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83" r:id="rId2"/>
    <p:sldId id="336" r:id="rId3"/>
    <p:sldId id="337" r:id="rId4"/>
    <p:sldId id="399" r:id="rId5"/>
    <p:sldId id="393" r:id="rId6"/>
    <p:sldId id="403" r:id="rId7"/>
    <p:sldId id="396" r:id="rId8"/>
    <p:sldId id="362" r:id="rId9"/>
    <p:sldId id="385" r:id="rId10"/>
    <p:sldId id="377" r:id="rId11"/>
    <p:sldId id="395" r:id="rId12"/>
    <p:sldId id="350" r:id="rId13"/>
    <p:sldId id="363" r:id="rId14"/>
    <p:sldId id="397" r:id="rId15"/>
    <p:sldId id="376" r:id="rId16"/>
    <p:sldId id="388" r:id="rId17"/>
    <p:sldId id="400" r:id="rId18"/>
    <p:sldId id="391" r:id="rId19"/>
    <p:sldId id="364" r:id="rId20"/>
    <p:sldId id="402" r:id="rId21"/>
    <p:sldId id="375" r:id="rId22"/>
    <p:sldId id="398" r:id="rId23"/>
    <p:sldId id="401" r:id="rId24"/>
    <p:sldId id="404" r:id="rId25"/>
  </p:sldIdLst>
  <p:sldSz cx="9144000" cy="5145088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6F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6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F4687-A8D9-4BC3-94E5-24077D0F2CFF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65829-4C48-4427-8C22-1EE18F5EB6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684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790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5934F-EAF2-4BA1-98D1-AB7BE00B8F7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446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6074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933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961C-96FC-437D-8B8B-79CBBB84F8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357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700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962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9740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780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994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F2BE-DE9F-4B8C-AB04-BD0998E5439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7030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0286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939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837B1-3942-4B36-A9A2-6AF914CEB0A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936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7441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BE7F8-4892-4B19-BE1A-C1EE4D01A63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643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430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351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1207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676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A1941-525D-463E-82E2-D150543BFBD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739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BA5FA-44E0-4756-BF69-C985CC5113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4078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9773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775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/>
            <a:r>
              <a:rPr lang="zh-CN" altLang="zh-CN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13" name="文本框 38"/>
          <p:cNvSpPr txBox="1"/>
          <p:nvPr userDrawn="1"/>
        </p:nvSpPr>
        <p:spPr>
          <a:xfrm>
            <a:off x="431541" y="547760"/>
            <a:ext cx="1456254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45806"/>
            <a:ext cx="1449714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工作完成情况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431541" y="561281"/>
            <a:ext cx="1485750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47911" y="268399"/>
            <a:ext cx="1459547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成功项目展示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431540" y="580103"/>
            <a:ext cx="1495583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5" y="285135"/>
            <a:ext cx="1464833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明年工作计划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431540" y="591125"/>
            <a:ext cx="1500869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19B5-5681-403A-890C-31B5DA309452}" type="datetime1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3CBB-3DD3-44D7-A6CB-12C5A9732C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560" cy="5145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503"/>
            <a:ext cx="8229600" cy="8577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891"/>
            <a:ext cx="4038600" cy="33945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200891"/>
            <a:ext cx="4038600" cy="1620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2973635"/>
            <a:ext cx="4038600" cy="16218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23B1B-3B57-4F5A-83B2-F06C57B18BAE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81500" y="4870367"/>
            <a:ext cx="381000" cy="274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1" y="285839"/>
            <a:ext cx="8229600" cy="85751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48597F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057401" y="876571"/>
            <a:ext cx="5029200" cy="32395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:\下载\清新树叶装饰标签矢量素材\56f33ebe31d64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587"/>
            <a:ext cx="9144001" cy="514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73"/>
            <a:ext cx="3276600" cy="2313387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969"/>
            <a:ext cx="3383973" cy="3239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1">
                <a:solidFill>
                  <a:schemeClr val="bg1"/>
                </a:solidFill>
                <a:latin typeface="Lato Hairline" panose="020F0502020204030203"/>
                <a:cs typeface="Lato Hairline" panose="020F0502020204030203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953"/>
            <a:ext cx="3383973" cy="17139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0">
                <a:solidFill>
                  <a:schemeClr val="accent3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484"/>
            <a:ext cx="3366029" cy="11530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ABEBE-EF13-4983-B182-046B37A0370C}" type="datetime1">
              <a:rPr lang="zh-CN" altLang="en-US"/>
              <a:t>2018/5/19</a:t>
            </a:fld>
            <a:endParaRPr lang="zh-CN" altLang="en-US" sz="14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45E6F-D1B7-49E0-9AB3-789D9698C190}" type="slidenum">
              <a:rPr lang="zh-CN" altLang="en-US"/>
              <a:t>‹#›</a:t>
            </a:fld>
            <a:endParaRPr lang="zh-CN" altLang="en-US" sz="14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第一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647FD-953F-45E4-BAA4-08B7893DA60E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4418868" cy="5145088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512268" y="2177336"/>
            <a:ext cx="4496579" cy="10849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商务工作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PPT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模板</a:t>
            </a:r>
            <a:endParaRPr lang="id-ID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 Light" pitchFamily="34" charset="0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3630117" y="3585471"/>
            <a:ext cx="3767523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r" eaLnBrk="1" fontAlgn="base" hangingPunct="1">
              <a:buClrTx/>
              <a:buSzTx/>
              <a:buFontTx/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汇报人：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XXX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     时间：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XXx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日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4512310" y="1487170"/>
            <a:ext cx="4497070" cy="117602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简约</a:t>
            </a: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艺术</a:t>
            </a:r>
          </a:p>
        </p:txBody>
      </p:sp>
      <p:pic>
        <p:nvPicPr>
          <p:cNvPr id="2" name="理查德 克莱得曼钢琴曲精彩现场 秋的喁语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43899" y="2443931"/>
            <a:ext cx="609600" cy="6096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251" y="1810648"/>
            <a:ext cx="3902365" cy="2569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build="p"/>
      <p:bldP spid="9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CxnSpPr/>
          <p:nvPr/>
        </p:nvCxnSpPr>
        <p:spPr>
          <a:xfrm flipH="1">
            <a:off x="794" y="2586430"/>
            <a:ext cx="9142413" cy="0"/>
          </a:xfrm>
          <a:prstGeom prst="line">
            <a:avLst/>
          </a:prstGeom>
          <a:ln w="6350">
            <a:solidFill>
              <a:srgbClr val="2E2E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3578810" y="2510704"/>
            <a:ext cx="156952" cy="156953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Oval 12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5136736" y="2518600"/>
            <a:ext cx="156952" cy="156953"/>
          </a:xfrm>
          <a:prstGeom prst="ellipse">
            <a:avLst/>
          </a:prstGeom>
          <a:solidFill>
            <a:schemeClr val="accent3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Oval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2067889" y="2506826"/>
            <a:ext cx="156952" cy="156953"/>
          </a:xfrm>
          <a:prstGeom prst="ellipse">
            <a:avLst/>
          </a:prstGeom>
          <a:solidFill>
            <a:schemeClr val="accent1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Oval 12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6783136" y="2518600"/>
            <a:ext cx="156952" cy="156953"/>
          </a:xfrm>
          <a:prstGeom prst="ellipse">
            <a:avLst/>
          </a:prstGeom>
          <a:solidFill>
            <a:schemeClr val="accent4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2850273" y="1713007"/>
            <a:ext cx="1635384" cy="55399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  <a:p>
            <a:pPr algn="ctr"/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6048016" y="1732842"/>
            <a:ext cx="1632178" cy="55399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  <a:p>
            <a:pPr algn="ctr"/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4359426" y="2824809"/>
            <a:ext cx="1632178" cy="55399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  <a:p>
            <a:pPr algn="ctr"/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1254664" y="2839075"/>
            <a:ext cx="1632178" cy="55399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/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  <a:p>
            <a:pPr algn="ctr"/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1687216" y="1455028"/>
            <a:ext cx="869174" cy="1055348"/>
            <a:chOff x="1213104" y="1981965"/>
            <a:chExt cx="1544637" cy="1875495"/>
          </a:xfrm>
        </p:grpSpPr>
        <p:sp>
          <p:nvSpPr>
            <p:cNvPr id="23" name="Freeform 30"/>
            <p:cNvSpPr/>
            <p:nvPr/>
          </p:nvSpPr>
          <p:spPr bwMode="auto">
            <a:xfrm flipV="1">
              <a:off x="1213104" y="2098742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 flipV="1">
              <a:off x="1418928" y="2199982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7F2E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540166" y="1981965"/>
              <a:ext cx="890516" cy="65635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48"/>
            <p:cNvSpPr>
              <a:spLocks noEditPoints="1"/>
            </p:cNvSpPr>
            <p:nvPr/>
          </p:nvSpPr>
          <p:spPr bwMode="auto">
            <a:xfrm>
              <a:off x="1765262" y="3009117"/>
              <a:ext cx="450005" cy="430745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8" tIns="34284" rIns="68568" bIns="34284" numCol="1" anchor="t" anchorCtr="0" compatLnSpc="1"/>
            <a:lstStyle/>
            <a:p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7" name="组合 2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4773891" y="1464860"/>
            <a:ext cx="869174" cy="1045516"/>
            <a:chOff x="5329386" y="1999438"/>
            <a:chExt cx="1544637" cy="1858022"/>
          </a:xfrm>
        </p:grpSpPr>
        <p:sp>
          <p:nvSpPr>
            <p:cNvPr id="28" name="Freeform 30"/>
            <p:cNvSpPr/>
            <p:nvPr/>
          </p:nvSpPr>
          <p:spPr bwMode="auto">
            <a:xfrm flipV="1">
              <a:off x="5329386" y="2098742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3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 flipV="1">
              <a:off x="5482958" y="2213045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CF6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656448" y="1999438"/>
              <a:ext cx="890516" cy="65635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26"/>
            <p:cNvSpPr>
              <a:spLocks noEditPoints="1"/>
            </p:cNvSpPr>
            <p:nvPr/>
          </p:nvSpPr>
          <p:spPr bwMode="auto">
            <a:xfrm>
              <a:off x="5930692" y="3009117"/>
              <a:ext cx="372242" cy="391090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8" tIns="34284" rIns="68568" bIns="34284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32" name="组合 31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3214689" y="2667696"/>
            <a:ext cx="869174" cy="989834"/>
            <a:chOff x="3223870" y="4349448"/>
            <a:chExt cx="1544637" cy="1759066"/>
          </a:xfrm>
        </p:grpSpPr>
        <p:sp>
          <p:nvSpPr>
            <p:cNvPr id="33" name="Freeform 30"/>
            <p:cNvSpPr/>
            <p:nvPr/>
          </p:nvSpPr>
          <p:spPr bwMode="auto">
            <a:xfrm>
              <a:off x="3223870" y="4349448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2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377442" y="5670383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FF9E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551545" y="5452162"/>
              <a:ext cx="890516" cy="65635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31"/>
            <p:cNvSpPr>
              <a:spLocks noEditPoints="1"/>
            </p:cNvSpPr>
            <p:nvPr/>
          </p:nvSpPr>
          <p:spPr bwMode="auto">
            <a:xfrm>
              <a:off x="3843451" y="4769987"/>
              <a:ext cx="355432" cy="446982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7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2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1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7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6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7"/>
                  </a:lnTo>
                  <a:lnTo>
                    <a:pt x="383" y="27"/>
                  </a:lnTo>
                  <a:cubicBezTo>
                    <a:pt x="389" y="27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4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2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2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1"/>
                  </a:moveTo>
                  <a:lnTo>
                    <a:pt x="156" y="321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1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solidFill>
              <a:srgbClr val="FBF5E9"/>
            </a:solidFill>
            <a:ln>
              <a:noFill/>
            </a:ln>
          </p:spPr>
          <p:txBody>
            <a:bodyPr vert="horz" wrap="square" lIns="68568" tIns="34284" rIns="68568" bIns="34284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44" name="组合 43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6428893" y="2678551"/>
            <a:ext cx="869174" cy="1001743"/>
            <a:chOff x="7510219" y="4363924"/>
            <a:chExt cx="1544637" cy="1780230"/>
          </a:xfrm>
        </p:grpSpPr>
        <p:sp>
          <p:nvSpPr>
            <p:cNvPr id="45" name="Freeform 32"/>
            <p:cNvSpPr/>
            <p:nvPr/>
          </p:nvSpPr>
          <p:spPr bwMode="auto">
            <a:xfrm>
              <a:off x="7510219" y="4363924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4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7670351" y="5684859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CF7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853108" y="5487802"/>
              <a:ext cx="890516" cy="65635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223"/>
            <p:cNvSpPr/>
            <p:nvPr/>
          </p:nvSpPr>
          <p:spPr bwMode="auto">
            <a:xfrm>
              <a:off x="8064242" y="4769987"/>
              <a:ext cx="439249" cy="356241"/>
            </a:xfrm>
            <a:custGeom>
              <a:avLst/>
              <a:gdLst>
                <a:gd name="T0" fmla="*/ 107 w 107"/>
                <a:gd name="T1" fmla="*/ 10 h 87"/>
                <a:gd name="T2" fmla="*/ 95 w 107"/>
                <a:gd name="T3" fmla="*/ 13 h 87"/>
                <a:gd name="T4" fmla="*/ 104 w 107"/>
                <a:gd name="T5" fmla="*/ 1 h 87"/>
                <a:gd name="T6" fmla="*/ 90 w 107"/>
                <a:gd name="T7" fmla="*/ 7 h 87"/>
                <a:gd name="T8" fmla="*/ 74 w 107"/>
                <a:gd name="T9" fmla="*/ 0 h 87"/>
                <a:gd name="T10" fmla="*/ 52 w 107"/>
                <a:gd name="T11" fmla="*/ 22 h 87"/>
                <a:gd name="T12" fmla="*/ 53 w 107"/>
                <a:gd name="T13" fmla="*/ 27 h 87"/>
                <a:gd name="T14" fmla="*/ 7 w 107"/>
                <a:gd name="T15" fmla="*/ 4 h 87"/>
                <a:gd name="T16" fmla="*/ 4 w 107"/>
                <a:gd name="T17" fmla="*/ 15 h 87"/>
                <a:gd name="T18" fmla="*/ 14 w 107"/>
                <a:gd name="T19" fmla="*/ 33 h 87"/>
                <a:gd name="T20" fmla="*/ 4 w 107"/>
                <a:gd name="T21" fmla="*/ 30 h 87"/>
                <a:gd name="T22" fmla="*/ 4 w 107"/>
                <a:gd name="T23" fmla="*/ 31 h 87"/>
                <a:gd name="T24" fmla="*/ 22 w 107"/>
                <a:gd name="T25" fmla="*/ 52 h 87"/>
                <a:gd name="T26" fmla="*/ 16 w 107"/>
                <a:gd name="T27" fmla="*/ 53 h 87"/>
                <a:gd name="T28" fmla="*/ 12 w 107"/>
                <a:gd name="T29" fmla="*/ 53 h 87"/>
                <a:gd name="T30" fmla="*/ 32 w 107"/>
                <a:gd name="T31" fmla="*/ 68 h 87"/>
                <a:gd name="T32" fmla="*/ 5 w 107"/>
                <a:gd name="T33" fmla="*/ 77 h 87"/>
                <a:gd name="T34" fmla="*/ 0 w 107"/>
                <a:gd name="T35" fmla="*/ 77 h 87"/>
                <a:gd name="T36" fmla="*/ 33 w 107"/>
                <a:gd name="T37" fmla="*/ 87 h 87"/>
                <a:gd name="T38" fmla="*/ 96 w 107"/>
                <a:gd name="T39" fmla="*/ 24 h 87"/>
                <a:gd name="T40" fmla="*/ 96 w 107"/>
                <a:gd name="T41" fmla="*/ 21 h 87"/>
                <a:gd name="T42" fmla="*/ 107 w 107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87">
                  <a:moveTo>
                    <a:pt x="107" y="10"/>
                  </a:moveTo>
                  <a:cubicBezTo>
                    <a:pt x="103" y="12"/>
                    <a:pt x="99" y="13"/>
                    <a:pt x="95" y="13"/>
                  </a:cubicBezTo>
                  <a:cubicBezTo>
                    <a:pt x="99" y="11"/>
                    <a:pt x="103" y="6"/>
                    <a:pt x="104" y="1"/>
                  </a:cubicBezTo>
                  <a:cubicBezTo>
                    <a:pt x="100" y="4"/>
                    <a:pt x="95" y="6"/>
                    <a:pt x="90" y="7"/>
                  </a:cubicBezTo>
                  <a:cubicBezTo>
                    <a:pt x="86" y="2"/>
                    <a:pt x="80" y="0"/>
                    <a:pt x="74" y="0"/>
                  </a:cubicBezTo>
                  <a:cubicBezTo>
                    <a:pt x="62" y="0"/>
                    <a:pt x="52" y="9"/>
                    <a:pt x="52" y="22"/>
                  </a:cubicBezTo>
                  <a:cubicBezTo>
                    <a:pt x="52" y="23"/>
                    <a:pt x="52" y="25"/>
                    <a:pt x="53" y="27"/>
                  </a:cubicBezTo>
                  <a:cubicBezTo>
                    <a:pt x="34" y="26"/>
                    <a:pt x="18" y="17"/>
                    <a:pt x="7" y="4"/>
                  </a:cubicBezTo>
                  <a:cubicBezTo>
                    <a:pt x="5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0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4" y="53"/>
                    <a:pt x="13" y="53"/>
                    <a:pt x="12" y="53"/>
                  </a:cubicBezTo>
                  <a:cubicBezTo>
                    <a:pt x="15" y="61"/>
                    <a:pt x="23" y="68"/>
                    <a:pt x="32" y="68"/>
                  </a:cubicBezTo>
                  <a:cubicBezTo>
                    <a:pt x="25" y="74"/>
                    <a:pt x="15" y="77"/>
                    <a:pt x="5" y="77"/>
                  </a:cubicBezTo>
                  <a:cubicBezTo>
                    <a:pt x="3" y="77"/>
                    <a:pt x="1" y="77"/>
                    <a:pt x="0" y="77"/>
                  </a:cubicBezTo>
                  <a:cubicBezTo>
                    <a:pt x="9" y="83"/>
                    <a:pt x="21" y="87"/>
                    <a:pt x="33" y="87"/>
                  </a:cubicBezTo>
                  <a:cubicBezTo>
                    <a:pt x="74" y="87"/>
                    <a:pt x="96" y="53"/>
                    <a:pt x="96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101" y="18"/>
                    <a:pt x="104" y="14"/>
                    <a:pt x="107" y="10"/>
                  </a:cubicBezTo>
                  <a:close/>
                </a:path>
              </a:pathLst>
            </a:custGeom>
            <a:solidFill>
              <a:srgbClr val="FFF9ED"/>
            </a:solidFill>
            <a:ln>
              <a:noFill/>
            </a:ln>
          </p:spPr>
          <p:txBody>
            <a:bodyPr vert="horz" wrap="square" lIns="68568" tIns="34284" rIns="68568" bIns="34284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7863" y="428741"/>
            <a:ext cx="1354882" cy="484632"/>
            <a:chOff x="-7863" y="428741"/>
            <a:chExt cx="1354882" cy="484632"/>
          </a:xfrm>
        </p:grpSpPr>
        <p:sp>
          <p:nvSpPr>
            <p:cNvPr id="2" name="箭头: 五边形 1"/>
            <p:cNvSpPr/>
            <p:nvPr/>
          </p:nvSpPr>
          <p:spPr>
            <a:xfrm>
              <a:off x="-7863" y="428741"/>
              <a:ext cx="1354882" cy="484632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110404" y="437422"/>
              <a:ext cx="891573" cy="461657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1" decel="30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306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306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306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5" grpId="0" animBg="1"/>
      <p:bldP spid="17" grpId="0"/>
      <p:bldP spid="18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Oval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3418323" y="2447833"/>
            <a:ext cx="156952" cy="156953"/>
          </a:xfrm>
          <a:prstGeom prst="ellipse">
            <a:avLst/>
          </a:prstGeom>
          <a:solidFill>
            <a:schemeClr val="accent1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1707411" y="2780082"/>
            <a:ext cx="3416321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 algn="ctr"/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  <a:p>
            <a:pPr algn="ctr"/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请在这里输入您的主要叙述内容请在这里输入您的主要叙述内容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3037650" y="1396035"/>
            <a:ext cx="869174" cy="1055348"/>
            <a:chOff x="1213104" y="1981965"/>
            <a:chExt cx="1544637" cy="1875495"/>
          </a:xfrm>
        </p:grpSpPr>
        <p:sp>
          <p:nvSpPr>
            <p:cNvPr id="8" name="Freeform 30"/>
            <p:cNvSpPr/>
            <p:nvPr/>
          </p:nvSpPr>
          <p:spPr bwMode="auto">
            <a:xfrm flipV="1">
              <a:off x="1213104" y="2098742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圆角矩形 23"/>
            <p:cNvSpPr/>
            <p:nvPr/>
          </p:nvSpPr>
          <p:spPr>
            <a:xfrm flipV="1">
              <a:off x="1418928" y="2199982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7F2E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540166" y="1981965"/>
              <a:ext cx="890516" cy="65635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48"/>
            <p:cNvSpPr>
              <a:spLocks noEditPoints="1"/>
            </p:cNvSpPr>
            <p:nvPr/>
          </p:nvSpPr>
          <p:spPr bwMode="auto">
            <a:xfrm>
              <a:off x="1765262" y="3009117"/>
              <a:ext cx="450005" cy="430745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8" tIns="34284" rIns="68568" bIns="34284" numCol="1" anchor="t" anchorCtr="0" compatLnSpc="1"/>
            <a:lstStyle/>
            <a:p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120" y="2526309"/>
            <a:ext cx="3346657" cy="2203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30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4"/>
          <p:cNvGrpSpPr/>
          <p:nvPr/>
        </p:nvGrpSpPr>
        <p:grpSpPr>
          <a:xfrm>
            <a:off x="1407251" y="3696566"/>
            <a:ext cx="4309225" cy="662994"/>
            <a:chOff x="3585720" y="5137719"/>
            <a:chExt cx="6985673" cy="1079499"/>
          </a:xfrm>
          <a:noFill/>
        </p:grpSpPr>
        <p:grpSp>
          <p:nvGrpSpPr>
            <p:cNvPr id="3" name="Group 8"/>
            <p:cNvGrpSpPr/>
            <p:nvPr/>
          </p:nvGrpSpPr>
          <p:grpSpPr bwMode="auto">
            <a:xfrm>
              <a:off x="3585720" y="5525746"/>
              <a:ext cx="532885" cy="139071"/>
              <a:chOff x="0" y="0"/>
              <a:chExt cx="438150" cy="114300"/>
            </a:xfrm>
            <a:grpFill/>
          </p:grpSpPr>
          <p:sp>
            <p:nvSpPr>
              <p:cNvPr id="93" name="同心圆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94" name="椭圆 5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4" name="Group 11"/>
            <p:cNvGrpSpPr/>
            <p:nvPr/>
          </p:nvGrpSpPr>
          <p:grpSpPr bwMode="auto">
            <a:xfrm>
              <a:off x="5010608" y="5478111"/>
              <a:ext cx="532885" cy="139071"/>
              <a:chOff x="0" y="0"/>
              <a:chExt cx="438150" cy="114300"/>
            </a:xfrm>
            <a:grpFill/>
          </p:grpSpPr>
          <p:sp>
            <p:nvSpPr>
              <p:cNvPr id="91" name="同心圆 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92" name="椭圆 61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5" name="Group 14"/>
            <p:cNvGrpSpPr/>
            <p:nvPr/>
          </p:nvGrpSpPr>
          <p:grpSpPr bwMode="auto">
            <a:xfrm>
              <a:off x="5867856" y="5792301"/>
              <a:ext cx="621704" cy="162251"/>
              <a:chOff x="0" y="0"/>
              <a:chExt cx="438150" cy="114300"/>
            </a:xfrm>
            <a:grpFill/>
          </p:grpSpPr>
          <p:sp>
            <p:nvSpPr>
              <p:cNvPr id="89" name="同心圆 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90" name="椭圆 66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6" name="Group 17"/>
            <p:cNvGrpSpPr/>
            <p:nvPr/>
          </p:nvGrpSpPr>
          <p:grpSpPr bwMode="auto">
            <a:xfrm>
              <a:off x="6993624" y="5565671"/>
              <a:ext cx="532885" cy="139071"/>
              <a:chOff x="0" y="0"/>
              <a:chExt cx="438150" cy="114300"/>
            </a:xfrm>
            <a:grpFill/>
          </p:grpSpPr>
          <p:sp>
            <p:nvSpPr>
              <p:cNvPr id="87" name="同心圆 6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88" name="椭圆 7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7" name="Group 20"/>
            <p:cNvGrpSpPr/>
            <p:nvPr/>
          </p:nvGrpSpPr>
          <p:grpSpPr bwMode="auto">
            <a:xfrm>
              <a:off x="7972156" y="6007329"/>
              <a:ext cx="804241" cy="209889"/>
              <a:chOff x="0" y="0"/>
              <a:chExt cx="438150" cy="114300"/>
            </a:xfrm>
            <a:grpFill/>
          </p:grpSpPr>
          <p:sp>
            <p:nvSpPr>
              <p:cNvPr id="85" name="同心圆 7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86" name="椭圆 77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8" name="Group 23"/>
            <p:cNvGrpSpPr/>
            <p:nvPr/>
          </p:nvGrpSpPr>
          <p:grpSpPr bwMode="auto">
            <a:xfrm>
              <a:off x="9024869" y="5137719"/>
              <a:ext cx="532885" cy="139071"/>
              <a:chOff x="0" y="0"/>
              <a:chExt cx="438150" cy="114300"/>
            </a:xfrm>
            <a:grpFill/>
          </p:grpSpPr>
          <p:sp>
            <p:nvSpPr>
              <p:cNvPr id="83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84" name="椭圆 80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9" name="Group 26"/>
            <p:cNvGrpSpPr/>
            <p:nvPr/>
          </p:nvGrpSpPr>
          <p:grpSpPr bwMode="auto">
            <a:xfrm>
              <a:off x="10038508" y="5402990"/>
              <a:ext cx="532885" cy="139071"/>
              <a:chOff x="0" y="0"/>
              <a:chExt cx="438150" cy="114300"/>
            </a:xfrm>
            <a:grpFill/>
          </p:grpSpPr>
          <p:sp>
            <p:nvSpPr>
              <p:cNvPr id="81" name="同心圆 8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82" name="椭圆 8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cxnSp>
          <p:nvCxnSpPr>
            <p:cNvPr id="73" name="直接连接符 15"/>
            <p:cNvCxnSpPr>
              <a:cxnSpLocks noChangeShapeType="1"/>
              <a:stCxn id="93" idx="6"/>
              <a:endCxn id="91" idx="2"/>
            </p:cNvCxnSpPr>
            <p:nvPr/>
          </p:nvCxnSpPr>
          <p:spPr bwMode="auto">
            <a:xfrm flipV="1">
              <a:off x="4118605" y="5547647"/>
              <a:ext cx="892003" cy="47635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</a:ln>
          </p:spPr>
        </p:cxnSp>
        <p:cxnSp>
          <p:nvCxnSpPr>
            <p:cNvPr id="74" name="直接连接符 19"/>
            <p:cNvCxnSpPr>
              <a:cxnSpLocks noChangeShapeType="1"/>
              <a:stCxn id="91" idx="5"/>
              <a:endCxn id="89" idx="1"/>
            </p:cNvCxnSpPr>
            <p:nvPr/>
          </p:nvCxnSpPr>
          <p:spPr bwMode="auto">
            <a:xfrm>
              <a:off x="5465453" y="5596816"/>
              <a:ext cx="493449" cy="219247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</a:ln>
          </p:spPr>
        </p:cxnSp>
        <p:sp>
          <p:nvSpPr>
            <p:cNvPr id="75" name="直接连接符 24"/>
            <p:cNvSpPr>
              <a:spLocks noChangeShapeType="1"/>
            </p:cNvSpPr>
            <p:nvPr/>
          </p:nvSpPr>
          <p:spPr bwMode="auto">
            <a:xfrm flipV="1">
              <a:off x="6394951" y="5684376"/>
              <a:ext cx="676713" cy="131687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</a:ln>
          </p:spPr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6" name="直接连接符 26"/>
            <p:cNvSpPr>
              <a:spLocks noChangeShapeType="1"/>
            </p:cNvSpPr>
            <p:nvPr/>
          </p:nvSpPr>
          <p:spPr bwMode="auto">
            <a:xfrm>
              <a:off x="7448469" y="5684376"/>
              <a:ext cx="776661" cy="373629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</a:ln>
          </p:spPr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cxnSp>
          <p:nvCxnSpPr>
            <p:cNvPr id="77" name="直接连接符 29"/>
            <p:cNvCxnSpPr>
              <a:cxnSpLocks noChangeShapeType="1"/>
              <a:stCxn id="85" idx="7"/>
              <a:endCxn id="81" idx="3"/>
            </p:cNvCxnSpPr>
            <p:nvPr/>
          </p:nvCxnSpPr>
          <p:spPr bwMode="auto">
            <a:xfrm flipV="1">
              <a:off x="8658618" y="5521694"/>
              <a:ext cx="1457930" cy="516372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</a:ln>
          </p:spPr>
        </p:cxnSp>
        <p:cxnSp>
          <p:nvCxnSpPr>
            <p:cNvPr id="78" name="直接连接符 32"/>
            <p:cNvCxnSpPr>
              <a:cxnSpLocks noChangeShapeType="1"/>
              <a:stCxn id="81" idx="1"/>
              <a:endCxn id="83" idx="5"/>
            </p:cNvCxnSpPr>
            <p:nvPr/>
          </p:nvCxnSpPr>
          <p:spPr bwMode="auto">
            <a:xfrm flipH="1" flipV="1">
              <a:off x="9479715" y="5256424"/>
              <a:ext cx="636834" cy="166933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</a:ln>
          </p:spPr>
        </p:cxnSp>
        <p:cxnSp>
          <p:nvCxnSpPr>
            <p:cNvPr id="79" name="直接连接符 34"/>
            <p:cNvCxnSpPr>
              <a:cxnSpLocks noChangeShapeType="1"/>
              <a:stCxn id="87" idx="6"/>
              <a:endCxn id="81" idx="2"/>
            </p:cNvCxnSpPr>
            <p:nvPr/>
          </p:nvCxnSpPr>
          <p:spPr bwMode="auto">
            <a:xfrm flipV="1">
              <a:off x="7526509" y="5472525"/>
              <a:ext cx="2511999" cy="162682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</a:ln>
          </p:spPr>
        </p:cxnSp>
        <p:sp>
          <p:nvSpPr>
            <p:cNvPr id="80" name="直接连接符 43"/>
            <p:cNvSpPr>
              <a:spLocks noChangeShapeType="1"/>
            </p:cNvSpPr>
            <p:nvPr/>
          </p:nvSpPr>
          <p:spPr bwMode="auto">
            <a:xfrm flipV="1">
              <a:off x="8506282" y="5270066"/>
              <a:ext cx="728632" cy="750905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</a:ln>
          </p:spPr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10" name="组合 94"/>
          <p:cNvGrpSpPr/>
          <p:nvPr/>
        </p:nvGrpSpPr>
        <p:grpSpPr>
          <a:xfrm>
            <a:off x="2090771" y="2730086"/>
            <a:ext cx="717062" cy="1206083"/>
            <a:chOff x="4693779" y="3564074"/>
            <a:chExt cx="1162426" cy="1963768"/>
          </a:xfrm>
        </p:grpSpPr>
        <p:sp>
          <p:nvSpPr>
            <p:cNvPr id="96" name="直接连接符 84"/>
            <p:cNvSpPr>
              <a:spLocks noChangeShapeType="1"/>
            </p:cNvSpPr>
            <p:nvPr/>
          </p:nvSpPr>
          <p:spPr bwMode="auto">
            <a:xfrm flipV="1">
              <a:off x="5276037" y="4083684"/>
              <a:ext cx="1" cy="144415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97" name="椭圆 90"/>
            <p:cNvSpPr>
              <a:spLocks noChangeArrowheads="1"/>
            </p:cNvSpPr>
            <p:nvPr/>
          </p:nvSpPr>
          <p:spPr bwMode="auto">
            <a:xfrm>
              <a:off x="4693779" y="3564074"/>
              <a:ext cx="1162426" cy="1162083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noFill/>
              <a:bevel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98" name="矩形 111"/>
          <p:cNvSpPr>
            <a:spLocks noChangeArrowheads="1"/>
          </p:cNvSpPr>
          <p:nvPr/>
        </p:nvSpPr>
        <p:spPr bwMode="auto">
          <a:xfrm>
            <a:off x="2115792" y="2994489"/>
            <a:ext cx="677957" cy="22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300" tIns="28150" rIns="56300" bIns="28150">
            <a:spAutoFit/>
          </a:bodyPr>
          <a:lstStyle/>
          <a:p>
            <a:pPr defTabSz="913765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grpSp>
        <p:nvGrpSpPr>
          <p:cNvPr id="11" name="组合 98"/>
          <p:cNvGrpSpPr/>
          <p:nvPr/>
        </p:nvGrpSpPr>
        <p:grpSpPr>
          <a:xfrm>
            <a:off x="1223629" y="2492901"/>
            <a:ext cx="698003" cy="1515609"/>
            <a:chOff x="3288054" y="3177886"/>
            <a:chExt cx="1131530" cy="2467743"/>
          </a:xfrm>
        </p:grpSpPr>
        <p:sp>
          <p:nvSpPr>
            <p:cNvPr id="100" name="直接连接符 12"/>
            <p:cNvSpPr>
              <a:spLocks noChangeShapeType="1"/>
            </p:cNvSpPr>
            <p:nvPr/>
          </p:nvSpPr>
          <p:spPr bwMode="auto">
            <a:xfrm flipV="1">
              <a:off x="3852195" y="4200238"/>
              <a:ext cx="1" cy="144539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1" name="椭圆 95"/>
            <p:cNvSpPr>
              <a:spLocks noChangeArrowheads="1"/>
            </p:cNvSpPr>
            <p:nvPr/>
          </p:nvSpPr>
          <p:spPr bwMode="auto">
            <a:xfrm>
              <a:off x="3288054" y="3177886"/>
              <a:ext cx="1131530" cy="1130204"/>
            </a:xfrm>
            <a:prstGeom prst="ellipse">
              <a:avLst/>
            </a:prstGeom>
            <a:solidFill>
              <a:schemeClr val="accent1"/>
            </a:solidFill>
            <a:ln w="38100" cap="flat" cmpd="sng">
              <a:solidFill>
                <a:schemeClr val="accent1"/>
              </a:solidFill>
              <a:bevel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102" name="矩形 112"/>
          <p:cNvSpPr>
            <a:spLocks noChangeArrowheads="1"/>
          </p:cNvSpPr>
          <p:nvPr/>
        </p:nvSpPr>
        <p:spPr bwMode="auto">
          <a:xfrm>
            <a:off x="1242574" y="2729141"/>
            <a:ext cx="677957" cy="22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300" tIns="28150" rIns="56300" bIns="28150">
            <a:spAutoFit/>
          </a:bodyPr>
          <a:lstStyle/>
          <a:p>
            <a:pPr defTabSz="913765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grpSp>
        <p:nvGrpSpPr>
          <p:cNvPr id="12" name="组合 102"/>
          <p:cNvGrpSpPr/>
          <p:nvPr/>
        </p:nvGrpSpPr>
        <p:grpSpPr>
          <a:xfrm>
            <a:off x="3309300" y="2386167"/>
            <a:ext cx="717062" cy="1596251"/>
            <a:chOff x="6669132" y="3004102"/>
            <a:chExt cx="1162426" cy="2599047"/>
          </a:xfrm>
        </p:grpSpPr>
        <p:sp>
          <p:nvSpPr>
            <p:cNvPr id="104" name="直接连接符 86"/>
            <p:cNvSpPr>
              <a:spLocks noChangeShapeType="1"/>
            </p:cNvSpPr>
            <p:nvPr/>
          </p:nvSpPr>
          <p:spPr bwMode="auto">
            <a:xfrm flipV="1">
              <a:off x="7255965" y="3457411"/>
              <a:ext cx="1" cy="214573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5" name="椭圆 91"/>
            <p:cNvSpPr>
              <a:spLocks noChangeArrowheads="1"/>
            </p:cNvSpPr>
            <p:nvPr/>
          </p:nvSpPr>
          <p:spPr bwMode="auto">
            <a:xfrm>
              <a:off x="6669132" y="3004102"/>
              <a:ext cx="1162426" cy="1162832"/>
            </a:xfrm>
            <a:prstGeom prst="ellipse">
              <a:avLst/>
            </a:prstGeom>
            <a:solidFill>
              <a:schemeClr val="accent4"/>
            </a:solidFill>
            <a:ln w="38100" cap="flat" cmpd="sng">
              <a:noFill/>
              <a:bevel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106" name="矩形 113"/>
          <p:cNvSpPr>
            <a:spLocks noChangeArrowheads="1"/>
          </p:cNvSpPr>
          <p:nvPr/>
        </p:nvSpPr>
        <p:spPr bwMode="auto">
          <a:xfrm>
            <a:off x="3333997" y="2646040"/>
            <a:ext cx="677957" cy="22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300" tIns="28150" rIns="56300" bIns="28150">
            <a:spAutoFit/>
          </a:bodyPr>
          <a:lstStyle/>
          <a:p>
            <a:pPr defTabSz="913765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grpSp>
        <p:nvGrpSpPr>
          <p:cNvPr id="13" name="组合 106"/>
          <p:cNvGrpSpPr/>
          <p:nvPr/>
        </p:nvGrpSpPr>
        <p:grpSpPr>
          <a:xfrm>
            <a:off x="5180568" y="1882152"/>
            <a:ext cx="717062" cy="2016067"/>
            <a:chOff x="9702639" y="2183452"/>
            <a:chExt cx="1162426" cy="3282600"/>
          </a:xfrm>
        </p:grpSpPr>
        <p:sp>
          <p:nvSpPr>
            <p:cNvPr id="108" name="直接连接符 89"/>
            <p:cNvSpPr>
              <a:spLocks noChangeShapeType="1"/>
            </p:cNvSpPr>
            <p:nvPr/>
          </p:nvSpPr>
          <p:spPr bwMode="auto">
            <a:xfrm flipV="1">
              <a:off x="10305417" y="3145995"/>
              <a:ext cx="1" cy="2320057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9" name="椭圆 94"/>
            <p:cNvSpPr>
              <a:spLocks noChangeArrowheads="1"/>
            </p:cNvSpPr>
            <p:nvPr/>
          </p:nvSpPr>
          <p:spPr bwMode="auto">
            <a:xfrm>
              <a:off x="9702639" y="2183452"/>
              <a:ext cx="1162426" cy="1162409"/>
            </a:xfrm>
            <a:prstGeom prst="ellipse">
              <a:avLst/>
            </a:prstGeom>
            <a:solidFill>
              <a:schemeClr val="accent3"/>
            </a:solidFill>
            <a:ln w="38100" cap="flat" cmpd="sng">
              <a:noFill/>
              <a:bevel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110" name="矩形 114"/>
          <p:cNvSpPr>
            <a:spLocks noChangeArrowheads="1"/>
          </p:cNvSpPr>
          <p:nvPr/>
        </p:nvSpPr>
        <p:spPr bwMode="auto">
          <a:xfrm>
            <a:off x="5194220" y="2115340"/>
            <a:ext cx="677957" cy="22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300" tIns="28150" rIns="56300" bIns="28150">
            <a:spAutoFit/>
          </a:bodyPr>
          <a:lstStyle/>
          <a:p>
            <a:pPr defTabSz="913765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grpSp>
        <p:nvGrpSpPr>
          <p:cNvPr id="14" name="组合 110"/>
          <p:cNvGrpSpPr/>
          <p:nvPr/>
        </p:nvGrpSpPr>
        <p:grpSpPr>
          <a:xfrm>
            <a:off x="3932263" y="1365090"/>
            <a:ext cx="830219" cy="2930412"/>
            <a:chOff x="7679013" y="1341562"/>
            <a:chExt cx="1345866" cy="4771355"/>
          </a:xfrm>
        </p:grpSpPr>
        <p:sp>
          <p:nvSpPr>
            <p:cNvPr id="112" name="直接连接符 87"/>
            <p:cNvSpPr>
              <a:spLocks noChangeShapeType="1"/>
            </p:cNvSpPr>
            <p:nvPr/>
          </p:nvSpPr>
          <p:spPr bwMode="auto">
            <a:xfrm flipV="1">
              <a:off x="8361211" y="2567202"/>
              <a:ext cx="1" cy="354571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13" name="椭圆 13"/>
            <p:cNvSpPr>
              <a:spLocks noChangeArrowheads="1"/>
            </p:cNvSpPr>
            <p:nvPr/>
          </p:nvSpPr>
          <p:spPr bwMode="auto">
            <a:xfrm>
              <a:off x="7679013" y="1341562"/>
              <a:ext cx="1345866" cy="1346173"/>
            </a:xfrm>
            <a:prstGeom prst="ellipse">
              <a:avLst/>
            </a:prstGeom>
            <a:solidFill>
              <a:schemeClr val="accent1"/>
            </a:solidFill>
            <a:ln w="38100" cap="flat" cmpd="sng">
              <a:noFill/>
              <a:bevel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114" name="矩形 118"/>
          <p:cNvSpPr>
            <a:spLocks noChangeArrowheads="1"/>
          </p:cNvSpPr>
          <p:nvPr/>
        </p:nvSpPr>
        <p:spPr bwMode="auto">
          <a:xfrm>
            <a:off x="3987945" y="1636354"/>
            <a:ext cx="729253" cy="241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300" tIns="28150" rIns="56300" bIns="28150">
            <a:spAutoFit/>
          </a:bodyPr>
          <a:lstStyle/>
          <a:p>
            <a:pPr defTabSz="913765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grpSp>
        <p:nvGrpSpPr>
          <p:cNvPr id="15" name="组合 114"/>
          <p:cNvGrpSpPr/>
          <p:nvPr/>
        </p:nvGrpSpPr>
        <p:grpSpPr>
          <a:xfrm>
            <a:off x="2656559" y="1873851"/>
            <a:ext cx="717062" cy="2262738"/>
            <a:chOff x="5610976" y="2169935"/>
            <a:chExt cx="1162426" cy="3684235"/>
          </a:xfrm>
        </p:grpSpPr>
        <p:sp>
          <p:nvSpPr>
            <p:cNvPr id="116" name="直接连接符 85"/>
            <p:cNvSpPr>
              <a:spLocks noChangeShapeType="1"/>
            </p:cNvSpPr>
            <p:nvPr/>
          </p:nvSpPr>
          <p:spPr bwMode="auto">
            <a:xfrm flipV="1">
              <a:off x="6178962" y="2352496"/>
              <a:ext cx="1" cy="350167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17" name="椭圆 93"/>
            <p:cNvSpPr>
              <a:spLocks noChangeArrowheads="1"/>
            </p:cNvSpPr>
            <p:nvPr/>
          </p:nvSpPr>
          <p:spPr bwMode="auto">
            <a:xfrm>
              <a:off x="5610976" y="2169935"/>
              <a:ext cx="1162426" cy="1162310"/>
            </a:xfrm>
            <a:prstGeom prst="ellipse">
              <a:avLst/>
            </a:prstGeom>
            <a:solidFill>
              <a:schemeClr val="accent3"/>
            </a:solidFill>
            <a:ln w="38100" cap="flat" cmpd="sng">
              <a:noFill/>
              <a:bevel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118" name="矩形 119"/>
          <p:cNvSpPr>
            <a:spLocks noChangeArrowheads="1"/>
          </p:cNvSpPr>
          <p:nvPr/>
        </p:nvSpPr>
        <p:spPr bwMode="auto">
          <a:xfrm>
            <a:off x="2676113" y="2154215"/>
            <a:ext cx="677957" cy="22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300" tIns="28150" rIns="56300" bIns="28150">
            <a:spAutoFit/>
          </a:bodyPr>
          <a:lstStyle/>
          <a:p>
            <a:pPr defTabSz="913765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grpSp>
        <p:nvGrpSpPr>
          <p:cNvPr id="16" name="组合 118"/>
          <p:cNvGrpSpPr/>
          <p:nvPr/>
        </p:nvGrpSpPr>
        <p:grpSpPr>
          <a:xfrm>
            <a:off x="4526637" y="2520177"/>
            <a:ext cx="784956" cy="1214385"/>
            <a:chOff x="8642553" y="3222299"/>
            <a:chExt cx="1272489" cy="1977284"/>
          </a:xfrm>
        </p:grpSpPr>
        <p:sp>
          <p:nvSpPr>
            <p:cNvPr id="120" name="直接连接符 88"/>
            <p:cNvSpPr>
              <a:spLocks noChangeShapeType="1"/>
            </p:cNvSpPr>
            <p:nvPr/>
          </p:nvSpPr>
          <p:spPr bwMode="auto">
            <a:xfrm flipV="1">
              <a:off x="9285939" y="4017097"/>
              <a:ext cx="1" cy="1182486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21" name="椭圆 92"/>
            <p:cNvSpPr>
              <a:spLocks noChangeArrowheads="1"/>
            </p:cNvSpPr>
            <p:nvPr/>
          </p:nvSpPr>
          <p:spPr bwMode="auto">
            <a:xfrm>
              <a:off x="8642553" y="3222299"/>
              <a:ext cx="1272489" cy="1271587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noFill/>
              <a:bevel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122" name="矩形 120"/>
          <p:cNvSpPr>
            <a:spLocks noChangeArrowheads="1"/>
          </p:cNvSpPr>
          <p:nvPr/>
        </p:nvSpPr>
        <p:spPr bwMode="auto">
          <a:xfrm>
            <a:off x="4586796" y="2778715"/>
            <a:ext cx="677957" cy="22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300" tIns="28150" rIns="56300" bIns="28150">
            <a:spAutoFit/>
          </a:bodyPr>
          <a:lstStyle/>
          <a:p>
            <a:pPr defTabSz="913765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23" name="矩形 122"/>
          <p:cNvSpPr/>
          <p:nvPr/>
        </p:nvSpPr>
        <p:spPr>
          <a:xfrm>
            <a:off x="6214949" y="2318657"/>
            <a:ext cx="1741427" cy="1386445"/>
          </a:xfrm>
          <a:prstGeom prst="rect">
            <a:avLst/>
          </a:prstGeom>
        </p:spPr>
        <p:txBody>
          <a:bodyPr wrap="square" lIns="56300" tIns="28150" rIns="56300" bIns="2815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此处输入您的文本，或者复制您的文本粘贴到此处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此处输入您的文本，或者复制您的文本粘贴到此处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此处输入您的文本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此处输入您的文本，或者复制您的文本粘贴到此处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此处输入您的文本，或者复制您的文本粘贴到此处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此处输入您的文本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6214949" y="1852464"/>
            <a:ext cx="1741427" cy="33267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6300" tIns="28150" rIns="56300" bIns="28150"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234700" y="1902564"/>
            <a:ext cx="1584176" cy="241516"/>
          </a:xfrm>
          <a:prstGeom prst="rect">
            <a:avLst/>
          </a:prstGeom>
          <a:noFill/>
        </p:spPr>
        <p:txBody>
          <a:bodyPr wrap="square" lIns="56300" tIns="28150" rIns="56300" bIns="28150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75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102" grpId="0"/>
      <p:bldP spid="106" grpId="0"/>
      <p:bldP spid="110" grpId="0"/>
      <p:bldP spid="114" grpId="0"/>
      <p:bldP spid="118" grpId="0"/>
      <p:bldP spid="122" grpId="0"/>
      <p:bldP spid="123" grpId="0"/>
      <p:bldP spid="124" grpId="0" animBg="1"/>
      <p:bldP spid="1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297656" y="3603230"/>
            <a:ext cx="1471636" cy="725747"/>
          </a:xfrm>
          <a:custGeom>
            <a:avLst/>
            <a:gdLst>
              <a:gd name="connsiteX0" fmla="*/ 0 w 1207008"/>
              <a:gd name="connsiteY0" fmla="*/ 524256 h 597408"/>
              <a:gd name="connsiteX1" fmla="*/ 865632 w 1207008"/>
              <a:gd name="connsiteY1" fmla="*/ 0 h 597408"/>
              <a:gd name="connsiteX2" fmla="*/ 1207008 w 1207008"/>
              <a:gd name="connsiteY2" fmla="*/ 60960 h 597408"/>
              <a:gd name="connsiteX3" fmla="*/ 341376 w 1207008"/>
              <a:gd name="connsiteY3" fmla="*/ 597408 h 597408"/>
              <a:gd name="connsiteX4" fmla="*/ 0 w 1207008"/>
              <a:gd name="connsiteY4" fmla="*/ 524256 h 597408"/>
              <a:gd name="connsiteX0-1" fmla="*/ 0 w 1216533"/>
              <a:gd name="connsiteY0-2" fmla="*/ 524256 h 597408"/>
              <a:gd name="connsiteX1-3" fmla="*/ 865632 w 1216533"/>
              <a:gd name="connsiteY1-4" fmla="*/ 0 h 597408"/>
              <a:gd name="connsiteX2-5" fmla="*/ 1216533 w 1216533"/>
              <a:gd name="connsiteY2-6" fmla="*/ 51435 h 597408"/>
              <a:gd name="connsiteX3-7" fmla="*/ 341376 w 1216533"/>
              <a:gd name="connsiteY3-8" fmla="*/ 597408 h 597408"/>
              <a:gd name="connsiteX4-9" fmla="*/ 0 w 1216533"/>
              <a:gd name="connsiteY4-10" fmla="*/ 524256 h 597408"/>
              <a:gd name="connsiteX0-11" fmla="*/ 0 w 1211770"/>
              <a:gd name="connsiteY0-12" fmla="*/ 524256 h 597408"/>
              <a:gd name="connsiteX1-13" fmla="*/ 865632 w 1211770"/>
              <a:gd name="connsiteY1-14" fmla="*/ 0 h 597408"/>
              <a:gd name="connsiteX2-15" fmla="*/ 1211770 w 1211770"/>
              <a:gd name="connsiteY2-16" fmla="*/ 58578 h 597408"/>
              <a:gd name="connsiteX3-17" fmla="*/ 341376 w 1211770"/>
              <a:gd name="connsiteY3-18" fmla="*/ 597408 h 597408"/>
              <a:gd name="connsiteX4-19" fmla="*/ 0 w 1211770"/>
              <a:gd name="connsiteY4-20" fmla="*/ 524256 h 597408"/>
              <a:gd name="connsiteX0-21" fmla="*/ 0 w 1211770"/>
              <a:gd name="connsiteY0-22" fmla="*/ 524256 h 597408"/>
              <a:gd name="connsiteX1-23" fmla="*/ 865632 w 1211770"/>
              <a:gd name="connsiteY1-24" fmla="*/ 0 h 597408"/>
              <a:gd name="connsiteX2-25" fmla="*/ 1211770 w 1211770"/>
              <a:gd name="connsiteY2-26" fmla="*/ 53815 h 597408"/>
              <a:gd name="connsiteX3-27" fmla="*/ 341376 w 1211770"/>
              <a:gd name="connsiteY3-28" fmla="*/ 597408 h 597408"/>
              <a:gd name="connsiteX4-29" fmla="*/ 0 w 1211770"/>
              <a:gd name="connsiteY4-30" fmla="*/ 524256 h 5974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1770" h="597408">
                <a:moveTo>
                  <a:pt x="0" y="524256"/>
                </a:moveTo>
                <a:lnTo>
                  <a:pt x="865632" y="0"/>
                </a:lnTo>
                <a:lnTo>
                  <a:pt x="1211770" y="53815"/>
                </a:lnTo>
                <a:lnTo>
                  <a:pt x="341376" y="597408"/>
                </a:lnTo>
                <a:lnTo>
                  <a:pt x="0" y="5242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8"/>
          <p:cNvGrpSpPr/>
          <p:nvPr/>
        </p:nvGrpSpPr>
        <p:grpSpPr>
          <a:xfrm>
            <a:off x="6330910" y="1992517"/>
            <a:ext cx="438151" cy="1675512"/>
            <a:chOff x="6330909" y="1748499"/>
            <a:chExt cx="438151" cy="1674995"/>
          </a:xfrm>
          <a:solidFill>
            <a:schemeClr val="accent1"/>
          </a:solidFill>
        </p:grpSpPr>
        <p:sp>
          <p:nvSpPr>
            <p:cNvPr id="10" name="任意多边形 9"/>
            <p:cNvSpPr/>
            <p:nvPr/>
          </p:nvSpPr>
          <p:spPr>
            <a:xfrm>
              <a:off x="6343371" y="1748499"/>
              <a:ext cx="425689" cy="1674995"/>
            </a:xfrm>
            <a:custGeom>
              <a:avLst/>
              <a:gdLst>
                <a:gd name="connsiteX0" fmla="*/ 0 w 350520"/>
                <a:gd name="connsiteY0" fmla="*/ 1325880 h 1379220"/>
                <a:gd name="connsiteX1" fmla="*/ 0 w 350520"/>
                <a:gd name="connsiteY1" fmla="*/ 91440 h 1379220"/>
                <a:gd name="connsiteX2" fmla="*/ 175260 w 350520"/>
                <a:gd name="connsiteY2" fmla="*/ 0 h 1379220"/>
                <a:gd name="connsiteX3" fmla="*/ 350520 w 350520"/>
                <a:gd name="connsiteY3" fmla="*/ 129540 h 1379220"/>
                <a:gd name="connsiteX4" fmla="*/ 350520 w 350520"/>
                <a:gd name="connsiteY4" fmla="*/ 1379220 h 1379220"/>
                <a:gd name="connsiteX5" fmla="*/ 0 w 350520"/>
                <a:gd name="connsiteY5" fmla="*/ 1325880 h 13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520" h="1379220">
                  <a:moveTo>
                    <a:pt x="0" y="1325880"/>
                  </a:moveTo>
                  <a:lnTo>
                    <a:pt x="0" y="91440"/>
                  </a:lnTo>
                  <a:lnTo>
                    <a:pt x="175260" y="0"/>
                  </a:lnTo>
                  <a:lnTo>
                    <a:pt x="350520" y="129540"/>
                  </a:lnTo>
                  <a:lnTo>
                    <a:pt x="350520" y="1379220"/>
                  </a:lnTo>
                  <a:lnTo>
                    <a:pt x="0" y="13258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330909" y="1847198"/>
              <a:ext cx="412292" cy="33845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方正大黑简体" panose="02010601030101010101" pitchFamily="2" charset="-122"/>
                  <a:cs typeface="Arial" panose="020B0604020202020204" pitchFamily="34" charset="0"/>
                </a:rPr>
                <a:t>01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方正大黑简体" panose="02010601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2" name="任意多边形 11"/>
          <p:cNvSpPr/>
          <p:nvPr/>
        </p:nvSpPr>
        <p:spPr>
          <a:xfrm>
            <a:off x="6467493" y="3670342"/>
            <a:ext cx="740329" cy="295067"/>
          </a:xfrm>
          <a:custGeom>
            <a:avLst/>
            <a:gdLst>
              <a:gd name="connsiteX0" fmla="*/ 0 w 586740"/>
              <a:gd name="connsiteY0" fmla="*/ 160020 h 220980"/>
              <a:gd name="connsiteX1" fmla="*/ 243840 w 586740"/>
              <a:gd name="connsiteY1" fmla="*/ 0 h 220980"/>
              <a:gd name="connsiteX2" fmla="*/ 586740 w 586740"/>
              <a:gd name="connsiteY2" fmla="*/ 68580 h 220980"/>
              <a:gd name="connsiteX3" fmla="*/ 312420 w 586740"/>
              <a:gd name="connsiteY3" fmla="*/ 220980 h 220980"/>
              <a:gd name="connsiteX4" fmla="*/ 0 w 586740"/>
              <a:gd name="connsiteY4" fmla="*/ 160020 h 220980"/>
              <a:gd name="connsiteX0-1" fmla="*/ 0 w 593698"/>
              <a:gd name="connsiteY0-2" fmla="*/ 147021 h 220980"/>
              <a:gd name="connsiteX1-3" fmla="*/ 250798 w 593698"/>
              <a:gd name="connsiteY1-4" fmla="*/ 0 h 220980"/>
              <a:gd name="connsiteX2-5" fmla="*/ 593698 w 593698"/>
              <a:gd name="connsiteY2-6" fmla="*/ 68580 h 220980"/>
              <a:gd name="connsiteX3-7" fmla="*/ 319378 w 593698"/>
              <a:gd name="connsiteY3-8" fmla="*/ 220980 h 220980"/>
              <a:gd name="connsiteX4-9" fmla="*/ 0 w 593698"/>
              <a:gd name="connsiteY4-10" fmla="*/ 147021 h 220980"/>
              <a:gd name="connsiteX0-11" fmla="*/ 0 w 593698"/>
              <a:gd name="connsiteY0-12" fmla="*/ 147021 h 220980"/>
              <a:gd name="connsiteX1-13" fmla="*/ 243841 w 593698"/>
              <a:gd name="connsiteY1-14" fmla="*/ 0 h 220980"/>
              <a:gd name="connsiteX2-15" fmla="*/ 593698 w 593698"/>
              <a:gd name="connsiteY2-16" fmla="*/ 68580 h 220980"/>
              <a:gd name="connsiteX3-17" fmla="*/ 319378 w 593698"/>
              <a:gd name="connsiteY3-18" fmla="*/ 220980 h 220980"/>
              <a:gd name="connsiteX4-19" fmla="*/ 0 w 593698"/>
              <a:gd name="connsiteY4-20" fmla="*/ 147021 h 2209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93698" h="220980">
                <a:moveTo>
                  <a:pt x="0" y="147021"/>
                </a:moveTo>
                <a:lnTo>
                  <a:pt x="243841" y="0"/>
                </a:lnTo>
                <a:lnTo>
                  <a:pt x="593698" y="68580"/>
                </a:lnTo>
                <a:lnTo>
                  <a:pt x="319378" y="220980"/>
                </a:lnTo>
                <a:lnTo>
                  <a:pt x="0" y="1470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12"/>
          <p:cNvGrpSpPr/>
          <p:nvPr/>
        </p:nvGrpSpPr>
        <p:grpSpPr>
          <a:xfrm>
            <a:off x="6769061" y="1004449"/>
            <a:ext cx="444198" cy="2756148"/>
            <a:chOff x="6769061" y="277094"/>
            <a:chExt cx="444198" cy="3238941"/>
          </a:xfrm>
          <a:solidFill>
            <a:schemeClr val="accent2"/>
          </a:solidFill>
        </p:grpSpPr>
        <p:sp>
          <p:nvSpPr>
            <p:cNvPr id="14" name="任意多边形 13"/>
            <p:cNvSpPr/>
            <p:nvPr/>
          </p:nvSpPr>
          <p:spPr>
            <a:xfrm>
              <a:off x="6769061" y="277094"/>
              <a:ext cx="444198" cy="3238941"/>
            </a:xfrm>
            <a:custGeom>
              <a:avLst/>
              <a:gdLst>
                <a:gd name="connsiteX0" fmla="*/ 0 w 365760"/>
                <a:gd name="connsiteY0" fmla="*/ 2590800 h 2667000"/>
                <a:gd name="connsiteX1" fmla="*/ 0 w 365760"/>
                <a:gd name="connsiteY1" fmla="*/ 83820 h 2667000"/>
                <a:gd name="connsiteX2" fmla="*/ 198120 w 365760"/>
                <a:gd name="connsiteY2" fmla="*/ 0 h 2667000"/>
                <a:gd name="connsiteX3" fmla="*/ 365760 w 365760"/>
                <a:gd name="connsiteY3" fmla="*/ 144780 h 2667000"/>
                <a:gd name="connsiteX4" fmla="*/ 365760 w 365760"/>
                <a:gd name="connsiteY4" fmla="*/ 2667000 h 2667000"/>
                <a:gd name="connsiteX5" fmla="*/ 0 w 365760"/>
                <a:gd name="connsiteY5" fmla="*/ 2590800 h 266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5760" h="2667000">
                  <a:moveTo>
                    <a:pt x="0" y="2590800"/>
                  </a:moveTo>
                  <a:lnTo>
                    <a:pt x="0" y="83820"/>
                  </a:lnTo>
                  <a:lnTo>
                    <a:pt x="198120" y="0"/>
                  </a:lnTo>
                  <a:lnTo>
                    <a:pt x="365760" y="144780"/>
                  </a:lnTo>
                  <a:lnTo>
                    <a:pt x="365760" y="2667000"/>
                  </a:lnTo>
                  <a:lnTo>
                    <a:pt x="0" y="25908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775106" y="425766"/>
              <a:ext cx="412292" cy="397858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方正大黑简体" panose="02010601030101010101" pitchFamily="2" charset="-122"/>
                  <a:cs typeface="Arial" panose="020B0604020202020204" pitchFamily="34" charset="0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方正大黑简体" panose="02010601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6380388" y="3760598"/>
            <a:ext cx="1258560" cy="592447"/>
          </a:xfrm>
          <a:custGeom>
            <a:avLst/>
            <a:gdLst>
              <a:gd name="connsiteX0" fmla="*/ 0 w 1036320"/>
              <a:gd name="connsiteY0" fmla="*/ 419100 h 487680"/>
              <a:gd name="connsiteX1" fmla="*/ 685800 w 1036320"/>
              <a:gd name="connsiteY1" fmla="*/ 0 h 487680"/>
              <a:gd name="connsiteX2" fmla="*/ 1036320 w 1036320"/>
              <a:gd name="connsiteY2" fmla="*/ 68580 h 487680"/>
              <a:gd name="connsiteX3" fmla="*/ 342900 w 1036320"/>
              <a:gd name="connsiteY3" fmla="*/ 487680 h 487680"/>
              <a:gd name="connsiteX4" fmla="*/ 0 w 1036320"/>
              <a:gd name="connsiteY4" fmla="*/ 419100 h 48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320" h="487680">
                <a:moveTo>
                  <a:pt x="0" y="419100"/>
                </a:moveTo>
                <a:lnTo>
                  <a:pt x="685800" y="0"/>
                </a:lnTo>
                <a:lnTo>
                  <a:pt x="1036320" y="68580"/>
                </a:lnTo>
                <a:lnTo>
                  <a:pt x="342900" y="48768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16"/>
          <p:cNvGrpSpPr/>
          <p:nvPr/>
        </p:nvGrpSpPr>
        <p:grpSpPr>
          <a:xfrm>
            <a:off x="7174885" y="1427838"/>
            <a:ext cx="464063" cy="2415494"/>
            <a:chOff x="7174884" y="1183996"/>
            <a:chExt cx="464063" cy="2414748"/>
          </a:xfrm>
          <a:solidFill>
            <a:schemeClr val="accent3"/>
          </a:solidFill>
        </p:grpSpPr>
        <p:sp>
          <p:nvSpPr>
            <p:cNvPr id="18" name="任意多边形 17"/>
            <p:cNvSpPr/>
            <p:nvPr/>
          </p:nvSpPr>
          <p:spPr>
            <a:xfrm>
              <a:off x="7213258" y="1183996"/>
              <a:ext cx="425689" cy="2414748"/>
            </a:xfrm>
            <a:custGeom>
              <a:avLst/>
              <a:gdLst>
                <a:gd name="connsiteX0" fmla="*/ 0 w 350520"/>
                <a:gd name="connsiteY0" fmla="*/ 1920240 h 1981200"/>
                <a:gd name="connsiteX1" fmla="*/ 0 w 350520"/>
                <a:gd name="connsiteY1" fmla="*/ 83820 h 1981200"/>
                <a:gd name="connsiteX2" fmla="*/ 182880 w 350520"/>
                <a:gd name="connsiteY2" fmla="*/ 0 h 1981200"/>
                <a:gd name="connsiteX3" fmla="*/ 350520 w 350520"/>
                <a:gd name="connsiteY3" fmla="*/ 144780 h 1981200"/>
                <a:gd name="connsiteX4" fmla="*/ 350520 w 350520"/>
                <a:gd name="connsiteY4" fmla="*/ 1981200 h 1981200"/>
                <a:gd name="connsiteX5" fmla="*/ 0 w 350520"/>
                <a:gd name="connsiteY5" fmla="*/ 1920240 h 1981200"/>
                <a:gd name="connsiteX0-1" fmla="*/ 0 w 350520"/>
                <a:gd name="connsiteY0-2" fmla="*/ 1920240 h 1995488"/>
                <a:gd name="connsiteX1-3" fmla="*/ 0 w 350520"/>
                <a:gd name="connsiteY1-4" fmla="*/ 83820 h 1995488"/>
                <a:gd name="connsiteX2-5" fmla="*/ 182880 w 350520"/>
                <a:gd name="connsiteY2-6" fmla="*/ 0 h 1995488"/>
                <a:gd name="connsiteX3-7" fmla="*/ 350520 w 350520"/>
                <a:gd name="connsiteY3-8" fmla="*/ 144780 h 1995488"/>
                <a:gd name="connsiteX4-9" fmla="*/ 350520 w 350520"/>
                <a:gd name="connsiteY4-10" fmla="*/ 1995488 h 1995488"/>
                <a:gd name="connsiteX5-11" fmla="*/ 0 w 350520"/>
                <a:gd name="connsiteY5-12" fmla="*/ 1920240 h 1995488"/>
                <a:gd name="connsiteX0-13" fmla="*/ 0 w 350520"/>
                <a:gd name="connsiteY0-14" fmla="*/ 1920240 h 1988345"/>
                <a:gd name="connsiteX1-15" fmla="*/ 0 w 350520"/>
                <a:gd name="connsiteY1-16" fmla="*/ 83820 h 1988345"/>
                <a:gd name="connsiteX2-17" fmla="*/ 182880 w 350520"/>
                <a:gd name="connsiteY2-18" fmla="*/ 0 h 1988345"/>
                <a:gd name="connsiteX3-19" fmla="*/ 350520 w 350520"/>
                <a:gd name="connsiteY3-20" fmla="*/ 144780 h 1988345"/>
                <a:gd name="connsiteX4-21" fmla="*/ 345758 w 350520"/>
                <a:gd name="connsiteY4-22" fmla="*/ 1988345 h 1988345"/>
                <a:gd name="connsiteX5-23" fmla="*/ 0 w 350520"/>
                <a:gd name="connsiteY5-24" fmla="*/ 1920240 h 198834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50520" h="1988345">
                  <a:moveTo>
                    <a:pt x="0" y="1920240"/>
                  </a:moveTo>
                  <a:lnTo>
                    <a:pt x="0" y="83820"/>
                  </a:lnTo>
                  <a:lnTo>
                    <a:pt x="182880" y="0"/>
                  </a:lnTo>
                  <a:lnTo>
                    <a:pt x="350520" y="144780"/>
                  </a:lnTo>
                  <a:cubicBezTo>
                    <a:pt x="348933" y="759302"/>
                    <a:pt x="347345" y="1373823"/>
                    <a:pt x="345758" y="1988345"/>
                  </a:cubicBezTo>
                  <a:lnTo>
                    <a:pt x="0" y="19202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174884" y="1284548"/>
              <a:ext cx="412292" cy="33844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方正大黑简体" panose="02010601030101010101" pitchFamily="2" charset="-122"/>
                  <a:cs typeface="Arial" panose="020B0604020202020204" pitchFamily="34" charset="0"/>
                </a:rPr>
                <a:t>03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方正大黑简体" panose="02010601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5769615" y="3843910"/>
            <a:ext cx="2283454" cy="1249692"/>
          </a:xfrm>
          <a:custGeom>
            <a:avLst/>
            <a:gdLst>
              <a:gd name="connsiteX0" fmla="*/ 0 w 1889760"/>
              <a:gd name="connsiteY0" fmla="*/ 952500 h 1028700"/>
              <a:gd name="connsiteX1" fmla="*/ 1546860 w 1889760"/>
              <a:gd name="connsiteY1" fmla="*/ 0 h 1028700"/>
              <a:gd name="connsiteX2" fmla="*/ 1889760 w 1889760"/>
              <a:gd name="connsiteY2" fmla="*/ 68580 h 1028700"/>
              <a:gd name="connsiteX3" fmla="*/ 327660 w 1889760"/>
              <a:gd name="connsiteY3" fmla="*/ 1028700 h 1028700"/>
              <a:gd name="connsiteX4" fmla="*/ 0 w 1889760"/>
              <a:gd name="connsiteY4" fmla="*/ 952500 h 1028700"/>
              <a:gd name="connsiteX0-1" fmla="*/ 0 w 1880235"/>
              <a:gd name="connsiteY0-2" fmla="*/ 952500 h 1028700"/>
              <a:gd name="connsiteX1-3" fmla="*/ 1546860 w 1880235"/>
              <a:gd name="connsiteY1-4" fmla="*/ 0 h 1028700"/>
              <a:gd name="connsiteX2-5" fmla="*/ 1880235 w 1880235"/>
              <a:gd name="connsiteY2-6" fmla="*/ 66199 h 1028700"/>
              <a:gd name="connsiteX3-7" fmla="*/ 327660 w 1880235"/>
              <a:gd name="connsiteY3-8" fmla="*/ 1028700 h 1028700"/>
              <a:gd name="connsiteX4-9" fmla="*/ 0 w 1880235"/>
              <a:gd name="connsiteY4-10" fmla="*/ 952500 h 1028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80235" h="1028700">
                <a:moveTo>
                  <a:pt x="0" y="952500"/>
                </a:moveTo>
                <a:lnTo>
                  <a:pt x="1546860" y="0"/>
                </a:lnTo>
                <a:lnTo>
                  <a:pt x="1880235" y="66199"/>
                </a:lnTo>
                <a:lnTo>
                  <a:pt x="327660" y="1028700"/>
                </a:lnTo>
                <a:lnTo>
                  <a:pt x="0" y="9525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20"/>
          <p:cNvGrpSpPr/>
          <p:nvPr/>
        </p:nvGrpSpPr>
        <p:grpSpPr>
          <a:xfrm>
            <a:off x="7580167" y="2644552"/>
            <a:ext cx="448217" cy="1290769"/>
            <a:chOff x="7604275" y="2387033"/>
            <a:chExt cx="448217" cy="1290371"/>
          </a:xfrm>
          <a:solidFill>
            <a:schemeClr val="accent4"/>
          </a:solidFill>
        </p:grpSpPr>
        <p:sp>
          <p:nvSpPr>
            <p:cNvPr id="22" name="任意多边形 21"/>
            <p:cNvSpPr/>
            <p:nvPr/>
          </p:nvSpPr>
          <p:spPr>
            <a:xfrm>
              <a:off x="7638716" y="2387033"/>
              <a:ext cx="413776" cy="1290371"/>
            </a:xfrm>
            <a:custGeom>
              <a:avLst/>
              <a:gdLst>
                <a:gd name="connsiteX0" fmla="*/ 0 w 327660"/>
                <a:gd name="connsiteY0" fmla="*/ 990600 h 1082040"/>
                <a:gd name="connsiteX1" fmla="*/ 0 w 327660"/>
                <a:gd name="connsiteY1" fmla="*/ 91440 h 1082040"/>
                <a:gd name="connsiteX2" fmla="*/ 152400 w 327660"/>
                <a:gd name="connsiteY2" fmla="*/ 0 h 1082040"/>
                <a:gd name="connsiteX3" fmla="*/ 327660 w 327660"/>
                <a:gd name="connsiteY3" fmla="*/ 129540 h 1082040"/>
                <a:gd name="connsiteX4" fmla="*/ 327660 w 327660"/>
                <a:gd name="connsiteY4" fmla="*/ 1082040 h 1082040"/>
                <a:gd name="connsiteX5" fmla="*/ 0 w 327660"/>
                <a:gd name="connsiteY5" fmla="*/ 990600 h 1082040"/>
                <a:gd name="connsiteX0-1" fmla="*/ 0 w 332406"/>
                <a:gd name="connsiteY0-2" fmla="*/ 990600 h 1082040"/>
                <a:gd name="connsiteX1-3" fmla="*/ 4746 w 332406"/>
                <a:gd name="connsiteY1-4" fmla="*/ 91440 h 1082040"/>
                <a:gd name="connsiteX2-5" fmla="*/ 157146 w 332406"/>
                <a:gd name="connsiteY2-6" fmla="*/ 0 h 1082040"/>
                <a:gd name="connsiteX3-7" fmla="*/ 332406 w 332406"/>
                <a:gd name="connsiteY3-8" fmla="*/ 129540 h 1082040"/>
                <a:gd name="connsiteX4-9" fmla="*/ 332406 w 332406"/>
                <a:gd name="connsiteY4-10" fmla="*/ 1082040 h 1082040"/>
                <a:gd name="connsiteX5-11" fmla="*/ 0 w 332406"/>
                <a:gd name="connsiteY5-12" fmla="*/ 990600 h 1082040"/>
                <a:gd name="connsiteX0-13" fmla="*/ 0 w 332406"/>
                <a:gd name="connsiteY0-14" fmla="*/ 990600 h 1063065"/>
                <a:gd name="connsiteX1-15" fmla="*/ 4746 w 332406"/>
                <a:gd name="connsiteY1-16" fmla="*/ 91440 h 1063065"/>
                <a:gd name="connsiteX2-17" fmla="*/ 157146 w 332406"/>
                <a:gd name="connsiteY2-18" fmla="*/ 0 h 1063065"/>
                <a:gd name="connsiteX3-19" fmla="*/ 332406 w 332406"/>
                <a:gd name="connsiteY3-20" fmla="*/ 129540 h 1063065"/>
                <a:gd name="connsiteX4-21" fmla="*/ 332406 w 332406"/>
                <a:gd name="connsiteY4-22" fmla="*/ 1063065 h 1063065"/>
                <a:gd name="connsiteX5-23" fmla="*/ 0 w 332406"/>
                <a:gd name="connsiteY5-24" fmla="*/ 990600 h 1063065"/>
                <a:gd name="connsiteX0-25" fmla="*/ 0 w 332406"/>
                <a:gd name="connsiteY0-26" fmla="*/ 990600 h 1048834"/>
                <a:gd name="connsiteX1-27" fmla="*/ 4746 w 332406"/>
                <a:gd name="connsiteY1-28" fmla="*/ 91440 h 1048834"/>
                <a:gd name="connsiteX2-29" fmla="*/ 157146 w 332406"/>
                <a:gd name="connsiteY2-30" fmla="*/ 0 h 1048834"/>
                <a:gd name="connsiteX3-31" fmla="*/ 332406 w 332406"/>
                <a:gd name="connsiteY3-32" fmla="*/ 129540 h 1048834"/>
                <a:gd name="connsiteX4-33" fmla="*/ 332406 w 332406"/>
                <a:gd name="connsiteY4-34" fmla="*/ 1048834 h 1048834"/>
                <a:gd name="connsiteX5-35" fmla="*/ 0 w 332406"/>
                <a:gd name="connsiteY5-36" fmla="*/ 990600 h 1048834"/>
                <a:gd name="connsiteX0-37" fmla="*/ 0 w 337152"/>
                <a:gd name="connsiteY0-38" fmla="*/ 990600 h 1058321"/>
                <a:gd name="connsiteX1-39" fmla="*/ 4746 w 337152"/>
                <a:gd name="connsiteY1-40" fmla="*/ 91440 h 1058321"/>
                <a:gd name="connsiteX2-41" fmla="*/ 157146 w 337152"/>
                <a:gd name="connsiteY2-42" fmla="*/ 0 h 1058321"/>
                <a:gd name="connsiteX3-43" fmla="*/ 332406 w 337152"/>
                <a:gd name="connsiteY3-44" fmla="*/ 129540 h 1058321"/>
                <a:gd name="connsiteX4-45" fmla="*/ 337152 w 337152"/>
                <a:gd name="connsiteY4-46" fmla="*/ 1058321 h 1058321"/>
                <a:gd name="connsiteX5-47" fmla="*/ 0 w 337152"/>
                <a:gd name="connsiteY5-48" fmla="*/ 990600 h 1058321"/>
                <a:gd name="connsiteX0-49" fmla="*/ 2373 w 339525"/>
                <a:gd name="connsiteY0-50" fmla="*/ 990600 h 1058321"/>
                <a:gd name="connsiteX1-51" fmla="*/ 0 w 339525"/>
                <a:gd name="connsiteY1-52" fmla="*/ 91440 h 1058321"/>
                <a:gd name="connsiteX2-53" fmla="*/ 159519 w 339525"/>
                <a:gd name="connsiteY2-54" fmla="*/ 0 h 1058321"/>
                <a:gd name="connsiteX3-55" fmla="*/ 334779 w 339525"/>
                <a:gd name="connsiteY3-56" fmla="*/ 129540 h 1058321"/>
                <a:gd name="connsiteX4-57" fmla="*/ 339525 w 339525"/>
                <a:gd name="connsiteY4-58" fmla="*/ 1058321 h 1058321"/>
                <a:gd name="connsiteX5-59" fmla="*/ 2373 w 339525"/>
                <a:gd name="connsiteY5-60" fmla="*/ 990600 h 105832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39525" h="1058321">
                  <a:moveTo>
                    <a:pt x="2373" y="990600"/>
                  </a:moveTo>
                  <a:lnTo>
                    <a:pt x="0" y="91440"/>
                  </a:lnTo>
                  <a:lnTo>
                    <a:pt x="159519" y="0"/>
                  </a:lnTo>
                  <a:lnTo>
                    <a:pt x="334779" y="129540"/>
                  </a:lnTo>
                  <a:lnTo>
                    <a:pt x="339525" y="1058321"/>
                  </a:lnTo>
                  <a:lnTo>
                    <a:pt x="2373" y="9906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604275" y="2483882"/>
              <a:ext cx="412292" cy="33845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方正大黑简体" panose="02010601030101010101" pitchFamily="2" charset="-122"/>
                  <a:cs typeface="Arial" panose="020B0604020202020204" pitchFamily="34" charset="0"/>
                </a:rPr>
                <a:t>04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方正大黑简体" panose="02010601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23"/>
          <p:cNvGrpSpPr/>
          <p:nvPr/>
        </p:nvGrpSpPr>
        <p:grpSpPr>
          <a:xfrm>
            <a:off x="2483768" y="1364667"/>
            <a:ext cx="1980220" cy="797290"/>
            <a:chOff x="2217236" y="1230685"/>
            <a:chExt cx="1980220" cy="797044"/>
          </a:xfrm>
        </p:grpSpPr>
        <p:sp>
          <p:nvSpPr>
            <p:cNvPr id="25" name="矩形 24"/>
            <p:cNvSpPr/>
            <p:nvPr/>
          </p:nvSpPr>
          <p:spPr>
            <a:xfrm>
              <a:off x="2217236" y="1230685"/>
              <a:ext cx="383438" cy="3076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大黑简体" panose="02010601030101010101" pitchFamily="2" charset="-122"/>
                  <a:cs typeface="Arial" panose="020B0604020202020204" pitchFamily="34" charset="0"/>
                </a:rPr>
                <a:t>01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486075" y="1244292"/>
              <a:ext cx="1107996" cy="276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defRPr>
              </a:lvl1pPr>
            </a:lstStyle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27" name="矩形 26"/>
            <p:cNvSpPr>
              <a:spLocks noChangeArrowheads="1"/>
            </p:cNvSpPr>
            <p:nvPr/>
          </p:nvSpPr>
          <p:spPr bwMode="auto">
            <a:xfrm>
              <a:off x="2480973" y="1549028"/>
              <a:ext cx="1716483" cy="478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</a:p>
          </p:txBody>
        </p:sp>
      </p:grpSp>
      <p:grpSp>
        <p:nvGrpSpPr>
          <p:cNvPr id="21" name="组合 28"/>
          <p:cNvGrpSpPr/>
          <p:nvPr/>
        </p:nvGrpSpPr>
        <p:grpSpPr>
          <a:xfrm>
            <a:off x="3707904" y="2192759"/>
            <a:ext cx="2160240" cy="805290"/>
            <a:chOff x="2177560" y="1203994"/>
            <a:chExt cx="2160240" cy="805041"/>
          </a:xfrm>
        </p:grpSpPr>
        <p:sp>
          <p:nvSpPr>
            <p:cNvPr id="30" name="矩形 29"/>
            <p:cNvSpPr/>
            <p:nvPr/>
          </p:nvSpPr>
          <p:spPr>
            <a:xfrm>
              <a:off x="2177560" y="1203994"/>
              <a:ext cx="383438" cy="3076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大黑简体" panose="02010601030101010101" pitchFamily="2" charset="-122"/>
                  <a:cs typeface="Arial" panose="020B0604020202020204" pitchFamily="34" charset="0"/>
                </a:rPr>
                <a:t>02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473375" y="1222520"/>
              <a:ext cx="1107996" cy="276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defRPr>
              </a:lvl1pPr>
            </a:lstStyle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32" name="矩形 31"/>
            <p:cNvSpPr>
              <a:spLocks noChangeArrowheads="1"/>
            </p:cNvSpPr>
            <p:nvPr/>
          </p:nvSpPr>
          <p:spPr bwMode="auto">
            <a:xfrm>
              <a:off x="2468274" y="1527257"/>
              <a:ext cx="1869526" cy="48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</a:p>
          </p:txBody>
        </p:sp>
      </p:grpSp>
      <p:grpSp>
        <p:nvGrpSpPr>
          <p:cNvPr id="24" name="组合 33"/>
          <p:cNvGrpSpPr/>
          <p:nvPr/>
        </p:nvGrpSpPr>
        <p:grpSpPr>
          <a:xfrm>
            <a:off x="1416254" y="3004591"/>
            <a:ext cx="2291650" cy="797100"/>
            <a:chOff x="2146509" y="1237582"/>
            <a:chExt cx="2291650" cy="796853"/>
          </a:xfrm>
        </p:grpSpPr>
        <p:sp>
          <p:nvSpPr>
            <p:cNvPr id="35" name="矩形 34"/>
            <p:cNvSpPr/>
            <p:nvPr/>
          </p:nvSpPr>
          <p:spPr>
            <a:xfrm>
              <a:off x="2146509" y="1237582"/>
              <a:ext cx="383438" cy="3076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大黑简体" panose="02010601030101010101" pitchFamily="2" charset="-122"/>
                  <a:cs typeface="Arial" panose="020B0604020202020204" pitchFamily="34" charset="0"/>
                </a:rPr>
                <a:t>03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473375" y="1247920"/>
              <a:ext cx="1107996" cy="276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defRPr>
              </a:lvl1pPr>
            </a:lstStyle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37" name="矩形 36"/>
            <p:cNvSpPr>
              <a:spLocks noChangeArrowheads="1"/>
            </p:cNvSpPr>
            <p:nvPr/>
          </p:nvSpPr>
          <p:spPr bwMode="auto">
            <a:xfrm>
              <a:off x="2468273" y="1552657"/>
              <a:ext cx="1969886" cy="48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</a:p>
          </p:txBody>
        </p:sp>
      </p:grpSp>
      <p:grpSp>
        <p:nvGrpSpPr>
          <p:cNvPr id="29" name="组合 38"/>
          <p:cNvGrpSpPr/>
          <p:nvPr/>
        </p:nvGrpSpPr>
        <p:grpSpPr>
          <a:xfrm>
            <a:off x="3455876" y="3724672"/>
            <a:ext cx="2160240" cy="796034"/>
            <a:chOff x="2226702" y="1225947"/>
            <a:chExt cx="2160240" cy="795788"/>
          </a:xfrm>
        </p:grpSpPr>
        <p:sp>
          <p:nvSpPr>
            <p:cNvPr id="40" name="矩形 39"/>
            <p:cNvSpPr/>
            <p:nvPr/>
          </p:nvSpPr>
          <p:spPr>
            <a:xfrm>
              <a:off x="2226702" y="1225947"/>
              <a:ext cx="383438" cy="3076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大黑简体" panose="02010601030101010101" pitchFamily="2" charset="-122"/>
                  <a:cs typeface="Arial" panose="020B0604020202020204" pitchFamily="34" charset="0"/>
                </a:rPr>
                <a:t>04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大黑简体" panose="02010601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486075" y="1235220"/>
              <a:ext cx="1107996" cy="276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defRPr>
              </a:lvl1pPr>
            </a:lstStyle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42" name="矩形 41"/>
            <p:cNvSpPr>
              <a:spLocks noChangeArrowheads="1"/>
            </p:cNvSpPr>
            <p:nvPr/>
          </p:nvSpPr>
          <p:spPr bwMode="auto">
            <a:xfrm>
              <a:off x="2480973" y="1539957"/>
              <a:ext cx="1905969" cy="48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1598 4.07407E-6 C 0.02448 4.07407E-6 0.0316 0.00679 0.0316 0.01543 C 0.0316 0.02376 0.02448 0.03117 0.01598 0.03117 C 0.0073 0.03117 0.00052 0.02376 0.00052 0.01543 C 0.00052 0.00679 0.0073 4.07407E-6 0.01598 4.07407E-6 Z " pathEditMode="relative" rAng="0" ptsTypes="fffff">
                                      <p:cBhvr>
                                        <p:cTn id="3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4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pat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0.01598 4.07407E-6 C 0.02448 4.07407E-6 0.0316 0.00679 0.0316 0.01543 C 0.0316 0.02376 0.02448 0.03117 0.01598 0.03117 C 0.0073 0.03117 0.00052 0.02376 0.00052 0.01543 C 0.00052 0.00679 0.0073 4.07407E-6 0.01598 4.07407E-6 Z " pathEditMode="relative" rAng="0" ptsTypes="fffff">
                                      <p:cBhvr>
                                        <p:cTn id="4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4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pat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1598 4.07407E-6 C 0.02448 4.07407E-6 0.0316 0.00679 0.0316 0.01543 C 0.0316 0.02376 0.02448 0.03117 0.01598 0.03117 C 0.0073 0.03117 0.00052 0.02376 0.00052 0.01543 C 0.00052 0.00679 0.0073 4.07407E-6 0.01598 4.07407E-6 Z " pathEditMode="relative" rAng="0" ptsTypes="fffff">
                                      <p:cBhvr>
                                        <p:cTn id="4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4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pat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.01598 4.07407E-6 C 0.02448 4.07407E-6 0.0316 0.00679 0.0316 0.01543 C 0.0316 0.02376 0.02448 0.03117 0.01598 0.03117 C 0.0073 0.03117 0.00052 0.02376 0.00052 0.01543 C 0.00052 0.00679 0.0073 4.07407E-6 0.01598 4.07407E-6 Z " pathEditMode="relative" rAng="0" ptsTypes="fffff">
                                      <p:cBhvr>
                                        <p:cTn id="5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6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2889" y="1026216"/>
            <a:ext cx="1842997" cy="672991"/>
            <a:chOff x="1518803" y="3430058"/>
            <a:chExt cx="2457329" cy="897321"/>
          </a:xfrm>
        </p:grpSpPr>
        <p:sp>
          <p:nvSpPr>
            <p:cNvPr id="66" name="文本框 42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algn="r" defTabSz="913765">
                <a:defRPr/>
              </a:pPr>
              <a:r>
                <a:rPr lang="zh-CN" altLang="en-US" b="1" dirty="0">
                  <a:solidFill>
                    <a:srgbClr val="002060"/>
                  </a:solidFill>
                </a:rPr>
                <a:t>标题文本预设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98117" y="1026807"/>
            <a:ext cx="1842997" cy="672991"/>
            <a:chOff x="8268607" y="3017352"/>
            <a:chExt cx="2457329" cy="897321"/>
          </a:xfrm>
        </p:grpSpPr>
        <p:sp>
          <p:nvSpPr>
            <p:cNvPr id="64" name="文本框 45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defTabSz="913765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2889" y="3425038"/>
            <a:ext cx="1842997" cy="672991"/>
            <a:chOff x="1518803" y="3430058"/>
            <a:chExt cx="2457329" cy="897321"/>
          </a:xfrm>
        </p:grpSpPr>
        <p:sp>
          <p:nvSpPr>
            <p:cNvPr id="62" name="文本框 49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algn="r" defTabSz="913765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98117" y="3425629"/>
            <a:ext cx="1842997" cy="672991"/>
            <a:chOff x="8268607" y="3017352"/>
            <a:chExt cx="2457329" cy="897321"/>
          </a:xfrm>
        </p:grpSpPr>
        <p:sp>
          <p:nvSpPr>
            <p:cNvPr id="60" name="文本框 53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rgbClr val="002060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rgbClr val="002060"/>
                  </a:solidFill>
                </a:rPr>
              </a:br>
              <a:r>
                <a:rPr lang="zh-CN" altLang="en-US" sz="1050">
                  <a:solidFill>
                    <a:srgbClr val="002060"/>
                  </a:solidFill>
                </a:rPr>
                <a:t>（建议使用主题字体）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defTabSz="913765">
                <a:defRPr/>
              </a:pPr>
              <a:r>
                <a:rPr lang="zh-CN" altLang="en-US" b="1" dirty="0">
                  <a:solidFill>
                    <a:srgbClr val="002060"/>
                  </a:solidFill>
                </a:rPr>
                <a:t>标题文本预设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02889" y="2225627"/>
            <a:ext cx="1842997" cy="672991"/>
            <a:chOff x="1518803" y="3430058"/>
            <a:chExt cx="2457329" cy="897321"/>
          </a:xfrm>
        </p:grpSpPr>
        <p:sp>
          <p:nvSpPr>
            <p:cNvPr id="58" name="文本框 61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algn="r" defTabSz="913765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98117" y="2226218"/>
            <a:ext cx="1842997" cy="672991"/>
            <a:chOff x="8268607" y="3017352"/>
            <a:chExt cx="2457329" cy="897321"/>
          </a:xfrm>
        </p:grpSpPr>
        <p:sp>
          <p:nvSpPr>
            <p:cNvPr id="56" name="文本框 64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>
                  <a:solidFill>
                    <a:srgbClr val="002060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rgbClr val="002060"/>
                  </a:solidFill>
                </a:rPr>
              </a:br>
              <a:r>
                <a:rPr lang="zh-CN" altLang="en-US" sz="1050">
                  <a:solidFill>
                    <a:srgbClr val="002060"/>
                  </a:solidFill>
                </a:rPr>
                <a:t>（建议使用主题字体）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defTabSz="913765">
                <a:defRPr/>
              </a:pPr>
              <a:r>
                <a:rPr lang="zh-CN" altLang="en-US" b="1" dirty="0">
                  <a:solidFill>
                    <a:srgbClr val="002060"/>
                  </a:solidFill>
                </a:rPr>
                <a:t>标题文本预设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546209" y="2796105"/>
            <a:ext cx="1682716" cy="3115925"/>
            <a:chOff x="4728280" y="3086099"/>
            <a:chExt cx="2722740" cy="5041769"/>
          </a:xfrm>
        </p:grpSpPr>
        <p:sp>
          <p:nvSpPr>
            <p:cNvPr id="30" name="任意多边形: 形状 29"/>
            <p:cNvSpPr/>
            <p:nvPr/>
          </p:nvSpPr>
          <p:spPr bwMode="auto">
            <a:xfrm>
              <a:off x="4728280" y="4304167"/>
              <a:ext cx="2279567" cy="2019501"/>
            </a:xfrm>
            <a:custGeom>
              <a:avLst/>
              <a:gdLst>
                <a:gd name="T0" fmla="*/ 416 w 502"/>
                <a:gd name="T1" fmla="*/ 164 h 447"/>
                <a:gd name="T2" fmla="*/ 193 w 502"/>
                <a:gd name="T3" fmla="*/ 79 h 447"/>
                <a:gd name="T4" fmla="*/ 85 w 502"/>
                <a:gd name="T5" fmla="*/ 43 h 447"/>
                <a:gd name="T6" fmla="*/ 106 w 502"/>
                <a:gd name="T7" fmla="*/ 99 h 447"/>
                <a:gd name="T8" fmla="*/ 165 w 502"/>
                <a:gd name="T9" fmla="*/ 132 h 447"/>
                <a:gd name="T10" fmla="*/ 259 w 502"/>
                <a:gd name="T11" fmla="*/ 195 h 447"/>
                <a:gd name="T12" fmla="*/ 169 w 502"/>
                <a:gd name="T13" fmla="*/ 227 h 447"/>
                <a:gd name="T14" fmla="*/ 125 w 502"/>
                <a:gd name="T15" fmla="*/ 220 h 447"/>
                <a:gd name="T16" fmla="*/ 70 w 502"/>
                <a:gd name="T17" fmla="*/ 238 h 447"/>
                <a:gd name="T18" fmla="*/ 110 w 502"/>
                <a:gd name="T19" fmla="*/ 301 h 447"/>
                <a:gd name="T20" fmla="*/ 295 w 502"/>
                <a:gd name="T21" fmla="*/ 269 h 447"/>
                <a:gd name="T22" fmla="*/ 165 w 502"/>
                <a:gd name="T23" fmla="*/ 355 h 447"/>
                <a:gd name="T24" fmla="*/ 112 w 502"/>
                <a:gd name="T25" fmla="*/ 370 h 447"/>
                <a:gd name="T26" fmla="*/ 123 w 502"/>
                <a:gd name="T27" fmla="*/ 427 h 447"/>
                <a:gd name="T28" fmla="*/ 198 w 502"/>
                <a:gd name="T29" fmla="*/ 418 h 447"/>
                <a:gd name="T30" fmla="*/ 268 w 502"/>
                <a:gd name="T31" fmla="*/ 418 h 447"/>
                <a:gd name="T32" fmla="*/ 417 w 502"/>
                <a:gd name="T33" fmla="*/ 447 h 447"/>
                <a:gd name="T34" fmla="*/ 502 w 502"/>
                <a:gd name="T35" fmla="*/ 185 h 447"/>
                <a:gd name="T36" fmla="*/ 416 w 502"/>
                <a:gd name="T37" fmla="*/ 16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2" h="447">
                  <a:moveTo>
                    <a:pt x="416" y="164"/>
                  </a:moveTo>
                  <a:cubicBezTo>
                    <a:pt x="193" y="79"/>
                    <a:pt x="193" y="79"/>
                    <a:pt x="193" y="79"/>
                  </a:cubicBezTo>
                  <a:cubicBezTo>
                    <a:pt x="193" y="79"/>
                    <a:pt x="115" y="0"/>
                    <a:pt x="85" y="43"/>
                  </a:cubicBezTo>
                  <a:cubicBezTo>
                    <a:pt x="70" y="65"/>
                    <a:pt x="88" y="78"/>
                    <a:pt x="106" y="99"/>
                  </a:cubicBezTo>
                  <a:cubicBezTo>
                    <a:pt x="130" y="128"/>
                    <a:pt x="153" y="124"/>
                    <a:pt x="165" y="132"/>
                  </a:cubicBezTo>
                  <a:cubicBezTo>
                    <a:pt x="219" y="169"/>
                    <a:pt x="259" y="195"/>
                    <a:pt x="259" y="195"/>
                  </a:cubicBezTo>
                  <a:cubicBezTo>
                    <a:pt x="169" y="227"/>
                    <a:pt x="169" y="227"/>
                    <a:pt x="169" y="227"/>
                  </a:cubicBezTo>
                  <a:cubicBezTo>
                    <a:pt x="169" y="227"/>
                    <a:pt x="139" y="216"/>
                    <a:pt x="125" y="220"/>
                  </a:cubicBezTo>
                  <a:cubicBezTo>
                    <a:pt x="112" y="225"/>
                    <a:pt x="91" y="237"/>
                    <a:pt x="70" y="238"/>
                  </a:cubicBezTo>
                  <a:cubicBezTo>
                    <a:pt x="24" y="238"/>
                    <a:pt x="0" y="315"/>
                    <a:pt x="110" y="301"/>
                  </a:cubicBezTo>
                  <a:cubicBezTo>
                    <a:pt x="220" y="286"/>
                    <a:pt x="295" y="269"/>
                    <a:pt x="295" y="269"/>
                  </a:cubicBezTo>
                  <a:cubicBezTo>
                    <a:pt x="165" y="355"/>
                    <a:pt x="165" y="355"/>
                    <a:pt x="165" y="355"/>
                  </a:cubicBezTo>
                  <a:cubicBezTo>
                    <a:pt x="165" y="355"/>
                    <a:pt x="127" y="371"/>
                    <a:pt x="112" y="370"/>
                  </a:cubicBezTo>
                  <a:cubicBezTo>
                    <a:pt x="68" y="365"/>
                    <a:pt x="46" y="418"/>
                    <a:pt x="123" y="427"/>
                  </a:cubicBezTo>
                  <a:cubicBezTo>
                    <a:pt x="200" y="436"/>
                    <a:pt x="198" y="418"/>
                    <a:pt x="198" y="418"/>
                  </a:cubicBezTo>
                  <a:cubicBezTo>
                    <a:pt x="268" y="418"/>
                    <a:pt x="268" y="418"/>
                    <a:pt x="268" y="418"/>
                  </a:cubicBezTo>
                  <a:cubicBezTo>
                    <a:pt x="417" y="447"/>
                    <a:pt x="417" y="447"/>
                    <a:pt x="417" y="447"/>
                  </a:cubicBezTo>
                  <a:cubicBezTo>
                    <a:pt x="502" y="185"/>
                    <a:pt x="502" y="185"/>
                    <a:pt x="502" y="185"/>
                  </a:cubicBezTo>
                  <a:cubicBezTo>
                    <a:pt x="416" y="164"/>
                    <a:pt x="416" y="164"/>
                    <a:pt x="416" y="164"/>
                  </a:cubicBezTo>
                </a:path>
              </a:pathLst>
            </a:custGeom>
            <a:solidFill>
              <a:srgbClr val="FCDEB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5397023" y="3086099"/>
              <a:ext cx="1398524" cy="2852776"/>
            </a:xfrm>
            <a:custGeom>
              <a:avLst/>
              <a:gdLst>
                <a:gd name="T0" fmla="*/ 308 w 308"/>
                <a:gd name="T1" fmla="*/ 588 h 632"/>
                <a:gd name="T2" fmla="*/ 264 w 308"/>
                <a:gd name="T3" fmla="*/ 632 h 632"/>
                <a:gd name="T4" fmla="*/ 44 w 308"/>
                <a:gd name="T5" fmla="*/ 632 h 632"/>
                <a:gd name="T6" fmla="*/ 0 w 308"/>
                <a:gd name="T7" fmla="*/ 588 h 632"/>
                <a:gd name="T8" fmla="*/ 0 w 308"/>
                <a:gd name="T9" fmla="*/ 44 h 632"/>
                <a:gd name="T10" fmla="*/ 44 w 308"/>
                <a:gd name="T11" fmla="*/ 0 h 632"/>
                <a:gd name="T12" fmla="*/ 264 w 308"/>
                <a:gd name="T13" fmla="*/ 0 h 632"/>
                <a:gd name="T14" fmla="*/ 308 w 308"/>
                <a:gd name="T15" fmla="*/ 44 h 632"/>
                <a:gd name="T16" fmla="*/ 308 w 308"/>
                <a:gd name="T17" fmla="*/ 588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632">
                  <a:moveTo>
                    <a:pt x="308" y="588"/>
                  </a:moveTo>
                  <a:cubicBezTo>
                    <a:pt x="308" y="612"/>
                    <a:pt x="288" y="632"/>
                    <a:pt x="264" y="632"/>
                  </a:cubicBezTo>
                  <a:cubicBezTo>
                    <a:pt x="44" y="632"/>
                    <a:pt x="44" y="632"/>
                    <a:pt x="44" y="632"/>
                  </a:cubicBezTo>
                  <a:cubicBezTo>
                    <a:pt x="20" y="632"/>
                    <a:pt x="0" y="612"/>
                    <a:pt x="0" y="58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88" y="0"/>
                    <a:pt x="308" y="20"/>
                    <a:pt x="308" y="44"/>
                  </a:cubicBezTo>
                  <a:cubicBezTo>
                    <a:pt x="308" y="588"/>
                    <a:pt x="308" y="588"/>
                    <a:pt x="308" y="588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5285566" y="4824301"/>
              <a:ext cx="111457" cy="50422"/>
            </a:xfrm>
            <a:custGeom>
              <a:avLst/>
              <a:gdLst>
                <a:gd name="T0" fmla="*/ 0 w 24"/>
                <a:gd name="T1" fmla="*/ 0 h 11"/>
                <a:gd name="T2" fmla="*/ 0 w 24"/>
                <a:gd name="T3" fmla="*/ 0 h 11"/>
                <a:gd name="T4" fmla="*/ 24 w 24"/>
                <a:gd name="T5" fmla="*/ 11 h 11"/>
                <a:gd name="T6" fmla="*/ 24 w 24"/>
                <a:gd name="T7" fmla="*/ 11 h 11"/>
                <a:gd name="T8" fmla="*/ 0 w 2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6"/>
                    <a:pt x="17" y="9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17" y="8"/>
                    <a:pt x="9" y="6"/>
                    <a:pt x="0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5285566" y="5294014"/>
              <a:ext cx="47767" cy="7963"/>
            </a:xfrm>
            <a:custGeom>
              <a:avLst/>
              <a:gdLst>
                <a:gd name="T0" fmla="*/ 10 w 10"/>
                <a:gd name="T1" fmla="*/ 0 h 2"/>
                <a:gd name="T2" fmla="*/ 2 w 10"/>
                <a:gd name="T3" fmla="*/ 1 h 2"/>
                <a:gd name="T4" fmla="*/ 0 w 10"/>
                <a:gd name="T5" fmla="*/ 2 h 2"/>
                <a:gd name="T6" fmla="*/ 0 w 10"/>
                <a:gd name="T7" fmla="*/ 2 h 2"/>
                <a:gd name="T8" fmla="*/ 2 w 10"/>
                <a:gd name="T9" fmla="*/ 1 h 2"/>
                <a:gd name="T10" fmla="*/ 10 w 10"/>
                <a:gd name="T11" fmla="*/ 0 h 2"/>
                <a:gd name="T12" fmla="*/ 10 w 10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">
                  <a:moveTo>
                    <a:pt x="10" y="0"/>
                  </a:moveTo>
                  <a:cubicBezTo>
                    <a:pt x="7" y="0"/>
                    <a:pt x="4" y="0"/>
                    <a:pt x="2" y="1"/>
                  </a:cubicBezTo>
                  <a:cubicBezTo>
                    <a:pt x="2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5" y="0"/>
                    <a:pt x="7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5373139" y="5641654"/>
              <a:ext cx="23884" cy="0"/>
            </a:xfrm>
            <a:custGeom>
              <a:avLst/>
              <a:gdLst>
                <a:gd name="T0" fmla="*/ 5 w 5"/>
                <a:gd name="T1" fmla="*/ 0 w 5"/>
                <a:gd name="T2" fmla="*/ 5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6C3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5333333" y="5904376"/>
              <a:ext cx="148610" cy="53075"/>
            </a:xfrm>
            <a:custGeom>
              <a:avLst/>
              <a:gdLst>
                <a:gd name="T0" fmla="*/ 33 w 33"/>
                <a:gd name="T1" fmla="*/ 0 h 12"/>
                <a:gd name="T2" fmla="*/ 32 w 33"/>
                <a:gd name="T3" fmla="*/ 0 h 12"/>
                <a:gd name="T4" fmla="*/ 0 w 33"/>
                <a:gd name="T5" fmla="*/ 12 h 12"/>
                <a:gd name="T6" fmla="*/ 0 w 33"/>
                <a:gd name="T7" fmla="*/ 12 h 12"/>
                <a:gd name="T8" fmla="*/ 32 w 33"/>
                <a:gd name="T9" fmla="*/ 1 h 12"/>
                <a:gd name="T10" fmla="*/ 33 w 33"/>
                <a:gd name="T11" fmla="*/ 0 h 12"/>
                <a:gd name="T12" fmla="*/ 33 w 3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2">
                  <a:moveTo>
                    <a:pt x="33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15" y="7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8"/>
                    <a:pt x="32" y="1"/>
                    <a:pt x="32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5285570" y="4450125"/>
              <a:ext cx="1321565" cy="1578980"/>
              <a:chOff x="4778055" y="2602014"/>
              <a:chExt cx="1200159" cy="1433926"/>
            </a:xfrm>
            <a:solidFill>
              <a:srgbClr val="F6BD7E"/>
            </a:solidFill>
          </p:grpSpPr>
          <p:sp>
            <p:nvSpPr>
              <p:cNvPr id="53" name="任意多边形: 形状 52"/>
              <p:cNvSpPr/>
              <p:nvPr/>
            </p:nvSpPr>
            <p:spPr bwMode="auto">
              <a:xfrm>
                <a:off x="4778055" y="2602014"/>
                <a:ext cx="101218" cy="385593"/>
              </a:xfrm>
              <a:custGeom>
                <a:avLst/>
                <a:gdLst>
                  <a:gd name="T0" fmla="*/ 0 w 24"/>
                  <a:gd name="T1" fmla="*/ 0 h 94"/>
                  <a:gd name="T2" fmla="*/ 0 w 24"/>
                  <a:gd name="T3" fmla="*/ 83 h 94"/>
                  <a:gd name="T4" fmla="*/ 24 w 24"/>
                  <a:gd name="T5" fmla="*/ 94 h 94"/>
                  <a:gd name="T6" fmla="*/ 24 w 24"/>
                  <a:gd name="T7" fmla="*/ 11 h 94"/>
                  <a:gd name="T8" fmla="*/ 0 w 24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94">
                    <a:moveTo>
                      <a:pt x="0" y="0"/>
                    </a:moveTo>
                    <a:cubicBezTo>
                      <a:pt x="0" y="83"/>
                      <a:pt x="0" y="83"/>
                      <a:pt x="0" y="83"/>
                    </a:cubicBezTo>
                    <a:cubicBezTo>
                      <a:pt x="9" y="89"/>
                      <a:pt x="17" y="91"/>
                      <a:pt x="24" y="94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6" y="6"/>
                      <a:pt x="8" y="2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任意多边形: 形状 53"/>
              <p:cNvSpPr/>
              <p:nvPr/>
            </p:nvSpPr>
            <p:spPr bwMode="auto">
              <a:xfrm>
                <a:off x="4778055" y="3368380"/>
                <a:ext cx="101218" cy="327754"/>
              </a:xfrm>
              <a:custGeom>
                <a:avLst/>
                <a:gdLst>
                  <a:gd name="T0" fmla="*/ 10 w 24"/>
                  <a:gd name="T1" fmla="*/ 0 h 80"/>
                  <a:gd name="T2" fmla="*/ 2 w 24"/>
                  <a:gd name="T3" fmla="*/ 1 h 80"/>
                  <a:gd name="T4" fmla="*/ 0 w 24"/>
                  <a:gd name="T5" fmla="*/ 2 h 80"/>
                  <a:gd name="T6" fmla="*/ 0 w 24"/>
                  <a:gd name="T7" fmla="*/ 80 h 80"/>
                  <a:gd name="T8" fmla="*/ 19 w 24"/>
                  <a:gd name="T9" fmla="*/ 77 h 80"/>
                  <a:gd name="T10" fmla="*/ 24 w 24"/>
                  <a:gd name="T11" fmla="*/ 77 h 80"/>
                  <a:gd name="T12" fmla="*/ 24 w 24"/>
                  <a:gd name="T13" fmla="*/ 2 h 80"/>
                  <a:gd name="T14" fmla="*/ 10 w 24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80">
                    <a:moveTo>
                      <a:pt x="10" y="0"/>
                    </a:moveTo>
                    <a:cubicBezTo>
                      <a:pt x="7" y="0"/>
                      <a:pt x="5" y="0"/>
                      <a:pt x="2" y="1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6" y="79"/>
                      <a:pt x="13" y="78"/>
                      <a:pt x="19" y="77"/>
                    </a:cubicBezTo>
                    <a:cubicBezTo>
                      <a:pt x="21" y="77"/>
                      <a:pt x="22" y="77"/>
                      <a:pt x="24" y="77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19" y="1"/>
                      <a:pt x="14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任意多边形: 形状 54"/>
              <p:cNvSpPr/>
              <p:nvPr/>
            </p:nvSpPr>
            <p:spPr bwMode="auto">
              <a:xfrm>
                <a:off x="4821434" y="3922671"/>
                <a:ext cx="1156780" cy="113269"/>
              </a:xfrm>
              <a:custGeom>
                <a:avLst/>
                <a:gdLst>
                  <a:gd name="T0" fmla="*/ 281 w 281"/>
                  <a:gd name="T1" fmla="*/ 8 h 28"/>
                  <a:gd name="T2" fmla="*/ 278 w 281"/>
                  <a:gd name="T3" fmla="*/ 8 h 28"/>
                  <a:gd name="T4" fmla="*/ 251 w 281"/>
                  <a:gd name="T5" fmla="*/ 8 h 28"/>
                  <a:gd name="T6" fmla="*/ 253 w 281"/>
                  <a:gd name="T7" fmla="*/ 28 h 28"/>
                  <a:gd name="T8" fmla="*/ 254 w 281"/>
                  <a:gd name="T9" fmla="*/ 28 h 28"/>
                  <a:gd name="T10" fmla="*/ 279 w 281"/>
                  <a:gd name="T11" fmla="*/ 20 h 28"/>
                  <a:gd name="T12" fmla="*/ 281 w 281"/>
                  <a:gd name="T13" fmla="*/ 8 h 28"/>
                  <a:gd name="T14" fmla="*/ 33 w 281"/>
                  <a:gd name="T15" fmla="*/ 0 h 28"/>
                  <a:gd name="T16" fmla="*/ 32 w 281"/>
                  <a:gd name="T17" fmla="*/ 1 h 28"/>
                  <a:gd name="T18" fmla="*/ 0 w 281"/>
                  <a:gd name="T19" fmla="*/ 12 h 28"/>
                  <a:gd name="T20" fmla="*/ 34 w 281"/>
                  <a:gd name="T21" fmla="*/ 28 h 28"/>
                  <a:gd name="T22" fmla="*/ 127 w 281"/>
                  <a:gd name="T23" fmla="*/ 28 h 28"/>
                  <a:gd name="T24" fmla="*/ 132 w 281"/>
                  <a:gd name="T25" fmla="*/ 8 h 28"/>
                  <a:gd name="T26" fmla="*/ 58 w 281"/>
                  <a:gd name="T27" fmla="*/ 8 h 28"/>
                  <a:gd name="T28" fmla="*/ 33 w 281"/>
                  <a:gd name="T2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1" h="28">
                    <a:moveTo>
                      <a:pt x="281" y="8"/>
                    </a:moveTo>
                    <a:cubicBezTo>
                      <a:pt x="280" y="8"/>
                      <a:pt x="279" y="8"/>
                      <a:pt x="278" y="8"/>
                    </a:cubicBezTo>
                    <a:cubicBezTo>
                      <a:pt x="251" y="8"/>
                      <a:pt x="251" y="8"/>
                      <a:pt x="251" y="8"/>
                    </a:cubicBezTo>
                    <a:cubicBezTo>
                      <a:pt x="252" y="15"/>
                      <a:pt x="253" y="22"/>
                      <a:pt x="253" y="28"/>
                    </a:cubicBezTo>
                    <a:cubicBezTo>
                      <a:pt x="254" y="28"/>
                      <a:pt x="254" y="28"/>
                      <a:pt x="254" y="28"/>
                    </a:cubicBezTo>
                    <a:cubicBezTo>
                      <a:pt x="263" y="28"/>
                      <a:pt x="272" y="25"/>
                      <a:pt x="279" y="20"/>
                    </a:cubicBezTo>
                    <a:cubicBezTo>
                      <a:pt x="280" y="16"/>
                      <a:pt x="280" y="12"/>
                      <a:pt x="281" y="8"/>
                    </a:cubicBezTo>
                    <a:moveTo>
                      <a:pt x="33" y="0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16" y="8"/>
                      <a:pt x="0" y="12"/>
                    </a:cubicBezTo>
                    <a:cubicBezTo>
                      <a:pt x="8" y="22"/>
                      <a:pt x="20" y="28"/>
                      <a:pt x="34" y="28"/>
                    </a:cubicBezTo>
                    <a:cubicBezTo>
                      <a:pt x="127" y="28"/>
                      <a:pt x="127" y="28"/>
                      <a:pt x="127" y="28"/>
                    </a:cubicBezTo>
                    <a:cubicBezTo>
                      <a:pt x="129" y="21"/>
                      <a:pt x="131" y="15"/>
                      <a:pt x="132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9" y="8"/>
                      <a:pt x="40" y="5"/>
                      <a:pt x="3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7" name="任意多边形: 形状 36"/>
            <p:cNvSpPr/>
            <p:nvPr/>
          </p:nvSpPr>
          <p:spPr bwMode="auto">
            <a:xfrm>
              <a:off x="5450099" y="3282476"/>
              <a:ext cx="1289720" cy="2314066"/>
            </a:xfrm>
            <a:custGeom>
              <a:avLst/>
              <a:gdLst>
                <a:gd name="T0" fmla="*/ 284 w 284"/>
                <a:gd name="T1" fmla="*/ 495 h 512"/>
                <a:gd name="T2" fmla="*/ 266 w 284"/>
                <a:gd name="T3" fmla="*/ 512 h 512"/>
                <a:gd name="T4" fmla="*/ 15 w 284"/>
                <a:gd name="T5" fmla="*/ 512 h 512"/>
                <a:gd name="T6" fmla="*/ 0 w 284"/>
                <a:gd name="T7" fmla="*/ 495 h 512"/>
                <a:gd name="T8" fmla="*/ 0 w 284"/>
                <a:gd name="T9" fmla="*/ 19 h 512"/>
                <a:gd name="T10" fmla="*/ 15 w 284"/>
                <a:gd name="T11" fmla="*/ 0 h 512"/>
                <a:gd name="T12" fmla="*/ 266 w 284"/>
                <a:gd name="T13" fmla="*/ 0 h 512"/>
                <a:gd name="T14" fmla="*/ 284 w 284"/>
                <a:gd name="T15" fmla="*/ 19 h 512"/>
                <a:gd name="T16" fmla="*/ 284 w 284"/>
                <a:gd name="T17" fmla="*/ 495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4" h="512">
                  <a:moveTo>
                    <a:pt x="284" y="495"/>
                  </a:moveTo>
                  <a:cubicBezTo>
                    <a:pt x="284" y="504"/>
                    <a:pt x="275" y="512"/>
                    <a:pt x="266" y="512"/>
                  </a:cubicBezTo>
                  <a:cubicBezTo>
                    <a:pt x="15" y="512"/>
                    <a:pt x="15" y="512"/>
                    <a:pt x="15" y="512"/>
                  </a:cubicBezTo>
                  <a:cubicBezTo>
                    <a:pt x="6" y="512"/>
                    <a:pt x="0" y="504"/>
                    <a:pt x="0" y="49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6" y="0"/>
                    <a:pt x="15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75" y="0"/>
                    <a:pt x="284" y="10"/>
                    <a:pt x="284" y="19"/>
                  </a:cubicBezTo>
                  <a:cubicBezTo>
                    <a:pt x="284" y="495"/>
                    <a:pt x="284" y="495"/>
                    <a:pt x="284" y="49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5397023" y="57398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2F9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5450099" y="3282476"/>
              <a:ext cx="1231337" cy="2314066"/>
            </a:xfrm>
            <a:custGeom>
              <a:avLst/>
              <a:gdLst>
                <a:gd name="T0" fmla="*/ 266 w 271"/>
                <a:gd name="T1" fmla="*/ 0 h 512"/>
                <a:gd name="T2" fmla="*/ 15 w 271"/>
                <a:gd name="T3" fmla="*/ 0 h 512"/>
                <a:gd name="T4" fmla="*/ 0 w 271"/>
                <a:gd name="T5" fmla="*/ 19 h 512"/>
                <a:gd name="T6" fmla="*/ 0 w 271"/>
                <a:gd name="T7" fmla="*/ 277 h 512"/>
                <a:gd name="T8" fmla="*/ 0 w 271"/>
                <a:gd name="T9" fmla="*/ 355 h 512"/>
                <a:gd name="T10" fmla="*/ 0 w 271"/>
                <a:gd name="T11" fmla="*/ 450 h 512"/>
                <a:gd name="T12" fmla="*/ 0 w 271"/>
                <a:gd name="T13" fmla="*/ 495 h 512"/>
                <a:gd name="T14" fmla="*/ 15 w 271"/>
                <a:gd name="T15" fmla="*/ 512 h 512"/>
                <a:gd name="T16" fmla="*/ 18 w 271"/>
                <a:gd name="T17" fmla="*/ 512 h 512"/>
                <a:gd name="T18" fmla="*/ 271 w 271"/>
                <a:gd name="T19" fmla="*/ 1 h 512"/>
                <a:gd name="T20" fmla="*/ 266 w 271"/>
                <a:gd name="T21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512">
                  <a:moveTo>
                    <a:pt x="26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10"/>
                    <a:pt x="0" y="19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450"/>
                    <a:pt x="0" y="450"/>
                    <a:pt x="0" y="450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04"/>
                    <a:pt x="6" y="512"/>
                    <a:pt x="15" y="512"/>
                  </a:cubicBezTo>
                  <a:cubicBezTo>
                    <a:pt x="18" y="512"/>
                    <a:pt x="18" y="512"/>
                    <a:pt x="18" y="512"/>
                  </a:cubicBezTo>
                  <a:cubicBezTo>
                    <a:pt x="271" y="1"/>
                    <a:pt x="271" y="1"/>
                    <a:pt x="271" y="1"/>
                  </a:cubicBezTo>
                  <a:cubicBezTo>
                    <a:pt x="269" y="0"/>
                    <a:pt x="268" y="0"/>
                    <a:pt x="266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5826929" y="4266669"/>
              <a:ext cx="1624091" cy="3861199"/>
            </a:xfrm>
            <a:custGeom>
              <a:avLst/>
              <a:gdLst>
                <a:gd name="T0" fmla="*/ 95 w 358"/>
                <a:gd name="T1" fmla="*/ 855 h 855"/>
                <a:gd name="T2" fmla="*/ 68 w 358"/>
                <a:gd name="T3" fmla="*/ 697 h 855"/>
                <a:gd name="T4" fmla="*/ 11 w 358"/>
                <a:gd name="T5" fmla="*/ 432 h 855"/>
                <a:gd name="T6" fmla="*/ 37 w 358"/>
                <a:gd name="T7" fmla="*/ 279 h 855"/>
                <a:gd name="T8" fmla="*/ 77 w 358"/>
                <a:gd name="T9" fmla="*/ 102 h 855"/>
                <a:gd name="T10" fmla="*/ 138 w 358"/>
                <a:gd name="T11" fmla="*/ 267 h 855"/>
                <a:gd name="T12" fmla="*/ 158 w 358"/>
                <a:gd name="T13" fmla="*/ 429 h 855"/>
                <a:gd name="T14" fmla="*/ 189 w 358"/>
                <a:gd name="T15" fmla="*/ 275 h 855"/>
                <a:gd name="T16" fmla="*/ 220 w 358"/>
                <a:gd name="T17" fmla="*/ 204 h 855"/>
                <a:gd name="T18" fmla="*/ 202 w 358"/>
                <a:gd name="T19" fmla="*/ 135 h 855"/>
                <a:gd name="T20" fmla="*/ 213 w 358"/>
                <a:gd name="T21" fmla="*/ 45 h 855"/>
                <a:gd name="T22" fmla="*/ 211 w 358"/>
                <a:gd name="T23" fmla="*/ 0 h 855"/>
                <a:gd name="T24" fmla="*/ 301 w 358"/>
                <a:gd name="T25" fmla="*/ 75 h 855"/>
                <a:gd name="T26" fmla="*/ 336 w 358"/>
                <a:gd name="T27" fmla="*/ 253 h 855"/>
                <a:gd name="T28" fmla="*/ 301 w 358"/>
                <a:gd name="T29" fmla="*/ 548 h 855"/>
                <a:gd name="T30" fmla="*/ 297 w 358"/>
                <a:gd name="T31" fmla="*/ 855 h 855"/>
                <a:gd name="T32" fmla="*/ 95 w 358"/>
                <a:gd name="T33" fmla="*/ 855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8" h="855">
                  <a:moveTo>
                    <a:pt x="95" y="855"/>
                  </a:moveTo>
                  <a:cubicBezTo>
                    <a:pt x="95" y="855"/>
                    <a:pt x="90" y="772"/>
                    <a:pt x="68" y="697"/>
                  </a:cubicBezTo>
                  <a:cubicBezTo>
                    <a:pt x="46" y="622"/>
                    <a:pt x="0" y="490"/>
                    <a:pt x="11" y="432"/>
                  </a:cubicBezTo>
                  <a:cubicBezTo>
                    <a:pt x="22" y="375"/>
                    <a:pt x="42" y="330"/>
                    <a:pt x="37" y="279"/>
                  </a:cubicBezTo>
                  <a:cubicBezTo>
                    <a:pt x="33" y="227"/>
                    <a:pt x="13" y="111"/>
                    <a:pt x="77" y="102"/>
                  </a:cubicBezTo>
                  <a:cubicBezTo>
                    <a:pt x="141" y="93"/>
                    <a:pt x="134" y="218"/>
                    <a:pt x="138" y="267"/>
                  </a:cubicBezTo>
                  <a:cubicBezTo>
                    <a:pt x="143" y="315"/>
                    <a:pt x="143" y="432"/>
                    <a:pt x="158" y="429"/>
                  </a:cubicBezTo>
                  <a:cubicBezTo>
                    <a:pt x="174" y="427"/>
                    <a:pt x="176" y="315"/>
                    <a:pt x="189" y="275"/>
                  </a:cubicBezTo>
                  <a:cubicBezTo>
                    <a:pt x="202" y="236"/>
                    <a:pt x="220" y="204"/>
                    <a:pt x="220" y="204"/>
                  </a:cubicBezTo>
                  <a:cubicBezTo>
                    <a:pt x="220" y="204"/>
                    <a:pt x="200" y="161"/>
                    <a:pt x="202" y="135"/>
                  </a:cubicBezTo>
                  <a:cubicBezTo>
                    <a:pt x="203" y="120"/>
                    <a:pt x="209" y="78"/>
                    <a:pt x="213" y="45"/>
                  </a:cubicBezTo>
                  <a:cubicBezTo>
                    <a:pt x="217" y="20"/>
                    <a:pt x="211" y="0"/>
                    <a:pt x="211" y="0"/>
                  </a:cubicBezTo>
                  <a:cubicBezTo>
                    <a:pt x="211" y="0"/>
                    <a:pt x="299" y="62"/>
                    <a:pt x="301" y="75"/>
                  </a:cubicBezTo>
                  <a:cubicBezTo>
                    <a:pt x="303" y="88"/>
                    <a:pt x="325" y="217"/>
                    <a:pt x="336" y="253"/>
                  </a:cubicBezTo>
                  <a:cubicBezTo>
                    <a:pt x="358" y="326"/>
                    <a:pt x="335" y="347"/>
                    <a:pt x="301" y="548"/>
                  </a:cubicBezTo>
                  <a:cubicBezTo>
                    <a:pt x="269" y="739"/>
                    <a:pt x="297" y="855"/>
                    <a:pt x="297" y="855"/>
                  </a:cubicBezTo>
                  <a:cubicBezTo>
                    <a:pt x="95" y="855"/>
                    <a:pt x="95" y="855"/>
                    <a:pt x="95" y="855"/>
                  </a:cubicBezTo>
                </a:path>
              </a:pathLst>
            </a:custGeom>
            <a:solidFill>
              <a:srgbClr val="FCDEB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7230760" y="48747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8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6482404" y="6029101"/>
              <a:ext cx="7963" cy="74305"/>
            </a:xfrm>
            <a:custGeom>
              <a:avLst/>
              <a:gdLst>
                <a:gd name="T0" fmla="*/ 0 w 2"/>
                <a:gd name="T1" fmla="*/ 0 h 16"/>
                <a:gd name="T2" fmla="*/ 0 w 2"/>
                <a:gd name="T3" fmla="*/ 0 h 16"/>
                <a:gd name="T4" fmla="*/ 2 w 2"/>
                <a:gd name="T5" fmla="*/ 16 h 16"/>
                <a:gd name="T6" fmla="*/ 2 w 2"/>
                <a:gd name="T7" fmla="*/ 16 h 16"/>
                <a:gd name="T8" fmla="*/ 0 w 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2" y="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1"/>
                    <a:pt x="1" y="6"/>
                    <a:pt x="0" y="0"/>
                  </a:cubicBezTo>
                </a:path>
              </a:pathLst>
            </a:custGeom>
            <a:solidFill>
              <a:srgbClr val="EB7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6471789" y="5938873"/>
              <a:ext cx="10615" cy="90228"/>
            </a:xfrm>
            <a:custGeom>
              <a:avLst/>
              <a:gdLst>
                <a:gd name="T0" fmla="*/ 0 w 2"/>
                <a:gd name="T1" fmla="*/ 0 h 20"/>
                <a:gd name="T2" fmla="*/ 0 w 2"/>
                <a:gd name="T3" fmla="*/ 0 h 20"/>
                <a:gd name="T4" fmla="*/ 2 w 2"/>
                <a:gd name="T5" fmla="*/ 20 h 20"/>
                <a:gd name="T6" fmla="*/ 2 w 2"/>
                <a:gd name="T7" fmla="*/ 20 h 20"/>
                <a:gd name="T8" fmla="*/ 0 w 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2" y="14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4"/>
                    <a:pt x="1" y="7"/>
                    <a:pt x="0" y="0"/>
                  </a:cubicBezTo>
                </a:path>
              </a:pathLst>
            </a:custGeom>
            <a:solidFill>
              <a:srgbClr val="EA53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6453214" y="5596542"/>
              <a:ext cx="18577" cy="342334"/>
            </a:xfrm>
            <a:custGeom>
              <a:avLst/>
              <a:gdLst>
                <a:gd name="T0" fmla="*/ 0 w 4"/>
                <a:gd name="T1" fmla="*/ 0 h 76"/>
                <a:gd name="T2" fmla="*/ 0 w 4"/>
                <a:gd name="T3" fmla="*/ 0 h 76"/>
                <a:gd name="T4" fmla="*/ 4 w 4"/>
                <a:gd name="T5" fmla="*/ 76 h 76"/>
                <a:gd name="T6" fmla="*/ 4 w 4"/>
                <a:gd name="T7" fmla="*/ 76 h 76"/>
                <a:gd name="T8" fmla="*/ 0 w 4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3"/>
                    <a:pt x="3" y="52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3" y="52"/>
                    <a:pt x="2" y="23"/>
                    <a:pt x="0" y="0"/>
                  </a:cubicBezTo>
                </a:path>
              </a:pathLst>
            </a:custGeom>
            <a:solidFill>
              <a:srgbClr val="C6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44"/>
            <p:cNvSpPr/>
            <p:nvPr/>
          </p:nvSpPr>
          <p:spPr bwMode="auto">
            <a:xfrm>
              <a:off x="6439943" y="5378934"/>
              <a:ext cx="13270" cy="217607"/>
            </a:xfrm>
            <a:custGeom>
              <a:avLst/>
              <a:gdLst>
                <a:gd name="T0" fmla="*/ 0 w 3"/>
                <a:gd name="T1" fmla="*/ 0 h 48"/>
                <a:gd name="T2" fmla="*/ 1 w 3"/>
                <a:gd name="T3" fmla="*/ 20 h 48"/>
                <a:gd name="T4" fmla="*/ 3 w 3"/>
                <a:gd name="T5" fmla="*/ 48 h 48"/>
                <a:gd name="T6" fmla="*/ 3 w 3"/>
                <a:gd name="T7" fmla="*/ 48 h 48"/>
                <a:gd name="T8" fmla="*/ 1 w 3"/>
                <a:gd name="T9" fmla="*/ 20 h 48"/>
                <a:gd name="T10" fmla="*/ 0 w 3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cubicBezTo>
                    <a:pt x="1" y="8"/>
                    <a:pt x="1" y="14"/>
                    <a:pt x="1" y="20"/>
                  </a:cubicBezTo>
                  <a:cubicBezTo>
                    <a:pt x="2" y="28"/>
                    <a:pt x="3" y="37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37"/>
                    <a:pt x="2" y="27"/>
                    <a:pt x="1" y="20"/>
                  </a:cubicBezTo>
                  <a:cubicBezTo>
                    <a:pt x="1" y="14"/>
                    <a:pt x="1" y="8"/>
                    <a:pt x="0" y="0"/>
                  </a:cubicBezTo>
                </a:path>
              </a:pathLst>
            </a:custGeom>
            <a:solidFill>
              <a:srgbClr val="004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235611" y="4723459"/>
              <a:ext cx="1207456" cy="3274722"/>
              <a:chOff x="5640820" y="2850239"/>
              <a:chExt cx="1096532" cy="2973890"/>
            </a:xfrm>
            <a:solidFill>
              <a:srgbClr val="F6BD7E"/>
            </a:solidFill>
          </p:grpSpPr>
          <p:sp>
            <p:nvSpPr>
              <p:cNvPr id="51" name="任意多边形: 形状 50"/>
              <p:cNvSpPr/>
              <p:nvPr/>
            </p:nvSpPr>
            <p:spPr bwMode="auto">
              <a:xfrm>
                <a:off x="6122812" y="2987607"/>
                <a:ext cx="614540" cy="2836522"/>
              </a:xfrm>
              <a:custGeom>
                <a:avLst/>
                <a:gdLst>
                  <a:gd name="T0" fmla="*/ 102 w 149"/>
                  <a:gd name="T1" fmla="*/ 0 h 692"/>
                  <a:gd name="T2" fmla="*/ 113 w 149"/>
                  <a:gd name="T3" fmla="*/ 160 h 692"/>
                  <a:gd name="T4" fmla="*/ 41 w 149"/>
                  <a:gd name="T5" fmla="*/ 385 h 692"/>
                  <a:gd name="T6" fmla="*/ 26 w 149"/>
                  <a:gd name="T7" fmla="*/ 688 h 692"/>
                  <a:gd name="T8" fmla="*/ 0 w 149"/>
                  <a:gd name="T9" fmla="*/ 688 h 692"/>
                  <a:gd name="T10" fmla="*/ 0 w 149"/>
                  <a:gd name="T11" fmla="*/ 692 h 692"/>
                  <a:gd name="T12" fmla="*/ 83 w 149"/>
                  <a:gd name="T13" fmla="*/ 692 h 692"/>
                  <a:gd name="T14" fmla="*/ 77 w 149"/>
                  <a:gd name="T15" fmla="*/ 587 h 692"/>
                  <a:gd name="T16" fmla="*/ 92 w 149"/>
                  <a:gd name="T17" fmla="*/ 412 h 692"/>
                  <a:gd name="T18" fmla="*/ 127 w 149"/>
                  <a:gd name="T19" fmla="*/ 118 h 692"/>
                  <a:gd name="T20" fmla="*/ 102 w 149"/>
                  <a:gd name="T21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9" h="692">
                    <a:moveTo>
                      <a:pt x="102" y="0"/>
                    </a:moveTo>
                    <a:cubicBezTo>
                      <a:pt x="102" y="2"/>
                      <a:pt x="110" y="141"/>
                      <a:pt x="113" y="160"/>
                    </a:cubicBezTo>
                    <a:cubicBezTo>
                      <a:pt x="117" y="179"/>
                      <a:pt x="65" y="311"/>
                      <a:pt x="41" y="385"/>
                    </a:cubicBezTo>
                    <a:cubicBezTo>
                      <a:pt x="16" y="460"/>
                      <a:pt x="26" y="688"/>
                      <a:pt x="26" y="688"/>
                    </a:cubicBezTo>
                    <a:cubicBezTo>
                      <a:pt x="0" y="688"/>
                      <a:pt x="0" y="688"/>
                      <a:pt x="0" y="688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83" y="692"/>
                      <a:pt x="83" y="692"/>
                      <a:pt x="83" y="692"/>
                    </a:cubicBezTo>
                    <a:cubicBezTo>
                      <a:pt x="80" y="670"/>
                      <a:pt x="77" y="634"/>
                      <a:pt x="77" y="587"/>
                    </a:cubicBezTo>
                    <a:cubicBezTo>
                      <a:pt x="77" y="540"/>
                      <a:pt x="80" y="481"/>
                      <a:pt x="92" y="412"/>
                    </a:cubicBezTo>
                    <a:cubicBezTo>
                      <a:pt x="126" y="211"/>
                      <a:pt x="149" y="191"/>
                      <a:pt x="127" y="118"/>
                    </a:cubicBezTo>
                    <a:cubicBezTo>
                      <a:pt x="120" y="97"/>
                      <a:pt x="110" y="43"/>
                      <a:pt x="10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任意多边形: 形状 51"/>
              <p:cNvSpPr/>
              <p:nvPr/>
            </p:nvSpPr>
            <p:spPr bwMode="auto">
              <a:xfrm>
                <a:off x="5640820" y="2850239"/>
                <a:ext cx="231356" cy="1253178"/>
              </a:xfrm>
              <a:custGeom>
                <a:avLst/>
                <a:gdLst>
                  <a:gd name="T0" fmla="*/ 0 w 56"/>
                  <a:gd name="T1" fmla="*/ 0 h 305"/>
                  <a:gd name="T2" fmla="*/ 17 w 56"/>
                  <a:gd name="T3" fmla="*/ 119 h 305"/>
                  <a:gd name="T4" fmla="*/ 56 w 56"/>
                  <a:gd name="T5" fmla="*/ 305 h 305"/>
                  <a:gd name="T6" fmla="*/ 54 w 56"/>
                  <a:gd name="T7" fmla="*/ 289 h 305"/>
                  <a:gd name="T8" fmla="*/ 52 w 56"/>
                  <a:gd name="T9" fmla="*/ 269 h 305"/>
                  <a:gd name="T10" fmla="*/ 52 w 56"/>
                  <a:gd name="T11" fmla="*/ 269 h 305"/>
                  <a:gd name="T12" fmla="*/ 48 w 56"/>
                  <a:gd name="T13" fmla="*/ 193 h 305"/>
                  <a:gd name="T14" fmla="*/ 46 w 56"/>
                  <a:gd name="T15" fmla="*/ 165 h 305"/>
                  <a:gd name="T16" fmla="*/ 45 w 56"/>
                  <a:gd name="T17" fmla="*/ 145 h 305"/>
                  <a:gd name="T18" fmla="*/ 0 w 56"/>
                  <a:gd name="T19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305">
                    <a:moveTo>
                      <a:pt x="0" y="0"/>
                    </a:moveTo>
                    <a:cubicBezTo>
                      <a:pt x="8" y="24"/>
                      <a:pt x="17" y="63"/>
                      <a:pt x="17" y="119"/>
                    </a:cubicBezTo>
                    <a:cubicBezTo>
                      <a:pt x="16" y="194"/>
                      <a:pt x="42" y="269"/>
                      <a:pt x="56" y="305"/>
                    </a:cubicBezTo>
                    <a:cubicBezTo>
                      <a:pt x="56" y="300"/>
                      <a:pt x="55" y="295"/>
                      <a:pt x="54" y="289"/>
                    </a:cubicBezTo>
                    <a:cubicBezTo>
                      <a:pt x="54" y="283"/>
                      <a:pt x="53" y="276"/>
                      <a:pt x="52" y="269"/>
                    </a:cubicBezTo>
                    <a:cubicBezTo>
                      <a:pt x="52" y="269"/>
                      <a:pt x="52" y="269"/>
                      <a:pt x="52" y="269"/>
                    </a:cubicBezTo>
                    <a:cubicBezTo>
                      <a:pt x="51" y="245"/>
                      <a:pt x="50" y="216"/>
                      <a:pt x="48" y="193"/>
                    </a:cubicBezTo>
                    <a:cubicBezTo>
                      <a:pt x="48" y="182"/>
                      <a:pt x="47" y="173"/>
                      <a:pt x="46" y="165"/>
                    </a:cubicBezTo>
                    <a:cubicBezTo>
                      <a:pt x="46" y="159"/>
                      <a:pt x="46" y="153"/>
                      <a:pt x="45" y="145"/>
                    </a:cubicBezTo>
                    <a:cubicBezTo>
                      <a:pt x="43" y="95"/>
                      <a:pt x="42" y="1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5919605" y="3172594"/>
              <a:ext cx="350658" cy="42311"/>
              <a:chOff x="5472855" y="3198019"/>
              <a:chExt cx="724042" cy="87364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472855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5793708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6109533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45" name="组合 144"/>
          <p:cNvGrpSpPr/>
          <p:nvPr/>
        </p:nvGrpSpPr>
        <p:grpSpPr>
          <a:xfrm>
            <a:off x="3582941" y="1026216"/>
            <a:ext cx="1629996" cy="2231901"/>
            <a:chOff x="3582941" y="1025421"/>
            <a:chExt cx="1629996" cy="2231901"/>
          </a:xfrm>
        </p:grpSpPr>
        <p:sp>
          <p:nvSpPr>
            <p:cNvPr id="146" name="任意多边形: 形状 145"/>
            <p:cNvSpPr/>
            <p:nvPr/>
          </p:nvSpPr>
          <p:spPr>
            <a:xfrm rot="19149304">
              <a:off x="4219368" y="2514391"/>
              <a:ext cx="804459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" name="任意多边形: 形状 146"/>
            <p:cNvSpPr/>
            <p:nvPr/>
          </p:nvSpPr>
          <p:spPr>
            <a:xfrm rot="4824704" flipH="1">
              <a:off x="3858902" y="2293253"/>
              <a:ext cx="1200363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" name="任意多边形: 形状 147"/>
            <p:cNvSpPr/>
            <p:nvPr/>
          </p:nvSpPr>
          <p:spPr>
            <a:xfrm rot="4076383" flipH="1">
              <a:off x="3600337" y="2560853"/>
              <a:ext cx="1156914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" name="任意多边形: 形状 148"/>
            <p:cNvSpPr/>
            <p:nvPr/>
          </p:nvSpPr>
          <p:spPr>
            <a:xfrm rot="15698873">
              <a:off x="3258471" y="1977614"/>
              <a:ext cx="1509325" cy="3360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" name="任意多边形: 形状 149"/>
            <p:cNvSpPr/>
            <p:nvPr/>
          </p:nvSpPr>
          <p:spPr>
            <a:xfrm rot="16919904">
              <a:off x="3661275" y="1936760"/>
              <a:ext cx="1598132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" name="对话气泡: 椭圆形 150"/>
            <p:cNvSpPr/>
            <p:nvPr/>
          </p:nvSpPr>
          <p:spPr>
            <a:xfrm>
              <a:off x="3582941" y="1207069"/>
              <a:ext cx="644887" cy="43207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" name="对话气泡: 椭圆形 151"/>
            <p:cNvSpPr/>
            <p:nvPr/>
          </p:nvSpPr>
          <p:spPr>
            <a:xfrm>
              <a:off x="4346883" y="1025421"/>
              <a:ext cx="644887" cy="43207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" name="对话气泡: 椭圆形 152"/>
            <p:cNvSpPr/>
            <p:nvPr/>
          </p:nvSpPr>
          <p:spPr>
            <a:xfrm flipH="1">
              <a:off x="4516228" y="2218363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" name="对话气泡: 椭圆形 153"/>
            <p:cNvSpPr/>
            <p:nvPr/>
          </p:nvSpPr>
          <p:spPr>
            <a:xfrm>
              <a:off x="3740069" y="2028230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" name="对话气泡: 椭圆形 154"/>
            <p:cNvSpPr/>
            <p:nvPr/>
          </p:nvSpPr>
          <p:spPr>
            <a:xfrm rot="20816932">
              <a:off x="4025621" y="1624705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" name="任意多边形: 形状 155"/>
            <p:cNvSpPr/>
            <p:nvPr/>
          </p:nvSpPr>
          <p:spPr>
            <a:xfrm rot="18307572">
              <a:off x="4072327" y="2134677"/>
              <a:ext cx="1096923" cy="3193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-1" fmla="*/ 0 w 1933483"/>
                <a:gd name="connsiteY0-2" fmla="*/ 537951 h 537951"/>
                <a:gd name="connsiteX1-3" fmla="*/ 914400 w 1933483"/>
                <a:gd name="connsiteY1-4" fmla="*/ 1620 h 537951"/>
                <a:gd name="connsiteX2-5" fmla="*/ 1871296 w 1933483"/>
                <a:gd name="connsiteY2-6" fmla="*/ 296895 h 537951"/>
                <a:gd name="connsiteX0-7" fmla="*/ 0 w 1871296"/>
                <a:gd name="connsiteY0-8" fmla="*/ 543669 h 543669"/>
                <a:gd name="connsiteX1-9" fmla="*/ 914400 w 1871296"/>
                <a:gd name="connsiteY1-10" fmla="*/ 7338 h 543669"/>
                <a:gd name="connsiteX2-11" fmla="*/ 1871296 w 1871296"/>
                <a:gd name="connsiteY2-12" fmla="*/ 302613 h 5436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" name="对话气泡: 椭圆形 156"/>
            <p:cNvSpPr/>
            <p:nvPr/>
          </p:nvSpPr>
          <p:spPr>
            <a:xfrm flipH="1">
              <a:off x="4718423" y="1660268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" name="任意多边形: 形状 157"/>
            <p:cNvSpPr/>
            <p:nvPr/>
          </p:nvSpPr>
          <p:spPr bwMode="auto">
            <a:xfrm>
              <a:off x="4587532" y="1134050"/>
              <a:ext cx="175772" cy="20992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" name="任意多边形: 形状 158"/>
            <p:cNvSpPr/>
            <p:nvPr/>
          </p:nvSpPr>
          <p:spPr bwMode="auto">
            <a:xfrm>
              <a:off x="4185311" y="1682320"/>
              <a:ext cx="215631" cy="225945"/>
            </a:xfrm>
            <a:custGeom>
              <a:avLst/>
              <a:gdLst>
                <a:gd name="connsiteX0" fmla="*/ 75115 w 321487"/>
                <a:gd name="connsiteY0" fmla="*/ 204009 h 336863"/>
                <a:gd name="connsiteX1" fmla="*/ 94628 w 321487"/>
                <a:gd name="connsiteY1" fmla="*/ 207993 h 336863"/>
                <a:gd name="connsiteX2" fmla="*/ 114472 w 321487"/>
                <a:gd name="connsiteY2" fmla="*/ 225257 h 336863"/>
                <a:gd name="connsiteX3" fmla="*/ 156805 w 321487"/>
                <a:gd name="connsiteY3" fmla="*/ 239866 h 336863"/>
                <a:gd name="connsiteX4" fmla="*/ 170035 w 321487"/>
                <a:gd name="connsiteY4" fmla="*/ 239866 h 336863"/>
                <a:gd name="connsiteX5" fmla="*/ 212368 w 321487"/>
                <a:gd name="connsiteY5" fmla="*/ 225257 h 336863"/>
                <a:gd name="connsiteX6" fmla="*/ 230889 w 321487"/>
                <a:gd name="connsiteY6" fmla="*/ 207993 h 336863"/>
                <a:gd name="connsiteX7" fmla="*/ 269254 w 321487"/>
                <a:gd name="connsiteY7" fmla="*/ 215961 h 336863"/>
                <a:gd name="connsiteX8" fmla="*/ 310264 w 321487"/>
                <a:gd name="connsiteY8" fmla="*/ 286346 h 336863"/>
                <a:gd name="connsiteX9" fmla="*/ 316879 w 321487"/>
                <a:gd name="connsiteY9" fmla="*/ 302282 h 336863"/>
                <a:gd name="connsiteX10" fmla="*/ 319524 w 321487"/>
                <a:gd name="connsiteY10" fmla="*/ 327514 h 336863"/>
                <a:gd name="connsiteX11" fmla="*/ 295712 w 321487"/>
                <a:gd name="connsiteY11" fmla="*/ 336810 h 336863"/>
                <a:gd name="connsiteX12" fmla="*/ 28482 w 321487"/>
                <a:gd name="connsiteY12" fmla="*/ 336810 h 336863"/>
                <a:gd name="connsiteX13" fmla="*/ 2024 w 321487"/>
                <a:gd name="connsiteY13" fmla="*/ 327514 h 336863"/>
                <a:gd name="connsiteX14" fmla="*/ 3347 w 321487"/>
                <a:gd name="connsiteY14" fmla="*/ 302282 h 336863"/>
                <a:gd name="connsiteX15" fmla="*/ 11284 w 321487"/>
                <a:gd name="connsiteY15" fmla="*/ 286346 h 336863"/>
                <a:gd name="connsiteX16" fmla="*/ 53618 w 321487"/>
                <a:gd name="connsiteY16" fmla="*/ 215961 h 336863"/>
                <a:gd name="connsiteX17" fmla="*/ 75115 w 321487"/>
                <a:gd name="connsiteY17" fmla="*/ 204009 h 336863"/>
                <a:gd name="connsiteX18" fmla="*/ 160774 w 321487"/>
                <a:gd name="connsiteY18" fmla="*/ 0 h 336863"/>
                <a:gd name="connsiteX19" fmla="*/ 245706 w 321487"/>
                <a:gd name="connsiteY19" fmla="*/ 100013 h 336863"/>
                <a:gd name="connsiteX20" fmla="*/ 160774 w 321487"/>
                <a:gd name="connsiteY20" fmla="*/ 200026 h 336863"/>
                <a:gd name="connsiteX21" fmla="*/ 75842 w 321487"/>
                <a:gd name="connsiteY21" fmla="*/ 100013 h 336863"/>
                <a:gd name="connsiteX22" fmla="*/ 160774 w 321487"/>
                <a:gd name="connsiteY22" fmla="*/ 0 h 33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1487" h="336863">
                  <a:moveTo>
                    <a:pt x="75115" y="204009"/>
                  </a:moveTo>
                  <a:cubicBezTo>
                    <a:pt x="82391" y="203345"/>
                    <a:pt x="89337" y="205337"/>
                    <a:pt x="94628" y="207993"/>
                  </a:cubicBezTo>
                  <a:cubicBezTo>
                    <a:pt x="101243" y="211977"/>
                    <a:pt x="109180" y="221273"/>
                    <a:pt x="114472" y="225257"/>
                  </a:cubicBezTo>
                  <a:cubicBezTo>
                    <a:pt x="121087" y="231897"/>
                    <a:pt x="134316" y="239866"/>
                    <a:pt x="156805" y="239866"/>
                  </a:cubicBezTo>
                  <a:cubicBezTo>
                    <a:pt x="170035" y="239866"/>
                    <a:pt x="170035" y="239866"/>
                    <a:pt x="170035" y="239866"/>
                  </a:cubicBezTo>
                  <a:cubicBezTo>
                    <a:pt x="191201" y="239866"/>
                    <a:pt x="204431" y="231897"/>
                    <a:pt x="212368" y="225257"/>
                  </a:cubicBezTo>
                  <a:cubicBezTo>
                    <a:pt x="217660" y="221273"/>
                    <a:pt x="224274" y="210649"/>
                    <a:pt x="230889" y="207993"/>
                  </a:cubicBezTo>
                  <a:cubicBezTo>
                    <a:pt x="241472" y="202681"/>
                    <a:pt x="256024" y="200025"/>
                    <a:pt x="269254" y="215961"/>
                  </a:cubicBezTo>
                  <a:cubicBezTo>
                    <a:pt x="291743" y="241194"/>
                    <a:pt x="310264" y="286346"/>
                    <a:pt x="310264" y="286346"/>
                  </a:cubicBezTo>
                  <a:cubicBezTo>
                    <a:pt x="316879" y="302282"/>
                    <a:pt x="316879" y="302282"/>
                    <a:pt x="316879" y="302282"/>
                  </a:cubicBezTo>
                  <a:cubicBezTo>
                    <a:pt x="320847" y="308922"/>
                    <a:pt x="323493" y="320874"/>
                    <a:pt x="319524" y="327514"/>
                  </a:cubicBezTo>
                  <a:cubicBezTo>
                    <a:pt x="311587" y="338138"/>
                    <a:pt x="295712" y="336810"/>
                    <a:pt x="295712" y="336810"/>
                  </a:cubicBezTo>
                  <a:lnTo>
                    <a:pt x="28482" y="336810"/>
                  </a:lnTo>
                  <a:cubicBezTo>
                    <a:pt x="28482" y="336810"/>
                    <a:pt x="9962" y="338138"/>
                    <a:pt x="2024" y="327514"/>
                  </a:cubicBezTo>
                  <a:cubicBezTo>
                    <a:pt x="-1945" y="320874"/>
                    <a:pt x="701" y="308922"/>
                    <a:pt x="3347" y="302282"/>
                  </a:cubicBezTo>
                  <a:cubicBezTo>
                    <a:pt x="11284" y="286346"/>
                    <a:pt x="11284" y="286346"/>
                    <a:pt x="11284" y="286346"/>
                  </a:cubicBezTo>
                  <a:cubicBezTo>
                    <a:pt x="11284" y="286346"/>
                    <a:pt x="31128" y="241194"/>
                    <a:pt x="53618" y="215961"/>
                  </a:cubicBezTo>
                  <a:cubicBezTo>
                    <a:pt x="60233" y="207993"/>
                    <a:pt x="67839" y="204673"/>
                    <a:pt x="75115" y="204009"/>
                  </a:cubicBezTo>
                  <a:close/>
                  <a:moveTo>
                    <a:pt x="160774" y="0"/>
                  </a:moveTo>
                  <a:cubicBezTo>
                    <a:pt x="207681" y="0"/>
                    <a:pt x="245706" y="44777"/>
                    <a:pt x="245706" y="100013"/>
                  </a:cubicBezTo>
                  <a:cubicBezTo>
                    <a:pt x="245706" y="155249"/>
                    <a:pt x="207681" y="200026"/>
                    <a:pt x="160774" y="200026"/>
                  </a:cubicBezTo>
                  <a:cubicBezTo>
                    <a:pt x="113867" y="200026"/>
                    <a:pt x="75842" y="155249"/>
                    <a:pt x="75842" y="100013"/>
                  </a:cubicBezTo>
                  <a:cubicBezTo>
                    <a:pt x="75842" y="44777"/>
                    <a:pt x="113867" y="0"/>
                    <a:pt x="1607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" name="任意多边形: 形状 159"/>
            <p:cNvSpPr>
              <a:spLocks noChangeAspect="1"/>
            </p:cNvSpPr>
            <p:nvPr/>
          </p:nvSpPr>
          <p:spPr bwMode="auto">
            <a:xfrm>
              <a:off x="4689968" y="2319675"/>
              <a:ext cx="149234" cy="138506"/>
            </a:xfrm>
            <a:custGeom>
              <a:avLst/>
              <a:gdLst>
                <a:gd name="connsiteX0" fmla="*/ 288132 w 338138"/>
                <a:gd name="connsiteY0" fmla="*/ 223343 h 313831"/>
                <a:gd name="connsiteX1" fmla="*/ 279400 w 338138"/>
                <a:gd name="connsiteY1" fmla="*/ 231281 h 313831"/>
                <a:gd name="connsiteX2" fmla="*/ 288132 w 338138"/>
                <a:gd name="connsiteY2" fmla="*/ 239219 h 313831"/>
                <a:gd name="connsiteX3" fmla="*/ 296864 w 338138"/>
                <a:gd name="connsiteY3" fmla="*/ 231281 h 313831"/>
                <a:gd name="connsiteX4" fmla="*/ 288132 w 338138"/>
                <a:gd name="connsiteY4" fmla="*/ 223343 h 313831"/>
                <a:gd name="connsiteX5" fmla="*/ 261938 w 338138"/>
                <a:gd name="connsiteY5" fmla="*/ 223343 h 313831"/>
                <a:gd name="connsiteX6" fmla="*/ 254000 w 338138"/>
                <a:gd name="connsiteY6" fmla="*/ 231281 h 313831"/>
                <a:gd name="connsiteX7" fmla="*/ 261938 w 338138"/>
                <a:gd name="connsiteY7" fmla="*/ 239219 h 313831"/>
                <a:gd name="connsiteX8" fmla="*/ 269876 w 338138"/>
                <a:gd name="connsiteY8" fmla="*/ 231281 h 313831"/>
                <a:gd name="connsiteX9" fmla="*/ 261938 w 338138"/>
                <a:gd name="connsiteY9" fmla="*/ 223343 h 313831"/>
                <a:gd name="connsiteX10" fmla="*/ 116535 w 338138"/>
                <a:gd name="connsiteY10" fmla="*/ 45543 h 313831"/>
                <a:gd name="connsiteX11" fmla="*/ 141773 w 338138"/>
                <a:gd name="connsiteY11" fmla="*/ 88073 h 313831"/>
                <a:gd name="connsiteX12" fmla="*/ 108565 w 338138"/>
                <a:gd name="connsiteY12" fmla="*/ 102693 h 313831"/>
                <a:gd name="connsiteX13" fmla="*/ 87312 w 338138"/>
                <a:gd name="connsiteY13" fmla="*/ 74783 h 313831"/>
                <a:gd name="connsiteX14" fmla="*/ 116535 w 338138"/>
                <a:gd name="connsiteY14" fmla="*/ 45543 h 313831"/>
                <a:gd name="connsiteX15" fmla="*/ 254349 w 338138"/>
                <a:gd name="connsiteY15" fmla="*/ 30428 h 313831"/>
                <a:gd name="connsiteX16" fmla="*/ 275361 w 338138"/>
                <a:gd name="connsiteY16" fmla="*/ 48787 h 313831"/>
                <a:gd name="connsiteX17" fmla="*/ 255662 w 338138"/>
                <a:gd name="connsiteY17" fmla="*/ 85507 h 313831"/>
                <a:gd name="connsiteX18" fmla="*/ 266168 w 338138"/>
                <a:gd name="connsiteY18" fmla="*/ 89441 h 313831"/>
                <a:gd name="connsiteX19" fmla="*/ 289806 w 338138"/>
                <a:gd name="connsiteY19" fmla="*/ 80261 h 313831"/>
                <a:gd name="connsiteX20" fmla="*/ 287180 w 338138"/>
                <a:gd name="connsiteY20" fmla="*/ 109113 h 313831"/>
                <a:gd name="connsiteX21" fmla="*/ 225458 w 338138"/>
                <a:gd name="connsiteY21" fmla="*/ 111735 h 313831"/>
                <a:gd name="connsiteX22" fmla="*/ 92823 w 338138"/>
                <a:gd name="connsiteY22" fmla="*/ 166815 h 313831"/>
                <a:gd name="connsiteX23" fmla="*/ 75751 w 338138"/>
                <a:gd name="connsiteY23" fmla="*/ 127472 h 313831"/>
                <a:gd name="connsiteX24" fmla="*/ 208386 w 338138"/>
                <a:gd name="connsiteY24" fmla="*/ 72393 h 313831"/>
                <a:gd name="connsiteX25" fmla="*/ 242530 w 338138"/>
                <a:gd name="connsiteY25" fmla="*/ 33050 h 313831"/>
                <a:gd name="connsiteX26" fmla="*/ 254349 w 338138"/>
                <a:gd name="connsiteY26" fmla="*/ 30428 h 313831"/>
                <a:gd name="connsiteX27" fmla="*/ 186871 w 338138"/>
                <a:gd name="connsiteY27" fmla="*/ 24906 h 313831"/>
                <a:gd name="connsiteX28" fmla="*/ 231775 w 338138"/>
                <a:gd name="connsiteY28" fmla="*/ 24906 h 313831"/>
                <a:gd name="connsiteX29" fmla="*/ 207282 w 338138"/>
                <a:gd name="connsiteY29" fmla="*/ 48190 h 313831"/>
                <a:gd name="connsiteX30" fmla="*/ 201839 w 338138"/>
                <a:gd name="connsiteY30" fmla="*/ 59831 h 313831"/>
                <a:gd name="connsiteX31" fmla="*/ 184150 w 338138"/>
                <a:gd name="connsiteY31" fmla="*/ 45603 h 313831"/>
                <a:gd name="connsiteX32" fmla="*/ 186871 w 338138"/>
                <a:gd name="connsiteY32" fmla="*/ 24906 h 313831"/>
                <a:gd name="connsiteX33" fmla="*/ 18492 w 338138"/>
                <a:gd name="connsiteY33" fmla="*/ 24906 h 313831"/>
                <a:gd name="connsiteX34" fmla="*/ 43588 w 338138"/>
                <a:gd name="connsiteY34" fmla="*/ 24906 h 313831"/>
                <a:gd name="connsiteX35" fmla="*/ 46230 w 338138"/>
                <a:gd name="connsiteY35" fmla="*/ 46015 h 313831"/>
                <a:gd name="connsiteX36" fmla="*/ 29059 w 338138"/>
                <a:gd name="connsiteY36" fmla="*/ 63166 h 313831"/>
                <a:gd name="connsiteX37" fmla="*/ 31700 w 338138"/>
                <a:gd name="connsiteY37" fmla="*/ 96148 h 313831"/>
                <a:gd name="connsiteX38" fmla="*/ 31700 w 338138"/>
                <a:gd name="connsiteY38" fmla="*/ 206969 h 313831"/>
                <a:gd name="connsiteX39" fmla="*/ 39626 w 338138"/>
                <a:gd name="connsiteY39" fmla="*/ 214884 h 313831"/>
                <a:gd name="connsiteX40" fmla="*/ 298512 w 338138"/>
                <a:gd name="connsiteY40" fmla="*/ 214884 h 313831"/>
                <a:gd name="connsiteX41" fmla="*/ 306438 w 338138"/>
                <a:gd name="connsiteY41" fmla="*/ 206969 h 313831"/>
                <a:gd name="connsiteX42" fmla="*/ 306438 w 338138"/>
                <a:gd name="connsiteY42" fmla="*/ 104064 h 313831"/>
                <a:gd name="connsiteX43" fmla="*/ 306438 w 338138"/>
                <a:gd name="connsiteY43" fmla="*/ 77678 h 313831"/>
                <a:gd name="connsiteX44" fmla="*/ 274737 w 338138"/>
                <a:gd name="connsiteY44" fmla="*/ 61846 h 313831"/>
                <a:gd name="connsiteX45" fmla="*/ 281341 w 338138"/>
                <a:gd name="connsiteY45" fmla="*/ 59208 h 313831"/>
                <a:gd name="connsiteX46" fmla="*/ 280021 w 338138"/>
                <a:gd name="connsiteY46" fmla="*/ 24906 h 313831"/>
                <a:gd name="connsiteX47" fmla="*/ 319646 w 338138"/>
                <a:gd name="connsiteY47" fmla="*/ 24906 h 313831"/>
                <a:gd name="connsiteX48" fmla="*/ 338138 w 338138"/>
                <a:gd name="connsiteY48" fmla="*/ 43376 h 313831"/>
                <a:gd name="connsiteX49" fmla="*/ 338138 w 338138"/>
                <a:gd name="connsiteY49" fmla="*/ 234674 h 313831"/>
                <a:gd name="connsiteX50" fmla="*/ 319646 w 338138"/>
                <a:gd name="connsiteY50" fmla="*/ 251825 h 313831"/>
                <a:gd name="connsiteX51" fmla="*/ 200769 w 338138"/>
                <a:gd name="connsiteY51" fmla="*/ 251825 h 313831"/>
                <a:gd name="connsiteX52" fmla="*/ 216620 w 338138"/>
                <a:gd name="connsiteY52" fmla="*/ 290084 h 313831"/>
                <a:gd name="connsiteX53" fmla="*/ 224545 w 338138"/>
                <a:gd name="connsiteY53" fmla="*/ 290084 h 313831"/>
                <a:gd name="connsiteX54" fmla="*/ 235112 w 338138"/>
                <a:gd name="connsiteY54" fmla="*/ 301958 h 313831"/>
                <a:gd name="connsiteX55" fmla="*/ 224545 w 338138"/>
                <a:gd name="connsiteY55" fmla="*/ 313831 h 313831"/>
                <a:gd name="connsiteX56" fmla="*/ 113593 w 338138"/>
                <a:gd name="connsiteY56" fmla="*/ 313831 h 313831"/>
                <a:gd name="connsiteX57" fmla="*/ 103026 w 338138"/>
                <a:gd name="connsiteY57" fmla="*/ 301958 h 313831"/>
                <a:gd name="connsiteX58" fmla="*/ 113593 w 338138"/>
                <a:gd name="connsiteY58" fmla="*/ 290084 h 313831"/>
                <a:gd name="connsiteX59" fmla="*/ 121518 w 338138"/>
                <a:gd name="connsiteY59" fmla="*/ 290084 h 313831"/>
                <a:gd name="connsiteX60" fmla="*/ 137369 w 338138"/>
                <a:gd name="connsiteY60" fmla="*/ 251825 h 313831"/>
                <a:gd name="connsiteX61" fmla="*/ 18492 w 338138"/>
                <a:gd name="connsiteY61" fmla="*/ 251825 h 313831"/>
                <a:gd name="connsiteX62" fmla="*/ 0 w 338138"/>
                <a:gd name="connsiteY62" fmla="*/ 234674 h 313831"/>
                <a:gd name="connsiteX63" fmla="*/ 0 w 338138"/>
                <a:gd name="connsiteY63" fmla="*/ 43376 h 313831"/>
                <a:gd name="connsiteX64" fmla="*/ 18492 w 338138"/>
                <a:gd name="connsiteY64" fmla="*/ 24906 h 313831"/>
                <a:gd name="connsiteX65" fmla="*/ 109666 w 338138"/>
                <a:gd name="connsiteY65" fmla="*/ 1 h 313831"/>
                <a:gd name="connsiteX66" fmla="*/ 126932 w 338138"/>
                <a:gd name="connsiteY66" fmla="*/ 267 h 313831"/>
                <a:gd name="connsiteX67" fmla="*/ 133580 w 338138"/>
                <a:gd name="connsiteY67" fmla="*/ 18637 h 313831"/>
                <a:gd name="connsiteX68" fmla="*/ 144218 w 338138"/>
                <a:gd name="connsiteY68" fmla="*/ 22573 h 313831"/>
                <a:gd name="connsiteX69" fmla="*/ 177460 w 338138"/>
                <a:gd name="connsiteY69" fmla="*/ 29134 h 313831"/>
                <a:gd name="connsiteX70" fmla="*/ 168152 w 338138"/>
                <a:gd name="connsiteY70" fmla="*/ 47504 h 313831"/>
                <a:gd name="connsiteX71" fmla="*/ 173471 w 338138"/>
                <a:gd name="connsiteY71" fmla="*/ 58001 h 313831"/>
                <a:gd name="connsiteX72" fmla="*/ 192087 w 338138"/>
                <a:gd name="connsiteY72" fmla="*/ 67186 h 313831"/>
                <a:gd name="connsiteX73" fmla="*/ 154855 w 338138"/>
                <a:gd name="connsiteY73" fmla="*/ 82931 h 313831"/>
                <a:gd name="connsiteX74" fmla="*/ 116294 w 338138"/>
                <a:gd name="connsiteY74" fmla="*/ 35695 h 313831"/>
                <a:gd name="connsiteX75" fmla="*/ 76403 w 338138"/>
                <a:gd name="connsiteY75" fmla="*/ 75059 h 313831"/>
                <a:gd name="connsiteX76" fmla="*/ 93689 w 338138"/>
                <a:gd name="connsiteY76" fmla="*/ 107862 h 313831"/>
                <a:gd name="connsiteX77" fmla="*/ 59117 w 338138"/>
                <a:gd name="connsiteY77" fmla="*/ 124919 h 313831"/>
                <a:gd name="connsiteX78" fmla="*/ 63106 w 338138"/>
                <a:gd name="connsiteY78" fmla="*/ 102613 h 313831"/>
                <a:gd name="connsiteX79" fmla="*/ 59117 w 338138"/>
                <a:gd name="connsiteY79" fmla="*/ 92116 h 313831"/>
                <a:gd name="connsiteX80" fmla="*/ 40501 w 338138"/>
                <a:gd name="connsiteY80" fmla="*/ 63249 h 313831"/>
                <a:gd name="connsiteX81" fmla="*/ 59117 w 338138"/>
                <a:gd name="connsiteY81" fmla="*/ 58001 h 313831"/>
                <a:gd name="connsiteX82" fmla="*/ 63106 w 338138"/>
                <a:gd name="connsiteY82" fmla="*/ 47504 h 313831"/>
                <a:gd name="connsiteX83" fmla="*/ 69755 w 338138"/>
                <a:gd name="connsiteY83" fmla="*/ 14700 h 313831"/>
                <a:gd name="connsiteX84" fmla="*/ 88370 w 338138"/>
                <a:gd name="connsiteY84" fmla="*/ 22573 h 313831"/>
                <a:gd name="connsiteX85" fmla="*/ 99008 w 338138"/>
                <a:gd name="connsiteY85" fmla="*/ 18637 h 313831"/>
                <a:gd name="connsiteX86" fmla="*/ 109666 w 338138"/>
                <a:gd name="connsiteY86" fmla="*/ 1 h 31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3831">
                  <a:moveTo>
                    <a:pt x="288132" y="223343"/>
                  </a:moveTo>
                  <a:cubicBezTo>
                    <a:pt x="283309" y="223343"/>
                    <a:pt x="279400" y="226897"/>
                    <a:pt x="279400" y="231281"/>
                  </a:cubicBezTo>
                  <a:cubicBezTo>
                    <a:pt x="279400" y="235665"/>
                    <a:pt x="283309" y="239219"/>
                    <a:pt x="288132" y="239219"/>
                  </a:cubicBezTo>
                  <a:cubicBezTo>
                    <a:pt x="292955" y="239219"/>
                    <a:pt x="296864" y="235665"/>
                    <a:pt x="296864" y="231281"/>
                  </a:cubicBezTo>
                  <a:cubicBezTo>
                    <a:pt x="296864" y="226897"/>
                    <a:pt x="292955" y="223343"/>
                    <a:pt x="288132" y="223343"/>
                  </a:cubicBezTo>
                  <a:close/>
                  <a:moveTo>
                    <a:pt x="261938" y="223343"/>
                  </a:moveTo>
                  <a:cubicBezTo>
                    <a:pt x="257554" y="223343"/>
                    <a:pt x="254000" y="226897"/>
                    <a:pt x="254000" y="231281"/>
                  </a:cubicBezTo>
                  <a:cubicBezTo>
                    <a:pt x="254000" y="235665"/>
                    <a:pt x="257554" y="239219"/>
                    <a:pt x="261938" y="239219"/>
                  </a:cubicBezTo>
                  <a:cubicBezTo>
                    <a:pt x="266322" y="239219"/>
                    <a:pt x="269876" y="235665"/>
                    <a:pt x="269876" y="231281"/>
                  </a:cubicBezTo>
                  <a:cubicBezTo>
                    <a:pt x="269876" y="226897"/>
                    <a:pt x="266322" y="223343"/>
                    <a:pt x="261938" y="223343"/>
                  </a:cubicBezTo>
                  <a:close/>
                  <a:moveTo>
                    <a:pt x="116535" y="45543"/>
                  </a:moveTo>
                  <a:cubicBezTo>
                    <a:pt x="137788" y="45543"/>
                    <a:pt x="152400" y="68137"/>
                    <a:pt x="141773" y="88073"/>
                  </a:cubicBezTo>
                  <a:cubicBezTo>
                    <a:pt x="141773" y="88073"/>
                    <a:pt x="141773" y="88073"/>
                    <a:pt x="108565" y="102693"/>
                  </a:cubicBezTo>
                  <a:cubicBezTo>
                    <a:pt x="96610" y="98706"/>
                    <a:pt x="87312" y="88073"/>
                    <a:pt x="87312" y="74783"/>
                  </a:cubicBezTo>
                  <a:cubicBezTo>
                    <a:pt x="87312" y="58834"/>
                    <a:pt x="100595" y="45543"/>
                    <a:pt x="116535" y="45543"/>
                  </a:cubicBezTo>
                  <a:close/>
                  <a:moveTo>
                    <a:pt x="254349" y="30428"/>
                  </a:moveTo>
                  <a:cubicBezTo>
                    <a:pt x="271421" y="26493"/>
                    <a:pt x="284553" y="44853"/>
                    <a:pt x="275361" y="48787"/>
                  </a:cubicBezTo>
                  <a:cubicBezTo>
                    <a:pt x="242530" y="63213"/>
                    <a:pt x="243843" y="57967"/>
                    <a:pt x="255662" y="85507"/>
                  </a:cubicBezTo>
                  <a:cubicBezTo>
                    <a:pt x="256976" y="89441"/>
                    <a:pt x="262228" y="92064"/>
                    <a:pt x="266168" y="89441"/>
                  </a:cubicBezTo>
                  <a:cubicBezTo>
                    <a:pt x="266168" y="89441"/>
                    <a:pt x="266168" y="89441"/>
                    <a:pt x="289806" y="80261"/>
                  </a:cubicBezTo>
                  <a:cubicBezTo>
                    <a:pt x="297685" y="76327"/>
                    <a:pt x="301625" y="99933"/>
                    <a:pt x="287180" y="109113"/>
                  </a:cubicBezTo>
                  <a:cubicBezTo>
                    <a:pt x="260915" y="124850"/>
                    <a:pt x="259602" y="123538"/>
                    <a:pt x="225458" y="111735"/>
                  </a:cubicBezTo>
                  <a:cubicBezTo>
                    <a:pt x="225458" y="111735"/>
                    <a:pt x="225458" y="111735"/>
                    <a:pt x="92823" y="166815"/>
                  </a:cubicBezTo>
                  <a:cubicBezTo>
                    <a:pt x="66559" y="177306"/>
                    <a:pt x="50800" y="137964"/>
                    <a:pt x="75751" y="127472"/>
                  </a:cubicBezTo>
                  <a:cubicBezTo>
                    <a:pt x="75751" y="127472"/>
                    <a:pt x="75751" y="127472"/>
                    <a:pt x="208386" y="72393"/>
                  </a:cubicBezTo>
                  <a:cubicBezTo>
                    <a:pt x="217579" y="54033"/>
                    <a:pt x="222832" y="38296"/>
                    <a:pt x="242530" y="33050"/>
                  </a:cubicBezTo>
                  <a:cubicBezTo>
                    <a:pt x="242530" y="33050"/>
                    <a:pt x="242530" y="33050"/>
                    <a:pt x="254349" y="30428"/>
                  </a:cubicBezTo>
                  <a:close/>
                  <a:moveTo>
                    <a:pt x="186871" y="24906"/>
                  </a:moveTo>
                  <a:cubicBezTo>
                    <a:pt x="186871" y="24906"/>
                    <a:pt x="186871" y="24906"/>
                    <a:pt x="231775" y="24906"/>
                  </a:cubicBezTo>
                  <a:cubicBezTo>
                    <a:pt x="220889" y="30080"/>
                    <a:pt x="212725" y="37841"/>
                    <a:pt x="207282" y="48190"/>
                  </a:cubicBezTo>
                  <a:cubicBezTo>
                    <a:pt x="207282" y="48190"/>
                    <a:pt x="207282" y="48190"/>
                    <a:pt x="201839" y="59831"/>
                  </a:cubicBezTo>
                  <a:cubicBezTo>
                    <a:pt x="200479" y="52070"/>
                    <a:pt x="193675" y="45603"/>
                    <a:pt x="184150" y="45603"/>
                  </a:cubicBezTo>
                  <a:cubicBezTo>
                    <a:pt x="190954" y="39135"/>
                    <a:pt x="190954" y="31374"/>
                    <a:pt x="186871" y="24906"/>
                  </a:cubicBezTo>
                  <a:close/>
                  <a:moveTo>
                    <a:pt x="18492" y="24906"/>
                  </a:moveTo>
                  <a:cubicBezTo>
                    <a:pt x="18492" y="24906"/>
                    <a:pt x="18492" y="24906"/>
                    <a:pt x="43588" y="24906"/>
                  </a:cubicBezTo>
                  <a:cubicBezTo>
                    <a:pt x="39626" y="32822"/>
                    <a:pt x="40946" y="40738"/>
                    <a:pt x="46230" y="46015"/>
                  </a:cubicBezTo>
                  <a:cubicBezTo>
                    <a:pt x="36984" y="46015"/>
                    <a:pt x="29059" y="53931"/>
                    <a:pt x="29059" y="63166"/>
                  </a:cubicBezTo>
                  <a:cubicBezTo>
                    <a:pt x="29059" y="82955"/>
                    <a:pt x="27738" y="89552"/>
                    <a:pt x="31700" y="96148"/>
                  </a:cubicBezTo>
                  <a:cubicBezTo>
                    <a:pt x="31700" y="96148"/>
                    <a:pt x="31700" y="96148"/>
                    <a:pt x="31700" y="206969"/>
                  </a:cubicBezTo>
                  <a:cubicBezTo>
                    <a:pt x="31700" y="210926"/>
                    <a:pt x="35663" y="214884"/>
                    <a:pt x="39626" y="214884"/>
                  </a:cubicBezTo>
                  <a:cubicBezTo>
                    <a:pt x="39626" y="214884"/>
                    <a:pt x="39626" y="214884"/>
                    <a:pt x="298512" y="214884"/>
                  </a:cubicBezTo>
                  <a:cubicBezTo>
                    <a:pt x="302475" y="214884"/>
                    <a:pt x="306438" y="210926"/>
                    <a:pt x="306438" y="206969"/>
                  </a:cubicBezTo>
                  <a:cubicBezTo>
                    <a:pt x="306438" y="206969"/>
                    <a:pt x="306438" y="206969"/>
                    <a:pt x="306438" y="104064"/>
                  </a:cubicBezTo>
                  <a:cubicBezTo>
                    <a:pt x="309079" y="96148"/>
                    <a:pt x="310400" y="86913"/>
                    <a:pt x="306438" y="77678"/>
                  </a:cubicBezTo>
                  <a:cubicBezTo>
                    <a:pt x="306438" y="59208"/>
                    <a:pt x="306438" y="61846"/>
                    <a:pt x="274737" y="61846"/>
                  </a:cubicBezTo>
                  <a:cubicBezTo>
                    <a:pt x="274737" y="61846"/>
                    <a:pt x="274737" y="61846"/>
                    <a:pt x="281341" y="59208"/>
                  </a:cubicBezTo>
                  <a:cubicBezTo>
                    <a:pt x="293229" y="53931"/>
                    <a:pt x="294550" y="38099"/>
                    <a:pt x="280021" y="24906"/>
                  </a:cubicBezTo>
                  <a:cubicBezTo>
                    <a:pt x="280021" y="24906"/>
                    <a:pt x="280021" y="24906"/>
                    <a:pt x="319646" y="24906"/>
                  </a:cubicBezTo>
                  <a:cubicBezTo>
                    <a:pt x="330213" y="24906"/>
                    <a:pt x="338138" y="34141"/>
                    <a:pt x="338138" y="43376"/>
                  </a:cubicBezTo>
                  <a:cubicBezTo>
                    <a:pt x="338138" y="43376"/>
                    <a:pt x="338138" y="43376"/>
                    <a:pt x="338138" y="234674"/>
                  </a:cubicBezTo>
                  <a:cubicBezTo>
                    <a:pt x="338138" y="243909"/>
                    <a:pt x="330213" y="251825"/>
                    <a:pt x="319646" y="251825"/>
                  </a:cubicBezTo>
                  <a:cubicBezTo>
                    <a:pt x="319646" y="251825"/>
                    <a:pt x="319646" y="251825"/>
                    <a:pt x="200769" y="251825"/>
                  </a:cubicBezTo>
                  <a:cubicBezTo>
                    <a:pt x="200769" y="251825"/>
                    <a:pt x="200769" y="251825"/>
                    <a:pt x="216620" y="290084"/>
                  </a:cubicBezTo>
                  <a:cubicBezTo>
                    <a:pt x="216620" y="290084"/>
                    <a:pt x="216620" y="290084"/>
                    <a:pt x="224545" y="290084"/>
                  </a:cubicBezTo>
                  <a:cubicBezTo>
                    <a:pt x="229828" y="290084"/>
                    <a:pt x="235112" y="295361"/>
                    <a:pt x="235112" y="301958"/>
                  </a:cubicBezTo>
                  <a:cubicBezTo>
                    <a:pt x="235112" y="308554"/>
                    <a:pt x="229828" y="313831"/>
                    <a:pt x="224545" y="313831"/>
                  </a:cubicBezTo>
                  <a:cubicBezTo>
                    <a:pt x="224545" y="313831"/>
                    <a:pt x="224545" y="313831"/>
                    <a:pt x="113593" y="313831"/>
                  </a:cubicBezTo>
                  <a:cubicBezTo>
                    <a:pt x="108310" y="313831"/>
                    <a:pt x="103026" y="308554"/>
                    <a:pt x="103026" y="301958"/>
                  </a:cubicBezTo>
                  <a:cubicBezTo>
                    <a:pt x="103026" y="295361"/>
                    <a:pt x="108310" y="290084"/>
                    <a:pt x="113593" y="290084"/>
                  </a:cubicBezTo>
                  <a:cubicBezTo>
                    <a:pt x="113593" y="290084"/>
                    <a:pt x="113593" y="290084"/>
                    <a:pt x="121518" y="290084"/>
                  </a:cubicBezTo>
                  <a:cubicBezTo>
                    <a:pt x="121518" y="290084"/>
                    <a:pt x="121518" y="290084"/>
                    <a:pt x="137369" y="251825"/>
                  </a:cubicBezTo>
                  <a:cubicBezTo>
                    <a:pt x="137369" y="251825"/>
                    <a:pt x="137369" y="251825"/>
                    <a:pt x="18492" y="251825"/>
                  </a:cubicBezTo>
                  <a:cubicBezTo>
                    <a:pt x="7925" y="251825"/>
                    <a:pt x="0" y="243909"/>
                    <a:pt x="0" y="234674"/>
                  </a:cubicBezTo>
                  <a:cubicBezTo>
                    <a:pt x="0" y="234674"/>
                    <a:pt x="0" y="234674"/>
                    <a:pt x="0" y="43376"/>
                  </a:cubicBezTo>
                  <a:cubicBezTo>
                    <a:pt x="0" y="34141"/>
                    <a:pt x="7925" y="24906"/>
                    <a:pt x="18492" y="24906"/>
                  </a:cubicBezTo>
                  <a:close/>
                  <a:moveTo>
                    <a:pt x="109666" y="1"/>
                  </a:moveTo>
                  <a:cubicBezTo>
                    <a:pt x="113718" y="21"/>
                    <a:pt x="119286" y="267"/>
                    <a:pt x="126932" y="267"/>
                  </a:cubicBezTo>
                  <a:cubicBezTo>
                    <a:pt x="134910" y="267"/>
                    <a:pt x="133580" y="10764"/>
                    <a:pt x="133580" y="18637"/>
                  </a:cubicBezTo>
                  <a:cubicBezTo>
                    <a:pt x="137569" y="19949"/>
                    <a:pt x="140229" y="21261"/>
                    <a:pt x="144218" y="22573"/>
                  </a:cubicBezTo>
                  <a:cubicBezTo>
                    <a:pt x="158845" y="6828"/>
                    <a:pt x="154855" y="8140"/>
                    <a:pt x="177460" y="29134"/>
                  </a:cubicBezTo>
                  <a:cubicBezTo>
                    <a:pt x="182779" y="35695"/>
                    <a:pt x="174801" y="40943"/>
                    <a:pt x="168152" y="47504"/>
                  </a:cubicBezTo>
                  <a:cubicBezTo>
                    <a:pt x="170812" y="50128"/>
                    <a:pt x="172142" y="54065"/>
                    <a:pt x="173471" y="58001"/>
                  </a:cubicBezTo>
                  <a:cubicBezTo>
                    <a:pt x="188098" y="58001"/>
                    <a:pt x="192087" y="55377"/>
                    <a:pt x="192087" y="67186"/>
                  </a:cubicBezTo>
                  <a:cubicBezTo>
                    <a:pt x="192087" y="67186"/>
                    <a:pt x="192087" y="67186"/>
                    <a:pt x="154855" y="82931"/>
                  </a:cubicBezTo>
                  <a:cubicBezTo>
                    <a:pt x="160174" y="58001"/>
                    <a:pt x="140229" y="35695"/>
                    <a:pt x="116294" y="35695"/>
                  </a:cubicBezTo>
                  <a:cubicBezTo>
                    <a:pt x="93689" y="35695"/>
                    <a:pt x="76403" y="52753"/>
                    <a:pt x="76403" y="75059"/>
                  </a:cubicBezTo>
                  <a:cubicBezTo>
                    <a:pt x="76403" y="88180"/>
                    <a:pt x="83052" y="101301"/>
                    <a:pt x="93689" y="107862"/>
                  </a:cubicBezTo>
                  <a:cubicBezTo>
                    <a:pt x="73744" y="117047"/>
                    <a:pt x="67095" y="118359"/>
                    <a:pt x="59117" y="124919"/>
                  </a:cubicBezTo>
                  <a:cubicBezTo>
                    <a:pt x="48479" y="114422"/>
                    <a:pt x="49809" y="115734"/>
                    <a:pt x="63106" y="102613"/>
                  </a:cubicBezTo>
                  <a:cubicBezTo>
                    <a:pt x="61776" y="98677"/>
                    <a:pt x="60447" y="96053"/>
                    <a:pt x="59117" y="92116"/>
                  </a:cubicBezTo>
                  <a:cubicBezTo>
                    <a:pt x="36512" y="92116"/>
                    <a:pt x="40501" y="94740"/>
                    <a:pt x="40501" y="63249"/>
                  </a:cubicBezTo>
                  <a:cubicBezTo>
                    <a:pt x="40501" y="55377"/>
                    <a:pt x="51139" y="58001"/>
                    <a:pt x="59117" y="58001"/>
                  </a:cubicBezTo>
                  <a:cubicBezTo>
                    <a:pt x="60447" y="54065"/>
                    <a:pt x="61776" y="50128"/>
                    <a:pt x="63106" y="47504"/>
                  </a:cubicBezTo>
                  <a:cubicBezTo>
                    <a:pt x="47150" y="31759"/>
                    <a:pt x="48479" y="35695"/>
                    <a:pt x="69755" y="14700"/>
                  </a:cubicBezTo>
                  <a:cubicBezTo>
                    <a:pt x="76403" y="8140"/>
                    <a:pt x="81722" y="17325"/>
                    <a:pt x="88370" y="22573"/>
                  </a:cubicBezTo>
                  <a:cubicBezTo>
                    <a:pt x="91030" y="21261"/>
                    <a:pt x="95019" y="19949"/>
                    <a:pt x="99008" y="18637"/>
                  </a:cubicBezTo>
                  <a:cubicBezTo>
                    <a:pt x="99008" y="1907"/>
                    <a:pt x="97512" y="-61"/>
                    <a:pt x="10966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" name="任意多边形: 形状 160"/>
            <p:cNvSpPr/>
            <p:nvPr/>
          </p:nvSpPr>
          <p:spPr bwMode="auto">
            <a:xfrm>
              <a:off x="4866375" y="1725706"/>
              <a:ext cx="197621" cy="218100"/>
            </a:xfrm>
            <a:custGeom>
              <a:avLst/>
              <a:gdLst>
                <a:gd name="connsiteX0" fmla="*/ 89804 w 306388"/>
                <a:gd name="connsiteY0" fmla="*/ 211138 h 338138"/>
                <a:gd name="connsiteX1" fmla="*/ 125461 w 306388"/>
                <a:gd name="connsiteY1" fmla="*/ 283898 h 338138"/>
                <a:gd name="connsiteX2" fmla="*/ 142629 w 306388"/>
                <a:gd name="connsiteY2" fmla="*/ 234951 h 338138"/>
                <a:gd name="connsiteX3" fmla="*/ 153194 w 306388"/>
                <a:gd name="connsiteY3" fmla="*/ 236273 h 338138"/>
                <a:gd name="connsiteX4" fmla="*/ 163759 w 306388"/>
                <a:gd name="connsiteY4" fmla="*/ 234951 h 338138"/>
                <a:gd name="connsiteX5" fmla="*/ 180928 w 306388"/>
                <a:gd name="connsiteY5" fmla="*/ 281253 h 338138"/>
                <a:gd name="connsiteX6" fmla="*/ 213944 w 306388"/>
                <a:gd name="connsiteY6" fmla="*/ 211138 h 338138"/>
                <a:gd name="connsiteX7" fmla="*/ 265448 w 306388"/>
                <a:gd name="connsiteY7" fmla="*/ 234951 h 338138"/>
                <a:gd name="connsiteX8" fmla="*/ 306388 w 306388"/>
                <a:gd name="connsiteY8" fmla="*/ 293159 h 338138"/>
                <a:gd name="connsiteX9" fmla="*/ 306388 w 306388"/>
                <a:gd name="connsiteY9" fmla="*/ 338138 h 338138"/>
                <a:gd name="connsiteX10" fmla="*/ 0 w 306388"/>
                <a:gd name="connsiteY10" fmla="*/ 338138 h 338138"/>
                <a:gd name="connsiteX11" fmla="*/ 0 w 306388"/>
                <a:gd name="connsiteY11" fmla="*/ 293159 h 338138"/>
                <a:gd name="connsiteX12" fmla="*/ 40940 w 306388"/>
                <a:gd name="connsiteY12" fmla="*/ 234951 h 338138"/>
                <a:gd name="connsiteX13" fmla="*/ 89804 w 306388"/>
                <a:gd name="connsiteY13" fmla="*/ 211138 h 338138"/>
                <a:gd name="connsiteX14" fmla="*/ 153194 w 306388"/>
                <a:gd name="connsiteY14" fmla="*/ 11113 h 338138"/>
                <a:gd name="connsiteX15" fmla="*/ 63500 w 306388"/>
                <a:gd name="connsiteY15" fmla="*/ 86287 h 338138"/>
                <a:gd name="connsiteX16" fmla="*/ 64819 w 306388"/>
                <a:gd name="connsiteY16" fmla="*/ 87606 h 338138"/>
                <a:gd name="connsiteX17" fmla="*/ 67457 w 306388"/>
                <a:gd name="connsiteY17" fmla="*/ 88925 h 338138"/>
                <a:gd name="connsiteX18" fmla="*/ 74052 w 306388"/>
                <a:gd name="connsiteY18" fmla="*/ 96838 h 338138"/>
                <a:gd name="connsiteX19" fmla="*/ 153194 w 306388"/>
                <a:gd name="connsiteY19" fmla="*/ 30896 h 338138"/>
                <a:gd name="connsiteX20" fmla="*/ 231017 w 306388"/>
                <a:gd name="connsiteY20" fmla="*/ 96838 h 338138"/>
                <a:gd name="connsiteX21" fmla="*/ 242888 w 306388"/>
                <a:gd name="connsiteY21" fmla="*/ 87606 h 338138"/>
                <a:gd name="connsiteX22" fmla="*/ 153194 w 306388"/>
                <a:gd name="connsiteY22" fmla="*/ 11113 h 338138"/>
                <a:gd name="connsiteX23" fmla="*/ 153987 w 306388"/>
                <a:gd name="connsiteY23" fmla="*/ 0 h 338138"/>
                <a:gd name="connsiteX24" fmla="*/ 254038 w 306388"/>
                <a:gd name="connsiteY24" fmla="*/ 89535 h 338138"/>
                <a:gd name="connsiteX25" fmla="*/ 261937 w 306388"/>
                <a:gd name="connsiteY25" fmla="*/ 102702 h 338138"/>
                <a:gd name="connsiteX26" fmla="*/ 261937 w 306388"/>
                <a:gd name="connsiteY26" fmla="*/ 135620 h 338138"/>
                <a:gd name="connsiteX27" fmla="*/ 246140 w 306388"/>
                <a:gd name="connsiteY27" fmla="*/ 150103 h 338138"/>
                <a:gd name="connsiteX28" fmla="*/ 230342 w 306388"/>
                <a:gd name="connsiteY28" fmla="*/ 135620 h 338138"/>
                <a:gd name="connsiteX29" fmla="*/ 230342 w 306388"/>
                <a:gd name="connsiteY29" fmla="*/ 127719 h 338138"/>
                <a:gd name="connsiteX30" fmla="*/ 153987 w 306388"/>
                <a:gd name="connsiteY30" fmla="*/ 210671 h 338138"/>
                <a:gd name="connsiteX31" fmla="*/ 77632 w 306388"/>
                <a:gd name="connsiteY31" fmla="*/ 127719 h 338138"/>
                <a:gd name="connsiteX32" fmla="*/ 77632 w 306388"/>
                <a:gd name="connsiteY32" fmla="*/ 135620 h 338138"/>
                <a:gd name="connsiteX33" fmla="*/ 65784 w 306388"/>
                <a:gd name="connsiteY33" fmla="*/ 150103 h 338138"/>
                <a:gd name="connsiteX34" fmla="*/ 105278 w 306388"/>
                <a:gd name="connsiteY34" fmla="*/ 201454 h 338138"/>
                <a:gd name="connsiteX35" fmla="*/ 117126 w 306388"/>
                <a:gd name="connsiteY35" fmla="*/ 202771 h 338138"/>
                <a:gd name="connsiteX36" fmla="*/ 125025 w 306388"/>
                <a:gd name="connsiteY36" fmla="*/ 218571 h 338138"/>
                <a:gd name="connsiteX37" fmla="*/ 107911 w 306388"/>
                <a:gd name="connsiteY37" fmla="*/ 219888 h 338138"/>
                <a:gd name="connsiteX38" fmla="*/ 100012 w 306388"/>
                <a:gd name="connsiteY38" fmla="*/ 209354 h 338138"/>
                <a:gd name="connsiteX39" fmla="*/ 56568 w 306388"/>
                <a:gd name="connsiteY39" fmla="*/ 150103 h 338138"/>
                <a:gd name="connsiteX40" fmla="*/ 46037 w 306388"/>
                <a:gd name="connsiteY40" fmla="*/ 135620 h 338138"/>
                <a:gd name="connsiteX41" fmla="*/ 46037 w 306388"/>
                <a:gd name="connsiteY41" fmla="*/ 102702 h 338138"/>
                <a:gd name="connsiteX42" fmla="*/ 53936 w 306388"/>
                <a:gd name="connsiteY42" fmla="*/ 89535 h 338138"/>
                <a:gd name="connsiteX43" fmla="*/ 153987 w 306388"/>
                <a:gd name="connsiteY4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6388" h="338138">
                  <a:moveTo>
                    <a:pt x="89804" y="211138"/>
                  </a:moveTo>
                  <a:cubicBezTo>
                    <a:pt x="125461" y="283898"/>
                    <a:pt x="125461" y="283898"/>
                    <a:pt x="125461" y="283898"/>
                  </a:cubicBezTo>
                  <a:cubicBezTo>
                    <a:pt x="142629" y="234951"/>
                    <a:pt x="142629" y="234951"/>
                    <a:pt x="142629" y="234951"/>
                  </a:cubicBezTo>
                  <a:cubicBezTo>
                    <a:pt x="146591" y="236273"/>
                    <a:pt x="149232" y="236273"/>
                    <a:pt x="153194" y="236273"/>
                  </a:cubicBezTo>
                  <a:cubicBezTo>
                    <a:pt x="157156" y="236273"/>
                    <a:pt x="159797" y="236273"/>
                    <a:pt x="163759" y="234951"/>
                  </a:cubicBezTo>
                  <a:cubicBezTo>
                    <a:pt x="180928" y="281253"/>
                    <a:pt x="180928" y="281253"/>
                    <a:pt x="180928" y="281253"/>
                  </a:cubicBezTo>
                  <a:cubicBezTo>
                    <a:pt x="213944" y="211138"/>
                    <a:pt x="213944" y="211138"/>
                    <a:pt x="213944" y="211138"/>
                  </a:cubicBezTo>
                  <a:cubicBezTo>
                    <a:pt x="265448" y="234951"/>
                    <a:pt x="265448" y="234951"/>
                    <a:pt x="265448" y="234951"/>
                  </a:cubicBezTo>
                  <a:cubicBezTo>
                    <a:pt x="287899" y="245534"/>
                    <a:pt x="306388" y="271992"/>
                    <a:pt x="306388" y="293159"/>
                  </a:cubicBezTo>
                  <a:cubicBezTo>
                    <a:pt x="306388" y="338138"/>
                    <a:pt x="306388" y="338138"/>
                    <a:pt x="306388" y="338138"/>
                  </a:cubicBezTo>
                  <a:cubicBezTo>
                    <a:pt x="0" y="338138"/>
                    <a:pt x="0" y="338138"/>
                    <a:pt x="0" y="338138"/>
                  </a:cubicBezTo>
                  <a:cubicBezTo>
                    <a:pt x="0" y="293159"/>
                    <a:pt x="0" y="293159"/>
                    <a:pt x="0" y="293159"/>
                  </a:cubicBezTo>
                  <a:cubicBezTo>
                    <a:pt x="0" y="271992"/>
                    <a:pt x="18489" y="245534"/>
                    <a:pt x="40940" y="234951"/>
                  </a:cubicBezTo>
                  <a:cubicBezTo>
                    <a:pt x="89804" y="211138"/>
                    <a:pt x="89804" y="211138"/>
                    <a:pt x="89804" y="211138"/>
                  </a:cubicBezTo>
                  <a:close/>
                  <a:moveTo>
                    <a:pt x="153194" y="11113"/>
                  </a:moveTo>
                  <a:cubicBezTo>
                    <a:pt x="108347" y="11113"/>
                    <a:pt x="70095" y="44084"/>
                    <a:pt x="63500" y="86287"/>
                  </a:cubicBezTo>
                  <a:cubicBezTo>
                    <a:pt x="63500" y="86287"/>
                    <a:pt x="63500" y="86287"/>
                    <a:pt x="64819" y="87606"/>
                  </a:cubicBezTo>
                  <a:cubicBezTo>
                    <a:pt x="66138" y="87606"/>
                    <a:pt x="66138" y="87606"/>
                    <a:pt x="67457" y="88925"/>
                  </a:cubicBezTo>
                  <a:cubicBezTo>
                    <a:pt x="70095" y="90244"/>
                    <a:pt x="72733" y="92881"/>
                    <a:pt x="74052" y="96838"/>
                  </a:cubicBezTo>
                  <a:cubicBezTo>
                    <a:pt x="79329" y="53316"/>
                    <a:pt x="112304" y="30896"/>
                    <a:pt x="153194" y="30896"/>
                  </a:cubicBezTo>
                  <a:cubicBezTo>
                    <a:pt x="194084" y="30896"/>
                    <a:pt x="227060" y="53316"/>
                    <a:pt x="231017" y="96838"/>
                  </a:cubicBezTo>
                  <a:cubicBezTo>
                    <a:pt x="233655" y="91563"/>
                    <a:pt x="238931" y="88925"/>
                    <a:pt x="242888" y="87606"/>
                  </a:cubicBezTo>
                  <a:cubicBezTo>
                    <a:pt x="236293" y="44084"/>
                    <a:pt x="199360" y="11113"/>
                    <a:pt x="153194" y="11113"/>
                  </a:cubicBezTo>
                  <a:close/>
                  <a:moveTo>
                    <a:pt x="153987" y="0"/>
                  </a:moveTo>
                  <a:cubicBezTo>
                    <a:pt x="205329" y="0"/>
                    <a:pt x="248773" y="39501"/>
                    <a:pt x="254038" y="89535"/>
                  </a:cubicBezTo>
                  <a:cubicBezTo>
                    <a:pt x="259304" y="92169"/>
                    <a:pt x="261937" y="97435"/>
                    <a:pt x="261937" y="102702"/>
                  </a:cubicBezTo>
                  <a:cubicBezTo>
                    <a:pt x="261937" y="135620"/>
                    <a:pt x="261937" y="135620"/>
                    <a:pt x="261937" y="135620"/>
                  </a:cubicBezTo>
                  <a:cubicBezTo>
                    <a:pt x="261937" y="143520"/>
                    <a:pt x="255355" y="150103"/>
                    <a:pt x="246140" y="150103"/>
                  </a:cubicBezTo>
                  <a:cubicBezTo>
                    <a:pt x="236924" y="150103"/>
                    <a:pt x="230342" y="143520"/>
                    <a:pt x="230342" y="135620"/>
                  </a:cubicBezTo>
                  <a:cubicBezTo>
                    <a:pt x="230342" y="127719"/>
                    <a:pt x="230342" y="127719"/>
                    <a:pt x="230342" y="127719"/>
                  </a:cubicBezTo>
                  <a:cubicBezTo>
                    <a:pt x="222443" y="171170"/>
                    <a:pt x="190848" y="210671"/>
                    <a:pt x="153987" y="210671"/>
                  </a:cubicBezTo>
                  <a:cubicBezTo>
                    <a:pt x="117126" y="210671"/>
                    <a:pt x="85531" y="171170"/>
                    <a:pt x="77632" y="127719"/>
                  </a:cubicBezTo>
                  <a:cubicBezTo>
                    <a:pt x="77632" y="135620"/>
                    <a:pt x="77632" y="135620"/>
                    <a:pt x="77632" y="135620"/>
                  </a:cubicBezTo>
                  <a:cubicBezTo>
                    <a:pt x="77632" y="142203"/>
                    <a:pt x="72367" y="147470"/>
                    <a:pt x="65784" y="150103"/>
                  </a:cubicBezTo>
                  <a:cubicBezTo>
                    <a:pt x="72367" y="171170"/>
                    <a:pt x="86848" y="189604"/>
                    <a:pt x="105278" y="201454"/>
                  </a:cubicBezTo>
                  <a:cubicBezTo>
                    <a:pt x="109227" y="200138"/>
                    <a:pt x="113177" y="200138"/>
                    <a:pt x="117126" y="202771"/>
                  </a:cubicBezTo>
                  <a:cubicBezTo>
                    <a:pt x="125025" y="206721"/>
                    <a:pt x="127658" y="213304"/>
                    <a:pt x="125025" y="218571"/>
                  </a:cubicBezTo>
                  <a:cubicBezTo>
                    <a:pt x="122392" y="222521"/>
                    <a:pt x="114493" y="223838"/>
                    <a:pt x="107911" y="219888"/>
                  </a:cubicBezTo>
                  <a:cubicBezTo>
                    <a:pt x="102645" y="217255"/>
                    <a:pt x="100012" y="213304"/>
                    <a:pt x="100012" y="209354"/>
                  </a:cubicBezTo>
                  <a:cubicBezTo>
                    <a:pt x="77632" y="194871"/>
                    <a:pt x="61834" y="173804"/>
                    <a:pt x="56568" y="150103"/>
                  </a:cubicBezTo>
                  <a:cubicBezTo>
                    <a:pt x="49986" y="147470"/>
                    <a:pt x="46037" y="142203"/>
                    <a:pt x="46037" y="135620"/>
                  </a:cubicBezTo>
                  <a:cubicBezTo>
                    <a:pt x="46037" y="102702"/>
                    <a:pt x="46037" y="102702"/>
                    <a:pt x="46037" y="102702"/>
                  </a:cubicBezTo>
                  <a:cubicBezTo>
                    <a:pt x="46037" y="97435"/>
                    <a:pt x="48670" y="92169"/>
                    <a:pt x="53936" y="89535"/>
                  </a:cubicBezTo>
                  <a:cubicBezTo>
                    <a:pt x="59201" y="39501"/>
                    <a:pt x="102645" y="0"/>
                    <a:pt x="1539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" name="任意多边形: 形状 161"/>
            <p:cNvSpPr/>
            <p:nvPr/>
          </p:nvSpPr>
          <p:spPr bwMode="auto">
            <a:xfrm>
              <a:off x="3817231" y="1312427"/>
              <a:ext cx="135319" cy="211935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" name="任意多边形: 形状 162"/>
            <p:cNvSpPr>
              <a:spLocks noChangeAspect="1"/>
            </p:cNvSpPr>
            <p:nvPr/>
          </p:nvSpPr>
          <p:spPr bwMode="auto">
            <a:xfrm>
              <a:off x="3879858" y="2092580"/>
              <a:ext cx="224798" cy="222646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2"/>
          <p:cNvGrpSpPr/>
          <p:nvPr/>
        </p:nvGrpSpPr>
        <p:grpSpPr>
          <a:xfrm>
            <a:off x="4659855" y="2053719"/>
            <a:ext cx="1323083" cy="2667836"/>
            <a:chOff x="4281488" y="2009843"/>
            <a:chExt cx="1204912" cy="2428808"/>
          </a:xfrm>
        </p:grpSpPr>
        <p:sp>
          <p:nvSpPr>
            <p:cNvPr id="54" name="Freeform 59"/>
            <p:cNvSpPr/>
            <p:nvPr/>
          </p:nvSpPr>
          <p:spPr bwMode="auto">
            <a:xfrm>
              <a:off x="4728043" y="2583169"/>
              <a:ext cx="378730" cy="448633"/>
            </a:xfrm>
            <a:custGeom>
              <a:avLst/>
              <a:gdLst>
                <a:gd name="T0" fmla="*/ 102 w 154"/>
                <a:gd name="T1" fmla="*/ 109 h 182"/>
                <a:gd name="T2" fmla="*/ 154 w 154"/>
                <a:gd name="T3" fmla="*/ 46 h 182"/>
                <a:gd name="T4" fmla="*/ 69 w 154"/>
                <a:gd name="T5" fmla="*/ 0 h 182"/>
                <a:gd name="T6" fmla="*/ 18 w 154"/>
                <a:gd name="T7" fmla="*/ 63 h 182"/>
                <a:gd name="T8" fmla="*/ 17 w 154"/>
                <a:gd name="T9" fmla="*/ 131 h 182"/>
                <a:gd name="T10" fmla="*/ 25 w 154"/>
                <a:gd name="T11" fmla="*/ 136 h 182"/>
                <a:gd name="T12" fmla="*/ 110 w 154"/>
                <a:gd name="T13" fmla="*/ 182 h 182"/>
                <a:gd name="T14" fmla="*/ 102 w 154"/>
                <a:gd name="T15" fmla="*/ 177 h 182"/>
                <a:gd name="T16" fmla="*/ 102 w 154"/>
                <a:gd name="T17" fmla="*/ 10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82">
                  <a:moveTo>
                    <a:pt x="102" y="109"/>
                  </a:moveTo>
                  <a:cubicBezTo>
                    <a:pt x="154" y="46"/>
                    <a:pt x="154" y="46"/>
                    <a:pt x="154" y="46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84"/>
                    <a:pt x="0" y="114"/>
                    <a:pt x="17" y="131"/>
                  </a:cubicBezTo>
                  <a:cubicBezTo>
                    <a:pt x="20" y="133"/>
                    <a:pt x="22" y="135"/>
                    <a:pt x="25" y="136"/>
                  </a:cubicBezTo>
                  <a:cubicBezTo>
                    <a:pt x="110" y="182"/>
                    <a:pt x="110" y="182"/>
                    <a:pt x="110" y="182"/>
                  </a:cubicBezTo>
                  <a:cubicBezTo>
                    <a:pt x="107" y="181"/>
                    <a:pt x="105" y="179"/>
                    <a:pt x="102" y="177"/>
                  </a:cubicBezTo>
                  <a:cubicBezTo>
                    <a:pt x="85" y="160"/>
                    <a:pt x="85" y="130"/>
                    <a:pt x="102" y="109"/>
                  </a:cubicBezTo>
                  <a:close/>
                </a:path>
              </a:pathLst>
            </a:custGeom>
            <a:solidFill>
              <a:schemeClr val="accent2"/>
            </a:solidFill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4755829" y="2009843"/>
              <a:ext cx="387076" cy="450720"/>
            </a:xfrm>
            <a:custGeom>
              <a:avLst/>
              <a:gdLst>
                <a:gd name="T0" fmla="*/ 102 w 157"/>
                <a:gd name="T1" fmla="*/ 65 h 183"/>
                <a:gd name="T2" fmla="*/ 133 w 157"/>
                <a:gd name="T3" fmla="*/ 47 h 183"/>
                <a:gd name="T4" fmla="*/ 157 w 157"/>
                <a:gd name="T5" fmla="*/ 51 h 183"/>
                <a:gd name="T6" fmla="*/ 72 w 157"/>
                <a:gd name="T7" fmla="*/ 5 h 183"/>
                <a:gd name="T8" fmla="*/ 49 w 157"/>
                <a:gd name="T9" fmla="*/ 1 h 183"/>
                <a:gd name="T10" fmla="*/ 17 w 157"/>
                <a:gd name="T11" fmla="*/ 19 h 183"/>
                <a:gd name="T12" fmla="*/ 17 w 157"/>
                <a:gd name="T13" fmla="*/ 87 h 183"/>
                <a:gd name="T14" fmla="*/ 70 w 157"/>
                <a:gd name="T15" fmla="*/ 137 h 183"/>
                <a:gd name="T16" fmla="*/ 155 w 157"/>
                <a:gd name="T17" fmla="*/ 183 h 183"/>
                <a:gd name="T18" fmla="*/ 102 w 157"/>
                <a:gd name="T19" fmla="*/ 133 h 183"/>
                <a:gd name="T20" fmla="*/ 102 w 157"/>
                <a:gd name="T21" fmla="*/ 6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183">
                  <a:moveTo>
                    <a:pt x="102" y="65"/>
                  </a:moveTo>
                  <a:cubicBezTo>
                    <a:pt x="111" y="55"/>
                    <a:pt x="122" y="48"/>
                    <a:pt x="133" y="47"/>
                  </a:cubicBezTo>
                  <a:cubicBezTo>
                    <a:pt x="142" y="46"/>
                    <a:pt x="150" y="47"/>
                    <a:pt x="157" y="51"/>
                  </a:cubicBezTo>
                  <a:cubicBezTo>
                    <a:pt x="129" y="36"/>
                    <a:pt x="101" y="20"/>
                    <a:pt x="72" y="5"/>
                  </a:cubicBezTo>
                  <a:cubicBezTo>
                    <a:pt x="65" y="1"/>
                    <a:pt x="57" y="0"/>
                    <a:pt x="49" y="1"/>
                  </a:cubicBezTo>
                  <a:cubicBezTo>
                    <a:pt x="37" y="2"/>
                    <a:pt x="26" y="9"/>
                    <a:pt x="17" y="19"/>
                  </a:cubicBezTo>
                  <a:cubicBezTo>
                    <a:pt x="0" y="40"/>
                    <a:pt x="0" y="71"/>
                    <a:pt x="17" y="87"/>
                  </a:cubicBezTo>
                  <a:cubicBezTo>
                    <a:pt x="70" y="137"/>
                    <a:pt x="70" y="137"/>
                    <a:pt x="70" y="137"/>
                  </a:cubicBezTo>
                  <a:cubicBezTo>
                    <a:pt x="155" y="183"/>
                    <a:pt x="155" y="183"/>
                    <a:pt x="155" y="183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85" y="117"/>
                    <a:pt x="85" y="86"/>
                    <a:pt x="102" y="65"/>
                  </a:cubicBezTo>
                  <a:close/>
                </a:path>
              </a:pathLst>
            </a:custGeom>
            <a:solidFill>
              <a:schemeClr val="accent2"/>
            </a:solidFill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Freeform 71"/>
            <p:cNvSpPr/>
            <p:nvPr/>
          </p:nvSpPr>
          <p:spPr bwMode="auto">
            <a:xfrm>
              <a:off x="4475163" y="2103438"/>
              <a:ext cx="1011237" cy="2335213"/>
            </a:xfrm>
            <a:custGeom>
              <a:avLst/>
              <a:gdLst>
                <a:gd name="T0" fmla="*/ 232 w 410"/>
                <a:gd name="T1" fmla="*/ 1 h 948"/>
                <a:gd name="T2" fmla="*/ 264 w 410"/>
                <a:gd name="T3" fmla="*/ 11 h 948"/>
                <a:gd name="T4" fmla="*/ 394 w 410"/>
                <a:gd name="T5" fmla="*/ 134 h 948"/>
                <a:gd name="T6" fmla="*/ 399 w 410"/>
                <a:gd name="T7" fmla="*/ 139 h 948"/>
                <a:gd name="T8" fmla="*/ 402 w 410"/>
                <a:gd name="T9" fmla="*/ 188 h 948"/>
                <a:gd name="T10" fmla="*/ 394 w 410"/>
                <a:gd name="T11" fmla="*/ 201 h 948"/>
                <a:gd name="T12" fmla="*/ 263 w 410"/>
                <a:gd name="T13" fmla="*/ 361 h 948"/>
                <a:gd name="T14" fmla="*/ 232 w 410"/>
                <a:gd name="T15" fmla="*/ 380 h 948"/>
                <a:gd name="T16" fmla="*/ 200 w 410"/>
                <a:gd name="T17" fmla="*/ 370 h 948"/>
                <a:gd name="T18" fmla="*/ 200 w 410"/>
                <a:gd name="T19" fmla="*/ 302 h 948"/>
                <a:gd name="T20" fmla="*/ 252 w 410"/>
                <a:gd name="T21" fmla="*/ 240 h 948"/>
                <a:gd name="T22" fmla="*/ 223 w 410"/>
                <a:gd name="T23" fmla="*/ 244 h 948"/>
                <a:gd name="T24" fmla="*/ 96 w 410"/>
                <a:gd name="T25" fmla="*/ 398 h 948"/>
                <a:gd name="T26" fmla="*/ 95 w 410"/>
                <a:gd name="T27" fmla="*/ 887 h 948"/>
                <a:gd name="T28" fmla="*/ 48 w 410"/>
                <a:gd name="T29" fmla="*/ 945 h 948"/>
                <a:gd name="T30" fmla="*/ 0 w 410"/>
                <a:gd name="T31" fmla="*/ 900 h 948"/>
                <a:gd name="T32" fmla="*/ 1 w 410"/>
                <a:gd name="T33" fmla="*/ 411 h 948"/>
                <a:gd name="T34" fmla="*/ 223 w 410"/>
                <a:gd name="T35" fmla="*/ 141 h 948"/>
                <a:gd name="T36" fmla="*/ 254 w 410"/>
                <a:gd name="T37" fmla="*/ 137 h 948"/>
                <a:gd name="T38" fmla="*/ 201 w 410"/>
                <a:gd name="T39" fmla="*/ 87 h 948"/>
                <a:gd name="T40" fmla="*/ 201 w 410"/>
                <a:gd name="T41" fmla="*/ 20 h 948"/>
                <a:gd name="T42" fmla="*/ 232 w 410"/>
                <a:gd name="T43" fmla="*/ 1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0" h="948">
                  <a:moveTo>
                    <a:pt x="232" y="1"/>
                  </a:moveTo>
                  <a:cubicBezTo>
                    <a:pt x="244" y="0"/>
                    <a:pt x="255" y="3"/>
                    <a:pt x="264" y="11"/>
                  </a:cubicBezTo>
                  <a:cubicBezTo>
                    <a:pt x="394" y="134"/>
                    <a:pt x="394" y="134"/>
                    <a:pt x="394" y="134"/>
                  </a:cubicBezTo>
                  <a:cubicBezTo>
                    <a:pt x="396" y="135"/>
                    <a:pt x="398" y="137"/>
                    <a:pt x="399" y="139"/>
                  </a:cubicBezTo>
                  <a:cubicBezTo>
                    <a:pt x="409" y="154"/>
                    <a:pt x="410" y="172"/>
                    <a:pt x="402" y="188"/>
                  </a:cubicBezTo>
                  <a:cubicBezTo>
                    <a:pt x="400" y="193"/>
                    <a:pt x="398" y="198"/>
                    <a:pt x="394" y="201"/>
                  </a:cubicBezTo>
                  <a:cubicBezTo>
                    <a:pt x="263" y="361"/>
                    <a:pt x="263" y="361"/>
                    <a:pt x="263" y="361"/>
                  </a:cubicBezTo>
                  <a:cubicBezTo>
                    <a:pt x="254" y="372"/>
                    <a:pt x="243" y="378"/>
                    <a:pt x="232" y="380"/>
                  </a:cubicBezTo>
                  <a:cubicBezTo>
                    <a:pt x="220" y="381"/>
                    <a:pt x="209" y="378"/>
                    <a:pt x="200" y="370"/>
                  </a:cubicBezTo>
                  <a:cubicBezTo>
                    <a:pt x="183" y="354"/>
                    <a:pt x="183" y="323"/>
                    <a:pt x="200" y="302"/>
                  </a:cubicBezTo>
                  <a:cubicBezTo>
                    <a:pt x="252" y="240"/>
                    <a:pt x="252" y="240"/>
                    <a:pt x="252" y="240"/>
                  </a:cubicBezTo>
                  <a:cubicBezTo>
                    <a:pt x="223" y="244"/>
                    <a:pt x="223" y="244"/>
                    <a:pt x="223" y="244"/>
                  </a:cubicBezTo>
                  <a:cubicBezTo>
                    <a:pt x="153" y="254"/>
                    <a:pt x="96" y="323"/>
                    <a:pt x="96" y="398"/>
                  </a:cubicBezTo>
                  <a:cubicBezTo>
                    <a:pt x="95" y="887"/>
                    <a:pt x="95" y="887"/>
                    <a:pt x="95" y="887"/>
                  </a:cubicBezTo>
                  <a:cubicBezTo>
                    <a:pt x="95" y="915"/>
                    <a:pt x="74" y="941"/>
                    <a:pt x="48" y="945"/>
                  </a:cubicBezTo>
                  <a:cubicBezTo>
                    <a:pt x="22" y="948"/>
                    <a:pt x="0" y="929"/>
                    <a:pt x="0" y="900"/>
                  </a:cubicBezTo>
                  <a:cubicBezTo>
                    <a:pt x="1" y="411"/>
                    <a:pt x="1" y="411"/>
                    <a:pt x="1" y="411"/>
                  </a:cubicBezTo>
                  <a:cubicBezTo>
                    <a:pt x="2" y="279"/>
                    <a:pt x="101" y="159"/>
                    <a:pt x="223" y="141"/>
                  </a:cubicBezTo>
                  <a:cubicBezTo>
                    <a:pt x="254" y="137"/>
                    <a:pt x="254" y="137"/>
                    <a:pt x="254" y="13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184" y="71"/>
                    <a:pt x="184" y="41"/>
                    <a:pt x="201" y="20"/>
                  </a:cubicBezTo>
                  <a:cubicBezTo>
                    <a:pt x="210" y="9"/>
                    <a:pt x="221" y="3"/>
                    <a:pt x="232" y="1"/>
                  </a:cubicBezTo>
                  <a:close/>
                </a:path>
              </a:pathLst>
            </a:custGeom>
            <a:solidFill>
              <a:schemeClr val="accent1"/>
            </a:solidFill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Freeform 75"/>
            <p:cNvSpPr/>
            <p:nvPr/>
          </p:nvSpPr>
          <p:spPr bwMode="auto">
            <a:xfrm>
              <a:off x="4281488" y="2332038"/>
              <a:ext cx="831850" cy="2093912"/>
            </a:xfrm>
            <a:custGeom>
              <a:avLst/>
              <a:gdLst>
                <a:gd name="T0" fmla="*/ 253 w 338"/>
                <a:gd name="T1" fmla="*/ 0 h 849"/>
                <a:gd name="T2" fmla="*/ 222 w 338"/>
                <a:gd name="T3" fmla="*/ 4 h 849"/>
                <a:gd name="T4" fmla="*/ 0 w 338"/>
                <a:gd name="T5" fmla="*/ 273 h 849"/>
                <a:gd name="T6" fmla="*/ 0 w 338"/>
                <a:gd name="T7" fmla="*/ 763 h 849"/>
                <a:gd name="T8" fmla="*/ 22 w 338"/>
                <a:gd name="T9" fmla="*/ 803 h 849"/>
                <a:gd name="T10" fmla="*/ 106 w 338"/>
                <a:gd name="T11" fmla="*/ 849 h 849"/>
                <a:gd name="T12" fmla="*/ 84 w 338"/>
                <a:gd name="T13" fmla="*/ 809 h 849"/>
                <a:gd name="T14" fmla="*/ 85 w 338"/>
                <a:gd name="T15" fmla="*/ 320 h 849"/>
                <a:gd name="T16" fmla="*/ 307 w 338"/>
                <a:gd name="T17" fmla="*/ 50 h 849"/>
                <a:gd name="T18" fmla="*/ 338 w 338"/>
                <a:gd name="T19" fmla="*/ 46 h 849"/>
                <a:gd name="T20" fmla="*/ 253 w 338"/>
                <a:gd name="T21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8" h="849">
                  <a:moveTo>
                    <a:pt x="253" y="0"/>
                  </a:moveTo>
                  <a:cubicBezTo>
                    <a:pt x="222" y="4"/>
                    <a:pt x="222" y="4"/>
                    <a:pt x="222" y="4"/>
                  </a:cubicBezTo>
                  <a:cubicBezTo>
                    <a:pt x="100" y="21"/>
                    <a:pt x="1" y="142"/>
                    <a:pt x="0" y="273"/>
                  </a:cubicBezTo>
                  <a:cubicBezTo>
                    <a:pt x="0" y="763"/>
                    <a:pt x="0" y="763"/>
                    <a:pt x="0" y="763"/>
                  </a:cubicBezTo>
                  <a:cubicBezTo>
                    <a:pt x="0" y="781"/>
                    <a:pt x="8" y="796"/>
                    <a:pt x="22" y="803"/>
                  </a:cubicBezTo>
                  <a:cubicBezTo>
                    <a:pt x="106" y="849"/>
                    <a:pt x="106" y="849"/>
                    <a:pt x="106" y="849"/>
                  </a:cubicBezTo>
                  <a:cubicBezTo>
                    <a:pt x="93" y="842"/>
                    <a:pt x="84" y="827"/>
                    <a:pt x="84" y="809"/>
                  </a:cubicBezTo>
                  <a:cubicBezTo>
                    <a:pt x="85" y="320"/>
                    <a:pt x="85" y="320"/>
                    <a:pt x="85" y="320"/>
                  </a:cubicBezTo>
                  <a:cubicBezTo>
                    <a:pt x="86" y="188"/>
                    <a:pt x="185" y="67"/>
                    <a:pt x="307" y="50"/>
                  </a:cubicBezTo>
                  <a:cubicBezTo>
                    <a:pt x="338" y="46"/>
                    <a:pt x="338" y="46"/>
                    <a:pt x="338" y="46"/>
                  </a:cubicBezTo>
                  <a:lnTo>
                    <a:pt x="253" y="0"/>
                  </a:lnTo>
                  <a:close/>
                </a:path>
              </a:pathLst>
            </a:custGeom>
            <a:solidFill>
              <a:schemeClr val="accent2"/>
            </a:solidFill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组合 207"/>
          <p:cNvGrpSpPr/>
          <p:nvPr/>
        </p:nvGrpSpPr>
        <p:grpSpPr>
          <a:xfrm>
            <a:off x="3975028" y="1375247"/>
            <a:ext cx="1191117" cy="3524450"/>
            <a:chOff x="4089129" y="1275606"/>
            <a:chExt cx="1084732" cy="3208672"/>
          </a:xfrm>
          <a:solidFill>
            <a:schemeClr val="accent2"/>
          </a:solidFill>
        </p:grpSpPr>
        <p:sp>
          <p:nvSpPr>
            <p:cNvPr id="51" name="Freeform 27"/>
            <p:cNvSpPr/>
            <p:nvPr/>
          </p:nvSpPr>
          <p:spPr bwMode="auto">
            <a:xfrm>
              <a:off x="4402839" y="1717360"/>
              <a:ext cx="263963" cy="2752309"/>
            </a:xfrm>
            <a:custGeom>
              <a:avLst/>
              <a:gdLst>
                <a:gd name="T0" fmla="*/ 85 w 107"/>
                <a:gd name="T1" fmla="*/ 1077 h 1117"/>
                <a:gd name="T2" fmla="*/ 87 w 107"/>
                <a:gd name="T3" fmla="*/ 46 h 1117"/>
                <a:gd name="T4" fmla="*/ 2 w 107"/>
                <a:gd name="T5" fmla="*/ 0 h 1117"/>
                <a:gd name="T6" fmla="*/ 0 w 107"/>
                <a:gd name="T7" fmla="*/ 1031 h 1117"/>
                <a:gd name="T8" fmla="*/ 22 w 107"/>
                <a:gd name="T9" fmla="*/ 1071 h 1117"/>
                <a:gd name="T10" fmla="*/ 107 w 107"/>
                <a:gd name="T11" fmla="*/ 1117 h 1117"/>
                <a:gd name="T12" fmla="*/ 85 w 107"/>
                <a:gd name="T13" fmla="*/ 1077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117">
                  <a:moveTo>
                    <a:pt x="85" y="1077"/>
                  </a:moveTo>
                  <a:cubicBezTo>
                    <a:pt x="87" y="46"/>
                    <a:pt x="87" y="46"/>
                    <a:pt x="87" y="4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031"/>
                    <a:pt x="0" y="1031"/>
                    <a:pt x="0" y="1031"/>
                  </a:cubicBezTo>
                  <a:cubicBezTo>
                    <a:pt x="0" y="1049"/>
                    <a:pt x="9" y="1064"/>
                    <a:pt x="22" y="1071"/>
                  </a:cubicBezTo>
                  <a:cubicBezTo>
                    <a:pt x="107" y="1117"/>
                    <a:pt x="107" y="1117"/>
                    <a:pt x="107" y="1117"/>
                  </a:cubicBezTo>
                  <a:cubicBezTo>
                    <a:pt x="94" y="1110"/>
                    <a:pt x="85" y="1095"/>
                    <a:pt x="85" y="1077"/>
                  </a:cubicBezTo>
                  <a:close/>
                </a:path>
              </a:pathLst>
            </a:custGeom>
            <a:solidFill>
              <a:schemeClr val="accent4"/>
            </a:solidFill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Freeform 23"/>
            <p:cNvSpPr/>
            <p:nvPr/>
          </p:nvSpPr>
          <p:spPr bwMode="auto">
            <a:xfrm>
              <a:off x="4290159" y="1381408"/>
              <a:ext cx="883702" cy="3102870"/>
            </a:xfrm>
            <a:custGeom>
              <a:avLst/>
              <a:gdLst>
                <a:gd name="T0" fmla="*/ 180 w 359"/>
                <a:gd name="T1" fmla="*/ 1 h 1259"/>
                <a:gd name="T2" fmla="*/ 205 w 359"/>
                <a:gd name="T3" fmla="*/ 5 h 1259"/>
                <a:gd name="T4" fmla="*/ 212 w 359"/>
                <a:gd name="T5" fmla="*/ 11 h 1259"/>
                <a:gd name="T6" fmla="*/ 342 w 359"/>
                <a:gd name="T7" fmla="*/ 134 h 1259"/>
                <a:gd name="T8" fmla="*/ 342 w 359"/>
                <a:gd name="T9" fmla="*/ 201 h 1259"/>
                <a:gd name="T10" fmla="*/ 311 w 359"/>
                <a:gd name="T11" fmla="*/ 220 h 1259"/>
                <a:gd name="T12" fmla="*/ 279 w 359"/>
                <a:gd name="T13" fmla="*/ 210 h 1259"/>
                <a:gd name="T14" fmla="*/ 223 w 359"/>
                <a:gd name="T15" fmla="*/ 157 h 1259"/>
                <a:gd name="T16" fmla="*/ 221 w 359"/>
                <a:gd name="T17" fmla="*/ 1198 h 1259"/>
                <a:gd name="T18" fmla="*/ 173 w 359"/>
                <a:gd name="T19" fmla="*/ 1256 h 1259"/>
                <a:gd name="T20" fmla="*/ 126 w 359"/>
                <a:gd name="T21" fmla="*/ 1211 h 1259"/>
                <a:gd name="T22" fmla="*/ 128 w 359"/>
                <a:gd name="T23" fmla="*/ 180 h 1259"/>
                <a:gd name="T24" fmla="*/ 80 w 359"/>
                <a:gd name="T25" fmla="*/ 238 h 1259"/>
                <a:gd name="T26" fmla="*/ 49 w 359"/>
                <a:gd name="T27" fmla="*/ 257 h 1259"/>
                <a:gd name="T28" fmla="*/ 17 w 359"/>
                <a:gd name="T29" fmla="*/ 247 h 1259"/>
                <a:gd name="T30" fmla="*/ 18 w 359"/>
                <a:gd name="T31" fmla="*/ 179 h 1259"/>
                <a:gd name="T32" fmla="*/ 149 w 359"/>
                <a:gd name="T33" fmla="*/ 19 h 1259"/>
                <a:gd name="T34" fmla="*/ 160 w 359"/>
                <a:gd name="T35" fmla="*/ 9 h 1259"/>
                <a:gd name="T36" fmla="*/ 180 w 359"/>
                <a:gd name="T37" fmla="*/ 1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9" h="1259">
                  <a:moveTo>
                    <a:pt x="180" y="1"/>
                  </a:moveTo>
                  <a:cubicBezTo>
                    <a:pt x="189" y="0"/>
                    <a:pt x="197" y="1"/>
                    <a:pt x="205" y="5"/>
                  </a:cubicBezTo>
                  <a:cubicBezTo>
                    <a:pt x="208" y="8"/>
                    <a:pt x="210" y="9"/>
                    <a:pt x="212" y="11"/>
                  </a:cubicBezTo>
                  <a:cubicBezTo>
                    <a:pt x="342" y="134"/>
                    <a:pt x="342" y="134"/>
                    <a:pt x="342" y="134"/>
                  </a:cubicBezTo>
                  <a:cubicBezTo>
                    <a:pt x="359" y="150"/>
                    <a:pt x="359" y="180"/>
                    <a:pt x="342" y="201"/>
                  </a:cubicBezTo>
                  <a:cubicBezTo>
                    <a:pt x="333" y="212"/>
                    <a:pt x="322" y="218"/>
                    <a:pt x="311" y="220"/>
                  </a:cubicBezTo>
                  <a:cubicBezTo>
                    <a:pt x="299" y="221"/>
                    <a:pt x="288" y="218"/>
                    <a:pt x="279" y="210"/>
                  </a:cubicBezTo>
                  <a:cubicBezTo>
                    <a:pt x="223" y="157"/>
                    <a:pt x="223" y="157"/>
                    <a:pt x="223" y="157"/>
                  </a:cubicBezTo>
                  <a:cubicBezTo>
                    <a:pt x="221" y="1198"/>
                    <a:pt x="221" y="1198"/>
                    <a:pt x="221" y="1198"/>
                  </a:cubicBezTo>
                  <a:cubicBezTo>
                    <a:pt x="221" y="1226"/>
                    <a:pt x="200" y="1252"/>
                    <a:pt x="173" y="1256"/>
                  </a:cubicBezTo>
                  <a:cubicBezTo>
                    <a:pt x="147" y="1259"/>
                    <a:pt x="126" y="1239"/>
                    <a:pt x="126" y="1211"/>
                  </a:cubicBezTo>
                  <a:cubicBezTo>
                    <a:pt x="128" y="180"/>
                    <a:pt x="128" y="180"/>
                    <a:pt x="128" y="180"/>
                  </a:cubicBezTo>
                  <a:cubicBezTo>
                    <a:pt x="80" y="238"/>
                    <a:pt x="80" y="238"/>
                    <a:pt x="80" y="238"/>
                  </a:cubicBezTo>
                  <a:cubicBezTo>
                    <a:pt x="72" y="249"/>
                    <a:pt x="60" y="255"/>
                    <a:pt x="49" y="257"/>
                  </a:cubicBezTo>
                  <a:cubicBezTo>
                    <a:pt x="37" y="258"/>
                    <a:pt x="26" y="255"/>
                    <a:pt x="17" y="247"/>
                  </a:cubicBezTo>
                  <a:cubicBezTo>
                    <a:pt x="0" y="231"/>
                    <a:pt x="0" y="200"/>
                    <a:pt x="18" y="179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52" y="15"/>
                    <a:pt x="156" y="12"/>
                    <a:pt x="160" y="9"/>
                  </a:cubicBezTo>
                  <a:cubicBezTo>
                    <a:pt x="166" y="5"/>
                    <a:pt x="173" y="2"/>
                    <a:pt x="180" y="1"/>
                  </a:cubicBezTo>
                  <a:close/>
                </a:path>
              </a:pathLst>
            </a:custGeom>
            <a:solidFill>
              <a:schemeClr val="accent3"/>
            </a:solidFill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" name="Freeform 32"/>
            <p:cNvSpPr/>
            <p:nvPr/>
          </p:nvSpPr>
          <p:spPr bwMode="auto">
            <a:xfrm>
              <a:off x="4089129" y="1275606"/>
              <a:ext cx="712595" cy="734506"/>
            </a:xfrm>
            <a:custGeom>
              <a:avLst/>
              <a:gdLst>
                <a:gd name="T0" fmla="*/ 204 w 289"/>
                <a:gd name="T1" fmla="*/ 5 h 298"/>
                <a:gd name="T2" fmla="*/ 180 w 289"/>
                <a:gd name="T3" fmla="*/ 1 h 298"/>
                <a:gd name="T4" fmla="*/ 160 w 289"/>
                <a:gd name="T5" fmla="*/ 9 h 298"/>
                <a:gd name="T6" fmla="*/ 149 w 289"/>
                <a:gd name="T7" fmla="*/ 19 h 298"/>
                <a:gd name="T8" fmla="*/ 18 w 289"/>
                <a:gd name="T9" fmla="*/ 179 h 298"/>
                <a:gd name="T10" fmla="*/ 18 w 289"/>
                <a:gd name="T11" fmla="*/ 247 h 298"/>
                <a:gd name="T12" fmla="*/ 25 w 289"/>
                <a:gd name="T13" fmla="*/ 252 h 298"/>
                <a:gd name="T14" fmla="*/ 106 w 289"/>
                <a:gd name="T15" fmla="*/ 296 h 298"/>
                <a:gd name="T16" fmla="*/ 110 w 289"/>
                <a:gd name="T17" fmla="*/ 298 h 298"/>
                <a:gd name="T18" fmla="*/ 102 w 289"/>
                <a:gd name="T19" fmla="*/ 293 h 298"/>
                <a:gd name="T20" fmla="*/ 103 w 289"/>
                <a:gd name="T21" fmla="*/ 225 h 298"/>
                <a:gd name="T22" fmla="*/ 234 w 289"/>
                <a:gd name="T23" fmla="*/ 65 h 298"/>
                <a:gd name="T24" fmla="*/ 245 w 289"/>
                <a:gd name="T25" fmla="*/ 55 h 298"/>
                <a:gd name="T26" fmla="*/ 265 w 289"/>
                <a:gd name="T27" fmla="*/ 47 h 298"/>
                <a:gd name="T28" fmla="*/ 289 w 289"/>
                <a:gd name="T29" fmla="*/ 51 h 298"/>
                <a:gd name="T30" fmla="*/ 204 w 289"/>
                <a:gd name="T31" fmla="*/ 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298">
                  <a:moveTo>
                    <a:pt x="204" y="5"/>
                  </a:moveTo>
                  <a:cubicBezTo>
                    <a:pt x="197" y="1"/>
                    <a:pt x="189" y="0"/>
                    <a:pt x="180" y="1"/>
                  </a:cubicBezTo>
                  <a:cubicBezTo>
                    <a:pt x="173" y="2"/>
                    <a:pt x="166" y="5"/>
                    <a:pt x="160" y="9"/>
                  </a:cubicBezTo>
                  <a:cubicBezTo>
                    <a:pt x="156" y="12"/>
                    <a:pt x="152" y="15"/>
                    <a:pt x="149" y="19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0" y="200"/>
                    <a:pt x="0" y="230"/>
                    <a:pt x="18" y="247"/>
                  </a:cubicBezTo>
                  <a:cubicBezTo>
                    <a:pt x="20" y="249"/>
                    <a:pt x="23" y="251"/>
                    <a:pt x="25" y="252"/>
                  </a:cubicBezTo>
                  <a:cubicBezTo>
                    <a:pt x="52" y="267"/>
                    <a:pt x="79" y="282"/>
                    <a:pt x="106" y="296"/>
                  </a:cubicBezTo>
                  <a:cubicBezTo>
                    <a:pt x="107" y="297"/>
                    <a:pt x="109" y="298"/>
                    <a:pt x="110" y="298"/>
                  </a:cubicBezTo>
                  <a:cubicBezTo>
                    <a:pt x="107" y="297"/>
                    <a:pt x="105" y="295"/>
                    <a:pt x="102" y="293"/>
                  </a:cubicBezTo>
                  <a:cubicBezTo>
                    <a:pt x="85" y="277"/>
                    <a:pt x="85" y="246"/>
                    <a:pt x="103" y="225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37" y="61"/>
                    <a:pt x="241" y="58"/>
                    <a:pt x="245" y="55"/>
                  </a:cubicBezTo>
                  <a:cubicBezTo>
                    <a:pt x="251" y="51"/>
                    <a:pt x="258" y="48"/>
                    <a:pt x="265" y="47"/>
                  </a:cubicBezTo>
                  <a:cubicBezTo>
                    <a:pt x="273" y="46"/>
                    <a:pt x="282" y="47"/>
                    <a:pt x="289" y="51"/>
                  </a:cubicBezTo>
                  <a:lnTo>
                    <a:pt x="204" y="5"/>
                  </a:lnTo>
                  <a:close/>
                </a:path>
              </a:pathLst>
            </a:custGeom>
            <a:solidFill>
              <a:schemeClr val="accent4"/>
            </a:solidFill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" name="组合 208"/>
          <p:cNvGrpSpPr/>
          <p:nvPr/>
        </p:nvGrpSpPr>
        <p:grpSpPr>
          <a:xfrm>
            <a:off x="3161063" y="2930195"/>
            <a:ext cx="1301649" cy="1943145"/>
            <a:chOff x="3347864" y="2691235"/>
            <a:chExt cx="1185392" cy="1769046"/>
          </a:xfrm>
          <a:solidFill>
            <a:schemeClr val="accent1"/>
          </a:solidFill>
        </p:grpSpPr>
        <p:sp>
          <p:nvSpPr>
            <p:cNvPr id="47" name="Freeform 67"/>
            <p:cNvSpPr/>
            <p:nvPr/>
          </p:nvSpPr>
          <p:spPr bwMode="auto">
            <a:xfrm>
              <a:off x="3732038" y="3029373"/>
              <a:ext cx="552450" cy="166687"/>
            </a:xfrm>
            <a:custGeom>
              <a:avLst/>
              <a:gdLst>
                <a:gd name="T0" fmla="*/ 22 w 224"/>
                <a:gd name="T1" fmla="*/ 0 h 67"/>
                <a:gd name="T2" fmla="*/ 0 w 224"/>
                <a:gd name="T3" fmla="*/ 3 h 67"/>
                <a:gd name="T4" fmla="*/ 85 w 224"/>
                <a:gd name="T5" fmla="*/ 49 h 67"/>
                <a:gd name="T6" fmla="*/ 107 w 224"/>
                <a:gd name="T7" fmla="*/ 46 h 67"/>
                <a:gd name="T8" fmla="*/ 224 w 224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67">
                  <a:moveTo>
                    <a:pt x="22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50" y="40"/>
                    <a:pt x="190" y="48"/>
                    <a:pt x="224" y="67"/>
                  </a:cubicBezTo>
                </a:path>
              </a:pathLst>
            </a:custGeom>
            <a:grp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3947947" y="3309811"/>
              <a:ext cx="404813" cy="1130972"/>
            </a:xfrm>
            <a:custGeom>
              <a:avLst/>
              <a:gdLst>
                <a:gd name="T0" fmla="*/ 142 w 164"/>
                <a:gd name="T1" fmla="*/ 419 h 459"/>
                <a:gd name="T2" fmla="*/ 143 w 164"/>
                <a:gd name="T3" fmla="*/ 153 h 459"/>
                <a:gd name="T4" fmla="*/ 84 w 164"/>
                <a:gd name="T5" fmla="*/ 46 h 459"/>
                <a:gd name="T6" fmla="*/ 0 w 164"/>
                <a:gd name="T7" fmla="*/ 0 h 459"/>
                <a:gd name="T8" fmla="*/ 58 w 164"/>
                <a:gd name="T9" fmla="*/ 107 h 459"/>
                <a:gd name="T10" fmla="*/ 58 w 164"/>
                <a:gd name="T11" fmla="*/ 373 h 459"/>
                <a:gd name="T12" fmla="*/ 80 w 164"/>
                <a:gd name="T13" fmla="*/ 413 h 459"/>
                <a:gd name="T14" fmla="*/ 122 w 164"/>
                <a:gd name="T15" fmla="*/ 436 h 459"/>
                <a:gd name="T16" fmla="*/ 164 w 164"/>
                <a:gd name="T17" fmla="*/ 459 h 459"/>
                <a:gd name="T18" fmla="*/ 142 w 164"/>
                <a:gd name="T19" fmla="*/ 41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459">
                  <a:moveTo>
                    <a:pt x="142" y="419"/>
                  </a:moveTo>
                  <a:cubicBezTo>
                    <a:pt x="143" y="153"/>
                    <a:pt x="143" y="153"/>
                    <a:pt x="143" y="153"/>
                  </a:cubicBezTo>
                  <a:cubicBezTo>
                    <a:pt x="143" y="104"/>
                    <a:pt x="120" y="65"/>
                    <a:pt x="84" y="46"/>
                  </a:cubicBezTo>
                  <a:cubicBezTo>
                    <a:pt x="56" y="31"/>
                    <a:pt x="28" y="15"/>
                    <a:pt x="0" y="0"/>
                  </a:cubicBezTo>
                  <a:cubicBezTo>
                    <a:pt x="35" y="19"/>
                    <a:pt x="58" y="58"/>
                    <a:pt x="58" y="107"/>
                  </a:cubicBezTo>
                  <a:cubicBezTo>
                    <a:pt x="58" y="373"/>
                    <a:pt x="58" y="373"/>
                    <a:pt x="58" y="373"/>
                  </a:cubicBezTo>
                  <a:cubicBezTo>
                    <a:pt x="58" y="391"/>
                    <a:pt x="66" y="406"/>
                    <a:pt x="80" y="413"/>
                  </a:cubicBezTo>
                  <a:cubicBezTo>
                    <a:pt x="94" y="421"/>
                    <a:pt x="108" y="428"/>
                    <a:pt x="122" y="436"/>
                  </a:cubicBezTo>
                  <a:cubicBezTo>
                    <a:pt x="136" y="444"/>
                    <a:pt x="150" y="452"/>
                    <a:pt x="164" y="459"/>
                  </a:cubicBezTo>
                  <a:cubicBezTo>
                    <a:pt x="151" y="452"/>
                    <a:pt x="142" y="437"/>
                    <a:pt x="142" y="419"/>
                  </a:cubicBezTo>
                  <a:close/>
                </a:path>
              </a:pathLst>
            </a:custGeom>
            <a:grp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9" name="Freeform 38"/>
            <p:cNvSpPr/>
            <p:nvPr/>
          </p:nvSpPr>
          <p:spPr bwMode="auto">
            <a:xfrm>
              <a:off x="3548351" y="2795123"/>
              <a:ext cx="984905" cy="1665158"/>
            </a:xfrm>
            <a:custGeom>
              <a:avLst/>
              <a:gdLst>
                <a:gd name="T0" fmla="*/ 178 w 399"/>
                <a:gd name="T1" fmla="*/ 2 h 676"/>
                <a:gd name="T2" fmla="*/ 210 w 399"/>
                <a:gd name="T3" fmla="*/ 12 h 676"/>
                <a:gd name="T4" fmla="*/ 210 w 399"/>
                <a:gd name="T5" fmla="*/ 79 h 676"/>
                <a:gd name="T6" fmla="*/ 157 w 399"/>
                <a:gd name="T7" fmla="*/ 144 h 676"/>
                <a:gd name="T8" fmla="*/ 178 w 399"/>
                <a:gd name="T9" fmla="*/ 141 h 676"/>
                <a:gd name="T10" fmla="*/ 399 w 399"/>
                <a:gd name="T11" fmla="*/ 348 h 676"/>
                <a:gd name="T12" fmla="*/ 398 w 399"/>
                <a:gd name="T13" fmla="*/ 615 h 676"/>
                <a:gd name="T14" fmla="*/ 351 w 399"/>
                <a:gd name="T15" fmla="*/ 673 h 676"/>
                <a:gd name="T16" fmla="*/ 303 w 399"/>
                <a:gd name="T17" fmla="*/ 628 h 676"/>
                <a:gd name="T18" fmla="*/ 304 w 399"/>
                <a:gd name="T19" fmla="*/ 362 h 676"/>
                <a:gd name="T20" fmla="*/ 178 w 399"/>
                <a:gd name="T21" fmla="*/ 243 h 676"/>
                <a:gd name="T22" fmla="*/ 158 w 399"/>
                <a:gd name="T23" fmla="*/ 246 h 676"/>
                <a:gd name="T24" fmla="*/ 209 w 399"/>
                <a:gd name="T25" fmla="*/ 294 h 676"/>
                <a:gd name="T26" fmla="*/ 209 w 399"/>
                <a:gd name="T27" fmla="*/ 362 h 676"/>
                <a:gd name="T28" fmla="*/ 178 w 399"/>
                <a:gd name="T29" fmla="*/ 381 h 676"/>
                <a:gd name="T30" fmla="*/ 146 w 399"/>
                <a:gd name="T31" fmla="*/ 371 h 676"/>
                <a:gd name="T32" fmla="*/ 16 w 399"/>
                <a:gd name="T33" fmla="*/ 248 h 676"/>
                <a:gd name="T34" fmla="*/ 8 w 399"/>
                <a:gd name="T35" fmla="*/ 238 h 676"/>
                <a:gd name="T36" fmla="*/ 10 w 399"/>
                <a:gd name="T37" fmla="*/ 189 h 676"/>
                <a:gd name="T38" fmla="*/ 11 w 399"/>
                <a:gd name="T39" fmla="*/ 187 h 676"/>
                <a:gd name="T40" fmla="*/ 16 w 399"/>
                <a:gd name="T41" fmla="*/ 180 h 676"/>
                <a:gd name="T42" fmla="*/ 147 w 399"/>
                <a:gd name="T43" fmla="*/ 21 h 676"/>
                <a:gd name="T44" fmla="*/ 178 w 399"/>
                <a:gd name="T45" fmla="*/ 2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9" h="676">
                  <a:moveTo>
                    <a:pt x="178" y="2"/>
                  </a:moveTo>
                  <a:cubicBezTo>
                    <a:pt x="190" y="0"/>
                    <a:pt x="201" y="4"/>
                    <a:pt x="210" y="12"/>
                  </a:cubicBezTo>
                  <a:cubicBezTo>
                    <a:pt x="227" y="28"/>
                    <a:pt x="227" y="58"/>
                    <a:pt x="210" y="79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78" y="141"/>
                    <a:pt x="178" y="141"/>
                    <a:pt x="178" y="141"/>
                  </a:cubicBezTo>
                  <a:cubicBezTo>
                    <a:pt x="300" y="124"/>
                    <a:pt x="399" y="217"/>
                    <a:pt x="399" y="348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8" y="643"/>
                    <a:pt x="377" y="669"/>
                    <a:pt x="351" y="673"/>
                  </a:cubicBezTo>
                  <a:cubicBezTo>
                    <a:pt x="325" y="676"/>
                    <a:pt x="303" y="656"/>
                    <a:pt x="303" y="628"/>
                  </a:cubicBezTo>
                  <a:cubicBezTo>
                    <a:pt x="304" y="362"/>
                    <a:pt x="304" y="362"/>
                    <a:pt x="304" y="362"/>
                  </a:cubicBezTo>
                  <a:cubicBezTo>
                    <a:pt x="304" y="287"/>
                    <a:pt x="248" y="234"/>
                    <a:pt x="178" y="243"/>
                  </a:cubicBezTo>
                  <a:cubicBezTo>
                    <a:pt x="158" y="246"/>
                    <a:pt x="158" y="246"/>
                    <a:pt x="158" y="246"/>
                  </a:cubicBezTo>
                  <a:cubicBezTo>
                    <a:pt x="209" y="294"/>
                    <a:pt x="209" y="294"/>
                    <a:pt x="209" y="294"/>
                  </a:cubicBezTo>
                  <a:cubicBezTo>
                    <a:pt x="227" y="311"/>
                    <a:pt x="226" y="341"/>
                    <a:pt x="209" y="362"/>
                  </a:cubicBezTo>
                  <a:cubicBezTo>
                    <a:pt x="200" y="373"/>
                    <a:pt x="189" y="379"/>
                    <a:pt x="178" y="381"/>
                  </a:cubicBezTo>
                  <a:cubicBezTo>
                    <a:pt x="166" y="382"/>
                    <a:pt x="155" y="379"/>
                    <a:pt x="146" y="371"/>
                  </a:cubicBezTo>
                  <a:cubicBezTo>
                    <a:pt x="16" y="248"/>
                    <a:pt x="16" y="248"/>
                    <a:pt x="16" y="248"/>
                  </a:cubicBezTo>
                  <a:cubicBezTo>
                    <a:pt x="12" y="245"/>
                    <a:pt x="10" y="241"/>
                    <a:pt x="8" y="238"/>
                  </a:cubicBezTo>
                  <a:cubicBezTo>
                    <a:pt x="0" y="223"/>
                    <a:pt x="1" y="204"/>
                    <a:pt x="10" y="189"/>
                  </a:cubicBezTo>
                  <a:cubicBezTo>
                    <a:pt x="10" y="188"/>
                    <a:pt x="11" y="187"/>
                    <a:pt x="11" y="187"/>
                  </a:cubicBezTo>
                  <a:cubicBezTo>
                    <a:pt x="13" y="184"/>
                    <a:pt x="14" y="182"/>
                    <a:pt x="16" y="180"/>
                  </a:cubicBezTo>
                  <a:cubicBezTo>
                    <a:pt x="147" y="21"/>
                    <a:pt x="147" y="21"/>
                    <a:pt x="147" y="21"/>
                  </a:cubicBezTo>
                  <a:cubicBezTo>
                    <a:pt x="156" y="10"/>
                    <a:pt x="167" y="4"/>
                    <a:pt x="178" y="2"/>
                  </a:cubicBezTo>
                  <a:close/>
                </a:path>
              </a:pathLst>
            </a:custGeom>
            <a:solidFill>
              <a:schemeClr val="accent2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0" name="Freeform 63"/>
            <p:cNvSpPr/>
            <p:nvPr/>
          </p:nvSpPr>
          <p:spPr bwMode="auto">
            <a:xfrm>
              <a:off x="3347864" y="2691235"/>
              <a:ext cx="706438" cy="1038225"/>
            </a:xfrm>
            <a:custGeom>
              <a:avLst/>
              <a:gdLst>
                <a:gd name="T0" fmla="*/ 202 w 287"/>
                <a:gd name="T1" fmla="*/ 5 h 421"/>
                <a:gd name="T2" fmla="*/ 179 w 287"/>
                <a:gd name="T3" fmla="*/ 1 h 421"/>
                <a:gd name="T4" fmla="*/ 147 w 287"/>
                <a:gd name="T5" fmla="*/ 19 h 421"/>
                <a:gd name="T6" fmla="*/ 16 w 287"/>
                <a:gd name="T7" fmla="*/ 179 h 421"/>
                <a:gd name="T8" fmla="*/ 11 w 287"/>
                <a:gd name="T9" fmla="*/ 185 h 421"/>
                <a:gd name="T10" fmla="*/ 10 w 287"/>
                <a:gd name="T11" fmla="*/ 187 h 421"/>
                <a:gd name="T12" fmla="*/ 8 w 287"/>
                <a:gd name="T13" fmla="*/ 236 h 421"/>
                <a:gd name="T14" fmla="*/ 16 w 287"/>
                <a:gd name="T15" fmla="*/ 247 h 421"/>
                <a:gd name="T16" fmla="*/ 146 w 287"/>
                <a:gd name="T17" fmla="*/ 370 h 421"/>
                <a:gd name="T18" fmla="*/ 154 w 287"/>
                <a:gd name="T19" fmla="*/ 375 h 421"/>
                <a:gd name="T20" fmla="*/ 235 w 287"/>
                <a:gd name="T21" fmla="*/ 419 h 421"/>
                <a:gd name="T22" fmla="*/ 239 w 287"/>
                <a:gd name="T23" fmla="*/ 421 h 421"/>
                <a:gd name="T24" fmla="*/ 231 w 287"/>
                <a:gd name="T25" fmla="*/ 416 h 421"/>
                <a:gd name="T26" fmla="*/ 101 w 287"/>
                <a:gd name="T27" fmla="*/ 293 h 421"/>
                <a:gd name="T28" fmla="*/ 93 w 287"/>
                <a:gd name="T29" fmla="*/ 283 h 421"/>
                <a:gd name="T30" fmla="*/ 95 w 287"/>
                <a:gd name="T31" fmla="*/ 234 h 421"/>
                <a:gd name="T32" fmla="*/ 96 w 287"/>
                <a:gd name="T33" fmla="*/ 232 h 421"/>
                <a:gd name="T34" fmla="*/ 101 w 287"/>
                <a:gd name="T35" fmla="*/ 225 h 421"/>
                <a:gd name="T36" fmla="*/ 232 w 287"/>
                <a:gd name="T37" fmla="*/ 66 h 421"/>
                <a:gd name="T38" fmla="*/ 263 w 287"/>
                <a:gd name="T39" fmla="*/ 47 h 421"/>
                <a:gd name="T40" fmla="*/ 287 w 287"/>
                <a:gd name="T41" fmla="*/ 51 h 421"/>
                <a:gd name="T42" fmla="*/ 202 w 287"/>
                <a:gd name="T43" fmla="*/ 5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7" h="421">
                  <a:moveTo>
                    <a:pt x="202" y="5"/>
                  </a:moveTo>
                  <a:cubicBezTo>
                    <a:pt x="195" y="1"/>
                    <a:pt x="187" y="0"/>
                    <a:pt x="179" y="1"/>
                  </a:cubicBezTo>
                  <a:cubicBezTo>
                    <a:pt x="167" y="3"/>
                    <a:pt x="156" y="9"/>
                    <a:pt x="147" y="19"/>
                  </a:cubicBezTo>
                  <a:cubicBezTo>
                    <a:pt x="16" y="179"/>
                    <a:pt x="16" y="179"/>
                    <a:pt x="16" y="179"/>
                  </a:cubicBezTo>
                  <a:cubicBezTo>
                    <a:pt x="14" y="181"/>
                    <a:pt x="13" y="183"/>
                    <a:pt x="11" y="185"/>
                  </a:cubicBezTo>
                  <a:cubicBezTo>
                    <a:pt x="11" y="186"/>
                    <a:pt x="11" y="187"/>
                    <a:pt x="10" y="187"/>
                  </a:cubicBezTo>
                  <a:cubicBezTo>
                    <a:pt x="1" y="203"/>
                    <a:pt x="0" y="222"/>
                    <a:pt x="8" y="236"/>
                  </a:cubicBezTo>
                  <a:cubicBezTo>
                    <a:pt x="10" y="240"/>
                    <a:pt x="13" y="244"/>
                    <a:pt x="16" y="247"/>
                  </a:cubicBezTo>
                  <a:cubicBezTo>
                    <a:pt x="146" y="370"/>
                    <a:pt x="146" y="370"/>
                    <a:pt x="146" y="370"/>
                  </a:cubicBezTo>
                  <a:cubicBezTo>
                    <a:pt x="149" y="372"/>
                    <a:pt x="151" y="374"/>
                    <a:pt x="154" y="375"/>
                  </a:cubicBezTo>
                  <a:cubicBezTo>
                    <a:pt x="181" y="390"/>
                    <a:pt x="208" y="405"/>
                    <a:pt x="235" y="419"/>
                  </a:cubicBezTo>
                  <a:cubicBezTo>
                    <a:pt x="236" y="420"/>
                    <a:pt x="238" y="421"/>
                    <a:pt x="239" y="421"/>
                  </a:cubicBezTo>
                  <a:cubicBezTo>
                    <a:pt x="236" y="420"/>
                    <a:pt x="234" y="418"/>
                    <a:pt x="231" y="416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97" y="290"/>
                    <a:pt x="95" y="286"/>
                    <a:pt x="93" y="283"/>
                  </a:cubicBezTo>
                  <a:cubicBezTo>
                    <a:pt x="85" y="268"/>
                    <a:pt x="86" y="249"/>
                    <a:pt x="95" y="234"/>
                  </a:cubicBezTo>
                  <a:cubicBezTo>
                    <a:pt x="95" y="233"/>
                    <a:pt x="96" y="232"/>
                    <a:pt x="96" y="232"/>
                  </a:cubicBezTo>
                  <a:cubicBezTo>
                    <a:pt x="98" y="229"/>
                    <a:pt x="99" y="227"/>
                    <a:pt x="101" y="225"/>
                  </a:cubicBezTo>
                  <a:cubicBezTo>
                    <a:pt x="232" y="66"/>
                    <a:pt x="232" y="66"/>
                    <a:pt x="232" y="66"/>
                  </a:cubicBezTo>
                  <a:cubicBezTo>
                    <a:pt x="241" y="55"/>
                    <a:pt x="252" y="49"/>
                    <a:pt x="263" y="47"/>
                  </a:cubicBezTo>
                  <a:cubicBezTo>
                    <a:pt x="272" y="46"/>
                    <a:pt x="280" y="47"/>
                    <a:pt x="287" y="51"/>
                  </a:cubicBezTo>
                  <a:lnTo>
                    <a:pt x="202" y="5"/>
                  </a:lnTo>
                  <a:close/>
                </a:path>
              </a:pathLst>
            </a:custGeom>
            <a:grp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358830" y="230125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58830" y="2536840"/>
            <a:ext cx="1813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18386" y="311607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7604" y="3351654"/>
            <a:ext cx="181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98214" y="154240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907704" y="1777984"/>
            <a:ext cx="1798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120" y="2526309"/>
            <a:ext cx="3346657" cy="2203645"/>
          </a:xfrm>
          <a:prstGeom prst="rect">
            <a:avLst/>
          </a:prstGeom>
        </p:spPr>
      </p:pic>
      <p:sp>
        <p:nvSpPr>
          <p:cNvPr id="5" name="Oval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3011923" y="2447833"/>
            <a:ext cx="156952" cy="156953"/>
          </a:xfrm>
          <a:prstGeom prst="ellipse">
            <a:avLst/>
          </a:prstGeom>
          <a:solidFill>
            <a:schemeClr val="accent1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1321331" y="2780082"/>
            <a:ext cx="3416321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 algn="ctr"/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  <a:p>
            <a:pPr algn="ctr"/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请在这里输入您的主要叙述内容请在这里输入您的主要叙述内容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2651570" y="1396035"/>
            <a:ext cx="869174" cy="1055348"/>
            <a:chOff x="1213104" y="1981965"/>
            <a:chExt cx="1544637" cy="1875495"/>
          </a:xfrm>
        </p:grpSpPr>
        <p:sp>
          <p:nvSpPr>
            <p:cNvPr id="8" name="Freeform 30"/>
            <p:cNvSpPr/>
            <p:nvPr/>
          </p:nvSpPr>
          <p:spPr bwMode="auto">
            <a:xfrm flipV="1">
              <a:off x="1213104" y="2098742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圆角矩形 23"/>
            <p:cNvSpPr/>
            <p:nvPr/>
          </p:nvSpPr>
          <p:spPr>
            <a:xfrm flipV="1">
              <a:off x="1418928" y="2199982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7F2E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540166" y="1981965"/>
              <a:ext cx="890516" cy="65635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48"/>
            <p:cNvSpPr>
              <a:spLocks noEditPoints="1"/>
            </p:cNvSpPr>
            <p:nvPr/>
          </p:nvSpPr>
          <p:spPr bwMode="auto">
            <a:xfrm>
              <a:off x="1765262" y="3009117"/>
              <a:ext cx="450005" cy="430745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8" tIns="34284" rIns="68568" bIns="34284" numCol="1" anchor="t" anchorCtr="0" compatLnSpc="1"/>
            <a:lstStyle/>
            <a:p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30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25342" y="1408396"/>
            <a:ext cx="405880" cy="815500"/>
            <a:chOff x="2300055" y="1877282"/>
            <a:chExt cx="541079" cy="1086998"/>
          </a:xfrm>
        </p:grpSpPr>
        <p:sp>
          <p:nvSpPr>
            <p:cNvPr id="3" name="矩形 2"/>
            <p:cNvSpPr/>
            <p:nvPr/>
          </p:nvSpPr>
          <p:spPr>
            <a:xfrm>
              <a:off x="2316384" y="1877282"/>
              <a:ext cx="413360" cy="108699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43"/>
            <p:cNvSpPr txBox="1"/>
            <p:nvPr/>
          </p:nvSpPr>
          <p:spPr>
            <a:xfrm>
              <a:off x="2300055" y="2191613"/>
              <a:ext cx="541079" cy="4102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714345" y="2223896"/>
            <a:ext cx="405880" cy="815500"/>
            <a:chOff x="2285394" y="2964280"/>
            <a:chExt cx="541078" cy="1086998"/>
          </a:xfrm>
        </p:grpSpPr>
        <p:sp>
          <p:nvSpPr>
            <p:cNvPr id="6" name="矩形 5"/>
            <p:cNvSpPr/>
            <p:nvPr/>
          </p:nvSpPr>
          <p:spPr>
            <a:xfrm>
              <a:off x="2316384" y="2964280"/>
              <a:ext cx="432000" cy="1086998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44"/>
            <p:cNvSpPr txBox="1"/>
            <p:nvPr/>
          </p:nvSpPr>
          <p:spPr>
            <a:xfrm>
              <a:off x="2285394" y="3272292"/>
              <a:ext cx="541078" cy="4102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714970" y="3039397"/>
            <a:ext cx="405880" cy="815500"/>
            <a:chOff x="2286228" y="4051278"/>
            <a:chExt cx="541079" cy="1086998"/>
          </a:xfrm>
        </p:grpSpPr>
        <p:sp>
          <p:nvSpPr>
            <p:cNvPr id="9" name="矩形 8"/>
            <p:cNvSpPr/>
            <p:nvPr/>
          </p:nvSpPr>
          <p:spPr>
            <a:xfrm>
              <a:off x="2316384" y="4051278"/>
              <a:ext cx="413360" cy="108699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45"/>
            <p:cNvSpPr txBox="1"/>
            <p:nvPr/>
          </p:nvSpPr>
          <p:spPr>
            <a:xfrm>
              <a:off x="2286228" y="4359884"/>
              <a:ext cx="541079" cy="4102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714345" y="3847243"/>
            <a:ext cx="405880" cy="815500"/>
            <a:chOff x="2285392" y="5128074"/>
            <a:chExt cx="541079" cy="1086998"/>
          </a:xfrm>
        </p:grpSpPr>
        <p:sp>
          <p:nvSpPr>
            <p:cNvPr id="12" name="矩形 11"/>
            <p:cNvSpPr/>
            <p:nvPr/>
          </p:nvSpPr>
          <p:spPr>
            <a:xfrm>
              <a:off x="2316384" y="5128074"/>
              <a:ext cx="432000" cy="108699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46"/>
            <p:cNvSpPr txBox="1"/>
            <p:nvPr/>
          </p:nvSpPr>
          <p:spPr>
            <a:xfrm>
              <a:off x="2285392" y="5440740"/>
              <a:ext cx="541079" cy="4102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>
            <a:grpSpLocks noChangeAspect="1"/>
          </p:cNvGrpSpPr>
          <p:nvPr/>
        </p:nvGrpSpPr>
        <p:grpSpPr>
          <a:xfrm>
            <a:off x="2376142" y="1655522"/>
            <a:ext cx="287219" cy="321249"/>
            <a:chOff x="5999255" y="3275006"/>
            <a:chExt cx="402656" cy="450303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15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384692" y="3339000"/>
            <a:ext cx="263428" cy="260747"/>
            <a:chOff x="6967126" y="4092464"/>
            <a:chExt cx="453105" cy="448433"/>
          </a:xfrm>
          <a:solidFill>
            <a:schemeClr val="accent3"/>
          </a:solidFill>
        </p:grpSpPr>
        <p:sp>
          <p:nvSpPr>
            <p:cNvPr id="21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31540" y="4180162"/>
            <a:ext cx="274385" cy="295320"/>
            <a:chOff x="7005429" y="4859473"/>
            <a:chExt cx="466184" cy="501686"/>
          </a:xfrm>
          <a:solidFill>
            <a:schemeClr val="accent4"/>
          </a:solidFill>
        </p:grpSpPr>
        <p:sp>
          <p:nvSpPr>
            <p:cNvPr id="24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393739" y="2505069"/>
            <a:ext cx="246027" cy="314682"/>
            <a:chOff x="1605186" y="572440"/>
            <a:chExt cx="563562" cy="720725"/>
          </a:xfrm>
          <a:solidFill>
            <a:schemeClr val="accent2"/>
          </a:solidFill>
        </p:grpSpPr>
        <p:sp>
          <p:nvSpPr>
            <p:cNvPr id="30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3" name="文本框 66"/>
          <p:cNvSpPr txBox="1"/>
          <p:nvPr/>
        </p:nvSpPr>
        <p:spPr>
          <a:xfrm>
            <a:off x="3059832" y="1600436"/>
            <a:ext cx="1869761" cy="484758"/>
          </a:xfrm>
          <a:prstGeom prst="rect">
            <a:avLst/>
          </a:prstGeom>
          <a:noFill/>
          <a:effectLst/>
        </p:spPr>
        <p:txBody>
          <a:bodyPr wrap="none" lIns="68589" tIns="34295" rIns="68589" bIns="34295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您的文本后，在此框中选择粘贴，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并选择只保留文字。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681676" y="1541053"/>
            <a:ext cx="1821129" cy="551350"/>
            <a:chOff x="7574252" y="2054104"/>
            <a:chExt cx="2427751" cy="734906"/>
          </a:xfrm>
        </p:grpSpPr>
        <p:sp>
          <p:nvSpPr>
            <p:cNvPr id="35" name="任意多边形 34"/>
            <p:cNvSpPr/>
            <p:nvPr/>
          </p:nvSpPr>
          <p:spPr>
            <a:xfrm rot="5400000">
              <a:off x="8420675" y="1207681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67"/>
            <p:cNvSpPr txBox="1"/>
            <p:nvPr/>
          </p:nvSpPr>
          <p:spPr>
            <a:xfrm>
              <a:off x="7658557" y="2266951"/>
              <a:ext cx="1477072" cy="36921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681677" y="2366657"/>
            <a:ext cx="1821129" cy="551350"/>
            <a:chOff x="7574253" y="3154569"/>
            <a:chExt cx="2427751" cy="734906"/>
          </a:xfrm>
        </p:grpSpPr>
        <p:sp>
          <p:nvSpPr>
            <p:cNvPr id="38" name="任意多边形 37"/>
            <p:cNvSpPr/>
            <p:nvPr/>
          </p:nvSpPr>
          <p:spPr>
            <a:xfrm rot="5400000">
              <a:off x="8420676" y="2308146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68"/>
            <p:cNvSpPr txBox="1"/>
            <p:nvPr/>
          </p:nvSpPr>
          <p:spPr>
            <a:xfrm>
              <a:off x="7691215" y="3356492"/>
              <a:ext cx="1477072" cy="36921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81678" y="3171472"/>
            <a:ext cx="1821129" cy="551350"/>
            <a:chOff x="7574254" y="4227325"/>
            <a:chExt cx="2427751" cy="734906"/>
          </a:xfrm>
        </p:grpSpPr>
        <p:sp>
          <p:nvSpPr>
            <p:cNvPr id="41" name="任意多边形 40"/>
            <p:cNvSpPr/>
            <p:nvPr/>
          </p:nvSpPr>
          <p:spPr>
            <a:xfrm rot="5400000">
              <a:off x="8420677" y="3380902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69"/>
            <p:cNvSpPr txBox="1"/>
            <p:nvPr/>
          </p:nvSpPr>
          <p:spPr>
            <a:xfrm>
              <a:off x="7682459" y="4446069"/>
              <a:ext cx="1477072" cy="36921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681675" y="3997076"/>
            <a:ext cx="1821129" cy="551350"/>
            <a:chOff x="7574251" y="5327790"/>
            <a:chExt cx="2427751" cy="734906"/>
          </a:xfrm>
          <a:solidFill>
            <a:schemeClr val="accent4"/>
          </a:solidFill>
        </p:grpSpPr>
        <p:sp>
          <p:nvSpPr>
            <p:cNvPr id="44" name="任意多边形 43"/>
            <p:cNvSpPr/>
            <p:nvPr/>
          </p:nvSpPr>
          <p:spPr>
            <a:xfrm rot="5400000">
              <a:off x="8420674" y="4481367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70"/>
            <p:cNvSpPr txBox="1"/>
            <p:nvPr/>
          </p:nvSpPr>
          <p:spPr>
            <a:xfrm>
              <a:off x="7708686" y="5542891"/>
              <a:ext cx="1477072" cy="369218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文本框 71"/>
          <p:cNvSpPr txBox="1"/>
          <p:nvPr/>
        </p:nvSpPr>
        <p:spPr>
          <a:xfrm>
            <a:off x="3070750" y="2484998"/>
            <a:ext cx="1869761" cy="484758"/>
          </a:xfrm>
          <a:prstGeom prst="rect">
            <a:avLst/>
          </a:prstGeom>
          <a:noFill/>
          <a:effectLst/>
        </p:spPr>
        <p:txBody>
          <a:bodyPr wrap="none" lIns="68589" tIns="34295" rIns="68589" bIns="34295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您的文本后，在此框中选择粘贴，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并选择只保留文字。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72"/>
          <p:cNvSpPr txBox="1"/>
          <p:nvPr/>
        </p:nvSpPr>
        <p:spPr>
          <a:xfrm>
            <a:off x="3070750" y="3274120"/>
            <a:ext cx="1869761" cy="484758"/>
          </a:xfrm>
          <a:prstGeom prst="rect">
            <a:avLst/>
          </a:prstGeom>
          <a:noFill/>
          <a:effectLst/>
        </p:spPr>
        <p:txBody>
          <a:bodyPr wrap="none" lIns="68589" tIns="34295" rIns="68589" bIns="34295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您的文本后，在此框中选择粘贴，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并选择只保留文字。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73"/>
          <p:cNvSpPr txBox="1"/>
          <p:nvPr/>
        </p:nvSpPr>
        <p:spPr>
          <a:xfrm>
            <a:off x="3078025" y="4131553"/>
            <a:ext cx="1869761" cy="484758"/>
          </a:xfrm>
          <a:prstGeom prst="rect">
            <a:avLst/>
          </a:prstGeom>
          <a:noFill/>
          <a:effectLst/>
        </p:spPr>
        <p:txBody>
          <a:bodyPr wrap="none" lIns="68589" tIns="34295" rIns="68589" bIns="34295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您的文本后，在此框中选择粘贴，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并选择只保留文字。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6" grpId="0"/>
      <p:bldP spid="47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0723" y="1049016"/>
            <a:ext cx="1970682" cy="193332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919797" y="975729"/>
            <a:ext cx="2133486" cy="297987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991" y="4184298"/>
            <a:ext cx="7988018" cy="4154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grpSp>
        <p:nvGrpSpPr>
          <p:cNvPr id="2" name="组合 26"/>
          <p:cNvGrpSpPr/>
          <p:nvPr/>
        </p:nvGrpSpPr>
        <p:grpSpPr bwMode="auto">
          <a:xfrm>
            <a:off x="1052716" y="3100687"/>
            <a:ext cx="1858278" cy="637313"/>
            <a:chOff x="680210" y="1949615"/>
            <a:chExt cx="1718591" cy="637580"/>
          </a:xfrm>
        </p:grpSpPr>
        <p:sp>
          <p:nvSpPr>
            <p:cNvPr id="28" name="Content Placeholder 2"/>
            <p:cNvSpPr txBox="1"/>
            <p:nvPr/>
          </p:nvSpPr>
          <p:spPr>
            <a:xfrm>
              <a:off x="680210" y="2171523"/>
              <a:ext cx="1718591" cy="41567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3604910" y="1049016"/>
            <a:ext cx="1970682" cy="193332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3513984" y="975729"/>
            <a:ext cx="2133486" cy="297987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31"/>
          <p:cNvGrpSpPr/>
          <p:nvPr/>
        </p:nvGrpSpPr>
        <p:grpSpPr bwMode="auto">
          <a:xfrm>
            <a:off x="3679103" y="3100687"/>
            <a:ext cx="1827494" cy="775814"/>
            <a:chOff x="578159" y="1949614"/>
            <a:chExt cx="1777231" cy="776139"/>
          </a:xfrm>
        </p:grpSpPr>
        <p:sp>
          <p:nvSpPr>
            <p:cNvPr id="33" name="Content Placeholder 2"/>
            <p:cNvSpPr txBox="1"/>
            <p:nvPr/>
          </p:nvSpPr>
          <p:spPr>
            <a:xfrm>
              <a:off x="578159" y="2171523"/>
              <a:ext cx="1777231" cy="5542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6270974" y="1049016"/>
            <a:ext cx="1970682" cy="193332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6108170" y="975729"/>
            <a:ext cx="2133486" cy="297987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组合 36"/>
          <p:cNvGrpSpPr/>
          <p:nvPr/>
        </p:nvGrpSpPr>
        <p:grpSpPr bwMode="auto">
          <a:xfrm>
            <a:off x="6274705" y="3100687"/>
            <a:ext cx="1827492" cy="775814"/>
            <a:chOff x="578159" y="1949614"/>
            <a:chExt cx="1971069" cy="776139"/>
          </a:xfrm>
        </p:grpSpPr>
        <p:sp>
          <p:nvSpPr>
            <p:cNvPr id="38" name="Content Placeholder 2"/>
            <p:cNvSpPr txBox="1"/>
            <p:nvPr/>
          </p:nvSpPr>
          <p:spPr>
            <a:xfrm>
              <a:off x="578159" y="2171523"/>
              <a:ext cx="1971069" cy="55423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433493" y="212214"/>
            <a:ext cx="1880313" cy="26161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7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17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23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433493" y="490004"/>
            <a:ext cx="2289387" cy="17515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66"/>
          <p:cNvGrpSpPr/>
          <p:nvPr/>
        </p:nvGrpSpPr>
        <p:grpSpPr>
          <a:xfrm>
            <a:off x="1932942" y="2386825"/>
            <a:ext cx="1090679" cy="1090874"/>
            <a:chOff x="304800" y="673100"/>
            <a:chExt cx="4000500" cy="4000500"/>
          </a:xfrm>
          <a:effectLst/>
        </p:grpSpPr>
        <p:sp>
          <p:nvSpPr>
            <p:cNvPr id="68" name="同心圆 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" name="组合 69"/>
          <p:cNvGrpSpPr/>
          <p:nvPr/>
        </p:nvGrpSpPr>
        <p:grpSpPr>
          <a:xfrm>
            <a:off x="3097138" y="1297903"/>
            <a:ext cx="1090679" cy="1090874"/>
            <a:chOff x="304800" y="673100"/>
            <a:chExt cx="4000500" cy="4000500"/>
          </a:xfrm>
          <a:effectLst/>
        </p:grpSpPr>
        <p:sp>
          <p:nvSpPr>
            <p:cNvPr id="71" name="同心圆 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" name="组合 72"/>
          <p:cNvGrpSpPr/>
          <p:nvPr/>
        </p:nvGrpSpPr>
        <p:grpSpPr>
          <a:xfrm>
            <a:off x="4707080" y="1359135"/>
            <a:ext cx="1090679" cy="1090874"/>
            <a:chOff x="304800" y="673100"/>
            <a:chExt cx="4000500" cy="4000500"/>
          </a:xfrm>
          <a:effectLst/>
        </p:grpSpPr>
        <p:sp>
          <p:nvSpPr>
            <p:cNvPr id="74" name="同心圆 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" name="组合 75"/>
          <p:cNvGrpSpPr/>
          <p:nvPr/>
        </p:nvGrpSpPr>
        <p:grpSpPr>
          <a:xfrm>
            <a:off x="5865391" y="2450009"/>
            <a:ext cx="1090679" cy="1090874"/>
            <a:chOff x="304800" y="673100"/>
            <a:chExt cx="4000500" cy="4000500"/>
          </a:xfrm>
          <a:effectLst/>
        </p:grpSpPr>
        <p:sp>
          <p:nvSpPr>
            <p:cNvPr id="77" name="同心圆 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9" name="TextBox 13"/>
          <p:cNvSpPr txBox="1"/>
          <p:nvPr/>
        </p:nvSpPr>
        <p:spPr>
          <a:xfrm>
            <a:off x="2038916" y="2692999"/>
            <a:ext cx="874957" cy="3924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+mj-ea"/>
                <a:ea typeface="+mj-ea"/>
              </a:rPr>
              <a:t>关键词</a:t>
            </a:r>
          </a:p>
        </p:txBody>
      </p:sp>
      <p:sp>
        <p:nvSpPr>
          <p:cNvPr id="80" name="TextBox 14"/>
          <p:cNvSpPr txBox="1"/>
          <p:nvPr/>
        </p:nvSpPr>
        <p:spPr>
          <a:xfrm>
            <a:off x="3149599" y="1604076"/>
            <a:ext cx="874957" cy="3924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+mj-ea"/>
              </a:rPr>
              <a:t>关键词</a:t>
            </a:r>
          </a:p>
        </p:txBody>
      </p:sp>
      <p:sp>
        <p:nvSpPr>
          <p:cNvPr id="81" name="TextBox 15"/>
          <p:cNvSpPr txBox="1"/>
          <p:nvPr/>
        </p:nvSpPr>
        <p:spPr>
          <a:xfrm>
            <a:off x="4794941" y="1665309"/>
            <a:ext cx="874957" cy="3924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+mj-ea"/>
              </a:rPr>
              <a:t>关键词</a:t>
            </a:r>
          </a:p>
        </p:txBody>
      </p:sp>
      <p:sp>
        <p:nvSpPr>
          <p:cNvPr id="82" name="TextBox 16"/>
          <p:cNvSpPr txBox="1"/>
          <p:nvPr/>
        </p:nvSpPr>
        <p:spPr>
          <a:xfrm>
            <a:off x="5950543" y="2756183"/>
            <a:ext cx="874957" cy="3924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+mj-ea"/>
              </a:rPr>
              <a:t>关键词</a:t>
            </a:r>
          </a:p>
        </p:txBody>
      </p:sp>
      <p:sp>
        <p:nvSpPr>
          <p:cNvPr id="83" name="椭圆 82"/>
          <p:cNvSpPr/>
          <p:nvPr/>
        </p:nvSpPr>
        <p:spPr>
          <a:xfrm>
            <a:off x="4998716" y="4793925"/>
            <a:ext cx="406838" cy="4069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400999" y="4914084"/>
            <a:ext cx="223174" cy="2232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2235470" y="4914444"/>
            <a:ext cx="223174" cy="2232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1913277" y="5006995"/>
            <a:ext cx="111588" cy="1116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859197" y="4919105"/>
            <a:ext cx="223174" cy="2232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2719698" y="4885773"/>
            <a:ext cx="111588" cy="111607"/>
          </a:xfrm>
          <a:prstGeom prst="ellipse">
            <a:avLst/>
          </a:prstGeom>
          <a:solidFill>
            <a:srgbClr val="0297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6211186" y="5017221"/>
            <a:ext cx="111588" cy="11160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3530025" y="4803539"/>
            <a:ext cx="203420" cy="2034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6178687" y="4730241"/>
            <a:ext cx="223174" cy="2232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834971" y="4920860"/>
            <a:ext cx="223174" cy="223214"/>
          </a:xfrm>
          <a:prstGeom prst="ellipse">
            <a:avLst/>
          </a:prstGeom>
          <a:solidFill>
            <a:srgbClr val="0297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6498178" y="5016617"/>
            <a:ext cx="111588" cy="11160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5584384" y="4730242"/>
            <a:ext cx="223174" cy="2232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1727684" y="5017505"/>
            <a:ext cx="111588" cy="111607"/>
          </a:xfrm>
          <a:prstGeom prst="ellipse">
            <a:avLst/>
          </a:prstGeom>
          <a:solidFill>
            <a:srgbClr val="0297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4163996" y="4740527"/>
            <a:ext cx="111588" cy="111607"/>
          </a:xfrm>
          <a:prstGeom prst="ellipse">
            <a:avLst/>
          </a:prstGeom>
          <a:solidFill>
            <a:srgbClr val="0297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2898226" y="4867130"/>
            <a:ext cx="261652" cy="26169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4759494" y="4910979"/>
            <a:ext cx="223174" cy="223214"/>
          </a:xfrm>
          <a:prstGeom prst="ellipse">
            <a:avLst/>
          </a:prstGeom>
          <a:solidFill>
            <a:srgbClr val="0297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2846563" y="4573117"/>
            <a:ext cx="223174" cy="2232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3174561" y="4461509"/>
            <a:ext cx="111588" cy="11160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2455584" y="4730986"/>
            <a:ext cx="223174" cy="2232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2160611" y="4807497"/>
            <a:ext cx="111588" cy="11160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5861781" y="4628920"/>
            <a:ext cx="111588" cy="11160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5230586" y="4461509"/>
            <a:ext cx="223174" cy="2232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+mj-ea"/>
              <a:ea typeface="+mj-ea"/>
            </a:endParaRPr>
          </a:p>
        </p:txBody>
      </p:sp>
      <p:sp>
        <p:nvSpPr>
          <p:cNvPr id="106" name="Freeform 24"/>
          <p:cNvSpPr>
            <a:spLocks noEditPoints="1"/>
          </p:cNvSpPr>
          <p:nvPr/>
        </p:nvSpPr>
        <p:spPr bwMode="auto">
          <a:xfrm flipH="1">
            <a:off x="3379345" y="2584884"/>
            <a:ext cx="2387118" cy="2543340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vert="horz" wrap="square" lIns="121933" tIns="60967" rIns="121933" bIns="60967" numCol="1" anchor="t" anchorCtr="0" compatLnSpc="1"/>
          <a:lstStyle/>
          <a:p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2" grpId="0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960987" y="1908879"/>
            <a:ext cx="1314378" cy="131462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5526035" y="1473846"/>
            <a:ext cx="2184281" cy="218469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629148" y="584725"/>
            <a:ext cx="3963771" cy="396452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-7687" y="2520152"/>
            <a:ext cx="6678247" cy="46043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9"/>
          <p:cNvGrpSpPr/>
          <p:nvPr/>
        </p:nvGrpSpPr>
        <p:grpSpPr bwMode="auto">
          <a:xfrm>
            <a:off x="1044769" y="2283580"/>
            <a:ext cx="550833" cy="552524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41"/>
          <p:cNvGrpSpPr/>
          <p:nvPr/>
        </p:nvGrpSpPr>
        <p:grpSpPr bwMode="auto">
          <a:xfrm>
            <a:off x="3308420" y="2283580"/>
            <a:ext cx="552419" cy="552524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5" name="组合 7"/>
          <p:cNvGrpSpPr/>
          <p:nvPr/>
        </p:nvGrpSpPr>
        <p:grpSpPr bwMode="auto">
          <a:xfrm>
            <a:off x="1041599" y="1011696"/>
            <a:ext cx="2816065" cy="1280229"/>
            <a:chOff x="2989865" y="602136"/>
            <a:chExt cx="2814868" cy="1280240"/>
          </a:xfrm>
        </p:grpSpPr>
        <p:sp>
          <p:nvSpPr>
            <p:cNvPr id="2664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5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71414" cy="261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914762" cy="26156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7"/>
          <p:cNvGrpSpPr/>
          <p:nvPr/>
        </p:nvGrpSpPr>
        <p:grpSpPr bwMode="auto">
          <a:xfrm>
            <a:off x="2324230" y="3052691"/>
            <a:ext cx="2816065" cy="1275340"/>
            <a:chOff x="2989865" y="607026"/>
            <a:chExt cx="2814868" cy="1275350"/>
          </a:xfrm>
        </p:grpSpPr>
        <p:sp>
          <p:nvSpPr>
            <p:cNvPr id="266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5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71414" cy="261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98742" cy="26156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54"/>
          <p:cNvGrpSpPr/>
          <p:nvPr/>
        </p:nvGrpSpPr>
        <p:grpSpPr bwMode="auto">
          <a:xfrm>
            <a:off x="6341967" y="2283580"/>
            <a:ext cx="552419" cy="552524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65" name="十字形 64"/>
          <p:cNvSpPr/>
          <p:nvPr/>
        </p:nvSpPr>
        <p:spPr>
          <a:xfrm>
            <a:off x="6111791" y="3421973"/>
            <a:ext cx="276210" cy="276262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anchor="ctr"/>
          <a:lstStyle/>
          <a:p>
            <a:pPr algn="ctr" eaLnBrk="0" hangingPunct="0"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120" y="2526309"/>
            <a:ext cx="3346657" cy="2203645"/>
          </a:xfrm>
          <a:prstGeom prst="rect">
            <a:avLst/>
          </a:prstGeom>
        </p:spPr>
      </p:pic>
      <p:sp>
        <p:nvSpPr>
          <p:cNvPr id="5" name="Oval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3032243" y="2447833"/>
            <a:ext cx="156952" cy="156953"/>
          </a:xfrm>
          <a:prstGeom prst="ellipse">
            <a:avLst/>
          </a:prstGeom>
          <a:solidFill>
            <a:schemeClr val="accent1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1321331" y="2780082"/>
            <a:ext cx="3416321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 algn="ctr"/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  <a:p>
            <a:pPr algn="ctr"/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请在这里输入您的主要叙述内容请在这里输入您的主要叙述内容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2651570" y="1396035"/>
            <a:ext cx="869174" cy="1055348"/>
            <a:chOff x="1213104" y="1981965"/>
            <a:chExt cx="1544637" cy="1875495"/>
          </a:xfrm>
        </p:grpSpPr>
        <p:sp>
          <p:nvSpPr>
            <p:cNvPr id="8" name="Freeform 30"/>
            <p:cNvSpPr/>
            <p:nvPr/>
          </p:nvSpPr>
          <p:spPr bwMode="auto">
            <a:xfrm flipV="1">
              <a:off x="1213104" y="2098742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圆角矩形 23"/>
            <p:cNvSpPr/>
            <p:nvPr/>
          </p:nvSpPr>
          <p:spPr>
            <a:xfrm flipV="1">
              <a:off x="1418928" y="2199982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7F2E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540166" y="1981965"/>
              <a:ext cx="890516" cy="65635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48"/>
            <p:cNvSpPr>
              <a:spLocks noEditPoints="1"/>
            </p:cNvSpPr>
            <p:nvPr/>
          </p:nvSpPr>
          <p:spPr bwMode="auto">
            <a:xfrm>
              <a:off x="1765262" y="3009117"/>
              <a:ext cx="450005" cy="430745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8" tIns="34284" rIns="68568" bIns="34284" numCol="1" anchor="t" anchorCtr="0" compatLnSpc="1"/>
            <a:lstStyle/>
            <a:p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30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ent Arrow 21"/>
          <p:cNvSpPr/>
          <p:nvPr/>
        </p:nvSpPr>
        <p:spPr>
          <a:xfrm>
            <a:off x="6310140" y="1655054"/>
            <a:ext cx="1821195" cy="1163546"/>
          </a:xfrm>
          <a:prstGeom prst="bentArrow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id-ID" sz="2400" dirty="0">
              <a:solidFill>
                <a:prstClr val="black"/>
              </a:solidFill>
            </a:endParaRPr>
          </a:p>
        </p:txBody>
      </p:sp>
      <p:sp>
        <p:nvSpPr>
          <p:cNvPr id="15" name="Bent Arrow 18"/>
          <p:cNvSpPr/>
          <p:nvPr/>
        </p:nvSpPr>
        <p:spPr>
          <a:xfrm>
            <a:off x="846556" y="2818601"/>
            <a:ext cx="1821195" cy="1163546"/>
          </a:xfrm>
          <a:prstGeom prst="bentArrow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id-ID" sz="2400" dirty="0">
              <a:solidFill>
                <a:prstClr val="black"/>
              </a:solidFill>
            </a:endParaRPr>
          </a:p>
        </p:txBody>
      </p:sp>
      <p:sp>
        <p:nvSpPr>
          <p:cNvPr id="16" name="Bent Arrow 20"/>
          <p:cNvSpPr/>
          <p:nvPr/>
        </p:nvSpPr>
        <p:spPr>
          <a:xfrm>
            <a:off x="4488944" y="2107544"/>
            <a:ext cx="1821195" cy="1163546"/>
          </a:xfrm>
          <a:prstGeom prst="bentArrow">
            <a:avLst/>
          </a:prstGeom>
          <a:solidFill>
            <a:schemeClr val="accent3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id-ID" sz="2400" dirty="0">
              <a:solidFill>
                <a:prstClr val="black"/>
              </a:solidFill>
            </a:endParaRPr>
          </a:p>
        </p:txBody>
      </p:sp>
      <p:sp>
        <p:nvSpPr>
          <p:cNvPr id="17" name="Bent Arrow 19"/>
          <p:cNvSpPr/>
          <p:nvPr/>
        </p:nvSpPr>
        <p:spPr>
          <a:xfrm>
            <a:off x="2667749" y="2430753"/>
            <a:ext cx="1821195" cy="1163546"/>
          </a:xfrm>
          <a:prstGeom prst="bentArrow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id-ID" sz="2400" dirty="0">
              <a:solidFill>
                <a:prstClr val="black"/>
              </a:solidFill>
            </a:endParaRPr>
          </a:p>
        </p:txBody>
      </p:sp>
      <p:grpSp>
        <p:nvGrpSpPr>
          <p:cNvPr id="3" name="组合 17"/>
          <p:cNvGrpSpPr/>
          <p:nvPr/>
        </p:nvGrpSpPr>
        <p:grpSpPr>
          <a:xfrm>
            <a:off x="7031291" y="735774"/>
            <a:ext cx="665343" cy="968875"/>
            <a:chOff x="8516938" y="5619750"/>
            <a:chExt cx="693738" cy="1009650"/>
          </a:xfrm>
          <a:solidFill>
            <a:schemeClr val="accent4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grpSpPr>
        <p:sp>
          <p:nvSpPr>
            <p:cNvPr id="19" name="Freeform 190"/>
            <p:cNvSpPr/>
            <p:nvPr/>
          </p:nvSpPr>
          <p:spPr bwMode="auto">
            <a:xfrm>
              <a:off x="8543926" y="6273800"/>
              <a:ext cx="53975" cy="52388"/>
            </a:xfrm>
            <a:custGeom>
              <a:avLst/>
              <a:gdLst>
                <a:gd name="T0" fmla="*/ 24 w 31"/>
                <a:gd name="T1" fmla="*/ 5 h 30"/>
                <a:gd name="T2" fmla="*/ 0 w 31"/>
                <a:gd name="T3" fmla="*/ 0 h 30"/>
                <a:gd name="T4" fmla="*/ 13 w 31"/>
                <a:gd name="T5" fmla="*/ 26 h 30"/>
                <a:gd name="T6" fmla="*/ 21 w 31"/>
                <a:gd name="T7" fmla="*/ 18 h 30"/>
                <a:gd name="T8" fmla="*/ 24 w 31"/>
                <a:gd name="T9" fmla="*/ 17 h 30"/>
                <a:gd name="T10" fmla="*/ 30 w 31"/>
                <a:gd name="T11" fmla="*/ 23 h 30"/>
                <a:gd name="T12" fmla="*/ 24 w 31"/>
                <a:gd name="T13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4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25"/>
                    <a:pt x="13" y="26"/>
                  </a:cubicBezTo>
                  <a:cubicBezTo>
                    <a:pt x="19" y="27"/>
                    <a:pt x="21" y="24"/>
                    <a:pt x="21" y="18"/>
                  </a:cubicBezTo>
                  <a:cubicBezTo>
                    <a:pt x="21" y="13"/>
                    <a:pt x="24" y="14"/>
                    <a:pt x="24" y="17"/>
                  </a:cubicBezTo>
                  <a:cubicBezTo>
                    <a:pt x="24" y="21"/>
                    <a:pt x="31" y="30"/>
                    <a:pt x="30" y="23"/>
                  </a:cubicBezTo>
                  <a:cubicBezTo>
                    <a:pt x="29" y="15"/>
                    <a:pt x="28" y="5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20" name="Freeform 191"/>
            <p:cNvSpPr/>
            <p:nvPr/>
          </p:nvSpPr>
          <p:spPr bwMode="auto">
            <a:xfrm>
              <a:off x="8516938" y="5888037"/>
              <a:ext cx="560388" cy="692150"/>
            </a:xfrm>
            <a:custGeom>
              <a:avLst/>
              <a:gdLst>
                <a:gd name="T0" fmla="*/ 273 w 321"/>
                <a:gd name="T1" fmla="*/ 82 h 397"/>
                <a:gd name="T2" fmla="*/ 251 w 321"/>
                <a:gd name="T3" fmla="*/ 41 h 397"/>
                <a:gd name="T4" fmla="*/ 167 w 321"/>
                <a:gd name="T5" fmla="*/ 5 h 397"/>
                <a:gd name="T6" fmla="*/ 162 w 321"/>
                <a:gd name="T7" fmla="*/ 8 h 397"/>
                <a:gd name="T8" fmla="*/ 143 w 321"/>
                <a:gd name="T9" fmla="*/ 91 h 397"/>
                <a:gd name="T10" fmla="*/ 136 w 321"/>
                <a:gd name="T11" fmla="*/ 29 h 397"/>
                <a:gd name="T12" fmla="*/ 138 w 321"/>
                <a:gd name="T13" fmla="*/ 22 h 397"/>
                <a:gd name="T14" fmla="*/ 134 w 321"/>
                <a:gd name="T15" fmla="*/ 15 h 397"/>
                <a:gd name="T16" fmla="*/ 124 w 321"/>
                <a:gd name="T17" fmla="*/ 15 h 397"/>
                <a:gd name="T18" fmla="*/ 119 w 321"/>
                <a:gd name="T19" fmla="*/ 22 h 397"/>
                <a:gd name="T20" fmla="*/ 121 w 321"/>
                <a:gd name="T21" fmla="*/ 28 h 397"/>
                <a:gd name="T22" fmla="*/ 113 w 321"/>
                <a:gd name="T23" fmla="*/ 87 h 397"/>
                <a:gd name="T24" fmla="*/ 113 w 321"/>
                <a:gd name="T25" fmla="*/ 90 h 397"/>
                <a:gd name="T26" fmla="*/ 90 w 321"/>
                <a:gd name="T27" fmla="*/ 5 h 397"/>
                <a:gd name="T28" fmla="*/ 87 w 321"/>
                <a:gd name="T29" fmla="*/ 5 h 397"/>
                <a:gd name="T30" fmla="*/ 2 w 321"/>
                <a:gd name="T31" fmla="*/ 49 h 397"/>
                <a:gd name="T32" fmla="*/ 13 w 321"/>
                <a:gd name="T33" fmla="*/ 211 h 397"/>
                <a:gd name="T34" fmla="*/ 43 w 321"/>
                <a:gd name="T35" fmla="*/ 217 h 397"/>
                <a:gd name="T36" fmla="*/ 38 w 321"/>
                <a:gd name="T37" fmla="*/ 73 h 397"/>
                <a:gd name="T38" fmla="*/ 42 w 321"/>
                <a:gd name="T39" fmla="*/ 76 h 397"/>
                <a:gd name="T40" fmla="*/ 42 w 321"/>
                <a:gd name="T41" fmla="*/ 76 h 397"/>
                <a:gd name="T42" fmla="*/ 47 w 321"/>
                <a:gd name="T43" fmla="*/ 148 h 397"/>
                <a:gd name="T44" fmla="*/ 53 w 321"/>
                <a:gd name="T45" fmla="*/ 222 h 397"/>
                <a:gd name="T46" fmla="*/ 54 w 321"/>
                <a:gd name="T47" fmla="*/ 223 h 397"/>
                <a:gd name="T48" fmla="*/ 61 w 321"/>
                <a:gd name="T49" fmla="*/ 238 h 397"/>
                <a:gd name="T50" fmla="*/ 73 w 321"/>
                <a:gd name="T51" fmla="*/ 397 h 397"/>
                <a:gd name="T52" fmla="*/ 106 w 321"/>
                <a:gd name="T53" fmla="*/ 397 h 397"/>
                <a:gd name="T54" fmla="*/ 121 w 321"/>
                <a:gd name="T55" fmla="*/ 272 h 397"/>
                <a:gd name="T56" fmla="*/ 124 w 321"/>
                <a:gd name="T57" fmla="*/ 273 h 397"/>
                <a:gd name="T58" fmla="*/ 128 w 321"/>
                <a:gd name="T59" fmla="*/ 272 h 397"/>
                <a:gd name="T60" fmla="*/ 144 w 321"/>
                <a:gd name="T61" fmla="*/ 397 h 397"/>
                <a:gd name="T62" fmla="*/ 176 w 321"/>
                <a:gd name="T63" fmla="*/ 397 h 397"/>
                <a:gd name="T64" fmla="*/ 187 w 321"/>
                <a:gd name="T65" fmla="*/ 240 h 397"/>
                <a:gd name="T66" fmla="*/ 196 w 321"/>
                <a:gd name="T67" fmla="*/ 223 h 397"/>
                <a:gd name="T68" fmla="*/ 196 w 321"/>
                <a:gd name="T69" fmla="*/ 222 h 397"/>
                <a:gd name="T70" fmla="*/ 200 w 321"/>
                <a:gd name="T71" fmla="*/ 173 h 397"/>
                <a:gd name="T72" fmla="*/ 207 w 321"/>
                <a:gd name="T73" fmla="*/ 79 h 397"/>
                <a:gd name="T74" fmla="*/ 207 w 321"/>
                <a:gd name="T75" fmla="*/ 78 h 397"/>
                <a:gd name="T76" fmla="*/ 211 w 321"/>
                <a:gd name="T77" fmla="*/ 73 h 397"/>
                <a:gd name="T78" fmla="*/ 274 w 321"/>
                <a:gd name="T79" fmla="*/ 134 h 397"/>
                <a:gd name="T80" fmla="*/ 301 w 321"/>
                <a:gd name="T81" fmla="*/ 141 h 397"/>
                <a:gd name="T82" fmla="*/ 321 w 321"/>
                <a:gd name="T83" fmla="*/ 103 h 397"/>
                <a:gd name="T84" fmla="*/ 273 w 321"/>
                <a:gd name="T85" fmla="*/ 8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1" h="397">
                  <a:moveTo>
                    <a:pt x="273" y="82"/>
                  </a:moveTo>
                  <a:cubicBezTo>
                    <a:pt x="250" y="57"/>
                    <a:pt x="252" y="46"/>
                    <a:pt x="251" y="41"/>
                  </a:cubicBezTo>
                  <a:cubicBezTo>
                    <a:pt x="249" y="33"/>
                    <a:pt x="204" y="0"/>
                    <a:pt x="167" y="5"/>
                  </a:cubicBezTo>
                  <a:cubicBezTo>
                    <a:pt x="167" y="5"/>
                    <a:pt x="165" y="6"/>
                    <a:pt x="162" y="8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36" y="29"/>
                    <a:pt x="136" y="29"/>
                    <a:pt x="136" y="29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4" y="15"/>
                    <a:pt x="134" y="15"/>
                    <a:pt x="13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5"/>
                    <a:pt x="88" y="5"/>
                    <a:pt x="87" y="5"/>
                  </a:cubicBezTo>
                  <a:cubicBezTo>
                    <a:pt x="50" y="10"/>
                    <a:pt x="3" y="23"/>
                    <a:pt x="2" y="49"/>
                  </a:cubicBezTo>
                  <a:cubicBezTo>
                    <a:pt x="0" y="61"/>
                    <a:pt x="7" y="183"/>
                    <a:pt x="13" y="211"/>
                  </a:cubicBezTo>
                  <a:cubicBezTo>
                    <a:pt x="24" y="218"/>
                    <a:pt x="38" y="217"/>
                    <a:pt x="43" y="217"/>
                  </a:cubicBezTo>
                  <a:cubicBezTo>
                    <a:pt x="41" y="198"/>
                    <a:pt x="35" y="70"/>
                    <a:pt x="38" y="73"/>
                  </a:cubicBezTo>
                  <a:cubicBezTo>
                    <a:pt x="40" y="74"/>
                    <a:pt x="41" y="75"/>
                    <a:pt x="42" y="76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7" y="148"/>
                    <a:pt x="47" y="148"/>
                    <a:pt x="47" y="148"/>
                  </a:cubicBezTo>
                  <a:cubicBezTo>
                    <a:pt x="50" y="190"/>
                    <a:pt x="53" y="222"/>
                    <a:pt x="53" y="222"/>
                  </a:cubicBezTo>
                  <a:cubicBezTo>
                    <a:pt x="54" y="223"/>
                    <a:pt x="54" y="223"/>
                    <a:pt x="54" y="223"/>
                  </a:cubicBezTo>
                  <a:cubicBezTo>
                    <a:pt x="55" y="229"/>
                    <a:pt x="58" y="233"/>
                    <a:pt x="61" y="238"/>
                  </a:cubicBezTo>
                  <a:cubicBezTo>
                    <a:pt x="73" y="397"/>
                    <a:pt x="73" y="397"/>
                    <a:pt x="73" y="397"/>
                  </a:cubicBezTo>
                  <a:cubicBezTo>
                    <a:pt x="106" y="397"/>
                    <a:pt x="106" y="397"/>
                    <a:pt x="106" y="397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2" y="272"/>
                    <a:pt x="123" y="273"/>
                    <a:pt x="124" y="273"/>
                  </a:cubicBezTo>
                  <a:cubicBezTo>
                    <a:pt x="125" y="273"/>
                    <a:pt x="127" y="272"/>
                    <a:pt x="128" y="272"/>
                  </a:cubicBezTo>
                  <a:cubicBezTo>
                    <a:pt x="144" y="397"/>
                    <a:pt x="144" y="397"/>
                    <a:pt x="144" y="397"/>
                  </a:cubicBezTo>
                  <a:cubicBezTo>
                    <a:pt x="176" y="397"/>
                    <a:pt x="176" y="397"/>
                    <a:pt x="176" y="397"/>
                  </a:cubicBezTo>
                  <a:cubicBezTo>
                    <a:pt x="187" y="240"/>
                    <a:pt x="187" y="240"/>
                    <a:pt x="187" y="240"/>
                  </a:cubicBezTo>
                  <a:cubicBezTo>
                    <a:pt x="191" y="235"/>
                    <a:pt x="194" y="229"/>
                    <a:pt x="196" y="223"/>
                  </a:cubicBezTo>
                  <a:cubicBezTo>
                    <a:pt x="196" y="222"/>
                    <a:pt x="196" y="222"/>
                    <a:pt x="196" y="222"/>
                  </a:cubicBezTo>
                  <a:cubicBezTo>
                    <a:pt x="196" y="222"/>
                    <a:pt x="198" y="202"/>
                    <a:pt x="200" y="173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8"/>
                    <a:pt x="207" y="78"/>
                  </a:cubicBezTo>
                  <a:cubicBezTo>
                    <a:pt x="209" y="76"/>
                    <a:pt x="210" y="74"/>
                    <a:pt x="211" y="73"/>
                  </a:cubicBezTo>
                  <a:cubicBezTo>
                    <a:pt x="213" y="70"/>
                    <a:pt x="229" y="118"/>
                    <a:pt x="274" y="134"/>
                  </a:cubicBezTo>
                  <a:cubicBezTo>
                    <a:pt x="310" y="147"/>
                    <a:pt x="301" y="141"/>
                    <a:pt x="301" y="141"/>
                  </a:cubicBezTo>
                  <a:cubicBezTo>
                    <a:pt x="301" y="134"/>
                    <a:pt x="314" y="111"/>
                    <a:pt x="321" y="103"/>
                  </a:cubicBezTo>
                  <a:cubicBezTo>
                    <a:pt x="295" y="101"/>
                    <a:pt x="293" y="105"/>
                    <a:pt x="273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21" name="Freeform 192"/>
            <p:cNvSpPr/>
            <p:nvPr/>
          </p:nvSpPr>
          <p:spPr bwMode="auto">
            <a:xfrm>
              <a:off x="8640763" y="5619750"/>
              <a:ext cx="195263" cy="279400"/>
            </a:xfrm>
            <a:custGeom>
              <a:avLst/>
              <a:gdLst>
                <a:gd name="T0" fmla="*/ 5 w 112"/>
                <a:gd name="T1" fmla="*/ 75 h 160"/>
                <a:gd name="T2" fmla="*/ 0 w 112"/>
                <a:gd name="T3" fmla="*/ 93 h 160"/>
                <a:gd name="T4" fmla="*/ 5 w 112"/>
                <a:gd name="T5" fmla="*/ 111 h 160"/>
                <a:gd name="T6" fmla="*/ 8 w 112"/>
                <a:gd name="T7" fmla="*/ 107 h 160"/>
                <a:gd name="T8" fmla="*/ 57 w 112"/>
                <a:gd name="T9" fmla="*/ 160 h 160"/>
                <a:gd name="T10" fmla="*/ 104 w 112"/>
                <a:gd name="T11" fmla="*/ 105 h 160"/>
                <a:gd name="T12" fmla="*/ 108 w 112"/>
                <a:gd name="T13" fmla="*/ 111 h 160"/>
                <a:gd name="T14" fmla="*/ 112 w 112"/>
                <a:gd name="T15" fmla="*/ 93 h 160"/>
                <a:gd name="T16" fmla="*/ 108 w 112"/>
                <a:gd name="T17" fmla="*/ 74 h 160"/>
                <a:gd name="T18" fmla="*/ 106 w 112"/>
                <a:gd name="T19" fmla="*/ 75 h 160"/>
                <a:gd name="T20" fmla="*/ 106 w 112"/>
                <a:gd name="T21" fmla="*/ 60 h 160"/>
                <a:gd name="T22" fmla="*/ 65 w 112"/>
                <a:gd name="T23" fmla="*/ 50 h 160"/>
                <a:gd name="T24" fmla="*/ 71 w 112"/>
                <a:gd name="T25" fmla="*/ 52 h 160"/>
                <a:gd name="T26" fmla="*/ 110 w 112"/>
                <a:gd name="T27" fmla="*/ 39 h 160"/>
                <a:gd name="T28" fmla="*/ 20 w 112"/>
                <a:gd name="T29" fmla="*/ 29 h 160"/>
                <a:gd name="T30" fmla="*/ 2 w 112"/>
                <a:gd name="T31" fmla="*/ 41 h 160"/>
                <a:gd name="T32" fmla="*/ 14 w 112"/>
                <a:gd name="T33" fmla="*/ 41 h 160"/>
                <a:gd name="T34" fmla="*/ 6 w 112"/>
                <a:gd name="T35" fmla="*/ 67 h 160"/>
                <a:gd name="T36" fmla="*/ 5 w 112"/>
                <a:gd name="T37" fmla="*/ 75 h 160"/>
                <a:gd name="T38" fmla="*/ 5 w 112"/>
                <a:gd name="T39" fmla="*/ 7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60">
                  <a:moveTo>
                    <a:pt x="5" y="75"/>
                  </a:moveTo>
                  <a:cubicBezTo>
                    <a:pt x="2" y="75"/>
                    <a:pt x="0" y="83"/>
                    <a:pt x="0" y="93"/>
                  </a:cubicBezTo>
                  <a:cubicBezTo>
                    <a:pt x="0" y="103"/>
                    <a:pt x="2" y="111"/>
                    <a:pt x="5" y="111"/>
                  </a:cubicBezTo>
                  <a:cubicBezTo>
                    <a:pt x="6" y="111"/>
                    <a:pt x="7" y="110"/>
                    <a:pt x="8" y="107"/>
                  </a:cubicBezTo>
                  <a:cubicBezTo>
                    <a:pt x="16" y="137"/>
                    <a:pt x="42" y="160"/>
                    <a:pt x="57" y="160"/>
                  </a:cubicBezTo>
                  <a:cubicBezTo>
                    <a:pt x="75" y="160"/>
                    <a:pt x="101" y="139"/>
                    <a:pt x="104" y="105"/>
                  </a:cubicBezTo>
                  <a:cubicBezTo>
                    <a:pt x="105" y="108"/>
                    <a:pt x="106" y="111"/>
                    <a:pt x="108" y="111"/>
                  </a:cubicBezTo>
                  <a:cubicBezTo>
                    <a:pt x="110" y="111"/>
                    <a:pt x="112" y="103"/>
                    <a:pt x="112" y="93"/>
                  </a:cubicBezTo>
                  <a:cubicBezTo>
                    <a:pt x="112" y="83"/>
                    <a:pt x="110" y="74"/>
                    <a:pt x="108" y="74"/>
                  </a:cubicBezTo>
                  <a:cubicBezTo>
                    <a:pt x="107" y="74"/>
                    <a:pt x="107" y="75"/>
                    <a:pt x="106" y="75"/>
                  </a:cubicBezTo>
                  <a:cubicBezTo>
                    <a:pt x="107" y="71"/>
                    <a:pt x="107" y="66"/>
                    <a:pt x="106" y="60"/>
                  </a:cubicBezTo>
                  <a:cubicBezTo>
                    <a:pt x="98" y="67"/>
                    <a:pt x="82" y="58"/>
                    <a:pt x="65" y="50"/>
                  </a:cubicBezTo>
                  <a:cubicBezTo>
                    <a:pt x="67" y="50"/>
                    <a:pt x="69" y="51"/>
                    <a:pt x="71" y="52"/>
                  </a:cubicBezTo>
                  <a:cubicBezTo>
                    <a:pt x="99" y="67"/>
                    <a:pt x="110" y="39"/>
                    <a:pt x="110" y="39"/>
                  </a:cubicBezTo>
                  <a:cubicBezTo>
                    <a:pt x="110" y="39"/>
                    <a:pt x="76" y="0"/>
                    <a:pt x="20" y="29"/>
                  </a:cubicBezTo>
                  <a:cubicBezTo>
                    <a:pt x="15" y="32"/>
                    <a:pt x="8" y="39"/>
                    <a:pt x="2" y="41"/>
                  </a:cubicBezTo>
                  <a:cubicBezTo>
                    <a:pt x="2" y="41"/>
                    <a:pt x="7" y="41"/>
                    <a:pt x="14" y="41"/>
                  </a:cubicBezTo>
                  <a:cubicBezTo>
                    <a:pt x="8" y="45"/>
                    <a:pt x="5" y="53"/>
                    <a:pt x="6" y="67"/>
                  </a:cubicBezTo>
                  <a:cubicBezTo>
                    <a:pt x="6" y="69"/>
                    <a:pt x="5" y="72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22" name="Freeform 193"/>
            <p:cNvSpPr/>
            <p:nvPr/>
          </p:nvSpPr>
          <p:spPr bwMode="auto">
            <a:xfrm>
              <a:off x="8591551" y="6591300"/>
              <a:ext cx="104775" cy="38100"/>
            </a:xfrm>
            <a:custGeom>
              <a:avLst/>
              <a:gdLst>
                <a:gd name="T0" fmla="*/ 31 w 60"/>
                <a:gd name="T1" fmla="*/ 0 h 22"/>
                <a:gd name="T2" fmla="*/ 21 w 60"/>
                <a:gd name="T3" fmla="*/ 21 h 22"/>
                <a:gd name="T4" fmla="*/ 48 w 60"/>
                <a:gd name="T5" fmla="*/ 12 h 22"/>
                <a:gd name="T6" fmla="*/ 52 w 60"/>
                <a:gd name="T7" fmla="*/ 12 h 22"/>
                <a:gd name="T8" fmla="*/ 59 w 60"/>
                <a:gd name="T9" fmla="*/ 11 h 22"/>
                <a:gd name="T10" fmla="*/ 59 w 60"/>
                <a:gd name="T11" fmla="*/ 1 h 22"/>
                <a:gd name="T12" fmla="*/ 60 w 60"/>
                <a:gd name="T13" fmla="*/ 0 h 22"/>
                <a:gd name="T14" fmla="*/ 31 w 6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31" y="0"/>
                  </a:moveTo>
                  <a:cubicBezTo>
                    <a:pt x="31" y="0"/>
                    <a:pt x="0" y="19"/>
                    <a:pt x="21" y="21"/>
                  </a:cubicBezTo>
                  <a:cubicBezTo>
                    <a:pt x="33" y="22"/>
                    <a:pt x="41" y="17"/>
                    <a:pt x="48" y="12"/>
                  </a:cubicBezTo>
                  <a:cubicBezTo>
                    <a:pt x="52" y="9"/>
                    <a:pt x="51" y="12"/>
                    <a:pt x="52" y="12"/>
                  </a:cubicBezTo>
                  <a:cubicBezTo>
                    <a:pt x="54" y="12"/>
                    <a:pt x="58" y="12"/>
                    <a:pt x="59" y="11"/>
                  </a:cubicBezTo>
                  <a:cubicBezTo>
                    <a:pt x="60" y="3"/>
                    <a:pt x="59" y="1"/>
                    <a:pt x="59" y="1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23" name="Freeform 194"/>
            <p:cNvSpPr/>
            <p:nvPr/>
          </p:nvSpPr>
          <p:spPr bwMode="auto">
            <a:xfrm>
              <a:off x="8772526" y="6591300"/>
              <a:ext cx="106363" cy="38100"/>
            </a:xfrm>
            <a:custGeom>
              <a:avLst/>
              <a:gdLst>
                <a:gd name="T0" fmla="*/ 2 w 61"/>
                <a:gd name="T1" fmla="*/ 11 h 22"/>
                <a:gd name="T2" fmla="*/ 8 w 61"/>
                <a:gd name="T3" fmla="*/ 12 h 22"/>
                <a:gd name="T4" fmla="*/ 12 w 61"/>
                <a:gd name="T5" fmla="*/ 12 h 22"/>
                <a:gd name="T6" fmla="*/ 40 w 61"/>
                <a:gd name="T7" fmla="*/ 21 h 22"/>
                <a:gd name="T8" fmla="*/ 29 w 61"/>
                <a:gd name="T9" fmla="*/ 0 h 22"/>
                <a:gd name="T10" fmla="*/ 1 w 61"/>
                <a:gd name="T11" fmla="*/ 0 h 22"/>
                <a:gd name="T12" fmla="*/ 1 w 61"/>
                <a:gd name="T13" fmla="*/ 1 h 22"/>
                <a:gd name="T14" fmla="*/ 2 w 61"/>
                <a:gd name="T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2">
                  <a:moveTo>
                    <a:pt x="2" y="11"/>
                  </a:moveTo>
                  <a:cubicBezTo>
                    <a:pt x="3" y="12"/>
                    <a:pt x="7" y="12"/>
                    <a:pt x="8" y="12"/>
                  </a:cubicBezTo>
                  <a:cubicBezTo>
                    <a:pt x="10" y="12"/>
                    <a:pt x="8" y="9"/>
                    <a:pt x="12" y="12"/>
                  </a:cubicBezTo>
                  <a:cubicBezTo>
                    <a:pt x="19" y="17"/>
                    <a:pt x="27" y="22"/>
                    <a:pt x="40" y="21"/>
                  </a:cubicBezTo>
                  <a:cubicBezTo>
                    <a:pt x="61" y="19"/>
                    <a:pt x="29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3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24" name="Freeform 195"/>
            <p:cNvSpPr/>
            <p:nvPr/>
          </p:nvSpPr>
          <p:spPr bwMode="auto">
            <a:xfrm>
              <a:off x="8951913" y="6127750"/>
              <a:ext cx="258763" cy="488950"/>
            </a:xfrm>
            <a:custGeom>
              <a:avLst/>
              <a:gdLst>
                <a:gd name="T0" fmla="*/ 82 w 149"/>
                <a:gd name="T1" fmla="*/ 69 h 281"/>
                <a:gd name="T2" fmla="*/ 130 w 149"/>
                <a:gd name="T3" fmla="*/ 81 h 281"/>
                <a:gd name="T4" fmla="*/ 139 w 149"/>
                <a:gd name="T5" fmla="*/ 42 h 281"/>
                <a:gd name="T6" fmla="*/ 91 w 149"/>
                <a:gd name="T7" fmla="*/ 30 h 281"/>
                <a:gd name="T8" fmla="*/ 91 w 149"/>
                <a:gd name="T9" fmla="*/ 0 h 281"/>
                <a:gd name="T10" fmla="*/ 59 w 149"/>
                <a:gd name="T11" fmla="*/ 0 h 281"/>
                <a:gd name="T12" fmla="*/ 59 w 149"/>
                <a:gd name="T13" fmla="*/ 33 h 281"/>
                <a:gd name="T14" fmla="*/ 2 w 149"/>
                <a:gd name="T15" fmla="*/ 94 h 281"/>
                <a:gd name="T16" fmla="*/ 62 w 149"/>
                <a:gd name="T17" fmla="*/ 157 h 281"/>
                <a:gd name="T18" fmla="*/ 98 w 149"/>
                <a:gd name="T19" fmla="*/ 187 h 281"/>
                <a:gd name="T20" fmla="*/ 66 w 149"/>
                <a:gd name="T21" fmla="*/ 208 h 281"/>
                <a:gd name="T22" fmla="*/ 10 w 149"/>
                <a:gd name="T23" fmla="*/ 193 h 281"/>
                <a:gd name="T24" fmla="*/ 0 w 149"/>
                <a:gd name="T25" fmla="*/ 233 h 281"/>
                <a:gd name="T26" fmla="*/ 57 w 149"/>
                <a:gd name="T27" fmla="*/ 248 h 281"/>
                <a:gd name="T28" fmla="*/ 57 w 149"/>
                <a:gd name="T29" fmla="*/ 281 h 281"/>
                <a:gd name="T30" fmla="*/ 90 w 149"/>
                <a:gd name="T31" fmla="*/ 281 h 281"/>
                <a:gd name="T32" fmla="*/ 90 w 149"/>
                <a:gd name="T33" fmla="*/ 246 h 281"/>
                <a:gd name="T34" fmla="*/ 149 w 149"/>
                <a:gd name="T35" fmla="*/ 182 h 281"/>
                <a:gd name="T36" fmla="*/ 93 w 149"/>
                <a:gd name="T37" fmla="*/ 118 h 281"/>
                <a:gd name="T38" fmla="*/ 53 w 149"/>
                <a:gd name="T39" fmla="*/ 88 h 281"/>
                <a:gd name="T40" fmla="*/ 82 w 149"/>
                <a:gd name="T41" fmla="*/ 6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9" h="281">
                  <a:moveTo>
                    <a:pt x="82" y="69"/>
                  </a:moveTo>
                  <a:cubicBezTo>
                    <a:pt x="106" y="69"/>
                    <a:pt x="121" y="77"/>
                    <a:pt x="130" y="81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28" y="36"/>
                    <a:pt x="113" y="31"/>
                    <a:pt x="91" y="3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23" y="40"/>
                    <a:pt x="2" y="64"/>
                    <a:pt x="2" y="94"/>
                  </a:cubicBezTo>
                  <a:cubicBezTo>
                    <a:pt x="2" y="127"/>
                    <a:pt x="27" y="145"/>
                    <a:pt x="62" y="157"/>
                  </a:cubicBezTo>
                  <a:cubicBezTo>
                    <a:pt x="87" y="166"/>
                    <a:pt x="98" y="174"/>
                    <a:pt x="98" y="187"/>
                  </a:cubicBezTo>
                  <a:cubicBezTo>
                    <a:pt x="98" y="201"/>
                    <a:pt x="85" y="208"/>
                    <a:pt x="66" y="208"/>
                  </a:cubicBezTo>
                  <a:cubicBezTo>
                    <a:pt x="44" y="208"/>
                    <a:pt x="24" y="201"/>
                    <a:pt x="10" y="19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41"/>
                    <a:pt x="35" y="247"/>
                    <a:pt x="57" y="248"/>
                  </a:cubicBezTo>
                  <a:cubicBezTo>
                    <a:pt x="57" y="281"/>
                    <a:pt x="57" y="281"/>
                    <a:pt x="57" y="28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128" y="239"/>
                    <a:pt x="149" y="213"/>
                    <a:pt x="149" y="182"/>
                  </a:cubicBezTo>
                  <a:cubicBezTo>
                    <a:pt x="149" y="151"/>
                    <a:pt x="133" y="132"/>
                    <a:pt x="93" y="118"/>
                  </a:cubicBezTo>
                  <a:cubicBezTo>
                    <a:pt x="65" y="107"/>
                    <a:pt x="53" y="100"/>
                    <a:pt x="53" y="88"/>
                  </a:cubicBezTo>
                  <a:cubicBezTo>
                    <a:pt x="53" y="79"/>
                    <a:pt x="60" y="69"/>
                    <a:pt x="8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25" name="Freeform 196"/>
            <p:cNvSpPr/>
            <p:nvPr/>
          </p:nvSpPr>
          <p:spPr bwMode="auto">
            <a:xfrm>
              <a:off x="9061451" y="6076950"/>
              <a:ext cx="90488" cy="90488"/>
            </a:xfrm>
            <a:custGeom>
              <a:avLst/>
              <a:gdLst>
                <a:gd name="T0" fmla="*/ 10 w 52"/>
                <a:gd name="T1" fmla="*/ 0 h 52"/>
                <a:gd name="T2" fmla="*/ 0 w 52"/>
                <a:gd name="T3" fmla="*/ 18 h 52"/>
                <a:gd name="T4" fmla="*/ 35 w 52"/>
                <a:gd name="T5" fmla="*/ 17 h 52"/>
                <a:gd name="T6" fmla="*/ 34 w 52"/>
                <a:gd name="T7" fmla="*/ 40 h 52"/>
                <a:gd name="T8" fmla="*/ 40 w 52"/>
                <a:gd name="T9" fmla="*/ 45 h 52"/>
                <a:gd name="T10" fmla="*/ 47 w 52"/>
                <a:gd name="T11" fmla="*/ 38 h 52"/>
                <a:gd name="T12" fmla="*/ 10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1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5" y="52"/>
                    <a:pt x="47" y="38"/>
                  </a:cubicBezTo>
                  <a:cubicBezTo>
                    <a:pt x="52" y="3"/>
                    <a:pt x="1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</p:grpSp>
      <p:sp>
        <p:nvSpPr>
          <p:cNvPr id="26" name="Freeform 368"/>
          <p:cNvSpPr/>
          <p:nvPr/>
        </p:nvSpPr>
        <p:spPr bwMode="auto">
          <a:xfrm>
            <a:off x="1586202" y="2591381"/>
            <a:ext cx="284106" cy="286781"/>
          </a:xfrm>
          <a:custGeom>
            <a:avLst/>
            <a:gdLst>
              <a:gd name="T0" fmla="*/ 48 w 48"/>
              <a:gd name="T1" fmla="*/ 2 h 48"/>
              <a:gd name="T2" fmla="*/ 41 w 48"/>
              <a:gd name="T3" fmla="*/ 43 h 48"/>
              <a:gd name="T4" fmla="*/ 40 w 48"/>
              <a:gd name="T5" fmla="*/ 44 h 48"/>
              <a:gd name="T6" fmla="*/ 39 w 48"/>
              <a:gd name="T7" fmla="*/ 44 h 48"/>
              <a:gd name="T8" fmla="*/ 39 w 48"/>
              <a:gd name="T9" fmla="*/ 44 h 48"/>
              <a:gd name="T10" fmla="*/ 26 w 48"/>
              <a:gd name="T11" fmla="*/ 39 h 48"/>
              <a:gd name="T12" fmla="*/ 20 w 48"/>
              <a:gd name="T13" fmla="*/ 47 h 48"/>
              <a:gd name="T14" fmla="*/ 19 w 48"/>
              <a:gd name="T15" fmla="*/ 48 h 48"/>
              <a:gd name="T16" fmla="*/ 18 w 48"/>
              <a:gd name="T17" fmla="*/ 48 h 48"/>
              <a:gd name="T18" fmla="*/ 17 w 48"/>
              <a:gd name="T19" fmla="*/ 46 h 48"/>
              <a:gd name="T20" fmla="*/ 17 w 48"/>
              <a:gd name="T21" fmla="*/ 37 h 48"/>
              <a:gd name="T22" fmla="*/ 40 w 48"/>
              <a:gd name="T23" fmla="*/ 8 h 48"/>
              <a:gd name="T24" fmla="*/ 11 w 48"/>
              <a:gd name="T25" fmla="*/ 33 h 48"/>
              <a:gd name="T26" fmla="*/ 1 w 48"/>
              <a:gd name="T27" fmla="*/ 29 h 48"/>
              <a:gd name="T28" fmla="*/ 0 w 48"/>
              <a:gd name="T29" fmla="*/ 27 h 48"/>
              <a:gd name="T30" fmla="*/ 1 w 48"/>
              <a:gd name="T31" fmla="*/ 26 h 48"/>
              <a:gd name="T32" fmla="*/ 45 w 48"/>
              <a:gd name="T33" fmla="*/ 0 h 48"/>
              <a:gd name="T34" fmla="*/ 46 w 48"/>
              <a:gd name="T35" fmla="*/ 0 h 48"/>
              <a:gd name="T36" fmla="*/ 47 w 48"/>
              <a:gd name="T37" fmla="*/ 0 h 48"/>
              <a:gd name="T38" fmla="*/ 48 w 48"/>
              <a:gd name="T39" fmla="*/ 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8" h="48">
                <a:moveTo>
                  <a:pt x="48" y="2"/>
                </a:move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0" y="44"/>
                  <a:pt x="40" y="44"/>
                </a:cubicBezTo>
                <a:cubicBezTo>
                  <a:pt x="40" y="44"/>
                  <a:pt x="39" y="44"/>
                  <a:pt x="39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26" y="39"/>
                  <a:pt x="26" y="39"/>
                  <a:pt x="26" y="39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7"/>
                  <a:pt x="19" y="48"/>
                  <a:pt x="19" y="48"/>
                </a:cubicBezTo>
                <a:cubicBezTo>
                  <a:pt x="18" y="48"/>
                  <a:pt x="18" y="48"/>
                  <a:pt x="18" y="48"/>
                </a:cubicBezTo>
                <a:cubicBezTo>
                  <a:pt x="17" y="47"/>
                  <a:pt x="17" y="47"/>
                  <a:pt x="17" y="46"/>
                </a:cubicBezTo>
                <a:cubicBezTo>
                  <a:pt x="17" y="37"/>
                  <a:pt x="17" y="37"/>
                  <a:pt x="17" y="37"/>
                </a:cubicBezTo>
                <a:cubicBezTo>
                  <a:pt x="40" y="8"/>
                  <a:pt x="40" y="8"/>
                  <a:pt x="40" y="8"/>
                </a:cubicBezTo>
                <a:cubicBezTo>
                  <a:pt x="11" y="33"/>
                  <a:pt x="11" y="33"/>
                  <a:pt x="11" y="33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8"/>
                  <a:pt x="0" y="28"/>
                  <a:pt x="0" y="27"/>
                </a:cubicBezTo>
                <a:cubicBezTo>
                  <a:pt x="0" y="27"/>
                  <a:pt x="0" y="26"/>
                  <a:pt x="1" y="26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6" y="0"/>
                  <a:pt x="46" y="0"/>
                </a:cubicBezTo>
                <a:cubicBezTo>
                  <a:pt x="46" y="0"/>
                  <a:pt x="47" y="0"/>
                  <a:pt x="47" y="0"/>
                </a:cubicBezTo>
                <a:cubicBezTo>
                  <a:pt x="48" y="0"/>
                  <a:pt x="48" y="1"/>
                  <a:pt x="48" y="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71" tIns="34285" rIns="68571" bIns="34285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27" name="Freeform 336"/>
          <p:cNvSpPr>
            <a:spLocks noEditPoints="1"/>
          </p:cNvSpPr>
          <p:nvPr/>
        </p:nvSpPr>
        <p:spPr bwMode="auto">
          <a:xfrm>
            <a:off x="3451620" y="2236827"/>
            <a:ext cx="253453" cy="253598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71" tIns="34285" rIns="68571" bIns="34285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28" name="Freeform 261"/>
          <p:cNvSpPr>
            <a:spLocks noEditPoints="1"/>
          </p:cNvSpPr>
          <p:nvPr/>
        </p:nvSpPr>
        <p:spPr bwMode="auto">
          <a:xfrm>
            <a:off x="5228981" y="1902649"/>
            <a:ext cx="304587" cy="240601"/>
          </a:xfrm>
          <a:custGeom>
            <a:avLst/>
            <a:gdLst>
              <a:gd name="T0" fmla="*/ 47 w 48"/>
              <a:gd name="T1" fmla="*/ 15 h 38"/>
              <a:gd name="T2" fmla="*/ 33 w 48"/>
              <a:gd name="T3" fmla="*/ 33 h 38"/>
              <a:gd name="T4" fmla="*/ 21 w 48"/>
              <a:gd name="T5" fmla="*/ 36 h 38"/>
              <a:gd name="T6" fmla="*/ 14 w 48"/>
              <a:gd name="T7" fmla="*/ 34 h 38"/>
              <a:gd name="T8" fmla="*/ 9 w 48"/>
              <a:gd name="T9" fmla="*/ 32 h 38"/>
              <a:gd name="T10" fmla="*/ 3 w 48"/>
              <a:gd name="T11" fmla="*/ 38 h 38"/>
              <a:gd name="T12" fmla="*/ 0 w 48"/>
              <a:gd name="T13" fmla="*/ 36 h 38"/>
              <a:gd name="T14" fmla="*/ 0 w 48"/>
              <a:gd name="T15" fmla="*/ 34 h 38"/>
              <a:gd name="T16" fmla="*/ 5 w 48"/>
              <a:gd name="T17" fmla="*/ 28 h 38"/>
              <a:gd name="T18" fmla="*/ 4 w 48"/>
              <a:gd name="T19" fmla="*/ 26 h 38"/>
              <a:gd name="T20" fmla="*/ 4 w 48"/>
              <a:gd name="T21" fmla="*/ 23 h 38"/>
              <a:gd name="T22" fmla="*/ 19 w 48"/>
              <a:gd name="T23" fmla="*/ 6 h 38"/>
              <a:gd name="T24" fmla="*/ 39 w 48"/>
              <a:gd name="T25" fmla="*/ 2 h 38"/>
              <a:gd name="T26" fmla="*/ 44 w 48"/>
              <a:gd name="T27" fmla="*/ 0 h 38"/>
              <a:gd name="T28" fmla="*/ 48 w 48"/>
              <a:gd name="T29" fmla="*/ 10 h 38"/>
              <a:gd name="T30" fmla="*/ 47 w 48"/>
              <a:gd name="T31" fmla="*/ 15 h 38"/>
              <a:gd name="T32" fmla="*/ 33 w 48"/>
              <a:gd name="T33" fmla="*/ 14 h 38"/>
              <a:gd name="T34" fmla="*/ 11 w 48"/>
              <a:gd name="T35" fmla="*/ 24 h 38"/>
              <a:gd name="T36" fmla="*/ 10 w 48"/>
              <a:gd name="T37" fmla="*/ 26 h 38"/>
              <a:gd name="T38" fmla="*/ 12 w 48"/>
              <a:gd name="T39" fmla="*/ 27 h 38"/>
              <a:gd name="T40" fmla="*/ 13 w 48"/>
              <a:gd name="T41" fmla="*/ 27 h 38"/>
              <a:gd name="T42" fmla="*/ 17 w 48"/>
              <a:gd name="T43" fmla="*/ 23 h 38"/>
              <a:gd name="T44" fmla="*/ 33 w 48"/>
              <a:gd name="T45" fmla="*/ 17 h 38"/>
              <a:gd name="T46" fmla="*/ 34 w 48"/>
              <a:gd name="T47" fmla="*/ 15 h 38"/>
              <a:gd name="T48" fmla="*/ 33 w 48"/>
              <a:gd name="T49" fmla="*/ 1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" h="38">
                <a:moveTo>
                  <a:pt x="47" y="15"/>
                </a:moveTo>
                <a:cubicBezTo>
                  <a:pt x="46" y="24"/>
                  <a:pt x="40" y="29"/>
                  <a:pt x="33" y="33"/>
                </a:cubicBezTo>
                <a:cubicBezTo>
                  <a:pt x="29" y="34"/>
                  <a:pt x="25" y="36"/>
                  <a:pt x="21" y="36"/>
                </a:cubicBezTo>
                <a:cubicBezTo>
                  <a:pt x="19" y="36"/>
                  <a:pt x="16" y="35"/>
                  <a:pt x="14" y="34"/>
                </a:cubicBezTo>
                <a:cubicBezTo>
                  <a:pt x="12" y="34"/>
                  <a:pt x="10" y="32"/>
                  <a:pt x="9" y="32"/>
                </a:cubicBezTo>
                <a:cubicBezTo>
                  <a:pt x="7" y="32"/>
                  <a:pt x="6" y="38"/>
                  <a:pt x="3" y="38"/>
                </a:cubicBezTo>
                <a:cubicBezTo>
                  <a:pt x="2" y="38"/>
                  <a:pt x="1" y="37"/>
                  <a:pt x="0" y="36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32"/>
                  <a:pt x="5" y="29"/>
                  <a:pt x="5" y="28"/>
                </a:cubicBezTo>
                <a:cubicBezTo>
                  <a:pt x="5" y="28"/>
                  <a:pt x="5" y="26"/>
                  <a:pt x="4" y="26"/>
                </a:cubicBezTo>
                <a:cubicBezTo>
                  <a:pt x="4" y="25"/>
                  <a:pt x="4" y="24"/>
                  <a:pt x="4" y="23"/>
                </a:cubicBezTo>
                <a:cubicBezTo>
                  <a:pt x="4" y="14"/>
                  <a:pt x="11" y="8"/>
                  <a:pt x="19" y="6"/>
                </a:cubicBezTo>
                <a:cubicBezTo>
                  <a:pt x="24" y="4"/>
                  <a:pt x="36" y="6"/>
                  <a:pt x="39" y="2"/>
                </a:cubicBezTo>
                <a:cubicBezTo>
                  <a:pt x="41" y="1"/>
                  <a:pt x="42" y="0"/>
                  <a:pt x="44" y="0"/>
                </a:cubicBezTo>
                <a:cubicBezTo>
                  <a:pt x="47" y="0"/>
                  <a:pt x="48" y="8"/>
                  <a:pt x="48" y="10"/>
                </a:cubicBezTo>
                <a:cubicBezTo>
                  <a:pt x="48" y="12"/>
                  <a:pt x="48" y="13"/>
                  <a:pt x="47" y="15"/>
                </a:cubicBezTo>
                <a:close/>
                <a:moveTo>
                  <a:pt x="33" y="14"/>
                </a:moveTo>
                <a:cubicBezTo>
                  <a:pt x="23" y="14"/>
                  <a:pt x="17" y="18"/>
                  <a:pt x="11" y="24"/>
                </a:cubicBezTo>
                <a:cubicBezTo>
                  <a:pt x="10" y="25"/>
                  <a:pt x="10" y="25"/>
                  <a:pt x="10" y="26"/>
                </a:cubicBezTo>
                <a:cubicBezTo>
                  <a:pt x="10" y="27"/>
                  <a:pt x="11" y="27"/>
                  <a:pt x="12" y="27"/>
                </a:cubicBezTo>
                <a:cubicBezTo>
                  <a:pt x="12" y="27"/>
                  <a:pt x="13" y="27"/>
                  <a:pt x="13" y="27"/>
                </a:cubicBezTo>
                <a:cubicBezTo>
                  <a:pt x="14" y="26"/>
                  <a:pt x="16" y="24"/>
                  <a:pt x="17" y="23"/>
                </a:cubicBezTo>
                <a:cubicBezTo>
                  <a:pt x="22" y="19"/>
                  <a:pt x="26" y="17"/>
                  <a:pt x="33" y="17"/>
                </a:cubicBezTo>
                <a:cubicBezTo>
                  <a:pt x="33" y="17"/>
                  <a:pt x="34" y="16"/>
                  <a:pt x="34" y="15"/>
                </a:cubicBezTo>
                <a:cubicBezTo>
                  <a:pt x="34" y="14"/>
                  <a:pt x="33" y="14"/>
                  <a:pt x="33" y="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71" tIns="34285" rIns="68571" bIns="34285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1402734" y="3604697"/>
            <a:ext cx="9178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1244369" y="3544952"/>
            <a:ext cx="1234592" cy="35039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1" name="文本框 49"/>
          <p:cNvSpPr txBox="1"/>
          <p:nvPr/>
        </p:nvSpPr>
        <p:spPr>
          <a:xfrm>
            <a:off x="1170508" y="3949367"/>
            <a:ext cx="1362446" cy="429338"/>
          </a:xfrm>
          <a:prstGeom prst="rect">
            <a:avLst/>
          </a:prstGeom>
          <a:noFill/>
          <a:effectLst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32" name="TextBox 7"/>
          <p:cNvSpPr>
            <a:spLocks noChangeArrowheads="1"/>
          </p:cNvSpPr>
          <p:nvPr/>
        </p:nvSpPr>
        <p:spPr bwMode="auto">
          <a:xfrm>
            <a:off x="3225812" y="3226538"/>
            <a:ext cx="9178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圆角矩形 32"/>
          <p:cNvSpPr/>
          <p:nvPr/>
        </p:nvSpPr>
        <p:spPr>
          <a:xfrm>
            <a:off x="3067448" y="3166794"/>
            <a:ext cx="1234592" cy="35039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4" name="文本框 49"/>
          <p:cNvSpPr txBox="1"/>
          <p:nvPr/>
        </p:nvSpPr>
        <p:spPr>
          <a:xfrm>
            <a:off x="2993586" y="3571208"/>
            <a:ext cx="1362446" cy="429338"/>
          </a:xfrm>
          <a:prstGeom prst="rect">
            <a:avLst/>
          </a:prstGeom>
          <a:noFill/>
          <a:effectLst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5061538" y="2893327"/>
            <a:ext cx="9178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4903174" y="2833583"/>
            <a:ext cx="1234592" cy="35039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7" name="文本框 49"/>
          <p:cNvSpPr txBox="1"/>
          <p:nvPr/>
        </p:nvSpPr>
        <p:spPr>
          <a:xfrm>
            <a:off x="4829312" y="3237998"/>
            <a:ext cx="1362446" cy="429338"/>
          </a:xfrm>
          <a:prstGeom prst="rect">
            <a:avLst/>
          </a:prstGeom>
          <a:noFill/>
          <a:effectLst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38" name="TextBox 7"/>
          <p:cNvSpPr>
            <a:spLocks noChangeArrowheads="1"/>
          </p:cNvSpPr>
          <p:nvPr/>
        </p:nvSpPr>
        <p:spPr bwMode="auto">
          <a:xfrm>
            <a:off x="6909912" y="2461146"/>
            <a:ext cx="9178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6751547" y="2401402"/>
            <a:ext cx="1234592" cy="35039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0" name="文本框 49"/>
          <p:cNvSpPr txBox="1"/>
          <p:nvPr/>
        </p:nvSpPr>
        <p:spPr>
          <a:xfrm>
            <a:off x="6677685" y="2805816"/>
            <a:ext cx="1362446" cy="429338"/>
          </a:xfrm>
          <a:prstGeom prst="rect">
            <a:avLst/>
          </a:prstGeom>
          <a:noFill/>
          <a:effectLst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41" name="TextBox 13"/>
          <p:cNvSpPr txBox="1"/>
          <p:nvPr/>
        </p:nvSpPr>
        <p:spPr>
          <a:xfrm flipH="1">
            <a:off x="850966" y="897841"/>
            <a:ext cx="2089636" cy="253902"/>
          </a:xfrm>
          <a:prstGeom prst="rect">
            <a:avLst/>
          </a:prstGeom>
          <a:noFill/>
          <a:ln>
            <a:noFill/>
          </a:ln>
        </p:spPr>
        <p:txBody>
          <a:bodyPr wrap="square" lIns="68566" tIns="34283" rIns="68566" bIns="34283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2" name="TextBox 14"/>
          <p:cNvSpPr txBox="1"/>
          <p:nvPr/>
        </p:nvSpPr>
        <p:spPr>
          <a:xfrm>
            <a:off x="850966" y="1171414"/>
            <a:ext cx="3937002" cy="609387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133170" y="5273677"/>
            <a:ext cx="830979" cy="34623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77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26" grpId="0" animBg="1"/>
      <p:bldP spid="27" grpId="0" animBg="1"/>
      <p:bldP spid="28" grpId="0" animBg="1"/>
      <p:bldP spid="29" grpId="0"/>
      <p:bldP spid="30" grpId="0" animBg="1"/>
      <p:bldP spid="31" grpId="0"/>
      <p:bldP spid="32" grpId="0"/>
      <p:bldP spid="33" grpId="0" animBg="1"/>
      <p:bldP spid="34" grpId="0"/>
      <p:bldP spid="35" grpId="0"/>
      <p:bldP spid="36" grpId="0" animBg="1"/>
      <p:bldP spid="37" grpId="0"/>
      <p:bldP spid="38" grpId="0"/>
      <p:bldP spid="39" grpId="0" animBg="1"/>
      <p:bldP spid="40" grpId="0"/>
      <p:bldP spid="41" grpId="0"/>
      <p:bldP spid="42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6"/>
          <p:cNvGrpSpPr/>
          <p:nvPr/>
        </p:nvGrpSpPr>
        <p:grpSpPr bwMode="auto">
          <a:xfrm>
            <a:off x="345282" y="940884"/>
            <a:ext cx="2064544" cy="1282699"/>
            <a:chOff x="460850" y="1253583"/>
            <a:chExt cx="2752220" cy="1709808"/>
          </a:xfrm>
        </p:grpSpPr>
        <p:sp>
          <p:nvSpPr>
            <p:cNvPr id="12" name="矩形 11"/>
            <p:cNvSpPr/>
            <p:nvPr/>
          </p:nvSpPr>
          <p:spPr>
            <a:xfrm>
              <a:off x="460850" y="1253583"/>
              <a:ext cx="2752220" cy="1709808"/>
            </a:xfrm>
            <a:prstGeom prst="rect">
              <a:avLst/>
            </a:prstGeom>
            <a:solidFill>
              <a:srgbClr val="01559D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pic>
          <p:nvPicPr>
            <p:cNvPr id="15399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851" y="1253583"/>
              <a:ext cx="2752217" cy="1709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组合 57"/>
          <p:cNvGrpSpPr/>
          <p:nvPr/>
        </p:nvGrpSpPr>
        <p:grpSpPr bwMode="auto">
          <a:xfrm>
            <a:off x="345282" y="2266459"/>
            <a:ext cx="2064543" cy="1282699"/>
            <a:chOff x="460850" y="3020541"/>
            <a:chExt cx="2752251" cy="1709809"/>
          </a:xfrm>
        </p:grpSpPr>
        <p:sp>
          <p:nvSpPr>
            <p:cNvPr id="13" name="矩形 12"/>
            <p:cNvSpPr/>
            <p:nvPr/>
          </p:nvSpPr>
          <p:spPr>
            <a:xfrm>
              <a:off x="460850" y="3020541"/>
              <a:ext cx="2752251" cy="1709809"/>
            </a:xfrm>
            <a:prstGeom prst="rect">
              <a:avLst/>
            </a:prstGeom>
            <a:solidFill>
              <a:srgbClr val="01559D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pic>
          <p:nvPicPr>
            <p:cNvPr id="15397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850" y="3020541"/>
              <a:ext cx="2752251" cy="1709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58"/>
          <p:cNvGrpSpPr/>
          <p:nvPr/>
        </p:nvGrpSpPr>
        <p:grpSpPr bwMode="auto">
          <a:xfrm>
            <a:off x="345282" y="3592034"/>
            <a:ext cx="2064544" cy="1296991"/>
            <a:chOff x="460850" y="4787499"/>
            <a:chExt cx="2752220" cy="1728860"/>
          </a:xfrm>
        </p:grpSpPr>
        <p:sp>
          <p:nvSpPr>
            <p:cNvPr id="14" name="矩形 13"/>
            <p:cNvSpPr/>
            <p:nvPr/>
          </p:nvSpPr>
          <p:spPr>
            <a:xfrm>
              <a:off x="460850" y="4787499"/>
              <a:ext cx="2752220" cy="1709809"/>
            </a:xfrm>
            <a:prstGeom prst="rect">
              <a:avLst/>
            </a:prstGeom>
            <a:solidFill>
              <a:srgbClr val="01559D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pic>
          <p:nvPicPr>
            <p:cNvPr id="15395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850" y="4806550"/>
              <a:ext cx="2752219" cy="1709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6" name="直接连接符 15"/>
          <p:cNvCxnSpPr/>
          <p:nvPr/>
        </p:nvCxnSpPr>
        <p:spPr>
          <a:xfrm>
            <a:off x="2686050" y="940884"/>
            <a:ext cx="0" cy="3933849"/>
          </a:xfrm>
          <a:prstGeom prst="line">
            <a:avLst/>
          </a:prstGeom>
          <a:ln>
            <a:solidFill>
              <a:schemeClr val="accent1"/>
            </a:solidFill>
            <a:prstDash val="lgDashDot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 bwMode="auto">
          <a:xfrm>
            <a:off x="3128963" y="1278365"/>
            <a:ext cx="5791200" cy="610103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ts val="2175"/>
              </a:lnSpc>
              <a:defRPr/>
            </a:pP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j-lt"/>
                <a:cs typeface="Arial" panose="020B0604020202020204" pitchFamily="34" charset="0"/>
              </a:rPr>
              <a:t>Remember that happiness is a way of travel, not a destination. Remember that happiness is a way of travel.</a:t>
            </a:r>
          </a:p>
        </p:txBody>
      </p:sp>
      <p:sp>
        <p:nvSpPr>
          <p:cNvPr id="22" name="任意多边形 21"/>
          <p:cNvSpPr/>
          <p:nvPr/>
        </p:nvSpPr>
        <p:spPr>
          <a:xfrm>
            <a:off x="4419600" y="2164034"/>
            <a:ext cx="723900" cy="725314"/>
          </a:xfrm>
          <a:custGeom>
            <a:avLst/>
            <a:gdLst>
              <a:gd name="connsiteX0" fmla="*/ 139284 w 1050805"/>
              <a:gd name="connsiteY0" fmla="*/ 401828 h 1050805"/>
              <a:gd name="connsiteX1" fmla="*/ 401828 w 1050805"/>
              <a:gd name="connsiteY1" fmla="*/ 401828 h 1050805"/>
              <a:gd name="connsiteX2" fmla="*/ 401828 w 1050805"/>
              <a:gd name="connsiteY2" fmla="*/ 139284 h 1050805"/>
              <a:gd name="connsiteX3" fmla="*/ 648977 w 1050805"/>
              <a:gd name="connsiteY3" fmla="*/ 139284 h 1050805"/>
              <a:gd name="connsiteX4" fmla="*/ 648977 w 1050805"/>
              <a:gd name="connsiteY4" fmla="*/ 401828 h 1050805"/>
              <a:gd name="connsiteX5" fmla="*/ 911521 w 1050805"/>
              <a:gd name="connsiteY5" fmla="*/ 401828 h 1050805"/>
              <a:gd name="connsiteX6" fmla="*/ 911521 w 1050805"/>
              <a:gd name="connsiteY6" fmla="*/ 648977 h 1050805"/>
              <a:gd name="connsiteX7" fmla="*/ 648977 w 1050805"/>
              <a:gd name="connsiteY7" fmla="*/ 648977 h 1050805"/>
              <a:gd name="connsiteX8" fmla="*/ 648977 w 1050805"/>
              <a:gd name="connsiteY8" fmla="*/ 911521 h 1050805"/>
              <a:gd name="connsiteX9" fmla="*/ 401828 w 1050805"/>
              <a:gd name="connsiteY9" fmla="*/ 911521 h 1050805"/>
              <a:gd name="connsiteX10" fmla="*/ 401828 w 1050805"/>
              <a:gd name="connsiteY10" fmla="*/ 648977 h 1050805"/>
              <a:gd name="connsiteX11" fmla="*/ 139284 w 1050805"/>
              <a:gd name="connsiteY11" fmla="*/ 648977 h 1050805"/>
              <a:gd name="connsiteX12" fmla="*/ 139284 w 1050805"/>
              <a:gd name="connsiteY12" fmla="*/ 401828 h 105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50805" h="1050805">
                <a:moveTo>
                  <a:pt x="139284" y="401828"/>
                </a:moveTo>
                <a:lnTo>
                  <a:pt x="401828" y="401828"/>
                </a:lnTo>
                <a:lnTo>
                  <a:pt x="401828" y="139284"/>
                </a:lnTo>
                <a:lnTo>
                  <a:pt x="648977" y="139284"/>
                </a:lnTo>
                <a:lnTo>
                  <a:pt x="648977" y="401828"/>
                </a:lnTo>
                <a:lnTo>
                  <a:pt x="911521" y="401828"/>
                </a:lnTo>
                <a:lnTo>
                  <a:pt x="911521" y="648977"/>
                </a:lnTo>
                <a:lnTo>
                  <a:pt x="648977" y="648977"/>
                </a:lnTo>
                <a:lnTo>
                  <a:pt x="648977" y="911521"/>
                </a:lnTo>
                <a:lnTo>
                  <a:pt x="401828" y="911521"/>
                </a:lnTo>
                <a:lnTo>
                  <a:pt x="401828" y="648977"/>
                </a:lnTo>
                <a:lnTo>
                  <a:pt x="139284" y="648977"/>
                </a:lnTo>
                <a:lnTo>
                  <a:pt x="139284" y="401828"/>
                </a:lnTo>
                <a:close/>
              </a:path>
            </a:pathLst>
          </a:custGeom>
          <a:solidFill>
            <a:srgbClr val="E6E6E6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4463" tIns="301371" rIns="104463" bIns="301371" spcCol="953" anchor="ctr"/>
          <a:lstStyle/>
          <a:p>
            <a:pPr algn="ctr" defTabSz="566420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1300" dirty="0"/>
          </a:p>
        </p:txBody>
      </p:sp>
      <p:sp>
        <p:nvSpPr>
          <p:cNvPr id="24" name="任意多边形 23"/>
          <p:cNvSpPr/>
          <p:nvPr/>
        </p:nvSpPr>
        <p:spPr>
          <a:xfrm>
            <a:off x="6611541" y="2187854"/>
            <a:ext cx="723900" cy="725314"/>
          </a:xfrm>
          <a:custGeom>
            <a:avLst/>
            <a:gdLst>
              <a:gd name="connsiteX0" fmla="*/ 139284 w 1050805"/>
              <a:gd name="connsiteY0" fmla="*/ 216466 h 1050805"/>
              <a:gd name="connsiteX1" fmla="*/ 911521 w 1050805"/>
              <a:gd name="connsiteY1" fmla="*/ 216466 h 1050805"/>
              <a:gd name="connsiteX2" fmla="*/ 911521 w 1050805"/>
              <a:gd name="connsiteY2" fmla="*/ 463615 h 1050805"/>
              <a:gd name="connsiteX3" fmla="*/ 139284 w 1050805"/>
              <a:gd name="connsiteY3" fmla="*/ 463615 h 1050805"/>
              <a:gd name="connsiteX4" fmla="*/ 139284 w 1050805"/>
              <a:gd name="connsiteY4" fmla="*/ 216466 h 1050805"/>
              <a:gd name="connsiteX5" fmla="*/ 139284 w 1050805"/>
              <a:gd name="connsiteY5" fmla="*/ 587190 h 1050805"/>
              <a:gd name="connsiteX6" fmla="*/ 911521 w 1050805"/>
              <a:gd name="connsiteY6" fmla="*/ 587190 h 1050805"/>
              <a:gd name="connsiteX7" fmla="*/ 911521 w 1050805"/>
              <a:gd name="connsiteY7" fmla="*/ 834339 h 1050805"/>
              <a:gd name="connsiteX8" fmla="*/ 139284 w 1050805"/>
              <a:gd name="connsiteY8" fmla="*/ 834339 h 1050805"/>
              <a:gd name="connsiteX9" fmla="*/ 139284 w 1050805"/>
              <a:gd name="connsiteY9" fmla="*/ 587190 h 105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0805" h="1050805">
                <a:moveTo>
                  <a:pt x="139284" y="216466"/>
                </a:moveTo>
                <a:lnTo>
                  <a:pt x="911521" y="216466"/>
                </a:lnTo>
                <a:lnTo>
                  <a:pt x="911521" y="463615"/>
                </a:lnTo>
                <a:lnTo>
                  <a:pt x="139284" y="463615"/>
                </a:lnTo>
                <a:lnTo>
                  <a:pt x="139284" y="216466"/>
                </a:lnTo>
                <a:close/>
                <a:moveTo>
                  <a:pt x="139284" y="587190"/>
                </a:moveTo>
                <a:lnTo>
                  <a:pt x="911521" y="587190"/>
                </a:lnTo>
                <a:lnTo>
                  <a:pt x="911521" y="834339"/>
                </a:lnTo>
                <a:lnTo>
                  <a:pt x="139284" y="834339"/>
                </a:lnTo>
                <a:lnTo>
                  <a:pt x="139284" y="587190"/>
                </a:lnTo>
                <a:close/>
              </a:path>
            </a:pathLst>
          </a:custGeom>
          <a:solidFill>
            <a:srgbClr val="E6E6E6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4463" tIns="162350" rIns="104463" bIns="162350" spcCol="953" anchor="ctr"/>
          <a:lstStyle/>
          <a:p>
            <a:pPr algn="ctr" defTabSz="1466850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3300" dirty="0"/>
          </a:p>
        </p:txBody>
      </p:sp>
      <p:grpSp>
        <p:nvGrpSpPr>
          <p:cNvPr id="9" name="组合 30"/>
          <p:cNvGrpSpPr/>
          <p:nvPr/>
        </p:nvGrpSpPr>
        <p:grpSpPr bwMode="auto">
          <a:xfrm>
            <a:off x="7552135" y="2033025"/>
            <a:ext cx="987028" cy="987332"/>
            <a:chOff x="9745860" y="2595810"/>
            <a:chExt cx="1315421" cy="1315421"/>
          </a:xfrm>
        </p:grpSpPr>
        <p:sp>
          <p:nvSpPr>
            <p:cNvPr id="25" name="任意多边形 24"/>
            <p:cNvSpPr/>
            <p:nvPr/>
          </p:nvSpPr>
          <p:spPr>
            <a:xfrm>
              <a:off x="9745860" y="2595810"/>
              <a:ext cx="1315421" cy="1315421"/>
            </a:xfrm>
            <a:custGeom>
              <a:avLst/>
              <a:gdLst>
                <a:gd name="connsiteX0" fmla="*/ 0 w 1811734"/>
                <a:gd name="connsiteY0" fmla="*/ 905867 h 1811734"/>
                <a:gd name="connsiteX1" fmla="*/ 905867 w 1811734"/>
                <a:gd name="connsiteY1" fmla="*/ 0 h 1811734"/>
                <a:gd name="connsiteX2" fmla="*/ 1811734 w 1811734"/>
                <a:gd name="connsiteY2" fmla="*/ 905867 h 1811734"/>
                <a:gd name="connsiteX3" fmla="*/ 905867 w 1811734"/>
                <a:gd name="connsiteY3" fmla="*/ 1811734 h 1811734"/>
                <a:gd name="connsiteX4" fmla="*/ 0 w 1811734"/>
                <a:gd name="connsiteY4" fmla="*/ 905867 h 181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1734" h="1811734">
                  <a:moveTo>
                    <a:pt x="0" y="905867"/>
                  </a:moveTo>
                  <a:cubicBezTo>
                    <a:pt x="0" y="405570"/>
                    <a:pt x="405570" y="0"/>
                    <a:pt x="905867" y="0"/>
                  </a:cubicBezTo>
                  <a:cubicBezTo>
                    <a:pt x="1406164" y="0"/>
                    <a:pt x="1811734" y="405570"/>
                    <a:pt x="1811734" y="905867"/>
                  </a:cubicBezTo>
                  <a:cubicBezTo>
                    <a:pt x="1811734" y="1406164"/>
                    <a:pt x="1406164" y="1811734"/>
                    <a:pt x="905867" y="1811734"/>
                  </a:cubicBezTo>
                  <a:cubicBezTo>
                    <a:pt x="405570" y="1811734"/>
                    <a:pt x="0" y="1406164"/>
                    <a:pt x="0" y="9058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12312" tIns="312312" rIns="312312" bIns="312312" spcCol="1270" anchor="ctr"/>
            <a:lstStyle/>
            <a:p>
              <a:pPr algn="ctr" defTabSz="123317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2800" dirty="0"/>
            </a:p>
          </p:txBody>
        </p:sp>
        <p:sp>
          <p:nvSpPr>
            <p:cNvPr id="15394" name="Freeform 74"/>
            <p:cNvSpPr>
              <a:spLocks noEditPoints="1"/>
            </p:cNvSpPr>
            <p:nvPr/>
          </p:nvSpPr>
          <p:spPr bwMode="auto">
            <a:xfrm>
              <a:off x="10134443" y="3109100"/>
              <a:ext cx="538255" cy="351936"/>
            </a:xfrm>
            <a:custGeom>
              <a:avLst/>
              <a:gdLst>
                <a:gd name="T0" fmla="*/ 2147483647 w 99"/>
                <a:gd name="T1" fmla="*/ 2147483647 h 65"/>
                <a:gd name="T2" fmla="*/ 2147483647 w 99"/>
                <a:gd name="T3" fmla="*/ 2147483647 h 65"/>
                <a:gd name="T4" fmla="*/ 2147483647 w 99"/>
                <a:gd name="T5" fmla="*/ 2147483647 h 65"/>
                <a:gd name="T6" fmla="*/ 2147483647 w 99"/>
                <a:gd name="T7" fmla="*/ 2147483647 h 65"/>
                <a:gd name="T8" fmla="*/ 2147483647 w 99"/>
                <a:gd name="T9" fmla="*/ 2147483647 h 65"/>
                <a:gd name="T10" fmla="*/ 2147483647 w 99"/>
                <a:gd name="T11" fmla="*/ 2147483647 h 65"/>
                <a:gd name="T12" fmla="*/ 2147483647 w 99"/>
                <a:gd name="T13" fmla="*/ 2147483647 h 65"/>
                <a:gd name="T14" fmla="*/ 2147483647 w 99"/>
                <a:gd name="T15" fmla="*/ 2147483647 h 65"/>
                <a:gd name="T16" fmla="*/ 2147483647 w 99"/>
                <a:gd name="T17" fmla="*/ 2147483647 h 65"/>
                <a:gd name="T18" fmla="*/ 2147483647 w 99"/>
                <a:gd name="T19" fmla="*/ 2147483647 h 65"/>
                <a:gd name="T20" fmla="*/ 2147483647 w 99"/>
                <a:gd name="T21" fmla="*/ 2147483647 h 65"/>
                <a:gd name="T22" fmla="*/ 2147483647 w 99"/>
                <a:gd name="T23" fmla="*/ 2147483647 h 65"/>
                <a:gd name="T24" fmla="*/ 2147483647 w 99"/>
                <a:gd name="T25" fmla="*/ 2147483647 h 65"/>
                <a:gd name="T26" fmla="*/ 2147483647 w 99"/>
                <a:gd name="T27" fmla="*/ 2147483647 h 65"/>
                <a:gd name="T28" fmla="*/ 2147483647 w 99"/>
                <a:gd name="T29" fmla="*/ 2147483647 h 65"/>
                <a:gd name="T30" fmla="*/ 2147483647 w 99"/>
                <a:gd name="T31" fmla="*/ 2147483647 h 65"/>
                <a:gd name="T32" fmla="*/ 2147483647 w 99"/>
                <a:gd name="T33" fmla="*/ 2147483647 h 65"/>
                <a:gd name="T34" fmla="*/ 2147483647 w 99"/>
                <a:gd name="T35" fmla="*/ 0 h 65"/>
                <a:gd name="T36" fmla="*/ 2147483647 w 99"/>
                <a:gd name="T37" fmla="*/ 2147483647 h 65"/>
                <a:gd name="T38" fmla="*/ 2147483647 w 99"/>
                <a:gd name="T39" fmla="*/ 2147483647 h 65"/>
                <a:gd name="T40" fmla="*/ 2147483647 w 99"/>
                <a:gd name="T41" fmla="*/ 2147483647 h 65"/>
                <a:gd name="T42" fmla="*/ 0 w 99"/>
                <a:gd name="T43" fmla="*/ 2147483647 h 65"/>
                <a:gd name="T44" fmla="*/ 2147483647 w 99"/>
                <a:gd name="T45" fmla="*/ 2147483647 h 65"/>
                <a:gd name="T46" fmla="*/ 2147483647 w 99"/>
                <a:gd name="T47" fmla="*/ 2147483647 h 65"/>
                <a:gd name="T48" fmla="*/ 2147483647 w 99"/>
                <a:gd name="T49" fmla="*/ 2147483647 h 65"/>
                <a:gd name="T50" fmla="*/ 2147483647 w 99"/>
                <a:gd name="T51" fmla="*/ 2147483647 h 65"/>
                <a:gd name="T52" fmla="*/ 2147483647 w 99"/>
                <a:gd name="T53" fmla="*/ 2147483647 h 65"/>
                <a:gd name="T54" fmla="*/ 2147483647 w 99"/>
                <a:gd name="T55" fmla="*/ 2147483647 h 65"/>
                <a:gd name="T56" fmla="*/ 2147483647 w 99"/>
                <a:gd name="T57" fmla="*/ 2147483647 h 65"/>
                <a:gd name="T58" fmla="*/ 2147483647 w 99"/>
                <a:gd name="T59" fmla="*/ 2147483647 h 65"/>
                <a:gd name="T60" fmla="*/ 2147483647 w 99"/>
                <a:gd name="T61" fmla="*/ 2147483647 h 65"/>
                <a:gd name="T62" fmla="*/ 2147483647 w 99"/>
                <a:gd name="T63" fmla="*/ 2147483647 h 65"/>
                <a:gd name="T64" fmla="*/ 2147483647 w 99"/>
                <a:gd name="T65" fmla="*/ 2147483647 h 6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99" h="65">
                  <a:moveTo>
                    <a:pt x="18" y="58"/>
                  </a:moveTo>
                  <a:cubicBezTo>
                    <a:pt x="30" y="58"/>
                    <a:pt x="42" y="60"/>
                    <a:pt x="53" y="65"/>
                  </a:cubicBezTo>
                  <a:cubicBezTo>
                    <a:pt x="64" y="60"/>
                    <a:pt x="75" y="57"/>
                    <a:pt x="87" y="57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99" y="8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5"/>
                    <a:pt x="9" y="36"/>
                    <a:pt x="9" y="37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4" y="41"/>
                    <a:pt x="2" y="39"/>
                    <a:pt x="2" y="37"/>
                  </a:cubicBezTo>
                  <a:cubicBezTo>
                    <a:pt x="2" y="36"/>
                    <a:pt x="3" y="35"/>
                    <a:pt x="4" y="34"/>
                  </a:cubicBezTo>
                  <a:cubicBezTo>
                    <a:pt x="4" y="25"/>
                    <a:pt x="4" y="17"/>
                    <a:pt x="4" y="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9" y="8"/>
                    <a:pt x="99" y="8"/>
                    <a:pt x="99" y="8"/>
                  </a:cubicBezTo>
                  <a:close/>
                  <a:moveTo>
                    <a:pt x="8" y="42"/>
                  </a:moveTo>
                  <a:cubicBezTo>
                    <a:pt x="6" y="43"/>
                    <a:pt x="5" y="43"/>
                    <a:pt x="3" y="42"/>
                  </a:cubicBezTo>
                  <a:cubicBezTo>
                    <a:pt x="2" y="47"/>
                    <a:pt x="1" y="52"/>
                    <a:pt x="0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9"/>
                    <a:pt x="5" y="59"/>
                    <a:pt x="6" y="59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8" y="59"/>
                    <a:pt x="8" y="59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1" y="58"/>
                  </a:cubicBezTo>
                  <a:cubicBezTo>
                    <a:pt x="10" y="52"/>
                    <a:pt x="9" y="47"/>
                    <a:pt x="8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31"/>
          <p:cNvGrpSpPr/>
          <p:nvPr/>
        </p:nvGrpSpPr>
        <p:grpSpPr bwMode="auto">
          <a:xfrm>
            <a:off x="5376862" y="2033025"/>
            <a:ext cx="985838" cy="987332"/>
            <a:chOff x="6844606" y="2595810"/>
            <a:chExt cx="1315421" cy="1315421"/>
          </a:xfrm>
        </p:grpSpPr>
        <p:sp>
          <p:nvSpPr>
            <p:cNvPr id="23" name="任意多边形 22"/>
            <p:cNvSpPr/>
            <p:nvPr/>
          </p:nvSpPr>
          <p:spPr>
            <a:xfrm>
              <a:off x="6844606" y="2595810"/>
              <a:ext cx="1315421" cy="1315421"/>
            </a:xfrm>
            <a:custGeom>
              <a:avLst/>
              <a:gdLst>
                <a:gd name="connsiteX0" fmla="*/ 0 w 1811734"/>
                <a:gd name="connsiteY0" fmla="*/ 905867 h 1811734"/>
                <a:gd name="connsiteX1" fmla="*/ 905867 w 1811734"/>
                <a:gd name="connsiteY1" fmla="*/ 0 h 1811734"/>
                <a:gd name="connsiteX2" fmla="*/ 1811734 w 1811734"/>
                <a:gd name="connsiteY2" fmla="*/ 905867 h 1811734"/>
                <a:gd name="connsiteX3" fmla="*/ 905867 w 1811734"/>
                <a:gd name="connsiteY3" fmla="*/ 1811734 h 1811734"/>
                <a:gd name="connsiteX4" fmla="*/ 0 w 1811734"/>
                <a:gd name="connsiteY4" fmla="*/ 905867 h 181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1734" h="1811734">
                  <a:moveTo>
                    <a:pt x="0" y="905867"/>
                  </a:moveTo>
                  <a:cubicBezTo>
                    <a:pt x="0" y="405570"/>
                    <a:pt x="405570" y="0"/>
                    <a:pt x="905867" y="0"/>
                  </a:cubicBezTo>
                  <a:cubicBezTo>
                    <a:pt x="1406164" y="0"/>
                    <a:pt x="1811734" y="405570"/>
                    <a:pt x="1811734" y="905867"/>
                  </a:cubicBezTo>
                  <a:cubicBezTo>
                    <a:pt x="1811734" y="1406164"/>
                    <a:pt x="1406164" y="1811734"/>
                    <a:pt x="905867" y="1811734"/>
                  </a:cubicBezTo>
                  <a:cubicBezTo>
                    <a:pt x="405570" y="1811734"/>
                    <a:pt x="0" y="1406164"/>
                    <a:pt x="0" y="9058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09772" tIns="309772" rIns="309772" bIns="309772" spcCol="1270" anchor="ctr"/>
            <a:lstStyle/>
            <a:p>
              <a:pPr algn="ctr" defTabSz="1166495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2600" dirty="0"/>
            </a:p>
          </p:txBody>
        </p:sp>
        <p:sp>
          <p:nvSpPr>
            <p:cNvPr id="15392" name="Freeform 30"/>
            <p:cNvSpPr>
              <a:spLocks noEditPoints="1"/>
            </p:cNvSpPr>
            <p:nvPr/>
          </p:nvSpPr>
          <p:spPr bwMode="auto">
            <a:xfrm>
              <a:off x="7301045" y="3020541"/>
              <a:ext cx="402542" cy="529054"/>
            </a:xfrm>
            <a:custGeom>
              <a:avLst/>
              <a:gdLst>
                <a:gd name="T0" fmla="*/ 2147483647 w 74"/>
                <a:gd name="T1" fmla="*/ 0 h 97"/>
                <a:gd name="T2" fmla="*/ 2147483647 w 74"/>
                <a:gd name="T3" fmla="*/ 2147483647 h 97"/>
                <a:gd name="T4" fmla="*/ 2147483647 w 74"/>
                <a:gd name="T5" fmla="*/ 2147483647 h 97"/>
                <a:gd name="T6" fmla="*/ 2147483647 w 74"/>
                <a:gd name="T7" fmla="*/ 2147483647 h 97"/>
                <a:gd name="T8" fmla="*/ 2147483647 w 74"/>
                <a:gd name="T9" fmla="*/ 2147483647 h 97"/>
                <a:gd name="T10" fmla="*/ 2147483647 w 74"/>
                <a:gd name="T11" fmla="*/ 2147483647 h 97"/>
                <a:gd name="T12" fmla="*/ 2147483647 w 74"/>
                <a:gd name="T13" fmla="*/ 2147483647 h 97"/>
                <a:gd name="T14" fmla="*/ 2147483647 w 74"/>
                <a:gd name="T15" fmla="*/ 2147483647 h 97"/>
                <a:gd name="T16" fmla="*/ 2147483647 w 74"/>
                <a:gd name="T17" fmla="*/ 2147483647 h 97"/>
                <a:gd name="T18" fmla="*/ 2147483647 w 74"/>
                <a:gd name="T19" fmla="*/ 2147483647 h 97"/>
                <a:gd name="T20" fmla="*/ 2147483647 w 74"/>
                <a:gd name="T21" fmla="*/ 2147483647 h 97"/>
                <a:gd name="T22" fmla="*/ 2147483647 w 74"/>
                <a:gd name="T23" fmla="*/ 2147483647 h 97"/>
                <a:gd name="T24" fmla="*/ 2147483647 w 74"/>
                <a:gd name="T25" fmla="*/ 2147483647 h 97"/>
                <a:gd name="T26" fmla="*/ 2147483647 w 74"/>
                <a:gd name="T27" fmla="*/ 2147483647 h 97"/>
                <a:gd name="T28" fmla="*/ 2147483647 w 74"/>
                <a:gd name="T29" fmla="*/ 2147483647 h 97"/>
                <a:gd name="T30" fmla="*/ 0 w 74"/>
                <a:gd name="T31" fmla="*/ 2147483647 h 97"/>
                <a:gd name="T32" fmla="*/ 2147483647 w 74"/>
                <a:gd name="T33" fmla="*/ 2147483647 h 97"/>
                <a:gd name="T34" fmla="*/ 2147483647 w 74"/>
                <a:gd name="T35" fmla="*/ 0 h 97"/>
                <a:gd name="T36" fmla="*/ 2147483647 w 74"/>
                <a:gd name="T37" fmla="*/ 2147483647 h 97"/>
                <a:gd name="T38" fmla="*/ 2147483647 w 74"/>
                <a:gd name="T39" fmla="*/ 2147483647 h 97"/>
                <a:gd name="T40" fmla="*/ 2147483647 w 74"/>
                <a:gd name="T41" fmla="*/ 2147483647 h 97"/>
                <a:gd name="T42" fmla="*/ 2147483647 w 74"/>
                <a:gd name="T43" fmla="*/ 2147483647 h 97"/>
                <a:gd name="T44" fmla="*/ 2147483647 w 74"/>
                <a:gd name="T45" fmla="*/ 2147483647 h 97"/>
                <a:gd name="T46" fmla="*/ 2147483647 w 74"/>
                <a:gd name="T47" fmla="*/ 2147483647 h 97"/>
                <a:gd name="T48" fmla="*/ 2147483647 w 74"/>
                <a:gd name="T49" fmla="*/ 2147483647 h 97"/>
                <a:gd name="T50" fmla="*/ 2147483647 w 74"/>
                <a:gd name="T51" fmla="*/ 2147483647 h 97"/>
                <a:gd name="T52" fmla="*/ 2147483647 w 74"/>
                <a:gd name="T53" fmla="*/ 2147483647 h 97"/>
                <a:gd name="T54" fmla="*/ 2147483647 w 74"/>
                <a:gd name="T55" fmla="*/ 2147483647 h 97"/>
                <a:gd name="T56" fmla="*/ 2147483647 w 74"/>
                <a:gd name="T57" fmla="*/ 2147483647 h 97"/>
                <a:gd name="T58" fmla="*/ 2147483647 w 74"/>
                <a:gd name="T59" fmla="*/ 2147483647 h 97"/>
                <a:gd name="T60" fmla="*/ 2147483647 w 74"/>
                <a:gd name="T61" fmla="*/ 2147483647 h 97"/>
                <a:gd name="T62" fmla="*/ 2147483647 w 74"/>
                <a:gd name="T63" fmla="*/ 2147483647 h 97"/>
                <a:gd name="T64" fmla="*/ 2147483647 w 74"/>
                <a:gd name="T65" fmla="*/ 2147483647 h 97"/>
                <a:gd name="T66" fmla="*/ 2147483647 w 74"/>
                <a:gd name="T67" fmla="*/ 2147483647 h 97"/>
                <a:gd name="T68" fmla="*/ 2147483647 w 74"/>
                <a:gd name="T69" fmla="*/ 2147483647 h 97"/>
                <a:gd name="T70" fmla="*/ 2147483647 w 74"/>
                <a:gd name="T71" fmla="*/ 2147483647 h 97"/>
                <a:gd name="T72" fmla="*/ 2147483647 w 74"/>
                <a:gd name="T73" fmla="*/ 2147483647 h 97"/>
                <a:gd name="T74" fmla="*/ 2147483647 w 74"/>
                <a:gd name="T75" fmla="*/ 2147483647 h 97"/>
                <a:gd name="T76" fmla="*/ 2147483647 w 74"/>
                <a:gd name="T77" fmla="*/ 2147483647 h 97"/>
                <a:gd name="T78" fmla="*/ 2147483647 w 74"/>
                <a:gd name="T79" fmla="*/ 2147483647 h 97"/>
                <a:gd name="T80" fmla="*/ 2147483647 w 74"/>
                <a:gd name="T81" fmla="*/ 2147483647 h 97"/>
                <a:gd name="T82" fmla="*/ 2147483647 w 74"/>
                <a:gd name="T83" fmla="*/ 2147483647 h 97"/>
                <a:gd name="T84" fmla="*/ 2147483647 w 74"/>
                <a:gd name="T85" fmla="*/ 2147483647 h 97"/>
                <a:gd name="T86" fmla="*/ 2147483647 w 74"/>
                <a:gd name="T87" fmla="*/ 2147483647 h 97"/>
                <a:gd name="T88" fmla="*/ 2147483647 w 74"/>
                <a:gd name="T89" fmla="*/ 2147483647 h 97"/>
                <a:gd name="T90" fmla="*/ 2147483647 w 74"/>
                <a:gd name="T91" fmla="*/ 2147483647 h 97"/>
                <a:gd name="T92" fmla="*/ 2147483647 w 74"/>
                <a:gd name="T93" fmla="*/ 2147483647 h 97"/>
                <a:gd name="T94" fmla="*/ 2147483647 w 74"/>
                <a:gd name="T95" fmla="*/ 2147483647 h 97"/>
                <a:gd name="T96" fmla="*/ 2147483647 w 74"/>
                <a:gd name="T97" fmla="*/ 2147483647 h 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32"/>
          <p:cNvGrpSpPr/>
          <p:nvPr/>
        </p:nvGrpSpPr>
        <p:grpSpPr bwMode="auto">
          <a:xfrm>
            <a:off x="3200400" y="2033025"/>
            <a:ext cx="987029" cy="987332"/>
            <a:chOff x="3943351" y="2595810"/>
            <a:chExt cx="1315421" cy="1315421"/>
          </a:xfrm>
        </p:grpSpPr>
        <p:sp>
          <p:nvSpPr>
            <p:cNvPr id="21" name="任意多边形 20"/>
            <p:cNvSpPr/>
            <p:nvPr/>
          </p:nvSpPr>
          <p:spPr>
            <a:xfrm>
              <a:off x="3943351" y="2595810"/>
              <a:ext cx="1315421" cy="1315421"/>
            </a:xfrm>
            <a:custGeom>
              <a:avLst/>
              <a:gdLst>
                <a:gd name="connsiteX0" fmla="*/ 0 w 1811734"/>
                <a:gd name="connsiteY0" fmla="*/ 905867 h 1811734"/>
                <a:gd name="connsiteX1" fmla="*/ 905867 w 1811734"/>
                <a:gd name="connsiteY1" fmla="*/ 0 h 1811734"/>
                <a:gd name="connsiteX2" fmla="*/ 1811734 w 1811734"/>
                <a:gd name="connsiteY2" fmla="*/ 905867 h 1811734"/>
                <a:gd name="connsiteX3" fmla="*/ 905867 w 1811734"/>
                <a:gd name="connsiteY3" fmla="*/ 1811734 h 1811734"/>
                <a:gd name="connsiteX4" fmla="*/ 0 w 1811734"/>
                <a:gd name="connsiteY4" fmla="*/ 905867 h 181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1734" h="1811734">
                  <a:moveTo>
                    <a:pt x="0" y="905867"/>
                  </a:moveTo>
                  <a:cubicBezTo>
                    <a:pt x="0" y="405570"/>
                    <a:pt x="405570" y="0"/>
                    <a:pt x="905867" y="0"/>
                  </a:cubicBezTo>
                  <a:cubicBezTo>
                    <a:pt x="1406164" y="0"/>
                    <a:pt x="1811734" y="405570"/>
                    <a:pt x="1811734" y="905867"/>
                  </a:cubicBezTo>
                  <a:cubicBezTo>
                    <a:pt x="1811734" y="1406164"/>
                    <a:pt x="1406164" y="1811734"/>
                    <a:pt x="905867" y="1811734"/>
                  </a:cubicBezTo>
                  <a:cubicBezTo>
                    <a:pt x="405570" y="1811734"/>
                    <a:pt x="0" y="1406164"/>
                    <a:pt x="0" y="9058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16122" tIns="316122" rIns="316122" bIns="316122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000" dirty="0"/>
            </a:p>
          </p:txBody>
        </p:sp>
        <p:sp>
          <p:nvSpPr>
            <p:cNvPr id="15390" name="Freeform 71"/>
            <p:cNvSpPr>
              <a:spLocks noEditPoints="1"/>
            </p:cNvSpPr>
            <p:nvPr/>
          </p:nvSpPr>
          <p:spPr bwMode="auto">
            <a:xfrm>
              <a:off x="4345735" y="2983242"/>
              <a:ext cx="510652" cy="540555"/>
            </a:xfrm>
            <a:custGeom>
              <a:avLst/>
              <a:gdLst>
                <a:gd name="T0" fmla="*/ 2147483647 w 222"/>
                <a:gd name="T1" fmla="*/ 2147483647 h 235"/>
                <a:gd name="T2" fmla="*/ 2147483647 w 222"/>
                <a:gd name="T3" fmla="*/ 2147483647 h 235"/>
                <a:gd name="T4" fmla="*/ 2147483647 w 222"/>
                <a:gd name="T5" fmla="*/ 2147483647 h 235"/>
                <a:gd name="T6" fmla="*/ 2147483647 w 222"/>
                <a:gd name="T7" fmla="*/ 2147483647 h 235"/>
                <a:gd name="T8" fmla="*/ 2147483647 w 222"/>
                <a:gd name="T9" fmla="*/ 2147483647 h 235"/>
                <a:gd name="T10" fmla="*/ 2147483647 w 222"/>
                <a:gd name="T11" fmla="*/ 2147483647 h 235"/>
                <a:gd name="T12" fmla="*/ 2147483647 w 222"/>
                <a:gd name="T13" fmla="*/ 2147483647 h 235"/>
                <a:gd name="T14" fmla="*/ 2147483647 w 222"/>
                <a:gd name="T15" fmla="*/ 2147483647 h 235"/>
                <a:gd name="T16" fmla="*/ 2147483647 w 222"/>
                <a:gd name="T17" fmla="*/ 2147483647 h 235"/>
                <a:gd name="T18" fmla="*/ 2147483647 w 222"/>
                <a:gd name="T19" fmla="*/ 2147483647 h 235"/>
                <a:gd name="T20" fmla="*/ 2147483647 w 222"/>
                <a:gd name="T21" fmla="*/ 2147483647 h 235"/>
                <a:gd name="T22" fmla="*/ 2147483647 w 222"/>
                <a:gd name="T23" fmla="*/ 2147483647 h 235"/>
                <a:gd name="T24" fmla="*/ 2147483647 w 222"/>
                <a:gd name="T25" fmla="*/ 2147483647 h 235"/>
                <a:gd name="T26" fmla="*/ 2147483647 w 222"/>
                <a:gd name="T27" fmla="*/ 0 h 235"/>
                <a:gd name="T28" fmla="*/ 2147483647 w 222"/>
                <a:gd name="T29" fmla="*/ 0 h 235"/>
                <a:gd name="T30" fmla="*/ 2147483647 w 222"/>
                <a:gd name="T31" fmla="*/ 2147483647 h 235"/>
                <a:gd name="T32" fmla="*/ 2147483647 w 222"/>
                <a:gd name="T33" fmla="*/ 2147483647 h 235"/>
                <a:gd name="T34" fmla="*/ 2147483647 w 222"/>
                <a:gd name="T35" fmla="*/ 2147483647 h 235"/>
                <a:gd name="T36" fmla="*/ 2147483647 w 222"/>
                <a:gd name="T37" fmla="*/ 2147483647 h 235"/>
                <a:gd name="T38" fmla="*/ 2147483647 w 222"/>
                <a:gd name="T39" fmla="*/ 2147483647 h 235"/>
                <a:gd name="T40" fmla="*/ 2147483647 w 222"/>
                <a:gd name="T41" fmla="*/ 2147483647 h 235"/>
                <a:gd name="T42" fmla="*/ 2147483647 w 222"/>
                <a:gd name="T43" fmla="*/ 2147483647 h 235"/>
                <a:gd name="T44" fmla="*/ 0 w 222"/>
                <a:gd name="T45" fmla="*/ 2147483647 h 235"/>
                <a:gd name="T46" fmla="*/ 0 w 222"/>
                <a:gd name="T47" fmla="*/ 2147483647 h 235"/>
                <a:gd name="T48" fmla="*/ 2147483647 w 222"/>
                <a:gd name="T49" fmla="*/ 2147483647 h 235"/>
                <a:gd name="T50" fmla="*/ 2147483647 w 222"/>
                <a:gd name="T51" fmla="*/ 2147483647 h 235"/>
                <a:gd name="T52" fmla="*/ 2147483647 w 222"/>
                <a:gd name="T53" fmla="*/ 2147483647 h 235"/>
                <a:gd name="T54" fmla="*/ 2147483647 w 222"/>
                <a:gd name="T55" fmla="*/ 2147483647 h 235"/>
                <a:gd name="T56" fmla="*/ 2147483647 w 222"/>
                <a:gd name="T57" fmla="*/ 2147483647 h 235"/>
                <a:gd name="T58" fmla="*/ 2147483647 w 222"/>
                <a:gd name="T59" fmla="*/ 2147483647 h 235"/>
                <a:gd name="T60" fmla="*/ 2147483647 w 222"/>
                <a:gd name="T61" fmla="*/ 2147483647 h 235"/>
                <a:gd name="T62" fmla="*/ 2147483647 w 222"/>
                <a:gd name="T63" fmla="*/ 2147483647 h 235"/>
                <a:gd name="T64" fmla="*/ 2147483647 w 222"/>
                <a:gd name="T65" fmla="*/ 2147483647 h 235"/>
                <a:gd name="T66" fmla="*/ 2147483647 w 222"/>
                <a:gd name="T67" fmla="*/ 2147483647 h 235"/>
                <a:gd name="T68" fmla="*/ 2147483647 w 222"/>
                <a:gd name="T69" fmla="*/ 2147483647 h 235"/>
                <a:gd name="T70" fmla="*/ 2147483647 w 222"/>
                <a:gd name="T71" fmla="*/ 2147483647 h 235"/>
                <a:gd name="T72" fmla="*/ 2147483647 w 222"/>
                <a:gd name="T73" fmla="*/ 2147483647 h 235"/>
                <a:gd name="T74" fmla="*/ 2147483647 w 222"/>
                <a:gd name="T75" fmla="*/ 2147483647 h 235"/>
                <a:gd name="T76" fmla="*/ 2147483647 w 222"/>
                <a:gd name="T77" fmla="*/ 2147483647 h 235"/>
                <a:gd name="T78" fmla="*/ 2147483647 w 222"/>
                <a:gd name="T79" fmla="*/ 2147483647 h 235"/>
                <a:gd name="T80" fmla="*/ 2147483647 w 222"/>
                <a:gd name="T81" fmla="*/ 2147483647 h 2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22" h="235">
                  <a:moveTo>
                    <a:pt x="151" y="19"/>
                  </a:moveTo>
                  <a:lnTo>
                    <a:pt x="170" y="29"/>
                  </a:lnTo>
                  <a:lnTo>
                    <a:pt x="203" y="19"/>
                  </a:lnTo>
                  <a:lnTo>
                    <a:pt x="182" y="7"/>
                  </a:lnTo>
                  <a:lnTo>
                    <a:pt x="151" y="19"/>
                  </a:lnTo>
                  <a:close/>
                  <a:moveTo>
                    <a:pt x="31" y="171"/>
                  </a:moveTo>
                  <a:lnTo>
                    <a:pt x="7" y="159"/>
                  </a:lnTo>
                  <a:lnTo>
                    <a:pt x="7" y="211"/>
                  </a:lnTo>
                  <a:lnTo>
                    <a:pt x="31" y="223"/>
                  </a:lnTo>
                  <a:lnTo>
                    <a:pt x="31" y="171"/>
                  </a:lnTo>
                  <a:close/>
                  <a:moveTo>
                    <a:pt x="87" y="104"/>
                  </a:moveTo>
                  <a:lnTo>
                    <a:pt x="109" y="114"/>
                  </a:lnTo>
                  <a:lnTo>
                    <a:pt x="137" y="102"/>
                  </a:lnTo>
                  <a:lnTo>
                    <a:pt x="116" y="93"/>
                  </a:lnTo>
                  <a:lnTo>
                    <a:pt x="87" y="104"/>
                  </a:lnTo>
                  <a:close/>
                  <a:moveTo>
                    <a:pt x="68" y="102"/>
                  </a:moveTo>
                  <a:lnTo>
                    <a:pt x="76" y="100"/>
                  </a:lnTo>
                  <a:lnTo>
                    <a:pt x="116" y="83"/>
                  </a:lnTo>
                  <a:lnTo>
                    <a:pt x="118" y="83"/>
                  </a:lnTo>
                  <a:lnTo>
                    <a:pt x="132" y="90"/>
                  </a:lnTo>
                  <a:lnTo>
                    <a:pt x="132" y="24"/>
                  </a:lnTo>
                  <a:lnTo>
                    <a:pt x="132" y="19"/>
                  </a:lnTo>
                  <a:lnTo>
                    <a:pt x="139" y="14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215" y="14"/>
                  </a:lnTo>
                  <a:lnTo>
                    <a:pt x="222" y="19"/>
                  </a:lnTo>
                  <a:lnTo>
                    <a:pt x="222" y="168"/>
                  </a:lnTo>
                  <a:lnTo>
                    <a:pt x="173" y="187"/>
                  </a:lnTo>
                  <a:lnTo>
                    <a:pt x="168" y="185"/>
                  </a:lnTo>
                  <a:lnTo>
                    <a:pt x="158" y="180"/>
                  </a:lnTo>
                  <a:lnTo>
                    <a:pt x="158" y="192"/>
                  </a:lnTo>
                  <a:lnTo>
                    <a:pt x="106" y="211"/>
                  </a:lnTo>
                  <a:lnTo>
                    <a:pt x="102" y="209"/>
                  </a:lnTo>
                  <a:lnTo>
                    <a:pt x="90" y="201"/>
                  </a:lnTo>
                  <a:lnTo>
                    <a:pt x="90" y="216"/>
                  </a:lnTo>
                  <a:lnTo>
                    <a:pt x="38" y="235"/>
                  </a:lnTo>
                  <a:lnTo>
                    <a:pt x="33" y="232"/>
                  </a:lnTo>
                  <a:lnTo>
                    <a:pt x="2" y="218"/>
                  </a:lnTo>
                  <a:lnTo>
                    <a:pt x="0" y="216"/>
                  </a:lnTo>
                  <a:lnTo>
                    <a:pt x="0" y="213"/>
                  </a:lnTo>
                  <a:lnTo>
                    <a:pt x="0" y="154"/>
                  </a:lnTo>
                  <a:lnTo>
                    <a:pt x="0" y="147"/>
                  </a:lnTo>
                  <a:lnTo>
                    <a:pt x="7" y="145"/>
                  </a:lnTo>
                  <a:lnTo>
                    <a:pt x="47" y="128"/>
                  </a:lnTo>
                  <a:lnTo>
                    <a:pt x="50" y="128"/>
                  </a:lnTo>
                  <a:lnTo>
                    <a:pt x="80" y="145"/>
                  </a:lnTo>
                  <a:lnTo>
                    <a:pt x="90" y="147"/>
                  </a:lnTo>
                  <a:lnTo>
                    <a:pt x="90" y="194"/>
                  </a:lnTo>
                  <a:lnTo>
                    <a:pt x="99" y="199"/>
                  </a:lnTo>
                  <a:lnTo>
                    <a:pt x="99" y="126"/>
                  </a:lnTo>
                  <a:lnTo>
                    <a:pt x="76" y="114"/>
                  </a:lnTo>
                  <a:lnTo>
                    <a:pt x="76" y="142"/>
                  </a:lnTo>
                  <a:lnTo>
                    <a:pt x="68" y="138"/>
                  </a:lnTo>
                  <a:lnTo>
                    <a:pt x="68" y="109"/>
                  </a:lnTo>
                  <a:lnTo>
                    <a:pt x="68" y="102"/>
                  </a:lnTo>
                  <a:close/>
                  <a:moveTo>
                    <a:pt x="139" y="95"/>
                  </a:moveTo>
                  <a:lnTo>
                    <a:pt x="149" y="100"/>
                  </a:lnTo>
                  <a:lnTo>
                    <a:pt x="158" y="102"/>
                  </a:lnTo>
                  <a:lnTo>
                    <a:pt x="158" y="171"/>
                  </a:lnTo>
                  <a:lnTo>
                    <a:pt x="165" y="175"/>
                  </a:lnTo>
                  <a:lnTo>
                    <a:pt x="165" y="43"/>
                  </a:lnTo>
                  <a:lnTo>
                    <a:pt x="139" y="31"/>
                  </a:lnTo>
                  <a:lnTo>
                    <a:pt x="139" y="95"/>
                  </a:lnTo>
                  <a:close/>
                  <a:moveTo>
                    <a:pt x="19" y="149"/>
                  </a:moveTo>
                  <a:lnTo>
                    <a:pt x="38" y="159"/>
                  </a:lnTo>
                  <a:lnTo>
                    <a:pt x="71" y="147"/>
                  </a:lnTo>
                  <a:lnTo>
                    <a:pt x="47" y="138"/>
                  </a:lnTo>
                  <a:lnTo>
                    <a:pt x="19" y="149"/>
                  </a:lnTo>
                  <a:close/>
                  <a:moveTo>
                    <a:pt x="173" y="38"/>
                  </a:moveTo>
                  <a:lnTo>
                    <a:pt x="173" y="36"/>
                  </a:lnTo>
                  <a:lnTo>
                    <a:pt x="173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48"/>
          <p:cNvGrpSpPr/>
          <p:nvPr/>
        </p:nvGrpSpPr>
        <p:grpSpPr bwMode="auto">
          <a:xfrm>
            <a:off x="7135417" y="3179950"/>
            <a:ext cx="1820465" cy="1190353"/>
            <a:chOff x="3818106" y="4302896"/>
            <a:chExt cx="2425956" cy="1586997"/>
          </a:xfrm>
        </p:grpSpPr>
        <p:sp>
          <p:nvSpPr>
            <p:cNvPr id="50" name="文本框 49"/>
            <p:cNvSpPr txBox="1"/>
            <p:nvPr/>
          </p:nvSpPr>
          <p:spPr>
            <a:xfrm>
              <a:off x="3818106" y="4302896"/>
              <a:ext cx="2425956" cy="36929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51" name="文本框 50"/>
            <p:cNvSpPr txBox="1"/>
            <p:nvPr/>
          </p:nvSpPr>
          <p:spPr bwMode="auto">
            <a:xfrm>
              <a:off x="3894264" y="4898340"/>
              <a:ext cx="2273640" cy="9915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ts val="1275"/>
                </a:lnSpc>
                <a:defRPr/>
              </a:pPr>
              <a:r>
                <a:rPr lang="en-US" altLang="zh-CN" sz="800" dirty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Remember that happiness is a way of travel, not a destination. Remember that happiness is a way of travel.</a:t>
              </a: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4141778" y="4831651"/>
              <a:ext cx="1778611" cy="0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66"/>
          <p:cNvGrpSpPr/>
          <p:nvPr/>
        </p:nvGrpSpPr>
        <p:grpSpPr bwMode="auto">
          <a:xfrm>
            <a:off x="2783682" y="3179950"/>
            <a:ext cx="2026444" cy="1626896"/>
            <a:chOff x="3711933" y="4238126"/>
            <a:chExt cx="2701706" cy="2169003"/>
          </a:xfrm>
        </p:grpSpPr>
        <p:grpSp>
          <p:nvGrpSpPr>
            <p:cNvPr id="19" name="组合 43"/>
            <p:cNvGrpSpPr/>
            <p:nvPr/>
          </p:nvGrpSpPr>
          <p:grpSpPr bwMode="auto">
            <a:xfrm>
              <a:off x="3711933" y="4238126"/>
              <a:ext cx="2425503" cy="1607596"/>
              <a:chOff x="3818106" y="4302896"/>
              <a:chExt cx="2425503" cy="1607596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3818106" y="4302896"/>
                <a:ext cx="2425503" cy="3692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 bwMode="auto">
              <a:xfrm>
                <a:off x="3894300" y="4898339"/>
                <a:ext cx="2273115" cy="10121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ts val="1275"/>
                  </a:lnSpc>
                  <a:defRPr/>
                </a:pPr>
                <a:r>
                  <a:rPr lang="en-US" altLang="zh-CN" sz="800" dirty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Remember that happiness is a way of travel, not a destination. Remember that happiness is a way of travel.</a:t>
                </a: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4141930" y="4831651"/>
                <a:ext cx="1777856" cy="0"/>
              </a:xfrm>
              <a:prstGeom prst="line">
                <a:avLst/>
              </a:prstGeom>
              <a:ln>
                <a:solidFill>
                  <a:schemeClr val="accent4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直接连接符 52"/>
            <p:cNvCxnSpPr/>
            <p:nvPr/>
          </p:nvCxnSpPr>
          <p:spPr>
            <a:xfrm>
              <a:off x="6413639" y="4292113"/>
              <a:ext cx="0" cy="2115016"/>
            </a:xfrm>
            <a:prstGeom prst="line">
              <a:avLst/>
            </a:prstGeom>
            <a:ln>
              <a:solidFill>
                <a:schemeClr val="accent4"/>
              </a:solidFill>
              <a:prstDash val="lgDashDotDot"/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67"/>
          <p:cNvGrpSpPr/>
          <p:nvPr/>
        </p:nvGrpSpPr>
        <p:grpSpPr bwMode="auto">
          <a:xfrm>
            <a:off x="4960144" y="3179950"/>
            <a:ext cx="2008585" cy="1626896"/>
            <a:chOff x="6613188" y="4238126"/>
            <a:chExt cx="2678851" cy="2169003"/>
          </a:xfrm>
        </p:grpSpPr>
        <p:grpSp>
          <p:nvGrpSpPr>
            <p:cNvPr id="26" name="组合 44"/>
            <p:cNvGrpSpPr/>
            <p:nvPr/>
          </p:nvGrpSpPr>
          <p:grpSpPr bwMode="auto">
            <a:xfrm>
              <a:off x="6613188" y="4238126"/>
              <a:ext cx="2426368" cy="1586997"/>
              <a:chOff x="3818106" y="4302896"/>
              <a:chExt cx="2426368" cy="1586997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3818106" y="4302896"/>
                <a:ext cx="2426368" cy="3692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  <p:sp>
            <p:nvSpPr>
              <p:cNvPr id="47" name="文本框 46"/>
              <p:cNvSpPr txBox="1"/>
              <p:nvPr/>
            </p:nvSpPr>
            <p:spPr bwMode="auto">
              <a:xfrm>
                <a:off x="3894327" y="4898340"/>
                <a:ext cx="2273926" cy="99155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ts val="1275"/>
                  </a:lnSpc>
                  <a:defRPr/>
                </a:pPr>
                <a:r>
                  <a:rPr lang="en-US" altLang="zh-CN" sz="800" dirty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Remember that happiness is a way of travel, not a destination. Remember that happiness is a way of travel.</a:t>
                </a:r>
              </a:p>
            </p:txBody>
          </p:sp>
          <p:cxnSp>
            <p:nvCxnSpPr>
              <p:cNvPr id="48" name="直接连接符 47"/>
              <p:cNvCxnSpPr/>
              <p:nvPr/>
            </p:nvCxnSpPr>
            <p:spPr>
              <a:xfrm>
                <a:off x="4142045" y="4831651"/>
                <a:ext cx="1778490" cy="0"/>
              </a:xfrm>
              <a:prstGeom prst="line">
                <a:avLst/>
              </a:prstGeom>
              <a:ln>
                <a:solidFill>
                  <a:schemeClr val="accent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5" name="直接连接符 54"/>
            <p:cNvCxnSpPr/>
            <p:nvPr/>
          </p:nvCxnSpPr>
          <p:spPr>
            <a:xfrm>
              <a:off x="9292039" y="4292113"/>
              <a:ext cx="0" cy="2115016"/>
            </a:xfrm>
            <a:prstGeom prst="line">
              <a:avLst/>
            </a:prstGeom>
            <a:ln>
              <a:solidFill>
                <a:schemeClr val="accent2"/>
              </a:solidFill>
              <a:prstDash val="lgDashDotDot"/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4932258" y="1585677"/>
            <a:ext cx="1731170" cy="1731706"/>
            <a:chOff x="6576341" y="1801131"/>
            <a:chExt cx="2308225" cy="2308225"/>
          </a:xfrm>
        </p:grpSpPr>
        <p:sp>
          <p:nvSpPr>
            <p:cNvPr id="5" name="流程图: 联系 4"/>
            <p:cNvSpPr/>
            <p:nvPr/>
          </p:nvSpPr>
          <p:spPr>
            <a:xfrm>
              <a:off x="6576341" y="1801131"/>
              <a:ext cx="2308225" cy="2308225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880">
                <a:defRPr/>
              </a:pPr>
              <a:endParaRPr lang="zh-CN" altLang="en-US" sz="16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流程图: 联系 2"/>
            <p:cNvSpPr/>
            <p:nvPr/>
          </p:nvSpPr>
          <p:spPr>
            <a:xfrm>
              <a:off x="7430416" y="2498044"/>
              <a:ext cx="606425" cy="361950"/>
            </a:xfrm>
            <a:custGeom>
              <a:avLst/>
              <a:gdLst/>
              <a:ahLst/>
              <a:cxnLst/>
              <a:rect l="l" t="t" r="r" b="b"/>
              <a:pathLst>
                <a:path w="1390228" h="832104">
                  <a:moveTo>
                    <a:pt x="704258" y="201168"/>
                  </a:moveTo>
                  <a:cubicBezTo>
                    <a:pt x="820410" y="201168"/>
                    <a:pt x="914570" y="295328"/>
                    <a:pt x="914570" y="411480"/>
                  </a:cubicBezTo>
                  <a:cubicBezTo>
                    <a:pt x="914570" y="527632"/>
                    <a:pt x="820410" y="621792"/>
                    <a:pt x="704258" y="621792"/>
                  </a:cubicBezTo>
                  <a:cubicBezTo>
                    <a:pt x="588106" y="621792"/>
                    <a:pt x="493946" y="527632"/>
                    <a:pt x="493946" y="411480"/>
                  </a:cubicBezTo>
                  <a:cubicBezTo>
                    <a:pt x="493946" y="295328"/>
                    <a:pt x="588106" y="201168"/>
                    <a:pt x="704258" y="201168"/>
                  </a:cubicBezTo>
                  <a:close/>
                  <a:moveTo>
                    <a:pt x="704258" y="118872"/>
                  </a:moveTo>
                  <a:cubicBezTo>
                    <a:pt x="537605" y="118872"/>
                    <a:pt x="402506" y="253971"/>
                    <a:pt x="402506" y="420624"/>
                  </a:cubicBezTo>
                  <a:cubicBezTo>
                    <a:pt x="402506" y="587277"/>
                    <a:pt x="537605" y="722376"/>
                    <a:pt x="704258" y="722376"/>
                  </a:cubicBezTo>
                  <a:cubicBezTo>
                    <a:pt x="870911" y="722376"/>
                    <a:pt x="1006010" y="587277"/>
                    <a:pt x="1006010" y="420624"/>
                  </a:cubicBezTo>
                  <a:cubicBezTo>
                    <a:pt x="1006010" y="253971"/>
                    <a:pt x="870911" y="118872"/>
                    <a:pt x="704258" y="118872"/>
                  </a:cubicBezTo>
                  <a:close/>
                  <a:moveTo>
                    <a:pt x="695114" y="0"/>
                  </a:moveTo>
                  <a:cubicBezTo>
                    <a:pt x="996332" y="0"/>
                    <a:pt x="1258449" y="167410"/>
                    <a:pt x="1390228" y="416052"/>
                  </a:cubicBezTo>
                  <a:cubicBezTo>
                    <a:pt x="1258449" y="664694"/>
                    <a:pt x="996332" y="832104"/>
                    <a:pt x="695114" y="832104"/>
                  </a:cubicBezTo>
                  <a:cubicBezTo>
                    <a:pt x="393896" y="832104"/>
                    <a:pt x="131779" y="664694"/>
                    <a:pt x="0" y="416052"/>
                  </a:cubicBezTo>
                  <a:cubicBezTo>
                    <a:pt x="131779" y="167410"/>
                    <a:pt x="393896" y="0"/>
                    <a:pt x="695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880">
                <a:defRPr/>
              </a:pPr>
              <a:endParaRPr lang="zh-CN" altLang="en-US" sz="16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TextBox 1"/>
            <p:cNvSpPr txBox="1">
              <a:spLocks noChangeArrowheads="1"/>
            </p:cNvSpPr>
            <p:nvPr/>
          </p:nvSpPr>
          <p:spPr bwMode="auto">
            <a:xfrm>
              <a:off x="7154193" y="2948891"/>
              <a:ext cx="1325562" cy="36921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3" name="组合 19"/>
          <p:cNvGrpSpPr/>
          <p:nvPr/>
        </p:nvGrpSpPr>
        <p:grpSpPr>
          <a:xfrm>
            <a:off x="6402850" y="1574784"/>
            <a:ext cx="1731170" cy="1731706"/>
            <a:chOff x="8537132" y="1786617"/>
            <a:chExt cx="2308225" cy="2308225"/>
          </a:xfrm>
        </p:grpSpPr>
        <p:sp>
          <p:nvSpPr>
            <p:cNvPr id="4" name="流程图: 联系 3"/>
            <p:cNvSpPr/>
            <p:nvPr/>
          </p:nvSpPr>
          <p:spPr>
            <a:xfrm>
              <a:off x="8537132" y="1786617"/>
              <a:ext cx="2308225" cy="2308225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880">
                <a:defRPr/>
              </a:pPr>
              <a:endParaRPr lang="zh-CN" altLang="en-US" sz="16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流程图: 联系 8"/>
            <p:cNvSpPr/>
            <p:nvPr/>
          </p:nvSpPr>
          <p:spPr>
            <a:xfrm>
              <a:off x="9332469" y="2296205"/>
              <a:ext cx="735013" cy="608012"/>
            </a:xfrm>
            <a:custGeom>
              <a:avLst/>
              <a:gdLst/>
              <a:ahLst/>
              <a:cxnLst/>
              <a:rect l="l" t="t" r="r" b="b"/>
              <a:pathLst>
                <a:path w="1604817" h="1325970">
                  <a:moveTo>
                    <a:pt x="799956" y="459069"/>
                  </a:moveTo>
                  <a:cubicBezTo>
                    <a:pt x="690362" y="459069"/>
                    <a:pt x="601518" y="547913"/>
                    <a:pt x="601518" y="657507"/>
                  </a:cubicBezTo>
                  <a:cubicBezTo>
                    <a:pt x="601518" y="767101"/>
                    <a:pt x="690362" y="855945"/>
                    <a:pt x="799956" y="855945"/>
                  </a:cubicBezTo>
                  <a:cubicBezTo>
                    <a:pt x="909550" y="855945"/>
                    <a:pt x="998394" y="767101"/>
                    <a:pt x="998394" y="657507"/>
                  </a:cubicBezTo>
                  <a:cubicBezTo>
                    <a:pt x="998394" y="547913"/>
                    <a:pt x="909550" y="459069"/>
                    <a:pt x="799956" y="459069"/>
                  </a:cubicBezTo>
                  <a:close/>
                  <a:moveTo>
                    <a:pt x="547021" y="232900"/>
                  </a:moveTo>
                  <a:cubicBezTo>
                    <a:pt x="404103" y="319399"/>
                    <a:pt x="309418" y="476602"/>
                    <a:pt x="309418" y="655921"/>
                  </a:cubicBezTo>
                  <a:cubicBezTo>
                    <a:pt x="309418" y="836772"/>
                    <a:pt x="405728" y="995128"/>
                    <a:pt x="550778" y="1080981"/>
                  </a:cubicBezTo>
                  <a:cubicBezTo>
                    <a:pt x="493176" y="968882"/>
                    <a:pt x="458643" y="818245"/>
                    <a:pt x="458643" y="652746"/>
                  </a:cubicBezTo>
                  <a:cubicBezTo>
                    <a:pt x="458643" y="491258"/>
                    <a:pt x="491523" y="343920"/>
                    <a:pt x="547021" y="232900"/>
                  </a:cubicBezTo>
                  <a:close/>
                  <a:moveTo>
                    <a:pt x="1051987" y="223793"/>
                  </a:moveTo>
                  <a:cubicBezTo>
                    <a:pt x="1109765" y="335983"/>
                    <a:pt x="1144443" y="486903"/>
                    <a:pt x="1144443" y="652746"/>
                  </a:cubicBezTo>
                  <a:cubicBezTo>
                    <a:pt x="1144443" y="822636"/>
                    <a:pt x="1108053" y="976864"/>
                    <a:pt x="1048230" y="1090088"/>
                  </a:cubicBezTo>
                  <a:cubicBezTo>
                    <a:pt x="1202626" y="1007087"/>
                    <a:pt x="1306368" y="843619"/>
                    <a:pt x="1306368" y="655921"/>
                  </a:cubicBezTo>
                  <a:cubicBezTo>
                    <a:pt x="1306368" y="469756"/>
                    <a:pt x="1204314" y="307427"/>
                    <a:pt x="1051987" y="223793"/>
                  </a:cubicBezTo>
                  <a:close/>
                  <a:moveTo>
                    <a:pt x="379617" y="6350"/>
                  </a:moveTo>
                  <a:cubicBezTo>
                    <a:pt x="151560" y="136519"/>
                    <a:pt x="0" y="382785"/>
                    <a:pt x="0" y="664451"/>
                  </a:cubicBezTo>
                  <a:cubicBezTo>
                    <a:pt x="0" y="948597"/>
                    <a:pt x="154243" y="1196719"/>
                    <a:pt x="385617" y="1325970"/>
                  </a:cubicBezTo>
                  <a:cubicBezTo>
                    <a:pt x="256537" y="1174439"/>
                    <a:pt x="174625" y="933386"/>
                    <a:pt x="174625" y="662270"/>
                  </a:cubicBezTo>
                  <a:cubicBezTo>
                    <a:pt x="174625" y="395617"/>
                    <a:pt x="253862" y="158046"/>
                    <a:pt x="379617" y="6350"/>
                  </a:cubicBezTo>
                  <a:close/>
                  <a:moveTo>
                    <a:pt x="1225200" y="0"/>
                  </a:moveTo>
                  <a:cubicBezTo>
                    <a:pt x="1350955" y="151696"/>
                    <a:pt x="1430192" y="389267"/>
                    <a:pt x="1430192" y="655920"/>
                  </a:cubicBezTo>
                  <a:cubicBezTo>
                    <a:pt x="1430192" y="927036"/>
                    <a:pt x="1348280" y="1168089"/>
                    <a:pt x="1219200" y="1319620"/>
                  </a:cubicBezTo>
                  <a:cubicBezTo>
                    <a:pt x="1450574" y="1190369"/>
                    <a:pt x="1604817" y="942247"/>
                    <a:pt x="1604817" y="658101"/>
                  </a:cubicBezTo>
                  <a:cubicBezTo>
                    <a:pt x="1604817" y="376435"/>
                    <a:pt x="1453257" y="130169"/>
                    <a:pt x="1225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880">
                <a:defRPr/>
              </a:pPr>
              <a:endParaRPr lang="zh-CN" altLang="en-US" sz="16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8857806" y="2937557"/>
              <a:ext cx="1692272" cy="36921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20" name="组合 20"/>
          <p:cNvGrpSpPr/>
          <p:nvPr/>
        </p:nvGrpSpPr>
        <p:grpSpPr>
          <a:xfrm>
            <a:off x="5942081" y="2886756"/>
            <a:ext cx="1378745" cy="1377976"/>
            <a:chOff x="7922767" y="3535359"/>
            <a:chExt cx="1838325" cy="1836737"/>
          </a:xfrm>
        </p:grpSpPr>
        <p:sp>
          <p:nvSpPr>
            <p:cNvPr id="6" name="流程图: 联系 5"/>
            <p:cNvSpPr/>
            <p:nvPr/>
          </p:nvSpPr>
          <p:spPr>
            <a:xfrm>
              <a:off x="7922767" y="3535359"/>
              <a:ext cx="1838325" cy="1836737"/>
            </a:xfrm>
            <a:prstGeom prst="flowChartConnector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880">
                <a:defRPr/>
              </a:pPr>
              <a:endParaRPr lang="zh-CN" altLang="en-US" sz="16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流程图: 联系 16"/>
            <p:cNvSpPr/>
            <p:nvPr/>
          </p:nvSpPr>
          <p:spPr>
            <a:xfrm>
              <a:off x="8803830" y="3938584"/>
              <a:ext cx="300037" cy="488950"/>
            </a:xfrm>
            <a:custGeom>
              <a:avLst/>
              <a:gdLst/>
              <a:ahLst/>
              <a:cxnLst/>
              <a:rect l="l" t="t" r="r" b="b"/>
              <a:pathLst>
                <a:path w="683660" h="1114145">
                  <a:moveTo>
                    <a:pt x="338942" y="34645"/>
                  </a:moveTo>
                  <a:cubicBezTo>
                    <a:pt x="386287" y="34645"/>
                    <a:pt x="424667" y="73025"/>
                    <a:pt x="424667" y="120370"/>
                  </a:cubicBezTo>
                  <a:cubicBezTo>
                    <a:pt x="424667" y="167715"/>
                    <a:pt x="386287" y="206095"/>
                    <a:pt x="338942" y="206095"/>
                  </a:cubicBezTo>
                  <a:cubicBezTo>
                    <a:pt x="291597" y="206095"/>
                    <a:pt x="253217" y="167715"/>
                    <a:pt x="253217" y="120370"/>
                  </a:cubicBezTo>
                  <a:cubicBezTo>
                    <a:pt x="253217" y="73025"/>
                    <a:pt x="291597" y="34645"/>
                    <a:pt x="338942" y="34645"/>
                  </a:cubicBezTo>
                  <a:close/>
                  <a:moveTo>
                    <a:pt x="38520" y="0"/>
                  </a:moveTo>
                  <a:cubicBezTo>
                    <a:pt x="47835" y="-28"/>
                    <a:pt x="57160" y="3498"/>
                    <a:pt x="64288" y="10584"/>
                  </a:cubicBezTo>
                  <a:lnTo>
                    <a:pt x="277636" y="222666"/>
                  </a:lnTo>
                  <a:cubicBezTo>
                    <a:pt x="278863" y="223886"/>
                    <a:pt x="279986" y="225172"/>
                    <a:pt x="279666" y="227527"/>
                  </a:cubicBezTo>
                  <a:lnTo>
                    <a:pt x="404988" y="227527"/>
                  </a:lnTo>
                  <a:cubicBezTo>
                    <a:pt x="404835" y="226271"/>
                    <a:pt x="405417" y="225650"/>
                    <a:pt x="406025" y="225046"/>
                  </a:cubicBezTo>
                  <a:lnTo>
                    <a:pt x="619372" y="12964"/>
                  </a:lnTo>
                  <a:cubicBezTo>
                    <a:pt x="633628" y="-1208"/>
                    <a:pt x="656674" y="-1139"/>
                    <a:pt x="670846" y="13117"/>
                  </a:cubicBezTo>
                  <a:lnTo>
                    <a:pt x="673076" y="15360"/>
                  </a:lnTo>
                  <a:cubicBezTo>
                    <a:pt x="687248" y="29617"/>
                    <a:pt x="687180" y="52663"/>
                    <a:pt x="672923" y="66835"/>
                  </a:cubicBezTo>
                  <a:lnTo>
                    <a:pt x="459576" y="278917"/>
                  </a:lnTo>
                  <a:lnTo>
                    <a:pt x="455624" y="280540"/>
                  </a:lnTo>
                  <a:lnTo>
                    <a:pt x="455624" y="622284"/>
                  </a:lnTo>
                  <a:lnTo>
                    <a:pt x="451314" y="632690"/>
                  </a:lnTo>
                  <a:lnTo>
                    <a:pt x="452447" y="635426"/>
                  </a:lnTo>
                  <a:lnTo>
                    <a:pt x="452447" y="1073649"/>
                  </a:lnTo>
                  <a:cubicBezTo>
                    <a:pt x="452447" y="1094699"/>
                    <a:pt x="435382" y="1111764"/>
                    <a:pt x="414332" y="1111764"/>
                  </a:cubicBezTo>
                  <a:lnTo>
                    <a:pt x="411020" y="1111764"/>
                  </a:lnTo>
                  <a:cubicBezTo>
                    <a:pt x="389970" y="1111764"/>
                    <a:pt x="372905" y="1094699"/>
                    <a:pt x="372905" y="1073649"/>
                  </a:cubicBezTo>
                  <a:lnTo>
                    <a:pt x="372905" y="642658"/>
                  </a:lnTo>
                  <a:lnTo>
                    <a:pt x="316716" y="642658"/>
                  </a:lnTo>
                  <a:lnTo>
                    <a:pt x="316716" y="1076030"/>
                  </a:lnTo>
                  <a:cubicBezTo>
                    <a:pt x="316716" y="1097080"/>
                    <a:pt x="299651" y="1114145"/>
                    <a:pt x="278601" y="1114145"/>
                  </a:cubicBezTo>
                  <a:lnTo>
                    <a:pt x="275289" y="1114145"/>
                  </a:lnTo>
                  <a:cubicBezTo>
                    <a:pt x="254239" y="1114145"/>
                    <a:pt x="237174" y="1097080"/>
                    <a:pt x="237174" y="1076030"/>
                  </a:cubicBezTo>
                  <a:lnTo>
                    <a:pt x="237174" y="637807"/>
                  </a:lnTo>
                  <a:cubicBezTo>
                    <a:pt x="237174" y="636704"/>
                    <a:pt x="237221" y="635612"/>
                    <a:pt x="238489" y="634633"/>
                  </a:cubicBezTo>
                  <a:cubicBezTo>
                    <a:pt x="235073" y="631601"/>
                    <a:pt x="233374" y="627141"/>
                    <a:pt x="233374" y="622284"/>
                  </a:cubicBezTo>
                  <a:lnTo>
                    <a:pt x="233374" y="280352"/>
                  </a:lnTo>
                  <a:lnTo>
                    <a:pt x="224084" y="276537"/>
                  </a:lnTo>
                  <a:lnTo>
                    <a:pt x="10737" y="64455"/>
                  </a:lnTo>
                  <a:cubicBezTo>
                    <a:pt x="-3519" y="50283"/>
                    <a:pt x="-3588" y="27237"/>
                    <a:pt x="10584" y="12980"/>
                  </a:cubicBezTo>
                  <a:lnTo>
                    <a:pt x="12814" y="10737"/>
                  </a:lnTo>
                  <a:cubicBezTo>
                    <a:pt x="19900" y="3609"/>
                    <a:pt x="29205" y="28"/>
                    <a:pt x="385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880">
                <a:defRPr/>
              </a:pPr>
              <a:endParaRPr lang="zh-CN" altLang="en-US" sz="16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24"/>
            <p:cNvSpPr/>
            <p:nvPr/>
          </p:nvSpPr>
          <p:spPr>
            <a:xfrm rot="2733359" flipH="1">
              <a:off x="8571262" y="4136227"/>
              <a:ext cx="303212" cy="301625"/>
            </a:xfrm>
            <a:custGeom>
              <a:avLst/>
              <a:gdLst/>
              <a:ahLst/>
              <a:cxnLst/>
              <a:rect l="l" t="t" r="r" b="b"/>
              <a:pathLst>
                <a:path w="663787" h="661145">
                  <a:moveTo>
                    <a:pt x="458243" y="575693"/>
                  </a:moveTo>
                  <a:lnTo>
                    <a:pt x="445813" y="569527"/>
                  </a:lnTo>
                  <a:lnTo>
                    <a:pt x="449906" y="567192"/>
                  </a:lnTo>
                  <a:lnTo>
                    <a:pt x="99723" y="213549"/>
                  </a:lnTo>
                  <a:lnTo>
                    <a:pt x="99480" y="213841"/>
                  </a:lnTo>
                  <a:cubicBezTo>
                    <a:pt x="97834" y="209289"/>
                    <a:pt x="94955" y="205285"/>
                    <a:pt x="91419" y="201680"/>
                  </a:cubicBezTo>
                  <a:cubicBezTo>
                    <a:pt x="72081" y="181962"/>
                    <a:pt x="40421" y="181655"/>
                    <a:pt x="20703" y="200994"/>
                  </a:cubicBezTo>
                  <a:cubicBezTo>
                    <a:pt x="11800" y="209725"/>
                    <a:pt x="6855" y="220969"/>
                    <a:pt x="6465" y="232539"/>
                  </a:cubicBezTo>
                  <a:cubicBezTo>
                    <a:pt x="1137" y="236481"/>
                    <a:pt x="0" y="242181"/>
                    <a:pt x="0" y="248148"/>
                  </a:cubicBezTo>
                  <a:lnTo>
                    <a:pt x="0" y="483772"/>
                  </a:lnTo>
                  <a:cubicBezTo>
                    <a:pt x="0" y="509148"/>
                    <a:pt x="20572" y="529720"/>
                    <a:pt x="45948" y="529720"/>
                  </a:cubicBezTo>
                  <a:lnTo>
                    <a:pt x="46921" y="529720"/>
                  </a:lnTo>
                  <a:cubicBezTo>
                    <a:pt x="72297" y="529720"/>
                    <a:pt x="92869" y="509148"/>
                    <a:pt x="92869" y="483772"/>
                  </a:cubicBezTo>
                  <a:lnTo>
                    <a:pt x="92869" y="338096"/>
                  </a:lnTo>
                  <a:lnTo>
                    <a:pt x="321732" y="566706"/>
                  </a:lnTo>
                  <a:lnTo>
                    <a:pt x="167951" y="563721"/>
                  </a:lnTo>
                  <a:cubicBezTo>
                    <a:pt x="142579" y="563229"/>
                    <a:pt x="121612" y="583398"/>
                    <a:pt x="121120" y="608769"/>
                  </a:cubicBezTo>
                  <a:lnTo>
                    <a:pt x="121101" y="609742"/>
                  </a:lnTo>
                  <a:cubicBezTo>
                    <a:pt x="120608" y="635113"/>
                    <a:pt x="140777" y="656080"/>
                    <a:pt x="166149" y="656573"/>
                  </a:cubicBezTo>
                  <a:lnTo>
                    <a:pt x="401728" y="661145"/>
                  </a:lnTo>
                  <a:lnTo>
                    <a:pt x="409433" y="658128"/>
                  </a:lnTo>
                  <a:cubicBezTo>
                    <a:pt x="425832" y="663490"/>
                    <a:pt x="444366" y="659345"/>
                    <a:pt x="457556" y="646408"/>
                  </a:cubicBezTo>
                  <a:cubicBezTo>
                    <a:pt x="477274" y="627070"/>
                    <a:pt x="477581" y="595410"/>
                    <a:pt x="458243" y="575693"/>
                  </a:cubicBezTo>
                  <a:close/>
                  <a:moveTo>
                    <a:pt x="569072" y="221656"/>
                  </a:moveTo>
                  <a:lnTo>
                    <a:pt x="441982" y="92076"/>
                  </a:lnTo>
                  <a:cubicBezTo>
                    <a:pt x="435553" y="85521"/>
                    <a:pt x="425782" y="84231"/>
                    <a:pt x="418716" y="89562"/>
                  </a:cubicBezTo>
                  <a:cubicBezTo>
                    <a:pt x="419027" y="85888"/>
                    <a:pt x="417143" y="83751"/>
                    <a:pt x="415039" y="81859"/>
                  </a:cubicBezTo>
                  <a:cubicBezTo>
                    <a:pt x="408115" y="75628"/>
                    <a:pt x="398814" y="72038"/>
                    <a:pt x="388777" y="72567"/>
                  </a:cubicBezTo>
                  <a:lnTo>
                    <a:pt x="135408" y="85922"/>
                  </a:lnTo>
                  <a:cubicBezTo>
                    <a:pt x="115333" y="86980"/>
                    <a:pt x="99918" y="104111"/>
                    <a:pt x="100976" y="124185"/>
                  </a:cubicBezTo>
                  <a:lnTo>
                    <a:pt x="101142" y="127344"/>
                  </a:lnTo>
                  <a:cubicBezTo>
                    <a:pt x="102200" y="147418"/>
                    <a:pt x="119331" y="162834"/>
                    <a:pt x="139405" y="161775"/>
                  </a:cubicBezTo>
                  <a:lnTo>
                    <a:pt x="353315" y="150501"/>
                  </a:lnTo>
                  <a:lnTo>
                    <a:pt x="208787" y="292251"/>
                  </a:lnTo>
                  <a:cubicBezTo>
                    <a:pt x="200753" y="300130"/>
                    <a:pt x="200628" y="313029"/>
                    <a:pt x="208507" y="321063"/>
                  </a:cubicBezTo>
                  <a:lnTo>
                    <a:pt x="335597" y="450643"/>
                  </a:lnTo>
                  <a:cubicBezTo>
                    <a:pt x="343476" y="458676"/>
                    <a:pt x="356376" y="458802"/>
                    <a:pt x="364409" y="450923"/>
                  </a:cubicBezTo>
                  <a:lnTo>
                    <a:pt x="507413" y="310668"/>
                  </a:lnTo>
                  <a:lnTo>
                    <a:pt x="492194" y="521477"/>
                  </a:lnTo>
                  <a:cubicBezTo>
                    <a:pt x="490747" y="541526"/>
                    <a:pt x="505827" y="558954"/>
                    <a:pt x="525877" y="560401"/>
                  </a:cubicBezTo>
                  <a:lnTo>
                    <a:pt x="529032" y="560629"/>
                  </a:lnTo>
                  <a:cubicBezTo>
                    <a:pt x="549081" y="562076"/>
                    <a:pt x="566509" y="546996"/>
                    <a:pt x="567956" y="526946"/>
                  </a:cubicBezTo>
                  <a:lnTo>
                    <a:pt x="586225" y="273883"/>
                  </a:lnTo>
                  <a:cubicBezTo>
                    <a:pt x="586948" y="263858"/>
                    <a:pt x="583540" y="254489"/>
                    <a:pt x="577445" y="247445"/>
                  </a:cubicBezTo>
                  <a:lnTo>
                    <a:pt x="571374" y="244402"/>
                  </a:lnTo>
                  <a:cubicBezTo>
                    <a:pt x="576541" y="237513"/>
                    <a:pt x="575338" y="228045"/>
                    <a:pt x="569072" y="221656"/>
                  </a:cubicBezTo>
                  <a:close/>
                  <a:moveTo>
                    <a:pt x="639264" y="25699"/>
                  </a:moveTo>
                  <a:cubicBezTo>
                    <a:pt x="606113" y="-8102"/>
                    <a:pt x="551838" y="-8629"/>
                    <a:pt x="518037" y="24523"/>
                  </a:cubicBezTo>
                  <a:cubicBezTo>
                    <a:pt x="484235" y="57674"/>
                    <a:pt x="483709" y="111949"/>
                    <a:pt x="516860" y="145750"/>
                  </a:cubicBezTo>
                  <a:cubicBezTo>
                    <a:pt x="550012" y="179552"/>
                    <a:pt x="604287" y="180078"/>
                    <a:pt x="638088" y="146927"/>
                  </a:cubicBezTo>
                  <a:cubicBezTo>
                    <a:pt x="671889" y="113775"/>
                    <a:pt x="672416" y="59500"/>
                    <a:pt x="639264" y="256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880">
                <a:defRPr/>
              </a:pPr>
              <a:endParaRPr lang="zh-CN" altLang="en-US" sz="16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TextBox 9"/>
            <p:cNvSpPr txBox="1">
              <a:spLocks noChangeArrowheads="1"/>
            </p:cNvSpPr>
            <p:nvPr/>
          </p:nvSpPr>
          <p:spPr bwMode="auto">
            <a:xfrm>
              <a:off x="8005319" y="4459284"/>
              <a:ext cx="1692273" cy="3692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</a:t>
              </a:r>
            </a:p>
          </p:txBody>
        </p:sp>
      </p:grpSp>
      <p:sp>
        <p:nvSpPr>
          <p:cNvPr id="14" name="流程图: 联系 13"/>
          <p:cNvSpPr/>
          <p:nvPr/>
        </p:nvSpPr>
        <p:spPr>
          <a:xfrm>
            <a:off x="7319629" y="3830013"/>
            <a:ext cx="179784" cy="179842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 defTabSz="690880"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7729208" y="3321294"/>
            <a:ext cx="158353" cy="158404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 defTabSz="690880"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6" name="流程图: 联系 15"/>
          <p:cNvSpPr/>
          <p:nvPr/>
        </p:nvSpPr>
        <p:spPr>
          <a:xfrm>
            <a:off x="5474165" y="3822876"/>
            <a:ext cx="196453" cy="196514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 defTabSz="690880"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124123" y="3413173"/>
            <a:ext cx="398859" cy="398981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 defTabSz="690880"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5602749" y="3513217"/>
            <a:ext cx="298848" cy="298937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 defTabSz="690880"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7418452" y="3407046"/>
            <a:ext cx="314326" cy="31323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 defTabSz="690880"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2" name="Rectangle 5"/>
          <p:cNvSpPr/>
          <p:nvPr/>
        </p:nvSpPr>
        <p:spPr bwMode="auto">
          <a:xfrm>
            <a:off x="763364" y="2014866"/>
            <a:ext cx="3874981" cy="170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 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，建议与标题相关并符合整体语言风格，语言描述尽量简洁生动。尽量将每页幻灯片的字数控制在  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anose="020F0502020204030203" charset="0"/>
              <a:sym typeface="Lato Light" panose="020F0502020204030203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33"/>
          <p:cNvGrpSpPr/>
          <p:nvPr/>
        </p:nvGrpSpPr>
        <p:grpSpPr>
          <a:xfrm>
            <a:off x="2917972" y="951864"/>
            <a:ext cx="3286630" cy="2813868"/>
            <a:chOff x="4093768" y="1570891"/>
            <a:chExt cx="3890939" cy="3329355"/>
          </a:xfrm>
        </p:grpSpPr>
        <p:pic>
          <p:nvPicPr>
            <p:cNvPr id="35" name="Picture 8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81" b="10616"/>
            <a:stretch>
              <a:fillRect/>
            </a:stretch>
          </p:blipFill>
          <p:spPr>
            <a:xfrm>
              <a:off x="4093768" y="1570891"/>
              <a:ext cx="3890939" cy="3329355"/>
            </a:xfrm>
            <a:prstGeom prst="rect">
              <a:avLst/>
            </a:prstGeom>
          </p:spPr>
        </p:pic>
        <p:sp>
          <p:nvSpPr>
            <p:cNvPr id="36" name="Freeform 11"/>
            <p:cNvSpPr/>
            <p:nvPr/>
          </p:nvSpPr>
          <p:spPr>
            <a:xfrm>
              <a:off x="4536120" y="1783080"/>
              <a:ext cx="2743200" cy="2148840"/>
            </a:xfrm>
            <a:custGeom>
              <a:avLst/>
              <a:gdLst>
                <a:gd name="connsiteX0" fmla="*/ 175260 w 2743200"/>
                <a:gd name="connsiteY0" fmla="*/ 632460 h 2148840"/>
                <a:gd name="connsiteX1" fmla="*/ 0 w 2743200"/>
                <a:gd name="connsiteY1" fmla="*/ 2148840 h 2148840"/>
                <a:gd name="connsiteX2" fmla="*/ 2621280 w 2743200"/>
                <a:gd name="connsiteY2" fmla="*/ 1905000 h 2148840"/>
                <a:gd name="connsiteX3" fmla="*/ 2743200 w 2743200"/>
                <a:gd name="connsiteY3" fmla="*/ 0 h 2148840"/>
                <a:gd name="connsiteX4" fmla="*/ 175260 w 2743200"/>
                <a:gd name="connsiteY4" fmla="*/ 632460 h 21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0" h="2148840">
                  <a:moveTo>
                    <a:pt x="175260" y="632460"/>
                  </a:moveTo>
                  <a:lnTo>
                    <a:pt x="0" y="2148840"/>
                  </a:lnTo>
                  <a:lnTo>
                    <a:pt x="2621280" y="1905000"/>
                  </a:lnTo>
                  <a:lnTo>
                    <a:pt x="2743200" y="0"/>
                  </a:lnTo>
                  <a:lnTo>
                    <a:pt x="175260" y="632460"/>
                  </a:ln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4178599" y="3742721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38" name="矩形 37"/>
          <p:cNvSpPr/>
          <p:nvPr/>
        </p:nvSpPr>
        <p:spPr>
          <a:xfrm>
            <a:off x="3870358" y="3996018"/>
            <a:ext cx="1673750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523807" y="1438068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6558574" y="1676962"/>
            <a:ext cx="1792861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9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23807" y="2340107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2" name="矩形 41"/>
          <p:cNvSpPr/>
          <p:nvPr/>
        </p:nvSpPr>
        <p:spPr>
          <a:xfrm>
            <a:off x="6579082" y="2579002"/>
            <a:ext cx="1792861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9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23807" y="3218786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4" name="矩形 43"/>
          <p:cNvSpPr/>
          <p:nvPr/>
        </p:nvSpPr>
        <p:spPr>
          <a:xfrm>
            <a:off x="6558574" y="3457680"/>
            <a:ext cx="1792861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9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65873" y="1438068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6" name="矩形 45"/>
          <p:cNvSpPr/>
          <p:nvPr/>
        </p:nvSpPr>
        <p:spPr>
          <a:xfrm>
            <a:off x="684580" y="1676962"/>
            <a:ext cx="1792861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9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65873" y="2340107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8" name="矩形 47"/>
          <p:cNvSpPr/>
          <p:nvPr/>
        </p:nvSpPr>
        <p:spPr>
          <a:xfrm>
            <a:off x="684580" y="2579002"/>
            <a:ext cx="1792861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9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65873" y="3218786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50" name="矩形 49"/>
          <p:cNvSpPr/>
          <p:nvPr/>
        </p:nvSpPr>
        <p:spPr>
          <a:xfrm>
            <a:off x="684580" y="3457680"/>
            <a:ext cx="1792861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9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组合 50"/>
          <p:cNvGrpSpPr/>
          <p:nvPr/>
        </p:nvGrpSpPr>
        <p:grpSpPr>
          <a:xfrm>
            <a:off x="6077204" y="1627016"/>
            <a:ext cx="444364" cy="444617"/>
            <a:chOff x="8105048" y="2696033"/>
            <a:chExt cx="592640" cy="592640"/>
          </a:xfrm>
        </p:grpSpPr>
        <p:sp>
          <p:nvSpPr>
            <p:cNvPr id="52" name="Rectangle 185"/>
            <p:cNvSpPr/>
            <p:nvPr/>
          </p:nvSpPr>
          <p:spPr>
            <a:xfrm>
              <a:off x="8105048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3" name="Rectangle 185"/>
            <p:cNvSpPr/>
            <p:nvPr/>
          </p:nvSpPr>
          <p:spPr>
            <a:xfrm>
              <a:off x="8175894" y="2766879"/>
              <a:ext cx="450948" cy="450948"/>
            </a:xfrm>
            <a:prstGeom prst="rect">
              <a:avLst/>
            </a:prstGeom>
            <a:solidFill>
              <a:schemeClr val="accent4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4" name="Freeform 153"/>
            <p:cNvSpPr>
              <a:spLocks noEditPoints="1"/>
            </p:cNvSpPr>
            <p:nvPr/>
          </p:nvSpPr>
          <p:spPr bwMode="auto">
            <a:xfrm>
              <a:off x="8279535" y="2874330"/>
              <a:ext cx="264536" cy="257255"/>
            </a:xfrm>
            <a:custGeom>
              <a:avLst/>
              <a:gdLst>
                <a:gd name="T0" fmla="*/ 138 w 138"/>
                <a:gd name="T1" fmla="*/ 67 h 134"/>
                <a:gd name="T2" fmla="*/ 128 w 138"/>
                <a:gd name="T3" fmla="*/ 53 h 134"/>
                <a:gd name="T4" fmla="*/ 131 w 138"/>
                <a:gd name="T5" fmla="*/ 37 h 134"/>
                <a:gd name="T6" fmla="*/ 117 w 138"/>
                <a:gd name="T7" fmla="*/ 29 h 134"/>
                <a:gd name="T8" fmla="*/ 112 w 138"/>
                <a:gd name="T9" fmla="*/ 13 h 134"/>
                <a:gd name="T10" fmla="*/ 100 w 138"/>
                <a:gd name="T11" fmla="*/ 12 h 134"/>
                <a:gd name="T12" fmla="*/ 95 w 138"/>
                <a:gd name="T13" fmla="*/ 12 h 134"/>
                <a:gd name="T14" fmla="*/ 84 w 138"/>
                <a:gd name="T15" fmla="*/ 0 h 134"/>
                <a:gd name="T16" fmla="*/ 73 w 138"/>
                <a:gd name="T17" fmla="*/ 4 h 134"/>
                <a:gd name="T18" fmla="*/ 65 w 138"/>
                <a:gd name="T19" fmla="*/ 4 h 134"/>
                <a:gd name="T20" fmla="*/ 54 w 138"/>
                <a:gd name="T21" fmla="*/ 0 h 134"/>
                <a:gd name="T22" fmla="*/ 43 w 138"/>
                <a:gd name="T23" fmla="*/ 12 h 134"/>
                <a:gd name="T24" fmla="*/ 38 w 138"/>
                <a:gd name="T25" fmla="*/ 12 h 134"/>
                <a:gd name="T26" fmla="*/ 26 w 138"/>
                <a:gd name="T27" fmla="*/ 13 h 134"/>
                <a:gd name="T28" fmla="*/ 21 w 138"/>
                <a:gd name="T29" fmla="*/ 29 h 134"/>
                <a:gd name="T30" fmla="*/ 7 w 138"/>
                <a:gd name="T31" fmla="*/ 37 h 134"/>
                <a:gd name="T32" fmla="*/ 10 w 138"/>
                <a:gd name="T33" fmla="*/ 53 h 134"/>
                <a:gd name="T34" fmla="*/ 0 w 138"/>
                <a:gd name="T35" fmla="*/ 67 h 134"/>
                <a:gd name="T36" fmla="*/ 10 w 138"/>
                <a:gd name="T37" fmla="*/ 80 h 134"/>
                <a:gd name="T38" fmla="*/ 7 w 138"/>
                <a:gd name="T39" fmla="*/ 97 h 134"/>
                <a:gd name="T40" fmla="*/ 21 w 138"/>
                <a:gd name="T41" fmla="*/ 105 h 134"/>
                <a:gd name="T42" fmla="*/ 26 w 138"/>
                <a:gd name="T43" fmla="*/ 121 h 134"/>
                <a:gd name="T44" fmla="*/ 38 w 138"/>
                <a:gd name="T45" fmla="*/ 122 h 134"/>
                <a:gd name="T46" fmla="*/ 43 w 138"/>
                <a:gd name="T47" fmla="*/ 122 h 134"/>
                <a:gd name="T48" fmla="*/ 54 w 138"/>
                <a:gd name="T49" fmla="*/ 134 h 134"/>
                <a:gd name="T50" fmla="*/ 65 w 138"/>
                <a:gd name="T51" fmla="*/ 130 h 134"/>
                <a:gd name="T52" fmla="*/ 73 w 138"/>
                <a:gd name="T53" fmla="*/ 130 h 134"/>
                <a:gd name="T54" fmla="*/ 84 w 138"/>
                <a:gd name="T55" fmla="*/ 134 h 134"/>
                <a:gd name="T56" fmla="*/ 95 w 138"/>
                <a:gd name="T57" fmla="*/ 122 h 134"/>
                <a:gd name="T58" fmla="*/ 100 w 138"/>
                <a:gd name="T59" fmla="*/ 122 h 134"/>
                <a:gd name="T60" fmla="*/ 112 w 138"/>
                <a:gd name="T61" fmla="*/ 121 h 134"/>
                <a:gd name="T62" fmla="*/ 116 w 138"/>
                <a:gd name="T63" fmla="*/ 105 h 134"/>
                <a:gd name="T64" fmla="*/ 131 w 138"/>
                <a:gd name="T65" fmla="*/ 97 h 134"/>
                <a:gd name="T66" fmla="*/ 128 w 138"/>
                <a:gd name="T67" fmla="*/ 81 h 134"/>
                <a:gd name="T68" fmla="*/ 51 w 138"/>
                <a:gd name="T69" fmla="*/ 87 h 134"/>
                <a:gd name="T70" fmla="*/ 41 w 138"/>
                <a:gd name="T71" fmla="*/ 74 h 134"/>
                <a:gd name="T72" fmla="*/ 37 w 138"/>
                <a:gd name="T73" fmla="*/ 64 h 134"/>
                <a:gd name="T74" fmla="*/ 38 w 138"/>
                <a:gd name="T75" fmla="*/ 87 h 134"/>
                <a:gd name="T76" fmla="*/ 32 w 138"/>
                <a:gd name="T77" fmla="*/ 54 h 134"/>
                <a:gd name="T78" fmla="*/ 43 w 138"/>
                <a:gd name="T79" fmla="*/ 67 h 134"/>
                <a:gd name="T80" fmla="*/ 46 w 138"/>
                <a:gd name="T81" fmla="*/ 76 h 134"/>
                <a:gd name="T82" fmla="*/ 46 w 138"/>
                <a:gd name="T83" fmla="*/ 54 h 134"/>
                <a:gd name="T84" fmla="*/ 51 w 138"/>
                <a:gd name="T85" fmla="*/ 87 h 134"/>
                <a:gd name="T86" fmla="*/ 57 w 138"/>
                <a:gd name="T87" fmla="*/ 87 h 134"/>
                <a:gd name="T88" fmla="*/ 71 w 138"/>
                <a:gd name="T89" fmla="*/ 54 h 134"/>
                <a:gd name="T90" fmla="*/ 64 w 138"/>
                <a:gd name="T91" fmla="*/ 59 h 134"/>
                <a:gd name="T92" fmla="*/ 71 w 138"/>
                <a:gd name="T93" fmla="*/ 67 h 134"/>
                <a:gd name="T94" fmla="*/ 64 w 138"/>
                <a:gd name="T95" fmla="*/ 72 h 134"/>
                <a:gd name="T96" fmla="*/ 72 w 138"/>
                <a:gd name="T97" fmla="*/ 81 h 134"/>
                <a:gd name="T98" fmla="*/ 100 w 138"/>
                <a:gd name="T99" fmla="*/ 87 h 134"/>
                <a:gd name="T100" fmla="*/ 92 w 138"/>
                <a:gd name="T101" fmla="*/ 76 h 134"/>
                <a:gd name="T102" fmla="*/ 90 w 138"/>
                <a:gd name="T103" fmla="*/ 65 h 134"/>
                <a:gd name="T104" fmla="*/ 86 w 138"/>
                <a:gd name="T105" fmla="*/ 87 h 134"/>
                <a:gd name="T106" fmla="*/ 74 w 138"/>
                <a:gd name="T107" fmla="*/ 54 h 134"/>
                <a:gd name="T108" fmla="*/ 83 w 138"/>
                <a:gd name="T109" fmla="*/ 67 h 134"/>
                <a:gd name="T110" fmla="*/ 84 w 138"/>
                <a:gd name="T111" fmla="*/ 78 h 134"/>
                <a:gd name="T112" fmla="*/ 88 w 138"/>
                <a:gd name="T113" fmla="*/ 54 h 134"/>
                <a:gd name="T114" fmla="*/ 95 w 138"/>
                <a:gd name="T115" fmla="*/ 67 h 134"/>
                <a:gd name="T116" fmla="*/ 97 w 138"/>
                <a:gd name="T117" fmla="*/ 78 h 134"/>
                <a:gd name="T118" fmla="*/ 100 w 138"/>
                <a:gd name="T119" fmla="*/ 54 h 134"/>
                <a:gd name="T120" fmla="*/ 100 w 138"/>
                <a:gd name="T121" fmla="*/ 8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" h="134">
                  <a:moveTo>
                    <a:pt x="131" y="77"/>
                  </a:moveTo>
                  <a:cubicBezTo>
                    <a:pt x="134" y="75"/>
                    <a:pt x="138" y="72"/>
                    <a:pt x="138" y="67"/>
                  </a:cubicBezTo>
                  <a:cubicBezTo>
                    <a:pt x="138" y="62"/>
                    <a:pt x="134" y="59"/>
                    <a:pt x="131" y="57"/>
                  </a:cubicBezTo>
                  <a:cubicBezTo>
                    <a:pt x="130" y="56"/>
                    <a:pt x="129" y="54"/>
                    <a:pt x="128" y="53"/>
                  </a:cubicBezTo>
                  <a:cubicBezTo>
                    <a:pt x="128" y="53"/>
                    <a:pt x="129" y="50"/>
                    <a:pt x="130" y="49"/>
                  </a:cubicBezTo>
                  <a:cubicBezTo>
                    <a:pt x="131" y="46"/>
                    <a:pt x="133" y="41"/>
                    <a:pt x="131" y="37"/>
                  </a:cubicBezTo>
                  <a:cubicBezTo>
                    <a:pt x="129" y="33"/>
                    <a:pt x="124" y="32"/>
                    <a:pt x="121" y="31"/>
                  </a:cubicBezTo>
                  <a:cubicBezTo>
                    <a:pt x="119" y="30"/>
                    <a:pt x="117" y="29"/>
                    <a:pt x="117" y="29"/>
                  </a:cubicBezTo>
                  <a:cubicBezTo>
                    <a:pt x="116" y="28"/>
                    <a:pt x="116" y="26"/>
                    <a:pt x="116" y="25"/>
                  </a:cubicBezTo>
                  <a:cubicBezTo>
                    <a:pt x="116" y="21"/>
                    <a:pt x="116" y="16"/>
                    <a:pt x="112" y="13"/>
                  </a:cubicBezTo>
                  <a:cubicBezTo>
                    <a:pt x="110" y="12"/>
                    <a:pt x="108" y="11"/>
                    <a:pt x="106" y="11"/>
                  </a:cubicBezTo>
                  <a:cubicBezTo>
                    <a:pt x="104" y="11"/>
                    <a:pt x="102" y="11"/>
                    <a:pt x="100" y="12"/>
                  </a:cubicBezTo>
                  <a:cubicBezTo>
                    <a:pt x="99" y="12"/>
                    <a:pt x="97" y="12"/>
                    <a:pt x="96" y="12"/>
                  </a:cubicBezTo>
                  <a:cubicBezTo>
                    <a:pt x="96" y="12"/>
                    <a:pt x="95" y="12"/>
                    <a:pt x="95" y="12"/>
                  </a:cubicBezTo>
                  <a:cubicBezTo>
                    <a:pt x="95" y="12"/>
                    <a:pt x="94" y="10"/>
                    <a:pt x="93" y="8"/>
                  </a:cubicBezTo>
                  <a:cubicBezTo>
                    <a:pt x="91" y="5"/>
                    <a:pt x="89" y="1"/>
                    <a:pt x="84" y="0"/>
                  </a:cubicBezTo>
                  <a:cubicBezTo>
                    <a:pt x="84" y="0"/>
                    <a:pt x="83" y="0"/>
                    <a:pt x="82" y="0"/>
                  </a:cubicBezTo>
                  <a:cubicBezTo>
                    <a:pt x="79" y="0"/>
                    <a:pt x="76" y="2"/>
                    <a:pt x="73" y="4"/>
                  </a:cubicBezTo>
                  <a:cubicBezTo>
                    <a:pt x="72" y="5"/>
                    <a:pt x="70" y="6"/>
                    <a:pt x="69" y="6"/>
                  </a:cubicBezTo>
                  <a:cubicBezTo>
                    <a:pt x="68" y="6"/>
                    <a:pt x="66" y="5"/>
                    <a:pt x="65" y="4"/>
                  </a:cubicBezTo>
                  <a:cubicBezTo>
                    <a:pt x="62" y="2"/>
                    <a:pt x="59" y="0"/>
                    <a:pt x="56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49" y="1"/>
                    <a:pt x="47" y="5"/>
                    <a:pt x="45" y="8"/>
                  </a:cubicBezTo>
                  <a:cubicBezTo>
                    <a:pt x="44" y="10"/>
                    <a:pt x="43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1" y="12"/>
                    <a:pt x="39" y="12"/>
                    <a:pt x="38" y="12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0" y="11"/>
                    <a:pt x="28" y="12"/>
                    <a:pt x="26" y="13"/>
                  </a:cubicBezTo>
                  <a:cubicBezTo>
                    <a:pt x="22" y="16"/>
                    <a:pt x="22" y="21"/>
                    <a:pt x="22" y="25"/>
                  </a:cubicBezTo>
                  <a:cubicBezTo>
                    <a:pt x="22" y="26"/>
                    <a:pt x="22" y="28"/>
                    <a:pt x="21" y="29"/>
                  </a:cubicBezTo>
                  <a:cubicBezTo>
                    <a:pt x="21" y="29"/>
                    <a:pt x="19" y="30"/>
                    <a:pt x="17" y="31"/>
                  </a:cubicBezTo>
                  <a:cubicBezTo>
                    <a:pt x="13" y="32"/>
                    <a:pt x="9" y="33"/>
                    <a:pt x="7" y="37"/>
                  </a:cubicBezTo>
                  <a:cubicBezTo>
                    <a:pt x="5" y="41"/>
                    <a:pt x="7" y="46"/>
                    <a:pt x="8" y="49"/>
                  </a:cubicBezTo>
                  <a:cubicBezTo>
                    <a:pt x="9" y="50"/>
                    <a:pt x="10" y="53"/>
                    <a:pt x="10" y="53"/>
                  </a:cubicBezTo>
                  <a:cubicBezTo>
                    <a:pt x="9" y="54"/>
                    <a:pt x="8" y="56"/>
                    <a:pt x="7" y="57"/>
                  </a:cubicBezTo>
                  <a:cubicBezTo>
                    <a:pt x="4" y="59"/>
                    <a:pt x="0" y="62"/>
                    <a:pt x="0" y="67"/>
                  </a:cubicBezTo>
                  <a:cubicBezTo>
                    <a:pt x="0" y="72"/>
                    <a:pt x="4" y="75"/>
                    <a:pt x="7" y="77"/>
                  </a:cubicBezTo>
                  <a:cubicBezTo>
                    <a:pt x="8" y="78"/>
                    <a:pt x="9" y="80"/>
                    <a:pt x="10" y="80"/>
                  </a:cubicBezTo>
                  <a:cubicBezTo>
                    <a:pt x="10" y="81"/>
                    <a:pt x="9" y="84"/>
                    <a:pt x="8" y="85"/>
                  </a:cubicBezTo>
                  <a:cubicBezTo>
                    <a:pt x="7" y="88"/>
                    <a:pt x="5" y="93"/>
                    <a:pt x="7" y="97"/>
                  </a:cubicBezTo>
                  <a:cubicBezTo>
                    <a:pt x="9" y="101"/>
                    <a:pt x="13" y="102"/>
                    <a:pt x="17" y="103"/>
                  </a:cubicBezTo>
                  <a:cubicBezTo>
                    <a:pt x="19" y="104"/>
                    <a:pt x="21" y="104"/>
                    <a:pt x="21" y="105"/>
                  </a:cubicBezTo>
                  <a:cubicBezTo>
                    <a:pt x="22" y="105"/>
                    <a:pt x="22" y="108"/>
                    <a:pt x="22" y="109"/>
                  </a:cubicBezTo>
                  <a:cubicBezTo>
                    <a:pt x="22" y="113"/>
                    <a:pt x="22" y="118"/>
                    <a:pt x="26" y="121"/>
                  </a:cubicBezTo>
                  <a:cubicBezTo>
                    <a:pt x="28" y="122"/>
                    <a:pt x="30" y="123"/>
                    <a:pt x="32" y="123"/>
                  </a:cubicBezTo>
                  <a:cubicBezTo>
                    <a:pt x="34" y="123"/>
                    <a:pt x="36" y="123"/>
                    <a:pt x="38" y="122"/>
                  </a:cubicBezTo>
                  <a:cubicBezTo>
                    <a:pt x="39" y="122"/>
                    <a:pt x="41" y="122"/>
                    <a:pt x="42" y="122"/>
                  </a:cubicBezTo>
                  <a:cubicBezTo>
                    <a:pt x="42" y="122"/>
                    <a:pt x="43" y="122"/>
                    <a:pt x="43" y="122"/>
                  </a:cubicBezTo>
                  <a:cubicBezTo>
                    <a:pt x="43" y="122"/>
                    <a:pt x="44" y="124"/>
                    <a:pt x="45" y="126"/>
                  </a:cubicBezTo>
                  <a:cubicBezTo>
                    <a:pt x="47" y="129"/>
                    <a:pt x="49" y="133"/>
                    <a:pt x="54" y="134"/>
                  </a:cubicBezTo>
                  <a:cubicBezTo>
                    <a:pt x="54" y="134"/>
                    <a:pt x="55" y="134"/>
                    <a:pt x="56" y="134"/>
                  </a:cubicBezTo>
                  <a:cubicBezTo>
                    <a:pt x="59" y="134"/>
                    <a:pt x="62" y="132"/>
                    <a:pt x="65" y="130"/>
                  </a:cubicBezTo>
                  <a:cubicBezTo>
                    <a:pt x="66" y="129"/>
                    <a:pt x="68" y="128"/>
                    <a:pt x="69" y="128"/>
                  </a:cubicBezTo>
                  <a:cubicBezTo>
                    <a:pt x="70" y="128"/>
                    <a:pt x="72" y="129"/>
                    <a:pt x="73" y="130"/>
                  </a:cubicBezTo>
                  <a:cubicBezTo>
                    <a:pt x="76" y="132"/>
                    <a:pt x="79" y="134"/>
                    <a:pt x="82" y="134"/>
                  </a:cubicBezTo>
                  <a:cubicBezTo>
                    <a:pt x="83" y="134"/>
                    <a:pt x="84" y="134"/>
                    <a:pt x="84" y="134"/>
                  </a:cubicBezTo>
                  <a:cubicBezTo>
                    <a:pt x="89" y="133"/>
                    <a:pt x="91" y="129"/>
                    <a:pt x="93" y="126"/>
                  </a:cubicBezTo>
                  <a:cubicBezTo>
                    <a:pt x="94" y="124"/>
                    <a:pt x="95" y="122"/>
                    <a:pt x="95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7" y="122"/>
                    <a:pt x="98" y="122"/>
                    <a:pt x="100" y="122"/>
                  </a:cubicBezTo>
                  <a:cubicBezTo>
                    <a:pt x="102" y="123"/>
                    <a:pt x="104" y="123"/>
                    <a:pt x="106" y="123"/>
                  </a:cubicBezTo>
                  <a:cubicBezTo>
                    <a:pt x="108" y="123"/>
                    <a:pt x="110" y="122"/>
                    <a:pt x="112" y="121"/>
                  </a:cubicBezTo>
                  <a:cubicBezTo>
                    <a:pt x="116" y="118"/>
                    <a:pt x="116" y="113"/>
                    <a:pt x="116" y="109"/>
                  </a:cubicBezTo>
                  <a:cubicBezTo>
                    <a:pt x="116" y="108"/>
                    <a:pt x="116" y="105"/>
                    <a:pt x="116" y="105"/>
                  </a:cubicBezTo>
                  <a:cubicBezTo>
                    <a:pt x="117" y="104"/>
                    <a:pt x="119" y="104"/>
                    <a:pt x="121" y="103"/>
                  </a:cubicBezTo>
                  <a:cubicBezTo>
                    <a:pt x="124" y="102"/>
                    <a:pt x="129" y="101"/>
                    <a:pt x="131" y="97"/>
                  </a:cubicBezTo>
                  <a:cubicBezTo>
                    <a:pt x="133" y="93"/>
                    <a:pt x="131" y="88"/>
                    <a:pt x="130" y="85"/>
                  </a:cubicBezTo>
                  <a:cubicBezTo>
                    <a:pt x="129" y="84"/>
                    <a:pt x="128" y="81"/>
                    <a:pt x="128" y="81"/>
                  </a:cubicBezTo>
                  <a:cubicBezTo>
                    <a:pt x="129" y="80"/>
                    <a:pt x="130" y="78"/>
                    <a:pt x="131" y="77"/>
                  </a:cubicBezTo>
                  <a:close/>
                  <a:moveTo>
                    <a:pt x="51" y="87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39" y="71"/>
                    <a:pt x="38" y="67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68"/>
                    <a:pt x="38" y="73"/>
                    <a:pt x="38" y="79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9"/>
                    <a:pt x="45" y="73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3"/>
                    <a:pt x="46" y="67"/>
                    <a:pt x="46" y="61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1" y="87"/>
                  </a:lnTo>
                  <a:close/>
                  <a:moveTo>
                    <a:pt x="72" y="87"/>
                  </a:moveTo>
                  <a:cubicBezTo>
                    <a:pt x="57" y="87"/>
                    <a:pt x="57" y="87"/>
                    <a:pt x="57" y="8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72" y="81"/>
                    <a:pt x="72" y="81"/>
                    <a:pt x="72" y="81"/>
                  </a:cubicBezTo>
                  <a:lnTo>
                    <a:pt x="72" y="87"/>
                  </a:lnTo>
                  <a:close/>
                  <a:moveTo>
                    <a:pt x="100" y="87"/>
                  </a:moveTo>
                  <a:cubicBezTo>
                    <a:pt x="94" y="87"/>
                    <a:pt x="94" y="87"/>
                    <a:pt x="94" y="87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1" y="73"/>
                    <a:pt x="91" y="69"/>
                    <a:pt x="90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9"/>
                    <a:pt x="89" y="73"/>
                    <a:pt x="88" y="76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1"/>
                    <a:pt x="83" y="74"/>
                    <a:pt x="84" y="78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74"/>
                    <a:pt x="85" y="71"/>
                    <a:pt x="86" y="67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70"/>
                    <a:pt x="97" y="74"/>
                    <a:pt x="97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4"/>
                    <a:pt x="98" y="71"/>
                    <a:pt x="98" y="67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6" y="54"/>
                    <a:pt x="106" y="54"/>
                    <a:pt x="106" y="54"/>
                  </a:cubicBezTo>
                  <a:lnTo>
                    <a:pt x="100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组合 54"/>
          <p:cNvGrpSpPr/>
          <p:nvPr/>
        </p:nvGrpSpPr>
        <p:grpSpPr>
          <a:xfrm>
            <a:off x="6077204" y="2505389"/>
            <a:ext cx="444364" cy="444617"/>
            <a:chOff x="8105048" y="3866835"/>
            <a:chExt cx="592640" cy="592640"/>
          </a:xfrm>
        </p:grpSpPr>
        <p:sp>
          <p:nvSpPr>
            <p:cNvPr id="56" name="Rectangle 186"/>
            <p:cNvSpPr/>
            <p:nvPr/>
          </p:nvSpPr>
          <p:spPr>
            <a:xfrm>
              <a:off x="8105048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7" name="Rectangle 185"/>
            <p:cNvSpPr/>
            <p:nvPr/>
          </p:nvSpPr>
          <p:spPr>
            <a:xfrm>
              <a:off x="8175894" y="3937681"/>
              <a:ext cx="450948" cy="450948"/>
            </a:xfrm>
            <a:prstGeom prst="rect">
              <a:avLst/>
            </a:pr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Freeform 139"/>
            <p:cNvSpPr>
              <a:spLocks noEditPoints="1"/>
            </p:cNvSpPr>
            <p:nvPr/>
          </p:nvSpPr>
          <p:spPr bwMode="auto">
            <a:xfrm>
              <a:off x="8247758" y="4055115"/>
              <a:ext cx="281091" cy="222934"/>
            </a:xfrm>
            <a:custGeom>
              <a:avLst/>
              <a:gdLst>
                <a:gd name="T0" fmla="*/ 134 w 135"/>
                <a:gd name="T1" fmla="*/ 23 h 107"/>
                <a:gd name="T2" fmla="*/ 130 w 135"/>
                <a:gd name="T3" fmla="*/ 21 h 107"/>
                <a:gd name="T4" fmla="*/ 31 w 135"/>
                <a:gd name="T5" fmla="*/ 21 h 107"/>
                <a:gd name="T6" fmla="*/ 27 w 135"/>
                <a:gd name="T7" fmla="*/ 8 h 107"/>
                <a:gd name="T8" fmla="*/ 24 w 135"/>
                <a:gd name="T9" fmla="*/ 5 h 107"/>
                <a:gd name="T10" fmla="*/ 7 w 135"/>
                <a:gd name="T11" fmla="*/ 0 h 107"/>
                <a:gd name="T12" fmla="*/ 1 w 135"/>
                <a:gd name="T13" fmla="*/ 4 h 107"/>
                <a:gd name="T14" fmla="*/ 4 w 135"/>
                <a:gd name="T15" fmla="*/ 10 h 107"/>
                <a:gd name="T16" fmla="*/ 19 w 135"/>
                <a:gd name="T17" fmla="*/ 14 h 107"/>
                <a:gd name="T18" fmla="*/ 37 w 135"/>
                <a:gd name="T19" fmla="*/ 70 h 107"/>
                <a:gd name="T20" fmla="*/ 33 w 135"/>
                <a:gd name="T21" fmla="*/ 83 h 107"/>
                <a:gd name="T22" fmla="*/ 24 w 135"/>
                <a:gd name="T23" fmla="*/ 95 h 107"/>
                <a:gd name="T24" fmla="*/ 37 w 135"/>
                <a:gd name="T25" fmla="*/ 107 h 107"/>
                <a:gd name="T26" fmla="*/ 49 w 135"/>
                <a:gd name="T27" fmla="*/ 100 h 107"/>
                <a:gd name="T28" fmla="*/ 88 w 135"/>
                <a:gd name="T29" fmla="*/ 100 h 107"/>
                <a:gd name="T30" fmla="*/ 100 w 135"/>
                <a:gd name="T31" fmla="*/ 107 h 107"/>
                <a:gd name="T32" fmla="*/ 113 w 135"/>
                <a:gd name="T33" fmla="*/ 95 h 107"/>
                <a:gd name="T34" fmla="*/ 100 w 135"/>
                <a:gd name="T35" fmla="*/ 82 h 107"/>
                <a:gd name="T36" fmla="*/ 88 w 135"/>
                <a:gd name="T37" fmla="*/ 90 h 107"/>
                <a:gd name="T38" fmla="*/ 49 w 135"/>
                <a:gd name="T39" fmla="*/ 90 h 107"/>
                <a:gd name="T40" fmla="*/ 43 w 135"/>
                <a:gd name="T41" fmla="*/ 84 h 107"/>
                <a:gd name="T42" fmla="*/ 46 w 135"/>
                <a:gd name="T43" fmla="*/ 75 h 107"/>
                <a:gd name="T44" fmla="*/ 114 w 135"/>
                <a:gd name="T45" fmla="*/ 75 h 107"/>
                <a:gd name="T46" fmla="*/ 123 w 135"/>
                <a:gd name="T47" fmla="*/ 67 h 107"/>
                <a:gd name="T48" fmla="*/ 134 w 135"/>
                <a:gd name="T49" fmla="*/ 27 h 107"/>
                <a:gd name="T50" fmla="*/ 134 w 135"/>
                <a:gd name="T51" fmla="*/ 23 h 107"/>
                <a:gd name="T52" fmla="*/ 108 w 135"/>
                <a:gd name="T53" fmla="*/ 59 h 107"/>
                <a:gd name="T54" fmla="*/ 51 w 135"/>
                <a:gd name="T55" fmla="*/ 59 h 107"/>
                <a:gd name="T56" fmla="*/ 46 w 135"/>
                <a:gd name="T57" fmla="*/ 55 h 107"/>
                <a:gd name="T58" fmla="*/ 51 w 135"/>
                <a:gd name="T59" fmla="*/ 50 h 107"/>
                <a:gd name="T60" fmla="*/ 108 w 135"/>
                <a:gd name="T61" fmla="*/ 50 h 107"/>
                <a:gd name="T62" fmla="*/ 113 w 135"/>
                <a:gd name="T63" fmla="*/ 55 h 107"/>
                <a:gd name="T64" fmla="*/ 108 w 135"/>
                <a:gd name="T65" fmla="*/ 59 h 107"/>
                <a:gd name="T66" fmla="*/ 112 w 135"/>
                <a:gd name="T67" fmla="*/ 45 h 107"/>
                <a:gd name="T68" fmla="*/ 47 w 135"/>
                <a:gd name="T69" fmla="*/ 45 h 107"/>
                <a:gd name="T70" fmla="*/ 42 w 135"/>
                <a:gd name="T71" fmla="*/ 40 h 107"/>
                <a:gd name="T72" fmla="*/ 47 w 135"/>
                <a:gd name="T73" fmla="*/ 35 h 107"/>
                <a:gd name="T74" fmla="*/ 112 w 135"/>
                <a:gd name="T75" fmla="*/ 35 h 107"/>
                <a:gd name="T76" fmla="*/ 117 w 135"/>
                <a:gd name="T77" fmla="*/ 40 h 107"/>
                <a:gd name="T78" fmla="*/ 112 w 135"/>
                <a:gd name="T79" fmla="*/ 4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107">
                  <a:moveTo>
                    <a:pt x="134" y="23"/>
                  </a:moveTo>
                  <a:cubicBezTo>
                    <a:pt x="133" y="21"/>
                    <a:pt x="131" y="21"/>
                    <a:pt x="1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6" y="6"/>
                    <a:pt x="24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2" y="9"/>
                    <a:pt x="4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8" y="84"/>
                    <a:pt x="24" y="89"/>
                    <a:pt x="24" y="95"/>
                  </a:cubicBezTo>
                  <a:cubicBezTo>
                    <a:pt x="24" y="102"/>
                    <a:pt x="30" y="107"/>
                    <a:pt x="37" y="107"/>
                  </a:cubicBezTo>
                  <a:cubicBezTo>
                    <a:pt x="42" y="107"/>
                    <a:pt x="47" y="104"/>
                    <a:pt x="4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0" y="104"/>
                    <a:pt x="95" y="107"/>
                    <a:pt x="100" y="107"/>
                  </a:cubicBezTo>
                  <a:cubicBezTo>
                    <a:pt x="107" y="107"/>
                    <a:pt x="113" y="102"/>
                    <a:pt x="113" y="95"/>
                  </a:cubicBezTo>
                  <a:cubicBezTo>
                    <a:pt x="113" y="88"/>
                    <a:pt x="107" y="82"/>
                    <a:pt x="100" y="82"/>
                  </a:cubicBezTo>
                  <a:cubicBezTo>
                    <a:pt x="95" y="82"/>
                    <a:pt x="90" y="85"/>
                    <a:pt x="88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8" y="87"/>
                    <a:pt x="46" y="85"/>
                    <a:pt x="43" y="84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9" y="75"/>
                    <a:pt x="123" y="71"/>
                    <a:pt x="123" y="6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5" y="25"/>
                    <a:pt x="135" y="24"/>
                    <a:pt x="134" y="23"/>
                  </a:cubicBezTo>
                  <a:close/>
                  <a:moveTo>
                    <a:pt x="108" y="59"/>
                  </a:moveTo>
                  <a:cubicBezTo>
                    <a:pt x="51" y="59"/>
                    <a:pt x="51" y="59"/>
                    <a:pt x="51" y="59"/>
                  </a:cubicBezTo>
                  <a:cubicBezTo>
                    <a:pt x="49" y="59"/>
                    <a:pt x="46" y="57"/>
                    <a:pt x="46" y="55"/>
                  </a:cubicBezTo>
                  <a:cubicBezTo>
                    <a:pt x="46" y="52"/>
                    <a:pt x="49" y="50"/>
                    <a:pt x="51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1" y="50"/>
                    <a:pt x="113" y="52"/>
                    <a:pt x="113" y="55"/>
                  </a:cubicBezTo>
                  <a:cubicBezTo>
                    <a:pt x="113" y="57"/>
                    <a:pt x="111" y="59"/>
                    <a:pt x="108" y="59"/>
                  </a:cubicBezTo>
                  <a:close/>
                  <a:moveTo>
                    <a:pt x="112" y="45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44" y="45"/>
                    <a:pt x="42" y="43"/>
                    <a:pt x="42" y="40"/>
                  </a:cubicBezTo>
                  <a:cubicBezTo>
                    <a:pt x="42" y="38"/>
                    <a:pt x="44" y="35"/>
                    <a:pt x="47" y="3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5" y="35"/>
                    <a:pt x="117" y="38"/>
                    <a:pt x="117" y="40"/>
                  </a:cubicBezTo>
                  <a:cubicBezTo>
                    <a:pt x="117" y="43"/>
                    <a:pt x="115" y="45"/>
                    <a:pt x="112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8"/>
          <p:cNvGrpSpPr/>
          <p:nvPr/>
        </p:nvGrpSpPr>
        <p:grpSpPr>
          <a:xfrm>
            <a:off x="6077204" y="3364222"/>
            <a:ext cx="444364" cy="444617"/>
            <a:chOff x="8105048" y="5011593"/>
            <a:chExt cx="592640" cy="592640"/>
          </a:xfrm>
        </p:grpSpPr>
        <p:sp>
          <p:nvSpPr>
            <p:cNvPr id="60" name="Rectangle 187"/>
            <p:cNvSpPr/>
            <p:nvPr/>
          </p:nvSpPr>
          <p:spPr>
            <a:xfrm>
              <a:off x="8105048" y="5011593"/>
              <a:ext cx="592640" cy="592640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1" name="Rectangle 185"/>
            <p:cNvSpPr/>
            <p:nvPr/>
          </p:nvSpPr>
          <p:spPr>
            <a:xfrm>
              <a:off x="8175894" y="5082439"/>
              <a:ext cx="450948" cy="450948"/>
            </a:xfrm>
            <a:prstGeom prst="rect">
              <a:avLst/>
            </a:prstGeom>
            <a:solidFill>
              <a:schemeClr val="accent2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2" name="Freeform 84"/>
            <p:cNvSpPr>
              <a:spLocks noEditPoints="1"/>
            </p:cNvSpPr>
            <p:nvPr/>
          </p:nvSpPr>
          <p:spPr bwMode="auto">
            <a:xfrm>
              <a:off x="8267015" y="5210680"/>
              <a:ext cx="261834" cy="200553"/>
            </a:xfrm>
            <a:custGeom>
              <a:avLst/>
              <a:gdLst>
                <a:gd name="T0" fmla="*/ 99 w 107"/>
                <a:gd name="T1" fmla="*/ 0 h 82"/>
                <a:gd name="T2" fmla="*/ 9 w 107"/>
                <a:gd name="T3" fmla="*/ 0 h 82"/>
                <a:gd name="T4" fmla="*/ 0 w 107"/>
                <a:gd name="T5" fmla="*/ 8 h 82"/>
                <a:gd name="T6" fmla="*/ 0 w 107"/>
                <a:gd name="T7" fmla="*/ 74 h 82"/>
                <a:gd name="T8" fmla="*/ 9 w 107"/>
                <a:gd name="T9" fmla="*/ 82 h 82"/>
                <a:gd name="T10" fmla="*/ 99 w 107"/>
                <a:gd name="T11" fmla="*/ 82 h 82"/>
                <a:gd name="T12" fmla="*/ 107 w 107"/>
                <a:gd name="T13" fmla="*/ 74 h 82"/>
                <a:gd name="T14" fmla="*/ 107 w 107"/>
                <a:gd name="T15" fmla="*/ 8 h 82"/>
                <a:gd name="T16" fmla="*/ 99 w 107"/>
                <a:gd name="T17" fmla="*/ 0 h 82"/>
                <a:gd name="T18" fmla="*/ 33 w 107"/>
                <a:gd name="T19" fmla="*/ 55 h 82"/>
                <a:gd name="T20" fmla="*/ 16 w 107"/>
                <a:gd name="T21" fmla="*/ 73 h 82"/>
                <a:gd name="T22" fmla="*/ 10 w 107"/>
                <a:gd name="T23" fmla="*/ 73 h 82"/>
                <a:gd name="T24" fmla="*/ 10 w 107"/>
                <a:gd name="T25" fmla="*/ 67 h 82"/>
                <a:gd name="T26" fmla="*/ 27 w 107"/>
                <a:gd name="T27" fmla="*/ 50 h 82"/>
                <a:gd name="T28" fmla="*/ 33 w 107"/>
                <a:gd name="T29" fmla="*/ 50 h 82"/>
                <a:gd name="T30" fmla="*/ 33 w 107"/>
                <a:gd name="T31" fmla="*/ 55 h 82"/>
                <a:gd name="T32" fmla="*/ 54 w 107"/>
                <a:gd name="T33" fmla="*/ 57 h 82"/>
                <a:gd name="T34" fmla="*/ 51 w 107"/>
                <a:gd name="T35" fmla="*/ 56 h 82"/>
                <a:gd name="T36" fmla="*/ 10 w 107"/>
                <a:gd name="T37" fmla="*/ 15 h 82"/>
                <a:gd name="T38" fmla="*/ 10 w 107"/>
                <a:gd name="T39" fmla="*/ 9 h 82"/>
                <a:gd name="T40" fmla="*/ 16 w 107"/>
                <a:gd name="T41" fmla="*/ 9 h 82"/>
                <a:gd name="T42" fmla="*/ 54 w 107"/>
                <a:gd name="T43" fmla="*/ 47 h 82"/>
                <a:gd name="T44" fmla="*/ 92 w 107"/>
                <a:gd name="T45" fmla="*/ 9 h 82"/>
                <a:gd name="T46" fmla="*/ 98 w 107"/>
                <a:gd name="T47" fmla="*/ 9 h 82"/>
                <a:gd name="T48" fmla="*/ 98 w 107"/>
                <a:gd name="T49" fmla="*/ 15 h 82"/>
                <a:gd name="T50" fmla="*/ 57 w 107"/>
                <a:gd name="T51" fmla="*/ 56 h 82"/>
                <a:gd name="T52" fmla="*/ 54 w 107"/>
                <a:gd name="T53" fmla="*/ 57 h 82"/>
                <a:gd name="T54" fmla="*/ 98 w 107"/>
                <a:gd name="T55" fmla="*/ 73 h 82"/>
                <a:gd name="T56" fmla="*/ 92 w 107"/>
                <a:gd name="T57" fmla="*/ 73 h 82"/>
                <a:gd name="T58" fmla="*/ 75 w 107"/>
                <a:gd name="T59" fmla="*/ 55 h 82"/>
                <a:gd name="T60" fmla="*/ 75 w 107"/>
                <a:gd name="T61" fmla="*/ 50 h 82"/>
                <a:gd name="T62" fmla="*/ 81 w 107"/>
                <a:gd name="T63" fmla="*/ 50 h 82"/>
                <a:gd name="T64" fmla="*/ 98 w 107"/>
                <a:gd name="T65" fmla="*/ 67 h 82"/>
                <a:gd name="T66" fmla="*/ 98 w 107"/>
                <a:gd name="T67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82">
                  <a:moveTo>
                    <a:pt x="9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4" y="82"/>
                    <a:pt x="107" y="78"/>
                    <a:pt x="107" y="74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4"/>
                    <a:pt x="104" y="0"/>
                    <a:pt x="99" y="0"/>
                  </a:cubicBezTo>
                  <a:close/>
                  <a:moveTo>
                    <a:pt x="33" y="55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1" y="74"/>
                    <a:pt x="10" y="73"/>
                  </a:cubicBezTo>
                  <a:cubicBezTo>
                    <a:pt x="8" y="71"/>
                    <a:pt x="8" y="69"/>
                    <a:pt x="10" y="6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48"/>
                    <a:pt x="31" y="48"/>
                    <a:pt x="33" y="50"/>
                  </a:cubicBezTo>
                  <a:cubicBezTo>
                    <a:pt x="35" y="51"/>
                    <a:pt x="35" y="54"/>
                    <a:pt x="33" y="55"/>
                  </a:cubicBezTo>
                  <a:close/>
                  <a:moveTo>
                    <a:pt x="54" y="57"/>
                  </a:moveTo>
                  <a:cubicBezTo>
                    <a:pt x="53" y="57"/>
                    <a:pt x="52" y="57"/>
                    <a:pt x="51" y="5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3"/>
                    <a:pt x="8" y="11"/>
                    <a:pt x="10" y="9"/>
                  </a:cubicBezTo>
                  <a:cubicBezTo>
                    <a:pt x="12" y="8"/>
                    <a:pt x="14" y="8"/>
                    <a:pt x="16" y="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4" y="8"/>
                    <a:pt x="96" y="8"/>
                    <a:pt x="98" y="9"/>
                  </a:cubicBezTo>
                  <a:cubicBezTo>
                    <a:pt x="99" y="11"/>
                    <a:pt x="99" y="13"/>
                    <a:pt x="98" y="1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7"/>
                    <a:pt x="55" y="57"/>
                    <a:pt x="54" y="57"/>
                  </a:cubicBezTo>
                  <a:close/>
                  <a:moveTo>
                    <a:pt x="98" y="73"/>
                  </a:moveTo>
                  <a:cubicBezTo>
                    <a:pt x="96" y="74"/>
                    <a:pt x="94" y="74"/>
                    <a:pt x="92" y="73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3" y="54"/>
                    <a:pt x="73" y="51"/>
                    <a:pt x="75" y="50"/>
                  </a:cubicBezTo>
                  <a:cubicBezTo>
                    <a:pt x="76" y="48"/>
                    <a:pt x="79" y="48"/>
                    <a:pt x="81" y="50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0" y="69"/>
                    <a:pt x="100" y="71"/>
                    <a:pt x="98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2"/>
          <p:cNvGrpSpPr/>
          <p:nvPr/>
        </p:nvGrpSpPr>
        <p:grpSpPr>
          <a:xfrm>
            <a:off x="2542908" y="2505389"/>
            <a:ext cx="444364" cy="444617"/>
            <a:chOff x="3391427" y="3866835"/>
            <a:chExt cx="592640" cy="592640"/>
          </a:xfrm>
        </p:grpSpPr>
        <p:sp>
          <p:nvSpPr>
            <p:cNvPr id="64" name="Rectangle 183"/>
            <p:cNvSpPr/>
            <p:nvPr/>
          </p:nvSpPr>
          <p:spPr>
            <a:xfrm>
              <a:off x="3391427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5" name="Rectangle 185"/>
            <p:cNvSpPr/>
            <p:nvPr/>
          </p:nvSpPr>
          <p:spPr>
            <a:xfrm>
              <a:off x="3454162" y="3937681"/>
              <a:ext cx="450948" cy="450948"/>
            </a:xfrm>
            <a:prstGeom prst="rect">
              <a:avLst/>
            </a:prstGeom>
            <a:solidFill>
              <a:schemeClr val="accent2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6" name="Freeform 70"/>
            <p:cNvSpPr>
              <a:spLocks noEditPoints="1"/>
            </p:cNvSpPr>
            <p:nvPr/>
          </p:nvSpPr>
          <p:spPr bwMode="auto">
            <a:xfrm>
              <a:off x="3546440" y="4004056"/>
              <a:ext cx="257213" cy="298241"/>
            </a:xfrm>
            <a:custGeom>
              <a:avLst/>
              <a:gdLst>
                <a:gd name="T0" fmla="*/ 85 w 123"/>
                <a:gd name="T1" fmla="*/ 53 h 143"/>
                <a:gd name="T2" fmla="*/ 62 w 123"/>
                <a:gd name="T3" fmla="*/ 58 h 143"/>
                <a:gd name="T4" fmla="*/ 59 w 123"/>
                <a:gd name="T5" fmla="*/ 59 h 143"/>
                <a:gd name="T6" fmla="*/ 56 w 123"/>
                <a:gd name="T7" fmla="*/ 50 h 143"/>
                <a:gd name="T8" fmla="*/ 52 w 123"/>
                <a:gd name="T9" fmla="*/ 20 h 143"/>
                <a:gd name="T10" fmla="*/ 42 w 123"/>
                <a:gd name="T11" fmla="*/ 21 h 143"/>
                <a:gd name="T12" fmla="*/ 54 w 123"/>
                <a:gd name="T13" fmla="*/ 59 h 143"/>
                <a:gd name="T14" fmla="*/ 45 w 123"/>
                <a:gd name="T15" fmla="*/ 52 h 143"/>
                <a:gd name="T16" fmla="*/ 12 w 123"/>
                <a:gd name="T17" fmla="*/ 112 h 143"/>
                <a:gd name="T18" fmla="*/ 49 w 123"/>
                <a:gd name="T19" fmla="*/ 142 h 143"/>
                <a:gd name="T20" fmla="*/ 60 w 123"/>
                <a:gd name="T21" fmla="*/ 139 h 143"/>
                <a:gd name="T22" fmla="*/ 71 w 123"/>
                <a:gd name="T23" fmla="*/ 142 h 143"/>
                <a:gd name="T24" fmla="*/ 107 w 123"/>
                <a:gd name="T25" fmla="*/ 118 h 143"/>
                <a:gd name="T26" fmla="*/ 85 w 123"/>
                <a:gd name="T27" fmla="*/ 53 h 143"/>
                <a:gd name="T28" fmla="*/ 99 w 123"/>
                <a:gd name="T29" fmla="*/ 0 h 143"/>
                <a:gd name="T30" fmla="*/ 73 w 123"/>
                <a:gd name="T31" fmla="*/ 12 h 143"/>
                <a:gd name="T32" fmla="*/ 61 w 123"/>
                <a:gd name="T33" fmla="*/ 38 h 143"/>
                <a:gd name="T34" fmla="*/ 88 w 123"/>
                <a:gd name="T35" fmla="*/ 26 h 143"/>
                <a:gd name="T36" fmla="*/ 99 w 123"/>
                <a:gd name="T3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" h="143">
                  <a:moveTo>
                    <a:pt x="85" y="53"/>
                  </a:moveTo>
                  <a:cubicBezTo>
                    <a:pt x="77" y="52"/>
                    <a:pt x="75" y="54"/>
                    <a:pt x="62" y="58"/>
                  </a:cubicBezTo>
                  <a:cubicBezTo>
                    <a:pt x="61" y="59"/>
                    <a:pt x="60" y="59"/>
                    <a:pt x="59" y="59"/>
                  </a:cubicBezTo>
                  <a:cubicBezTo>
                    <a:pt x="58" y="57"/>
                    <a:pt x="57" y="54"/>
                    <a:pt x="56" y="50"/>
                  </a:cubicBezTo>
                  <a:cubicBezTo>
                    <a:pt x="51" y="35"/>
                    <a:pt x="52" y="20"/>
                    <a:pt x="52" y="20"/>
                  </a:cubicBezTo>
                  <a:cubicBezTo>
                    <a:pt x="52" y="20"/>
                    <a:pt x="48" y="16"/>
                    <a:pt x="42" y="21"/>
                  </a:cubicBezTo>
                  <a:cubicBezTo>
                    <a:pt x="40" y="29"/>
                    <a:pt x="49" y="49"/>
                    <a:pt x="54" y="59"/>
                  </a:cubicBezTo>
                  <a:cubicBezTo>
                    <a:pt x="50" y="57"/>
                    <a:pt x="49" y="52"/>
                    <a:pt x="45" y="52"/>
                  </a:cubicBezTo>
                  <a:cubicBezTo>
                    <a:pt x="15" y="50"/>
                    <a:pt x="0" y="84"/>
                    <a:pt x="12" y="112"/>
                  </a:cubicBezTo>
                  <a:cubicBezTo>
                    <a:pt x="19" y="130"/>
                    <a:pt x="35" y="141"/>
                    <a:pt x="49" y="142"/>
                  </a:cubicBezTo>
                  <a:cubicBezTo>
                    <a:pt x="53" y="143"/>
                    <a:pt x="56" y="139"/>
                    <a:pt x="60" y="139"/>
                  </a:cubicBezTo>
                  <a:cubicBezTo>
                    <a:pt x="64" y="139"/>
                    <a:pt x="69" y="142"/>
                    <a:pt x="71" y="142"/>
                  </a:cubicBezTo>
                  <a:cubicBezTo>
                    <a:pt x="85" y="143"/>
                    <a:pt x="97" y="134"/>
                    <a:pt x="107" y="118"/>
                  </a:cubicBezTo>
                  <a:cubicBezTo>
                    <a:pt x="123" y="91"/>
                    <a:pt x="114" y="55"/>
                    <a:pt x="85" y="53"/>
                  </a:cubicBezTo>
                  <a:close/>
                  <a:moveTo>
                    <a:pt x="99" y="0"/>
                  </a:moveTo>
                  <a:cubicBezTo>
                    <a:pt x="99" y="0"/>
                    <a:pt x="84" y="1"/>
                    <a:pt x="73" y="12"/>
                  </a:cubicBezTo>
                  <a:cubicBezTo>
                    <a:pt x="63" y="22"/>
                    <a:pt x="61" y="38"/>
                    <a:pt x="61" y="38"/>
                  </a:cubicBezTo>
                  <a:cubicBezTo>
                    <a:pt x="61" y="38"/>
                    <a:pt x="77" y="37"/>
                    <a:pt x="88" y="26"/>
                  </a:cubicBezTo>
                  <a:cubicBezTo>
                    <a:pt x="98" y="16"/>
                    <a:pt x="99" y="0"/>
                    <a:pt x="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66"/>
          <p:cNvGrpSpPr/>
          <p:nvPr/>
        </p:nvGrpSpPr>
        <p:grpSpPr>
          <a:xfrm>
            <a:off x="2542908" y="1627016"/>
            <a:ext cx="444364" cy="444617"/>
            <a:chOff x="3391427" y="2696033"/>
            <a:chExt cx="592640" cy="592640"/>
          </a:xfrm>
        </p:grpSpPr>
        <p:sp>
          <p:nvSpPr>
            <p:cNvPr id="68" name="Rectangle 182"/>
            <p:cNvSpPr/>
            <p:nvPr/>
          </p:nvSpPr>
          <p:spPr>
            <a:xfrm>
              <a:off x="3391427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9" name="Rectangle 185"/>
            <p:cNvSpPr/>
            <p:nvPr/>
          </p:nvSpPr>
          <p:spPr>
            <a:xfrm>
              <a:off x="3454162" y="2766879"/>
              <a:ext cx="450948" cy="450948"/>
            </a:xfrm>
            <a:prstGeom prst="rect">
              <a:avLst/>
            </a:prstGeom>
            <a:solidFill>
              <a:schemeClr val="accent3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0" name="Freeform 5"/>
            <p:cNvSpPr>
              <a:spLocks noEditPoints="1"/>
            </p:cNvSpPr>
            <p:nvPr/>
          </p:nvSpPr>
          <p:spPr bwMode="auto">
            <a:xfrm>
              <a:off x="3524597" y="2913125"/>
              <a:ext cx="304697" cy="177189"/>
            </a:xfrm>
            <a:custGeom>
              <a:avLst/>
              <a:gdLst>
                <a:gd name="T0" fmla="*/ 135 w 139"/>
                <a:gd name="T1" fmla="*/ 61 h 81"/>
                <a:gd name="T2" fmla="*/ 131 w 139"/>
                <a:gd name="T3" fmla="*/ 56 h 81"/>
                <a:gd name="T4" fmla="*/ 131 w 139"/>
                <a:gd name="T5" fmla="*/ 27 h 81"/>
                <a:gd name="T6" fmla="*/ 139 w 139"/>
                <a:gd name="T7" fmla="*/ 24 h 81"/>
                <a:gd name="T8" fmla="*/ 70 w 139"/>
                <a:gd name="T9" fmla="*/ 0 h 81"/>
                <a:gd name="T10" fmla="*/ 0 w 139"/>
                <a:gd name="T11" fmla="*/ 24 h 81"/>
                <a:gd name="T12" fmla="*/ 70 w 139"/>
                <a:gd name="T13" fmla="*/ 48 h 81"/>
                <a:gd name="T14" fmla="*/ 127 w 139"/>
                <a:gd name="T15" fmla="*/ 28 h 81"/>
                <a:gd name="T16" fmla="*/ 127 w 139"/>
                <a:gd name="T17" fmla="*/ 56 h 81"/>
                <a:gd name="T18" fmla="*/ 123 w 139"/>
                <a:gd name="T19" fmla="*/ 61 h 81"/>
                <a:gd name="T20" fmla="*/ 126 w 139"/>
                <a:gd name="T21" fmla="*/ 64 h 81"/>
                <a:gd name="T22" fmla="*/ 123 w 139"/>
                <a:gd name="T23" fmla="*/ 81 h 81"/>
                <a:gd name="T24" fmla="*/ 135 w 139"/>
                <a:gd name="T25" fmla="*/ 81 h 81"/>
                <a:gd name="T26" fmla="*/ 132 w 139"/>
                <a:gd name="T27" fmla="*/ 64 h 81"/>
                <a:gd name="T28" fmla="*/ 135 w 139"/>
                <a:gd name="T29" fmla="*/ 61 h 81"/>
                <a:gd name="T30" fmla="*/ 28 w 139"/>
                <a:gd name="T31" fmla="*/ 42 h 81"/>
                <a:gd name="T32" fmla="*/ 28 w 139"/>
                <a:gd name="T33" fmla="*/ 69 h 81"/>
                <a:gd name="T34" fmla="*/ 70 w 139"/>
                <a:gd name="T35" fmla="*/ 81 h 81"/>
                <a:gd name="T36" fmla="*/ 111 w 139"/>
                <a:gd name="T37" fmla="*/ 69 h 81"/>
                <a:gd name="T38" fmla="*/ 111 w 139"/>
                <a:gd name="T39" fmla="*/ 42 h 81"/>
                <a:gd name="T40" fmla="*/ 70 w 139"/>
                <a:gd name="T41" fmla="*/ 56 h 81"/>
                <a:gd name="T42" fmla="*/ 28 w 139"/>
                <a:gd name="T43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81">
                  <a:moveTo>
                    <a:pt x="135" y="61"/>
                  </a:moveTo>
                  <a:cubicBezTo>
                    <a:pt x="135" y="58"/>
                    <a:pt x="134" y="56"/>
                    <a:pt x="131" y="56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56"/>
                    <a:pt x="127" y="56"/>
                    <a:pt x="127" y="56"/>
                  </a:cubicBezTo>
                  <a:cubicBezTo>
                    <a:pt x="125" y="56"/>
                    <a:pt x="123" y="58"/>
                    <a:pt x="123" y="61"/>
                  </a:cubicBezTo>
                  <a:cubicBezTo>
                    <a:pt x="123" y="63"/>
                    <a:pt x="125" y="64"/>
                    <a:pt x="126" y="64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4" y="64"/>
                    <a:pt x="135" y="63"/>
                    <a:pt x="135" y="61"/>
                  </a:cubicBezTo>
                  <a:close/>
                  <a:moveTo>
                    <a:pt x="28" y="4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76"/>
                    <a:pt x="47" y="81"/>
                    <a:pt x="70" y="81"/>
                  </a:cubicBezTo>
                  <a:cubicBezTo>
                    <a:pt x="92" y="81"/>
                    <a:pt x="111" y="76"/>
                    <a:pt x="111" y="69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70" y="56"/>
                    <a:pt x="70" y="56"/>
                    <a:pt x="70" y="56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" name="组合 70"/>
          <p:cNvGrpSpPr/>
          <p:nvPr/>
        </p:nvGrpSpPr>
        <p:grpSpPr>
          <a:xfrm>
            <a:off x="2542908" y="3364222"/>
            <a:ext cx="444364" cy="444617"/>
            <a:chOff x="3391427" y="5011593"/>
            <a:chExt cx="592640" cy="592640"/>
          </a:xfrm>
        </p:grpSpPr>
        <p:sp>
          <p:nvSpPr>
            <p:cNvPr id="72" name="Rectangle 184"/>
            <p:cNvSpPr/>
            <p:nvPr/>
          </p:nvSpPr>
          <p:spPr>
            <a:xfrm>
              <a:off x="3391427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3" name="Rectangle 185"/>
            <p:cNvSpPr/>
            <p:nvPr/>
          </p:nvSpPr>
          <p:spPr>
            <a:xfrm>
              <a:off x="3454162" y="5082439"/>
              <a:ext cx="450948" cy="450948"/>
            </a:xfrm>
            <a:prstGeom prst="rect">
              <a:avLst/>
            </a:pr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3549088" y="5181652"/>
              <a:ext cx="280206" cy="275536"/>
            </a:xfrm>
            <a:custGeom>
              <a:avLst/>
              <a:gdLst>
                <a:gd name="T0" fmla="*/ 16 w 136"/>
                <a:gd name="T1" fmla="*/ 57 h 134"/>
                <a:gd name="T2" fmla="*/ 0 w 136"/>
                <a:gd name="T3" fmla="*/ 72 h 134"/>
                <a:gd name="T4" fmla="*/ 25 w 136"/>
                <a:gd name="T5" fmla="*/ 92 h 134"/>
                <a:gd name="T6" fmla="*/ 37 w 136"/>
                <a:gd name="T7" fmla="*/ 78 h 134"/>
                <a:gd name="T8" fmla="*/ 55 w 136"/>
                <a:gd name="T9" fmla="*/ 80 h 134"/>
                <a:gd name="T10" fmla="*/ 42 w 136"/>
                <a:gd name="T11" fmla="*/ 95 h 134"/>
                <a:gd name="T12" fmla="*/ 44 w 136"/>
                <a:gd name="T13" fmla="*/ 115 h 134"/>
                <a:gd name="T14" fmla="*/ 65 w 136"/>
                <a:gd name="T15" fmla="*/ 134 h 134"/>
                <a:gd name="T16" fmla="*/ 92 w 136"/>
                <a:gd name="T17" fmla="*/ 98 h 134"/>
                <a:gd name="T18" fmla="*/ 79 w 136"/>
                <a:gd name="T19" fmla="*/ 92 h 134"/>
                <a:gd name="T20" fmla="*/ 80 w 136"/>
                <a:gd name="T21" fmla="*/ 78 h 134"/>
                <a:gd name="T22" fmla="*/ 96 w 136"/>
                <a:gd name="T23" fmla="*/ 76 h 134"/>
                <a:gd name="T24" fmla="*/ 107 w 136"/>
                <a:gd name="T25" fmla="*/ 90 h 134"/>
                <a:gd name="T26" fmla="*/ 136 w 136"/>
                <a:gd name="T27" fmla="*/ 62 h 134"/>
                <a:gd name="T28" fmla="*/ 103 w 136"/>
                <a:gd name="T29" fmla="*/ 40 h 134"/>
                <a:gd name="T30" fmla="*/ 90 w 136"/>
                <a:gd name="T31" fmla="*/ 54 h 134"/>
                <a:gd name="T32" fmla="*/ 75 w 136"/>
                <a:gd name="T33" fmla="*/ 40 h 134"/>
                <a:gd name="T34" fmla="*/ 93 w 136"/>
                <a:gd name="T35" fmla="*/ 27 h 134"/>
                <a:gd name="T36" fmla="*/ 71 w 136"/>
                <a:gd name="T37" fmla="*/ 0 h 134"/>
                <a:gd name="T38" fmla="*/ 37 w 136"/>
                <a:gd name="T39" fmla="*/ 28 h 134"/>
                <a:gd name="T40" fmla="*/ 30 w 136"/>
                <a:gd name="T41" fmla="*/ 16 h 134"/>
                <a:gd name="T42" fmla="*/ 12 w 136"/>
                <a:gd name="T43" fmla="*/ 15 h 134"/>
                <a:gd name="T44" fmla="*/ 19 w 136"/>
                <a:gd name="T45" fmla="*/ 32 h 134"/>
                <a:gd name="T46" fmla="*/ 16 w 136"/>
                <a:gd name="T47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134">
                  <a:moveTo>
                    <a:pt x="16" y="57"/>
                  </a:moveTo>
                  <a:cubicBezTo>
                    <a:pt x="6" y="64"/>
                    <a:pt x="0" y="72"/>
                    <a:pt x="0" y="72"/>
                  </a:cubicBezTo>
                  <a:cubicBezTo>
                    <a:pt x="0" y="72"/>
                    <a:pt x="16" y="94"/>
                    <a:pt x="25" y="92"/>
                  </a:cubicBezTo>
                  <a:cubicBezTo>
                    <a:pt x="33" y="90"/>
                    <a:pt x="33" y="85"/>
                    <a:pt x="37" y="78"/>
                  </a:cubicBezTo>
                  <a:cubicBezTo>
                    <a:pt x="40" y="70"/>
                    <a:pt x="54" y="72"/>
                    <a:pt x="55" y="80"/>
                  </a:cubicBezTo>
                  <a:cubicBezTo>
                    <a:pt x="55" y="87"/>
                    <a:pt x="53" y="94"/>
                    <a:pt x="42" y="95"/>
                  </a:cubicBezTo>
                  <a:cubicBezTo>
                    <a:pt x="32" y="96"/>
                    <a:pt x="31" y="108"/>
                    <a:pt x="44" y="115"/>
                  </a:cubicBezTo>
                  <a:cubicBezTo>
                    <a:pt x="56" y="122"/>
                    <a:pt x="56" y="127"/>
                    <a:pt x="65" y="134"/>
                  </a:cubicBezTo>
                  <a:cubicBezTo>
                    <a:pt x="74" y="124"/>
                    <a:pt x="98" y="105"/>
                    <a:pt x="92" y="98"/>
                  </a:cubicBezTo>
                  <a:cubicBezTo>
                    <a:pt x="86" y="95"/>
                    <a:pt x="85" y="99"/>
                    <a:pt x="79" y="92"/>
                  </a:cubicBezTo>
                  <a:cubicBezTo>
                    <a:pt x="73" y="86"/>
                    <a:pt x="78" y="80"/>
                    <a:pt x="80" y="78"/>
                  </a:cubicBezTo>
                  <a:cubicBezTo>
                    <a:pt x="82" y="75"/>
                    <a:pt x="90" y="70"/>
                    <a:pt x="96" y="76"/>
                  </a:cubicBezTo>
                  <a:cubicBezTo>
                    <a:pt x="102" y="82"/>
                    <a:pt x="96" y="89"/>
                    <a:pt x="107" y="90"/>
                  </a:cubicBezTo>
                  <a:cubicBezTo>
                    <a:pt x="118" y="91"/>
                    <a:pt x="127" y="71"/>
                    <a:pt x="136" y="62"/>
                  </a:cubicBezTo>
                  <a:cubicBezTo>
                    <a:pt x="123" y="49"/>
                    <a:pt x="114" y="34"/>
                    <a:pt x="103" y="40"/>
                  </a:cubicBezTo>
                  <a:cubicBezTo>
                    <a:pt x="91" y="46"/>
                    <a:pt x="98" y="45"/>
                    <a:pt x="90" y="54"/>
                  </a:cubicBezTo>
                  <a:cubicBezTo>
                    <a:pt x="81" y="62"/>
                    <a:pt x="67" y="48"/>
                    <a:pt x="75" y="40"/>
                  </a:cubicBezTo>
                  <a:cubicBezTo>
                    <a:pt x="83" y="32"/>
                    <a:pt x="85" y="36"/>
                    <a:pt x="93" y="27"/>
                  </a:cubicBezTo>
                  <a:cubicBezTo>
                    <a:pt x="101" y="18"/>
                    <a:pt x="83" y="12"/>
                    <a:pt x="71" y="0"/>
                  </a:cubicBezTo>
                  <a:cubicBezTo>
                    <a:pt x="60" y="15"/>
                    <a:pt x="45" y="29"/>
                    <a:pt x="37" y="28"/>
                  </a:cubicBezTo>
                  <a:cubicBezTo>
                    <a:pt x="30" y="26"/>
                    <a:pt x="30" y="22"/>
                    <a:pt x="30" y="16"/>
                  </a:cubicBezTo>
                  <a:cubicBezTo>
                    <a:pt x="30" y="11"/>
                    <a:pt x="18" y="8"/>
                    <a:pt x="12" y="15"/>
                  </a:cubicBezTo>
                  <a:cubicBezTo>
                    <a:pt x="6" y="23"/>
                    <a:pt x="11" y="30"/>
                    <a:pt x="19" y="32"/>
                  </a:cubicBezTo>
                  <a:cubicBezTo>
                    <a:pt x="27" y="33"/>
                    <a:pt x="26" y="50"/>
                    <a:pt x="16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0421" y="1054239"/>
            <a:ext cx="1318842" cy="1324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3" name="矩形 2"/>
          <p:cNvSpPr/>
          <p:nvPr/>
        </p:nvSpPr>
        <p:spPr>
          <a:xfrm>
            <a:off x="1180421" y="2379180"/>
            <a:ext cx="1318842" cy="7949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4" name="矩形 3"/>
          <p:cNvSpPr/>
          <p:nvPr/>
        </p:nvSpPr>
        <p:spPr>
          <a:xfrm>
            <a:off x="2670712" y="1054239"/>
            <a:ext cx="1318842" cy="13249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" name="矩形 4"/>
          <p:cNvSpPr/>
          <p:nvPr/>
        </p:nvSpPr>
        <p:spPr>
          <a:xfrm>
            <a:off x="2670712" y="2379180"/>
            <a:ext cx="1318842" cy="7949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6" name="矩形 5"/>
          <p:cNvSpPr/>
          <p:nvPr/>
        </p:nvSpPr>
        <p:spPr>
          <a:xfrm>
            <a:off x="4161005" y="1054239"/>
            <a:ext cx="1318842" cy="13249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7" name="矩形 6"/>
          <p:cNvSpPr/>
          <p:nvPr/>
        </p:nvSpPr>
        <p:spPr>
          <a:xfrm>
            <a:off x="4161005" y="2379180"/>
            <a:ext cx="1318842" cy="7949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8" name="矩形 7"/>
          <p:cNvSpPr/>
          <p:nvPr/>
        </p:nvSpPr>
        <p:spPr>
          <a:xfrm>
            <a:off x="5651297" y="1054239"/>
            <a:ext cx="1318842" cy="13249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9" name="矩形 8"/>
          <p:cNvSpPr/>
          <p:nvPr/>
        </p:nvSpPr>
        <p:spPr>
          <a:xfrm>
            <a:off x="5651297" y="2379180"/>
            <a:ext cx="1318842" cy="7949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10" name="矩形 9"/>
          <p:cNvSpPr/>
          <p:nvPr/>
        </p:nvSpPr>
        <p:spPr>
          <a:xfrm>
            <a:off x="7141590" y="1067583"/>
            <a:ext cx="1318842" cy="13249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7141588" y="2379180"/>
            <a:ext cx="1318842" cy="7949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grpSp>
        <p:nvGrpSpPr>
          <p:cNvPr id="12" name="组合 55"/>
          <p:cNvGrpSpPr/>
          <p:nvPr/>
        </p:nvGrpSpPr>
        <p:grpSpPr>
          <a:xfrm>
            <a:off x="1602644" y="1213231"/>
            <a:ext cx="474396" cy="612629"/>
            <a:chOff x="3095876" y="2479873"/>
            <a:chExt cx="366231" cy="470769"/>
          </a:xfrm>
        </p:grpSpPr>
        <p:sp>
          <p:nvSpPr>
            <p:cNvPr id="13" name="Freeform 108"/>
            <p:cNvSpPr/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6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7" name="Freeform 64"/>
          <p:cNvSpPr>
            <a:spLocks noEditPoints="1"/>
          </p:cNvSpPr>
          <p:nvPr/>
        </p:nvSpPr>
        <p:spPr bwMode="auto">
          <a:xfrm flipH="1">
            <a:off x="3003601" y="1247586"/>
            <a:ext cx="653068" cy="543916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081" tIns="33540" rIns="67081" bIns="3354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0560">
              <a:defRPr/>
            </a:pPr>
            <a:endParaRPr lang="zh-CN" altLang="en-US" sz="12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8" name="组合 61"/>
          <p:cNvGrpSpPr/>
          <p:nvPr/>
        </p:nvGrpSpPr>
        <p:grpSpPr>
          <a:xfrm>
            <a:off x="4616584" y="1221501"/>
            <a:ext cx="407684" cy="596090"/>
            <a:chOff x="5690315" y="3674507"/>
            <a:chExt cx="314729" cy="458061"/>
          </a:xfrm>
        </p:grpSpPr>
        <p:sp>
          <p:nvSpPr>
            <p:cNvPr id="19" name="Freeform 36"/>
            <p:cNvSpPr/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0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1" name="Freeform 9"/>
          <p:cNvSpPr/>
          <p:nvPr/>
        </p:nvSpPr>
        <p:spPr bwMode="auto">
          <a:xfrm flipH="1">
            <a:off x="5971851" y="1306283"/>
            <a:ext cx="677736" cy="426525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081" tIns="33540" rIns="67081" bIns="3354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0560">
              <a:defRPr/>
            </a:pPr>
            <a:endParaRPr lang="zh-CN" altLang="en-US" sz="12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22" name="组合 65"/>
          <p:cNvGrpSpPr/>
          <p:nvPr/>
        </p:nvGrpSpPr>
        <p:grpSpPr>
          <a:xfrm>
            <a:off x="7512129" y="1246935"/>
            <a:ext cx="577765" cy="545222"/>
            <a:chOff x="1784487" y="2486066"/>
            <a:chExt cx="446032" cy="41897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3" name="Freeform 68"/>
            <p:cNvSpPr/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4" name="Freeform 69"/>
            <p:cNvSpPr/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Freeform 70"/>
            <p:cNvSpPr/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6" name="Freeform 71"/>
            <p:cNvSpPr/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Freeform 72"/>
            <p:cNvSpPr/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8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9" name="组合 72"/>
          <p:cNvGrpSpPr/>
          <p:nvPr/>
        </p:nvGrpSpPr>
        <p:grpSpPr>
          <a:xfrm>
            <a:off x="1760713" y="2008195"/>
            <a:ext cx="6119428" cy="158993"/>
            <a:chOff x="1918742" y="3212976"/>
            <a:chExt cx="8352927" cy="216024"/>
          </a:xfrm>
        </p:grpSpPr>
        <p:sp>
          <p:nvSpPr>
            <p:cNvPr id="30" name="椭圆 29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31" name="椭圆 30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32" name="椭圆 31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33" name="椭圆 32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34" name="椭圆 33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35" name="矩形 34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</p:grpSp>
      <p:sp>
        <p:nvSpPr>
          <p:cNvPr id="36" name="等腰三角形 35"/>
          <p:cNvSpPr/>
          <p:nvPr/>
        </p:nvSpPr>
        <p:spPr>
          <a:xfrm flipV="1">
            <a:off x="1748052" y="3174143"/>
            <a:ext cx="183583" cy="15899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37" name="等腰三角形 36"/>
          <p:cNvSpPr/>
          <p:nvPr/>
        </p:nvSpPr>
        <p:spPr>
          <a:xfrm flipV="1">
            <a:off x="3238344" y="3174143"/>
            <a:ext cx="183583" cy="15899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38" name="等腰三角形 37"/>
          <p:cNvSpPr/>
          <p:nvPr/>
        </p:nvSpPr>
        <p:spPr>
          <a:xfrm flipV="1">
            <a:off x="4728636" y="3174143"/>
            <a:ext cx="183583" cy="15899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39" name="等腰三角形 38"/>
          <p:cNvSpPr/>
          <p:nvPr/>
        </p:nvSpPr>
        <p:spPr>
          <a:xfrm flipV="1">
            <a:off x="6218927" y="3174143"/>
            <a:ext cx="183583" cy="15899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40" name="等腰三角形 39"/>
          <p:cNvSpPr/>
          <p:nvPr/>
        </p:nvSpPr>
        <p:spPr>
          <a:xfrm flipV="1">
            <a:off x="7709220" y="3174143"/>
            <a:ext cx="183583" cy="15899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1464331" y="3432292"/>
            <a:ext cx="751025" cy="252401"/>
          </a:xfrm>
          <a:prstGeom prst="rect">
            <a:avLst/>
          </a:prstGeom>
          <a:noFill/>
        </p:spPr>
        <p:txBody>
          <a:bodyPr wrap="none" lIns="67081" tIns="33540" rIns="67081" bIns="3354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54623" y="3432292"/>
            <a:ext cx="751025" cy="252401"/>
          </a:xfrm>
          <a:prstGeom prst="rect">
            <a:avLst/>
          </a:prstGeom>
          <a:noFill/>
        </p:spPr>
        <p:txBody>
          <a:bodyPr wrap="none" lIns="67081" tIns="33540" rIns="67081" bIns="3354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44916" y="3432292"/>
            <a:ext cx="751025" cy="252401"/>
          </a:xfrm>
          <a:prstGeom prst="rect">
            <a:avLst/>
          </a:prstGeom>
          <a:noFill/>
        </p:spPr>
        <p:txBody>
          <a:bodyPr wrap="none" lIns="67081" tIns="33540" rIns="67081" bIns="3354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35208" y="3432292"/>
            <a:ext cx="751025" cy="252401"/>
          </a:xfrm>
          <a:prstGeom prst="rect">
            <a:avLst/>
          </a:prstGeom>
          <a:noFill/>
        </p:spPr>
        <p:txBody>
          <a:bodyPr wrap="none" lIns="67081" tIns="33540" rIns="67081" bIns="3354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25498" y="3432292"/>
            <a:ext cx="751025" cy="252401"/>
          </a:xfrm>
          <a:prstGeom prst="rect">
            <a:avLst/>
          </a:prstGeom>
          <a:noFill/>
        </p:spPr>
        <p:txBody>
          <a:bodyPr wrap="none" lIns="67081" tIns="33540" rIns="67081" bIns="3354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6" name="矩形 45"/>
          <p:cNvSpPr/>
          <p:nvPr/>
        </p:nvSpPr>
        <p:spPr>
          <a:xfrm>
            <a:off x="1180422" y="3810115"/>
            <a:ext cx="7280010" cy="4336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81" tIns="33540" rIns="67081" bIns="33540"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21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120" y="2526309"/>
            <a:ext cx="3346657" cy="2203645"/>
          </a:xfrm>
          <a:prstGeom prst="rect">
            <a:avLst/>
          </a:prstGeom>
        </p:spPr>
      </p:pic>
      <p:sp>
        <p:nvSpPr>
          <p:cNvPr id="5" name="Oval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3032243" y="2447833"/>
            <a:ext cx="156952" cy="156953"/>
          </a:xfrm>
          <a:prstGeom prst="ellipse">
            <a:avLst/>
          </a:prstGeom>
          <a:solidFill>
            <a:schemeClr val="accent1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1321331" y="2780082"/>
            <a:ext cx="3416321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  <a:p>
            <a:pPr algn="ctr"/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请在这里输入您的主要叙述内容请在这里输入您的主要叙述内容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2651570" y="1396035"/>
            <a:ext cx="869174" cy="1055348"/>
            <a:chOff x="1213104" y="1981965"/>
            <a:chExt cx="1544637" cy="1875495"/>
          </a:xfrm>
        </p:grpSpPr>
        <p:sp>
          <p:nvSpPr>
            <p:cNvPr id="8" name="Freeform 30"/>
            <p:cNvSpPr/>
            <p:nvPr/>
          </p:nvSpPr>
          <p:spPr bwMode="auto">
            <a:xfrm flipV="1">
              <a:off x="1213104" y="2098742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圆角矩形 23"/>
            <p:cNvSpPr/>
            <p:nvPr/>
          </p:nvSpPr>
          <p:spPr>
            <a:xfrm flipV="1">
              <a:off x="1418928" y="2199982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7F2E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540166" y="1981965"/>
              <a:ext cx="890516" cy="65635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48"/>
            <p:cNvSpPr>
              <a:spLocks noEditPoints="1"/>
            </p:cNvSpPr>
            <p:nvPr/>
          </p:nvSpPr>
          <p:spPr bwMode="auto">
            <a:xfrm>
              <a:off x="1765262" y="3009117"/>
              <a:ext cx="450005" cy="430745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8" tIns="34284" rIns="68568" bIns="34284" numCol="1" anchor="t" anchorCtr="0" compatLnSpc="1"/>
            <a:lstStyle/>
            <a:p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30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4"/>
          <p:cNvGrpSpPr/>
          <p:nvPr/>
        </p:nvGrpSpPr>
        <p:grpSpPr>
          <a:xfrm>
            <a:off x="5699339" y="1934142"/>
            <a:ext cx="1410197" cy="1709480"/>
            <a:chOff x="9683156" y="2245342"/>
            <a:chExt cx="1880262" cy="2278603"/>
          </a:xfrm>
          <a:effectLst>
            <a:outerShdw blurRad="368300" dir="13500000" sy="23000" kx="1200000" algn="br" rotWithShape="0">
              <a:prstClr val="black">
                <a:alpha val="25000"/>
              </a:prstClr>
            </a:outerShdw>
          </a:effectLst>
        </p:grpSpPr>
        <p:sp>
          <p:nvSpPr>
            <p:cNvPr id="46" name="Freeform 45"/>
            <p:cNvSpPr/>
            <p:nvPr/>
          </p:nvSpPr>
          <p:spPr bwMode="auto">
            <a:xfrm>
              <a:off x="9697382" y="2584406"/>
              <a:ext cx="1851810" cy="1939539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7" name="Oval 6"/>
            <p:cNvSpPr>
              <a:spLocks noChangeArrowheads="1"/>
            </p:cNvSpPr>
            <p:nvPr/>
          </p:nvSpPr>
          <p:spPr bwMode="auto">
            <a:xfrm>
              <a:off x="9683156" y="2245342"/>
              <a:ext cx="1880262" cy="6105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3" name="Group 47"/>
          <p:cNvGrpSpPr/>
          <p:nvPr/>
        </p:nvGrpSpPr>
        <p:grpSpPr>
          <a:xfrm>
            <a:off x="4349444" y="2384504"/>
            <a:ext cx="1410197" cy="1709480"/>
            <a:chOff x="9683156" y="2245342"/>
            <a:chExt cx="1880262" cy="2278603"/>
          </a:xfrm>
          <a:effectLst>
            <a:outerShdw blurRad="368300" dir="13500000" sy="23000" kx="1200000" algn="br" rotWithShape="0">
              <a:prstClr val="black">
                <a:alpha val="25000"/>
              </a:prstClr>
            </a:outerShdw>
          </a:effectLst>
        </p:grpSpPr>
        <p:sp>
          <p:nvSpPr>
            <p:cNvPr id="49" name="Freeform 48"/>
            <p:cNvSpPr/>
            <p:nvPr/>
          </p:nvSpPr>
          <p:spPr bwMode="auto">
            <a:xfrm>
              <a:off x="9697382" y="2584406"/>
              <a:ext cx="1851810" cy="1939539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0" name="Oval 6"/>
            <p:cNvSpPr>
              <a:spLocks noChangeArrowheads="1"/>
            </p:cNvSpPr>
            <p:nvPr/>
          </p:nvSpPr>
          <p:spPr bwMode="auto">
            <a:xfrm>
              <a:off x="9683156" y="2245342"/>
              <a:ext cx="1880262" cy="6105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4" name="Group 50"/>
          <p:cNvGrpSpPr/>
          <p:nvPr/>
        </p:nvGrpSpPr>
        <p:grpSpPr>
          <a:xfrm>
            <a:off x="2949917" y="2679349"/>
            <a:ext cx="1410197" cy="1709480"/>
            <a:chOff x="4666657" y="2245342"/>
            <a:chExt cx="1880262" cy="2278603"/>
          </a:xfrm>
          <a:effectLst>
            <a:outerShdw blurRad="368300" dir="13500000" sy="23000" kx="1200000" algn="br" rotWithShape="0">
              <a:prstClr val="black">
                <a:alpha val="25000"/>
              </a:prstClr>
            </a:outerShdw>
          </a:effectLst>
        </p:grpSpPr>
        <p:sp>
          <p:nvSpPr>
            <p:cNvPr id="52" name="Freeform 51"/>
            <p:cNvSpPr/>
            <p:nvPr/>
          </p:nvSpPr>
          <p:spPr bwMode="auto">
            <a:xfrm>
              <a:off x="4680883" y="2584406"/>
              <a:ext cx="1851810" cy="1939539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4" name="Oval 6"/>
            <p:cNvSpPr>
              <a:spLocks noChangeArrowheads="1"/>
            </p:cNvSpPr>
            <p:nvPr/>
          </p:nvSpPr>
          <p:spPr bwMode="auto">
            <a:xfrm>
              <a:off x="4666657" y="2245342"/>
              <a:ext cx="1880262" cy="6105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5" name="Group 54"/>
          <p:cNvGrpSpPr/>
          <p:nvPr/>
        </p:nvGrpSpPr>
        <p:grpSpPr>
          <a:xfrm>
            <a:off x="1539721" y="3010217"/>
            <a:ext cx="1410197" cy="1709480"/>
            <a:chOff x="7146332" y="2245342"/>
            <a:chExt cx="1880262" cy="2278603"/>
          </a:xfrm>
          <a:effectLst>
            <a:outerShdw blurRad="368300" dir="13500000" sy="23000" kx="1200000" algn="br" rotWithShape="0">
              <a:prstClr val="black">
                <a:alpha val="25000"/>
              </a:prstClr>
            </a:outerShdw>
          </a:effectLst>
        </p:grpSpPr>
        <p:sp>
          <p:nvSpPr>
            <p:cNvPr id="56" name="Freeform 55"/>
            <p:cNvSpPr/>
            <p:nvPr/>
          </p:nvSpPr>
          <p:spPr bwMode="auto">
            <a:xfrm>
              <a:off x="7160558" y="2584406"/>
              <a:ext cx="1851810" cy="1939539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7" name="Oval 6"/>
            <p:cNvSpPr>
              <a:spLocks noChangeArrowheads="1"/>
            </p:cNvSpPr>
            <p:nvPr/>
          </p:nvSpPr>
          <p:spPr bwMode="auto">
            <a:xfrm>
              <a:off x="7146332" y="2245342"/>
              <a:ext cx="1880262" cy="6105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6" name="Group 57"/>
          <p:cNvGrpSpPr/>
          <p:nvPr/>
        </p:nvGrpSpPr>
        <p:grpSpPr>
          <a:xfrm flipV="1">
            <a:off x="2400150" y="3753043"/>
            <a:ext cx="195968" cy="875534"/>
            <a:chOff x="1374514" y="1504950"/>
            <a:chExt cx="261290" cy="1167018"/>
          </a:xfrm>
        </p:grpSpPr>
        <p:cxnSp>
          <p:nvCxnSpPr>
            <p:cNvPr id="59" name="Straight Connector 58"/>
            <p:cNvCxnSpPr/>
            <p:nvPr/>
          </p:nvCxnSpPr>
          <p:spPr>
            <a:xfrm flipH="1" flipV="1">
              <a:off x="1374514" y="1504950"/>
              <a:ext cx="2" cy="1167018"/>
            </a:xfrm>
            <a:prstGeom prst="line">
              <a:avLst/>
            </a:prstGeom>
            <a:ln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1374514" y="1504950"/>
              <a:ext cx="261290" cy="0"/>
            </a:xfrm>
            <a:prstGeom prst="line">
              <a:avLst/>
            </a:prstGeom>
            <a:ln>
              <a:solidFill>
                <a:srgbClr val="F2F2F2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0"/>
          <p:cNvGrpSpPr/>
          <p:nvPr/>
        </p:nvGrpSpPr>
        <p:grpSpPr>
          <a:xfrm flipV="1">
            <a:off x="3831455" y="3523648"/>
            <a:ext cx="195968" cy="875534"/>
            <a:chOff x="1374514" y="1504950"/>
            <a:chExt cx="261290" cy="1167018"/>
          </a:xfrm>
        </p:grpSpPr>
        <p:cxnSp>
          <p:nvCxnSpPr>
            <p:cNvPr id="62" name="Straight Connector 61"/>
            <p:cNvCxnSpPr/>
            <p:nvPr/>
          </p:nvCxnSpPr>
          <p:spPr>
            <a:xfrm flipH="1" flipV="1">
              <a:off x="1374514" y="1504950"/>
              <a:ext cx="2" cy="1167018"/>
            </a:xfrm>
            <a:prstGeom prst="line">
              <a:avLst/>
            </a:prstGeom>
            <a:ln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374514" y="1504950"/>
              <a:ext cx="261290" cy="0"/>
            </a:xfrm>
            <a:prstGeom prst="line">
              <a:avLst/>
            </a:prstGeom>
            <a:ln>
              <a:solidFill>
                <a:srgbClr val="F2F2F2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63"/>
          <p:cNvGrpSpPr/>
          <p:nvPr/>
        </p:nvGrpSpPr>
        <p:grpSpPr>
          <a:xfrm flipV="1">
            <a:off x="5241652" y="3298538"/>
            <a:ext cx="195968" cy="875534"/>
            <a:chOff x="1374514" y="1504950"/>
            <a:chExt cx="261290" cy="1167018"/>
          </a:xfrm>
        </p:grpSpPr>
        <p:cxnSp>
          <p:nvCxnSpPr>
            <p:cNvPr id="65" name="Straight Connector 64"/>
            <p:cNvCxnSpPr/>
            <p:nvPr/>
          </p:nvCxnSpPr>
          <p:spPr>
            <a:xfrm flipH="1" flipV="1">
              <a:off x="1374514" y="1504950"/>
              <a:ext cx="2" cy="1167018"/>
            </a:xfrm>
            <a:prstGeom prst="line">
              <a:avLst/>
            </a:prstGeom>
            <a:ln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1374514" y="1504950"/>
              <a:ext cx="261290" cy="0"/>
            </a:xfrm>
            <a:prstGeom prst="line">
              <a:avLst/>
            </a:prstGeom>
            <a:ln>
              <a:solidFill>
                <a:srgbClr val="F2F2F2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68"/>
          <p:cNvGrpSpPr/>
          <p:nvPr/>
        </p:nvGrpSpPr>
        <p:grpSpPr>
          <a:xfrm flipV="1">
            <a:off x="6684916" y="2694628"/>
            <a:ext cx="195968" cy="875534"/>
            <a:chOff x="1374514" y="1504950"/>
            <a:chExt cx="261290" cy="1167018"/>
          </a:xfrm>
        </p:grpSpPr>
        <p:cxnSp>
          <p:nvCxnSpPr>
            <p:cNvPr id="70" name="Straight Connector 69"/>
            <p:cNvCxnSpPr/>
            <p:nvPr/>
          </p:nvCxnSpPr>
          <p:spPr>
            <a:xfrm flipH="1" flipV="1">
              <a:off x="1374514" y="1504950"/>
              <a:ext cx="2" cy="1167018"/>
            </a:xfrm>
            <a:prstGeom prst="line">
              <a:avLst/>
            </a:prstGeom>
            <a:ln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1374514" y="1504950"/>
              <a:ext cx="261290" cy="0"/>
            </a:xfrm>
            <a:prstGeom prst="line">
              <a:avLst/>
            </a:prstGeom>
            <a:ln>
              <a:solidFill>
                <a:srgbClr val="F2F2F2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 Placeholder 32"/>
          <p:cNvSpPr txBox="1"/>
          <p:nvPr/>
        </p:nvSpPr>
        <p:spPr>
          <a:xfrm flipH="1">
            <a:off x="4148163" y="4197555"/>
            <a:ext cx="1294771" cy="4200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endParaRPr lang="en-US" altLang="zh-CN" sz="900" dirty="0">
              <a:solidFill>
                <a:srgbClr val="65728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73" name="Text Placeholder 32"/>
          <p:cNvSpPr txBox="1"/>
          <p:nvPr/>
        </p:nvSpPr>
        <p:spPr>
          <a:xfrm flipH="1">
            <a:off x="2708871" y="4479995"/>
            <a:ext cx="1294771" cy="4200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endParaRPr lang="en-US" sz="900" dirty="0">
              <a:solidFill>
                <a:srgbClr val="65728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74" name="Text Placeholder 32"/>
          <p:cNvSpPr txBox="1"/>
          <p:nvPr/>
        </p:nvSpPr>
        <p:spPr>
          <a:xfrm flipH="1">
            <a:off x="5587456" y="3992145"/>
            <a:ext cx="1294771" cy="4200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endParaRPr lang="en-US" altLang="zh-CN" sz="900" dirty="0">
              <a:solidFill>
                <a:srgbClr val="65728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75" name="Text Placeholder 32"/>
          <p:cNvSpPr txBox="1"/>
          <p:nvPr/>
        </p:nvSpPr>
        <p:spPr>
          <a:xfrm flipH="1">
            <a:off x="7056522" y="3386093"/>
            <a:ext cx="1294771" cy="4200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endParaRPr lang="en-US" altLang="zh-CN" sz="900" dirty="0">
              <a:solidFill>
                <a:srgbClr val="65728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76" name="AutoShape 3"/>
          <p:cNvSpPr>
            <a:spLocks noChangeAspect="1" noChangeArrowheads="1" noTextEdit="1"/>
          </p:cNvSpPr>
          <p:nvPr/>
        </p:nvSpPr>
        <p:spPr bwMode="auto">
          <a:xfrm>
            <a:off x="1613381" y="2080830"/>
            <a:ext cx="1217781" cy="13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/>
          </a:p>
        </p:txBody>
      </p:sp>
      <p:sp>
        <p:nvSpPr>
          <p:cNvPr id="77" name="Freeform 17"/>
          <p:cNvSpPr>
            <a:spLocks noEditPoints="1"/>
          </p:cNvSpPr>
          <p:nvPr/>
        </p:nvSpPr>
        <p:spPr bwMode="auto">
          <a:xfrm>
            <a:off x="1612755" y="2080517"/>
            <a:ext cx="1218407" cy="1353125"/>
          </a:xfrm>
          <a:custGeom>
            <a:avLst/>
            <a:gdLst>
              <a:gd name="T0" fmla="*/ 2258 w 2497"/>
              <a:gd name="T1" fmla="*/ 799 h 2773"/>
              <a:gd name="T2" fmla="*/ 1940 w 2497"/>
              <a:gd name="T3" fmla="*/ 965 h 2773"/>
              <a:gd name="T4" fmla="*/ 2164 w 2497"/>
              <a:gd name="T5" fmla="*/ 679 h 2773"/>
              <a:gd name="T6" fmla="*/ 2235 w 2497"/>
              <a:gd name="T7" fmla="*/ 517 h 2773"/>
              <a:gd name="T8" fmla="*/ 1949 w 2497"/>
              <a:gd name="T9" fmla="*/ 315 h 2773"/>
              <a:gd name="T10" fmla="*/ 1873 w 2497"/>
              <a:gd name="T11" fmla="*/ 546 h 2773"/>
              <a:gd name="T12" fmla="*/ 1846 w 2497"/>
              <a:gd name="T13" fmla="*/ 777 h 2773"/>
              <a:gd name="T14" fmla="*/ 1493 w 2497"/>
              <a:gd name="T15" fmla="*/ 726 h 2773"/>
              <a:gd name="T16" fmla="*/ 1518 w 2497"/>
              <a:gd name="T17" fmla="*/ 299 h 2773"/>
              <a:gd name="T18" fmla="*/ 1436 w 2497"/>
              <a:gd name="T19" fmla="*/ 182 h 2773"/>
              <a:gd name="T20" fmla="*/ 1301 w 2497"/>
              <a:gd name="T21" fmla="*/ 143 h 2773"/>
              <a:gd name="T22" fmla="*/ 1061 w 2497"/>
              <a:gd name="T23" fmla="*/ 117 h 2773"/>
              <a:gd name="T24" fmla="*/ 839 w 2497"/>
              <a:gd name="T25" fmla="*/ 107 h 2773"/>
              <a:gd name="T26" fmla="*/ 930 w 2497"/>
              <a:gd name="T27" fmla="*/ 465 h 2773"/>
              <a:gd name="T28" fmla="*/ 810 w 2497"/>
              <a:gd name="T29" fmla="*/ 645 h 2773"/>
              <a:gd name="T30" fmla="*/ 603 w 2497"/>
              <a:gd name="T31" fmla="*/ 684 h 2773"/>
              <a:gd name="T32" fmla="*/ 401 w 2497"/>
              <a:gd name="T33" fmla="*/ 722 h 2773"/>
              <a:gd name="T34" fmla="*/ 1050 w 2497"/>
              <a:gd name="T35" fmla="*/ 1018 h 2773"/>
              <a:gd name="T36" fmla="*/ 788 w 2497"/>
              <a:gd name="T37" fmla="*/ 973 h 2773"/>
              <a:gd name="T38" fmla="*/ 317 w 2497"/>
              <a:gd name="T39" fmla="*/ 941 h 2773"/>
              <a:gd name="T40" fmla="*/ 161 w 2497"/>
              <a:gd name="T41" fmla="*/ 918 h 2773"/>
              <a:gd name="T42" fmla="*/ 267 w 2497"/>
              <a:gd name="T43" fmla="*/ 1172 h 2773"/>
              <a:gd name="T44" fmla="*/ 529 w 2497"/>
              <a:gd name="T45" fmla="*/ 1136 h 2773"/>
              <a:gd name="T46" fmla="*/ 774 w 2497"/>
              <a:gd name="T47" fmla="*/ 1274 h 2773"/>
              <a:gd name="T48" fmla="*/ 660 w 2497"/>
              <a:gd name="T49" fmla="*/ 2011 h 2773"/>
              <a:gd name="T50" fmla="*/ 448 w 2497"/>
              <a:gd name="T51" fmla="*/ 2284 h 2773"/>
              <a:gd name="T52" fmla="*/ 772 w 2497"/>
              <a:gd name="T53" fmla="*/ 2047 h 2773"/>
              <a:gd name="T54" fmla="*/ 681 w 2497"/>
              <a:gd name="T55" fmla="*/ 2287 h 2773"/>
              <a:gd name="T56" fmla="*/ 664 w 2497"/>
              <a:gd name="T57" fmla="*/ 2549 h 2773"/>
              <a:gd name="T58" fmla="*/ 803 w 2497"/>
              <a:gd name="T59" fmla="*/ 2243 h 2773"/>
              <a:gd name="T60" fmla="*/ 852 w 2497"/>
              <a:gd name="T61" fmla="*/ 2197 h 2773"/>
              <a:gd name="T62" fmla="*/ 1033 w 2497"/>
              <a:gd name="T63" fmla="*/ 2333 h 2773"/>
              <a:gd name="T64" fmla="*/ 1020 w 2497"/>
              <a:gd name="T65" fmla="*/ 2056 h 2773"/>
              <a:gd name="T66" fmla="*/ 1155 w 2497"/>
              <a:gd name="T67" fmla="*/ 2160 h 2773"/>
              <a:gd name="T68" fmla="*/ 1122 w 2497"/>
              <a:gd name="T69" fmla="*/ 2692 h 2773"/>
              <a:gd name="T70" fmla="*/ 1246 w 2497"/>
              <a:gd name="T71" fmla="*/ 2364 h 2773"/>
              <a:gd name="T72" fmla="*/ 1356 w 2497"/>
              <a:gd name="T73" fmla="*/ 2340 h 2773"/>
              <a:gd name="T74" fmla="*/ 1371 w 2497"/>
              <a:gd name="T75" fmla="*/ 2620 h 2773"/>
              <a:gd name="T76" fmla="*/ 1513 w 2497"/>
              <a:gd name="T77" fmla="*/ 2568 h 2773"/>
              <a:gd name="T78" fmla="*/ 1546 w 2497"/>
              <a:gd name="T79" fmla="*/ 2316 h 2773"/>
              <a:gd name="T80" fmla="*/ 1327 w 2497"/>
              <a:gd name="T81" fmla="*/ 2065 h 2773"/>
              <a:gd name="T82" fmla="*/ 1517 w 2497"/>
              <a:gd name="T83" fmla="*/ 2179 h 2773"/>
              <a:gd name="T84" fmla="*/ 1629 w 2497"/>
              <a:gd name="T85" fmla="*/ 2366 h 2773"/>
              <a:gd name="T86" fmla="*/ 1766 w 2497"/>
              <a:gd name="T87" fmla="*/ 2269 h 2773"/>
              <a:gd name="T88" fmla="*/ 1894 w 2497"/>
              <a:gd name="T89" fmla="*/ 2303 h 2773"/>
              <a:gd name="T90" fmla="*/ 1655 w 2497"/>
              <a:gd name="T91" fmla="*/ 2085 h 2773"/>
              <a:gd name="T92" fmla="*/ 1459 w 2497"/>
              <a:gd name="T93" fmla="*/ 1915 h 2773"/>
              <a:gd name="T94" fmla="*/ 2073 w 2497"/>
              <a:gd name="T95" fmla="*/ 2218 h 2773"/>
              <a:gd name="T96" fmla="*/ 2192 w 2497"/>
              <a:gd name="T97" fmla="*/ 2072 h 2773"/>
              <a:gd name="T98" fmla="*/ 2155 w 2497"/>
              <a:gd name="T99" fmla="*/ 1925 h 2773"/>
              <a:gd name="T100" fmla="*/ 1686 w 2497"/>
              <a:gd name="T101" fmla="*/ 1885 h 2773"/>
              <a:gd name="T102" fmla="*/ 1668 w 2497"/>
              <a:gd name="T103" fmla="*/ 1194 h 2773"/>
              <a:gd name="T104" fmla="*/ 1863 w 2497"/>
              <a:gd name="T105" fmla="*/ 1146 h 2773"/>
              <a:gd name="T106" fmla="*/ 2250 w 2497"/>
              <a:gd name="T107" fmla="*/ 1078 h 2773"/>
              <a:gd name="T108" fmla="*/ 824 w 2497"/>
              <a:gd name="T109" fmla="*/ 992 h 2773"/>
              <a:gd name="T110" fmla="*/ 1368 w 2497"/>
              <a:gd name="T111" fmla="*/ 1101 h 2773"/>
              <a:gd name="T112" fmla="*/ 1199 w 2497"/>
              <a:gd name="T113" fmla="*/ 775 h 2773"/>
              <a:gd name="T114" fmla="*/ 1166 w 2497"/>
              <a:gd name="T115" fmla="*/ 722 h 2773"/>
              <a:gd name="T116" fmla="*/ 1366 w 2497"/>
              <a:gd name="T117" fmla="*/ 826 h 2773"/>
              <a:gd name="T118" fmla="*/ 1047 w 2497"/>
              <a:gd name="T119" fmla="*/ 628 h 2773"/>
              <a:gd name="T120" fmla="*/ 814 w 2497"/>
              <a:gd name="T121" fmla="*/ 799 h 2773"/>
              <a:gd name="T122" fmla="*/ 594 w 2497"/>
              <a:gd name="T123" fmla="*/ 749 h 2773"/>
              <a:gd name="T124" fmla="*/ 1466 w 2497"/>
              <a:gd name="T125" fmla="*/ 1166 h 2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97" h="2773">
                <a:moveTo>
                  <a:pt x="2446" y="1021"/>
                </a:moveTo>
                <a:cubicBezTo>
                  <a:pt x="2446" y="1021"/>
                  <a:pt x="2446" y="1020"/>
                  <a:pt x="2447" y="1020"/>
                </a:cubicBezTo>
                <a:cubicBezTo>
                  <a:pt x="2447" y="1020"/>
                  <a:pt x="2448" y="1020"/>
                  <a:pt x="2448" y="1020"/>
                </a:cubicBezTo>
                <a:cubicBezTo>
                  <a:pt x="2449" y="1020"/>
                  <a:pt x="2449" y="1020"/>
                  <a:pt x="2449" y="1020"/>
                </a:cubicBezTo>
                <a:cubicBezTo>
                  <a:pt x="2449" y="1020"/>
                  <a:pt x="2450" y="1019"/>
                  <a:pt x="2450" y="1019"/>
                </a:cubicBezTo>
                <a:cubicBezTo>
                  <a:pt x="2450" y="1019"/>
                  <a:pt x="2451" y="1019"/>
                  <a:pt x="2452" y="1019"/>
                </a:cubicBezTo>
                <a:cubicBezTo>
                  <a:pt x="2452" y="1018"/>
                  <a:pt x="2453" y="1018"/>
                  <a:pt x="2453" y="1018"/>
                </a:cubicBezTo>
                <a:cubicBezTo>
                  <a:pt x="2454" y="1017"/>
                  <a:pt x="2455" y="1017"/>
                  <a:pt x="2455" y="1017"/>
                </a:cubicBezTo>
                <a:cubicBezTo>
                  <a:pt x="2456" y="1016"/>
                  <a:pt x="2456" y="1016"/>
                  <a:pt x="2457" y="1016"/>
                </a:cubicBezTo>
                <a:cubicBezTo>
                  <a:pt x="2458" y="1015"/>
                  <a:pt x="2460" y="1014"/>
                  <a:pt x="2461" y="1013"/>
                </a:cubicBezTo>
                <a:cubicBezTo>
                  <a:pt x="2462" y="1013"/>
                  <a:pt x="2463" y="1012"/>
                  <a:pt x="2465" y="1011"/>
                </a:cubicBezTo>
                <a:cubicBezTo>
                  <a:pt x="2466" y="1010"/>
                  <a:pt x="2467" y="1009"/>
                  <a:pt x="2468" y="1008"/>
                </a:cubicBezTo>
                <a:cubicBezTo>
                  <a:pt x="2469" y="1007"/>
                  <a:pt x="2470" y="1006"/>
                  <a:pt x="2471" y="1006"/>
                </a:cubicBezTo>
                <a:cubicBezTo>
                  <a:pt x="2489" y="1002"/>
                  <a:pt x="2485" y="992"/>
                  <a:pt x="2497" y="983"/>
                </a:cubicBezTo>
                <a:cubicBezTo>
                  <a:pt x="2481" y="984"/>
                  <a:pt x="2466" y="988"/>
                  <a:pt x="2470" y="1004"/>
                </a:cubicBezTo>
                <a:cubicBezTo>
                  <a:pt x="2470" y="1004"/>
                  <a:pt x="2470" y="1004"/>
                  <a:pt x="2470" y="1004"/>
                </a:cubicBezTo>
                <a:cubicBezTo>
                  <a:pt x="2469" y="1005"/>
                  <a:pt x="2468" y="1006"/>
                  <a:pt x="2467" y="1007"/>
                </a:cubicBezTo>
                <a:cubicBezTo>
                  <a:pt x="2466" y="1008"/>
                  <a:pt x="2464" y="1008"/>
                  <a:pt x="2463" y="1009"/>
                </a:cubicBezTo>
                <a:cubicBezTo>
                  <a:pt x="2462" y="1010"/>
                  <a:pt x="2461" y="1011"/>
                  <a:pt x="2460" y="1012"/>
                </a:cubicBezTo>
                <a:cubicBezTo>
                  <a:pt x="2458" y="1013"/>
                  <a:pt x="2457" y="1013"/>
                  <a:pt x="2456" y="1014"/>
                </a:cubicBezTo>
                <a:cubicBezTo>
                  <a:pt x="2455" y="1014"/>
                  <a:pt x="2455" y="1015"/>
                  <a:pt x="2454" y="1015"/>
                </a:cubicBezTo>
                <a:cubicBezTo>
                  <a:pt x="2454" y="1015"/>
                  <a:pt x="2453" y="1016"/>
                  <a:pt x="2453" y="1016"/>
                </a:cubicBezTo>
                <a:cubicBezTo>
                  <a:pt x="2452" y="1016"/>
                  <a:pt x="2451" y="1017"/>
                  <a:pt x="2451" y="1017"/>
                </a:cubicBezTo>
                <a:cubicBezTo>
                  <a:pt x="2450" y="1017"/>
                  <a:pt x="2450" y="1017"/>
                  <a:pt x="2449" y="1018"/>
                </a:cubicBezTo>
                <a:cubicBezTo>
                  <a:pt x="2449" y="1018"/>
                  <a:pt x="2449" y="1018"/>
                  <a:pt x="2449" y="1018"/>
                </a:cubicBezTo>
                <a:cubicBezTo>
                  <a:pt x="2448" y="1018"/>
                  <a:pt x="2448" y="1018"/>
                  <a:pt x="2448" y="1018"/>
                </a:cubicBezTo>
                <a:cubicBezTo>
                  <a:pt x="2447" y="1018"/>
                  <a:pt x="2447" y="1019"/>
                  <a:pt x="2447" y="1019"/>
                </a:cubicBezTo>
                <a:cubicBezTo>
                  <a:pt x="2446" y="1019"/>
                  <a:pt x="2445" y="1020"/>
                  <a:pt x="2444" y="1020"/>
                </a:cubicBezTo>
                <a:cubicBezTo>
                  <a:pt x="2444" y="1020"/>
                  <a:pt x="2444" y="1021"/>
                  <a:pt x="2443" y="1021"/>
                </a:cubicBezTo>
                <a:cubicBezTo>
                  <a:pt x="2443" y="1021"/>
                  <a:pt x="2443" y="1021"/>
                  <a:pt x="2443" y="1021"/>
                </a:cubicBezTo>
                <a:cubicBezTo>
                  <a:pt x="2442" y="1021"/>
                  <a:pt x="2441" y="1020"/>
                  <a:pt x="2441" y="1020"/>
                </a:cubicBezTo>
                <a:cubicBezTo>
                  <a:pt x="2440" y="1020"/>
                  <a:pt x="2439" y="1020"/>
                  <a:pt x="2439" y="1020"/>
                </a:cubicBezTo>
                <a:cubicBezTo>
                  <a:pt x="2437" y="1020"/>
                  <a:pt x="2436" y="1019"/>
                  <a:pt x="2434" y="1019"/>
                </a:cubicBezTo>
                <a:cubicBezTo>
                  <a:pt x="2434" y="1019"/>
                  <a:pt x="2433" y="1019"/>
                  <a:pt x="2432" y="1018"/>
                </a:cubicBezTo>
                <a:cubicBezTo>
                  <a:pt x="2431" y="1018"/>
                  <a:pt x="2431" y="1018"/>
                  <a:pt x="2431" y="1018"/>
                </a:cubicBezTo>
                <a:cubicBezTo>
                  <a:pt x="2430" y="1017"/>
                  <a:pt x="2430" y="1017"/>
                  <a:pt x="2430" y="1017"/>
                </a:cubicBezTo>
                <a:cubicBezTo>
                  <a:pt x="2429" y="1017"/>
                  <a:pt x="2429" y="1017"/>
                  <a:pt x="2429" y="1017"/>
                </a:cubicBezTo>
                <a:cubicBezTo>
                  <a:pt x="2428" y="1016"/>
                  <a:pt x="2427" y="1016"/>
                  <a:pt x="2427" y="1016"/>
                </a:cubicBezTo>
                <a:cubicBezTo>
                  <a:pt x="2426" y="1015"/>
                  <a:pt x="2425" y="1015"/>
                  <a:pt x="2424" y="1014"/>
                </a:cubicBezTo>
                <a:cubicBezTo>
                  <a:pt x="2422" y="1013"/>
                  <a:pt x="2421" y="1013"/>
                  <a:pt x="2420" y="1012"/>
                </a:cubicBezTo>
                <a:cubicBezTo>
                  <a:pt x="2416" y="1009"/>
                  <a:pt x="2413" y="1006"/>
                  <a:pt x="2409" y="1004"/>
                </a:cubicBezTo>
                <a:cubicBezTo>
                  <a:pt x="2408" y="1004"/>
                  <a:pt x="2408" y="1004"/>
                  <a:pt x="2407" y="1003"/>
                </a:cubicBezTo>
                <a:cubicBezTo>
                  <a:pt x="2407" y="1003"/>
                  <a:pt x="2407" y="1003"/>
                  <a:pt x="2406" y="1003"/>
                </a:cubicBezTo>
                <a:cubicBezTo>
                  <a:pt x="2405" y="1003"/>
                  <a:pt x="2404" y="1002"/>
                  <a:pt x="2403" y="1002"/>
                </a:cubicBezTo>
                <a:cubicBezTo>
                  <a:pt x="2402" y="1002"/>
                  <a:pt x="2401" y="1002"/>
                  <a:pt x="2400" y="1002"/>
                </a:cubicBezTo>
                <a:cubicBezTo>
                  <a:pt x="2403" y="1000"/>
                  <a:pt x="2407" y="999"/>
                  <a:pt x="2410" y="997"/>
                </a:cubicBezTo>
                <a:cubicBezTo>
                  <a:pt x="2418" y="993"/>
                  <a:pt x="2425" y="988"/>
                  <a:pt x="2431" y="984"/>
                </a:cubicBezTo>
                <a:cubicBezTo>
                  <a:pt x="2432" y="983"/>
                  <a:pt x="2433" y="982"/>
                  <a:pt x="2434" y="982"/>
                </a:cubicBezTo>
                <a:cubicBezTo>
                  <a:pt x="2434" y="982"/>
                  <a:pt x="2434" y="981"/>
                  <a:pt x="2435" y="981"/>
                </a:cubicBezTo>
                <a:cubicBezTo>
                  <a:pt x="2435" y="981"/>
                  <a:pt x="2436" y="981"/>
                  <a:pt x="2436" y="980"/>
                </a:cubicBezTo>
                <a:cubicBezTo>
                  <a:pt x="2437" y="979"/>
                  <a:pt x="2439" y="978"/>
                  <a:pt x="2440" y="977"/>
                </a:cubicBezTo>
                <a:cubicBezTo>
                  <a:pt x="2443" y="975"/>
                  <a:pt x="2445" y="973"/>
                  <a:pt x="2448" y="970"/>
                </a:cubicBezTo>
                <a:cubicBezTo>
                  <a:pt x="2452" y="966"/>
                  <a:pt x="2456" y="963"/>
                  <a:pt x="2459" y="960"/>
                </a:cubicBezTo>
                <a:cubicBezTo>
                  <a:pt x="2462" y="956"/>
                  <a:pt x="2465" y="954"/>
                  <a:pt x="2467" y="952"/>
                </a:cubicBezTo>
                <a:cubicBezTo>
                  <a:pt x="2468" y="951"/>
                  <a:pt x="2469" y="950"/>
                  <a:pt x="2469" y="950"/>
                </a:cubicBezTo>
                <a:cubicBezTo>
                  <a:pt x="2469" y="950"/>
                  <a:pt x="2465" y="953"/>
                  <a:pt x="2458" y="959"/>
                </a:cubicBezTo>
                <a:cubicBezTo>
                  <a:pt x="2455" y="961"/>
                  <a:pt x="2451" y="965"/>
                  <a:pt x="2446" y="969"/>
                </a:cubicBezTo>
                <a:cubicBezTo>
                  <a:pt x="2443" y="970"/>
                  <a:pt x="2441" y="972"/>
                  <a:pt x="2438" y="974"/>
                </a:cubicBezTo>
                <a:cubicBezTo>
                  <a:pt x="2436" y="975"/>
                  <a:pt x="2435" y="976"/>
                  <a:pt x="2433" y="978"/>
                </a:cubicBezTo>
                <a:cubicBezTo>
                  <a:pt x="2432" y="979"/>
                  <a:pt x="2431" y="980"/>
                  <a:pt x="2429" y="981"/>
                </a:cubicBezTo>
                <a:cubicBezTo>
                  <a:pt x="2423" y="985"/>
                  <a:pt x="2416" y="990"/>
                  <a:pt x="2408" y="994"/>
                </a:cubicBezTo>
                <a:cubicBezTo>
                  <a:pt x="2401" y="998"/>
                  <a:pt x="2392" y="1001"/>
                  <a:pt x="2383" y="1003"/>
                </a:cubicBezTo>
                <a:cubicBezTo>
                  <a:pt x="2381" y="1004"/>
                  <a:pt x="2381" y="1004"/>
                  <a:pt x="2381" y="1004"/>
                </a:cubicBezTo>
                <a:cubicBezTo>
                  <a:pt x="2381" y="1004"/>
                  <a:pt x="2381" y="1004"/>
                  <a:pt x="2381" y="1004"/>
                </a:cubicBezTo>
                <a:cubicBezTo>
                  <a:pt x="2381" y="1004"/>
                  <a:pt x="2381" y="1004"/>
                  <a:pt x="2381" y="1004"/>
                </a:cubicBezTo>
                <a:cubicBezTo>
                  <a:pt x="2381" y="1004"/>
                  <a:pt x="2381" y="1004"/>
                  <a:pt x="2381" y="1004"/>
                </a:cubicBezTo>
                <a:cubicBezTo>
                  <a:pt x="2381" y="1004"/>
                  <a:pt x="2381" y="1004"/>
                  <a:pt x="2381" y="1004"/>
                </a:cubicBezTo>
                <a:cubicBezTo>
                  <a:pt x="2380" y="1004"/>
                  <a:pt x="2380" y="1004"/>
                  <a:pt x="2380" y="1004"/>
                </a:cubicBezTo>
                <a:cubicBezTo>
                  <a:pt x="2379" y="1004"/>
                  <a:pt x="2377" y="1005"/>
                  <a:pt x="2376" y="1005"/>
                </a:cubicBezTo>
                <a:cubicBezTo>
                  <a:pt x="2376" y="1005"/>
                  <a:pt x="2375" y="1005"/>
                  <a:pt x="2375" y="1005"/>
                </a:cubicBezTo>
                <a:cubicBezTo>
                  <a:pt x="2376" y="1005"/>
                  <a:pt x="2377" y="1004"/>
                  <a:pt x="2378" y="1004"/>
                </a:cubicBezTo>
                <a:cubicBezTo>
                  <a:pt x="2378" y="1004"/>
                  <a:pt x="2379" y="1003"/>
                  <a:pt x="2379" y="1003"/>
                </a:cubicBezTo>
                <a:cubicBezTo>
                  <a:pt x="2380" y="1003"/>
                  <a:pt x="2380" y="1003"/>
                  <a:pt x="2380" y="1002"/>
                </a:cubicBezTo>
                <a:cubicBezTo>
                  <a:pt x="2380" y="1002"/>
                  <a:pt x="2381" y="1002"/>
                  <a:pt x="2381" y="1002"/>
                </a:cubicBezTo>
                <a:cubicBezTo>
                  <a:pt x="2383" y="1000"/>
                  <a:pt x="2385" y="997"/>
                  <a:pt x="2387" y="994"/>
                </a:cubicBezTo>
                <a:cubicBezTo>
                  <a:pt x="2388" y="994"/>
                  <a:pt x="2388" y="993"/>
                  <a:pt x="2389" y="992"/>
                </a:cubicBezTo>
                <a:cubicBezTo>
                  <a:pt x="2389" y="992"/>
                  <a:pt x="2390" y="991"/>
                  <a:pt x="2390" y="990"/>
                </a:cubicBezTo>
                <a:cubicBezTo>
                  <a:pt x="2391" y="989"/>
                  <a:pt x="2392" y="987"/>
                  <a:pt x="2393" y="986"/>
                </a:cubicBezTo>
                <a:cubicBezTo>
                  <a:pt x="2393" y="986"/>
                  <a:pt x="2393" y="986"/>
                  <a:pt x="2394" y="986"/>
                </a:cubicBezTo>
                <a:cubicBezTo>
                  <a:pt x="2413" y="974"/>
                  <a:pt x="2422" y="961"/>
                  <a:pt x="2410" y="946"/>
                </a:cubicBezTo>
                <a:cubicBezTo>
                  <a:pt x="2402" y="961"/>
                  <a:pt x="2385" y="968"/>
                  <a:pt x="2392" y="984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7"/>
                  <a:pt x="2390" y="988"/>
                  <a:pt x="2389" y="990"/>
                </a:cubicBezTo>
                <a:cubicBezTo>
                  <a:pt x="2388" y="990"/>
                  <a:pt x="2388" y="991"/>
                  <a:pt x="2387" y="992"/>
                </a:cubicBezTo>
                <a:cubicBezTo>
                  <a:pt x="2387" y="992"/>
                  <a:pt x="2386" y="993"/>
                  <a:pt x="2386" y="994"/>
                </a:cubicBezTo>
                <a:cubicBezTo>
                  <a:pt x="2384" y="996"/>
                  <a:pt x="2382" y="999"/>
                  <a:pt x="2380" y="1001"/>
                </a:cubicBezTo>
                <a:cubicBezTo>
                  <a:pt x="2379" y="1001"/>
                  <a:pt x="2379" y="1001"/>
                  <a:pt x="2379" y="1001"/>
                </a:cubicBezTo>
                <a:cubicBezTo>
                  <a:pt x="2379" y="1001"/>
                  <a:pt x="2378" y="1002"/>
                  <a:pt x="2378" y="1002"/>
                </a:cubicBezTo>
                <a:cubicBezTo>
                  <a:pt x="2378" y="1002"/>
                  <a:pt x="2377" y="1003"/>
                  <a:pt x="2377" y="1003"/>
                </a:cubicBezTo>
                <a:cubicBezTo>
                  <a:pt x="2376" y="1004"/>
                  <a:pt x="2375" y="1004"/>
                  <a:pt x="2374" y="1005"/>
                </a:cubicBezTo>
                <a:cubicBezTo>
                  <a:pt x="2374" y="1005"/>
                  <a:pt x="2374" y="1005"/>
                  <a:pt x="2373" y="1005"/>
                </a:cubicBezTo>
                <a:cubicBezTo>
                  <a:pt x="2373" y="1005"/>
                  <a:pt x="2373" y="1005"/>
                  <a:pt x="2373" y="1005"/>
                </a:cubicBezTo>
                <a:cubicBezTo>
                  <a:pt x="2372" y="1006"/>
                  <a:pt x="2371" y="1006"/>
                  <a:pt x="2370" y="1006"/>
                </a:cubicBezTo>
                <a:cubicBezTo>
                  <a:pt x="2365" y="1006"/>
                  <a:pt x="2360" y="1007"/>
                  <a:pt x="2356" y="1007"/>
                </a:cubicBezTo>
                <a:cubicBezTo>
                  <a:pt x="2346" y="1008"/>
                  <a:pt x="2336" y="1008"/>
                  <a:pt x="2326" y="1009"/>
                </a:cubicBezTo>
                <a:cubicBezTo>
                  <a:pt x="2325" y="1009"/>
                  <a:pt x="2324" y="1010"/>
                  <a:pt x="2323" y="1010"/>
                </a:cubicBezTo>
                <a:cubicBezTo>
                  <a:pt x="2322" y="1010"/>
                  <a:pt x="2322" y="1010"/>
                  <a:pt x="2322" y="1010"/>
                </a:cubicBezTo>
                <a:cubicBezTo>
                  <a:pt x="2322" y="1010"/>
                  <a:pt x="2322" y="1010"/>
                  <a:pt x="2322" y="1010"/>
                </a:cubicBezTo>
                <a:cubicBezTo>
                  <a:pt x="2322" y="1010"/>
                  <a:pt x="2322" y="1010"/>
                  <a:pt x="2322" y="1010"/>
                </a:cubicBezTo>
                <a:cubicBezTo>
                  <a:pt x="2321" y="1010"/>
                  <a:pt x="2321" y="1010"/>
                  <a:pt x="2321" y="1010"/>
                </a:cubicBezTo>
                <a:cubicBezTo>
                  <a:pt x="2322" y="1010"/>
                  <a:pt x="2322" y="1010"/>
                  <a:pt x="2323" y="1010"/>
                </a:cubicBezTo>
                <a:cubicBezTo>
                  <a:pt x="2323" y="1009"/>
                  <a:pt x="2324" y="1009"/>
                  <a:pt x="2324" y="1009"/>
                </a:cubicBezTo>
                <a:cubicBezTo>
                  <a:pt x="2325" y="1008"/>
                  <a:pt x="2326" y="1008"/>
                  <a:pt x="2326" y="1008"/>
                </a:cubicBezTo>
                <a:cubicBezTo>
                  <a:pt x="2327" y="1007"/>
                  <a:pt x="2327" y="1007"/>
                  <a:pt x="2328" y="1006"/>
                </a:cubicBezTo>
                <a:cubicBezTo>
                  <a:pt x="2328" y="1006"/>
                  <a:pt x="2329" y="1006"/>
                  <a:pt x="2329" y="1005"/>
                </a:cubicBezTo>
                <a:cubicBezTo>
                  <a:pt x="2329" y="1005"/>
                  <a:pt x="2330" y="1005"/>
                  <a:pt x="2330" y="1004"/>
                </a:cubicBezTo>
                <a:cubicBezTo>
                  <a:pt x="2332" y="1002"/>
                  <a:pt x="2335" y="998"/>
                  <a:pt x="2337" y="995"/>
                </a:cubicBezTo>
                <a:cubicBezTo>
                  <a:pt x="2338" y="993"/>
                  <a:pt x="2339" y="991"/>
                  <a:pt x="2340" y="989"/>
                </a:cubicBezTo>
                <a:cubicBezTo>
                  <a:pt x="2341" y="988"/>
                  <a:pt x="2342" y="986"/>
                  <a:pt x="2344" y="984"/>
                </a:cubicBezTo>
                <a:cubicBezTo>
                  <a:pt x="2346" y="980"/>
                  <a:pt x="2348" y="976"/>
                  <a:pt x="2351" y="972"/>
                </a:cubicBezTo>
                <a:cubicBezTo>
                  <a:pt x="2351" y="972"/>
                  <a:pt x="2351" y="972"/>
                  <a:pt x="2351" y="972"/>
                </a:cubicBezTo>
                <a:cubicBezTo>
                  <a:pt x="2351" y="972"/>
                  <a:pt x="2351" y="972"/>
                  <a:pt x="2351" y="972"/>
                </a:cubicBezTo>
                <a:cubicBezTo>
                  <a:pt x="2352" y="971"/>
                  <a:pt x="2352" y="971"/>
                  <a:pt x="2352" y="971"/>
                </a:cubicBezTo>
                <a:cubicBezTo>
                  <a:pt x="2352" y="971"/>
                  <a:pt x="2353" y="971"/>
                  <a:pt x="2353" y="970"/>
                </a:cubicBezTo>
                <a:cubicBezTo>
                  <a:pt x="2354" y="970"/>
                  <a:pt x="2354" y="970"/>
                  <a:pt x="2354" y="969"/>
                </a:cubicBezTo>
                <a:cubicBezTo>
                  <a:pt x="2355" y="969"/>
                  <a:pt x="2355" y="969"/>
                  <a:pt x="2355" y="969"/>
                </a:cubicBezTo>
                <a:cubicBezTo>
                  <a:pt x="2355" y="969"/>
                  <a:pt x="2355" y="969"/>
                  <a:pt x="2356" y="968"/>
                </a:cubicBezTo>
                <a:cubicBezTo>
                  <a:pt x="2356" y="968"/>
                  <a:pt x="2357" y="968"/>
                  <a:pt x="2357" y="967"/>
                </a:cubicBezTo>
                <a:cubicBezTo>
                  <a:pt x="2358" y="967"/>
                  <a:pt x="2359" y="966"/>
                  <a:pt x="2359" y="965"/>
                </a:cubicBezTo>
                <a:cubicBezTo>
                  <a:pt x="2360" y="964"/>
                  <a:pt x="2361" y="963"/>
                  <a:pt x="2362" y="962"/>
                </a:cubicBezTo>
                <a:cubicBezTo>
                  <a:pt x="2363" y="962"/>
                  <a:pt x="2363" y="961"/>
                  <a:pt x="2364" y="960"/>
                </a:cubicBezTo>
                <a:cubicBezTo>
                  <a:pt x="2364" y="959"/>
                  <a:pt x="2365" y="959"/>
                  <a:pt x="2365" y="958"/>
                </a:cubicBezTo>
                <a:cubicBezTo>
                  <a:pt x="2365" y="958"/>
                  <a:pt x="2365" y="958"/>
                  <a:pt x="2365" y="958"/>
                </a:cubicBezTo>
                <a:cubicBezTo>
                  <a:pt x="2381" y="957"/>
                  <a:pt x="2376" y="944"/>
                  <a:pt x="2377" y="936"/>
                </a:cubicBezTo>
                <a:cubicBezTo>
                  <a:pt x="2371" y="939"/>
                  <a:pt x="2364" y="940"/>
                  <a:pt x="2361" y="946"/>
                </a:cubicBezTo>
                <a:cubicBezTo>
                  <a:pt x="2359" y="949"/>
                  <a:pt x="2361" y="954"/>
                  <a:pt x="2364" y="957"/>
                </a:cubicBezTo>
                <a:cubicBezTo>
                  <a:pt x="2364" y="958"/>
                  <a:pt x="2363" y="959"/>
                  <a:pt x="2363" y="959"/>
                </a:cubicBezTo>
                <a:cubicBezTo>
                  <a:pt x="2362" y="960"/>
                  <a:pt x="2361" y="961"/>
                  <a:pt x="2360" y="962"/>
                </a:cubicBezTo>
                <a:cubicBezTo>
                  <a:pt x="2360" y="963"/>
                  <a:pt x="2359" y="963"/>
                  <a:pt x="2358" y="964"/>
                </a:cubicBezTo>
                <a:cubicBezTo>
                  <a:pt x="2357" y="965"/>
                  <a:pt x="2357" y="966"/>
                  <a:pt x="2356" y="966"/>
                </a:cubicBezTo>
                <a:cubicBezTo>
                  <a:pt x="2355" y="967"/>
                  <a:pt x="2355" y="967"/>
                  <a:pt x="2355" y="967"/>
                </a:cubicBezTo>
                <a:cubicBezTo>
                  <a:pt x="2354" y="968"/>
                  <a:pt x="2354" y="968"/>
                  <a:pt x="2354" y="968"/>
                </a:cubicBezTo>
                <a:cubicBezTo>
                  <a:pt x="2354" y="968"/>
                  <a:pt x="2354" y="968"/>
                  <a:pt x="2353" y="968"/>
                </a:cubicBezTo>
                <a:cubicBezTo>
                  <a:pt x="2353" y="969"/>
                  <a:pt x="2353" y="969"/>
                  <a:pt x="2352" y="969"/>
                </a:cubicBezTo>
                <a:cubicBezTo>
                  <a:pt x="2354" y="967"/>
                  <a:pt x="2355" y="965"/>
                  <a:pt x="2356" y="963"/>
                </a:cubicBezTo>
                <a:cubicBezTo>
                  <a:pt x="2356" y="963"/>
                  <a:pt x="2356" y="963"/>
                  <a:pt x="2356" y="962"/>
                </a:cubicBezTo>
                <a:cubicBezTo>
                  <a:pt x="2357" y="962"/>
                  <a:pt x="2357" y="962"/>
                  <a:pt x="2357" y="961"/>
                </a:cubicBezTo>
                <a:cubicBezTo>
                  <a:pt x="2357" y="961"/>
                  <a:pt x="2358" y="960"/>
                  <a:pt x="2358" y="959"/>
                </a:cubicBezTo>
                <a:cubicBezTo>
                  <a:pt x="2358" y="958"/>
                  <a:pt x="2359" y="957"/>
                  <a:pt x="2359" y="956"/>
                </a:cubicBezTo>
                <a:cubicBezTo>
                  <a:pt x="2360" y="955"/>
                  <a:pt x="2360" y="954"/>
                  <a:pt x="2360" y="954"/>
                </a:cubicBezTo>
                <a:cubicBezTo>
                  <a:pt x="2360" y="954"/>
                  <a:pt x="2359" y="955"/>
                  <a:pt x="2358" y="956"/>
                </a:cubicBezTo>
                <a:cubicBezTo>
                  <a:pt x="2357" y="957"/>
                  <a:pt x="2357" y="958"/>
                  <a:pt x="2356" y="959"/>
                </a:cubicBezTo>
                <a:cubicBezTo>
                  <a:pt x="2355" y="960"/>
                  <a:pt x="2355" y="960"/>
                  <a:pt x="2354" y="961"/>
                </a:cubicBezTo>
                <a:cubicBezTo>
                  <a:pt x="2354" y="961"/>
                  <a:pt x="2354" y="961"/>
                  <a:pt x="2354" y="962"/>
                </a:cubicBezTo>
                <a:cubicBezTo>
                  <a:pt x="2354" y="962"/>
                  <a:pt x="2353" y="962"/>
                  <a:pt x="2353" y="963"/>
                </a:cubicBezTo>
                <a:cubicBezTo>
                  <a:pt x="2350" y="968"/>
                  <a:pt x="2346" y="974"/>
                  <a:pt x="2342" y="981"/>
                </a:cubicBezTo>
                <a:cubicBezTo>
                  <a:pt x="2342" y="981"/>
                  <a:pt x="2342" y="981"/>
                  <a:pt x="2342" y="981"/>
                </a:cubicBezTo>
                <a:cubicBezTo>
                  <a:pt x="2342" y="980"/>
                  <a:pt x="2342" y="980"/>
                  <a:pt x="2342" y="980"/>
                </a:cubicBezTo>
                <a:cubicBezTo>
                  <a:pt x="2342" y="980"/>
                  <a:pt x="2342" y="979"/>
                  <a:pt x="2342" y="979"/>
                </a:cubicBezTo>
                <a:cubicBezTo>
                  <a:pt x="2342" y="979"/>
                  <a:pt x="2342" y="979"/>
                  <a:pt x="2342" y="979"/>
                </a:cubicBezTo>
                <a:cubicBezTo>
                  <a:pt x="2342" y="978"/>
                  <a:pt x="2341" y="978"/>
                  <a:pt x="2341" y="977"/>
                </a:cubicBezTo>
                <a:cubicBezTo>
                  <a:pt x="2341" y="976"/>
                  <a:pt x="2341" y="976"/>
                  <a:pt x="2340" y="975"/>
                </a:cubicBezTo>
                <a:cubicBezTo>
                  <a:pt x="2340" y="975"/>
                  <a:pt x="2339" y="974"/>
                  <a:pt x="2339" y="973"/>
                </a:cubicBezTo>
                <a:cubicBezTo>
                  <a:pt x="2338" y="972"/>
                  <a:pt x="2338" y="972"/>
                  <a:pt x="2337" y="971"/>
                </a:cubicBezTo>
                <a:cubicBezTo>
                  <a:pt x="2337" y="971"/>
                  <a:pt x="2337" y="970"/>
                  <a:pt x="2336" y="970"/>
                </a:cubicBezTo>
                <a:cubicBezTo>
                  <a:pt x="2336" y="970"/>
                  <a:pt x="2336" y="970"/>
                  <a:pt x="2336" y="970"/>
                </a:cubicBezTo>
                <a:cubicBezTo>
                  <a:pt x="2335" y="969"/>
                  <a:pt x="2335" y="969"/>
                  <a:pt x="2335" y="969"/>
                </a:cubicBezTo>
                <a:cubicBezTo>
                  <a:pt x="2343" y="957"/>
                  <a:pt x="2329" y="955"/>
                  <a:pt x="2321" y="951"/>
                </a:cubicBezTo>
                <a:cubicBezTo>
                  <a:pt x="2312" y="966"/>
                  <a:pt x="2314" y="975"/>
                  <a:pt x="2333" y="971"/>
                </a:cubicBezTo>
                <a:cubicBezTo>
                  <a:pt x="2333" y="971"/>
                  <a:pt x="2334" y="971"/>
                  <a:pt x="2334" y="971"/>
                </a:cubicBezTo>
                <a:cubicBezTo>
                  <a:pt x="2334" y="971"/>
                  <a:pt x="2335" y="972"/>
                  <a:pt x="2335" y="973"/>
                </a:cubicBezTo>
                <a:cubicBezTo>
                  <a:pt x="2336" y="973"/>
                  <a:pt x="2336" y="974"/>
                  <a:pt x="2337" y="975"/>
                </a:cubicBezTo>
                <a:cubicBezTo>
                  <a:pt x="2337" y="975"/>
                  <a:pt x="2337" y="976"/>
                  <a:pt x="2338" y="976"/>
                </a:cubicBezTo>
                <a:cubicBezTo>
                  <a:pt x="2338" y="977"/>
                  <a:pt x="2339" y="978"/>
                  <a:pt x="2339" y="978"/>
                </a:cubicBezTo>
                <a:cubicBezTo>
                  <a:pt x="2339" y="979"/>
                  <a:pt x="2339" y="979"/>
                  <a:pt x="2340" y="980"/>
                </a:cubicBezTo>
                <a:cubicBezTo>
                  <a:pt x="2340" y="980"/>
                  <a:pt x="2340" y="980"/>
                  <a:pt x="2340" y="980"/>
                </a:cubicBezTo>
                <a:cubicBezTo>
                  <a:pt x="2340" y="981"/>
                  <a:pt x="2340" y="981"/>
                  <a:pt x="2340" y="981"/>
                </a:cubicBezTo>
                <a:cubicBezTo>
                  <a:pt x="2340" y="981"/>
                  <a:pt x="2340" y="981"/>
                  <a:pt x="2340" y="981"/>
                </a:cubicBezTo>
                <a:cubicBezTo>
                  <a:pt x="2341" y="982"/>
                  <a:pt x="2341" y="982"/>
                  <a:pt x="2341" y="982"/>
                </a:cubicBezTo>
                <a:cubicBezTo>
                  <a:pt x="2341" y="982"/>
                  <a:pt x="2341" y="982"/>
                  <a:pt x="2341" y="982"/>
                </a:cubicBezTo>
                <a:cubicBezTo>
                  <a:pt x="2341" y="983"/>
                  <a:pt x="2341" y="983"/>
                  <a:pt x="2341" y="983"/>
                </a:cubicBezTo>
                <a:cubicBezTo>
                  <a:pt x="2340" y="985"/>
                  <a:pt x="2339" y="987"/>
                  <a:pt x="2338" y="989"/>
                </a:cubicBezTo>
                <a:cubicBezTo>
                  <a:pt x="2336" y="991"/>
                  <a:pt x="2335" y="992"/>
                  <a:pt x="2334" y="994"/>
                </a:cubicBezTo>
                <a:cubicBezTo>
                  <a:pt x="2332" y="998"/>
                  <a:pt x="2330" y="1001"/>
                  <a:pt x="2328" y="1003"/>
                </a:cubicBezTo>
                <a:cubicBezTo>
                  <a:pt x="2327" y="1003"/>
                  <a:pt x="2327" y="1004"/>
                  <a:pt x="2327" y="1004"/>
                </a:cubicBezTo>
                <a:cubicBezTo>
                  <a:pt x="2327" y="1004"/>
                  <a:pt x="2326" y="1004"/>
                  <a:pt x="2326" y="1005"/>
                </a:cubicBezTo>
                <a:cubicBezTo>
                  <a:pt x="2326" y="1005"/>
                  <a:pt x="2325" y="1006"/>
                  <a:pt x="2325" y="1006"/>
                </a:cubicBezTo>
                <a:cubicBezTo>
                  <a:pt x="2324" y="1007"/>
                  <a:pt x="2324" y="1007"/>
                  <a:pt x="2323" y="1008"/>
                </a:cubicBezTo>
                <a:cubicBezTo>
                  <a:pt x="2323" y="1008"/>
                  <a:pt x="2323" y="1008"/>
                  <a:pt x="2322" y="1009"/>
                </a:cubicBezTo>
                <a:cubicBezTo>
                  <a:pt x="2322" y="1009"/>
                  <a:pt x="2321" y="1009"/>
                  <a:pt x="2321" y="1010"/>
                </a:cubicBezTo>
                <a:cubicBezTo>
                  <a:pt x="2321" y="1010"/>
                  <a:pt x="2320" y="1010"/>
                  <a:pt x="2320" y="1010"/>
                </a:cubicBezTo>
                <a:cubicBezTo>
                  <a:pt x="2320" y="1010"/>
                  <a:pt x="2320" y="1010"/>
                  <a:pt x="2320" y="1010"/>
                </a:cubicBezTo>
                <a:cubicBezTo>
                  <a:pt x="2319" y="1011"/>
                  <a:pt x="2319" y="1011"/>
                  <a:pt x="2319" y="1011"/>
                </a:cubicBezTo>
                <a:cubicBezTo>
                  <a:pt x="2317" y="1011"/>
                  <a:pt x="2317" y="1011"/>
                  <a:pt x="2317" y="1011"/>
                </a:cubicBezTo>
                <a:cubicBezTo>
                  <a:pt x="2315" y="1011"/>
                  <a:pt x="2315" y="1011"/>
                  <a:pt x="2315" y="1011"/>
                </a:cubicBezTo>
                <a:cubicBezTo>
                  <a:pt x="2314" y="1012"/>
                  <a:pt x="2313" y="1012"/>
                  <a:pt x="2311" y="1012"/>
                </a:cubicBezTo>
                <a:cubicBezTo>
                  <a:pt x="2306" y="1014"/>
                  <a:pt x="2302" y="1015"/>
                  <a:pt x="2297" y="1017"/>
                </a:cubicBezTo>
                <a:cubicBezTo>
                  <a:pt x="2287" y="1021"/>
                  <a:pt x="2278" y="1025"/>
                  <a:pt x="2269" y="1029"/>
                </a:cubicBezTo>
                <a:cubicBezTo>
                  <a:pt x="2260" y="1033"/>
                  <a:pt x="2252" y="1037"/>
                  <a:pt x="2244" y="1041"/>
                </a:cubicBezTo>
                <a:cubicBezTo>
                  <a:pt x="2240" y="1043"/>
                  <a:pt x="2237" y="1044"/>
                  <a:pt x="2233" y="1046"/>
                </a:cubicBezTo>
                <a:cubicBezTo>
                  <a:pt x="2233" y="1046"/>
                  <a:pt x="2233" y="1046"/>
                  <a:pt x="2233" y="1046"/>
                </a:cubicBezTo>
                <a:cubicBezTo>
                  <a:pt x="2234" y="1045"/>
                  <a:pt x="2234" y="1045"/>
                  <a:pt x="2235" y="1044"/>
                </a:cubicBezTo>
                <a:cubicBezTo>
                  <a:pt x="2236" y="1043"/>
                  <a:pt x="2237" y="1042"/>
                  <a:pt x="2238" y="1041"/>
                </a:cubicBezTo>
                <a:cubicBezTo>
                  <a:pt x="2239" y="1040"/>
                  <a:pt x="2239" y="1039"/>
                  <a:pt x="2240" y="1037"/>
                </a:cubicBezTo>
                <a:cubicBezTo>
                  <a:pt x="2241" y="1036"/>
                  <a:pt x="2242" y="1035"/>
                  <a:pt x="2243" y="1034"/>
                </a:cubicBezTo>
                <a:cubicBezTo>
                  <a:pt x="2243" y="1033"/>
                  <a:pt x="2244" y="1032"/>
                  <a:pt x="2244" y="1031"/>
                </a:cubicBezTo>
                <a:cubicBezTo>
                  <a:pt x="2261" y="1022"/>
                  <a:pt x="2253" y="1015"/>
                  <a:pt x="2261" y="1003"/>
                </a:cubicBezTo>
                <a:cubicBezTo>
                  <a:pt x="2255" y="1006"/>
                  <a:pt x="2249" y="1009"/>
                  <a:pt x="2245" y="1012"/>
                </a:cubicBezTo>
                <a:cubicBezTo>
                  <a:pt x="2251" y="1001"/>
                  <a:pt x="2260" y="990"/>
                  <a:pt x="2270" y="980"/>
                </a:cubicBezTo>
                <a:cubicBezTo>
                  <a:pt x="2258" y="985"/>
                  <a:pt x="2247" y="995"/>
                  <a:pt x="2237" y="1003"/>
                </a:cubicBezTo>
                <a:cubicBezTo>
                  <a:pt x="2226" y="1013"/>
                  <a:pt x="2219" y="1025"/>
                  <a:pt x="2213" y="1035"/>
                </a:cubicBezTo>
                <a:cubicBezTo>
                  <a:pt x="2192" y="1051"/>
                  <a:pt x="2164" y="1053"/>
                  <a:pt x="2139" y="1047"/>
                </a:cubicBezTo>
                <a:cubicBezTo>
                  <a:pt x="2129" y="1041"/>
                  <a:pt x="2114" y="1035"/>
                  <a:pt x="2105" y="1033"/>
                </a:cubicBezTo>
                <a:cubicBezTo>
                  <a:pt x="2089" y="1029"/>
                  <a:pt x="2082" y="1020"/>
                  <a:pt x="2066" y="1015"/>
                </a:cubicBezTo>
                <a:cubicBezTo>
                  <a:pt x="2062" y="1014"/>
                  <a:pt x="2058" y="1012"/>
                  <a:pt x="2054" y="1011"/>
                </a:cubicBezTo>
                <a:cubicBezTo>
                  <a:pt x="2055" y="1011"/>
                  <a:pt x="2056" y="1010"/>
                  <a:pt x="2057" y="1010"/>
                </a:cubicBezTo>
                <a:cubicBezTo>
                  <a:pt x="2063" y="1007"/>
                  <a:pt x="2069" y="1003"/>
                  <a:pt x="2076" y="999"/>
                </a:cubicBezTo>
                <a:cubicBezTo>
                  <a:pt x="2076" y="999"/>
                  <a:pt x="2076" y="999"/>
                  <a:pt x="2076" y="999"/>
                </a:cubicBezTo>
                <a:cubicBezTo>
                  <a:pt x="2077" y="1000"/>
                  <a:pt x="2078" y="1000"/>
                  <a:pt x="2079" y="1000"/>
                </a:cubicBezTo>
                <a:cubicBezTo>
                  <a:pt x="2080" y="1000"/>
                  <a:pt x="2080" y="1001"/>
                  <a:pt x="2081" y="1001"/>
                </a:cubicBezTo>
                <a:cubicBezTo>
                  <a:pt x="2082" y="1001"/>
                  <a:pt x="2082" y="1001"/>
                  <a:pt x="2083" y="1001"/>
                </a:cubicBezTo>
                <a:cubicBezTo>
                  <a:pt x="2084" y="1001"/>
                  <a:pt x="2086" y="1002"/>
                  <a:pt x="2088" y="1002"/>
                </a:cubicBezTo>
                <a:cubicBezTo>
                  <a:pt x="2089" y="1002"/>
                  <a:pt x="2091" y="1003"/>
                  <a:pt x="2093" y="1003"/>
                </a:cubicBezTo>
                <a:cubicBezTo>
                  <a:pt x="2097" y="1004"/>
                  <a:pt x="2101" y="1004"/>
                  <a:pt x="2105" y="1005"/>
                </a:cubicBezTo>
                <a:cubicBezTo>
                  <a:pt x="2109" y="1006"/>
                  <a:pt x="2113" y="1007"/>
                  <a:pt x="2116" y="1008"/>
                </a:cubicBezTo>
                <a:cubicBezTo>
                  <a:pt x="2118" y="1009"/>
                  <a:pt x="2120" y="1009"/>
                  <a:pt x="2122" y="1010"/>
                </a:cubicBezTo>
                <a:cubicBezTo>
                  <a:pt x="2123" y="1010"/>
                  <a:pt x="2125" y="1011"/>
                  <a:pt x="2126" y="1011"/>
                </a:cubicBezTo>
                <a:cubicBezTo>
                  <a:pt x="2127" y="1012"/>
                  <a:pt x="2127" y="1012"/>
                  <a:pt x="2127" y="1012"/>
                </a:cubicBezTo>
                <a:cubicBezTo>
                  <a:pt x="2127" y="1012"/>
                  <a:pt x="2128" y="1012"/>
                  <a:pt x="2128" y="1012"/>
                </a:cubicBezTo>
                <a:cubicBezTo>
                  <a:pt x="2128" y="1012"/>
                  <a:pt x="2128" y="1013"/>
                  <a:pt x="2129" y="1013"/>
                </a:cubicBezTo>
                <a:cubicBezTo>
                  <a:pt x="2129" y="1014"/>
                  <a:pt x="2129" y="1014"/>
                  <a:pt x="2129" y="1014"/>
                </a:cubicBezTo>
                <a:cubicBezTo>
                  <a:pt x="2130" y="1014"/>
                  <a:pt x="2130" y="1014"/>
                  <a:pt x="2130" y="1014"/>
                </a:cubicBezTo>
                <a:cubicBezTo>
                  <a:pt x="2130" y="1014"/>
                  <a:pt x="2130" y="1014"/>
                  <a:pt x="2130" y="1015"/>
                </a:cubicBezTo>
                <a:cubicBezTo>
                  <a:pt x="2131" y="1015"/>
                  <a:pt x="2132" y="1015"/>
                  <a:pt x="2132" y="1016"/>
                </a:cubicBezTo>
                <a:cubicBezTo>
                  <a:pt x="2133" y="1016"/>
                  <a:pt x="2134" y="1016"/>
                  <a:pt x="2135" y="1017"/>
                </a:cubicBezTo>
                <a:cubicBezTo>
                  <a:pt x="2136" y="1017"/>
                  <a:pt x="2137" y="1017"/>
                  <a:pt x="2137" y="1018"/>
                </a:cubicBezTo>
                <a:cubicBezTo>
                  <a:pt x="2138" y="1018"/>
                  <a:pt x="2139" y="1018"/>
                  <a:pt x="2140" y="1018"/>
                </a:cubicBezTo>
                <a:cubicBezTo>
                  <a:pt x="2140" y="1018"/>
                  <a:pt x="2140" y="1019"/>
                  <a:pt x="2140" y="1019"/>
                </a:cubicBezTo>
                <a:cubicBezTo>
                  <a:pt x="2140" y="1019"/>
                  <a:pt x="2140" y="1019"/>
                  <a:pt x="2140" y="1019"/>
                </a:cubicBezTo>
                <a:cubicBezTo>
                  <a:pt x="2151" y="1028"/>
                  <a:pt x="2161" y="1025"/>
                  <a:pt x="2173" y="1022"/>
                </a:cubicBezTo>
                <a:cubicBezTo>
                  <a:pt x="2164" y="1011"/>
                  <a:pt x="2153" y="1012"/>
                  <a:pt x="2143" y="1017"/>
                </a:cubicBezTo>
                <a:cubicBezTo>
                  <a:pt x="2142" y="1016"/>
                  <a:pt x="2141" y="1016"/>
                  <a:pt x="2140" y="1016"/>
                </a:cubicBezTo>
                <a:cubicBezTo>
                  <a:pt x="2140" y="1016"/>
                  <a:pt x="2139" y="1015"/>
                  <a:pt x="2138" y="1015"/>
                </a:cubicBezTo>
                <a:cubicBezTo>
                  <a:pt x="2137" y="1015"/>
                  <a:pt x="2136" y="1015"/>
                  <a:pt x="2135" y="1014"/>
                </a:cubicBezTo>
                <a:cubicBezTo>
                  <a:pt x="2135" y="1014"/>
                  <a:pt x="2134" y="1014"/>
                  <a:pt x="2133" y="1013"/>
                </a:cubicBezTo>
                <a:cubicBezTo>
                  <a:pt x="2133" y="1013"/>
                  <a:pt x="2133" y="1013"/>
                  <a:pt x="2132" y="1013"/>
                </a:cubicBezTo>
                <a:cubicBezTo>
                  <a:pt x="2133" y="1013"/>
                  <a:pt x="2133" y="1013"/>
                  <a:pt x="2134" y="1013"/>
                </a:cubicBezTo>
                <a:cubicBezTo>
                  <a:pt x="2135" y="1013"/>
                  <a:pt x="2136" y="1013"/>
                  <a:pt x="2136" y="1013"/>
                </a:cubicBezTo>
                <a:cubicBezTo>
                  <a:pt x="2136" y="1013"/>
                  <a:pt x="2135" y="1013"/>
                  <a:pt x="2134" y="1012"/>
                </a:cubicBezTo>
                <a:cubicBezTo>
                  <a:pt x="2133" y="1012"/>
                  <a:pt x="2132" y="1011"/>
                  <a:pt x="2131" y="1010"/>
                </a:cubicBezTo>
                <a:cubicBezTo>
                  <a:pt x="2130" y="1010"/>
                  <a:pt x="2130" y="1010"/>
                  <a:pt x="2129" y="1010"/>
                </a:cubicBezTo>
                <a:cubicBezTo>
                  <a:pt x="2129" y="1009"/>
                  <a:pt x="2128" y="1009"/>
                  <a:pt x="2128" y="1009"/>
                </a:cubicBezTo>
                <a:cubicBezTo>
                  <a:pt x="2127" y="1009"/>
                  <a:pt x="2127" y="1009"/>
                  <a:pt x="2127" y="1009"/>
                </a:cubicBezTo>
                <a:cubicBezTo>
                  <a:pt x="2125" y="1008"/>
                  <a:pt x="2124" y="1008"/>
                  <a:pt x="2122" y="1007"/>
                </a:cubicBezTo>
                <a:cubicBezTo>
                  <a:pt x="2120" y="1007"/>
                  <a:pt x="2118" y="1006"/>
                  <a:pt x="2117" y="1006"/>
                </a:cubicBezTo>
                <a:cubicBezTo>
                  <a:pt x="2113" y="1005"/>
                  <a:pt x="2109" y="1004"/>
                  <a:pt x="2105" y="1003"/>
                </a:cubicBezTo>
                <a:cubicBezTo>
                  <a:pt x="2101" y="1002"/>
                  <a:pt x="2097" y="1001"/>
                  <a:pt x="2093" y="1000"/>
                </a:cubicBezTo>
                <a:cubicBezTo>
                  <a:pt x="2091" y="1000"/>
                  <a:pt x="2090" y="999"/>
                  <a:pt x="2088" y="999"/>
                </a:cubicBezTo>
                <a:cubicBezTo>
                  <a:pt x="2086" y="999"/>
                  <a:pt x="2085" y="999"/>
                  <a:pt x="2083" y="998"/>
                </a:cubicBezTo>
                <a:cubicBezTo>
                  <a:pt x="2082" y="998"/>
                  <a:pt x="2082" y="998"/>
                  <a:pt x="2081" y="998"/>
                </a:cubicBezTo>
                <a:cubicBezTo>
                  <a:pt x="2080" y="998"/>
                  <a:pt x="2080" y="998"/>
                  <a:pt x="2079" y="998"/>
                </a:cubicBezTo>
                <a:cubicBezTo>
                  <a:pt x="2078" y="998"/>
                  <a:pt x="2078" y="998"/>
                  <a:pt x="2077" y="998"/>
                </a:cubicBezTo>
                <a:cubicBezTo>
                  <a:pt x="2086" y="993"/>
                  <a:pt x="2095" y="986"/>
                  <a:pt x="2104" y="978"/>
                </a:cubicBezTo>
                <a:cubicBezTo>
                  <a:pt x="2106" y="977"/>
                  <a:pt x="2108" y="975"/>
                  <a:pt x="2110" y="973"/>
                </a:cubicBezTo>
                <a:cubicBezTo>
                  <a:pt x="2112" y="971"/>
                  <a:pt x="2114" y="970"/>
                  <a:pt x="2116" y="968"/>
                </a:cubicBezTo>
                <a:cubicBezTo>
                  <a:pt x="2120" y="964"/>
                  <a:pt x="2124" y="960"/>
                  <a:pt x="2127" y="956"/>
                </a:cubicBezTo>
                <a:cubicBezTo>
                  <a:pt x="2133" y="950"/>
                  <a:pt x="2139" y="943"/>
                  <a:pt x="2146" y="937"/>
                </a:cubicBezTo>
                <a:cubicBezTo>
                  <a:pt x="2146" y="937"/>
                  <a:pt x="2147" y="937"/>
                  <a:pt x="2148" y="937"/>
                </a:cubicBezTo>
                <a:cubicBezTo>
                  <a:pt x="2148" y="937"/>
                  <a:pt x="2148" y="937"/>
                  <a:pt x="2149" y="937"/>
                </a:cubicBezTo>
                <a:cubicBezTo>
                  <a:pt x="2149" y="937"/>
                  <a:pt x="2149" y="937"/>
                  <a:pt x="2150" y="937"/>
                </a:cubicBezTo>
                <a:cubicBezTo>
                  <a:pt x="2150" y="937"/>
                  <a:pt x="2151" y="937"/>
                  <a:pt x="2151" y="937"/>
                </a:cubicBezTo>
                <a:cubicBezTo>
                  <a:pt x="2152" y="937"/>
                  <a:pt x="2152" y="937"/>
                  <a:pt x="2152" y="937"/>
                </a:cubicBezTo>
                <a:cubicBezTo>
                  <a:pt x="2152" y="937"/>
                  <a:pt x="2153" y="937"/>
                  <a:pt x="2153" y="937"/>
                </a:cubicBezTo>
                <a:cubicBezTo>
                  <a:pt x="2153" y="937"/>
                  <a:pt x="2154" y="936"/>
                  <a:pt x="2155" y="936"/>
                </a:cubicBezTo>
                <a:cubicBezTo>
                  <a:pt x="2155" y="936"/>
                  <a:pt x="2156" y="936"/>
                  <a:pt x="2156" y="936"/>
                </a:cubicBezTo>
                <a:cubicBezTo>
                  <a:pt x="2157" y="936"/>
                  <a:pt x="2157" y="936"/>
                  <a:pt x="2157" y="936"/>
                </a:cubicBezTo>
                <a:cubicBezTo>
                  <a:pt x="2158" y="936"/>
                  <a:pt x="2158" y="936"/>
                  <a:pt x="2158" y="936"/>
                </a:cubicBezTo>
                <a:cubicBezTo>
                  <a:pt x="2159" y="936"/>
                  <a:pt x="2160" y="936"/>
                  <a:pt x="2160" y="936"/>
                </a:cubicBezTo>
                <a:cubicBezTo>
                  <a:pt x="2162" y="936"/>
                  <a:pt x="2163" y="936"/>
                  <a:pt x="2165" y="936"/>
                </a:cubicBezTo>
                <a:cubicBezTo>
                  <a:pt x="2166" y="936"/>
                  <a:pt x="2167" y="937"/>
                  <a:pt x="2169" y="937"/>
                </a:cubicBezTo>
                <a:cubicBezTo>
                  <a:pt x="2170" y="937"/>
                  <a:pt x="2172" y="937"/>
                  <a:pt x="2173" y="938"/>
                </a:cubicBezTo>
                <a:cubicBezTo>
                  <a:pt x="2174" y="938"/>
                  <a:pt x="2176" y="939"/>
                  <a:pt x="2177" y="939"/>
                </a:cubicBezTo>
                <a:cubicBezTo>
                  <a:pt x="2178" y="947"/>
                  <a:pt x="2182" y="956"/>
                  <a:pt x="2188" y="959"/>
                </a:cubicBezTo>
                <a:cubicBezTo>
                  <a:pt x="2195" y="964"/>
                  <a:pt x="2202" y="956"/>
                  <a:pt x="2209" y="953"/>
                </a:cubicBezTo>
                <a:cubicBezTo>
                  <a:pt x="2199" y="943"/>
                  <a:pt x="2189" y="918"/>
                  <a:pt x="2177" y="936"/>
                </a:cubicBezTo>
                <a:cubicBezTo>
                  <a:pt x="2176" y="936"/>
                  <a:pt x="2176" y="936"/>
                  <a:pt x="2176" y="936"/>
                </a:cubicBezTo>
                <a:cubicBezTo>
                  <a:pt x="2176" y="935"/>
                  <a:pt x="2176" y="935"/>
                  <a:pt x="2176" y="934"/>
                </a:cubicBezTo>
                <a:cubicBezTo>
                  <a:pt x="2176" y="936"/>
                  <a:pt x="2176" y="936"/>
                  <a:pt x="2176" y="936"/>
                </a:cubicBezTo>
                <a:cubicBezTo>
                  <a:pt x="2175" y="936"/>
                  <a:pt x="2174" y="935"/>
                  <a:pt x="2174" y="935"/>
                </a:cubicBezTo>
                <a:cubicBezTo>
                  <a:pt x="2172" y="935"/>
                  <a:pt x="2171" y="934"/>
                  <a:pt x="2169" y="934"/>
                </a:cubicBezTo>
                <a:cubicBezTo>
                  <a:pt x="2168" y="934"/>
                  <a:pt x="2166" y="934"/>
                  <a:pt x="2164" y="933"/>
                </a:cubicBezTo>
                <a:cubicBezTo>
                  <a:pt x="2163" y="933"/>
                  <a:pt x="2161" y="933"/>
                  <a:pt x="2160" y="933"/>
                </a:cubicBezTo>
                <a:cubicBezTo>
                  <a:pt x="2159" y="933"/>
                  <a:pt x="2159" y="933"/>
                  <a:pt x="2158" y="933"/>
                </a:cubicBezTo>
                <a:cubicBezTo>
                  <a:pt x="2158" y="933"/>
                  <a:pt x="2157" y="933"/>
                  <a:pt x="2157" y="933"/>
                </a:cubicBezTo>
                <a:cubicBezTo>
                  <a:pt x="2157" y="933"/>
                  <a:pt x="2156" y="933"/>
                  <a:pt x="2156" y="933"/>
                </a:cubicBezTo>
                <a:cubicBezTo>
                  <a:pt x="2155" y="934"/>
                  <a:pt x="2155" y="934"/>
                  <a:pt x="2154" y="934"/>
                </a:cubicBezTo>
                <a:cubicBezTo>
                  <a:pt x="2153" y="934"/>
                  <a:pt x="2153" y="934"/>
                  <a:pt x="2152" y="934"/>
                </a:cubicBezTo>
                <a:cubicBezTo>
                  <a:pt x="2152" y="934"/>
                  <a:pt x="2152" y="934"/>
                  <a:pt x="2151" y="934"/>
                </a:cubicBezTo>
                <a:cubicBezTo>
                  <a:pt x="2151" y="934"/>
                  <a:pt x="2151" y="934"/>
                  <a:pt x="2151" y="934"/>
                </a:cubicBezTo>
                <a:cubicBezTo>
                  <a:pt x="2150" y="935"/>
                  <a:pt x="2150" y="935"/>
                  <a:pt x="2149" y="935"/>
                </a:cubicBezTo>
                <a:cubicBezTo>
                  <a:pt x="2149" y="935"/>
                  <a:pt x="2149" y="935"/>
                  <a:pt x="2148" y="936"/>
                </a:cubicBezTo>
                <a:cubicBezTo>
                  <a:pt x="2148" y="936"/>
                  <a:pt x="2148" y="936"/>
                  <a:pt x="2147" y="936"/>
                </a:cubicBezTo>
                <a:cubicBezTo>
                  <a:pt x="2147" y="936"/>
                  <a:pt x="2146" y="937"/>
                  <a:pt x="2146" y="937"/>
                </a:cubicBezTo>
                <a:cubicBezTo>
                  <a:pt x="2148" y="935"/>
                  <a:pt x="2149" y="934"/>
                  <a:pt x="2151" y="933"/>
                </a:cubicBezTo>
                <a:cubicBezTo>
                  <a:pt x="2152" y="932"/>
                  <a:pt x="2153" y="931"/>
                  <a:pt x="2154" y="930"/>
                </a:cubicBezTo>
                <a:cubicBezTo>
                  <a:pt x="2155" y="929"/>
                  <a:pt x="2156" y="928"/>
                  <a:pt x="2157" y="927"/>
                </a:cubicBezTo>
                <a:cubicBezTo>
                  <a:pt x="2158" y="927"/>
                  <a:pt x="2159" y="926"/>
                  <a:pt x="2160" y="925"/>
                </a:cubicBezTo>
                <a:cubicBezTo>
                  <a:pt x="2163" y="922"/>
                  <a:pt x="2163" y="922"/>
                  <a:pt x="2163" y="922"/>
                </a:cubicBezTo>
                <a:cubicBezTo>
                  <a:pt x="2168" y="919"/>
                  <a:pt x="2172" y="916"/>
                  <a:pt x="2177" y="913"/>
                </a:cubicBezTo>
                <a:cubicBezTo>
                  <a:pt x="2186" y="907"/>
                  <a:pt x="2195" y="902"/>
                  <a:pt x="2203" y="897"/>
                </a:cubicBezTo>
                <a:cubicBezTo>
                  <a:pt x="2212" y="892"/>
                  <a:pt x="2221" y="887"/>
                  <a:pt x="2229" y="882"/>
                </a:cubicBezTo>
                <a:cubicBezTo>
                  <a:pt x="2237" y="877"/>
                  <a:pt x="2244" y="872"/>
                  <a:pt x="2251" y="867"/>
                </a:cubicBezTo>
                <a:cubicBezTo>
                  <a:pt x="2254" y="864"/>
                  <a:pt x="2257" y="862"/>
                  <a:pt x="2260" y="859"/>
                </a:cubicBezTo>
                <a:cubicBezTo>
                  <a:pt x="2261" y="858"/>
                  <a:pt x="2262" y="856"/>
                  <a:pt x="2264" y="855"/>
                </a:cubicBezTo>
                <a:cubicBezTo>
                  <a:pt x="2265" y="854"/>
                  <a:pt x="2266" y="852"/>
                  <a:pt x="2267" y="851"/>
                </a:cubicBezTo>
                <a:cubicBezTo>
                  <a:pt x="2272" y="846"/>
                  <a:pt x="2275" y="841"/>
                  <a:pt x="2278" y="837"/>
                </a:cubicBezTo>
                <a:cubicBezTo>
                  <a:pt x="2280" y="835"/>
                  <a:pt x="2281" y="833"/>
                  <a:pt x="2282" y="831"/>
                </a:cubicBezTo>
                <a:cubicBezTo>
                  <a:pt x="2283" y="829"/>
                  <a:pt x="2284" y="828"/>
                  <a:pt x="2284" y="827"/>
                </a:cubicBezTo>
                <a:cubicBezTo>
                  <a:pt x="2285" y="824"/>
                  <a:pt x="2286" y="823"/>
                  <a:pt x="2286" y="823"/>
                </a:cubicBezTo>
                <a:cubicBezTo>
                  <a:pt x="2286" y="823"/>
                  <a:pt x="2285" y="824"/>
                  <a:pt x="2284" y="826"/>
                </a:cubicBezTo>
                <a:cubicBezTo>
                  <a:pt x="2283" y="827"/>
                  <a:pt x="2282" y="829"/>
                  <a:pt x="2281" y="830"/>
                </a:cubicBezTo>
                <a:cubicBezTo>
                  <a:pt x="2280" y="832"/>
                  <a:pt x="2278" y="834"/>
                  <a:pt x="2277" y="836"/>
                </a:cubicBezTo>
                <a:cubicBezTo>
                  <a:pt x="2274" y="839"/>
                  <a:pt x="2270" y="844"/>
                  <a:pt x="2265" y="848"/>
                </a:cubicBezTo>
                <a:cubicBezTo>
                  <a:pt x="2264" y="850"/>
                  <a:pt x="2263" y="851"/>
                  <a:pt x="2261" y="852"/>
                </a:cubicBezTo>
                <a:cubicBezTo>
                  <a:pt x="2260" y="853"/>
                  <a:pt x="2259" y="854"/>
                  <a:pt x="2257" y="855"/>
                </a:cubicBezTo>
                <a:cubicBezTo>
                  <a:pt x="2256" y="856"/>
                  <a:pt x="2256" y="857"/>
                  <a:pt x="2255" y="857"/>
                </a:cubicBezTo>
                <a:cubicBezTo>
                  <a:pt x="2254" y="858"/>
                  <a:pt x="2254" y="859"/>
                  <a:pt x="2253" y="859"/>
                </a:cubicBezTo>
                <a:cubicBezTo>
                  <a:pt x="2251" y="860"/>
                  <a:pt x="2250" y="862"/>
                  <a:pt x="2248" y="863"/>
                </a:cubicBezTo>
                <a:cubicBezTo>
                  <a:pt x="2248" y="863"/>
                  <a:pt x="2248" y="863"/>
                  <a:pt x="2248" y="863"/>
                </a:cubicBezTo>
                <a:cubicBezTo>
                  <a:pt x="2248" y="863"/>
                  <a:pt x="2248" y="863"/>
                  <a:pt x="2248" y="863"/>
                </a:cubicBezTo>
                <a:cubicBezTo>
                  <a:pt x="2249" y="862"/>
                  <a:pt x="2249" y="860"/>
                  <a:pt x="2250" y="859"/>
                </a:cubicBezTo>
                <a:cubicBezTo>
                  <a:pt x="2250" y="858"/>
                  <a:pt x="2251" y="857"/>
                  <a:pt x="2251" y="855"/>
                </a:cubicBezTo>
                <a:cubicBezTo>
                  <a:pt x="2251" y="854"/>
                  <a:pt x="2252" y="853"/>
                  <a:pt x="2252" y="851"/>
                </a:cubicBezTo>
                <a:cubicBezTo>
                  <a:pt x="2252" y="851"/>
                  <a:pt x="2252" y="851"/>
                  <a:pt x="2252" y="851"/>
                </a:cubicBezTo>
                <a:cubicBezTo>
                  <a:pt x="2253" y="851"/>
                  <a:pt x="2253" y="851"/>
                  <a:pt x="2253" y="851"/>
                </a:cubicBezTo>
                <a:cubicBezTo>
                  <a:pt x="2265" y="836"/>
                  <a:pt x="2262" y="819"/>
                  <a:pt x="2258" y="799"/>
                </a:cubicBezTo>
                <a:cubicBezTo>
                  <a:pt x="2244" y="810"/>
                  <a:pt x="2245" y="828"/>
                  <a:pt x="2250" y="846"/>
                </a:cubicBezTo>
                <a:cubicBezTo>
                  <a:pt x="2250" y="847"/>
                  <a:pt x="2249" y="849"/>
                  <a:pt x="2249" y="850"/>
                </a:cubicBezTo>
                <a:cubicBezTo>
                  <a:pt x="2249" y="851"/>
                  <a:pt x="2248" y="853"/>
                  <a:pt x="2248" y="854"/>
                </a:cubicBezTo>
                <a:cubicBezTo>
                  <a:pt x="2248" y="855"/>
                  <a:pt x="2247" y="856"/>
                  <a:pt x="2247" y="857"/>
                </a:cubicBezTo>
                <a:cubicBezTo>
                  <a:pt x="2246" y="859"/>
                  <a:pt x="2246" y="860"/>
                  <a:pt x="2245" y="861"/>
                </a:cubicBezTo>
                <a:cubicBezTo>
                  <a:pt x="2245" y="862"/>
                  <a:pt x="2244" y="863"/>
                  <a:pt x="2244" y="864"/>
                </a:cubicBezTo>
                <a:cubicBezTo>
                  <a:pt x="2244" y="864"/>
                  <a:pt x="2244" y="864"/>
                  <a:pt x="2244" y="864"/>
                </a:cubicBezTo>
                <a:cubicBezTo>
                  <a:pt x="2243" y="864"/>
                  <a:pt x="2243" y="865"/>
                  <a:pt x="2243" y="865"/>
                </a:cubicBezTo>
                <a:cubicBezTo>
                  <a:pt x="2243" y="865"/>
                  <a:pt x="2243" y="866"/>
                  <a:pt x="2243" y="866"/>
                </a:cubicBezTo>
                <a:cubicBezTo>
                  <a:pt x="2243" y="866"/>
                  <a:pt x="2243" y="867"/>
                  <a:pt x="2243" y="867"/>
                </a:cubicBezTo>
                <a:cubicBezTo>
                  <a:pt x="2238" y="871"/>
                  <a:pt x="2232" y="874"/>
                  <a:pt x="2227" y="878"/>
                </a:cubicBezTo>
                <a:cubicBezTo>
                  <a:pt x="2219" y="883"/>
                  <a:pt x="2210" y="888"/>
                  <a:pt x="2201" y="893"/>
                </a:cubicBezTo>
                <a:cubicBezTo>
                  <a:pt x="2193" y="898"/>
                  <a:pt x="2183" y="903"/>
                  <a:pt x="2174" y="909"/>
                </a:cubicBezTo>
                <a:cubicBezTo>
                  <a:pt x="2170" y="912"/>
                  <a:pt x="2165" y="915"/>
                  <a:pt x="2161" y="919"/>
                </a:cubicBezTo>
                <a:cubicBezTo>
                  <a:pt x="2158" y="921"/>
                  <a:pt x="2158" y="921"/>
                  <a:pt x="2158" y="921"/>
                </a:cubicBezTo>
                <a:cubicBezTo>
                  <a:pt x="2157" y="922"/>
                  <a:pt x="2156" y="923"/>
                  <a:pt x="2154" y="924"/>
                </a:cubicBezTo>
                <a:cubicBezTo>
                  <a:pt x="2153" y="924"/>
                  <a:pt x="2152" y="925"/>
                  <a:pt x="2151" y="926"/>
                </a:cubicBezTo>
                <a:cubicBezTo>
                  <a:pt x="2150" y="927"/>
                  <a:pt x="2149" y="928"/>
                  <a:pt x="2148" y="929"/>
                </a:cubicBezTo>
                <a:cubicBezTo>
                  <a:pt x="2140" y="936"/>
                  <a:pt x="2132" y="945"/>
                  <a:pt x="2124" y="952"/>
                </a:cubicBezTo>
                <a:cubicBezTo>
                  <a:pt x="2122" y="955"/>
                  <a:pt x="2120" y="957"/>
                  <a:pt x="2118" y="959"/>
                </a:cubicBezTo>
                <a:cubicBezTo>
                  <a:pt x="2118" y="959"/>
                  <a:pt x="2118" y="959"/>
                  <a:pt x="2118" y="958"/>
                </a:cubicBezTo>
                <a:cubicBezTo>
                  <a:pt x="2118" y="958"/>
                  <a:pt x="2119" y="957"/>
                  <a:pt x="2119" y="956"/>
                </a:cubicBezTo>
                <a:cubicBezTo>
                  <a:pt x="2119" y="956"/>
                  <a:pt x="2120" y="955"/>
                  <a:pt x="2120" y="954"/>
                </a:cubicBezTo>
                <a:cubicBezTo>
                  <a:pt x="2120" y="953"/>
                  <a:pt x="2120" y="952"/>
                  <a:pt x="2121" y="951"/>
                </a:cubicBezTo>
                <a:cubicBezTo>
                  <a:pt x="2121" y="951"/>
                  <a:pt x="2121" y="950"/>
                  <a:pt x="2121" y="950"/>
                </a:cubicBezTo>
                <a:cubicBezTo>
                  <a:pt x="2121" y="949"/>
                  <a:pt x="2121" y="949"/>
                  <a:pt x="2121" y="948"/>
                </a:cubicBezTo>
                <a:cubicBezTo>
                  <a:pt x="2122" y="946"/>
                  <a:pt x="2122" y="943"/>
                  <a:pt x="2123" y="941"/>
                </a:cubicBezTo>
                <a:cubicBezTo>
                  <a:pt x="2123" y="938"/>
                  <a:pt x="2124" y="935"/>
                  <a:pt x="2124" y="933"/>
                </a:cubicBezTo>
                <a:cubicBezTo>
                  <a:pt x="2125" y="927"/>
                  <a:pt x="2126" y="921"/>
                  <a:pt x="2127" y="915"/>
                </a:cubicBezTo>
                <a:cubicBezTo>
                  <a:pt x="2128" y="909"/>
                  <a:pt x="2128" y="904"/>
                  <a:pt x="2129" y="898"/>
                </a:cubicBezTo>
                <a:cubicBezTo>
                  <a:pt x="2130" y="898"/>
                  <a:pt x="2130" y="898"/>
                  <a:pt x="2130" y="898"/>
                </a:cubicBezTo>
                <a:cubicBezTo>
                  <a:pt x="2131" y="898"/>
                  <a:pt x="2132" y="898"/>
                  <a:pt x="2133" y="897"/>
                </a:cubicBezTo>
                <a:cubicBezTo>
                  <a:pt x="2133" y="897"/>
                  <a:pt x="2134" y="897"/>
                  <a:pt x="2134" y="897"/>
                </a:cubicBezTo>
                <a:cubicBezTo>
                  <a:pt x="2134" y="897"/>
                  <a:pt x="2135" y="897"/>
                  <a:pt x="2135" y="897"/>
                </a:cubicBezTo>
                <a:cubicBezTo>
                  <a:pt x="2135" y="896"/>
                  <a:pt x="2135" y="896"/>
                  <a:pt x="2135" y="896"/>
                </a:cubicBezTo>
                <a:cubicBezTo>
                  <a:pt x="2136" y="896"/>
                  <a:pt x="2137" y="895"/>
                  <a:pt x="2139" y="895"/>
                </a:cubicBezTo>
                <a:cubicBezTo>
                  <a:pt x="2140" y="894"/>
                  <a:pt x="2141" y="893"/>
                  <a:pt x="2142" y="893"/>
                </a:cubicBezTo>
                <a:cubicBezTo>
                  <a:pt x="2144" y="891"/>
                  <a:pt x="2147" y="890"/>
                  <a:pt x="2149" y="888"/>
                </a:cubicBezTo>
                <a:cubicBezTo>
                  <a:pt x="2150" y="888"/>
                  <a:pt x="2150" y="888"/>
                  <a:pt x="2150" y="888"/>
                </a:cubicBezTo>
                <a:cubicBezTo>
                  <a:pt x="2150" y="888"/>
                  <a:pt x="2150" y="888"/>
                  <a:pt x="2150" y="888"/>
                </a:cubicBezTo>
                <a:cubicBezTo>
                  <a:pt x="2167" y="900"/>
                  <a:pt x="2178" y="878"/>
                  <a:pt x="2176" y="863"/>
                </a:cubicBezTo>
                <a:cubicBezTo>
                  <a:pt x="2167" y="868"/>
                  <a:pt x="2148" y="869"/>
                  <a:pt x="2149" y="885"/>
                </a:cubicBezTo>
                <a:cubicBezTo>
                  <a:pt x="2149" y="886"/>
                  <a:pt x="2149" y="886"/>
                  <a:pt x="2148" y="886"/>
                </a:cubicBezTo>
                <a:cubicBezTo>
                  <a:pt x="2146" y="888"/>
                  <a:pt x="2143" y="889"/>
                  <a:pt x="2141" y="890"/>
                </a:cubicBezTo>
                <a:cubicBezTo>
                  <a:pt x="2140" y="891"/>
                  <a:pt x="2139" y="892"/>
                  <a:pt x="2137" y="892"/>
                </a:cubicBezTo>
                <a:cubicBezTo>
                  <a:pt x="2136" y="893"/>
                  <a:pt x="2135" y="893"/>
                  <a:pt x="2134" y="894"/>
                </a:cubicBezTo>
                <a:cubicBezTo>
                  <a:pt x="2134" y="894"/>
                  <a:pt x="2134" y="894"/>
                  <a:pt x="2134" y="894"/>
                </a:cubicBezTo>
                <a:cubicBezTo>
                  <a:pt x="2133" y="894"/>
                  <a:pt x="2133" y="895"/>
                  <a:pt x="2133" y="895"/>
                </a:cubicBezTo>
                <a:cubicBezTo>
                  <a:pt x="2133" y="895"/>
                  <a:pt x="2132" y="895"/>
                  <a:pt x="2132" y="896"/>
                </a:cubicBezTo>
                <a:cubicBezTo>
                  <a:pt x="2131" y="896"/>
                  <a:pt x="2131" y="897"/>
                  <a:pt x="2130" y="897"/>
                </a:cubicBezTo>
                <a:cubicBezTo>
                  <a:pt x="2130" y="897"/>
                  <a:pt x="2130" y="897"/>
                  <a:pt x="2129" y="898"/>
                </a:cubicBezTo>
                <a:cubicBezTo>
                  <a:pt x="2129" y="897"/>
                  <a:pt x="2129" y="897"/>
                  <a:pt x="2129" y="897"/>
                </a:cubicBezTo>
                <a:cubicBezTo>
                  <a:pt x="2130" y="894"/>
                  <a:pt x="2130" y="892"/>
                  <a:pt x="2131" y="889"/>
                </a:cubicBezTo>
                <a:cubicBezTo>
                  <a:pt x="2131" y="887"/>
                  <a:pt x="2132" y="884"/>
                  <a:pt x="2132" y="882"/>
                </a:cubicBezTo>
                <a:cubicBezTo>
                  <a:pt x="2132" y="881"/>
                  <a:pt x="2132" y="881"/>
                  <a:pt x="2133" y="880"/>
                </a:cubicBezTo>
                <a:cubicBezTo>
                  <a:pt x="2133" y="880"/>
                  <a:pt x="2133" y="879"/>
                  <a:pt x="2133" y="879"/>
                </a:cubicBezTo>
                <a:cubicBezTo>
                  <a:pt x="2133" y="878"/>
                  <a:pt x="2133" y="877"/>
                  <a:pt x="2133" y="876"/>
                </a:cubicBezTo>
                <a:cubicBezTo>
                  <a:pt x="2133" y="874"/>
                  <a:pt x="2134" y="872"/>
                  <a:pt x="2134" y="871"/>
                </a:cubicBezTo>
                <a:cubicBezTo>
                  <a:pt x="2134" y="869"/>
                  <a:pt x="2135" y="867"/>
                  <a:pt x="2135" y="867"/>
                </a:cubicBezTo>
                <a:cubicBezTo>
                  <a:pt x="2135" y="867"/>
                  <a:pt x="2134" y="868"/>
                  <a:pt x="2133" y="871"/>
                </a:cubicBezTo>
                <a:cubicBezTo>
                  <a:pt x="2133" y="871"/>
                  <a:pt x="2133" y="872"/>
                  <a:pt x="2132" y="873"/>
                </a:cubicBezTo>
                <a:cubicBezTo>
                  <a:pt x="2132" y="874"/>
                  <a:pt x="2132" y="874"/>
                  <a:pt x="2131" y="875"/>
                </a:cubicBezTo>
                <a:cubicBezTo>
                  <a:pt x="2131" y="876"/>
                  <a:pt x="2131" y="877"/>
                  <a:pt x="2131" y="878"/>
                </a:cubicBezTo>
                <a:cubicBezTo>
                  <a:pt x="2130" y="878"/>
                  <a:pt x="2130" y="879"/>
                  <a:pt x="2130" y="879"/>
                </a:cubicBezTo>
                <a:cubicBezTo>
                  <a:pt x="2130" y="880"/>
                  <a:pt x="2130" y="881"/>
                  <a:pt x="2130" y="881"/>
                </a:cubicBezTo>
                <a:cubicBezTo>
                  <a:pt x="2129" y="883"/>
                  <a:pt x="2129" y="886"/>
                  <a:pt x="2128" y="888"/>
                </a:cubicBezTo>
                <a:cubicBezTo>
                  <a:pt x="2128" y="891"/>
                  <a:pt x="2128" y="894"/>
                  <a:pt x="2127" y="896"/>
                </a:cubicBezTo>
                <a:cubicBezTo>
                  <a:pt x="2126" y="902"/>
                  <a:pt x="2125" y="908"/>
                  <a:pt x="2124" y="914"/>
                </a:cubicBezTo>
                <a:cubicBezTo>
                  <a:pt x="2124" y="916"/>
                  <a:pt x="2124" y="918"/>
                  <a:pt x="2124" y="920"/>
                </a:cubicBezTo>
                <a:cubicBezTo>
                  <a:pt x="2124" y="919"/>
                  <a:pt x="2123" y="919"/>
                  <a:pt x="2123" y="919"/>
                </a:cubicBezTo>
                <a:cubicBezTo>
                  <a:pt x="2123" y="919"/>
                  <a:pt x="2123" y="918"/>
                  <a:pt x="2123" y="918"/>
                </a:cubicBezTo>
                <a:cubicBezTo>
                  <a:pt x="2123" y="917"/>
                  <a:pt x="2122" y="917"/>
                  <a:pt x="2122" y="917"/>
                </a:cubicBezTo>
                <a:cubicBezTo>
                  <a:pt x="2122" y="916"/>
                  <a:pt x="2122" y="916"/>
                  <a:pt x="2121" y="916"/>
                </a:cubicBezTo>
                <a:cubicBezTo>
                  <a:pt x="2119" y="913"/>
                  <a:pt x="2117" y="910"/>
                  <a:pt x="2113" y="907"/>
                </a:cubicBezTo>
                <a:cubicBezTo>
                  <a:pt x="2111" y="905"/>
                  <a:pt x="2108" y="903"/>
                  <a:pt x="2106" y="900"/>
                </a:cubicBezTo>
                <a:cubicBezTo>
                  <a:pt x="2106" y="900"/>
                  <a:pt x="2106" y="900"/>
                  <a:pt x="2107" y="900"/>
                </a:cubicBezTo>
                <a:cubicBezTo>
                  <a:pt x="2107" y="896"/>
                  <a:pt x="2107" y="896"/>
                  <a:pt x="2107" y="896"/>
                </a:cubicBezTo>
                <a:cubicBezTo>
                  <a:pt x="2111" y="880"/>
                  <a:pt x="2100" y="863"/>
                  <a:pt x="2084" y="862"/>
                </a:cubicBezTo>
                <a:cubicBezTo>
                  <a:pt x="2087" y="876"/>
                  <a:pt x="2085" y="901"/>
                  <a:pt x="2102" y="900"/>
                </a:cubicBezTo>
                <a:cubicBezTo>
                  <a:pt x="2103" y="901"/>
                  <a:pt x="2103" y="901"/>
                  <a:pt x="2103" y="901"/>
                </a:cubicBezTo>
                <a:cubicBezTo>
                  <a:pt x="2106" y="904"/>
                  <a:pt x="2109" y="907"/>
                  <a:pt x="2112" y="910"/>
                </a:cubicBezTo>
                <a:cubicBezTo>
                  <a:pt x="2115" y="912"/>
                  <a:pt x="2118" y="915"/>
                  <a:pt x="2120" y="917"/>
                </a:cubicBezTo>
                <a:cubicBezTo>
                  <a:pt x="2120" y="918"/>
                  <a:pt x="2120" y="918"/>
                  <a:pt x="2120" y="918"/>
                </a:cubicBezTo>
                <a:cubicBezTo>
                  <a:pt x="2120" y="919"/>
                  <a:pt x="2121" y="919"/>
                  <a:pt x="2121" y="919"/>
                </a:cubicBezTo>
                <a:cubicBezTo>
                  <a:pt x="2121" y="920"/>
                  <a:pt x="2121" y="920"/>
                  <a:pt x="2122" y="920"/>
                </a:cubicBezTo>
                <a:cubicBezTo>
                  <a:pt x="2122" y="920"/>
                  <a:pt x="2122" y="921"/>
                  <a:pt x="2122" y="921"/>
                </a:cubicBezTo>
                <a:cubicBezTo>
                  <a:pt x="2123" y="922"/>
                  <a:pt x="2123" y="922"/>
                  <a:pt x="2123" y="923"/>
                </a:cubicBezTo>
                <a:cubicBezTo>
                  <a:pt x="2123" y="926"/>
                  <a:pt x="2122" y="929"/>
                  <a:pt x="2122" y="932"/>
                </a:cubicBezTo>
                <a:cubicBezTo>
                  <a:pt x="2121" y="935"/>
                  <a:pt x="2121" y="937"/>
                  <a:pt x="2120" y="940"/>
                </a:cubicBezTo>
                <a:cubicBezTo>
                  <a:pt x="2120" y="943"/>
                  <a:pt x="2120" y="945"/>
                  <a:pt x="2119" y="947"/>
                </a:cubicBezTo>
                <a:cubicBezTo>
                  <a:pt x="2119" y="948"/>
                  <a:pt x="2119" y="949"/>
                  <a:pt x="2118" y="950"/>
                </a:cubicBezTo>
                <a:cubicBezTo>
                  <a:pt x="2118" y="951"/>
                  <a:pt x="2118" y="952"/>
                  <a:pt x="2118" y="953"/>
                </a:cubicBezTo>
                <a:cubicBezTo>
                  <a:pt x="2118" y="955"/>
                  <a:pt x="2118" y="957"/>
                  <a:pt x="2117" y="958"/>
                </a:cubicBezTo>
                <a:cubicBezTo>
                  <a:pt x="2117" y="959"/>
                  <a:pt x="2117" y="959"/>
                  <a:pt x="2117" y="960"/>
                </a:cubicBezTo>
                <a:cubicBezTo>
                  <a:pt x="2116" y="961"/>
                  <a:pt x="2114" y="963"/>
                  <a:pt x="2113" y="964"/>
                </a:cubicBezTo>
                <a:cubicBezTo>
                  <a:pt x="2111" y="966"/>
                  <a:pt x="2109" y="968"/>
                  <a:pt x="2107" y="969"/>
                </a:cubicBezTo>
                <a:cubicBezTo>
                  <a:pt x="2105" y="971"/>
                  <a:pt x="2103" y="973"/>
                  <a:pt x="2102" y="975"/>
                </a:cubicBezTo>
                <a:cubicBezTo>
                  <a:pt x="2091" y="984"/>
                  <a:pt x="2080" y="992"/>
                  <a:pt x="2069" y="998"/>
                </a:cubicBezTo>
                <a:cubicBezTo>
                  <a:pt x="2069" y="998"/>
                  <a:pt x="2069" y="997"/>
                  <a:pt x="2069" y="997"/>
                </a:cubicBezTo>
                <a:cubicBezTo>
                  <a:pt x="2069" y="996"/>
                  <a:pt x="2069" y="995"/>
                  <a:pt x="2069" y="994"/>
                </a:cubicBezTo>
                <a:cubicBezTo>
                  <a:pt x="2069" y="993"/>
                  <a:pt x="2069" y="992"/>
                  <a:pt x="2069" y="991"/>
                </a:cubicBezTo>
                <a:cubicBezTo>
                  <a:pt x="2069" y="990"/>
                  <a:pt x="2069" y="989"/>
                  <a:pt x="2069" y="988"/>
                </a:cubicBezTo>
                <a:cubicBezTo>
                  <a:pt x="2069" y="988"/>
                  <a:pt x="2069" y="988"/>
                  <a:pt x="2069" y="987"/>
                </a:cubicBezTo>
                <a:cubicBezTo>
                  <a:pt x="2069" y="988"/>
                  <a:pt x="2069" y="988"/>
                  <a:pt x="2069" y="988"/>
                </a:cubicBezTo>
                <a:cubicBezTo>
                  <a:pt x="2075" y="974"/>
                  <a:pt x="2067" y="962"/>
                  <a:pt x="2056" y="949"/>
                </a:cubicBezTo>
                <a:cubicBezTo>
                  <a:pt x="2047" y="960"/>
                  <a:pt x="2054" y="973"/>
                  <a:pt x="2065" y="985"/>
                </a:cubicBezTo>
                <a:cubicBezTo>
                  <a:pt x="2065" y="986"/>
                  <a:pt x="2065" y="987"/>
                  <a:pt x="2066" y="988"/>
                </a:cubicBezTo>
                <a:cubicBezTo>
                  <a:pt x="2066" y="989"/>
                  <a:pt x="2066" y="990"/>
                  <a:pt x="2066" y="991"/>
                </a:cubicBezTo>
                <a:cubicBezTo>
                  <a:pt x="2066" y="992"/>
                  <a:pt x="2066" y="993"/>
                  <a:pt x="2066" y="994"/>
                </a:cubicBezTo>
                <a:cubicBezTo>
                  <a:pt x="2066" y="995"/>
                  <a:pt x="2066" y="996"/>
                  <a:pt x="2066" y="997"/>
                </a:cubicBezTo>
                <a:cubicBezTo>
                  <a:pt x="2066" y="997"/>
                  <a:pt x="2066" y="998"/>
                  <a:pt x="2066" y="999"/>
                </a:cubicBezTo>
                <a:cubicBezTo>
                  <a:pt x="2065" y="999"/>
                  <a:pt x="2065" y="999"/>
                  <a:pt x="2065" y="1000"/>
                </a:cubicBezTo>
                <a:cubicBezTo>
                  <a:pt x="2065" y="1000"/>
                  <a:pt x="2065" y="1000"/>
                  <a:pt x="2065" y="1000"/>
                </a:cubicBezTo>
                <a:cubicBezTo>
                  <a:pt x="2062" y="1002"/>
                  <a:pt x="2059" y="1004"/>
                  <a:pt x="2056" y="1005"/>
                </a:cubicBezTo>
                <a:cubicBezTo>
                  <a:pt x="2054" y="1006"/>
                  <a:pt x="2052" y="1007"/>
                  <a:pt x="2050" y="1008"/>
                </a:cubicBezTo>
                <a:cubicBezTo>
                  <a:pt x="2049" y="1008"/>
                  <a:pt x="2049" y="1009"/>
                  <a:pt x="2048" y="1009"/>
                </a:cubicBezTo>
                <a:cubicBezTo>
                  <a:pt x="2036" y="1005"/>
                  <a:pt x="2025" y="1002"/>
                  <a:pt x="2011" y="1002"/>
                </a:cubicBezTo>
                <a:cubicBezTo>
                  <a:pt x="2008" y="995"/>
                  <a:pt x="2005" y="986"/>
                  <a:pt x="1996" y="992"/>
                </a:cubicBezTo>
                <a:cubicBezTo>
                  <a:pt x="1996" y="992"/>
                  <a:pt x="1995" y="992"/>
                  <a:pt x="1995" y="992"/>
                </a:cubicBezTo>
                <a:cubicBezTo>
                  <a:pt x="1995" y="991"/>
                  <a:pt x="1995" y="991"/>
                  <a:pt x="1994" y="991"/>
                </a:cubicBezTo>
                <a:cubicBezTo>
                  <a:pt x="1993" y="990"/>
                  <a:pt x="1992" y="990"/>
                  <a:pt x="1992" y="989"/>
                </a:cubicBezTo>
                <a:cubicBezTo>
                  <a:pt x="1991" y="989"/>
                  <a:pt x="1990" y="989"/>
                  <a:pt x="1989" y="988"/>
                </a:cubicBezTo>
                <a:cubicBezTo>
                  <a:pt x="1988" y="988"/>
                  <a:pt x="1987" y="988"/>
                  <a:pt x="1986" y="988"/>
                </a:cubicBezTo>
                <a:cubicBezTo>
                  <a:pt x="1986" y="987"/>
                  <a:pt x="1985" y="987"/>
                  <a:pt x="1985" y="987"/>
                </a:cubicBezTo>
                <a:cubicBezTo>
                  <a:pt x="1985" y="987"/>
                  <a:pt x="1985" y="987"/>
                  <a:pt x="1984" y="987"/>
                </a:cubicBezTo>
                <a:cubicBezTo>
                  <a:pt x="1984" y="987"/>
                  <a:pt x="1984" y="987"/>
                  <a:pt x="1984" y="987"/>
                </a:cubicBezTo>
                <a:cubicBezTo>
                  <a:pt x="1983" y="987"/>
                  <a:pt x="1983" y="987"/>
                  <a:pt x="1982" y="987"/>
                </a:cubicBezTo>
                <a:cubicBezTo>
                  <a:pt x="1982" y="987"/>
                  <a:pt x="1982" y="987"/>
                  <a:pt x="1981" y="987"/>
                </a:cubicBezTo>
                <a:cubicBezTo>
                  <a:pt x="1981" y="987"/>
                  <a:pt x="1981" y="987"/>
                  <a:pt x="1981" y="987"/>
                </a:cubicBezTo>
                <a:cubicBezTo>
                  <a:pt x="1981" y="987"/>
                  <a:pt x="1980" y="987"/>
                  <a:pt x="1980" y="987"/>
                </a:cubicBezTo>
                <a:cubicBezTo>
                  <a:pt x="1980" y="987"/>
                  <a:pt x="1980" y="987"/>
                  <a:pt x="1980" y="987"/>
                </a:cubicBezTo>
                <a:cubicBezTo>
                  <a:pt x="1977" y="984"/>
                  <a:pt x="1974" y="982"/>
                  <a:pt x="1970" y="979"/>
                </a:cubicBezTo>
                <a:cubicBezTo>
                  <a:pt x="1969" y="978"/>
                  <a:pt x="1967" y="977"/>
                  <a:pt x="1966" y="976"/>
                </a:cubicBezTo>
                <a:cubicBezTo>
                  <a:pt x="1964" y="975"/>
                  <a:pt x="1963" y="974"/>
                  <a:pt x="1961" y="973"/>
                </a:cubicBezTo>
                <a:cubicBezTo>
                  <a:pt x="1958" y="971"/>
                  <a:pt x="1956" y="969"/>
                  <a:pt x="1953" y="968"/>
                </a:cubicBezTo>
                <a:cubicBezTo>
                  <a:pt x="1953" y="968"/>
                  <a:pt x="1952" y="968"/>
                  <a:pt x="1952" y="967"/>
                </a:cubicBezTo>
                <a:cubicBezTo>
                  <a:pt x="1952" y="967"/>
                  <a:pt x="1951" y="967"/>
                  <a:pt x="1951" y="967"/>
                </a:cubicBezTo>
                <a:cubicBezTo>
                  <a:pt x="1950" y="967"/>
                  <a:pt x="1950" y="967"/>
                  <a:pt x="1949" y="967"/>
                </a:cubicBezTo>
                <a:cubicBezTo>
                  <a:pt x="1948" y="967"/>
                  <a:pt x="1948" y="967"/>
                  <a:pt x="1947" y="967"/>
                </a:cubicBezTo>
                <a:cubicBezTo>
                  <a:pt x="1947" y="967"/>
                  <a:pt x="1946" y="967"/>
                  <a:pt x="1946" y="967"/>
                </a:cubicBezTo>
                <a:cubicBezTo>
                  <a:pt x="1945" y="967"/>
                  <a:pt x="1945" y="967"/>
                  <a:pt x="1945" y="967"/>
                </a:cubicBezTo>
                <a:cubicBezTo>
                  <a:pt x="1945" y="967"/>
                  <a:pt x="1945" y="967"/>
                  <a:pt x="1945" y="967"/>
                </a:cubicBezTo>
                <a:cubicBezTo>
                  <a:pt x="1945" y="967"/>
                  <a:pt x="1945" y="967"/>
                  <a:pt x="1945" y="967"/>
                </a:cubicBezTo>
                <a:cubicBezTo>
                  <a:pt x="1945" y="967"/>
                  <a:pt x="1945" y="967"/>
                  <a:pt x="1945" y="967"/>
                </a:cubicBezTo>
                <a:cubicBezTo>
                  <a:pt x="1946" y="967"/>
                  <a:pt x="1946" y="967"/>
                  <a:pt x="1946" y="967"/>
                </a:cubicBezTo>
                <a:cubicBezTo>
                  <a:pt x="1947" y="966"/>
                  <a:pt x="1947" y="966"/>
                  <a:pt x="1948" y="965"/>
                </a:cubicBezTo>
                <a:cubicBezTo>
                  <a:pt x="1956" y="961"/>
                  <a:pt x="1962" y="956"/>
                  <a:pt x="1969" y="952"/>
                </a:cubicBezTo>
                <a:cubicBezTo>
                  <a:pt x="1972" y="950"/>
                  <a:pt x="1976" y="947"/>
                  <a:pt x="1979" y="946"/>
                </a:cubicBezTo>
                <a:cubicBezTo>
                  <a:pt x="1980" y="945"/>
                  <a:pt x="1981" y="944"/>
                  <a:pt x="1982" y="944"/>
                </a:cubicBezTo>
                <a:cubicBezTo>
                  <a:pt x="1982" y="944"/>
                  <a:pt x="1982" y="944"/>
                  <a:pt x="1982" y="944"/>
                </a:cubicBezTo>
                <a:cubicBezTo>
                  <a:pt x="1982" y="944"/>
                  <a:pt x="1982" y="944"/>
                  <a:pt x="1983" y="944"/>
                </a:cubicBezTo>
                <a:cubicBezTo>
                  <a:pt x="1983" y="944"/>
                  <a:pt x="1984" y="944"/>
                  <a:pt x="1985" y="944"/>
                </a:cubicBezTo>
                <a:cubicBezTo>
                  <a:pt x="1985" y="944"/>
                  <a:pt x="1986" y="945"/>
                  <a:pt x="1986" y="945"/>
                </a:cubicBezTo>
                <a:cubicBezTo>
                  <a:pt x="1987" y="945"/>
                  <a:pt x="1987" y="945"/>
                  <a:pt x="1987" y="945"/>
                </a:cubicBezTo>
                <a:cubicBezTo>
                  <a:pt x="1987" y="945"/>
                  <a:pt x="1988" y="945"/>
                  <a:pt x="1988" y="945"/>
                </a:cubicBezTo>
                <a:cubicBezTo>
                  <a:pt x="1990" y="946"/>
                  <a:pt x="1992" y="947"/>
                  <a:pt x="1995" y="948"/>
                </a:cubicBezTo>
                <a:cubicBezTo>
                  <a:pt x="1996" y="948"/>
                  <a:pt x="1996" y="949"/>
                  <a:pt x="1997" y="949"/>
                </a:cubicBezTo>
                <a:cubicBezTo>
                  <a:pt x="1997" y="950"/>
                  <a:pt x="1998" y="950"/>
                  <a:pt x="1999" y="950"/>
                </a:cubicBezTo>
                <a:cubicBezTo>
                  <a:pt x="2000" y="951"/>
                  <a:pt x="2001" y="952"/>
                  <a:pt x="2002" y="953"/>
                </a:cubicBezTo>
                <a:cubicBezTo>
                  <a:pt x="2003" y="953"/>
                  <a:pt x="2003" y="953"/>
                  <a:pt x="2003" y="953"/>
                </a:cubicBezTo>
                <a:cubicBezTo>
                  <a:pt x="2005" y="972"/>
                  <a:pt x="2019" y="970"/>
                  <a:pt x="2031" y="980"/>
                </a:cubicBezTo>
                <a:cubicBezTo>
                  <a:pt x="2033" y="959"/>
                  <a:pt x="2021" y="951"/>
                  <a:pt x="2003" y="951"/>
                </a:cubicBezTo>
                <a:cubicBezTo>
                  <a:pt x="2003" y="951"/>
                  <a:pt x="2003" y="951"/>
                  <a:pt x="2003" y="951"/>
                </a:cubicBezTo>
                <a:cubicBezTo>
                  <a:pt x="2002" y="951"/>
                  <a:pt x="2001" y="950"/>
                  <a:pt x="1999" y="949"/>
                </a:cubicBezTo>
                <a:cubicBezTo>
                  <a:pt x="1999" y="949"/>
                  <a:pt x="1998" y="948"/>
                  <a:pt x="1998" y="948"/>
                </a:cubicBezTo>
                <a:cubicBezTo>
                  <a:pt x="1997" y="947"/>
                  <a:pt x="1996" y="947"/>
                  <a:pt x="1996" y="947"/>
                </a:cubicBezTo>
                <a:cubicBezTo>
                  <a:pt x="1993" y="945"/>
                  <a:pt x="1991" y="944"/>
                  <a:pt x="1988" y="944"/>
                </a:cubicBezTo>
                <a:cubicBezTo>
                  <a:pt x="1988" y="943"/>
                  <a:pt x="1988" y="943"/>
                  <a:pt x="1987" y="943"/>
                </a:cubicBezTo>
                <a:cubicBezTo>
                  <a:pt x="1987" y="943"/>
                  <a:pt x="1987" y="943"/>
                  <a:pt x="1987" y="943"/>
                </a:cubicBezTo>
                <a:cubicBezTo>
                  <a:pt x="1986" y="943"/>
                  <a:pt x="1986" y="943"/>
                  <a:pt x="1985" y="943"/>
                </a:cubicBezTo>
                <a:cubicBezTo>
                  <a:pt x="1984" y="943"/>
                  <a:pt x="1984" y="943"/>
                  <a:pt x="1983" y="943"/>
                </a:cubicBezTo>
                <a:cubicBezTo>
                  <a:pt x="1983" y="943"/>
                  <a:pt x="1984" y="943"/>
                  <a:pt x="1984" y="943"/>
                </a:cubicBezTo>
                <a:cubicBezTo>
                  <a:pt x="1985" y="942"/>
                  <a:pt x="1986" y="942"/>
                  <a:pt x="1987" y="942"/>
                </a:cubicBezTo>
                <a:cubicBezTo>
                  <a:pt x="1987" y="941"/>
                  <a:pt x="1987" y="941"/>
                  <a:pt x="1987" y="941"/>
                </a:cubicBezTo>
                <a:cubicBezTo>
                  <a:pt x="1988" y="941"/>
                  <a:pt x="1988" y="941"/>
                  <a:pt x="1988" y="941"/>
                </a:cubicBezTo>
                <a:cubicBezTo>
                  <a:pt x="1988" y="941"/>
                  <a:pt x="1988" y="941"/>
                  <a:pt x="1988" y="941"/>
                </a:cubicBezTo>
                <a:cubicBezTo>
                  <a:pt x="1988" y="941"/>
                  <a:pt x="1988" y="941"/>
                  <a:pt x="1988" y="941"/>
                </a:cubicBezTo>
                <a:cubicBezTo>
                  <a:pt x="1988" y="941"/>
                  <a:pt x="1988" y="941"/>
                  <a:pt x="1988" y="941"/>
                </a:cubicBezTo>
                <a:cubicBezTo>
                  <a:pt x="1989" y="941"/>
                  <a:pt x="1989" y="941"/>
                  <a:pt x="1989" y="941"/>
                </a:cubicBezTo>
                <a:cubicBezTo>
                  <a:pt x="1996" y="938"/>
                  <a:pt x="2003" y="937"/>
                  <a:pt x="2010" y="936"/>
                </a:cubicBezTo>
                <a:cubicBezTo>
                  <a:pt x="2017" y="936"/>
                  <a:pt x="2023" y="936"/>
                  <a:pt x="2029" y="937"/>
                </a:cubicBezTo>
                <a:cubicBezTo>
                  <a:pt x="2031" y="937"/>
                  <a:pt x="2032" y="938"/>
                  <a:pt x="2034" y="938"/>
                </a:cubicBezTo>
                <a:cubicBezTo>
                  <a:pt x="2035" y="938"/>
                  <a:pt x="2037" y="938"/>
                  <a:pt x="2038" y="939"/>
                </a:cubicBezTo>
                <a:cubicBezTo>
                  <a:pt x="2041" y="939"/>
                  <a:pt x="2043" y="939"/>
                  <a:pt x="2046" y="940"/>
                </a:cubicBezTo>
                <a:cubicBezTo>
                  <a:pt x="2051" y="941"/>
                  <a:pt x="2055" y="942"/>
                  <a:pt x="2058" y="942"/>
                </a:cubicBezTo>
                <a:cubicBezTo>
                  <a:pt x="2065" y="944"/>
                  <a:pt x="2069" y="945"/>
                  <a:pt x="2069" y="945"/>
                </a:cubicBezTo>
                <a:cubicBezTo>
                  <a:pt x="2069" y="945"/>
                  <a:pt x="2068" y="944"/>
                  <a:pt x="2066" y="944"/>
                </a:cubicBezTo>
                <a:cubicBezTo>
                  <a:pt x="2065" y="943"/>
                  <a:pt x="2062" y="942"/>
                  <a:pt x="2059" y="941"/>
                </a:cubicBezTo>
                <a:cubicBezTo>
                  <a:pt x="2055" y="940"/>
                  <a:pt x="2051" y="938"/>
                  <a:pt x="2046" y="937"/>
                </a:cubicBezTo>
                <a:cubicBezTo>
                  <a:pt x="2044" y="936"/>
                  <a:pt x="2041" y="936"/>
                  <a:pt x="2039" y="935"/>
                </a:cubicBezTo>
                <a:cubicBezTo>
                  <a:pt x="2037" y="935"/>
                  <a:pt x="2036" y="934"/>
                  <a:pt x="2034" y="934"/>
                </a:cubicBezTo>
                <a:cubicBezTo>
                  <a:pt x="2034" y="934"/>
                  <a:pt x="2034" y="934"/>
                  <a:pt x="2033" y="934"/>
                </a:cubicBezTo>
                <a:cubicBezTo>
                  <a:pt x="2033" y="934"/>
                  <a:pt x="2032" y="934"/>
                  <a:pt x="2032" y="934"/>
                </a:cubicBezTo>
                <a:cubicBezTo>
                  <a:pt x="2031" y="934"/>
                  <a:pt x="2031" y="934"/>
                  <a:pt x="2030" y="934"/>
                </a:cubicBezTo>
                <a:cubicBezTo>
                  <a:pt x="2024" y="933"/>
                  <a:pt x="2017" y="932"/>
                  <a:pt x="2010" y="933"/>
                </a:cubicBezTo>
                <a:cubicBezTo>
                  <a:pt x="2007" y="933"/>
                  <a:pt x="2004" y="933"/>
                  <a:pt x="2001" y="934"/>
                </a:cubicBezTo>
                <a:cubicBezTo>
                  <a:pt x="2002" y="933"/>
                  <a:pt x="2003" y="932"/>
                  <a:pt x="2003" y="931"/>
                </a:cubicBezTo>
                <a:cubicBezTo>
                  <a:pt x="2004" y="931"/>
                  <a:pt x="2004" y="930"/>
                  <a:pt x="2005" y="929"/>
                </a:cubicBezTo>
                <a:cubicBezTo>
                  <a:pt x="2005" y="929"/>
                  <a:pt x="2005" y="928"/>
                  <a:pt x="2006" y="928"/>
                </a:cubicBezTo>
                <a:cubicBezTo>
                  <a:pt x="2006" y="927"/>
                  <a:pt x="2006" y="927"/>
                  <a:pt x="2006" y="926"/>
                </a:cubicBezTo>
                <a:cubicBezTo>
                  <a:pt x="2008" y="923"/>
                  <a:pt x="2009" y="918"/>
                  <a:pt x="2011" y="913"/>
                </a:cubicBezTo>
                <a:cubicBezTo>
                  <a:pt x="2011" y="912"/>
                  <a:pt x="2012" y="911"/>
                  <a:pt x="2012" y="910"/>
                </a:cubicBezTo>
                <a:cubicBezTo>
                  <a:pt x="2012" y="909"/>
                  <a:pt x="2013" y="907"/>
                  <a:pt x="2013" y="906"/>
                </a:cubicBezTo>
                <a:cubicBezTo>
                  <a:pt x="2014" y="906"/>
                  <a:pt x="2014" y="905"/>
                  <a:pt x="2014" y="904"/>
                </a:cubicBezTo>
                <a:cubicBezTo>
                  <a:pt x="2015" y="904"/>
                  <a:pt x="2015" y="904"/>
                  <a:pt x="2015" y="904"/>
                </a:cubicBezTo>
                <a:cubicBezTo>
                  <a:pt x="2015" y="903"/>
                  <a:pt x="2015" y="903"/>
                  <a:pt x="2015" y="903"/>
                </a:cubicBezTo>
                <a:cubicBezTo>
                  <a:pt x="2016" y="901"/>
                  <a:pt x="2016" y="901"/>
                  <a:pt x="2016" y="901"/>
                </a:cubicBezTo>
                <a:cubicBezTo>
                  <a:pt x="2017" y="900"/>
                  <a:pt x="2017" y="900"/>
                  <a:pt x="2017" y="899"/>
                </a:cubicBezTo>
                <a:cubicBezTo>
                  <a:pt x="2018" y="898"/>
                  <a:pt x="2019" y="897"/>
                  <a:pt x="2020" y="896"/>
                </a:cubicBezTo>
                <a:cubicBezTo>
                  <a:pt x="2020" y="896"/>
                  <a:pt x="2021" y="895"/>
                  <a:pt x="2021" y="895"/>
                </a:cubicBezTo>
                <a:cubicBezTo>
                  <a:pt x="2021" y="894"/>
                  <a:pt x="2022" y="894"/>
                  <a:pt x="2022" y="893"/>
                </a:cubicBezTo>
                <a:cubicBezTo>
                  <a:pt x="2022" y="893"/>
                  <a:pt x="2023" y="893"/>
                  <a:pt x="2023" y="893"/>
                </a:cubicBezTo>
                <a:cubicBezTo>
                  <a:pt x="2023" y="893"/>
                  <a:pt x="2023" y="893"/>
                  <a:pt x="2024" y="893"/>
                </a:cubicBezTo>
                <a:cubicBezTo>
                  <a:pt x="2024" y="893"/>
                  <a:pt x="2025" y="893"/>
                  <a:pt x="2026" y="893"/>
                </a:cubicBezTo>
                <a:cubicBezTo>
                  <a:pt x="2026" y="893"/>
                  <a:pt x="2026" y="893"/>
                  <a:pt x="2027" y="893"/>
                </a:cubicBezTo>
                <a:cubicBezTo>
                  <a:pt x="2027" y="893"/>
                  <a:pt x="2027" y="893"/>
                  <a:pt x="2027" y="893"/>
                </a:cubicBezTo>
                <a:cubicBezTo>
                  <a:pt x="2027" y="893"/>
                  <a:pt x="2028" y="893"/>
                  <a:pt x="2028" y="893"/>
                </a:cubicBezTo>
                <a:cubicBezTo>
                  <a:pt x="2028" y="893"/>
                  <a:pt x="2029" y="893"/>
                  <a:pt x="2029" y="893"/>
                </a:cubicBezTo>
                <a:cubicBezTo>
                  <a:pt x="2030" y="893"/>
                  <a:pt x="2030" y="893"/>
                  <a:pt x="2031" y="893"/>
                </a:cubicBezTo>
                <a:cubicBezTo>
                  <a:pt x="2031" y="893"/>
                  <a:pt x="2032" y="893"/>
                  <a:pt x="2032" y="893"/>
                </a:cubicBezTo>
                <a:cubicBezTo>
                  <a:pt x="2033" y="893"/>
                  <a:pt x="2033" y="892"/>
                  <a:pt x="2034" y="892"/>
                </a:cubicBezTo>
                <a:cubicBezTo>
                  <a:pt x="2035" y="893"/>
                  <a:pt x="2036" y="893"/>
                  <a:pt x="2037" y="893"/>
                </a:cubicBezTo>
                <a:cubicBezTo>
                  <a:pt x="2038" y="893"/>
                  <a:pt x="2040" y="893"/>
                  <a:pt x="2041" y="893"/>
                </a:cubicBezTo>
                <a:cubicBezTo>
                  <a:pt x="2042" y="893"/>
                  <a:pt x="2043" y="894"/>
                  <a:pt x="2044" y="894"/>
                </a:cubicBezTo>
                <a:cubicBezTo>
                  <a:pt x="2045" y="894"/>
                  <a:pt x="2046" y="894"/>
                  <a:pt x="2047" y="895"/>
                </a:cubicBezTo>
                <a:cubicBezTo>
                  <a:pt x="2047" y="895"/>
                  <a:pt x="2047" y="895"/>
                  <a:pt x="2047" y="895"/>
                </a:cubicBezTo>
                <a:cubicBezTo>
                  <a:pt x="2051" y="912"/>
                  <a:pt x="2063" y="908"/>
                  <a:pt x="2075" y="900"/>
                </a:cubicBezTo>
                <a:cubicBezTo>
                  <a:pt x="2063" y="898"/>
                  <a:pt x="2061" y="886"/>
                  <a:pt x="2047" y="893"/>
                </a:cubicBezTo>
                <a:cubicBezTo>
                  <a:pt x="2046" y="892"/>
                  <a:pt x="2046" y="892"/>
                  <a:pt x="2045" y="892"/>
                </a:cubicBezTo>
                <a:cubicBezTo>
                  <a:pt x="2044" y="892"/>
                  <a:pt x="2042" y="891"/>
                  <a:pt x="2041" y="891"/>
                </a:cubicBezTo>
                <a:cubicBezTo>
                  <a:pt x="2040" y="891"/>
                  <a:pt x="2039" y="891"/>
                  <a:pt x="2037" y="891"/>
                </a:cubicBezTo>
                <a:cubicBezTo>
                  <a:pt x="2036" y="891"/>
                  <a:pt x="2035" y="891"/>
                  <a:pt x="2034" y="890"/>
                </a:cubicBezTo>
                <a:cubicBezTo>
                  <a:pt x="2033" y="890"/>
                  <a:pt x="2033" y="891"/>
                  <a:pt x="2032" y="891"/>
                </a:cubicBezTo>
                <a:cubicBezTo>
                  <a:pt x="2032" y="891"/>
                  <a:pt x="2031" y="891"/>
                  <a:pt x="2031" y="891"/>
                </a:cubicBezTo>
                <a:cubicBezTo>
                  <a:pt x="2030" y="891"/>
                  <a:pt x="2030" y="891"/>
                  <a:pt x="2029" y="891"/>
                </a:cubicBezTo>
                <a:cubicBezTo>
                  <a:pt x="2029" y="891"/>
                  <a:pt x="2028" y="891"/>
                  <a:pt x="2028" y="891"/>
                </a:cubicBezTo>
                <a:cubicBezTo>
                  <a:pt x="2027" y="891"/>
                  <a:pt x="2027" y="891"/>
                  <a:pt x="2027" y="891"/>
                </a:cubicBezTo>
                <a:cubicBezTo>
                  <a:pt x="2027" y="891"/>
                  <a:pt x="2027" y="891"/>
                  <a:pt x="2026" y="891"/>
                </a:cubicBezTo>
                <a:cubicBezTo>
                  <a:pt x="2026" y="891"/>
                  <a:pt x="2026" y="891"/>
                  <a:pt x="2025" y="892"/>
                </a:cubicBezTo>
                <a:cubicBezTo>
                  <a:pt x="2025" y="892"/>
                  <a:pt x="2025" y="892"/>
                  <a:pt x="2024" y="892"/>
                </a:cubicBezTo>
                <a:cubicBezTo>
                  <a:pt x="2024" y="892"/>
                  <a:pt x="2024" y="892"/>
                  <a:pt x="2023" y="892"/>
                </a:cubicBezTo>
                <a:cubicBezTo>
                  <a:pt x="2023" y="892"/>
                  <a:pt x="2023" y="892"/>
                  <a:pt x="2023" y="892"/>
                </a:cubicBezTo>
                <a:cubicBezTo>
                  <a:pt x="2023" y="892"/>
                  <a:pt x="2024" y="892"/>
                  <a:pt x="2024" y="892"/>
                </a:cubicBezTo>
                <a:cubicBezTo>
                  <a:pt x="2024" y="891"/>
                  <a:pt x="2024" y="891"/>
                  <a:pt x="2024" y="891"/>
                </a:cubicBezTo>
                <a:cubicBezTo>
                  <a:pt x="2025" y="891"/>
                  <a:pt x="2025" y="891"/>
                  <a:pt x="2025" y="891"/>
                </a:cubicBezTo>
                <a:cubicBezTo>
                  <a:pt x="2026" y="890"/>
                  <a:pt x="2026" y="890"/>
                  <a:pt x="2027" y="890"/>
                </a:cubicBezTo>
                <a:cubicBezTo>
                  <a:pt x="2027" y="889"/>
                  <a:pt x="2028" y="889"/>
                  <a:pt x="2028" y="888"/>
                </a:cubicBezTo>
                <a:cubicBezTo>
                  <a:pt x="2029" y="888"/>
                  <a:pt x="2029" y="888"/>
                  <a:pt x="2030" y="887"/>
                </a:cubicBezTo>
                <a:cubicBezTo>
                  <a:pt x="2030" y="887"/>
                  <a:pt x="2031" y="887"/>
                  <a:pt x="2031" y="886"/>
                </a:cubicBezTo>
                <a:cubicBezTo>
                  <a:pt x="2032" y="886"/>
                  <a:pt x="2033" y="885"/>
                  <a:pt x="2034" y="885"/>
                </a:cubicBezTo>
                <a:cubicBezTo>
                  <a:pt x="2035" y="884"/>
                  <a:pt x="2035" y="884"/>
                  <a:pt x="2036" y="884"/>
                </a:cubicBezTo>
                <a:cubicBezTo>
                  <a:pt x="2036" y="884"/>
                  <a:pt x="2037" y="883"/>
                  <a:pt x="2037" y="883"/>
                </a:cubicBezTo>
                <a:cubicBezTo>
                  <a:pt x="2038" y="883"/>
                  <a:pt x="2039" y="882"/>
                  <a:pt x="2040" y="882"/>
                </a:cubicBezTo>
                <a:cubicBezTo>
                  <a:pt x="2041" y="882"/>
                  <a:pt x="2042" y="882"/>
                  <a:pt x="2043" y="881"/>
                </a:cubicBezTo>
                <a:cubicBezTo>
                  <a:pt x="2043" y="881"/>
                  <a:pt x="2044" y="881"/>
                  <a:pt x="2045" y="880"/>
                </a:cubicBezTo>
                <a:cubicBezTo>
                  <a:pt x="2047" y="880"/>
                  <a:pt x="2048" y="879"/>
                  <a:pt x="2049" y="879"/>
                </a:cubicBezTo>
                <a:cubicBezTo>
                  <a:pt x="2050" y="879"/>
                  <a:pt x="2051" y="879"/>
                  <a:pt x="2052" y="878"/>
                </a:cubicBezTo>
                <a:cubicBezTo>
                  <a:pt x="2052" y="878"/>
                  <a:pt x="2053" y="878"/>
                  <a:pt x="2053" y="878"/>
                </a:cubicBezTo>
                <a:cubicBezTo>
                  <a:pt x="2053" y="878"/>
                  <a:pt x="2052" y="878"/>
                  <a:pt x="2052" y="878"/>
                </a:cubicBezTo>
                <a:cubicBezTo>
                  <a:pt x="2051" y="878"/>
                  <a:pt x="2051" y="878"/>
                  <a:pt x="2051" y="878"/>
                </a:cubicBezTo>
                <a:cubicBezTo>
                  <a:pt x="2050" y="878"/>
                  <a:pt x="2050" y="878"/>
                  <a:pt x="2049" y="878"/>
                </a:cubicBezTo>
                <a:cubicBezTo>
                  <a:pt x="2048" y="878"/>
                  <a:pt x="2046" y="878"/>
                  <a:pt x="2045" y="878"/>
                </a:cubicBezTo>
                <a:cubicBezTo>
                  <a:pt x="2044" y="879"/>
                  <a:pt x="2043" y="879"/>
                  <a:pt x="2042" y="879"/>
                </a:cubicBezTo>
                <a:cubicBezTo>
                  <a:pt x="2041" y="879"/>
                  <a:pt x="2041" y="879"/>
                  <a:pt x="2041" y="879"/>
                </a:cubicBezTo>
                <a:cubicBezTo>
                  <a:pt x="2040" y="879"/>
                  <a:pt x="2040" y="880"/>
                  <a:pt x="2039" y="880"/>
                </a:cubicBezTo>
                <a:cubicBezTo>
                  <a:pt x="2038" y="880"/>
                  <a:pt x="2037" y="880"/>
                  <a:pt x="2036" y="881"/>
                </a:cubicBezTo>
                <a:cubicBezTo>
                  <a:pt x="2036" y="881"/>
                  <a:pt x="2035" y="881"/>
                  <a:pt x="2035" y="882"/>
                </a:cubicBezTo>
                <a:cubicBezTo>
                  <a:pt x="2034" y="882"/>
                  <a:pt x="2033" y="882"/>
                  <a:pt x="2033" y="882"/>
                </a:cubicBezTo>
                <a:cubicBezTo>
                  <a:pt x="2032" y="883"/>
                  <a:pt x="2031" y="884"/>
                  <a:pt x="2030" y="884"/>
                </a:cubicBezTo>
                <a:cubicBezTo>
                  <a:pt x="2029" y="885"/>
                  <a:pt x="2029" y="885"/>
                  <a:pt x="2028" y="885"/>
                </a:cubicBezTo>
                <a:cubicBezTo>
                  <a:pt x="2028" y="886"/>
                  <a:pt x="2027" y="886"/>
                  <a:pt x="2027" y="886"/>
                </a:cubicBezTo>
                <a:cubicBezTo>
                  <a:pt x="2026" y="887"/>
                  <a:pt x="2026" y="887"/>
                  <a:pt x="2025" y="888"/>
                </a:cubicBezTo>
                <a:cubicBezTo>
                  <a:pt x="2025" y="888"/>
                  <a:pt x="2024" y="888"/>
                  <a:pt x="2024" y="889"/>
                </a:cubicBezTo>
                <a:cubicBezTo>
                  <a:pt x="2023" y="890"/>
                  <a:pt x="2023" y="890"/>
                  <a:pt x="2023" y="890"/>
                </a:cubicBezTo>
                <a:cubicBezTo>
                  <a:pt x="2022" y="890"/>
                  <a:pt x="2022" y="890"/>
                  <a:pt x="2022" y="890"/>
                </a:cubicBezTo>
                <a:cubicBezTo>
                  <a:pt x="2022" y="891"/>
                  <a:pt x="2021" y="891"/>
                  <a:pt x="2021" y="892"/>
                </a:cubicBezTo>
                <a:cubicBezTo>
                  <a:pt x="2020" y="892"/>
                  <a:pt x="2020" y="893"/>
                  <a:pt x="2019" y="893"/>
                </a:cubicBezTo>
                <a:cubicBezTo>
                  <a:pt x="2019" y="894"/>
                  <a:pt x="2018" y="894"/>
                  <a:pt x="2018" y="895"/>
                </a:cubicBezTo>
                <a:cubicBezTo>
                  <a:pt x="2017" y="896"/>
                  <a:pt x="2016" y="897"/>
                  <a:pt x="2015" y="898"/>
                </a:cubicBezTo>
                <a:cubicBezTo>
                  <a:pt x="2015" y="899"/>
                  <a:pt x="2015" y="899"/>
                  <a:pt x="2014" y="900"/>
                </a:cubicBezTo>
                <a:cubicBezTo>
                  <a:pt x="2013" y="902"/>
                  <a:pt x="2013" y="902"/>
                  <a:pt x="2013" y="902"/>
                </a:cubicBezTo>
                <a:cubicBezTo>
                  <a:pt x="2013" y="902"/>
                  <a:pt x="2013" y="902"/>
                  <a:pt x="2013" y="902"/>
                </a:cubicBezTo>
                <a:cubicBezTo>
                  <a:pt x="2012" y="903"/>
                  <a:pt x="2012" y="903"/>
                  <a:pt x="2012" y="903"/>
                </a:cubicBezTo>
                <a:cubicBezTo>
                  <a:pt x="2012" y="904"/>
                  <a:pt x="2012" y="905"/>
                  <a:pt x="2011" y="905"/>
                </a:cubicBezTo>
                <a:cubicBezTo>
                  <a:pt x="2010" y="908"/>
                  <a:pt x="2009" y="910"/>
                  <a:pt x="2008" y="913"/>
                </a:cubicBezTo>
                <a:cubicBezTo>
                  <a:pt x="2008" y="915"/>
                  <a:pt x="2007" y="917"/>
                  <a:pt x="2006" y="919"/>
                </a:cubicBezTo>
                <a:cubicBezTo>
                  <a:pt x="2005" y="922"/>
                  <a:pt x="2005" y="924"/>
                  <a:pt x="2004" y="925"/>
                </a:cubicBezTo>
                <a:cubicBezTo>
                  <a:pt x="2004" y="926"/>
                  <a:pt x="2003" y="927"/>
                  <a:pt x="2003" y="928"/>
                </a:cubicBezTo>
                <a:cubicBezTo>
                  <a:pt x="2002" y="929"/>
                  <a:pt x="2002" y="930"/>
                  <a:pt x="2002" y="930"/>
                </a:cubicBezTo>
                <a:cubicBezTo>
                  <a:pt x="2001" y="931"/>
                  <a:pt x="2001" y="932"/>
                  <a:pt x="2000" y="932"/>
                </a:cubicBezTo>
                <a:cubicBezTo>
                  <a:pt x="2000" y="933"/>
                  <a:pt x="2000" y="933"/>
                  <a:pt x="1999" y="934"/>
                </a:cubicBezTo>
                <a:cubicBezTo>
                  <a:pt x="1999" y="934"/>
                  <a:pt x="1999" y="934"/>
                  <a:pt x="1999" y="934"/>
                </a:cubicBezTo>
                <a:cubicBezTo>
                  <a:pt x="1996" y="935"/>
                  <a:pt x="1992" y="936"/>
                  <a:pt x="1988" y="937"/>
                </a:cubicBezTo>
                <a:cubicBezTo>
                  <a:pt x="1986" y="938"/>
                  <a:pt x="1986" y="938"/>
                  <a:pt x="1986" y="938"/>
                </a:cubicBezTo>
                <a:cubicBezTo>
                  <a:pt x="1986" y="938"/>
                  <a:pt x="1986" y="938"/>
                  <a:pt x="1986" y="938"/>
                </a:cubicBezTo>
                <a:cubicBezTo>
                  <a:pt x="1986" y="938"/>
                  <a:pt x="1986" y="938"/>
                  <a:pt x="1986" y="938"/>
                </a:cubicBezTo>
                <a:cubicBezTo>
                  <a:pt x="1986" y="938"/>
                  <a:pt x="1986" y="938"/>
                  <a:pt x="1986" y="938"/>
                </a:cubicBezTo>
                <a:cubicBezTo>
                  <a:pt x="1986" y="938"/>
                  <a:pt x="1986" y="938"/>
                  <a:pt x="1986" y="938"/>
                </a:cubicBezTo>
                <a:cubicBezTo>
                  <a:pt x="1985" y="938"/>
                  <a:pt x="1985" y="938"/>
                  <a:pt x="1985" y="938"/>
                </a:cubicBezTo>
                <a:cubicBezTo>
                  <a:pt x="1984" y="939"/>
                  <a:pt x="1983" y="939"/>
                  <a:pt x="1982" y="939"/>
                </a:cubicBezTo>
                <a:cubicBezTo>
                  <a:pt x="1981" y="940"/>
                  <a:pt x="1979" y="941"/>
                  <a:pt x="1977" y="942"/>
                </a:cubicBezTo>
                <a:cubicBezTo>
                  <a:pt x="1974" y="944"/>
                  <a:pt x="1970" y="946"/>
                  <a:pt x="1967" y="949"/>
                </a:cubicBezTo>
                <a:cubicBezTo>
                  <a:pt x="1966" y="949"/>
                  <a:pt x="1966" y="949"/>
                  <a:pt x="1965" y="950"/>
                </a:cubicBezTo>
                <a:cubicBezTo>
                  <a:pt x="1966" y="949"/>
                  <a:pt x="1967" y="947"/>
                  <a:pt x="1967" y="946"/>
                </a:cubicBezTo>
                <a:cubicBezTo>
                  <a:pt x="1967" y="946"/>
                  <a:pt x="1968" y="945"/>
                  <a:pt x="1968" y="944"/>
                </a:cubicBezTo>
                <a:cubicBezTo>
                  <a:pt x="1968" y="943"/>
                  <a:pt x="1969" y="942"/>
                  <a:pt x="1969" y="942"/>
                </a:cubicBezTo>
                <a:cubicBezTo>
                  <a:pt x="1970" y="940"/>
                  <a:pt x="1970" y="938"/>
                  <a:pt x="1971" y="937"/>
                </a:cubicBezTo>
                <a:cubicBezTo>
                  <a:pt x="1971" y="937"/>
                  <a:pt x="1971" y="937"/>
                  <a:pt x="1971" y="937"/>
                </a:cubicBezTo>
                <a:cubicBezTo>
                  <a:pt x="1989" y="925"/>
                  <a:pt x="1994" y="910"/>
                  <a:pt x="1976" y="892"/>
                </a:cubicBezTo>
                <a:cubicBezTo>
                  <a:pt x="1972" y="909"/>
                  <a:pt x="1956" y="916"/>
                  <a:pt x="1969" y="935"/>
                </a:cubicBezTo>
                <a:cubicBezTo>
                  <a:pt x="1969" y="935"/>
                  <a:pt x="1969" y="936"/>
                  <a:pt x="1969" y="936"/>
                </a:cubicBezTo>
                <a:cubicBezTo>
                  <a:pt x="1968" y="938"/>
                  <a:pt x="1968" y="939"/>
                  <a:pt x="1967" y="941"/>
                </a:cubicBezTo>
                <a:cubicBezTo>
                  <a:pt x="1967" y="942"/>
                  <a:pt x="1967" y="942"/>
                  <a:pt x="1966" y="943"/>
                </a:cubicBezTo>
                <a:cubicBezTo>
                  <a:pt x="1966" y="944"/>
                  <a:pt x="1966" y="945"/>
                  <a:pt x="1965" y="945"/>
                </a:cubicBezTo>
                <a:cubicBezTo>
                  <a:pt x="1964" y="948"/>
                  <a:pt x="1962" y="951"/>
                  <a:pt x="1961" y="953"/>
                </a:cubicBezTo>
                <a:cubicBezTo>
                  <a:pt x="1961" y="953"/>
                  <a:pt x="1961" y="953"/>
                  <a:pt x="1960" y="953"/>
                </a:cubicBezTo>
                <a:cubicBezTo>
                  <a:pt x="1956" y="956"/>
                  <a:pt x="1951" y="959"/>
                  <a:pt x="1947" y="962"/>
                </a:cubicBezTo>
                <a:cubicBezTo>
                  <a:pt x="1946" y="962"/>
                  <a:pt x="1945" y="963"/>
                  <a:pt x="1944" y="963"/>
                </a:cubicBezTo>
                <a:cubicBezTo>
                  <a:pt x="1944" y="963"/>
                  <a:pt x="1944" y="963"/>
                  <a:pt x="1944" y="963"/>
                </a:cubicBezTo>
                <a:cubicBezTo>
                  <a:pt x="1944" y="963"/>
                  <a:pt x="1944" y="963"/>
                  <a:pt x="1944" y="963"/>
                </a:cubicBezTo>
                <a:cubicBezTo>
                  <a:pt x="1944" y="963"/>
                  <a:pt x="1944" y="963"/>
                  <a:pt x="1944" y="963"/>
                </a:cubicBezTo>
                <a:cubicBezTo>
                  <a:pt x="1944" y="963"/>
                  <a:pt x="1943" y="963"/>
                  <a:pt x="1943" y="963"/>
                </a:cubicBezTo>
                <a:cubicBezTo>
                  <a:pt x="1943" y="964"/>
                  <a:pt x="1943" y="964"/>
                  <a:pt x="1943" y="964"/>
                </a:cubicBezTo>
                <a:cubicBezTo>
                  <a:pt x="1943" y="964"/>
                  <a:pt x="1943" y="964"/>
                  <a:pt x="1943" y="964"/>
                </a:cubicBezTo>
                <a:cubicBezTo>
                  <a:pt x="1941" y="964"/>
                  <a:pt x="1941" y="964"/>
                  <a:pt x="1941" y="964"/>
                </a:cubicBezTo>
                <a:cubicBezTo>
                  <a:pt x="1940" y="965"/>
                  <a:pt x="1940" y="965"/>
                  <a:pt x="1940" y="965"/>
                </a:cubicBezTo>
                <a:cubicBezTo>
                  <a:pt x="1938" y="966"/>
                  <a:pt x="1938" y="966"/>
                  <a:pt x="1938" y="966"/>
                </a:cubicBezTo>
                <a:cubicBezTo>
                  <a:pt x="1938" y="966"/>
                  <a:pt x="1937" y="966"/>
                  <a:pt x="1936" y="967"/>
                </a:cubicBezTo>
                <a:cubicBezTo>
                  <a:pt x="1932" y="968"/>
                  <a:pt x="1928" y="969"/>
                  <a:pt x="1924" y="970"/>
                </a:cubicBezTo>
                <a:cubicBezTo>
                  <a:pt x="1917" y="972"/>
                  <a:pt x="1909" y="973"/>
                  <a:pt x="1901" y="974"/>
                </a:cubicBezTo>
                <a:cubicBezTo>
                  <a:pt x="1900" y="974"/>
                  <a:pt x="1899" y="974"/>
                  <a:pt x="1898" y="974"/>
                </a:cubicBezTo>
                <a:cubicBezTo>
                  <a:pt x="1898" y="974"/>
                  <a:pt x="1899" y="974"/>
                  <a:pt x="1899" y="973"/>
                </a:cubicBezTo>
                <a:cubicBezTo>
                  <a:pt x="1899" y="973"/>
                  <a:pt x="1900" y="973"/>
                  <a:pt x="1900" y="972"/>
                </a:cubicBezTo>
                <a:cubicBezTo>
                  <a:pt x="1900" y="972"/>
                  <a:pt x="1901" y="972"/>
                  <a:pt x="1901" y="971"/>
                </a:cubicBezTo>
                <a:cubicBezTo>
                  <a:pt x="1901" y="971"/>
                  <a:pt x="1901" y="971"/>
                  <a:pt x="1902" y="970"/>
                </a:cubicBezTo>
                <a:cubicBezTo>
                  <a:pt x="1902" y="970"/>
                  <a:pt x="1903" y="969"/>
                  <a:pt x="1904" y="968"/>
                </a:cubicBezTo>
                <a:cubicBezTo>
                  <a:pt x="1904" y="967"/>
                  <a:pt x="1905" y="966"/>
                  <a:pt x="1906" y="965"/>
                </a:cubicBezTo>
                <a:cubicBezTo>
                  <a:pt x="1906" y="965"/>
                  <a:pt x="1906" y="964"/>
                  <a:pt x="1906" y="964"/>
                </a:cubicBezTo>
                <a:cubicBezTo>
                  <a:pt x="1907" y="963"/>
                  <a:pt x="1907" y="962"/>
                  <a:pt x="1907" y="962"/>
                </a:cubicBezTo>
                <a:cubicBezTo>
                  <a:pt x="1908" y="961"/>
                  <a:pt x="1908" y="960"/>
                  <a:pt x="1908" y="960"/>
                </a:cubicBezTo>
                <a:cubicBezTo>
                  <a:pt x="1908" y="959"/>
                  <a:pt x="1909" y="958"/>
                  <a:pt x="1909" y="958"/>
                </a:cubicBezTo>
                <a:cubicBezTo>
                  <a:pt x="1910" y="955"/>
                  <a:pt x="1911" y="952"/>
                  <a:pt x="1911" y="948"/>
                </a:cubicBezTo>
                <a:cubicBezTo>
                  <a:pt x="1912" y="945"/>
                  <a:pt x="1912" y="941"/>
                  <a:pt x="1913" y="937"/>
                </a:cubicBezTo>
                <a:cubicBezTo>
                  <a:pt x="1913" y="934"/>
                  <a:pt x="1914" y="930"/>
                  <a:pt x="1914" y="926"/>
                </a:cubicBezTo>
                <a:cubicBezTo>
                  <a:pt x="1915" y="922"/>
                  <a:pt x="1915" y="918"/>
                  <a:pt x="1917" y="915"/>
                </a:cubicBezTo>
                <a:cubicBezTo>
                  <a:pt x="1917" y="913"/>
                  <a:pt x="1917" y="913"/>
                  <a:pt x="1917" y="913"/>
                </a:cubicBezTo>
                <a:cubicBezTo>
                  <a:pt x="1917" y="912"/>
                  <a:pt x="1917" y="912"/>
                  <a:pt x="1917" y="912"/>
                </a:cubicBezTo>
                <a:cubicBezTo>
                  <a:pt x="1918" y="911"/>
                  <a:pt x="1918" y="911"/>
                  <a:pt x="1918" y="911"/>
                </a:cubicBezTo>
                <a:cubicBezTo>
                  <a:pt x="1918" y="911"/>
                  <a:pt x="1918" y="911"/>
                  <a:pt x="1918" y="911"/>
                </a:cubicBezTo>
                <a:cubicBezTo>
                  <a:pt x="1918" y="911"/>
                  <a:pt x="1918" y="911"/>
                  <a:pt x="1918" y="911"/>
                </a:cubicBezTo>
                <a:cubicBezTo>
                  <a:pt x="1918" y="911"/>
                  <a:pt x="1918" y="911"/>
                  <a:pt x="1918" y="911"/>
                </a:cubicBezTo>
                <a:cubicBezTo>
                  <a:pt x="1918" y="911"/>
                  <a:pt x="1918" y="911"/>
                  <a:pt x="1918" y="911"/>
                </a:cubicBezTo>
                <a:cubicBezTo>
                  <a:pt x="1918" y="910"/>
                  <a:pt x="1918" y="910"/>
                  <a:pt x="1918" y="910"/>
                </a:cubicBezTo>
                <a:cubicBezTo>
                  <a:pt x="1919" y="909"/>
                  <a:pt x="1919" y="909"/>
                  <a:pt x="1919" y="909"/>
                </a:cubicBezTo>
                <a:cubicBezTo>
                  <a:pt x="1919" y="909"/>
                  <a:pt x="1919" y="908"/>
                  <a:pt x="1919" y="908"/>
                </a:cubicBezTo>
                <a:cubicBezTo>
                  <a:pt x="1920" y="906"/>
                  <a:pt x="1920" y="906"/>
                  <a:pt x="1920" y="906"/>
                </a:cubicBezTo>
                <a:cubicBezTo>
                  <a:pt x="1920" y="906"/>
                  <a:pt x="1921" y="905"/>
                  <a:pt x="1921" y="904"/>
                </a:cubicBezTo>
                <a:cubicBezTo>
                  <a:pt x="1922" y="903"/>
                  <a:pt x="1922" y="902"/>
                  <a:pt x="1923" y="902"/>
                </a:cubicBezTo>
                <a:cubicBezTo>
                  <a:pt x="1923" y="901"/>
                  <a:pt x="1924" y="900"/>
                  <a:pt x="1924" y="899"/>
                </a:cubicBezTo>
                <a:cubicBezTo>
                  <a:pt x="1925" y="898"/>
                  <a:pt x="1925" y="898"/>
                  <a:pt x="1926" y="897"/>
                </a:cubicBezTo>
                <a:cubicBezTo>
                  <a:pt x="1927" y="896"/>
                  <a:pt x="1927" y="896"/>
                  <a:pt x="1928" y="895"/>
                </a:cubicBezTo>
                <a:cubicBezTo>
                  <a:pt x="1928" y="894"/>
                  <a:pt x="1929" y="894"/>
                  <a:pt x="1930" y="893"/>
                </a:cubicBezTo>
                <a:cubicBezTo>
                  <a:pt x="1930" y="892"/>
                  <a:pt x="1931" y="892"/>
                  <a:pt x="1932" y="891"/>
                </a:cubicBezTo>
                <a:cubicBezTo>
                  <a:pt x="1932" y="891"/>
                  <a:pt x="1933" y="890"/>
                  <a:pt x="1934" y="890"/>
                </a:cubicBezTo>
                <a:cubicBezTo>
                  <a:pt x="1934" y="889"/>
                  <a:pt x="1935" y="889"/>
                  <a:pt x="1936" y="888"/>
                </a:cubicBezTo>
                <a:cubicBezTo>
                  <a:pt x="1937" y="887"/>
                  <a:pt x="1938" y="886"/>
                  <a:pt x="1940" y="885"/>
                </a:cubicBezTo>
                <a:cubicBezTo>
                  <a:pt x="1941" y="885"/>
                  <a:pt x="1941" y="885"/>
                  <a:pt x="1942" y="884"/>
                </a:cubicBezTo>
                <a:cubicBezTo>
                  <a:pt x="1943" y="884"/>
                  <a:pt x="1943" y="884"/>
                  <a:pt x="1944" y="883"/>
                </a:cubicBezTo>
                <a:cubicBezTo>
                  <a:pt x="1945" y="883"/>
                  <a:pt x="1947" y="882"/>
                  <a:pt x="1948" y="882"/>
                </a:cubicBezTo>
                <a:cubicBezTo>
                  <a:pt x="1948" y="881"/>
                  <a:pt x="1949" y="881"/>
                  <a:pt x="1949" y="881"/>
                </a:cubicBezTo>
                <a:cubicBezTo>
                  <a:pt x="1950" y="881"/>
                  <a:pt x="1951" y="880"/>
                  <a:pt x="1951" y="880"/>
                </a:cubicBezTo>
                <a:cubicBezTo>
                  <a:pt x="1953" y="879"/>
                  <a:pt x="1955" y="879"/>
                  <a:pt x="1957" y="878"/>
                </a:cubicBezTo>
                <a:cubicBezTo>
                  <a:pt x="1959" y="878"/>
                  <a:pt x="1960" y="878"/>
                  <a:pt x="1961" y="878"/>
                </a:cubicBezTo>
                <a:cubicBezTo>
                  <a:pt x="1962" y="878"/>
                  <a:pt x="1962" y="877"/>
                  <a:pt x="1962" y="877"/>
                </a:cubicBezTo>
                <a:cubicBezTo>
                  <a:pt x="1962" y="877"/>
                  <a:pt x="1962" y="877"/>
                  <a:pt x="1961" y="877"/>
                </a:cubicBezTo>
                <a:cubicBezTo>
                  <a:pt x="1960" y="877"/>
                  <a:pt x="1959" y="877"/>
                  <a:pt x="1957" y="878"/>
                </a:cubicBezTo>
                <a:cubicBezTo>
                  <a:pt x="1955" y="878"/>
                  <a:pt x="1953" y="878"/>
                  <a:pt x="1951" y="878"/>
                </a:cubicBezTo>
                <a:cubicBezTo>
                  <a:pt x="1950" y="879"/>
                  <a:pt x="1949" y="879"/>
                  <a:pt x="1949" y="879"/>
                </a:cubicBezTo>
                <a:cubicBezTo>
                  <a:pt x="1949" y="879"/>
                  <a:pt x="1948" y="879"/>
                  <a:pt x="1948" y="879"/>
                </a:cubicBezTo>
                <a:cubicBezTo>
                  <a:pt x="1949" y="879"/>
                  <a:pt x="1949" y="878"/>
                  <a:pt x="1950" y="878"/>
                </a:cubicBezTo>
                <a:cubicBezTo>
                  <a:pt x="1950" y="877"/>
                  <a:pt x="1951" y="876"/>
                  <a:pt x="1952" y="876"/>
                </a:cubicBezTo>
                <a:cubicBezTo>
                  <a:pt x="1952" y="875"/>
                  <a:pt x="1953" y="874"/>
                  <a:pt x="1953" y="874"/>
                </a:cubicBezTo>
                <a:cubicBezTo>
                  <a:pt x="1954" y="873"/>
                  <a:pt x="1954" y="873"/>
                  <a:pt x="1955" y="872"/>
                </a:cubicBezTo>
                <a:cubicBezTo>
                  <a:pt x="1970" y="872"/>
                  <a:pt x="1968" y="850"/>
                  <a:pt x="1963" y="841"/>
                </a:cubicBezTo>
                <a:cubicBezTo>
                  <a:pt x="1962" y="847"/>
                  <a:pt x="1962" y="850"/>
                  <a:pt x="1958" y="855"/>
                </a:cubicBezTo>
                <a:cubicBezTo>
                  <a:pt x="1955" y="858"/>
                  <a:pt x="1948" y="864"/>
                  <a:pt x="1954" y="868"/>
                </a:cubicBezTo>
                <a:cubicBezTo>
                  <a:pt x="1954" y="868"/>
                  <a:pt x="1954" y="868"/>
                  <a:pt x="1954" y="868"/>
                </a:cubicBezTo>
                <a:cubicBezTo>
                  <a:pt x="1953" y="869"/>
                  <a:pt x="1953" y="871"/>
                  <a:pt x="1953" y="872"/>
                </a:cubicBezTo>
                <a:cubicBezTo>
                  <a:pt x="1953" y="872"/>
                  <a:pt x="1953" y="872"/>
                  <a:pt x="1953" y="872"/>
                </a:cubicBezTo>
                <a:cubicBezTo>
                  <a:pt x="1953" y="872"/>
                  <a:pt x="1952" y="872"/>
                  <a:pt x="1952" y="873"/>
                </a:cubicBezTo>
                <a:cubicBezTo>
                  <a:pt x="1952" y="873"/>
                  <a:pt x="1951" y="874"/>
                  <a:pt x="1950" y="875"/>
                </a:cubicBezTo>
                <a:cubicBezTo>
                  <a:pt x="1950" y="875"/>
                  <a:pt x="1949" y="876"/>
                  <a:pt x="1949" y="876"/>
                </a:cubicBezTo>
                <a:cubicBezTo>
                  <a:pt x="1948" y="877"/>
                  <a:pt x="1947" y="878"/>
                  <a:pt x="1947" y="878"/>
                </a:cubicBezTo>
                <a:cubicBezTo>
                  <a:pt x="1946" y="879"/>
                  <a:pt x="1946" y="879"/>
                  <a:pt x="1945" y="880"/>
                </a:cubicBezTo>
                <a:cubicBezTo>
                  <a:pt x="1945" y="880"/>
                  <a:pt x="1945" y="880"/>
                  <a:pt x="1945" y="880"/>
                </a:cubicBezTo>
                <a:cubicBezTo>
                  <a:pt x="1945" y="880"/>
                  <a:pt x="1945" y="880"/>
                  <a:pt x="1944" y="880"/>
                </a:cubicBezTo>
                <a:cubicBezTo>
                  <a:pt x="1944" y="880"/>
                  <a:pt x="1944" y="880"/>
                  <a:pt x="1944" y="881"/>
                </a:cubicBezTo>
                <a:cubicBezTo>
                  <a:pt x="1944" y="881"/>
                  <a:pt x="1944" y="881"/>
                  <a:pt x="1944" y="881"/>
                </a:cubicBezTo>
                <a:cubicBezTo>
                  <a:pt x="1943" y="881"/>
                  <a:pt x="1943" y="881"/>
                  <a:pt x="1943" y="881"/>
                </a:cubicBezTo>
                <a:cubicBezTo>
                  <a:pt x="1942" y="881"/>
                  <a:pt x="1941" y="882"/>
                  <a:pt x="1941" y="882"/>
                </a:cubicBezTo>
                <a:cubicBezTo>
                  <a:pt x="1940" y="882"/>
                  <a:pt x="1939" y="883"/>
                  <a:pt x="1939" y="883"/>
                </a:cubicBezTo>
                <a:cubicBezTo>
                  <a:pt x="1937" y="884"/>
                  <a:pt x="1936" y="885"/>
                  <a:pt x="1934" y="886"/>
                </a:cubicBezTo>
                <a:cubicBezTo>
                  <a:pt x="1934" y="887"/>
                  <a:pt x="1933" y="887"/>
                  <a:pt x="1932" y="888"/>
                </a:cubicBezTo>
                <a:cubicBezTo>
                  <a:pt x="1931" y="888"/>
                  <a:pt x="1931" y="889"/>
                  <a:pt x="1930" y="889"/>
                </a:cubicBezTo>
                <a:cubicBezTo>
                  <a:pt x="1929" y="890"/>
                  <a:pt x="1929" y="891"/>
                  <a:pt x="1928" y="891"/>
                </a:cubicBezTo>
                <a:cubicBezTo>
                  <a:pt x="1927" y="892"/>
                  <a:pt x="1927" y="893"/>
                  <a:pt x="1926" y="893"/>
                </a:cubicBezTo>
                <a:cubicBezTo>
                  <a:pt x="1925" y="894"/>
                  <a:pt x="1925" y="895"/>
                  <a:pt x="1924" y="895"/>
                </a:cubicBezTo>
                <a:cubicBezTo>
                  <a:pt x="1924" y="896"/>
                  <a:pt x="1923" y="897"/>
                  <a:pt x="1922" y="898"/>
                </a:cubicBezTo>
                <a:cubicBezTo>
                  <a:pt x="1922" y="899"/>
                  <a:pt x="1921" y="899"/>
                  <a:pt x="1921" y="900"/>
                </a:cubicBezTo>
                <a:cubicBezTo>
                  <a:pt x="1920" y="901"/>
                  <a:pt x="1920" y="902"/>
                  <a:pt x="1919" y="903"/>
                </a:cubicBezTo>
                <a:cubicBezTo>
                  <a:pt x="1919" y="903"/>
                  <a:pt x="1918" y="904"/>
                  <a:pt x="1918" y="905"/>
                </a:cubicBezTo>
                <a:cubicBezTo>
                  <a:pt x="1918" y="905"/>
                  <a:pt x="1918" y="905"/>
                  <a:pt x="1918" y="904"/>
                </a:cubicBezTo>
                <a:cubicBezTo>
                  <a:pt x="1918" y="904"/>
                  <a:pt x="1918" y="903"/>
                  <a:pt x="1917" y="903"/>
                </a:cubicBezTo>
                <a:cubicBezTo>
                  <a:pt x="1917" y="902"/>
                  <a:pt x="1917" y="901"/>
                  <a:pt x="1917" y="901"/>
                </a:cubicBezTo>
                <a:cubicBezTo>
                  <a:pt x="1917" y="900"/>
                  <a:pt x="1917" y="900"/>
                  <a:pt x="1917" y="900"/>
                </a:cubicBezTo>
                <a:cubicBezTo>
                  <a:pt x="1917" y="899"/>
                  <a:pt x="1917" y="899"/>
                  <a:pt x="1917" y="899"/>
                </a:cubicBezTo>
                <a:cubicBezTo>
                  <a:pt x="1916" y="898"/>
                  <a:pt x="1916" y="897"/>
                  <a:pt x="1916" y="896"/>
                </a:cubicBezTo>
                <a:cubicBezTo>
                  <a:pt x="1916" y="895"/>
                  <a:pt x="1915" y="894"/>
                  <a:pt x="1914" y="892"/>
                </a:cubicBezTo>
                <a:cubicBezTo>
                  <a:pt x="1914" y="891"/>
                  <a:pt x="1913" y="889"/>
                  <a:pt x="1912" y="888"/>
                </a:cubicBezTo>
                <a:cubicBezTo>
                  <a:pt x="1912" y="888"/>
                  <a:pt x="1912" y="887"/>
                  <a:pt x="1912" y="887"/>
                </a:cubicBezTo>
                <a:cubicBezTo>
                  <a:pt x="1920" y="871"/>
                  <a:pt x="1893" y="861"/>
                  <a:pt x="1882" y="858"/>
                </a:cubicBezTo>
                <a:cubicBezTo>
                  <a:pt x="1889" y="869"/>
                  <a:pt x="1885" y="897"/>
                  <a:pt x="1908" y="889"/>
                </a:cubicBezTo>
                <a:cubicBezTo>
                  <a:pt x="1908" y="887"/>
                  <a:pt x="1908" y="887"/>
                  <a:pt x="1908" y="887"/>
                </a:cubicBezTo>
                <a:cubicBezTo>
                  <a:pt x="1908" y="888"/>
                  <a:pt x="1909" y="889"/>
                  <a:pt x="1910" y="890"/>
                </a:cubicBezTo>
                <a:cubicBezTo>
                  <a:pt x="1910" y="889"/>
                  <a:pt x="1910" y="889"/>
                  <a:pt x="1910" y="889"/>
                </a:cubicBezTo>
                <a:cubicBezTo>
                  <a:pt x="1910" y="889"/>
                  <a:pt x="1911" y="889"/>
                  <a:pt x="1911" y="889"/>
                </a:cubicBezTo>
                <a:cubicBezTo>
                  <a:pt x="1911" y="890"/>
                  <a:pt x="1912" y="892"/>
                  <a:pt x="1913" y="893"/>
                </a:cubicBezTo>
                <a:cubicBezTo>
                  <a:pt x="1913" y="894"/>
                  <a:pt x="1914" y="896"/>
                  <a:pt x="1914" y="897"/>
                </a:cubicBezTo>
                <a:cubicBezTo>
                  <a:pt x="1914" y="898"/>
                  <a:pt x="1914" y="898"/>
                  <a:pt x="1915" y="899"/>
                </a:cubicBezTo>
                <a:cubicBezTo>
                  <a:pt x="1915" y="899"/>
                  <a:pt x="1915" y="900"/>
                  <a:pt x="1915" y="900"/>
                </a:cubicBezTo>
                <a:cubicBezTo>
                  <a:pt x="1915" y="900"/>
                  <a:pt x="1915" y="901"/>
                  <a:pt x="1915" y="901"/>
                </a:cubicBezTo>
                <a:cubicBezTo>
                  <a:pt x="1915" y="902"/>
                  <a:pt x="1915" y="902"/>
                  <a:pt x="1915" y="903"/>
                </a:cubicBezTo>
                <a:cubicBezTo>
                  <a:pt x="1915" y="903"/>
                  <a:pt x="1915" y="904"/>
                  <a:pt x="1915" y="905"/>
                </a:cubicBezTo>
                <a:cubicBezTo>
                  <a:pt x="1916" y="905"/>
                  <a:pt x="1916" y="905"/>
                  <a:pt x="1916" y="905"/>
                </a:cubicBezTo>
                <a:cubicBezTo>
                  <a:pt x="1916" y="906"/>
                  <a:pt x="1916" y="906"/>
                  <a:pt x="1916" y="906"/>
                </a:cubicBezTo>
                <a:cubicBezTo>
                  <a:pt x="1916" y="907"/>
                  <a:pt x="1916" y="907"/>
                  <a:pt x="1916" y="908"/>
                </a:cubicBezTo>
                <a:cubicBezTo>
                  <a:pt x="1916" y="908"/>
                  <a:pt x="1916" y="908"/>
                  <a:pt x="1916" y="909"/>
                </a:cubicBezTo>
                <a:cubicBezTo>
                  <a:pt x="1916" y="910"/>
                  <a:pt x="1916" y="910"/>
                  <a:pt x="1916" y="910"/>
                </a:cubicBezTo>
                <a:cubicBezTo>
                  <a:pt x="1915" y="910"/>
                  <a:pt x="1915" y="910"/>
                  <a:pt x="1915" y="910"/>
                </a:cubicBezTo>
                <a:cubicBezTo>
                  <a:pt x="1915" y="910"/>
                  <a:pt x="1915" y="910"/>
                  <a:pt x="1915" y="910"/>
                </a:cubicBezTo>
                <a:cubicBezTo>
                  <a:pt x="1915" y="911"/>
                  <a:pt x="1915" y="911"/>
                  <a:pt x="1915" y="911"/>
                </a:cubicBezTo>
                <a:cubicBezTo>
                  <a:pt x="1915" y="911"/>
                  <a:pt x="1915" y="911"/>
                  <a:pt x="1915" y="911"/>
                </a:cubicBezTo>
                <a:cubicBezTo>
                  <a:pt x="1915" y="911"/>
                  <a:pt x="1915" y="911"/>
                  <a:pt x="1915" y="911"/>
                </a:cubicBezTo>
                <a:cubicBezTo>
                  <a:pt x="1915" y="912"/>
                  <a:pt x="1915" y="912"/>
                  <a:pt x="1915" y="912"/>
                </a:cubicBezTo>
                <a:cubicBezTo>
                  <a:pt x="1914" y="914"/>
                  <a:pt x="1914" y="914"/>
                  <a:pt x="1914" y="914"/>
                </a:cubicBezTo>
                <a:cubicBezTo>
                  <a:pt x="1913" y="918"/>
                  <a:pt x="1912" y="922"/>
                  <a:pt x="1912" y="926"/>
                </a:cubicBezTo>
                <a:cubicBezTo>
                  <a:pt x="1911" y="930"/>
                  <a:pt x="1911" y="933"/>
                  <a:pt x="1910" y="937"/>
                </a:cubicBezTo>
                <a:cubicBezTo>
                  <a:pt x="1910" y="941"/>
                  <a:pt x="1909" y="944"/>
                  <a:pt x="1909" y="948"/>
                </a:cubicBezTo>
                <a:cubicBezTo>
                  <a:pt x="1908" y="951"/>
                  <a:pt x="1907" y="954"/>
                  <a:pt x="1907" y="957"/>
                </a:cubicBezTo>
                <a:cubicBezTo>
                  <a:pt x="1906" y="958"/>
                  <a:pt x="1906" y="960"/>
                  <a:pt x="1905" y="961"/>
                </a:cubicBezTo>
                <a:cubicBezTo>
                  <a:pt x="1905" y="961"/>
                  <a:pt x="1905" y="962"/>
                  <a:pt x="1904" y="963"/>
                </a:cubicBezTo>
                <a:cubicBezTo>
                  <a:pt x="1904" y="963"/>
                  <a:pt x="1904" y="964"/>
                  <a:pt x="1904" y="964"/>
                </a:cubicBezTo>
                <a:cubicBezTo>
                  <a:pt x="1903" y="967"/>
                  <a:pt x="1902" y="968"/>
                  <a:pt x="1901" y="970"/>
                </a:cubicBezTo>
                <a:cubicBezTo>
                  <a:pt x="1901" y="970"/>
                  <a:pt x="1901" y="971"/>
                  <a:pt x="1900" y="971"/>
                </a:cubicBezTo>
                <a:cubicBezTo>
                  <a:pt x="1900" y="971"/>
                  <a:pt x="1900" y="971"/>
                  <a:pt x="1900" y="972"/>
                </a:cubicBezTo>
                <a:cubicBezTo>
                  <a:pt x="1899" y="972"/>
                  <a:pt x="1899" y="973"/>
                  <a:pt x="1899" y="973"/>
                </a:cubicBezTo>
                <a:cubicBezTo>
                  <a:pt x="1898" y="973"/>
                  <a:pt x="1898" y="974"/>
                  <a:pt x="1898" y="974"/>
                </a:cubicBezTo>
                <a:cubicBezTo>
                  <a:pt x="1892" y="974"/>
                  <a:pt x="1886" y="975"/>
                  <a:pt x="1881" y="976"/>
                </a:cubicBezTo>
                <a:cubicBezTo>
                  <a:pt x="1845" y="961"/>
                  <a:pt x="1810" y="944"/>
                  <a:pt x="1780" y="927"/>
                </a:cubicBezTo>
                <a:cubicBezTo>
                  <a:pt x="1804" y="896"/>
                  <a:pt x="1825" y="869"/>
                  <a:pt x="1850" y="847"/>
                </a:cubicBezTo>
                <a:cubicBezTo>
                  <a:pt x="1882" y="819"/>
                  <a:pt x="1914" y="792"/>
                  <a:pt x="1945" y="764"/>
                </a:cubicBezTo>
                <a:cubicBezTo>
                  <a:pt x="1957" y="761"/>
                  <a:pt x="1970" y="757"/>
                  <a:pt x="1985" y="753"/>
                </a:cubicBezTo>
                <a:cubicBezTo>
                  <a:pt x="1988" y="752"/>
                  <a:pt x="1991" y="751"/>
                  <a:pt x="1994" y="750"/>
                </a:cubicBezTo>
                <a:cubicBezTo>
                  <a:pt x="1994" y="750"/>
                  <a:pt x="1994" y="750"/>
                  <a:pt x="1995" y="750"/>
                </a:cubicBezTo>
                <a:cubicBezTo>
                  <a:pt x="1995" y="750"/>
                  <a:pt x="1996" y="751"/>
                  <a:pt x="1996" y="751"/>
                </a:cubicBezTo>
                <a:cubicBezTo>
                  <a:pt x="1996" y="751"/>
                  <a:pt x="1997" y="751"/>
                  <a:pt x="1997" y="752"/>
                </a:cubicBezTo>
                <a:cubicBezTo>
                  <a:pt x="1997" y="752"/>
                  <a:pt x="1997" y="752"/>
                  <a:pt x="1998" y="752"/>
                </a:cubicBezTo>
                <a:cubicBezTo>
                  <a:pt x="1998" y="752"/>
                  <a:pt x="1998" y="752"/>
                  <a:pt x="1998" y="752"/>
                </a:cubicBezTo>
                <a:cubicBezTo>
                  <a:pt x="1999" y="753"/>
                  <a:pt x="1999" y="753"/>
                  <a:pt x="2000" y="754"/>
                </a:cubicBezTo>
                <a:cubicBezTo>
                  <a:pt x="2001" y="755"/>
                  <a:pt x="2002" y="756"/>
                  <a:pt x="2002" y="756"/>
                </a:cubicBezTo>
                <a:cubicBezTo>
                  <a:pt x="2003" y="757"/>
                  <a:pt x="2004" y="758"/>
                  <a:pt x="2004" y="759"/>
                </a:cubicBezTo>
                <a:cubicBezTo>
                  <a:pt x="2005" y="760"/>
                  <a:pt x="2006" y="761"/>
                  <a:pt x="2007" y="762"/>
                </a:cubicBezTo>
                <a:cubicBezTo>
                  <a:pt x="2007" y="763"/>
                  <a:pt x="2008" y="764"/>
                  <a:pt x="2009" y="765"/>
                </a:cubicBezTo>
                <a:cubicBezTo>
                  <a:pt x="2004" y="773"/>
                  <a:pt x="2013" y="783"/>
                  <a:pt x="2020" y="785"/>
                </a:cubicBezTo>
                <a:cubicBezTo>
                  <a:pt x="2030" y="788"/>
                  <a:pt x="2038" y="784"/>
                  <a:pt x="2044" y="777"/>
                </a:cubicBezTo>
                <a:cubicBezTo>
                  <a:pt x="2026" y="783"/>
                  <a:pt x="2029" y="761"/>
                  <a:pt x="2011" y="764"/>
                </a:cubicBezTo>
                <a:cubicBezTo>
                  <a:pt x="2010" y="763"/>
                  <a:pt x="2009" y="762"/>
                  <a:pt x="2008" y="761"/>
                </a:cubicBezTo>
                <a:cubicBezTo>
                  <a:pt x="2007" y="760"/>
                  <a:pt x="2007" y="759"/>
                  <a:pt x="2006" y="758"/>
                </a:cubicBezTo>
                <a:cubicBezTo>
                  <a:pt x="2005" y="757"/>
                  <a:pt x="2005" y="756"/>
                  <a:pt x="2004" y="755"/>
                </a:cubicBezTo>
                <a:cubicBezTo>
                  <a:pt x="2003" y="754"/>
                  <a:pt x="2002" y="753"/>
                  <a:pt x="2002" y="753"/>
                </a:cubicBezTo>
                <a:cubicBezTo>
                  <a:pt x="2001" y="752"/>
                  <a:pt x="2000" y="751"/>
                  <a:pt x="1999" y="751"/>
                </a:cubicBezTo>
                <a:cubicBezTo>
                  <a:pt x="1999" y="751"/>
                  <a:pt x="1999" y="750"/>
                  <a:pt x="1999" y="750"/>
                </a:cubicBezTo>
                <a:cubicBezTo>
                  <a:pt x="1998" y="750"/>
                  <a:pt x="1998" y="750"/>
                  <a:pt x="1998" y="750"/>
                </a:cubicBezTo>
                <a:cubicBezTo>
                  <a:pt x="1998" y="750"/>
                  <a:pt x="1997" y="750"/>
                  <a:pt x="1997" y="750"/>
                </a:cubicBezTo>
                <a:cubicBezTo>
                  <a:pt x="1996" y="750"/>
                  <a:pt x="1996" y="750"/>
                  <a:pt x="1995" y="750"/>
                </a:cubicBezTo>
                <a:cubicBezTo>
                  <a:pt x="2000" y="748"/>
                  <a:pt x="2004" y="747"/>
                  <a:pt x="2008" y="746"/>
                </a:cubicBezTo>
                <a:cubicBezTo>
                  <a:pt x="2016" y="744"/>
                  <a:pt x="2024" y="741"/>
                  <a:pt x="2032" y="740"/>
                </a:cubicBezTo>
                <a:cubicBezTo>
                  <a:pt x="2034" y="740"/>
                  <a:pt x="2036" y="740"/>
                  <a:pt x="2037" y="740"/>
                </a:cubicBezTo>
                <a:cubicBezTo>
                  <a:pt x="2039" y="740"/>
                  <a:pt x="2039" y="740"/>
                  <a:pt x="2040" y="740"/>
                </a:cubicBezTo>
                <a:cubicBezTo>
                  <a:pt x="2041" y="741"/>
                  <a:pt x="2042" y="741"/>
                  <a:pt x="2043" y="741"/>
                </a:cubicBezTo>
                <a:cubicBezTo>
                  <a:pt x="2047" y="741"/>
                  <a:pt x="2051" y="742"/>
                  <a:pt x="2055" y="743"/>
                </a:cubicBezTo>
                <a:cubicBezTo>
                  <a:pt x="2058" y="744"/>
                  <a:pt x="2061" y="744"/>
                  <a:pt x="2064" y="744"/>
                </a:cubicBezTo>
                <a:cubicBezTo>
                  <a:pt x="2064" y="745"/>
                  <a:pt x="2065" y="745"/>
                  <a:pt x="2065" y="746"/>
                </a:cubicBezTo>
                <a:cubicBezTo>
                  <a:pt x="2065" y="746"/>
                  <a:pt x="2065" y="747"/>
                  <a:pt x="2065" y="747"/>
                </a:cubicBezTo>
                <a:cubicBezTo>
                  <a:pt x="2065" y="748"/>
                  <a:pt x="2065" y="748"/>
                  <a:pt x="2065" y="749"/>
                </a:cubicBezTo>
                <a:cubicBezTo>
                  <a:pt x="2066" y="749"/>
                  <a:pt x="2066" y="750"/>
                  <a:pt x="2066" y="750"/>
                </a:cubicBezTo>
                <a:cubicBezTo>
                  <a:pt x="2066" y="750"/>
                  <a:pt x="2066" y="751"/>
                  <a:pt x="2066" y="751"/>
                </a:cubicBezTo>
                <a:cubicBezTo>
                  <a:pt x="2067" y="752"/>
                  <a:pt x="2067" y="754"/>
                  <a:pt x="2068" y="756"/>
                </a:cubicBezTo>
                <a:cubicBezTo>
                  <a:pt x="2068" y="757"/>
                  <a:pt x="2069" y="759"/>
                  <a:pt x="2069" y="761"/>
                </a:cubicBezTo>
                <a:cubicBezTo>
                  <a:pt x="2070" y="764"/>
                  <a:pt x="2071" y="768"/>
                  <a:pt x="2072" y="772"/>
                </a:cubicBezTo>
                <a:cubicBezTo>
                  <a:pt x="2073" y="774"/>
                  <a:pt x="2073" y="775"/>
                  <a:pt x="2074" y="777"/>
                </a:cubicBezTo>
                <a:cubicBezTo>
                  <a:pt x="2074" y="778"/>
                  <a:pt x="2074" y="779"/>
                  <a:pt x="2073" y="781"/>
                </a:cubicBezTo>
                <a:cubicBezTo>
                  <a:pt x="2073" y="781"/>
                  <a:pt x="2073" y="782"/>
                  <a:pt x="2073" y="782"/>
                </a:cubicBezTo>
                <a:cubicBezTo>
                  <a:pt x="2073" y="783"/>
                  <a:pt x="2073" y="784"/>
                  <a:pt x="2073" y="784"/>
                </a:cubicBezTo>
                <a:cubicBezTo>
                  <a:pt x="2073" y="785"/>
                  <a:pt x="2072" y="787"/>
                  <a:pt x="2072" y="788"/>
                </a:cubicBezTo>
                <a:cubicBezTo>
                  <a:pt x="2072" y="788"/>
                  <a:pt x="2072" y="788"/>
                  <a:pt x="2072" y="789"/>
                </a:cubicBezTo>
                <a:cubicBezTo>
                  <a:pt x="2058" y="796"/>
                  <a:pt x="2064" y="806"/>
                  <a:pt x="2060" y="818"/>
                </a:cubicBezTo>
                <a:cubicBezTo>
                  <a:pt x="2077" y="813"/>
                  <a:pt x="2079" y="802"/>
                  <a:pt x="2074" y="788"/>
                </a:cubicBezTo>
                <a:cubicBezTo>
                  <a:pt x="2074" y="788"/>
                  <a:pt x="2074" y="788"/>
                  <a:pt x="2074" y="788"/>
                </a:cubicBezTo>
                <a:cubicBezTo>
                  <a:pt x="2074" y="787"/>
                  <a:pt x="2074" y="786"/>
                  <a:pt x="2074" y="784"/>
                </a:cubicBezTo>
                <a:cubicBezTo>
                  <a:pt x="2074" y="784"/>
                  <a:pt x="2074" y="783"/>
                  <a:pt x="2075" y="783"/>
                </a:cubicBezTo>
                <a:cubicBezTo>
                  <a:pt x="2075" y="782"/>
                  <a:pt x="2075" y="781"/>
                  <a:pt x="2075" y="781"/>
                </a:cubicBezTo>
                <a:cubicBezTo>
                  <a:pt x="2075" y="780"/>
                  <a:pt x="2075" y="780"/>
                  <a:pt x="2075" y="780"/>
                </a:cubicBezTo>
                <a:cubicBezTo>
                  <a:pt x="2076" y="781"/>
                  <a:pt x="2076" y="782"/>
                  <a:pt x="2077" y="783"/>
                </a:cubicBezTo>
                <a:cubicBezTo>
                  <a:pt x="2079" y="787"/>
                  <a:pt x="2081" y="790"/>
                  <a:pt x="2082" y="792"/>
                </a:cubicBezTo>
                <a:cubicBezTo>
                  <a:pt x="2083" y="793"/>
                  <a:pt x="2083" y="793"/>
                  <a:pt x="2083" y="793"/>
                </a:cubicBezTo>
                <a:cubicBezTo>
                  <a:pt x="2083" y="793"/>
                  <a:pt x="2084" y="794"/>
                  <a:pt x="2084" y="794"/>
                </a:cubicBezTo>
                <a:cubicBezTo>
                  <a:pt x="2084" y="794"/>
                  <a:pt x="2085" y="795"/>
                  <a:pt x="2085" y="795"/>
                </a:cubicBezTo>
                <a:cubicBezTo>
                  <a:pt x="2086" y="796"/>
                  <a:pt x="2087" y="797"/>
                  <a:pt x="2088" y="797"/>
                </a:cubicBezTo>
                <a:cubicBezTo>
                  <a:pt x="2089" y="798"/>
                  <a:pt x="2089" y="798"/>
                  <a:pt x="2090" y="798"/>
                </a:cubicBezTo>
                <a:cubicBezTo>
                  <a:pt x="2090" y="799"/>
                  <a:pt x="2090" y="799"/>
                  <a:pt x="2090" y="799"/>
                </a:cubicBezTo>
                <a:cubicBezTo>
                  <a:pt x="2090" y="799"/>
                  <a:pt x="2090" y="798"/>
                  <a:pt x="2089" y="796"/>
                </a:cubicBezTo>
                <a:cubicBezTo>
                  <a:pt x="2088" y="796"/>
                  <a:pt x="2088" y="795"/>
                  <a:pt x="2087" y="794"/>
                </a:cubicBezTo>
                <a:cubicBezTo>
                  <a:pt x="2087" y="793"/>
                  <a:pt x="2087" y="793"/>
                  <a:pt x="2086" y="792"/>
                </a:cubicBezTo>
                <a:cubicBezTo>
                  <a:pt x="2086" y="792"/>
                  <a:pt x="2086" y="791"/>
                  <a:pt x="2086" y="791"/>
                </a:cubicBezTo>
                <a:cubicBezTo>
                  <a:pt x="2085" y="791"/>
                  <a:pt x="2085" y="791"/>
                  <a:pt x="2085" y="790"/>
                </a:cubicBezTo>
                <a:cubicBezTo>
                  <a:pt x="2085" y="790"/>
                  <a:pt x="2084" y="789"/>
                  <a:pt x="2084" y="789"/>
                </a:cubicBezTo>
                <a:cubicBezTo>
                  <a:pt x="2084" y="789"/>
                  <a:pt x="2084" y="789"/>
                  <a:pt x="2084" y="789"/>
                </a:cubicBezTo>
                <a:cubicBezTo>
                  <a:pt x="2084" y="789"/>
                  <a:pt x="2084" y="789"/>
                  <a:pt x="2085" y="789"/>
                </a:cubicBezTo>
                <a:cubicBezTo>
                  <a:pt x="2085" y="789"/>
                  <a:pt x="2085" y="789"/>
                  <a:pt x="2085" y="789"/>
                </a:cubicBezTo>
                <a:cubicBezTo>
                  <a:pt x="2086" y="790"/>
                  <a:pt x="2087" y="790"/>
                  <a:pt x="2088" y="791"/>
                </a:cubicBezTo>
                <a:cubicBezTo>
                  <a:pt x="2088" y="791"/>
                  <a:pt x="2089" y="792"/>
                  <a:pt x="2090" y="792"/>
                </a:cubicBezTo>
                <a:cubicBezTo>
                  <a:pt x="2091" y="792"/>
                  <a:pt x="2092" y="793"/>
                  <a:pt x="2093" y="793"/>
                </a:cubicBezTo>
                <a:cubicBezTo>
                  <a:pt x="2094" y="793"/>
                  <a:pt x="2095" y="794"/>
                  <a:pt x="2095" y="794"/>
                </a:cubicBezTo>
                <a:cubicBezTo>
                  <a:pt x="2095" y="794"/>
                  <a:pt x="2095" y="794"/>
                  <a:pt x="2095" y="794"/>
                </a:cubicBezTo>
                <a:cubicBezTo>
                  <a:pt x="2095" y="794"/>
                  <a:pt x="2095" y="794"/>
                  <a:pt x="2095" y="794"/>
                </a:cubicBezTo>
                <a:cubicBezTo>
                  <a:pt x="2095" y="794"/>
                  <a:pt x="2096" y="794"/>
                  <a:pt x="2096" y="794"/>
                </a:cubicBezTo>
                <a:cubicBezTo>
                  <a:pt x="2096" y="798"/>
                  <a:pt x="2103" y="804"/>
                  <a:pt x="2108" y="805"/>
                </a:cubicBezTo>
                <a:cubicBezTo>
                  <a:pt x="2115" y="806"/>
                  <a:pt x="2123" y="801"/>
                  <a:pt x="2129" y="798"/>
                </a:cubicBezTo>
                <a:cubicBezTo>
                  <a:pt x="2116" y="796"/>
                  <a:pt x="2110" y="784"/>
                  <a:pt x="2097" y="793"/>
                </a:cubicBezTo>
                <a:cubicBezTo>
                  <a:pt x="2096" y="792"/>
                  <a:pt x="2095" y="792"/>
                  <a:pt x="2094" y="791"/>
                </a:cubicBezTo>
                <a:cubicBezTo>
                  <a:pt x="2093" y="791"/>
                  <a:pt x="2092" y="791"/>
                  <a:pt x="2091" y="790"/>
                </a:cubicBezTo>
                <a:cubicBezTo>
                  <a:pt x="2090" y="790"/>
                  <a:pt x="2089" y="789"/>
                  <a:pt x="2088" y="789"/>
                </a:cubicBezTo>
                <a:cubicBezTo>
                  <a:pt x="2088" y="788"/>
                  <a:pt x="2087" y="788"/>
                  <a:pt x="2086" y="788"/>
                </a:cubicBezTo>
                <a:cubicBezTo>
                  <a:pt x="2086" y="788"/>
                  <a:pt x="2086" y="787"/>
                  <a:pt x="2086" y="787"/>
                </a:cubicBezTo>
                <a:cubicBezTo>
                  <a:pt x="2085" y="787"/>
                  <a:pt x="2085" y="787"/>
                  <a:pt x="2085" y="787"/>
                </a:cubicBezTo>
                <a:cubicBezTo>
                  <a:pt x="2085" y="787"/>
                  <a:pt x="2084" y="787"/>
                  <a:pt x="2084" y="787"/>
                </a:cubicBezTo>
                <a:cubicBezTo>
                  <a:pt x="2083" y="787"/>
                  <a:pt x="2083" y="786"/>
                  <a:pt x="2082" y="786"/>
                </a:cubicBezTo>
                <a:cubicBezTo>
                  <a:pt x="2082" y="786"/>
                  <a:pt x="2082" y="786"/>
                  <a:pt x="2082" y="786"/>
                </a:cubicBezTo>
                <a:cubicBezTo>
                  <a:pt x="2081" y="785"/>
                  <a:pt x="2080" y="783"/>
                  <a:pt x="2080" y="782"/>
                </a:cubicBezTo>
                <a:cubicBezTo>
                  <a:pt x="2079" y="780"/>
                  <a:pt x="2078" y="779"/>
                  <a:pt x="2077" y="777"/>
                </a:cubicBezTo>
                <a:cubicBezTo>
                  <a:pt x="2077" y="775"/>
                  <a:pt x="2076" y="773"/>
                  <a:pt x="2075" y="771"/>
                </a:cubicBezTo>
                <a:cubicBezTo>
                  <a:pt x="2074" y="767"/>
                  <a:pt x="2073" y="764"/>
                  <a:pt x="2072" y="760"/>
                </a:cubicBezTo>
                <a:cubicBezTo>
                  <a:pt x="2072" y="758"/>
                  <a:pt x="2071" y="756"/>
                  <a:pt x="2071" y="755"/>
                </a:cubicBezTo>
                <a:cubicBezTo>
                  <a:pt x="2070" y="753"/>
                  <a:pt x="2070" y="751"/>
                  <a:pt x="2069" y="750"/>
                </a:cubicBezTo>
                <a:cubicBezTo>
                  <a:pt x="2069" y="750"/>
                  <a:pt x="2069" y="749"/>
                  <a:pt x="2069" y="749"/>
                </a:cubicBezTo>
                <a:cubicBezTo>
                  <a:pt x="2069" y="748"/>
                  <a:pt x="2069" y="748"/>
                  <a:pt x="2068" y="748"/>
                </a:cubicBezTo>
                <a:cubicBezTo>
                  <a:pt x="2068" y="747"/>
                  <a:pt x="2068" y="747"/>
                  <a:pt x="2067" y="746"/>
                </a:cubicBezTo>
                <a:cubicBezTo>
                  <a:pt x="2067" y="746"/>
                  <a:pt x="2067" y="745"/>
                  <a:pt x="2066" y="745"/>
                </a:cubicBezTo>
                <a:cubicBezTo>
                  <a:pt x="2066" y="745"/>
                  <a:pt x="2066" y="745"/>
                  <a:pt x="2066" y="745"/>
                </a:cubicBezTo>
                <a:cubicBezTo>
                  <a:pt x="2071" y="745"/>
                  <a:pt x="2075" y="745"/>
                  <a:pt x="2079" y="745"/>
                </a:cubicBezTo>
                <a:cubicBezTo>
                  <a:pt x="2083" y="745"/>
                  <a:pt x="2087" y="745"/>
                  <a:pt x="2091" y="745"/>
                </a:cubicBezTo>
                <a:cubicBezTo>
                  <a:pt x="2094" y="745"/>
                  <a:pt x="2098" y="745"/>
                  <a:pt x="2102" y="744"/>
                </a:cubicBezTo>
                <a:cubicBezTo>
                  <a:pt x="2105" y="744"/>
                  <a:pt x="2108" y="744"/>
                  <a:pt x="2112" y="745"/>
                </a:cubicBezTo>
                <a:cubicBezTo>
                  <a:pt x="2112" y="745"/>
                  <a:pt x="2113" y="745"/>
                  <a:pt x="2114" y="745"/>
                </a:cubicBezTo>
                <a:cubicBezTo>
                  <a:pt x="2114" y="745"/>
                  <a:pt x="2114" y="745"/>
                  <a:pt x="2114" y="745"/>
                </a:cubicBezTo>
                <a:cubicBezTo>
                  <a:pt x="2115" y="745"/>
                  <a:pt x="2115" y="745"/>
                  <a:pt x="2115" y="745"/>
                </a:cubicBezTo>
                <a:cubicBezTo>
                  <a:pt x="2115" y="745"/>
                  <a:pt x="2115" y="745"/>
                  <a:pt x="2115" y="745"/>
                </a:cubicBezTo>
                <a:cubicBezTo>
                  <a:pt x="2115" y="745"/>
                  <a:pt x="2115" y="745"/>
                  <a:pt x="2115" y="745"/>
                </a:cubicBezTo>
                <a:cubicBezTo>
                  <a:pt x="2115" y="745"/>
                  <a:pt x="2115" y="745"/>
                  <a:pt x="2115" y="745"/>
                </a:cubicBezTo>
                <a:cubicBezTo>
                  <a:pt x="2115" y="745"/>
                  <a:pt x="2116" y="745"/>
                  <a:pt x="2116" y="745"/>
                </a:cubicBezTo>
                <a:cubicBezTo>
                  <a:pt x="2116" y="746"/>
                  <a:pt x="2117" y="746"/>
                  <a:pt x="2117" y="746"/>
                </a:cubicBezTo>
                <a:cubicBezTo>
                  <a:pt x="2117" y="746"/>
                  <a:pt x="2118" y="746"/>
                  <a:pt x="2118" y="746"/>
                </a:cubicBezTo>
                <a:cubicBezTo>
                  <a:pt x="2119" y="746"/>
                  <a:pt x="2119" y="747"/>
                  <a:pt x="2120" y="747"/>
                </a:cubicBezTo>
                <a:cubicBezTo>
                  <a:pt x="2121" y="748"/>
                  <a:pt x="2123" y="748"/>
                  <a:pt x="2124" y="749"/>
                </a:cubicBezTo>
                <a:cubicBezTo>
                  <a:pt x="2125" y="750"/>
                  <a:pt x="2127" y="750"/>
                  <a:pt x="2128" y="751"/>
                </a:cubicBezTo>
                <a:cubicBezTo>
                  <a:pt x="2130" y="752"/>
                  <a:pt x="2133" y="753"/>
                  <a:pt x="2135" y="754"/>
                </a:cubicBezTo>
                <a:cubicBezTo>
                  <a:pt x="2135" y="754"/>
                  <a:pt x="2135" y="754"/>
                  <a:pt x="2136" y="754"/>
                </a:cubicBezTo>
                <a:cubicBezTo>
                  <a:pt x="2136" y="754"/>
                  <a:pt x="2136" y="755"/>
                  <a:pt x="2137" y="755"/>
                </a:cubicBezTo>
                <a:cubicBezTo>
                  <a:pt x="2137" y="755"/>
                  <a:pt x="2138" y="756"/>
                  <a:pt x="2138" y="756"/>
                </a:cubicBezTo>
                <a:cubicBezTo>
                  <a:pt x="2139" y="757"/>
                  <a:pt x="2139" y="757"/>
                  <a:pt x="2140" y="758"/>
                </a:cubicBezTo>
                <a:cubicBezTo>
                  <a:pt x="2141" y="759"/>
                  <a:pt x="2142" y="760"/>
                  <a:pt x="2143" y="761"/>
                </a:cubicBezTo>
                <a:cubicBezTo>
                  <a:pt x="2144" y="762"/>
                  <a:pt x="2145" y="763"/>
                  <a:pt x="2146" y="764"/>
                </a:cubicBezTo>
                <a:cubicBezTo>
                  <a:pt x="2146" y="765"/>
                  <a:pt x="2147" y="766"/>
                  <a:pt x="2148" y="768"/>
                </a:cubicBezTo>
                <a:cubicBezTo>
                  <a:pt x="2149" y="769"/>
                  <a:pt x="2150" y="770"/>
                  <a:pt x="2150" y="771"/>
                </a:cubicBezTo>
                <a:cubicBezTo>
                  <a:pt x="2150" y="771"/>
                  <a:pt x="2150" y="771"/>
                  <a:pt x="2150" y="771"/>
                </a:cubicBezTo>
                <a:cubicBezTo>
                  <a:pt x="2139" y="790"/>
                  <a:pt x="2154" y="797"/>
                  <a:pt x="2172" y="799"/>
                </a:cubicBezTo>
                <a:cubicBezTo>
                  <a:pt x="2162" y="787"/>
                  <a:pt x="2171" y="775"/>
                  <a:pt x="2152" y="769"/>
                </a:cubicBezTo>
                <a:cubicBezTo>
                  <a:pt x="2151" y="768"/>
                  <a:pt x="2151" y="767"/>
                  <a:pt x="2150" y="766"/>
                </a:cubicBezTo>
                <a:cubicBezTo>
                  <a:pt x="2150" y="765"/>
                  <a:pt x="2149" y="764"/>
                  <a:pt x="2148" y="762"/>
                </a:cubicBezTo>
                <a:cubicBezTo>
                  <a:pt x="2147" y="761"/>
                  <a:pt x="2146" y="760"/>
                  <a:pt x="2145" y="759"/>
                </a:cubicBezTo>
                <a:cubicBezTo>
                  <a:pt x="2144" y="758"/>
                  <a:pt x="2143" y="758"/>
                  <a:pt x="2143" y="757"/>
                </a:cubicBezTo>
                <a:cubicBezTo>
                  <a:pt x="2144" y="758"/>
                  <a:pt x="2146" y="758"/>
                  <a:pt x="2147" y="759"/>
                </a:cubicBezTo>
                <a:cubicBezTo>
                  <a:pt x="2149" y="759"/>
                  <a:pt x="2151" y="759"/>
                  <a:pt x="2152" y="760"/>
                </a:cubicBezTo>
                <a:cubicBezTo>
                  <a:pt x="2153" y="760"/>
                  <a:pt x="2155" y="760"/>
                  <a:pt x="2156" y="760"/>
                </a:cubicBezTo>
                <a:cubicBezTo>
                  <a:pt x="2158" y="760"/>
                  <a:pt x="2159" y="760"/>
                  <a:pt x="2159" y="760"/>
                </a:cubicBezTo>
                <a:cubicBezTo>
                  <a:pt x="2159" y="760"/>
                  <a:pt x="2158" y="760"/>
                  <a:pt x="2156" y="760"/>
                </a:cubicBezTo>
                <a:cubicBezTo>
                  <a:pt x="2155" y="759"/>
                  <a:pt x="2154" y="759"/>
                  <a:pt x="2152" y="759"/>
                </a:cubicBezTo>
                <a:cubicBezTo>
                  <a:pt x="2151" y="758"/>
                  <a:pt x="2150" y="758"/>
                  <a:pt x="2148" y="757"/>
                </a:cubicBezTo>
                <a:cubicBezTo>
                  <a:pt x="2145" y="756"/>
                  <a:pt x="2141" y="753"/>
                  <a:pt x="2137" y="751"/>
                </a:cubicBezTo>
                <a:cubicBezTo>
                  <a:pt x="2135" y="750"/>
                  <a:pt x="2132" y="748"/>
                  <a:pt x="2130" y="747"/>
                </a:cubicBezTo>
                <a:cubicBezTo>
                  <a:pt x="2129" y="746"/>
                  <a:pt x="2127" y="745"/>
                  <a:pt x="2126" y="745"/>
                </a:cubicBezTo>
                <a:cubicBezTo>
                  <a:pt x="2125" y="744"/>
                  <a:pt x="2123" y="744"/>
                  <a:pt x="2122" y="743"/>
                </a:cubicBezTo>
                <a:cubicBezTo>
                  <a:pt x="2121" y="743"/>
                  <a:pt x="2121" y="742"/>
                  <a:pt x="2120" y="742"/>
                </a:cubicBezTo>
                <a:cubicBezTo>
                  <a:pt x="2119" y="742"/>
                  <a:pt x="2119" y="742"/>
                  <a:pt x="2118" y="742"/>
                </a:cubicBezTo>
                <a:cubicBezTo>
                  <a:pt x="2118" y="741"/>
                  <a:pt x="2118" y="741"/>
                  <a:pt x="2117" y="741"/>
                </a:cubicBezTo>
                <a:cubicBezTo>
                  <a:pt x="2117" y="741"/>
                  <a:pt x="2116" y="741"/>
                  <a:pt x="2116" y="741"/>
                </a:cubicBezTo>
                <a:cubicBezTo>
                  <a:pt x="2116" y="741"/>
                  <a:pt x="2116" y="741"/>
                  <a:pt x="2116" y="741"/>
                </a:cubicBezTo>
                <a:cubicBezTo>
                  <a:pt x="2115" y="741"/>
                  <a:pt x="2116" y="741"/>
                  <a:pt x="2116" y="741"/>
                </a:cubicBezTo>
                <a:cubicBezTo>
                  <a:pt x="2115" y="741"/>
                  <a:pt x="2115" y="741"/>
                  <a:pt x="2115" y="741"/>
                </a:cubicBezTo>
                <a:cubicBezTo>
                  <a:pt x="2115" y="741"/>
                  <a:pt x="2115" y="741"/>
                  <a:pt x="2115" y="741"/>
                </a:cubicBezTo>
                <a:cubicBezTo>
                  <a:pt x="2115" y="741"/>
                  <a:pt x="2115" y="741"/>
                  <a:pt x="2115" y="741"/>
                </a:cubicBezTo>
                <a:cubicBezTo>
                  <a:pt x="2114" y="740"/>
                  <a:pt x="2113" y="740"/>
                  <a:pt x="2112" y="740"/>
                </a:cubicBezTo>
                <a:cubicBezTo>
                  <a:pt x="2111" y="740"/>
                  <a:pt x="2110" y="740"/>
                  <a:pt x="2109" y="740"/>
                </a:cubicBezTo>
                <a:cubicBezTo>
                  <a:pt x="2109" y="740"/>
                  <a:pt x="2109" y="740"/>
                  <a:pt x="2110" y="740"/>
                </a:cubicBezTo>
                <a:cubicBezTo>
                  <a:pt x="2111" y="739"/>
                  <a:pt x="2112" y="738"/>
                  <a:pt x="2114" y="737"/>
                </a:cubicBezTo>
                <a:cubicBezTo>
                  <a:pt x="2114" y="737"/>
                  <a:pt x="2115" y="736"/>
                  <a:pt x="2115" y="736"/>
                </a:cubicBezTo>
                <a:cubicBezTo>
                  <a:pt x="2115" y="735"/>
                  <a:pt x="2116" y="735"/>
                  <a:pt x="2116" y="735"/>
                </a:cubicBezTo>
                <a:cubicBezTo>
                  <a:pt x="2117" y="734"/>
                  <a:pt x="2117" y="734"/>
                  <a:pt x="2117" y="733"/>
                </a:cubicBezTo>
                <a:cubicBezTo>
                  <a:pt x="2118" y="733"/>
                  <a:pt x="2118" y="732"/>
                  <a:pt x="2118" y="732"/>
                </a:cubicBezTo>
                <a:cubicBezTo>
                  <a:pt x="2119" y="731"/>
                  <a:pt x="2119" y="729"/>
                  <a:pt x="2120" y="728"/>
                </a:cubicBezTo>
                <a:cubicBezTo>
                  <a:pt x="2120" y="728"/>
                  <a:pt x="2120" y="727"/>
                  <a:pt x="2120" y="727"/>
                </a:cubicBezTo>
                <a:cubicBezTo>
                  <a:pt x="2120" y="727"/>
                  <a:pt x="2120" y="727"/>
                  <a:pt x="2120" y="726"/>
                </a:cubicBezTo>
                <a:cubicBezTo>
                  <a:pt x="2121" y="726"/>
                  <a:pt x="2121" y="725"/>
                  <a:pt x="2121" y="725"/>
                </a:cubicBezTo>
                <a:cubicBezTo>
                  <a:pt x="2121" y="725"/>
                  <a:pt x="2121" y="724"/>
                  <a:pt x="2121" y="724"/>
                </a:cubicBezTo>
                <a:cubicBezTo>
                  <a:pt x="2121" y="721"/>
                  <a:pt x="2121" y="718"/>
                  <a:pt x="2121" y="715"/>
                </a:cubicBezTo>
                <a:cubicBezTo>
                  <a:pt x="2121" y="714"/>
                  <a:pt x="2121" y="713"/>
                  <a:pt x="2121" y="711"/>
                </a:cubicBezTo>
                <a:cubicBezTo>
                  <a:pt x="2121" y="711"/>
                  <a:pt x="2121" y="710"/>
                  <a:pt x="2122" y="710"/>
                </a:cubicBezTo>
                <a:cubicBezTo>
                  <a:pt x="2122" y="709"/>
                  <a:pt x="2122" y="709"/>
                  <a:pt x="2122" y="709"/>
                </a:cubicBezTo>
                <a:cubicBezTo>
                  <a:pt x="2122" y="709"/>
                  <a:pt x="2122" y="709"/>
                  <a:pt x="2122" y="709"/>
                </a:cubicBezTo>
                <a:cubicBezTo>
                  <a:pt x="2122" y="708"/>
                  <a:pt x="2122" y="708"/>
                  <a:pt x="2122" y="708"/>
                </a:cubicBezTo>
                <a:cubicBezTo>
                  <a:pt x="2123" y="708"/>
                  <a:pt x="2123" y="708"/>
                  <a:pt x="2123" y="708"/>
                </a:cubicBezTo>
                <a:cubicBezTo>
                  <a:pt x="2124" y="705"/>
                  <a:pt x="2126" y="703"/>
                  <a:pt x="2129" y="701"/>
                </a:cubicBezTo>
                <a:cubicBezTo>
                  <a:pt x="2131" y="700"/>
                  <a:pt x="2134" y="698"/>
                  <a:pt x="2136" y="696"/>
                </a:cubicBezTo>
                <a:cubicBezTo>
                  <a:pt x="2139" y="694"/>
                  <a:pt x="2141" y="692"/>
                  <a:pt x="2143" y="690"/>
                </a:cubicBezTo>
                <a:cubicBezTo>
                  <a:pt x="2145" y="688"/>
                  <a:pt x="2146" y="687"/>
                  <a:pt x="2148" y="686"/>
                </a:cubicBezTo>
                <a:cubicBezTo>
                  <a:pt x="2148" y="686"/>
                  <a:pt x="2148" y="685"/>
                  <a:pt x="2149" y="685"/>
                </a:cubicBezTo>
                <a:cubicBezTo>
                  <a:pt x="2149" y="685"/>
                  <a:pt x="2149" y="685"/>
                  <a:pt x="2150" y="685"/>
                </a:cubicBezTo>
                <a:cubicBezTo>
                  <a:pt x="2150" y="685"/>
                  <a:pt x="2150" y="685"/>
                  <a:pt x="2150" y="685"/>
                </a:cubicBezTo>
                <a:cubicBezTo>
                  <a:pt x="2150" y="685"/>
                  <a:pt x="2151" y="685"/>
                  <a:pt x="2151" y="685"/>
                </a:cubicBezTo>
                <a:cubicBezTo>
                  <a:pt x="2151" y="684"/>
                  <a:pt x="2152" y="684"/>
                  <a:pt x="2152" y="684"/>
                </a:cubicBezTo>
                <a:cubicBezTo>
                  <a:pt x="2153" y="684"/>
                  <a:pt x="2153" y="684"/>
                  <a:pt x="2154" y="683"/>
                </a:cubicBezTo>
                <a:cubicBezTo>
                  <a:pt x="2154" y="683"/>
                  <a:pt x="2155" y="683"/>
                  <a:pt x="2155" y="683"/>
                </a:cubicBezTo>
                <a:cubicBezTo>
                  <a:pt x="2156" y="683"/>
                  <a:pt x="2156" y="683"/>
                  <a:pt x="2157" y="682"/>
                </a:cubicBezTo>
                <a:cubicBezTo>
                  <a:pt x="2158" y="682"/>
                  <a:pt x="2159" y="682"/>
                  <a:pt x="2160" y="682"/>
                </a:cubicBezTo>
                <a:cubicBezTo>
                  <a:pt x="2162" y="681"/>
                  <a:pt x="2163" y="681"/>
                  <a:pt x="2164" y="681"/>
                </a:cubicBezTo>
                <a:cubicBezTo>
                  <a:pt x="2165" y="681"/>
                  <a:pt x="2166" y="681"/>
                  <a:pt x="2168" y="681"/>
                </a:cubicBezTo>
                <a:cubicBezTo>
                  <a:pt x="2168" y="681"/>
                  <a:pt x="2168" y="681"/>
                  <a:pt x="2168" y="681"/>
                </a:cubicBezTo>
                <a:cubicBezTo>
                  <a:pt x="2167" y="681"/>
                  <a:pt x="2166" y="681"/>
                  <a:pt x="2165" y="681"/>
                </a:cubicBezTo>
                <a:cubicBezTo>
                  <a:pt x="2170" y="700"/>
                  <a:pt x="2194" y="689"/>
                  <a:pt x="2204" y="680"/>
                </a:cubicBezTo>
                <a:cubicBezTo>
                  <a:pt x="2196" y="680"/>
                  <a:pt x="2168" y="662"/>
                  <a:pt x="2165" y="679"/>
                </a:cubicBezTo>
                <a:cubicBezTo>
                  <a:pt x="2165" y="679"/>
                  <a:pt x="2164" y="679"/>
                  <a:pt x="2164" y="679"/>
                </a:cubicBezTo>
                <a:cubicBezTo>
                  <a:pt x="2163" y="679"/>
                  <a:pt x="2161" y="679"/>
                  <a:pt x="2160" y="680"/>
                </a:cubicBezTo>
                <a:cubicBezTo>
                  <a:pt x="2159" y="680"/>
                  <a:pt x="2158" y="680"/>
                  <a:pt x="2156" y="680"/>
                </a:cubicBezTo>
                <a:cubicBezTo>
                  <a:pt x="2156" y="681"/>
                  <a:pt x="2155" y="681"/>
                  <a:pt x="2155" y="681"/>
                </a:cubicBezTo>
                <a:cubicBezTo>
                  <a:pt x="2154" y="681"/>
                  <a:pt x="2154" y="681"/>
                  <a:pt x="2153" y="681"/>
                </a:cubicBezTo>
                <a:cubicBezTo>
                  <a:pt x="2153" y="682"/>
                  <a:pt x="2152" y="682"/>
                  <a:pt x="2152" y="682"/>
                </a:cubicBezTo>
                <a:cubicBezTo>
                  <a:pt x="2151" y="682"/>
                  <a:pt x="2151" y="682"/>
                  <a:pt x="2151" y="682"/>
                </a:cubicBezTo>
                <a:cubicBezTo>
                  <a:pt x="2152" y="681"/>
                  <a:pt x="2153" y="680"/>
                  <a:pt x="2155" y="678"/>
                </a:cubicBezTo>
                <a:cubicBezTo>
                  <a:pt x="2155" y="678"/>
                  <a:pt x="2155" y="678"/>
                  <a:pt x="2156" y="677"/>
                </a:cubicBezTo>
                <a:cubicBezTo>
                  <a:pt x="2156" y="677"/>
                  <a:pt x="2157" y="676"/>
                  <a:pt x="2157" y="676"/>
                </a:cubicBezTo>
                <a:cubicBezTo>
                  <a:pt x="2158" y="675"/>
                  <a:pt x="2158" y="674"/>
                  <a:pt x="2159" y="674"/>
                </a:cubicBezTo>
                <a:cubicBezTo>
                  <a:pt x="2160" y="672"/>
                  <a:pt x="2161" y="671"/>
                  <a:pt x="2162" y="670"/>
                </a:cubicBezTo>
                <a:cubicBezTo>
                  <a:pt x="2162" y="669"/>
                  <a:pt x="2163" y="669"/>
                  <a:pt x="2163" y="668"/>
                </a:cubicBezTo>
                <a:cubicBezTo>
                  <a:pt x="2163" y="668"/>
                  <a:pt x="2163" y="667"/>
                  <a:pt x="2163" y="667"/>
                </a:cubicBezTo>
                <a:cubicBezTo>
                  <a:pt x="2163" y="667"/>
                  <a:pt x="2163" y="667"/>
                  <a:pt x="2163" y="667"/>
                </a:cubicBezTo>
                <a:cubicBezTo>
                  <a:pt x="2163" y="667"/>
                  <a:pt x="2163" y="667"/>
                  <a:pt x="2163" y="667"/>
                </a:cubicBezTo>
                <a:cubicBezTo>
                  <a:pt x="2163" y="667"/>
                  <a:pt x="2163" y="667"/>
                  <a:pt x="2163" y="667"/>
                </a:cubicBezTo>
                <a:cubicBezTo>
                  <a:pt x="2163" y="667"/>
                  <a:pt x="2163" y="667"/>
                  <a:pt x="2162" y="667"/>
                </a:cubicBezTo>
                <a:cubicBezTo>
                  <a:pt x="2162" y="667"/>
                  <a:pt x="2162" y="667"/>
                  <a:pt x="2162" y="667"/>
                </a:cubicBezTo>
                <a:cubicBezTo>
                  <a:pt x="2162" y="667"/>
                  <a:pt x="2161" y="667"/>
                  <a:pt x="2161" y="667"/>
                </a:cubicBezTo>
                <a:cubicBezTo>
                  <a:pt x="2161" y="668"/>
                  <a:pt x="2162" y="668"/>
                  <a:pt x="2162" y="668"/>
                </a:cubicBezTo>
                <a:cubicBezTo>
                  <a:pt x="2162" y="668"/>
                  <a:pt x="2161" y="667"/>
                  <a:pt x="2162" y="667"/>
                </a:cubicBezTo>
                <a:cubicBezTo>
                  <a:pt x="2162" y="667"/>
                  <a:pt x="2162" y="667"/>
                  <a:pt x="2162" y="667"/>
                </a:cubicBezTo>
                <a:cubicBezTo>
                  <a:pt x="2162" y="667"/>
                  <a:pt x="2162" y="667"/>
                  <a:pt x="2162" y="667"/>
                </a:cubicBezTo>
                <a:cubicBezTo>
                  <a:pt x="2162" y="667"/>
                  <a:pt x="2162" y="667"/>
                  <a:pt x="2162" y="667"/>
                </a:cubicBezTo>
                <a:cubicBezTo>
                  <a:pt x="2162" y="667"/>
                  <a:pt x="2162" y="667"/>
                  <a:pt x="2162" y="667"/>
                </a:cubicBezTo>
                <a:cubicBezTo>
                  <a:pt x="2162" y="667"/>
                  <a:pt x="2162" y="667"/>
                  <a:pt x="2162" y="667"/>
                </a:cubicBezTo>
                <a:cubicBezTo>
                  <a:pt x="2162" y="667"/>
                  <a:pt x="2162" y="667"/>
                  <a:pt x="2162" y="667"/>
                </a:cubicBezTo>
                <a:cubicBezTo>
                  <a:pt x="2162" y="667"/>
                  <a:pt x="2162" y="668"/>
                  <a:pt x="2162" y="668"/>
                </a:cubicBezTo>
                <a:cubicBezTo>
                  <a:pt x="2162" y="668"/>
                  <a:pt x="2162" y="668"/>
                  <a:pt x="2161" y="669"/>
                </a:cubicBezTo>
                <a:cubicBezTo>
                  <a:pt x="2160" y="670"/>
                  <a:pt x="2159" y="671"/>
                  <a:pt x="2157" y="672"/>
                </a:cubicBezTo>
                <a:cubicBezTo>
                  <a:pt x="2156" y="673"/>
                  <a:pt x="2156" y="673"/>
                  <a:pt x="2155" y="674"/>
                </a:cubicBezTo>
                <a:cubicBezTo>
                  <a:pt x="2154" y="674"/>
                  <a:pt x="2154" y="675"/>
                  <a:pt x="2154" y="675"/>
                </a:cubicBezTo>
                <a:cubicBezTo>
                  <a:pt x="2153" y="675"/>
                  <a:pt x="2153" y="676"/>
                  <a:pt x="2152" y="676"/>
                </a:cubicBezTo>
                <a:cubicBezTo>
                  <a:pt x="2149" y="680"/>
                  <a:pt x="2145" y="684"/>
                  <a:pt x="2141" y="688"/>
                </a:cubicBezTo>
                <a:cubicBezTo>
                  <a:pt x="2139" y="690"/>
                  <a:pt x="2137" y="691"/>
                  <a:pt x="2134" y="693"/>
                </a:cubicBezTo>
                <a:cubicBezTo>
                  <a:pt x="2133" y="694"/>
                  <a:pt x="2133" y="695"/>
                  <a:pt x="2132" y="695"/>
                </a:cubicBezTo>
                <a:cubicBezTo>
                  <a:pt x="2132" y="695"/>
                  <a:pt x="2132" y="695"/>
                  <a:pt x="2132" y="694"/>
                </a:cubicBezTo>
                <a:cubicBezTo>
                  <a:pt x="2132" y="694"/>
                  <a:pt x="2133" y="693"/>
                  <a:pt x="2133" y="692"/>
                </a:cubicBezTo>
                <a:cubicBezTo>
                  <a:pt x="2133" y="691"/>
                  <a:pt x="2133" y="690"/>
                  <a:pt x="2134" y="689"/>
                </a:cubicBezTo>
                <a:cubicBezTo>
                  <a:pt x="2134" y="688"/>
                  <a:pt x="2134" y="687"/>
                  <a:pt x="2134" y="686"/>
                </a:cubicBezTo>
                <a:cubicBezTo>
                  <a:pt x="2134" y="686"/>
                  <a:pt x="2134" y="686"/>
                  <a:pt x="2134" y="685"/>
                </a:cubicBezTo>
                <a:cubicBezTo>
                  <a:pt x="2135" y="686"/>
                  <a:pt x="2135" y="686"/>
                  <a:pt x="2135" y="686"/>
                </a:cubicBezTo>
                <a:cubicBezTo>
                  <a:pt x="2143" y="673"/>
                  <a:pt x="2139" y="662"/>
                  <a:pt x="2135" y="649"/>
                </a:cubicBezTo>
                <a:cubicBezTo>
                  <a:pt x="2125" y="659"/>
                  <a:pt x="2127" y="671"/>
                  <a:pt x="2132" y="683"/>
                </a:cubicBezTo>
                <a:cubicBezTo>
                  <a:pt x="2132" y="684"/>
                  <a:pt x="2132" y="685"/>
                  <a:pt x="2132" y="685"/>
                </a:cubicBezTo>
                <a:cubicBezTo>
                  <a:pt x="2132" y="686"/>
                  <a:pt x="2131" y="687"/>
                  <a:pt x="2131" y="688"/>
                </a:cubicBezTo>
                <a:cubicBezTo>
                  <a:pt x="2131" y="689"/>
                  <a:pt x="2131" y="690"/>
                  <a:pt x="2130" y="691"/>
                </a:cubicBezTo>
                <a:cubicBezTo>
                  <a:pt x="2130" y="692"/>
                  <a:pt x="2130" y="693"/>
                  <a:pt x="2130" y="694"/>
                </a:cubicBezTo>
                <a:cubicBezTo>
                  <a:pt x="2129" y="694"/>
                  <a:pt x="2129" y="695"/>
                  <a:pt x="2129" y="696"/>
                </a:cubicBezTo>
                <a:cubicBezTo>
                  <a:pt x="2129" y="696"/>
                  <a:pt x="2129" y="696"/>
                  <a:pt x="2128" y="696"/>
                </a:cubicBezTo>
                <a:cubicBezTo>
                  <a:pt x="2128" y="697"/>
                  <a:pt x="2128" y="697"/>
                  <a:pt x="2128" y="697"/>
                </a:cubicBezTo>
                <a:cubicBezTo>
                  <a:pt x="2128" y="697"/>
                  <a:pt x="2128" y="697"/>
                  <a:pt x="2128" y="698"/>
                </a:cubicBezTo>
                <a:cubicBezTo>
                  <a:pt x="2128" y="698"/>
                  <a:pt x="2127" y="699"/>
                  <a:pt x="2127" y="699"/>
                </a:cubicBezTo>
                <a:cubicBezTo>
                  <a:pt x="2124" y="701"/>
                  <a:pt x="2122" y="703"/>
                  <a:pt x="2120" y="706"/>
                </a:cubicBezTo>
                <a:cubicBezTo>
                  <a:pt x="2120" y="706"/>
                  <a:pt x="2120" y="706"/>
                  <a:pt x="2119" y="707"/>
                </a:cubicBezTo>
                <a:cubicBezTo>
                  <a:pt x="2119" y="707"/>
                  <a:pt x="2119" y="707"/>
                  <a:pt x="2119" y="707"/>
                </a:cubicBezTo>
                <a:cubicBezTo>
                  <a:pt x="2119" y="707"/>
                  <a:pt x="2119" y="708"/>
                  <a:pt x="2119" y="708"/>
                </a:cubicBezTo>
                <a:cubicBezTo>
                  <a:pt x="2119" y="708"/>
                  <a:pt x="2119" y="708"/>
                  <a:pt x="2119" y="708"/>
                </a:cubicBezTo>
                <a:cubicBezTo>
                  <a:pt x="2118" y="709"/>
                  <a:pt x="2118" y="710"/>
                  <a:pt x="2118" y="711"/>
                </a:cubicBezTo>
                <a:cubicBezTo>
                  <a:pt x="2118" y="712"/>
                  <a:pt x="2118" y="714"/>
                  <a:pt x="2118" y="716"/>
                </a:cubicBezTo>
                <a:cubicBezTo>
                  <a:pt x="2118" y="719"/>
                  <a:pt x="2118" y="721"/>
                  <a:pt x="2118" y="724"/>
                </a:cubicBezTo>
                <a:cubicBezTo>
                  <a:pt x="2118" y="724"/>
                  <a:pt x="2118" y="724"/>
                  <a:pt x="2118" y="725"/>
                </a:cubicBezTo>
                <a:cubicBezTo>
                  <a:pt x="2117" y="725"/>
                  <a:pt x="2117" y="725"/>
                  <a:pt x="2117" y="726"/>
                </a:cubicBezTo>
                <a:cubicBezTo>
                  <a:pt x="2117" y="726"/>
                  <a:pt x="2117" y="726"/>
                  <a:pt x="2117" y="726"/>
                </a:cubicBezTo>
                <a:cubicBezTo>
                  <a:pt x="2117" y="727"/>
                  <a:pt x="2117" y="727"/>
                  <a:pt x="2117" y="727"/>
                </a:cubicBezTo>
                <a:cubicBezTo>
                  <a:pt x="2117" y="728"/>
                  <a:pt x="2116" y="729"/>
                  <a:pt x="2115" y="730"/>
                </a:cubicBezTo>
                <a:cubicBezTo>
                  <a:pt x="2115" y="731"/>
                  <a:pt x="2114" y="732"/>
                  <a:pt x="2114" y="733"/>
                </a:cubicBezTo>
                <a:cubicBezTo>
                  <a:pt x="2113" y="733"/>
                  <a:pt x="2113" y="734"/>
                  <a:pt x="2113" y="734"/>
                </a:cubicBezTo>
                <a:cubicBezTo>
                  <a:pt x="2113" y="734"/>
                  <a:pt x="2112" y="735"/>
                  <a:pt x="2112" y="735"/>
                </a:cubicBezTo>
                <a:cubicBezTo>
                  <a:pt x="2111" y="737"/>
                  <a:pt x="2110" y="738"/>
                  <a:pt x="2109" y="739"/>
                </a:cubicBezTo>
                <a:cubicBezTo>
                  <a:pt x="2108" y="739"/>
                  <a:pt x="2108" y="740"/>
                  <a:pt x="2108" y="740"/>
                </a:cubicBezTo>
                <a:cubicBezTo>
                  <a:pt x="2106" y="740"/>
                  <a:pt x="2104" y="740"/>
                  <a:pt x="2101" y="740"/>
                </a:cubicBezTo>
                <a:cubicBezTo>
                  <a:pt x="2098" y="740"/>
                  <a:pt x="2094" y="740"/>
                  <a:pt x="2091" y="741"/>
                </a:cubicBezTo>
                <a:cubicBezTo>
                  <a:pt x="2087" y="741"/>
                  <a:pt x="2083" y="741"/>
                  <a:pt x="2079" y="741"/>
                </a:cubicBezTo>
                <a:cubicBezTo>
                  <a:pt x="2072" y="741"/>
                  <a:pt x="2064" y="740"/>
                  <a:pt x="2056" y="739"/>
                </a:cubicBezTo>
                <a:cubicBezTo>
                  <a:pt x="2052" y="738"/>
                  <a:pt x="2048" y="737"/>
                  <a:pt x="2044" y="736"/>
                </a:cubicBezTo>
                <a:cubicBezTo>
                  <a:pt x="2043" y="736"/>
                  <a:pt x="2042" y="736"/>
                  <a:pt x="2041" y="736"/>
                </a:cubicBezTo>
                <a:cubicBezTo>
                  <a:pt x="2040" y="736"/>
                  <a:pt x="2039" y="736"/>
                  <a:pt x="2038" y="736"/>
                </a:cubicBezTo>
                <a:cubicBezTo>
                  <a:pt x="2035" y="736"/>
                  <a:pt x="2033" y="736"/>
                  <a:pt x="2031" y="736"/>
                </a:cubicBezTo>
                <a:cubicBezTo>
                  <a:pt x="2027" y="736"/>
                  <a:pt x="2023" y="737"/>
                  <a:pt x="2019" y="738"/>
                </a:cubicBezTo>
                <a:cubicBezTo>
                  <a:pt x="2016" y="739"/>
                  <a:pt x="2013" y="740"/>
                  <a:pt x="2010" y="741"/>
                </a:cubicBezTo>
                <a:cubicBezTo>
                  <a:pt x="2011" y="740"/>
                  <a:pt x="2012" y="740"/>
                  <a:pt x="2014" y="739"/>
                </a:cubicBezTo>
                <a:cubicBezTo>
                  <a:pt x="2014" y="739"/>
                  <a:pt x="2015" y="738"/>
                  <a:pt x="2015" y="738"/>
                </a:cubicBezTo>
                <a:cubicBezTo>
                  <a:pt x="2016" y="738"/>
                  <a:pt x="2016" y="737"/>
                  <a:pt x="2017" y="737"/>
                </a:cubicBezTo>
                <a:cubicBezTo>
                  <a:pt x="2017" y="737"/>
                  <a:pt x="2018" y="736"/>
                  <a:pt x="2018" y="736"/>
                </a:cubicBezTo>
                <a:cubicBezTo>
                  <a:pt x="2019" y="735"/>
                  <a:pt x="2019" y="735"/>
                  <a:pt x="2020" y="734"/>
                </a:cubicBezTo>
                <a:cubicBezTo>
                  <a:pt x="2022" y="732"/>
                  <a:pt x="2023" y="730"/>
                  <a:pt x="2024" y="726"/>
                </a:cubicBezTo>
                <a:cubicBezTo>
                  <a:pt x="2024" y="726"/>
                  <a:pt x="2025" y="726"/>
                  <a:pt x="2025" y="725"/>
                </a:cubicBezTo>
                <a:cubicBezTo>
                  <a:pt x="2025" y="725"/>
                  <a:pt x="2025" y="724"/>
                  <a:pt x="2025" y="724"/>
                </a:cubicBezTo>
                <a:cubicBezTo>
                  <a:pt x="2025" y="723"/>
                  <a:pt x="2025" y="723"/>
                  <a:pt x="2025" y="723"/>
                </a:cubicBezTo>
                <a:cubicBezTo>
                  <a:pt x="2025" y="723"/>
                  <a:pt x="2025" y="723"/>
                  <a:pt x="2025" y="723"/>
                </a:cubicBezTo>
                <a:cubicBezTo>
                  <a:pt x="2025" y="722"/>
                  <a:pt x="2025" y="722"/>
                  <a:pt x="2025" y="721"/>
                </a:cubicBezTo>
                <a:cubicBezTo>
                  <a:pt x="2025" y="720"/>
                  <a:pt x="2025" y="718"/>
                  <a:pt x="2025" y="716"/>
                </a:cubicBezTo>
                <a:cubicBezTo>
                  <a:pt x="2025" y="716"/>
                  <a:pt x="2024" y="715"/>
                  <a:pt x="2024" y="714"/>
                </a:cubicBezTo>
                <a:cubicBezTo>
                  <a:pt x="2024" y="713"/>
                  <a:pt x="2024" y="712"/>
                  <a:pt x="2024" y="711"/>
                </a:cubicBezTo>
                <a:cubicBezTo>
                  <a:pt x="2024" y="711"/>
                  <a:pt x="2024" y="710"/>
                  <a:pt x="2024" y="709"/>
                </a:cubicBezTo>
                <a:cubicBezTo>
                  <a:pt x="2024" y="708"/>
                  <a:pt x="2024" y="707"/>
                  <a:pt x="2024" y="706"/>
                </a:cubicBezTo>
                <a:cubicBezTo>
                  <a:pt x="2024" y="706"/>
                  <a:pt x="2024" y="705"/>
                  <a:pt x="2024" y="705"/>
                </a:cubicBezTo>
                <a:cubicBezTo>
                  <a:pt x="2024" y="705"/>
                  <a:pt x="2024" y="705"/>
                  <a:pt x="2024" y="705"/>
                </a:cubicBezTo>
                <a:cubicBezTo>
                  <a:pt x="2024" y="704"/>
                  <a:pt x="2025" y="704"/>
                  <a:pt x="2025" y="704"/>
                </a:cubicBezTo>
                <a:cubicBezTo>
                  <a:pt x="2025" y="704"/>
                  <a:pt x="2025" y="704"/>
                  <a:pt x="2026" y="704"/>
                </a:cubicBezTo>
                <a:cubicBezTo>
                  <a:pt x="2026" y="703"/>
                  <a:pt x="2026" y="703"/>
                  <a:pt x="2026" y="703"/>
                </a:cubicBezTo>
                <a:cubicBezTo>
                  <a:pt x="2026" y="703"/>
                  <a:pt x="2027" y="703"/>
                  <a:pt x="2027" y="702"/>
                </a:cubicBezTo>
                <a:cubicBezTo>
                  <a:pt x="2027" y="702"/>
                  <a:pt x="2028" y="702"/>
                  <a:pt x="2028" y="701"/>
                </a:cubicBezTo>
                <a:cubicBezTo>
                  <a:pt x="2028" y="701"/>
                  <a:pt x="2028" y="701"/>
                  <a:pt x="2029" y="701"/>
                </a:cubicBezTo>
                <a:cubicBezTo>
                  <a:pt x="2029" y="701"/>
                  <a:pt x="2029" y="701"/>
                  <a:pt x="2029" y="701"/>
                </a:cubicBezTo>
                <a:cubicBezTo>
                  <a:pt x="2030" y="700"/>
                  <a:pt x="2030" y="700"/>
                  <a:pt x="2031" y="700"/>
                </a:cubicBezTo>
                <a:cubicBezTo>
                  <a:pt x="2032" y="699"/>
                  <a:pt x="2032" y="699"/>
                  <a:pt x="2033" y="698"/>
                </a:cubicBezTo>
                <a:cubicBezTo>
                  <a:pt x="2034" y="698"/>
                  <a:pt x="2036" y="697"/>
                  <a:pt x="2037" y="697"/>
                </a:cubicBezTo>
                <a:cubicBezTo>
                  <a:pt x="2037" y="697"/>
                  <a:pt x="2037" y="697"/>
                  <a:pt x="2037" y="697"/>
                </a:cubicBezTo>
                <a:cubicBezTo>
                  <a:pt x="2037" y="697"/>
                  <a:pt x="2037" y="697"/>
                  <a:pt x="2037" y="698"/>
                </a:cubicBezTo>
                <a:cubicBezTo>
                  <a:pt x="2038" y="698"/>
                  <a:pt x="2038" y="697"/>
                  <a:pt x="2039" y="697"/>
                </a:cubicBezTo>
                <a:cubicBezTo>
                  <a:pt x="2038" y="698"/>
                  <a:pt x="2038" y="698"/>
                  <a:pt x="2038" y="698"/>
                </a:cubicBezTo>
                <a:cubicBezTo>
                  <a:pt x="2047" y="714"/>
                  <a:pt x="2059" y="696"/>
                  <a:pt x="2068" y="694"/>
                </a:cubicBezTo>
                <a:cubicBezTo>
                  <a:pt x="2061" y="690"/>
                  <a:pt x="2040" y="682"/>
                  <a:pt x="2037" y="695"/>
                </a:cubicBezTo>
                <a:cubicBezTo>
                  <a:pt x="2037" y="695"/>
                  <a:pt x="2036" y="695"/>
                  <a:pt x="2036" y="695"/>
                </a:cubicBezTo>
                <a:cubicBezTo>
                  <a:pt x="2035" y="696"/>
                  <a:pt x="2034" y="696"/>
                  <a:pt x="2033" y="697"/>
                </a:cubicBezTo>
                <a:cubicBezTo>
                  <a:pt x="2032" y="697"/>
                  <a:pt x="2031" y="698"/>
                  <a:pt x="2030" y="698"/>
                </a:cubicBezTo>
                <a:cubicBezTo>
                  <a:pt x="2029" y="699"/>
                  <a:pt x="2029" y="699"/>
                  <a:pt x="2028" y="699"/>
                </a:cubicBezTo>
                <a:cubicBezTo>
                  <a:pt x="2028" y="699"/>
                  <a:pt x="2028" y="700"/>
                  <a:pt x="2028" y="700"/>
                </a:cubicBezTo>
                <a:cubicBezTo>
                  <a:pt x="2028" y="700"/>
                  <a:pt x="2027" y="700"/>
                  <a:pt x="2027" y="700"/>
                </a:cubicBezTo>
                <a:cubicBezTo>
                  <a:pt x="2027" y="701"/>
                  <a:pt x="2026" y="701"/>
                  <a:pt x="2026" y="701"/>
                </a:cubicBezTo>
                <a:cubicBezTo>
                  <a:pt x="2026" y="701"/>
                  <a:pt x="2025" y="702"/>
                  <a:pt x="2025" y="702"/>
                </a:cubicBezTo>
                <a:cubicBezTo>
                  <a:pt x="2025" y="702"/>
                  <a:pt x="2025" y="702"/>
                  <a:pt x="2024" y="702"/>
                </a:cubicBezTo>
                <a:cubicBezTo>
                  <a:pt x="2024" y="703"/>
                  <a:pt x="2024" y="703"/>
                  <a:pt x="2024" y="703"/>
                </a:cubicBezTo>
                <a:cubicBezTo>
                  <a:pt x="2024" y="701"/>
                  <a:pt x="2024" y="699"/>
                  <a:pt x="2025" y="696"/>
                </a:cubicBezTo>
                <a:cubicBezTo>
                  <a:pt x="2025" y="696"/>
                  <a:pt x="2025" y="696"/>
                  <a:pt x="2025" y="695"/>
                </a:cubicBezTo>
                <a:cubicBezTo>
                  <a:pt x="2025" y="694"/>
                  <a:pt x="2025" y="694"/>
                  <a:pt x="2025" y="694"/>
                </a:cubicBezTo>
                <a:cubicBezTo>
                  <a:pt x="2026" y="693"/>
                  <a:pt x="2026" y="692"/>
                  <a:pt x="2026" y="691"/>
                </a:cubicBezTo>
                <a:cubicBezTo>
                  <a:pt x="2026" y="691"/>
                  <a:pt x="2026" y="690"/>
                  <a:pt x="2027" y="689"/>
                </a:cubicBezTo>
                <a:cubicBezTo>
                  <a:pt x="2027" y="688"/>
                  <a:pt x="2027" y="687"/>
                  <a:pt x="2028" y="687"/>
                </a:cubicBezTo>
                <a:cubicBezTo>
                  <a:pt x="2029" y="683"/>
                  <a:pt x="2030" y="680"/>
                  <a:pt x="2032" y="678"/>
                </a:cubicBezTo>
                <a:cubicBezTo>
                  <a:pt x="2032" y="676"/>
                  <a:pt x="2033" y="675"/>
                  <a:pt x="2034" y="674"/>
                </a:cubicBezTo>
                <a:cubicBezTo>
                  <a:pt x="2034" y="674"/>
                  <a:pt x="2034" y="674"/>
                  <a:pt x="2034" y="674"/>
                </a:cubicBezTo>
                <a:cubicBezTo>
                  <a:pt x="2034" y="674"/>
                  <a:pt x="2034" y="674"/>
                  <a:pt x="2034" y="673"/>
                </a:cubicBezTo>
                <a:cubicBezTo>
                  <a:pt x="2035" y="673"/>
                  <a:pt x="2035" y="672"/>
                  <a:pt x="2036" y="672"/>
                </a:cubicBezTo>
                <a:cubicBezTo>
                  <a:pt x="2036" y="671"/>
                  <a:pt x="2036" y="671"/>
                  <a:pt x="2036" y="671"/>
                </a:cubicBezTo>
                <a:cubicBezTo>
                  <a:pt x="2036" y="670"/>
                  <a:pt x="2037" y="670"/>
                  <a:pt x="2037" y="670"/>
                </a:cubicBezTo>
                <a:cubicBezTo>
                  <a:pt x="2038" y="669"/>
                  <a:pt x="2039" y="668"/>
                  <a:pt x="2040" y="667"/>
                </a:cubicBezTo>
                <a:cubicBezTo>
                  <a:pt x="2040" y="666"/>
                  <a:pt x="2041" y="666"/>
                  <a:pt x="2041" y="665"/>
                </a:cubicBezTo>
                <a:cubicBezTo>
                  <a:pt x="2041" y="665"/>
                  <a:pt x="2042" y="665"/>
                  <a:pt x="2042" y="664"/>
                </a:cubicBezTo>
                <a:cubicBezTo>
                  <a:pt x="2042" y="664"/>
                  <a:pt x="2042" y="664"/>
                  <a:pt x="2042" y="664"/>
                </a:cubicBezTo>
                <a:cubicBezTo>
                  <a:pt x="2044" y="662"/>
                  <a:pt x="2046" y="660"/>
                  <a:pt x="2048" y="659"/>
                </a:cubicBezTo>
                <a:cubicBezTo>
                  <a:pt x="2048" y="658"/>
                  <a:pt x="2049" y="657"/>
                  <a:pt x="2050" y="657"/>
                </a:cubicBezTo>
                <a:cubicBezTo>
                  <a:pt x="2051" y="656"/>
                  <a:pt x="2051" y="656"/>
                  <a:pt x="2052" y="655"/>
                </a:cubicBezTo>
                <a:cubicBezTo>
                  <a:pt x="2054" y="653"/>
                  <a:pt x="2056" y="652"/>
                  <a:pt x="2056" y="652"/>
                </a:cubicBezTo>
                <a:cubicBezTo>
                  <a:pt x="2056" y="652"/>
                  <a:pt x="2055" y="652"/>
                  <a:pt x="2054" y="653"/>
                </a:cubicBezTo>
                <a:cubicBezTo>
                  <a:pt x="2054" y="653"/>
                  <a:pt x="2053" y="653"/>
                  <a:pt x="2051" y="654"/>
                </a:cubicBezTo>
                <a:cubicBezTo>
                  <a:pt x="2050" y="654"/>
                  <a:pt x="2050" y="655"/>
                  <a:pt x="2049" y="655"/>
                </a:cubicBezTo>
                <a:cubicBezTo>
                  <a:pt x="2048" y="656"/>
                  <a:pt x="2047" y="656"/>
                  <a:pt x="2046" y="657"/>
                </a:cubicBezTo>
                <a:cubicBezTo>
                  <a:pt x="2045" y="657"/>
                  <a:pt x="2044" y="658"/>
                  <a:pt x="2043" y="659"/>
                </a:cubicBezTo>
                <a:cubicBezTo>
                  <a:pt x="2043" y="659"/>
                  <a:pt x="2042" y="660"/>
                  <a:pt x="2042" y="660"/>
                </a:cubicBezTo>
                <a:cubicBezTo>
                  <a:pt x="2041" y="660"/>
                  <a:pt x="2041" y="661"/>
                  <a:pt x="2040" y="661"/>
                </a:cubicBezTo>
                <a:cubicBezTo>
                  <a:pt x="2040" y="662"/>
                  <a:pt x="2040" y="662"/>
                  <a:pt x="2039" y="662"/>
                </a:cubicBezTo>
                <a:cubicBezTo>
                  <a:pt x="2039" y="662"/>
                  <a:pt x="2039" y="663"/>
                  <a:pt x="2039" y="663"/>
                </a:cubicBezTo>
                <a:cubicBezTo>
                  <a:pt x="2038" y="663"/>
                  <a:pt x="2038" y="664"/>
                  <a:pt x="2037" y="664"/>
                </a:cubicBezTo>
                <a:cubicBezTo>
                  <a:pt x="2037" y="665"/>
                  <a:pt x="2036" y="666"/>
                  <a:pt x="2036" y="666"/>
                </a:cubicBezTo>
                <a:cubicBezTo>
                  <a:pt x="2036" y="666"/>
                  <a:pt x="2036" y="665"/>
                  <a:pt x="2036" y="664"/>
                </a:cubicBezTo>
                <a:cubicBezTo>
                  <a:pt x="2036" y="664"/>
                  <a:pt x="2036" y="663"/>
                  <a:pt x="2036" y="663"/>
                </a:cubicBezTo>
                <a:cubicBezTo>
                  <a:pt x="2054" y="646"/>
                  <a:pt x="2078" y="630"/>
                  <a:pt x="2095" y="610"/>
                </a:cubicBezTo>
                <a:cubicBezTo>
                  <a:pt x="2095" y="610"/>
                  <a:pt x="2095" y="610"/>
                  <a:pt x="2095" y="610"/>
                </a:cubicBezTo>
                <a:cubicBezTo>
                  <a:pt x="2101" y="605"/>
                  <a:pt x="2107" y="600"/>
                  <a:pt x="2113" y="595"/>
                </a:cubicBezTo>
                <a:cubicBezTo>
                  <a:pt x="2113" y="595"/>
                  <a:pt x="2114" y="595"/>
                  <a:pt x="2115" y="594"/>
                </a:cubicBezTo>
                <a:cubicBezTo>
                  <a:pt x="2117" y="594"/>
                  <a:pt x="2118" y="594"/>
                  <a:pt x="2121" y="593"/>
                </a:cubicBezTo>
                <a:cubicBezTo>
                  <a:pt x="2121" y="593"/>
                  <a:pt x="2122" y="593"/>
                  <a:pt x="2122" y="593"/>
                </a:cubicBezTo>
                <a:cubicBezTo>
                  <a:pt x="2123" y="593"/>
                  <a:pt x="2123" y="593"/>
                  <a:pt x="2124" y="593"/>
                </a:cubicBezTo>
                <a:cubicBezTo>
                  <a:pt x="2125" y="593"/>
                  <a:pt x="2126" y="592"/>
                  <a:pt x="2128" y="592"/>
                </a:cubicBezTo>
                <a:cubicBezTo>
                  <a:pt x="2130" y="592"/>
                  <a:pt x="2133" y="592"/>
                  <a:pt x="2136" y="594"/>
                </a:cubicBezTo>
                <a:cubicBezTo>
                  <a:pt x="2136" y="594"/>
                  <a:pt x="2136" y="594"/>
                  <a:pt x="2137" y="594"/>
                </a:cubicBezTo>
                <a:cubicBezTo>
                  <a:pt x="2137" y="594"/>
                  <a:pt x="2137" y="594"/>
                  <a:pt x="2138" y="595"/>
                </a:cubicBezTo>
                <a:cubicBezTo>
                  <a:pt x="2138" y="595"/>
                  <a:pt x="2138" y="595"/>
                  <a:pt x="2138" y="595"/>
                </a:cubicBezTo>
                <a:cubicBezTo>
                  <a:pt x="2139" y="595"/>
                  <a:pt x="2139" y="595"/>
                  <a:pt x="2139" y="595"/>
                </a:cubicBezTo>
                <a:cubicBezTo>
                  <a:pt x="2139" y="595"/>
                  <a:pt x="2139" y="596"/>
                  <a:pt x="2140" y="596"/>
                </a:cubicBezTo>
                <a:cubicBezTo>
                  <a:pt x="2141" y="597"/>
                  <a:pt x="2142" y="598"/>
                  <a:pt x="2144" y="600"/>
                </a:cubicBezTo>
                <a:cubicBezTo>
                  <a:pt x="2144" y="600"/>
                  <a:pt x="2145" y="601"/>
                  <a:pt x="2146" y="602"/>
                </a:cubicBezTo>
                <a:cubicBezTo>
                  <a:pt x="2146" y="602"/>
                  <a:pt x="2147" y="603"/>
                  <a:pt x="2148" y="604"/>
                </a:cubicBezTo>
                <a:cubicBezTo>
                  <a:pt x="2149" y="604"/>
                  <a:pt x="2149" y="605"/>
                  <a:pt x="2150" y="606"/>
                </a:cubicBezTo>
                <a:cubicBezTo>
                  <a:pt x="2151" y="606"/>
                  <a:pt x="2152" y="607"/>
                  <a:pt x="2152" y="608"/>
                </a:cubicBezTo>
                <a:cubicBezTo>
                  <a:pt x="2156" y="610"/>
                  <a:pt x="2159" y="613"/>
                  <a:pt x="2162" y="615"/>
                </a:cubicBezTo>
                <a:cubicBezTo>
                  <a:pt x="2163" y="615"/>
                  <a:pt x="2163" y="615"/>
                  <a:pt x="2164" y="615"/>
                </a:cubicBezTo>
                <a:cubicBezTo>
                  <a:pt x="2165" y="616"/>
                  <a:pt x="2165" y="616"/>
                  <a:pt x="2165" y="616"/>
                </a:cubicBezTo>
                <a:cubicBezTo>
                  <a:pt x="2166" y="616"/>
                  <a:pt x="2167" y="617"/>
                  <a:pt x="2168" y="617"/>
                </a:cubicBezTo>
                <a:cubicBezTo>
                  <a:pt x="2169" y="618"/>
                  <a:pt x="2170" y="618"/>
                  <a:pt x="2171" y="618"/>
                </a:cubicBezTo>
                <a:cubicBezTo>
                  <a:pt x="2171" y="619"/>
                  <a:pt x="2172" y="619"/>
                  <a:pt x="2173" y="619"/>
                </a:cubicBezTo>
                <a:cubicBezTo>
                  <a:pt x="2177" y="621"/>
                  <a:pt x="2181" y="622"/>
                  <a:pt x="2184" y="622"/>
                </a:cubicBezTo>
                <a:cubicBezTo>
                  <a:pt x="2186" y="623"/>
                  <a:pt x="2188" y="623"/>
                  <a:pt x="2189" y="623"/>
                </a:cubicBezTo>
                <a:cubicBezTo>
                  <a:pt x="2190" y="623"/>
                  <a:pt x="2191" y="623"/>
                  <a:pt x="2192" y="623"/>
                </a:cubicBezTo>
                <a:cubicBezTo>
                  <a:pt x="2192" y="623"/>
                  <a:pt x="2192" y="623"/>
                  <a:pt x="2192" y="624"/>
                </a:cubicBezTo>
                <a:cubicBezTo>
                  <a:pt x="2192" y="624"/>
                  <a:pt x="2192" y="624"/>
                  <a:pt x="2192" y="624"/>
                </a:cubicBezTo>
                <a:cubicBezTo>
                  <a:pt x="2193" y="624"/>
                  <a:pt x="2194" y="625"/>
                  <a:pt x="2195" y="625"/>
                </a:cubicBezTo>
                <a:cubicBezTo>
                  <a:pt x="2195" y="626"/>
                  <a:pt x="2196" y="627"/>
                  <a:pt x="2197" y="627"/>
                </a:cubicBezTo>
                <a:cubicBezTo>
                  <a:pt x="2198" y="628"/>
                  <a:pt x="2198" y="629"/>
                  <a:pt x="2199" y="630"/>
                </a:cubicBezTo>
                <a:cubicBezTo>
                  <a:pt x="2200" y="630"/>
                  <a:pt x="2201" y="631"/>
                  <a:pt x="2202" y="632"/>
                </a:cubicBezTo>
                <a:cubicBezTo>
                  <a:pt x="2202" y="633"/>
                  <a:pt x="2203" y="634"/>
                  <a:pt x="2204" y="635"/>
                </a:cubicBezTo>
                <a:cubicBezTo>
                  <a:pt x="2204" y="635"/>
                  <a:pt x="2204" y="635"/>
                  <a:pt x="2204" y="635"/>
                </a:cubicBezTo>
                <a:cubicBezTo>
                  <a:pt x="2199" y="655"/>
                  <a:pt x="2210" y="662"/>
                  <a:pt x="2229" y="658"/>
                </a:cubicBezTo>
                <a:cubicBezTo>
                  <a:pt x="2224" y="646"/>
                  <a:pt x="2222" y="630"/>
                  <a:pt x="2206" y="633"/>
                </a:cubicBezTo>
                <a:cubicBezTo>
                  <a:pt x="2205" y="632"/>
                  <a:pt x="2205" y="632"/>
                  <a:pt x="2205" y="632"/>
                </a:cubicBezTo>
                <a:cubicBezTo>
                  <a:pt x="2205" y="632"/>
                  <a:pt x="2205" y="632"/>
                  <a:pt x="2205" y="632"/>
                </a:cubicBezTo>
                <a:cubicBezTo>
                  <a:pt x="2205" y="631"/>
                  <a:pt x="2204" y="631"/>
                  <a:pt x="2203" y="630"/>
                </a:cubicBezTo>
                <a:cubicBezTo>
                  <a:pt x="2203" y="629"/>
                  <a:pt x="2202" y="628"/>
                  <a:pt x="2201" y="628"/>
                </a:cubicBezTo>
                <a:cubicBezTo>
                  <a:pt x="2200" y="627"/>
                  <a:pt x="2199" y="626"/>
                  <a:pt x="2198" y="625"/>
                </a:cubicBezTo>
                <a:cubicBezTo>
                  <a:pt x="2198" y="625"/>
                  <a:pt x="2197" y="624"/>
                  <a:pt x="2197" y="624"/>
                </a:cubicBezTo>
                <a:cubicBezTo>
                  <a:pt x="2197" y="624"/>
                  <a:pt x="2198" y="624"/>
                  <a:pt x="2199" y="624"/>
                </a:cubicBezTo>
                <a:cubicBezTo>
                  <a:pt x="2200" y="624"/>
                  <a:pt x="2201" y="623"/>
                  <a:pt x="2201" y="623"/>
                </a:cubicBezTo>
                <a:cubicBezTo>
                  <a:pt x="2202" y="623"/>
                  <a:pt x="2202" y="623"/>
                  <a:pt x="2202" y="623"/>
                </a:cubicBezTo>
                <a:cubicBezTo>
                  <a:pt x="2203" y="623"/>
                  <a:pt x="2203" y="623"/>
                  <a:pt x="2203" y="623"/>
                </a:cubicBezTo>
                <a:cubicBezTo>
                  <a:pt x="2204" y="623"/>
                  <a:pt x="2205" y="623"/>
                  <a:pt x="2206" y="623"/>
                </a:cubicBezTo>
                <a:cubicBezTo>
                  <a:pt x="2206" y="623"/>
                  <a:pt x="2207" y="623"/>
                  <a:pt x="2207" y="623"/>
                </a:cubicBezTo>
                <a:cubicBezTo>
                  <a:pt x="2209" y="622"/>
                  <a:pt x="2210" y="622"/>
                  <a:pt x="2211" y="621"/>
                </a:cubicBezTo>
                <a:cubicBezTo>
                  <a:pt x="2212" y="621"/>
                  <a:pt x="2213" y="621"/>
                  <a:pt x="2214" y="620"/>
                </a:cubicBezTo>
                <a:cubicBezTo>
                  <a:pt x="2215" y="620"/>
                  <a:pt x="2215" y="619"/>
                  <a:pt x="2216" y="619"/>
                </a:cubicBezTo>
                <a:cubicBezTo>
                  <a:pt x="2217" y="618"/>
                  <a:pt x="2218" y="618"/>
                  <a:pt x="2219" y="617"/>
                </a:cubicBezTo>
                <a:cubicBezTo>
                  <a:pt x="2220" y="617"/>
                  <a:pt x="2220" y="616"/>
                  <a:pt x="2220" y="616"/>
                </a:cubicBezTo>
                <a:cubicBezTo>
                  <a:pt x="2220" y="616"/>
                  <a:pt x="2219" y="617"/>
                  <a:pt x="2215" y="618"/>
                </a:cubicBezTo>
                <a:cubicBezTo>
                  <a:pt x="2215" y="618"/>
                  <a:pt x="2214" y="618"/>
                  <a:pt x="2213" y="618"/>
                </a:cubicBezTo>
                <a:cubicBezTo>
                  <a:pt x="2212" y="618"/>
                  <a:pt x="2211" y="619"/>
                  <a:pt x="2210" y="619"/>
                </a:cubicBezTo>
                <a:cubicBezTo>
                  <a:pt x="2208" y="619"/>
                  <a:pt x="2205" y="619"/>
                  <a:pt x="2203" y="620"/>
                </a:cubicBezTo>
                <a:cubicBezTo>
                  <a:pt x="2202" y="620"/>
                  <a:pt x="2202" y="620"/>
                  <a:pt x="2202" y="620"/>
                </a:cubicBezTo>
                <a:cubicBezTo>
                  <a:pt x="2201" y="620"/>
                  <a:pt x="2201" y="620"/>
                  <a:pt x="2201" y="620"/>
                </a:cubicBezTo>
                <a:cubicBezTo>
                  <a:pt x="2200" y="620"/>
                  <a:pt x="2199" y="620"/>
                  <a:pt x="2199" y="620"/>
                </a:cubicBezTo>
                <a:cubicBezTo>
                  <a:pt x="2197" y="620"/>
                  <a:pt x="2196" y="620"/>
                  <a:pt x="2194" y="620"/>
                </a:cubicBezTo>
                <a:cubicBezTo>
                  <a:pt x="2194" y="620"/>
                  <a:pt x="2193" y="620"/>
                  <a:pt x="2193" y="620"/>
                </a:cubicBezTo>
                <a:cubicBezTo>
                  <a:pt x="2193" y="620"/>
                  <a:pt x="2192" y="620"/>
                  <a:pt x="2192" y="620"/>
                </a:cubicBezTo>
                <a:cubicBezTo>
                  <a:pt x="2191" y="620"/>
                  <a:pt x="2190" y="620"/>
                  <a:pt x="2190" y="620"/>
                </a:cubicBezTo>
                <a:cubicBezTo>
                  <a:pt x="2189" y="619"/>
                  <a:pt x="2188" y="619"/>
                  <a:pt x="2188" y="619"/>
                </a:cubicBezTo>
                <a:cubicBezTo>
                  <a:pt x="2188" y="619"/>
                  <a:pt x="2188" y="619"/>
                  <a:pt x="2188" y="620"/>
                </a:cubicBezTo>
                <a:cubicBezTo>
                  <a:pt x="2187" y="619"/>
                  <a:pt x="2186" y="619"/>
                  <a:pt x="2184" y="619"/>
                </a:cubicBezTo>
                <a:cubicBezTo>
                  <a:pt x="2181" y="618"/>
                  <a:pt x="2177" y="617"/>
                  <a:pt x="2174" y="616"/>
                </a:cubicBezTo>
                <a:cubicBezTo>
                  <a:pt x="2173" y="616"/>
                  <a:pt x="2172" y="615"/>
                  <a:pt x="2171" y="615"/>
                </a:cubicBezTo>
                <a:cubicBezTo>
                  <a:pt x="2171" y="615"/>
                  <a:pt x="2170" y="614"/>
                  <a:pt x="2169" y="614"/>
                </a:cubicBezTo>
                <a:cubicBezTo>
                  <a:pt x="2168" y="614"/>
                  <a:pt x="2167" y="613"/>
                  <a:pt x="2166" y="613"/>
                </a:cubicBezTo>
                <a:cubicBezTo>
                  <a:pt x="2165" y="612"/>
                  <a:pt x="2165" y="612"/>
                  <a:pt x="2165" y="612"/>
                </a:cubicBezTo>
                <a:cubicBezTo>
                  <a:pt x="2165" y="612"/>
                  <a:pt x="2164" y="612"/>
                  <a:pt x="2164" y="611"/>
                </a:cubicBezTo>
                <a:cubicBezTo>
                  <a:pt x="2162" y="610"/>
                  <a:pt x="2160" y="609"/>
                  <a:pt x="2157" y="607"/>
                </a:cubicBezTo>
                <a:cubicBezTo>
                  <a:pt x="2158" y="607"/>
                  <a:pt x="2158" y="607"/>
                  <a:pt x="2158" y="607"/>
                </a:cubicBezTo>
                <a:cubicBezTo>
                  <a:pt x="2158" y="607"/>
                  <a:pt x="2159" y="607"/>
                  <a:pt x="2159" y="607"/>
                </a:cubicBezTo>
                <a:cubicBezTo>
                  <a:pt x="2159" y="607"/>
                  <a:pt x="2160" y="607"/>
                  <a:pt x="2160" y="607"/>
                </a:cubicBezTo>
                <a:cubicBezTo>
                  <a:pt x="2161" y="607"/>
                  <a:pt x="2161" y="607"/>
                  <a:pt x="2162" y="607"/>
                </a:cubicBezTo>
                <a:cubicBezTo>
                  <a:pt x="2162" y="607"/>
                  <a:pt x="2162" y="607"/>
                  <a:pt x="2162" y="606"/>
                </a:cubicBezTo>
                <a:cubicBezTo>
                  <a:pt x="2163" y="606"/>
                  <a:pt x="2163" y="606"/>
                  <a:pt x="2163" y="606"/>
                </a:cubicBezTo>
                <a:cubicBezTo>
                  <a:pt x="2164" y="606"/>
                  <a:pt x="2164" y="606"/>
                  <a:pt x="2165" y="606"/>
                </a:cubicBezTo>
                <a:cubicBezTo>
                  <a:pt x="2166" y="605"/>
                  <a:pt x="2167" y="605"/>
                  <a:pt x="2168" y="604"/>
                </a:cubicBezTo>
                <a:cubicBezTo>
                  <a:pt x="2169" y="604"/>
                  <a:pt x="2170" y="603"/>
                  <a:pt x="2171" y="602"/>
                </a:cubicBezTo>
                <a:cubicBezTo>
                  <a:pt x="2171" y="602"/>
                  <a:pt x="2171" y="602"/>
                  <a:pt x="2172" y="602"/>
                </a:cubicBezTo>
                <a:cubicBezTo>
                  <a:pt x="2185" y="608"/>
                  <a:pt x="2189" y="585"/>
                  <a:pt x="2190" y="575"/>
                </a:cubicBezTo>
                <a:cubicBezTo>
                  <a:pt x="2183" y="582"/>
                  <a:pt x="2160" y="579"/>
                  <a:pt x="2169" y="599"/>
                </a:cubicBezTo>
                <a:cubicBezTo>
                  <a:pt x="2171" y="599"/>
                  <a:pt x="2171" y="599"/>
                  <a:pt x="2171" y="599"/>
                </a:cubicBezTo>
                <a:cubicBezTo>
                  <a:pt x="2170" y="599"/>
                  <a:pt x="2170" y="599"/>
                  <a:pt x="2169" y="600"/>
                </a:cubicBezTo>
                <a:cubicBezTo>
                  <a:pt x="2169" y="600"/>
                  <a:pt x="2170" y="600"/>
                  <a:pt x="2170" y="601"/>
                </a:cubicBezTo>
                <a:cubicBezTo>
                  <a:pt x="2170" y="601"/>
                  <a:pt x="2170" y="601"/>
                  <a:pt x="2170" y="601"/>
                </a:cubicBezTo>
                <a:cubicBezTo>
                  <a:pt x="2169" y="601"/>
                  <a:pt x="2168" y="602"/>
                  <a:pt x="2167" y="603"/>
                </a:cubicBezTo>
                <a:cubicBezTo>
                  <a:pt x="2166" y="603"/>
                  <a:pt x="2165" y="604"/>
                  <a:pt x="2164" y="604"/>
                </a:cubicBezTo>
                <a:cubicBezTo>
                  <a:pt x="2163" y="604"/>
                  <a:pt x="2163" y="604"/>
                  <a:pt x="2162" y="604"/>
                </a:cubicBezTo>
                <a:cubicBezTo>
                  <a:pt x="2162" y="605"/>
                  <a:pt x="2162" y="605"/>
                  <a:pt x="2162" y="605"/>
                </a:cubicBezTo>
                <a:cubicBezTo>
                  <a:pt x="2161" y="605"/>
                  <a:pt x="2161" y="605"/>
                  <a:pt x="2161" y="605"/>
                </a:cubicBezTo>
                <a:cubicBezTo>
                  <a:pt x="2161" y="605"/>
                  <a:pt x="2160" y="605"/>
                  <a:pt x="2160" y="605"/>
                </a:cubicBezTo>
                <a:cubicBezTo>
                  <a:pt x="2159" y="605"/>
                  <a:pt x="2159" y="605"/>
                  <a:pt x="2158" y="606"/>
                </a:cubicBezTo>
                <a:cubicBezTo>
                  <a:pt x="2158" y="606"/>
                  <a:pt x="2158" y="606"/>
                  <a:pt x="2158" y="606"/>
                </a:cubicBezTo>
                <a:cubicBezTo>
                  <a:pt x="2157" y="606"/>
                  <a:pt x="2157" y="606"/>
                  <a:pt x="2157" y="606"/>
                </a:cubicBezTo>
                <a:cubicBezTo>
                  <a:pt x="2157" y="606"/>
                  <a:pt x="2156" y="606"/>
                  <a:pt x="2156" y="606"/>
                </a:cubicBezTo>
                <a:cubicBezTo>
                  <a:pt x="2156" y="606"/>
                  <a:pt x="2156" y="606"/>
                  <a:pt x="2156" y="606"/>
                </a:cubicBezTo>
                <a:cubicBezTo>
                  <a:pt x="2155" y="606"/>
                  <a:pt x="2155" y="605"/>
                  <a:pt x="2154" y="605"/>
                </a:cubicBezTo>
                <a:cubicBezTo>
                  <a:pt x="2153" y="604"/>
                  <a:pt x="2153" y="604"/>
                  <a:pt x="2152" y="603"/>
                </a:cubicBezTo>
                <a:cubicBezTo>
                  <a:pt x="2151" y="603"/>
                  <a:pt x="2151" y="602"/>
                  <a:pt x="2150" y="601"/>
                </a:cubicBezTo>
                <a:cubicBezTo>
                  <a:pt x="2149" y="601"/>
                  <a:pt x="2148" y="600"/>
                  <a:pt x="2148" y="599"/>
                </a:cubicBezTo>
                <a:cubicBezTo>
                  <a:pt x="2147" y="599"/>
                  <a:pt x="2146" y="598"/>
                  <a:pt x="2146" y="597"/>
                </a:cubicBezTo>
                <a:cubicBezTo>
                  <a:pt x="2144" y="596"/>
                  <a:pt x="2143" y="594"/>
                  <a:pt x="2142" y="593"/>
                </a:cubicBezTo>
                <a:cubicBezTo>
                  <a:pt x="2141" y="593"/>
                  <a:pt x="2141" y="593"/>
                  <a:pt x="2140" y="592"/>
                </a:cubicBezTo>
                <a:cubicBezTo>
                  <a:pt x="2140" y="592"/>
                  <a:pt x="2140" y="592"/>
                  <a:pt x="2140" y="592"/>
                </a:cubicBezTo>
                <a:cubicBezTo>
                  <a:pt x="2139" y="592"/>
                  <a:pt x="2139" y="592"/>
                  <a:pt x="2139" y="592"/>
                </a:cubicBezTo>
                <a:cubicBezTo>
                  <a:pt x="2139" y="591"/>
                  <a:pt x="2138" y="591"/>
                  <a:pt x="2138" y="591"/>
                </a:cubicBezTo>
                <a:cubicBezTo>
                  <a:pt x="2138" y="591"/>
                  <a:pt x="2137" y="590"/>
                  <a:pt x="2137" y="590"/>
                </a:cubicBezTo>
                <a:cubicBezTo>
                  <a:pt x="2133" y="589"/>
                  <a:pt x="2130" y="588"/>
                  <a:pt x="2127" y="589"/>
                </a:cubicBezTo>
                <a:cubicBezTo>
                  <a:pt x="2126" y="589"/>
                  <a:pt x="2126" y="589"/>
                  <a:pt x="2125" y="589"/>
                </a:cubicBezTo>
                <a:cubicBezTo>
                  <a:pt x="2124" y="589"/>
                  <a:pt x="2124" y="589"/>
                  <a:pt x="2123" y="589"/>
                </a:cubicBezTo>
                <a:cubicBezTo>
                  <a:pt x="2122" y="589"/>
                  <a:pt x="2122" y="590"/>
                  <a:pt x="2121" y="590"/>
                </a:cubicBezTo>
                <a:cubicBezTo>
                  <a:pt x="2121" y="590"/>
                  <a:pt x="2120" y="590"/>
                  <a:pt x="2120" y="591"/>
                </a:cubicBezTo>
                <a:cubicBezTo>
                  <a:pt x="2118" y="591"/>
                  <a:pt x="2117" y="592"/>
                  <a:pt x="2116" y="592"/>
                </a:cubicBezTo>
                <a:cubicBezTo>
                  <a:pt x="2118" y="590"/>
                  <a:pt x="2121" y="588"/>
                  <a:pt x="2123" y="587"/>
                </a:cubicBezTo>
                <a:cubicBezTo>
                  <a:pt x="2126" y="584"/>
                  <a:pt x="2129" y="581"/>
                  <a:pt x="2132" y="577"/>
                </a:cubicBezTo>
                <a:cubicBezTo>
                  <a:pt x="2133" y="576"/>
                  <a:pt x="2134" y="574"/>
                  <a:pt x="2136" y="572"/>
                </a:cubicBezTo>
                <a:cubicBezTo>
                  <a:pt x="2136" y="571"/>
                  <a:pt x="2137" y="570"/>
                  <a:pt x="2137" y="569"/>
                </a:cubicBezTo>
                <a:cubicBezTo>
                  <a:pt x="2138" y="568"/>
                  <a:pt x="2138" y="567"/>
                  <a:pt x="2139" y="566"/>
                </a:cubicBezTo>
                <a:cubicBezTo>
                  <a:pt x="2140" y="562"/>
                  <a:pt x="2142" y="558"/>
                  <a:pt x="2143" y="554"/>
                </a:cubicBezTo>
                <a:cubicBezTo>
                  <a:pt x="2146" y="546"/>
                  <a:pt x="2150" y="538"/>
                  <a:pt x="2154" y="532"/>
                </a:cubicBezTo>
                <a:cubicBezTo>
                  <a:pt x="2156" y="528"/>
                  <a:pt x="2158" y="525"/>
                  <a:pt x="2160" y="522"/>
                </a:cubicBezTo>
                <a:cubicBezTo>
                  <a:pt x="2162" y="519"/>
                  <a:pt x="2165" y="516"/>
                  <a:pt x="2167" y="513"/>
                </a:cubicBezTo>
                <a:cubicBezTo>
                  <a:pt x="2168" y="511"/>
                  <a:pt x="2169" y="510"/>
                  <a:pt x="2170" y="508"/>
                </a:cubicBezTo>
                <a:cubicBezTo>
                  <a:pt x="2171" y="508"/>
                  <a:pt x="2171" y="508"/>
                  <a:pt x="2172" y="508"/>
                </a:cubicBezTo>
                <a:cubicBezTo>
                  <a:pt x="2173" y="508"/>
                  <a:pt x="2175" y="507"/>
                  <a:pt x="2177" y="508"/>
                </a:cubicBezTo>
                <a:cubicBezTo>
                  <a:pt x="2177" y="508"/>
                  <a:pt x="2178" y="508"/>
                  <a:pt x="2178" y="508"/>
                </a:cubicBezTo>
                <a:cubicBezTo>
                  <a:pt x="2179" y="508"/>
                  <a:pt x="2179" y="508"/>
                  <a:pt x="2180" y="508"/>
                </a:cubicBezTo>
                <a:cubicBezTo>
                  <a:pt x="2181" y="508"/>
                  <a:pt x="2182" y="508"/>
                  <a:pt x="2183" y="508"/>
                </a:cubicBezTo>
                <a:cubicBezTo>
                  <a:pt x="2184" y="508"/>
                  <a:pt x="2186" y="509"/>
                  <a:pt x="2187" y="509"/>
                </a:cubicBezTo>
                <a:cubicBezTo>
                  <a:pt x="2187" y="509"/>
                  <a:pt x="2187" y="509"/>
                  <a:pt x="2188" y="509"/>
                </a:cubicBezTo>
                <a:cubicBezTo>
                  <a:pt x="2188" y="509"/>
                  <a:pt x="2188" y="510"/>
                  <a:pt x="2188" y="510"/>
                </a:cubicBezTo>
                <a:cubicBezTo>
                  <a:pt x="2189" y="510"/>
                  <a:pt x="2189" y="510"/>
                  <a:pt x="2189" y="510"/>
                </a:cubicBezTo>
                <a:cubicBezTo>
                  <a:pt x="2190" y="510"/>
                  <a:pt x="2190" y="511"/>
                  <a:pt x="2190" y="511"/>
                </a:cubicBezTo>
                <a:cubicBezTo>
                  <a:pt x="2192" y="512"/>
                  <a:pt x="2195" y="515"/>
                  <a:pt x="2197" y="517"/>
                </a:cubicBezTo>
                <a:cubicBezTo>
                  <a:pt x="2199" y="518"/>
                  <a:pt x="2200" y="519"/>
                  <a:pt x="2202" y="520"/>
                </a:cubicBezTo>
                <a:cubicBezTo>
                  <a:pt x="2203" y="520"/>
                  <a:pt x="2204" y="521"/>
                  <a:pt x="2204" y="521"/>
                </a:cubicBezTo>
                <a:cubicBezTo>
                  <a:pt x="2205" y="521"/>
                  <a:pt x="2205" y="521"/>
                  <a:pt x="2205" y="521"/>
                </a:cubicBezTo>
                <a:cubicBezTo>
                  <a:pt x="2205" y="521"/>
                  <a:pt x="2205" y="521"/>
                  <a:pt x="2206" y="521"/>
                </a:cubicBezTo>
                <a:cubicBezTo>
                  <a:pt x="2206" y="522"/>
                  <a:pt x="2206" y="522"/>
                  <a:pt x="2206" y="522"/>
                </a:cubicBezTo>
                <a:cubicBezTo>
                  <a:pt x="2207" y="522"/>
                  <a:pt x="2207" y="522"/>
                  <a:pt x="2207" y="522"/>
                </a:cubicBezTo>
                <a:cubicBezTo>
                  <a:pt x="2211" y="522"/>
                  <a:pt x="2214" y="522"/>
                  <a:pt x="2217" y="521"/>
                </a:cubicBezTo>
                <a:cubicBezTo>
                  <a:pt x="2218" y="521"/>
                  <a:pt x="2219" y="520"/>
                  <a:pt x="2219" y="520"/>
                </a:cubicBezTo>
                <a:cubicBezTo>
                  <a:pt x="2219" y="520"/>
                  <a:pt x="2220" y="521"/>
                  <a:pt x="2220" y="521"/>
                </a:cubicBezTo>
                <a:cubicBezTo>
                  <a:pt x="2220" y="521"/>
                  <a:pt x="2220" y="521"/>
                  <a:pt x="2221" y="521"/>
                </a:cubicBezTo>
                <a:cubicBezTo>
                  <a:pt x="2221" y="521"/>
                  <a:pt x="2221" y="521"/>
                  <a:pt x="2221" y="521"/>
                </a:cubicBezTo>
                <a:cubicBezTo>
                  <a:pt x="2222" y="521"/>
                  <a:pt x="2223" y="522"/>
                  <a:pt x="2224" y="522"/>
                </a:cubicBezTo>
                <a:cubicBezTo>
                  <a:pt x="2224" y="522"/>
                  <a:pt x="2225" y="523"/>
                  <a:pt x="2226" y="523"/>
                </a:cubicBezTo>
                <a:cubicBezTo>
                  <a:pt x="2227" y="524"/>
                  <a:pt x="2228" y="524"/>
                  <a:pt x="2229" y="525"/>
                </a:cubicBezTo>
                <a:cubicBezTo>
                  <a:pt x="2230" y="525"/>
                  <a:pt x="2231" y="526"/>
                  <a:pt x="2232" y="526"/>
                </a:cubicBezTo>
                <a:cubicBezTo>
                  <a:pt x="2233" y="527"/>
                  <a:pt x="2234" y="527"/>
                  <a:pt x="2235" y="528"/>
                </a:cubicBezTo>
                <a:cubicBezTo>
                  <a:pt x="2242" y="541"/>
                  <a:pt x="2252" y="551"/>
                  <a:pt x="2266" y="550"/>
                </a:cubicBezTo>
                <a:cubicBezTo>
                  <a:pt x="2257" y="536"/>
                  <a:pt x="2249" y="525"/>
                  <a:pt x="2234" y="523"/>
                </a:cubicBezTo>
                <a:cubicBezTo>
                  <a:pt x="2234" y="524"/>
                  <a:pt x="2234" y="524"/>
                  <a:pt x="2234" y="524"/>
                </a:cubicBezTo>
                <a:cubicBezTo>
                  <a:pt x="2233" y="524"/>
                  <a:pt x="2233" y="524"/>
                  <a:pt x="2233" y="524"/>
                </a:cubicBezTo>
                <a:cubicBezTo>
                  <a:pt x="2232" y="523"/>
                  <a:pt x="2231" y="522"/>
                  <a:pt x="2230" y="522"/>
                </a:cubicBezTo>
                <a:cubicBezTo>
                  <a:pt x="2229" y="521"/>
                  <a:pt x="2228" y="521"/>
                  <a:pt x="2227" y="521"/>
                </a:cubicBezTo>
                <a:cubicBezTo>
                  <a:pt x="2226" y="520"/>
                  <a:pt x="2225" y="520"/>
                  <a:pt x="2224" y="519"/>
                </a:cubicBezTo>
                <a:cubicBezTo>
                  <a:pt x="2224" y="519"/>
                  <a:pt x="2224" y="519"/>
                  <a:pt x="2223" y="519"/>
                </a:cubicBezTo>
                <a:cubicBezTo>
                  <a:pt x="2224" y="519"/>
                  <a:pt x="2225" y="519"/>
                  <a:pt x="2226" y="518"/>
                </a:cubicBezTo>
                <a:cubicBezTo>
                  <a:pt x="2229" y="518"/>
                  <a:pt x="2232" y="517"/>
                  <a:pt x="2235" y="517"/>
                </a:cubicBezTo>
                <a:cubicBezTo>
                  <a:pt x="2241" y="516"/>
                  <a:pt x="2247" y="515"/>
                  <a:pt x="2252" y="515"/>
                </a:cubicBezTo>
                <a:cubicBezTo>
                  <a:pt x="2252" y="515"/>
                  <a:pt x="2253" y="515"/>
                  <a:pt x="2253" y="515"/>
                </a:cubicBezTo>
                <a:cubicBezTo>
                  <a:pt x="2254" y="515"/>
                  <a:pt x="2255" y="515"/>
                  <a:pt x="2255" y="514"/>
                </a:cubicBezTo>
                <a:cubicBezTo>
                  <a:pt x="2256" y="514"/>
                  <a:pt x="2257" y="514"/>
                  <a:pt x="2258" y="514"/>
                </a:cubicBezTo>
                <a:cubicBezTo>
                  <a:pt x="2260" y="513"/>
                  <a:pt x="2262" y="513"/>
                  <a:pt x="2263" y="513"/>
                </a:cubicBezTo>
                <a:cubicBezTo>
                  <a:pt x="2264" y="512"/>
                  <a:pt x="2264" y="512"/>
                  <a:pt x="2265" y="512"/>
                </a:cubicBezTo>
                <a:cubicBezTo>
                  <a:pt x="2265" y="512"/>
                  <a:pt x="2265" y="512"/>
                  <a:pt x="2265" y="513"/>
                </a:cubicBezTo>
                <a:cubicBezTo>
                  <a:pt x="2265" y="513"/>
                  <a:pt x="2265" y="513"/>
                  <a:pt x="2265" y="513"/>
                </a:cubicBezTo>
                <a:cubicBezTo>
                  <a:pt x="2265" y="513"/>
                  <a:pt x="2265" y="513"/>
                  <a:pt x="2265" y="513"/>
                </a:cubicBezTo>
                <a:cubicBezTo>
                  <a:pt x="2265" y="513"/>
                  <a:pt x="2265" y="513"/>
                  <a:pt x="2265" y="513"/>
                </a:cubicBezTo>
                <a:cubicBezTo>
                  <a:pt x="2265" y="513"/>
                  <a:pt x="2265" y="513"/>
                  <a:pt x="2265" y="513"/>
                </a:cubicBezTo>
                <a:cubicBezTo>
                  <a:pt x="2265" y="513"/>
                  <a:pt x="2265" y="513"/>
                  <a:pt x="2265" y="513"/>
                </a:cubicBezTo>
                <a:cubicBezTo>
                  <a:pt x="2265" y="513"/>
                  <a:pt x="2265" y="513"/>
                  <a:pt x="2265" y="513"/>
                </a:cubicBezTo>
                <a:cubicBezTo>
                  <a:pt x="2265" y="513"/>
                  <a:pt x="2265" y="513"/>
                  <a:pt x="2265" y="513"/>
                </a:cubicBezTo>
                <a:cubicBezTo>
                  <a:pt x="2265" y="513"/>
                  <a:pt x="2264" y="513"/>
                  <a:pt x="2265" y="513"/>
                </a:cubicBezTo>
                <a:cubicBezTo>
                  <a:pt x="2265" y="513"/>
                  <a:pt x="2265" y="513"/>
                  <a:pt x="2266" y="513"/>
                </a:cubicBezTo>
                <a:cubicBezTo>
                  <a:pt x="2266" y="513"/>
                  <a:pt x="2266" y="513"/>
                  <a:pt x="2266" y="513"/>
                </a:cubicBezTo>
                <a:cubicBezTo>
                  <a:pt x="2266" y="513"/>
                  <a:pt x="2266" y="513"/>
                  <a:pt x="2266" y="513"/>
                </a:cubicBezTo>
                <a:cubicBezTo>
                  <a:pt x="2266" y="512"/>
                  <a:pt x="2266" y="512"/>
                  <a:pt x="2266" y="512"/>
                </a:cubicBezTo>
                <a:cubicBezTo>
                  <a:pt x="2266" y="512"/>
                  <a:pt x="2266" y="512"/>
                  <a:pt x="2266" y="512"/>
                </a:cubicBezTo>
                <a:cubicBezTo>
                  <a:pt x="2266" y="512"/>
                  <a:pt x="2266" y="512"/>
                  <a:pt x="2266" y="512"/>
                </a:cubicBezTo>
                <a:cubicBezTo>
                  <a:pt x="2265" y="512"/>
                  <a:pt x="2265" y="512"/>
                  <a:pt x="2265" y="512"/>
                </a:cubicBezTo>
                <a:cubicBezTo>
                  <a:pt x="2264" y="511"/>
                  <a:pt x="2263" y="511"/>
                  <a:pt x="2263" y="511"/>
                </a:cubicBezTo>
                <a:cubicBezTo>
                  <a:pt x="2261" y="511"/>
                  <a:pt x="2260" y="511"/>
                  <a:pt x="2258" y="511"/>
                </a:cubicBezTo>
                <a:cubicBezTo>
                  <a:pt x="2257" y="511"/>
                  <a:pt x="2255" y="511"/>
                  <a:pt x="2254" y="511"/>
                </a:cubicBezTo>
                <a:cubicBezTo>
                  <a:pt x="2254" y="511"/>
                  <a:pt x="2253" y="511"/>
                  <a:pt x="2253" y="511"/>
                </a:cubicBezTo>
                <a:cubicBezTo>
                  <a:pt x="2252" y="511"/>
                  <a:pt x="2251" y="511"/>
                  <a:pt x="2251" y="511"/>
                </a:cubicBezTo>
                <a:cubicBezTo>
                  <a:pt x="2249" y="511"/>
                  <a:pt x="2247" y="511"/>
                  <a:pt x="2246" y="512"/>
                </a:cubicBezTo>
                <a:cubicBezTo>
                  <a:pt x="2246" y="512"/>
                  <a:pt x="2246" y="511"/>
                  <a:pt x="2246" y="511"/>
                </a:cubicBezTo>
                <a:cubicBezTo>
                  <a:pt x="2246" y="511"/>
                  <a:pt x="2247" y="511"/>
                  <a:pt x="2247" y="510"/>
                </a:cubicBezTo>
                <a:cubicBezTo>
                  <a:pt x="2248" y="510"/>
                  <a:pt x="2248" y="510"/>
                  <a:pt x="2249" y="509"/>
                </a:cubicBezTo>
                <a:cubicBezTo>
                  <a:pt x="2249" y="509"/>
                  <a:pt x="2250" y="509"/>
                  <a:pt x="2250" y="508"/>
                </a:cubicBezTo>
                <a:cubicBezTo>
                  <a:pt x="2251" y="507"/>
                  <a:pt x="2252" y="507"/>
                  <a:pt x="2253" y="506"/>
                </a:cubicBezTo>
                <a:cubicBezTo>
                  <a:pt x="2254" y="505"/>
                  <a:pt x="2255" y="504"/>
                  <a:pt x="2256" y="503"/>
                </a:cubicBezTo>
                <a:cubicBezTo>
                  <a:pt x="2256" y="503"/>
                  <a:pt x="2256" y="502"/>
                  <a:pt x="2256" y="502"/>
                </a:cubicBezTo>
                <a:cubicBezTo>
                  <a:pt x="2273" y="511"/>
                  <a:pt x="2272" y="474"/>
                  <a:pt x="2276" y="467"/>
                </a:cubicBezTo>
                <a:cubicBezTo>
                  <a:pt x="2263" y="470"/>
                  <a:pt x="2240" y="482"/>
                  <a:pt x="2254" y="500"/>
                </a:cubicBezTo>
                <a:cubicBezTo>
                  <a:pt x="2255" y="499"/>
                  <a:pt x="2256" y="499"/>
                  <a:pt x="2256" y="498"/>
                </a:cubicBezTo>
                <a:cubicBezTo>
                  <a:pt x="2256" y="498"/>
                  <a:pt x="2256" y="498"/>
                  <a:pt x="2256" y="498"/>
                </a:cubicBezTo>
                <a:cubicBezTo>
                  <a:pt x="2255" y="499"/>
                  <a:pt x="2255" y="500"/>
                  <a:pt x="2254" y="501"/>
                </a:cubicBezTo>
                <a:cubicBezTo>
                  <a:pt x="2253" y="502"/>
                  <a:pt x="2252" y="503"/>
                  <a:pt x="2251" y="504"/>
                </a:cubicBezTo>
                <a:cubicBezTo>
                  <a:pt x="2250" y="505"/>
                  <a:pt x="2249" y="506"/>
                  <a:pt x="2249" y="506"/>
                </a:cubicBezTo>
                <a:cubicBezTo>
                  <a:pt x="2248" y="507"/>
                  <a:pt x="2248" y="507"/>
                  <a:pt x="2247" y="507"/>
                </a:cubicBezTo>
                <a:cubicBezTo>
                  <a:pt x="2247" y="508"/>
                  <a:pt x="2246" y="508"/>
                  <a:pt x="2246" y="508"/>
                </a:cubicBezTo>
                <a:cubicBezTo>
                  <a:pt x="2246" y="509"/>
                  <a:pt x="2245" y="509"/>
                  <a:pt x="2245" y="509"/>
                </a:cubicBezTo>
                <a:cubicBezTo>
                  <a:pt x="2244" y="510"/>
                  <a:pt x="2244" y="510"/>
                  <a:pt x="2243" y="510"/>
                </a:cubicBezTo>
                <a:cubicBezTo>
                  <a:pt x="2243" y="510"/>
                  <a:pt x="2243" y="510"/>
                  <a:pt x="2243" y="510"/>
                </a:cubicBezTo>
                <a:cubicBezTo>
                  <a:pt x="2243" y="510"/>
                  <a:pt x="2242" y="511"/>
                  <a:pt x="2242" y="511"/>
                </a:cubicBezTo>
                <a:cubicBezTo>
                  <a:pt x="2242" y="511"/>
                  <a:pt x="2242" y="511"/>
                  <a:pt x="2241" y="512"/>
                </a:cubicBezTo>
                <a:cubicBezTo>
                  <a:pt x="2241" y="512"/>
                  <a:pt x="2241" y="512"/>
                  <a:pt x="2241" y="512"/>
                </a:cubicBezTo>
                <a:cubicBezTo>
                  <a:pt x="2239" y="512"/>
                  <a:pt x="2237" y="513"/>
                  <a:pt x="2234" y="513"/>
                </a:cubicBezTo>
                <a:cubicBezTo>
                  <a:pt x="2231" y="514"/>
                  <a:pt x="2228" y="514"/>
                  <a:pt x="2225" y="515"/>
                </a:cubicBezTo>
                <a:cubicBezTo>
                  <a:pt x="2222" y="516"/>
                  <a:pt x="2219" y="517"/>
                  <a:pt x="2216" y="517"/>
                </a:cubicBezTo>
                <a:cubicBezTo>
                  <a:pt x="2213" y="518"/>
                  <a:pt x="2210" y="519"/>
                  <a:pt x="2207" y="518"/>
                </a:cubicBezTo>
                <a:cubicBezTo>
                  <a:pt x="2207" y="518"/>
                  <a:pt x="2207" y="518"/>
                  <a:pt x="2207" y="518"/>
                </a:cubicBezTo>
                <a:cubicBezTo>
                  <a:pt x="2206" y="518"/>
                  <a:pt x="2206" y="518"/>
                  <a:pt x="2206" y="518"/>
                </a:cubicBezTo>
                <a:cubicBezTo>
                  <a:pt x="2206" y="518"/>
                  <a:pt x="2206" y="518"/>
                  <a:pt x="2206" y="518"/>
                </a:cubicBezTo>
                <a:cubicBezTo>
                  <a:pt x="2205" y="518"/>
                  <a:pt x="2205" y="518"/>
                  <a:pt x="2205" y="518"/>
                </a:cubicBezTo>
                <a:cubicBezTo>
                  <a:pt x="2204" y="517"/>
                  <a:pt x="2204" y="517"/>
                  <a:pt x="2203" y="517"/>
                </a:cubicBezTo>
                <a:cubicBezTo>
                  <a:pt x="2202" y="516"/>
                  <a:pt x="2200" y="515"/>
                  <a:pt x="2199" y="514"/>
                </a:cubicBezTo>
                <a:cubicBezTo>
                  <a:pt x="2197" y="512"/>
                  <a:pt x="2194" y="510"/>
                  <a:pt x="2192" y="508"/>
                </a:cubicBezTo>
                <a:cubicBezTo>
                  <a:pt x="2191" y="508"/>
                  <a:pt x="2191" y="507"/>
                  <a:pt x="2191" y="507"/>
                </a:cubicBezTo>
                <a:cubicBezTo>
                  <a:pt x="2190" y="507"/>
                  <a:pt x="2190" y="507"/>
                  <a:pt x="2190" y="507"/>
                </a:cubicBezTo>
                <a:cubicBezTo>
                  <a:pt x="2189" y="506"/>
                  <a:pt x="2189" y="506"/>
                  <a:pt x="2189" y="506"/>
                </a:cubicBezTo>
                <a:cubicBezTo>
                  <a:pt x="2188" y="506"/>
                  <a:pt x="2188" y="506"/>
                  <a:pt x="2187" y="506"/>
                </a:cubicBezTo>
                <a:cubicBezTo>
                  <a:pt x="2186" y="505"/>
                  <a:pt x="2185" y="505"/>
                  <a:pt x="2183" y="505"/>
                </a:cubicBezTo>
                <a:cubicBezTo>
                  <a:pt x="2183" y="504"/>
                  <a:pt x="2182" y="504"/>
                  <a:pt x="2181" y="504"/>
                </a:cubicBezTo>
                <a:cubicBezTo>
                  <a:pt x="2181" y="504"/>
                  <a:pt x="2180" y="504"/>
                  <a:pt x="2180" y="504"/>
                </a:cubicBezTo>
                <a:cubicBezTo>
                  <a:pt x="2179" y="504"/>
                  <a:pt x="2178" y="504"/>
                  <a:pt x="2178" y="504"/>
                </a:cubicBezTo>
                <a:cubicBezTo>
                  <a:pt x="2177" y="505"/>
                  <a:pt x="2177" y="505"/>
                  <a:pt x="2176" y="505"/>
                </a:cubicBezTo>
                <a:cubicBezTo>
                  <a:pt x="2174" y="505"/>
                  <a:pt x="2173" y="506"/>
                  <a:pt x="2171" y="506"/>
                </a:cubicBezTo>
                <a:cubicBezTo>
                  <a:pt x="2171" y="506"/>
                  <a:pt x="2171" y="506"/>
                  <a:pt x="2171" y="506"/>
                </a:cubicBezTo>
                <a:cubicBezTo>
                  <a:pt x="2171" y="506"/>
                  <a:pt x="2172" y="505"/>
                  <a:pt x="2172" y="504"/>
                </a:cubicBezTo>
                <a:cubicBezTo>
                  <a:pt x="2173" y="503"/>
                  <a:pt x="2173" y="502"/>
                  <a:pt x="2173" y="501"/>
                </a:cubicBezTo>
                <a:cubicBezTo>
                  <a:pt x="2174" y="501"/>
                  <a:pt x="2174" y="501"/>
                  <a:pt x="2174" y="501"/>
                </a:cubicBezTo>
                <a:cubicBezTo>
                  <a:pt x="2174" y="500"/>
                  <a:pt x="2174" y="500"/>
                  <a:pt x="2174" y="500"/>
                </a:cubicBezTo>
                <a:cubicBezTo>
                  <a:pt x="2174" y="500"/>
                  <a:pt x="2174" y="500"/>
                  <a:pt x="2174" y="500"/>
                </a:cubicBezTo>
                <a:cubicBezTo>
                  <a:pt x="2174" y="500"/>
                  <a:pt x="2174" y="500"/>
                  <a:pt x="2174" y="500"/>
                </a:cubicBezTo>
                <a:cubicBezTo>
                  <a:pt x="2174" y="500"/>
                  <a:pt x="2174" y="500"/>
                  <a:pt x="2174" y="500"/>
                </a:cubicBezTo>
                <a:cubicBezTo>
                  <a:pt x="2174" y="499"/>
                  <a:pt x="2174" y="499"/>
                  <a:pt x="2174" y="499"/>
                </a:cubicBezTo>
                <a:cubicBezTo>
                  <a:pt x="2174" y="498"/>
                  <a:pt x="2175" y="498"/>
                  <a:pt x="2175" y="497"/>
                </a:cubicBezTo>
                <a:cubicBezTo>
                  <a:pt x="2175" y="497"/>
                  <a:pt x="2175" y="496"/>
                  <a:pt x="2175" y="496"/>
                </a:cubicBezTo>
                <a:cubicBezTo>
                  <a:pt x="2175" y="495"/>
                  <a:pt x="2175" y="494"/>
                  <a:pt x="2175" y="493"/>
                </a:cubicBezTo>
                <a:cubicBezTo>
                  <a:pt x="2176" y="492"/>
                  <a:pt x="2176" y="490"/>
                  <a:pt x="2176" y="488"/>
                </a:cubicBezTo>
                <a:cubicBezTo>
                  <a:pt x="2176" y="487"/>
                  <a:pt x="2176" y="485"/>
                  <a:pt x="2176" y="483"/>
                </a:cubicBezTo>
                <a:cubicBezTo>
                  <a:pt x="2176" y="480"/>
                  <a:pt x="2176" y="477"/>
                  <a:pt x="2176" y="475"/>
                </a:cubicBezTo>
                <a:cubicBezTo>
                  <a:pt x="2176" y="469"/>
                  <a:pt x="2177" y="464"/>
                  <a:pt x="2177" y="460"/>
                </a:cubicBezTo>
                <a:cubicBezTo>
                  <a:pt x="2177" y="459"/>
                  <a:pt x="2178" y="457"/>
                  <a:pt x="2178" y="455"/>
                </a:cubicBezTo>
                <a:cubicBezTo>
                  <a:pt x="2178" y="454"/>
                  <a:pt x="2179" y="453"/>
                  <a:pt x="2179" y="452"/>
                </a:cubicBezTo>
                <a:cubicBezTo>
                  <a:pt x="2180" y="450"/>
                  <a:pt x="2180" y="449"/>
                  <a:pt x="2180" y="449"/>
                </a:cubicBezTo>
                <a:cubicBezTo>
                  <a:pt x="2180" y="449"/>
                  <a:pt x="2179" y="450"/>
                  <a:pt x="2178" y="451"/>
                </a:cubicBezTo>
                <a:cubicBezTo>
                  <a:pt x="2178" y="452"/>
                  <a:pt x="2177" y="454"/>
                  <a:pt x="2177" y="455"/>
                </a:cubicBezTo>
                <a:cubicBezTo>
                  <a:pt x="2176" y="456"/>
                  <a:pt x="2176" y="458"/>
                  <a:pt x="2175" y="460"/>
                </a:cubicBezTo>
                <a:cubicBezTo>
                  <a:pt x="2175" y="461"/>
                  <a:pt x="2175" y="463"/>
                  <a:pt x="2174" y="465"/>
                </a:cubicBezTo>
                <a:cubicBezTo>
                  <a:pt x="2174" y="464"/>
                  <a:pt x="2174" y="463"/>
                  <a:pt x="2173" y="462"/>
                </a:cubicBezTo>
                <a:cubicBezTo>
                  <a:pt x="2173" y="460"/>
                  <a:pt x="2173" y="459"/>
                  <a:pt x="2172" y="457"/>
                </a:cubicBezTo>
                <a:cubicBezTo>
                  <a:pt x="2171" y="455"/>
                  <a:pt x="2171" y="453"/>
                  <a:pt x="2170" y="452"/>
                </a:cubicBezTo>
                <a:cubicBezTo>
                  <a:pt x="2170" y="451"/>
                  <a:pt x="2169" y="449"/>
                  <a:pt x="2168" y="448"/>
                </a:cubicBezTo>
                <a:cubicBezTo>
                  <a:pt x="2173" y="428"/>
                  <a:pt x="2158" y="427"/>
                  <a:pt x="2153" y="409"/>
                </a:cubicBezTo>
                <a:cubicBezTo>
                  <a:pt x="2145" y="427"/>
                  <a:pt x="2142" y="444"/>
                  <a:pt x="2166" y="448"/>
                </a:cubicBezTo>
                <a:cubicBezTo>
                  <a:pt x="2166" y="448"/>
                  <a:pt x="2166" y="448"/>
                  <a:pt x="2166" y="448"/>
                </a:cubicBezTo>
                <a:cubicBezTo>
                  <a:pt x="2166" y="450"/>
                  <a:pt x="2167" y="451"/>
                  <a:pt x="2168" y="453"/>
                </a:cubicBezTo>
                <a:cubicBezTo>
                  <a:pt x="2168" y="454"/>
                  <a:pt x="2169" y="456"/>
                  <a:pt x="2169" y="457"/>
                </a:cubicBezTo>
                <a:cubicBezTo>
                  <a:pt x="2170" y="459"/>
                  <a:pt x="2171" y="461"/>
                  <a:pt x="2171" y="462"/>
                </a:cubicBezTo>
                <a:cubicBezTo>
                  <a:pt x="2171" y="464"/>
                  <a:pt x="2172" y="466"/>
                  <a:pt x="2172" y="467"/>
                </a:cubicBezTo>
                <a:cubicBezTo>
                  <a:pt x="2172" y="468"/>
                  <a:pt x="2172" y="469"/>
                  <a:pt x="2172" y="470"/>
                </a:cubicBezTo>
                <a:cubicBezTo>
                  <a:pt x="2172" y="470"/>
                  <a:pt x="2173" y="471"/>
                  <a:pt x="2173" y="472"/>
                </a:cubicBezTo>
                <a:cubicBezTo>
                  <a:pt x="2173" y="472"/>
                  <a:pt x="2173" y="473"/>
                  <a:pt x="2173" y="473"/>
                </a:cubicBezTo>
                <a:cubicBezTo>
                  <a:pt x="2173" y="473"/>
                  <a:pt x="2173" y="474"/>
                  <a:pt x="2173" y="474"/>
                </a:cubicBezTo>
                <a:cubicBezTo>
                  <a:pt x="2172" y="477"/>
                  <a:pt x="2172" y="479"/>
                  <a:pt x="2172" y="482"/>
                </a:cubicBezTo>
                <a:cubicBezTo>
                  <a:pt x="2171" y="484"/>
                  <a:pt x="2171" y="486"/>
                  <a:pt x="2171" y="487"/>
                </a:cubicBezTo>
                <a:cubicBezTo>
                  <a:pt x="2171" y="489"/>
                  <a:pt x="2171" y="490"/>
                  <a:pt x="2171" y="492"/>
                </a:cubicBezTo>
                <a:cubicBezTo>
                  <a:pt x="2171" y="493"/>
                  <a:pt x="2171" y="494"/>
                  <a:pt x="2170" y="494"/>
                </a:cubicBezTo>
                <a:cubicBezTo>
                  <a:pt x="2170" y="495"/>
                  <a:pt x="2170" y="495"/>
                  <a:pt x="2170" y="495"/>
                </a:cubicBezTo>
                <a:cubicBezTo>
                  <a:pt x="2170" y="496"/>
                  <a:pt x="2170" y="496"/>
                  <a:pt x="2170" y="497"/>
                </a:cubicBezTo>
                <a:cubicBezTo>
                  <a:pt x="2170" y="497"/>
                  <a:pt x="2170" y="497"/>
                  <a:pt x="2169" y="498"/>
                </a:cubicBezTo>
                <a:cubicBezTo>
                  <a:pt x="2169" y="498"/>
                  <a:pt x="2169" y="498"/>
                  <a:pt x="2169" y="498"/>
                </a:cubicBezTo>
                <a:cubicBezTo>
                  <a:pt x="2169" y="498"/>
                  <a:pt x="2169" y="498"/>
                  <a:pt x="2169" y="498"/>
                </a:cubicBezTo>
                <a:cubicBezTo>
                  <a:pt x="2169" y="498"/>
                  <a:pt x="2169" y="498"/>
                  <a:pt x="2169" y="498"/>
                </a:cubicBezTo>
                <a:cubicBezTo>
                  <a:pt x="2169" y="498"/>
                  <a:pt x="2169" y="498"/>
                  <a:pt x="2169" y="498"/>
                </a:cubicBezTo>
                <a:cubicBezTo>
                  <a:pt x="2169" y="499"/>
                  <a:pt x="2169" y="499"/>
                  <a:pt x="2169" y="499"/>
                </a:cubicBezTo>
                <a:cubicBezTo>
                  <a:pt x="2169" y="500"/>
                  <a:pt x="2168" y="500"/>
                  <a:pt x="2168" y="501"/>
                </a:cubicBezTo>
                <a:cubicBezTo>
                  <a:pt x="2167" y="504"/>
                  <a:pt x="2165" y="507"/>
                  <a:pt x="2163" y="510"/>
                </a:cubicBezTo>
                <a:cubicBezTo>
                  <a:pt x="2161" y="513"/>
                  <a:pt x="2159" y="516"/>
                  <a:pt x="2156" y="519"/>
                </a:cubicBezTo>
                <a:cubicBezTo>
                  <a:pt x="2154" y="522"/>
                  <a:pt x="2152" y="525"/>
                  <a:pt x="2150" y="529"/>
                </a:cubicBezTo>
                <a:cubicBezTo>
                  <a:pt x="2147" y="532"/>
                  <a:pt x="2145" y="536"/>
                  <a:pt x="2143" y="541"/>
                </a:cubicBezTo>
                <a:cubicBezTo>
                  <a:pt x="2143" y="540"/>
                  <a:pt x="2143" y="540"/>
                  <a:pt x="2143" y="540"/>
                </a:cubicBezTo>
                <a:cubicBezTo>
                  <a:pt x="2143" y="540"/>
                  <a:pt x="2143" y="539"/>
                  <a:pt x="2143" y="538"/>
                </a:cubicBezTo>
                <a:cubicBezTo>
                  <a:pt x="2142" y="538"/>
                  <a:pt x="2142" y="537"/>
                  <a:pt x="2142" y="536"/>
                </a:cubicBezTo>
                <a:cubicBezTo>
                  <a:pt x="2142" y="536"/>
                  <a:pt x="2141" y="536"/>
                  <a:pt x="2141" y="535"/>
                </a:cubicBezTo>
                <a:cubicBezTo>
                  <a:pt x="2141" y="535"/>
                  <a:pt x="2140" y="534"/>
                  <a:pt x="2140" y="534"/>
                </a:cubicBezTo>
                <a:cubicBezTo>
                  <a:pt x="2139" y="533"/>
                  <a:pt x="2138" y="531"/>
                  <a:pt x="2137" y="529"/>
                </a:cubicBezTo>
                <a:cubicBezTo>
                  <a:pt x="2136" y="528"/>
                  <a:pt x="2134" y="526"/>
                  <a:pt x="2133" y="524"/>
                </a:cubicBezTo>
                <a:cubicBezTo>
                  <a:pt x="2130" y="521"/>
                  <a:pt x="2127" y="517"/>
                  <a:pt x="2124" y="514"/>
                </a:cubicBezTo>
                <a:cubicBezTo>
                  <a:pt x="2123" y="512"/>
                  <a:pt x="2122" y="510"/>
                  <a:pt x="2121" y="508"/>
                </a:cubicBezTo>
                <a:cubicBezTo>
                  <a:pt x="2119" y="506"/>
                  <a:pt x="2118" y="504"/>
                  <a:pt x="2117" y="502"/>
                </a:cubicBezTo>
                <a:cubicBezTo>
                  <a:pt x="2116" y="500"/>
                  <a:pt x="2116" y="498"/>
                  <a:pt x="2115" y="497"/>
                </a:cubicBezTo>
                <a:cubicBezTo>
                  <a:pt x="2115" y="497"/>
                  <a:pt x="2115" y="497"/>
                  <a:pt x="2115" y="497"/>
                </a:cubicBezTo>
                <a:cubicBezTo>
                  <a:pt x="2115" y="496"/>
                  <a:pt x="2115" y="495"/>
                  <a:pt x="2115" y="495"/>
                </a:cubicBezTo>
                <a:cubicBezTo>
                  <a:pt x="2115" y="494"/>
                  <a:pt x="2115" y="494"/>
                  <a:pt x="2116" y="494"/>
                </a:cubicBezTo>
                <a:cubicBezTo>
                  <a:pt x="2116" y="493"/>
                  <a:pt x="2116" y="493"/>
                  <a:pt x="2116" y="493"/>
                </a:cubicBezTo>
                <a:cubicBezTo>
                  <a:pt x="2116" y="493"/>
                  <a:pt x="2116" y="492"/>
                  <a:pt x="2116" y="492"/>
                </a:cubicBezTo>
                <a:cubicBezTo>
                  <a:pt x="2116" y="491"/>
                  <a:pt x="2116" y="490"/>
                  <a:pt x="2116" y="489"/>
                </a:cubicBezTo>
                <a:cubicBezTo>
                  <a:pt x="2116" y="488"/>
                  <a:pt x="2116" y="487"/>
                  <a:pt x="2116" y="486"/>
                </a:cubicBezTo>
                <a:cubicBezTo>
                  <a:pt x="2116" y="485"/>
                  <a:pt x="2117" y="484"/>
                  <a:pt x="2117" y="483"/>
                </a:cubicBezTo>
                <a:cubicBezTo>
                  <a:pt x="2117" y="481"/>
                  <a:pt x="2117" y="480"/>
                  <a:pt x="2117" y="479"/>
                </a:cubicBezTo>
                <a:cubicBezTo>
                  <a:pt x="2132" y="475"/>
                  <a:pt x="2124" y="460"/>
                  <a:pt x="2130" y="447"/>
                </a:cubicBezTo>
                <a:cubicBezTo>
                  <a:pt x="2124" y="451"/>
                  <a:pt x="2115" y="454"/>
                  <a:pt x="2112" y="460"/>
                </a:cubicBezTo>
                <a:cubicBezTo>
                  <a:pt x="2110" y="466"/>
                  <a:pt x="2112" y="476"/>
                  <a:pt x="2115" y="479"/>
                </a:cubicBezTo>
                <a:cubicBezTo>
                  <a:pt x="2115" y="479"/>
                  <a:pt x="2115" y="480"/>
                  <a:pt x="2115" y="480"/>
                </a:cubicBezTo>
                <a:cubicBezTo>
                  <a:pt x="2115" y="480"/>
                  <a:pt x="2115" y="480"/>
                  <a:pt x="2115" y="480"/>
                </a:cubicBezTo>
                <a:cubicBezTo>
                  <a:pt x="2115" y="480"/>
                  <a:pt x="2115" y="480"/>
                  <a:pt x="2115" y="480"/>
                </a:cubicBezTo>
                <a:cubicBezTo>
                  <a:pt x="2115" y="480"/>
                  <a:pt x="2115" y="481"/>
                  <a:pt x="2115" y="482"/>
                </a:cubicBezTo>
                <a:cubicBezTo>
                  <a:pt x="2114" y="483"/>
                  <a:pt x="2114" y="484"/>
                  <a:pt x="2114" y="485"/>
                </a:cubicBezTo>
                <a:cubicBezTo>
                  <a:pt x="2114" y="487"/>
                  <a:pt x="2114" y="488"/>
                  <a:pt x="2114" y="489"/>
                </a:cubicBezTo>
                <a:cubicBezTo>
                  <a:pt x="2114" y="490"/>
                  <a:pt x="2114" y="491"/>
                  <a:pt x="2114" y="492"/>
                </a:cubicBezTo>
                <a:cubicBezTo>
                  <a:pt x="2114" y="492"/>
                  <a:pt x="2114" y="492"/>
                  <a:pt x="2113" y="493"/>
                </a:cubicBezTo>
                <a:cubicBezTo>
                  <a:pt x="2113" y="493"/>
                  <a:pt x="2113" y="493"/>
                  <a:pt x="2113" y="493"/>
                </a:cubicBezTo>
                <a:cubicBezTo>
                  <a:pt x="2113" y="493"/>
                  <a:pt x="2114" y="493"/>
                  <a:pt x="2114" y="493"/>
                </a:cubicBezTo>
                <a:cubicBezTo>
                  <a:pt x="2113" y="493"/>
                  <a:pt x="2113" y="492"/>
                  <a:pt x="2113" y="491"/>
                </a:cubicBezTo>
                <a:cubicBezTo>
                  <a:pt x="2113" y="491"/>
                  <a:pt x="2112" y="490"/>
                  <a:pt x="2112" y="490"/>
                </a:cubicBezTo>
                <a:cubicBezTo>
                  <a:pt x="2112" y="490"/>
                  <a:pt x="2112" y="489"/>
                  <a:pt x="2112" y="489"/>
                </a:cubicBezTo>
                <a:cubicBezTo>
                  <a:pt x="2112" y="488"/>
                  <a:pt x="2111" y="488"/>
                  <a:pt x="2111" y="487"/>
                </a:cubicBezTo>
                <a:cubicBezTo>
                  <a:pt x="2110" y="486"/>
                  <a:pt x="2110" y="484"/>
                  <a:pt x="2109" y="483"/>
                </a:cubicBezTo>
                <a:cubicBezTo>
                  <a:pt x="2109" y="482"/>
                  <a:pt x="2108" y="480"/>
                  <a:pt x="2108" y="480"/>
                </a:cubicBezTo>
                <a:cubicBezTo>
                  <a:pt x="2108" y="480"/>
                  <a:pt x="2108" y="481"/>
                  <a:pt x="2108" y="481"/>
                </a:cubicBezTo>
                <a:cubicBezTo>
                  <a:pt x="2108" y="482"/>
                  <a:pt x="2108" y="483"/>
                  <a:pt x="2108" y="484"/>
                </a:cubicBezTo>
                <a:cubicBezTo>
                  <a:pt x="2108" y="485"/>
                  <a:pt x="2108" y="486"/>
                  <a:pt x="2108" y="487"/>
                </a:cubicBezTo>
                <a:cubicBezTo>
                  <a:pt x="2109" y="488"/>
                  <a:pt x="2109" y="489"/>
                  <a:pt x="2109" y="490"/>
                </a:cubicBezTo>
                <a:cubicBezTo>
                  <a:pt x="2109" y="490"/>
                  <a:pt x="2109" y="490"/>
                  <a:pt x="2109" y="491"/>
                </a:cubicBezTo>
                <a:cubicBezTo>
                  <a:pt x="2109" y="491"/>
                  <a:pt x="2109" y="492"/>
                  <a:pt x="2110" y="492"/>
                </a:cubicBezTo>
                <a:cubicBezTo>
                  <a:pt x="2111" y="496"/>
                  <a:pt x="2112" y="499"/>
                  <a:pt x="2114" y="503"/>
                </a:cubicBezTo>
                <a:cubicBezTo>
                  <a:pt x="2115" y="505"/>
                  <a:pt x="2116" y="506"/>
                  <a:pt x="2117" y="508"/>
                </a:cubicBezTo>
                <a:cubicBezTo>
                  <a:pt x="2116" y="508"/>
                  <a:pt x="2116" y="507"/>
                  <a:pt x="2116" y="507"/>
                </a:cubicBezTo>
                <a:cubicBezTo>
                  <a:pt x="2115" y="507"/>
                  <a:pt x="2115" y="506"/>
                  <a:pt x="2114" y="506"/>
                </a:cubicBezTo>
                <a:cubicBezTo>
                  <a:pt x="2113" y="506"/>
                  <a:pt x="2113" y="505"/>
                  <a:pt x="2112" y="505"/>
                </a:cubicBezTo>
                <a:cubicBezTo>
                  <a:pt x="2111" y="504"/>
                  <a:pt x="2110" y="504"/>
                  <a:pt x="2108" y="503"/>
                </a:cubicBezTo>
                <a:cubicBezTo>
                  <a:pt x="2109" y="503"/>
                  <a:pt x="2109" y="503"/>
                  <a:pt x="2109" y="503"/>
                </a:cubicBezTo>
                <a:cubicBezTo>
                  <a:pt x="2099" y="488"/>
                  <a:pt x="2088" y="482"/>
                  <a:pt x="2074" y="493"/>
                </a:cubicBezTo>
                <a:cubicBezTo>
                  <a:pt x="2087" y="498"/>
                  <a:pt x="2093" y="511"/>
                  <a:pt x="2107" y="504"/>
                </a:cubicBezTo>
                <a:cubicBezTo>
                  <a:pt x="2107" y="504"/>
                  <a:pt x="2108" y="504"/>
                  <a:pt x="2108" y="504"/>
                </a:cubicBezTo>
                <a:cubicBezTo>
                  <a:pt x="2109" y="505"/>
                  <a:pt x="2110" y="506"/>
                  <a:pt x="2112" y="506"/>
                </a:cubicBezTo>
                <a:cubicBezTo>
                  <a:pt x="2112" y="507"/>
                  <a:pt x="2113" y="507"/>
                  <a:pt x="2113" y="507"/>
                </a:cubicBezTo>
                <a:cubicBezTo>
                  <a:pt x="2114" y="508"/>
                  <a:pt x="2115" y="508"/>
                  <a:pt x="2115" y="508"/>
                </a:cubicBezTo>
                <a:cubicBezTo>
                  <a:pt x="2116" y="509"/>
                  <a:pt x="2118" y="510"/>
                  <a:pt x="2119" y="511"/>
                </a:cubicBezTo>
                <a:cubicBezTo>
                  <a:pt x="2120" y="513"/>
                  <a:pt x="2121" y="514"/>
                  <a:pt x="2122" y="516"/>
                </a:cubicBezTo>
                <a:cubicBezTo>
                  <a:pt x="2125" y="519"/>
                  <a:pt x="2128" y="523"/>
                  <a:pt x="2130" y="526"/>
                </a:cubicBezTo>
                <a:cubicBezTo>
                  <a:pt x="2132" y="528"/>
                  <a:pt x="2133" y="530"/>
                  <a:pt x="2134" y="531"/>
                </a:cubicBezTo>
                <a:cubicBezTo>
                  <a:pt x="2136" y="533"/>
                  <a:pt x="2137" y="535"/>
                  <a:pt x="2138" y="536"/>
                </a:cubicBezTo>
                <a:cubicBezTo>
                  <a:pt x="2138" y="536"/>
                  <a:pt x="2138" y="537"/>
                  <a:pt x="2138" y="537"/>
                </a:cubicBezTo>
                <a:cubicBezTo>
                  <a:pt x="2138" y="537"/>
                  <a:pt x="2139" y="538"/>
                  <a:pt x="2139" y="538"/>
                </a:cubicBezTo>
                <a:cubicBezTo>
                  <a:pt x="2139" y="539"/>
                  <a:pt x="2140" y="539"/>
                  <a:pt x="2140" y="540"/>
                </a:cubicBezTo>
                <a:cubicBezTo>
                  <a:pt x="2141" y="540"/>
                  <a:pt x="2141" y="541"/>
                  <a:pt x="2142" y="541"/>
                </a:cubicBezTo>
                <a:cubicBezTo>
                  <a:pt x="2142" y="542"/>
                  <a:pt x="2142" y="542"/>
                  <a:pt x="2142" y="542"/>
                </a:cubicBezTo>
                <a:cubicBezTo>
                  <a:pt x="2141" y="545"/>
                  <a:pt x="2140" y="548"/>
                  <a:pt x="2139" y="551"/>
                </a:cubicBezTo>
                <a:cubicBezTo>
                  <a:pt x="2137" y="555"/>
                  <a:pt x="2136" y="559"/>
                  <a:pt x="2134" y="563"/>
                </a:cubicBezTo>
                <a:cubicBezTo>
                  <a:pt x="2134" y="564"/>
                  <a:pt x="2133" y="565"/>
                  <a:pt x="2133" y="566"/>
                </a:cubicBezTo>
                <a:cubicBezTo>
                  <a:pt x="2132" y="567"/>
                  <a:pt x="2132" y="568"/>
                  <a:pt x="2131" y="569"/>
                </a:cubicBezTo>
                <a:cubicBezTo>
                  <a:pt x="2130" y="571"/>
                  <a:pt x="2129" y="572"/>
                  <a:pt x="2128" y="574"/>
                </a:cubicBezTo>
                <a:cubicBezTo>
                  <a:pt x="2123" y="580"/>
                  <a:pt x="2117" y="585"/>
                  <a:pt x="2110" y="590"/>
                </a:cubicBezTo>
                <a:cubicBezTo>
                  <a:pt x="2109" y="592"/>
                  <a:pt x="2107" y="593"/>
                  <a:pt x="2105" y="595"/>
                </a:cubicBezTo>
                <a:cubicBezTo>
                  <a:pt x="2107" y="591"/>
                  <a:pt x="2109" y="587"/>
                  <a:pt x="2110" y="584"/>
                </a:cubicBezTo>
                <a:cubicBezTo>
                  <a:pt x="2107" y="587"/>
                  <a:pt x="2104" y="590"/>
                  <a:pt x="2101" y="592"/>
                </a:cubicBezTo>
                <a:cubicBezTo>
                  <a:pt x="2101" y="592"/>
                  <a:pt x="2101" y="592"/>
                  <a:pt x="2101" y="591"/>
                </a:cubicBezTo>
                <a:cubicBezTo>
                  <a:pt x="2100" y="590"/>
                  <a:pt x="2100" y="589"/>
                  <a:pt x="2100" y="587"/>
                </a:cubicBezTo>
                <a:cubicBezTo>
                  <a:pt x="2099" y="586"/>
                  <a:pt x="2099" y="585"/>
                  <a:pt x="2098" y="584"/>
                </a:cubicBezTo>
                <a:cubicBezTo>
                  <a:pt x="2098" y="582"/>
                  <a:pt x="2097" y="581"/>
                  <a:pt x="2097" y="580"/>
                </a:cubicBezTo>
                <a:cubicBezTo>
                  <a:pt x="2096" y="578"/>
                  <a:pt x="2096" y="576"/>
                  <a:pt x="2095" y="575"/>
                </a:cubicBezTo>
                <a:cubicBezTo>
                  <a:pt x="2108" y="561"/>
                  <a:pt x="2087" y="548"/>
                  <a:pt x="2103" y="537"/>
                </a:cubicBezTo>
                <a:cubicBezTo>
                  <a:pt x="2093" y="537"/>
                  <a:pt x="2084" y="541"/>
                  <a:pt x="2082" y="551"/>
                </a:cubicBezTo>
                <a:cubicBezTo>
                  <a:pt x="2080" y="559"/>
                  <a:pt x="2084" y="574"/>
                  <a:pt x="2094" y="576"/>
                </a:cubicBezTo>
                <a:cubicBezTo>
                  <a:pt x="2094" y="577"/>
                  <a:pt x="2095" y="579"/>
                  <a:pt x="2095" y="580"/>
                </a:cubicBezTo>
                <a:cubicBezTo>
                  <a:pt x="2096" y="581"/>
                  <a:pt x="2096" y="583"/>
                  <a:pt x="2096" y="584"/>
                </a:cubicBezTo>
                <a:cubicBezTo>
                  <a:pt x="2097" y="585"/>
                  <a:pt x="2097" y="587"/>
                  <a:pt x="2098" y="588"/>
                </a:cubicBezTo>
                <a:cubicBezTo>
                  <a:pt x="2098" y="589"/>
                  <a:pt x="2098" y="590"/>
                  <a:pt x="2099" y="591"/>
                </a:cubicBezTo>
                <a:cubicBezTo>
                  <a:pt x="2099" y="592"/>
                  <a:pt x="2099" y="593"/>
                  <a:pt x="2099" y="594"/>
                </a:cubicBezTo>
                <a:cubicBezTo>
                  <a:pt x="2081" y="611"/>
                  <a:pt x="2063" y="629"/>
                  <a:pt x="2038" y="640"/>
                </a:cubicBezTo>
                <a:cubicBezTo>
                  <a:pt x="2036" y="635"/>
                  <a:pt x="2032" y="631"/>
                  <a:pt x="2029" y="626"/>
                </a:cubicBezTo>
                <a:cubicBezTo>
                  <a:pt x="2029" y="627"/>
                  <a:pt x="2028" y="627"/>
                  <a:pt x="2027" y="628"/>
                </a:cubicBezTo>
                <a:cubicBezTo>
                  <a:pt x="2021" y="595"/>
                  <a:pt x="2025" y="544"/>
                  <a:pt x="2021" y="516"/>
                </a:cubicBezTo>
                <a:cubicBezTo>
                  <a:pt x="2018" y="515"/>
                  <a:pt x="2016" y="518"/>
                  <a:pt x="2015" y="524"/>
                </a:cubicBezTo>
                <a:cubicBezTo>
                  <a:pt x="2015" y="523"/>
                  <a:pt x="2014" y="522"/>
                  <a:pt x="2014" y="521"/>
                </a:cubicBezTo>
                <a:cubicBezTo>
                  <a:pt x="2014" y="521"/>
                  <a:pt x="2014" y="521"/>
                  <a:pt x="2014" y="521"/>
                </a:cubicBezTo>
                <a:cubicBezTo>
                  <a:pt x="2015" y="520"/>
                  <a:pt x="2015" y="520"/>
                  <a:pt x="2016" y="519"/>
                </a:cubicBezTo>
                <a:cubicBezTo>
                  <a:pt x="2016" y="518"/>
                  <a:pt x="2016" y="518"/>
                  <a:pt x="2016" y="517"/>
                </a:cubicBezTo>
                <a:cubicBezTo>
                  <a:pt x="2017" y="517"/>
                  <a:pt x="2017" y="516"/>
                  <a:pt x="2017" y="516"/>
                </a:cubicBezTo>
                <a:cubicBezTo>
                  <a:pt x="2018" y="515"/>
                  <a:pt x="2018" y="513"/>
                  <a:pt x="2019" y="512"/>
                </a:cubicBezTo>
                <a:cubicBezTo>
                  <a:pt x="2019" y="511"/>
                  <a:pt x="2020" y="510"/>
                  <a:pt x="2021" y="508"/>
                </a:cubicBezTo>
                <a:cubicBezTo>
                  <a:pt x="2022" y="506"/>
                  <a:pt x="2023" y="503"/>
                  <a:pt x="2025" y="500"/>
                </a:cubicBezTo>
                <a:cubicBezTo>
                  <a:pt x="2026" y="497"/>
                  <a:pt x="2028" y="494"/>
                  <a:pt x="2029" y="492"/>
                </a:cubicBezTo>
                <a:cubicBezTo>
                  <a:pt x="2030" y="490"/>
                  <a:pt x="2031" y="489"/>
                  <a:pt x="2032" y="488"/>
                </a:cubicBezTo>
                <a:cubicBezTo>
                  <a:pt x="2032" y="487"/>
                  <a:pt x="2033" y="486"/>
                  <a:pt x="2034" y="484"/>
                </a:cubicBezTo>
                <a:cubicBezTo>
                  <a:pt x="2034" y="484"/>
                  <a:pt x="2034" y="484"/>
                  <a:pt x="2034" y="484"/>
                </a:cubicBezTo>
                <a:cubicBezTo>
                  <a:pt x="2034" y="484"/>
                  <a:pt x="2034" y="484"/>
                  <a:pt x="2034" y="484"/>
                </a:cubicBezTo>
                <a:cubicBezTo>
                  <a:pt x="2035" y="484"/>
                  <a:pt x="2035" y="483"/>
                  <a:pt x="2035" y="483"/>
                </a:cubicBezTo>
                <a:cubicBezTo>
                  <a:pt x="2036" y="483"/>
                  <a:pt x="2036" y="483"/>
                  <a:pt x="2036" y="483"/>
                </a:cubicBezTo>
                <a:cubicBezTo>
                  <a:pt x="2036" y="483"/>
                  <a:pt x="2036" y="483"/>
                  <a:pt x="2036" y="482"/>
                </a:cubicBezTo>
                <a:cubicBezTo>
                  <a:pt x="2036" y="482"/>
                  <a:pt x="2036" y="482"/>
                  <a:pt x="2037" y="482"/>
                </a:cubicBezTo>
                <a:cubicBezTo>
                  <a:pt x="2037" y="482"/>
                  <a:pt x="2037" y="481"/>
                  <a:pt x="2038" y="481"/>
                </a:cubicBezTo>
                <a:cubicBezTo>
                  <a:pt x="2038" y="480"/>
                  <a:pt x="2038" y="480"/>
                  <a:pt x="2039" y="479"/>
                </a:cubicBezTo>
                <a:cubicBezTo>
                  <a:pt x="2039" y="479"/>
                  <a:pt x="2040" y="478"/>
                  <a:pt x="2040" y="477"/>
                </a:cubicBezTo>
                <a:cubicBezTo>
                  <a:pt x="2041" y="477"/>
                  <a:pt x="2041" y="476"/>
                  <a:pt x="2041" y="476"/>
                </a:cubicBezTo>
                <a:cubicBezTo>
                  <a:pt x="2041" y="476"/>
                  <a:pt x="2041" y="475"/>
                  <a:pt x="2041" y="475"/>
                </a:cubicBezTo>
                <a:cubicBezTo>
                  <a:pt x="2042" y="476"/>
                  <a:pt x="2042" y="476"/>
                  <a:pt x="2042" y="476"/>
                </a:cubicBezTo>
                <a:cubicBezTo>
                  <a:pt x="2050" y="469"/>
                  <a:pt x="2051" y="461"/>
                  <a:pt x="2051" y="451"/>
                </a:cubicBezTo>
                <a:cubicBezTo>
                  <a:pt x="2042" y="455"/>
                  <a:pt x="2040" y="464"/>
                  <a:pt x="2041" y="473"/>
                </a:cubicBezTo>
                <a:cubicBezTo>
                  <a:pt x="2040" y="474"/>
                  <a:pt x="2040" y="474"/>
                  <a:pt x="2040" y="475"/>
                </a:cubicBezTo>
                <a:cubicBezTo>
                  <a:pt x="2039" y="475"/>
                  <a:pt x="2039" y="476"/>
                  <a:pt x="2039" y="476"/>
                </a:cubicBezTo>
                <a:cubicBezTo>
                  <a:pt x="2038" y="477"/>
                  <a:pt x="2038" y="478"/>
                  <a:pt x="2037" y="478"/>
                </a:cubicBezTo>
                <a:cubicBezTo>
                  <a:pt x="2037" y="479"/>
                  <a:pt x="2037" y="479"/>
                  <a:pt x="2036" y="480"/>
                </a:cubicBezTo>
                <a:cubicBezTo>
                  <a:pt x="2036" y="480"/>
                  <a:pt x="2036" y="480"/>
                  <a:pt x="2036" y="480"/>
                </a:cubicBezTo>
                <a:cubicBezTo>
                  <a:pt x="2036" y="480"/>
                  <a:pt x="2036" y="480"/>
                  <a:pt x="2036" y="479"/>
                </a:cubicBezTo>
                <a:cubicBezTo>
                  <a:pt x="2037" y="478"/>
                  <a:pt x="2037" y="477"/>
                  <a:pt x="2037" y="477"/>
                </a:cubicBezTo>
                <a:cubicBezTo>
                  <a:pt x="2037" y="477"/>
                  <a:pt x="2037" y="478"/>
                  <a:pt x="2036" y="479"/>
                </a:cubicBezTo>
                <a:cubicBezTo>
                  <a:pt x="2035" y="479"/>
                  <a:pt x="2035" y="480"/>
                  <a:pt x="2034" y="481"/>
                </a:cubicBezTo>
                <a:cubicBezTo>
                  <a:pt x="2034" y="481"/>
                  <a:pt x="2033" y="482"/>
                  <a:pt x="2033" y="482"/>
                </a:cubicBezTo>
                <a:cubicBezTo>
                  <a:pt x="2033" y="482"/>
                  <a:pt x="2033" y="482"/>
                  <a:pt x="2032" y="483"/>
                </a:cubicBezTo>
                <a:cubicBezTo>
                  <a:pt x="2032" y="483"/>
                  <a:pt x="2032" y="483"/>
                  <a:pt x="2032" y="483"/>
                </a:cubicBezTo>
                <a:cubicBezTo>
                  <a:pt x="2031" y="484"/>
                  <a:pt x="2031" y="486"/>
                  <a:pt x="2030" y="487"/>
                </a:cubicBezTo>
                <a:cubicBezTo>
                  <a:pt x="2029" y="488"/>
                  <a:pt x="2028" y="489"/>
                  <a:pt x="2028" y="491"/>
                </a:cubicBezTo>
                <a:cubicBezTo>
                  <a:pt x="2026" y="493"/>
                  <a:pt x="2025" y="496"/>
                  <a:pt x="2023" y="499"/>
                </a:cubicBezTo>
                <a:cubicBezTo>
                  <a:pt x="2022" y="502"/>
                  <a:pt x="2020" y="505"/>
                  <a:pt x="2019" y="507"/>
                </a:cubicBezTo>
                <a:cubicBezTo>
                  <a:pt x="2018" y="509"/>
                  <a:pt x="2017" y="510"/>
                  <a:pt x="2017" y="511"/>
                </a:cubicBezTo>
                <a:cubicBezTo>
                  <a:pt x="2016" y="513"/>
                  <a:pt x="2016" y="514"/>
                  <a:pt x="2015" y="515"/>
                </a:cubicBezTo>
                <a:cubicBezTo>
                  <a:pt x="2015" y="516"/>
                  <a:pt x="2015" y="516"/>
                  <a:pt x="2015" y="517"/>
                </a:cubicBezTo>
                <a:cubicBezTo>
                  <a:pt x="2014" y="517"/>
                  <a:pt x="2014" y="518"/>
                  <a:pt x="2014" y="518"/>
                </a:cubicBezTo>
                <a:cubicBezTo>
                  <a:pt x="2014" y="519"/>
                  <a:pt x="2014" y="519"/>
                  <a:pt x="2014" y="519"/>
                </a:cubicBezTo>
                <a:cubicBezTo>
                  <a:pt x="2012" y="511"/>
                  <a:pt x="2010" y="502"/>
                  <a:pt x="2007" y="493"/>
                </a:cubicBezTo>
                <a:cubicBezTo>
                  <a:pt x="2006" y="491"/>
                  <a:pt x="2006" y="489"/>
                  <a:pt x="2005" y="487"/>
                </a:cubicBezTo>
                <a:cubicBezTo>
                  <a:pt x="2004" y="485"/>
                  <a:pt x="2003" y="483"/>
                  <a:pt x="2002" y="481"/>
                </a:cubicBezTo>
                <a:cubicBezTo>
                  <a:pt x="2001" y="477"/>
                  <a:pt x="1999" y="473"/>
                  <a:pt x="1997" y="469"/>
                </a:cubicBezTo>
                <a:cubicBezTo>
                  <a:pt x="1995" y="462"/>
                  <a:pt x="1992" y="456"/>
                  <a:pt x="1989" y="449"/>
                </a:cubicBezTo>
                <a:cubicBezTo>
                  <a:pt x="1989" y="449"/>
                  <a:pt x="1989" y="449"/>
                  <a:pt x="1990" y="448"/>
                </a:cubicBezTo>
                <a:cubicBezTo>
                  <a:pt x="1990" y="448"/>
                  <a:pt x="1990" y="447"/>
                  <a:pt x="1990" y="447"/>
                </a:cubicBezTo>
                <a:cubicBezTo>
                  <a:pt x="1990" y="447"/>
                  <a:pt x="1990" y="446"/>
                  <a:pt x="1990" y="446"/>
                </a:cubicBezTo>
                <a:cubicBezTo>
                  <a:pt x="1990" y="446"/>
                  <a:pt x="1990" y="445"/>
                  <a:pt x="1990" y="445"/>
                </a:cubicBezTo>
                <a:cubicBezTo>
                  <a:pt x="1990" y="445"/>
                  <a:pt x="1990" y="444"/>
                  <a:pt x="1990" y="444"/>
                </a:cubicBezTo>
                <a:cubicBezTo>
                  <a:pt x="1990" y="444"/>
                  <a:pt x="1990" y="444"/>
                  <a:pt x="1990" y="444"/>
                </a:cubicBezTo>
                <a:cubicBezTo>
                  <a:pt x="1991" y="443"/>
                  <a:pt x="1991" y="443"/>
                  <a:pt x="1991" y="442"/>
                </a:cubicBezTo>
                <a:cubicBezTo>
                  <a:pt x="1991" y="442"/>
                  <a:pt x="1991" y="441"/>
                  <a:pt x="1991" y="441"/>
                </a:cubicBezTo>
                <a:cubicBezTo>
                  <a:pt x="1991" y="441"/>
                  <a:pt x="1991" y="440"/>
                  <a:pt x="1991" y="440"/>
                </a:cubicBezTo>
                <a:cubicBezTo>
                  <a:pt x="1991" y="440"/>
                  <a:pt x="1991" y="439"/>
                  <a:pt x="1991" y="439"/>
                </a:cubicBezTo>
                <a:cubicBezTo>
                  <a:pt x="1991" y="439"/>
                  <a:pt x="1992" y="438"/>
                  <a:pt x="1992" y="438"/>
                </a:cubicBezTo>
                <a:cubicBezTo>
                  <a:pt x="1992" y="437"/>
                  <a:pt x="1992" y="435"/>
                  <a:pt x="1993" y="434"/>
                </a:cubicBezTo>
                <a:cubicBezTo>
                  <a:pt x="1993" y="433"/>
                  <a:pt x="1994" y="432"/>
                  <a:pt x="1994" y="431"/>
                </a:cubicBezTo>
                <a:cubicBezTo>
                  <a:pt x="1995" y="430"/>
                  <a:pt x="1995" y="429"/>
                  <a:pt x="1996" y="428"/>
                </a:cubicBezTo>
                <a:cubicBezTo>
                  <a:pt x="1996" y="427"/>
                  <a:pt x="1997" y="426"/>
                  <a:pt x="1997" y="426"/>
                </a:cubicBezTo>
                <a:cubicBezTo>
                  <a:pt x="2003" y="427"/>
                  <a:pt x="2010" y="426"/>
                  <a:pt x="2013" y="422"/>
                </a:cubicBezTo>
                <a:cubicBezTo>
                  <a:pt x="2018" y="417"/>
                  <a:pt x="2014" y="410"/>
                  <a:pt x="2014" y="404"/>
                </a:cubicBezTo>
                <a:cubicBezTo>
                  <a:pt x="2005" y="409"/>
                  <a:pt x="1986" y="411"/>
                  <a:pt x="1995" y="425"/>
                </a:cubicBezTo>
                <a:cubicBezTo>
                  <a:pt x="1995" y="425"/>
                  <a:pt x="1995" y="425"/>
                  <a:pt x="1995" y="425"/>
                </a:cubicBezTo>
                <a:cubicBezTo>
                  <a:pt x="1995" y="425"/>
                  <a:pt x="1994" y="425"/>
                  <a:pt x="1994" y="425"/>
                </a:cubicBezTo>
                <a:cubicBezTo>
                  <a:pt x="1995" y="425"/>
                  <a:pt x="1995" y="425"/>
                  <a:pt x="1995" y="425"/>
                </a:cubicBezTo>
                <a:cubicBezTo>
                  <a:pt x="1995" y="426"/>
                  <a:pt x="1994" y="426"/>
                  <a:pt x="1994" y="427"/>
                </a:cubicBezTo>
                <a:cubicBezTo>
                  <a:pt x="1994" y="428"/>
                  <a:pt x="1993" y="429"/>
                  <a:pt x="1992" y="430"/>
                </a:cubicBezTo>
                <a:cubicBezTo>
                  <a:pt x="1992" y="431"/>
                  <a:pt x="1991" y="432"/>
                  <a:pt x="1991" y="434"/>
                </a:cubicBezTo>
                <a:cubicBezTo>
                  <a:pt x="1990" y="435"/>
                  <a:pt x="1990" y="436"/>
                  <a:pt x="1990" y="437"/>
                </a:cubicBezTo>
                <a:cubicBezTo>
                  <a:pt x="1990" y="438"/>
                  <a:pt x="1989" y="438"/>
                  <a:pt x="1989" y="439"/>
                </a:cubicBezTo>
                <a:cubicBezTo>
                  <a:pt x="1989" y="439"/>
                  <a:pt x="1989" y="439"/>
                  <a:pt x="1989" y="440"/>
                </a:cubicBezTo>
                <a:cubicBezTo>
                  <a:pt x="1989" y="440"/>
                  <a:pt x="1989" y="440"/>
                  <a:pt x="1989" y="440"/>
                </a:cubicBezTo>
                <a:cubicBezTo>
                  <a:pt x="1989" y="441"/>
                  <a:pt x="1989" y="441"/>
                  <a:pt x="1989" y="442"/>
                </a:cubicBezTo>
                <a:cubicBezTo>
                  <a:pt x="1989" y="442"/>
                  <a:pt x="1989" y="443"/>
                  <a:pt x="1988" y="443"/>
                </a:cubicBezTo>
                <a:cubicBezTo>
                  <a:pt x="1988" y="444"/>
                  <a:pt x="1988" y="444"/>
                  <a:pt x="1988" y="444"/>
                </a:cubicBezTo>
                <a:cubicBezTo>
                  <a:pt x="1988" y="444"/>
                  <a:pt x="1988" y="444"/>
                  <a:pt x="1988" y="445"/>
                </a:cubicBezTo>
                <a:cubicBezTo>
                  <a:pt x="1988" y="445"/>
                  <a:pt x="1988" y="446"/>
                  <a:pt x="1989" y="446"/>
                </a:cubicBezTo>
                <a:cubicBezTo>
                  <a:pt x="1989" y="446"/>
                  <a:pt x="1989" y="447"/>
                  <a:pt x="1989" y="447"/>
                </a:cubicBezTo>
                <a:cubicBezTo>
                  <a:pt x="1989" y="447"/>
                  <a:pt x="1989" y="448"/>
                  <a:pt x="1989" y="448"/>
                </a:cubicBezTo>
                <a:cubicBezTo>
                  <a:pt x="1989" y="448"/>
                  <a:pt x="1989" y="449"/>
                  <a:pt x="1989" y="449"/>
                </a:cubicBezTo>
                <a:cubicBezTo>
                  <a:pt x="1988" y="447"/>
                  <a:pt x="1988" y="446"/>
                  <a:pt x="1987" y="444"/>
                </a:cubicBezTo>
                <a:cubicBezTo>
                  <a:pt x="1987" y="443"/>
                  <a:pt x="1987" y="442"/>
                  <a:pt x="1986" y="441"/>
                </a:cubicBezTo>
                <a:cubicBezTo>
                  <a:pt x="1986" y="440"/>
                  <a:pt x="1986" y="439"/>
                  <a:pt x="1985" y="438"/>
                </a:cubicBezTo>
                <a:cubicBezTo>
                  <a:pt x="1985" y="437"/>
                  <a:pt x="1985" y="436"/>
                  <a:pt x="1984" y="435"/>
                </a:cubicBezTo>
                <a:cubicBezTo>
                  <a:pt x="1983" y="432"/>
                  <a:pt x="1983" y="432"/>
                  <a:pt x="1983" y="432"/>
                </a:cubicBezTo>
                <a:cubicBezTo>
                  <a:pt x="1982" y="427"/>
                  <a:pt x="1981" y="423"/>
                  <a:pt x="1980" y="419"/>
                </a:cubicBezTo>
                <a:cubicBezTo>
                  <a:pt x="1979" y="410"/>
                  <a:pt x="1977" y="402"/>
                  <a:pt x="1976" y="393"/>
                </a:cubicBezTo>
                <a:cubicBezTo>
                  <a:pt x="1974" y="385"/>
                  <a:pt x="1973" y="377"/>
                  <a:pt x="1972" y="369"/>
                </a:cubicBezTo>
                <a:cubicBezTo>
                  <a:pt x="1970" y="362"/>
                  <a:pt x="1968" y="355"/>
                  <a:pt x="1966" y="348"/>
                </a:cubicBezTo>
                <a:cubicBezTo>
                  <a:pt x="1965" y="345"/>
                  <a:pt x="1965" y="342"/>
                  <a:pt x="1963" y="339"/>
                </a:cubicBezTo>
                <a:cubicBezTo>
                  <a:pt x="1963" y="338"/>
                  <a:pt x="1962" y="336"/>
                  <a:pt x="1962" y="335"/>
                </a:cubicBezTo>
                <a:cubicBezTo>
                  <a:pt x="1961" y="333"/>
                  <a:pt x="1961" y="332"/>
                  <a:pt x="1960" y="331"/>
                </a:cubicBezTo>
                <a:cubicBezTo>
                  <a:pt x="1958" y="326"/>
                  <a:pt x="1955" y="322"/>
                  <a:pt x="1953" y="318"/>
                </a:cubicBezTo>
                <a:cubicBezTo>
                  <a:pt x="1952" y="317"/>
                  <a:pt x="1951" y="315"/>
                  <a:pt x="1950" y="314"/>
                </a:cubicBezTo>
                <a:cubicBezTo>
                  <a:pt x="1949" y="313"/>
                  <a:pt x="1948" y="312"/>
                  <a:pt x="1948" y="311"/>
                </a:cubicBezTo>
                <a:cubicBezTo>
                  <a:pt x="1946" y="309"/>
                  <a:pt x="1946" y="309"/>
                  <a:pt x="1946" y="309"/>
                </a:cubicBezTo>
                <a:cubicBezTo>
                  <a:pt x="1946" y="309"/>
                  <a:pt x="1946" y="310"/>
                  <a:pt x="1947" y="311"/>
                </a:cubicBezTo>
                <a:cubicBezTo>
                  <a:pt x="1948" y="312"/>
                  <a:pt x="1949" y="313"/>
                  <a:pt x="1949" y="315"/>
                </a:cubicBezTo>
                <a:cubicBezTo>
                  <a:pt x="1950" y="316"/>
                  <a:pt x="1951" y="317"/>
                  <a:pt x="1952" y="319"/>
                </a:cubicBezTo>
                <a:cubicBezTo>
                  <a:pt x="1954" y="323"/>
                  <a:pt x="1956" y="327"/>
                  <a:pt x="1958" y="332"/>
                </a:cubicBezTo>
                <a:cubicBezTo>
                  <a:pt x="1958" y="333"/>
                  <a:pt x="1959" y="334"/>
                  <a:pt x="1959" y="336"/>
                </a:cubicBezTo>
                <a:cubicBezTo>
                  <a:pt x="1960" y="337"/>
                  <a:pt x="1960" y="339"/>
                  <a:pt x="1960" y="340"/>
                </a:cubicBezTo>
                <a:cubicBezTo>
                  <a:pt x="1961" y="341"/>
                  <a:pt x="1961" y="341"/>
                  <a:pt x="1961" y="342"/>
                </a:cubicBezTo>
                <a:cubicBezTo>
                  <a:pt x="1961" y="343"/>
                  <a:pt x="1962" y="344"/>
                  <a:pt x="1962" y="344"/>
                </a:cubicBezTo>
                <a:cubicBezTo>
                  <a:pt x="1962" y="346"/>
                  <a:pt x="1963" y="347"/>
                  <a:pt x="1963" y="349"/>
                </a:cubicBezTo>
                <a:cubicBezTo>
                  <a:pt x="1963" y="349"/>
                  <a:pt x="1963" y="349"/>
                  <a:pt x="1963" y="349"/>
                </a:cubicBezTo>
                <a:cubicBezTo>
                  <a:pt x="1963" y="349"/>
                  <a:pt x="1963" y="349"/>
                  <a:pt x="1963" y="349"/>
                </a:cubicBezTo>
                <a:cubicBezTo>
                  <a:pt x="1963" y="348"/>
                  <a:pt x="1962" y="348"/>
                  <a:pt x="1961" y="347"/>
                </a:cubicBezTo>
                <a:cubicBezTo>
                  <a:pt x="1961" y="346"/>
                  <a:pt x="1960" y="346"/>
                  <a:pt x="1959" y="345"/>
                </a:cubicBezTo>
                <a:cubicBezTo>
                  <a:pt x="1958" y="344"/>
                  <a:pt x="1957" y="343"/>
                  <a:pt x="1957" y="343"/>
                </a:cubicBezTo>
                <a:cubicBezTo>
                  <a:pt x="1957" y="343"/>
                  <a:pt x="1956" y="343"/>
                  <a:pt x="1956" y="343"/>
                </a:cubicBezTo>
                <a:cubicBezTo>
                  <a:pt x="1957" y="342"/>
                  <a:pt x="1957" y="342"/>
                  <a:pt x="1957" y="342"/>
                </a:cubicBezTo>
                <a:cubicBezTo>
                  <a:pt x="1950" y="329"/>
                  <a:pt x="1938" y="326"/>
                  <a:pt x="1924" y="324"/>
                </a:cubicBezTo>
                <a:cubicBezTo>
                  <a:pt x="1928" y="338"/>
                  <a:pt x="1940" y="342"/>
                  <a:pt x="1953" y="343"/>
                </a:cubicBezTo>
                <a:cubicBezTo>
                  <a:pt x="1953" y="344"/>
                  <a:pt x="1954" y="344"/>
                  <a:pt x="1955" y="345"/>
                </a:cubicBezTo>
                <a:cubicBezTo>
                  <a:pt x="1956" y="345"/>
                  <a:pt x="1957" y="346"/>
                  <a:pt x="1957" y="347"/>
                </a:cubicBezTo>
                <a:cubicBezTo>
                  <a:pt x="1958" y="347"/>
                  <a:pt x="1959" y="348"/>
                  <a:pt x="1959" y="349"/>
                </a:cubicBezTo>
                <a:cubicBezTo>
                  <a:pt x="1960" y="349"/>
                  <a:pt x="1961" y="350"/>
                  <a:pt x="1961" y="351"/>
                </a:cubicBezTo>
                <a:cubicBezTo>
                  <a:pt x="1962" y="351"/>
                  <a:pt x="1962" y="352"/>
                  <a:pt x="1963" y="353"/>
                </a:cubicBezTo>
                <a:cubicBezTo>
                  <a:pt x="1963" y="353"/>
                  <a:pt x="1963" y="353"/>
                  <a:pt x="1963" y="353"/>
                </a:cubicBezTo>
                <a:cubicBezTo>
                  <a:pt x="1963" y="353"/>
                  <a:pt x="1963" y="353"/>
                  <a:pt x="1964" y="353"/>
                </a:cubicBezTo>
                <a:cubicBezTo>
                  <a:pt x="1964" y="354"/>
                  <a:pt x="1964" y="354"/>
                  <a:pt x="1964" y="354"/>
                </a:cubicBezTo>
                <a:cubicBezTo>
                  <a:pt x="1965" y="354"/>
                  <a:pt x="1965" y="354"/>
                  <a:pt x="1965" y="354"/>
                </a:cubicBezTo>
                <a:cubicBezTo>
                  <a:pt x="1966" y="359"/>
                  <a:pt x="1967" y="365"/>
                  <a:pt x="1968" y="370"/>
                </a:cubicBezTo>
                <a:cubicBezTo>
                  <a:pt x="1970" y="378"/>
                  <a:pt x="1971" y="386"/>
                  <a:pt x="1973" y="394"/>
                </a:cubicBezTo>
                <a:cubicBezTo>
                  <a:pt x="1974" y="402"/>
                  <a:pt x="1975" y="411"/>
                  <a:pt x="1977" y="419"/>
                </a:cubicBezTo>
                <a:cubicBezTo>
                  <a:pt x="1978" y="424"/>
                  <a:pt x="1979" y="428"/>
                  <a:pt x="1980" y="432"/>
                </a:cubicBezTo>
                <a:cubicBezTo>
                  <a:pt x="1981" y="436"/>
                  <a:pt x="1981" y="436"/>
                  <a:pt x="1981" y="436"/>
                </a:cubicBezTo>
                <a:cubicBezTo>
                  <a:pt x="1982" y="437"/>
                  <a:pt x="1982" y="438"/>
                  <a:pt x="1982" y="439"/>
                </a:cubicBezTo>
                <a:cubicBezTo>
                  <a:pt x="1982" y="440"/>
                  <a:pt x="1983" y="441"/>
                  <a:pt x="1983" y="442"/>
                </a:cubicBezTo>
                <a:cubicBezTo>
                  <a:pt x="1984" y="443"/>
                  <a:pt x="1984" y="444"/>
                  <a:pt x="1984" y="445"/>
                </a:cubicBezTo>
                <a:cubicBezTo>
                  <a:pt x="1987" y="454"/>
                  <a:pt x="1991" y="462"/>
                  <a:pt x="1994" y="470"/>
                </a:cubicBezTo>
                <a:cubicBezTo>
                  <a:pt x="1995" y="472"/>
                  <a:pt x="1996" y="475"/>
                  <a:pt x="1997" y="477"/>
                </a:cubicBezTo>
                <a:cubicBezTo>
                  <a:pt x="1997" y="477"/>
                  <a:pt x="1997" y="477"/>
                  <a:pt x="1997" y="477"/>
                </a:cubicBezTo>
                <a:cubicBezTo>
                  <a:pt x="1997" y="476"/>
                  <a:pt x="1996" y="476"/>
                  <a:pt x="1996" y="476"/>
                </a:cubicBezTo>
                <a:cubicBezTo>
                  <a:pt x="1995" y="475"/>
                  <a:pt x="1995" y="475"/>
                  <a:pt x="1994" y="474"/>
                </a:cubicBezTo>
                <a:cubicBezTo>
                  <a:pt x="1994" y="474"/>
                  <a:pt x="1993" y="473"/>
                  <a:pt x="1993" y="473"/>
                </a:cubicBezTo>
                <a:cubicBezTo>
                  <a:pt x="1992" y="473"/>
                  <a:pt x="1992" y="472"/>
                  <a:pt x="1992" y="472"/>
                </a:cubicBezTo>
                <a:cubicBezTo>
                  <a:pt x="1991" y="472"/>
                  <a:pt x="1991" y="472"/>
                  <a:pt x="1991" y="471"/>
                </a:cubicBezTo>
                <a:cubicBezTo>
                  <a:pt x="1989" y="470"/>
                  <a:pt x="1988" y="469"/>
                  <a:pt x="1986" y="468"/>
                </a:cubicBezTo>
                <a:cubicBezTo>
                  <a:pt x="1985" y="467"/>
                  <a:pt x="1983" y="466"/>
                  <a:pt x="1981" y="465"/>
                </a:cubicBezTo>
                <a:cubicBezTo>
                  <a:pt x="1978" y="463"/>
                  <a:pt x="1974" y="461"/>
                  <a:pt x="1970" y="458"/>
                </a:cubicBezTo>
                <a:cubicBezTo>
                  <a:pt x="1967" y="456"/>
                  <a:pt x="1963" y="454"/>
                  <a:pt x="1960" y="452"/>
                </a:cubicBezTo>
                <a:cubicBezTo>
                  <a:pt x="1960" y="452"/>
                  <a:pt x="1960" y="451"/>
                  <a:pt x="1960" y="451"/>
                </a:cubicBezTo>
                <a:cubicBezTo>
                  <a:pt x="1960" y="450"/>
                  <a:pt x="1960" y="450"/>
                  <a:pt x="1960" y="449"/>
                </a:cubicBezTo>
                <a:cubicBezTo>
                  <a:pt x="1960" y="449"/>
                  <a:pt x="1960" y="448"/>
                  <a:pt x="1960" y="448"/>
                </a:cubicBezTo>
                <a:cubicBezTo>
                  <a:pt x="1960" y="448"/>
                  <a:pt x="1960" y="447"/>
                  <a:pt x="1960" y="447"/>
                </a:cubicBezTo>
                <a:cubicBezTo>
                  <a:pt x="1960" y="447"/>
                  <a:pt x="1960" y="447"/>
                  <a:pt x="1960" y="446"/>
                </a:cubicBezTo>
                <a:cubicBezTo>
                  <a:pt x="1960" y="446"/>
                  <a:pt x="1960" y="445"/>
                  <a:pt x="1960" y="444"/>
                </a:cubicBezTo>
                <a:cubicBezTo>
                  <a:pt x="1959" y="443"/>
                  <a:pt x="1959" y="441"/>
                  <a:pt x="1959" y="440"/>
                </a:cubicBezTo>
                <a:cubicBezTo>
                  <a:pt x="1959" y="438"/>
                  <a:pt x="1958" y="436"/>
                  <a:pt x="1958" y="433"/>
                </a:cubicBezTo>
                <a:cubicBezTo>
                  <a:pt x="1958" y="433"/>
                  <a:pt x="1958" y="433"/>
                  <a:pt x="1958" y="433"/>
                </a:cubicBezTo>
                <a:cubicBezTo>
                  <a:pt x="1958" y="433"/>
                  <a:pt x="1958" y="433"/>
                  <a:pt x="1958" y="433"/>
                </a:cubicBezTo>
                <a:cubicBezTo>
                  <a:pt x="1969" y="423"/>
                  <a:pt x="1958" y="409"/>
                  <a:pt x="1947" y="406"/>
                </a:cubicBezTo>
                <a:cubicBezTo>
                  <a:pt x="1949" y="414"/>
                  <a:pt x="1945" y="429"/>
                  <a:pt x="1956" y="432"/>
                </a:cubicBezTo>
                <a:cubicBezTo>
                  <a:pt x="1956" y="433"/>
                  <a:pt x="1956" y="433"/>
                  <a:pt x="1956" y="434"/>
                </a:cubicBezTo>
                <a:cubicBezTo>
                  <a:pt x="1957" y="436"/>
                  <a:pt x="1957" y="438"/>
                  <a:pt x="1957" y="441"/>
                </a:cubicBezTo>
                <a:cubicBezTo>
                  <a:pt x="1957" y="442"/>
                  <a:pt x="1958" y="443"/>
                  <a:pt x="1958" y="444"/>
                </a:cubicBezTo>
                <a:cubicBezTo>
                  <a:pt x="1958" y="445"/>
                  <a:pt x="1958" y="446"/>
                  <a:pt x="1958" y="447"/>
                </a:cubicBezTo>
                <a:cubicBezTo>
                  <a:pt x="1958" y="447"/>
                  <a:pt x="1958" y="447"/>
                  <a:pt x="1958" y="447"/>
                </a:cubicBezTo>
                <a:cubicBezTo>
                  <a:pt x="1958" y="448"/>
                  <a:pt x="1958" y="448"/>
                  <a:pt x="1958" y="448"/>
                </a:cubicBezTo>
                <a:cubicBezTo>
                  <a:pt x="1958" y="448"/>
                  <a:pt x="1959" y="449"/>
                  <a:pt x="1959" y="449"/>
                </a:cubicBezTo>
                <a:cubicBezTo>
                  <a:pt x="1959" y="450"/>
                  <a:pt x="1959" y="450"/>
                  <a:pt x="1959" y="451"/>
                </a:cubicBezTo>
                <a:cubicBezTo>
                  <a:pt x="1959" y="451"/>
                  <a:pt x="1959" y="451"/>
                  <a:pt x="1959" y="452"/>
                </a:cubicBezTo>
                <a:cubicBezTo>
                  <a:pt x="1959" y="452"/>
                  <a:pt x="1959" y="452"/>
                  <a:pt x="1959" y="451"/>
                </a:cubicBezTo>
                <a:cubicBezTo>
                  <a:pt x="1958" y="450"/>
                  <a:pt x="1956" y="449"/>
                  <a:pt x="1954" y="448"/>
                </a:cubicBezTo>
                <a:cubicBezTo>
                  <a:pt x="1953" y="447"/>
                  <a:pt x="1951" y="446"/>
                  <a:pt x="1950" y="445"/>
                </a:cubicBezTo>
                <a:cubicBezTo>
                  <a:pt x="1950" y="445"/>
                  <a:pt x="1949" y="445"/>
                  <a:pt x="1949" y="445"/>
                </a:cubicBezTo>
                <a:cubicBezTo>
                  <a:pt x="1949" y="444"/>
                  <a:pt x="1948" y="444"/>
                  <a:pt x="1948" y="444"/>
                </a:cubicBezTo>
                <a:cubicBezTo>
                  <a:pt x="1947" y="443"/>
                  <a:pt x="1947" y="443"/>
                  <a:pt x="1946" y="443"/>
                </a:cubicBezTo>
                <a:cubicBezTo>
                  <a:pt x="1945" y="442"/>
                  <a:pt x="1944" y="441"/>
                  <a:pt x="1943" y="441"/>
                </a:cubicBezTo>
                <a:cubicBezTo>
                  <a:pt x="1941" y="440"/>
                  <a:pt x="1941" y="439"/>
                  <a:pt x="1941" y="439"/>
                </a:cubicBezTo>
                <a:cubicBezTo>
                  <a:pt x="1941" y="439"/>
                  <a:pt x="1941" y="440"/>
                  <a:pt x="1943" y="442"/>
                </a:cubicBezTo>
                <a:cubicBezTo>
                  <a:pt x="1943" y="442"/>
                  <a:pt x="1943" y="442"/>
                  <a:pt x="1944" y="443"/>
                </a:cubicBezTo>
                <a:cubicBezTo>
                  <a:pt x="1944" y="443"/>
                  <a:pt x="1945" y="443"/>
                  <a:pt x="1945" y="444"/>
                </a:cubicBezTo>
                <a:cubicBezTo>
                  <a:pt x="1946" y="444"/>
                  <a:pt x="1946" y="445"/>
                  <a:pt x="1947" y="445"/>
                </a:cubicBezTo>
                <a:cubicBezTo>
                  <a:pt x="1947" y="446"/>
                  <a:pt x="1947" y="446"/>
                  <a:pt x="1948" y="446"/>
                </a:cubicBezTo>
                <a:cubicBezTo>
                  <a:pt x="1948" y="446"/>
                  <a:pt x="1948" y="447"/>
                  <a:pt x="1949" y="447"/>
                </a:cubicBezTo>
                <a:cubicBezTo>
                  <a:pt x="1950" y="448"/>
                  <a:pt x="1952" y="449"/>
                  <a:pt x="1953" y="450"/>
                </a:cubicBezTo>
                <a:cubicBezTo>
                  <a:pt x="1955" y="451"/>
                  <a:pt x="1956" y="452"/>
                  <a:pt x="1958" y="453"/>
                </a:cubicBezTo>
                <a:cubicBezTo>
                  <a:pt x="1962" y="455"/>
                  <a:pt x="1965" y="458"/>
                  <a:pt x="1969" y="460"/>
                </a:cubicBezTo>
                <a:cubicBezTo>
                  <a:pt x="1970" y="461"/>
                  <a:pt x="1972" y="461"/>
                  <a:pt x="1973" y="462"/>
                </a:cubicBezTo>
                <a:cubicBezTo>
                  <a:pt x="1973" y="462"/>
                  <a:pt x="1972" y="462"/>
                  <a:pt x="1972" y="462"/>
                </a:cubicBezTo>
                <a:cubicBezTo>
                  <a:pt x="1972" y="462"/>
                  <a:pt x="1972" y="462"/>
                  <a:pt x="1971" y="462"/>
                </a:cubicBezTo>
                <a:cubicBezTo>
                  <a:pt x="1971" y="462"/>
                  <a:pt x="1971" y="462"/>
                  <a:pt x="1970" y="462"/>
                </a:cubicBezTo>
                <a:cubicBezTo>
                  <a:pt x="1970" y="463"/>
                  <a:pt x="1970" y="463"/>
                  <a:pt x="1970" y="463"/>
                </a:cubicBezTo>
                <a:cubicBezTo>
                  <a:pt x="1967" y="464"/>
                  <a:pt x="1965" y="465"/>
                  <a:pt x="1962" y="467"/>
                </a:cubicBezTo>
                <a:cubicBezTo>
                  <a:pt x="1960" y="468"/>
                  <a:pt x="1958" y="470"/>
                  <a:pt x="1956" y="471"/>
                </a:cubicBezTo>
                <a:cubicBezTo>
                  <a:pt x="1956" y="471"/>
                  <a:pt x="1956" y="470"/>
                  <a:pt x="1956" y="470"/>
                </a:cubicBezTo>
                <a:cubicBezTo>
                  <a:pt x="1953" y="469"/>
                  <a:pt x="1953" y="469"/>
                  <a:pt x="1953" y="469"/>
                </a:cubicBezTo>
                <a:cubicBezTo>
                  <a:pt x="1944" y="462"/>
                  <a:pt x="1930" y="466"/>
                  <a:pt x="1926" y="478"/>
                </a:cubicBezTo>
                <a:cubicBezTo>
                  <a:pt x="1936" y="479"/>
                  <a:pt x="1952" y="487"/>
                  <a:pt x="1955" y="474"/>
                </a:cubicBezTo>
                <a:cubicBezTo>
                  <a:pt x="1955" y="473"/>
                  <a:pt x="1955" y="473"/>
                  <a:pt x="1956" y="473"/>
                </a:cubicBezTo>
                <a:cubicBezTo>
                  <a:pt x="1958" y="472"/>
                  <a:pt x="1961" y="470"/>
                  <a:pt x="1963" y="468"/>
                </a:cubicBezTo>
                <a:cubicBezTo>
                  <a:pt x="1966" y="467"/>
                  <a:pt x="1968" y="465"/>
                  <a:pt x="1970" y="465"/>
                </a:cubicBezTo>
                <a:cubicBezTo>
                  <a:pt x="1971" y="464"/>
                  <a:pt x="1971" y="464"/>
                  <a:pt x="1971" y="464"/>
                </a:cubicBezTo>
                <a:cubicBezTo>
                  <a:pt x="1971" y="464"/>
                  <a:pt x="1972" y="464"/>
                  <a:pt x="1972" y="464"/>
                </a:cubicBezTo>
                <a:cubicBezTo>
                  <a:pt x="1972" y="464"/>
                  <a:pt x="1972" y="464"/>
                  <a:pt x="1973" y="464"/>
                </a:cubicBezTo>
                <a:cubicBezTo>
                  <a:pt x="1973" y="464"/>
                  <a:pt x="1973" y="464"/>
                  <a:pt x="1973" y="464"/>
                </a:cubicBezTo>
                <a:cubicBezTo>
                  <a:pt x="1974" y="463"/>
                  <a:pt x="1974" y="463"/>
                  <a:pt x="1975" y="463"/>
                </a:cubicBezTo>
                <a:cubicBezTo>
                  <a:pt x="1977" y="464"/>
                  <a:pt x="1978" y="466"/>
                  <a:pt x="1980" y="467"/>
                </a:cubicBezTo>
                <a:cubicBezTo>
                  <a:pt x="1982" y="468"/>
                  <a:pt x="1984" y="469"/>
                  <a:pt x="1985" y="470"/>
                </a:cubicBezTo>
                <a:cubicBezTo>
                  <a:pt x="1987" y="471"/>
                  <a:pt x="1988" y="472"/>
                  <a:pt x="1990" y="473"/>
                </a:cubicBezTo>
                <a:cubicBezTo>
                  <a:pt x="1990" y="473"/>
                  <a:pt x="1991" y="474"/>
                  <a:pt x="1992" y="474"/>
                </a:cubicBezTo>
                <a:cubicBezTo>
                  <a:pt x="1992" y="475"/>
                  <a:pt x="1993" y="475"/>
                  <a:pt x="1993" y="475"/>
                </a:cubicBezTo>
                <a:cubicBezTo>
                  <a:pt x="1995" y="476"/>
                  <a:pt x="1996" y="477"/>
                  <a:pt x="1996" y="477"/>
                </a:cubicBezTo>
                <a:cubicBezTo>
                  <a:pt x="1997" y="478"/>
                  <a:pt x="1997" y="478"/>
                  <a:pt x="1998" y="478"/>
                </a:cubicBezTo>
                <a:cubicBezTo>
                  <a:pt x="1998" y="479"/>
                  <a:pt x="1999" y="481"/>
                  <a:pt x="1999" y="482"/>
                </a:cubicBezTo>
                <a:cubicBezTo>
                  <a:pt x="2000" y="484"/>
                  <a:pt x="2001" y="486"/>
                  <a:pt x="2002" y="488"/>
                </a:cubicBezTo>
                <a:cubicBezTo>
                  <a:pt x="2002" y="490"/>
                  <a:pt x="2003" y="492"/>
                  <a:pt x="2004" y="494"/>
                </a:cubicBezTo>
                <a:cubicBezTo>
                  <a:pt x="2007" y="505"/>
                  <a:pt x="2010" y="516"/>
                  <a:pt x="2012" y="526"/>
                </a:cubicBezTo>
                <a:cubicBezTo>
                  <a:pt x="2012" y="526"/>
                  <a:pt x="2012" y="526"/>
                  <a:pt x="2011" y="526"/>
                </a:cubicBezTo>
                <a:cubicBezTo>
                  <a:pt x="2011" y="525"/>
                  <a:pt x="2010" y="525"/>
                  <a:pt x="2009" y="525"/>
                </a:cubicBezTo>
                <a:cubicBezTo>
                  <a:pt x="2009" y="524"/>
                  <a:pt x="2008" y="524"/>
                  <a:pt x="2007" y="524"/>
                </a:cubicBezTo>
                <a:cubicBezTo>
                  <a:pt x="2007" y="524"/>
                  <a:pt x="2006" y="524"/>
                  <a:pt x="2005" y="523"/>
                </a:cubicBezTo>
                <a:cubicBezTo>
                  <a:pt x="2005" y="523"/>
                  <a:pt x="2005" y="523"/>
                  <a:pt x="2005" y="523"/>
                </a:cubicBezTo>
                <a:cubicBezTo>
                  <a:pt x="2005" y="523"/>
                  <a:pt x="2005" y="523"/>
                  <a:pt x="2005" y="523"/>
                </a:cubicBezTo>
                <a:cubicBezTo>
                  <a:pt x="1997" y="514"/>
                  <a:pt x="1988" y="518"/>
                  <a:pt x="1977" y="523"/>
                </a:cubicBezTo>
                <a:cubicBezTo>
                  <a:pt x="1982" y="533"/>
                  <a:pt x="1992" y="531"/>
                  <a:pt x="2002" y="525"/>
                </a:cubicBezTo>
                <a:cubicBezTo>
                  <a:pt x="2003" y="526"/>
                  <a:pt x="2004" y="526"/>
                  <a:pt x="2004" y="526"/>
                </a:cubicBezTo>
                <a:cubicBezTo>
                  <a:pt x="2005" y="526"/>
                  <a:pt x="2006" y="526"/>
                  <a:pt x="2006" y="526"/>
                </a:cubicBezTo>
                <a:cubicBezTo>
                  <a:pt x="2007" y="527"/>
                  <a:pt x="2008" y="527"/>
                  <a:pt x="2008" y="527"/>
                </a:cubicBezTo>
                <a:cubicBezTo>
                  <a:pt x="2009" y="528"/>
                  <a:pt x="2010" y="528"/>
                  <a:pt x="2010" y="528"/>
                </a:cubicBezTo>
                <a:cubicBezTo>
                  <a:pt x="2011" y="528"/>
                  <a:pt x="2011" y="529"/>
                  <a:pt x="2012" y="529"/>
                </a:cubicBezTo>
                <a:cubicBezTo>
                  <a:pt x="2012" y="529"/>
                  <a:pt x="2012" y="529"/>
                  <a:pt x="2012" y="529"/>
                </a:cubicBezTo>
                <a:cubicBezTo>
                  <a:pt x="2012" y="529"/>
                  <a:pt x="2012" y="529"/>
                  <a:pt x="2012" y="529"/>
                </a:cubicBezTo>
                <a:cubicBezTo>
                  <a:pt x="2013" y="530"/>
                  <a:pt x="2013" y="532"/>
                  <a:pt x="2013" y="533"/>
                </a:cubicBezTo>
                <a:cubicBezTo>
                  <a:pt x="2009" y="566"/>
                  <a:pt x="2014" y="636"/>
                  <a:pt x="2012" y="648"/>
                </a:cubicBezTo>
                <a:cubicBezTo>
                  <a:pt x="2005" y="688"/>
                  <a:pt x="1981" y="712"/>
                  <a:pt x="1949" y="735"/>
                </a:cubicBezTo>
                <a:cubicBezTo>
                  <a:pt x="1925" y="753"/>
                  <a:pt x="1920" y="753"/>
                  <a:pt x="1907" y="740"/>
                </a:cubicBezTo>
                <a:cubicBezTo>
                  <a:pt x="1907" y="739"/>
                  <a:pt x="1907" y="738"/>
                  <a:pt x="1907" y="737"/>
                </a:cubicBezTo>
                <a:cubicBezTo>
                  <a:pt x="1907" y="736"/>
                  <a:pt x="1907" y="735"/>
                  <a:pt x="1907" y="734"/>
                </a:cubicBezTo>
                <a:cubicBezTo>
                  <a:pt x="1907" y="733"/>
                  <a:pt x="1907" y="731"/>
                  <a:pt x="1907" y="730"/>
                </a:cubicBezTo>
                <a:cubicBezTo>
                  <a:pt x="1906" y="720"/>
                  <a:pt x="1905" y="709"/>
                  <a:pt x="1904" y="697"/>
                </a:cubicBezTo>
                <a:cubicBezTo>
                  <a:pt x="1904" y="694"/>
                  <a:pt x="1903" y="692"/>
                  <a:pt x="1903" y="689"/>
                </a:cubicBezTo>
                <a:cubicBezTo>
                  <a:pt x="1903" y="689"/>
                  <a:pt x="1903" y="689"/>
                  <a:pt x="1903" y="689"/>
                </a:cubicBezTo>
                <a:cubicBezTo>
                  <a:pt x="1904" y="689"/>
                  <a:pt x="1904" y="688"/>
                  <a:pt x="1904" y="688"/>
                </a:cubicBezTo>
                <a:cubicBezTo>
                  <a:pt x="1905" y="688"/>
                  <a:pt x="1905" y="687"/>
                  <a:pt x="1905" y="687"/>
                </a:cubicBezTo>
                <a:cubicBezTo>
                  <a:pt x="1905" y="687"/>
                  <a:pt x="1905" y="687"/>
                  <a:pt x="1905" y="687"/>
                </a:cubicBezTo>
                <a:cubicBezTo>
                  <a:pt x="1905" y="687"/>
                  <a:pt x="1906" y="687"/>
                  <a:pt x="1906" y="687"/>
                </a:cubicBezTo>
                <a:cubicBezTo>
                  <a:pt x="1906" y="686"/>
                  <a:pt x="1907" y="686"/>
                  <a:pt x="1907" y="685"/>
                </a:cubicBezTo>
                <a:cubicBezTo>
                  <a:pt x="1908" y="685"/>
                  <a:pt x="1909" y="684"/>
                  <a:pt x="1910" y="684"/>
                </a:cubicBezTo>
                <a:cubicBezTo>
                  <a:pt x="1910" y="683"/>
                  <a:pt x="1911" y="683"/>
                  <a:pt x="1912" y="683"/>
                </a:cubicBezTo>
                <a:cubicBezTo>
                  <a:pt x="1913" y="682"/>
                  <a:pt x="1914" y="682"/>
                  <a:pt x="1915" y="681"/>
                </a:cubicBezTo>
                <a:cubicBezTo>
                  <a:pt x="1916" y="681"/>
                  <a:pt x="1917" y="680"/>
                  <a:pt x="1918" y="680"/>
                </a:cubicBezTo>
                <a:cubicBezTo>
                  <a:pt x="1923" y="685"/>
                  <a:pt x="1932" y="679"/>
                  <a:pt x="1935" y="674"/>
                </a:cubicBezTo>
                <a:cubicBezTo>
                  <a:pt x="1939" y="667"/>
                  <a:pt x="1937" y="660"/>
                  <a:pt x="1932" y="654"/>
                </a:cubicBezTo>
                <a:cubicBezTo>
                  <a:pt x="1934" y="669"/>
                  <a:pt x="1918" y="663"/>
                  <a:pt x="1917" y="678"/>
                </a:cubicBezTo>
                <a:cubicBezTo>
                  <a:pt x="1916" y="679"/>
                  <a:pt x="1915" y="679"/>
                  <a:pt x="1914" y="680"/>
                </a:cubicBezTo>
                <a:cubicBezTo>
                  <a:pt x="1913" y="680"/>
                  <a:pt x="1912" y="681"/>
                  <a:pt x="1911" y="681"/>
                </a:cubicBezTo>
                <a:cubicBezTo>
                  <a:pt x="1910" y="682"/>
                  <a:pt x="1910" y="682"/>
                  <a:pt x="1909" y="682"/>
                </a:cubicBezTo>
                <a:cubicBezTo>
                  <a:pt x="1908" y="683"/>
                  <a:pt x="1907" y="683"/>
                  <a:pt x="1906" y="684"/>
                </a:cubicBezTo>
                <a:cubicBezTo>
                  <a:pt x="1906" y="684"/>
                  <a:pt x="1905" y="685"/>
                  <a:pt x="1905" y="685"/>
                </a:cubicBezTo>
                <a:cubicBezTo>
                  <a:pt x="1904" y="686"/>
                  <a:pt x="1904" y="686"/>
                  <a:pt x="1904" y="686"/>
                </a:cubicBezTo>
                <a:cubicBezTo>
                  <a:pt x="1904" y="686"/>
                  <a:pt x="1904" y="686"/>
                  <a:pt x="1904" y="686"/>
                </a:cubicBezTo>
                <a:cubicBezTo>
                  <a:pt x="1904" y="687"/>
                  <a:pt x="1903" y="687"/>
                  <a:pt x="1903" y="687"/>
                </a:cubicBezTo>
                <a:cubicBezTo>
                  <a:pt x="1903" y="688"/>
                  <a:pt x="1903" y="688"/>
                  <a:pt x="1903" y="688"/>
                </a:cubicBezTo>
                <a:cubicBezTo>
                  <a:pt x="1903" y="685"/>
                  <a:pt x="1902" y="681"/>
                  <a:pt x="1902" y="678"/>
                </a:cubicBezTo>
                <a:cubicBezTo>
                  <a:pt x="1901" y="671"/>
                  <a:pt x="1901" y="665"/>
                  <a:pt x="1901" y="659"/>
                </a:cubicBezTo>
                <a:cubicBezTo>
                  <a:pt x="1902" y="657"/>
                  <a:pt x="1902" y="655"/>
                  <a:pt x="1902" y="654"/>
                </a:cubicBezTo>
                <a:cubicBezTo>
                  <a:pt x="1902" y="653"/>
                  <a:pt x="1903" y="652"/>
                  <a:pt x="1903" y="652"/>
                </a:cubicBezTo>
                <a:cubicBezTo>
                  <a:pt x="1903" y="651"/>
                  <a:pt x="1903" y="650"/>
                  <a:pt x="1904" y="649"/>
                </a:cubicBezTo>
                <a:cubicBezTo>
                  <a:pt x="1905" y="646"/>
                  <a:pt x="1906" y="644"/>
                  <a:pt x="1907" y="640"/>
                </a:cubicBezTo>
                <a:cubicBezTo>
                  <a:pt x="1908" y="638"/>
                  <a:pt x="1909" y="636"/>
                  <a:pt x="1910" y="634"/>
                </a:cubicBezTo>
                <a:cubicBezTo>
                  <a:pt x="1910" y="634"/>
                  <a:pt x="1910" y="634"/>
                  <a:pt x="1911" y="633"/>
                </a:cubicBezTo>
                <a:cubicBezTo>
                  <a:pt x="1911" y="633"/>
                  <a:pt x="1912" y="633"/>
                  <a:pt x="1912" y="633"/>
                </a:cubicBezTo>
                <a:cubicBezTo>
                  <a:pt x="1913" y="633"/>
                  <a:pt x="1913" y="633"/>
                  <a:pt x="1914" y="633"/>
                </a:cubicBezTo>
                <a:cubicBezTo>
                  <a:pt x="1914" y="633"/>
                  <a:pt x="1914" y="633"/>
                  <a:pt x="1914" y="633"/>
                </a:cubicBezTo>
                <a:cubicBezTo>
                  <a:pt x="1915" y="633"/>
                  <a:pt x="1915" y="633"/>
                  <a:pt x="1915" y="633"/>
                </a:cubicBezTo>
                <a:cubicBezTo>
                  <a:pt x="1916" y="633"/>
                  <a:pt x="1918" y="633"/>
                  <a:pt x="1919" y="633"/>
                </a:cubicBezTo>
                <a:cubicBezTo>
                  <a:pt x="1921" y="632"/>
                  <a:pt x="1922" y="632"/>
                  <a:pt x="1924" y="632"/>
                </a:cubicBezTo>
                <a:cubicBezTo>
                  <a:pt x="1927" y="632"/>
                  <a:pt x="1930" y="632"/>
                  <a:pt x="1933" y="632"/>
                </a:cubicBezTo>
                <a:cubicBezTo>
                  <a:pt x="1934" y="631"/>
                  <a:pt x="1936" y="631"/>
                  <a:pt x="1937" y="631"/>
                </a:cubicBezTo>
                <a:cubicBezTo>
                  <a:pt x="1938" y="631"/>
                  <a:pt x="1939" y="631"/>
                  <a:pt x="1940" y="632"/>
                </a:cubicBezTo>
                <a:cubicBezTo>
                  <a:pt x="1940" y="632"/>
                  <a:pt x="1941" y="632"/>
                  <a:pt x="1941" y="632"/>
                </a:cubicBezTo>
                <a:cubicBezTo>
                  <a:pt x="1942" y="632"/>
                  <a:pt x="1942" y="633"/>
                  <a:pt x="1943" y="633"/>
                </a:cubicBezTo>
                <a:cubicBezTo>
                  <a:pt x="1944" y="633"/>
                  <a:pt x="1945" y="633"/>
                  <a:pt x="1946" y="634"/>
                </a:cubicBezTo>
                <a:cubicBezTo>
                  <a:pt x="1946" y="634"/>
                  <a:pt x="1946" y="634"/>
                  <a:pt x="1946" y="634"/>
                </a:cubicBezTo>
                <a:cubicBezTo>
                  <a:pt x="1950" y="646"/>
                  <a:pt x="1959" y="643"/>
                  <a:pt x="1968" y="648"/>
                </a:cubicBezTo>
                <a:cubicBezTo>
                  <a:pt x="1967" y="634"/>
                  <a:pt x="1958" y="630"/>
                  <a:pt x="1946" y="633"/>
                </a:cubicBezTo>
                <a:cubicBezTo>
                  <a:pt x="1946" y="633"/>
                  <a:pt x="1946" y="633"/>
                  <a:pt x="1946" y="633"/>
                </a:cubicBezTo>
                <a:cubicBezTo>
                  <a:pt x="1945" y="632"/>
                  <a:pt x="1944" y="632"/>
                  <a:pt x="1943" y="632"/>
                </a:cubicBezTo>
                <a:cubicBezTo>
                  <a:pt x="1943" y="632"/>
                  <a:pt x="1942" y="631"/>
                  <a:pt x="1942" y="631"/>
                </a:cubicBezTo>
                <a:cubicBezTo>
                  <a:pt x="1941" y="631"/>
                  <a:pt x="1941" y="631"/>
                  <a:pt x="1940" y="631"/>
                </a:cubicBezTo>
                <a:cubicBezTo>
                  <a:pt x="1940" y="631"/>
                  <a:pt x="1940" y="631"/>
                  <a:pt x="1939" y="630"/>
                </a:cubicBezTo>
                <a:cubicBezTo>
                  <a:pt x="1941" y="630"/>
                  <a:pt x="1942" y="630"/>
                  <a:pt x="1943" y="630"/>
                </a:cubicBezTo>
                <a:cubicBezTo>
                  <a:pt x="1946" y="629"/>
                  <a:pt x="1948" y="628"/>
                  <a:pt x="1951" y="626"/>
                </a:cubicBezTo>
                <a:cubicBezTo>
                  <a:pt x="1951" y="626"/>
                  <a:pt x="1951" y="626"/>
                  <a:pt x="1951" y="626"/>
                </a:cubicBezTo>
                <a:cubicBezTo>
                  <a:pt x="1952" y="626"/>
                  <a:pt x="1952" y="626"/>
                  <a:pt x="1952" y="626"/>
                </a:cubicBezTo>
                <a:cubicBezTo>
                  <a:pt x="1953" y="625"/>
                  <a:pt x="1953" y="625"/>
                  <a:pt x="1954" y="625"/>
                </a:cubicBezTo>
                <a:cubicBezTo>
                  <a:pt x="1954" y="624"/>
                  <a:pt x="1955" y="623"/>
                  <a:pt x="1956" y="623"/>
                </a:cubicBezTo>
                <a:cubicBezTo>
                  <a:pt x="1956" y="622"/>
                  <a:pt x="1956" y="622"/>
                  <a:pt x="1957" y="622"/>
                </a:cubicBezTo>
                <a:cubicBezTo>
                  <a:pt x="1957" y="621"/>
                  <a:pt x="1957" y="621"/>
                  <a:pt x="1957" y="621"/>
                </a:cubicBezTo>
                <a:cubicBezTo>
                  <a:pt x="1957" y="621"/>
                  <a:pt x="1956" y="622"/>
                  <a:pt x="1955" y="622"/>
                </a:cubicBezTo>
                <a:cubicBezTo>
                  <a:pt x="1954" y="622"/>
                  <a:pt x="1954" y="623"/>
                  <a:pt x="1953" y="623"/>
                </a:cubicBezTo>
                <a:cubicBezTo>
                  <a:pt x="1952" y="623"/>
                  <a:pt x="1952" y="623"/>
                  <a:pt x="1951" y="623"/>
                </a:cubicBezTo>
                <a:cubicBezTo>
                  <a:pt x="1951" y="624"/>
                  <a:pt x="1951" y="624"/>
                  <a:pt x="1950" y="624"/>
                </a:cubicBezTo>
                <a:cubicBezTo>
                  <a:pt x="1950" y="624"/>
                  <a:pt x="1950" y="624"/>
                  <a:pt x="1950" y="624"/>
                </a:cubicBezTo>
                <a:cubicBezTo>
                  <a:pt x="1949" y="624"/>
                  <a:pt x="1949" y="625"/>
                  <a:pt x="1948" y="625"/>
                </a:cubicBezTo>
                <a:cubicBezTo>
                  <a:pt x="1948" y="625"/>
                  <a:pt x="1948" y="625"/>
                  <a:pt x="1948" y="625"/>
                </a:cubicBezTo>
                <a:cubicBezTo>
                  <a:pt x="1948" y="625"/>
                  <a:pt x="1948" y="625"/>
                  <a:pt x="1949" y="624"/>
                </a:cubicBezTo>
                <a:cubicBezTo>
                  <a:pt x="1949" y="624"/>
                  <a:pt x="1949" y="624"/>
                  <a:pt x="1949" y="624"/>
                </a:cubicBezTo>
                <a:cubicBezTo>
                  <a:pt x="1949" y="623"/>
                  <a:pt x="1950" y="623"/>
                  <a:pt x="1950" y="622"/>
                </a:cubicBezTo>
                <a:cubicBezTo>
                  <a:pt x="1951" y="622"/>
                  <a:pt x="1951" y="621"/>
                  <a:pt x="1952" y="620"/>
                </a:cubicBezTo>
                <a:cubicBezTo>
                  <a:pt x="1952" y="620"/>
                  <a:pt x="1953" y="619"/>
                  <a:pt x="1953" y="618"/>
                </a:cubicBezTo>
                <a:cubicBezTo>
                  <a:pt x="1953" y="618"/>
                  <a:pt x="1954" y="617"/>
                  <a:pt x="1954" y="617"/>
                </a:cubicBezTo>
                <a:cubicBezTo>
                  <a:pt x="1954" y="617"/>
                  <a:pt x="1954" y="617"/>
                  <a:pt x="1954" y="617"/>
                </a:cubicBezTo>
                <a:cubicBezTo>
                  <a:pt x="1954" y="617"/>
                  <a:pt x="1954" y="617"/>
                  <a:pt x="1954" y="617"/>
                </a:cubicBezTo>
                <a:cubicBezTo>
                  <a:pt x="1954" y="617"/>
                  <a:pt x="1954" y="617"/>
                  <a:pt x="1954" y="616"/>
                </a:cubicBezTo>
                <a:cubicBezTo>
                  <a:pt x="1958" y="617"/>
                  <a:pt x="1963" y="612"/>
                  <a:pt x="1965" y="608"/>
                </a:cubicBezTo>
                <a:cubicBezTo>
                  <a:pt x="1967" y="603"/>
                  <a:pt x="1964" y="596"/>
                  <a:pt x="1963" y="591"/>
                </a:cubicBezTo>
                <a:cubicBezTo>
                  <a:pt x="1959" y="601"/>
                  <a:pt x="1948" y="604"/>
                  <a:pt x="1953" y="615"/>
                </a:cubicBezTo>
                <a:cubicBezTo>
                  <a:pt x="1953" y="616"/>
                  <a:pt x="1952" y="616"/>
                  <a:pt x="1952" y="617"/>
                </a:cubicBezTo>
                <a:cubicBezTo>
                  <a:pt x="1951" y="618"/>
                  <a:pt x="1951" y="619"/>
                  <a:pt x="1950" y="619"/>
                </a:cubicBezTo>
                <a:cubicBezTo>
                  <a:pt x="1950" y="620"/>
                  <a:pt x="1949" y="621"/>
                  <a:pt x="1949" y="621"/>
                </a:cubicBezTo>
                <a:cubicBezTo>
                  <a:pt x="1948" y="622"/>
                  <a:pt x="1948" y="622"/>
                  <a:pt x="1948" y="623"/>
                </a:cubicBezTo>
                <a:cubicBezTo>
                  <a:pt x="1947" y="623"/>
                  <a:pt x="1947" y="623"/>
                  <a:pt x="1947" y="623"/>
                </a:cubicBezTo>
                <a:cubicBezTo>
                  <a:pt x="1947" y="623"/>
                  <a:pt x="1947" y="624"/>
                  <a:pt x="1947" y="624"/>
                </a:cubicBezTo>
                <a:cubicBezTo>
                  <a:pt x="1947" y="624"/>
                  <a:pt x="1947" y="624"/>
                  <a:pt x="1947" y="625"/>
                </a:cubicBezTo>
                <a:cubicBezTo>
                  <a:pt x="1946" y="625"/>
                  <a:pt x="1946" y="625"/>
                  <a:pt x="1946" y="626"/>
                </a:cubicBezTo>
                <a:cubicBezTo>
                  <a:pt x="1946" y="626"/>
                  <a:pt x="1946" y="626"/>
                  <a:pt x="1946" y="626"/>
                </a:cubicBezTo>
                <a:cubicBezTo>
                  <a:pt x="1945" y="626"/>
                  <a:pt x="1943" y="627"/>
                  <a:pt x="1942" y="627"/>
                </a:cubicBezTo>
                <a:cubicBezTo>
                  <a:pt x="1941" y="628"/>
                  <a:pt x="1939" y="628"/>
                  <a:pt x="1938" y="628"/>
                </a:cubicBezTo>
                <a:cubicBezTo>
                  <a:pt x="1936" y="629"/>
                  <a:pt x="1934" y="629"/>
                  <a:pt x="1933" y="629"/>
                </a:cubicBezTo>
                <a:cubicBezTo>
                  <a:pt x="1930" y="629"/>
                  <a:pt x="1926" y="630"/>
                  <a:pt x="1923" y="630"/>
                </a:cubicBezTo>
                <a:cubicBezTo>
                  <a:pt x="1922" y="630"/>
                  <a:pt x="1920" y="630"/>
                  <a:pt x="1919" y="630"/>
                </a:cubicBezTo>
                <a:cubicBezTo>
                  <a:pt x="1918" y="630"/>
                  <a:pt x="1916" y="630"/>
                  <a:pt x="1915" y="631"/>
                </a:cubicBezTo>
                <a:cubicBezTo>
                  <a:pt x="1915" y="631"/>
                  <a:pt x="1914" y="631"/>
                  <a:pt x="1914" y="631"/>
                </a:cubicBezTo>
                <a:cubicBezTo>
                  <a:pt x="1914" y="631"/>
                  <a:pt x="1913" y="631"/>
                  <a:pt x="1913" y="631"/>
                </a:cubicBezTo>
                <a:cubicBezTo>
                  <a:pt x="1913" y="631"/>
                  <a:pt x="1912" y="631"/>
                  <a:pt x="1912" y="631"/>
                </a:cubicBezTo>
                <a:cubicBezTo>
                  <a:pt x="1911" y="632"/>
                  <a:pt x="1911" y="632"/>
                  <a:pt x="1910" y="632"/>
                </a:cubicBezTo>
                <a:cubicBezTo>
                  <a:pt x="1910" y="632"/>
                  <a:pt x="1910" y="632"/>
                  <a:pt x="1910" y="632"/>
                </a:cubicBezTo>
                <a:cubicBezTo>
                  <a:pt x="1911" y="629"/>
                  <a:pt x="1912" y="625"/>
                  <a:pt x="1913" y="622"/>
                </a:cubicBezTo>
                <a:cubicBezTo>
                  <a:pt x="1914" y="619"/>
                  <a:pt x="1914" y="616"/>
                  <a:pt x="1914" y="613"/>
                </a:cubicBezTo>
                <a:cubicBezTo>
                  <a:pt x="1915" y="610"/>
                  <a:pt x="1915" y="607"/>
                  <a:pt x="1916" y="605"/>
                </a:cubicBezTo>
                <a:cubicBezTo>
                  <a:pt x="1916" y="602"/>
                  <a:pt x="1917" y="599"/>
                  <a:pt x="1917" y="597"/>
                </a:cubicBezTo>
                <a:cubicBezTo>
                  <a:pt x="1918" y="596"/>
                  <a:pt x="1918" y="596"/>
                  <a:pt x="1918" y="595"/>
                </a:cubicBezTo>
                <a:cubicBezTo>
                  <a:pt x="1918" y="595"/>
                  <a:pt x="1918" y="595"/>
                  <a:pt x="1918" y="595"/>
                </a:cubicBezTo>
                <a:cubicBezTo>
                  <a:pt x="1918" y="594"/>
                  <a:pt x="1918" y="594"/>
                  <a:pt x="1918" y="594"/>
                </a:cubicBezTo>
                <a:cubicBezTo>
                  <a:pt x="1918" y="594"/>
                  <a:pt x="1918" y="594"/>
                  <a:pt x="1918" y="594"/>
                </a:cubicBezTo>
                <a:cubicBezTo>
                  <a:pt x="1918" y="594"/>
                  <a:pt x="1918" y="594"/>
                  <a:pt x="1918" y="594"/>
                </a:cubicBezTo>
                <a:cubicBezTo>
                  <a:pt x="1918" y="594"/>
                  <a:pt x="1918" y="594"/>
                  <a:pt x="1918" y="594"/>
                </a:cubicBezTo>
                <a:cubicBezTo>
                  <a:pt x="1918" y="594"/>
                  <a:pt x="1919" y="594"/>
                  <a:pt x="1919" y="593"/>
                </a:cubicBezTo>
                <a:cubicBezTo>
                  <a:pt x="1919" y="593"/>
                  <a:pt x="1919" y="593"/>
                  <a:pt x="1919" y="593"/>
                </a:cubicBezTo>
                <a:cubicBezTo>
                  <a:pt x="1919" y="592"/>
                  <a:pt x="1919" y="592"/>
                  <a:pt x="1920" y="592"/>
                </a:cubicBezTo>
                <a:cubicBezTo>
                  <a:pt x="1920" y="591"/>
                  <a:pt x="1920" y="591"/>
                  <a:pt x="1921" y="590"/>
                </a:cubicBezTo>
                <a:cubicBezTo>
                  <a:pt x="1921" y="589"/>
                  <a:pt x="1922" y="589"/>
                  <a:pt x="1923" y="588"/>
                </a:cubicBezTo>
                <a:cubicBezTo>
                  <a:pt x="1923" y="587"/>
                  <a:pt x="1924" y="586"/>
                  <a:pt x="1925" y="585"/>
                </a:cubicBezTo>
                <a:cubicBezTo>
                  <a:pt x="1926" y="583"/>
                  <a:pt x="1927" y="581"/>
                  <a:pt x="1929" y="580"/>
                </a:cubicBezTo>
                <a:cubicBezTo>
                  <a:pt x="1929" y="580"/>
                  <a:pt x="1929" y="579"/>
                  <a:pt x="1929" y="579"/>
                </a:cubicBezTo>
                <a:cubicBezTo>
                  <a:pt x="1929" y="579"/>
                  <a:pt x="1929" y="579"/>
                  <a:pt x="1930" y="579"/>
                </a:cubicBezTo>
                <a:cubicBezTo>
                  <a:pt x="1930" y="578"/>
                  <a:pt x="1930" y="578"/>
                  <a:pt x="1931" y="578"/>
                </a:cubicBezTo>
                <a:cubicBezTo>
                  <a:pt x="1931" y="577"/>
                  <a:pt x="1932" y="577"/>
                  <a:pt x="1932" y="577"/>
                </a:cubicBezTo>
                <a:cubicBezTo>
                  <a:pt x="1933" y="576"/>
                  <a:pt x="1934" y="575"/>
                  <a:pt x="1935" y="575"/>
                </a:cubicBezTo>
                <a:cubicBezTo>
                  <a:pt x="1936" y="574"/>
                  <a:pt x="1937" y="574"/>
                  <a:pt x="1938" y="573"/>
                </a:cubicBezTo>
                <a:cubicBezTo>
                  <a:pt x="1939" y="573"/>
                  <a:pt x="1940" y="572"/>
                  <a:pt x="1941" y="572"/>
                </a:cubicBezTo>
                <a:cubicBezTo>
                  <a:pt x="1943" y="571"/>
                  <a:pt x="1944" y="571"/>
                  <a:pt x="1945" y="570"/>
                </a:cubicBezTo>
                <a:cubicBezTo>
                  <a:pt x="1945" y="570"/>
                  <a:pt x="1945" y="570"/>
                  <a:pt x="1945" y="570"/>
                </a:cubicBezTo>
                <a:cubicBezTo>
                  <a:pt x="1958" y="582"/>
                  <a:pt x="1965" y="571"/>
                  <a:pt x="1970" y="558"/>
                </a:cubicBezTo>
                <a:cubicBezTo>
                  <a:pt x="1959" y="564"/>
                  <a:pt x="1951" y="555"/>
                  <a:pt x="1943" y="569"/>
                </a:cubicBezTo>
                <a:cubicBezTo>
                  <a:pt x="1942" y="569"/>
                  <a:pt x="1942" y="569"/>
                  <a:pt x="1941" y="570"/>
                </a:cubicBezTo>
                <a:cubicBezTo>
                  <a:pt x="1940" y="570"/>
                  <a:pt x="1938" y="571"/>
                  <a:pt x="1937" y="571"/>
                </a:cubicBezTo>
                <a:cubicBezTo>
                  <a:pt x="1936" y="572"/>
                  <a:pt x="1935" y="572"/>
                  <a:pt x="1934" y="573"/>
                </a:cubicBezTo>
                <a:cubicBezTo>
                  <a:pt x="1933" y="573"/>
                  <a:pt x="1933" y="574"/>
                  <a:pt x="1932" y="574"/>
                </a:cubicBezTo>
                <a:cubicBezTo>
                  <a:pt x="1933" y="573"/>
                  <a:pt x="1934" y="572"/>
                  <a:pt x="1934" y="571"/>
                </a:cubicBezTo>
                <a:cubicBezTo>
                  <a:pt x="1935" y="570"/>
                  <a:pt x="1935" y="568"/>
                  <a:pt x="1936" y="567"/>
                </a:cubicBezTo>
                <a:cubicBezTo>
                  <a:pt x="1936" y="566"/>
                  <a:pt x="1936" y="565"/>
                  <a:pt x="1937" y="565"/>
                </a:cubicBezTo>
                <a:cubicBezTo>
                  <a:pt x="1937" y="563"/>
                  <a:pt x="1937" y="562"/>
                  <a:pt x="1937" y="562"/>
                </a:cubicBezTo>
                <a:cubicBezTo>
                  <a:pt x="1937" y="562"/>
                  <a:pt x="1937" y="563"/>
                  <a:pt x="1936" y="564"/>
                </a:cubicBezTo>
                <a:cubicBezTo>
                  <a:pt x="1936" y="565"/>
                  <a:pt x="1936" y="566"/>
                  <a:pt x="1935" y="567"/>
                </a:cubicBezTo>
                <a:cubicBezTo>
                  <a:pt x="1934" y="568"/>
                  <a:pt x="1934" y="569"/>
                  <a:pt x="1933" y="570"/>
                </a:cubicBezTo>
                <a:cubicBezTo>
                  <a:pt x="1931" y="572"/>
                  <a:pt x="1929" y="575"/>
                  <a:pt x="1926" y="578"/>
                </a:cubicBezTo>
                <a:cubicBezTo>
                  <a:pt x="1925" y="580"/>
                  <a:pt x="1924" y="581"/>
                  <a:pt x="1922" y="583"/>
                </a:cubicBezTo>
                <a:cubicBezTo>
                  <a:pt x="1921" y="584"/>
                  <a:pt x="1921" y="584"/>
                  <a:pt x="1920" y="585"/>
                </a:cubicBezTo>
                <a:cubicBezTo>
                  <a:pt x="1919" y="586"/>
                  <a:pt x="1918" y="587"/>
                  <a:pt x="1918" y="588"/>
                </a:cubicBezTo>
                <a:cubicBezTo>
                  <a:pt x="1917" y="589"/>
                  <a:pt x="1917" y="589"/>
                  <a:pt x="1917" y="590"/>
                </a:cubicBezTo>
                <a:cubicBezTo>
                  <a:pt x="1916" y="590"/>
                  <a:pt x="1916" y="591"/>
                  <a:pt x="1916" y="591"/>
                </a:cubicBezTo>
                <a:cubicBezTo>
                  <a:pt x="1916" y="591"/>
                  <a:pt x="1916" y="592"/>
                  <a:pt x="1916" y="592"/>
                </a:cubicBezTo>
                <a:cubicBezTo>
                  <a:pt x="1915" y="592"/>
                  <a:pt x="1915" y="592"/>
                  <a:pt x="1915" y="593"/>
                </a:cubicBezTo>
                <a:cubicBezTo>
                  <a:pt x="1915" y="593"/>
                  <a:pt x="1915" y="593"/>
                  <a:pt x="1915" y="593"/>
                </a:cubicBezTo>
                <a:cubicBezTo>
                  <a:pt x="1915" y="593"/>
                  <a:pt x="1915" y="593"/>
                  <a:pt x="1915" y="593"/>
                </a:cubicBezTo>
                <a:cubicBezTo>
                  <a:pt x="1915" y="593"/>
                  <a:pt x="1915" y="593"/>
                  <a:pt x="1915" y="593"/>
                </a:cubicBezTo>
                <a:cubicBezTo>
                  <a:pt x="1915" y="593"/>
                  <a:pt x="1915" y="593"/>
                  <a:pt x="1915" y="593"/>
                </a:cubicBezTo>
                <a:cubicBezTo>
                  <a:pt x="1915" y="594"/>
                  <a:pt x="1915" y="594"/>
                  <a:pt x="1915" y="594"/>
                </a:cubicBezTo>
                <a:cubicBezTo>
                  <a:pt x="1914" y="594"/>
                  <a:pt x="1914" y="595"/>
                  <a:pt x="1914" y="596"/>
                </a:cubicBezTo>
                <a:cubicBezTo>
                  <a:pt x="1914" y="596"/>
                  <a:pt x="1914" y="597"/>
                  <a:pt x="1913" y="598"/>
                </a:cubicBezTo>
                <a:cubicBezTo>
                  <a:pt x="1913" y="598"/>
                  <a:pt x="1913" y="598"/>
                  <a:pt x="1913" y="598"/>
                </a:cubicBezTo>
                <a:cubicBezTo>
                  <a:pt x="1913" y="596"/>
                  <a:pt x="1912" y="595"/>
                  <a:pt x="1912" y="594"/>
                </a:cubicBezTo>
                <a:cubicBezTo>
                  <a:pt x="1911" y="594"/>
                  <a:pt x="1911" y="593"/>
                  <a:pt x="1911" y="593"/>
                </a:cubicBezTo>
                <a:cubicBezTo>
                  <a:pt x="1911" y="592"/>
                  <a:pt x="1910" y="592"/>
                  <a:pt x="1910" y="592"/>
                </a:cubicBezTo>
                <a:cubicBezTo>
                  <a:pt x="1910" y="591"/>
                  <a:pt x="1910" y="591"/>
                  <a:pt x="1909" y="591"/>
                </a:cubicBezTo>
                <a:cubicBezTo>
                  <a:pt x="1909" y="590"/>
                  <a:pt x="1909" y="590"/>
                  <a:pt x="1908" y="590"/>
                </a:cubicBezTo>
                <a:cubicBezTo>
                  <a:pt x="1907" y="589"/>
                  <a:pt x="1907" y="588"/>
                  <a:pt x="1906" y="588"/>
                </a:cubicBezTo>
                <a:cubicBezTo>
                  <a:pt x="1905" y="588"/>
                  <a:pt x="1905" y="587"/>
                  <a:pt x="1905" y="587"/>
                </a:cubicBezTo>
                <a:cubicBezTo>
                  <a:pt x="1905" y="587"/>
                  <a:pt x="1904" y="587"/>
                  <a:pt x="1904" y="587"/>
                </a:cubicBezTo>
                <a:cubicBezTo>
                  <a:pt x="1904" y="587"/>
                  <a:pt x="1904" y="587"/>
                  <a:pt x="1903" y="587"/>
                </a:cubicBezTo>
                <a:cubicBezTo>
                  <a:pt x="1903" y="587"/>
                  <a:pt x="1903" y="587"/>
                  <a:pt x="1902" y="586"/>
                </a:cubicBezTo>
                <a:cubicBezTo>
                  <a:pt x="1900" y="586"/>
                  <a:pt x="1898" y="586"/>
                  <a:pt x="1896" y="585"/>
                </a:cubicBezTo>
                <a:cubicBezTo>
                  <a:pt x="1895" y="585"/>
                  <a:pt x="1893" y="585"/>
                  <a:pt x="1892" y="584"/>
                </a:cubicBezTo>
                <a:cubicBezTo>
                  <a:pt x="1892" y="584"/>
                  <a:pt x="1891" y="584"/>
                  <a:pt x="1891" y="584"/>
                </a:cubicBezTo>
                <a:cubicBezTo>
                  <a:pt x="1891" y="583"/>
                  <a:pt x="1891" y="583"/>
                  <a:pt x="1891" y="583"/>
                </a:cubicBezTo>
                <a:cubicBezTo>
                  <a:pt x="1891" y="583"/>
                  <a:pt x="1890" y="583"/>
                  <a:pt x="1890" y="583"/>
                </a:cubicBezTo>
                <a:cubicBezTo>
                  <a:pt x="1890" y="583"/>
                  <a:pt x="1890" y="583"/>
                  <a:pt x="1890" y="583"/>
                </a:cubicBezTo>
                <a:cubicBezTo>
                  <a:pt x="1890" y="583"/>
                  <a:pt x="1890" y="583"/>
                  <a:pt x="1890" y="583"/>
                </a:cubicBezTo>
                <a:cubicBezTo>
                  <a:pt x="1888" y="581"/>
                  <a:pt x="1887" y="579"/>
                  <a:pt x="1886" y="577"/>
                </a:cubicBezTo>
                <a:cubicBezTo>
                  <a:pt x="1885" y="575"/>
                  <a:pt x="1884" y="573"/>
                  <a:pt x="1882" y="570"/>
                </a:cubicBezTo>
                <a:cubicBezTo>
                  <a:pt x="1881" y="568"/>
                  <a:pt x="1880" y="566"/>
                  <a:pt x="1879" y="564"/>
                </a:cubicBezTo>
                <a:cubicBezTo>
                  <a:pt x="1878" y="563"/>
                  <a:pt x="1877" y="561"/>
                  <a:pt x="1876" y="560"/>
                </a:cubicBezTo>
                <a:cubicBezTo>
                  <a:pt x="1876" y="560"/>
                  <a:pt x="1876" y="559"/>
                  <a:pt x="1876" y="559"/>
                </a:cubicBezTo>
                <a:cubicBezTo>
                  <a:pt x="1876" y="559"/>
                  <a:pt x="1876" y="559"/>
                  <a:pt x="1876" y="558"/>
                </a:cubicBezTo>
                <a:cubicBezTo>
                  <a:pt x="1876" y="558"/>
                  <a:pt x="1876" y="558"/>
                  <a:pt x="1876" y="558"/>
                </a:cubicBezTo>
                <a:cubicBezTo>
                  <a:pt x="1876" y="557"/>
                  <a:pt x="1876" y="557"/>
                  <a:pt x="1876" y="557"/>
                </a:cubicBezTo>
                <a:cubicBezTo>
                  <a:pt x="1876" y="557"/>
                  <a:pt x="1876" y="556"/>
                  <a:pt x="1876" y="556"/>
                </a:cubicBezTo>
                <a:cubicBezTo>
                  <a:pt x="1876" y="556"/>
                  <a:pt x="1875" y="555"/>
                  <a:pt x="1875" y="555"/>
                </a:cubicBezTo>
                <a:cubicBezTo>
                  <a:pt x="1875" y="554"/>
                  <a:pt x="1875" y="554"/>
                  <a:pt x="1875" y="553"/>
                </a:cubicBezTo>
                <a:cubicBezTo>
                  <a:pt x="1875" y="553"/>
                  <a:pt x="1875" y="553"/>
                  <a:pt x="1875" y="552"/>
                </a:cubicBezTo>
                <a:cubicBezTo>
                  <a:pt x="1875" y="551"/>
                  <a:pt x="1875" y="550"/>
                  <a:pt x="1875" y="549"/>
                </a:cubicBezTo>
                <a:cubicBezTo>
                  <a:pt x="1875" y="548"/>
                  <a:pt x="1875" y="547"/>
                  <a:pt x="1875" y="546"/>
                </a:cubicBezTo>
                <a:cubicBezTo>
                  <a:pt x="1875" y="545"/>
                  <a:pt x="1875" y="544"/>
                  <a:pt x="1875" y="544"/>
                </a:cubicBezTo>
                <a:cubicBezTo>
                  <a:pt x="1876" y="543"/>
                  <a:pt x="1876" y="543"/>
                  <a:pt x="1876" y="543"/>
                </a:cubicBezTo>
                <a:cubicBezTo>
                  <a:pt x="1875" y="544"/>
                  <a:pt x="1875" y="545"/>
                  <a:pt x="1876" y="546"/>
                </a:cubicBezTo>
                <a:cubicBezTo>
                  <a:pt x="1891" y="544"/>
                  <a:pt x="1886" y="525"/>
                  <a:pt x="1881" y="515"/>
                </a:cubicBezTo>
                <a:cubicBezTo>
                  <a:pt x="1879" y="521"/>
                  <a:pt x="1860" y="540"/>
                  <a:pt x="1873" y="545"/>
                </a:cubicBezTo>
                <a:cubicBezTo>
                  <a:pt x="1873" y="546"/>
                  <a:pt x="1873" y="546"/>
                  <a:pt x="1873" y="546"/>
                </a:cubicBezTo>
                <a:cubicBezTo>
                  <a:pt x="1873" y="547"/>
                  <a:pt x="1873" y="548"/>
                  <a:pt x="1873" y="549"/>
                </a:cubicBezTo>
                <a:cubicBezTo>
                  <a:pt x="1873" y="550"/>
                  <a:pt x="1873" y="551"/>
                  <a:pt x="1873" y="552"/>
                </a:cubicBezTo>
                <a:cubicBezTo>
                  <a:pt x="1873" y="553"/>
                  <a:pt x="1873" y="553"/>
                  <a:pt x="1874" y="554"/>
                </a:cubicBezTo>
                <a:cubicBezTo>
                  <a:pt x="1874" y="554"/>
                  <a:pt x="1874" y="555"/>
                  <a:pt x="1874" y="555"/>
                </a:cubicBezTo>
                <a:cubicBezTo>
                  <a:pt x="1874" y="555"/>
                  <a:pt x="1874" y="556"/>
                  <a:pt x="1874" y="556"/>
                </a:cubicBezTo>
                <a:cubicBezTo>
                  <a:pt x="1874" y="556"/>
                  <a:pt x="1874" y="557"/>
                  <a:pt x="1874" y="557"/>
                </a:cubicBezTo>
                <a:cubicBezTo>
                  <a:pt x="1873" y="556"/>
                  <a:pt x="1872" y="554"/>
                  <a:pt x="1872" y="553"/>
                </a:cubicBezTo>
                <a:cubicBezTo>
                  <a:pt x="1871" y="553"/>
                  <a:pt x="1871" y="553"/>
                  <a:pt x="1871" y="552"/>
                </a:cubicBezTo>
                <a:cubicBezTo>
                  <a:pt x="1871" y="552"/>
                  <a:pt x="1870" y="551"/>
                  <a:pt x="1870" y="551"/>
                </a:cubicBezTo>
                <a:cubicBezTo>
                  <a:pt x="1869" y="551"/>
                  <a:pt x="1869" y="550"/>
                  <a:pt x="1868" y="549"/>
                </a:cubicBezTo>
                <a:cubicBezTo>
                  <a:pt x="1867" y="548"/>
                  <a:pt x="1866" y="547"/>
                  <a:pt x="1866" y="546"/>
                </a:cubicBezTo>
                <a:cubicBezTo>
                  <a:pt x="1865" y="546"/>
                  <a:pt x="1865" y="546"/>
                  <a:pt x="1865" y="545"/>
                </a:cubicBezTo>
                <a:cubicBezTo>
                  <a:pt x="1864" y="545"/>
                  <a:pt x="1864" y="545"/>
                  <a:pt x="1864" y="545"/>
                </a:cubicBezTo>
                <a:cubicBezTo>
                  <a:pt x="1864" y="545"/>
                  <a:pt x="1864" y="545"/>
                  <a:pt x="1864" y="545"/>
                </a:cubicBezTo>
                <a:cubicBezTo>
                  <a:pt x="1864" y="545"/>
                  <a:pt x="1864" y="545"/>
                  <a:pt x="1864" y="545"/>
                </a:cubicBezTo>
                <a:cubicBezTo>
                  <a:pt x="1864" y="545"/>
                  <a:pt x="1864" y="545"/>
                  <a:pt x="1864" y="545"/>
                </a:cubicBezTo>
                <a:cubicBezTo>
                  <a:pt x="1864" y="545"/>
                  <a:pt x="1863" y="545"/>
                  <a:pt x="1863" y="545"/>
                </a:cubicBezTo>
                <a:cubicBezTo>
                  <a:pt x="1863" y="546"/>
                  <a:pt x="1863" y="546"/>
                  <a:pt x="1863" y="546"/>
                </a:cubicBezTo>
                <a:cubicBezTo>
                  <a:pt x="1863" y="546"/>
                  <a:pt x="1864" y="546"/>
                  <a:pt x="1864" y="546"/>
                </a:cubicBezTo>
                <a:cubicBezTo>
                  <a:pt x="1864" y="546"/>
                  <a:pt x="1864" y="546"/>
                  <a:pt x="1864" y="546"/>
                </a:cubicBezTo>
                <a:cubicBezTo>
                  <a:pt x="1864" y="546"/>
                  <a:pt x="1864" y="546"/>
                  <a:pt x="1864" y="546"/>
                </a:cubicBezTo>
                <a:cubicBezTo>
                  <a:pt x="1864" y="546"/>
                  <a:pt x="1864" y="546"/>
                  <a:pt x="1864" y="546"/>
                </a:cubicBezTo>
                <a:cubicBezTo>
                  <a:pt x="1864" y="546"/>
                  <a:pt x="1864" y="546"/>
                  <a:pt x="1864" y="546"/>
                </a:cubicBezTo>
                <a:cubicBezTo>
                  <a:pt x="1864" y="546"/>
                  <a:pt x="1864" y="546"/>
                  <a:pt x="1864" y="546"/>
                </a:cubicBezTo>
                <a:cubicBezTo>
                  <a:pt x="1864" y="546"/>
                  <a:pt x="1864" y="546"/>
                  <a:pt x="1864" y="546"/>
                </a:cubicBezTo>
                <a:cubicBezTo>
                  <a:pt x="1864" y="546"/>
                  <a:pt x="1864" y="546"/>
                  <a:pt x="1864" y="546"/>
                </a:cubicBezTo>
                <a:cubicBezTo>
                  <a:pt x="1864" y="546"/>
                  <a:pt x="1864" y="546"/>
                  <a:pt x="1864" y="546"/>
                </a:cubicBezTo>
                <a:cubicBezTo>
                  <a:pt x="1864" y="546"/>
                  <a:pt x="1864" y="546"/>
                  <a:pt x="1864" y="546"/>
                </a:cubicBezTo>
                <a:cubicBezTo>
                  <a:pt x="1864" y="546"/>
                  <a:pt x="1865" y="546"/>
                  <a:pt x="1865" y="547"/>
                </a:cubicBezTo>
                <a:cubicBezTo>
                  <a:pt x="1865" y="548"/>
                  <a:pt x="1866" y="549"/>
                  <a:pt x="1867" y="550"/>
                </a:cubicBezTo>
                <a:cubicBezTo>
                  <a:pt x="1867" y="551"/>
                  <a:pt x="1868" y="552"/>
                  <a:pt x="1868" y="553"/>
                </a:cubicBezTo>
                <a:cubicBezTo>
                  <a:pt x="1868" y="553"/>
                  <a:pt x="1868" y="553"/>
                  <a:pt x="1869" y="554"/>
                </a:cubicBezTo>
                <a:cubicBezTo>
                  <a:pt x="1869" y="554"/>
                  <a:pt x="1869" y="554"/>
                  <a:pt x="1869" y="555"/>
                </a:cubicBezTo>
                <a:cubicBezTo>
                  <a:pt x="1872" y="558"/>
                  <a:pt x="1874" y="561"/>
                  <a:pt x="1877" y="565"/>
                </a:cubicBezTo>
                <a:cubicBezTo>
                  <a:pt x="1878" y="567"/>
                  <a:pt x="1879" y="569"/>
                  <a:pt x="1880" y="572"/>
                </a:cubicBezTo>
                <a:cubicBezTo>
                  <a:pt x="1881" y="572"/>
                  <a:pt x="1881" y="573"/>
                  <a:pt x="1881" y="574"/>
                </a:cubicBezTo>
                <a:cubicBezTo>
                  <a:pt x="1881" y="574"/>
                  <a:pt x="1881" y="573"/>
                  <a:pt x="1881" y="573"/>
                </a:cubicBezTo>
                <a:cubicBezTo>
                  <a:pt x="1880" y="573"/>
                  <a:pt x="1879" y="573"/>
                  <a:pt x="1879" y="572"/>
                </a:cubicBezTo>
                <a:cubicBezTo>
                  <a:pt x="1878" y="572"/>
                  <a:pt x="1877" y="572"/>
                  <a:pt x="1877" y="571"/>
                </a:cubicBezTo>
                <a:cubicBezTo>
                  <a:pt x="1876" y="571"/>
                  <a:pt x="1875" y="571"/>
                  <a:pt x="1874" y="570"/>
                </a:cubicBezTo>
                <a:cubicBezTo>
                  <a:pt x="1874" y="570"/>
                  <a:pt x="1874" y="570"/>
                  <a:pt x="1874" y="570"/>
                </a:cubicBezTo>
                <a:cubicBezTo>
                  <a:pt x="1874" y="570"/>
                  <a:pt x="1874" y="570"/>
                  <a:pt x="1874" y="570"/>
                </a:cubicBezTo>
                <a:cubicBezTo>
                  <a:pt x="1866" y="562"/>
                  <a:pt x="1856" y="563"/>
                  <a:pt x="1845" y="565"/>
                </a:cubicBezTo>
                <a:cubicBezTo>
                  <a:pt x="1851" y="574"/>
                  <a:pt x="1862" y="574"/>
                  <a:pt x="1871" y="572"/>
                </a:cubicBezTo>
                <a:cubicBezTo>
                  <a:pt x="1872" y="572"/>
                  <a:pt x="1873" y="572"/>
                  <a:pt x="1874" y="572"/>
                </a:cubicBezTo>
                <a:cubicBezTo>
                  <a:pt x="1874" y="573"/>
                  <a:pt x="1875" y="573"/>
                  <a:pt x="1876" y="573"/>
                </a:cubicBezTo>
                <a:cubicBezTo>
                  <a:pt x="1876" y="573"/>
                  <a:pt x="1877" y="574"/>
                  <a:pt x="1878" y="574"/>
                </a:cubicBezTo>
                <a:cubicBezTo>
                  <a:pt x="1878" y="574"/>
                  <a:pt x="1879" y="575"/>
                  <a:pt x="1880" y="575"/>
                </a:cubicBezTo>
                <a:cubicBezTo>
                  <a:pt x="1880" y="576"/>
                  <a:pt x="1881" y="576"/>
                  <a:pt x="1881" y="576"/>
                </a:cubicBezTo>
                <a:cubicBezTo>
                  <a:pt x="1881" y="576"/>
                  <a:pt x="1882" y="576"/>
                  <a:pt x="1882" y="576"/>
                </a:cubicBezTo>
                <a:cubicBezTo>
                  <a:pt x="1882" y="576"/>
                  <a:pt x="1882" y="577"/>
                  <a:pt x="1882" y="577"/>
                </a:cubicBezTo>
                <a:cubicBezTo>
                  <a:pt x="1882" y="577"/>
                  <a:pt x="1883" y="577"/>
                  <a:pt x="1883" y="577"/>
                </a:cubicBezTo>
                <a:cubicBezTo>
                  <a:pt x="1883" y="577"/>
                  <a:pt x="1883" y="578"/>
                  <a:pt x="1883" y="578"/>
                </a:cubicBezTo>
                <a:cubicBezTo>
                  <a:pt x="1885" y="581"/>
                  <a:pt x="1886" y="583"/>
                  <a:pt x="1888" y="585"/>
                </a:cubicBezTo>
                <a:cubicBezTo>
                  <a:pt x="1888" y="585"/>
                  <a:pt x="1888" y="585"/>
                  <a:pt x="1888" y="585"/>
                </a:cubicBezTo>
                <a:cubicBezTo>
                  <a:pt x="1889" y="585"/>
                  <a:pt x="1889" y="585"/>
                  <a:pt x="1889" y="585"/>
                </a:cubicBezTo>
                <a:cubicBezTo>
                  <a:pt x="1889" y="585"/>
                  <a:pt x="1889" y="586"/>
                  <a:pt x="1889" y="586"/>
                </a:cubicBezTo>
                <a:cubicBezTo>
                  <a:pt x="1890" y="586"/>
                  <a:pt x="1890" y="586"/>
                  <a:pt x="1890" y="586"/>
                </a:cubicBezTo>
                <a:cubicBezTo>
                  <a:pt x="1890" y="586"/>
                  <a:pt x="1891" y="587"/>
                  <a:pt x="1892" y="587"/>
                </a:cubicBezTo>
                <a:cubicBezTo>
                  <a:pt x="1893" y="587"/>
                  <a:pt x="1894" y="588"/>
                  <a:pt x="1895" y="588"/>
                </a:cubicBezTo>
                <a:cubicBezTo>
                  <a:pt x="1898" y="588"/>
                  <a:pt x="1900" y="588"/>
                  <a:pt x="1902" y="589"/>
                </a:cubicBezTo>
                <a:cubicBezTo>
                  <a:pt x="1902" y="589"/>
                  <a:pt x="1902" y="589"/>
                  <a:pt x="1902" y="589"/>
                </a:cubicBezTo>
                <a:cubicBezTo>
                  <a:pt x="1903" y="589"/>
                  <a:pt x="1903" y="589"/>
                  <a:pt x="1903" y="589"/>
                </a:cubicBezTo>
                <a:cubicBezTo>
                  <a:pt x="1903" y="589"/>
                  <a:pt x="1904" y="590"/>
                  <a:pt x="1904" y="590"/>
                </a:cubicBezTo>
                <a:cubicBezTo>
                  <a:pt x="1904" y="590"/>
                  <a:pt x="1904" y="590"/>
                  <a:pt x="1904" y="590"/>
                </a:cubicBezTo>
                <a:cubicBezTo>
                  <a:pt x="1905" y="590"/>
                  <a:pt x="1906" y="591"/>
                  <a:pt x="1907" y="592"/>
                </a:cubicBezTo>
                <a:cubicBezTo>
                  <a:pt x="1907" y="592"/>
                  <a:pt x="1908" y="593"/>
                  <a:pt x="1908" y="593"/>
                </a:cubicBezTo>
                <a:cubicBezTo>
                  <a:pt x="1909" y="594"/>
                  <a:pt x="1909" y="594"/>
                  <a:pt x="1909" y="594"/>
                </a:cubicBezTo>
                <a:cubicBezTo>
                  <a:pt x="1909" y="594"/>
                  <a:pt x="1910" y="595"/>
                  <a:pt x="1910" y="595"/>
                </a:cubicBezTo>
                <a:cubicBezTo>
                  <a:pt x="1911" y="596"/>
                  <a:pt x="1912" y="597"/>
                  <a:pt x="1912" y="598"/>
                </a:cubicBezTo>
                <a:cubicBezTo>
                  <a:pt x="1913" y="598"/>
                  <a:pt x="1913" y="599"/>
                  <a:pt x="1913" y="599"/>
                </a:cubicBezTo>
                <a:cubicBezTo>
                  <a:pt x="1913" y="601"/>
                  <a:pt x="1912" y="602"/>
                  <a:pt x="1912" y="604"/>
                </a:cubicBezTo>
                <a:cubicBezTo>
                  <a:pt x="1912" y="607"/>
                  <a:pt x="1911" y="610"/>
                  <a:pt x="1911" y="613"/>
                </a:cubicBezTo>
                <a:cubicBezTo>
                  <a:pt x="1911" y="615"/>
                  <a:pt x="1910" y="618"/>
                  <a:pt x="1909" y="621"/>
                </a:cubicBezTo>
                <a:cubicBezTo>
                  <a:pt x="1908" y="627"/>
                  <a:pt x="1906" y="633"/>
                  <a:pt x="1904" y="639"/>
                </a:cubicBezTo>
                <a:cubicBezTo>
                  <a:pt x="1903" y="642"/>
                  <a:pt x="1901" y="645"/>
                  <a:pt x="1900" y="648"/>
                </a:cubicBezTo>
                <a:cubicBezTo>
                  <a:pt x="1900" y="649"/>
                  <a:pt x="1900" y="650"/>
                  <a:pt x="1899" y="651"/>
                </a:cubicBezTo>
                <a:cubicBezTo>
                  <a:pt x="1899" y="651"/>
                  <a:pt x="1899" y="652"/>
                  <a:pt x="1899" y="653"/>
                </a:cubicBezTo>
                <a:cubicBezTo>
                  <a:pt x="1898" y="655"/>
                  <a:pt x="1898" y="657"/>
                  <a:pt x="1898" y="658"/>
                </a:cubicBezTo>
                <a:cubicBezTo>
                  <a:pt x="1898" y="662"/>
                  <a:pt x="1898" y="665"/>
                  <a:pt x="1898" y="668"/>
                </a:cubicBezTo>
                <a:cubicBezTo>
                  <a:pt x="1898" y="671"/>
                  <a:pt x="1898" y="673"/>
                  <a:pt x="1898" y="675"/>
                </a:cubicBezTo>
                <a:cubicBezTo>
                  <a:pt x="1898" y="674"/>
                  <a:pt x="1898" y="673"/>
                  <a:pt x="1897" y="672"/>
                </a:cubicBezTo>
                <a:cubicBezTo>
                  <a:pt x="1897" y="672"/>
                  <a:pt x="1897" y="672"/>
                  <a:pt x="1897" y="671"/>
                </a:cubicBezTo>
                <a:cubicBezTo>
                  <a:pt x="1897" y="671"/>
                  <a:pt x="1897" y="670"/>
                  <a:pt x="1896" y="670"/>
                </a:cubicBezTo>
                <a:cubicBezTo>
                  <a:pt x="1896" y="669"/>
                  <a:pt x="1896" y="669"/>
                  <a:pt x="1896" y="668"/>
                </a:cubicBezTo>
                <a:cubicBezTo>
                  <a:pt x="1895" y="668"/>
                  <a:pt x="1895" y="667"/>
                  <a:pt x="1895" y="667"/>
                </a:cubicBezTo>
                <a:cubicBezTo>
                  <a:pt x="1893" y="665"/>
                  <a:pt x="1892" y="663"/>
                  <a:pt x="1889" y="662"/>
                </a:cubicBezTo>
                <a:cubicBezTo>
                  <a:pt x="1889" y="662"/>
                  <a:pt x="1889" y="662"/>
                  <a:pt x="1888" y="662"/>
                </a:cubicBezTo>
                <a:cubicBezTo>
                  <a:pt x="1888" y="662"/>
                  <a:pt x="1888" y="661"/>
                  <a:pt x="1887" y="661"/>
                </a:cubicBezTo>
                <a:cubicBezTo>
                  <a:pt x="1887" y="661"/>
                  <a:pt x="1887" y="661"/>
                  <a:pt x="1887" y="661"/>
                </a:cubicBezTo>
                <a:cubicBezTo>
                  <a:pt x="1886" y="661"/>
                  <a:pt x="1886" y="661"/>
                  <a:pt x="1886" y="661"/>
                </a:cubicBezTo>
                <a:cubicBezTo>
                  <a:pt x="1886" y="661"/>
                  <a:pt x="1886" y="661"/>
                  <a:pt x="1885" y="661"/>
                </a:cubicBezTo>
                <a:cubicBezTo>
                  <a:pt x="1884" y="661"/>
                  <a:pt x="1883" y="660"/>
                  <a:pt x="1881" y="660"/>
                </a:cubicBezTo>
                <a:cubicBezTo>
                  <a:pt x="1881" y="660"/>
                  <a:pt x="1880" y="660"/>
                  <a:pt x="1879" y="660"/>
                </a:cubicBezTo>
                <a:cubicBezTo>
                  <a:pt x="1879" y="660"/>
                  <a:pt x="1878" y="660"/>
                  <a:pt x="1877" y="660"/>
                </a:cubicBezTo>
                <a:cubicBezTo>
                  <a:pt x="1877" y="660"/>
                  <a:pt x="1876" y="660"/>
                  <a:pt x="1875" y="660"/>
                </a:cubicBezTo>
                <a:cubicBezTo>
                  <a:pt x="1875" y="660"/>
                  <a:pt x="1874" y="660"/>
                  <a:pt x="1873" y="660"/>
                </a:cubicBezTo>
                <a:cubicBezTo>
                  <a:pt x="1873" y="660"/>
                  <a:pt x="1872" y="659"/>
                  <a:pt x="1872" y="659"/>
                </a:cubicBezTo>
                <a:cubicBezTo>
                  <a:pt x="1872" y="659"/>
                  <a:pt x="1872" y="659"/>
                  <a:pt x="1872" y="659"/>
                </a:cubicBezTo>
                <a:cubicBezTo>
                  <a:pt x="1872" y="659"/>
                  <a:pt x="1872" y="659"/>
                  <a:pt x="1871" y="658"/>
                </a:cubicBezTo>
                <a:cubicBezTo>
                  <a:pt x="1871" y="658"/>
                  <a:pt x="1871" y="658"/>
                  <a:pt x="1871" y="658"/>
                </a:cubicBezTo>
                <a:cubicBezTo>
                  <a:pt x="1871" y="658"/>
                  <a:pt x="1871" y="658"/>
                  <a:pt x="1871" y="657"/>
                </a:cubicBezTo>
                <a:cubicBezTo>
                  <a:pt x="1871" y="657"/>
                  <a:pt x="1871" y="657"/>
                  <a:pt x="1870" y="657"/>
                </a:cubicBezTo>
                <a:cubicBezTo>
                  <a:pt x="1870" y="656"/>
                  <a:pt x="1870" y="656"/>
                  <a:pt x="1870" y="656"/>
                </a:cubicBezTo>
                <a:cubicBezTo>
                  <a:pt x="1870" y="655"/>
                  <a:pt x="1870" y="655"/>
                  <a:pt x="1870" y="655"/>
                </a:cubicBezTo>
                <a:cubicBezTo>
                  <a:pt x="1870" y="655"/>
                  <a:pt x="1869" y="655"/>
                  <a:pt x="1869" y="655"/>
                </a:cubicBezTo>
                <a:cubicBezTo>
                  <a:pt x="1869" y="654"/>
                  <a:pt x="1869" y="654"/>
                  <a:pt x="1869" y="653"/>
                </a:cubicBezTo>
                <a:cubicBezTo>
                  <a:pt x="1869" y="653"/>
                  <a:pt x="1868" y="652"/>
                  <a:pt x="1868" y="651"/>
                </a:cubicBezTo>
                <a:cubicBezTo>
                  <a:pt x="1868" y="650"/>
                  <a:pt x="1868" y="649"/>
                  <a:pt x="1868" y="648"/>
                </a:cubicBezTo>
                <a:cubicBezTo>
                  <a:pt x="1868" y="648"/>
                  <a:pt x="1868" y="648"/>
                  <a:pt x="1868" y="648"/>
                </a:cubicBezTo>
                <a:cubicBezTo>
                  <a:pt x="1868" y="648"/>
                  <a:pt x="1868" y="648"/>
                  <a:pt x="1868" y="648"/>
                </a:cubicBezTo>
                <a:cubicBezTo>
                  <a:pt x="1868" y="648"/>
                  <a:pt x="1868" y="647"/>
                  <a:pt x="1868" y="646"/>
                </a:cubicBezTo>
                <a:cubicBezTo>
                  <a:pt x="1869" y="647"/>
                  <a:pt x="1869" y="647"/>
                  <a:pt x="1869" y="647"/>
                </a:cubicBezTo>
                <a:cubicBezTo>
                  <a:pt x="1883" y="643"/>
                  <a:pt x="1871" y="631"/>
                  <a:pt x="1870" y="623"/>
                </a:cubicBezTo>
                <a:cubicBezTo>
                  <a:pt x="1866" y="628"/>
                  <a:pt x="1857" y="643"/>
                  <a:pt x="1866" y="647"/>
                </a:cubicBezTo>
                <a:cubicBezTo>
                  <a:pt x="1866" y="648"/>
                  <a:pt x="1866" y="648"/>
                  <a:pt x="1866" y="648"/>
                </a:cubicBezTo>
                <a:cubicBezTo>
                  <a:pt x="1867" y="649"/>
                  <a:pt x="1867" y="650"/>
                  <a:pt x="1867" y="651"/>
                </a:cubicBezTo>
                <a:cubicBezTo>
                  <a:pt x="1867" y="652"/>
                  <a:pt x="1867" y="653"/>
                  <a:pt x="1868" y="654"/>
                </a:cubicBezTo>
                <a:cubicBezTo>
                  <a:pt x="1868" y="654"/>
                  <a:pt x="1868" y="655"/>
                  <a:pt x="1868" y="655"/>
                </a:cubicBezTo>
                <a:cubicBezTo>
                  <a:pt x="1868" y="655"/>
                  <a:pt x="1868" y="655"/>
                  <a:pt x="1868" y="656"/>
                </a:cubicBezTo>
                <a:cubicBezTo>
                  <a:pt x="1869" y="656"/>
                  <a:pt x="1869" y="656"/>
                  <a:pt x="1869" y="656"/>
                </a:cubicBezTo>
                <a:cubicBezTo>
                  <a:pt x="1869" y="657"/>
                  <a:pt x="1869" y="657"/>
                  <a:pt x="1869" y="657"/>
                </a:cubicBezTo>
                <a:cubicBezTo>
                  <a:pt x="1869" y="658"/>
                  <a:pt x="1870" y="658"/>
                  <a:pt x="1870" y="658"/>
                </a:cubicBezTo>
                <a:cubicBezTo>
                  <a:pt x="1870" y="658"/>
                  <a:pt x="1870" y="658"/>
                  <a:pt x="1870" y="659"/>
                </a:cubicBezTo>
                <a:cubicBezTo>
                  <a:pt x="1870" y="659"/>
                  <a:pt x="1870" y="659"/>
                  <a:pt x="1870" y="659"/>
                </a:cubicBezTo>
                <a:cubicBezTo>
                  <a:pt x="1869" y="659"/>
                  <a:pt x="1867" y="658"/>
                  <a:pt x="1865" y="657"/>
                </a:cubicBezTo>
                <a:cubicBezTo>
                  <a:pt x="1865" y="657"/>
                  <a:pt x="1865" y="657"/>
                  <a:pt x="1864" y="657"/>
                </a:cubicBezTo>
                <a:cubicBezTo>
                  <a:pt x="1863" y="657"/>
                  <a:pt x="1863" y="657"/>
                  <a:pt x="1863" y="657"/>
                </a:cubicBezTo>
                <a:cubicBezTo>
                  <a:pt x="1863" y="656"/>
                  <a:pt x="1862" y="656"/>
                  <a:pt x="1862" y="656"/>
                </a:cubicBezTo>
                <a:cubicBezTo>
                  <a:pt x="1861" y="655"/>
                  <a:pt x="1860" y="655"/>
                  <a:pt x="1860" y="655"/>
                </a:cubicBezTo>
                <a:cubicBezTo>
                  <a:pt x="1859" y="654"/>
                  <a:pt x="1859" y="654"/>
                  <a:pt x="1858" y="654"/>
                </a:cubicBezTo>
                <a:cubicBezTo>
                  <a:pt x="1856" y="652"/>
                  <a:pt x="1853" y="651"/>
                  <a:pt x="1851" y="649"/>
                </a:cubicBezTo>
                <a:cubicBezTo>
                  <a:pt x="1851" y="649"/>
                  <a:pt x="1850" y="648"/>
                  <a:pt x="1849" y="647"/>
                </a:cubicBezTo>
                <a:cubicBezTo>
                  <a:pt x="1849" y="647"/>
                  <a:pt x="1849" y="647"/>
                  <a:pt x="1849" y="647"/>
                </a:cubicBezTo>
                <a:cubicBezTo>
                  <a:pt x="1849" y="647"/>
                  <a:pt x="1849" y="647"/>
                  <a:pt x="1848" y="646"/>
                </a:cubicBezTo>
                <a:cubicBezTo>
                  <a:pt x="1848" y="646"/>
                  <a:pt x="1848" y="646"/>
                  <a:pt x="1847" y="645"/>
                </a:cubicBezTo>
                <a:cubicBezTo>
                  <a:pt x="1847" y="645"/>
                  <a:pt x="1847" y="645"/>
                  <a:pt x="1847" y="645"/>
                </a:cubicBezTo>
                <a:cubicBezTo>
                  <a:pt x="1847" y="644"/>
                  <a:pt x="1846" y="644"/>
                  <a:pt x="1846" y="644"/>
                </a:cubicBezTo>
                <a:cubicBezTo>
                  <a:pt x="1845" y="643"/>
                  <a:pt x="1845" y="642"/>
                  <a:pt x="1844" y="641"/>
                </a:cubicBezTo>
                <a:cubicBezTo>
                  <a:pt x="1844" y="641"/>
                  <a:pt x="1843" y="640"/>
                  <a:pt x="1843" y="640"/>
                </a:cubicBezTo>
                <a:cubicBezTo>
                  <a:pt x="1843" y="640"/>
                  <a:pt x="1843" y="640"/>
                  <a:pt x="1842" y="639"/>
                </a:cubicBezTo>
                <a:cubicBezTo>
                  <a:pt x="1842" y="639"/>
                  <a:pt x="1842" y="639"/>
                  <a:pt x="1842" y="639"/>
                </a:cubicBezTo>
                <a:cubicBezTo>
                  <a:pt x="1841" y="637"/>
                  <a:pt x="1840" y="635"/>
                  <a:pt x="1839" y="634"/>
                </a:cubicBezTo>
                <a:cubicBezTo>
                  <a:pt x="1838" y="633"/>
                  <a:pt x="1838" y="633"/>
                  <a:pt x="1838" y="632"/>
                </a:cubicBezTo>
                <a:cubicBezTo>
                  <a:pt x="1837" y="631"/>
                  <a:pt x="1837" y="631"/>
                  <a:pt x="1837" y="630"/>
                </a:cubicBezTo>
                <a:cubicBezTo>
                  <a:pt x="1836" y="628"/>
                  <a:pt x="1835" y="627"/>
                  <a:pt x="1835" y="627"/>
                </a:cubicBezTo>
                <a:cubicBezTo>
                  <a:pt x="1835" y="627"/>
                  <a:pt x="1835" y="627"/>
                  <a:pt x="1835" y="628"/>
                </a:cubicBezTo>
                <a:cubicBezTo>
                  <a:pt x="1835" y="628"/>
                  <a:pt x="1836" y="629"/>
                  <a:pt x="1836" y="631"/>
                </a:cubicBezTo>
                <a:cubicBezTo>
                  <a:pt x="1836" y="631"/>
                  <a:pt x="1836" y="632"/>
                  <a:pt x="1836" y="633"/>
                </a:cubicBezTo>
                <a:cubicBezTo>
                  <a:pt x="1837" y="633"/>
                  <a:pt x="1837" y="634"/>
                  <a:pt x="1837" y="635"/>
                </a:cubicBezTo>
                <a:cubicBezTo>
                  <a:pt x="1838" y="636"/>
                  <a:pt x="1838" y="637"/>
                  <a:pt x="1838" y="638"/>
                </a:cubicBezTo>
                <a:cubicBezTo>
                  <a:pt x="1838" y="638"/>
                  <a:pt x="1839" y="638"/>
                  <a:pt x="1839" y="639"/>
                </a:cubicBezTo>
                <a:cubicBezTo>
                  <a:pt x="1839" y="639"/>
                  <a:pt x="1840" y="640"/>
                  <a:pt x="1840" y="640"/>
                </a:cubicBezTo>
                <a:cubicBezTo>
                  <a:pt x="1840" y="640"/>
                  <a:pt x="1840" y="641"/>
                  <a:pt x="1840" y="641"/>
                </a:cubicBezTo>
                <a:cubicBezTo>
                  <a:pt x="1841" y="641"/>
                  <a:pt x="1841" y="641"/>
                  <a:pt x="1841" y="642"/>
                </a:cubicBezTo>
                <a:cubicBezTo>
                  <a:pt x="1841" y="642"/>
                  <a:pt x="1842" y="642"/>
                  <a:pt x="1842" y="643"/>
                </a:cubicBezTo>
                <a:cubicBezTo>
                  <a:pt x="1842" y="643"/>
                  <a:pt x="1843" y="644"/>
                  <a:pt x="1843" y="644"/>
                </a:cubicBezTo>
                <a:cubicBezTo>
                  <a:pt x="1843" y="644"/>
                  <a:pt x="1842" y="644"/>
                  <a:pt x="1841" y="644"/>
                </a:cubicBezTo>
                <a:cubicBezTo>
                  <a:pt x="1841" y="644"/>
                  <a:pt x="1840" y="644"/>
                  <a:pt x="1839" y="644"/>
                </a:cubicBezTo>
                <a:cubicBezTo>
                  <a:pt x="1838" y="644"/>
                  <a:pt x="1837" y="644"/>
                  <a:pt x="1837" y="644"/>
                </a:cubicBezTo>
                <a:cubicBezTo>
                  <a:pt x="1836" y="644"/>
                  <a:pt x="1835" y="644"/>
                  <a:pt x="1835" y="644"/>
                </a:cubicBezTo>
                <a:cubicBezTo>
                  <a:pt x="1835" y="644"/>
                  <a:pt x="1835" y="644"/>
                  <a:pt x="1835" y="644"/>
                </a:cubicBezTo>
                <a:cubicBezTo>
                  <a:pt x="1834" y="644"/>
                  <a:pt x="1834" y="644"/>
                  <a:pt x="1834" y="644"/>
                </a:cubicBezTo>
                <a:cubicBezTo>
                  <a:pt x="1827" y="633"/>
                  <a:pt x="1818" y="640"/>
                  <a:pt x="1810" y="644"/>
                </a:cubicBezTo>
                <a:cubicBezTo>
                  <a:pt x="1818" y="657"/>
                  <a:pt x="1826" y="659"/>
                  <a:pt x="1834" y="646"/>
                </a:cubicBezTo>
                <a:cubicBezTo>
                  <a:pt x="1834" y="646"/>
                  <a:pt x="1834" y="646"/>
                  <a:pt x="1834" y="646"/>
                </a:cubicBezTo>
                <a:cubicBezTo>
                  <a:pt x="1835" y="646"/>
                  <a:pt x="1836" y="646"/>
                  <a:pt x="1837" y="646"/>
                </a:cubicBezTo>
                <a:cubicBezTo>
                  <a:pt x="1837" y="646"/>
                  <a:pt x="1838" y="646"/>
                  <a:pt x="1839" y="646"/>
                </a:cubicBezTo>
                <a:cubicBezTo>
                  <a:pt x="1840" y="646"/>
                  <a:pt x="1840" y="646"/>
                  <a:pt x="1841" y="646"/>
                </a:cubicBezTo>
                <a:cubicBezTo>
                  <a:pt x="1842" y="646"/>
                  <a:pt x="1843" y="646"/>
                  <a:pt x="1843" y="647"/>
                </a:cubicBezTo>
                <a:cubicBezTo>
                  <a:pt x="1844" y="647"/>
                  <a:pt x="1845" y="647"/>
                  <a:pt x="1845" y="647"/>
                </a:cubicBezTo>
                <a:cubicBezTo>
                  <a:pt x="1845" y="647"/>
                  <a:pt x="1845" y="647"/>
                  <a:pt x="1845" y="647"/>
                </a:cubicBezTo>
                <a:cubicBezTo>
                  <a:pt x="1845" y="647"/>
                  <a:pt x="1845" y="647"/>
                  <a:pt x="1845" y="647"/>
                </a:cubicBezTo>
                <a:cubicBezTo>
                  <a:pt x="1846" y="648"/>
                  <a:pt x="1846" y="648"/>
                  <a:pt x="1847" y="648"/>
                </a:cubicBezTo>
                <a:cubicBezTo>
                  <a:pt x="1848" y="649"/>
                  <a:pt x="1849" y="650"/>
                  <a:pt x="1850" y="651"/>
                </a:cubicBezTo>
                <a:cubicBezTo>
                  <a:pt x="1852" y="653"/>
                  <a:pt x="1854" y="655"/>
                  <a:pt x="1857" y="656"/>
                </a:cubicBezTo>
                <a:cubicBezTo>
                  <a:pt x="1857" y="656"/>
                  <a:pt x="1858" y="657"/>
                  <a:pt x="1859" y="657"/>
                </a:cubicBezTo>
                <a:cubicBezTo>
                  <a:pt x="1859" y="657"/>
                  <a:pt x="1860" y="658"/>
                  <a:pt x="1860" y="658"/>
                </a:cubicBezTo>
                <a:cubicBezTo>
                  <a:pt x="1861" y="658"/>
                  <a:pt x="1862" y="659"/>
                  <a:pt x="1862" y="659"/>
                </a:cubicBezTo>
                <a:cubicBezTo>
                  <a:pt x="1863" y="659"/>
                  <a:pt x="1863" y="659"/>
                  <a:pt x="1863" y="659"/>
                </a:cubicBezTo>
                <a:cubicBezTo>
                  <a:pt x="1864" y="660"/>
                  <a:pt x="1864" y="660"/>
                  <a:pt x="1864" y="660"/>
                </a:cubicBezTo>
                <a:cubicBezTo>
                  <a:pt x="1867" y="661"/>
                  <a:pt x="1870" y="662"/>
                  <a:pt x="1873" y="662"/>
                </a:cubicBezTo>
                <a:cubicBezTo>
                  <a:pt x="1874" y="662"/>
                  <a:pt x="1874" y="662"/>
                  <a:pt x="1875" y="663"/>
                </a:cubicBezTo>
                <a:cubicBezTo>
                  <a:pt x="1876" y="663"/>
                  <a:pt x="1876" y="663"/>
                  <a:pt x="1877" y="663"/>
                </a:cubicBezTo>
                <a:cubicBezTo>
                  <a:pt x="1878" y="663"/>
                  <a:pt x="1878" y="663"/>
                  <a:pt x="1879" y="663"/>
                </a:cubicBezTo>
                <a:cubicBezTo>
                  <a:pt x="1880" y="663"/>
                  <a:pt x="1880" y="663"/>
                  <a:pt x="1881" y="663"/>
                </a:cubicBezTo>
                <a:cubicBezTo>
                  <a:pt x="1882" y="663"/>
                  <a:pt x="1884" y="663"/>
                  <a:pt x="1885" y="663"/>
                </a:cubicBezTo>
                <a:cubicBezTo>
                  <a:pt x="1885" y="663"/>
                  <a:pt x="1885" y="663"/>
                  <a:pt x="1886" y="664"/>
                </a:cubicBezTo>
                <a:cubicBezTo>
                  <a:pt x="1886" y="664"/>
                  <a:pt x="1886" y="664"/>
                  <a:pt x="1886" y="664"/>
                </a:cubicBezTo>
                <a:cubicBezTo>
                  <a:pt x="1886" y="664"/>
                  <a:pt x="1886" y="664"/>
                  <a:pt x="1886" y="664"/>
                </a:cubicBezTo>
                <a:cubicBezTo>
                  <a:pt x="1887" y="664"/>
                  <a:pt x="1887" y="664"/>
                  <a:pt x="1887" y="664"/>
                </a:cubicBezTo>
                <a:cubicBezTo>
                  <a:pt x="1887" y="664"/>
                  <a:pt x="1888" y="664"/>
                  <a:pt x="1888" y="664"/>
                </a:cubicBezTo>
                <a:cubicBezTo>
                  <a:pt x="1890" y="665"/>
                  <a:pt x="1891" y="667"/>
                  <a:pt x="1893" y="669"/>
                </a:cubicBezTo>
                <a:cubicBezTo>
                  <a:pt x="1893" y="669"/>
                  <a:pt x="1894" y="670"/>
                  <a:pt x="1894" y="671"/>
                </a:cubicBezTo>
                <a:cubicBezTo>
                  <a:pt x="1894" y="671"/>
                  <a:pt x="1895" y="672"/>
                  <a:pt x="1895" y="672"/>
                </a:cubicBezTo>
                <a:cubicBezTo>
                  <a:pt x="1895" y="672"/>
                  <a:pt x="1895" y="673"/>
                  <a:pt x="1896" y="673"/>
                </a:cubicBezTo>
                <a:cubicBezTo>
                  <a:pt x="1896" y="675"/>
                  <a:pt x="1897" y="676"/>
                  <a:pt x="1898" y="677"/>
                </a:cubicBezTo>
                <a:cubicBezTo>
                  <a:pt x="1898" y="678"/>
                  <a:pt x="1898" y="678"/>
                  <a:pt x="1899" y="679"/>
                </a:cubicBezTo>
                <a:cubicBezTo>
                  <a:pt x="1899" y="685"/>
                  <a:pt x="1900" y="691"/>
                  <a:pt x="1900" y="697"/>
                </a:cubicBezTo>
                <a:cubicBezTo>
                  <a:pt x="1901" y="709"/>
                  <a:pt x="1902" y="721"/>
                  <a:pt x="1903" y="730"/>
                </a:cubicBezTo>
                <a:cubicBezTo>
                  <a:pt x="1903" y="732"/>
                  <a:pt x="1903" y="733"/>
                  <a:pt x="1903" y="734"/>
                </a:cubicBezTo>
                <a:cubicBezTo>
                  <a:pt x="1903" y="735"/>
                  <a:pt x="1904" y="736"/>
                  <a:pt x="1904" y="737"/>
                </a:cubicBezTo>
                <a:cubicBezTo>
                  <a:pt x="1900" y="733"/>
                  <a:pt x="1895" y="727"/>
                  <a:pt x="1889" y="722"/>
                </a:cubicBezTo>
                <a:cubicBezTo>
                  <a:pt x="1859" y="693"/>
                  <a:pt x="1848" y="698"/>
                  <a:pt x="1834" y="661"/>
                </a:cubicBezTo>
                <a:cubicBezTo>
                  <a:pt x="1836" y="704"/>
                  <a:pt x="1908" y="730"/>
                  <a:pt x="1901" y="768"/>
                </a:cubicBezTo>
                <a:cubicBezTo>
                  <a:pt x="1895" y="798"/>
                  <a:pt x="1823" y="830"/>
                  <a:pt x="1802" y="850"/>
                </a:cubicBezTo>
                <a:cubicBezTo>
                  <a:pt x="1776" y="875"/>
                  <a:pt x="1752" y="891"/>
                  <a:pt x="1752" y="891"/>
                </a:cubicBezTo>
                <a:cubicBezTo>
                  <a:pt x="1752" y="891"/>
                  <a:pt x="1745" y="887"/>
                  <a:pt x="1736" y="883"/>
                </a:cubicBezTo>
                <a:cubicBezTo>
                  <a:pt x="1736" y="883"/>
                  <a:pt x="1737" y="883"/>
                  <a:pt x="1737" y="883"/>
                </a:cubicBezTo>
                <a:cubicBezTo>
                  <a:pt x="1738" y="883"/>
                  <a:pt x="1739" y="883"/>
                  <a:pt x="1740" y="883"/>
                </a:cubicBezTo>
                <a:cubicBezTo>
                  <a:pt x="1740" y="883"/>
                  <a:pt x="1740" y="883"/>
                  <a:pt x="1741" y="883"/>
                </a:cubicBezTo>
                <a:cubicBezTo>
                  <a:pt x="1741" y="883"/>
                  <a:pt x="1742" y="883"/>
                  <a:pt x="1742" y="883"/>
                </a:cubicBezTo>
                <a:cubicBezTo>
                  <a:pt x="1743" y="883"/>
                  <a:pt x="1744" y="883"/>
                  <a:pt x="1745" y="883"/>
                </a:cubicBezTo>
                <a:cubicBezTo>
                  <a:pt x="1745" y="883"/>
                  <a:pt x="1746" y="883"/>
                  <a:pt x="1747" y="882"/>
                </a:cubicBezTo>
                <a:cubicBezTo>
                  <a:pt x="1748" y="882"/>
                  <a:pt x="1750" y="882"/>
                  <a:pt x="1751" y="882"/>
                </a:cubicBezTo>
                <a:cubicBezTo>
                  <a:pt x="1753" y="881"/>
                  <a:pt x="1754" y="881"/>
                  <a:pt x="1755" y="881"/>
                </a:cubicBezTo>
                <a:cubicBezTo>
                  <a:pt x="1756" y="880"/>
                  <a:pt x="1757" y="880"/>
                  <a:pt x="1758" y="880"/>
                </a:cubicBezTo>
                <a:cubicBezTo>
                  <a:pt x="1760" y="879"/>
                  <a:pt x="1761" y="878"/>
                  <a:pt x="1762" y="878"/>
                </a:cubicBezTo>
                <a:cubicBezTo>
                  <a:pt x="1763" y="878"/>
                  <a:pt x="1764" y="878"/>
                  <a:pt x="1764" y="878"/>
                </a:cubicBezTo>
                <a:cubicBezTo>
                  <a:pt x="1764" y="878"/>
                  <a:pt x="1761" y="878"/>
                  <a:pt x="1758" y="878"/>
                </a:cubicBezTo>
                <a:cubicBezTo>
                  <a:pt x="1757" y="878"/>
                  <a:pt x="1756" y="879"/>
                  <a:pt x="1755" y="879"/>
                </a:cubicBezTo>
                <a:cubicBezTo>
                  <a:pt x="1753" y="879"/>
                  <a:pt x="1752" y="879"/>
                  <a:pt x="1751" y="879"/>
                </a:cubicBezTo>
                <a:cubicBezTo>
                  <a:pt x="1748" y="879"/>
                  <a:pt x="1745" y="879"/>
                  <a:pt x="1742" y="879"/>
                </a:cubicBezTo>
                <a:cubicBezTo>
                  <a:pt x="1742" y="879"/>
                  <a:pt x="1742" y="879"/>
                  <a:pt x="1741" y="879"/>
                </a:cubicBezTo>
                <a:cubicBezTo>
                  <a:pt x="1741" y="879"/>
                  <a:pt x="1740" y="879"/>
                  <a:pt x="1740" y="879"/>
                </a:cubicBezTo>
                <a:cubicBezTo>
                  <a:pt x="1739" y="879"/>
                  <a:pt x="1738" y="879"/>
                  <a:pt x="1737" y="879"/>
                </a:cubicBezTo>
                <a:cubicBezTo>
                  <a:pt x="1736" y="879"/>
                  <a:pt x="1734" y="879"/>
                  <a:pt x="1732" y="878"/>
                </a:cubicBezTo>
                <a:cubicBezTo>
                  <a:pt x="1732" y="878"/>
                  <a:pt x="1731" y="878"/>
                  <a:pt x="1731" y="878"/>
                </a:cubicBezTo>
                <a:cubicBezTo>
                  <a:pt x="1730" y="878"/>
                  <a:pt x="1730" y="878"/>
                  <a:pt x="1730" y="878"/>
                </a:cubicBezTo>
                <a:cubicBezTo>
                  <a:pt x="1729" y="878"/>
                  <a:pt x="1728" y="878"/>
                  <a:pt x="1727" y="878"/>
                </a:cubicBezTo>
                <a:cubicBezTo>
                  <a:pt x="1726" y="877"/>
                  <a:pt x="1726" y="877"/>
                  <a:pt x="1726" y="877"/>
                </a:cubicBezTo>
                <a:cubicBezTo>
                  <a:pt x="1726" y="877"/>
                  <a:pt x="1726" y="877"/>
                  <a:pt x="1726" y="877"/>
                </a:cubicBezTo>
                <a:cubicBezTo>
                  <a:pt x="1726" y="877"/>
                  <a:pt x="1725" y="877"/>
                  <a:pt x="1725" y="877"/>
                </a:cubicBezTo>
                <a:cubicBezTo>
                  <a:pt x="1714" y="872"/>
                  <a:pt x="1701" y="865"/>
                  <a:pt x="1695" y="862"/>
                </a:cubicBezTo>
                <a:cubicBezTo>
                  <a:pt x="1695" y="862"/>
                  <a:pt x="1695" y="862"/>
                  <a:pt x="1695" y="862"/>
                </a:cubicBezTo>
                <a:cubicBezTo>
                  <a:pt x="1695" y="862"/>
                  <a:pt x="1696" y="862"/>
                  <a:pt x="1697" y="862"/>
                </a:cubicBezTo>
                <a:cubicBezTo>
                  <a:pt x="1697" y="862"/>
                  <a:pt x="1698" y="862"/>
                  <a:pt x="1698" y="862"/>
                </a:cubicBezTo>
                <a:cubicBezTo>
                  <a:pt x="1699" y="862"/>
                  <a:pt x="1699" y="862"/>
                  <a:pt x="1699" y="862"/>
                </a:cubicBezTo>
                <a:cubicBezTo>
                  <a:pt x="1700" y="862"/>
                  <a:pt x="1700" y="861"/>
                  <a:pt x="1700" y="861"/>
                </a:cubicBezTo>
                <a:cubicBezTo>
                  <a:pt x="1701" y="861"/>
                  <a:pt x="1702" y="861"/>
                  <a:pt x="1702" y="861"/>
                </a:cubicBezTo>
                <a:cubicBezTo>
                  <a:pt x="1704" y="861"/>
                  <a:pt x="1705" y="860"/>
                  <a:pt x="1706" y="860"/>
                </a:cubicBezTo>
                <a:cubicBezTo>
                  <a:pt x="1708" y="859"/>
                  <a:pt x="1709" y="859"/>
                  <a:pt x="1710" y="858"/>
                </a:cubicBezTo>
                <a:cubicBezTo>
                  <a:pt x="1711" y="858"/>
                  <a:pt x="1711" y="858"/>
                  <a:pt x="1712" y="858"/>
                </a:cubicBezTo>
                <a:cubicBezTo>
                  <a:pt x="1725" y="865"/>
                  <a:pt x="1737" y="842"/>
                  <a:pt x="1740" y="833"/>
                </a:cubicBezTo>
                <a:cubicBezTo>
                  <a:pt x="1730" y="839"/>
                  <a:pt x="1705" y="834"/>
                  <a:pt x="1710" y="854"/>
                </a:cubicBezTo>
                <a:cubicBezTo>
                  <a:pt x="1712" y="854"/>
                  <a:pt x="1712" y="854"/>
                  <a:pt x="1712" y="854"/>
                </a:cubicBezTo>
                <a:cubicBezTo>
                  <a:pt x="1711" y="855"/>
                  <a:pt x="1710" y="855"/>
                  <a:pt x="1709" y="856"/>
                </a:cubicBezTo>
                <a:cubicBezTo>
                  <a:pt x="1709" y="856"/>
                  <a:pt x="1710" y="856"/>
                  <a:pt x="1710" y="856"/>
                </a:cubicBezTo>
                <a:cubicBezTo>
                  <a:pt x="1710" y="856"/>
                  <a:pt x="1710" y="857"/>
                  <a:pt x="1709" y="857"/>
                </a:cubicBezTo>
                <a:cubicBezTo>
                  <a:pt x="1708" y="857"/>
                  <a:pt x="1707" y="858"/>
                  <a:pt x="1706" y="858"/>
                </a:cubicBezTo>
                <a:cubicBezTo>
                  <a:pt x="1704" y="859"/>
                  <a:pt x="1703" y="859"/>
                  <a:pt x="1702" y="859"/>
                </a:cubicBezTo>
                <a:cubicBezTo>
                  <a:pt x="1701" y="859"/>
                  <a:pt x="1701" y="859"/>
                  <a:pt x="1700" y="860"/>
                </a:cubicBezTo>
                <a:cubicBezTo>
                  <a:pt x="1700" y="860"/>
                  <a:pt x="1699" y="860"/>
                  <a:pt x="1699" y="860"/>
                </a:cubicBezTo>
                <a:cubicBezTo>
                  <a:pt x="1699" y="860"/>
                  <a:pt x="1698" y="860"/>
                  <a:pt x="1698" y="860"/>
                </a:cubicBezTo>
                <a:cubicBezTo>
                  <a:pt x="1698" y="860"/>
                  <a:pt x="1697" y="860"/>
                  <a:pt x="1697" y="860"/>
                </a:cubicBezTo>
                <a:cubicBezTo>
                  <a:pt x="1696" y="860"/>
                  <a:pt x="1695" y="860"/>
                  <a:pt x="1695" y="860"/>
                </a:cubicBezTo>
                <a:cubicBezTo>
                  <a:pt x="1695" y="860"/>
                  <a:pt x="1694" y="860"/>
                  <a:pt x="1694" y="860"/>
                </a:cubicBezTo>
                <a:cubicBezTo>
                  <a:pt x="1694" y="860"/>
                  <a:pt x="1694" y="860"/>
                  <a:pt x="1693" y="860"/>
                </a:cubicBezTo>
                <a:cubicBezTo>
                  <a:pt x="1693" y="860"/>
                  <a:pt x="1693" y="860"/>
                  <a:pt x="1692" y="860"/>
                </a:cubicBezTo>
                <a:cubicBezTo>
                  <a:pt x="1692" y="860"/>
                  <a:pt x="1692" y="861"/>
                  <a:pt x="1692" y="861"/>
                </a:cubicBezTo>
                <a:cubicBezTo>
                  <a:pt x="1691" y="860"/>
                  <a:pt x="1691" y="860"/>
                  <a:pt x="1690" y="859"/>
                </a:cubicBezTo>
                <a:cubicBezTo>
                  <a:pt x="1690" y="859"/>
                  <a:pt x="1689" y="858"/>
                  <a:pt x="1688" y="857"/>
                </a:cubicBezTo>
                <a:cubicBezTo>
                  <a:pt x="1688" y="857"/>
                  <a:pt x="1687" y="856"/>
                  <a:pt x="1686" y="855"/>
                </a:cubicBezTo>
                <a:cubicBezTo>
                  <a:pt x="1686" y="854"/>
                  <a:pt x="1685" y="854"/>
                  <a:pt x="1685" y="853"/>
                </a:cubicBezTo>
                <a:cubicBezTo>
                  <a:pt x="1684" y="852"/>
                  <a:pt x="1683" y="851"/>
                  <a:pt x="1683" y="851"/>
                </a:cubicBezTo>
                <a:cubicBezTo>
                  <a:pt x="1682" y="849"/>
                  <a:pt x="1681" y="847"/>
                  <a:pt x="1679" y="846"/>
                </a:cubicBezTo>
                <a:cubicBezTo>
                  <a:pt x="1679" y="846"/>
                  <a:pt x="1678" y="845"/>
                  <a:pt x="1678" y="845"/>
                </a:cubicBezTo>
                <a:cubicBezTo>
                  <a:pt x="1677" y="845"/>
                  <a:pt x="1677" y="845"/>
                  <a:pt x="1677" y="845"/>
                </a:cubicBezTo>
                <a:cubicBezTo>
                  <a:pt x="1677" y="844"/>
                  <a:pt x="1677" y="844"/>
                  <a:pt x="1677" y="844"/>
                </a:cubicBezTo>
                <a:cubicBezTo>
                  <a:pt x="1676" y="844"/>
                  <a:pt x="1676" y="844"/>
                  <a:pt x="1676" y="843"/>
                </a:cubicBezTo>
                <a:cubicBezTo>
                  <a:pt x="1675" y="843"/>
                  <a:pt x="1675" y="843"/>
                  <a:pt x="1674" y="843"/>
                </a:cubicBezTo>
                <a:cubicBezTo>
                  <a:pt x="1673" y="842"/>
                  <a:pt x="1671" y="841"/>
                  <a:pt x="1670" y="841"/>
                </a:cubicBezTo>
                <a:cubicBezTo>
                  <a:pt x="1692" y="823"/>
                  <a:pt x="1720" y="807"/>
                  <a:pt x="1735" y="786"/>
                </a:cubicBezTo>
                <a:cubicBezTo>
                  <a:pt x="1718" y="801"/>
                  <a:pt x="1701" y="810"/>
                  <a:pt x="1681" y="822"/>
                </a:cubicBezTo>
                <a:cubicBezTo>
                  <a:pt x="1681" y="821"/>
                  <a:pt x="1681" y="821"/>
                  <a:pt x="1681" y="821"/>
                </a:cubicBezTo>
                <a:cubicBezTo>
                  <a:pt x="1682" y="820"/>
                  <a:pt x="1683" y="819"/>
                  <a:pt x="1684" y="818"/>
                </a:cubicBezTo>
                <a:cubicBezTo>
                  <a:pt x="1687" y="814"/>
                  <a:pt x="1690" y="810"/>
                  <a:pt x="1693" y="806"/>
                </a:cubicBezTo>
                <a:cubicBezTo>
                  <a:pt x="1698" y="799"/>
                  <a:pt x="1705" y="792"/>
                  <a:pt x="1711" y="785"/>
                </a:cubicBezTo>
                <a:cubicBezTo>
                  <a:pt x="1715" y="782"/>
                  <a:pt x="1718" y="779"/>
                  <a:pt x="1722" y="776"/>
                </a:cubicBezTo>
                <a:cubicBezTo>
                  <a:pt x="1725" y="774"/>
                  <a:pt x="1729" y="771"/>
                  <a:pt x="1732" y="768"/>
                </a:cubicBezTo>
                <a:cubicBezTo>
                  <a:pt x="1734" y="766"/>
                  <a:pt x="1736" y="765"/>
                  <a:pt x="1737" y="763"/>
                </a:cubicBezTo>
                <a:cubicBezTo>
                  <a:pt x="1738" y="763"/>
                  <a:pt x="1739" y="763"/>
                  <a:pt x="1739" y="763"/>
                </a:cubicBezTo>
                <a:cubicBezTo>
                  <a:pt x="1741" y="763"/>
                  <a:pt x="1743" y="763"/>
                  <a:pt x="1745" y="763"/>
                </a:cubicBezTo>
                <a:cubicBezTo>
                  <a:pt x="1746" y="763"/>
                  <a:pt x="1746" y="763"/>
                  <a:pt x="1747" y="763"/>
                </a:cubicBezTo>
                <a:cubicBezTo>
                  <a:pt x="1748" y="764"/>
                  <a:pt x="1748" y="764"/>
                  <a:pt x="1749" y="764"/>
                </a:cubicBezTo>
                <a:cubicBezTo>
                  <a:pt x="1750" y="764"/>
                  <a:pt x="1751" y="764"/>
                  <a:pt x="1753" y="764"/>
                </a:cubicBezTo>
                <a:cubicBezTo>
                  <a:pt x="1754" y="765"/>
                  <a:pt x="1755" y="765"/>
                  <a:pt x="1756" y="766"/>
                </a:cubicBezTo>
                <a:cubicBezTo>
                  <a:pt x="1757" y="766"/>
                  <a:pt x="1757" y="766"/>
                  <a:pt x="1757" y="766"/>
                </a:cubicBezTo>
                <a:cubicBezTo>
                  <a:pt x="1757" y="766"/>
                  <a:pt x="1758" y="767"/>
                  <a:pt x="1758" y="767"/>
                </a:cubicBezTo>
                <a:cubicBezTo>
                  <a:pt x="1758" y="767"/>
                  <a:pt x="1759" y="767"/>
                  <a:pt x="1759" y="767"/>
                </a:cubicBezTo>
                <a:cubicBezTo>
                  <a:pt x="1759" y="768"/>
                  <a:pt x="1759" y="768"/>
                  <a:pt x="1760" y="768"/>
                </a:cubicBezTo>
                <a:cubicBezTo>
                  <a:pt x="1762" y="770"/>
                  <a:pt x="1764" y="772"/>
                  <a:pt x="1766" y="775"/>
                </a:cubicBezTo>
                <a:cubicBezTo>
                  <a:pt x="1768" y="776"/>
                  <a:pt x="1769" y="777"/>
                  <a:pt x="1771" y="778"/>
                </a:cubicBezTo>
                <a:cubicBezTo>
                  <a:pt x="1772" y="779"/>
                  <a:pt x="1772" y="779"/>
                  <a:pt x="1773" y="780"/>
                </a:cubicBezTo>
                <a:cubicBezTo>
                  <a:pt x="1774" y="780"/>
                  <a:pt x="1774" y="780"/>
                  <a:pt x="1774" y="780"/>
                </a:cubicBezTo>
                <a:cubicBezTo>
                  <a:pt x="1774" y="780"/>
                  <a:pt x="1774" y="780"/>
                  <a:pt x="1775" y="780"/>
                </a:cubicBezTo>
                <a:cubicBezTo>
                  <a:pt x="1775" y="780"/>
                  <a:pt x="1775" y="780"/>
                  <a:pt x="1775" y="780"/>
                </a:cubicBezTo>
                <a:cubicBezTo>
                  <a:pt x="1776" y="780"/>
                  <a:pt x="1776" y="781"/>
                  <a:pt x="1776" y="781"/>
                </a:cubicBezTo>
                <a:cubicBezTo>
                  <a:pt x="1780" y="782"/>
                  <a:pt x="1784" y="781"/>
                  <a:pt x="1788" y="781"/>
                </a:cubicBezTo>
                <a:cubicBezTo>
                  <a:pt x="1789" y="781"/>
                  <a:pt x="1790" y="781"/>
                  <a:pt x="1791" y="780"/>
                </a:cubicBezTo>
                <a:cubicBezTo>
                  <a:pt x="1791" y="781"/>
                  <a:pt x="1791" y="781"/>
                  <a:pt x="1792" y="781"/>
                </a:cubicBezTo>
                <a:cubicBezTo>
                  <a:pt x="1792" y="781"/>
                  <a:pt x="1792" y="781"/>
                  <a:pt x="1792" y="781"/>
                </a:cubicBezTo>
                <a:cubicBezTo>
                  <a:pt x="1792" y="781"/>
                  <a:pt x="1792" y="782"/>
                  <a:pt x="1793" y="782"/>
                </a:cubicBezTo>
                <a:cubicBezTo>
                  <a:pt x="1793" y="782"/>
                  <a:pt x="1794" y="782"/>
                  <a:pt x="1795" y="783"/>
                </a:cubicBezTo>
                <a:cubicBezTo>
                  <a:pt x="1796" y="783"/>
                  <a:pt x="1797" y="784"/>
                  <a:pt x="1798" y="784"/>
                </a:cubicBezTo>
                <a:cubicBezTo>
                  <a:pt x="1799" y="785"/>
                  <a:pt x="1800" y="785"/>
                  <a:pt x="1801" y="786"/>
                </a:cubicBezTo>
                <a:cubicBezTo>
                  <a:pt x="1802" y="786"/>
                  <a:pt x="1803" y="787"/>
                  <a:pt x="1804" y="788"/>
                </a:cubicBezTo>
                <a:cubicBezTo>
                  <a:pt x="1805" y="788"/>
                  <a:pt x="1806" y="789"/>
                  <a:pt x="1807" y="790"/>
                </a:cubicBezTo>
                <a:cubicBezTo>
                  <a:pt x="1811" y="803"/>
                  <a:pt x="1820" y="815"/>
                  <a:pt x="1837" y="815"/>
                </a:cubicBezTo>
                <a:cubicBezTo>
                  <a:pt x="1830" y="801"/>
                  <a:pt x="1824" y="788"/>
                  <a:pt x="1807" y="785"/>
                </a:cubicBezTo>
                <a:cubicBezTo>
                  <a:pt x="1806" y="785"/>
                  <a:pt x="1806" y="785"/>
                  <a:pt x="1806" y="785"/>
                </a:cubicBezTo>
                <a:cubicBezTo>
                  <a:pt x="1806" y="785"/>
                  <a:pt x="1806" y="785"/>
                  <a:pt x="1806" y="785"/>
                </a:cubicBezTo>
                <a:cubicBezTo>
                  <a:pt x="1805" y="785"/>
                  <a:pt x="1804" y="784"/>
                  <a:pt x="1803" y="783"/>
                </a:cubicBezTo>
                <a:cubicBezTo>
                  <a:pt x="1802" y="783"/>
                  <a:pt x="1801" y="782"/>
                  <a:pt x="1800" y="782"/>
                </a:cubicBezTo>
                <a:cubicBezTo>
                  <a:pt x="1799" y="781"/>
                  <a:pt x="1798" y="781"/>
                  <a:pt x="1797" y="780"/>
                </a:cubicBezTo>
                <a:cubicBezTo>
                  <a:pt x="1796" y="780"/>
                  <a:pt x="1796" y="780"/>
                  <a:pt x="1796" y="780"/>
                </a:cubicBezTo>
                <a:cubicBezTo>
                  <a:pt x="1797" y="780"/>
                  <a:pt x="1798" y="779"/>
                  <a:pt x="1800" y="779"/>
                </a:cubicBezTo>
                <a:cubicBezTo>
                  <a:pt x="1803" y="779"/>
                  <a:pt x="1807" y="779"/>
                  <a:pt x="1810" y="778"/>
                </a:cubicBezTo>
                <a:cubicBezTo>
                  <a:pt x="1818" y="778"/>
                  <a:pt x="1824" y="778"/>
                  <a:pt x="1830" y="778"/>
                </a:cubicBezTo>
                <a:cubicBezTo>
                  <a:pt x="1831" y="778"/>
                  <a:pt x="1831" y="778"/>
                  <a:pt x="1832" y="778"/>
                </a:cubicBezTo>
                <a:cubicBezTo>
                  <a:pt x="1833" y="778"/>
                  <a:pt x="1833" y="778"/>
                  <a:pt x="1834" y="778"/>
                </a:cubicBezTo>
                <a:cubicBezTo>
                  <a:pt x="1835" y="778"/>
                  <a:pt x="1837" y="778"/>
                  <a:pt x="1838" y="778"/>
                </a:cubicBezTo>
                <a:cubicBezTo>
                  <a:pt x="1840" y="778"/>
                  <a:pt x="1842" y="777"/>
                  <a:pt x="1844" y="777"/>
                </a:cubicBezTo>
                <a:cubicBezTo>
                  <a:pt x="1845" y="777"/>
                  <a:pt x="1845" y="777"/>
                  <a:pt x="1846" y="777"/>
                </a:cubicBezTo>
                <a:cubicBezTo>
                  <a:pt x="1846" y="777"/>
                  <a:pt x="1846" y="777"/>
                  <a:pt x="1846" y="777"/>
                </a:cubicBezTo>
                <a:cubicBezTo>
                  <a:pt x="1846" y="777"/>
                  <a:pt x="1846" y="777"/>
                  <a:pt x="1846" y="777"/>
                </a:cubicBezTo>
                <a:cubicBezTo>
                  <a:pt x="1846" y="777"/>
                  <a:pt x="1846" y="777"/>
                  <a:pt x="1846" y="777"/>
                </a:cubicBezTo>
                <a:cubicBezTo>
                  <a:pt x="1846" y="777"/>
                  <a:pt x="1846" y="777"/>
                  <a:pt x="1846" y="777"/>
                </a:cubicBezTo>
                <a:cubicBezTo>
                  <a:pt x="1846" y="777"/>
                  <a:pt x="1846" y="777"/>
                  <a:pt x="1846" y="778"/>
                </a:cubicBezTo>
                <a:cubicBezTo>
                  <a:pt x="1846" y="778"/>
                  <a:pt x="1846" y="778"/>
                  <a:pt x="1846" y="778"/>
                </a:cubicBezTo>
                <a:cubicBezTo>
                  <a:pt x="1846" y="778"/>
                  <a:pt x="1846" y="778"/>
                  <a:pt x="1846" y="778"/>
                </a:cubicBezTo>
                <a:cubicBezTo>
                  <a:pt x="1845" y="778"/>
                  <a:pt x="1845" y="778"/>
                  <a:pt x="1845" y="778"/>
                </a:cubicBezTo>
                <a:cubicBezTo>
                  <a:pt x="1845" y="778"/>
                  <a:pt x="1845" y="778"/>
                  <a:pt x="1846" y="778"/>
                </a:cubicBezTo>
                <a:cubicBezTo>
                  <a:pt x="1846" y="778"/>
                  <a:pt x="1846" y="778"/>
                  <a:pt x="1847" y="778"/>
                </a:cubicBezTo>
                <a:cubicBezTo>
                  <a:pt x="1847" y="778"/>
                  <a:pt x="1847" y="778"/>
                  <a:pt x="1847" y="778"/>
                </a:cubicBezTo>
                <a:cubicBezTo>
                  <a:pt x="1847" y="778"/>
                  <a:pt x="1847" y="777"/>
                  <a:pt x="1847" y="777"/>
                </a:cubicBezTo>
                <a:cubicBezTo>
                  <a:pt x="1847" y="777"/>
                  <a:pt x="1847" y="777"/>
                  <a:pt x="1847" y="777"/>
                </a:cubicBezTo>
                <a:cubicBezTo>
                  <a:pt x="1847" y="777"/>
                  <a:pt x="1847" y="777"/>
                  <a:pt x="1847" y="777"/>
                </a:cubicBezTo>
                <a:cubicBezTo>
                  <a:pt x="1847" y="777"/>
                  <a:pt x="1847" y="777"/>
                  <a:pt x="1847" y="777"/>
                </a:cubicBezTo>
                <a:cubicBezTo>
                  <a:pt x="1847" y="777"/>
                  <a:pt x="1847" y="776"/>
                  <a:pt x="1846" y="776"/>
                </a:cubicBezTo>
                <a:cubicBezTo>
                  <a:pt x="1846" y="776"/>
                  <a:pt x="1845" y="776"/>
                  <a:pt x="1844" y="776"/>
                </a:cubicBezTo>
                <a:cubicBezTo>
                  <a:pt x="1842" y="776"/>
                  <a:pt x="1840" y="775"/>
                  <a:pt x="1838" y="775"/>
                </a:cubicBezTo>
                <a:cubicBezTo>
                  <a:pt x="1837" y="775"/>
                  <a:pt x="1836" y="775"/>
                  <a:pt x="1834" y="775"/>
                </a:cubicBezTo>
                <a:cubicBezTo>
                  <a:pt x="1834" y="774"/>
                  <a:pt x="1833" y="774"/>
                  <a:pt x="1832" y="774"/>
                </a:cubicBezTo>
                <a:cubicBezTo>
                  <a:pt x="1832" y="775"/>
                  <a:pt x="1831" y="774"/>
                  <a:pt x="1830" y="774"/>
                </a:cubicBezTo>
                <a:cubicBezTo>
                  <a:pt x="1828" y="774"/>
                  <a:pt x="1826" y="774"/>
                  <a:pt x="1824" y="774"/>
                </a:cubicBezTo>
                <a:cubicBezTo>
                  <a:pt x="1824" y="774"/>
                  <a:pt x="1824" y="774"/>
                  <a:pt x="1824" y="774"/>
                </a:cubicBezTo>
                <a:cubicBezTo>
                  <a:pt x="1825" y="774"/>
                  <a:pt x="1826" y="774"/>
                  <a:pt x="1826" y="773"/>
                </a:cubicBezTo>
                <a:cubicBezTo>
                  <a:pt x="1827" y="773"/>
                  <a:pt x="1828" y="773"/>
                  <a:pt x="1828" y="773"/>
                </a:cubicBezTo>
                <a:cubicBezTo>
                  <a:pt x="1829" y="772"/>
                  <a:pt x="1830" y="772"/>
                  <a:pt x="1830" y="772"/>
                </a:cubicBezTo>
                <a:cubicBezTo>
                  <a:pt x="1831" y="771"/>
                  <a:pt x="1833" y="770"/>
                  <a:pt x="1834" y="769"/>
                </a:cubicBezTo>
                <a:cubicBezTo>
                  <a:pt x="1835" y="768"/>
                  <a:pt x="1837" y="767"/>
                  <a:pt x="1838" y="767"/>
                </a:cubicBezTo>
                <a:cubicBezTo>
                  <a:pt x="1838" y="766"/>
                  <a:pt x="1839" y="766"/>
                  <a:pt x="1839" y="766"/>
                </a:cubicBezTo>
                <a:cubicBezTo>
                  <a:pt x="1856" y="777"/>
                  <a:pt x="1866" y="740"/>
                  <a:pt x="1873" y="732"/>
                </a:cubicBezTo>
                <a:cubicBezTo>
                  <a:pt x="1856" y="734"/>
                  <a:pt x="1826" y="744"/>
                  <a:pt x="1837" y="763"/>
                </a:cubicBezTo>
                <a:cubicBezTo>
                  <a:pt x="1838" y="763"/>
                  <a:pt x="1839" y="762"/>
                  <a:pt x="1840" y="762"/>
                </a:cubicBezTo>
                <a:cubicBezTo>
                  <a:pt x="1840" y="762"/>
                  <a:pt x="1840" y="762"/>
                  <a:pt x="1840" y="762"/>
                </a:cubicBezTo>
                <a:cubicBezTo>
                  <a:pt x="1839" y="763"/>
                  <a:pt x="1838" y="764"/>
                  <a:pt x="1836" y="765"/>
                </a:cubicBezTo>
                <a:cubicBezTo>
                  <a:pt x="1835" y="766"/>
                  <a:pt x="1834" y="766"/>
                  <a:pt x="1833" y="767"/>
                </a:cubicBezTo>
                <a:cubicBezTo>
                  <a:pt x="1831" y="768"/>
                  <a:pt x="1830" y="769"/>
                  <a:pt x="1829" y="769"/>
                </a:cubicBezTo>
                <a:cubicBezTo>
                  <a:pt x="1828" y="770"/>
                  <a:pt x="1828" y="770"/>
                  <a:pt x="1827" y="770"/>
                </a:cubicBezTo>
                <a:cubicBezTo>
                  <a:pt x="1826" y="771"/>
                  <a:pt x="1826" y="771"/>
                  <a:pt x="1825" y="771"/>
                </a:cubicBezTo>
                <a:cubicBezTo>
                  <a:pt x="1825" y="771"/>
                  <a:pt x="1824" y="772"/>
                  <a:pt x="1824" y="772"/>
                </a:cubicBezTo>
                <a:cubicBezTo>
                  <a:pt x="1823" y="772"/>
                  <a:pt x="1822" y="772"/>
                  <a:pt x="1822" y="773"/>
                </a:cubicBezTo>
                <a:cubicBezTo>
                  <a:pt x="1822" y="773"/>
                  <a:pt x="1821" y="773"/>
                  <a:pt x="1821" y="773"/>
                </a:cubicBezTo>
                <a:cubicBezTo>
                  <a:pt x="1821" y="773"/>
                  <a:pt x="1821" y="773"/>
                  <a:pt x="1820" y="773"/>
                </a:cubicBezTo>
                <a:cubicBezTo>
                  <a:pt x="1820" y="773"/>
                  <a:pt x="1819" y="774"/>
                  <a:pt x="1819" y="774"/>
                </a:cubicBezTo>
                <a:cubicBezTo>
                  <a:pt x="1819" y="774"/>
                  <a:pt x="1818" y="774"/>
                  <a:pt x="1818" y="774"/>
                </a:cubicBezTo>
                <a:cubicBezTo>
                  <a:pt x="1816" y="775"/>
                  <a:pt x="1813" y="775"/>
                  <a:pt x="1811" y="775"/>
                </a:cubicBezTo>
                <a:cubicBezTo>
                  <a:pt x="1807" y="775"/>
                  <a:pt x="1803" y="775"/>
                  <a:pt x="1799" y="776"/>
                </a:cubicBezTo>
                <a:cubicBezTo>
                  <a:pt x="1795" y="776"/>
                  <a:pt x="1792" y="777"/>
                  <a:pt x="1788" y="777"/>
                </a:cubicBezTo>
                <a:cubicBezTo>
                  <a:pt x="1784" y="778"/>
                  <a:pt x="1781" y="778"/>
                  <a:pt x="1777" y="777"/>
                </a:cubicBezTo>
                <a:cubicBezTo>
                  <a:pt x="1777" y="777"/>
                  <a:pt x="1777" y="777"/>
                  <a:pt x="1777" y="777"/>
                </a:cubicBezTo>
                <a:cubicBezTo>
                  <a:pt x="1776" y="777"/>
                  <a:pt x="1776" y="777"/>
                  <a:pt x="1776" y="777"/>
                </a:cubicBezTo>
                <a:cubicBezTo>
                  <a:pt x="1776" y="777"/>
                  <a:pt x="1776" y="777"/>
                  <a:pt x="1776" y="777"/>
                </a:cubicBezTo>
                <a:cubicBezTo>
                  <a:pt x="1775" y="776"/>
                  <a:pt x="1775" y="776"/>
                  <a:pt x="1775" y="776"/>
                </a:cubicBezTo>
                <a:cubicBezTo>
                  <a:pt x="1774" y="776"/>
                  <a:pt x="1774" y="776"/>
                  <a:pt x="1773" y="775"/>
                </a:cubicBezTo>
                <a:cubicBezTo>
                  <a:pt x="1772" y="774"/>
                  <a:pt x="1770" y="773"/>
                  <a:pt x="1769" y="772"/>
                </a:cubicBezTo>
                <a:cubicBezTo>
                  <a:pt x="1767" y="770"/>
                  <a:pt x="1765" y="767"/>
                  <a:pt x="1762" y="765"/>
                </a:cubicBezTo>
                <a:cubicBezTo>
                  <a:pt x="1762" y="765"/>
                  <a:pt x="1762" y="765"/>
                  <a:pt x="1761" y="764"/>
                </a:cubicBezTo>
                <a:cubicBezTo>
                  <a:pt x="1761" y="764"/>
                  <a:pt x="1761" y="764"/>
                  <a:pt x="1760" y="764"/>
                </a:cubicBezTo>
                <a:cubicBezTo>
                  <a:pt x="1760" y="763"/>
                  <a:pt x="1760" y="763"/>
                  <a:pt x="1759" y="763"/>
                </a:cubicBezTo>
                <a:cubicBezTo>
                  <a:pt x="1759" y="763"/>
                  <a:pt x="1759" y="763"/>
                  <a:pt x="1758" y="762"/>
                </a:cubicBezTo>
                <a:cubicBezTo>
                  <a:pt x="1757" y="762"/>
                  <a:pt x="1755" y="761"/>
                  <a:pt x="1754" y="761"/>
                </a:cubicBezTo>
                <a:cubicBezTo>
                  <a:pt x="1753" y="761"/>
                  <a:pt x="1752" y="761"/>
                  <a:pt x="1751" y="760"/>
                </a:cubicBezTo>
                <a:cubicBezTo>
                  <a:pt x="1751" y="760"/>
                  <a:pt x="1750" y="760"/>
                  <a:pt x="1749" y="760"/>
                </a:cubicBezTo>
                <a:cubicBezTo>
                  <a:pt x="1749" y="760"/>
                  <a:pt x="1748" y="760"/>
                  <a:pt x="1747" y="760"/>
                </a:cubicBezTo>
                <a:cubicBezTo>
                  <a:pt x="1747" y="760"/>
                  <a:pt x="1746" y="760"/>
                  <a:pt x="1745" y="760"/>
                </a:cubicBezTo>
                <a:cubicBezTo>
                  <a:pt x="1743" y="761"/>
                  <a:pt x="1741" y="761"/>
                  <a:pt x="1739" y="761"/>
                </a:cubicBezTo>
                <a:cubicBezTo>
                  <a:pt x="1739" y="761"/>
                  <a:pt x="1739" y="762"/>
                  <a:pt x="1739" y="762"/>
                </a:cubicBezTo>
                <a:cubicBezTo>
                  <a:pt x="1740" y="761"/>
                  <a:pt x="1740" y="760"/>
                  <a:pt x="1741" y="759"/>
                </a:cubicBezTo>
                <a:cubicBezTo>
                  <a:pt x="1742" y="758"/>
                  <a:pt x="1743" y="757"/>
                  <a:pt x="1743" y="757"/>
                </a:cubicBezTo>
                <a:cubicBezTo>
                  <a:pt x="1744" y="756"/>
                  <a:pt x="1744" y="756"/>
                  <a:pt x="1744" y="756"/>
                </a:cubicBezTo>
                <a:cubicBezTo>
                  <a:pt x="1744" y="756"/>
                  <a:pt x="1744" y="756"/>
                  <a:pt x="1744" y="756"/>
                </a:cubicBezTo>
                <a:cubicBezTo>
                  <a:pt x="1744" y="756"/>
                  <a:pt x="1744" y="756"/>
                  <a:pt x="1744" y="756"/>
                </a:cubicBezTo>
                <a:cubicBezTo>
                  <a:pt x="1744" y="756"/>
                  <a:pt x="1744" y="756"/>
                  <a:pt x="1744" y="756"/>
                </a:cubicBezTo>
                <a:cubicBezTo>
                  <a:pt x="1744" y="755"/>
                  <a:pt x="1744" y="755"/>
                  <a:pt x="1744" y="755"/>
                </a:cubicBezTo>
                <a:cubicBezTo>
                  <a:pt x="1744" y="755"/>
                  <a:pt x="1745" y="754"/>
                  <a:pt x="1745" y="754"/>
                </a:cubicBezTo>
                <a:cubicBezTo>
                  <a:pt x="1745" y="754"/>
                  <a:pt x="1745" y="753"/>
                  <a:pt x="1746" y="753"/>
                </a:cubicBezTo>
                <a:cubicBezTo>
                  <a:pt x="1746" y="752"/>
                  <a:pt x="1746" y="752"/>
                  <a:pt x="1747" y="751"/>
                </a:cubicBezTo>
                <a:cubicBezTo>
                  <a:pt x="1747" y="750"/>
                  <a:pt x="1747" y="750"/>
                  <a:pt x="1748" y="749"/>
                </a:cubicBezTo>
                <a:cubicBezTo>
                  <a:pt x="1749" y="747"/>
                  <a:pt x="1749" y="745"/>
                  <a:pt x="1750" y="744"/>
                </a:cubicBezTo>
                <a:cubicBezTo>
                  <a:pt x="1751" y="742"/>
                  <a:pt x="1751" y="740"/>
                  <a:pt x="1752" y="739"/>
                </a:cubicBezTo>
                <a:cubicBezTo>
                  <a:pt x="1753" y="736"/>
                  <a:pt x="1753" y="733"/>
                  <a:pt x="1754" y="730"/>
                </a:cubicBezTo>
                <a:cubicBezTo>
                  <a:pt x="1756" y="724"/>
                  <a:pt x="1758" y="720"/>
                  <a:pt x="1759" y="716"/>
                </a:cubicBezTo>
                <a:cubicBezTo>
                  <a:pt x="1760" y="714"/>
                  <a:pt x="1761" y="712"/>
                  <a:pt x="1762" y="711"/>
                </a:cubicBezTo>
                <a:cubicBezTo>
                  <a:pt x="1763" y="709"/>
                  <a:pt x="1763" y="708"/>
                  <a:pt x="1764" y="707"/>
                </a:cubicBezTo>
                <a:cubicBezTo>
                  <a:pt x="1765" y="705"/>
                  <a:pt x="1766" y="704"/>
                  <a:pt x="1766" y="704"/>
                </a:cubicBezTo>
                <a:cubicBezTo>
                  <a:pt x="1766" y="704"/>
                  <a:pt x="1765" y="705"/>
                  <a:pt x="1764" y="707"/>
                </a:cubicBezTo>
                <a:cubicBezTo>
                  <a:pt x="1763" y="708"/>
                  <a:pt x="1762" y="709"/>
                  <a:pt x="1761" y="710"/>
                </a:cubicBezTo>
                <a:cubicBezTo>
                  <a:pt x="1760" y="712"/>
                  <a:pt x="1759" y="713"/>
                  <a:pt x="1758" y="715"/>
                </a:cubicBezTo>
                <a:cubicBezTo>
                  <a:pt x="1757" y="716"/>
                  <a:pt x="1756" y="718"/>
                  <a:pt x="1755" y="720"/>
                </a:cubicBezTo>
                <a:cubicBezTo>
                  <a:pt x="1755" y="719"/>
                  <a:pt x="1755" y="718"/>
                  <a:pt x="1755" y="717"/>
                </a:cubicBezTo>
                <a:cubicBezTo>
                  <a:pt x="1755" y="715"/>
                  <a:pt x="1755" y="713"/>
                  <a:pt x="1755" y="712"/>
                </a:cubicBezTo>
                <a:cubicBezTo>
                  <a:pt x="1754" y="710"/>
                  <a:pt x="1754" y="708"/>
                  <a:pt x="1754" y="706"/>
                </a:cubicBezTo>
                <a:cubicBezTo>
                  <a:pt x="1754" y="705"/>
                  <a:pt x="1753" y="704"/>
                  <a:pt x="1753" y="703"/>
                </a:cubicBezTo>
                <a:cubicBezTo>
                  <a:pt x="1765" y="682"/>
                  <a:pt x="1747" y="680"/>
                  <a:pt x="1746" y="662"/>
                </a:cubicBezTo>
                <a:cubicBezTo>
                  <a:pt x="1732" y="679"/>
                  <a:pt x="1724" y="696"/>
                  <a:pt x="1750" y="702"/>
                </a:cubicBezTo>
                <a:cubicBezTo>
                  <a:pt x="1750" y="702"/>
                  <a:pt x="1750" y="702"/>
                  <a:pt x="1750" y="702"/>
                </a:cubicBezTo>
                <a:cubicBezTo>
                  <a:pt x="1750" y="704"/>
                  <a:pt x="1750" y="705"/>
                  <a:pt x="1751" y="707"/>
                </a:cubicBezTo>
                <a:cubicBezTo>
                  <a:pt x="1751" y="709"/>
                  <a:pt x="1751" y="710"/>
                  <a:pt x="1751" y="712"/>
                </a:cubicBezTo>
                <a:cubicBezTo>
                  <a:pt x="1752" y="714"/>
                  <a:pt x="1752" y="715"/>
                  <a:pt x="1752" y="717"/>
                </a:cubicBezTo>
                <a:cubicBezTo>
                  <a:pt x="1752" y="719"/>
                  <a:pt x="1752" y="720"/>
                  <a:pt x="1751" y="722"/>
                </a:cubicBezTo>
                <a:cubicBezTo>
                  <a:pt x="1751" y="723"/>
                  <a:pt x="1751" y="724"/>
                  <a:pt x="1751" y="724"/>
                </a:cubicBezTo>
                <a:cubicBezTo>
                  <a:pt x="1751" y="725"/>
                  <a:pt x="1751" y="726"/>
                  <a:pt x="1751" y="727"/>
                </a:cubicBezTo>
                <a:cubicBezTo>
                  <a:pt x="1751" y="727"/>
                  <a:pt x="1751" y="728"/>
                  <a:pt x="1751" y="728"/>
                </a:cubicBezTo>
                <a:cubicBezTo>
                  <a:pt x="1750" y="728"/>
                  <a:pt x="1750" y="729"/>
                  <a:pt x="1750" y="729"/>
                </a:cubicBezTo>
                <a:cubicBezTo>
                  <a:pt x="1749" y="732"/>
                  <a:pt x="1748" y="734"/>
                  <a:pt x="1746" y="737"/>
                </a:cubicBezTo>
                <a:cubicBezTo>
                  <a:pt x="1746" y="739"/>
                  <a:pt x="1745" y="741"/>
                  <a:pt x="1745" y="742"/>
                </a:cubicBezTo>
                <a:cubicBezTo>
                  <a:pt x="1744" y="744"/>
                  <a:pt x="1743" y="745"/>
                  <a:pt x="1743" y="747"/>
                </a:cubicBezTo>
                <a:cubicBezTo>
                  <a:pt x="1742" y="748"/>
                  <a:pt x="1742" y="749"/>
                  <a:pt x="1742" y="749"/>
                </a:cubicBezTo>
                <a:cubicBezTo>
                  <a:pt x="1741" y="750"/>
                  <a:pt x="1741" y="750"/>
                  <a:pt x="1741" y="750"/>
                </a:cubicBezTo>
                <a:cubicBezTo>
                  <a:pt x="1741" y="751"/>
                  <a:pt x="1741" y="751"/>
                  <a:pt x="1740" y="751"/>
                </a:cubicBezTo>
                <a:cubicBezTo>
                  <a:pt x="1740" y="752"/>
                  <a:pt x="1740" y="752"/>
                  <a:pt x="1740" y="753"/>
                </a:cubicBezTo>
                <a:cubicBezTo>
                  <a:pt x="1739" y="753"/>
                  <a:pt x="1739" y="753"/>
                  <a:pt x="1739" y="753"/>
                </a:cubicBezTo>
                <a:cubicBezTo>
                  <a:pt x="1739" y="753"/>
                  <a:pt x="1739" y="753"/>
                  <a:pt x="1739" y="753"/>
                </a:cubicBezTo>
                <a:cubicBezTo>
                  <a:pt x="1739" y="753"/>
                  <a:pt x="1739" y="753"/>
                  <a:pt x="1739" y="753"/>
                </a:cubicBezTo>
                <a:cubicBezTo>
                  <a:pt x="1739" y="753"/>
                  <a:pt x="1739" y="753"/>
                  <a:pt x="1739" y="753"/>
                </a:cubicBezTo>
                <a:cubicBezTo>
                  <a:pt x="1739" y="754"/>
                  <a:pt x="1739" y="754"/>
                  <a:pt x="1739" y="754"/>
                </a:cubicBezTo>
                <a:cubicBezTo>
                  <a:pt x="1738" y="754"/>
                  <a:pt x="1738" y="755"/>
                  <a:pt x="1737" y="756"/>
                </a:cubicBezTo>
                <a:cubicBezTo>
                  <a:pt x="1734" y="759"/>
                  <a:pt x="1732" y="761"/>
                  <a:pt x="1728" y="764"/>
                </a:cubicBezTo>
                <a:cubicBezTo>
                  <a:pt x="1725" y="767"/>
                  <a:pt x="1722" y="770"/>
                  <a:pt x="1718" y="773"/>
                </a:cubicBezTo>
                <a:cubicBezTo>
                  <a:pt x="1715" y="775"/>
                  <a:pt x="1711" y="779"/>
                  <a:pt x="1708" y="782"/>
                </a:cubicBezTo>
                <a:cubicBezTo>
                  <a:pt x="1704" y="785"/>
                  <a:pt x="1700" y="789"/>
                  <a:pt x="1697" y="793"/>
                </a:cubicBezTo>
                <a:cubicBezTo>
                  <a:pt x="1697" y="793"/>
                  <a:pt x="1697" y="793"/>
                  <a:pt x="1697" y="793"/>
                </a:cubicBezTo>
                <a:cubicBezTo>
                  <a:pt x="1697" y="792"/>
                  <a:pt x="1696" y="792"/>
                  <a:pt x="1696" y="791"/>
                </a:cubicBezTo>
                <a:cubicBezTo>
                  <a:pt x="1696" y="790"/>
                  <a:pt x="1696" y="789"/>
                  <a:pt x="1696" y="789"/>
                </a:cubicBezTo>
                <a:cubicBezTo>
                  <a:pt x="1696" y="788"/>
                  <a:pt x="1696" y="788"/>
                  <a:pt x="1695" y="788"/>
                </a:cubicBezTo>
                <a:cubicBezTo>
                  <a:pt x="1695" y="787"/>
                  <a:pt x="1695" y="787"/>
                  <a:pt x="1695" y="786"/>
                </a:cubicBezTo>
                <a:cubicBezTo>
                  <a:pt x="1694" y="785"/>
                  <a:pt x="1693" y="783"/>
                  <a:pt x="1692" y="781"/>
                </a:cubicBezTo>
                <a:cubicBezTo>
                  <a:pt x="1691" y="779"/>
                  <a:pt x="1690" y="778"/>
                  <a:pt x="1689" y="776"/>
                </a:cubicBezTo>
                <a:cubicBezTo>
                  <a:pt x="1687" y="772"/>
                  <a:pt x="1685" y="768"/>
                  <a:pt x="1683" y="764"/>
                </a:cubicBezTo>
                <a:cubicBezTo>
                  <a:pt x="1682" y="762"/>
                  <a:pt x="1681" y="760"/>
                  <a:pt x="1680" y="758"/>
                </a:cubicBezTo>
                <a:cubicBezTo>
                  <a:pt x="1679" y="756"/>
                  <a:pt x="1678" y="754"/>
                  <a:pt x="1678" y="752"/>
                </a:cubicBezTo>
                <a:cubicBezTo>
                  <a:pt x="1677" y="750"/>
                  <a:pt x="1677" y="748"/>
                  <a:pt x="1676" y="746"/>
                </a:cubicBezTo>
                <a:cubicBezTo>
                  <a:pt x="1676" y="746"/>
                  <a:pt x="1676" y="746"/>
                  <a:pt x="1676" y="746"/>
                </a:cubicBezTo>
                <a:cubicBezTo>
                  <a:pt x="1677" y="745"/>
                  <a:pt x="1677" y="745"/>
                  <a:pt x="1678" y="744"/>
                </a:cubicBezTo>
                <a:cubicBezTo>
                  <a:pt x="1678" y="744"/>
                  <a:pt x="1678" y="743"/>
                  <a:pt x="1678" y="743"/>
                </a:cubicBezTo>
                <a:cubicBezTo>
                  <a:pt x="1678" y="743"/>
                  <a:pt x="1678" y="743"/>
                  <a:pt x="1678" y="742"/>
                </a:cubicBezTo>
                <a:cubicBezTo>
                  <a:pt x="1679" y="742"/>
                  <a:pt x="1679" y="742"/>
                  <a:pt x="1679" y="742"/>
                </a:cubicBezTo>
                <a:cubicBezTo>
                  <a:pt x="1679" y="741"/>
                  <a:pt x="1679" y="740"/>
                  <a:pt x="1680" y="739"/>
                </a:cubicBezTo>
                <a:cubicBezTo>
                  <a:pt x="1680" y="738"/>
                  <a:pt x="1681" y="736"/>
                  <a:pt x="1681" y="735"/>
                </a:cubicBezTo>
                <a:cubicBezTo>
                  <a:pt x="1682" y="734"/>
                  <a:pt x="1682" y="733"/>
                  <a:pt x="1683" y="732"/>
                </a:cubicBezTo>
                <a:cubicBezTo>
                  <a:pt x="1683" y="731"/>
                  <a:pt x="1684" y="730"/>
                  <a:pt x="1685" y="728"/>
                </a:cubicBezTo>
                <a:cubicBezTo>
                  <a:pt x="1703" y="725"/>
                  <a:pt x="1698" y="710"/>
                  <a:pt x="1709" y="697"/>
                </a:cubicBezTo>
                <a:cubicBezTo>
                  <a:pt x="1700" y="701"/>
                  <a:pt x="1689" y="703"/>
                  <a:pt x="1684" y="709"/>
                </a:cubicBezTo>
                <a:cubicBezTo>
                  <a:pt x="1680" y="714"/>
                  <a:pt x="1679" y="725"/>
                  <a:pt x="1682" y="729"/>
                </a:cubicBezTo>
                <a:cubicBezTo>
                  <a:pt x="1682" y="729"/>
                  <a:pt x="1682" y="729"/>
                  <a:pt x="1682" y="729"/>
                </a:cubicBezTo>
                <a:cubicBezTo>
                  <a:pt x="1682" y="729"/>
                  <a:pt x="1682" y="729"/>
                  <a:pt x="1682" y="729"/>
                </a:cubicBezTo>
                <a:cubicBezTo>
                  <a:pt x="1682" y="729"/>
                  <a:pt x="1682" y="729"/>
                  <a:pt x="1682" y="729"/>
                </a:cubicBezTo>
                <a:cubicBezTo>
                  <a:pt x="1681" y="730"/>
                  <a:pt x="1681" y="730"/>
                  <a:pt x="1681" y="731"/>
                </a:cubicBezTo>
                <a:cubicBezTo>
                  <a:pt x="1680" y="732"/>
                  <a:pt x="1680" y="733"/>
                  <a:pt x="1679" y="735"/>
                </a:cubicBezTo>
                <a:cubicBezTo>
                  <a:pt x="1678" y="736"/>
                  <a:pt x="1678" y="737"/>
                  <a:pt x="1678" y="738"/>
                </a:cubicBezTo>
                <a:cubicBezTo>
                  <a:pt x="1677" y="739"/>
                  <a:pt x="1677" y="740"/>
                  <a:pt x="1676" y="741"/>
                </a:cubicBezTo>
                <a:cubicBezTo>
                  <a:pt x="1676" y="741"/>
                  <a:pt x="1676" y="741"/>
                  <a:pt x="1676" y="742"/>
                </a:cubicBezTo>
                <a:cubicBezTo>
                  <a:pt x="1676" y="742"/>
                  <a:pt x="1676" y="742"/>
                  <a:pt x="1676" y="742"/>
                </a:cubicBezTo>
                <a:cubicBezTo>
                  <a:pt x="1676" y="742"/>
                  <a:pt x="1676" y="742"/>
                  <a:pt x="1676" y="742"/>
                </a:cubicBezTo>
                <a:cubicBezTo>
                  <a:pt x="1676" y="742"/>
                  <a:pt x="1676" y="741"/>
                  <a:pt x="1676" y="740"/>
                </a:cubicBezTo>
                <a:cubicBezTo>
                  <a:pt x="1676" y="740"/>
                  <a:pt x="1675" y="739"/>
                  <a:pt x="1675" y="739"/>
                </a:cubicBezTo>
                <a:cubicBezTo>
                  <a:pt x="1676" y="739"/>
                  <a:pt x="1675" y="738"/>
                  <a:pt x="1675" y="738"/>
                </a:cubicBezTo>
                <a:cubicBezTo>
                  <a:pt x="1675" y="737"/>
                  <a:pt x="1675" y="736"/>
                  <a:pt x="1675" y="736"/>
                </a:cubicBezTo>
                <a:cubicBezTo>
                  <a:pt x="1674" y="734"/>
                  <a:pt x="1674" y="733"/>
                  <a:pt x="1674" y="732"/>
                </a:cubicBezTo>
                <a:cubicBezTo>
                  <a:pt x="1674" y="730"/>
                  <a:pt x="1673" y="729"/>
                  <a:pt x="1673" y="729"/>
                </a:cubicBezTo>
                <a:cubicBezTo>
                  <a:pt x="1673" y="729"/>
                  <a:pt x="1673" y="729"/>
                  <a:pt x="1673" y="730"/>
                </a:cubicBezTo>
                <a:cubicBezTo>
                  <a:pt x="1673" y="730"/>
                  <a:pt x="1673" y="731"/>
                  <a:pt x="1672" y="732"/>
                </a:cubicBezTo>
                <a:cubicBezTo>
                  <a:pt x="1672" y="733"/>
                  <a:pt x="1672" y="735"/>
                  <a:pt x="1672" y="736"/>
                </a:cubicBezTo>
                <a:cubicBezTo>
                  <a:pt x="1672" y="737"/>
                  <a:pt x="1672" y="737"/>
                  <a:pt x="1672" y="738"/>
                </a:cubicBezTo>
                <a:cubicBezTo>
                  <a:pt x="1671" y="739"/>
                  <a:pt x="1671" y="739"/>
                  <a:pt x="1672" y="740"/>
                </a:cubicBezTo>
                <a:cubicBezTo>
                  <a:pt x="1672" y="740"/>
                  <a:pt x="1672" y="740"/>
                  <a:pt x="1672" y="741"/>
                </a:cubicBezTo>
                <a:cubicBezTo>
                  <a:pt x="1672" y="744"/>
                  <a:pt x="1673" y="749"/>
                  <a:pt x="1674" y="753"/>
                </a:cubicBezTo>
                <a:cubicBezTo>
                  <a:pt x="1674" y="754"/>
                  <a:pt x="1675" y="756"/>
                  <a:pt x="1675" y="757"/>
                </a:cubicBezTo>
                <a:cubicBezTo>
                  <a:pt x="1675" y="757"/>
                  <a:pt x="1675" y="757"/>
                  <a:pt x="1674" y="757"/>
                </a:cubicBezTo>
                <a:cubicBezTo>
                  <a:pt x="1674" y="756"/>
                  <a:pt x="1673" y="756"/>
                  <a:pt x="1673" y="755"/>
                </a:cubicBezTo>
                <a:cubicBezTo>
                  <a:pt x="1672" y="755"/>
                  <a:pt x="1671" y="754"/>
                  <a:pt x="1671" y="754"/>
                </a:cubicBezTo>
                <a:cubicBezTo>
                  <a:pt x="1670" y="753"/>
                  <a:pt x="1668" y="752"/>
                  <a:pt x="1667" y="752"/>
                </a:cubicBezTo>
                <a:cubicBezTo>
                  <a:pt x="1667" y="752"/>
                  <a:pt x="1667" y="752"/>
                  <a:pt x="1667" y="752"/>
                </a:cubicBezTo>
                <a:cubicBezTo>
                  <a:pt x="1661" y="735"/>
                  <a:pt x="1649" y="728"/>
                  <a:pt x="1630" y="738"/>
                </a:cubicBezTo>
                <a:cubicBezTo>
                  <a:pt x="1644" y="745"/>
                  <a:pt x="1647" y="758"/>
                  <a:pt x="1665" y="752"/>
                </a:cubicBezTo>
                <a:cubicBezTo>
                  <a:pt x="1665" y="753"/>
                  <a:pt x="1666" y="753"/>
                  <a:pt x="1666" y="753"/>
                </a:cubicBezTo>
                <a:cubicBezTo>
                  <a:pt x="1667" y="754"/>
                  <a:pt x="1669" y="755"/>
                  <a:pt x="1670" y="755"/>
                </a:cubicBezTo>
                <a:cubicBezTo>
                  <a:pt x="1670" y="756"/>
                  <a:pt x="1671" y="756"/>
                  <a:pt x="1672" y="757"/>
                </a:cubicBezTo>
                <a:cubicBezTo>
                  <a:pt x="1672" y="757"/>
                  <a:pt x="1673" y="757"/>
                  <a:pt x="1673" y="758"/>
                </a:cubicBezTo>
                <a:cubicBezTo>
                  <a:pt x="1675" y="759"/>
                  <a:pt x="1676" y="760"/>
                  <a:pt x="1677" y="761"/>
                </a:cubicBezTo>
                <a:cubicBezTo>
                  <a:pt x="1678" y="763"/>
                  <a:pt x="1678" y="764"/>
                  <a:pt x="1679" y="766"/>
                </a:cubicBezTo>
                <a:cubicBezTo>
                  <a:pt x="1681" y="770"/>
                  <a:pt x="1684" y="774"/>
                  <a:pt x="1686" y="778"/>
                </a:cubicBezTo>
                <a:cubicBezTo>
                  <a:pt x="1687" y="779"/>
                  <a:pt x="1688" y="781"/>
                  <a:pt x="1689" y="783"/>
                </a:cubicBezTo>
                <a:cubicBezTo>
                  <a:pt x="1690" y="785"/>
                  <a:pt x="1691" y="786"/>
                  <a:pt x="1691" y="788"/>
                </a:cubicBezTo>
                <a:cubicBezTo>
                  <a:pt x="1691" y="788"/>
                  <a:pt x="1692" y="789"/>
                  <a:pt x="1692" y="789"/>
                </a:cubicBezTo>
                <a:cubicBezTo>
                  <a:pt x="1692" y="789"/>
                  <a:pt x="1692" y="790"/>
                  <a:pt x="1692" y="790"/>
                </a:cubicBezTo>
                <a:cubicBezTo>
                  <a:pt x="1693" y="791"/>
                  <a:pt x="1693" y="791"/>
                  <a:pt x="1693" y="792"/>
                </a:cubicBezTo>
                <a:cubicBezTo>
                  <a:pt x="1694" y="793"/>
                  <a:pt x="1694" y="793"/>
                  <a:pt x="1694" y="794"/>
                </a:cubicBezTo>
                <a:cubicBezTo>
                  <a:pt x="1695" y="794"/>
                  <a:pt x="1695" y="795"/>
                  <a:pt x="1695" y="795"/>
                </a:cubicBezTo>
                <a:cubicBezTo>
                  <a:pt x="1693" y="798"/>
                  <a:pt x="1690" y="801"/>
                  <a:pt x="1688" y="804"/>
                </a:cubicBezTo>
                <a:cubicBezTo>
                  <a:pt x="1685" y="808"/>
                  <a:pt x="1682" y="811"/>
                  <a:pt x="1679" y="815"/>
                </a:cubicBezTo>
                <a:cubicBezTo>
                  <a:pt x="1679" y="816"/>
                  <a:pt x="1678" y="817"/>
                  <a:pt x="1677" y="818"/>
                </a:cubicBezTo>
                <a:cubicBezTo>
                  <a:pt x="1676" y="819"/>
                  <a:pt x="1675" y="820"/>
                  <a:pt x="1674" y="820"/>
                </a:cubicBezTo>
                <a:cubicBezTo>
                  <a:pt x="1673" y="822"/>
                  <a:pt x="1671" y="824"/>
                  <a:pt x="1669" y="825"/>
                </a:cubicBezTo>
                <a:cubicBezTo>
                  <a:pt x="1661" y="831"/>
                  <a:pt x="1652" y="835"/>
                  <a:pt x="1644" y="840"/>
                </a:cubicBezTo>
                <a:cubicBezTo>
                  <a:pt x="1639" y="843"/>
                  <a:pt x="1634" y="845"/>
                  <a:pt x="1629" y="847"/>
                </a:cubicBezTo>
                <a:cubicBezTo>
                  <a:pt x="1630" y="847"/>
                  <a:pt x="1630" y="847"/>
                  <a:pt x="1630" y="846"/>
                </a:cubicBezTo>
                <a:cubicBezTo>
                  <a:pt x="1631" y="846"/>
                  <a:pt x="1631" y="845"/>
                  <a:pt x="1631" y="845"/>
                </a:cubicBezTo>
                <a:cubicBezTo>
                  <a:pt x="1631" y="845"/>
                  <a:pt x="1631" y="844"/>
                  <a:pt x="1631" y="844"/>
                </a:cubicBezTo>
                <a:cubicBezTo>
                  <a:pt x="1632" y="844"/>
                  <a:pt x="1632" y="844"/>
                  <a:pt x="1632" y="843"/>
                </a:cubicBezTo>
                <a:cubicBezTo>
                  <a:pt x="1632" y="842"/>
                  <a:pt x="1632" y="841"/>
                  <a:pt x="1632" y="840"/>
                </a:cubicBezTo>
                <a:cubicBezTo>
                  <a:pt x="1632" y="839"/>
                  <a:pt x="1632" y="837"/>
                  <a:pt x="1632" y="836"/>
                </a:cubicBezTo>
                <a:cubicBezTo>
                  <a:pt x="1632" y="835"/>
                  <a:pt x="1632" y="833"/>
                  <a:pt x="1632" y="832"/>
                </a:cubicBezTo>
                <a:cubicBezTo>
                  <a:pt x="1632" y="831"/>
                  <a:pt x="1632" y="829"/>
                  <a:pt x="1631" y="828"/>
                </a:cubicBezTo>
                <a:cubicBezTo>
                  <a:pt x="1631" y="826"/>
                  <a:pt x="1631" y="824"/>
                  <a:pt x="1631" y="823"/>
                </a:cubicBezTo>
                <a:cubicBezTo>
                  <a:pt x="1650" y="810"/>
                  <a:pt x="1629" y="795"/>
                  <a:pt x="1650" y="785"/>
                </a:cubicBezTo>
                <a:cubicBezTo>
                  <a:pt x="1639" y="784"/>
                  <a:pt x="1628" y="787"/>
                  <a:pt x="1622" y="798"/>
                </a:cubicBezTo>
                <a:cubicBezTo>
                  <a:pt x="1618" y="805"/>
                  <a:pt x="1618" y="821"/>
                  <a:pt x="1628" y="824"/>
                </a:cubicBezTo>
                <a:cubicBezTo>
                  <a:pt x="1629" y="825"/>
                  <a:pt x="1629" y="827"/>
                  <a:pt x="1629" y="828"/>
                </a:cubicBezTo>
                <a:cubicBezTo>
                  <a:pt x="1629" y="830"/>
                  <a:pt x="1629" y="831"/>
                  <a:pt x="1629" y="832"/>
                </a:cubicBezTo>
                <a:cubicBezTo>
                  <a:pt x="1630" y="834"/>
                  <a:pt x="1630" y="835"/>
                  <a:pt x="1630" y="836"/>
                </a:cubicBezTo>
                <a:cubicBezTo>
                  <a:pt x="1630" y="837"/>
                  <a:pt x="1630" y="839"/>
                  <a:pt x="1630" y="840"/>
                </a:cubicBezTo>
                <a:cubicBezTo>
                  <a:pt x="1630" y="841"/>
                  <a:pt x="1630" y="842"/>
                  <a:pt x="1629" y="843"/>
                </a:cubicBezTo>
                <a:cubicBezTo>
                  <a:pt x="1629" y="843"/>
                  <a:pt x="1629" y="843"/>
                  <a:pt x="1629" y="844"/>
                </a:cubicBezTo>
                <a:cubicBezTo>
                  <a:pt x="1629" y="844"/>
                  <a:pt x="1629" y="844"/>
                  <a:pt x="1629" y="844"/>
                </a:cubicBezTo>
                <a:cubicBezTo>
                  <a:pt x="1629" y="845"/>
                  <a:pt x="1629" y="845"/>
                  <a:pt x="1629" y="846"/>
                </a:cubicBezTo>
                <a:cubicBezTo>
                  <a:pt x="1628" y="846"/>
                  <a:pt x="1628" y="847"/>
                  <a:pt x="1628" y="848"/>
                </a:cubicBezTo>
                <a:cubicBezTo>
                  <a:pt x="1628" y="848"/>
                  <a:pt x="1628" y="848"/>
                  <a:pt x="1628" y="848"/>
                </a:cubicBezTo>
                <a:cubicBezTo>
                  <a:pt x="1624" y="850"/>
                  <a:pt x="1621" y="852"/>
                  <a:pt x="1618" y="853"/>
                </a:cubicBezTo>
                <a:cubicBezTo>
                  <a:pt x="1606" y="860"/>
                  <a:pt x="1595" y="865"/>
                  <a:pt x="1585" y="871"/>
                </a:cubicBezTo>
                <a:cubicBezTo>
                  <a:pt x="1550" y="877"/>
                  <a:pt x="1511" y="882"/>
                  <a:pt x="1483" y="891"/>
                </a:cubicBezTo>
                <a:cubicBezTo>
                  <a:pt x="1462" y="897"/>
                  <a:pt x="1438" y="900"/>
                  <a:pt x="1403" y="917"/>
                </a:cubicBezTo>
                <a:cubicBezTo>
                  <a:pt x="1399" y="918"/>
                  <a:pt x="1396" y="920"/>
                  <a:pt x="1393" y="922"/>
                </a:cubicBezTo>
                <a:cubicBezTo>
                  <a:pt x="1388" y="908"/>
                  <a:pt x="1380" y="897"/>
                  <a:pt x="1366" y="901"/>
                </a:cubicBezTo>
                <a:cubicBezTo>
                  <a:pt x="1366" y="900"/>
                  <a:pt x="1365" y="900"/>
                  <a:pt x="1365" y="899"/>
                </a:cubicBezTo>
                <a:cubicBezTo>
                  <a:pt x="1363" y="898"/>
                  <a:pt x="1361" y="897"/>
                  <a:pt x="1359" y="896"/>
                </a:cubicBezTo>
                <a:cubicBezTo>
                  <a:pt x="1358" y="895"/>
                  <a:pt x="1356" y="894"/>
                  <a:pt x="1354" y="893"/>
                </a:cubicBezTo>
                <a:cubicBezTo>
                  <a:pt x="1353" y="892"/>
                  <a:pt x="1352" y="892"/>
                  <a:pt x="1351" y="891"/>
                </a:cubicBezTo>
                <a:cubicBezTo>
                  <a:pt x="1351" y="891"/>
                  <a:pt x="1351" y="891"/>
                  <a:pt x="1350" y="891"/>
                </a:cubicBezTo>
                <a:cubicBezTo>
                  <a:pt x="1350" y="891"/>
                  <a:pt x="1349" y="891"/>
                  <a:pt x="1349" y="890"/>
                </a:cubicBezTo>
                <a:cubicBezTo>
                  <a:pt x="1348" y="890"/>
                  <a:pt x="1347" y="890"/>
                  <a:pt x="1346" y="889"/>
                </a:cubicBezTo>
                <a:cubicBezTo>
                  <a:pt x="1346" y="889"/>
                  <a:pt x="1345" y="889"/>
                  <a:pt x="1344" y="889"/>
                </a:cubicBezTo>
                <a:cubicBezTo>
                  <a:pt x="1344" y="889"/>
                  <a:pt x="1343" y="889"/>
                  <a:pt x="1343" y="888"/>
                </a:cubicBezTo>
                <a:cubicBezTo>
                  <a:pt x="1344" y="888"/>
                  <a:pt x="1345" y="888"/>
                  <a:pt x="1346" y="887"/>
                </a:cubicBezTo>
                <a:cubicBezTo>
                  <a:pt x="1348" y="887"/>
                  <a:pt x="1349" y="887"/>
                  <a:pt x="1350" y="886"/>
                </a:cubicBezTo>
                <a:cubicBezTo>
                  <a:pt x="1351" y="886"/>
                  <a:pt x="1353" y="885"/>
                  <a:pt x="1354" y="885"/>
                </a:cubicBezTo>
                <a:cubicBezTo>
                  <a:pt x="1355" y="884"/>
                  <a:pt x="1356" y="883"/>
                  <a:pt x="1357" y="883"/>
                </a:cubicBezTo>
                <a:cubicBezTo>
                  <a:pt x="1359" y="882"/>
                  <a:pt x="1360" y="882"/>
                  <a:pt x="1361" y="881"/>
                </a:cubicBezTo>
                <a:cubicBezTo>
                  <a:pt x="1362" y="880"/>
                  <a:pt x="1363" y="880"/>
                  <a:pt x="1364" y="879"/>
                </a:cubicBezTo>
                <a:cubicBezTo>
                  <a:pt x="1365" y="878"/>
                  <a:pt x="1366" y="878"/>
                  <a:pt x="1367" y="877"/>
                </a:cubicBezTo>
                <a:cubicBezTo>
                  <a:pt x="1368" y="876"/>
                  <a:pt x="1369" y="876"/>
                  <a:pt x="1370" y="875"/>
                </a:cubicBezTo>
                <a:cubicBezTo>
                  <a:pt x="1371" y="874"/>
                  <a:pt x="1372" y="873"/>
                  <a:pt x="1372" y="873"/>
                </a:cubicBezTo>
                <a:cubicBezTo>
                  <a:pt x="1374" y="871"/>
                  <a:pt x="1376" y="870"/>
                  <a:pt x="1377" y="868"/>
                </a:cubicBezTo>
                <a:cubicBezTo>
                  <a:pt x="1378" y="867"/>
                  <a:pt x="1378" y="867"/>
                  <a:pt x="1379" y="866"/>
                </a:cubicBezTo>
                <a:cubicBezTo>
                  <a:pt x="1380" y="865"/>
                  <a:pt x="1380" y="864"/>
                  <a:pt x="1381" y="863"/>
                </a:cubicBezTo>
                <a:cubicBezTo>
                  <a:pt x="1381" y="863"/>
                  <a:pt x="1382" y="863"/>
                  <a:pt x="1382" y="862"/>
                </a:cubicBezTo>
                <a:cubicBezTo>
                  <a:pt x="1382" y="862"/>
                  <a:pt x="1382" y="862"/>
                  <a:pt x="1382" y="862"/>
                </a:cubicBezTo>
                <a:cubicBezTo>
                  <a:pt x="1382" y="862"/>
                  <a:pt x="1382" y="862"/>
                  <a:pt x="1383" y="862"/>
                </a:cubicBezTo>
                <a:cubicBezTo>
                  <a:pt x="1383" y="862"/>
                  <a:pt x="1383" y="861"/>
                  <a:pt x="1383" y="861"/>
                </a:cubicBezTo>
                <a:cubicBezTo>
                  <a:pt x="1383" y="861"/>
                  <a:pt x="1383" y="861"/>
                  <a:pt x="1384" y="861"/>
                </a:cubicBezTo>
                <a:cubicBezTo>
                  <a:pt x="1384" y="860"/>
                  <a:pt x="1385" y="860"/>
                  <a:pt x="1386" y="859"/>
                </a:cubicBezTo>
                <a:cubicBezTo>
                  <a:pt x="1387" y="859"/>
                  <a:pt x="1388" y="858"/>
                  <a:pt x="1389" y="857"/>
                </a:cubicBezTo>
                <a:cubicBezTo>
                  <a:pt x="1389" y="857"/>
                  <a:pt x="1390" y="856"/>
                  <a:pt x="1391" y="856"/>
                </a:cubicBezTo>
                <a:cubicBezTo>
                  <a:pt x="1392" y="855"/>
                  <a:pt x="1394" y="854"/>
                  <a:pt x="1395" y="854"/>
                </a:cubicBezTo>
                <a:cubicBezTo>
                  <a:pt x="1395" y="854"/>
                  <a:pt x="1395" y="854"/>
                  <a:pt x="1396" y="853"/>
                </a:cubicBezTo>
                <a:cubicBezTo>
                  <a:pt x="1396" y="853"/>
                  <a:pt x="1396" y="854"/>
                  <a:pt x="1396" y="854"/>
                </a:cubicBezTo>
                <a:cubicBezTo>
                  <a:pt x="1397" y="853"/>
                  <a:pt x="1399" y="854"/>
                  <a:pt x="1401" y="853"/>
                </a:cubicBezTo>
                <a:cubicBezTo>
                  <a:pt x="1401" y="853"/>
                  <a:pt x="1401" y="853"/>
                  <a:pt x="1401" y="853"/>
                </a:cubicBezTo>
                <a:cubicBezTo>
                  <a:pt x="1406" y="862"/>
                  <a:pt x="1415" y="854"/>
                  <a:pt x="1420" y="851"/>
                </a:cubicBezTo>
                <a:cubicBezTo>
                  <a:pt x="1427" y="848"/>
                  <a:pt x="1431" y="848"/>
                  <a:pt x="1440" y="848"/>
                </a:cubicBezTo>
                <a:cubicBezTo>
                  <a:pt x="1429" y="840"/>
                  <a:pt x="1399" y="832"/>
                  <a:pt x="1396" y="851"/>
                </a:cubicBezTo>
                <a:cubicBezTo>
                  <a:pt x="1395" y="851"/>
                  <a:pt x="1394" y="852"/>
                  <a:pt x="1394" y="852"/>
                </a:cubicBezTo>
                <a:cubicBezTo>
                  <a:pt x="1392" y="853"/>
                  <a:pt x="1391" y="853"/>
                  <a:pt x="1390" y="854"/>
                </a:cubicBezTo>
                <a:cubicBezTo>
                  <a:pt x="1389" y="855"/>
                  <a:pt x="1388" y="855"/>
                  <a:pt x="1387" y="856"/>
                </a:cubicBezTo>
                <a:cubicBezTo>
                  <a:pt x="1386" y="856"/>
                  <a:pt x="1386" y="857"/>
                  <a:pt x="1385" y="857"/>
                </a:cubicBezTo>
                <a:cubicBezTo>
                  <a:pt x="1385" y="857"/>
                  <a:pt x="1385" y="857"/>
                  <a:pt x="1385" y="856"/>
                </a:cubicBezTo>
                <a:cubicBezTo>
                  <a:pt x="1386" y="856"/>
                  <a:pt x="1386" y="855"/>
                  <a:pt x="1386" y="854"/>
                </a:cubicBezTo>
                <a:cubicBezTo>
                  <a:pt x="1388" y="851"/>
                  <a:pt x="1389" y="849"/>
                  <a:pt x="1389" y="847"/>
                </a:cubicBezTo>
                <a:cubicBezTo>
                  <a:pt x="1390" y="845"/>
                  <a:pt x="1390" y="843"/>
                  <a:pt x="1390" y="842"/>
                </a:cubicBezTo>
                <a:cubicBezTo>
                  <a:pt x="1390" y="840"/>
                  <a:pt x="1390" y="840"/>
                  <a:pt x="1390" y="840"/>
                </a:cubicBezTo>
                <a:cubicBezTo>
                  <a:pt x="1390" y="840"/>
                  <a:pt x="1390" y="840"/>
                  <a:pt x="1390" y="842"/>
                </a:cubicBezTo>
                <a:cubicBezTo>
                  <a:pt x="1389" y="843"/>
                  <a:pt x="1389" y="844"/>
                  <a:pt x="1388" y="846"/>
                </a:cubicBezTo>
                <a:cubicBezTo>
                  <a:pt x="1387" y="848"/>
                  <a:pt x="1386" y="851"/>
                  <a:pt x="1384" y="853"/>
                </a:cubicBezTo>
                <a:cubicBezTo>
                  <a:pt x="1384" y="854"/>
                  <a:pt x="1383" y="854"/>
                  <a:pt x="1383" y="855"/>
                </a:cubicBezTo>
                <a:cubicBezTo>
                  <a:pt x="1382" y="856"/>
                  <a:pt x="1382" y="856"/>
                  <a:pt x="1381" y="857"/>
                </a:cubicBezTo>
                <a:cubicBezTo>
                  <a:pt x="1380" y="858"/>
                  <a:pt x="1379" y="860"/>
                  <a:pt x="1378" y="861"/>
                </a:cubicBezTo>
                <a:cubicBezTo>
                  <a:pt x="1378" y="862"/>
                  <a:pt x="1377" y="863"/>
                  <a:pt x="1376" y="864"/>
                </a:cubicBezTo>
                <a:cubicBezTo>
                  <a:pt x="1376" y="864"/>
                  <a:pt x="1375" y="865"/>
                  <a:pt x="1374" y="866"/>
                </a:cubicBezTo>
                <a:cubicBezTo>
                  <a:pt x="1373" y="867"/>
                  <a:pt x="1371" y="869"/>
                  <a:pt x="1370" y="870"/>
                </a:cubicBezTo>
                <a:cubicBezTo>
                  <a:pt x="1369" y="871"/>
                  <a:pt x="1368" y="872"/>
                  <a:pt x="1367" y="872"/>
                </a:cubicBezTo>
                <a:cubicBezTo>
                  <a:pt x="1367" y="873"/>
                  <a:pt x="1366" y="874"/>
                  <a:pt x="1365" y="875"/>
                </a:cubicBezTo>
                <a:cubicBezTo>
                  <a:pt x="1364" y="875"/>
                  <a:pt x="1363" y="876"/>
                  <a:pt x="1362" y="877"/>
                </a:cubicBezTo>
                <a:cubicBezTo>
                  <a:pt x="1361" y="877"/>
                  <a:pt x="1360" y="878"/>
                  <a:pt x="1359" y="878"/>
                </a:cubicBezTo>
                <a:cubicBezTo>
                  <a:pt x="1358" y="879"/>
                  <a:pt x="1357" y="880"/>
                  <a:pt x="1356" y="880"/>
                </a:cubicBezTo>
                <a:cubicBezTo>
                  <a:pt x="1355" y="881"/>
                  <a:pt x="1353" y="881"/>
                  <a:pt x="1352" y="882"/>
                </a:cubicBezTo>
                <a:cubicBezTo>
                  <a:pt x="1351" y="882"/>
                  <a:pt x="1350" y="883"/>
                  <a:pt x="1349" y="883"/>
                </a:cubicBezTo>
                <a:cubicBezTo>
                  <a:pt x="1348" y="884"/>
                  <a:pt x="1346" y="884"/>
                  <a:pt x="1345" y="884"/>
                </a:cubicBezTo>
                <a:cubicBezTo>
                  <a:pt x="1344" y="885"/>
                  <a:pt x="1343" y="885"/>
                  <a:pt x="1342" y="885"/>
                </a:cubicBezTo>
                <a:cubicBezTo>
                  <a:pt x="1340" y="886"/>
                  <a:pt x="1340" y="886"/>
                  <a:pt x="1340" y="886"/>
                </a:cubicBezTo>
                <a:cubicBezTo>
                  <a:pt x="1339" y="886"/>
                  <a:pt x="1338" y="886"/>
                  <a:pt x="1338" y="886"/>
                </a:cubicBezTo>
                <a:cubicBezTo>
                  <a:pt x="1336" y="887"/>
                  <a:pt x="1336" y="887"/>
                  <a:pt x="1336" y="887"/>
                </a:cubicBezTo>
                <a:cubicBezTo>
                  <a:pt x="1335" y="887"/>
                  <a:pt x="1335" y="887"/>
                  <a:pt x="1335" y="887"/>
                </a:cubicBezTo>
                <a:cubicBezTo>
                  <a:pt x="1335" y="887"/>
                  <a:pt x="1335" y="887"/>
                  <a:pt x="1335" y="887"/>
                </a:cubicBezTo>
                <a:cubicBezTo>
                  <a:pt x="1335" y="887"/>
                  <a:pt x="1335" y="887"/>
                  <a:pt x="1335" y="887"/>
                </a:cubicBezTo>
                <a:cubicBezTo>
                  <a:pt x="1334" y="887"/>
                  <a:pt x="1334" y="887"/>
                  <a:pt x="1334" y="887"/>
                </a:cubicBezTo>
                <a:cubicBezTo>
                  <a:pt x="1334" y="887"/>
                  <a:pt x="1334" y="887"/>
                  <a:pt x="1334" y="887"/>
                </a:cubicBezTo>
                <a:cubicBezTo>
                  <a:pt x="1334" y="887"/>
                  <a:pt x="1334" y="887"/>
                  <a:pt x="1334" y="887"/>
                </a:cubicBezTo>
                <a:cubicBezTo>
                  <a:pt x="1332" y="887"/>
                  <a:pt x="1332" y="887"/>
                  <a:pt x="1332" y="887"/>
                </a:cubicBezTo>
                <a:cubicBezTo>
                  <a:pt x="1330" y="887"/>
                  <a:pt x="1330" y="887"/>
                  <a:pt x="1330" y="887"/>
                </a:cubicBezTo>
                <a:cubicBezTo>
                  <a:pt x="1325" y="888"/>
                  <a:pt x="1319" y="888"/>
                  <a:pt x="1314" y="887"/>
                </a:cubicBezTo>
                <a:cubicBezTo>
                  <a:pt x="1309" y="887"/>
                  <a:pt x="1303" y="887"/>
                  <a:pt x="1298" y="886"/>
                </a:cubicBezTo>
                <a:cubicBezTo>
                  <a:pt x="1296" y="886"/>
                  <a:pt x="1293" y="886"/>
                  <a:pt x="1290" y="886"/>
                </a:cubicBezTo>
                <a:cubicBezTo>
                  <a:pt x="1316" y="866"/>
                  <a:pt x="1351" y="856"/>
                  <a:pt x="1378" y="840"/>
                </a:cubicBezTo>
                <a:cubicBezTo>
                  <a:pt x="1414" y="818"/>
                  <a:pt x="1418" y="818"/>
                  <a:pt x="1458" y="823"/>
                </a:cubicBezTo>
                <a:cubicBezTo>
                  <a:pt x="1489" y="828"/>
                  <a:pt x="1542" y="852"/>
                  <a:pt x="1580" y="834"/>
                </a:cubicBezTo>
                <a:cubicBezTo>
                  <a:pt x="1551" y="835"/>
                  <a:pt x="1534" y="829"/>
                  <a:pt x="1514" y="822"/>
                </a:cubicBezTo>
                <a:cubicBezTo>
                  <a:pt x="1557" y="804"/>
                  <a:pt x="1576" y="789"/>
                  <a:pt x="1611" y="786"/>
                </a:cubicBezTo>
                <a:cubicBezTo>
                  <a:pt x="1571" y="778"/>
                  <a:pt x="1516" y="814"/>
                  <a:pt x="1503" y="813"/>
                </a:cubicBezTo>
                <a:cubicBezTo>
                  <a:pt x="1488" y="812"/>
                  <a:pt x="1457" y="807"/>
                  <a:pt x="1444" y="802"/>
                </a:cubicBezTo>
                <a:cubicBezTo>
                  <a:pt x="1406" y="786"/>
                  <a:pt x="1451" y="752"/>
                  <a:pt x="1470" y="729"/>
                </a:cubicBezTo>
                <a:cubicBezTo>
                  <a:pt x="1472" y="729"/>
                  <a:pt x="1473" y="728"/>
                  <a:pt x="1475" y="727"/>
                </a:cubicBezTo>
                <a:cubicBezTo>
                  <a:pt x="1477" y="726"/>
                  <a:pt x="1479" y="725"/>
                  <a:pt x="1481" y="724"/>
                </a:cubicBezTo>
                <a:cubicBezTo>
                  <a:pt x="1481" y="724"/>
                  <a:pt x="1482" y="724"/>
                  <a:pt x="1482" y="724"/>
                </a:cubicBezTo>
                <a:cubicBezTo>
                  <a:pt x="1482" y="725"/>
                  <a:pt x="1483" y="725"/>
                  <a:pt x="1483" y="725"/>
                </a:cubicBezTo>
                <a:cubicBezTo>
                  <a:pt x="1484" y="725"/>
                  <a:pt x="1484" y="725"/>
                  <a:pt x="1484" y="726"/>
                </a:cubicBezTo>
                <a:cubicBezTo>
                  <a:pt x="1484" y="726"/>
                  <a:pt x="1484" y="726"/>
                  <a:pt x="1485" y="726"/>
                </a:cubicBezTo>
                <a:cubicBezTo>
                  <a:pt x="1485" y="726"/>
                  <a:pt x="1485" y="726"/>
                  <a:pt x="1485" y="726"/>
                </a:cubicBezTo>
                <a:cubicBezTo>
                  <a:pt x="1486" y="726"/>
                  <a:pt x="1486" y="726"/>
                  <a:pt x="1487" y="726"/>
                </a:cubicBezTo>
                <a:cubicBezTo>
                  <a:pt x="1488" y="727"/>
                  <a:pt x="1488" y="727"/>
                  <a:pt x="1489" y="727"/>
                </a:cubicBezTo>
                <a:cubicBezTo>
                  <a:pt x="1490" y="727"/>
                  <a:pt x="1491" y="728"/>
                  <a:pt x="1491" y="728"/>
                </a:cubicBezTo>
                <a:cubicBezTo>
                  <a:pt x="1492" y="729"/>
                  <a:pt x="1493" y="729"/>
                  <a:pt x="1494" y="729"/>
                </a:cubicBezTo>
                <a:cubicBezTo>
                  <a:pt x="1494" y="730"/>
                  <a:pt x="1495" y="730"/>
                  <a:pt x="1496" y="731"/>
                </a:cubicBezTo>
                <a:cubicBezTo>
                  <a:pt x="1496" y="731"/>
                  <a:pt x="1496" y="731"/>
                  <a:pt x="1496" y="731"/>
                </a:cubicBezTo>
                <a:cubicBezTo>
                  <a:pt x="1495" y="749"/>
                  <a:pt x="1505" y="750"/>
                  <a:pt x="1519" y="741"/>
                </a:cubicBezTo>
                <a:cubicBezTo>
                  <a:pt x="1514" y="733"/>
                  <a:pt x="1510" y="721"/>
                  <a:pt x="1498" y="729"/>
                </a:cubicBezTo>
                <a:cubicBezTo>
                  <a:pt x="1497" y="728"/>
                  <a:pt x="1497" y="728"/>
                  <a:pt x="1497" y="728"/>
                </a:cubicBezTo>
                <a:cubicBezTo>
                  <a:pt x="1497" y="728"/>
                  <a:pt x="1497" y="728"/>
                  <a:pt x="1497" y="728"/>
                </a:cubicBezTo>
                <a:cubicBezTo>
                  <a:pt x="1496" y="728"/>
                  <a:pt x="1495" y="728"/>
                  <a:pt x="1495" y="727"/>
                </a:cubicBezTo>
                <a:cubicBezTo>
                  <a:pt x="1494" y="727"/>
                  <a:pt x="1493" y="726"/>
                  <a:pt x="1493" y="726"/>
                </a:cubicBezTo>
                <a:cubicBezTo>
                  <a:pt x="1492" y="726"/>
                  <a:pt x="1491" y="725"/>
                  <a:pt x="1490" y="725"/>
                </a:cubicBezTo>
                <a:cubicBezTo>
                  <a:pt x="1489" y="725"/>
                  <a:pt x="1489" y="724"/>
                  <a:pt x="1488" y="724"/>
                </a:cubicBezTo>
                <a:cubicBezTo>
                  <a:pt x="1487" y="724"/>
                  <a:pt x="1486" y="724"/>
                  <a:pt x="1486" y="723"/>
                </a:cubicBezTo>
                <a:cubicBezTo>
                  <a:pt x="1486" y="723"/>
                  <a:pt x="1485" y="723"/>
                  <a:pt x="1485" y="723"/>
                </a:cubicBezTo>
                <a:cubicBezTo>
                  <a:pt x="1485" y="723"/>
                  <a:pt x="1485" y="723"/>
                  <a:pt x="1485" y="723"/>
                </a:cubicBezTo>
                <a:cubicBezTo>
                  <a:pt x="1484" y="723"/>
                  <a:pt x="1484" y="723"/>
                  <a:pt x="1484" y="723"/>
                </a:cubicBezTo>
                <a:cubicBezTo>
                  <a:pt x="1483" y="723"/>
                  <a:pt x="1483" y="723"/>
                  <a:pt x="1482" y="723"/>
                </a:cubicBezTo>
                <a:cubicBezTo>
                  <a:pt x="1482" y="724"/>
                  <a:pt x="1482" y="724"/>
                  <a:pt x="1482" y="724"/>
                </a:cubicBezTo>
                <a:cubicBezTo>
                  <a:pt x="1483" y="723"/>
                  <a:pt x="1485" y="722"/>
                  <a:pt x="1487" y="720"/>
                </a:cubicBezTo>
                <a:cubicBezTo>
                  <a:pt x="1488" y="720"/>
                  <a:pt x="1489" y="719"/>
                  <a:pt x="1489" y="718"/>
                </a:cubicBezTo>
                <a:cubicBezTo>
                  <a:pt x="1490" y="718"/>
                  <a:pt x="1490" y="718"/>
                  <a:pt x="1490" y="718"/>
                </a:cubicBezTo>
                <a:cubicBezTo>
                  <a:pt x="1490" y="717"/>
                  <a:pt x="1490" y="717"/>
                  <a:pt x="1490" y="717"/>
                </a:cubicBezTo>
                <a:cubicBezTo>
                  <a:pt x="1491" y="717"/>
                  <a:pt x="1491" y="717"/>
                  <a:pt x="1491" y="717"/>
                </a:cubicBezTo>
                <a:cubicBezTo>
                  <a:pt x="1491" y="716"/>
                  <a:pt x="1491" y="716"/>
                  <a:pt x="1492" y="715"/>
                </a:cubicBezTo>
                <a:cubicBezTo>
                  <a:pt x="1493" y="714"/>
                  <a:pt x="1495" y="712"/>
                  <a:pt x="1496" y="710"/>
                </a:cubicBezTo>
                <a:cubicBezTo>
                  <a:pt x="1497" y="709"/>
                  <a:pt x="1497" y="708"/>
                  <a:pt x="1498" y="707"/>
                </a:cubicBezTo>
                <a:cubicBezTo>
                  <a:pt x="1498" y="707"/>
                  <a:pt x="1499" y="707"/>
                  <a:pt x="1499" y="707"/>
                </a:cubicBezTo>
                <a:cubicBezTo>
                  <a:pt x="1499" y="707"/>
                  <a:pt x="1500" y="707"/>
                  <a:pt x="1500" y="707"/>
                </a:cubicBezTo>
                <a:cubicBezTo>
                  <a:pt x="1501" y="707"/>
                  <a:pt x="1501" y="707"/>
                  <a:pt x="1501" y="706"/>
                </a:cubicBezTo>
                <a:cubicBezTo>
                  <a:pt x="1502" y="706"/>
                  <a:pt x="1502" y="706"/>
                  <a:pt x="1502" y="706"/>
                </a:cubicBezTo>
                <a:cubicBezTo>
                  <a:pt x="1503" y="706"/>
                  <a:pt x="1503" y="706"/>
                  <a:pt x="1504" y="706"/>
                </a:cubicBezTo>
                <a:cubicBezTo>
                  <a:pt x="1504" y="706"/>
                  <a:pt x="1505" y="706"/>
                  <a:pt x="1506" y="706"/>
                </a:cubicBezTo>
                <a:cubicBezTo>
                  <a:pt x="1506" y="706"/>
                  <a:pt x="1506" y="705"/>
                  <a:pt x="1507" y="705"/>
                </a:cubicBezTo>
                <a:cubicBezTo>
                  <a:pt x="1507" y="705"/>
                  <a:pt x="1507" y="705"/>
                  <a:pt x="1508" y="705"/>
                </a:cubicBezTo>
                <a:cubicBezTo>
                  <a:pt x="1508" y="705"/>
                  <a:pt x="1509" y="705"/>
                  <a:pt x="1510" y="705"/>
                </a:cubicBezTo>
                <a:cubicBezTo>
                  <a:pt x="1511" y="705"/>
                  <a:pt x="1513" y="705"/>
                  <a:pt x="1514" y="705"/>
                </a:cubicBezTo>
                <a:cubicBezTo>
                  <a:pt x="1516" y="705"/>
                  <a:pt x="1517" y="705"/>
                  <a:pt x="1519" y="705"/>
                </a:cubicBezTo>
                <a:cubicBezTo>
                  <a:pt x="1521" y="706"/>
                  <a:pt x="1522" y="706"/>
                  <a:pt x="1524" y="706"/>
                </a:cubicBezTo>
                <a:cubicBezTo>
                  <a:pt x="1525" y="706"/>
                  <a:pt x="1526" y="707"/>
                  <a:pt x="1527" y="707"/>
                </a:cubicBezTo>
                <a:cubicBezTo>
                  <a:pt x="1528" y="714"/>
                  <a:pt x="1532" y="722"/>
                  <a:pt x="1538" y="725"/>
                </a:cubicBezTo>
                <a:cubicBezTo>
                  <a:pt x="1546" y="729"/>
                  <a:pt x="1553" y="721"/>
                  <a:pt x="1561" y="718"/>
                </a:cubicBezTo>
                <a:cubicBezTo>
                  <a:pt x="1551" y="709"/>
                  <a:pt x="1541" y="687"/>
                  <a:pt x="1527" y="704"/>
                </a:cubicBezTo>
                <a:cubicBezTo>
                  <a:pt x="1527" y="704"/>
                  <a:pt x="1527" y="704"/>
                  <a:pt x="1527" y="704"/>
                </a:cubicBezTo>
                <a:cubicBezTo>
                  <a:pt x="1527" y="704"/>
                  <a:pt x="1527" y="703"/>
                  <a:pt x="1527" y="703"/>
                </a:cubicBezTo>
                <a:cubicBezTo>
                  <a:pt x="1526" y="704"/>
                  <a:pt x="1526" y="704"/>
                  <a:pt x="1526" y="704"/>
                </a:cubicBezTo>
                <a:cubicBezTo>
                  <a:pt x="1526" y="704"/>
                  <a:pt x="1525" y="704"/>
                  <a:pt x="1524" y="704"/>
                </a:cubicBezTo>
                <a:cubicBezTo>
                  <a:pt x="1523" y="703"/>
                  <a:pt x="1521" y="703"/>
                  <a:pt x="1519" y="703"/>
                </a:cubicBezTo>
                <a:cubicBezTo>
                  <a:pt x="1518" y="703"/>
                  <a:pt x="1516" y="703"/>
                  <a:pt x="1514" y="703"/>
                </a:cubicBezTo>
                <a:cubicBezTo>
                  <a:pt x="1513" y="703"/>
                  <a:pt x="1511" y="703"/>
                  <a:pt x="1510" y="703"/>
                </a:cubicBezTo>
                <a:cubicBezTo>
                  <a:pt x="1509" y="703"/>
                  <a:pt x="1508" y="703"/>
                  <a:pt x="1508" y="703"/>
                </a:cubicBezTo>
                <a:cubicBezTo>
                  <a:pt x="1507" y="703"/>
                  <a:pt x="1507" y="703"/>
                  <a:pt x="1506" y="703"/>
                </a:cubicBezTo>
                <a:cubicBezTo>
                  <a:pt x="1506" y="703"/>
                  <a:pt x="1506" y="703"/>
                  <a:pt x="1505" y="703"/>
                </a:cubicBezTo>
                <a:cubicBezTo>
                  <a:pt x="1505" y="703"/>
                  <a:pt x="1504" y="703"/>
                  <a:pt x="1503" y="703"/>
                </a:cubicBezTo>
                <a:cubicBezTo>
                  <a:pt x="1503" y="703"/>
                  <a:pt x="1502" y="704"/>
                  <a:pt x="1502" y="704"/>
                </a:cubicBezTo>
                <a:cubicBezTo>
                  <a:pt x="1501" y="704"/>
                  <a:pt x="1501" y="704"/>
                  <a:pt x="1501" y="704"/>
                </a:cubicBezTo>
                <a:cubicBezTo>
                  <a:pt x="1500" y="704"/>
                  <a:pt x="1500" y="704"/>
                  <a:pt x="1500" y="704"/>
                </a:cubicBezTo>
                <a:cubicBezTo>
                  <a:pt x="1500" y="704"/>
                  <a:pt x="1499" y="704"/>
                  <a:pt x="1499" y="705"/>
                </a:cubicBezTo>
                <a:cubicBezTo>
                  <a:pt x="1500" y="702"/>
                  <a:pt x="1501" y="700"/>
                  <a:pt x="1502" y="698"/>
                </a:cubicBezTo>
                <a:cubicBezTo>
                  <a:pt x="1504" y="694"/>
                  <a:pt x="1506" y="690"/>
                  <a:pt x="1508" y="687"/>
                </a:cubicBezTo>
                <a:cubicBezTo>
                  <a:pt x="1510" y="683"/>
                  <a:pt x="1513" y="680"/>
                  <a:pt x="1516" y="677"/>
                </a:cubicBezTo>
                <a:cubicBezTo>
                  <a:pt x="1519" y="675"/>
                  <a:pt x="1522" y="673"/>
                  <a:pt x="1526" y="672"/>
                </a:cubicBezTo>
                <a:cubicBezTo>
                  <a:pt x="1529" y="670"/>
                  <a:pt x="1533" y="669"/>
                  <a:pt x="1537" y="668"/>
                </a:cubicBezTo>
                <a:cubicBezTo>
                  <a:pt x="1544" y="666"/>
                  <a:pt x="1551" y="666"/>
                  <a:pt x="1558" y="665"/>
                </a:cubicBezTo>
                <a:cubicBezTo>
                  <a:pt x="1559" y="665"/>
                  <a:pt x="1561" y="665"/>
                  <a:pt x="1562" y="665"/>
                </a:cubicBezTo>
                <a:cubicBezTo>
                  <a:pt x="1564" y="665"/>
                  <a:pt x="1566" y="665"/>
                  <a:pt x="1567" y="665"/>
                </a:cubicBezTo>
                <a:cubicBezTo>
                  <a:pt x="1569" y="665"/>
                  <a:pt x="1571" y="665"/>
                  <a:pt x="1573" y="665"/>
                </a:cubicBezTo>
                <a:cubicBezTo>
                  <a:pt x="1576" y="668"/>
                  <a:pt x="1580" y="670"/>
                  <a:pt x="1583" y="673"/>
                </a:cubicBezTo>
                <a:cubicBezTo>
                  <a:pt x="1580" y="670"/>
                  <a:pt x="1578" y="668"/>
                  <a:pt x="1576" y="665"/>
                </a:cubicBezTo>
                <a:cubicBezTo>
                  <a:pt x="1581" y="666"/>
                  <a:pt x="1585" y="667"/>
                  <a:pt x="1589" y="668"/>
                </a:cubicBezTo>
                <a:cubicBezTo>
                  <a:pt x="1589" y="668"/>
                  <a:pt x="1589" y="668"/>
                  <a:pt x="1589" y="668"/>
                </a:cubicBezTo>
                <a:cubicBezTo>
                  <a:pt x="1589" y="668"/>
                  <a:pt x="1589" y="668"/>
                  <a:pt x="1589" y="668"/>
                </a:cubicBezTo>
                <a:cubicBezTo>
                  <a:pt x="1589" y="668"/>
                  <a:pt x="1590" y="668"/>
                  <a:pt x="1590" y="668"/>
                </a:cubicBezTo>
                <a:cubicBezTo>
                  <a:pt x="1590" y="668"/>
                  <a:pt x="1590" y="668"/>
                  <a:pt x="1590" y="668"/>
                </a:cubicBezTo>
                <a:cubicBezTo>
                  <a:pt x="1590" y="669"/>
                  <a:pt x="1591" y="669"/>
                  <a:pt x="1591" y="670"/>
                </a:cubicBezTo>
                <a:cubicBezTo>
                  <a:pt x="1592" y="670"/>
                  <a:pt x="1592" y="671"/>
                  <a:pt x="1593" y="671"/>
                </a:cubicBezTo>
                <a:cubicBezTo>
                  <a:pt x="1593" y="672"/>
                  <a:pt x="1594" y="672"/>
                  <a:pt x="1594" y="673"/>
                </a:cubicBezTo>
                <a:cubicBezTo>
                  <a:pt x="1595" y="673"/>
                  <a:pt x="1595" y="674"/>
                  <a:pt x="1596" y="675"/>
                </a:cubicBezTo>
                <a:cubicBezTo>
                  <a:pt x="1596" y="675"/>
                  <a:pt x="1597" y="676"/>
                  <a:pt x="1597" y="676"/>
                </a:cubicBezTo>
                <a:cubicBezTo>
                  <a:pt x="1596" y="687"/>
                  <a:pt x="1599" y="697"/>
                  <a:pt x="1610" y="699"/>
                </a:cubicBezTo>
                <a:cubicBezTo>
                  <a:pt x="1609" y="688"/>
                  <a:pt x="1609" y="678"/>
                  <a:pt x="1598" y="673"/>
                </a:cubicBezTo>
                <a:cubicBezTo>
                  <a:pt x="1598" y="673"/>
                  <a:pt x="1598" y="673"/>
                  <a:pt x="1598" y="673"/>
                </a:cubicBezTo>
                <a:cubicBezTo>
                  <a:pt x="1598" y="673"/>
                  <a:pt x="1598" y="673"/>
                  <a:pt x="1598" y="673"/>
                </a:cubicBezTo>
                <a:cubicBezTo>
                  <a:pt x="1597" y="672"/>
                  <a:pt x="1597" y="672"/>
                  <a:pt x="1596" y="671"/>
                </a:cubicBezTo>
                <a:cubicBezTo>
                  <a:pt x="1596" y="671"/>
                  <a:pt x="1596" y="671"/>
                  <a:pt x="1595" y="670"/>
                </a:cubicBezTo>
                <a:cubicBezTo>
                  <a:pt x="1596" y="671"/>
                  <a:pt x="1597" y="671"/>
                  <a:pt x="1597" y="671"/>
                </a:cubicBezTo>
                <a:cubicBezTo>
                  <a:pt x="1598" y="672"/>
                  <a:pt x="1599" y="672"/>
                  <a:pt x="1599" y="673"/>
                </a:cubicBezTo>
                <a:cubicBezTo>
                  <a:pt x="1599" y="673"/>
                  <a:pt x="1600" y="673"/>
                  <a:pt x="1600" y="673"/>
                </a:cubicBezTo>
                <a:cubicBezTo>
                  <a:pt x="1600" y="673"/>
                  <a:pt x="1600" y="673"/>
                  <a:pt x="1599" y="673"/>
                </a:cubicBezTo>
                <a:cubicBezTo>
                  <a:pt x="1599" y="672"/>
                  <a:pt x="1598" y="672"/>
                  <a:pt x="1597" y="671"/>
                </a:cubicBezTo>
                <a:cubicBezTo>
                  <a:pt x="1596" y="670"/>
                  <a:pt x="1595" y="669"/>
                  <a:pt x="1593" y="668"/>
                </a:cubicBezTo>
                <a:cubicBezTo>
                  <a:pt x="1593" y="668"/>
                  <a:pt x="1593" y="668"/>
                  <a:pt x="1593" y="668"/>
                </a:cubicBezTo>
                <a:cubicBezTo>
                  <a:pt x="1592" y="667"/>
                  <a:pt x="1592" y="667"/>
                  <a:pt x="1592" y="667"/>
                </a:cubicBezTo>
                <a:cubicBezTo>
                  <a:pt x="1591" y="667"/>
                  <a:pt x="1591" y="666"/>
                  <a:pt x="1591" y="666"/>
                </a:cubicBezTo>
                <a:cubicBezTo>
                  <a:pt x="1591" y="666"/>
                  <a:pt x="1591" y="666"/>
                  <a:pt x="1591" y="666"/>
                </a:cubicBezTo>
                <a:cubicBezTo>
                  <a:pt x="1591" y="666"/>
                  <a:pt x="1590" y="666"/>
                  <a:pt x="1590" y="666"/>
                </a:cubicBezTo>
                <a:cubicBezTo>
                  <a:pt x="1590" y="666"/>
                  <a:pt x="1589" y="666"/>
                  <a:pt x="1589" y="665"/>
                </a:cubicBezTo>
                <a:cubicBezTo>
                  <a:pt x="1588" y="665"/>
                  <a:pt x="1588" y="665"/>
                  <a:pt x="1588" y="665"/>
                </a:cubicBezTo>
                <a:cubicBezTo>
                  <a:pt x="1588" y="665"/>
                  <a:pt x="1588" y="665"/>
                  <a:pt x="1588" y="666"/>
                </a:cubicBezTo>
                <a:cubicBezTo>
                  <a:pt x="1585" y="665"/>
                  <a:pt x="1582" y="664"/>
                  <a:pt x="1578" y="663"/>
                </a:cubicBezTo>
                <a:cubicBezTo>
                  <a:pt x="1578" y="663"/>
                  <a:pt x="1579" y="662"/>
                  <a:pt x="1579" y="662"/>
                </a:cubicBezTo>
                <a:cubicBezTo>
                  <a:pt x="1580" y="661"/>
                  <a:pt x="1581" y="661"/>
                  <a:pt x="1581" y="660"/>
                </a:cubicBezTo>
                <a:cubicBezTo>
                  <a:pt x="1582" y="660"/>
                  <a:pt x="1582" y="660"/>
                  <a:pt x="1583" y="660"/>
                </a:cubicBezTo>
                <a:cubicBezTo>
                  <a:pt x="1583" y="660"/>
                  <a:pt x="1583" y="659"/>
                  <a:pt x="1583" y="659"/>
                </a:cubicBezTo>
                <a:cubicBezTo>
                  <a:pt x="1584" y="659"/>
                  <a:pt x="1584" y="659"/>
                  <a:pt x="1584" y="659"/>
                </a:cubicBezTo>
                <a:cubicBezTo>
                  <a:pt x="1584" y="658"/>
                  <a:pt x="1585" y="658"/>
                  <a:pt x="1585" y="657"/>
                </a:cubicBezTo>
                <a:cubicBezTo>
                  <a:pt x="1586" y="657"/>
                  <a:pt x="1586" y="657"/>
                  <a:pt x="1587" y="656"/>
                </a:cubicBezTo>
                <a:cubicBezTo>
                  <a:pt x="1587" y="656"/>
                  <a:pt x="1588" y="656"/>
                  <a:pt x="1588" y="655"/>
                </a:cubicBezTo>
                <a:cubicBezTo>
                  <a:pt x="1589" y="655"/>
                  <a:pt x="1589" y="654"/>
                  <a:pt x="1590" y="654"/>
                </a:cubicBezTo>
                <a:cubicBezTo>
                  <a:pt x="1591" y="653"/>
                  <a:pt x="1592" y="652"/>
                  <a:pt x="1594" y="652"/>
                </a:cubicBezTo>
                <a:cubicBezTo>
                  <a:pt x="1595" y="651"/>
                  <a:pt x="1596" y="650"/>
                  <a:pt x="1598" y="650"/>
                </a:cubicBezTo>
                <a:cubicBezTo>
                  <a:pt x="1599" y="649"/>
                  <a:pt x="1601" y="649"/>
                  <a:pt x="1602" y="648"/>
                </a:cubicBezTo>
                <a:cubicBezTo>
                  <a:pt x="1603" y="648"/>
                  <a:pt x="1605" y="647"/>
                  <a:pt x="1606" y="647"/>
                </a:cubicBezTo>
                <a:cubicBezTo>
                  <a:pt x="1606" y="647"/>
                  <a:pt x="1606" y="647"/>
                  <a:pt x="1606" y="647"/>
                </a:cubicBezTo>
                <a:cubicBezTo>
                  <a:pt x="1622" y="662"/>
                  <a:pt x="1632" y="650"/>
                  <a:pt x="1639" y="633"/>
                </a:cubicBezTo>
                <a:cubicBezTo>
                  <a:pt x="1625" y="640"/>
                  <a:pt x="1615" y="628"/>
                  <a:pt x="1604" y="645"/>
                </a:cubicBezTo>
                <a:cubicBezTo>
                  <a:pt x="1603" y="645"/>
                  <a:pt x="1602" y="645"/>
                  <a:pt x="1601" y="646"/>
                </a:cubicBezTo>
                <a:cubicBezTo>
                  <a:pt x="1600" y="646"/>
                  <a:pt x="1598" y="647"/>
                  <a:pt x="1597" y="647"/>
                </a:cubicBezTo>
                <a:cubicBezTo>
                  <a:pt x="1595" y="648"/>
                  <a:pt x="1594" y="649"/>
                  <a:pt x="1593" y="650"/>
                </a:cubicBezTo>
                <a:cubicBezTo>
                  <a:pt x="1591" y="650"/>
                  <a:pt x="1590" y="651"/>
                  <a:pt x="1589" y="652"/>
                </a:cubicBezTo>
                <a:cubicBezTo>
                  <a:pt x="1588" y="652"/>
                  <a:pt x="1587" y="653"/>
                  <a:pt x="1587" y="653"/>
                </a:cubicBezTo>
                <a:cubicBezTo>
                  <a:pt x="1586" y="653"/>
                  <a:pt x="1586" y="654"/>
                  <a:pt x="1585" y="654"/>
                </a:cubicBezTo>
                <a:cubicBezTo>
                  <a:pt x="1585" y="655"/>
                  <a:pt x="1584" y="655"/>
                  <a:pt x="1584" y="655"/>
                </a:cubicBezTo>
                <a:cubicBezTo>
                  <a:pt x="1583" y="656"/>
                  <a:pt x="1583" y="656"/>
                  <a:pt x="1582" y="657"/>
                </a:cubicBezTo>
                <a:cubicBezTo>
                  <a:pt x="1582" y="657"/>
                  <a:pt x="1582" y="657"/>
                  <a:pt x="1582" y="657"/>
                </a:cubicBezTo>
                <a:cubicBezTo>
                  <a:pt x="1581" y="657"/>
                  <a:pt x="1581" y="658"/>
                  <a:pt x="1581" y="658"/>
                </a:cubicBezTo>
                <a:cubicBezTo>
                  <a:pt x="1581" y="658"/>
                  <a:pt x="1580" y="659"/>
                  <a:pt x="1580" y="659"/>
                </a:cubicBezTo>
                <a:cubicBezTo>
                  <a:pt x="1580" y="659"/>
                  <a:pt x="1580" y="660"/>
                  <a:pt x="1579" y="660"/>
                </a:cubicBezTo>
                <a:cubicBezTo>
                  <a:pt x="1579" y="661"/>
                  <a:pt x="1579" y="661"/>
                  <a:pt x="1579" y="661"/>
                </a:cubicBezTo>
                <a:cubicBezTo>
                  <a:pt x="1578" y="662"/>
                  <a:pt x="1578" y="663"/>
                  <a:pt x="1578" y="663"/>
                </a:cubicBezTo>
                <a:cubicBezTo>
                  <a:pt x="1577" y="663"/>
                  <a:pt x="1577" y="663"/>
                  <a:pt x="1576" y="662"/>
                </a:cubicBezTo>
                <a:cubicBezTo>
                  <a:pt x="1575" y="662"/>
                  <a:pt x="1574" y="662"/>
                  <a:pt x="1573" y="662"/>
                </a:cubicBezTo>
                <a:cubicBezTo>
                  <a:pt x="1568" y="656"/>
                  <a:pt x="1564" y="652"/>
                  <a:pt x="1561" y="647"/>
                </a:cubicBezTo>
                <a:cubicBezTo>
                  <a:pt x="1562" y="645"/>
                  <a:pt x="1563" y="643"/>
                  <a:pt x="1564" y="640"/>
                </a:cubicBezTo>
                <a:cubicBezTo>
                  <a:pt x="1566" y="635"/>
                  <a:pt x="1568" y="630"/>
                  <a:pt x="1570" y="624"/>
                </a:cubicBezTo>
                <a:cubicBezTo>
                  <a:pt x="1571" y="622"/>
                  <a:pt x="1573" y="619"/>
                  <a:pt x="1574" y="616"/>
                </a:cubicBezTo>
                <a:cubicBezTo>
                  <a:pt x="1575" y="614"/>
                  <a:pt x="1576" y="611"/>
                  <a:pt x="1577" y="609"/>
                </a:cubicBezTo>
                <a:cubicBezTo>
                  <a:pt x="1577" y="607"/>
                  <a:pt x="1578" y="606"/>
                  <a:pt x="1579" y="605"/>
                </a:cubicBezTo>
                <a:cubicBezTo>
                  <a:pt x="1579" y="604"/>
                  <a:pt x="1580" y="603"/>
                  <a:pt x="1581" y="602"/>
                </a:cubicBezTo>
                <a:cubicBezTo>
                  <a:pt x="1581" y="602"/>
                  <a:pt x="1581" y="602"/>
                  <a:pt x="1581" y="602"/>
                </a:cubicBezTo>
                <a:cubicBezTo>
                  <a:pt x="1582" y="601"/>
                  <a:pt x="1582" y="601"/>
                  <a:pt x="1582" y="601"/>
                </a:cubicBezTo>
                <a:cubicBezTo>
                  <a:pt x="1582" y="601"/>
                  <a:pt x="1583" y="600"/>
                  <a:pt x="1583" y="600"/>
                </a:cubicBezTo>
                <a:cubicBezTo>
                  <a:pt x="1584" y="599"/>
                  <a:pt x="1585" y="599"/>
                  <a:pt x="1586" y="599"/>
                </a:cubicBezTo>
                <a:cubicBezTo>
                  <a:pt x="1587" y="598"/>
                  <a:pt x="1588" y="598"/>
                  <a:pt x="1589" y="598"/>
                </a:cubicBezTo>
                <a:cubicBezTo>
                  <a:pt x="1590" y="597"/>
                  <a:pt x="1590" y="597"/>
                  <a:pt x="1591" y="597"/>
                </a:cubicBezTo>
                <a:cubicBezTo>
                  <a:pt x="1591" y="597"/>
                  <a:pt x="1591" y="597"/>
                  <a:pt x="1591" y="597"/>
                </a:cubicBezTo>
                <a:cubicBezTo>
                  <a:pt x="1591" y="597"/>
                  <a:pt x="1592" y="597"/>
                  <a:pt x="1592" y="597"/>
                </a:cubicBezTo>
                <a:cubicBezTo>
                  <a:pt x="1592" y="597"/>
                  <a:pt x="1592" y="597"/>
                  <a:pt x="1593" y="597"/>
                </a:cubicBezTo>
                <a:cubicBezTo>
                  <a:pt x="1593" y="597"/>
                  <a:pt x="1593" y="597"/>
                  <a:pt x="1593" y="597"/>
                </a:cubicBezTo>
                <a:cubicBezTo>
                  <a:pt x="1593" y="596"/>
                  <a:pt x="1594" y="596"/>
                  <a:pt x="1594" y="596"/>
                </a:cubicBezTo>
                <a:cubicBezTo>
                  <a:pt x="1595" y="596"/>
                  <a:pt x="1595" y="596"/>
                  <a:pt x="1596" y="596"/>
                </a:cubicBezTo>
                <a:cubicBezTo>
                  <a:pt x="1599" y="595"/>
                  <a:pt x="1600" y="595"/>
                  <a:pt x="1600" y="595"/>
                </a:cubicBezTo>
                <a:cubicBezTo>
                  <a:pt x="1600" y="595"/>
                  <a:pt x="1600" y="595"/>
                  <a:pt x="1599" y="595"/>
                </a:cubicBezTo>
                <a:cubicBezTo>
                  <a:pt x="1598" y="595"/>
                  <a:pt x="1598" y="595"/>
                  <a:pt x="1597" y="595"/>
                </a:cubicBezTo>
                <a:cubicBezTo>
                  <a:pt x="1597" y="595"/>
                  <a:pt x="1597" y="595"/>
                  <a:pt x="1597" y="595"/>
                </a:cubicBezTo>
                <a:cubicBezTo>
                  <a:pt x="1598" y="594"/>
                  <a:pt x="1598" y="594"/>
                  <a:pt x="1599" y="593"/>
                </a:cubicBezTo>
                <a:cubicBezTo>
                  <a:pt x="1600" y="593"/>
                  <a:pt x="1601" y="593"/>
                  <a:pt x="1601" y="592"/>
                </a:cubicBezTo>
                <a:cubicBezTo>
                  <a:pt x="1602" y="592"/>
                  <a:pt x="1602" y="591"/>
                  <a:pt x="1603" y="591"/>
                </a:cubicBezTo>
                <a:cubicBezTo>
                  <a:pt x="1603" y="591"/>
                  <a:pt x="1603" y="591"/>
                  <a:pt x="1603" y="591"/>
                </a:cubicBezTo>
                <a:cubicBezTo>
                  <a:pt x="1604" y="590"/>
                  <a:pt x="1604" y="590"/>
                  <a:pt x="1604" y="590"/>
                </a:cubicBezTo>
                <a:cubicBezTo>
                  <a:pt x="1616" y="596"/>
                  <a:pt x="1619" y="584"/>
                  <a:pt x="1624" y="576"/>
                </a:cubicBezTo>
                <a:cubicBezTo>
                  <a:pt x="1610" y="570"/>
                  <a:pt x="1601" y="573"/>
                  <a:pt x="1603" y="588"/>
                </a:cubicBezTo>
                <a:cubicBezTo>
                  <a:pt x="1602" y="589"/>
                  <a:pt x="1602" y="589"/>
                  <a:pt x="1602" y="589"/>
                </a:cubicBezTo>
                <a:cubicBezTo>
                  <a:pt x="1602" y="589"/>
                  <a:pt x="1601" y="590"/>
                  <a:pt x="1600" y="590"/>
                </a:cubicBezTo>
                <a:cubicBezTo>
                  <a:pt x="1600" y="591"/>
                  <a:pt x="1599" y="591"/>
                  <a:pt x="1598" y="592"/>
                </a:cubicBezTo>
                <a:cubicBezTo>
                  <a:pt x="1597" y="592"/>
                  <a:pt x="1597" y="592"/>
                  <a:pt x="1596" y="593"/>
                </a:cubicBezTo>
                <a:cubicBezTo>
                  <a:pt x="1595" y="593"/>
                  <a:pt x="1595" y="593"/>
                  <a:pt x="1594" y="594"/>
                </a:cubicBezTo>
                <a:cubicBezTo>
                  <a:pt x="1593" y="594"/>
                  <a:pt x="1593" y="594"/>
                  <a:pt x="1592" y="595"/>
                </a:cubicBezTo>
                <a:cubicBezTo>
                  <a:pt x="1592" y="595"/>
                  <a:pt x="1592" y="595"/>
                  <a:pt x="1592" y="595"/>
                </a:cubicBezTo>
                <a:cubicBezTo>
                  <a:pt x="1592" y="595"/>
                  <a:pt x="1591" y="595"/>
                  <a:pt x="1591" y="595"/>
                </a:cubicBezTo>
                <a:cubicBezTo>
                  <a:pt x="1591" y="595"/>
                  <a:pt x="1591" y="595"/>
                  <a:pt x="1591" y="595"/>
                </a:cubicBezTo>
                <a:cubicBezTo>
                  <a:pt x="1590" y="595"/>
                  <a:pt x="1589" y="595"/>
                  <a:pt x="1588" y="595"/>
                </a:cubicBezTo>
                <a:cubicBezTo>
                  <a:pt x="1588" y="596"/>
                  <a:pt x="1587" y="596"/>
                  <a:pt x="1587" y="596"/>
                </a:cubicBezTo>
                <a:cubicBezTo>
                  <a:pt x="1586" y="596"/>
                  <a:pt x="1586" y="596"/>
                  <a:pt x="1585" y="597"/>
                </a:cubicBezTo>
                <a:cubicBezTo>
                  <a:pt x="1584" y="597"/>
                  <a:pt x="1584" y="597"/>
                  <a:pt x="1583" y="598"/>
                </a:cubicBezTo>
                <a:cubicBezTo>
                  <a:pt x="1583" y="598"/>
                  <a:pt x="1582" y="597"/>
                  <a:pt x="1582" y="597"/>
                </a:cubicBezTo>
                <a:cubicBezTo>
                  <a:pt x="1582" y="596"/>
                  <a:pt x="1582" y="596"/>
                  <a:pt x="1581" y="596"/>
                </a:cubicBezTo>
                <a:cubicBezTo>
                  <a:pt x="1581" y="595"/>
                  <a:pt x="1581" y="595"/>
                  <a:pt x="1581" y="594"/>
                </a:cubicBezTo>
                <a:cubicBezTo>
                  <a:pt x="1581" y="594"/>
                  <a:pt x="1580" y="593"/>
                  <a:pt x="1580" y="593"/>
                </a:cubicBezTo>
                <a:cubicBezTo>
                  <a:pt x="1580" y="592"/>
                  <a:pt x="1580" y="592"/>
                  <a:pt x="1580" y="592"/>
                </a:cubicBezTo>
                <a:cubicBezTo>
                  <a:pt x="1579" y="591"/>
                  <a:pt x="1579" y="591"/>
                  <a:pt x="1579" y="591"/>
                </a:cubicBezTo>
                <a:cubicBezTo>
                  <a:pt x="1579" y="590"/>
                  <a:pt x="1578" y="590"/>
                  <a:pt x="1578" y="589"/>
                </a:cubicBezTo>
                <a:cubicBezTo>
                  <a:pt x="1578" y="588"/>
                  <a:pt x="1577" y="588"/>
                  <a:pt x="1577" y="587"/>
                </a:cubicBezTo>
                <a:cubicBezTo>
                  <a:pt x="1577" y="587"/>
                  <a:pt x="1577" y="586"/>
                  <a:pt x="1577" y="586"/>
                </a:cubicBezTo>
                <a:cubicBezTo>
                  <a:pt x="1576" y="586"/>
                  <a:pt x="1576" y="585"/>
                  <a:pt x="1576" y="585"/>
                </a:cubicBezTo>
                <a:cubicBezTo>
                  <a:pt x="1576" y="584"/>
                  <a:pt x="1575" y="583"/>
                  <a:pt x="1575" y="583"/>
                </a:cubicBezTo>
                <a:cubicBezTo>
                  <a:pt x="1575" y="581"/>
                  <a:pt x="1574" y="579"/>
                  <a:pt x="1574" y="578"/>
                </a:cubicBezTo>
                <a:cubicBezTo>
                  <a:pt x="1574" y="578"/>
                  <a:pt x="1575" y="578"/>
                  <a:pt x="1576" y="578"/>
                </a:cubicBezTo>
                <a:cubicBezTo>
                  <a:pt x="1574" y="577"/>
                  <a:pt x="1574" y="577"/>
                  <a:pt x="1574" y="577"/>
                </a:cubicBezTo>
                <a:cubicBezTo>
                  <a:pt x="1574" y="577"/>
                  <a:pt x="1574" y="576"/>
                  <a:pt x="1573" y="576"/>
                </a:cubicBezTo>
                <a:cubicBezTo>
                  <a:pt x="1577" y="571"/>
                  <a:pt x="1582" y="565"/>
                  <a:pt x="1585" y="559"/>
                </a:cubicBezTo>
                <a:cubicBezTo>
                  <a:pt x="1585" y="559"/>
                  <a:pt x="1585" y="559"/>
                  <a:pt x="1585" y="559"/>
                </a:cubicBezTo>
                <a:cubicBezTo>
                  <a:pt x="1589" y="560"/>
                  <a:pt x="1592" y="561"/>
                  <a:pt x="1596" y="562"/>
                </a:cubicBezTo>
                <a:cubicBezTo>
                  <a:pt x="1592" y="560"/>
                  <a:pt x="1589" y="558"/>
                  <a:pt x="1585" y="556"/>
                </a:cubicBezTo>
                <a:cubicBezTo>
                  <a:pt x="1587" y="548"/>
                  <a:pt x="1584" y="538"/>
                  <a:pt x="1587" y="530"/>
                </a:cubicBezTo>
                <a:cubicBezTo>
                  <a:pt x="1579" y="531"/>
                  <a:pt x="1571" y="539"/>
                  <a:pt x="1566" y="547"/>
                </a:cubicBezTo>
                <a:cubicBezTo>
                  <a:pt x="1557" y="544"/>
                  <a:pt x="1547" y="542"/>
                  <a:pt x="1535" y="542"/>
                </a:cubicBezTo>
                <a:cubicBezTo>
                  <a:pt x="1556" y="522"/>
                  <a:pt x="1584" y="517"/>
                  <a:pt x="1617" y="509"/>
                </a:cubicBezTo>
                <a:cubicBezTo>
                  <a:pt x="1534" y="513"/>
                  <a:pt x="1462" y="565"/>
                  <a:pt x="1387" y="612"/>
                </a:cubicBezTo>
                <a:cubicBezTo>
                  <a:pt x="1401" y="584"/>
                  <a:pt x="1419" y="547"/>
                  <a:pt x="1440" y="523"/>
                </a:cubicBezTo>
                <a:cubicBezTo>
                  <a:pt x="1480" y="480"/>
                  <a:pt x="1503" y="476"/>
                  <a:pt x="1549" y="462"/>
                </a:cubicBezTo>
                <a:cubicBezTo>
                  <a:pt x="1534" y="464"/>
                  <a:pt x="1518" y="462"/>
                  <a:pt x="1504" y="465"/>
                </a:cubicBezTo>
                <a:cubicBezTo>
                  <a:pt x="1481" y="470"/>
                  <a:pt x="1467" y="477"/>
                  <a:pt x="1447" y="492"/>
                </a:cubicBezTo>
                <a:cubicBezTo>
                  <a:pt x="1475" y="440"/>
                  <a:pt x="1500" y="430"/>
                  <a:pt x="1525" y="401"/>
                </a:cubicBezTo>
                <a:cubicBezTo>
                  <a:pt x="1494" y="419"/>
                  <a:pt x="1476" y="428"/>
                  <a:pt x="1457" y="451"/>
                </a:cubicBezTo>
                <a:cubicBezTo>
                  <a:pt x="1457" y="450"/>
                  <a:pt x="1457" y="450"/>
                  <a:pt x="1457" y="449"/>
                </a:cubicBezTo>
                <a:cubicBezTo>
                  <a:pt x="1457" y="448"/>
                  <a:pt x="1457" y="447"/>
                  <a:pt x="1458" y="446"/>
                </a:cubicBezTo>
                <a:cubicBezTo>
                  <a:pt x="1459" y="436"/>
                  <a:pt x="1460" y="425"/>
                  <a:pt x="1462" y="412"/>
                </a:cubicBezTo>
                <a:cubicBezTo>
                  <a:pt x="1462" y="410"/>
                  <a:pt x="1463" y="408"/>
                  <a:pt x="1463" y="405"/>
                </a:cubicBezTo>
                <a:cubicBezTo>
                  <a:pt x="1463" y="405"/>
                  <a:pt x="1463" y="405"/>
                  <a:pt x="1463" y="405"/>
                </a:cubicBezTo>
                <a:cubicBezTo>
                  <a:pt x="1464" y="405"/>
                  <a:pt x="1464" y="404"/>
                  <a:pt x="1464" y="404"/>
                </a:cubicBezTo>
                <a:cubicBezTo>
                  <a:pt x="1465" y="404"/>
                  <a:pt x="1465" y="404"/>
                  <a:pt x="1465" y="404"/>
                </a:cubicBezTo>
                <a:cubicBezTo>
                  <a:pt x="1465" y="403"/>
                  <a:pt x="1465" y="403"/>
                  <a:pt x="1466" y="403"/>
                </a:cubicBezTo>
                <a:cubicBezTo>
                  <a:pt x="1466" y="403"/>
                  <a:pt x="1466" y="403"/>
                  <a:pt x="1466" y="403"/>
                </a:cubicBezTo>
                <a:cubicBezTo>
                  <a:pt x="1466" y="403"/>
                  <a:pt x="1467" y="402"/>
                  <a:pt x="1468" y="402"/>
                </a:cubicBezTo>
                <a:cubicBezTo>
                  <a:pt x="1469" y="402"/>
                  <a:pt x="1469" y="401"/>
                  <a:pt x="1470" y="401"/>
                </a:cubicBezTo>
                <a:cubicBezTo>
                  <a:pt x="1471" y="401"/>
                  <a:pt x="1472" y="401"/>
                  <a:pt x="1473" y="400"/>
                </a:cubicBezTo>
                <a:cubicBezTo>
                  <a:pt x="1474" y="400"/>
                  <a:pt x="1475" y="400"/>
                  <a:pt x="1476" y="400"/>
                </a:cubicBezTo>
                <a:cubicBezTo>
                  <a:pt x="1477" y="400"/>
                  <a:pt x="1478" y="399"/>
                  <a:pt x="1479" y="399"/>
                </a:cubicBezTo>
                <a:cubicBezTo>
                  <a:pt x="1483" y="405"/>
                  <a:pt x="1494" y="401"/>
                  <a:pt x="1498" y="397"/>
                </a:cubicBezTo>
                <a:cubicBezTo>
                  <a:pt x="1503" y="391"/>
                  <a:pt x="1502" y="384"/>
                  <a:pt x="1499" y="377"/>
                </a:cubicBezTo>
                <a:cubicBezTo>
                  <a:pt x="1498" y="392"/>
                  <a:pt x="1483" y="383"/>
                  <a:pt x="1479" y="397"/>
                </a:cubicBezTo>
                <a:cubicBezTo>
                  <a:pt x="1478" y="398"/>
                  <a:pt x="1477" y="398"/>
                  <a:pt x="1475" y="398"/>
                </a:cubicBezTo>
                <a:cubicBezTo>
                  <a:pt x="1474" y="399"/>
                  <a:pt x="1473" y="399"/>
                  <a:pt x="1473" y="399"/>
                </a:cubicBezTo>
                <a:cubicBezTo>
                  <a:pt x="1472" y="399"/>
                  <a:pt x="1471" y="399"/>
                  <a:pt x="1470" y="400"/>
                </a:cubicBezTo>
                <a:cubicBezTo>
                  <a:pt x="1469" y="400"/>
                  <a:pt x="1468" y="400"/>
                  <a:pt x="1467" y="401"/>
                </a:cubicBezTo>
                <a:cubicBezTo>
                  <a:pt x="1466" y="401"/>
                  <a:pt x="1466" y="401"/>
                  <a:pt x="1465" y="402"/>
                </a:cubicBezTo>
                <a:cubicBezTo>
                  <a:pt x="1465" y="402"/>
                  <a:pt x="1465" y="402"/>
                  <a:pt x="1465" y="402"/>
                </a:cubicBezTo>
                <a:cubicBezTo>
                  <a:pt x="1464" y="402"/>
                  <a:pt x="1464" y="402"/>
                  <a:pt x="1464" y="402"/>
                </a:cubicBezTo>
                <a:cubicBezTo>
                  <a:pt x="1464" y="403"/>
                  <a:pt x="1464" y="403"/>
                  <a:pt x="1464" y="403"/>
                </a:cubicBezTo>
                <a:cubicBezTo>
                  <a:pt x="1463" y="403"/>
                  <a:pt x="1463" y="404"/>
                  <a:pt x="1463" y="404"/>
                </a:cubicBezTo>
                <a:cubicBezTo>
                  <a:pt x="1463" y="401"/>
                  <a:pt x="1464" y="397"/>
                  <a:pt x="1464" y="394"/>
                </a:cubicBezTo>
                <a:cubicBezTo>
                  <a:pt x="1465" y="387"/>
                  <a:pt x="1466" y="381"/>
                  <a:pt x="1468" y="375"/>
                </a:cubicBezTo>
                <a:cubicBezTo>
                  <a:pt x="1468" y="373"/>
                  <a:pt x="1469" y="372"/>
                  <a:pt x="1470" y="371"/>
                </a:cubicBezTo>
                <a:cubicBezTo>
                  <a:pt x="1470" y="370"/>
                  <a:pt x="1470" y="369"/>
                  <a:pt x="1471" y="369"/>
                </a:cubicBezTo>
                <a:cubicBezTo>
                  <a:pt x="1471" y="368"/>
                  <a:pt x="1471" y="367"/>
                  <a:pt x="1472" y="366"/>
                </a:cubicBezTo>
                <a:cubicBezTo>
                  <a:pt x="1474" y="364"/>
                  <a:pt x="1475" y="361"/>
                  <a:pt x="1477" y="359"/>
                </a:cubicBezTo>
                <a:cubicBezTo>
                  <a:pt x="1479" y="357"/>
                  <a:pt x="1480" y="354"/>
                  <a:pt x="1481" y="352"/>
                </a:cubicBezTo>
                <a:cubicBezTo>
                  <a:pt x="1482" y="352"/>
                  <a:pt x="1482" y="352"/>
                  <a:pt x="1482" y="353"/>
                </a:cubicBezTo>
                <a:cubicBezTo>
                  <a:pt x="1483" y="353"/>
                  <a:pt x="1483" y="353"/>
                  <a:pt x="1484" y="353"/>
                </a:cubicBezTo>
                <a:cubicBezTo>
                  <a:pt x="1484" y="353"/>
                  <a:pt x="1485" y="353"/>
                  <a:pt x="1485" y="353"/>
                </a:cubicBezTo>
                <a:cubicBezTo>
                  <a:pt x="1485" y="353"/>
                  <a:pt x="1486" y="353"/>
                  <a:pt x="1486" y="353"/>
                </a:cubicBezTo>
                <a:cubicBezTo>
                  <a:pt x="1486" y="353"/>
                  <a:pt x="1486" y="353"/>
                  <a:pt x="1487" y="353"/>
                </a:cubicBezTo>
                <a:cubicBezTo>
                  <a:pt x="1488" y="353"/>
                  <a:pt x="1489" y="353"/>
                  <a:pt x="1491" y="353"/>
                </a:cubicBezTo>
                <a:cubicBezTo>
                  <a:pt x="1492" y="354"/>
                  <a:pt x="1493" y="354"/>
                  <a:pt x="1495" y="354"/>
                </a:cubicBezTo>
                <a:cubicBezTo>
                  <a:pt x="1498" y="355"/>
                  <a:pt x="1501" y="355"/>
                  <a:pt x="1504" y="355"/>
                </a:cubicBezTo>
                <a:cubicBezTo>
                  <a:pt x="1506" y="356"/>
                  <a:pt x="1507" y="356"/>
                  <a:pt x="1508" y="356"/>
                </a:cubicBezTo>
                <a:cubicBezTo>
                  <a:pt x="1509" y="356"/>
                  <a:pt x="1510" y="357"/>
                  <a:pt x="1511" y="357"/>
                </a:cubicBezTo>
                <a:cubicBezTo>
                  <a:pt x="1511" y="357"/>
                  <a:pt x="1512" y="358"/>
                  <a:pt x="1512" y="358"/>
                </a:cubicBezTo>
                <a:cubicBezTo>
                  <a:pt x="1513" y="358"/>
                  <a:pt x="1513" y="358"/>
                  <a:pt x="1513" y="359"/>
                </a:cubicBezTo>
                <a:cubicBezTo>
                  <a:pt x="1514" y="359"/>
                  <a:pt x="1515" y="360"/>
                  <a:pt x="1516" y="360"/>
                </a:cubicBezTo>
                <a:cubicBezTo>
                  <a:pt x="1516" y="361"/>
                  <a:pt x="1516" y="361"/>
                  <a:pt x="1517" y="361"/>
                </a:cubicBezTo>
                <a:cubicBezTo>
                  <a:pt x="1517" y="373"/>
                  <a:pt x="1527" y="372"/>
                  <a:pt x="1535" y="379"/>
                </a:cubicBezTo>
                <a:cubicBezTo>
                  <a:pt x="1536" y="365"/>
                  <a:pt x="1529" y="360"/>
                  <a:pt x="1517" y="359"/>
                </a:cubicBezTo>
                <a:cubicBezTo>
                  <a:pt x="1517" y="359"/>
                  <a:pt x="1517" y="359"/>
                  <a:pt x="1517" y="359"/>
                </a:cubicBezTo>
                <a:cubicBezTo>
                  <a:pt x="1516" y="359"/>
                  <a:pt x="1515" y="358"/>
                  <a:pt x="1514" y="358"/>
                </a:cubicBezTo>
                <a:cubicBezTo>
                  <a:pt x="1514" y="357"/>
                  <a:pt x="1513" y="357"/>
                  <a:pt x="1513" y="357"/>
                </a:cubicBezTo>
                <a:cubicBezTo>
                  <a:pt x="1512" y="357"/>
                  <a:pt x="1512" y="356"/>
                  <a:pt x="1512" y="356"/>
                </a:cubicBezTo>
                <a:cubicBezTo>
                  <a:pt x="1511" y="356"/>
                  <a:pt x="1511" y="356"/>
                  <a:pt x="1511" y="356"/>
                </a:cubicBezTo>
                <a:cubicBezTo>
                  <a:pt x="1512" y="356"/>
                  <a:pt x="1513" y="356"/>
                  <a:pt x="1514" y="356"/>
                </a:cubicBezTo>
                <a:cubicBezTo>
                  <a:pt x="1517" y="355"/>
                  <a:pt x="1520" y="355"/>
                  <a:pt x="1522" y="354"/>
                </a:cubicBezTo>
                <a:cubicBezTo>
                  <a:pt x="1523" y="354"/>
                  <a:pt x="1523" y="354"/>
                  <a:pt x="1523" y="354"/>
                </a:cubicBezTo>
                <a:cubicBezTo>
                  <a:pt x="1524" y="354"/>
                  <a:pt x="1524" y="354"/>
                  <a:pt x="1524" y="354"/>
                </a:cubicBezTo>
                <a:cubicBezTo>
                  <a:pt x="1525" y="354"/>
                  <a:pt x="1525" y="353"/>
                  <a:pt x="1526" y="353"/>
                </a:cubicBezTo>
                <a:cubicBezTo>
                  <a:pt x="1527" y="353"/>
                  <a:pt x="1527" y="352"/>
                  <a:pt x="1528" y="352"/>
                </a:cubicBezTo>
                <a:cubicBezTo>
                  <a:pt x="1529" y="351"/>
                  <a:pt x="1529" y="351"/>
                  <a:pt x="1529" y="351"/>
                </a:cubicBezTo>
                <a:cubicBezTo>
                  <a:pt x="1530" y="351"/>
                  <a:pt x="1530" y="351"/>
                  <a:pt x="1530" y="351"/>
                </a:cubicBezTo>
                <a:cubicBezTo>
                  <a:pt x="1530" y="351"/>
                  <a:pt x="1529" y="351"/>
                  <a:pt x="1528" y="351"/>
                </a:cubicBezTo>
                <a:cubicBezTo>
                  <a:pt x="1527" y="351"/>
                  <a:pt x="1526" y="351"/>
                  <a:pt x="1525" y="351"/>
                </a:cubicBezTo>
                <a:cubicBezTo>
                  <a:pt x="1525" y="351"/>
                  <a:pt x="1524" y="351"/>
                  <a:pt x="1524" y="351"/>
                </a:cubicBezTo>
                <a:cubicBezTo>
                  <a:pt x="1523" y="351"/>
                  <a:pt x="1523" y="351"/>
                  <a:pt x="1523" y="352"/>
                </a:cubicBezTo>
                <a:cubicBezTo>
                  <a:pt x="1522" y="352"/>
                  <a:pt x="1522" y="352"/>
                  <a:pt x="1522" y="352"/>
                </a:cubicBezTo>
                <a:cubicBezTo>
                  <a:pt x="1521" y="352"/>
                  <a:pt x="1521" y="352"/>
                  <a:pt x="1520" y="352"/>
                </a:cubicBezTo>
                <a:cubicBezTo>
                  <a:pt x="1520" y="352"/>
                  <a:pt x="1520" y="352"/>
                  <a:pt x="1520" y="352"/>
                </a:cubicBezTo>
                <a:cubicBezTo>
                  <a:pt x="1521" y="352"/>
                  <a:pt x="1521" y="352"/>
                  <a:pt x="1521" y="352"/>
                </a:cubicBezTo>
                <a:cubicBezTo>
                  <a:pt x="1521" y="352"/>
                  <a:pt x="1521" y="352"/>
                  <a:pt x="1521" y="351"/>
                </a:cubicBezTo>
                <a:cubicBezTo>
                  <a:pt x="1522" y="351"/>
                  <a:pt x="1522" y="351"/>
                  <a:pt x="1523" y="350"/>
                </a:cubicBezTo>
                <a:cubicBezTo>
                  <a:pt x="1524" y="350"/>
                  <a:pt x="1524" y="349"/>
                  <a:pt x="1525" y="348"/>
                </a:cubicBezTo>
                <a:cubicBezTo>
                  <a:pt x="1525" y="348"/>
                  <a:pt x="1526" y="347"/>
                  <a:pt x="1527" y="347"/>
                </a:cubicBezTo>
                <a:cubicBezTo>
                  <a:pt x="1527" y="346"/>
                  <a:pt x="1528" y="346"/>
                  <a:pt x="1528" y="345"/>
                </a:cubicBezTo>
                <a:cubicBezTo>
                  <a:pt x="1528" y="346"/>
                  <a:pt x="1528" y="346"/>
                  <a:pt x="1528" y="346"/>
                </a:cubicBezTo>
                <a:cubicBezTo>
                  <a:pt x="1528" y="346"/>
                  <a:pt x="1528" y="345"/>
                  <a:pt x="1528" y="345"/>
                </a:cubicBezTo>
                <a:cubicBezTo>
                  <a:pt x="1528" y="345"/>
                  <a:pt x="1528" y="345"/>
                  <a:pt x="1528" y="345"/>
                </a:cubicBezTo>
                <a:cubicBezTo>
                  <a:pt x="1531" y="346"/>
                  <a:pt x="1538" y="343"/>
                  <a:pt x="1540" y="340"/>
                </a:cubicBezTo>
                <a:cubicBezTo>
                  <a:pt x="1543" y="335"/>
                  <a:pt x="1542" y="328"/>
                  <a:pt x="1542" y="322"/>
                </a:cubicBezTo>
                <a:cubicBezTo>
                  <a:pt x="1536" y="331"/>
                  <a:pt x="1525" y="332"/>
                  <a:pt x="1527" y="344"/>
                </a:cubicBezTo>
                <a:cubicBezTo>
                  <a:pt x="1527" y="344"/>
                  <a:pt x="1526" y="345"/>
                  <a:pt x="1526" y="345"/>
                </a:cubicBezTo>
                <a:cubicBezTo>
                  <a:pt x="1525" y="346"/>
                  <a:pt x="1524" y="347"/>
                  <a:pt x="1524" y="347"/>
                </a:cubicBezTo>
                <a:cubicBezTo>
                  <a:pt x="1523" y="348"/>
                  <a:pt x="1523" y="348"/>
                  <a:pt x="1522" y="349"/>
                </a:cubicBezTo>
                <a:cubicBezTo>
                  <a:pt x="1521" y="349"/>
                  <a:pt x="1521" y="350"/>
                  <a:pt x="1520" y="350"/>
                </a:cubicBezTo>
                <a:cubicBezTo>
                  <a:pt x="1520" y="350"/>
                  <a:pt x="1520" y="350"/>
                  <a:pt x="1520" y="351"/>
                </a:cubicBezTo>
                <a:cubicBezTo>
                  <a:pt x="1520" y="351"/>
                  <a:pt x="1520" y="351"/>
                  <a:pt x="1520" y="351"/>
                </a:cubicBezTo>
                <a:cubicBezTo>
                  <a:pt x="1519" y="351"/>
                  <a:pt x="1519" y="351"/>
                  <a:pt x="1519" y="351"/>
                </a:cubicBezTo>
                <a:cubicBezTo>
                  <a:pt x="1519" y="352"/>
                  <a:pt x="1518" y="352"/>
                  <a:pt x="1518" y="353"/>
                </a:cubicBezTo>
                <a:cubicBezTo>
                  <a:pt x="1518" y="353"/>
                  <a:pt x="1518" y="353"/>
                  <a:pt x="1518" y="353"/>
                </a:cubicBezTo>
                <a:cubicBezTo>
                  <a:pt x="1517" y="353"/>
                  <a:pt x="1515" y="353"/>
                  <a:pt x="1514" y="353"/>
                </a:cubicBezTo>
                <a:cubicBezTo>
                  <a:pt x="1512" y="353"/>
                  <a:pt x="1511" y="353"/>
                  <a:pt x="1509" y="353"/>
                </a:cubicBezTo>
                <a:cubicBezTo>
                  <a:pt x="1508" y="353"/>
                  <a:pt x="1506" y="353"/>
                  <a:pt x="1505" y="353"/>
                </a:cubicBezTo>
                <a:cubicBezTo>
                  <a:pt x="1501" y="353"/>
                  <a:pt x="1498" y="352"/>
                  <a:pt x="1495" y="352"/>
                </a:cubicBezTo>
                <a:cubicBezTo>
                  <a:pt x="1494" y="351"/>
                  <a:pt x="1492" y="351"/>
                  <a:pt x="1491" y="351"/>
                </a:cubicBezTo>
                <a:cubicBezTo>
                  <a:pt x="1490" y="351"/>
                  <a:pt x="1488" y="351"/>
                  <a:pt x="1487" y="351"/>
                </a:cubicBezTo>
                <a:cubicBezTo>
                  <a:pt x="1487" y="351"/>
                  <a:pt x="1486" y="351"/>
                  <a:pt x="1486" y="350"/>
                </a:cubicBezTo>
                <a:cubicBezTo>
                  <a:pt x="1486" y="350"/>
                  <a:pt x="1485" y="350"/>
                  <a:pt x="1485" y="350"/>
                </a:cubicBezTo>
                <a:cubicBezTo>
                  <a:pt x="1485" y="351"/>
                  <a:pt x="1484" y="351"/>
                  <a:pt x="1484" y="351"/>
                </a:cubicBezTo>
                <a:cubicBezTo>
                  <a:pt x="1483" y="351"/>
                  <a:pt x="1483" y="351"/>
                  <a:pt x="1482" y="351"/>
                </a:cubicBezTo>
                <a:cubicBezTo>
                  <a:pt x="1482" y="351"/>
                  <a:pt x="1482" y="351"/>
                  <a:pt x="1482" y="351"/>
                </a:cubicBezTo>
                <a:cubicBezTo>
                  <a:pt x="1484" y="348"/>
                  <a:pt x="1485" y="345"/>
                  <a:pt x="1487" y="342"/>
                </a:cubicBezTo>
                <a:cubicBezTo>
                  <a:pt x="1488" y="339"/>
                  <a:pt x="1489" y="336"/>
                  <a:pt x="1490" y="333"/>
                </a:cubicBezTo>
                <a:cubicBezTo>
                  <a:pt x="1491" y="331"/>
                  <a:pt x="1492" y="328"/>
                  <a:pt x="1493" y="325"/>
                </a:cubicBezTo>
                <a:cubicBezTo>
                  <a:pt x="1494" y="323"/>
                  <a:pt x="1495" y="320"/>
                  <a:pt x="1497" y="318"/>
                </a:cubicBezTo>
                <a:cubicBezTo>
                  <a:pt x="1497" y="318"/>
                  <a:pt x="1497" y="317"/>
                  <a:pt x="1498" y="317"/>
                </a:cubicBezTo>
                <a:cubicBezTo>
                  <a:pt x="1498" y="316"/>
                  <a:pt x="1498" y="316"/>
                  <a:pt x="1498" y="316"/>
                </a:cubicBezTo>
                <a:cubicBezTo>
                  <a:pt x="1498" y="316"/>
                  <a:pt x="1498" y="316"/>
                  <a:pt x="1498" y="316"/>
                </a:cubicBezTo>
                <a:cubicBezTo>
                  <a:pt x="1498" y="316"/>
                  <a:pt x="1498" y="316"/>
                  <a:pt x="1498" y="316"/>
                </a:cubicBezTo>
                <a:cubicBezTo>
                  <a:pt x="1498" y="316"/>
                  <a:pt x="1498" y="316"/>
                  <a:pt x="1498" y="316"/>
                </a:cubicBezTo>
                <a:cubicBezTo>
                  <a:pt x="1498" y="316"/>
                  <a:pt x="1498" y="316"/>
                  <a:pt x="1498" y="316"/>
                </a:cubicBezTo>
                <a:cubicBezTo>
                  <a:pt x="1498" y="316"/>
                  <a:pt x="1498" y="315"/>
                  <a:pt x="1499" y="315"/>
                </a:cubicBezTo>
                <a:cubicBezTo>
                  <a:pt x="1499" y="315"/>
                  <a:pt x="1499" y="315"/>
                  <a:pt x="1499" y="315"/>
                </a:cubicBezTo>
                <a:cubicBezTo>
                  <a:pt x="1499" y="314"/>
                  <a:pt x="1500" y="314"/>
                  <a:pt x="1500" y="314"/>
                </a:cubicBezTo>
                <a:cubicBezTo>
                  <a:pt x="1500" y="314"/>
                  <a:pt x="1501" y="313"/>
                  <a:pt x="1501" y="313"/>
                </a:cubicBezTo>
                <a:cubicBezTo>
                  <a:pt x="1502" y="312"/>
                  <a:pt x="1503" y="311"/>
                  <a:pt x="1504" y="311"/>
                </a:cubicBezTo>
                <a:cubicBezTo>
                  <a:pt x="1505" y="310"/>
                  <a:pt x="1505" y="309"/>
                  <a:pt x="1506" y="308"/>
                </a:cubicBezTo>
                <a:cubicBezTo>
                  <a:pt x="1508" y="307"/>
                  <a:pt x="1510" y="305"/>
                  <a:pt x="1511" y="304"/>
                </a:cubicBezTo>
                <a:cubicBezTo>
                  <a:pt x="1511" y="304"/>
                  <a:pt x="1511" y="304"/>
                  <a:pt x="1511" y="304"/>
                </a:cubicBezTo>
                <a:cubicBezTo>
                  <a:pt x="1512" y="304"/>
                  <a:pt x="1512" y="303"/>
                  <a:pt x="1512" y="303"/>
                </a:cubicBezTo>
                <a:cubicBezTo>
                  <a:pt x="1513" y="303"/>
                  <a:pt x="1513" y="303"/>
                  <a:pt x="1514" y="303"/>
                </a:cubicBezTo>
                <a:cubicBezTo>
                  <a:pt x="1514" y="302"/>
                  <a:pt x="1515" y="302"/>
                  <a:pt x="1515" y="302"/>
                </a:cubicBezTo>
                <a:cubicBezTo>
                  <a:pt x="1516" y="301"/>
                  <a:pt x="1517" y="301"/>
                  <a:pt x="1518" y="301"/>
                </a:cubicBezTo>
                <a:cubicBezTo>
                  <a:pt x="1519" y="300"/>
                  <a:pt x="1521" y="300"/>
                  <a:pt x="1522" y="300"/>
                </a:cubicBezTo>
                <a:cubicBezTo>
                  <a:pt x="1523" y="299"/>
                  <a:pt x="1524" y="299"/>
                  <a:pt x="1525" y="299"/>
                </a:cubicBezTo>
                <a:cubicBezTo>
                  <a:pt x="1526" y="299"/>
                  <a:pt x="1528" y="299"/>
                  <a:pt x="1529" y="298"/>
                </a:cubicBezTo>
                <a:cubicBezTo>
                  <a:pt x="1529" y="298"/>
                  <a:pt x="1529" y="298"/>
                  <a:pt x="1529" y="298"/>
                </a:cubicBezTo>
                <a:cubicBezTo>
                  <a:pt x="1539" y="313"/>
                  <a:pt x="1549" y="304"/>
                  <a:pt x="1556" y="292"/>
                </a:cubicBezTo>
                <a:cubicBezTo>
                  <a:pt x="1544" y="295"/>
                  <a:pt x="1538" y="285"/>
                  <a:pt x="1528" y="297"/>
                </a:cubicBezTo>
                <a:cubicBezTo>
                  <a:pt x="1527" y="297"/>
                  <a:pt x="1526" y="297"/>
                  <a:pt x="1525" y="297"/>
                </a:cubicBezTo>
                <a:cubicBezTo>
                  <a:pt x="1524" y="297"/>
                  <a:pt x="1523" y="297"/>
                  <a:pt x="1521" y="298"/>
                </a:cubicBezTo>
                <a:cubicBezTo>
                  <a:pt x="1520" y="298"/>
                  <a:pt x="1519" y="298"/>
                  <a:pt x="1518" y="299"/>
                </a:cubicBezTo>
                <a:cubicBezTo>
                  <a:pt x="1517" y="299"/>
                  <a:pt x="1516" y="299"/>
                  <a:pt x="1516" y="299"/>
                </a:cubicBezTo>
                <a:cubicBezTo>
                  <a:pt x="1517" y="298"/>
                  <a:pt x="1518" y="298"/>
                  <a:pt x="1518" y="297"/>
                </a:cubicBezTo>
                <a:cubicBezTo>
                  <a:pt x="1519" y="296"/>
                  <a:pt x="1520" y="294"/>
                  <a:pt x="1521" y="294"/>
                </a:cubicBezTo>
                <a:cubicBezTo>
                  <a:pt x="1521" y="293"/>
                  <a:pt x="1522" y="292"/>
                  <a:pt x="1522" y="291"/>
                </a:cubicBezTo>
                <a:cubicBezTo>
                  <a:pt x="1523" y="290"/>
                  <a:pt x="1523" y="289"/>
                  <a:pt x="1523" y="289"/>
                </a:cubicBezTo>
                <a:cubicBezTo>
                  <a:pt x="1523" y="289"/>
                  <a:pt x="1523" y="290"/>
                  <a:pt x="1522" y="291"/>
                </a:cubicBezTo>
                <a:cubicBezTo>
                  <a:pt x="1521" y="292"/>
                  <a:pt x="1521" y="292"/>
                  <a:pt x="1520" y="293"/>
                </a:cubicBezTo>
                <a:cubicBezTo>
                  <a:pt x="1519" y="294"/>
                  <a:pt x="1518" y="295"/>
                  <a:pt x="1517" y="296"/>
                </a:cubicBezTo>
                <a:cubicBezTo>
                  <a:pt x="1515" y="298"/>
                  <a:pt x="1513" y="300"/>
                  <a:pt x="1509" y="302"/>
                </a:cubicBezTo>
                <a:cubicBezTo>
                  <a:pt x="1508" y="303"/>
                  <a:pt x="1506" y="304"/>
                  <a:pt x="1504" y="306"/>
                </a:cubicBezTo>
                <a:cubicBezTo>
                  <a:pt x="1503" y="306"/>
                  <a:pt x="1502" y="307"/>
                  <a:pt x="1501" y="308"/>
                </a:cubicBezTo>
                <a:cubicBezTo>
                  <a:pt x="1500" y="309"/>
                  <a:pt x="1500" y="309"/>
                  <a:pt x="1499" y="310"/>
                </a:cubicBezTo>
                <a:cubicBezTo>
                  <a:pt x="1498" y="311"/>
                  <a:pt x="1498" y="311"/>
                  <a:pt x="1497" y="312"/>
                </a:cubicBezTo>
                <a:cubicBezTo>
                  <a:pt x="1497" y="312"/>
                  <a:pt x="1497" y="312"/>
                  <a:pt x="1496" y="312"/>
                </a:cubicBezTo>
                <a:cubicBezTo>
                  <a:pt x="1496" y="313"/>
                  <a:pt x="1496" y="313"/>
                  <a:pt x="1496" y="313"/>
                </a:cubicBezTo>
                <a:cubicBezTo>
                  <a:pt x="1496" y="313"/>
                  <a:pt x="1495" y="314"/>
                  <a:pt x="1495" y="314"/>
                </a:cubicBezTo>
                <a:cubicBezTo>
                  <a:pt x="1495" y="314"/>
                  <a:pt x="1495" y="314"/>
                  <a:pt x="1495" y="314"/>
                </a:cubicBezTo>
                <a:cubicBezTo>
                  <a:pt x="1495" y="314"/>
                  <a:pt x="1495" y="314"/>
                  <a:pt x="1495" y="314"/>
                </a:cubicBezTo>
                <a:cubicBezTo>
                  <a:pt x="1495" y="314"/>
                  <a:pt x="1495" y="314"/>
                  <a:pt x="1495" y="314"/>
                </a:cubicBezTo>
                <a:cubicBezTo>
                  <a:pt x="1495" y="314"/>
                  <a:pt x="1495" y="314"/>
                  <a:pt x="1495" y="314"/>
                </a:cubicBezTo>
                <a:cubicBezTo>
                  <a:pt x="1495" y="315"/>
                  <a:pt x="1495" y="315"/>
                  <a:pt x="1495" y="315"/>
                </a:cubicBezTo>
                <a:cubicBezTo>
                  <a:pt x="1494" y="315"/>
                  <a:pt x="1494" y="316"/>
                  <a:pt x="1493" y="316"/>
                </a:cubicBezTo>
                <a:cubicBezTo>
                  <a:pt x="1493" y="317"/>
                  <a:pt x="1493" y="318"/>
                  <a:pt x="1492" y="319"/>
                </a:cubicBezTo>
                <a:cubicBezTo>
                  <a:pt x="1492" y="318"/>
                  <a:pt x="1492" y="318"/>
                  <a:pt x="1492" y="318"/>
                </a:cubicBezTo>
                <a:cubicBezTo>
                  <a:pt x="1492" y="317"/>
                  <a:pt x="1492" y="316"/>
                  <a:pt x="1491" y="314"/>
                </a:cubicBezTo>
                <a:cubicBezTo>
                  <a:pt x="1491" y="314"/>
                  <a:pt x="1491" y="313"/>
                  <a:pt x="1491" y="313"/>
                </a:cubicBezTo>
                <a:cubicBezTo>
                  <a:pt x="1491" y="313"/>
                  <a:pt x="1491" y="312"/>
                  <a:pt x="1491" y="312"/>
                </a:cubicBezTo>
                <a:cubicBezTo>
                  <a:pt x="1490" y="311"/>
                  <a:pt x="1490" y="311"/>
                  <a:pt x="1490" y="311"/>
                </a:cubicBezTo>
                <a:cubicBezTo>
                  <a:pt x="1490" y="310"/>
                  <a:pt x="1489" y="310"/>
                  <a:pt x="1489" y="309"/>
                </a:cubicBezTo>
                <a:cubicBezTo>
                  <a:pt x="1489" y="309"/>
                  <a:pt x="1488" y="308"/>
                  <a:pt x="1487" y="307"/>
                </a:cubicBezTo>
                <a:cubicBezTo>
                  <a:pt x="1487" y="307"/>
                  <a:pt x="1487" y="307"/>
                  <a:pt x="1486" y="306"/>
                </a:cubicBezTo>
                <a:cubicBezTo>
                  <a:pt x="1486" y="306"/>
                  <a:pt x="1486" y="306"/>
                  <a:pt x="1486" y="306"/>
                </a:cubicBezTo>
                <a:cubicBezTo>
                  <a:pt x="1485" y="306"/>
                  <a:pt x="1485" y="306"/>
                  <a:pt x="1485" y="306"/>
                </a:cubicBezTo>
                <a:cubicBezTo>
                  <a:pt x="1485" y="305"/>
                  <a:pt x="1484" y="305"/>
                  <a:pt x="1484" y="305"/>
                </a:cubicBezTo>
                <a:cubicBezTo>
                  <a:pt x="1482" y="304"/>
                  <a:pt x="1480" y="303"/>
                  <a:pt x="1478" y="302"/>
                </a:cubicBezTo>
                <a:cubicBezTo>
                  <a:pt x="1477" y="302"/>
                  <a:pt x="1476" y="302"/>
                  <a:pt x="1475" y="301"/>
                </a:cubicBezTo>
                <a:cubicBezTo>
                  <a:pt x="1475" y="301"/>
                  <a:pt x="1474" y="300"/>
                  <a:pt x="1474" y="300"/>
                </a:cubicBezTo>
                <a:cubicBezTo>
                  <a:pt x="1473" y="300"/>
                  <a:pt x="1473" y="300"/>
                  <a:pt x="1473" y="300"/>
                </a:cubicBezTo>
                <a:cubicBezTo>
                  <a:pt x="1473" y="300"/>
                  <a:pt x="1473" y="299"/>
                  <a:pt x="1473" y="299"/>
                </a:cubicBezTo>
                <a:cubicBezTo>
                  <a:pt x="1473" y="299"/>
                  <a:pt x="1473" y="299"/>
                  <a:pt x="1473" y="299"/>
                </a:cubicBezTo>
                <a:cubicBezTo>
                  <a:pt x="1473" y="299"/>
                  <a:pt x="1473" y="299"/>
                  <a:pt x="1473" y="299"/>
                </a:cubicBezTo>
                <a:cubicBezTo>
                  <a:pt x="1471" y="297"/>
                  <a:pt x="1471" y="295"/>
                  <a:pt x="1470" y="292"/>
                </a:cubicBezTo>
                <a:cubicBezTo>
                  <a:pt x="1469" y="290"/>
                  <a:pt x="1469" y="288"/>
                  <a:pt x="1468" y="285"/>
                </a:cubicBezTo>
                <a:cubicBezTo>
                  <a:pt x="1468" y="283"/>
                  <a:pt x="1467" y="280"/>
                  <a:pt x="1466" y="278"/>
                </a:cubicBezTo>
                <a:cubicBezTo>
                  <a:pt x="1465" y="277"/>
                  <a:pt x="1465" y="275"/>
                  <a:pt x="1464" y="274"/>
                </a:cubicBezTo>
                <a:cubicBezTo>
                  <a:pt x="1464" y="273"/>
                  <a:pt x="1464" y="273"/>
                  <a:pt x="1464" y="273"/>
                </a:cubicBezTo>
                <a:cubicBezTo>
                  <a:pt x="1464" y="273"/>
                  <a:pt x="1465" y="272"/>
                  <a:pt x="1465" y="272"/>
                </a:cubicBezTo>
                <a:cubicBezTo>
                  <a:pt x="1465" y="272"/>
                  <a:pt x="1465" y="272"/>
                  <a:pt x="1465" y="271"/>
                </a:cubicBezTo>
                <a:cubicBezTo>
                  <a:pt x="1465" y="271"/>
                  <a:pt x="1465" y="271"/>
                  <a:pt x="1465" y="271"/>
                </a:cubicBezTo>
                <a:cubicBezTo>
                  <a:pt x="1465" y="271"/>
                  <a:pt x="1465" y="270"/>
                  <a:pt x="1465" y="270"/>
                </a:cubicBezTo>
                <a:cubicBezTo>
                  <a:pt x="1465" y="269"/>
                  <a:pt x="1465" y="269"/>
                  <a:pt x="1465" y="269"/>
                </a:cubicBezTo>
                <a:cubicBezTo>
                  <a:pt x="1465" y="268"/>
                  <a:pt x="1465" y="268"/>
                  <a:pt x="1465" y="267"/>
                </a:cubicBezTo>
                <a:cubicBezTo>
                  <a:pt x="1465" y="267"/>
                  <a:pt x="1465" y="266"/>
                  <a:pt x="1465" y="266"/>
                </a:cubicBezTo>
                <a:cubicBezTo>
                  <a:pt x="1465" y="265"/>
                  <a:pt x="1465" y="264"/>
                  <a:pt x="1465" y="263"/>
                </a:cubicBezTo>
                <a:cubicBezTo>
                  <a:pt x="1466" y="262"/>
                  <a:pt x="1466" y="261"/>
                  <a:pt x="1466" y="260"/>
                </a:cubicBezTo>
                <a:cubicBezTo>
                  <a:pt x="1467" y="259"/>
                  <a:pt x="1467" y="258"/>
                  <a:pt x="1467" y="258"/>
                </a:cubicBezTo>
                <a:cubicBezTo>
                  <a:pt x="1467" y="257"/>
                  <a:pt x="1467" y="257"/>
                  <a:pt x="1467" y="257"/>
                </a:cubicBezTo>
                <a:cubicBezTo>
                  <a:pt x="1467" y="258"/>
                  <a:pt x="1467" y="259"/>
                  <a:pt x="1467" y="260"/>
                </a:cubicBezTo>
                <a:cubicBezTo>
                  <a:pt x="1482" y="262"/>
                  <a:pt x="1482" y="241"/>
                  <a:pt x="1479" y="231"/>
                </a:cubicBezTo>
                <a:cubicBezTo>
                  <a:pt x="1475" y="237"/>
                  <a:pt x="1453" y="251"/>
                  <a:pt x="1465" y="259"/>
                </a:cubicBezTo>
                <a:cubicBezTo>
                  <a:pt x="1465" y="259"/>
                  <a:pt x="1465" y="260"/>
                  <a:pt x="1465" y="260"/>
                </a:cubicBezTo>
                <a:cubicBezTo>
                  <a:pt x="1464" y="261"/>
                  <a:pt x="1464" y="262"/>
                  <a:pt x="1464" y="263"/>
                </a:cubicBezTo>
                <a:cubicBezTo>
                  <a:pt x="1464" y="264"/>
                  <a:pt x="1463" y="265"/>
                  <a:pt x="1463" y="266"/>
                </a:cubicBezTo>
                <a:cubicBezTo>
                  <a:pt x="1463" y="266"/>
                  <a:pt x="1463" y="267"/>
                  <a:pt x="1463" y="267"/>
                </a:cubicBezTo>
                <a:cubicBezTo>
                  <a:pt x="1463" y="268"/>
                  <a:pt x="1463" y="268"/>
                  <a:pt x="1463" y="268"/>
                </a:cubicBezTo>
                <a:cubicBezTo>
                  <a:pt x="1463" y="269"/>
                  <a:pt x="1463" y="269"/>
                  <a:pt x="1463" y="270"/>
                </a:cubicBezTo>
                <a:cubicBezTo>
                  <a:pt x="1463" y="270"/>
                  <a:pt x="1463" y="270"/>
                  <a:pt x="1463" y="270"/>
                </a:cubicBezTo>
                <a:cubicBezTo>
                  <a:pt x="1462" y="269"/>
                  <a:pt x="1462" y="268"/>
                  <a:pt x="1461" y="266"/>
                </a:cubicBezTo>
                <a:cubicBezTo>
                  <a:pt x="1461" y="266"/>
                  <a:pt x="1461" y="265"/>
                  <a:pt x="1461" y="265"/>
                </a:cubicBezTo>
                <a:cubicBezTo>
                  <a:pt x="1461" y="265"/>
                  <a:pt x="1460" y="264"/>
                  <a:pt x="1460" y="264"/>
                </a:cubicBezTo>
                <a:cubicBezTo>
                  <a:pt x="1460" y="263"/>
                  <a:pt x="1459" y="262"/>
                  <a:pt x="1459" y="262"/>
                </a:cubicBezTo>
                <a:cubicBezTo>
                  <a:pt x="1458" y="260"/>
                  <a:pt x="1458" y="259"/>
                  <a:pt x="1457" y="258"/>
                </a:cubicBezTo>
                <a:cubicBezTo>
                  <a:pt x="1457" y="258"/>
                  <a:pt x="1457" y="257"/>
                  <a:pt x="1456" y="257"/>
                </a:cubicBezTo>
                <a:cubicBezTo>
                  <a:pt x="1456" y="257"/>
                  <a:pt x="1456" y="257"/>
                  <a:pt x="1455" y="257"/>
                </a:cubicBezTo>
                <a:cubicBezTo>
                  <a:pt x="1455" y="257"/>
                  <a:pt x="1455" y="257"/>
                  <a:pt x="1455" y="257"/>
                </a:cubicBezTo>
                <a:cubicBezTo>
                  <a:pt x="1455" y="257"/>
                  <a:pt x="1455" y="257"/>
                  <a:pt x="1455" y="257"/>
                </a:cubicBezTo>
                <a:cubicBezTo>
                  <a:pt x="1455" y="257"/>
                  <a:pt x="1455" y="257"/>
                  <a:pt x="1455" y="257"/>
                </a:cubicBezTo>
                <a:cubicBezTo>
                  <a:pt x="1455" y="257"/>
                  <a:pt x="1455" y="257"/>
                  <a:pt x="1455" y="257"/>
                </a:cubicBezTo>
                <a:cubicBezTo>
                  <a:pt x="1455" y="257"/>
                  <a:pt x="1455" y="257"/>
                  <a:pt x="1455" y="257"/>
                </a:cubicBezTo>
                <a:cubicBezTo>
                  <a:pt x="1455" y="258"/>
                  <a:pt x="1455" y="258"/>
                  <a:pt x="1455" y="258"/>
                </a:cubicBezTo>
                <a:cubicBezTo>
                  <a:pt x="1455" y="258"/>
                  <a:pt x="1455" y="258"/>
                  <a:pt x="1455" y="258"/>
                </a:cubicBezTo>
                <a:cubicBezTo>
                  <a:pt x="1455" y="258"/>
                  <a:pt x="1455" y="258"/>
                  <a:pt x="1455" y="258"/>
                </a:cubicBezTo>
                <a:cubicBezTo>
                  <a:pt x="1455" y="258"/>
                  <a:pt x="1455" y="257"/>
                  <a:pt x="1455" y="257"/>
                </a:cubicBezTo>
                <a:cubicBezTo>
                  <a:pt x="1455" y="257"/>
                  <a:pt x="1455" y="257"/>
                  <a:pt x="1455" y="257"/>
                </a:cubicBezTo>
                <a:cubicBezTo>
                  <a:pt x="1455" y="257"/>
                  <a:pt x="1455" y="257"/>
                  <a:pt x="1455" y="257"/>
                </a:cubicBezTo>
                <a:cubicBezTo>
                  <a:pt x="1455" y="257"/>
                  <a:pt x="1455" y="257"/>
                  <a:pt x="1455" y="257"/>
                </a:cubicBezTo>
                <a:cubicBezTo>
                  <a:pt x="1455" y="257"/>
                  <a:pt x="1455" y="257"/>
                  <a:pt x="1455" y="257"/>
                </a:cubicBezTo>
                <a:cubicBezTo>
                  <a:pt x="1455" y="257"/>
                  <a:pt x="1455" y="257"/>
                  <a:pt x="1455" y="257"/>
                </a:cubicBezTo>
                <a:cubicBezTo>
                  <a:pt x="1456" y="257"/>
                  <a:pt x="1456" y="257"/>
                  <a:pt x="1456" y="257"/>
                </a:cubicBezTo>
                <a:cubicBezTo>
                  <a:pt x="1456" y="258"/>
                  <a:pt x="1456" y="258"/>
                  <a:pt x="1456" y="259"/>
                </a:cubicBezTo>
                <a:cubicBezTo>
                  <a:pt x="1457" y="260"/>
                  <a:pt x="1457" y="261"/>
                  <a:pt x="1457" y="262"/>
                </a:cubicBezTo>
                <a:cubicBezTo>
                  <a:pt x="1457" y="263"/>
                  <a:pt x="1458" y="264"/>
                  <a:pt x="1458" y="265"/>
                </a:cubicBezTo>
                <a:cubicBezTo>
                  <a:pt x="1458" y="265"/>
                  <a:pt x="1458" y="266"/>
                  <a:pt x="1458" y="266"/>
                </a:cubicBezTo>
                <a:cubicBezTo>
                  <a:pt x="1459" y="266"/>
                  <a:pt x="1459" y="267"/>
                  <a:pt x="1459" y="267"/>
                </a:cubicBezTo>
                <a:cubicBezTo>
                  <a:pt x="1460" y="271"/>
                  <a:pt x="1462" y="275"/>
                  <a:pt x="1464" y="279"/>
                </a:cubicBezTo>
                <a:cubicBezTo>
                  <a:pt x="1464" y="281"/>
                  <a:pt x="1465" y="284"/>
                  <a:pt x="1466" y="286"/>
                </a:cubicBezTo>
                <a:cubicBezTo>
                  <a:pt x="1466" y="287"/>
                  <a:pt x="1466" y="287"/>
                  <a:pt x="1466" y="288"/>
                </a:cubicBezTo>
                <a:cubicBezTo>
                  <a:pt x="1466" y="288"/>
                  <a:pt x="1466" y="288"/>
                  <a:pt x="1466" y="288"/>
                </a:cubicBezTo>
                <a:cubicBezTo>
                  <a:pt x="1465" y="287"/>
                  <a:pt x="1465" y="287"/>
                  <a:pt x="1464" y="286"/>
                </a:cubicBezTo>
                <a:cubicBezTo>
                  <a:pt x="1464" y="286"/>
                  <a:pt x="1463" y="285"/>
                  <a:pt x="1462" y="285"/>
                </a:cubicBezTo>
                <a:cubicBezTo>
                  <a:pt x="1462" y="284"/>
                  <a:pt x="1461" y="284"/>
                  <a:pt x="1460" y="283"/>
                </a:cubicBezTo>
                <a:cubicBezTo>
                  <a:pt x="1460" y="283"/>
                  <a:pt x="1460" y="283"/>
                  <a:pt x="1460" y="283"/>
                </a:cubicBezTo>
                <a:cubicBezTo>
                  <a:pt x="1460" y="283"/>
                  <a:pt x="1460" y="283"/>
                  <a:pt x="1460" y="283"/>
                </a:cubicBezTo>
                <a:cubicBezTo>
                  <a:pt x="1454" y="273"/>
                  <a:pt x="1444" y="272"/>
                  <a:pt x="1433" y="272"/>
                </a:cubicBezTo>
                <a:cubicBezTo>
                  <a:pt x="1437" y="282"/>
                  <a:pt x="1447" y="284"/>
                  <a:pt x="1457" y="284"/>
                </a:cubicBezTo>
                <a:cubicBezTo>
                  <a:pt x="1458" y="284"/>
                  <a:pt x="1459" y="285"/>
                  <a:pt x="1459" y="285"/>
                </a:cubicBezTo>
                <a:cubicBezTo>
                  <a:pt x="1460" y="286"/>
                  <a:pt x="1460" y="286"/>
                  <a:pt x="1461" y="286"/>
                </a:cubicBezTo>
                <a:cubicBezTo>
                  <a:pt x="1462" y="287"/>
                  <a:pt x="1462" y="287"/>
                  <a:pt x="1463" y="288"/>
                </a:cubicBezTo>
                <a:cubicBezTo>
                  <a:pt x="1463" y="288"/>
                  <a:pt x="1464" y="289"/>
                  <a:pt x="1465" y="289"/>
                </a:cubicBezTo>
                <a:cubicBezTo>
                  <a:pt x="1465" y="290"/>
                  <a:pt x="1465" y="290"/>
                  <a:pt x="1466" y="291"/>
                </a:cubicBezTo>
                <a:cubicBezTo>
                  <a:pt x="1466" y="291"/>
                  <a:pt x="1466" y="291"/>
                  <a:pt x="1466" y="291"/>
                </a:cubicBezTo>
                <a:cubicBezTo>
                  <a:pt x="1466" y="291"/>
                  <a:pt x="1466" y="291"/>
                  <a:pt x="1467" y="291"/>
                </a:cubicBezTo>
                <a:cubicBezTo>
                  <a:pt x="1467" y="291"/>
                  <a:pt x="1467" y="291"/>
                  <a:pt x="1467" y="291"/>
                </a:cubicBezTo>
                <a:cubicBezTo>
                  <a:pt x="1467" y="292"/>
                  <a:pt x="1467" y="293"/>
                  <a:pt x="1468" y="293"/>
                </a:cubicBezTo>
                <a:cubicBezTo>
                  <a:pt x="1468" y="295"/>
                  <a:pt x="1469" y="298"/>
                  <a:pt x="1471" y="300"/>
                </a:cubicBezTo>
                <a:cubicBezTo>
                  <a:pt x="1471" y="300"/>
                  <a:pt x="1471" y="301"/>
                  <a:pt x="1471" y="301"/>
                </a:cubicBezTo>
                <a:cubicBezTo>
                  <a:pt x="1471" y="301"/>
                  <a:pt x="1471" y="301"/>
                  <a:pt x="1471" y="301"/>
                </a:cubicBezTo>
                <a:cubicBezTo>
                  <a:pt x="1471" y="301"/>
                  <a:pt x="1472" y="301"/>
                  <a:pt x="1472" y="301"/>
                </a:cubicBezTo>
                <a:cubicBezTo>
                  <a:pt x="1472" y="302"/>
                  <a:pt x="1472" y="302"/>
                  <a:pt x="1472" y="302"/>
                </a:cubicBezTo>
                <a:cubicBezTo>
                  <a:pt x="1472" y="302"/>
                  <a:pt x="1473" y="303"/>
                  <a:pt x="1474" y="303"/>
                </a:cubicBezTo>
                <a:cubicBezTo>
                  <a:pt x="1475" y="304"/>
                  <a:pt x="1476" y="304"/>
                  <a:pt x="1477" y="305"/>
                </a:cubicBezTo>
                <a:cubicBezTo>
                  <a:pt x="1479" y="306"/>
                  <a:pt x="1481" y="306"/>
                  <a:pt x="1483" y="307"/>
                </a:cubicBezTo>
                <a:cubicBezTo>
                  <a:pt x="1483" y="307"/>
                  <a:pt x="1483" y="308"/>
                  <a:pt x="1484" y="308"/>
                </a:cubicBezTo>
                <a:cubicBezTo>
                  <a:pt x="1484" y="308"/>
                  <a:pt x="1484" y="308"/>
                  <a:pt x="1484" y="308"/>
                </a:cubicBezTo>
                <a:cubicBezTo>
                  <a:pt x="1484" y="308"/>
                  <a:pt x="1485" y="308"/>
                  <a:pt x="1485" y="308"/>
                </a:cubicBezTo>
                <a:cubicBezTo>
                  <a:pt x="1485" y="309"/>
                  <a:pt x="1485" y="309"/>
                  <a:pt x="1485" y="309"/>
                </a:cubicBezTo>
                <a:cubicBezTo>
                  <a:pt x="1486" y="310"/>
                  <a:pt x="1487" y="310"/>
                  <a:pt x="1487" y="311"/>
                </a:cubicBezTo>
                <a:cubicBezTo>
                  <a:pt x="1488" y="312"/>
                  <a:pt x="1488" y="312"/>
                  <a:pt x="1488" y="313"/>
                </a:cubicBezTo>
                <a:cubicBezTo>
                  <a:pt x="1489" y="313"/>
                  <a:pt x="1489" y="314"/>
                  <a:pt x="1489" y="314"/>
                </a:cubicBezTo>
                <a:cubicBezTo>
                  <a:pt x="1489" y="314"/>
                  <a:pt x="1489" y="315"/>
                  <a:pt x="1490" y="315"/>
                </a:cubicBezTo>
                <a:cubicBezTo>
                  <a:pt x="1490" y="316"/>
                  <a:pt x="1491" y="317"/>
                  <a:pt x="1491" y="318"/>
                </a:cubicBezTo>
                <a:cubicBezTo>
                  <a:pt x="1492" y="319"/>
                  <a:pt x="1492" y="319"/>
                  <a:pt x="1492" y="320"/>
                </a:cubicBezTo>
                <a:cubicBezTo>
                  <a:pt x="1491" y="321"/>
                  <a:pt x="1490" y="323"/>
                  <a:pt x="1490" y="324"/>
                </a:cubicBezTo>
                <a:cubicBezTo>
                  <a:pt x="1489" y="327"/>
                  <a:pt x="1488" y="330"/>
                  <a:pt x="1487" y="332"/>
                </a:cubicBezTo>
                <a:cubicBezTo>
                  <a:pt x="1486" y="335"/>
                  <a:pt x="1485" y="338"/>
                  <a:pt x="1484" y="340"/>
                </a:cubicBezTo>
                <a:cubicBezTo>
                  <a:pt x="1481" y="346"/>
                  <a:pt x="1478" y="351"/>
                  <a:pt x="1474" y="357"/>
                </a:cubicBezTo>
                <a:cubicBezTo>
                  <a:pt x="1473" y="359"/>
                  <a:pt x="1471" y="362"/>
                  <a:pt x="1469" y="365"/>
                </a:cubicBezTo>
                <a:cubicBezTo>
                  <a:pt x="1468" y="365"/>
                  <a:pt x="1468" y="366"/>
                  <a:pt x="1468" y="367"/>
                </a:cubicBezTo>
                <a:cubicBezTo>
                  <a:pt x="1467" y="368"/>
                  <a:pt x="1467" y="368"/>
                  <a:pt x="1466" y="369"/>
                </a:cubicBezTo>
                <a:cubicBezTo>
                  <a:pt x="1466" y="371"/>
                  <a:pt x="1465" y="372"/>
                  <a:pt x="1464" y="374"/>
                </a:cubicBezTo>
                <a:cubicBezTo>
                  <a:pt x="1463" y="377"/>
                  <a:pt x="1463" y="380"/>
                  <a:pt x="1462" y="384"/>
                </a:cubicBezTo>
                <a:cubicBezTo>
                  <a:pt x="1462" y="386"/>
                  <a:pt x="1461" y="388"/>
                  <a:pt x="1461" y="390"/>
                </a:cubicBezTo>
                <a:cubicBezTo>
                  <a:pt x="1461" y="389"/>
                  <a:pt x="1461" y="389"/>
                  <a:pt x="1461" y="387"/>
                </a:cubicBezTo>
                <a:cubicBezTo>
                  <a:pt x="1461" y="387"/>
                  <a:pt x="1461" y="387"/>
                  <a:pt x="1461" y="386"/>
                </a:cubicBezTo>
                <a:cubicBezTo>
                  <a:pt x="1461" y="386"/>
                  <a:pt x="1461" y="385"/>
                  <a:pt x="1461" y="385"/>
                </a:cubicBezTo>
                <a:cubicBezTo>
                  <a:pt x="1460" y="384"/>
                  <a:pt x="1460" y="384"/>
                  <a:pt x="1460" y="383"/>
                </a:cubicBezTo>
                <a:cubicBezTo>
                  <a:pt x="1460" y="383"/>
                  <a:pt x="1460" y="382"/>
                  <a:pt x="1459" y="382"/>
                </a:cubicBezTo>
                <a:cubicBezTo>
                  <a:pt x="1458" y="380"/>
                  <a:pt x="1457" y="377"/>
                  <a:pt x="1455" y="376"/>
                </a:cubicBezTo>
                <a:cubicBezTo>
                  <a:pt x="1455" y="376"/>
                  <a:pt x="1455" y="375"/>
                  <a:pt x="1454" y="375"/>
                </a:cubicBezTo>
                <a:cubicBezTo>
                  <a:pt x="1454" y="375"/>
                  <a:pt x="1454" y="375"/>
                  <a:pt x="1453" y="375"/>
                </a:cubicBezTo>
                <a:cubicBezTo>
                  <a:pt x="1453" y="374"/>
                  <a:pt x="1453" y="374"/>
                  <a:pt x="1453" y="374"/>
                </a:cubicBezTo>
                <a:cubicBezTo>
                  <a:pt x="1453" y="374"/>
                  <a:pt x="1453" y="374"/>
                  <a:pt x="1453" y="374"/>
                </a:cubicBezTo>
                <a:cubicBezTo>
                  <a:pt x="1452" y="374"/>
                  <a:pt x="1452" y="374"/>
                  <a:pt x="1452" y="374"/>
                </a:cubicBezTo>
                <a:cubicBezTo>
                  <a:pt x="1450" y="373"/>
                  <a:pt x="1449" y="373"/>
                  <a:pt x="1448" y="372"/>
                </a:cubicBezTo>
                <a:cubicBezTo>
                  <a:pt x="1447" y="372"/>
                  <a:pt x="1446" y="372"/>
                  <a:pt x="1446" y="372"/>
                </a:cubicBezTo>
                <a:cubicBezTo>
                  <a:pt x="1445" y="372"/>
                  <a:pt x="1445" y="372"/>
                  <a:pt x="1444" y="371"/>
                </a:cubicBezTo>
                <a:cubicBezTo>
                  <a:pt x="1443" y="371"/>
                  <a:pt x="1443" y="371"/>
                  <a:pt x="1442" y="371"/>
                </a:cubicBezTo>
                <a:cubicBezTo>
                  <a:pt x="1441" y="370"/>
                  <a:pt x="1441" y="370"/>
                  <a:pt x="1440" y="370"/>
                </a:cubicBezTo>
                <a:cubicBezTo>
                  <a:pt x="1440" y="370"/>
                  <a:pt x="1439" y="370"/>
                  <a:pt x="1439" y="369"/>
                </a:cubicBezTo>
                <a:cubicBezTo>
                  <a:pt x="1439" y="369"/>
                  <a:pt x="1439" y="369"/>
                  <a:pt x="1439" y="369"/>
                </a:cubicBezTo>
                <a:cubicBezTo>
                  <a:pt x="1439" y="369"/>
                  <a:pt x="1439" y="369"/>
                  <a:pt x="1439" y="368"/>
                </a:cubicBezTo>
                <a:cubicBezTo>
                  <a:pt x="1439" y="368"/>
                  <a:pt x="1439" y="368"/>
                  <a:pt x="1439" y="368"/>
                </a:cubicBezTo>
                <a:cubicBezTo>
                  <a:pt x="1439" y="368"/>
                  <a:pt x="1438" y="367"/>
                  <a:pt x="1438" y="367"/>
                </a:cubicBezTo>
                <a:cubicBezTo>
                  <a:pt x="1438" y="367"/>
                  <a:pt x="1438" y="367"/>
                  <a:pt x="1438" y="366"/>
                </a:cubicBezTo>
                <a:cubicBezTo>
                  <a:pt x="1438" y="366"/>
                  <a:pt x="1438" y="366"/>
                  <a:pt x="1438" y="365"/>
                </a:cubicBezTo>
                <a:cubicBezTo>
                  <a:pt x="1438" y="365"/>
                  <a:pt x="1438" y="365"/>
                  <a:pt x="1438" y="365"/>
                </a:cubicBezTo>
                <a:cubicBezTo>
                  <a:pt x="1438" y="365"/>
                  <a:pt x="1438" y="364"/>
                  <a:pt x="1438" y="364"/>
                </a:cubicBezTo>
                <a:cubicBezTo>
                  <a:pt x="1438" y="364"/>
                  <a:pt x="1437" y="363"/>
                  <a:pt x="1437" y="363"/>
                </a:cubicBezTo>
                <a:cubicBezTo>
                  <a:pt x="1437" y="362"/>
                  <a:pt x="1437" y="361"/>
                  <a:pt x="1437" y="360"/>
                </a:cubicBezTo>
                <a:cubicBezTo>
                  <a:pt x="1437" y="359"/>
                  <a:pt x="1437" y="359"/>
                  <a:pt x="1437" y="358"/>
                </a:cubicBezTo>
                <a:cubicBezTo>
                  <a:pt x="1437" y="358"/>
                  <a:pt x="1437" y="358"/>
                  <a:pt x="1437" y="357"/>
                </a:cubicBezTo>
                <a:cubicBezTo>
                  <a:pt x="1437" y="358"/>
                  <a:pt x="1438" y="358"/>
                  <a:pt x="1438" y="358"/>
                </a:cubicBezTo>
                <a:cubicBezTo>
                  <a:pt x="1438" y="357"/>
                  <a:pt x="1438" y="357"/>
                  <a:pt x="1438" y="356"/>
                </a:cubicBezTo>
                <a:cubicBezTo>
                  <a:pt x="1439" y="357"/>
                  <a:pt x="1439" y="357"/>
                  <a:pt x="1439" y="357"/>
                </a:cubicBezTo>
                <a:cubicBezTo>
                  <a:pt x="1453" y="355"/>
                  <a:pt x="1444" y="341"/>
                  <a:pt x="1445" y="334"/>
                </a:cubicBezTo>
                <a:cubicBezTo>
                  <a:pt x="1440" y="338"/>
                  <a:pt x="1428" y="350"/>
                  <a:pt x="1436" y="357"/>
                </a:cubicBezTo>
                <a:cubicBezTo>
                  <a:pt x="1436" y="357"/>
                  <a:pt x="1436" y="357"/>
                  <a:pt x="1436" y="358"/>
                </a:cubicBezTo>
                <a:cubicBezTo>
                  <a:pt x="1436" y="359"/>
                  <a:pt x="1436" y="359"/>
                  <a:pt x="1436" y="360"/>
                </a:cubicBezTo>
                <a:cubicBezTo>
                  <a:pt x="1436" y="361"/>
                  <a:pt x="1436" y="362"/>
                  <a:pt x="1436" y="363"/>
                </a:cubicBezTo>
                <a:cubicBezTo>
                  <a:pt x="1436" y="364"/>
                  <a:pt x="1436" y="364"/>
                  <a:pt x="1436" y="364"/>
                </a:cubicBezTo>
                <a:cubicBezTo>
                  <a:pt x="1436" y="365"/>
                  <a:pt x="1436" y="365"/>
                  <a:pt x="1436" y="365"/>
                </a:cubicBezTo>
                <a:cubicBezTo>
                  <a:pt x="1436" y="365"/>
                  <a:pt x="1437" y="365"/>
                  <a:pt x="1437" y="366"/>
                </a:cubicBezTo>
                <a:cubicBezTo>
                  <a:pt x="1437" y="366"/>
                  <a:pt x="1437" y="366"/>
                  <a:pt x="1437" y="367"/>
                </a:cubicBezTo>
                <a:cubicBezTo>
                  <a:pt x="1437" y="367"/>
                  <a:pt x="1437" y="367"/>
                  <a:pt x="1437" y="368"/>
                </a:cubicBezTo>
                <a:cubicBezTo>
                  <a:pt x="1437" y="368"/>
                  <a:pt x="1437" y="368"/>
                  <a:pt x="1437" y="368"/>
                </a:cubicBezTo>
                <a:cubicBezTo>
                  <a:pt x="1437" y="368"/>
                  <a:pt x="1437" y="369"/>
                  <a:pt x="1438" y="369"/>
                </a:cubicBezTo>
                <a:cubicBezTo>
                  <a:pt x="1436" y="368"/>
                  <a:pt x="1434" y="367"/>
                  <a:pt x="1433" y="366"/>
                </a:cubicBezTo>
                <a:cubicBezTo>
                  <a:pt x="1433" y="366"/>
                  <a:pt x="1432" y="366"/>
                  <a:pt x="1432" y="365"/>
                </a:cubicBezTo>
                <a:cubicBezTo>
                  <a:pt x="1431" y="365"/>
                  <a:pt x="1431" y="365"/>
                  <a:pt x="1431" y="365"/>
                </a:cubicBezTo>
                <a:cubicBezTo>
                  <a:pt x="1431" y="364"/>
                  <a:pt x="1430" y="364"/>
                  <a:pt x="1430" y="364"/>
                </a:cubicBezTo>
                <a:cubicBezTo>
                  <a:pt x="1429" y="363"/>
                  <a:pt x="1429" y="363"/>
                  <a:pt x="1428" y="362"/>
                </a:cubicBezTo>
                <a:cubicBezTo>
                  <a:pt x="1428" y="362"/>
                  <a:pt x="1427" y="361"/>
                  <a:pt x="1427" y="361"/>
                </a:cubicBezTo>
                <a:cubicBezTo>
                  <a:pt x="1425" y="359"/>
                  <a:pt x="1423" y="357"/>
                  <a:pt x="1421" y="355"/>
                </a:cubicBezTo>
                <a:cubicBezTo>
                  <a:pt x="1421" y="354"/>
                  <a:pt x="1420" y="353"/>
                  <a:pt x="1419" y="353"/>
                </a:cubicBezTo>
                <a:cubicBezTo>
                  <a:pt x="1420" y="353"/>
                  <a:pt x="1420" y="353"/>
                  <a:pt x="1420" y="353"/>
                </a:cubicBezTo>
                <a:cubicBezTo>
                  <a:pt x="1420" y="353"/>
                  <a:pt x="1419" y="352"/>
                  <a:pt x="1419" y="352"/>
                </a:cubicBezTo>
                <a:cubicBezTo>
                  <a:pt x="1419" y="351"/>
                  <a:pt x="1418" y="351"/>
                  <a:pt x="1418" y="351"/>
                </a:cubicBezTo>
                <a:cubicBezTo>
                  <a:pt x="1418" y="350"/>
                  <a:pt x="1418" y="350"/>
                  <a:pt x="1418" y="350"/>
                </a:cubicBezTo>
                <a:cubicBezTo>
                  <a:pt x="1418" y="349"/>
                  <a:pt x="1417" y="349"/>
                  <a:pt x="1417" y="349"/>
                </a:cubicBezTo>
                <a:cubicBezTo>
                  <a:pt x="1417" y="348"/>
                  <a:pt x="1416" y="347"/>
                  <a:pt x="1416" y="346"/>
                </a:cubicBezTo>
                <a:cubicBezTo>
                  <a:pt x="1415" y="345"/>
                  <a:pt x="1415" y="345"/>
                  <a:pt x="1415" y="344"/>
                </a:cubicBezTo>
                <a:cubicBezTo>
                  <a:pt x="1415" y="344"/>
                  <a:pt x="1415" y="344"/>
                  <a:pt x="1415" y="344"/>
                </a:cubicBezTo>
                <a:cubicBezTo>
                  <a:pt x="1415" y="343"/>
                  <a:pt x="1414" y="343"/>
                  <a:pt x="1414" y="343"/>
                </a:cubicBezTo>
                <a:cubicBezTo>
                  <a:pt x="1414" y="341"/>
                  <a:pt x="1413" y="339"/>
                  <a:pt x="1412" y="338"/>
                </a:cubicBezTo>
                <a:cubicBezTo>
                  <a:pt x="1412" y="337"/>
                  <a:pt x="1412" y="336"/>
                  <a:pt x="1412" y="335"/>
                </a:cubicBezTo>
                <a:cubicBezTo>
                  <a:pt x="1411" y="335"/>
                  <a:pt x="1411" y="334"/>
                  <a:pt x="1411" y="334"/>
                </a:cubicBezTo>
                <a:cubicBezTo>
                  <a:pt x="1410" y="331"/>
                  <a:pt x="1410" y="330"/>
                  <a:pt x="1410" y="330"/>
                </a:cubicBezTo>
                <a:cubicBezTo>
                  <a:pt x="1410" y="330"/>
                  <a:pt x="1410" y="330"/>
                  <a:pt x="1410" y="331"/>
                </a:cubicBezTo>
                <a:cubicBezTo>
                  <a:pt x="1410" y="331"/>
                  <a:pt x="1410" y="332"/>
                  <a:pt x="1410" y="334"/>
                </a:cubicBezTo>
                <a:cubicBezTo>
                  <a:pt x="1410" y="334"/>
                  <a:pt x="1410" y="335"/>
                  <a:pt x="1410" y="336"/>
                </a:cubicBezTo>
                <a:cubicBezTo>
                  <a:pt x="1410" y="337"/>
                  <a:pt x="1410" y="337"/>
                  <a:pt x="1410" y="338"/>
                </a:cubicBezTo>
                <a:cubicBezTo>
                  <a:pt x="1411" y="339"/>
                  <a:pt x="1411" y="340"/>
                  <a:pt x="1411" y="341"/>
                </a:cubicBezTo>
                <a:cubicBezTo>
                  <a:pt x="1411" y="341"/>
                  <a:pt x="1411" y="342"/>
                  <a:pt x="1411" y="342"/>
                </a:cubicBezTo>
                <a:cubicBezTo>
                  <a:pt x="1412" y="343"/>
                  <a:pt x="1412" y="343"/>
                  <a:pt x="1412" y="344"/>
                </a:cubicBezTo>
                <a:cubicBezTo>
                  <a:pt x="1412" y="344"/>
                  <a:pt x="1412" y="344"/>
                  <a:pt x="1412" y="345"/>
                </a:cubicBezTo>
                <a:cubicBezTo>
                  <a:pt x="1412" y="345"/>
                  <a:pt x="1413" y="345"/>
                  <a:pt x="1413" y="345"/>
                </a:cubicBezTo>
                <a:cubicBezTo>
                  <a:pt x="1413" y="346"/>
                  <a:pt x="1413" y="346"/>
                  <a:pt x="1413" y="347"/>
                </a:cubicBezTo>
                <a:cubicBezTo>
                  <a:pt x="1414" y="348"/>
                  <a:pt x="1414" y="348"/>
                  <a:pt x="1414" y="349"/>
                </a:cubicBezTo>
                <a:cubicBezTo>
                  <a:pt x="1414" y="349"/>
                  <a:pt x="1413" y="348"/>
                  <a:pt x="1413" y="348"/>
                </a:cubicBezTo>
                <a:cubicBezTo>
                  <a:pt x="1412" y="348"/>
                  <a:pt x="1411" y="348"/>
                  <a:pt x="1410" y="347"/>
                </a:cubicBezTo>
                <a:cubicBezTo>
                  <a:pt x="1410" y="347"/>
                  <a:pt x="1409" y="347"/>
                  <a:pt x="1408" y="347"/>
                </a:cubicBezTo>
                <a:cubicBezTo>
                  <a:pt x="1407" y="347"/>
                  <a:pt x="1407" y="346"/>
                  <a:pt x="1406" y="346"/>
                </a:cubicBezTo>
                <a:cubicBezTo>
                  <a:pt x="1406" y="346"/>
                  <a:pt x="1406" y="346"/>
                  <a:pt x="1406" y="346"/>
                </a:cubicBezTo>
                <a:cubicBezTo>
                  <a:pt x="1405" y="346"/>
                  <a:pt x="1405" y="346"/>
                  <a:pt x="1405" y="346"/>
                </a:cubicBezTo>
                <a:cubicBezTo>
                  <a:pt x="1401" y="334"/>
                  <a:pt x="1391" y="339"/>
                  <a:pt x="1382" y="341"/>
                </a:cubicBezTo>
                <a:cubicBezTo>
                  <a:pt x="1387" y="355"/>
                  <a:pt x="1395" y="360"/>
                  <a:pt x="1405" y="348"/>
                </a:cubicBezTo>
                <a:cubicBezTo>
                  <a:pt x="1405" y="348"/>
                  <a:pt x="1405" y="348"/>
                  <a:pt x="1405" y="348"/>
                </a:cubicBezTo>
                <a:cubicBezTo>
                  <a:pt x="1406" y="348"/>
                  <a:pt x="1407" y="349"/>
                  <a:pt x="1407" y="349"/>
                </a:cubicBezTo>
                <a:cubicBezTo>
                  <a:pt x="1408" y="349"/>
                  <a:pt x="1409" y="349"/>
                  <a:pt x="1410" y="349"/>
                </a:cubicBezTo>
                <a:cubicBezTo>
                  <a:pt x="1411" y="350"/>
                  <a:pt x="1411" y="350"/>
                  <a:pt x="1412" y="350"/>
                </a:cubicBezTo>
                <a:cubicBezTo>
                  <a:pt x="1413" y="350"/>
                  <a:pt x="1413" y="351"/>
                  <a:pt x="1414" y="351"/>
                </a:cubicBezTo>
                <a:cubicBezTo>
                  <a:pt x="1415" y="351"/>
                  <a:pt x="1415" y="351"/>
                  <a:pt x="1416" y="352"/>
                </a:cubicBezTo>
                <a:cubicBezTo>
                  <a:pt x="1416" y="352"/>
                  <a:pt x="1416" y="352"/>
                  <a:pt x="1416" y="352"/>
                </a:cubicBezTo>
                <a:cubicBezTo>
                  <a:pt x="1416" y="352"/>
                  <a:pt x="1416" y="352"/>
                  <a:pt x="1416" y="352"/>
                </a:cubicBezTo>
                <a:cubicBezTo>
                  <a:pt x="1416" y="352"/>
                  <a:pt x="1417" y="353"/>
                  <a:pt x="1417" y="353"/>
                </a:cubicBezTo>
                <a:cubicBezTo>
                  <a:pt x="1418" y="355"/>
                  <a:pt x="1418" y="356"/>
                  <a:pt x="1419" y="357"/>
                </a:cubicBezTo>
                <a:cubicBezTo>
                  <a:pt x="1421" y="359"/>
                  <a:pt x="1423" y="361"/>
                  <a:pt x="1425" y="363"/>
                </a:cubicBezTo>
                <a:cubicBezTo>
                  <a:pt x="1425" y="363"/>
                  <a:pt x="1426" y="364"/>
                  <a:pt x="1426" y="364"/>
                </a:cubicBezTo>
                <a:cubicBezTo>
                  <a:pt x="1427" y="365"/>
                  <a:pt x="1428" y="365"/>
                  <a:pt x="1428" y="366"/>
                </a:cubicBezTo>
                <a:cubicBezTo>
                  <a:pt x="1429" y="366"/>
                  <a:pt x="1429" y="367"/>
                  <a:pt x="1430" y="367"/>
                </a:cubicBezTo>
                <a:cubicBezTo>
                  <a:pt x="1431" y="368"/>
                  <a:pt x="1431" y="368"/>
                  <a:pt x="1431" y="368"/>
                </a:cubicBezTo>
                <a:cubicBezTo>
                  <a:pt x="1431" y="368"/>
                  <a:pt x="1431" y="368"/>
                  <a:pt x="1432" y="368"/>
                </a:cubicBezTo>
                <a:cubicBezTo>
                  <a:pt x="1434" y="370"/>
                  <a:pt x="1437" y="371"/>
                  <a:pt x="1439" y="372"/>
                </a:cubicBezTo>
                <a:cubicBezTo>
                  <a:pt x="1440" y="373"/>
                  <a:pt x="1441" y="373"/>
                  <a:pt x="1441" y="373"/>
                </a:cubicBezTo>
                <a:cubicBezTo>
                  <a:pt x="1442" y="373"/>
                  <a:pt x="1443" y="374"/>
                  <a:pt x="1443" y="374"/>
                </a:cubicBezTo>
                <a:cubicBezTo>
                  <a:pt x="1444" y="374"/>
                  <a:pt x="1445" y="374"/>
                  <a:pt x="1445" y="374"/>
                </a:cubicBezTo>
                <a:cubicBezTo>
                  <a:pt x="1446" y="375"/>
                  <a:pt x="1446" y="375"/>
                  <a:pt x="1447" y="375"/>
                </a:cubicBezTo>
                <a:cubicBezTo>
                  <a:pt x="1448" y="375"/>
                  <a:pt x="1450" y="376"/>
                  <a:pt x="1451" y="376"/>
                </a:cubicBezTo>
                <a:cubicBezTo>
                  <a:pt x="1451" y="376"/>
                  <a:pt x="1451" y="376"/>
                  <a:pt x="1451" y="376"/>
                </a:cubicBezTo>
                <a:cubicBezTo>
                  <a:pt x="1452" y="377"/>
                  <a:pt x="1452" y="377"/>
                  <a:pt x="1452" y="377"/>
                </a:cubicBezTo>
                <a:cubicBezTo>
                  <a:pt x="1452" y="377"/>
                  <a:pt x="1452" y="377"/>
                  <a:pt x="1452" y="377"/>
                </a:cubicBezTo>
                <a:cubicBezTo>
                  <a:pt x="1452" y="377"/>
                  <a:pt x="1453" y="377"/>
                  <a:pt x="1453" y="377"/>
                </a:cubicBezTo>
                <a:cubicBezTo>
                  <a:pt x="1453" y="377"/>
                  <a:pt x="1453" y="378"/>
                  <a:pt x="1453" y="378"/>
                </a:cubicBezTo>
                <a:cubicBezTo>
                  <a:pt x="1455" y="379"/>
                  <a:pt x="1456" y="381"/>
                  <a:pt x="1457" y="383"/>
                </a:cubicBezTo>
                <a:cubicBezTo>
                  <a:pt x="1458" y="384"/>
                  <a:pt x="1458" y="385"/>
                  <a:pt x="1458" y="385"/>
                </a:cubicBezTo>
                <a:cubicBezTo>
                  <a:pt x="1458" y="386"/>
                  <a:pt x="1458" y="386"/>
                  <a:pt x="1459" y="387"/>
                </a:cubicBezTo>
                <a:cubicBezTo>
                  <a:pt x="1459" y="387"/>
                  <a:pt x="1459" y="387"/>
                  <a:pt x="1459" y="388"/>
                </a:cubicBezTo>
                <a:cubicBezTo>
                  <a:pt x="1460" y="389"/>
                  <a:pt x="1460" y="391"/>
                  <a:pt x="1460" y="392"/>
                </a:cubicBezTo>
                <a:cubicBezTo>
                  <a:pt x="1460" y="393"/>
                  <a:pt x="1461" y="394"/>
                  <a:pt x="1461" y="394"/>
                </a:cubicBezTo>
                <a:cubicBezTo>
                  <a:pt x="1460" y="400"/>
                  <a:pt x="1459" y="406"/>
                  <a:pt x="1458" y="412"/>
                </a:cubicBezTo>
                <a:cubicBezTo>
                  <a:pt x="1457" y="424"/>
                  <a:pt x="1455" y="435"/>
                  <a:pt x="1454" y="445"/>
                </a:cubicBezTo>
                <a:cubicBezTo>
                  <a:pt x="1454" y="446"/>
                  <a:pt x="1454" y="448"/>
                  <a:pt x="1454" y="449"/>
                </a:cubicBezTo>
                <a:cubicBezTo>
                  <a:pt x="1453" y="450"/>
                  <a:pt x="1453" y="451"/>
                  <a:pt x="1453" y="452"/>
                </a:cubicBezTo>
                <a:cubicBezTo>
                  <a:pt x="1453" y="453"/>
                  <a:pt x="1453" y="455"/>
                  <a:pt x="1453" y="456"/>
                </a:cubicBezTo>
                <a:cubicBezTo>
                  <a:pt x="1449" y="461"/>
                  <a:pt x="1445" y="466"/>
                  <a:pt x="1441" y="472"/>
                </a:cubicBezTo>
                <a:cubicBezTo>
                  <a:pt x="1412" y="514"/>
                  <a:pt x="1384" y="570"/>
                  <a:pt x="1351" y="614"/>
                </a:cubicBezTo>
                <a:cubicBezTo>
                  <a:pt x="1359" y="581"/>
                  <a:pt x="1350" y="542"/>
                  <a:pt x="1354" y="508"/>
                </a:cubicBezTo>
                <a:cubicBezTo>
                  <a:pt x="1360" y="511"/>
                  <a:pt x="1366" y="511"/>
                  <a:pt x="1373" y="507"/>
                </a:cubicBezTo>
                <a:cubicBezTo>
                  <a:pt x="1368" y="502"/>
                  <a:pt x="1363" y="498"/>
                  <a:pt x="1357" y="495"/>
                </a:cubicBezTo>
                <a:cubicBezTo>
                  <a:pt x="1357" y="494"/>
                  <a:pt x="1357" y="494"/>
                  <a:pt x="1357" y="494"/>
                </a:cubicBezTo>
                <a:cubicBezTo>
                  <a:pt x="1368" y="458"/>
                  <a:pt x="1391" y="445"/>
                  <a:pt x="1418" y="428"/>
                </a:cubicBezTo>
                <a:cubicBezTo>
                  <a:pt x="1397" y="434"/>
                  <a:pt x="1369" y="447"/>
                  <a:pt x="1351" y="476"/>
                </a:cubicBezTo>
                <a:cubicBezTo>
                  <a:pt x="1350" y="468"/>
                  <a:pt x="1349" y="460"/>
                  <a:pt x="1347" y="452"/>
                </a:cubicBezTo>
                <a:cubicBezTo>
                  <a:pt x="1349" y="444"/>
                  <a:pt x="1346" y="434"/>
                  <a:pt x="1342" y="423"/>
                </a:cubicBezTo>
                <a:cubicBezTo>
                  <a:pt x="1341" y="425"/>
                  <a:pt x="1341" y="427"/>
                  <a:pt x="1340" y="428"/>
                </a:cubicBezTo>
                <a:cubicBezTo>
                  <a:pt x="1333" y="410"/>
                  <a:pt x="1326" y="391"/>
                  <a:pt x="1323" y="374"/>
                </a:cubicBezTo>
                <a:cubicBezTo>
                  <a:pt x="1314" y="319"/>
                  <a:pt x="1330" y="296"/>
                  <a:pt x="1338" y="270"/>
                </a:cubicBezTo>
                <a:cubicBezTo>
                  <a:pt x="1338" y="270"/>
                  <a:pt x="1338" y="270"/>
                  <a:pt x="1338" y="270"/>
                </a:cubicBezTo>
                <a:cubicBezTo>
                  <a:pt x="1338" y="270"/>
                  <a:pt x="1338" y="270"/>
                  <a:pt x="1338" y="270"/>
                </a:cubicBezTo>
                <a:cubicBezTo>
                  <a:pt x="1338" y="269"/>
                  <a:pt x="1339" y="269"/>
                  <a:pt x="1339" y="269"/>
                </a:cubicBezTo>
                <a:cubicBezTo>
                  <a:pt x="1340" y="268"/>
                  <a:pt x="1340" y="268"/>
                  <a:pt x="1341" y="268"/>
                </a:cubicBezTo>
                <a:cubicBezTo>
                  <a:pt x="1341" y="267"/>
                  <a:pt x="1342" y="267"/>
                  <a:pt x="1342" y="267"/>
                </a:cubicBezTo>
                <a:cubicBezTo>
                  <a:pt x="1343" y="266"/>
                  <a:pt x="1344" y="266"/>
                  <a:pt x="1344" y="266"/>
                </a:cubicBezTo>
                <a:cubicBezTo>
                  <a:pt x="1345" y="265"/>
                  <a:pt x="1347" y="264"/>
                  <a:pt x="1348" y="264"/>
                </a:cubicBezTo>
                <a:cubicBezTo>
                  <a:pt x="1349" y="263"/>
                  <a:pt x="1351" y="263"/>
                  <a:pt x="1352" y="262"/>
                </a:cubicBezTo>
                <a:cubicBezTo>
                  <a:pt x="1354" y="262"/>
                  <a:pt x="1355" y="261"/>
                  <a:pt x="1356" y="261"/>
                </a:cubicBezTo>
                <a:cubicBezTo>
                  <a:pt x="1358" y="261"/>
                  <a:pt x="1359" y="260"/>
                  <a:pt x="1361" y="260"/>
                </a:cubicBezTo>
                <a:cubicBezTo>
                  <a:pt x="1361" y="260"/>
                  <a:pt x="1361" y="260"/>
                  <a:pt x="1361" y="260"/>
                </a:cubicBezTo>
                <a:cubicBezTo>
                  <a:pt x="1375" y="276"/>
                  <a:pt x="1386" y="265"/>
                  <a:pt x="1394" y="249"/>
                </a:cubicBezTo>
                <a:cubicBezTo>
                  <a:pt x="1379" y="254"/>
                  <a:pt x="1371" y="242"/>
                  <a:pt x="1359" y="258"/>
                </a:cubicBezTo>
                <a:cubicBezTo>
                  <a:pt x="1358" y="258"/>
                  <a:pt x="1357" y="258"/>
                  <a:pt x="1356" y="258"/>
                </a:cubicBezTo>
                <a:cubicBezTo>
                  <a:pt x="1354" y="259"/>
                  <a:pt x="1353" y="259"/>
                  <a:pt x="1351" y="260"/>
                </a:cubicBezTo>
                <a:cubicBezTo>
                  <a:pt x="1350" y="260"/>
                  <a:pt x="1348" y="261"/>
                  <a:pt x="1347" y="261"/>
                </a:cubicBezTo>
                <a:cubicBezTo>
                  <a:pt x="1346" y="262"/>
                  <a:pt x="1344" y="263"/>
                  <a:pt x="1343" y="263"/>
                </a:cubicBezTo>
                <a:cubicBezTo>
                  <a:pt x="1342" y="264"/>
                  <a:pt x="1342" y="264"/>
                  <a:pt x="1341" y="265"/>
                </a:cubicBezTo>
                <a:cubicBezTo>
                  <a:pt x="1341" y="265"/>
                  <a:pt x="1341" y="265"/>
                  <a:pt x="1341" y="265"/>
                </a:cubicBezTo>
                <a:cubicBezTo>
                  <a:pt x="1343" y="261"/>
                  <a:pt x="1345" y="258"/>
                  <a:pt x="1347" y="255"/>
                </a:cubicBezTo>
                <a:cubicBezTo>
                  <a:pt x="1352" y="247"/>
                  <a:pt x="1358" y="240"/>
                  <a:pt x="1363" y="232"/>
                </a:cubicBezTo>
                <a:cubicBezTo>
                  <a:pt x="1368" y="223"/>
                  <a:pt x="1374" y="215"/>
                  <a:pt x="1378" y="206"/>
                </a:cubicBezTo>
                <a:cubicBezTo>
                  <a:pt x="1381" y="201"/>
                  <a:pt x="1383" y="196"/>
                  <a:pt x="1385" y="191"/>
                </a:cubicBezTo>
                <a:cubicBezTo>
                  <a:pt x="1385" y="190"/>
                  <a:pt x="1385" y="189"/>
                  <a:pt x="1386" y="188"/>
                </a:cubicBezTo>
                <a:cubicBezTo>
                  <a:pt x="1386" y="186"/>
                  <a:pt x="1386" y="186"/>
                  <a:pt x="1386" y="186"/>
                </a:cubicBezTo>
                <a:cubicBezTo>
                  <a:pt x="1387" y="184"/>
                  <a:pt x="1387" y="184"/>
                  <a:pt x="1387" y="184"/>
                </a:cubicBezTo>
                <a:cubicBezTo>
                  <a:pt x="1387" y="183"/>
                  <a:pt x="1387" y="183"/>
                  <a:pt x="1387" y="183"/>
                </a:cubicBezTo>
                <a:cubicBezTo>
                  <a:pt x="1387" y="183"/>
                  <a:pt x="1387" y="183"/>
                  <a:pt x="1387" y="183"/>
                </a:cubicBezTo>
                <a:cubicBezTo>
                  <a:pt x="1388" y="182"/>
                  <a:pt x="1388" y="182"/>
                  <a:pt x="1388" y="182"/>
                </a:cubicBezTo>
                <a:cubicBezTo>
                  <a:pt x="1389" y="182"/>
                  <a:pt x="1389" y="181"/>
                  <a:pt x="1389" y="181"/>
                </a:cubicBezTo>
                <a:cubicBezTo>
                  <a:pt x="1390" y="181"/>
                  <a:pt x="1390" y="180"/>
                  <a:pt x="1391" y="180"/>
                </a:cubicBezTo>
                <a:cubicBezTo>
                  <a:pt x="1391" y="180"/>
                  <a:pt x="1392" y="179"/>
                  <a:pt x="1392" y="179"/>
                </a:cubicBezTo>
                <a:cubicBezTo>
                  <a:pt x="1393" y="179"/>
                  <a:pt x="1394" y="178"/>
                  <a:pt x="1394" y="178"/>
                </a:cubicBezTo>
                <a:cubicBezTo>
                  <a:pt x="1395" y="178"/>
                  <a:pt x="1395" y="178"/>
                  <a:pt x="1395" y="178"/>
                </a:cubicBezTo>
                <a:cubicBezTo>
                  <a:pt x="1396" y="177"/>
                  <a:pt x="1396" y="177"/>
                  <a:pt x="1397" y="177"/>
                </a:cubicBezTo>
                <a:cubicBezTo>
                  <a:pt x="1400" y="175"/>
                  <a:pt x="1403" y="174"/>
                  <a:pt x="1408" y="173"/>
                </a:cubicBezTo>
                <a:cubicBezTo>
                  <a:pt x="1410" y="172"/>
                  <a:pt x="1412" y="172"/>
                  <a:pt x="1414" y="171"/>
                </a:cubicBezTo>
                <a:cubicBezTo>
                  <a:pt x="1417" y="171"/>
                  <a:pt x="1419" y="170"/>
                  <a:pt x="1421" y="169"/>
                </a:cubicBezTo>
                <a:cubicBezTo>
                  <a:pt x="1422" y="169"/>
                  <a:pt x="1422" y="169"/>
                  <a:pt x="1422" y="169"/>
                </a:cubicBezTo>
                <a:cubicBezTo>
                  <a:pt x="1422" y="169"/>
                  <a:pt x="1422" y="169"/>
                  <a:pt x="1422" y="169"/>
                </a:cubicBezTo>
                <a:cubicBezTo>
                  <a:pt x="1423" y="170"/>
                  <a:pt x="1423" y="170"/>
                  <a:pt x="1424" y="171"/>
                </a:cubicBezTo>
                <a:cubicBezTo>
                  <a:pt x="1424" y="171"/>
                  <a:pt x="1424" y="171"/>
                  <a:pt x="1424" y="171"/>
                </a:cubicBezTo>
                <a:cubicBezTo>
                  <a:pt x="1424" y="171"/>
                  <a:pt x="1425" y="172"/>
                  <a:pt x="1425" y="172"/>
                </a:cubicBezTo>
                <a:cubicBezTo>
                  <a:pt x="1425" y="172"/>
                  <a:pt x="1425" y="172"/>
                  <a:pt x="1425" y="172"/>
                </a:cubicBezTo>
                <a:cubicBezTo>
                  <a:pt x="1426" y="172"/>
                  <a:pt x="1427" y="173"/>
                  <a:pt x="1427" y="173"/>
                </a:cubicBezTo>
                <a:cubicBezTo>
                  <a:pt x="1428" y="174"/>
                  <a:pt x="1429" y="174"/>
                  <a:pt x="1430" y="175"/>
                </a:cubicBezTo>
                <a:cubicBezTo>
                  <a:pt x="1430" y="176"/>
                  <a:pt x="1431" y="176"/>
                  <a:pt x="1432" y="177"/>
                </a:cubicBezTo>
                <a:cubicBezTo>
                  <a:pt x="1433" y="178"/>
                  <a:pt x="1433" y="178"/>
                  <a:pt x="1434" y="179"/>
                </a:cubicBezTo>
                <a:cubicBezTo>
                  <a:pt x="1435" y="180"/>
                  <a:pt x="1435" y="181"/>
                  <a:pt x="1436" y="182"/>
                </a:cubicBezTo>
                <a:cubicBezTo>
                  <a:pt x="1436" y="182"/>
                  <a:pt x="1436" y="182"/>
                  <a:pt x="1437" y="182"/>
                </a:cubicBezTo>
                <a:cubicBezTo>
                  <a:pt x="1431" y="201"/>
                  <a:pt x="1441" y="207"/>
                  <a:pt x="1460" y="202"/>
                </a:cubicBezTo>
                <a:cubicBezTo>
                  <a:pt x="1456" y="192"/>
                  <a:pt x="1454" y="176"/>
                  <a:pt x="1438" y="180"/>
                </a:cubicBezTo>
                <a:cubicBezTo>
                  <a:pt x="1438" y="179"/>
                  <a:pt x="1438" y="179"/>
                  <a:pt x="1438" y="179"/>
                </a:cubicBezTo>
                <a:cubicBezTo>
                  <a:pt x="1438" y="179"/>
                  <a:pt x="1438" y="179"/>
                  <a:pt x="1438" y="179"/>
                </a:cubicBezTo>
                <a:cubicBezTo>
                  <a:pt x="1437" y="179"/>
                  <a:pt x="1436" y="178"/>
                  <a:pt x="1436" y="177"/>
                </a:cubicBezTo>
                <a:cubicBezTo>
                  <a:pt x="1435" y="177"/>
                  <a:pt x="1434" y="176"/>
                  <a:pt x="1434" y="175"/>
                </a:cubicBezTo>
                <a:cubicBezTo>
                  <a:pt x="1433" y="174"/>
                  <a:pt x="1432" y="174"/>
                  <a:pt x="1431" y="173"/>
                </a:cubicBezTo>
                <a:cubicBezTo>
                  <a:pt x="1430" y="172"/>
                  <a:pt x="1430" y="172"/>
                  <a:pt x="1429" y="171"/>
                </a:cubicBezTo>
                <a:cubicBezTo>
                  <a:pt x="1428" y="171"/>
                  <a:pt x="1427" y="170"/>
                  <a:pt x="1427" y="170"/>
                </a:cubicBezTo>
                <a:cubicBezTo>
                  <a:pt x="1426" y="170"/>
                  <a:pt x="1426" y="170"/>
                  <a:pt x="1426" y="169"/>
                </a:cubicBezTo>
                <a:cubicBezTo>
                  <a:pt x="1426" y="169"/>
                  <a:pt x="1426" y="169"/>
                  <a:pt x="1426" y="169"/>
                </a:cubicBezTo>
                <a:cubicBezTo>
                  <a:pt x="1425" y="169"/>
                  <a:pt x="1425" y="169"/>
                  <a:pt x="1425" y="169"/>
                </a:cubicBezTo>
                <a:cubicBezTo>
                  <a:pt x="1425" y="169"/>
                  <a:pt x="1424" y="169"/>
                  <a:pt x="1424" y="169"/>
                </a:cubicBezTo>
                <a:cubicBezTo>
                  <a:pt x="1433" y="167"/>
                  <a:pt x="1441" y="165"/>
                  <a:pt x="1447" y="163"/>
                </a:cubicBezTo>
                <a:cubicBezTo>
                  <a:pt x="1447" y="163"/>
                  <a:pt x="1448" y="163"/>
                  <a:pt x="1448" y="163"/>
                </a:cubicBezTo>
                <a:cubicBezTo>
                  <a:pt x="1449" y="163"/>
                  <a:pt x="1449" y="163"/>
                  <a:pt x="1449" y="162"/>
                </a:cubicBezTo>
                <a:cubicBezTo>
                  <a:pt x="1450" y="162"/>
                  <a:pt x="1451" y="162"/>
                  <a:pt x="1452" y="162"/>
                </a:cubicBezTo>
                <a:cubicBezTo>
                  <a:pt x="1453" y="161"/>
                  <a:pt x="1454" y="160"/>
                  <a:pt x="1455" y="160"/>
                </a:cubicBezTo>
                <a:cubicBezTo>
                  <a:pt x="1457" y="159"/>
                  <a:pt x="1458" y="159"/>
                  <a:pt x="1458" y="159"/>
                </a:cubicBezTo>
                <a:cubicBezTo>
                  <a:pt x="1458" y="159"/>
                  <a:pt x="1457" y="159"/>
                  <a:pt x="1455" y="159"/>
                </a:cubicBezTo>
                <a:cubicBezTo>
                  <a:pt x="1454" y="159"/>
                  <a:pt x="1452" y="159"/>
                  <a:pt x="1451" y="159"/>
                </a:cubicBezTo>
                <a:cubicBezTo>
                  <a:pt x="1450" y="159"/>
                  <a:pt x="1450" y="159"/>
                  <a:pt x="1449" y="159"/>
                </a:cubicBezTo>
                <a:cubicBezTo>
                  <a:pt x="1448" y="159"/>
                  <a:pt x="1448" y="160"/>
                  <a:pt x="1447" y="160"/>
                </a:cubicBezTo>
                <a:cubicBezTo>
                  <a:pt x="1447" y="160"/>
                  <a:pt x="1447" y="160"/>
                  <a:pt x="1446" y="160"/>
                </a:cubicBezTo>
                <a:cubicBezTo>
                  <a:pt x="1444" y="161"/>
                  <a:pt x="1442" y="161"/>
                  <a:pt x="1439" y="162"/>
                </a:cubicBezTo>
                <a:cubicBezTo>
                  <a:pt x="1439" y="162"/>
                  <a:pt x="1440" y="161"/>
                  <a:pt x="1440" y="161"/>
                </a:cubicBezTo>
                <a:cubicBezTo>
                  <a:pt x="1440" y="161"/>
                  <a:pt x="1440" y="161"/>
                  <a:pt x="1441" y="161"/>
                </a:cubicBezTo>
                <a:cubicBezTo>
                  <a:pt x="1441" y="160"/>
                  <a:pt x="1441" y="160"/>
                  <a:pt x="1441" y="160"/>
                </a:cubicBezTo>
                <a:cubicBezTo>
                  <a:pt x="1442" y="160"/>
                  <a:pt x="1442" y="159"/>
                  <a:pt x="1442" y="159"/>
                </a:cubicBezTo>
                <a:cubicBezTo>
                  <a:pt x="1443" y="158"/>
                  <a:pt x="1444" y="158"/>
                  <a:pt x="1445" y="157"/>
                </a:cubicBezTo>
                <a:cubicBezTo>
                  <a:pt x="1446" y="157"/>
                  <a:pt x="1447" y="156"/>
                  <a:pt x="1448" y="156"/>
                </a:cubicBezTo>
                <a:cubicBezTo>
                  <a:pt x="1449" y="155"/>
                  <a:pt x="1450" y="155"/>
                  <a:pt x="1452" y="154"/>
                </a:cubicBezTo>
                <a:cubicBezTo>
                  <a:pt x="1452" y="154"/>
                  <a:pt x="1453" y="154"/>
                  <a:pt x="1454" y="153"/>
                </a:cubicBezTo>
                <a:cubicBezTo>
                  <a:pt x="1458" y="157"/>
                  <a:pt x="1463" y="161"/>
                  <a:pt x="1468" y="160"/>
                </a:cubicBezTo>
                <a:cubicBezTo>
                  <a:pt x="1475" y="160"/>
                  <a:pt x="1477" y="152"/>
                  <a:pt x="1480" y="147"/>
                </a:cubicBezTo>
                <a:cubicBezTo>
                  <a:pt x="1470" y="145"/>
                  <a:pt x="1455" y="135"/>
                  <a:pt x="1453" y="152"/>
                </a:cubicBezTo>
                <a:cubicBezTo>
                  <a:pt x="1453" y="152"/>
                  <a:pt x="1453" y="152"/>
                  <a:pt x="1453" y="152"/>
                </a:cubicBezTo>
                <a:cubicBezTo>
                  <a:pt x="1452" y="152"/>
                  <a:pt x="1451" y="152"/>
                  <a:pt x="1451" y="152"/>
                </a:cubicBezTo>
                <a:cubicBezTo>
                  <a:pt x="1450" y="153"/>
                  <a:pt x="1449" y="153"/>
                  <a:pt x="1447" y="154"/>
                </a:cubicBezTo>
                <a:cubicBezTo>
                  <a:pt x="1446" y="154"/>
                  <a:pt x="1445" y="155"/>
                  <a:pt x="1444" y="156"/>
                </a:cubicBezTo>
                <a:cubicBezTo>
                  <a:pt x="1443" y="156"/>
                  <a:pt x="1442" y="157"/>
                  <a:pt x="1441" y="157"/>
                </a:cubicBezTo>
                <a:cubicBezTo>
                  <a:pt x="1441" y="158"/>
                  <a:pt x="1440" y="158"/>
                  <a:pt x="1440" y="159"/>
                </a:cubicBezTo>
                <a:cubicBezTo>
                  <a:pt x="1440" y="159"/>
                  <a:pt x="1440" y="159"/>
                  <a:pt x="1439" y="159"/>
                </a:cubicBezTo>
                <a:cubicBezTo>
                  <a:pt x="1439" y="159"/>
                  <a:pt x="1439" y="159"/>
                  <a:pt x="1439" y="160"/>
                </a:cubicBezTo>
                <a:cubicBezTo>
                  <a:pt x="1438" y="160"/>
                  <a:pt x="1438" y="160"/>
                  <a:pt x="1438" y="161"/>
                </a:cubicBezTo>
                <a:cubicBezTo>
                  <a:pt x="1437" y="161"/>
                  <a:pt x="1437" y="161"/>
                  <a:pt x="1436" y="162"/>
                </a:cubicBezTo>
                <a:cubicBezTo>
                  <a:pt x="1436" y="162"/>
                  <a:pt x="1436" y="162"/>
                  <a:pt x="1436" y="162"/>
                </a:cubicBezTo>
                <a:cubicBezTo>
                  <a:pt x="1436" y="162"/>
                  <a:pt x="1436" y="162"/>
                  <a:pt x="1436" y="162"/>
                </a:cubicBezTo>
                <a:cubicBezTo>
                  <a:pt x="1436" y="163"/>
                  <a:pt x="1435" y="163"/>
                  <a:pt x="1435" y="163"/>
                </a:cubicBezTo>
                <a:cubicBezTo>
                  <a:pt x="1431" y="164"/>
                  <a:pt x="1426" y="165"/>
                  <a:pt x="1421" y="166"/>
                </a:cubicBezTo>
                <a:cubicBezTo>
                  <a:pt x="1418" y="167"/>
                  <a:pt x="1416" y="168"/>
                  <a:pt x="1414" y="168"/>
                </a:cubicBezTo>
                <a:cubicBezTo>
                  <a:pt x="1411" y="169"/>
                  <a:pt x="1409" y="169"/>
                  <a:pt x="1407" y="170"/>
                </a:cubicBezTo>
                <a:cubicBezTo>
                  <a:pt x="1403" y="171"/>
                  <a:pt x="1398" y="172"/>
                  <a:pt x="1395" y="174"/>
                </a:cubicBezTo>
                <a:cubicBezTo>
                  <a:pt x="1395" y="174"/>
                  <a:pt x="1394" y="175"/>
                  <a:pt x="1394" y="175"/>
                </a:cubicBezTo>
                <a:cubicBezTo>
                  <a:pt x="1393" y="175"/>
                  <a:pt x="1393" y="175"/>
                  <a:pt x="1393" y="175"/>
                </a:cubicBezTo>
                <a:cubicBezTo>
                  <a:pt x="1392" y="176"/>
                  <a:pt x="1392" y="177"/>
                  <a:pt x="1391" y="177"/>
                </a:cubicBezTo>
                <a:cubicBezTo>
                  <a:pt x="1390" y="178"/>
                  <a:pt x="1390" y="178"/>
                  <a:pt x="1389" y="179"/>
                </a:cubicBezTo>
                <a:cubicBezTo>
                  <a:pt x="1389" y="179"/>
                  <a:pt x="1389" y="180"/>
                  <a:pt x="1388" y="180"/>
                </a:cubicBezTo>
                <a:cubicBezTo>
                  <a:pt x="1388" y="181"/>
                  <a:pt x="1388" y="181"/>
                  <a:pt x="1388" y="181"/>
                </a:cubicBezTo>
                <a:cubicBezTo>
                  <a:pt x="1388" y="181"/>
                  <a:pt x="1388" y="181"/>
                  <a:pt x="1388" y="181"/>
                </a:cubicBezTo>
                <a:cubicBezTo>
                  <a:pt x="1388" y="181"/>
                  <a:pt x="1388" y="181"/>
                  <a:pt x="1388" y="181"/>
                </a:cubicBezTo>
                <a:cubicBezTo>
                  <a:pt x="1388" y="181"/>
                  <a:pt x="1388" y="181"/>
                  <a:pt x="1388" y="181"/>
                </a:cubicBezTo>
                <a:cubicBezTo>
                  <a:pt x="1388" y="180"/>
                  <a:pt x="1388" y="180"/>
                  <a:pt x="1388" y="180"/>
                </a:cubicBezTo>
                <a:cubicBezTo>
                  <a:pt x="1388" y="179"/>
                  <a:pt x="1389" y="178"/>
                  <a:pt x="1389" y="176"/>
                </a:cubicBezTo>
                <a:cubicBezTo>
                  <a:pt x="1391" y="166"/>
                  <a:pt x="1392" y="155"/>
                  <a:pt x="1393" y="145"/>
                </a:cubicBezTo>
                <a:cubicBezTo>
                  <a:pt x="1393" y="140"/>
                  <a:pt x="1394" y="136"/>
                  <a:pt x="1394" y="131"/>
                </a:cubicBezTo>
                <a:cubicBezTo>
                  <a:pt x="1395" y="129"/>
                  <a:pt x="1395" y="128"/>
                  <a:pt x="1395" y="127"/>
                </a:cubicBezTo>
                <a:cubicBezTo>
                  <a:pt x="1395" y="127"/>
                  <a:pt x="1395" y="127"/>
                  <a:pt x="1395" y="127"/>
                </a:cubicBezTo>
                <a:cubicBezTo>
                  <a:pt x="1396" y="126"/>
                  <a:pt x="1396" y="126"/>
                  <a:pt x="1396" y="126"/>
                </a:cubicBezTo>
                <a:cubicBezTo>
                  <a:pt x="1397" y="125"/>
                  <a:pt x="1397" y="125"/>
                  <a:pt x="1398" y="124"/>
                </a:cubicBezTo>
                <a:cubicBezTo>
                  <a:pt x="1399" y="123"/>
                  <a:pt x="1399" y="123"/>
                  <a:pt x="1400" y="123"/>
                </a:cubicBezTo>
                <a:cubicBezTo>
                  <a:pt x="1400" y="123"/>
                  <a:pt x="1400" y="122"/>
                  <a:pt x="1401" y="122"/>
                </a:cubicBezTo>
                <a:cubicBezTo>
                  <a:pt x="1401" y="122"/>
                  <a:pt x="1401" y="122"/>
                  <a:pt x="1401" y="122"/>
                </a:cubicBezTo>
                <a:cubicBezTo>
                  <a:pt x="1404" y="120"/>
                  <a:pt x="1407" y="118"/>
                  <a:pt x="1410" y="117"/>
                </a:cubicBezTo>
                <a:cubicBezTo>
                  <a:pt x="1411" y="117"/>
                  <a:pt x="1412" y="117"/>
                  <a:pt x="1412" y="116"/>
                </a:cubicBezTo>
                <a:cubicBezTo>
                  <a:pt x="1413" y="116"/>
                  <a:pt x="1414" y="116"/>
                  <a:pt x="1415" y="115"/>
                </a:cubicBezTo>
                <a:cubicBezTo>
                  <a:pt x="1417" y="115"/>
                  <a:pt x="1419" y="114"/>
                  <a:pt x="1421" y="114"/>
                </a:cubicBezTo>
                <a:cubicBezTo>
                  <a:pt x="1421" y="114"/>
                  <a:pt x="1421" y="113"/>
                  <a:pt x="1422" y="113"/>
                </a:cubicBezTo>
                <a:cubicBezTo>
                  <a:pt x="1441" y="127"/>
                  <a:pt x="1450" y="111"/>
                  <a:pt x="1469" y="108"/>
                </a:cubicBezTo>
                <a:cubicBezTo>
                  <a:pt x="1451" y="89"/>
                  <a:pt x="1435" y="94"/>
                  <a:pt x="1420" y="112"/>
                </a:cubicBezTo>
                <a:cubicBezTo>
                  <a:pt x="1420" y="112"/>
                  <a:pt x="1420" y="112"/>
                  <a:pt x="1420" y="112"/>
                </a:cubicBezTo>
                <a:cubicBezTo>
                  <a:pt x="1418" y="112"/>
                  <a:pt x="1416" y="113"/>
                  <a:pt x="1414" y="113"/>
                </a:cubicBezTo>
                <a:cubicBezTo>
                  <a:pt x="1414" y="114"/>
                  <a:pt x="1413" y="114"/>
                  <a:pt x="1412" y="114"/>
                </a:cubicBezTo>
                <a:cubicBezTo>
                  <a:pt x="1411" y="115"/>
                  <a:pt x="1410" y="115"/>
                  <a:pt x="1409" y="115"/>
                </a:cubicBezTo>
                <a:cubicBezTo>
                  <a:pt x="1406" y="117"/>
                  <a:pt x="1403" y="118"/>
                  <a:pt x="1400" y="120"/>
                </a:cubicBezTo>
                <a:cubicBezTo>
                  <a:pt x="1400" y="120"/>
                  <a:pt x="1400" y="120"/>
                  <a:pt x="1399" y="121"/>
                </a:cubicBezTo>
                <a:cubicBezTo>
                  <a:pt x="1399" y="121"/>
                  <a:pt x="1399" y="121"/>
                  <a:pt x="1398" y="121"/>
                </a:cubicBezTo>
                <a:cubicBezTo>
                  <a:pt x="1398" y="122"/>
                  <a:pt x="1398" y="122"/>
                  <a:pt x="1397" y="123"/>
                </a:cubicBezTo>
                <a:cubicBezTo>
                  <a:pt x="1397" y="124"/>
                  <a:pt x="1396" y="124"/>
                  <a:pt x="1396" y="125"/>
                </a:cubicBezTo>
                <a:cubicBezTo>
                  <a:pt x="1396" y="125"/>
                  <a:pt x="1396" y="124"/>
                  <a:pt x="1396" y="124"/>
                </a:cubicBezTo>
                <a:cubicBezTo>
                  <a:pt x="1396" y="123"/>
                  <a:pt x="1397" y="121"/>
                  <a:pt x="1397" y="120"/>
                </a:cubicBezTo>
                <a:cubicBezTo>
                  <a:pt x="1397" y="119"/>
                  <a:pt x="1397" y="119"/>
                  <a:pt x="1397" y="119"/>
                </a:cubicBezTo>
                <a:cubicBezTo>
                  <a:pt x="1397" y="119"/>
                  <a:pt x="1397" y="119"/>
                  <a:pt x="1397" y="119"/>
                </a:cubicBezTo>
                <a:cubicBezTo>
                  <a:pt x="1397" y="119"/>
                  <a:pt x="1397" y="119"/>
                  <a:pt x="1397" y="119"/>
                </a:cubicBezTo>
                <a:cubicBezTo>
                  <a:pt x="1397" y="119"/>
                  <a:pt x="1397" y="119"/>
                  <a:pt x="1397" y="119"/>
                </a:cubicBezTo>
                <a:cubicBezTo>
                  <a:pt x="1397" y="118"/>
                  <a:pt x="1397" y="118"/>
                  <a:pt x="1397" y="118"/>
                </a:cubicBezTo>
                <a:cubicBezTo>
                  <a:pt x="1398" y="117"/>
                  <a:pt x="1398" y="117"/>
                  <a:pt x="1398" y="117"/>
                </a:cubicBezTo>
                <a:cubicBezTo>
                  <a:pt x="1401" y="108"/>
                  <a:pt x="1406" y="100"/>
                  <a:pt x="1411" y="93"/>
                </a:cubicBezTo>
                <a:cubicBezTo>
                  <a:pt x="1416" y="86"/>
                  <a:pt x="1422" y="80"/>
                  <a:pt x="1427" y="75"/>
                </a:cubicBezTo>
                <a:cubicBezTo>
                  <a:pt x="1429" y="74"/>
                  <a:pt x="1430" y="72"/>
                  <a:pt x="1431" y="71"/>
                </a:cubicBezTo>
                <a:cubicBezTo>
                  <a:pt x="1433" y="70"/>
                  <a:pt x="1434" y="69"/>
                  <a:pt x="1435" y="68"/>
                </a:cubicBezTo>
                <a:cubicBezTo>
                  <a:pt x="1438" y="65"/>
                  <a:pt x="1441" y="63"/>
                  <a:pt x="1443" y="61"/>
                </a:cubicBezTo>
                <a:cubicBezTo>
                  <a:pt x="1448" y="57"/>
                  <a:pt x="1452" y="54"/>
                  <a:pt x="1456" y="51"/>
                </a:cubicBezTo>
                <a:cubicBezTo>
                  <a:pt x="1463" y="45"/>
                  <a:pt x="1467" y="42"/>
                  <a:pt x="1467" y="42"/>
                </a:cubicBezTo>
                <a:cubicBezTo>
                  <a:pt x="1467" y="42"/>
                  <a:pt x="1466" y="43"/>
                  <a:pt x="1463" y="44"/>
                </a:cubicBezTo>
                <a:cubicBezTo>
                  <a:pt x="1461" y="45"/>
                  <a:pt x="1458" y="47"/>
                  <a:pt x="1454" y="49"/>
                </a:cubicBezTo>
                <a:cubicBezTo>
                  <a:pt x="1451" y="52"/>
                  <a:pt x="1446" y="55"/>
                  <a:pt x="1441" y="58"/>
                </a:cubicBezTo>
                <a:cubicBezTo>
                  <a:pt x="1438" y="60"/>
                  <a:pt x="1435" y="62"/>
                  <a:pt x="1432" y="64"/>
                </a:cubicBezTo>
                <a:cubicBezTo>
                  <a:pt x="1431" y="65"/>
                  <a:pt x="1430" y="66"/>
                  <a:pt x="1428" y="68"/>
                </a:cubicBezTo>
                <a:cubicBezTo>
                  <a:pt x="1428" y="68"/>
                  <a:pt x="1428" y="68"/>
                  <a:pt x="1427" y="68"/>
                </a:cubicBezTo>
                <a:cubicBezTo>
                  <a:pt x="1427" y="69"/>
                  <a:pt x="1426" y="69"/>
                  <a:pt x="1426" y="69"/>
                </a:cubicBezTo>
                <a:cubicBezTo>
                  <a:pt x="1425" y="70"/>
                  <a:pt x="1425" y="71"/>
                  <a:pt x="1424" y="71"/>
                </a:cubicBezTo>
                <a:cubicBezTo>
                  <a:pt x="1418" y="77"/>
                  <a:pt x="1412" y="83"/>
                  <a:pt x="1407" y="90"/>
                </a:cubicBezTo>
                <a:cubicBezTo>
                  <a:pt x="1405" y="93"/>
                  <a:pt x="1403" y="96"/>
                  <a:pt x="1401" y="99"/>
                </a:cubicBezTo>
                <a:cubicBezTo>
                  <a:pt x="1401" y="98"/>
                  <a:pt x="1401" y="97"/>
                  <a:pt x="1400" y="96"/>
                </a:cubicBezTo>
                <a:cubicBezTo>
                  <a:pt x="1400" y="94"/>
                  <a:pt x="1400" y="93"/>
                  <a:pt x="1400" y="92"/>
                </a:cubicBezTo>
                <a:cubicBezTo>
                  <a:pt x="1399" y="92"/>
                  <a:pt x="1399" y="91"/>
                  <a:pt x="1399" y="90"/>
                </a:cubicBezTo>
                <a:cubicBezTo>
                  <a:pt x="1399" y="90"/>
                  <a:pt x="1398" y="89"/>
                  <a:pt x="1398" y="89"/>
                </a:cubicBezTo>
                <a:cubicBezTo>
                  <a:pt x="1396" y="84"/>
                  <a:pt x="1392" y="79"/>
                  <a:pt x="1389" y="74"/>
                </a:cubicBezTo>
                <a:cubicBezTo>
                  <a:pt x="1388" y="72"/>
                  <a:pt x="1387" y="71"/>
                  <a:pt x="1386" y="69"/>
                </a:cubicBezTo>
                <a:cubicBezTo>
                  <a:pt x="1386" y="68"/>
                  <a:pt x="1385" y="67"/>
                  <a:pt x="1384" y="65"/>
                </a:cubicBezTo>
                <a:cubicBezTo>
                  <a:pt x="1384" y="64"/>
                  <a:pt x="1384" y="64"/>
                  <a:pt x="1383" y="63"/>
                </a:cubicBezTo>
                <a:cubicBezTo>
                  <a:pt x="1383" y="63"/>
                  <a:pt x="1383" y="62"/>
                  <a:pt x="1383" y="62"/>
                </a:cubicBezTo>
                <a:cubicBezTo>
                  <a:pt x="1382" y="61"/>
                  <a:pt x="1382" y="61"/>
                  <a:pt x="1382" y="61"/>
                </a:cubicBezTo>
                <a:cubicBezTo>
                  <a:pt x="1381" y="58"/>
                  <a:pt x="1381" y="58"/>
                  <a:pt x="1381" y="58"/>
                </a:cubicBezTo>
                <a:cubicBezTo>
                  <a:pt x="1381" y="58"/>
                  <a:pt x="1381" y="57"/>
                  <a:pt x="1381" y="56"/>
                </a:cubicBezTo>
                <a:cubicBezTo>
                  <a:pt x="1380" y="54"/>
                  <a:pt x="1380" y="53"/>
                  <a:pt x="1380" y="51"/>
                </a:cubicBezTo>
                <a:cubicBezTo>
                  <a:pt x="1379" y="50"/>
                  <a:pt x="1379" y="49"/>
                  <a:pt x="1379" y="49"/>
                </a:cubicBezTo>
                <a:cubicBezTo>
                  <a:pt x="1379" y="48"/>
                  <a:pt x="1379" y="47"/>
                  <a:pt x="1379" y="46"/>
                </a:cubicBezTo>
                <a:cubicBezTo>
                  <a:pt x="1379" y="46"/>
                  <a:pt x="1379" y="46"/>
                  <a:pt x="1379" y="46"/>
                </a:cubicBezTo>
                <a:cubicBezTo>
                  <a:pt x="1379" y="46"/>
                  <a:pt x="1379" y="45"/>
                  <a:pt x="1380" y="45"/>
                </a:cubicBezTo>
                <a:cubicBezTo>
                  <a:pt x="1380" y="44"/>
                  <a:pt x="1381" y="44"/>
                  <a:pt x="1381" y="43"/>
                </a:cubicBezTo>
                <a:cubicBezTo>
                  <a:pt x="1381" y="43"/>
                  <a:pt x="1382" y="42"/>
                  <a:pt x="1382" y="42"/>
                </a:cubicBezTo>
                <a:cubicBezTo>
                  <a:pt x="1382" y="42"/>
                  <a:pt x="1382" y="41"/>
                  <a:pt x="1382" y="41"/>
                </a:cubicBezTo>
                <a:cubicBezTo>
                  <a:pt x="1383" y="41"/>
                  <a:pt x="1383" y="41"/>
                  <a:pt x="1383" y="40"/>
                </a:cubicBezTo>
                <a:cubicBezTo>
                  <a:pt x="1383" y="40"/>
                  <a:pt x="1383" y="39"/>
                  <a:pt x="1384" y="39"/>
                </a:cubicBezTo>
                <a:cubicBezTo>
                  <a:pt x="1384" y="38"/>
                  <a:pt x="1385" y="38"/>
                  <a:pt x="1385" y="37"/>
                </a:cubicBezTo>
                <a:cubicBezTo>
                  <a:pt x="1385" y="37"/>
                  <a:pt x="1386" y="36"/>
                  <a:pt x="1386" y="36"/>
                </a:cubicBezTo>
                <a:cubicBezTo>
                  <a:pt x="1386" y="35"/>
                  <a:pt x="1387" y="35"/>
                  <a:pt x="1387" y="34"/>
                </a:cubicBezTo>
                <a:cubicBezTo>
                  <a:pt x="1388" y="33"/>
                  <a:pt x="1389" y="32"/>
                  <a:pt x="1390" y="31"/>
                </a:cubicBezTo>
                <a:cubicBezTo>
                  <a:pt x="1391" y="30"/>
                  <a:pt x="1392" y="29"/>
                  <a:pt x="1393" y="28"/>
                </a:cubicBezTo>
                <a:cubicBezTo>
                  <a:pt x="1395" y="27"/>
                  <a:pt x="1396" y="26"/>
                  <a:pt x="1397" y="25"/>
                </a:cubicBezTo>
                <a:cubicBezTo>
                  <a:pt x="1398" y="24"/>
                  <a:pt x="1399" y="24"/>
                  <a:pt x="1401" y="23"/>
                </a:cubicBezTo>
                <a:cubicBezTo>
                  <a:pt x="1401" y="23"/>
                  <a:pt x="1401" y="23"/>
                  <a:pt x="1401" y="23"/>
                </a:cubicBezTo>
                <a:cubicBezTo>
                  <a:pt x="1420" y="33"/>
                  <a:pt x="1426" y="18"/>
                  <a:pt x="1427" y="0"/>
                </a:cubicBezTo>
                <a:cubicBezTo>
                  <a:pt x="1416" y="11"/>
                  <a:pt x="1403" y="3"/>
                  <a:pt x="1398" y="21"/>
                </a:cubicBezTo>
                <a:cubicBezTo>
                  <a:pt x="1397" y="22"/>
                  <a:pt x="1396" y="23"/>
                  <a:pt x="1395" y="23"/>
                </a:cubicBezTo>
                <a:cubicBezTo>
                  <a:pt x="1394" y="24"/>
                  <a:pt x="1393" y="25"/>
                  <a:pt x="1392" y="26"/>
                </a:cubicBezTo>
                <a:cubicBezTo>
                  <a:pt x="1391" y="27"/>
                  <a:pt x="1389" y="28"/>
                  <a:pt x="1388" y="29"/>
                </a:cubicBezTo>
                <a:cubicBezTo>
                  <a:pt x="1387" y="30"/>
                  <a:pt x="1386" y="32"/>
                  <a:pt x="1385" y="33"/>
                </a:cubicBezTo>
                <a:cubicBezTo>
                  <a:pt x="1385" y="33"/>
                  <a:pt x="1385" y="34"/>
                  <a:pt x="1384" y="34"/>
                </a:cubicBezTo>
                <a:cubicBezTo>
                  <a:pt x="1384" y="35"/>
                  <a:pt x="1383" y="35"/>
                  <a:pt x="1383" y="36"/>
                </a:cubicBezTo>
                <a:cubicBezTo>
                  <a:pt x="1382" y="36"/>
                  <a:pt x="1382" y="37"/>
                  <a:pt x="1382" y="38"/>
                </a:cubicBezTo>
                <a:cubicBezTo>
                  <a:pt x="1381" y="38"/>
                  <a:pt x="1381" y="39"/>
                  <a:pt x="1381" y="39"/>
                </a:cubicBezTo>
                <a:cubicBezTo>
                  <a:pt x="1381" y="39"/>
                  <a:pt x="1380" y="40"/>
                  <a:pt x="1380" y="40"/>
                </a:cubicBezTo>
                <a:cubicBezTo>
                  <a:pt x="1380" y="40"/>
                  <a:pt x="1380" y="40"/>
                  <a:pt x="1380" y="41"/>
                </a:cubicBezTo>
                <a:cubicBezTo>
                  <a:pt x="1380" y="41"/>
                  <a:pt x="1380" y="42"/>
                  <a:pt x="1379" y="42"/>
                </a:cubicBezTo>
                <a:cubicBezTo>
                  <a:pt x="1379" y="42"/>
                  <a:pt x="1379" y="43"/>
                  <a:pt x="1379" y="43"/>
                </a:cubicBezTo>
                <a:cubicBezTo>
                  <a:pt x="1379" y="44"/>
                  <a:pt x="1379" y="44"/>
                  <a:pt x="1379" y="44"/>
                </a:cubicBezTo>
                <a:cubicBezTo>
                  <a:pt x="1379" y="44"/>
                  <a:pt x="1379" y="44"/>
                  <a:pt x="1379" y="44"/>
                </a:cubicBezTo>
                <a:cubicBezTo>
                  <a:pt x="1379" y="44"/>
                  <a:pt x="1379" y="44"/>
                  <a:pt x="1379" y="44"/>
                </a:cubicBezTo>
                <a:cubicBezTo>
                  <a:pt x="1379" y="43"/>
                  <a:pt x="1379" y="43"/>
                  <a:pt x="1379" y="43"/>
                </a:cubicBezTo>
                <a:cubicBezTo>
                  <a:pt x="1379" y="41"/>
                  <a:pt x="1379" y="41"/>
                  <a:pt x="1379" y="41"/>
                </a:cubicBezTo>
                <a:cubicBezTo>
                  <a:pt x="1379" y="41"/>
                  <a:pt x="1379" y="40"/>
                  <a:pt x="1379" y="39"/>
                </a:cubicBezTo>
                <a:cubicBezTo>
                  <a:pt x="1379" y="38"/>
                  <a:pt x="1379" y="37"/>
                  <a:pt x="1379" y="37"/>
                </a:cubicBezTo>
                <a:cubicBezTo>
                  <a:pt x="1379" y="36"/>
                  <a:pt x="1379" y="35"/>
                  <a:pt x="1379" y="34"/>
                </a:cubicBezTo>
                <a:cubicBezTo>
                  <a:pt x="1379" y="34"/>
                  <a:pt x="1379" y="33"/>
                  <a:pt x="1379" y="32"/>
                </a:cubicBezTo>
                <a:cubicBezTo>
                  <a:pt x="1379" y="31"/>
                  <a:pt x="1380" y="29"/>
                  <a:pt x="1380" y="28"/>
                </a:cubicBezTo>
                <a:cubicBezTo>
                  <a:pt x="1380" y="27"/>
                  <a:pt x="1380" y="26"/>
                  <a:pt x="1380" y="26"/>
                </a:cubicBezTo>
                <a:cubicBezTo>
                  <a:pt x="1381" y="25"/>
                  <a:pt x="1381" y="24"/>
                  <a:pt x="1381" y="24"/>
                </a:cubicBezTo>
                <a:cubicBezTo>
                  <a:pt x="1381" y="22"/>
                  <a:pt x="1382" y="21"/>
                  <a:pt x="1382" y="20"/>
                </a:cubicBezTo>
                <a:cubicBezTo>
                  <a:pt x="1382" y="19"/>
                  <a:pt x="1383" y="18"/>
                  <a:pt x="1383" y="17"/>
                </a:cubicBezTo>
                <a:cubicBezTo>
                  <a:pt x="1384" y="16"/>
                  <a:pt x="1384" y="15"/>
                  <a:pt x="1384" y="14"/>
                </a:cubicBezTo>
                <a:cubicBezTo>
                  <a:pt x="1385" y="12"/>
                  <a:pt x="1386" y="10"/>
                  <a:pt x="1387" y="9"/>
                </a:cubicBezTo>
                <a:cubicBezTo>
                  <a:pt x="1387" y="7"/>
                  <a:pt x="1388" y="6"/>
                  <a:pt x="1388" y="6"/>
                </a:cubicBezTo>
                <a:cubicBezTo>
                  <a:pt x="1388" y="5"/>
                  <a:pt x="1389" y="5"/>
                  <a:pt x="1389" y="5"/>
                </a:cubicBezTo>
                <a:cubicBezTo>
                  <a:pt x="1389" y="5"/>
                  <a:pt x="1388" y="5"/>
                  <a:pt x="1388" y="5"/>
                </a:cubicBezTo>
                <a:cubicBezTo>
                  <a:pt x="1388" y="6"/>
                  <a:pt x="1387" y="6"/>
                  <a:pt x="1387" y="7"/>
                </a:cubicBezTo>
                <a:cubicBezTo>
                  <a:pt x="1386" y="7"/>
                  <a:pt x="1386" y="7"/>
                  <a:pt x="1386" y="8"/>
                </a:cubicBezTo>
                <a:cubicBezTo>
                  <a:pt x="1385" y="9"/>
                  <a:pt x="1383" y="11"/>
                  <a:pt x="1382" y="13"/>
                </a:cubicBezTo>
                <a:cubicBezTo>
                  <a:pt x="1382" y="13"/>
                  <a:pt x="1381" y="14"/>
                  <a:pt x="1381" y="15"/>
                </a:cubicBezTo>
                <a:cubicBezTo>
                  <a:pt x="1380" y="16"/>
                  <a:pt x="1380" y="17"/>
                  <a:pt x="1380" y="17"/>
                </a:cubicBezTo>
                <a:cubicBezTo>
                  <a:pt x="1380" y="18"/>
                  <a:pt x="1379" y="18"/>
                  <a:pt x="1379" y="19"/>
                </a:cubicBezTo>
                <a:cubicBezTo>
                  <a:pt x="1379" y="20"/>
                  <a:pt x="1378" y="21"/>
                  <a:pt x="1378" y="23"/>
                </a:cubicBezTo>
                <a:cubicBezTo>
                  <a:pt x="1378" y="24"/>
                  <a:pt x="1378" y="24"/>
                  <a:pt x="1377" y="25"/>
                </a:cubicBezTo>
                <a:cubicBezTo>
                  <a:pt x="1377" y="26"/>
                  <a:pt x="1377" y="26"/>
                  <a:pt x="1377" y="27"/>
                </a:cubicBezTo>
                <a:cubicBezTo>
                  <a:pt x="1377" y="29"/>
                  <a:pt x="1376" y="30"/>
                  <a:pt x="1376" y="32"/>
                </a:cubicBezTo>
                <a:cubicBezTo>
                  <a:pt x="1376" y="32"/>
                  <a:pt x="1376" y="33"/>
                  <a:pt x="1376" y="34"/>
                </a:cubicBezTo>
                <a:cubicBezTo>
                  <a:pt x="1376" y="35"/>
                  <a:pt x="1376" y="36"/>
                  <a:pt x="1376" y="36"/>
                </a:cubicBezTo>
                <a:cubicBezTo>
                  <a:pt x="1376" y="37"/>
                  <a:pt x="1375" y="38"/>
                  <a:pt x="1375" y="39"/>
                </a:cubicBezTo>
                <a:cubicBezTo>
                  <a:pt x="1375" y="40"/>
                  <a:pt x="1375" y="41"/>
                  <a:pt x="1375" y="41"/>
                </a:cubicBezTo>
                <a:cubicBezTo>
                  <a:pt x="1375" y="43"/>
                  <a:pt x="1375" y="43"/>
                  <a:pt x="1375" y="43"/>
                </a:cubicBezTo>
                <a:cubicBezTo>
                  <a:pt x="1376" y="44"/>
                  <a:pt x="1376" y="44"/>
                  <a:pt x="1376" y="44"/>
                </a:cubicBezTo>
                <a:cubicBezTo>
                  <a:pt x="1376" y="45"/>
                  <a:pt x="1376" y="46"/>
                  <a:pt x="1376" y="47"/>
                </a:cubicBezTo>
                <a:cubicBezTo>
                  <a:pt x="1376" y="47"/>
                  <a:pt x="1376" y="48"/>
                  <a:pt x="1376" y="49"/>
                </a:cubicBezTo>
                <a:cubicBezTo>
                  <a:pt x="1376" y="50"/>
                  <a:pt x="1376" y="51"/>
                  <a:pt x="1376" y="52"/>
                </a:cubicBezTo>
                <a:cubicBezTo>
                  <a:pt x="1377" y="53"/>
                  <a:pt x="1377" y="55"/>
                  <a:pt x="1378" y="57"/>
                </a:cubicBezTo>
                <a:cubicBezTo>
                  <a:pt x="1378" y="58"/>
                  <a:pt x="1378" y="58"/>
                  <a:pt x="1378" y="59"/>
                </a:cubicBezTo>
                <a:cubicBezTo>
                  <a:pt x="1379" y="62"/>
                  <a:pt x="1379" y="62"/>
                  <a:pt x="1379" y="62"/>
                </a:cubicBezTo>
                <a:cubicBezTo>
                  <a:pt x="1380" y="63"/>
                  <a:pt x="1380" y="63"/>
                  <a:pt x="1380" y="63"/>
                </a:cubicBezTo>
                <a:cubicBezTo>
                  <a:pt x="1380" y="63"/>
                  <a:pt x="1380" y="64"/>
                  <a:pt x="1380" y="64"/>
                </a:cubicBezTo>
                <a:cubicBezTo>
                  <a:pt x="1381" y="65"/>
                  <a:pt x="1381" y="66"/>
                  <a:pt x="1381" y="67"/>
                </a:cubicBezTo>
                <a:cubicBezTo>
                  <a:pt x="1383" y="70"/>
                  <a:pt x="1385" y="73"/>
                  <a:pt x="1386" y="75"/>
                </a:cubicBezTo>
                <a:cubicBezTo>
                  <a:pt x="1388" y="78"/>
                  <a:pt x="1390" y="81"/>
                  <a:pt x="1391" y="83"/>
                </a:cubicBezTo>
                <a:cubicBezTo>
                  <a:pt x="1393" y="86"/>
                  <a:pt x="1394" y="88"/>
                  <a:pt x="1395" y="90"/>
                </a:cubicBezTo>
                <a:cubicBezTo>
                  <a:pt x="1396" y="91"/>
                  <a:pt x="1396" y="92"/>
                  <a:pt x="1397" y="93"/>
                </a:cubicBezTo>
                <a:cubicBezTo>
                  <a:pt x="1397" y="94"/>
                  <a:pt x="1398" y="95"/>
                  <a:pt x="1398" y="96"/>
                </a:cubicBezTo>
                <a:cubicBezTo>
                  <a:pt x="1398" y="97"/>
                  <a:pt x="1399" y="98"/>
                  <a:pt x="1399" y="99"/>
                </a:cubicBezTo>
                <a:cubicBezTo>
                  <a:pt x="1399" y="100"/>
                  <a:pt x="1400" y="101"/>
                  <a:pt x="1400" y="101"/>
                </a:cubicBezTo>
                <a:cubicBezTo>
                  <a:pt x="1400" y="101"/>
                  <a:pt x="1400" y="101"/>
                  <a:pt x="1400" y="101"/>
                </a:cubicBezTo>
                <a:cubicBezTo>
                  <a:pt x="1397" y="106"/>
                  <a:pt x="1395" y="110"/>
                  <a:pt x="1394" y="115"/>
                </a:cubicBezTo>
                <a:cubicBezTo>
                  <a:pt x="1393" y="117"/>
                  <a:pt x="1393" y="117"/>
                  <a:pt x="1393" y="117"/>
                </a:cubicBezTo>
                <a:cubicBezTo>
                  <a:pt x="1393" y="117"/>
                  <a:pt x="1393" y="117"/>
                  <a:pt x="1393" y="117"/>
                </a:cubicBezTo>
                <a:cubicBezTo>
                  <a:pt x="1393" y="117"/>
                  <a:pt x="1393" y="117"/>
                  <a:pt x="1393" y="117"/>
                </a:cubicBezTo>
                <a:cubicBezTo>
                  <a:pt x="1393" y="118"/>
                  <a:pt x="1393" y="118"/>
                  <a:pt x="1393" y="118"/>
                </a:cubicBezTo>
                <a:cubicBezTo>
                  <a:pt x="1393" y="118"/>
                  <a:pt x="1393" y="118"/>
                  <a:pt x="1393" y="118"/>
                </a:cubicBezTo>
                <a:cubicBezTo>
                  <a:pt x="1392" y="119"/>
                  <a:pt x="1392" y="119"/>
                  <a:pt x="1392" y="119"/>
                </a:cubicBezTo>
                <a:cubicBezTo>
                  <a:pt x="1392" y="120"/>
                  <a:pt x="1392" y="121"/>
                  <a:pt x="1391" y="122"/>
                </a:cubicBezTo>
                <a:cubicBezTo>
                  <a:pt x="1391" y="125"/>
                  <a:pt x="1390" y="127"/>
                  <a:pt x="1390" y="130"/>
                </a:cubicBezTo>
                <a:cubicBezTo>
                  <a:pt x="1389" y="135"/>
                  <a:pt x="1388" y="140"/>
                  <a:pt x="1388" y="145"/>
                </a:cubicBezTo>
                <a:cubicBezTo>
                  <a:pt x="1388" y="146"/>
                  <a:pt x="1388" y="146"/>
                  <a:pt x="1388" y="147"/>
                </a:cubicBezTo>
                <a:cubicBezTo>
                  <a:pt x="1387" y="146"/>
                  <a:pt x="1386" y="144"/>
                  <a:pt x="1386" y="143"/>
                </a:cubicBezTo>
                <a:cubicBezTo>
                  <a:pt x="1385" y="142"/>
                  <a:pt x="1385" y="141"/>
                  <a:pt x="1384" y="140"/>
                </a:cubicBezTo>
                <a:cubicBezTo>
                  <a:pt x="1384" y="139"/>
                  <a:pt x="1383" y="138"/>
                  <a:pt x="1383" y="137"/>
                </a:cubicBezTo>
                <a:cubicBezTo>
                  <a:pt x="1382" y="135"/>
                  <a:pt x="1381" y="133"/>
                  <a:pt x="1379" y="131"/>
                </a:cubicBezTo>
                <a:cubicBezTo>
                  <a:pt x="1380" y="131"/>
                  <a:pt x="1380" y="131"/>
                  <a:pt x="1380" y="131"/>
                </a:cubicBezTo>
                <a:cubicBezTo>
                  <a:pt x="1382" y="105"/>
                  <a:pt x="1372" y="87"/>
                  <a:pt x="1339" y="90"/>
                </a:cubicBezTo>
                <a:cubicBezTo>
                  <a:pt x="1353" y="108"/>
                  <a:pt x="1347" y="129"/>
                  <a:pt x="1376" y="131"/>
                </a:cubicBezTo>
                <a:cubicBezTo>
                  <a:pt x="1377" y="132"/>
                  <a:pt x="1377" y="132"/>
                  <a:pt x="1377" y="133"/>
                </a:cubicBezTo>
                <a:cubicBezTo>
                  <a:pt x="1378" y="134"/>
                  <a:pt x="1379" y="136"/>
                  <a:pt x="1380" y="138"/>
                </a:cubicBezTo>
                <a:cubicBezTo>
                  <a:pt x="1381" y="139"/>
                  <a:pt x="1381" y="140"/>
                  <a:pt x="1382" y="141"/>
                </a:cubicBezTo>
                <a:cubicBezTo>
                  <a:pt x="1382" y="142"/>
                  <a:pt x="1383" y="143"/>
                  <a:pt x="1383" y="144"/>
                </a:cubicBezTo>
                <a:cubicBezTo>
                  <a:pt x="1385" y="147"/>
                  <a:pt x="1386" y="151"/>
                  <a:pt x="1387" y="154"/>
                </a:cubicBezTo>
                <a:cubicBezTo>
                  <a:pt x="1387" y="154"/>
                  <a:pt x="1387" y="155"/>
                  <a:pt x="1387" y="155"/>
                </a:cubicBezTo>
                <a:cubicBezTo>
                  <a:pt x="1386" y="162"/>
                  <a:pt x="1386" y="169"/>
                  <a:pt x="1384" y="175"/>
                </a:cubicBezTo>
                <a:cubicBezTo>
                  <a:pt x="1384" y="177"/>
                  <a:pt x="1384" y="178"/>
                  <a:pt x="1383" y="179"/>
                </a:cubicBezTo>
                <a:cubicBezTo>
                  <a:pt x="1383" y="179"/>
                  <a:pt x="1383" y="179"/>
                  <a:pt x="1383" y="179"/>
                </a:cubicBezTo>
                <a:cubicBezTo>
                  <a:pt x="1383" y="180"/>
                  <a:pt x="1383" y="180"/>
                  <a:pt x="1383" y="180"/>
                </a:cubicBezTo>
                <a:cubicBezTo>
                  <a:pt x="1383" y="180"/>
                  <a:pt x="1383" y="180"/>
                  <a:pt x="1383" y="180"/>
                </a:cubicBezTo>
                <a:cubicBezTo>
                  <a:pt x="1383" y="180"/>
                  <a:pt x="1383" y="180"/>
                  <a:pt x="1383" y="180"/>
                </a:cubicBezTo>
                <a:cubicBezTo>
                  <a:pt x="1383" y="180"/>
                  <a:pt x="1383" y="180"/>
                  <a:pt x="1383" y="180"/>
                </a:cubicBezTo>
                <a:cubicBezTo>
                  <a:pt x="1383" y="181"/>
                  <a:pt x="1383" y="181"/>
                  <a:pt x="1383" y="181"/>
                </a:cubicBezTo>
                <a:cubicBezTo>
                  <a:pt x="1382" y="183"/>
                  <a:pt x="1382" y="183"/>
                  <a:pt x="1382" y="183"/>
                </a:cubicBezTo>
                <a:cubicBezTo>
                  <a:pt x="1382" y="184"/>
                  <a:pt x="1382" y="184"/>
                  <a:pt x="1382" y="184"/>
                </a:cubicBezTo>
                <a:cubicBezTo>
                  <a:pt x="1381" y="186"/>
                  <a:pt x="1381" y="186"/>
                  <a:pt x="1381" y="186"/>
                </a:cubicBezTo>
                <a:cubicBezTo>
                  <a:pt x="1381" y="187"/>
                  <a:pt x="1381" y="189"/>
                  <a:pt x="1380" y="190"/>
                </a:cubicBezTo>
                <a:cubicBezTo>
                  <a:pt x="1378" y="195"/>
                  <a:pt x="1376" y="199"/>
                  <a:pt x="1374" y="204"/>
                </a:cubicBezTo>
                <a:cubicBezTo>
                  <a:pt x="1370" y="212"/>
                  <a:pt x="1364" y="221"/>
                  <a:pt x="1359" y="229"/>
                </a:cubicBezTo>
                <a:cubicBezTo>
                  <a:pt x="1358" y="230"/>
                  <a:pt x="1357" y="231"/>
                  <a:pt x="1357" y="232"/>
                </a:cubicBezTo>
                <a:cubicBezTo>
                  <a:pt x="1357" y="232"/>
                  <a:pt x="1357" y="231"/>
                  <a:pt x="1357" y="231"/>
                </a:cubicBezTo>
                <a:cubicBezTo>
                  <a:pt x="1357" y="230"/>
                  <a:pt x="1357" y="230"/>
                  <a:pt x="1357" y="229"/>
                </a:cubicBezTo>
                <a:cubicBezTo>
                  <a:pt x="1357" y="228"/>
                  <a:pt x="1357" y="228"/>
                  <a:pt x="1357" y="227"/>
                </a:cubicBezTo>
                <a:cubicBezTo>
                  <a:pt x="1356" y="227"/>
                  <a:pt x="1356" y="226"/>
                  <a:pt x="1356" y="226"/>
                </a:cubicBezTo>
                <a:cubicBezTo>
                  <a:pt x="1356" y="225"/>
                  <a:pt x="1356" y="223"/>
                  <a:pt x="1356" y="222"/>
                </a:cubicBezTo>
                <a:cubicBezTo>
                  <a:pt x="1355" y="221"/>
                  <a:pt x="1355" y="219"/>
                  <a:pt x="1354" y="218"/>
                </a:cubicBezTo>
                <a:cubicBezTo>
                  <a:pt x="1354" y="217"/>
                  <a:pt x="1354" y="216"/>
                  <a:pt x="1353" y="216"/>
                </a:cubicBezTo>
                <a:cubicBezTo>
                  <a:pt x="1353" y="215"/>
                  <a:pt x="1353" y="214"/>
                  <a:pt x="1352" y="213"/>
                </a:cubicBezTo>
                <a:cubicBezTo>
                  <a:pt x="1352" y="212"/>
                  <a:pt x="1352" y="212"/>
                  <a:pt x="1351" y="211"/>
                </a:cubicBezTo>
                <a:cubicBezTo>
                  <a:pt x="1351" y="210"/>
                  <a:pt x="1350" y="209"/>
                  <a:pt x="1350" y="209"/>
                </a:cubicBezTo>
                <a:cubicBezTo>
                  <a:pt x="1348" y="205"/>
                  <a:pt x="1345" y="202"/>
                  <a:pt x="1342" y="199"/>
                </a:cubicBezTo>
                <a:cubicBezTo>
                  <a:pt x="1339" y="195"/>
                  <a:pt x="1336" y="192"/>
                  <a:pt x="1333" y="188"/>
                </a:cubicBezTo>
                <a:cubicBezTo>
                  <a:pt x="1330" y="185"/>
                  <a:pt x="1326" y="182"/>
                  <a:pt x="1323" y="178"/>
                </a:cubicBezTo>
                <a:cubicBezTo>
                  <a:pt x="1320" y="174"/>
                  <a:pt x="1317" y="170"/>
                  <a:pt x="1314" y="166"/>
                </a:cubicBezTo>
                <a:cubicBezTo>
                  <a:pt x="1313" y="165"/>
                  <a:pt x="1313" y="165"/>
                  <a:pt x="1313" y="165"/>
                </a:cubicBezTo>
                <a:cubicBezTo>
                  <a:pt x="1312" y="163"/>
                  <a:pt x="1312" y="163"/>
                  <a:pt x="1312" y="163"/>
                </a:cubicBezTo>
                <a:cubicBezTo>
                  <a:pt x="1312" y="163"/>
                  <a:pt x="1312" y="163"/>
                  <a:pt x="1312" y="163"/>
                </a:cubicBezTo>
                <a:cubicBezTo>
                  <a:pt x="1312" y="163"/>
                  <a:pt x="1312" y="163"/>
                  <a:pt x="1312" y="163"/>
                </a:cubicBezTo>
                <a:cubicBezTo>
                  <a:pt x="1312" y="163"/>
                  <a:pt x="1312" y="163"/>
                  <a:pt x="1312" y="163"/>
                </a:cubicBezTo>
                <a:cubicBezTo>
                  <a:pt x="1312" y="163"/>
                  <a:pt x="1312" y="163"/>
                  <a:pt x="1312" y="163"/>
                </a:cubicBezTo>
                <a:cubicBezTo>
                  <a:pt x="1312" y="162"/>
                  <a:pt x="1312" y="162"/>
                  <a:pt x="1312" y="162"/>
                </a:cubicBezTo>
                <a:cubicBezTo>
                  <a:pt x="1311" y="162"/>
                  <a:pt x="1311" y="162"/>
                  <a:pt x="1311" y="162"/>
                </a:cubicBezTo>
                <a:cubicBezTo>
                  <a:pt x="1310" y="160"/>
                  <a:pt x="1310" y="160"/>
                  <a:pt x="1310" y="160"/>
                </a:cubicBezTo>
                <a:cubicBezTo>
                  <a:pt x="1310" y="159"/>
                  <a:pt x="1310" y="159"/>
                  <a:pt x="1309" y="158"/>
                </a:cubicBezTo>
                <a:cubicBezTo>
                  <a:pt x="1309" y="157"/>
                  <a:pt x="1309" y="157"/>
                  <a:pt x="1309" y="157"/>
                </a:cubicBezTo>
                <a:cubicBezTo>
                  <a:pt x="1308" y="155"/>
                  <a:pt x="1308" y="154"/>
                  <a:pt x="1307" y="153"/>
                </a:cubicBezTo>
                <a:cubicBezTo>
                  <a:pt x="1307" y="152"/>
                  <a:pt x="1307" y="151"/>
                  <a:pt x="1306" y="150"/>
                </a:cubicBezTo>
                <a:cubicBezTo>
                  <a:pt x="1306" y="149"/>
                  <a:pt x="1306" y="148"/>
                  <a:pt x="1305" y="146"/>
                </a:cubicBezTo>
                <a:cubicBezTo>
                  <a:pt x="1305" y="145"/>
                  <a:pt x="1305" y="144"/>
                  <a:pt x="1305" y="143"/>
                </a:cubicBezTo>
                <a:cubicBezTo>
                  <a:pt x="1304" y="142"/>
                  <a:pt x="1304" y="141"/>
                  <a:pt x="1304" y="139"/>
                </a:cubicBezTo>
                <a:cubicBezTo>
                  <a:pt x="1304" y="138"/>
                  <a:pt x="1304" y="137"/>
                  <a:pt x="1304" y="136"/>
                </a:cubicBezTo>
                <a:cubicBezTo>
                  <a:pt x="1304" y="135"/>
                  <a:pt x="1304" y="134"/>
                  <a:pt x="1304" y="133"/>
                </a:cubicBezTo>
                <a:cubicBezTo>
                  <a:pt x="1303" y="132"/>
                  <a:pt x="1304" y="131"/>
                  <a:pt x="1304" y="129"/>
                </a:cubicBezTo>
                <a:cubicBezTo>
                  <a:pt x="1304" y="128"/>
                  <a:pt x="1304" y="127"/>
                  <a:pt x="1304" y="126"/>
                </a:cubicBezTo>
                <a:cubicBezTo>
                  <a:pt x="1304" y="124"/>
                  <a:pt x="1304" y="122"/>
                  <a:pt x="1304" y="120"/>
                </a:cubicBezTo>
                <a:cubicBezTo>
                  <a:pt x="1305" y="119"/>
                  <a:pt x="1305" y="118"/>
                  <a:pt x="1305" y="117"/>
                </a:cubicBezTo>
                <a:cubicBezTo>
                  <a:pt x="1305" y="116"/>
                  <a:pt x="1305" y="115"/>
                  <a:pt x="1306" y="114"/>
                </a:cubicBezTo>
                <a:cubicBezTo>
                  <a:pt x="1306" y="113"/>
                  <a:pt x="1307" y="111"/>
                  <a:pt x="1307" y="109"/>
                </a:cubicBezTo>
                <a:cubicBezTo>
                  <a:pt x="1307" y="109"/>
                  <a:pt x="1308" y="108"/>
                  <a:pt x="1308" y="107"/>
                </a:cubicBezTo>
                <a:cubicBezTo>
                  <a:pt x="1308" y="106"/>
                  <a:pt x="1308" y="106"/>
                  <a:pt x="1309" y="105"/>
                </a:cubicBezTo>
                <a:cubicBezTo>
                  <a:pt x="1310" y="102"/>
                  <a:pt x="1311" y="100"/>
                  <a:pt x="1312" y="98"/>
                </a:cubicBezTo>
                <a:cubicBezTo>
                  <a:pt x="1313" y="96"/>
                  <a:pt x="1313" y="94"/>
                  <a:pt x="1314" y="93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2"/>
                  <a:pt x="1315" y="92"/>
                  <a:pt x="1314" y="93"/>
                </a:cubicBezTo>
                <a:cubicBezTo>
                  <a:pt x="1313" y="94"/>
                  <a:pt x="1312" y="95"/>
                  <a:pt x="1311" y="97"/>
                </a:cubicBezTo>
                <a:cubicBezTo>
                  <a:pt x="1309" y="99"/>
                  <a:pt x="1308" y="101"/>
                  <a:pt x="1306" y="104"/>
                </a:cubicBezTo>
                <a:cubicBezTo>
                  <a:pt x="1306" y="105"/>
                  <a:pt x="1306" y="105"/>
                  <a:pt x="1305" y="106"/>
                </a:cubicBezTo>
                <a:cubicBezTo>
                  <a:pt x="1305" y="106"/>
                  <a:pt x="1305" y="107"/>
                  <a:pt x="1305" y="107"/>
                </a:cubicBezTo>
                <a:cubicBezTo>
                  <a:pt x="1305" y="106"/>
                  <a:pt x="1305" y="105"/>
                  <a:pt x="1305" y="104"/>
                </a:cubicBezTo>
                <a:cubicBezTo>
                  <a:pt x="1305" y="103"/>
                  <a:pt x="1304" y="102"/>
                  <a:pt x="1304" y="101"/>
                </a:cubicBezTo>
                <a:cubicBezTo>
                  <a:pt x="1304" y="100"/>
                  <a:pt x="1304" y="99"/>
                  <a:pt x="1304" y="97"/>
                </a:cubicBezTo>
                <a:cubicBezTo>
                  <a:pt x="1304" y="97"/>
                  <a:pt x="1303" y="96"/>
                  <a:pt x="1303" y="95"/>
                </a:cubicBezTo>
                <a:cubicBezTo>
                  <a:pt x="1316" y="80"/>
                  <a:pt x="1293" y="64"/>
                  <a:pt x="1280" y="61"/>
                </a:cubicBezTo>
                <a:cubicBezTo>
                  <a:pt x="1285" y="68"/>
                  <a:pt x="1288" y="70"/>
                  <a:pt x="1289" y="77"/>
                </a:cubicBezTo>
                <a:cubicBezTo>
                  <a:pt x="1290" y="83"/>
                  <a:pt x="1290" y="95"/>
                  <a:pt x="1299" y="92"/>
                </a:cubicBezTo>
                <a:cubicBezTo>
                  <a:pt x="1299" y="93"/>
                  <a:pt x="1299" y="93"/>
                  <a:pt x="1299" y="93"/>
                </a:cubicBezTo>
                <a:cubicBezTo>
                  <a:pt x="1299" y="94"/>
                  <a:pt x="1301" y="95"/>
                  <a:pt x="1302" y="97"/>
                </a:cubicBezTo>
                <a:cubicBezTo>
                  <a:pt x="1302" y="97"/>
                  <a:pt x="1302" y="97"/>
                  <a:pt x="1302" y="97"/>
                </a:cubicBezTo>
                <a:cubicBezTo>
                  <a:pt x="1302" y="97"/>
                  <a:pt x="1302" y="97"/>
                  <a:pt x="1302" y="98"/>
                </a:cubicBezTo>
                <a:cubicBezTo>
                  <a:pt x="1302" y="99"/>
                  <a:pt x="1302" y="100"/>
                  <a:pt x="1302" y="101"/>
                </a:cubicBezTo>
                <a:cubicBezTo>
                  <a:pt x="1303" y="102"/>
                  <a:pt x="1303" y="103"/>
                  <a:pt x="1303" y="104"/>
                </a:cubicBezTo>
                <a:cubicBezTo>
                  <a:pt x="1303" y="105"/>
                  <a:pt x="1303" y="106"/>
                  <a:pt x="1303" y="107"/>
                </a:cubicBezTo>
                <a:cubicBezTo>
                  <a:pt x="1303" y="108"/>
                  <a:pt x="1303" y="109"/>
                  <a:pt x="1303" y="110"/>
                </a:cubicBezTo>
                <a:cubicBezTo>
                  <a:pt x="1303" y="110"/>
                  <a:pt x="1303" y="111"/>
                  <a:pt x="1303" y="111"/>
                </a:cubicBezTo>
                <a:cubicBezTo>
                  <a:pt x="1303" y="111"/>
                  <a:pt x="1303" y="111"/>
                  <a:pt x="1303" y="111"/>
                </a:cubicBezTo>
                <a:cubicBezTo>
                  <a:pt x="1303" y="112"/>
                  <a:pt x="1303" y="112"/>
                  <a:pt x="1303" y="112"/>
                </a:cubicBezTo>
                <a:cubicBezTo>
                  <a:pt x="1303" y="112"/>
                  <a:pt x="1303" y="112"/>
                  <a:pt x="1303" y="112"/>
                </a:cubicBezTo>
                <a:cubicBezTo>
                  <a:pt x="1303" y="113"/>
                  <a:pt x="1303" y="113"/>
                  <a:pt x="1303" y="114"/>
                </a:cubicBezTo>
                <a:cubicBezTo>
                  <a:pt x="1302" y="115"/>
                  <a:pt x="1302" y="116"/>
                  <a:pt x="1302" y="117"/>
                </a:cubicBezTo>
                <a:cubicBezTo>
                  <a:pt x="1302" y="118"/>
                  <a:pt x="1302" y="119"/>
                  <a:pt x="1301" y="120"/>
                </a:cubicBezTo>
                <a:cubicBezTo>
                  <a:pt x="1301" y="122"/>
                  <a:pt x="1301" y="124"/>
                  <a:pt x="1301" y="126"/>
                </a:cubicBezTo>
                <a:cubicBezTo>
                  <a:pt x="1300" y="127"/>
                  <a:pt x="1300" y="128"/>
                  <a:pt x="1300" y="129"/>
                </a:cubicBezTo>
                <a:cubicBezTo>
                  <a:pt x="1300" y="130"/>
                  <a:pt x="1300" y="132"/>
                  <a:pt x="1300" y="133"/>
                </a:cubicBezTo>
                <a:cubicBezTo>
                  <a:pt x="1300" y="134"/>
                  <a:pt x="1300" y="135"/>
                  <a:pt x="1301" y="136"/>
                </a:cubicBezTo>
                <a:cubicBezTo>
                  <a:pt x="1301" y="137"/>
                  <a:pt x="1301" y="139"/>
                  <a:pt x="1301" y="140"/>
                </a:cubicBezTo>
                <a:cubicBezTo>
                  <a:pt x="1301" y="141"/>
                  <a:pt x="1301" y="142"/>
                  <a:pt x="1301" y="143"/>
                </a:cubicBezTo>
                <a:cubicBezTo>
                  <a:pt x="1302" y="145"/>
                  <a:pt x="1302" y="146"/>
                  <a:pt x="1302" y="147"/>
                </a:cubicBezTo>
                <a:cubicBezTo>
                  <a:pt x="1303" y="148"/>
                  <a:pt x="1303" y="150"/>
                  <a:pt x="1303" y="151"/>
                </a:cubicBezTo>
                <a:cubicBezTo>
                  <a:pt x="1304" y="152"/>
                  <a:pt x="1304" y="153"/>
                  <a:pt x="1304" y="154"/>
                </a:cubicBezTo>
                <a:cubicBezTo>
                  <a:pt x="1305" y="155"/>
                  <a:pt x="1305" y="156"/>
                  <a:pt x="1306" y="158"/>
                </a:cubicBezTo>
                <a:cubicBezTo>
                  <a:pt x="1305" y="157"/>
                  <a:pt x="1305" y="157"/>
                  <a:pt x="1305" y="157"/>
                </a:cubicBezTo>
                <a:cubicBezTo>
                  <a:pt x="1304" y="157"/>
                  <a:pt x="1304" y="156"/>
                  <a:pt x="1303" y="156"/>
                </a:cubicBezTo>
                <a:cubicBezTo>
                  <a:pt x="1302" y="155"/>
                  <a:pt x="1301" y="155"/>
                  <a:pt x="1301" y="154"/>
                </a:cubicBezTo>
                <a:cubicBezTo>
                  <a:pt x="1300" y="154"/>
                  <a:pt x="1300" y="154"/>
                  <a:pt x="1300" y="154"/>
                </a:cubicBezTo>
                <a:cubicBezTo>
                  <a:pt x="1299" y="154"/>
                  <a:pt x="1299" y="153"/>
                  <a:pt x="1298" y="153"/>
                </a:cubicBezTo>
                <a:cubicBezTo>
                  <a:pt x="1298" y="153"/>
                  <a:pt x="1297" y="153"/>
                  <a:pt x="1296" y="152"/>
                </a:cubicBezTo>
                <a:cubicBezTo>
                  <a:pt x="1294" y="151"/>
                  <a:pt x="1292" y="151"/>
                  <a:pt x="1291" y="150"/>
                </a:cubicBezTo>
                <a:cubicBezTo>
                  <a:pt x="1289" y="150"/>
                  <a:pt x="1287" y="149"/>
                  <a:pt x="1285" y="149"/>
                </a:cubicBezTo>
                <a:cubicBezTo>
                  <a:pt x="1284" y="149"/>
                  <a:pt x="1283" y="149"/>
                  <a:pt x="1283" y="148"/>
                </a:cubicBezTo>
                <a:cubicBezTo>
                  <a:pt x="1274" y="128"/>
                  <a:pt x="1243" y="146"/>
                  <a:pt x="1231" y="154"/>
                </a:cubicBezTo>
                <a:cubicBezTo>
                  <a:pt x="1247" y="156"/>
                  <a:pt x="1271" y="183"/>
                  <a:pt x="1282" y="154"/>
                </a:cubicBezTo>
                <a:cubicBezTo>
                  <a:pt x="1280" y="152"/>
                  <a:pt x="1280" y="152"/>
                  <a:pt x="1280" y="152"/>
                </a:cubicBezTo>
                <a:cubicBezTo>
                  <a:pt x="1281" y="153"/>
                  <a:pt x="1283" y="153"/>
                  <a:pt x="1284" y="153"/>
                </a:cubicBezTo>
                <a:cubicBezTo>
                  <a:pt x="1284" y="152"/>
                  <a:pt x="1284" y="152"/>
                  <a:pt x="1284" y="151"/>
                </a:cubicBezTo>
                <a:cubicBezTo>
                  <a:pt x="1284" y="151"/>
                  <a:pt x="1284" y="151"/>
                  <a:pt x="1284" y="151"/>
                </a:cubicBezTo>
                <a:cubicBezTo>
                  <a:pt x="1286" y="152"/>
                  <a:pt x="1288" y="152"/>
                  <a:pt x="1290" y="153"/>
                </a:cubicBezTo>
                <a:cubicBezTo>
                  <a:pt x="1292" y="153"/>
                  <a:pt x="1293" y="154"/>
                  <a:pt x="1295" y="155"/>
                </a:cubicBezTo>
                <a:cubicBezTo>
                  <a:pt x="1296" y="155"/>
                  <a:pt x="1296" y="155"/>
                  <a:pt x="1297" y="156"/>
                </a:cubicBezTo>
                <a:cubicBezTo>
                  <a:pt x="1298" y="156"/>
                  <a:pt x="1298" y="156"/>
                  <a:pt x="1298" y="156"/>
                </a:cubicBezTo>
                <a:cubicBezTo>
                  <a:pt x="1299" y="156"/>
                  <a:pt x="1299" y="157"/>
                  <a:pt x="1299" y="157"/>
                </a:cubicBezTo>
                <a:cubicBezTo>
                  <a:pt x="1300" y="157"/>
                  <a:pt x="1301" y="158"/>
                  <a:pt x="1301" y="158"/>
                </a:cubicBezTo>
                <a:cubicBezTo>
                  <a:pt x="1302" y="158"/>
                  <a:pt x="1303" y="159"/>
                  <a:pt x="1303" y="159"/>
                </a:cubicBezTo>
                <a:cubicBezTo>
                  <a:pt x="1304" y="159"/>
                  <a:pt x="1304" y="160"/>
                  <a:pt x="1304" y="160"/>
                </a:cubicBezTo>
                <a:cubicBezTo>
                  <a:pt x="1304" y="160"/>
                  <a:pt x="1305" y="160"/>
                  <a:pt x="1305" y="160"/>
                </a:cubicBezTo>
                <a:cubicBezTo>
                  <a:pt x="1306" y="161"/>
                  <a:pt x="1306" y="161"/>
                  <a:pt x="1307" y="161"/>
                </a:cubicBezTo>
                <a:cubicBezTo>
                  <a:pt x="1307" y="161"/>
                  <a:pt x="1307" y="162"/>
                  <a:pt x="1308" y="162"/>
                </a:cubicBezTo>
                <a:cubicBezTo>
                  <a:pt x="1308" y="163"/>
                  <a:pt x="1308" y="163"/>
                  <a:pt x="1308" y="163"/>
                </a:cubicBezTo>
                <a:cubicBezTo>
                  <a:pt x="1309" y="164"/>
                  <a:pt x="1309" y="164"/>
                  <a:pt x="1309" y="164"/>
                </a:cubicBezTo>
                <a:cubicBezTo>
                  <a:pt x="1309" y="164"/>
                  <a:pt x="1309" y="164"/>
                  <a:pt x="1309" y="164"/>
                </a:cubicBezTo>
                <a:cubicBezTo>
                  <a:pt x="1309" y="164"/>
                  <a:pt x="1309" y="164"/>
                  <a:pt x="1309" y="164"/>
                </a:cubicBezTo>
                <a:cubicBezTo>
                  <a:pt x="1309" y="164"/>
                  <a:pt x="1309" y="164"/>
                  <a:pt x="1309" y="164"/>
                </a:cubicBezTo>
                <a:cubicBezTo>
                  <a:pt x="1309" y="165"/>
                  <a:pt x="1309" y="165"/>
                  <a:pt x="1309" y="165"/>
                </a:cubicBezTo>
                <a:cubicBezTo>
                  <a:pt x="1310" y="166"/>
                  <a:pt x="1310" y="166"/>
                  <a:pt x="1310" y="166"/>
                </a:cubicBezTo>
                <a:cubicBezTo>
                  <a:pt x="1311" y="168"/>
                  <a:pt x="1311" y="168"/>
                  <a:pt x="1311" y="168"/>
                </a:cubicBezTo>
                <a:cubicBezTo>
                  <a:pt x="1314" y="172"/>
                  <a:pt x="1317" y="176"/>
                  <a:pt x="1321" y="180"/>
                </a:cubicBezTo>
                <a:cubicBezTo>
                  <a:pt x="1324" y="184"/>
                  <a:pt x="1327" y="187"/>
                  <a:pt x="1331" y="191"/>
                </a:cubicBezTo>
                <a:cubicBezTo>
                  <a:pt x="1334" y="194"/>
                  <a:pt x="1337" y="197"/>
                  <a:pt x="1340" y="201"/>
                </a:cubicBezTo>
                <a:cubicBezTo>
                  <a:pt x="1343" y="204"/>
                  <a:pt x="1345" y="207"/>
                  <a:pt x="1347" y="210"/>
                </a:cubicBezTo>
                <a:cubicBezTo>
                  <a:pt x="1348" y="212"/>
                  <a:pt x="1349" y="213"/>
                  <a:pt x="1350" y="215"/>
                </a:cubicBezTo>
                <a:cubicBezTo>
                  <a:pt x="1350" y="215"/>
                  <a:pt x="1351" y="216"/>
                  <a:pt x="1351" y="217"/>
                </a:cubicBezTo>
                <a:cubicBezTo>
                  <a:pt x="1351" y="218"/>
                  <a:pt x="1352" y="218"/>
                  <a:pt x="1352" y="219"/>
                </a:cubicBezTo>
                <a:cubicBezTo>
                  <a:pt x="1353" y="222"/>
                  <a:pt x="1354" y="224"/>
                  <a:pt x="1355" y="226"/>
                </a:cubicBezTo>
                <a:cubicBezTo>
                  <a:pt x="1355" y="227"/>
                  <a:pt x="1355" y="227"/>
                  <a:pt x="1356" y="228"/>
                </a:cubicBezTo>
                <a:cubicBezTo>
                  <a:pt x="1356" y="228"/>
                  <a:pt x="1356" y="228"/>
                  <a:pt x="1356" y="229"/>
                </a:cubicBezTo>
                <a:cubicBezTo>
                  <a:pt x="1356" y="230"/>
                  <a:pt x="1356" y="230"/>
                  <a:pt x="1356" y="231"/>
                </a:cubicBezTo>
                <a:cubicBezTo>
                  <a:pt x="1357" y="232"/>
                  <a:pt x="1357" y="232"/>
                  <a:pt x="1357" y="232"/>
                </a:cubicBezTo>
                <a:cubicBezTo>
                  <a:pt x="1352" y="239"/>
                  <a:pt x="1348" y="246"/>
                  <a:pt x="1343" y="252"/>
                </a:cubicBezTo>
                <a:cubicBezTo>
                  <a:pt x="1342" y="253"/>
                  <a:pt x="1342" y="255"/>
                  <a:pt x="1341" y="256"/>
                </a:cubicBezTo>
                <a:cubicBezTo>
                  <a:pt x="1342" y="250"/>
                  <a:pt x="1342" y="245"/>
                  <a:pt x="1342" y="238"/>
                </a:cubicBezTo>
                <a:cubicBezTo>
                  <a:pt x="1332" y="278"/>
                  <a:pt x="1314" y="294"/>
                  <a:pt x="1301" y="305"/>
                </a:cubicBezTo>
                <a:cubicBezTo>
                  <a:pt x="1284" y="256"/>
                  <a:pt x="1246" y="223"/>
                  <a:pt x="1259" y="169"/>
                </a:cubicBezTo>
                <a:cubicBezTo>
                  <a:pt x="1221" y="217"/>
                  <a:pt x="1280" y="279"/>
                  <a:pt x="1279" y="304"/>
                </a:cubicBezTo>
                <a:cubicBezTo>
                  <a:pt x="1236" y="294"/>
                  <a:pt x="1231" y="272"/>
                  <a:pt x="1197" y="249"/>
                </a:cubicBezTo>
                <a:cubicBezTo>
                  <a:pt x="1230" y="281"/>
                  <a:pt x="1214" y="287"/>
                  <a:pt x="1270" y="320"/>
                </a:cubicBezTo>
                <a:cubicBezTo>
                  <a:pt x="1289" y="332"/>
                  <a:pt x="1287" y="344"/>
                  <a:pt x="1295" y="383"/>
                </a:cubicBezTo>
                <a:cubicBezTo>
                  <a:pt x="1263" y="371"/>
                  <a:pt x="1233" y="344"/>
                  <a:pt x="1200" y="337"/>
                </a:cubicBezTo>
                <a:cubicBezTo>
                  <a:pt x="1220" y="361"/>
                  <a:pt x="1244" y="374"/>
                  <a:pt x="1268" y="391"/>
                </a:cubicBezTo>
                <a:cubicBezTo>
                  <a:pt x="1261" y="397"/>
                  <a:pt x="1261" y="405"/>
                  <a:pt x="1272" y="414"/>
                </a:cubicBezTo>
                <a:cubicBezTo>
                  <a:pt x="1272" y="414"/>
                  <a:pt x="1272" y="414"/>
                  <a:pt x="1272" y="415"/>
                </a:cubicBezTo>
                <a:cubicBezTo>
                  <a:pt x="1272" y="416"/>
                  <a:pt x="1272" y="417"/>
                  <a:pt x="1271" y="418"/>
                </a:cubicBezTo>
                <a:cubicBezTo>
                  <a:pt x="1271" y="419"/>
                  <a:pt x="1271" y="420"/>
                  <a:pt x="1271" y="421"/>
                </a:cubicBezTo>
                <a:cubicBezTo>
                  <a:pt x="1270" y="422"/>
                  <a:pt x="1270" y="423"/>
                  <a:pt x="1270" y="424"/>
                </a:cubicBezTo>
                <a:cubicBezTo>
                  <a:pt x="1269" y="424"/>
                  <a:pt x="1269" y="425"/>
                  <a:pt x="1269" y="426"/>
                </a:cubicBezTo>
                <a:cubicBezTo>
                  <a:pt x="1268" y="427"/>
                  <a:pt x="1268" y="428"/>
                  <a:pt x="1268" y="428"/>
                </a:cubicBezTo>
                <a:cubicBezTo>
                  <a:pt x="1268" y="429"/>
                  <a:pt x="1268" y="429"/>
                  <a:pt x="1268" y="429"/>
                </a:cubicBezTo>
                <a:cubicBezTo>
                  <a:pt x="1267" y="429"/>
                  <a:pt x="1267" y="429"/>
                  <a:pt x="1267" y="429"/>
                </a:cubicBezTo>
                <a:cubicBezTo>
                  <a:pt x="1267" y="430"/>
                  <a:pt x="1267" y="430"/>
                  <a:pt x="1267" y="430"/>
                </a:cubicBezTo>
                <a:cubicBezTo>
                  <a:pt x="1267" y="431"/>
                  <a:pt x="1266" y="431"/>
                  <a:pt x="1265" y="432"/>
                </a:cubicBezTo>
                <a:cubicBezTo>
                  <a:pt x="1265" y="433"/>
                  <a:pt x="1265" y="433"/>
                  <a:pt x="1264" y="434"/>
                </a:cubicBezTo>
                <a:cubicBezTo>
                  <a:pt x="1264" y="435"/>
                  <a:pt x="1264" y="435"/>
                  <a:pt x="1263" y="436"/>
                </a:cubicBezTo>
                <a:cubicBezTo>
                  <a:pt x="1263" y="437"/>
                  <a:pt x="1263" y="438"/>
                  <a:pt x="1262" y="439"/>
                </a:cubicBezTo>
                <a:cubicBezTo>
                  <a:pt x="1262" y="439"/>
                  <a:pt x="1261" y="439"/>
                  <a:pt x="1261" y="439"/>
                </a:cubicBezTo>
                <a:cubicBezTo>
                  <a:pt x="1260" y="439"/>
                  <a:pt x="1260" y="439"/>
                  <a:pt x="1259" y="438"/>
                </a:cubicBezTo>
                <a:cubicBezTo>
                  <a:pt x="1259" y="438"/>
                  <a:pt x="1258" y="438"/>
                  <a:pt x="1257" y="438"/>
                </a:cubicBezTo>
                <a:cubicBezTo>
                  <a:pt x="1257" y="437"/>
                  <a:pt x="1256" y="437"/>
                  <a:pt x="1255" y="437"/>
                </a:cubicBezTo>
                <a:cubicBezTo>
                  <a:pt x="1255" y="437"/>
                  <a:pt x="1255" y="437"/>
                  <a:pt x="1254" y="437"/>
                </a:cubicBezTo>
                <a:cubicBezTo>
                  <a:pt x="1254" y="436"/>
                  <a:pt x="1253" y="436"/>
                  <a:pt x="1253" y="436"/>
                </a:cubicBezTo>
                <a:cubicBezTo>
                  <a:pt x="1252" y="436"/>
                  <a:pt x="1251" y="436"/>
                  <a:pt x="1250" y="435"/>
                </a:cubicBezTo>
                <a:cubicBezTo>
                  <a:pt x="1250" y="435"/>
                  <a:pt x="1249" y="435"/>
                  <a:pt x="1248" y="435"/>
                </a:cubicBezTo>
                <a:cubicBezTo>
                  <a:pt x="1247" y="434"/>
                  <a:pt x="1247" y="434"/>
                  <a:pt x="1247" y="434"/>
                </a:cubicBezTo>
                <a:cubicBezTo>
                  <a:pt x="1246" y="434"/>
                  <a:pt x="1246" y="434"/>
                  <a:pt x="1245" y="433"/>
                </a:cubicBezTo>
                <a:cubicBezTo>
                  <a:pt x="1244" y="433"/>
                  <a:pt x="1243" y="432"/>
                  <a:pt x="1242" y="432"/>
                </a:cubicBezTo>
                <a:cubicBezTo>
                  <a:pt x="1241" y="431"/>
                  <a:pt x="1239" y="430"/>
                  <a:pt x="1237" y="429"/>
                </a:cubicBezTo>
                <a:cubicBezTo>
                  <a:pt x="1238" y="428"/>
                  <a:pt x="1238" y="428"/>
                  <a:pt x="1239" y="427"/>
                </a:cubicBezTo>
                <a:cubicBezTo>
                  <a:pt x="1237" y="429"/>
                  <a:pt x="1237" y="429"/>
                  <a:pt x="1237" y="429"/>
                </a:cubicBezTo>
                <a:cubicBezTo>
                  <a:pt x="1236" y="428"/>
                  <a:pt x="1236" y="428"/>
                  <a:pt x="1235" y="427"/>
                </a:cubicBezTo>
                <a:cubicBezTo>
                  <a:pt x="1234" y="420"/>
                  <a:pt x="1234" y="410"/>
                  <a:pt x="1231" y="403"/>
                </a:cubicBezTo>
                <a:cubicBezTo>
                  <a:pt x="1226" y="392"/>
                  <a:pt x="1213" y="387"/>
                  <a:pt x="1209" y="375"/>
                </a:cubicBezTo>
                <a:cubicBezTo>
                  <a:pt x="1196" y="392"/>
                  <a:pt x="1204" y="433"/>
                  <a:pt x="1232" y="431"/>
                </a:cubicBezTo>
                <a:cubicBezTo>
                  <a:pt x="1234" y="430"/>
                  <a:pt x="1234" y="430"/>
                  <a:pt x="1234" y="430"/>
                </a:cubicBezTo>
                <a:cubicBezTo>
                  <a:pt x="1234" y="431"/>
                  <a:pt x="1235" y="431"/>
                  <a:pt x="1235" y="431"/>
                </a:cubicBezTo>
                <a:cubicBezTo>
                  <a:pt x="1237" y="433"/>
                  <a:pt x="1239" y="434"/>
                  <a:pt x="1241" y="435"/>
                </a:cubicBezTo>
                <a:cubicBezTo>
                  <a:pt x="1242" y="435"/>
                  <a:pt x="1243" y="436"/>
                  <a:pt x="1244" y="436"/>
                </a:cubicBezTo>
                <a:cubicBezTo>
                  <a:pt x="1244" y="436"/>
                  <a:pt x="1245" y="437"/>
                  <a:pt x="1245" y="437"/>
                </a:cubicBezTo>
                <a:cubicBezTo>
                  <a:pt x="1246" y="437"/>
                  <a:pt x="1246" y="437"/>
                  <a:pt x="1247" y="437"/>
                </a:cubicBezTo>
                <a:cubicBezTo>
                  <a:pt x="1248" y="438"/>
                  <a:pt x="1249" y="438"/>
                  <a:pt x="1249" y="438"/>
                </a:cubicBezTo>
                <a:cubicBezTo>
                  <a:pt x="1250" y="439"/>
                  <a:pt x="1251" y="439"/>
                  <a:pt x="1252" y="439"/>
                </a:cubicBezTo>
                <a:cubicBezTo>
                  <a:pt x="1253" y="439"/>
                  <a:pt x="1253" y="440"/>
                  <a:pt x="1253" y="440"/>
                </a:cubicBezTo>
                <a:cubicBezTo>
                  <a:pt x="1254" y="440"/>
                  <a:pt x="1254" y="440"/>
                  <a:pt x="1255" y="440"/>
                </a:cubicBezTo>
                <a:cubicBezTo>
                  <a:pt x="1255" y="440"/>
                  <a:pt x="1256" y="440"/>
                  <a:pt x="1257" y="440"/>
                </a:cubicBezTo>
                <a:cubicBezTo>
                  <a:pt x="1258" y="440"/>
                  <a:pt x="1258" y="440"/>
                  <a:pt x="1259" y="440"/>
                </a:cubicBezTo>
                <a:cubicBezTo>
                  <a:pt x="1259" y="440"/>
                  <a:pt x="1260" y="440"/>
                  <a:pt x="1261" y="440"/>
                </a:cubicBezTo>
                <a:cubicBezTo>
                  <a:pt x="1261" y="440"/>
                  <a:pt x="1262" y="440"/>
                  <a:pt x="1262" y="440"/>
                </a:cubicBezTo>
                <a:cubicBezTo>
                  <a:pt x="1262" y="440"/>
                  <a:pt x="1262" y="440"/>
                  <a:pt x="1262" y="440"/>
                </a:cubicBezTo>
                <a:cubicBezTo>
                  <a:pt x="1262" y="441"/>
                  <a:pt x="1262" y="442"/>
                  <a:pt x="1262" y="442"/>
                </a:cubicBezTo>
                <a:cubicBezTo>
                  <a:pt x="1262" y="443"/>
                  <a:pt x="1261" y="443"/>
                  <a:pt x="1261" y="444"/>
                </a:cubicBezTo>
                <a:cubicBezTo>
                  <a:pt x="1261" y="444"/>
                  <a:pt x="1261" y="444"/>
                  <a:pt x="1261" y="445"/>
                </a:cubicBezTo>
                <a:cubicBezTo>
                  <a:pt x="1261" y="448"/>
                  <a:pt x="1262" y="452"/>
                  <a:pt x="1263" y="455"/>
                </a:cubicBezTo>
                <a:cubicBezTo>
                  <a:pt x="1265" y="458"/>
                  <a:pt x="1266" y="461"/>
                  <a:pt x="1267" y="465"/>
                </a:cubicBezTo>
                <a:cubicBezTo>
                  <a:pt x="1268" y="468"/>
                  <a:pt x="1270" y="471"/>
                  <a:pt x="1271" y="475"/>
                </a:cubicBezTo>
                <a:cubicBezTo>
                  <a:pt x="1273" y="481"/>
                  <a:pt x="1276" y="488"/>
                  <a:pt x="1278" y="494"/>
                </a:cubicBezTo>
                <a:cubicBezTo>
                  <a:pt x="1272" y="494"/>
                  <a:pt x="1266" y="497"/>
                  <a:pt x="1261" y="500"/>
                </a:cubicBezTo>
                <a:cubicBezTo>
                  <a:pt x="1257" y="492"/>
                  <a:pt x="1250" y="485"/>
                  <a:pt x="1244" y="480"/>
                </a:cubicBezTo>
                <a:cubicBezTo>
                  <a:pt x="1244" y="486"/>
                  <a:pt x="1241" y="498"/>
                  <a:pt x="1240" y="509"/>
                </a:cubicBezTo>
                <a:cubicBezTo>
                  <a:pt x="1233" y="488"/>
                  <a:pt x="1216" y="472"/>
                  <a:pt x="1209" y="451"/>
                </a:cubicBezTo>
                <a:cubicBezTo>
                  <a:pt x="1201" y="427"/>
                  <a:pt x="1205" y="409"/>
                  <a:pt x="1188" y="388"/>
                </a:cubicBezTo>
                <a:cubicBezTo>
                  <a:pt x="1186" y="386"/>
                  <a:pt x="1184" y="384"/>
                  <a:pt x="1182" y="382"/>
                </a:cubicBezTo>
                <a:cubicBezTo>
                  <a:pt x="1178" y="368"/>
                  <a:pt x="1173" y="351"/>
                  <a:pt x="1168" y="334"/>
                </a:cubicBezTo>
                <a:cubicBezTo>
                  <a:pt x="1167" y="331"/>
                  <a:pt x="1166" y="327"/>
                  <a:pt x="1165" y="323"/>
                </a:cubicBezTo>
                <a:cubicBezTo>
                  <a:pt x="1165" y="323"/>
                  <a:pt x="1165" y="323"/>
                  <a:pt x="1165" y="323"/>
                </a:cubicBezTo>
                <a:cubicBezTo>
                  <a:pt x="1166" y="322"/>
                  <a:pt x="1166" y="321"/>
                  <a:pt x="1166" y="321"/>
                </a:cubicBezTo>
                <a:cubicBezTo>
                  <a:pt x="1167" y="320"/>
                  <a:pt x="1167" y="320"/>
                  <a:pt x="1167" y="319"/>
                </a:cubicBezTo>
                <a:cubicBezTo>
                  <a:pt x="1167" y="319"/>
                  <a:pt x="1168" y="319"/>
                  <a:pt x="1168" y="319"/>
                </a:cubicBezTo>
                <a:cubicBezTo>
                  <a:pt x="1168" y="319"/>
                  <a:pt x="1168" y="318"/>
                  <a:pt x="1168" y="318"/>
                </a:cubicBezTo>
                <a:cubicBezTo>
                  <a:pt x="1169" y="317"/>
                  <a:pt x="1169" y="316"/>
                  <a:pt x="1170" y="316"/>
                </a:cubicBezTo>
                <a:cubicBezTo>
                  <a:pt x="1171" y="315"/>
                  <a:pt x="1172" y="314"/>
                  <a:pt x="1173" y="313"/>
                </a:cubicBezTo>
                <a:cubicBezTo>
                  <a:pt x="1174" y="312"/>
                  <a:pt x="1175" y="311"/>
                  <a:pt x="1176" y="310"/>
                </a:cubicBezTo>
                <a:cubicBezTo>
                  <a:pt x="1178" y="309"/>
                  <a:pt x="1179" y="308"/>
                  <a:pt x="1180" y="308"/>
                </a:cubicBezTo>
                <a:cubicBezTo>
                  <a:pt x="1181" y="306"/>
                  <a:pt x="1183" y="305"/>
                  <a:pt x="1184" y="304"/>
                </a:cubicBezTo>
                <a:cubicBezTo>
                  <a:pt x="1194" y="310"/>
                  <a:pt x="1206" y="299"/>
                  <a:pt x="1209" y="290"/>
                </a:cubicBezTo>
                <a:cubicBezTo>
                  <a:pt x="1213" y="278"/>
                  <a:pt x="1208" y="268"/>
                  <a:pt x="1198" y="261"/>
                </a:cubicBezTo>
                <a:cubicBezTo>
                  <a:pt x="1206" y="283"/>
                  <a:pt x="1179" y="280"/>
                  <a:pt x="1183" y="302"/>
                </a:cubicBezTo>
                <a:cubicBezTo>
                  <a:pt x="1182" y="303"/>
                  <a:pt x="1180" y="304"/>
                  <a:pt x="1179" y="306"/>
                </a:cubicBezTo>
                <a:cubicBezTo>
                  <a:pt x="1177" y="307"/>
                  <a:pt x="1176" y="307"/>
                  <a:pt x="1175" y="308"/>
                </a:cubicBezTo>
                <a:cubicBezTo>
                  <a:pt x="1174" y="309"/>
                  <a:pt x="1173" y="310"/>
                  <a:pt x="1172" y="311"/>
                </a:cubicBezTo>
                <a:cubicBezTo>
                  <a:pt x="1170" y="312"/>
                  <a:pt x="1169" y="313"/>
                  <a:pt x="1168" y="314"/>
                </a:cubicBezTo>
                <a:cubicBezTo>
                  <a:pt x="1168" y="315"/>
                  <a:pt x="1167" y="316"/>
                  <a:pt x="1166" y="317"/>
                </a:cubicBezTo>
                <a:cubicBezTo>
                  <a:pt x="1166" y="317"/>
                  <a:pt x="1166" y="317"/>
                  <a:pt x="1166" y="318"/>
                </a:cubicBezTo>
                <a:cubicBezTo>
                  <a:pt x="1165" y="318"/>
                  <a:pt x="1165" y="318"/>
                  <a:pt x="1165" y="318"/>
                </a:cubicBezTo>
                <a:cubicBezTo>
                  <a:pt x="1165" y="319"/>
                  <a:pt x="1165" y="319"/>
                  <a:pt x="1165" y="320"/>
                </a:cubicBezTo>
                <a:cubicBezTo>
                  <a:pt x="1165" y="320"/>
                  <a:pt x="1165" y="321"/>
                  <a:pt x="1165" y="321"/>
                </a:cubicBezTo>
                <a:cubicBezTo>
                  <a:pt x="1163" y="316"/>
                  <a:pt x="1161" y="311"/>
                  <a:pt x="1160" y="306"/>
                </a:cubicBezTo>
                <a:cubicBezTo>
                  <a:pt x="1157" y="296"/>
                  <a:pt x="1154" y="287"/>
                  <a:pt x="1153" y="277"/>
                </a:cubicBezTo>
                <a:cubicBezTo>
                  <a:pt x="1153" y="275"/>
                  <a:pt x="1153" y="272"/>
                  <a:pt x="1153" y="270"/>
                </a:cubicBezTo>
                <a:cubicBezTo>
                  <a:pt x="1153" y="269"/>
                  <a:pt x="1153" y="268"/>
                  <a:pt x="1153" y="266"/>
                </a:cubicBezTo>
                <a:cubicBezTo>
                  <a:pt x="1153" y="265"/>
                  <a:pt x="1153" y="264"/>
                  <a:pt x="1154" y="263"/>
                </a:cubicBezTo>
                <a:cubicBezTo>
                  <a:pt x="1154" y="258"/>
                  <a:pt x="1155" y="253"/>
                  <a:pt x="1156" y="248"/>
                </a:cubicBezTo>
                <a:cubicBezTo>
                  <a:pt x="1157" y="244"/>
                  <a:pt x="1158" y="241"/>
                  <a:pt x="1158" y="237"/>
                </a:cubicBezTo>
                <a:cubicBezTo>
                  <a:pt x="1159" y="237"/>
                  <a:pt x="1159" y="236"/>
                  <a:pt x="1159" y="236"/>
                </a:cubicBezTo>
                <a:cubicBezTo>
                  <a:pt x="1160" y="236"/>
                  <a:pt x="1161" y="236"/>
                  <a:pt x="1162" y="236"/>
                </a:cubicBezTo>
                <a:cubicBezTo>
                  <a:pt x="1162" y="236"/>
                  <a:pt x="1163" y="235"/>
                  <a:pt x="1164" y="235"/>
                </a:cubicBezTo>
                <a:cubicBezTo>
                  <a:pt x="1164" y="235"/>
                  <a:pt x="1165" y="235"/>
                  <a:pt x="1165" y="235"/>
                </a:cubicBezTo>
                <a:cubicBezTo>
                  <a:pt x="1165" y="235"/>
                  <a:pt x="1166" y="234"/>
                  <a:pt x="1166" y="234"/>
                </a:cubicBezTo>
                <a:cubicBezTo>
                  <a:pt x="1168" y="234"/>
                  <a:pt x="1170" y="233"/>
                  <a:pt x="1172" y="232"/>
                </a:cubicBezTo>
                <a:cubicBezTo>
                  <a:pt x="1174" y="232"/>
                  <a:pt x="1176" y="231"/>
                  <a:pt x="1178" y="231"/>
                </a:cubicBezTo>
                <a:cubicBezTo>
                  <a:pt x="1183" y="229"/>
                  <a:pt x="1188" y="228"/>
                  <a:pt x="1193" y="227"/>
                </a:cubicBezTo>
                <a:cubicBezTo>
                  <a:pt x="1195" y="226"/>
                  <a:pt x="1196" y="225"/>
                  <a:pt x="1198" y="225"/>
                </a:cubicBezTo>
                <a:cubicBezTo>
                  <a:pt x="1200" y="225"/>
                  <a:pt x="1201" y="225"/>
                  <a:pt x="1203" y="225"/>
                </a:cubicBezTo>
                <a:cubicBezTo>
                  <a:pt x="1204" y="225"/>
                  <a:pt x="1205" y="225"/>
                  <a:pt x="1205" y="225"/>
                </a:cubicBezTo>
                <a:cubicBezTo>
                  <a:pt x="1206" y="225"/>
                  <a:pt x="1207" y="225"/>
                  <a:pt x="1208" y="225"/>
                </a:cubicBezTo>
                <a:cubicBezTo>
                  <a:pt x="1209" y="226"/>
                  <a:pt x="1211" y="226"/>
                  <a:pt x="1212" y="226"/>
                </a:cubicBezTo>
                <a:cubicBezTo>
                  <a:pt x="1213" y="226"/>
                  <a:pt x="1213" y="226"/>
                  <a:pt x="1213" y="226"/>
                </a:cubicBezTo>
                <a:cubicBezTo>
                  <a:pt x="1222" y="244"/>
                  <a:pt x="1235" y="236"/>
                  <a:pt x="1250" y="240"/>
                </a:cubicBezTo>
                <a:cubicBezTo>
                  <a:pt x="1244" y="220"/>
                  <a:pt x="1230" y="217"/>
                  <a:pt x="1212" y="224"/>
                </a:cubicBezTo>
                <a:cubicBezTo>
                  <a:pt x="1212" y="224"/>
                  <a:pt x="1213" y="225"/>
                  <a:pt x="1213" y="225"/>
                </a:cubicBezTo>
                <a:cubicBezTo>
                  <a:pt x="1211" y="224"/>
                  <a:pt x="1210" y="224"/>
                  <a:pt x="1208" y="224"/>
                </a:cubicBezTo>
                <a:cubicBezTo>
                  <a:pt x="1207" y="224"/>
                  <a:pt x="1206" y="224"/>
                  <a:pt x="1206" y="223"/>
                </a:cubicBezTo>
                <a:cubicBezTo>
                  <a:pt x="1205" y="223"/>
                  <a:pt x="1204" y="223"/>
                  <a:pt x="1203" y="223"/>
                </a:cubicBezTo>
                <a:cubicBezTo>
                  <a:pt x="1203" y="223"/>
                  <a:pt x="1202" y="223"/>
                  <a:pt x="1202" y="223"/>
                </a:cubicBezTo>
                <a:cubicBezTo>
                  <a:pt x="1204" y="222"/>
                  <a:pt x="1205" y="221"/>
                  <a:pt x="1207" y="221"/>
                </a:cubicBezTo>
                <a:cubicBezTo>
                  <a:pt x="1211" y="218"/>
                  <a:pt x="1215" y="216"/>
                  <a:pt x="1218" y="214"/>
                </a:cubicBezTo>
                <a:cubicBezTo>
                  <a:pt x="1218" y="213"/>
                  <a:pt x="1219" y="213"/>
                  <a:pt x="1219" y="213"/>
                </a:cubicBezTo>
                <a:cubicBezTo>
                  <a:pt x="1219" y="212"/>
                  <a:pt x="1220" y="212"/>
                  <a:pt x="1220" y="212"/>
                </a:cubicBezTo>
                <a:cubicBezTo>
                  <a:pt x="1221" y="211"/>
                  <a:pt x="1221" y="210"/>
                  <a:pt x="1222" y="210"/>
                </a:cubicBezTo>
                <a:cubicBezTo>
                  <a:pt x="1223" y="209"/>
                  <a:pt x="1223" y="208"/>
                  <a:pt x="1224" y="207"/>
                </a:cubicBezTo>
                <a:cubicBezTo>
                  <a:pt x="1225" y="206"/>
                  <a:pt x="1225" y="205"/>
                  <a:pt x="1226" y="204"/>
                </a:cubicBezTo>
                <a:cubicBezTo>
                  <a:pt x="1226" y="204"/>
                  <a:pt x="1226" y="204"/>
                  <a:pt x="1226" y="204"/>
                </a:cubicBezTo>
                <a:cubicBezTo>
                  <a:pt x="1226" y="204"/>
                  <a:pt x="1225" y="204"/>
                  <a:pt x="1223" y="206"/>
                </a:cubicBezTo>
                <a:cubicBezTo>
                  <a:pt x="1222" y="206"/>
                  <a:pt x="1221" y="207"/>
                  <a:pt x="1220" y="208"/>
                </a:cubicBezTo>
                <a:cubicBezTo>
                  <a:pt x="1219" y="208"/>
                  <a:pt x="1218" y="208"/>
                  <a:pt x="1217" y="209"/>
                </a:cubicBezTo>
                <a:cubicBezTo>
                  <a:pt x="1217" y="209"/>
                  <a:pt x="1217" y="209"/>
                  <a:pt x="1216" y="210"/>
                </a:cubicBezTo>
                <a:cubicBezTo>
                  <a:pt x="1216" y="210"/>
                  <a:pt x="1216" y="210"/>
                  <a:pt x="1215" y="210"/>
                </a:cubicBezTo>
                <a:cubicBezTo>
                  <a:pt x="1215" y="211"/>
                  <a:pt x="1214" y="211"/>
                  <a:pt x="1213" y="212"/>
                </a:cubicBezTo>
                <a:cubicBezTo>
                  <a:pt x="1213" y="212"/>
                  <a:pt x="1214" y="212"/>
                  <a:pt x="1214" y="212"/>
                </a:cubicBezTo>
                <a:cubicBezTo>
                  <a:pt x="1214" y="211"/>
                  <a:pt x="1214" y="211"/>
                  <a:pt x="1214" y="211"/>
                </a:cubicBezTo>
                <a:cubicBezTo>
                  <a:pt x="1214" y="211"/>
                  <a:pt x="1214" y="211"/>
                  <a:pt x="1214" y="210"/>
                </a:cubicBezTo>
                <a:cubicBezTo>
                  <a:pt x="1215" y="209"/>
                  <a:pt x="1215" y="208"/>
                  <a:pt x="1216" y="207"/>
                </a:cubicBezTo>
                <a:cubicBezTo>
                  <a:pt x="1216" y="206"/>
                  <a:pt x="1217" y="205"/>
                  <a:pt x="1217" y="204"/>
                </a:cubicBezTo>
                <a:cubicBezTo>
                  <a:pt x="1218" y="203"/>
                  <a:pt x="1219" y="201"/>
                  <a:pt x="1219" y="200"/>
                </a:cubicBezTo>
                <a:cubicBezTo>
                  <a:pt x="1219" y="199"/>
                  <a:pt x="1220" y="198"/>
                  <a:pt x="1220" y="198"/>
                </a:cubicBezTo>
                <a:cubicBezTo>
                  <a:pt x="1220" y="198"/>
                  <a:pt x="1220" y="198"/>
                  <a:pt x="1220" y="198"/>
                </a:cubicBezTo>
                <a:cubicBezTo>
                  <a:pt x="1220" y="198"/>
                  <a:pt x="1220" y="198"/>
                  <a:pt x="1220" y="198"/>
                </a:cubicBezTo>
                <a:cubicBezTo>
                  <a:pt x="1220" y="197"/>
                  <a:pt x="1220" y="197"/>
                  <a:pt x="1220" y="197"/>
                </a:cubicBezTo>
                <a:cubicBezTo>
                  <a:pt x="1225" y="197"/>
                  <a:pt x="1233" y="188"/>
                  <a:pt x="1234" y="181"/>
                </a:cubicBezTo>
                <a:cubicBezTo>
                  <a:pt x="1235" y="173"/>
                  <a:pt x="1229" y="164"/>
                  <a:pt x="1225" y="156"/>
                </a:cubicBezTo>
                <a:cubicBezTo>
                  <a:pt x="1223" y="172"/>
                  <a:pt x="1207" y="180"/>
                  <a:pt x="1218" y="195"/>
                </a:cubicBezTo>
                <a:cubicBezTo>
                  <a:pt x="1218" y="197"/>
                  <a:pt x="1217" y="198"/>
                  <a:pt x="1217" y="199"/>
                </a:cubicBezTo>
                <a:cubicBezTo>
                  <a:pt x="1216" y="200"/>
                  <a:pt x="1216" y="202"/>
                  <a:pt x="1215" y="203"/>
                </a:cubicBezTo>
                <a:cubicBezTo>
                  <a:pt x="1215" y="204"/>
                  <a:pt x="1214" y="205"/>
                  <a:pt x="1214" y="206"/>
                </a:cubicBezTo>
                <a:cubicBezTo>
                  <a:pt x="1213" y="207"/>
                  <a:pt x="1213" y="208"/>
                  <a:pt x="1212" y="209"/>
                </a:cubicBezTo>
                <a:cubicBezTo>
                  <a:pt x="1212" y="209"/>
                  <a:pt x="1212" y="210"/>
                  <a:pt x="1212" y="210"/>
                </a:cubicBezTo>
                <a:cubicBezTo>
                  <a:pt x="1212" y="210"/>
                  <a:pt x="1211" y="210"/>
                  <a:pt x="1211" y="210"/>
                </a:cubicBezTo>
                <a:cubicBezTo>
                  <a:pt x="1211" y="211"/>
                  <a:pt x="1211" y="211"/>
                  <a:pt x="1211" y="212"/>
                </a:cubicBezTo>
                <a:cubicBezTo>
                  <a:pt x="1211" y="213"/>
                  <a:pt x="1210" y="213"/>
                  <a:pt x="1210" y="214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09" y="215"/>
                  <a:pt x="1207" y="216"/>
                  <a:pt x="1205" y="217"/>
                </a:cubicBezTo>
                <a:cubicBezTo>
                  <a:pt x="1203" y="218"/>
                  <a:pt x="1201" y="219"/>
                  <a:pt x="1198" y="220"/>
                </a:cubicBezTo>
                <a:cubicBezTo>
                  <a:pt x="1196" y="221"/>
                  <a:pt x="1194" y="222"/>
                  <a:pt x="1192" y="223"/>
                </a:cubicBezTo>
                <a:cubicBezTo>
                  <a:pt x="1187" y="224"/>
                  <a:pt x="1182" y="226"/>
                  <a:pt x="1177" y="227"/>
                </a:cubicBezTo>
                <a:cubicBezTo>
                  <a:pt x="1175" y="227"/>
                  <a:pt x="1173" y="228"/>
                  <a:pt x="1171" y="229"/>
                </a:cubicBezTo>
                <a:cubicBezTo>
                  <a:pt x="1169" y="229"/>
                  <a:pt x="1167" y="230"/>
                  <a:pt x="1165" y="231"/>
                </a:cubicBezTo>
                <a:cubicBezTo>
                  <a:pt x="1164" y="231"/>
                  <a:pt x="1164" y="231"/>
                  <a:pt x="1164" y="231"/>
                </a:cubicBezTo>
                <a:cubicBezTo>
                  <a:pt x="1163" y="231"/>
                  <a:pt x="1163" y="231"/>
                  <a:pt x="1162" y="232"/>
                </a:cubicBezTo>
                <a:cubicBezTo>
                  <a:pt x="1162" y="232"/>
                  <a:pt x="1161" y="233"/>
                  <a:pt x="1160" y="233"/>
                </a:cubicBezTo>
                <a:cubicBezTo>
                  <a:pt x="1160" y="233"/>
                  <a:pt x="1159" y="234"/>
                  <a:pt x="1158" y="234"/>
                </a:cubicBezTo>
                <a:cubicBezTo>
                  <a:pt x="1158" y="234"/>
                  <a:pt x="1158" y="234"/>
                  <a:pt x="1158" y="234"/>
                </a:cubicBezTo>
                <a:cubicBezTo>
                  <a:pt x="1159" y="229"/>
                  <a:pt x="1159" y="224"/>
                  <a:pt x="1159" y="218"/>
                </a:cubicBezTo>
                <a:cubicBezTo>
                  <a:pt x="1159" y="214"/>
                  <a:pt x="1159" y="209"/>
                  <a:pt x="1159" y="204"/>
                </a:cubicBezTo>
                <a:cubicBezTo>
                  <a:pt x="1159" y="200"/>
                  <a:pt x="1158" y="195"/>
                  <a:pt x="1158" y="191"/>
                </a:cubicBezTo>
                <a:cubicBezTo>
                  <a:pt x="1158" y="187"/>
                  <a:pt x="1158" y="183"/>
                  <a:pt x="1158" y="179"/>
                </a:cubicBezTo>
                <a:cubicBezTo>
                  <a:pt x="1158" y="178"/>
                  <a:pt x="1159" y="177"/>
                  <a:pt x="1159" y="176"/>
                </a:cubicBezTo>
                <a:cubicBezTo>
                  <a:pt x="1159" y="175"/>
                  <a:pt x="1159" y="175"/>
                  <a:pt x="1159" y="175"/>
                </a:cubicBezTo>
                <a:cubicBezTo>
                  <a:pt x="1159" y="175"/>
                  <a:pt x="1159" y="175"/>
                  <a:pt x="1159" y="175"/>
                </a:cubicBezTo>
                <a:cubicBezTo>
                  <a:pt x="1159" y="175"/>
                  <a:pt x="1159" y="175"/>
                  <a:pt x="1159" y="175"/>
                </a:cubicBezTo>
                <a:cubicBezTo>
                  <a:pt x="1159" y="175"/>
                  <a:pt x="1159" y="175"/>
                  <a:pt x="1159" y="175"/>
                </a:cubicBezTo>
                <a:cubicBezTo>
                  <a:pt x="1159" y="175"/>
                  <a:pt x="1159" y="175"/>
                  <a:pt x="1159" y="175"/>
                </a:cubicBezTo>
                <a:cubicBezTo>
                  <a:pt x="1159" y="174"/>
                  <a:pt x="1159" y="174"/>
                  <a:pt x="1159" y="173"/>
                </a:cubicBezTo>
                <a:cubicBezTo>
                  <a:pt x="1159" y="173"/>
                  <a:pt x="1160" y="172"/>
                  <a:pt x="1160" y="172"/>
                </a:cubicBezTo>
                <a:cubicBezTo>
                  <a:pt x="1160" y="171"/>
                  <a:pt x="1160" y="171"/>
                  <a:pt x="1160" y="171"/>
                </a:cubicBezTo>
                <a:cubicBezTo>
                  <a:pt x="1160" y="170"/>
                  <a:pt x="1161" y="169"/>
                  <a:pt x="1161" y="168"/>
                </a:cubicBezTo>
                <a:cubicBezTo>
                  <a:pt x="1162" y="167"/>
                  <a:pt x="1163" y="165"/>
                  <a:pt x="1164" y="163"/>
                </a:cubicBezTo>
                <a:cubicBezTo>
                  <a:pt x="1164" y="162"/>
                  <a:pt x="1165" y="160"/>
                  <a:pt x="1166" y="159"/>
                </a:cubicBezTo>
                <a:cubicBezTo>
                  <a:pt x="1167" y="155"/>
                  <a:pt x="1169" y="152"/>
                  <a:pt x="1170" y="150"/>
                </a:cubicBezTo>
                <a:cubicBezTo>
                  <a:pt x="1170" y="149"/>
                  <a:pt x="1170" y="149"/>
                  <a:pt x="1170" y="149"/>
                </a:cubicBezTo>
                <a:cubicBezTo>
                  <a:pt x="1171" y="148"/>
                  <a:pt x="1171" y="148"/>
                  <a:pt x="1171" y="148"/>
                </a:cubicBezTo>
                <a:cubicBezTo>
                  <a:pt x="1172" y="147"/>
                  <a:pt x="1172" y="146"/>
                  <a:pt x="1173" y="146"/>
                </a:cubicBezTo>
                <a:cubicBezTo>
                  <a:pt x="1173" y="145"/>
                  <a:pt x="1174" y="144"/>
                  <a:pt x="1174" y="144"/>
                </a:cubicBezTo>
                <a:cubicBezTo>
                  <a:pt x="1176" y="143"/>
                  <a:pt x="1177" y="141"/>
                  <a:pt x="1178" y="140"/>
                </a:cubicBezTo>
                <a:cubicBezTo>
                  <a:pt x="1180" y="139"/>
                  <a:pt x="1181" y="138"/>
                  <a:pt x="1182" y="136"/>
                </a:cubicBezTo>
                <a:cubicBezTo>
                  <a:pt x="1184" y="135"/>
                  <a:pt x="1185" y="134"/>
                  <a:pt x="1187" y="133"/>
                </a:cubicBezTo>
                <a:cubicBezTo>
                  <a:pt x="1188" y="132"/>
                  <a:pt x="1190" y="131"/>
                  <a:pt x="1192" y="130"/>
                </a:cubicBezTo>
                <a:cubicBezTo>
                  <a:pt x="1192" y="130"/>
                  <a:pt x="1192" y="130"/>
                  <a:pt x="1192" y="130"/>
                </a:cubicBezTo>
                <a:cubicBezTo>
                  <a:pt x="1215" y="144"/>
                  <a:pt x="1223" y="126"/>
                  <a:pt x="1226" y="103"/>
                </a:cubicBezTo>
                <a:cubicBezTo>
                  <a:pt x="1211" y="116"/>
                  <a:pt x="1196" y="105"/>
                  <a:pt x="1189" y="128"/>
                </a:cubicBezTo>
                <a:cubicBezTo>
                  <a:pt x="1188" y="129"/>
                  <a:pt x="1186" y="130"/>
                  <a:pt x="1185" y="131"/>
                </a:cubicBezTo>
                <a:cubicBezTo>
                  <a:pt x="1184" y="132"/>
                  <a:pt x="1182" y="133"/>
                  <a:pt x="1181" y="134"/>
                </a:cubicBezTo>
                <a:cubicBezTo>
                  <a:pt x="1179" y="135"/>
                  <a:pt x="1177" y="136"/>
                  <a:pt x="1176" y="138"/>
                </a:cubicBezTo>
                <a:cubicBezTo>
                  <a:pt x="1175" y="138"/>
                  <a:pt x="1175" y="139"/>
                  <a:pt x="1174" y="140"/>
                </a:cubicBezTo>
                <a:cubicBezTo>
                  <a:pt x="1175" y="138"/>
                  <a:pt x="1175" y="136"/>
                  <a:pt x="1176" y="134"/>
                </a:cubicBezTo>
                <a:cubicBezTo>
                  <a:pt x="1176" y="132"/>
                  <a:pt x="1177" y="130"/>
                  <a:pt x="1177" y="129"/>
                </a:cubicBezTo>
                <a:cubicBezTo>
                  <a:pt x="1177" y="127"/>
                  <a:pt x="1178" y="125"/>
                  <a:pt x="1178" y="124"/>
                </a:cubicBezTo>
                <a:cubicBezTo>
                  <a:pt x="1178" y="122"/>
                  <a:pt x="1178" y="120"/>
                  <a:pt x="1178" y="120"/>
                </a:cubicBezTo>
                <a:cubicBezTo>
                  <a:pt x="1178" y="120"/>
                  <a:pt x="1178" y="122"/>
                  <a:pt x="1177" y="124"/>
                </a:cubicBezTo>
                <a:cubicBezTo>
                  <a:pt x="1177" y="125"/>
                  <a:pt x="1176" y="127"/>
                  <a:pt x="1176" y="128"/>
                </a:cubicBezTo>
                <a:cubicBezTo>
                  <a:pt x="1175" y="130"/>
                  <a:pt x="1175" y="132"/>
                  <a:pt x="1174" y="134"/>
                </a:cubicBezTo>
                <a:cubicBezTo>
                  <a:pt x="1172" y="138"/>
                  <a:pt x="1169" y="142"/>
                  <a:pt x="1166" y="148"/>
                </a:cubicBezTo>
                <a:cubicBezTo>
                  <a:pt x="1165" y="150"/>
                  <a:pt x="1163" y="153"/>
                  <a:pt x="1161" y="156"/>
                </a:cubicBezTo>
                <a:cubicBezTo>
                  <a:pt x="1160" y="158"/>
                  <a:pt x="1159" y="159"/>
                  <a:pt x="1159" y="161"/>
                </a:cubicBezTo>
                <a:cubicBezTo>
                  <a:pt x="1158" y="162"/>
                  <a:pt x="1157" y="164"/>
                  <a:pt x="1156" y="166"/>
                </a:cubicBezTo>
                <a:cubicBezTo>
                  <a:pt x="1156" y="167"/>
                  <a:pt x="1155" y="168"/>
                  <a:pt x="1155" y="169"/>
                </a:cubicBezTo>
                <a:cubicBezTo>
                  <a:pt x="1155" y="169"/>
                  <a:pt x="1155" y="170"/>
                  <a:pt x="1154" y="170"/>
                </a:cubicBezTo>
                <a:cubicBezTo>
                  <a:pt x="1154" y="171"/>
                  <a:pt x="1154" y="171"/>
                  <a:pt x="1154" y="172"/>
                </a:cubicBezTo>
                <a:cubicBezTo>
                  <a:pt x="1154" y="172"/>
                  <a:pt x="1154" y="173"/>
                  <a:pt x="1154" y="173"/>
                </a:cubicBezTo>
                <a:cubicBezTo>
                  <a:pt x="1154" y="174"/>
                  <a:pt x="1154" y="174"/>
                  <a:pt x="1154" y="174"/>
                </a:cubicBezTo>
                <a:cubicBezTo>
                  <a:pt x="1153" y="174"/>
                  <a:pt x="1153" y="174"/>
                  <a:pt x="1153" y="174"/>
                </a:cubicBezTo>
                <a:cubicBezTo>
                  <a:pt x="1153" y="174"/>
                  <a:pt x="1153" y="174"/>
                  <a:pt x="1153" y="174"/>
                </a:cubicBezTo>
                <a:cubicBezTo>
                  <a:pt x="1153" y="174"/>
                  <a:pt x="1153" y="174"/>
                  <a:pt x="1153" y="174"/>
                </a:cubicBezTo>
                <a:cubicBezTo>
                  <a:pt x="1153" y="175"/>
                  <a:pt x="1153" y="175"/>
                  <a:pt x="1153" y="175"/>
                </a:cubicBezTo>
                <a:cubicBezTo>
                  <a:pt x="1153" y="176"/>
                  <a:pt x="1153" y="177"/>
                  <a:pt x="1153" y="178"/>
                </a:cubicBezTo>
                <a:cubicBezTo>
                  <a:pt x="1153" y="179"/>
                  <a:pt x="1153" y="181"/>
                  <a:pt x="1153" y="182"/>
                </a:cubicBezTo>
                <a:cubicBezTo>
                  <a:pt x="1152" y="182"/>
                  <a:pt x="1152" y="181"/>
                  <a:pt x="1152" y="181"/>
                </a:cubicBezTo>
                <a:cubicBezTo>
                  <a:pt x="1151" y="180"/>
                  <a:pt x="1150" y="178"/>
                  <a:pt x="1149" y="176"/>
                </a:cubicBezTo>
                <a:cubicBezTo>
                  <a:pt x="1148" y="176"/>
                  <a:pt x="1148" y="175"/>
                  <a:pt x="1147" y="175"/>
                </a:cubicBezTo>
                <a:cubicBezTo>
                  <a:pt x="1147" y="174"/>
                  <a:pt x="1146" y="174"/>
                  <a:pt x="1146" y="173"/>
                </a:cubicBezTo>
                <a:cubicBezTo>
                  <a:pt x="1145" y="173"/>
                  <a:pt x="1145" y="172"/>
                  <a:pt x="1144" y="172"/>
                </a:cubicBezTo>
                <a:cubicBezTo>
                  <a:pt x="1144" y="172"/>
                  <a:pt x="1143" y="171"/>
                  <a:pt x="1142" y="171"/>
                </a:cubicBezTo>
                <a:cubicBezTo>
                  <a:pt x="1141" y="170"/>
                  <a:pt x="1139" y="169"/>
                  <a:pt x="1138" y="169"/>
                </a:cubicBezTo>
                <a:cubicBezTo>
                  <a:pt x="1137" y="169"/>
                  <a:pt x="1137" y="168"/>
                  <a:pt x="1136" y="168"/>
                </a:cubicBezTo>
                <a:cubicBezTo>
                  <a:pt x="1136" y="168"/>
                  <a:pt x="1136" y="168"/>
                  <a:pt x="1135" y="168"/>
                </a:cubicBezTo>
                <a:cubicBezTo>
                  <a:pt x="1135" y="168"/>
                  <a:pt x="1134" y="168"/>
                  <a:pt x="1134" y="168"/>
                </a:cubicBezTo>
                <a:cubicBezTo>
                  <a:pt x="1133" y="168"/>
                  <a:pt x="1133" y="168"/>
                  <a:pt x="1133" y="168"/>
                </a:cubicBezTo>
                <a:cubicBezTo>
                  <a:pt x="1129" y="167"/>
                  <a:pt x="1125" y="168"/>
                  <a:pt x="1122" y="168"/>
                </a:cubicBezTo>
                <a:cubicBezTo>
                  <a:pt x="1120" y="168"/>
                  <a:pt x="1118" y="168"/>
                  <a:pt x="1117" y="168"/>
                </a:cubicBezTo>
                <a:cubicBezTo>
                  <a:pt x="1116" y="167"/>
                  <a:pt x="1115" y="167"/>
                  <a:pt x="1114" y="167"/>
                </a:cubicBezTo>
                <a:cubicBezTo>
                  <a:pt x="1114" y="167"/>
                  <a:pt x="1114" y="167"/>
                  <a:pt x="1114" y="167"/>
                </a:cubicBezTo>
                <a:cubicBezTo>
                  <a:pt x="1114" y="167"/>
                  <a:pt x="1113" y="167"/>
                  <a:pt x="1113" y="167"/>
                </a:cubicBezTo>
                <a:cubicBezTo>
                  <a:pt x="1113" y="166"/>
                  <a:pt x="1113" y="166"/>
                  <a:pt x="1113" y="166"/>
                </a:cubicBezTo>
                <a:cubicBezTo>
                  <a:pt x="1112" y="166"/>
                  <a:pt x="1112" y="166"/>
                  <a:pt x="1112" y="166"/>
                </a:cubicBezTo>
                <a:cubicBezTo>
                  <a:pt x="1109" y="164"/>
                  <a:pt x="1107" y="162"/>
                  <a:pt x="1104" y="159"/>
                </a:cubicBezTo>
                <a:cubicBezTo>
                  <a:pt x="1102" y="156"/>
                  <a:pt x="1100" y="152"/>
                  <a:pt x="1097" y="149"/>
                </a:cubicBezTo>
                <a:cubicBezTo>
                  <a:pt x="1095" y="146"/>
                  <a:pt x="1092" y="144"/>
                  <a:pt x="1090" y="141"/>
                </a:cubicBezTo>
                <a:cubicBezTo>
                  <a:pt x="1088" y="139"/>
                  <a:pt x="1086" y="137"/>
                  <a:pt x="1085" y="136"/>
                </a:cubicBezTo>
                <a:cubicBezTo>
                  <a:pt x="1084" y="135"/>
                  <a:pt x="1084" y="135"/>
                  <a:pt x="1084" y="134"/>
                </a:cubicBezTo>
                <a:cubicBezTo>
                  <a:pt x="1084" y="134"/>
                  <a:pt x="1084" y="134"/>
                  <a:pt x="1084" y="133"/>
                </a:cubicBezTo>
                <a:cubicBezTo>
                  <a:pt x="1084" y="133"/>
                  <a:pt x="1084" y="133"/>
                  <a:pt x="1084" y="132"/>
                </a:cubicBezTo>
                <a:cubicBezTo>
                  <a:pt x="1083" y="132"/>
                  <a:pt x="1083" y="132"/>
                  <a:pt x="1083" y="132"/>
                </a:cubicBezTo>
                <a:cubicBezTo>
                  <a:pt x="1083" y="131"/>
                  <a:pt x="1083" y="130"/>
                  <a:pt x="1083" y="130"/>
                </a:cubicBezTo>
                <a:cubicBezTo>
                  <a:pt x="1082" y="129"/>
                  <a:pt x="1082" y="129"/>
                  <a:pt x="1082" y="128"/>
                </a:cubicBezTo>
                <a:cubicBezTo>
                  <a:pt x="1082" y="127"/>
                  <a:pt x="1081" y="127"/>
                  <a:pt x="1081" y="126"/>
                </a:cubicBezTo>
                <a:cubicBezTo>
                  <a:pt x="1081" y="126"/>
                  <a:pt x="1081" y="125"/>
                  <a:pt x="1081" y="124"/>
                </a:cubicBezTo>
                <a:cubicBezTo>
                  <a:pt x="1080" y="123"/>
                  <a:pt x="1080" y="121"/>
                  <a:pt x="1080" y="120"/>
                </a:cubicBezTo>
                <a:cubicBezTo>
                  <a:pt x="1079" y="118"/>
                  <a:pt x="1079" y="117"/>
                  <a:pt x="1079" y="115"/>
                </a:cubicBezTo>
                <a:cubicBezTo>
                  <a:pt x="1079" y="114"/>
                  <a:pt x="1079" y="113"/>
                  <a:pt x="1078" y="111"/>
                </a:cubicBezTo>
                <a:cubicBezTo>
                  <a:pt x="1079" y="111"/>
                  <a:pt x="1079" y="111"/>
                  <a:pt x="1079" y="111"/>
                </a:cubicBezTo>
                <a:cubicBezTo>
                  <a:pt x="1079" y="112"/>
                  <a:pt x="1079" y="113"/>
                  <a:pt x="1079" y="114"/>
                </a:cubicBezTo>
                <a:cubicBezTo>
                  <a:pt x="1103" y="108"/>
                  <a:pt x="1089" y="79"/>
                  <a:pt x="1078" y="66"/>
                </a:cubicBezTo>
                <a:cubicBezTo>
                  <a:pt x="1077" y="76"/>
                  <a:pt x="1055" y="111"/>
                  <a:pt x="1076" y="114"/>
                </a:cubicBezTo>
                <a:cubicBezTo>
                  <a:pt x="1076" y="115"/>
                  <a:pt x="1076" y="115"/>
                  <a:pt x="1076" y="116"/>
                </a:cubicBezTo>
                <a:cubicBezTo>
                  <a:pt x="1076" y="117"/>
                  <a:pt x="1077" y="119"/>
                  <a:pt x="1077" y="120"/>
                </a:cubicBezTo>
                <a:cubicBezTo>
                  <a:pt x="1077" y="122"/>
                  <a:pt x="1078" y="123"/>
                  <a:pt x="1078" y="125"/>
                </a:cubicBezTo>
                <a:cubicBezTo>
                  <a:pt x="1078" y="126"/>
                  <a:pt x="1079" y="126"/>
                  <a:pt x="1079" y="127"/>
                </a:cubicBezTo>
                <a:cubicBezTo>
                  <a:pt x="1079" y="128"/>
                  <a:pt x="1079" y="128"/>
                  <a:pt x="1079" y="129"/>
                </a:cubicBezTo>
                <a:cubicBezTo>
                  <a:pt x="1080" y="130"/>
                  <a:pt x="1080" y="130"/>
                  <a:pt x="1080" y="131"/>
                </a:cubicBezTo>
                <a:cubicBezTo>
                  <a:pt x="1080" y="131"/>
                  <a:pt x="1080" y="131"/>
                  <a:pt x="1080" y="131"/>
                </a:cubicBezTo>
                <a:cubicBezTo>
                  <a:pt x="1079" y="130"/>
                  <a:pt x="1077" y="128"/>
                  <a:pt x="1076" y="127"/>
                </a:cubicBezTo>
                <a:cubicBezTo>
                  <a:pt x="1075" y="127"/>
                  <a:pt x="1075" y="126"/>
                  <a:pt x="1074" y="126"/>
                </a:cubicBezTo>
                <a:cubicBezTo>
                  <a:pt x="1074" y="125"/>
                  <a:pt x="1073" y="125"/>
                  <a:pt x="1073" y="124"/>
                </a:cubicBezTo>
                <a:cubicBezTo>
                  <a:pt x="1072" y="123"/>
                  <a:pt x="1071" y="123"/>
                  <a:pt x="1070" y="122"/>
                </a:cubicBezTo>
                <a:cubicBezTo>
                  <a:pt x="1068" y="121"/>
                  <a:pt x="1066" y="119"/>
                  <a:pt x="1065" y="118"/>
                </a:cubicBezTo>
                <a:cubicBezTo>
                  <a:pt x="1064" y="118"/>
                  <a:pt x="1063" y="117"/>
                  <a:pt x="1063" y="117"/>
                </a:cubicBezTo>
                <a:cubicBezTo>
                  <a:pt x="1062" y="117"/>
                  <a:pt x="1062" y="117"/>
                  <a:pt x="1061" y="117"/>
                </a:cubicBezTo>
                <a:cubicBezTo>
                  <a:pt x="1061" y="117"/>
                  <a:pt x="1061" y="117"/>
                  <a:pt x="1061" y="117"/>
                </a:cubicBezTo>
                <a:cubicBezTo>
                  <a:pt x="1061" y="117"/>
                  <a:pt x="1061" y="117"/>
                  <a:pt x="1061" y="117"/>
                </a:cubicBezTo>
                <a:cubicBezTo>
                  <a:pt x="1061" y="117"/>
                  <a:pt x="1061" y="117"/>
                  <a:pt x="1061" y="117"/>
                </a:cubicBezTo>
                <a:cubicBezTo>
                  <a:pt x="1061" y="117"/>
                  <a:pt x="1061" y="118"/>
                  <a:pt x="1061" y="118"/>
                </a:cubicBezTo>
                <a:cubicBezTo>
                  <a:pt x="1061" y="118"/>
                  <a:pt x="1061" y="118"/>
                  <a:pt x="1061" y="118"/>
                </a:cubicBezTo>
                <a:cubicBezTo>
                  <a:pt x="1061" y="119"/>
                  <a:pt x="1061" y="119"/>
                  <a:pt x="1062" y="119"/>
                </a:cubicBezTo>
                <a:cubicBezTo>
                  <a:pt x="1062" y="119"/>
                  <a:pt x="1062" y="119"/>
                  <a:pt x="1062" y="119"/>
                </a:cubicBezTo>
                <a:cubicBezTo>
                  <a:pt x="1062" y="119"/>
                  <a:pt x="1062" y="119"/>
                  <a:pt x="1062" y="119"/>
                </a:cubicBezTo>
                <a:cubicBezTo>
                  <a:pt x="1062" y="119"/>
                  <a:pt x="1061" y="118"/>
                  <a:pt x="1061" y="118"/>
                </a:cubicBezTo>
                <a:cubicBezTo>
                  <a:pt x="1061" y="118"/>
                  <a:pt x="1061" y="118"/>
                  <a:pt x="1061" y="118"/>
                </a:cubicBezTo>
                <a:cubicBezTo>
                  <a:pt x="1061" y="118"/>
                  <a:pt x="1062" y="118"/>
                  <a:pt x="1062" y="118"/>
                </a:cubicBezTo>
                <a:cubicBezTo>
                  <a:pt x="1062" y="118"/>
                  <a:pt x="1062" y="118"/>
                  <a:pt x="1062" y="118"/>
                </a:cubicBezTo>
                <a:cubicBezTo>
                  <a:pt x="1062" y="118"/>
                  <a:pt x="1062" y="118"/>
                  <a:pt x="1062" y="118"/>
                </a:cubicBezTo>
                <a:cubicBezTo>
                  <a:pt x="1062" y="118"/>
                  <a:pt x="1062" y="118"/>
                  <a:pt x="1062" y="118"/>
                </a:cubicBezTo>
                <a:cubicBezTo>
                  <a:pt x="1062" y="118"/>
                  <a:pt x="1062" y="118"/>
                  <a:pt x="1062" y="118"/>
                </a:cubicBezTo>
                <a:cubicBezTo>
                  <a:pt x="1063" y="118"/>
                  <a:pt x="1063" y="119"/>
                  <a:pt x="1064" y="119"/>
                </a:cubicBezTo>
                <a:cubicBezTo>
                  <a:pt x="1065" y="121"/>
                  <a:pt x="1066" y="122"/>
                  <a:pt x="1068" y="124"/>
                </a:cubicBezTo>
                <a:cubicBezTo>
                  <a:pt x="1068" y="125"/>
                  <a:pt x="1069" y="126"/>
                  <a:pt x="1070" y="127"/>
                </a:cubicBezTo>
                <a:cubicBezTo>
                  <a:pt x="1070" y="128"/>
                  <a:pt x="1071" y="128"/>
                  <a:pt x="1071" y="128"/>
                </a:cubicBezTo>
                <a:cubicBezTo>
                  <a:pt x="1072" y="129"/>
                  <a:pt x="1072" y="129"/>
                  <a:pt x="1073" y="130"/>
                </a:cubicBezTo>
                <a:cubicBezTo>
                  <a:pt x="1077" y="134"/>
                  <a:pt x="1082" y="139"/>
                  <a:pt x="1087" y="144"/>
                </a:cubicBezTo>
                <a:cubicBezTo>
                  <a:pt x="1089" y="146"/>
                  <a:pt x="1092" y="149"/>
                  <a:pt x="1094" y="152"/>
                </a:cubicBezTo>
                <a:cubicBezTo>
                  <a:pt x="1095" y="153"/>
                  <a:pt x="1096" y="154"/>
                  <a:pt x="1097" y="155"/>
                </a:cubicBezTo>
                <a:cubicBezTo>
                  <a:pt x="1096" y="155"/>
                  <a:pt x="1096" y="155"/>
                  <a:pt x="1096" y="155"/>
                </a:cubicBezTo>
                <a:cubicBezTo>
                  <a:pt x="1095" y="154"/>
                  <a:pt x="1093" y="154"/>
                  <a:pt x="1092" y="154"/>
                </a:cubicBezTo>
                <a:cubicBezTo>
                  <a:pt x="1091" y="153"/>
                  <a:pt x="1090" y="153"/>
                  <a:pt x="1089" y="153"/>
                </a:cubicBezTo>
                <a:cubicBezTo>
                  <a:pt x="1087" y="152"/>
                  <a:pt x="1086" y="152"/>
                  <a:pt x="1085" y="152"/>
                </a:cubicBezTo>
                <a:cubicBezTo>
                  <a:pt x="1085" y="152"/>
                  <a:pt x="1085" y="152"/>
                  <a:pt x="1084" y="152"/>
                </a:cubicBezTo>
                <a:cubicBezTo>
                  <a:pt x="1085" y="151"/>
                  <a:pt x="1085" y="151"/>
                  <a:pt x="1085" y="151"/>
                </a:cubicBezTo>
                <a:cubicBezTo>
                  <a:pt x="1069" y="141"/>
                  <a:pt x="1055" y="146"/>
                  <a:pt x="1039" y="152"/>
                </a:cubicBezTo>
                <a:cubicBezTo>
                  <a:pt x="1051" y="164"/>
                  <a:pt x="1067" y="162"/>
                  <a:pt x="1081" y="155"/>
                </a:cubicBezTo>
                <a:cubicBezTo>
                  <a:pt x="1082" y="155"/>
                  <a:pt x="1083" y="155"/>
                  <a:pt x="1084" y="155"/>
                </a:cubicBezTo>
                <a:cubicBezTo>
                  <a:pt x="1086" y="155"/>
                  <a:pt x="1087" y="156"/>
                  <a:pt x="1088" y="156"/>
                </a:cubicBezTo>
                <a:cubicBezTo>
                  <a:pt x="1089" y="156"/>
                  <a:pt x="1090" y="156"/>
                  <a:pt x="1091" y="157"/>
                </a:cubicBezTo>
                <a:cubicBezTo>
                  <a:pt x="1093" y="157"/>
                  <a:pt x="1094" y="157"/>
                  <a:pt x="1095" y="158"/>
                </a:cubicBezTo>
                <a:cubicBezTo>
                  <a:pt x="1096" y="158"/>
                  <a:pt x="1097" y="158"/>
                  <a:pt x="1097" y="159"/>
                </a:cubicBezTo>
                <a:cubicBezTo>
                  <a:pt x="1098" y="159"/>
                  <a:pt x="1098" y="159"/>
                  <a:pt x="1098" y="159"/>
                </a:cubicBezTo>
                <a:cubicBezTo>
                  <a:pt x="1098" y="159"/>
                  <a:pt x="1098" y="159"/>
                  <a:pt x="1099" y="159"/>
                </a:cubicBezTo>
                <a:cubicBezTo>
                  <a:pt x="1099" y="159"/>
                  <a:pt x="1099" y="159"/>
                  <a:pt x="1100" y="159"/>
                </a:cubicBezTo>
                <a:cubicBezTo>
                  <a:pt x="1100" y="160"/>
                  <a:pt x="1101" y="160"/>
                  <a:pt x="1101" y="161"/>
                </a:cubicBezTo>
                <a:cubicBezTo>
                  <a:pt x="1104" y="164"/>
                  <a:pt x="1107" y="167"/>
                  <a:pt x="1110" y="169"/>
                </a:cubicBezTo>
                <a:cubicBezTo>
                  <a:pt x="1110" y="170"/>
                  <a:pt x="1111" y="170"/>
                  <a:pt x="1111" y="170"/>
                </a:cubicBezTo>
                <a:cubicBezTo>
                  <a:pt x="1112" y="170"/>
                  <a:pt x="1112" y="170"/>
                  <a:pt x="1112" y="170"/>
                </a:cubicBezTo>
                <a:cubicBezTo>
                  <a:pt x="1112" y="170"/>
                  <a:pt x="1112" y="170"/>
                  <a:pt x="1112" y="170"/>
                </a:cubicBezTo>
                <a:cubicBezTo>
                  <a:pt x="1113" y="171"/>
                  <a:pt x="1113" y="171"/>
                  <a:pt x="1113" y="171"/>
                </a:cubicBezTo>
                <a:cubicBezTo>
                  <a:pt x="1114" y="171"/>
                  <a:pt x="1115" y="171"/>
                  <a:pt x="1116" y="172"/>
                </a:cubicBezTo>
                <a:cubicBezTo>
                  <a:pt x="1118" y="172"/>
                  <a:pt x="1120" y="172"/>
                  <a:pt x="1122" y="172"/>
                </a:cubicBezTo>
                <a:cubicBezTo>
                  <a:pt x="1126" y="172"/>
                  <a:pt x="1129" y="171"/>
                  <a:pt x="1132" y="172"/>
                </a:cubicBezTo>
                <a:cubicBezTo>
                  <a:pt x="1133" y="172"/>
                  <a:pt x="1133" y="172"/>
                  <a:pt x="1133" y="172"/>
                </a:cubicBezTo>
                <a:cubicBezTo>
                  <a:pt x="1134" y="172"/>
                  <a:pt x="1134" y="172"/>
                  <a:pt x="1135" y="172"/>
                </a:cubicBezTo>
                <a:cubicBezTo>
                  <a:pt x="1135" y="172"/>
                  <a:pt x="1135" y="172"/>
                  <a:pt x="1136" y="172"/>
                </a:cubicBezTo>
                <a:cubicBezTo>
                  <a:pt x="1136" y="172"/>
                  <a:pt x="1136" y="172"/>
                  <a:pt x="1137" y="173"/>
                </a:cubicBezTo>
                <a:cubicBezTo>
                  <a:pt x="1138" y="173"/>
                  <a:pt x="1139" y="174"/>
                  <a:pt x="1140" y="174"/>
                </a:cubicBezTo>
                <a:cubicBezTo>
                  <a:pt x="1141" y="175"/>
                  <a:pt x="1142" y="176"/>
                  <a:pt x="1143" y="176"/>
                </a:cubicBezTo>
                <a:cubicBezTo>
                  <a:pt x="1144" y="177"/>
                  <a:pt x="1145" y="177"/>
                  <a:pt x="1145" y="177"/>
                </a:cubicBezTo>
                <a:cubicBezTo>
                  <a:pt x="1146" y="178"/>
                  <a:pt x="1146" y="178"/>
                  <a:pt x="1146" y="178"/>
                </a:cubicBezTo>
                <a:cubicBezTo>
                  <a:pt x="1148" y="180"/>
                  <a:pt x="1150" y="181"/>
                  <a:pt x="1151" y="182"/>
                </a:cubicBezTo>
                <a:cubicBezTo>
                  <a:pt x="1152" y="183"/>
                  <a:pt x="1152" y="183"/>
                  <a:pt x="1153" y="183"/>
                </a:cubicBezTo>
                <a:cubicBezTo>
                  <a:pt x="1152" y="186"/>
                  <a:pt x="1152" y="189"/>
                  <a:pt x="1153" y="191"/>
                </a:cubicBezTo>
                <a:cubicBezTo>
                  <a:pt x="1153" y="196"/>
                  <a:pt x="1153" y="200"/>
                  <a:pt x="1153" y="205"/>
                </a:cubicBezTo>
                <a:cubicBezTo>
                  <a:pt x="1154" y="209"/>
                  <a:pt x="1154" y="214"/>
                  <a:pt x="1154" y="218"/>
                </a:cubicBezTo>
                <a:cubicBezTo>
                  <a:pt x="1154" y="228"/>
                  <a:pt x="1153" y="237"/>
                  <a:pt x="1151" y="247"/>
                </a:cubicBezTo>
                <a:cubicBezTo>
                  <a:pt x="1150" y="252"/>
                  <a:pt x="1149" y="257"/>
                  <a:pt x="1148" y="262"/>
                </a:cubicBezTo>
                <a:cubicBezTo>
                  <a:pt x="1148" y="263"/>
                  <a:pt x="1148" y="264"/>
                  <a:pt x="1148" y="266"/>
                </a:cubicBezTo>
                <a:cubicBezTo>
                  <a:pt x="1147" y="267"/>
                  <a:pt x="1147" y="269"/>
                  <a:pt x="1147" y="270"/>
                </a:cubicBezTo>
                <a:cubicBezTo>
                  <a:pt x="1147" y="272"/>
                  <a:pt x="1147" y="275"/>
                  <a:pt x="1148" y="278"/>
                </a:cubicBezTo>
                <a:cubicBezTo>
                  <a:pt x="1148" y="283"/>
                  <a:pt x="1149" y="288"/>
                  <a:pt x="1150" y="293"/>
                </a:cubicBezTo>
                <a:cubicBezTo>
                  <a:pt x="1151" y="296"/>
                  <a:pt x="1152" y="300"/>
                  <a:pt x="1153" y="303"/>
                </a:cubicBezTo>
                <a:cubicBezTo>
                  <a:pt x="1153" y="302"/>
                  <a:pt x="1152" y="301"/>
                  <a:pt x="1151" y="299"/>
                </a:cubicBezTo>
                <a:cubicBezTo>
                  <a:pt x="1151" y="299"/>
                  <a:pt x="1151" y="298"/>
                  <a:pt x="1150" y="297"/>
                </a:cubicBezTo>
                <a:cubicBezTo>
                  <a:pt x="1150" y="297"/>
                  <a:pt x="1149" y="296"/>
                  <a:pt x="1149" y="296"/>
                </a:cubicBezTo>
                <a:cubicBezTo>
                  <a:pt x="1148" y="295"/>
                  <a:pt x="1148" y="294"/>
                  <a:pt x="1147" y="294"/>
                </a:cubicBezTo>
                <a:cubicBezTo>
                  <a:pt x="1147" y="294"/>
                  <a:pt x="1147" y="293"/>
                  <a:pt x="1147" y="293"/>
                </a:cubicBezTo>
                <a:cubicBezTo>
                  <a:pt x="1147" y="292"/>
                  <a:pt x="1148" y="291"/>
                  <a:pt x="1148" y="290"/>
                </a:cubicBezTo>
                <a:cubicBezTo>
                  <a:pt x="1147" y="291"/>
                  <a:pt x="1147" y="292"/>
                  <a:pt x="1146" y="292"/>
                </a:cubicBezTo>
                <a:cubicBezTo>
                  <a:pt x="1146" y="292"/>
                  <a:pt x="1146" y="292"/>
                  <a:pt x="1145" y="292"/>
                </a:cubicBezTo>
                <a:cubicBezTo>
                  <a:pt x="1143" y="290"/>
                  <a:pt x="1140" y="287"/>
                  <a:pt x="1136" y="286"/>
                </a:cubicBezTo>
                <a:cubicBezTo>
                  <a:pt x="1135" y="286"/>
                  <a:pt x="1135" y="286"/>
                  <a:pt x="1134" y="286"/>
                </a:cubicBezTo>
                <a:cubicBezTo>
                  <a:pt x="1134" y="286"/>
                  <a:pt x="1133" y="286"/>
                  <a:pt x="1133" y="286"/>
                </a:cubicBezTo>
                <a:cubicBezTo>
                  <a:pt x="1132" y="286"/>
                  <a:pt x="1132" y="286"/>
                  <a:pt x="1132" y="286"/>
                </a:cubicBezTo>
                <a:cubicBezTo>
                  <a:pt x="1131" y="286"/>
                  <a:pt x="1131" y="286"/>
                  <a:pt x="1131" y="286"/>
                </a:cubicBezTo>
                <a:cubicBezTo>
                  <a:pt x="1130" y="286"/>
                  <a:pt x="1130" y="286"/>
                  <a:pt x="1129" y="286"/>
                </a:cubicBezTo>
                <a:cubicBezTo>
                  <a:pt x="1127" y="286"/>
                  <a:pt x="1125" y="286"/>
                  <a:pt x="1123" y="286"/>
                </a:cubicBezTo>
                <a:cubicBezTo>
                  <a:pt x="1122" y="286"/>
                  <a:pt x="1121" y="287"/>
                  <a:pt x="1120" y="287"/>
                </a:cubicBezTo>
                <a:cubicBezTo>
                  <a:pt x="1119" y="287"/>
                  <a:pt x="1118" y="287"/>
                  <a:pt x="1117" y="287"/>
                </a:cubicBezTo>
                <a:cubicBezTo>
                  <a:pt x="1116" y="287"/>
                  <a:pt x="1115" y="287"/>
                  <a:pt x="1114" y="287"/>
                </a:cubicBezTo>
                <a:cubicBezTo>
                  <a:pt x="1113" y="287"/>
                  <a:pt x="1112" y="287"/>
                  <a:pt x="1111" y="287"/>
                </a:cubicBezTo>
                <a:cubicBezTo>
                  <a:pt x="1110" y="287"/>
                  <a:pt x="1109" y="287"/>
                  <a:pt x="1109" y="287"/>
                </a:cubicBezTo>
                <a:cubicBezTo>
                  <a:pt x="1109" y="287"/>
                  <a:pt x="1109" y="287"/>
                  <a:pt x="1108" y="287"/>
                </a:cubicBezTo>
                <a:cubicBezTo>
                  <a:pt x="1108" y="287"/>
                  <a:pt x="1108" y="286"/>
                  <a:pt x="1108" y="286"/>
                </a:cubicBezTo>
                <a:cubicBezTo>
                  <a:pt x="1107" y="286"/>
                  <a:pt x="1107" y="286"/>
                  <a:pt x="1107" y="285"/>
                </a:cubicBezTo>
                <a:cubicBezTo>
                  <a:pt x="1107" y="285"/>
                  <a:pt x="1107" y="285"/>
                  <a:pt x="1107" y="285"/>
                </a:cubicBezTo>
                <a:cubicBezTo>
                  <a:pt x="1106" y="284"/>
                  <a:pt x="1106" y="284"/>
                  <a:pt x="1106" y="284"/>
                </a:cubicBezTo>
                <a:cubicBezTo>
                  <a:pt x="1105" y="283"/>
                  <a:pt x="1105" y="283"/>
                  <a:pt x="1104" y="282"/>
                </a:cubicBezTo>
                <a:cubicBezTo>
                  <a:pt x="1104" y="282"/>
                  <a:pt x="1104" y="282"/>
                  <a:pt x="1104" y="282"/>
                </a:cubicBezTo>
                <a:cubicBezTo>
                  <a:pt x="1104" y="281"/>
                  <a:pt x="1104" y="281"/>
                  <a:pt x="1103" y="281"/>
                </a:cubicBezTo>
                <a:cubicBezTo>
                  <a:pt x="1103" y="280"/>
                  <a:pt x="1103" y="280"/>
                  <a:pt x="1102" y="279"/>
                </a:cubicBezTo>
                <a:cubicBezTo>
                  <a:pt x="1102" y="278"/>
                  <a:pt x="1101" y="277"/>
                  <a:pt x="1100" y="276"/>
                </a:cubicBezTo>
                <a:cubicBezTo>
                  <a:pt x="1100" y="275"/>
                  <a:pt x="1099" y="273"/>
                  <a:pt x="1099" y="272"/>
                </a:cubicBezTo>
                <a:cubicBezTo>
                  <a:pt x="1099" y="272"/>
                  <a:pt x="1099" y="272"/>
                  <a:pt x="1099" y="272"/>
                </a:cubicBezTo>
                <a:cubicBezTo>
                  <a:pt x="1099" y="272"/>
                  <a:pt x="1100" y="272"/>
                  <a:pt x="1100" y="272"/>
                </a:cubicBezTo>
                <a:cubicBezTo>
                  <a:pt x="1100" y="271"/>
                  <a:pt x="1099" y="270"/>
                  <a:pt x="1099" y="269"/>
                </a:cubicBezTo>
                <a:cubicBezTo>
                  <a:pt x="1101" y="270"/>
                  <a:pt x="1101" y="270"/>
                  <a:pt x="1101" y="270"/>
                </a:cubicBezTo>
                <a:cubicBezTo>
                  <a:pt x="1120" y="258"/>
                  <a:pt x="1098" y="244"/>
                  <a:pt x="1095" y="233"/>
                </a:cubicBezTo>
                <a:cubicBezTo>
                  <a:pt x="1090" y="242"/>
                  <a:pt x="1081" y="267"/>
                  <a:pt x="1097" y="271"/>
                </a:cubicBezTo>
                <a:cubicBezTo>
                  <a:pt x="1097" y="272"/>
                  <a:pt x="1097" y="272"/>
                  <a:pt x="1097" y="273"/>
                </a:cubicBezTo>
                <a:cubicBezTo>
                  <a:pt x="1098" y="274"/>
                  <a:pt x="1098" y="275"/>
                  <a:pt x="1099" y="277"/>
                </a:cubicBezTo>
                <a:cubicBezTo>
                  <a:pt x="1099" y="278"/>
                  <a:pt x="1100" y="279"/>
                  <a:pt x="1101" y="280"/>
                </a:cubicBezTo>
                <a:cubicBezTo>
                  <a:pt x="1101" y="281"/>
                  <a:pt x="1101" y="281"/>
                  <a:pt x="1102" y="282"/>
                </a:cubicBezTo>
                <a:cubicBezTo>
                  <a:pt x="1102" y="282"/>
                  <a:pt x="1102" y="282"/>
                  <a:pt x="1102" y="283"/>
                </a:cubicBezTo>
                <a:cubicBezTo>
                  <a:pt x="1103" y="283"/>
                  <a:pt x="1103" y="283"/>
                  <a:pt x="1103" y="283"/>
                </a:cubicBezTo>
                <a:cubicBezTo>
                  <a:pt x="1103" y="284"/>
                  <a:pt x="1104" y="284"/>
                  <a:pt x="1104" y="285"/>
                </a:cubicBezTo>
                <a:cubicBezTo>
                  <a:pt x="1104" y="285"/>
                  <a:pt x="1105" y="286"/>
                  <a:pt x="1105" y="286"/>
                </a:cubicBezTo>
                <a:cubicBezTo>
                  <a:pt x="1105" y="286"/>
                  <a:pt x="1106" y="287"/>
                  <a:pt x="1106" y="287"/>
                </a:cubicBezTo>
                <a:cubicBezTo>
                  <a:pt x="1106" y="287"/>
                  <a:pt x="1106" y="287"/>
                  <a:pt x="1106" y="287"/>
                </a:cubicBezTo>
                <a:cubicBezTo>
                  <a:pt x="1104" y="287"/>
                  <a:pt x="1101" y="287"/>
                  <a:pt x="1098" y="286"/>
                </a:cubicBezTo>
                <a:cubicBezTo>
                  <a:pt x="1098" y="286"/>
                  <a:pt x="1097" y="286"/>
                  <a:pt x="1097" y="286"/>
                </a:cubicBezTo>
                <a:cubicBezTo>
                  <a:pt x="1095" y="286"/>
                  <a:pt x="1095" y="286"/>
                  <a:pt x="1095" y="286"/>
                </a:cubicBezTo>
                <a:cubicBezTo>
                  <a:pt x="1094" y="286"/>
                  <a:pt x="1093" y="285"/>
                  <a:pt x="1092" y="285"/>
                </a:cubicBezTo>
                <a:cubicBezTo>
                  <a:pt x="1091" y="285"/>
                  <a:pt x="1090" y="285"/>
                  <a:pt x="1089" y="284"/>
                </a:cubicBezTo>
                <a:cubicBezTo>
                  <a:pt x="1088" y="284"/>
                  <a:pt x="1087" y="284"/>
                  <a:pt x="1086" y="283"/>
                </a:cubicBezTo>
                <a:cubicBezTo>
                  <a:pt x="1082" y="282"/>
                  <a:pt x="1078" y="280"/>
                  <a:pt x="1075" y="278"/>
                </a:cubicBezTo>
                <a:cubicBezTo>
                  <a:pt x="1073" y="277"/>
                  <a:pt x="1072" y="277"/>
                  <a:pt x="1071" y="276"/>
                </a:cubicBezTo>
                <a:cubicBezTo>
                  <a:pt x="1071" y="276"/>
                  <a:pt x="1071" y="276"/>
                  <a:pt x="1071" y="276"/>
                </a:cubicBezTo>
                <a:cubicBezTo>
                  <a:pt x="1071" y="276"/>
                  <a:pt x="1070" y="276"/>
                  <a:pt x="1069" y="275"/>
                </a:cubicBezTo>
                <a:cubicBezTo>
                  <a:pt x="1069" y="275"/>
                  <a:pt x="1068" y="274"/>
                  <a:pt x="1067" y="274"/>
                </a:cubicBezTo>
                <a:cubicBezTo>
                  <a:pt x="1067" y="273"/>
                  <a:pt x="1066" y="273"/>
                  <a:pt x="1066" y="273"/>
                </a:cubicBezTo>
                <a:cubicBezTo>
                  <a:pt x="1066" y="273"/>
                  <a:pt x="1065" y="272"/>
                  <a:pt x="1065" y="272"/>
                </a:cubicBezTo>
                <a:cubicBezTo>
                  <a:pt x="1064" y="271"/>
                  <a:pt x="1062" y="270"/>
                  <a:pt x="1061" y="269"/>
                </a:cubicBezTo>
                <a:cubicBezTo>
                  <a:pt x="1060" y="268"/>
                  <a:pt x="1060" y="268"/>
                  <a:pt x="1059" y="267"/>
                </a:cubicBezTo>
                <a:cubicBezTo>
                  <a:pt x="1059" y="267"/>
                  <a:pt x="1058" y="267"/>
                  <a:pt x="1058" y="266"/>
                </a:cubicBezTo>
                <a:cubicBezTo>
                  <a:pt x="1058" y="266"/>
                  <a:pt x="1058" y="266"/>
                  <a:pt x="1057" y="265"/>
                </a:cubicBezTo>
                <a:cubicBezTo>
                  <a:pt x="1055" y="263"/>
                  <a:pt x="1053" y="261"/>
                  <a:pt x="1051" y="259"/>
                </a:cubicBezTo>
                <a:cubicBezTo>
                  <a:pt x="1050" y="258"/>
                  <a:pt x="1049" y="257"/>
                  <a:pt x="1049" y="256"/>
                </a:cubicBezTo>
                <a:cubicBezTo>
                  <a:pt x="1048" y="256"/>
                  <a:pt x="1047" y="255"/>
                  <a:pt x="1047" y="254"/>
                </a:cubicBezTo>
                <a:cubicBezTo>
                  <a:pt x="1044" y="251"/>
                  <a:pt x="1043" y="249"/>
                  <a:pt x="1043" y="249"/>
                </a:cubicBezTo>
                <a:cubicBezTo>
                  <a:pt x="1043" y="249"/>
                  <a:pt x="1043" y="250"/>
                  <a:pt x="1043" y="251"/>
                </a:cubicBezTo>
                <a:cubicBezTo>
                  <a:pt x="1044" y="252"/>
                  <a:pt x="1044" y="253"/>
                  <a:pt x="1045" y="255"/>
                </a:cubicBezTo>
                <a:cubicBezTo>
                  <a:pt x="1046" y="256"/>
                  <a:pt x="1046" y="257"/>
                  <a:pt x="1047" y="258"/>
                </a:cubicBezTo>
                <a:cubicBezTo>
                  <a:pt x="1047" y="259"/>
                  <a:pt x="1048" y="260"/>
                  <a:pt x="1049" y="261"/>
                </a:cubicBezTo>
                <a:cubicBezTo>
                  <a:pt x="1049" y="262"/>
                  <a:pt x="1050" y="263"/>
                  <a:pt x="1051" y="265"/>
                </a:cubicBezTo>
                <a:cubicBezTo>
                  <a:pt x="1052" y="265"/>
                  <a:pt x="1052" y="266"/>
                  <a:pt x="1053" y="266"/>
                </a:cubicBezTo>
                <a:cubicBezTo>
                  <a:pt x="1053" y="267"/>
                  <a:pt x="1054" y="268"/>
                  <a:pt x="1054" y="268"/>
                </a:cubicBezTo>
                <a:cubicBezTo>
                  <a:pt x="1055" y="268"/>
                  <a:pt x="1055" y="269"/>
                  <a:pt x="1055" y="269"/>
                </a:cubicBezTo>
                <a:cubicBezTo>
                  <a:pt x="1056" y="269"/>
                  <a:pt x="1056" y="270"/>
                  <a:pt x="1056" y="270"/>
                </a:cubicBezTo>
                <a:cubicBezTo>
                  <a:pt x="1057" y="271"/>
                  <a:pt x="1058" y="271"/>
                  <a:pt x="1058" y="272"/>
                </a:cubicBezTo>
                <a:cubicBezTo>
                  <a:pt x="1059" y="272"/>
                  <a:pt x="1060" y="273"/>
                  <a:pt x="1061" y="274"/>
                </a:cubicBezTo>
                <a:cubicBezTo>
                  <a:pt x="1060" y="274"/>
                  <a:pt x="1059" y="274"/>
                  <a:pt x="1058" y="274"/>
                </a:cubicBezTo>
                <a:cubicBezTo>
                  <a:pt x="1057" y="274"/>
                  <a:pt x="1056" y="274"/>
                  <a:pt x="1054" y="274"/>
                </a:cubicBezTo>
                <a:cubicBezTo>
                  <a:pt x="1053" y="274"/>
                  <a:pt x="1052" y="275"/>
                  <a:pt x="1050" y="275"/>
                </a:cubicBezTo>
                <a:cubicBezTo>
                  <a:pt x="1050" y="275"/>
                  <a:pt x="1049" y="275"/>
                  <a:pt x="1048" y="275"/>
                </a:cubicBezTo>
                <a:cubicBezTo>
                  <a:pt x="1048" y="275"/>
                  <a:pt x="1048" y="275"/>
                  <a:pt x="1048" y="275"/>
                </a:cubicBezTo>
                <a:cubicBezTo>
                  <a:pt x="1046" y="276"/>
                  <a:pt x="1046" y="276"/>
                  <a:pt x="1046" y="276"/>
                </a:cubicBezTo>
                <a:cubicBezTo>
                  <a:pt x="1033" y="261"/>
                  <a:pt x="1022" y="275"/>
                  <a:pt x="1010" y="282"/>
                </a:cubicBezTo>
                <a:cubicBezTo>
                  <a:pt x="1026" y="300"/>
                  <a:pt x="1040" y="301"/>
                  <a:pt x="1047" y="279"/>
                </a:cubicBezTo>
                <a:cubicBezTo>
                  <a:pt x="1047" y="279"/>
                  <a:pt x="1047" y="279"/>
                  <a:pt x="1047" y="279"/>
                </a:cubicBezTo>
                <a:cubicBezTo>
                  <a:pt x="1049" y="278"/>
                  <a:pt x="1050" y="278"/>
                  <a:pt x="1051" y="278"/>
                </a:cubicBezTo>
                <a:cubicBezTo>
                  <a:pt x="1052" y="278"/>
                  <a:pt x="1053" y="277"/>
                  <a:pt x="1055" y="277"/>
                </a:cubicBezTo>
                <a:cubicBezTo>
                  <a:pt x="1056" y="277"/>
                  <a:pt x="1057" y="277"/>
                  <a:pt x="1058" y="277"/>
                </a:cubicBezTo>
                <a:cubicBezTo>
                  <a:pt x="1059" y="277"/>
                  <a:pt x="1060" y="277"/>
                  <a:pt x="1062" y="277"/>
                </a:cubicBezTo>
                <a:cubicBezTo>
                  <a:pt x="1063" y="277"/>
                  <a:pt x="1064" y="277"/>
                  <a:pt x="1064" y="277"/>
                </a:cubicBezTo>
                <a:cubicBezTo>
                  <a:pt x="1065" y="277"/>
                  <a:pt x="1065" y="277"/>
                  <a:pt x="1065" y="277"/>
                </a:cubicBezTo>
                <a:cubicBezTo>
                  <a:pt x="1065" y="277"/>
                  <a:pt x="1065" y="277"/>
                  <a:pt x="1065" y="277"/>
                </a:cubicBezTo>
                <a:cubicBezTo>
                  <a:pt x="1066" y="278"/>
                  <a:pt x="1067" y="278"/>
                  <a:pt x="1067" y="279"/>
                </a:cubicBezTo>
                <a:cubicBezTo>
                  <a:pt x="1069" y="280"/>
                  <a:pt x="1071" y="281"/>
                  <a:pt x="1073" y="282"/>
                </a:cubicBezTo>
                <a:cubicBezTo>
                  <a:pt x="1076" y="284"/>
                  <a:pt x="1080" y="285"/>
                  <a:pt x="1085" y="287"/>
                </a:cubicBezTo>
                <a:cubicBezTo>
                  <a:pt x="1086" y="287"/>
                  <a:pt x="1087" y="288"/>
                  <a:pt x="1088" y="288"/>
                </a:cubicBezTo>
                <a:cubicBezTo>
                  <a:pt x="1089" y="288"/>
                  <a:pt x="1090" y="289"/>
                  <a:pt x="1091" y="289"/>
                </a:cubicBezTo>
                <a:cubicBezTo>
                  <a:pt x="1092" y="289"/>
                  <a:pt x="1093" y="289"/>
                  <a:pt x="1094" y="290"/>
                </a:cubicBezTo>
                <a:cubicBezTo>
                  <a:pt x="1096" y="290"/>
                  <a:pt x="1096" y="290"/>
                  <a:pt x="1096" y="290"/>
                </a:cubicBezTo>
                <a:cubicBezTo>
                  <a:pt x="1096" y="290"/>
                  <a:pt x="1097" y="290"/>
                  <a:pt x="1098" y="290"/>
                </a:cubicBezTo>
                <a:cubicBezTo>
                  <a:pt x="1099" y="291"/>
                  <a:pt x="1101" y="291"/>
                  <a:pt x="1103" y="291"/>
                </a:cubicBezTo>
                <a:cubicBezTo>
                  <a:pt x="1113" y="300"/>
                  <a:pt x="1123" y="307"/>
                  <a:pt x="1124" y="319"/>
                </a:cubicBezTo>
                <a:cubicBezTo>
                  <a:pt x="1125" y="324"/>
                  <a:pt x="1124" y="335"/>
                  <a:pt x="1133" y="348"/>
                </a:cubicBezTo>
                <a:cubicBezTo>
                  <a:pt x="1151" y="376"/>
                  <a:pt x="1186" y="404"/>
                  <a:pt x="1188" y="447"/>
                </a:cubicBezTo>
                <a:cubicBezTo>
                  <a:pt x="1147" y="447"/>
                  <a:pt x="1136" y="426"/>
                  <a:pt x="1118" y="392"/>
                </a:cubicBezTo>
                <a:cubicBezTo>
                  <a:pt x="1095" y="351"/>
                  <a:pt x="1071" y="353"/>
                  <a:pt x="1032" y="328"/>
                </a:cubicBezTo>
                <a:cubicBezTo>
                  <a:pt x="1008" y="312"/>
                  <a:pt x="988" y="297"/>
                  <a:pt x="963" y="283"/>
                </a:cubicBezTo>
                <a:cubicBezTo>
                  <a:pt x="946" y="274"/>
                  <a:pt x="936" y="259"/>
                  <a:pt x="924" y="246"/>
                </a:cubicBezTo>
                <a:cubicBezTo>
                  <a:pt x="918" y="238"/>
                  <a:pt x="912" y="229"/>
                  <a:pt x="906" y="220"/>
                </a:cubicBezTo>
                <a:cubicBezTo>
                  <a:pt x="903" y="214"/>
                  <a:pt x="899" y="209"/>
                  <a:pt x="895" y="203"/>
                </a:cubicBezTo>
                <a:cubicBezTo>
                  <a:pt x="895" y="203"/>
                  <a:pt x="895" y="202"/>
                  <a:pt x="895" y="201"/>
                </a:cubicBezTo>
                <a:cubicBezTo>
                  <a:pt x="894" y="200"/>
                  <a:pt x="894" y="198"/>
                  <a:pt x="894" y="197"/>
                </a:cubicBezTo>
                <a:cubicBezTo>
                  <a:pt x="893" y="196"/>
                  <a:pt x="893" y="196"/>
                  <a:pt x="893" y="195"/>
                </a:cubicBezTo>
                <a:cubicBezTo>
                  <a:pt x="893" y="195"/>
                  <a:pt x="893" y="194"/>
                  <a:pt x="893" y="194"/>
                </a:cubicBezTo>
                <a:cubicBezTo>
                  <a:pt x="893" y="193"/>
                  <a:pt x="893" y="192"/>
                  <a:pt x="892" y="191"/>
                </a:cubicBezTo>
                <a:cubicBezTo>
                  <a:pt x="892" y="189"/>
                  <a:pt x="892" y="186"/>
                  <a:pt x="893" y="184"/>
                </a:cubicBezTo>
                <a:cubicBezTo>
                  <a:pt x="893" y="184"/>
                  <a:pt x="893" y="184"/>
                  <a:pt x="893" y="184"/>
                </a:cubicBezTo>
                <a:cubicBezTo>
                  <a:pt x="893" y="183"/>
                  <a:pt x="893" y="183"/>
                  <a:pt x="894" y="183"/>
                </a:cubicBezTo>
                <a:cubicBezTo>
                  <a:pt x="894" y="183"/>
                  <a:pt x="894" y="183"/>
                  <a:pt x="894" y="183"/>
                </a:cubicBezTo>
                <a:cubicBezTo>
                  <a:pt x="894" y="182"/>
                  <a:pt x="894" y="182"/>
                  <a:pt x="894" y="182"/>
                </a:cubicBezTo>
                <a:cubicBezTo>
                  <a:pt x="894" y="182"/>
                  <a:pt x="894" y="182"/>
                  <a:pt x="894" y="182"/>
                </a:cubicBezTo>
                <a:cubicBezTo>
                  <a:pt x="895" y="181"/>
                  <a:pt x="896" y="180"/>
                  <a:pt x="897" y="179"/>
                </a:cubicBezTo>
                <a:cubicBezTo>
                  <a:pt x="897" y="179"/>
                  <a:pt x="897" y="178"/>
                  <a:pt x="898" y="178"/>
                </a:cubicBezTo>
                <a:cubicBezTo>
                  <a:pt x="898" y="177"/>
                  <a:pt x="899" y="177"/>
                  <a:pt x="899" y="176"/>
                </a:cubicBezTo>
                <a:cubicBezTo>
                  <a:pt x="900" y="176"/>
                  <a:pt x="900" y="175"/>
                  <a:pt x="900" y="175"/>
                </a:cubicBezTo>
                <a:cubicBezTo>
                  <a:pt x="901" y="174"/>
                  <a:pt x="901" y="174"/>
                  <a:pt x="902" y="173"/>
                </a:cubicBezTo>
                <a:cubicBezTo>
                  <a:pt x="903" y="171"/>
                  <a:pt x="905" y="169"/>
                  <a:pt x="906" y="166"/>
                </a:cubicBezTo>
                <a:cubicBezTo>
                  <a:pt x="906" y="166"/>
                  <a:pt x="906" y="165"/>
                  <a:pt x="906" y="165"/>
                </a:cubicBezTo>
                <a:cubicBezTo>
                  <a:pt x="907" y="164"/>
                  <a:pt x="907" y="164"/>
                  <a:pt x="907" y="164"/>
                </a:cubicBezTo>
                <a:cubicBezTo>
                  <a:pt x="907" y="163"/>
                  <a:pt x="907" y="163"/>
                  <a:pt x="907" y="162"/>
                </a:cubicBezTo>
                <a:cubicBezTo>
                  <a:pt x="908" y="161"/>
                  <a:pt x="908" y="161"/>
                  <a:pt x="908" y="160"/>
                </a:cubicBezTo>
                <a:cubicBezTo>
                  <a:pt x="908" y="159"/>
                  <a:pt x="908" y="159"/>
                  <a:pt x="909" y="158"/>
                </a:cubicBezTo>
                <a:cubicBezTo>
                  <a:pt x="909" y="155"/>
                  <a:pt x="910" y="153"/>
                  <a:pt x="910" y="150"/>
                </a:cubicBezTo>
                <a:cubicBezTo>
                  <a:pt x="910" y="148"/>
                  <a:pt x="910" y="147"/>
                  <a:pt x="910" y="146"/>
                </a:cubicBezTo>
                <a:cubicBezTo>
                  <a:pt x="910" y="145"/>
                  <a:pt x="910" y="144"/>
                  <a:pt x="910" y="144"/>
                </a:cubicBezTo>
                <a:cubicBezTo>
                  <a:pt x="910" y="144"/>
                  <a:pt x="910" y="144"/>
                  <a:pt x="910" y="144"/>
                </a:cubicBezTo>
                <a:cubicBezTo>
                  <a:pt x="910" y="144"/>
                  <a:pt x="910" y="143"/>
                  <a:pt x="910" y="143"/>
                </a:cubicBezTo>
                <a:cubicBezTo>
                  <a:pt x="911" y="143"/>
                  <a:pt x="911" y="142"/>
                  <a:pt x="911" y="142"/>
                </a:cubicBezTo>
                <a:cubicBezTo>
                  <a:pt x="912" y="141"/>
                  <a:pt x="912" y="141"/>
                  <a:pt x="913" y="140"/>
                </a:cubicBezTo>
                <a:cubicBezTo>
                  <a:pt x="913" y="140"/>
                  <a:pt x="913" y="139"/>
                  <a:pt x="914" y="139"/>
                </a:cubicBezTo>
                <a:cubicBezTo>
                  <a:pt x="914" y="138"/>
                  <a:pt x="915" y="138"/>
                  <a:pt x="915" y="137"/>
                </a:cubicBezTo>
                <a:cubicBezTo>
                  <a:pt x="916" y="137"/>
                  <a:pt x="917" y="136"/>
                  <a:pt x="917" y="136"/>
                </a:cubicBezTo>
                <a:cubicBezTo>
                  <a:pt x="917" y="136"/>
                  <a:pt x="917" y="136"/>
                  <a:pt x="917" y="135"/>
                </a:cubicBezTo>
                <a:cubicBezTo>
                  <a:pt x="931" y="142"/>
                  <a:pt x="935" y="135"/>
                  <a:pt x="932" y="119"/>
                </a:cubicBezTo>
                <a:cubicBezTo>
                  <a:pt x="924" y="121"/>
                  <a:pt x="913" y="121"/>
                  <a:pt x="916" y="134"/>
                </a:cubicBezTo>
                <a:cubicBezTo>
                  <a:pt x="915" y="134"/>
                  <a:pt x="915" y="134"/>
                  <a:pt x="915" y="134"/>
                </a:cubicBezTo>
                <a:cubicBezTo>
                  <a:pt x="915" y="134"/>
                  <a:pt x="915" y="134"/>
                  <a:pt x="915" y="134"/>
                </a:cubicBezTo>
                <a:cubicBezTo>
                  <a:pt x="915" y="135"/>
                  <a:pt x="915" y="135"/>
                  <a:pt x="914" y="135"/>
                </a:cubicBezTo>
                <a:cubicBezTo>
                  <a:pt x="914" y="136"/>
                  <a:pt x="913" y="137"/>
                  <a:pt x="912" y="137"/>
                </a:cubicBezTo>
                <a:cubicBezTo>
                  <a:pt x="912" y="138"/>
                  <a:pt x="911" y="138"/>
                  <a:pt x="911" y="139"/>
                </a:cubicBezTo>
                <a:cubicBezTo>
                  <a:pt x="911" y="139"/>
                  <a:pt x="910" y="140"/>
                  <a:pt x="910" y="140"/>
                </a:cubicBezTo>
                <a:cubicBezTo>
                  <a:pt x="910" y="139"/>
                  <a:pt x="910" y="139"/>
                  <a:pt x="910" y="138"/>
                </a:cubicBezTo>
                <a:cubicBezTo>
                  <a:pt x="910" y="137"/>
                  <a:pt x="910" y="137"/>
                  <a:pt x="910" y="136"/>
                </a:cubicBezTo>
                <a:cubicBezTo>
                  <a:pt x="910" y="136"/>
                  <a:pt x="910" y="136"/>
                  <a:pt x="910" y="135"/>
                </a:cubicBezTo>
                <a:cubicBezTo>
                  <a:pt x="910" y="135"/>
                  <a:pt x="909" y="135"/>
                  <a:pt x="909" y="134"/>
                </a:cubicBezTo>
                <a:cubicBezTo>
                  <a:pt x="909" y="134"/>
                  <a:pt x="909" y="133"/>
                  <a:pt x="909" y="133"/>
                </a:cubicBezTo>
                <a:cubicBezTo>
                  <a:pt x="909" y="132"/>
                  <a:pt x="909" y="132"/>
                  <a:pt x="909" y="131"/>
                </a:cubicBezTo>
                <a:cubicBezTo>
                  <a:pt x="908" y="130"/>
                  <a:pt x="908" y="129"/>
                  <a:pt x="908" y="128"/>
                </a:cubicBezTo>
                <a:cubicBezTo>
                  <a:pt x="907" y="127"/>
                  <a:pt x="907" y="127"/>
                  <a:pt x="907" y="126"/>
                </a:cubicBezTo>
                <a:cubicBezTo>
                  <a:pt x="906" y="125"/>
                  <a:pt x="906" y="124"/>
                  <a:pt x="906" y="124"/>
                </a:cubicBezTo>
                <a:cubicBezTo>
                  <a:pt x="905" y="122"/>
                  <a:pt x="905" y="122"/>
                  <a:pt x="904" y="121"/>
                </a:cubicBezTo>
                <a:cubicBezTo>
                  <a:pt x="904" y="120"/>
                  <a:pt x="904" y="120"/>
                  <a:pt x="904" y="120"/>
                </a:cubicBezTo>
                <a:cubicBezTo>
                  <a:pt x="904" y="120"/>
                  <a:pt x="904" y="121"/>
                  <a:pt x="905" y="124"/>
                </a:cubicBezTo>
                <a:cubicBezTo>
                  <a:pt x="905" y="125"/>
                  <a:pt x="905" y="125"/>
                  <a:pt x="906" y="126"/>
                </a:cubicBezTo>
                <a:cubicBezTo>
                  <a:pt x="906" y="127"/>
                  <a:pt x="906" y="128"/>
                  <a:pt x="906" y="129"/>
                </a:cubicBezTo>
                <a:cubicBezTo>
                  <a:pt x="906" y="130"/>
                  <a:pt x="907" y="132"/>
                  <a:pt x="907" y="134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7" y="136"/>
                  <a:pt x="907" y="136"/>
                  <a:pt x="907" y="136"/>
                </a:cubicBezTo>
                <a:cubicBezTo>
                  <a:pt x="907" y="137"/>
                  <a:pt x="907" y="137"/>
                  <a:pt x="907" y="138"/>
                </a:cubicBezTo>
                <a:cubicBezTo>
                  <a:pt x="908" y="139"/>
                  <a:pt x="908" y="140"/>
                  <a:pt x="908" y="141"/>
                </a:cubicBezTo>
                <a:cubicBezTo>
                  <a:pt x="908" y="142"/>
                  <a:pt x="908" y="142"/>
                  <a:pt x="908" y="142"/>
                </a:cubicBezTo>
                <a:cubicBezTo>
                  <a:pt x="908" y="143"/>
                  <a:pt x="908" y="143"/>
                  <a:pt x="908" y="143"/>
                </a:cubicBezTo>
                <a:cubicBezTo>
                  <a:pt x="908" y="144"/>
                  <a:pt x="908" y="144"/>
                  <a:pt x="908" y="145"/>
                </a:cubicBezTo>
                <a:cubicBezTo>
                  <a:pt x="908" y="146"/>
                  <a:pt x="908" y="146"/>
                  <a:pt x="908" y="146"/>
                </a:cubicBezTo>
                <a:cubicBezTo>
                  <a:pt x="908" y="146"/>
                  <a:pt x="908" y="146"/>
                  <a:pt x="908" y="146"/>
                </a:cubicBezTo>
                <a:cubicBezTo>
                  <a:pt x="908" y="147"/>
                  <a:pt x="908" y="148"/>
                  <a:pt x="908" y="149"/>
                </a:cubicBezTo>
                <a:cubicBezTo>
                  <a:pt x="907" y="152"/>
                  <a:pt x="907" y="154"/>
                  <a:pt x="906" y="157"/>
                </a:cubicBezTo>
                <a:cubicBezTo>
                  <a:pt x="906" y="158"/>
                  <a:pt x="906" y="158"/>
                  <a:pt x="906" y="159"/>
                </a:cubicBezTo>
                <a:cubicBezTo>
                  <a:pt x="905" y="160"/>
                  <a:pt x="905" y="160"/>
                  <a:pt x="905" y="161"/>
                </a:cubicBezTo>
                <a:cubicBezTo>
                  <a:pt x="905" y="162"/>
                  <a:pt x="905" y="162"/>
                  <a:pt x="904" y="163"/>
                </a:cubicBezTo>
                <a:cubicBezTo>
                  <a:pt x="904" y="164"/>
                  <a:pt x="904" y="164"/>
                  <a:pt x="904" y="164"/>
                </a:cubicBezTo>
                <a:cubicBezTo>
                  <a:pt x="904" y="164"/>
                  <a:pt x="904" y="164"/>
                  <a:pt x="904" y="165"/>
                </a:cubicBezTo>
                <a:cubicBezTo>
                  <a:pt x="903" y="166"/>
                  <a:pt x="902" y="168"/>
                  <a:pt x="901" y="169"/>
                </a:cubicBezTo>
                <a:cubicBezTo>
                  <a:pt x="901" y="169"/>
                  <a:pt x="901" y="169"/>
                  <a:pt x="901" y="169"/>
                </a:cubicBezTo>
                <a:cubicBezTo>
                  <a:pt x="901" y="168"/>
                  <a:pt x="901" y="168"/>
                  <a:pt x="901" y="168"/>
                </a:cubicBezTo>
                <a:cubicBezTo>
                  <a:pt x="901" y="168"/>
                  <a:pt x="901" y="167"/>
                  <a:pt x="901" y="167"/>
                </a:cubicBezTo>
                <a:cubicBezTo>
                  <a:pt x="901" y="166"/>
                  <a:pt x="901" y="166"/>
                  <a:pt x="900" y="166"/>
                </a:cubicBezTo>
                <a:cubicBezTo>
                  <a:pt x="900" y="165"/>
                  <a:pt x="900" y="165"/>
                  <a:pt x="900" y="165"/>
                </a:cubicBezTo>
                <a:cubicBezTo>
                  <a:pt x="900" y="165"/>
                  <a:pt x="900" y="165"/>
                  <a:pt x="900" y="164"/>
                </a:cubicBezTo>
                <a:cubicBezTo>
                  <a:pt x="900" y="164"/>
                  <a:pt x="900" y="163"/>
                  <a:pt x="900" y="163"/>
                </a:cubicBezTo>
                <a:cubicBezTo>
                  <a:pt x="899" y="162"/>
                  <a:pt x="899" y="161"/>
                  <a:pt x="898" y="160"/>
                </a:cubicBezTo>
                <a:cubicBezTo>
                  <a:pt x="898" y="159"/>
                  <a:pt x="897" y="159"/>
                  <a:pt x="897" y="158"/>
                </a:cubicBezTo>
                <a:cubicBezTo>
                  <a:pt x="897" y="157"/>
                  <a:pt x="897" y="157"/>
                  <a:pt x="896" y="157"/>
                </a:cubicBezTo>
                <a:cubicBezTo>
                  <a:pt x="900" y="147"/>
                  <a:pt x="884" y="140"/>
                  <a:pt x="878" y="138"/>
                </a:cubicBezTo>
                <a:cubicBezTo>
                  <a:pt x="882" y="145"/>
                  <a:pt x="882" y="163"/>
                  <a:pt x="895" y="158"/>
                </a:cubicBezTo>
                <a:cubicBezTo>
                  <a:pt x="894" y="157"/>
                  <a:pt x="894" y="157"/>
                  <a:pt x="894" y="157"/>
                </a:cubicBezTo>
                <a:cubicBezTo>
                  <a:pt x="895" y="158"/>
                  <a:pt x="895" y="158"/>
                  <a:pt x="895" y="159"/>
                </a:cubicBezTo>
                <a:cubicBezTo>
                  <a:pt x="896" y="158"/>
                  <a:pt x="896" y="158"/>
                  <a:pt x="896" y="158"/>
                </a:cubicBezTo>
                <a:cubicBezTo>
                  <a:pt x="896" y="158"/>
                  <a:pt x="896" y="158"/>
                  <a:pt x="896" y="158"/>
                </a:cubicBezTo>
                <a:cubicBezTo>
                  <a:pt x="896" y="159"/>
                  <a:pt x="897" y="160"/>
                  <a:pt x="897" y="161"/>
                </a:cubicBezTo>
                <a:cubicBezTo>
                  <a:pt x="898" y="162"/>
                  <a:pt x="898" y="163"/>
                  <a:pt x="898" y="163"/>
                </a:cubicBezTo>
                <a:cubicBezTo>
                  <a:pt x="899" y="164"/>
                  <a:pt x="899" y="164"/>
                  <a:pt x="899" y="165"/>
                </a:cubicBezTo>
                <a:cubicBezTo>
                  <a:pt x="899" y="165"/>
                  <a:pt x="899" y="165"/>
                  <a:pt x="899" y="165"/>
                </a:cubicBezTo>
                <a:cubicBezTo>
                  <a:pt x="899" y="165"/>
                  <a:pt x="899" y="166"/>
                  <a:pt x="899" y="166"/>
                </a:cubicBezTo>
                <a:cubicBezTo>
                  <a:pt x="899" y="166"/>
                  <a:pt x="899" y="167"/>
                  <a:pt x="900" y="167"/>
                </a:cubicBezTo>
                <a:cubicBezTo>
                  <a:pt x="900" y="167"/>
                  <a:pt x="900" y="168"/>
                  <a:pt x="900" y="168"/>
                </a:cubicBezTo>
                <a:cubicBezTo>
                  <a:pt x="900" y="168"/>
                  <a:pt x="900" y="168"/>
                  <a:pt x="900" y="169"/>
                </a:cubicBezTo>
                <a:cubicBezTo>
                  <a:pt x="900" y="169"/>
                  <a:pt x="900" y="169"/>
                  <a:pt x="900" y="169"/>
                </a:cubicBezTo>
                <a:cubicBezTo>
                  <a:pt x="900" y="169"/>
                  <a:pt x="900" y="170"/>
                  <a:pt x="900" y="170"/>
                </a:cubicBezTo>
                <a:cubicBezTo>
                  <a:pt x="900" y="170"/>
                  <a:pt x="900" y="170"/>
                  <a:pt x="900" y="170"/>
                </a:cubicBezTo>
                <a:cubicBezTo>
                  <a:pt x="900" y="171"/>
                  <a:pt x="900" y="171"/>
                  <a:pt x="900" y="171"/>
                </a:cubicBezTo>
                <a:cubicBezTo>
                  <a:pt x="899" y="172"/>
                  <a:pt x="899" y="172"/>
                  <a:pt x="899" y="173"/>
                </a:cubicBezTo>
                <a:cubicBezTo>
                  <a:pt x="898" y="173"/>
                  <a:pt x="898" y="174"/>
                  <a:pt x="897" y="174"/>
                </a:cubicBezTo>
                <a:cubicBezTo>
                  <a:pt x="897" y="175"/>
                  <a:pt x="897" y="175"/>
                  <a:pt x="896" y="176"/>
                </a:cubicBezTo>
                <a:cubicBezTo>
                  <a:pt x="896" y="176"/>
                  <a:pt x="895" y="176"/>
                  <a:pt x="895" y="177"/>
                </a:cubicBezTo>
                <a:cubicBezTo>
                  <a:pt x="894" y="178"/>
                  <a:pt x="893" y="179"/>
                  <a:pt x="892" y="180"/>
                </a:cubicBezTo>
                <a:cubicBezTo>
                  <a:pt x="892" y="180"/>
                  <a:pt x="892" y="180"/>
                  <a:pt x="892" y="181"/>
                </a:cubicBezTo>
                <a:cubicBezTo>
                  <a:pt x="892" y="181"/>
                  <a:pt x="892" y="181"/>
                  <a:pt x="892" y="181"/>
                </a:cubicBezTo>
                <a:cubicBezTo>
                  <a:pt x="891" y="181"/>
                  <a:pt x="891" y="181"/>
                  <a:pt x="891" y="181"/>
                </a:cubicBezTo>
                <a:cubicBezTo>
                  <a:pt x="891" y="182"/>
                  <a:pt x="891" y="182"/>
                  <a:pt x="891" y="182"/>
                </a:cubicBezTo>
                <a:cubicBezTo>
                  <a:pt x="891" y="183"/>
                  <a:pt x="891" y="183"/>
                  <a:pt x="891" y="183"/>
                </a:cubicBezTo>
                <a:cubicBezTo>
                  <a:pt x="890" y="186"/>
                  <a:pt x="890" y="188"/>
                  <a:pt x="890" y="191"/>
                </a:cubicBezTo>
                <a:cubicBezTo>
                  <a:pt x="890" y="191"/>
                  <a:pt x="890" y="192"/>
                  <a:pt x="890" y="192"/>
                </a:cubicBezTo>
                <a:cubicBezTo>
                  <a:pt x="890" y="193"/>
                  <a:pt x="891" y="194"/>
                  <a:pt x="891" y="194"/>
                </a:cubicBezTo>
                <a:cubicBezTo>
                  <a:pt x="891" y="195"/>
                  <a:pt x="891" y="195"/>
                  <a:pt x="891" y="196"/>
                </a:cubicBezTo>
                <a:cubicBezTo>
                  <a:pt x="891" y="196"/>
                  <a:pt x="892" y="197"/>
                  <a:pt x="892" y="197"/>
                </a:cubicBezTo>
                <a:cubicBezTo>
                  <a:pt x="892" y="198"/>
                  <a:pt x="893" y="199"/>
                  <a:pt x="893" y="200"/>
                </a:cubicBezTo>
                <a:cubicBezTo>
                  <a:pt x="892" y="198"/>
                  <a:pt x="890" y="196"/>
                  <a:pt x="889" y="194"/>
                </a:cubicBezTo>
                <a:cubicBezTo>
                  <a:pt x="887" y="191"/>
                  <a:pt x="885" y="188"/>
                  <a:pt x="882" y="185"/>
                </a:cubicBezTo>
                <a:cubicBezTo>
                  <a:pt x="881" y="184"/>
                  <a:pt x="880" y="183"/>
                  <a:pt x="878" y="181"/>
                </a:cubicBezTo>
                <a:cubicBezTo>
                  <a:pt x="878" y="181"/>
                  <a:pt x="877" y="180"/>
                  <a:pt x="876" y="180"/>
                </a:cubicBezTo>
                <a:cubicBezTo>
                  <a:pt x="875" y="179"/>
                  <a:pt x="875" y="179"/>
                  <a:pt x="874" y="178"/>
                </a:cubicBezTo>
                <a:cubicBezTo>
                  <a:pt x="871" y="176"/>
                  <a:pt x="868" y="174"/>
                  <a:pt x="865" y="173"/>
                </a:cubicBezTo>
                <a:cubicBezTo>
                  <a:pt x="860" y="169"/>
                  <a:pt x="855" y="165"/>
                  <a:pt x="850" y="161"/>
                </a:cubicBezTo>
                <a:cubicBezTo>
                  <a:pt x="848" y="159"/>
                  <a:pt x="845" y="157"/>
                  <a:pt x="843" y="154"/>
                </a:cubicBezTo>
                <a:cubicBezTo>
                  <a:pt x="841" y="152"/>
                  <a:pt x="839" y="150"/>
                  <a:pt x="837" y="148"/>
                </a:cubicBezTo>
                <a:cubicBezTo>
                  <a:pt x="835" y="147"/>
                  <a:pt x="834" y="145"/>
                  <a:pt x="833" y="144"/>
                </a:cubicBezTo>
                <a:cubicBezTo>
                  <a:pt x="833" y="144"/>
                  <a:pt x="833" y="143"/>
                  <a:pt x="833" y="143"/>
                </a:cubicBezTo>
                <a:cubicBezTo>
                  <a:pt x="832" y="142"/>
                  <a:pt x="832" y="140"/>
                  <a:pt x="832" y="139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2" y="137"/>
                  <a:pt x="832" y="137"/>
                  <a:pt x="832" y="136"/>
                </a:cubicBezTo>
                <a:cubicBezTo>
                  <a:pt x="832" y="136"/>
                  <a:pt x="832" y="135"/>
                  <a:pt x="832" y="134"/>
                </a:cubicBezTo>
                <a:cubicBezTo>
                  <a:pt x="832" y="133"/>
                  <a:pt x="832" y="132"/>
                  <a:pt x="833" y="131"/>
                </a:cubicBezTo>
                <a:cubicBezTo>
                  <a:pt x="833" y="131"/>
                  <a:pt x="833" y="131"/>
                  <a:pt x="833" y="131"/>
                </a:cubicBezTo>
                <a:cubicBezTo>
                  <a:pt x="833" y="130"/>
                  <a:pt x="833" y="130"/>
                  <a:pt x="833" y="130"/>
                </a:cubicBezTo>
                <a:cubicBezTo>
                  <a:pt x="833" y="130"/>
                  <a:pt x="833" y="129"/>
                  <a:pt x="833" y="129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35" y="127"/>
                  <a:pt x="836" y="125"/>
                  <a:pt x="837" y="124"/>
                </a:cubicBezTo>
                <a:cubicBezTo>
                  <a:pt x="838" y="123"/>
                  <a:pt x="839" y="122"/>
                  <a:pt x="839" y="121"/>
                </a:cubicBezTo>
                <a:cubicBezTo>
                  <a:pt x="840" y="120"/>
                  <a:pt x="840" y="119"/>
                  <a:pt x="840" y="119"/>
                </a:cubicBezTo>
                <a:cubicBezTo>
                  <a:pt x="840" y="118"/>
                  <a:pt x="840" y="118"/>
                  <a:pt x="840" y="118"/>
                </a:cubicBezTo>
                <a:cubicBezTo>
                  <a:pt x="840" y="118"/>
                  <a:pt x="840" y="118"/>
                  <a:pt x="840" y="118"/>
                </a:cubicBezTo>
                <a:cubicBezTo>
                  <a:pt x="840" y="117"/>
                  <a:pt x="840" y="117"/>
                  <a:pt x="840" y="117"/>
                </a:cubicBezTo>
                <a:cubicBezTo>
                  <a:pt x="840" y="117"/>
                  <a:pt x="840" y="117"/>
                  <a:pt x="840" y="117"/>
                </a:cubicBezTo>
                <a:cubicBezTo>
                  <a:pt x="840" y="114"/>
                  <a:pt x="840" y="111"/>
                  <a:pt x="839" y="108"/>
                </a:cubicBezTo>
                <a:cubicBezTo>
                  <a:pt x="839" y="108"/>
                  <a:pt x="839" y="107"/>
                  <a:pt x="839" y="107"/>
                </a:cubicBezTo>
                <a:cubicBezTo>
                  <a:pt x="839" y="106"/>
                  <a:pt x="839" y="106"/>
                  <a:pt x="839" y="106"/>
                </a:cubicBezTo>
                <a:cubicBezTo>
                  <a:pt x="839" y="106"/>
                  <a:pt x="839" y="106"/>
                  <a:pt x="839" y="106"/>
                </a:cubicBezTo>
                <a:cubicBezTo>
                  <a:pt x="839" y="106"/>
                  <a:pt x="839" y="105"/>
                  <a:pt x="839" y="105"/>
                </a:cubicBezTo>
                <a:cubicBezTo>
                  <a:pt x="839" y="105"/>
                  <a:pt x="839" y="104"/>
                  <a:pt x="840" y="103"/>
                </a:cubicBezTo>
                <a:cubicBezTo>
                  <a:pt x="840" y="103"/>
                  <a:pt x="840" y="102"/>
                  <a:pt x="840" y="101"/>
                </a:cubicBezTo>
                <a:cubicBezTo>
                  <a:pt x="841" y="101"/>
                  <a:pt x="841" y="100"/>
                  <a:pt x="841" y="99"/>
                </a:cubicBezTo>
                <a:cubicBezTo>
                  <a:pt x="841" y="99"/>
                  <a:pt x="842" y="98"/>
                  <a:pt x="842" y="97"/>
                </a:cubicBezTo>
                <a:cubicBezTo>
                  <a:pt x="842" y="97"/>
                  <a:pt x="843" y="96"/>
                  <a:pt x="843" y="95"/>
                </a:cubicBezTo>
                <a:cubicBezTo>
                  <a:pt x="851" y="91"/>
                  <a:pt x="858" y="85"/>
                  <a:pt x="856" y="73"/>
                </a:cubicBezTo>
                <a:cubicBezTo>
                  <a:pt x="848" y="78"/>
                  <a:pt x="840" y="83"/>
                  <a:pt x="840" y="96"/>
                </a:cubicBezTo>
                <a:cubicBezTo>
                  <a:pt x="840" y="96"/>
                  <a:pt x="840" y="96"/>
                  <a:pt x="840" y="96"/>
                </a:cubicBezTo>
                <a:cubicBezTo>
                  <a:pt x="840" y="96"/>
                  <a:pt x="840" y="96"/>
                  <a:pt x="840" y="96"/>
                </a:cubicBezTo>
                <a:cubicBezTo>
                  <a:pt x="840" y="97"/>
                  <a:pt x="840" y="97"/>
                  <a:pt x="839" y="98"/>
                </a:cubicBezTo>
                <a:cubicBezTo>
                  <a:pt x="839" y="99"/>
                  <a:pt x="839" y="100"/>
                  <a:pt x="838" y="100"/>
                </a:cubicBezTo>
                <a:cubicBezTo>
                  <a:pt x="838" y="101"/>
                  <a:pt x="838" y="102"/>
                  <a:pt x="838" y="103"/>
                </a:cubicBezTo>
                <a:cubicBezTo>
                  <a:pt x="838" y="103"/>
                  <a:pt x="838" y="103"/>
                  <a:pt x="838" y="103"/>
                </a:cubicBezTo>
                <a:cubicBezTo>
                  <a:pt x="837" y="102"/>
                  <a:pt x="837" y="101"/>
                  <a:pt x="837" y="101"/>
                </a:cubicBezTo>
                <a:cubicBezTo>
                  <a:pt x="836" y="98"/>
                  <a:pt x="836" y="96"/>
                  <a:pt x="835" y="93"/>
                </a:cubicBezTo>
                <a:cubicBezTo>
                  <a:pt x="834" y="88"/>
                  <a:pt x="834" y="84"/>
                  <a:pt x="833" y="80"/>
                </a:cubicBezTo>
                <a:cubicBezTo>
                  <a:pt x="833" y="79"/>
                  <a:pt x="833" y="79"/>
                  <a:pt x="833" y="78"/>
                </a:cubicBezTo>
                <a:cubicBezTo>
                  <a:pt x="833" y="78"/>
                  <a:pt x="833" y="77"/>
                  <a:pt x="833" y="77"/>
                </a:cubicBezTo>
                <a:cubicBezTo>
                  <a:pt x="832" y="76"/>
                  <a:pt x="832" y="75"/>
                  <a:pt x="832" y="74"/>
                </a:cubicBezTo>
                <a:cubicBezTo>
                  <a:pt x="832" y="73"/>
                  <a:pt x="831" y="71"/>
                  <a:pt x="831" y="70"/>
                </a:cubicBezTo>
                <a:cubicBezTo>
                  <a:pt x="831" y="70"/>
                  <a:pt x="831" y="69"/>
                  <a:pt x="831" y="69"/>
                </a:cubicBezTo>
                <a:cubicBezTo>
                  <a:pt x="831" y="69"/>
                  <a:pt x="831" y="69"/>
                  <a:pt x="831" y="69"/>
                </a:cubicBezTo>
                <a:cubicBezTo>
                  <a:pt x="831" y="69"/>
                  <a:pt x="831" y="69"/>
                  <a:pt x="831" y="69"/>
                </a:cubicBezTo>
                <a:cubicBezTo>
                  <a:pt x="831" y="69"/>
                  <a:pt x="831" y="69"/>
                  <a:pt x="831" y="69"/>
                </a:cubicBezTo>
                <a:cubicBezTo>
                  <a:pt x="831" y="69"/>
                  <a:pt x="831" y="69"/>
                  <a:pt x="831" y="69"/>
                </a:cubicBezTo>
                <a:cubicBezTo>
                  <a:pt x="831" y="69"/>
                  <a:pt x="831" y="69"/>
                  <a:pt x="831" y="69"/>
                </a:cubicBezTo>
                <a:cubicBezTo>
                  <a:pt x="831" y="69"/>
                  <a:pt x="831" y="69"/>
                  <a:pt x="831" y="69"/>
                </a:cubicBezTo>
                <a:cubicBezTo>
                  <a:pt x="831" y="69"/>
                  <a:pt x="831" y="69"/>
                  <a:pt x="831" y="69"/>
                </a:cubicBezTo>
                <a:cubicBezTo>
                  <a:pt x="831" y="69"/>
                  <a:pt x="831" y="69"/>
                  <a:pt x="831" y="69"/>
                </a:cubicBezTo>
                <a:cubicBezTo>
                  <a:pt x="831" y="69"/>
                  <a:pt x="831" y="69"/>
                  <a:pt x="831" y="69"/>
                </a:cubicBezTo>
                <a:cubicBezTo>
                  <a:pt x="832" y="69"/>
                  <a:pt x="832" y="69"/>
                  <a:pt x="831" y="68"/>
                </a:cubicBezTo>
                <a:cubicBezTo>
                  <a:pt x="831" y="68"/>
                  <a:pt x="831" y="68"/>
                  <a:pt x="831" y="68"/>
                </a:cubicBezTo>
                <a:cubicBezTo>
                  <a:pt x="831" y="68"/>
                  <a:pt x="831" y="68"/>
                  <a:pt x="831" y="68"/>
                </a:cubicBezTo>
                <a:cubicBezTo>
                  <a:pt x="831" y="68"/>
                  <a:pt x="831" y="68"/>
                  <a:pt x="831" y="68"/>
                </a:cubicBezTo>
                <a:cubicBezTo>
                  <a:pt x="831" y="68"/>
                  <a:pt x="831" y="68"/>
                  <a:pt x="831" y="68"/>
                </a:cubicBezTo>
                <a:cubicBezTo>
                  <a:pt x="831" y="68"/>
                  <a:pt x="831" y="68"/>
                  <a:pt x="831" y="68"/>
                </a:cubicBezTo>
                <a:cubicBezTo>
                  <a:pt x="831" y="68"/>
                  <a:pt x="830" y="68"/>
                  <a:pt x="830" y="69"/>
                </a:cubicBezTo>
                <a:cubicBezTo>
                  <a:pt x="830" y="69"/>
                  <a:pt x="830" y="70"/>
                  <a:pt x="830" y="70"/>
                </a:cubicBezTo>
                <a:cubicBezTo>
                  <a:pt x="830" y="72"/>
                  <a:pt x="830" y="73"/>
                  <a:pt x="830" y="75"/>
                </a:cubicBezTo>
                <a:cubicBezTo>
                  <a:pt x="830" y="75"/>
                  <a:pt x="830" y="76"/>
                  <a:pt x="830" y="77"/>
                </a:cubicBezTo>
                <a:cubicBezTo>
                  <a:pt x="830" y="77"/>
                  <a:pt x="830" y="78"/>
                  <a:pt x="831" y="78"/>
                </a:cubicBezTo>
                <a:cubicBezTo>
                  <a:pt x="831" y="79"/>
                  <a:pt x="831" y="79"/>
                  <a:pt x="831" y="80"/>
                </a:cubicBezTo>
                <a:cubicBezTo>
                  <a:pt x="831" y="81"/>
                  <a:pt x="831" y="83"/>
                  <a:pt x="831" y="84"/>
                </a:cubicBezTo>
                <a:cubicBezTo>
                  <a:pt x="831" y="84"/>
                  <a:pt x="831" y="84"/>
                  <a:pt x="831" y="84"/>
                </a:cubicBezTo>
                <a:cubicBezTo>
                  <a:pt x="831" y="83"/>
                  <a:pt x="831" y="83"/>
                  <a:pt x="830" y="83"/>
                </a:cubicBezTo>
                <a:cubicBezTo>
                  <a:pt x="830" y="82"/>
                  <a:pt x="830" y="82"/>
                  <a:pt x="830" y="81"/>
                </a:cubicBezTo>
                <a:cubicBezTo>
                  <a:pt x="829" y="81"/>
                  <a:pt x="829" y="80"/>
                  <a:pt x="829" y="80"/>
                </a:cubicBezTo>
                <a:cubicBezTo>
                  <a:pt x="828" y="79"/>
                  <a:pt x="828" y="78"/>
                  <a:pt x="827" y="77"/>
                </a:cubicBezTo>
                <a:cubicBezTo>
                  <a:pt x="826" y="77"/>
                  <a:pt x="826" y="76"/>
                  <a:pt x="825" y="75"/>
                </a:cubicBezTo>
                <a:cubicBezTo>
                  <a:pt x="825" y="75"/>
                  <a:pt x="824" y="74"/>
                  <a:pt x="824" y="74"/>
                </a:cubicBezTo>
                <a:cubicBezTo>
                  <a:pt x="830" y="62"/>
                  <a:pt x="805" y="57"/>
                  <a:pt x="799" y="53"/>
                </a:cubicBezTo>
                <a:cubicBezTo>
                  <a:pt x="802" y="64"/>
                  <a:pt x="812" y="84"/>
                  <a:pt x="823" y="76"/>
                </a:cubicBezTo>
                <a:cubicBezTo>
                  <a:pt x="822" y="75"/>
                  <a:pt x="822" y="74"/>
                  <a:pt x="821" y="74"/>
                </a:cubicBezTo>
                <a:cubicBezTo>
                  <a:pt x="822" y="74"/>
                  <a:pt x="822" y="74"/>
                  <a:pt x="822" y="74"/>
                </a:cubicBezTo>
                <a:cubicBezTo>
                  <a:pt x="822" y="75"/>
                  <a:pt x="823" y="75"/>
                  <a:pt x="824" y="76"/>
                </a:cubicBezTo>
                <a:cubicBezTo>
                  <a:pt x="824" y="77"/>
                  <a:pt x="825" y="78"/>
                  <a:pt x="826" y="79"/>
                </a:cubicBezTo>
                <a:cubicBezTo>
                  <a:pt x="826" y="79"/>
                  <a:pt x="827" y="80"/>
                  <a:pt x="828" y="81"/>
                </a:cubicBezTo>
                <a:cubicBezTo>
                  <a:pt x="828" y="81"/>
                  <a:pt x="828" y="82"/>
                  <a:pt x="828" y="82"/>
                </a:cubicBezTo>
                <a:cubicBezTo>
                  <a:pt x="829" y="83"/>
                  <a:pt x="829" y="83"/>
                  <a:pt x="829" y="83"/>
                </a:cubicBezTo>
                <a:cubicBezTo>
                  <a:pt x="829" y="84"/>
                  <a:pt x="830" y="84"/>
                  <a:pt x="830" y="85"/>
                </a:cubicBezTo>
                <a:cubicBezTo>
                  <a:pt x="830" y="85"/>
                  <a:pt x="830" y="85"/>
                  <a:pt x="830" y="86"/>
                </a:cubicBezTo>
                <a:cubicBezTo>
                  <a:pt x="830" y="86"/>
                  <a:pt x="831" y="86"/>
                  <a:pt x="831" y="86"/>
                </a:cubicBezTo>
                <a:cubicBezTo>
                  <a:pt x="831" y="86"/>
                  <a:pt x="831" y="87"/>
                  <a:pt x="831" y="87"/>
                </a:cubicBezTo>
                <a:cubicBezTo>
                  <a:pt x="831" y="87"/>
                  <a:pt x="831" y="87"/>
                  <a:pt x="832" y="88"/>
                </a:cubicBezTo>
                <a:cubicBezTo>
                  <a:pt x="832" y="88"/>
                  <a:pt x="832" y="88"/>
                  <a:pt x="832" y="88"/>
                </a:cubicBezTo>
                <a:cubicBezTo>
                  <a:pt x="832" y="90"/>
                  <a:pt x="833" y="92"/>
                  <a:pt x="833" y="93"/>
                </a:cubicBezTo>
                <a:cubicBezTo>
                  <a:pt x="833" y="96"/>
                  <a:pt x="834" y="98"/>
                  <a:pt x="835" y="101"/>
                </a:cubicBezTo>
                <a:cubicBezTo>
                  <a:pt x="835" y="104"/>
                  <a:pt x="836" y="106"/>
                  <a:pt x="837" y="109"/>
                </a:cubicBezTo>
                <a:cubicBezTo>
                  <a:pt x="838" y="111"/>
                  <a:pt x="838" y="114"/>
                  <a:pt x="838" y="116"/>
                </a:cubicBezTo>
                <a:cubicBezTo>
                  <a:pt x="838" y="116"/>
                  <a:pt x="838" y="116"/>
                  <a:pt x="838" y="116"/>
                </a:cubicBezTo>
                <a:cubicBezTo>
                  <a:pt x="838" y="117"/>
                  <a:pt x="838" y="117"/>
                  <a:pt x="838" y="117"/>
                </a:cubicBezTo>
                <a:cubicBezTo>
                  <a:pt x="838" y="117"/>
                  <a:pt x="838" y="117"/>
                  <a:pt x="838" y="117"/>
                </a:cubicBezTo>
                <a:cubicBezTo>
                  <a:pt x="838" y="118"/>
                  <a:pt x="838" y="118"/>
                  <a:pt x="838" y="118"/>
                </a:cubicBezTo>
                <a:cubicBezTo>
                  <a:pt x="837" y="118"/>
                  <a:pt x="837" y="119"/>
                  <a:pt x="837" y="119"/>
                </a:cubicBezTo>
                <a:cubicBezTo>
                  <a:pt x="837" y="120"/>
                  <a:pt x="836" y="121"/>
                  <a:pt x="835" y="122"/>
                </a:cubicBezTo>
                <a:cubicBezTo>
                  <a:pt x="834" y="123"/>
                  <a:pt x="833" y="125"/>
                  <a:pt x="832" y="127"/>
                </a:cubicBezTo>
                <a:cubicBezTo>
                  <a:pt x="832" y="127"/>
                  <a:pt x="831" y="127"/>
                  <a:pt x="831" y="128"/>
                </a:cubicBezTo>
                <a:cubicBezTo>
                  <a:pt x="831" y="128"/>
                  <a:pt x="831" y="128"/>
                  <a:pt x="831" y="128"/>
                </a:cubicBezTo>
                <a:cubicBezTo>
                  <a:pt x="831" y="129"/>
                  <a:pt x="831" y="129"/>
                  <a:pt x="831" y="129"/>
                </a:cubicBezTo>
                <a:cubicBezTo>
                  <a:pt x="831" y="129"/>
                  <a:pt x="830" y="130"/>
                  <a:pt x="830" y="130"/>
                </a:cubicBezTo>
                <a:cubicBezTo>
                  <a:pt x="830" y="131"/>
                  <a:pt x="830" y="132"/>
                  <a:pt x="830" y="133"/>
                </a:cubicBezTo>
                <a:cubicBezTo>
                  <a:pt x="830" y="134"/>
                  <a:pt x="830" y="134"/>
                  <a:pt x="830" y="135"/>
                </a:cubicBezTo>
                <a:cubicBezTo>
                  <a:pt x="830" y="135"/>
                  <a:pt x="830" y="136"/>
                  <a:pt x="830" y="136"/>
                </a:cubicBezTo>
                <a:cubicBezTo>
                  <a:pt x="830" y="137"/>
                  <a:pt x="830" y="137"/>
                  <a:pt x="830" y="138"/>
                </a:cubicBezTo>
                <a:cubicBezTo>
                  <a:pt x="830" y="138"/>
                  <a:pt x="830" y="138"/>
                  <a:pt x="830" y="139"/>
                </a:cubicBezTo>
                <a:cubicBezTo>
                  <a:pt x="831" y="140"/>
                  <a:pt x="831" y="142"/>
                  <a:pt x="832" y="143"/>
                </a:cubicBezTo>
                <a:cubicBezTo>
                  <a:pt x="832" y="143"/>
                  <a:pt x="832" y="143"/>
                  <a:pt x="832" y="143"/>
                </a:cubicBezTo>
                <a:cubicBezTo>
                  <a:pt x="831" y="143"/>
                  <a:pt x="831" y="142"/>
                  <a:pt x="830" y="142"/>
                </a:cubicBezTo>
                <a:cubicBezTo>
                  <a:pt x="829" y="141"/>
                  <a:pt x="829" y="141"/>
                  <a:pt x="828" y="141"/>
                </a:cubicBezTo>
                <a:cubicBezTo>
                  <a:pt x="828" y="140"/>
                  <a:pt x="828" y="140"/>
                  <a:pt x="828" y="140"/>
                </a:cubicBezTo>
                <a:cubicBezTo>
                  <a:pt x="828" y="140"/>
                  <a:pt x="828" y="140"/>
                  <a:pt x="828" y="140"/>
                </a:cubicBezTo>
                <a:cubicBezTo>
                  <a:pt x="828" y="140"/>
                  <a:pt x="828" y="140"/>
                  <a:pt x="828" y="140"/>
                </a:cubicBezTo>
                <a:cubicBezTo>
                  <a:pt x="828" y="140"/>
                  <a:pt x="828" y="140"/>
                  <a:pt x="827" y="140"/>
                </a:cubicBezTo>
                <a:cubicBezTo>
                  <a:pt x="827" y="140"/>
                  <a:pt x="827" y="140"/>
                  <a:pt x="827" y="140"/>
                </a:cubicBezTo>
                <a:cubicBezTo>
                  <a:pt x="827" y="140"/>
                  <a:pt x="827" y="140"/>
                  <a:pt x="826" y="140"/>
                </a:cubicBezTo>
                <a:cubicBezTo>
                  <a:pt x="826" y="139"/>
                  <a:pt x="826" y="139"/>
                  <a:pt x="825" y="139"/>
                </a:cubicBezTo>
                <a:cubicBezTo>
                  <a:pt x="825" y="139"/>
                  <a:pt x="825" y="139"/>
                  <a:pt x="824" y="139"/>
                </a:cubicBezTo>
                <a:cubicBezTo>
                  <a:pt x="824" y="138"/>
                  <a:pt x="823" y="138"/>
                  <a:pt x="823" y="138"/>
                </a:cubicBezTo>
                <a:cubicBezTo>
                  <a:pt x="821" y="137"/>
                  <a:pt x="820" y="137"/>
                  <a:pt x="819" y="137"/>
                </a:cubicBezTo>
                <a:cubicBezTo>
                  <a:pt x="818" y="136"/>
                  <a:pt x="817" y="136"/>
                  <a:pt x="816" y="136"/>
                </a:cubicBezTo>
                <a:cubicBezTo>
                  <a:pt x="814" y="135"/>
                  <a:pt x="812" y="135"/>
                  <a:pt x="810" y="134"/>
                </a:cubicBezTo>
                <a:cubicBezTo>
                  <a:pt x="806" y="134"/>
                  <a:pt x="803" y="133"/>
                  <a:pt x="800" y="132"/>
                </a:cubicBezTo>
                <a:cubicBezTo>
                  <a:pt x="799" y="131"/>
                  <a:pt x="798" y="131"/>
                  <a:pt x="797" y="130"/>
                </a:cubicBezTo>
                <a:cubicBezTo>
                  <a:pt x="796" y="130"/>
                  <a:pt x="795" y="129"/>
                  <a:pt x="794" y="129"/>
                </a:cubicBezTo>
                <a:cubicBezTo>
                  <a:pt x="793" y="128"/>
                  <a:pt x="792" y="128"/>
                  <a:pt x="792" y="128"/>
                </a:cubicBezTo>
                <a:cubicBezTo>
                  <a:pt x="792" y="128"/>
                  <a:pt x="793" y="128"/>
                  <a:pt x="794" y="129"/>
                </a:cubicBezTo>
                <a:cubicBezTo>
                  <a:pt x="795" y="130"/>
                  <a:pt x="796" y="130"/>
                  <a:pt x="797" y="131"/>
                </a:cubicBezTo>
                <a:cubicBezTo>
                  <a:pt x="798" y="132"/>
                  <a:pt x="799" y="132"/>
                  <a:pt x="800" y="133"/>
                </a:cubicBezTo>
                <a:cubicBezTo>
                  <a:pt x="801" y="134"/>
                  <a:pt x="802" y="134"/>
                  <a:pt x="803" y="135"/>
                </a:cubicBezTo>
                <a:cubicBezTo>
                  <a:pt x="803" y="135"/>
                  <a:pt x="802" y="135"/>
                  <a:pt x="802" y="135"/>
                </a:cubicBezTo>
                <a:cubicBezTo>
                  <a:pt x="800" y="135"/>
                  <a:pt x="799" y="135"/>
                  <a:pt x="798" y="135"/>
                </a:cubicBezTo>
                <a:cubicBezTo>
                  <a:pt x="797" y="136"/>
                  <a:pt x="796" y="136"/>
                  <a:pt x="795" y="136"/>
                </a:cubicBezTo>
                <a:cubicBezTo>
                  <a:pt x="794" y="136"/>
                  <a:pt x="793" y="137"/>
                  <a:pt x="792" y="137"/>
                </a:cubicBezTo>
                <a:cubicBezTo>
                  <a:pt x="778" y="130"/>
                  <a:pt x="778" y="142"/>
                  <a:pt x="767" y="144"/>
                </a:cubicBezTo>
                <a:cubicBezTo>
                  <a:pt x="779" y="153"/>
                  <a:pt x="791" y="157"/>
                  <a:pt x="792" y="139"/>
                </a:cubicBezTo>
                <a:cubicBezTo>
                  <a:pt x="792" y="139"/>
                  <a:pt x="793" y="139"/>
                  <a:pt x="793" y="139"/>
                </a:cubicBezTo>
                <a:cubicBezTo>
                  <a:pt x="793" y="139"/>
                  <a:pt x="794" y="138"/>
                  <a:pt x="796" y="138"/>
                </a:cubicBezTo>
                <a:cubicBezTo>
                  <a:pt x="797" y="138"/>
                  <a:pt x="798" y="138"/>
                  <a:pt x="799" y="137"/>
                </a:cubicBezTo>
                <a:cubicBezTo>
                  <a:pt x="800" y="137"/>
                  <a:pt x="801" y="137"/>
                  <a:pt x="802" y="137"/>
                </a:cubicBezTo>
                <a:cubicBezTo>
                  <a:pt x="803" y="137"/>
                  <a:pt x="804" y="137"/>
                  <a:pt x="805" y="137"/>
                </a:cubicBezTo>
                <a:cubicBezTo>
                  <a:pt x="806" y="137"/>
                  <a:pt x="806" y="137"/>
                  <a:pt x="807" y="137"/>
                </a:cubicBezTo>
                <a:cubicBezTo>
                  <a:pt x="807" y="137"/>
                  <a:pt x="808" y="137"/>
                  <a:pt x="808" y="137"/>
                </a:cubicBezTo>
                <a:cubicBezTo>
                  <a:pt x="809" y="137"/>
                  <a:pt x="809" y="137"/>
                  <a:pt x="809" y="137"/>
                </a:cubicBezTo>
                <a:cubicBezTo>
                  <a:pt x="809" y="137"/>
                  <a:pt x="809" y="137"/>
                  <a:pt x="810" y="137"/>
                </a:cubicBezTo>
                <a:cubicBezTo>
                  <a:pt x="811" y="138"/>
                  <a:pt x="813" y="139"/>
                  <a:pt x="816" y="139"/>
                </a:cubicBezTo>
                <a:cubicBezTo>
                  <a:pt x="817" y="140"/>
                  <a:pt x="818" y="140"/>
                  <a:pt x="819" y="140"/>
                </a:cubicBezTo>
                <a:cubicBezTo>
                  <a:pt x="820" y="141"/>
                  <a:pt x="821" y="141"/>
                  <a:pt x="822" y="141"/>
                </a:cubicBezTo>
                <a:cubicBezTo>
                  <a:pt x="823" y="142"/>
                  <a:pt x="823" y="142"/>
                  <a:pt x="824" y="142"/>
                </a:cubicBezTo>
                <a:cubicBezTo>
                  <a:pt x="824" y="142"/>
                  <a:pt x="824" y="142"/>
                  <a:pt x="824" y="142"/>
                </a:cubicBezTo>
                <a:cubicBezTo>
                  <a:pt x="825" y="143"/>
                  <a:pt x="825" y="143"/>
                  <a:pt x="825" y="143"/>
                </a:cubicBezTo>
                <a:cubicBezTo>
                  <a:pt x="825" y="143"/>
                  <a:pt x="826" y="143"/>
                  <a:pt x="826" y="143"/>
                </a:cubicBezTo>
                <a:cubicBezTo>
                  <a:pt x="826" y="143"/>
                  <a:pt x="826" y="143"/>
                  <a:pt x="826" y="143"/>
                </a:cubicBezTo>
                <a:cubicBezTo>
                  <a:pt x="826" y="143"/>
                  <a:pt x="826" y="143"/>
                  <a:pt x="826" y="143"/>
                </a:cubicBezTo>
                <a:cubicBezTo>
                  <a:pt x="826" y="143"/>
                  <a:pt x="826" y="143"/>
                  <a:pt x="826" y="143"/>
                </a:cubicBezTo>
                <a:cubicBezTo>
                  <a:pt x="826" y="143"/>
                  <a:pt x="826" y="143"/>
                  <a:pt x="826" y="143"/>
                </a:cubicBezTo>
                <a:cubicBezTo>
                  <a:pt x="827" y="144"/>
                  <a:pt x="827" y="144"/>
                  <a:pt x="827" y="144"/>
                </a:cubicBezTo>
                <a:cubicBezTo>
                  <a:pt x="827" y="144"/>
                  <a:pt x="828" y="145"/>
                  <a:pt x="828" y="145"/>
                </a:cubicBezTo>
                <a:cubicBezTo>
                  <a:pt x="830" y="146"/>
                  <a:pt x="833" y="148"/>
                  <a:pt x="835" y="150"/>
                </a:cubicBezTo>
                <a:cubicBezTo>
                  <a:pt x="837" y="152"/>
                  <a:pt x="839" y="155"/>
                  <a:pt x="841" y="157"/>
                </a:cubicBezTo>
                <a:cubicBezTo>
                  <a:pt x="843" y="159"/>
                  <a:pt x="846" y="162"/>
                  <a:pt x="848" y="164"/>
                </a:cubicBezTo>
                <a:cubicBezTo>
                  <a:pt x="851" y="166"/>
                  <a:pt x="854" y="168"/>
                  <a:pt x="856" y="171"/>
                </a:cubicBezTo>
                <a:cubicBezTo>
                  <a:pt x="856" y="171"/>
                  <a:pt x="856" y="171"/>
                  <a:pt x="856" y="171"/>
                </a:cubicBezTo>
                <a:cubicBezTo>
                  <a:pt x="856" y="171"/>
                  <a:pt x="856" y="171"/>
                  <a:pt x="855" y="171"/>
                </a:cubicBezTo>
                <a:cubicBezTo>
                  <a:pt x="855" y="171"/>
                  <a:pt x="854" y="171"/>
                  <a:pt x="854" y="171"/>
                </a:cubicBezTo>
                <a:cubicBezTo>
                  <a:pt x="853" y="171"/>
                  <a:pt x="853" y="172"/>
                  <a:pt x="853" y="172"/>
                </a:cubicBezTo>
                <a:cubicBezTo>
                  <a:pt x="853" y="172"/>
                  <a:pt x="853" y="172"/>
                  <a:pt x="852" y="172"/>
                </a:cubicBezTo>
                <a:cubicBezTo>
                  <a:pt x="851" y="173"/>
                  <a:pt x="850" y="173"/>
                  <a:pt x="849" y="174"/>
                </a:cubicBezTo>
                <a:cubicBezTo>
                  <a:pt x="848" y="175"/>
                  <a:pt x="847" y="176"/>
                  <a:pt x="846" y="177"/>
                </a:cubicBezTo>
                <a:cubicBezTo>
                  <a:pt x="844" y="178"/>
                  <a:pt x="842" y="180"/>
                  <a:pt x="839" y="182"/>
                </a:cubicBezTo>
                <a:cubicBezTo>
                  <a:pt x="838" y="183"/>
                  <a:pt x="837" y="183"/>
                  <a:pt x="836" y="184"/>
                </a:cubicBezTo>
                <a:cubicBezTo>
                  <a:pt x="834" y="185"/>
                  <a:pt x="833" y="185"/>
                  <a:pt x="832" y="186"/>
                </a:cubicBezTo>
                <a:cubicBezTo>
                  <a:pt x="831" y="186"/>
                  <a:pt x="829" y="187"/>
                  <a:pt x="828" y="187"/>
                </a:cubicBezTo>
                <a:cubicBezTo>
                  <a:pt x="828" y="187"/>
                  <a:pt x="828" y="187"/>
                  <a:pt x="828" y="187"/>
                </a:cubicBezTo>
                <a:cubicBezTo>
                  <a:pt x="828" y="187"/>
                  <a:pt x="827" y="187"/>
                  <a:pt x="827" y="186"/>
                </a:cubicBezTo>
                <a:cubicBezTo>
                  <a:pt x="827" y="186"/>
                  <a:pt x="826" y="186"/>
                  <a:pt x="826" y="186"/>
                </a:cubicBezTo>
                <a:cubicBezTo>
                  <a:pt x="826" y="186"/>
                  <a:pt x="826" y="186"/>
                  <a:pt x="826" y="186"/>
                </a:cubicBezTo>
                <a:cubicBezTo>
                  <a:pt x="826" y="186"/>
                  <a:pt x="825" y="186"/>
                  <a:pt x="825" y="186"/>
                </a:cubicBezTo>
                <a:cubicBezTo>
                  <a:pt x="825" y="186"/>
                  <a:pt x="824" y="185"/>
                  <a:pt x="823" y="185"/>
                </a:cubicBezTo>
                <a:cubicBezTo>
                  <a:pt x="822" y="185"/>
                  <a:pt x="822" y="185"/>
                  <a:pt x="821" y="184"/>
                </a:cubicBezTo>
                <a:cubicBezTo>
                  <a:pt x="820" y="184"/>
                  <a:pt x="819" y="184"/>
                  <a:pt x="819" y="183"/>
                </a:cubicBezTo>
                <a:cubicBezTo>
                  <a:pt x="818" y="183"/>
                  <a:pt x="817" y="183"/>
                  <a:pt x="816" y="182"/>
                </a:cubicBezTo>
                <a:cubicBezTo>
                  <a:pt x="812" y="170"/>
                  <a:pt x="803" y="174"/>
                  <a:pt x="794" y="167"/>
                </a:cubicBezTo>
                <a:cubicBezTo>
                  <a:pt x="797" y="173"/>
                  <a:pt x="799" y="181"/>
                  <a:pt x="804" y="184"/>
                </a:cubicBezTo>
                <a:cubicBezTo>
                  <a:pt x="807" y="186"/>
                  <a:pt x="814" y="187"/>
                  <a:pt x="816" y="184"/>
                </a:cubicBezTo>
                <a:cubicBezTo>
                  <a:pt x="817" y="184"/>
                  <a:pt x="817" y="184"/>
                  <a:pt x="817" y="184"/>
                </a:cubicBezTo>
                <a:cubicBezTo>
                  <a:pt x="817" y="184"/>
                  <a:pt x="817" y="184"/>
                  <a:pt x="817" y="184"/>
                </a:cubicBezTo>
                <a:cubicBezTo>
                  <a:pt x="817" y="184"/>
                  <a:pt x="817" y="184"/>
                  <a:pt x="817" y="184"/>
                </a:cubicBezTo>
                <a:cubicBezTo>
                  <a:pt x="817" y="185"/>
                  <a:pt x="818" y="185"/>
                  <a:pt x="818" y="185"/>
                </a:cubicBezTo>
                <a:cubicBezTo>
                  <a:pt x="819" y="185"/>
                  <a:pt x="820" y="186"/>
                  <a:pt x="821" y="186"/>
                </a:cubicBezTo>
                <a:cubicBezTo>
                  <a:pt x="821" y="186"/>
                  <a:pt x="822" y="186"/>
                  <a:pt x="823" y="187"/>
                </a:cubicBezTo>
                <a:cubicBezTo>
                  <a:pt x="824" y="187"/>
                  <a:pt x="824" y="187"/>
                  <a:pt x="825" y="187"/>
                </a:cubicBezTo>
                <a:cubicBezTo>
                  <a:pt x="825" y="187"/>
                  <a:pt x="825" y="187"/>
                  <a:pt x="826" y="187"/>
                </a:cubicBezTo>
                <a:cubicBezTo>
                  <a:pt x="826" y="188"/>
                  <a:pt x="826" y="188"/>
                  <a:pt x="826" y="188"/>
                </a:cubicBezTo>
                <a:cubicBezTo>
                  <a:pt x="826" y="188"/>
                  <a:pt x="826" y="188"/>
                  <a:pt x="826" y="188"/>
                </a:cubicBezTo>
                <a:cubicBezTo>
                  <a:pt x="826" y="188"/>
                  <a:pt x="825" y="188"/>
                  <a:pt x="825" y="188"/>
                </a:cubicBezTo>
                <a:cubicBezTo>
                  <a:pt x="824" y="188"/>
                  <a:pt x="824" y="188"/>
                  <a:pt x="824" y="188"/>
                </a:cubicBezTo>
                <a:cubicBezTo>
                  <a:pt x="824" y="188"/>
                  <a:pt x="823" y="188"/>
                  <a:pt x="823" y="188"/>
                </a:cubicBezTo>
                <a:cubicBezTo>
                  <a:pt x="823" y="188"/>
                  <a:pt x="822" y="189"/>
                  <a:pt x="822" y="189"/>
                </a:cubicBezTo>
                <a:cubicBezTo>
                  <a:pt x="821" y="189"/>
                  <a:pt x="820" y="189"/>
                  <a:pt x="820" y="189"/>
                </a:cubicBezTo>
                <a:cubicBezTo>
                  <a:pt x="818" y="190"/>
                  <a:pt x="818" y="190"/>
                  <a:pt x="818" y="190"/>
                </a:cubicBezTo>
                <a:cubicBezTo>
                  <a:pt x="818" y="190"/>
                  <a:pt x="818" y="190"/>
                  <a:pt x="818" y="190"/>
                </a:cubicBezTo>
                <a:cubicBezTo>
                  <a:pt x="819" y="190"/>
                  <a:pt x="819" y="190"/>
                  <a:pt x="820" y="190"/>
                </a:cubicBezTo>
                <a:cubicBezTo>
                  <a:pt x="821" y="191"/>
                  <a:pt x="821" y="191"/>
                  <a:pt x="822" y="191"/>
                </a:cubicBezTo>
                <a:cubicBezTo>
                  <a:pt x="823" y="191"/>
                  <a:pt x="823" y="191"/>
                  <a:pt x="824" y="191"/>
                </a:cubicBezTo>
                <a:cubicBezTo>
                  <a:pt x="824" y="191"/>
                  <a:pt x="824" y="191"/>
                  <a:pt x="825" y="191"/>
                </a:cubicBezTo>
                <a:cubicBezTo>
                  <a:pt x="825" y="191"/>
                  <a:pt x="825" y="191"/>
                  <a:pt x="825" y="191"/>
                </a:cubicBezTo>
                <a:cubicBezTo>
                  <a:pt x="828" y="190"/>
                  <a:pt x="830" y="189"/>
                  <a:pt x="833" y="188"/>
                </a:cubicBezTo>
                <a:cubicBezTo>
                  <a:pt x="834" y="188"/>
                  <a:pt x="835" y="188"/>
                  <a:pt x="836" y="187"/>
                </a:cubicBezTo>
                <a:cubicBezTo>
                  <a:pt x="836" y="187"/>
                  <a:pt x="835" y="188"/>
                  <a:pt x="835" y="188"/>
                </a:cubicBezTo>
                <a:cubicBezTo>
                  <a:pt x="835" y="188"/>
                  <a:pt x="835" y="189"/>
                  <a:pt x="835" y="189"/>
                </a:cubicBezTo>
                <a:cubicBezTo>
                  <a:pt x="834" y="190"/>
                  <a:pt x="834" y="190"/>
                  <a:pt x="834" y="190"/>
                </a:cubicBezTo>
                <a:cubicBezTo>
                  <a:pt x="834" y="191"/>
                  <a:pt x="833" y="192"/>
                  <a:pt x="833" y="193"/>
                </a:cubicBezTo>
                <a:cubicBezTo>
                  <a:pt x="833" y="193"/>
                  <a:pt x="833" y="193"/>
                  <a:pt x="833" y="193"/>
                </a:cubicBezTo>
                <a:cubicBezTo>
                  <a:pt x="823" y="198"/>
                  <a:pt x="820" y="207"/>
                  <a:pt x="828" y="219"/>
                </a:cubicBezTo>
                <a:cubicBezTo>
                  <a:pt x="831" y="209"/>
                  <a:pt x="839" y="207"/>
                  <a:pt x="834" y="194"/>
                </a:cubicBezTo>
                <a:cubicBezTo>
                  <a:pt x="834" y="194"/>
                  <a:pt x="834" y="194"/>
                  <a:pt x="834" y="194"/>
                </a:cubicBezTo>
                <a:cubicBezTo>
                  <a:pt x="834" y="193"/>
                  <a:pt x="835" y="192"/>
                  <a:pt x="835" y="191"/>
                </a:cubicBezTo>
                <a:cubicBezTo>
                  <a:pt x="835" y="191"/>
                  <a:pt x="835" y="190"/>
                  <a:pt x="836" y="190"/>
                </a:cubicBezTo>
                <a:cubicBezTo>
                  <a:pt x="836" y="189"/>
                  <a:pt x="836" y="189"/>
                  <a:pt x="836" y="189"/>
                </a:cubicBezTo>
                <a:cubicBezTo>
                  <a:pt x="837" y="188"/>
                  <a:pt x="837" y="187"/>
                  <a:pt x="838" y="186"/>
                </a:cubicBezTo>
                <a:cubicBezTo>
                  <a:pt x="839" y="185"/>
                  <a:pt x="840" y="185"/>
                  <a:pt x="841" y="184"/>
                </a:cubicBezTo>
                <a:cubicBezTo>
                  <a:pt x="843" y="182"/>
                  <a:pt x="845" y="181"/>
                  <a:pt x="848" y="179"/>
                </a:cubicBezTo>
                <a:cubicBezTo>
                  <a:pt x="849" y="178"/>
                  <a:pt x="850" y="177"/>
                  <a:pt x="851" y="176"/>
                </a:cubicBezTo>
                <a:cubicBezTo>
                  <a:pt x="852" y="176"/>
                  <a:pt x="853" y="175"/>
                  <a:pt x="854" y="175"/>
                </a:cubicBezTo>
                <a:cubicBezTo>
                  <a:pt x="854" y="174"/>
                  <a:pt x="854" y="174"/>
                  <a:pt x="854" y="174"/>
                </a:cubicBezTo>
                <a:cubicBezTo>
                  <a:pt x="855" y="174"/>
                  <a:pt x="855" y="174"/>
                  <a:pt x="855" y="174"/>
                </a:cubicBezTo>
                <a:cubicBezTo>
                  <a:pt x="855" y="173"/>
                  <a:pt x="856" y="173"/>
                  <a:pt x="856" y="173"/>
                </a:cubicBezTo>
                <a:cubicBezTo>
                  <a:pt x="856" y="173"/>
                  <a:pt x="857" y="172"/>
                  <a:pt x="857" y="172"/>
                </a:cubicBezTo>
                <a:cubicBezTo>
                  <a:pt x="857" y="172"/>
                  <a:pt x="858" y="172"/>
                  <a:pt x="858" y="172"/>
                </a:cubicBezTo>
                <a:cubicBezTo>
                  <a:pt x="860" y="173"/>
                  <a:pt x="862" y="174"/>
                  <a:pt x="864" y="176"/>
                </a:cubicBezTo>
                <a:cubicBezTo>
                  <a:pt x="867" y="178"/>
                  <a:pt x="870" y="179"/>
                  <a:pt x="872" y="181"/>
                </a:cubicBezTo>
                <a:cubicBezTo>
                  <a:pt x="873" y="182"/>
                  <a:pt x="874" y="182"/>
                  <a:pt x="874" y="183"/>
                </a:cubicBezTo>
                <a:cubicBezTo>
                  <a:pt x="875" y="183"/>
                  <a:pt x="876" y="184"/>
                  <a:pt x="876" y="184"/>
                </a:cubicBezTo>
                <a:cubicBezTo>
                  <a:pt x="878" y="185"/>
                  <a:pt x="879" y="187"/>
                  <a:pt x="880" y="188"/>
                </a:cubicBezTo>
                <a:cubicBezTo>
                  <a:pt x="885" y="193"/>
                  <a:pt x="888" y="199"/>
                  <a:pt x="892" y="204"/>
                </a:cubicBezTo>
                <a:cubicBezTo>
                  <a:pt x="894" y="208"/>
                  <a:pt x="896" y="211"/>
                  <a:pt x="898" y="214"/>
                </a:cubicBezTo>
                <a:cubicBezTo>
                  <a:pt x="898" y="214"/>
                  <a:pt x="898" y="213"/>
                  <a:pt x="897" y="213"/>
                </a:cubicBezTo>
                <a:cubicBezTo>
                  <a:pt x="897" y="213"/>
                  <a:pt x="897" y="213"/>
                  <a:pt x="897" y="213"/>
                </a:cubicBezTo>
                <a:cubicBezTo>
                  <a:pt x="896" y="213"/>
                  <a:pt x="896" y="213"/>
                  <a:pt x="896" y="213"/>
                </a:cubicBezTo>
                <a:cubicBezTo>
                  <a:pt x="896" y="213"/>
                  <a:pt x="896" y="212"/>
                  <a:pt x="896" y="212"/>
                </a:cubicBezTo>
                <a:cubicBezTo>
                  <a:pt x="895" y="212"/>
                  <a:pt x="894" y="212"/>
                  <a:pt x="893" y="212"/>
                </a:cubicBezTo>
                <a:cubicBezTo>
                  <a:pt x="892" y="212"/>
                  <a:pt x="892" y="212"/>
                  <a:pt x="891" y="213"/>
                </a:cubicBezTo>
                <a:cubicBezTo>
                  <a:pt x="890" y="213"/>
                  <a:pt x="889" y="213"/>
                  <a:pt x="888" y="213"/>
                </a:cubicBezTo>
                <a:cubicBezTo>
                  <a:pt x="887" y="213"/>
                  <a:pt x="886" y="213"/>
                  <a:pt x="886" y="214"/>
                </a:cubicBezTo>
                <a:cubicBezTo>
                  <a:pt x="884" y="214"/>
                  <a:pt x="883" y="214"/>
                  <a:pt x="882" y="214"/>
                </a:cubicBezTo>
                <a:cubicBezTo>
                  <a:pt x="872" y="202"/>
                  <a:pt x="865" y="217"/>
                  <a:pt x="856" y="203"/>
                </a:cubicBezTo>
                <a:cubicBezTo>
                  <a:pt x="857" y="211"/>
                  <a:pt x="860" y="218"/>
                  <a:pt x="867" y="222"/>
                </a:cubicBezTo>
                <a:cubicBezTo>
                  <a:pt x="872" y="224"/>
                  <a:pt x="883" y="223"/>
                  <a:pt x="883" y="216"/>
                </a:cubicBezTo>
                <a:cubicBezTo>
                  <a:pt x="884" y="216"/>
                  <a:pt x="885" y="215"/>
                  <a:pt x="886" y="215"/>
                </a:cubicBezTo>
                <a:cubicBezTo>
                  <a:pt x="887" y="215"/>
                  <a:pt x="888" y="215"/>
                  <a:pt x="889" y="215"/>
                </a:cubicBezTo>
                <a:cubicBezTo>
                  <a:pt x="889" y="214"/>
                  <a:pt x="890" y="214"/>
                  <a:pt x="891" y="214"/>
                </a:cubicBezTo>
                <a:cubicBezTo>
                  <a:pt x="892" y="214"/>
                  <a:pt x="893" y="214"/>
                  <a:pt x="893" y="214"/>
                </a:cubicBezTo>
                <a:cubicBezTo>
                  <a:pt x="894" y="214"/>
                  <a:pt x="895" y="214"/>
                  <a:pt x="896" y="214"/>
                </a:cubicBezTo>
                <a:cubicBezTo>
                  <a:pt x="896" y="214"/>
                  <a:pt x="896" y="214"/>
                  <a:pt x="896" y="214"/>
                </a:cubicBezTo>
                <a:cubicBezTo>
                  <a:pt x="896" y="214"/>
                  <a:pt x="896" y="214"/>
                  <a:pt x="896" y="214"/>
                </a:cubicBezTo>
                <a:cubicBezTo>
                  <a:pt x="897" y="214"/>
                  <a:pt x="897" y="214"/>
                  <a:pt x="897" y="214"/>
                </a:cubicBezTo>
                <a:cubicBezTo>
                  <a:pt x="898" y="214"/>
                  <a:pt x="898" y="215"/>
                  <a:pt x="899" y="215"/>
                </a:cubicBezTo>
                <a:cubicBezTo>
                  <a:pt x="899" y="215"/>
                  <a:pt x="899" y="215"/>
                  <a:pt x="899" y="215"/>
                </a:cubicBezTo>
                <a:cubicBezTo>
                  <a:pt x="901" y="217"/>
                  <a:pt x="902" y="219"/>
                  <a:pt x="903" y="222"/>
                </a:cubicBezTo>
                <a:cubicBezTo>
                  <a:pt x="907" y="226"/>
                  <a:pt x="910" y="231"/>
                  <a:pt x="913" y="235"/>
                </a:cubicBezTo>
                <a:cubicBezTo>
                  <a:pt x="908" y="232"/>
                  <a:pt x="904" y="229"/>
                  <a:pt x="898" y="226"/>
                </a:cubicBezTo>
                <a:cubicBezTo>
                  <a:pt x="908" y="233"/>
                  <a:pt x="917" y="242"/>
                  <a:pt x="914" y="253"/>
                </a:cubicBezTo>
                <a:cubicBezTo>
                  <a:pt x="876" y="241"/>
                  <a:pt x="873" y="248"/>
                  <a:pt x="837" y="263"/>
                </a:cubicBezTo>
                <a:cubicBezTo>
                  <a:pt x="875" y="253"/>
                  <a:pt x="884" y="251"/>
                  <a:pt x="916" y="269"/>
                </a:cubicBezTo>
                <a:cubicBezTo>
                  <a:pt x="928" y="276"/>
                  <a:pt x="934" y="281"/>
                  <a:pt x="943" y="288"/>
                </a:cubicBezTo>
                <a:cubicBezTo>
                  <a:pt x="946" y="290"/>
                  <a:pt x="944" y="297"/>
                  <a:pt x="949" y="301"/>
                </a:cubicBezTo>
                <a:cubicBezTo>
                  <a:pt x="955" y="306"/>
                  <a:pt x="966" y="303"/>
                  <a:pt x="973" y="307"/>
                </a:cubicBezTo>
                <a:cubicBezTo>
                  <a:pt x="986" y="316"/>
                  <a:pt x="991" y="325"/>
                  <a:pt x="1004" y="335"/>
                </a:cubicBezTo>
                <a:cubicBezTo>
                  <a:pt x="1019" y="347"/>
                  <a:pt x="1044" y="350"/>
                  <a:pt x="1059" y="362"/>
                </a:cubicBezTo>
                <a:cubicBezTo>
                  <a:pt x="1089" y="388"/>
                  <a:pt x="1121" y="442"/>
                  <a:pt x="1121" y="442"/>
                </a:cubicBezTo>
                <a:cubicBezTo>
                  <a:pt x="1121" y="442"/>
                  <a:pt x="1113" y="446"/>
                  <a:pt x="1108" y="444"/>
                </a:cubicBezTo>
                <a:cubicBezTo>
                  <a:pt x="1091" y="437"/>
                  <a:pt x="1075" y="429"/>
                  <a:pt x="1065" y="419"/>
                </a:cubicBezTo>
                <a:cubicBezTo>
                  <a:pt x="1045" y="399"/>
                  <a:pt x="1039" y="382"/>
                  <a:pt x="1015" y="369"/>
                </a:cubicBezTo>
                <a:cubicBezTo>
                  <a:pt x="995" y="357"/>
                  <a:pt x="965" y="353"/>
                  <a:pt x="945" y="354"/>
                </a:cubicBezTo>
                <a:cubicBezTo>
                  <a:pt x="917" y="355"/>
                  <a:pt x="925" y="332"/>
                  <a:pt x="905" y="325"/>
                </a:cubicBezTo>
                <a:cubicBezTo>
                  <a:pt x="915" y="338"/>
                  <a:pt x="918" y="354"/>
                  <a:pt x="918" y="354"/>
                </a:cubicBezTo>
                <a:cubicBezTo>
                  <a:pt x="910" y="365"/>
                  <a:pt x="867" y="375"/>
                  <a:pt x="855" y="376"/>
                </a:cubicBezTo>
                <a:cubicBezTo>
                  <a:pt x="879" y="382"/>
                  <a:pt x="900" y="376"/>
                  <a:pt x="924" y="372"/>
                </a:cubicBezTo>
                <a:cubicBezTo>
                  <a:pt x="951" y="368"/>
                  <a:pt x="968" y="369"/>
                  <a:pt x="991" y="379"/>
                </a:cubicBezTo>
                <a:cubicBezTo>
                  <a:pt x="1005" y="385"/>
                  <a:pt x="1018" y="394"/>
                  <a:pt x="1028" y="404"/>
                </a:cubicBezTo>
                <a:cubicBezTo>
                  <a:pt x="1037" y="414"/>
                  <a:pt x="1034" y="422"/>
                  <a:pt x="1041" y="432"/>
                </a:cubicBezTo>
                <a:cubicBezTo>
                  <a:pt x="1044" y="437"/>
                  <a:pt x="1048" y="441"/>
                  <a:pt x="1050" y="444"/>
                </a:cubicBezTo>
                <a:cubicBezTo>
                  <a:pt x="1050" y="444"/>
                  <a:pt x="1049" y="444"/>
                  <a:pt x="1048" y="444"/>
                </a:cubicBezTo>
                <a:cubicBezTo>
                  <a:pt x="1046" y="444"/>
                  <a:pt x="1044" y="444"/>
                  <a:pt x="1042" y="444"/>
                </a:cubicBezTo>
                <a:cubicBezTo>
                  <a:pt x="1036" y="445"/>
                  <a:pt x="1029" y="445"/>
                  <a:pt x="1023" y="446"/>
                </a:cubicBezTo>
                <a:cubicBezTo>
                  <a:pt x="1023" y="446"/>
                  <a:pt x="1023" y="446"/>
                  <a:pt x="1023" y="446"/>
                </a:cubicBezTo>
                <a:cubicBezTo>
                  <a:pt x="1022" y="445"/>
                  <a:pt x="1021" y="445"/>
                  <a:pt x="1020" y="444"/>
                </a:cubicBezTo>
                <a:cubicBezTo>
                  <a:pt x="1020" y="444"/>
                  <a:pt x="1019" y="443"/>
                  <a:pt x="1019" y="443"/>
                </a:cubicBezTo>
                <a:cubicBezTo>
                  <a:pt x="1018" y="442"/>
                  <a:pt x="1018" y="442"/>
                  <a:pt x="1017" y="442"/>
                </a:cubicBezTo>
                <a:cubicBezTo>
                  <a:pt x="1016" y="441"/>
                  <a:pt x="1015" y="440"/>
                  <a:pt x="1013" y="439"/>
                </a:cubicBezTo>
                <a:cubicBezTo>
                  <a:pt x="1012" y="439"/>
                  <a:pt x="1011" y="438"/>
                  <a:pt x="1009" y="437"/>
                </a:cubicBezTo>
                <a:cubicBezTo>
                  <a:pt x="1006" y="435"/>
                  <a:pt x="1003" y="433"/>
                  <a:pt x="1000" y="431"/>
                </a:cubicBezTo>
                <a:cubicBezTo>
                  <a:pt x="997" y="429"/>
                  <a:pt x="994" y="426"/>
                  <a:pt x="991" y="424"/>
                </a:cubicBezTo>
                <a:cubicBezTo>
                  <a:pt x="990" y="423"/>
                  <a:pt x="989" y="422"/>
                  <a:pt x="987" y="421"/>
                </a:cubicBezTo>
                <a:cubicBezTo>
                  <a:pt x="986" y="420"/>
                  <a:pt x="985" y="419"/>
                  <a:pt x="984" y="418"/>
                </a:cubicBezTo>
                <a:cubicBezTo>
                  <a:pt x="984" y="418"/>
                  <a:pt x="983" y="418"/>
                  <a:pt x="983" y="418"/>
                </a:cubicBezTo>
                <a:cubicBezTo>
                  <a:pt x="983" y="418"/>
                  <a:pt x="983" y="418"/>
                  <a:pt x="983" y="417"/>
                </a:cubicBezTo>
                <a:cubicBezTo>
                  <a:pt x="983" y="417"/>
                  <a:pt x="983" y="417"/>
                  <a:pt x="983" y="416"/>
                </a:cubicBezTo>
                <a:cubicBezTo>
                  <a:pt x="982" y="416"/>
                  <a:pt x="982" y="416"/>
                  <a:pt x="982" y="415"/>
                </a:cubicBezTo>
                <a:cubicBezTo>
                  <a:pt x="982" y="415"/>
                  <a:pt x="982" y="415"/>
                  <a:pt x="982" y="415"/>
                </a:cubicBezTo>
                <a:cubicBezTo>
                  <a:pt x="982" y="415"/>
                  <a:pt x="982" y="415"/>
                  <a:pt x="982" y="415"/>
                </a:cubicBezTo>
                <a:cubicBezTo>
                  <a:pt x="981" y="414"/>
                  <a:pt x="981" y="414"/>
                  <a:pt x="980" y="413"/>
                </a:cubicBezTo>
                <a:cubicBezTo>
                  <a:pt x="980" y="412"/>
                  <a:pt x="979" y="412"/>
                  <a:pt x="979" y="411"/>
                </a:cubicBezTo>
                <a:cubicBezTo>
                  <a:pt x="978" y="411"/>
                  <a:pt x="977" y="410"/>
                  <a:pt x="977" y="410"/>
                </a:cubicBezTo>
                <a:cubicBezTo>
                  <a:pt x="976" y="409"/>
                  <a:pt x="975" y="409"/>
                  <a:pt x="975" y="408"/>
                </a:cubicBezTo>
                <a:cubicBezTo>
                  <a:pt x="975" y="408"/>
                  <a:pt x="975" y="408"/>
                  <a:pt x="975" y="408"/>
                </a:cubicBezTo>
                <a:cubicBezTo>
                  <a:pt x="975" y="408"/>
                  <a:pt x="975" y="408"/>
                  <a:pt x="975" y="408"/>
                </a:cubicBezTo>
                <a:cubicBezTo>
                  <a:pt x="969" y="397"/>
                  <a:pt x="959" y="395"/>
                  <a:pt x="948" y="394"/>
                </a:cubicBezTo>
                <a:cubicBezTo>
                  <a:pt x="952" y="405"/>
                  <a:pt x="962" y="409"/>
                  <a:pt x="972" y="409"/>
                </a:cubicBezTo>
                <a:cubicBezTo>
                  <a:pt x="972" y="409"/>
                  <a:pt x="973" y="409"/>
                  <a:pt x="974" y="410"/>
                </a:cubicBezTo>
                <a:cubicBezTo>
                  <a:pt x="974" y="410"/>
                  <a:pt x="975" y="411"/>
                  <a:pt x="975" y="411"/>
                </a:cubicBezTo>
                <a:cubicBezTo>
                  <a:pt x="976" y="412"/>
                  <a:pt x="977" y="412"/>
                  <a:pt x="977" y="413"/>
                </a:cubicBezTo>
                <a:cubicBezTo>
                  <a:pt x="978" y="414"/>
                  <a:pt x="978" y="414"/>
                  <a:pt x="979" y="415"/>
                </a:cubicBezTo>
                <a:cubicBezTo>
                  <a:pt x="979" y="415"/>
                  <a:pt x="979" y="415"/>
                  <a:pt x="979" y="415"/>
                </a:cubicBezTo>
                <a:cubicBezTo>
                  <a:pt x="979" y="415"/>
                  <a:pt x="979" y="415"/>
                  <a:pt x="978" y="415"/>
                </a:cubicBezTo>
                <a:cubicBezTo>
                  <a:pt x="977" y="414"/>
                  <a:pt x="976" y="413"/>
                  <a:pt x="976" y="413"/>
                </a:cubicBezTo>
                <a:cubicBezTo>
                  <a:pt x="976" y="413"/>
                  <a:pt x="977" y="414"/>
                  <a:pt x="978" y="415"/>
                </a:cubicBezTo>
                <a:cubicBezTo>
                  <a:pt x="978" y="416"/>
                  <a:pt x="979" y="417"/>
                  <a:pt x="980" y="418"/>
                </a:cubicBezTo>
                <a:cubicBezTo>
                  <a:pt x="980" y="418"/>
                  <a:pt x="981" y="418"/>
                  <a:pt x="981" y="419"/>
                </a:cubicBezTo>
                <a:cubicBezTo>
                  <a:pt x="981" y="419"/>
                  <a:pt x="981" y="419"/>
                  <a:pt x="982" y="420"/>
                </a:cubicBezTo>
                <a:cubicBezTo>
                  <a:pt x="982" y="420"/>
                  <a:pt x="982" y="420"/>
                  <a:pt x="983" y="420"/>
                </a:cubicBezTo>
                <a:cubicBezTo>
                  <a:pt x="984" y="421"/>
                  <a:pt x="985" y="422"/>
                  <a:pt x="986" y="423"/>
                </a:cubicBezTo>
                <a:cubicBezTo>
                  <a:pt x="987" y="424"/>
                  <a:pt x="989" y="425"/>
                  <a:pt x="990" y="426"/>
                </a:cubicBezTo>
                <a:cubicBezTo>
                  <a:pt x="993" y="428"/>
                  <a:pt x="996" y="431"/>
                  <a:pt x="999" y="433"/>
                </a:cubicBezTo>
                <a:cubicBezTo>
                  <a:pt x="1002" y="435"/>
                  <a:pt x="1005" y="437"/>
                  <a:pt x="1008" y="439"/>
                </a:cubicBezTo>
                <a:cubicBezTo>
                  <a:pt x="1009" y="440"/>
                  <a:pt x="1011" y="441"/>
                  <a:pt x="1012" y="442"/>
                </a:cubicBezTo>
                <a:cubicBezTo>
                  <a:pt x="1014" y="442"/>
                  <a:pt x="1015" y="443"/>
                  <a:pt x="1016" y="444"/>
                </a:cubicBezTo>
                <a:cubicBezTo>
                  <a:pt x="1017" y="444"/>
                  <a:pt x="1017" y="445"/>
                  <a:pt x="1018" y="445"/>
                </a:cubicBezTo>
                <a:cubicBezTo>
                  <a:pt x="1018" y="445"/>
                  <a:pt x="1019" y="445"/>
                  <a:pt x="1019" y="446"/>
                </a:cubicBezTo>
                <a:cubicBezTo>
                  <a:pt x="1020" y="446"/>
                  <a:pt x="1020" y="446"/>
                  <a:pt x="1021" y="446"/>
                </a:cubicBezTo>
                <a:cubicBezTo>
                  <a:pt x="1011" y="447"/>
                  <a:pt x="1001" y="449"/>
                  <a:pt x="990" y="452"/>
                </a:cubicBezTo>
                <a:cubicBezTo>
                  <a:pt x="988" y="452"/>
                  <a:pt x="986" y="453"/>
                  <a:pt x="983" y="454"/>
                </a:cubicBezTo>
                <a:cubicBezTo>
                  <a:pt x="981" y="454"/>
                  <a:pt x="979" y="455"/>
                  <a:pt x="976" y="456"/>
                </a:cubicBezTo>
                <a:cubicBezTo>
                  <a:pt x="972" y="457"/>
                  <a:pt x="967" y="459"/>
                  <a:pt x="962" y="461"/>
                </a:cubicBezTo>
                <a:cubicBezTo>
                  <a:pt x="955" y="463"/>
                  <a:pt x="947" y="466"/>
                  <a:pt x="939" y="468"/>
                </a:cubicBezTo>
                <a:cubicBezTo>
                  <a:pt x="939" y="468"/>
                  <a:pt x="939" y="468"/>
                  <a:pt x="938" y="468"/>
                </a:cubicBezTo>
                <a:cubicBezTo>
                  <a:pt x="937" y="468"/>
                  <a:pt x="937" y="468"/>
                  <a:pt x="937" y="468"/>
                </a:cubicBezTo>
                <a:cubicBezTo>
                  <a:pt x="936" y="467"/>
                  <a:pt x="936" y="467"/>
                  <a:pt x="936" y="467"/>
                </a:cubicBezTo>
                <a:cubicBezTo>
                  <a:pt x="935" y="467"/>
                  <a:pt x="935" y="467"/>
                  <a:pt x="934" y="467"/>
                </a:cubicBezTo>
                <a:cubicBezTo>
                  <a:pt x="934" y="467"/>
                  <a:pt x="934" y="466"/>
                  <a:pt x="934" y="466"/>
                </a:cubicBezTo>
                <a:cubicBezTo>
                  <a:pt x="933" y="466"/>
                  <a:pt x="933" y="466"/>
                  <a:pt x="933" y="466"/>
                </a:cubicBezTo>
                <a:cubicBezTo>
                  <a:pt x="932" y="466"/>
                  <a:pt x="932" y="466"/>
                  <a:pt x="931" y="466"/>
                </a:cubicBezTo>
                <a:cubicBezTo>
                  <a:pt x="931" y="466"/>
                  <a:pt x="930" y="466"/>
                  <a:pt x="930" y="465"/>
                </a:cubicBezTo>
                <a:cubicBezTo>
                  <a:pt x="930" y="465"/>
                  <a:pt x="929" y="465"/>
                  <a:pt x="929" y="465"/>
                </a:cubicBezTo>
                <a:cubicBezTo>
                  <a:pt x="929" y="465"/>
                  <a:pt x="928" y="465"/>
                  <a:pt x="928" y="465"/>
                </a:cubicBezTo>
                <a:cubicBezTo>
                  <a:pt x="928" y="465"/>
                  <a:pt x="927" y="464"/>
                  <a:pt x="926" y="464"/>
                </a:cubicBezTo>
                <a:cubicBezTo>
                  <a:pt x="925" y="464"/>
                  <a:pt x="924" y="463"/>
                  <a:pt x="923" y="462"/>
                </a:cubicBezTo>
                <a:cubicBezTo>
                  <a:pt x="922" y="462"/>
                  <a:pt x="920" y="461"/>
                  <a:pt x="919" y="460"/>
                </a:cubicBezTo>
                <a:cubicBezTo>
                  <a:pt x="918" y="460"/>
                  <a:pt x="917" y="459"/>
                  <a:pt x="916" y="458"/>
                </a:cubicBezTo>
                <a:cubicBezTo>
                  <a:pt x="915" y="457"/>
                  <a:pt x="914" y="457"/>
                  <a:pt x="914" y="456"/>
                </a:cubicBezTo>
                <a:cubicBezTo>
                  <a:pt x="915" y="450"/>
                  <a:pt x="915" y="441"/>
                  <a:pt x="912" y="436"/>
                </a:cubicBezTo>
                <a:cubicBezTo>
                  <a:pt x="907" y="430"/>
                  <a:pt x="898" y="434"/>
                  <a:pt x="891" y="434"/>
                </a:cubicBezTo>
                <a:cubicBezTo>
                  <a:pt x="895" y="445"/>
                  <a:pt x="895" y="468"/>
                  <a:pt x="913" y="458"/>
                </a:cubicBezTo>
                <a:cubicBezTo>
                  <a:pt x="913" y="458"/>
                  <a:pt x="913" y="458"/>
                  <a:pt x="913" y="458"/>
                </a:cubicBezTo>
                <a:cubicBezTo>
                  <a:pt x="913" y="459"/>
                  <a:pt x="912" y="460"/>
                  <a:pt x="912" y="460"/>
                </a:cubicBezTo>
                <a:cubicBezTo>
                  <a:pt x="913" y="459"/>
                  <a:pt x="913" y="459"/>
                  <a:pt x="913" y="459"/>
                </a:cubicBezTo>
                <a:cubicBezTo>
                  <a:pt x="914" y="459"/>
                  <a:pt x="914" y="460"/>
                  <a:pt x="915" y="460"/>
                </a:cubicBezTo>
                <a:cubicBezTo>
                  <a:pt x="916" y="461"/>
                  <a:pt x="917" y="462"/>
                  <a:pt x="918" y="463"/>
                </a:cubicBezTo>
                <a:cubicBezTo>
                  <a:pt x="919" y="463"/>
                  <a:pt x="921" y="464"/>
                  <a:pt x="922" y="465"/>
                </a:cubicBezTo>
                <a:cubicBezTo>
                  <a:pt x="923" y="465"/>
                  <a:pt x="924" y="466"/>
                  <a:pt x="926" y="466"/>
                </a:cubicBezTo>
                <a:cubicBezTo>
                  <a:pt x="926" y="467"/>
                  <a:pt x="927" y="467"/>
                  <a:pt x="927" y="467"/>
                </a:cubicBezTo>
                <a:cubicBezTo>
                  <a:pt x="928" y="467"/>
                  <a:pt x="928" y="467"/>
                  <a:pt x="928" y="467"/>
                </a:cubicBezTo>
                <a:cubicBezTo>
                  <a:pt x="929" y="468"/>
                  <a:pt x="929" y="468"/>
                  <a:pt x="929" y="468"/>
                </a:cubicBezTo>
                <a:cubicBezTo>
                  <a:pt x="930" y="468"/>
                  <a:pt x="930" y="468"/>
                  <a:pt x="931" y="468"/>
                </a:cubicBezTo>
                <a:cubicBezTo>
                  <a:pt x="931" y="468"/>
                  <a:pt x="932" y="469"/>
                  <a:pt x="932" y="469"/>
                </a:cubicBezTo>
                <a:cubicBezTo>
                  <a:pt x="933" y="469"/>
                  <a:pt x="933" y="469"/>
                  <a:pt x="933" y="469"/>
                </a:cubicBezTo>
                <a:cubicBezTo>
                  <a:pt x="933" y="469"/>
                  <a:pt x="934" y="469"/>
                  <a:pt x="934" y="469"/>
                </a:cubicBezTo>
                <a:cubicBezTo>
                  <a:pt x="934" y="469"/>
                  <a:pt x="935" y="469"/>
                  <a:pt x="935" y="469"/>
                </a:cubicBezTo>
                <a:cubicBezTo>
                  <a:pt x="936" y="469"/>
                  <a:pt x="936" y="469"/>
                  <a:pt x="937" y="469"/>
                </a:cubicBezTo>
                <a:cubicBezTo>
                  <a:pt x="937" y="469"/>
                  <a:pt x="937" y="469"/>
                  <a:pt x="938" y="469"/>
                </a:cubicBezTo>
                <a:cubicBezTo>
                  <a:pt x="938" y="469"/>
                  <a:pt x="938" y="469"/>
                  <a:pt x="939" y="469"/>
                </a:cubicBezTo>
                <a:cubicBezTo>
                  <a:pt x="937" y="469"/>
                  <a:pt x="935" y="470"/>
                  <a:pt x="933" y="470"/>
                </a:cubicBezTo>
                <a:cubicBezTo>
                  <a:pt x="932" y="470"/>
                  <a:pt x="931" y="471"/>
                  <a:pt x="930" y="471"/>
                </a:cubicBezTo>
                <a:cubicBezTo>
                  <a:pt x="928" y="471"/>
                  <a:pt x="927" y="472"/>
                  <a:pt x="926" y="472"/>
                </a:cubicBezTo>
                <a:cubicBezTo>
                  <a:pt x="925" y="472"/>
                  <a:pt x="924" y="473"/>
                  <a:pt x="922" y="473"/>
                </a:cubicBezTo>
                <a:cubicBezTo>
                  <a:pt x="919" y="473"/>
                  <a:pt x="919" y="473"/>
                  <a:pt x="919" y="473"/>
                </a:cubicBezTo>
                <a:cubicBezTo>
                  <a:pt x="914" y="474"/>
                  <a:pt x="909" y="475"/>
                  <a:pt x="904" y="476"/>
                </a:cubicBezTo>
                <a:cubicBezTo>
                  <a:pt x="894" y="477"/>
                  <a:pt x="884" y="478"/>
                  <a:pt x="875" y="479"/>
                </a:cubicBezTo>
                <a:cubicBezTo>
                  <a:pt x="865" y="479"/>
                  <a:pt x="856" y="480"/>
                  <a:pt x="847" y="481"/>
                </a:cubicBezTo>
                <a:cubicBezTo>
                  <a:pt x="839" y="482"/>
                  <a:pt x="831" y="483"/>
                  <a:pt x="823" y="485"/>
                </a:cubicBezTo>
                <a:cubicBezTo>
                  <a:pt x="819" y="486"/>
                  <a:pt x="816" y="487"/>
                  <a:pt x="812" y="488"/>
                </a:cubicBezTo>
                <a:cubicBezTo>
                  <a:pt x="811" y="488"/>
                  <a:pt x="809" y="489"/>
                  <a:pt x="807" y="489"/>
                </a:cubicBezTo>
                <a:cubicBezTo>
                  <a:pt x="806" y="490"/>
                  <a:pt x="804" y="491"/>
                  <a:pt x="803" y="491"/>
                </a:cubicBezTo>
                <a:cubicBezTo>
                  <a:pt x="797" y="493"/>
                  <a:pt x="792" y="496"/>
                  <a:pt x="788" y="498"/>
                </a:cubicBezTo>
                <a:cubicBezTo>
                  <a:pt x="786" y="499"/>
                  <a:pt x="784" y="500"/>
                  <a:pt x="783" y="501"/>
                </a:cubicBezTo>
                <a:cubicBezTo>
                  <a:pt x="781" y="502"/>
                  <a:pt x="780" y="503"/>
                  <a:pt x="779" y="504"/>
                </a:cubicBezTo>
                <a:cubicBezTo>
                  <a:pt x="777" y="505"/>
                  <a:pt x="776" y="506"/>
                  <a:pt x="776" y="506"/>
                </a:cubicBezTo>
                <a:cubicBezTo>
                  <a:pt x="776" y="506"/>
                  <a:pt x="777" y="506"/>
                  <a:pt x="779" y="504"/>
                </a:cubicBezTo>
                <a:cubicBezTo>
                  <a:pt x="780" y="504"/>
                  <a:pt x="782" y="503"/>
                  <a:pt x="783" y="502"/>
                </a:cubicBezTo>
                <a:cubicBezTo>
                  <a:pt x="785" y="501"/>
                  <a:pt x="787" y="501"/>
                  <a:pt x="789" y="500"/>
                </a:cubicBezTo>
                <a:cubicBezTo>
                  <a:pt x="793" y="498"/>
                  <a:pt x="798" y="496"/>
                  <a:pt x="804" y="494"/>
                </a:cubicBezTo>
                <a:cubicBezTo>
                  <a:pt x="805" y="494"/>
                  <a:pt x="807" y="493"/>
                  <a:pt x="808" y="493"/>
                </a:cubicBezTo>
                <a:cubicBezTo>
                  <a:pt x="810" y="492"/>
                  <a:pt x="812" y="492"/>
                  <a:pt x="813" y="491"/>
                </a:cubicBezTo>
                <a:cubicBezTo>
                  <a:pt x="814" y="491"/>
                  <a:pt x="815" y="491"/>
                  <a:pt x="816" y="491"/>
                </a:cubicBezTo>
                <a:cubicBezTo>
                  <a:pt x="817" y="491"/>
                  <a:pt x="817" y="490"/>
                  <a:pt x="818" y="490"/>
                </a:cubicBezTo>
                <a:cubicBezTo>
                  <a:pt x="820" y="490"/>
                  <a:pt x="822" y="489"/>
                  <a:pt x="824" y="489"/>
                </a:cubicBezTo>
                <a:cubicBezTo>
                  <a:pt x="824" y="489"/>
                  <a:pt x="824" y="489"/>
                  <a:pt x="824" y="489"/>
                </a:cubicBezTo>
                <a:cubicBezTo>
                  <a:pt x="824" y="489"/>
                  <a:pt x="824" y="489"/>
                  <a:pt x="824" y="489"/>
                </a:cubicBezTo>
                <a:cubicBezTo>
                  <a:pt x="823" y="490"/>
                  <a:pt x="822" y="491"/>
                  <a:pt x="821" y="491"/>
                </a:cubicBezTo>
                <a:cubicBezTo>
                  <a:pt x="820" y="492"/>
                  <a:pt x="819" y="493"/>
                  <a:pt x="818" y="494"/>
                </a:cubicBezTo>
                <a:cubicBezTo>
                  <a:pt x="818" y="495"/>
                  <a:pt x="817" y="495"/>
                  <a:pt x="816" y="496"/>
                </a:cubicBezTo>
                <a:cubicBezTo>
                  <a:pt x="816" y="496"/>
                  <a:pt x="816" y="497"/>
                  <a:pt x="816" y="497"/>
                </a:cubicBezTo>
                <a:cubicBezTo>
                  <a:pt x="815" y="496"/>
                  <a:pt x="815" y="496"/>
                  <a:pt x="815" y="496"/>
                </a:cubicBezTo>
                <a:cubicBezTo>
                  <a:pt x="799" y="503"/>
                  <a:pt x="795" y="518"/>
                  <a:pt x="791" y="534"/>
                </a:cubicBezTo>
                <a:cubicBezTo>
                  <a:pt x="807" y="531"/>
                  <a:pt x="813" y="517"/>
                  <a:pt x="816" y="501"/>
                </a:cubicBezTo>
                <a:cubicBezTo>
                  <a:pt x="816" y="500"/>
                  <a:pt x="817" y="499"/>
                  <a:pt x="818" y="499"/>
                </a:cubicBezTo>
                <a:cubicBezTo>
                  <a:pt x="819" y="498"/>
                  <a:pt x="820" y="497"/>
                  <a:pt x="820" y="496"/>
                </a:cubicBezTo>
                <a:cubicBezTo>
                  <a:pt x="821" y="495"/>
                  <a:pt x="822" y="494"/>
                  <a:pt x="823" y="494"/>
                </a:cubicBezTo>
                <a:cubicBezTo>
                  <a:pt x="824" y="493"/>
                  <a:pt x="825" y="492"/>
                  <a:pt x="825" y="492"/>
                </a:cubicBezTo>
                <a:cubicBezTo>
                  <a:pt x="826" y="491"/>
                  <a:pt x="827" y="490"/>
                  <a:pt x="828" y="490"/>
                </a:cubicBezTo>
                <a:cubicBezTo>
                  <a:pt x="828" y="490"/>
                  <a:pt x="828" y="490"/>
                  <a:pt x="828" y="490"/>
                </a:cubicBezTo>
                <a:cubicBezTo>
                  <a:pt x="828" y="489"/>
                  <a:pt x="828" y="489"/>
                  <a:pt x="829" y="489"/>
                </a:cubicBezTo>
                <a:cubicBezTo>
                  <a:pt x="829" y="489"/>
                  <a:pt x="829" y="489"/>
                  <a:pt x="829" y="488"/>
                </a:cubicBezTo>
                <a:cubicBezTo>
                  <a:pt x="830" y="488"/>
                  <a:pt x="830" y="488"/>
                  <a:pt x="830" y="488"/>
                </a:cubicBezTo>
                <a:cubicBezTo>
                  <a:pt x="835" y="487"/>
                  <a:pt x="841" y="486"/>
                  <a:pt x="848" y="485"/>
                </a:cubicBezTo>
                <a:cubicBezTo>
                  <a:pt x="856" y="484"/>
                  <a:pt x="866" y="483"/>
                  <a:pt x="875" y="483"/>
                </a:cubicBezTo>
                <a:cubicBezTo>
                  <a:pt x="884" y="482"/>
                  <a:pt x="894" y="481"/>
                  <a:pt x="904" y="480"/>
                </a:cubicBezTo>
                <a:cubicBezTo>
                  <a:pt x="909" y="479"/>
                  <a:pt x="914" y="478"/>
                  <a:pt x="919" y="477"/>
                </a:cubicBezTo>
                <a:cubicBezTo>
                  <a:pt x="923" y="477"/>
                  <a:pt x="923" y="477"/>
                  <a:pt x="923" y="477"/>
                </a:cubicBezTo>
                <a:cubicBezTo>
                  <a:pt x="924" y="476"/>
                  <a:pt x="925" y="476"/>
                  <a:pt x="927" y="476"/>
                </a:cubicBezTo>
                <a:cubicBezTo>
                  <a:pt x="928" y="476"/>
                  <a:pt x="929" y="475"/>
                  <a:pt x="930" y="475"/>
                </a:cubicBezTo>
                <a:cubicBezTo>
                  <a:pt x="932" y="475"/>
                  <a:pt x="933" y="474"/>
                  <a:pt x="934" y="474"/>
                </a:cubicBezTo>
                <a:cubicBezTo>
                  <a:pt x="944" y="471"/>
                  <a:pt x="954" y="468"/>
                  <a:pt x="963" y="464"/>
                </a:cubicBezTo>
                <a:cubicBezTo>
                  <a:pt x="966" y="463"/>
                  <a:pt x="969" y="462"/>
                  <a:pt x="971" y="462"/>
                </a:cubicBezTo>
                <a:cubicBezTo>
                  <a:pt x="971" y="462"/>
                  <a:pt x="971" y="462"/>
                  <a:pt x="971" y="462"/>
                </a:cubicBezTo>
                <a:cubicBezTo>
                  <a:pt x="970" y="462"/>
                  <a:pt x="970" y="463"/>
                  <a:pt x="969" y="463"/>
                </a:cubicBezTo>
                <a:cubicBezTo>
                  <a:pt x="969" y="464"/>
                  <a:pt x="968" y="464"/>
                  <a:pt x="968" y="465"/>
                </a:cubicBezTo>
                <a:cubicBezTo>
                  <a:pt x="967" y="465"/>
                  <a:pt x="967" y="466"/>
                  <a:pt x="966" y="467"/>
                </a:cubicBezTo>
                <a:cubicBezTo>
                  <a:pt x="966" y="467"/>
                  <a:pt x="965" y="467"/>
                  <a:pt x="965" y="468"/>
                </a:cubicBezTo>
                <a:cubicBezTo>
                  <a:pt x="965" y="468"/>
                  <a:pt x="964" y="468"/>
                  <a:pt x="964" y="469"/>
                </a:cubicBezTo>
                <a:cubicBezTo>
                  <a:pt x="963" y="470"/>
                  <a:pt x="962" y="472"/>
                  <a:pt x="960" y="474"/>
                </a:cubicBezTo>
                <a:cubicBezTo>
                  <a:pt x="959" y="476"/>
                  <a:pt x="957" y="478"/>
                  <a:pt x="956" y="480"/>
                </a:cubicBezTo>
                <a:cubicBezTo>
                  <a:pt x="953" y="484"/>
                  <a:pt x="950" y="488"/>
                  <a:pt x="947" y="492"/>
                </a:cubicBezTo>
                <a:cubicBezTo>
                  <a:pt x="944" y="496"/>
                  <a:pt x="941" y="501"/>
                  <a:pt x="939" y="504"/>
                </a:cubicBezTo>
                <a:cubicBezTo>
                  <a:pt x="938" y="504"/>
                  <a:pt x="938" y="504"/>
                  <a:pt x="938" y="504"/>
                </a:cubicBezTo>
                <a:cubicBezTo>
                  <a:pt x="937" y="504"/>
                  <a:pt x="936" y="504"/>
                  <a:pt x="935" y="504"/>
                </a:cubicBezTo>
                <a:cubicBezTo>
                  <a:pt x="935" y="504"/>
                  <a:pt x="935" y="504"/>
                  <a:pt x="934" y="504"/>
                </a:cubicBezTo>
                <a:cubicBezTo>
                  <a:pt x="934" y="504"/>
                  <a:pt x="934" y="504"/>
                  <a:pt x="933" y="504"/>
                </a:cubicBezTo>
                <a:cubicBezTo>
                  <a:pt x="933" y="504"/>
                  <a:pt x="933" y="504"/>
                  <a:pt x="933" y="504"/>
                </a:cubicBezTo>
                <a:cubicBezTo>
                  <a:pt x="932" y="504"/>
                  <a:pt x="930" y="504"/>
                  <a:pt x="929" y="504"/>
                </a:cubicBezTo>
                <a:cubicBezTo>
                  <a:pt x="928" y="504"/>
                  <a:pt x="927" y="504"/>
                  <a:pt x="926" y="504"/>
                </a:cubicBezTo>
                <a:cubicBezTo>
                  <a:pt x="923" y="504"/>
                  <a:pt x="920" y="504"/>
                  <a:pt x="918" y="505"/>
                </a:cubicBezTo>
                <a:cubicBezTo>
                  <a:pt x="917" y="505"/>
                  <a:pt x="917" y="505"/>
                  <a:pt x="917" y="505"/>
                </a:cubicBezTo>
                <a:cubicBezTo>
                  <a:pt x="917" y="504"/>
                  <a:pt x="917" y="504"/>
                  <a:pt x="917" y="504"/>
                </a:cubicBezTo>
                <a:cubicBezTo>
                  <a:pt x="907" y="490"/>
                  <a:pt x="890" y="502"/>
                  <a:pt x="885" y="515"/>
                </a:cubicBezTo>
                <a:cubicBezTo>
                  <a:pt x="895" y="514"/>
                  <a:pt x="911" y="520"/>
                  <a:pt x="916" y="507"/>
                </a:cubicBezTo>
                <a:cubicBezTo>
                  <a:pt x="917" y="507"/>
                  <a:pt x="917" y="507"/>
                  <a:pt x="918" y="507"/>
                </a:cubicBezTo>
                <a:cubicBezTo>
                  <a:pt x="921" y="507"/>
                  <a:pt x="923" y="506"/>
                  <a:pt x="926" y="506"/>
                </a:cubicBezTo>
                <a:cubicBezTo>
                  <a:pt x="927" y="506"/>
                  <a:pt x="928" y="506"/>
                  <a:pt x="929" y="506"/>
                </a:cubicBezTo>
                <a:cubicBezTo>
                  <a:pt x="931" y="506"/>
                  <a:pt x="932" y="506"/>
                  <a:pt x="933" y="506"/>
                </a:cubicBezTo>
                <a:cubicBezTo>
                  <a:pt x="933" y="506"/>
                  <a:pt x="933" y="506"/>
                  <a:pt x="933" y="506"/>
                </a:cubicBezTo>
                <a:cubicBezTo>
                  <a:pt x="934" y="506"/>
                  <a:pt x="934" y="506"/>
                  <a:pt x="934" y="506"/>
                </a:cubicBezTo>
                <a:cubicBezTo>
                  <a:pt x="935" y="506"/>
                  <a:pt x="935" y="506"/>
                  <a:pt x="935" y="505"/>
                </a:cubicBezTo>
                <a:cubicBezTo>
                  <a:pt x="936" y="505"/>
                  <a:pt x="937" y="505"/>
                  <a:pt x="938" y="505"/>
                </a:cubicBezTo>
                <a:cubicBezTo>
                  <a:pt x="938" y="505"/>
                  <a:pt x="938" y="505"/>
                  <a:pt x="938" y="505"/>
                </a:cubicBezTo>
                <a:cubicBezTo>
                  <a:pt x="938" y="505"/>
                  <a:pt x="938" y="505"/>
                  <a:pt x="938" y="505"/>
                </a:cubicBezTo>
                <a:cubicBezTo>
                  <a:pt x="937" y="507"/>
                  <a:pt x="935" y="509"/>
                  <a:pt x="934" y="511"/>
                </a:cubicBezTo>
                <a:cubicBezTo>
                  <a:pt x="933" y="513"/>
                  <a:pt x="931" y="514"/>
                  <a:pt x="930" y="516"/>
                </a:cubicBezTo>
                <a:cubicBezTo>
                  <a:pt x="930" y="516"/>
                  <a:pt x="929" y="516"/>
                  <a:pt x="929" y="517"/>
                </a:cubicBezTo>
                <a:cubicBezTo>
                  <a:pt x="929" y="517"/>
                  <a:pt x="929" y="518"/>
                  <a:pt x="928" y="518"/>
                </a:cubicBezTo>
                <a:cubicBezTo>
                  <a:pt x="928" y="519"/>
                  <a:pt x="927" y="519"/>
                  <a:pt x="927" y="520"/>
                </a:cubicBezTo>
                <a:cubicBezTo>
                  <a:pt x="926" y="521"/>
                  <a:pt x="925" y="523"/>
                  <a:pt x="924" y="523"/>
                </a:cubicBezTo>
                <a:cubicBezTo>
                  <a:pt x="923" y="525"/>
                  <a:pt x="922" y="526"/>
                  <a:pt x="922" y="526"/>
                </a:cubicBezTo>
                <a:cubicBezTo>
                  <a:pt x="922" y="526"/>
                  <a:pt x="923" y="526"/>
                  <a:pt x="925" y="524"/>
                </a:cubicBezTo>
                <a:cubicBezTo>
                  <a:pt x="925" y="524"/>
                  <a:pt x="926" y="523"/>
                  <a:pt x="926" y="523"/>
                </a:cubicBezTo>
                <a:cubicBezTo>
                  <a:pt x="927" y="522"/>
                  <a:pt x="927" y="522"/>
                  <a:pt x="928" y="521"/>
                </a:cubicBezTo>
                <a:cubicBezTo>
                  <a:pt x="929" y="521"/>
                  <a:pt x="929" y="520"/>
                  <a:pt x="930" y="519"/>
                </a:cubicBezTo>
                <a:cubicBezTo>
                  <a:pt x="930" y="519"/>
                  <a:pt x="930" y="519"/>
                  <a:pt x="931" y="518"/>
                </a:cubicBezTo>
                <a:cubicBezTo>
                  <a:pt x="931" y="518"/>
                  <a:pt x="931" y="518"/>
                  <a:pt x="932" y="517"/>
                </a:cubicBezTo>
                <a:cubicBezTo>
                  <a:pt x="933" y="516"/>
                  <a:pt x="934" y="514"/>
                  <a:pt x="936" y="512"/>
                </a:cubicBezTo>
                <a:cubicBezTo>
                  <a:pt x="937" y="510"/>
                  <a:pt x="938" y="508"/>
                  <a:pt x="940" y="506"/>
                </a:cubicBezTo>
                <a:cubicBezTo>
                  <a:pt x="943" y="502"/>
                  <a:pt x="946" y="498"/>
                  <a:pt x="949" y="494"/>
                </a:cubicBezTo>
                <a:cubicBezTo>
                  <a:pt x="950" y="492"/>
                  <a:pt x="951" y="491"/>
                  <a:pt x="952" y="490"/>
                </a:cubicBezTo>
                <a:cubicBezTo>
                  <a:pt x="952" y="490"/>
                  <a:pt x="952" y="490"/>
                  <a:pt x="952" y="491"/>
                </a:cubicBezTo>
                <a:cubicBezTo>
                  <a:pt x="952" y="491"/>
                  <a:pt x="952" y="491"/>
                  <a:pt x="952" y="492"/>
                </a:cubicBezTo>
                <a:cubicBezTo>
                  <a:pt x="952" y="492"/>
                  <a:pt x="952" y="492"/>
                  <a:pt x="952" y="493"/>
                </a:cubicBezTo>
                <a:cubicBezTo>
                  <a:pt x="952" y="493"/>
                  <a:pt x="952" y="493"/>
                  <a:pt x="952" y="494"/>
                </a:cubicBezTo>
                <a:cubicBezTo>
                  <a:pt x="953" y="497"/>
                  <a:pt x="954" y="500"/>
                  <a:pt x="956" y="503"/>
                </a:cubicBezTo>
                <a:cubicBezTo>
                  <a:pt x="957" y="506"/>
                  <a:pt x="958" y="508"/>
                  <a:pt x="960" y="511"/>
                </a:cubicBezTo>
                <a:cubicBezTo>
                  <a:pt x="959" y="511"/>
                  <a:pt x="959" y="511"/>
                  <a:pt x="958" y="511"/>
                </a:cubicBezTo>
                <a:cubicBezTo>
                  <a:pt x="957" y="514"/>
                  <a:pt x="957" y="514"/>
                  <a:pt x="957" y="514"/>
                </a:cubicBezTo>
                <a:cubicBezTo>
                  <a:pt x="948" y="525"/>
                  <a:pt x="950" y="542"/>
                  <a:pt x="964" y="548"/>
                </a:cubicBezTo>
                <a:cubicBezTo>
                  <a:pt x="966" y="536"/>
                  <a:pt x="977" y="518"/>
                  <a:pt x="962" y="512"/>
                </a:cubicBezTo>
                <a:cubicBezTo>
                  <a:pt x="962" y="512"/>
                  <a:pt x="962" y="512"/>
                  <a:pt x="962" y="512"/>
                </a:cubicBezTo>
                <a:cubicBezTo>
                  <a:pt x="961" y="508"/>
                  <a:pt x="959" y="505"/>
                  <a:pt x="958" y="502"/>
                </a:cubicBezTo>
                <a:cubicBezTo>
                  <a:pt x="956" y="499"/>
                  <a:pt x="955" y="496"/>
                  <a:pt x="954" y="493"/>
                </a:cubicBezTo>
                <a:cubicBezTo>
                  <a:pt x="954" y="493"/>
                  <a:pt x="954" y="492"/>
                  <a:pt x="954" y="492"/>
                </a:cubicBezTo>
                <a:cubicBezTo>
                  <a:pt x="954" y="492"/>
                  <a:pt x="954" y="491"/>
                  <a:pt x="954" y="491"/>
                </a:cubicBezTo>
                <a:cubicBezTo>
                  <a:pt x="954" y="491"/>
                  <a:pt x="954" y="491"/>
                  <a:pt x="953" y="490"/>
                </a:cubicBezTo>
                <a:cubicBezTo>
                  <a:pt x="953" y="490"/>
                  <a:pt x="953" y="490"/>
                  <a:pt x="953" y="489"/>
                </a:cubicBezTo>
                <a:cubicBezTo>
                  <a:pt x="953" y="489"/>
                  <a:pt x="953" y="488"/>
                  <a:pt x="953" y="488"/>
                </a:cubicBezTo>
                <a:cubicBezTo>
                  <a:pt x="955" y="485"/>
                  <a:pt x="956" y="483"/>
                  <a:pt x="958" y="481"/>
                </a:cubicBezTo>
                <a:cubicBezTo>
                  <a:pt x="959" y="479"/>
                  <a:pt x="961" y="477"/>
                  <a:pt x="962" y="475"/>
                </a:cubicBezTo>
                <a:cubicBezTo>
                  <a:pt x="963" y="474"/>
                  <a:pt x="965" y="472"/>
                  <a:pt x="966" y="470"/>
                </a:cubicBezTo>
                <a:cubicBezTo>
                  <a:pt x="966" y="470"/>
                  <a:pt x="967" y="469"/>
                  <a:pt x="968" y="468"/>
                </a:cubicBezTo>
                <a:cubicBezTo>
                  <a:pt x="968" y="467"/>
                  <a:pt x="969" y="467"/>
                  <a:pt x="969" y="466"/>
                </a:cubicBezTo>
                <a:cubicBezTo>
                  <a:pt x="970" y="465"/>
                  <a:pt x="971" y="464"/>
                  <a:pt x="971" y="463"/>
                </a:cubicBezTo>
                <a:cubicBezTo>
                  <a:pt x="972" y="462"/>
                  <a:pt x="972" y="462"/>
                  <a:pt x="972" y="461"/>
                </a:cubicBezTo>
                <a:cubicBezTo>
                  <a:pt x="974" y="461"/>
                  <a:pt x="976" y="460"/>
                  <a:pt x="977" y="460"/>
                </a:cubicBezTo>
                <a:cubicBezTo>
                  <a:pt x="980" y="459"/>
                  <a:pt x="982" y="458"/>
                  <a:pt x="984" y="457"/>
                </a:cubicBezTo>
                <a:cubicBezTo>
                  <a:pt x="987" y="457"/>
                  <a:pt x="989" y="456"/>
                  <a:pt x="991" y="456"/>
                </a:cubicBezTo>
                <a:cubicBezTo>
                  <a:pt x="1004" y="452"/>
                  <a:pt x="1016" y="450"/>
                  <a:pt x="1028" y="449"/>
                </a:cubicBezTo>
                <a:cubicBezTo>
                  <a:pt x="1028" y="449"/>
                  <a:pt x="1028" y="450"/>
                  <a:pt x="1027" y="450"/>
                </a:cubicBezTo>
                <a:cubicBezTo>
                  <a:pt x="1027" y="451"/>
                  <a:pt x="1027" y="451"/>
                  <a:pt x="1026" y="452"/>
                </a:cubicBezTo>
                <a:cubicBezTo>
                  <a:pt x="1026" y="453"/>
                  <a:pt x="1025" y="454"/>
                  <a:pt x="1025" y="454"/>
                </a:cubicBezTo>
                <a:cubicBezTo>
                  <a:pt x="1025" y="455"/>
                  <a:pt x="1024" y="456"/>
                  <a:pt x="1024" y="457"/>
                </a:cubicBezTo>
                <a:cubicBezTo>
                  <a:pt x="1024" y="457"/>
                  <a:pt x="1024" y="457"/>
                  <a:pt x="1024" y="457"/>
                </a:cubicBezTo>
                <a:cubicBezTo>
                  <a:pt x="1024" y="457"/>
                  <a:pt x="1024" y="457"/>
                  <a:pt x="1024" y="457"/>
                </a:cubicBezTo>
                <a:cubicBezTo>
                  <a:pt x="1013" y="466"/>
                  <a:pt x="1016" y="478"/>
                  <a:pt x="1020" y="492"/>
                </a:cubicBezTo>
                <a:cubicBezTo>
                  <a:pt x="1032" y="486"/>
                  <a:pt x="1031" y="474"/>
                  <a:pt x="1026" y="461"/>
                </a:cubicBezTo>
                <a:cubicBezTo>
                  <a:pt x="1026" y="460"/>
                  <a:pt x="1027" y="459"/>
                  <a:pt x="1027" y="458"/>
                </a:cubicBezTo>
                <a:cubicBezTo>
                  <a:pt x="1027" y="458"/>
                  <a:pt x="1027" y="457"/>
                  <a:pt x="1028" y="456"/>
                </a:cubicBezTo>
                <a:cubicBezTo>
                  <a:pt x="1028" y="455"/>
                  <a:pt x="1029" y="454"/>
                  <a:pt x="1029" y="454"/>
                </a:cubicBezTo>
                <a:cubicBezTo>
                  <a:pt x="1029" y="453"/>
                  <a:pt x="1030" y="452"/>
                  <a:pt x="1030" y="452"/>
                </a:cubicBezTo>
                <a:cubicBezTo>
                  <a:pt x="1030" y="451"/>
                  <a:pt x="1031" y="450"/>
                  <a:pt x="1031" y="450"/>
                </a:cubicBezTo>
                <a:cubicBezTo>
                  <a:pt x="1031" y="450"/>
                  <a:pt x="1031" y="449"/>
                  <a:pt x="1031" y="449"/>
                </a:cubicBezTo>
                <a:cubicBezTo>
                  <a:pt x="1032" y="449"/>
                  <a:pt x="1032" y="449"/>
                  <a:pt x="1032" y="449"/>
                </a:cubicBezTo>
                <a:cubicBezTo>
                  <a:pt x="1035" y="449"/>
                  <a:pt x="1039" y="448"/>
                  <a:pt x="1042" y="448"/>
                </a:cubicBezTo>
                <a:cubicBezTo>
                  <a:pt x="1044" y="448"/>
                  <a:pt x="1046" y="448"/>
                  <a:pt x="1048" y="448"/>
                </a:cubicBezTo>
                <a:cubicBezTo>
                  <a:pt x="1049" y="448"/>
                  <a:pt x="1051" y="448"/>
                  <a:pt x="1053" y="448"/>
                </a:cubicBezTo>
                <a:cubicBezTo>
                  <a:pt x="1053" y="448"/>
                  <a:pt x="1054" y="448"/>
                  <a:pt x="1054" y="448"/>
                </a:cubicBezTo>
                <a:cubicBezTo>
                  <a:pt x="1071" y="467"/>
                  <a:pt x="1081" y="460"/>
                  <a:pt x="1112" y="472"/>
                </a:cubicBezTo>
                <a:cubicBezTo>
                  <a:pt x="1119" y="475"/>
                  <a:pt x="1128" y="479"/>
                  <a:pt x="1135" y="476"/>
                </a:cubicBezTo>
                <a:cubicBezTo>
                  <a:pt x="1145" y="472"/>
                  <a:pt x="1148" y="477"/>
                  <a:pt x="1162" y="482"/>
                </a:cubicBezTo>
                <a:cubicBezTo>
                  <a:pt x="1179" y="488"/>
                  <a:pt x="1191" y="499"/>
                  <a:pt x="1195" y="514"/>
                </a:cubicBezTo>
                <a:cubicBezTo>
                  <a:pt x="1187" y="516"/>
                  <a:pt x="1177" y="508"/>
                  <a:pt x="1164" y="505"/>
                </a:cubicBezTo>
                <a:cubicBezTo>
                  <a:pt x="1147" y="501"/>
                  <a:pt x="1138" y="500"/>
                  <a:pt x="1120" y="502"/>
                </a:cubicBezTo>
                <a:cubicBezTo>
                  <a:pt x="1110" y="503"/>
                  <a:pt x="1095" y="505"/>
                  <a:pt x="1086" y="502"/>
                </a:cubicBezTo>
                <a:cubicBezTo>
                  <a:pt x="1067" y="497"/>
                  <a:pt x="1063" y="477"/>
                  <a:pt x="1042" y="480"/>
                </a:cubicBezTo>
                <a:cubicBezTo>
                  <a:pt x="1054" y="485"/>
                  <a:pt x="1064" y="495"/>
                  <a:pt x="1069" y="508"/>
                </a:cubicBezTo>
                <a:cubicBezTo>
                  <a:pt x="1052" y="511"/>
                  <a:pt x="1041" y="516"/>
                  <a:pt x="1027" y="523"/>
                </a:cubicBezTo>
                <a:cubicBezTo>
                  <a:pt x="1013" y="529"/>
                  <a:pt x="1000" y="543"/>
                  <a:pt x="985" y="555"/>
                </a:cubicBezTo>
                <a:cubicBezTo>
                  <a:pt x="984" y="555"/>
                  <a:pt x="983" y="555"/>
                  <a:pt x="981" y="555"/>
                </a:cubicBezTo>
                <a:cubicBezTo>
                  <a:pt x="982" y="556"/>
                  <a:pt x="982" y="556"/>
                  <a:pt x="982" y="557"/>
                </a:cubicBezTo>
                <a:cubicBezTo>
                  <a:pt x="980" y="559"/>
                  <a:pt x="977" y="561"/>
                  <a:pt x="974" y="563"/>
                </a:cubicBezTo>
                <a:cubicBezTo>
                  <a:pt x="977" y="561"/>
                  <a:pt x="980" y="560"/>
                  <a:pt x="982" y="558"/>
                </a:cubicBezTo>
                <a:cubicBezTo>
                  <a:pt x="988" y="572"/>
                  <a:pt x="1002" y="577"/>
                  <a:pt x="1017" y="578"/>
                </a:cubicBezTo>
                <a:cubicBezTo>
                  <a:pt x="1018" y="578"/>
                  <a:pt x="1019" y="579"/>
                  <a:pt x="1020" y="580"/>
                </a:cubicBezTo>
                <a:cubicBezTo>
                  <a:pt x="1021" y="581"/>
                  <a:pt x="1021" y="581"/>
                  <a:pt x="1022" y="582"/>
                </a:cubicBezTo>
                <a:cubicBezTo>
                  <a:pt x="1023" y="583"/>
                  <a:pt x="1024" y="584"/>
                  <a:pt x="1025" y="585"/>
                </a:cubicBezTo>
                <a:cubicBezTo>
                  <a:pt x="1026" y="586"/>
                  <a:pt x="1027" y="586"/>
                  <a:pt x="1027" y="587"/>
                </a:cubicBezTo>
                <a:cubicBezTo>
                  <a:pt x="1028" y="588"/>
                  <a:pt x="1029" y="589"/>
                  <a:pt x="1029" y="589"/>
                </a:cubicBezTo>
                <a:cubicBezTo>
                  <a:pt x="1029" y="590"/>
                  <a:pt x="1029" y="590"/>
                  <a:pt x="1030" y="590"/>
                </a:cubicBezTo>
                <a:cubicBezTo>
                  <a:pt x="1030" y="590"/>
                  <a:pt x="1030" y="590"/>
                  <a:pt x="1030" y="590"/>
                </a:cubicBezTo>
                <a:cubicBezTo>
                  <a:pt x="1030" y="591"/>
                  <a:pt x="1031" y="591"/>
                  <a:pt x="1031" y="591"/>
                </a:cubicBezTo>
                <a:cubicBezTo>
                  <a:pt x="1031" y="591"/>
                  <a:pt x="1031" y="591"/>
                  <a:pt x="1032" y="592"/>
                </a:cubicBezTo>
                <a:cubicBezTo>
                  <a:pt x="1033" y="598"/>
                  <a:pt x="1035" y="604"/>
                  <a:pt x="1036" y="611"/>
                </a:cubicBezTo>
                <a:cubicBezTo>
                  <a:pt x="1038" y="620"/>
                  <a:pt x="1039" y="630"/>
                  <a:pt x="1041" y="640"/>
                </a:cubicBezTo>
                <a:cubicBezTo>
                  <a:pt x="1043" y="649"/>
                  <a:pt x="1044" y="659"/>
                  <a:pt x="1046" y="669"/>
                </a:cubicBezTo>
                <a:cubicBezTo>
                  <a:pt x="1041" y="670"/>
                  <a:pt x="1034" y="670"/>
                  <a:pt x="1028" y="671"/>
                </a:cubicBezTo>
                <a:cubicBezTo>
                  <a:pt x="1025" y="663"/>
                  <a:pt x="1017" y="656"/>
                  <a:pt x="1010" y="654"/>
                </a:cubicBezTo>
                <a:cubicBezTo>
                  <a:pt x="1011" y="659"/>
                  <a:pt x="1010" y="666"/>
                  <a:pt x="1011" y="672"/>
                </a:cubicBezTo>
                <a:cubicBezTo>
                  <a:pt x="992" y="674"/>
                  <a:pt x="974" y="677"/>
                  <a:pt x="960" y="681"/>
                </a:cubicBezTo>
                <a:cubicBezTo>
                  <a:pt x="916" y="692"/>
                  <a:pt x="878" y="705"/>
                  <a:pt x="878" y="705"/>
                </a:cubicBezTo>
                <a:cubicBezTo>
                  <a:pt x="878" y="705"/>
                  <a:pt x="873" y="704"/>
                  <a:pt x="865" y="702"/>
                </a:cubicBezTo>
                <a:cubicBezTo>
                  <a:pt x="865" y="702"/>
                  <a:pt x="864" y="702"/>
                  <a:pt x="864" y="701"/>
                </a:cubicBezTo>
                <a:cubicBezTo>
                  <a:pt x="863" y="700"/>
                  <a:pt x="861" y="699"/>
                  <a:pt x="860" y="697"/>
                </a:cubicBezTo>
                <a:cubicBezTo>
                  <a:pt x="859" y="697"/>
                  <a:pt x="858" y="696"/>
                  <a:pt x="857" y="695"/>
                </a:cubicBezTo>
                <a:cubicBezTo>
                  <a:pt x="856" y="695"/>
                  <a:pt x="856" y="694"/>
                  <a:pt x="855" y="693"/>
                </a:cubicBezTo>
                <a:cubicBezTo>
                  <a:pt x="848" y="688"/>
                  <a:pt x="839" y="681"/>
                  <a:pt x="831" y="674"/>
                </a:cubicBezTo>
                <a:cubicBezTo>
                  <a:pt x="826" y="670"/>
                  <a:pt x="822" y="667"/>
                  <a:pt x="818" y="663"/>
                </a:cubicBezTo>
                <a:cubicBezTo>
                  <a:pt x="817" y="663"/>
                  <a:pt x="817" y="662"/>
                  <a:pt x="817" y="662"/>
                </a:cubicBezTo>
                <a:cubicBezTo>
                  <a:pt x="816" y="661"/>
                  <a:pt x="815" y="659"/>
                  <a:pt x="815" y="658"/>
                </a:cubicBezTo>
                <a:cubicBezTo>
                  <a:pt x="815" y="658"/>
                  <a:pt x="814" y="657"/>
                  <a:pt x="814" y="657"/>
                </a:cubicBezTo>
                <a:cubicBezTo>
                  <a:pt x="814" y="657"/>
                  <a:pt x="814" y="656"/>
                  <a:pt x="814" y="656"/>
                </a:cubicBezTo>
                <a:cubicBezTo>
                  <a:pt x="814" y="655"/>
                  <a:pt x="813" y="654"/>
                  <a:pt x="813" y="653"/>
                </a:cubicBezTo>
                <a:cubicBezTo>
                  <a:pt x="812" y="652"/>
                  <a:pt x="812" y="650"/>
                  <a:pt x="812" y="648"/>
                </a:cubicBezTo>
                <a:cubicBezTo>
                  <a:pt x="812" y="647"/>
                  <a:pt x="812" y="647"/>
                  <a:pt x="812" y="647"/>
                </a:cubicBezTo>
                <a:cubicBezTo>
                  <a:pt x="812" y="647"/>
                  <a:pt x="812" y="646"/>
                  <a:pt x="812" y="646"/>
                </a:cubicBezTo>
                <a:cubicBezTo>
                  <a:pt x="812" y="646"/>
                  <a:pt x="812" y="646"/>
                  <a:pt x="812" y="646"/>
                </a:cubicBezTo>
                <a:cubicBezTo>
                  <a:pt x="812" y="645"/>
                  <a:pt x="812" y="645"/>
                  <a:pt x="812" y="645"/>
                </a:cubicBezTo>
                <a:cubicBezTo>
                  <a:pt x="813" y="645"/>
                  <a:pt x="813" y="645"/>
                  <a:pt x="813" y="645"/>
                </a:cubicBezTo>
                <a:cubicBezTo>
                  <a:pt x="813" y="644"/>
                  <a:pt x="814" y="643"/>
                  <a:pt x="814" y="642"/>
                </a:cubicBezTo>
                <a:cubicBezTo>
                  <a:pt x="815" y="641"/>
                  <a:pt x="815" y="641"/>
                  <a:pt x="815" y="640"/>
                </a:cubicBezTo>
                <a:cubicBezTo>
                  <a:pt x="816" y="640"/>
                  <a:pt x="816" y="639"/>
                  <a:pt x="816" y="639"/>
                </a:cubicBezTo>
                <a:cubicBezTo>
                  <a:pt x="817" y="638"/>
                  <a:pt x="817" y="637"/>
                  <a:pt x="817" y="637"/>
                </a:cubicBezTo>
                <a:cubicBezTo>
                  <a:pt x="817" y="636"/>
                  <a:pt x="818" y="636"/>
                  <a:pt x="818" y="635"/>
                </a:cubicBezTo>
                <a:cubicBezTo>
                  <a:pt x="819" y="633"/>
                  <a:pt x="820" y="630"/>
                  <a:pt x="820" y="627"/>
                </a:cubicBezTo>
                <a:cubicBezTo>
                  <a:pt x="820" y="627"/>
                  <a:pt x="821" y="627"/>
                  <a:pt x="821" y="627"/>
                </a:cubicBezTo>
                <a:cubicBezTo>
                  <a:pt x="821" y="626"/>
                  <a:pt x="821" y="626"/>
                  <a:pt x="821" y="626"/>
                </a:cubicBezTo>
                <a:cubicBezTo>
                  <a:pt x="821" y="625"/>
                  <a:pt x="821" y="624"/>
                  <a:pt x="821" y="624"/>
                </a:cubicBezTo>
                <a:cubicBezTo>
                  <a:pt x="821" y="623"/>
                  <a:pt x="821" y="622"/>
                  <a:pt x="821" y="622"/>
                </a:cubicBezTo>
                <a:cubicBezTo>
                  <a:pt x="821" y="621"/>
                  <a:pt x="821" y="620"/>
                  <a:pt x="821" y="620"/>
                </a:cubicBezTo>
                <a:cubicBezTo>
                  <a:pt x="822" y="617"/>
                  <a:pt x="822" y="614"/>
                  <a:pt x="821" y="612"/>
                </a:cubicBezTo>
                <a:cubicBezTo>
                  <a:pt x="821" y="611"/>
                  <a:pt x="821" y="610"/>
                  <a:pt x="821" y="608"/>
                </a:cubicBezTo>
                <a:cubicBezTo>
                  <a:pt x="821" y="608"/>
                  <a:pt x="820" y="607"/>
                  <a:pt x="820" y="607"/>
                </a:cubicBezTo>
                <a:cubicBezTo>
                  <a:pt x="820" y="607"/>
                  <a:pt x="820" y="607"/>
                  <a:pt x="820" y="606"/>
                </a:cubicBezTo>
                <a:cubicBezTo>
                  <a:pt x="820" y="606"/>
                  <a:pt x="820" y="606"/>
                  <a:pt x="820" y="606"/>
                </a:cubicBezTo>
                <a:cubicBezTo>
                  <a:pt x="821" y="606"/>
                  <a:pt x="821" y="605"/>
                  <a:pt x="821" y="605"/>
                </a:cubicBezTo>
                <a:cubicBezTo>
                  <a:pt x="821" y="604"/>
                  <a:pt x="822" y="603"/>
                  <a:pt x="822" y="603"/>
                </a:cubicBezTo>
                <a:cubicBezTo>
                  <a:pt x="822" y="602"/>
                  <a:pt x="822" y="602"/>
                  <a:pt x="823" y="601"/>
                </a:cubicBezTo>
                <a:cubicBezTo>
                  <a:pt x="823" y="600"/>
                  <a:pt x="824" y="600"/>
                  <a:pt x="824" y="599"/>
                </a:cubicBezTo>
                <a:cubicBezTo>
                  <a:pt x="824" y="599"/>
                  <a:pt x="825" y="598"/>
                  <a:pt x="825" y="597"/>
                </a:cubicBezTo>
                <a:cubicBezTo>
                  <a:pt x="825" y="597"/>
                  <a:pt x="825" y="597"/>
                  <a:pt x="825" y="597"/>
                </a:cubicBezTo>
                <a:cubicBezTo>
                  <a:pt x="839" y="598"/>
                  <a:pt x="842" y="590"/>
                  <a:pt x="836" y="578"/>
                </a:cubicBezTo>
                <a:cubicBezTo>
                  <a:pt x="829" y="582"/>
                  <a:pt x="819" y="586"/>
                  <a:pt x="824" y="596"/>
                </a:cubicBezTo>
                <a:cubicBezTo>
                  <a:pt x="823" y="597"/>
                  <a:pt x="823" y="597"/>
                  <a:pt x="823" y="597"/>
                </a:cubicBezTo>
                <a:cubicBezTo>
                  <a:pt x="823" y="597"/>
                  <a:pt x="823" y="597"/>
                  <a:pt x="823" y="597"/>
                </a:cubicBezTo>
                <a:cubicBezTo>
                  <a:pt x="823" y="597"/>
                  <a:pt x="823" y="598"/>
                  <a:pt x="822" y="598"/>
                </a:cubicBezTo>
                <a:cubicBezTo>
                  <a:pt x="822" y="599"/>
                  <a:pt x="822" y="599"/>
                  <a:pt x="821" y="600"/>
                </a:cubicBezTo>
                <a:cubicBezTo>
                  <a:pt x="821" y="601"/>
                  <a:pt x="820" y="601"/>
                  <a:pt x="820" y="602"/>
                </a:cubicBezTo>
                <a:cubicBezTo>
                  <a:pt x="820" y="602"/>
                  <a:pt x="820" y="603"/>
                  <a:pt x="820" y="603"/>
                </a:cubicBezTo>
                <a:cubicBezTo>
                  <a:pt x="819" y="603"/>
                  <a:pt x="819" y="602"/>
                  <a:pt x="819" y="602"/>
                </a:cubicBezTo>
                <a:cubicBezTo>
                  <a:pt x="819" y="601"/>
                  <a:pt x="819" y="601"/>
                  <a:pt x="818" y="600"/>
                </a:cubicBezTo>
                <a:cubicBezTo>
                  <a:pt x="818" y="600"/>
                  <a:pt x="818" y="600"/>
                  <a:pt x="818" y="599"/>
                </a:cubicBezTo>
                <a:cubicBezTo>
                  <a:pt x="818" y="599"/>
                  <a:pt x="818" y="599"/>
                  <a:pt x="818" y="599"/>
                </a:cubicBezTo>
                <a:cubicBezTo>
                  <a:pt x="818" y="598"/>
                  <a:pt x="817" y="598"/>
                  <a:pt x="817" y="597"/>
                </a:cubicBezTo>
                <a:cubicBezTo>
                  <a:pt x="817" y="597"/>
                  <a:pt x="817" y="597"/>
                  <a:pt x="817" y="596"/>
                </a:cubicBezTo>
                <a:cubicBezTo>
                  <a:pt x="816" y="595"/>
                  <a:pt x="816" y="595"/>
                  <a:pt x="815" y="594"/>
                </a:cubicBezTo>
                <a:cubicBezTo>
                  <a:pt x="815" y="593"/>
                  <a:pt x="814" y="593"/>
                  <a:pt x="814" y="592"/>
                </a:cubicBezTo>
                <a:cubicBezTo>
                  <a:pt x="813" y="592"/>
                  <a:pt x="813" y="591"/>
                  <a:pt x="813" y="591"/>
                </a:cubicBezTo>
                <a:cubicBezTo>
                  <a:pt x="812" y="590"/>
                  <a:pt x="811" y="589"/>
                  <a:pt x="811" y="589"/>
                </a:cubicBezTo>
                <a:cubicBezTo>
                  <a:pt x="810" y="588"/>
                  <a:pt x="810" y="588"/>
                  <a:pt x="810" y="588"/>
                </a:cubicBezTo>
                <a:cubicBezTo>
                  <a:pt x="810" y="588"/>
                  <a:pt x="811" y="589"/>
                  <a:pt x="812" y="591"/>
                </a:cubicBezTo>
                <a:cubicBezTo>
                  <a:pt x="812" y="592"/>
                  <a:pt x="812" y="592"/>
                  <a:pt x="813" y="593"/>
                </a:cubicBezTo>
                <a:cubicBezTo>
                  <a:pt x="813" y="593"/>
                  <a:pt x="813" y="594"/>
                  <a:pt x="814" y="595"/>
                </a:cubicBezTo>
                <a:cubicBezTo>
                  <a:pt x="814" y="596"/>
                  <a:pt x="815" y="598"/>
                  <a:pt x="816" y="600"/>
                </a:cubicBezTo>
                <a:cubicBezTo>
                  <a:pt x="816" y="600"/>
                  <a:pt x="816" y="600"/>
                  <a:pt x="816" y="600"/>
                </a:cubicBezTo>
                <a:cubicBezTo>
                  <a:pt x="816" y="601"/>
                  <a:pt x="816" y="601"/>
                  <a:pt x="816" y="601"/>
                </a:cubicBezTo>
                <a:cubicBezTo>
                  <a:pt x="816" y="601"/>
                  <a:pt x="817" y="602"/>
                  <a:pt x="817" y="602"/>
                </a:cubicBezTo>
                <a:cubicBezTo>
                  <a:pt x="817" y="603"/>
                  <a:pt x="817" y="604"/>
                  <a:pt x="818" y="605"/>
                </a:cubicBezTo>
                <a:cubicBezTo>
                  <a:pt x="818" y="606"/>
                  <a:pt x="818" y="606"/>
                  <a:pt x="818" y="606"/>
                </a:cubicBezTo>
                <a:cubicBezTo>
                  <a:pt x="818" y="607"/>
                  <a:pt x="818" y="607"/>
                  <a:pt x="818" y="607"/>
                </a:cubicBezTo>
                <a:cubicBezTo>
                  <a:pt x="818" y="608"/>
                  <a:pt x="818" y="608"/>
                  <a:pt x="818" y="609"/>
                </a:cubicBezTo>
                <a:cubicBezTo>
                  <a:pt x="818" y="609"/>
                  <a:pt x="818" y="610"/>
                  <a:pt x="818" y="610"/>
                </a:cubicBezTo>
                <a:cubicBezTo>
                  <a:pt x="818" y="610"/>
                  <a:pt x="818" y="609"/>
                  <a:pt x="818" y="609"/>
                </a:cubicBezTo>
                <a:cubicBezTo>
                  <a:pt x="819" y="610"/>
                  <a:pt x="819" y="611"/>
                  <a:pt x="819" y="612"/>
                </a:cubicBezTo>
                <a:cubicBezTo>
                  <a:pt x="819" y="615"/>
                  <a:pt x="819" y="617"/>
                  <a:pt x="819" y="619"/>
                </a:cubicBezTo>
                <a:cubicBezTo>
                  <a:pt x="819" y="620"/>
                  <a:pt x="819" y="621"/>
                  <a:pt x="819" y="621"/>
                </a:cubicBezTo>
                <a:cubicBezTo>
                  <a:pt x="819" y="622"/>
                  <a:pt x="819" y="623"/>
                  <a:pt x="819" y="623"/>
                </a:cubicBezTo>
                <a:cubicBezTo>
                  <a:pt x="819" y="624"/>
                  <a:pt x="819" y="624"/>
                  <a:pt x="818" y="625"/>
                </a:cubicBezTo>
                <a:cubicBezTo>
                  <a:pt x="818" y="626"/>
                  <a:pt x="818" y="626"/>
                  <a:pt x="818" y="626"/>
                </a:cubicBezTo>
                <a:cubicBezTo>
                  <a:pt x="818" y="626"/>
                  <a:pt x="818" y="627"/>
                  <a:pt x="818" y="627"/>
                </a:cubicBezTo>
                <a:cubicBezTo>
                  <a:pt x="818" y="628"/>
                  <a:pt x="817" y="630"/>
                  <a:pt x="817" y="632"/>
                </a:cubicBezTo>
                <a:cubicBezTo>
                  <a:pt x="817" y="631"/>
                  <a:pt x="817" y="631"/>
                  <a:pt x="817" y="631"/>
                </a:cubicBezTo>
                <a:cubicBezTo>
                  <a:pt x="817" y="631"/>
                  <a:pt x="816" y="631"/>
                  <a:pt x="816" y="631"/>
                </a:cubicBezTo>
                <a:cubicBezTo>
                  <a:pt x="816" y="630"/>
                  <a:pt x="816" y="630"/>
                  <a:pt x="816" y="630"/>
                </a:cubicBezTo>
                <a:cubicBezTo>
                  <a:pt x="816" y="629"/>
                  <a:pt x="816" y="629"/>
                  <a:pt x="815" y="629"/>
                </a:cubicBezTo>
                <a:cubicBezTo>
                  <a:pt x="815" y="629"/>
                  <a:pt x="815" y="629"/>
                  <a:pt x="815" y="628"/>
                </a:cubicBezTo>
                <a:cubicBezTo>
                  <a:pt x="815" y="628"/>
                  <a:pt x="815" y="628"/>
                  <a:pt x="815" y="628"/>
                </a:cubicBezTo>
                <a:cubicBezTo>
                  <a:pt x="815" y="628"/>
                  <a:pt x="814" y="627"/>
                  <a:pt x="814" y="627"/>
                </a:cubicBezTo>
                <a:cubicBezTo>
                  <a:pt x="814" y="626"/>
                  <a:pt x="813" y="626"/>
                  <a:pt x="813" y="625"/>
                </a:cubicBezTo>
                <a:cubicBezTo>
                  <a:pt x="812" y="624"/>
                  <a:pt x="811" y="624"/>
                  <a:pt x="811" y="623"/>
                </a:cubicBezTo>
                <a:cubicBezTo>
                  <a:pt x="811" y="623"/>
                  <a:pt x="810" y="623"/>
                  <a:pt x="810" y="623"/>
                </a:cubicBezTo>
                <a:cubicBezTo>
                  <a:pt x="812" y="613"/>
                  <a:pt x="796" y="612"/>
                  <a:pt x="789" y="613"/>
                </a:cubicBezTo>
                <a:cubicBezTo>
                  <a:pt x="795" y="617"/>
                  <a:pt x="798" y="633"/>
                  <a:pt x="809" y="625"/>
                </a:cubicBezTo>
                <a:cubicBezTo>
                  <a:pt x="808" y="623"/>
                  <a:pt x="808" y="623"/>
                  <a:pt x="808" y="623"/>
                </a:cubicBezTo>
                <a:cubicBezTo>
                  <a:pt x="809" y="624"/>
                  <a:pt x="809" y="624"/>
                  <a:pt x="810" y="624"/>
                </a:cubicBezTo>
                <a:cubicBezTo>
                  <a:pt x="810" y="624"/>
                  <a:pt x="810" y="624"/>
                  <a:pt x="810" y="624"/>
                </a:cubicBezTo>
                <a:cubicBezTo>
                  <a:pt x="810" y="624"/>
                  <a:pt x="810" y="624"/>
                  <a:pt x="810" y="624"/>
                </a:cubicBezTo>
                <a:cubicBezTo>
                  <a:pt x="811" y="625"/>
                  <a:pt x="811" y="625"/>
                  <a:pt x="812" y="626"/>
                </a:cubicBezTo>
                <a:cubicBezTo>
                  <a:pt x="812" y="626"/>
                  <a:pt x="813" y="627"/>
                  <a:pt x="813" y="628"/>
                </a:cubicBezTo>
                <a:cubicBezTo>
                  <a:pt x="813" y="628"/>
                  <a:pt x="814" y="628"/>
                  <a:pt x="814" y="629"/>
                </a:cubicBezTo>
                <a:cubicBezTo>
                  <a:pt x="814" y="629"/>
                  <a:pt x="814" y="629"/>
                  <a:pt x="814" y="629"/>
                </a:cubicBezTo>
                <a:cubicBezTo>
                  <a:pt x="814" y="629"/>
                  <a:pt x="814" y="629"/>
                  <a:pt x="814" y="629"/>
                </a:cubicBezTo>
                <a:cubicBezTo>
                  <a:pt x="815" y="630"/>
                  <a:pt x="815" y="630"/>
                  <a:pt x="815" y="630"/>
                </a:cubicBezTo>
                <a:cubicBezTo>
                  <a:pt x="815" y="631"/>
                  <a:pt x="815" y="631"/>
                  <a:pt x="815" y="631"/>
                </a:cubicBezTo>
                <a:cubicBezTo>
                  <a:pt x="815" y="631"/>
                  <a:pt x="815" y="631"/>
                  <a:pt x="816" y="632"/>
                </a:cubicBezTo>
                <a:cubicBezTo>
                  <a:pt x="816" y="632"/>
                  <a:pt x="816" y="632"/>
                  <a:pt x="816" y="632"/>
                </a:cubicBezTo>
                <a:cubicBezTo>
                  <a:pt x="816" y="632"/>
                  <a:pt x="816" y="632"/>
                  <a:pt x="816" y="633"/>
                </a:cubicBezTo>
                <a:cubicBezTo>
                  <a:pt x="816" y="633"/>
                  <a:pt x="816" y="633"/>
                  <a:pt x="816" y="633"/>
                </a:cubicBezTo>
                <a:cubicBezTo>
                  <a:pt x="816" y="633"/>
                  <a:pt x="816" y="634"/>
                  <a:pt x="816" y="634"/>
                </a:cubicBezTo>
                <a:cubicBezTo>
                  <a:pt x="816" y="635"/>
                  <a:pt x="815" y="635"/>
                  <a:pt x="815" y="636"/>
                </a:cubicBezTo>
                <a:cubicBezTo>
                  <a:pt x="815" y="636"/>
                  <a:pt x="814" y="637"/>
                  <a:pt x="814" y="637"/>
                </a:cubicBezTo>
                <a:cubicBezTo>
                  <a:pt x="814" y="638"/>
                  <a:pt x="814" y="638"/>
                  <a:pt x="813" y="639"/>
                </a:cubicBezTo>
                <a:cubicBezTo>
                  <a:pt x="813" y="639"/>
                  <a:pt x="813" y="640"/>
                  <a:pt x="812" y="641"/>
                </a:cubicBezTo>
                <a:cubicBezTo>
                  <a:pt x="812" y="642"/>
                  <a:pt x="811" y="643"/>
                  <a:pt x="811" y="644"/>
                </a:cubicBezTo>
                <a:cubicBezTo>
                  <a:pt x="810" y="644"/>
                  <a:pt x="810" y="644"/>
                  <a:pt x="810" y="645"/>
                </a:cubicBezTo>
                <a:cubicBezTo>
                  <a:pt x="810" y="645"/>
                  <a:pt x="810" y="645"/>
                  <a:pt x="810" y="645"/>
                </a:cubicBezTo>
                <a:cubicBezTo>
                  <a:pt x="810" y="646"/>
                  <a:pt x="810" y="646"/>
                  <a:pt x="810" y="646"/>
                </a:cubicBezTo>
                <a:cubicBezTo>
                  <a:pt x="810" y="646"/>
                  <a:pt x="810" y="646"/>
                  <a:pt x="810" y="646"/>
                </a:cubicBezTo>
                <a:cubicBezTo>
                  <a:pt x="810" y="647"/>
                  <a:pt x="810" y="647"/>
                  <a:pt x="810" y="647"/>
                </a:cubicBezTo>
                <a:cubicBezTo>
                  <a:pt x="809" y="650"/>
                  <a:pt x="810" y="652"/>
                  <a:pt x="811" y="654"/>
                </a:cubicBezTo>
                <a:cubicBezTo>
                  <a:pt x="811" y="655"/>
                  <a:pt x="811" y="655"/>
                  <a:pt x="811" y="656"/>
                </a:cubicBezTo>
                <a:cubicBezTo>
                  <a:pt x="811" y="656"/>
                  <a:pt x="811" y="656"/>
                  <a:pt x="812" y="657"/>
                </a:cubicBezTo>
                <a:cubicBezTo>
                  <a:pt x="812" y="657"/>
                  <a:pt x="812" y="658"/>
                  <a:pt x="813" y="658"/>
                </a:cubicBezTo>
                <a:cubicBezTo>
                  <a:pt x="813" y="658"/>
                  <a:pt x="813" y="659"/>
                  <a:pt x="813" y="659"/>
                </a:cubicBezTo>
                <a:cubicBezTo>
                  <a:pt x="814" y="660"/>
                  <a:pt x="814" y="660"/>
                  <a:pt x="815" y="661"/>
                </a:cubicBezTo>
                <a:cubicBezTo>
                  <a:pt x="813" y="660"/>
                  <a:pt x="812" y="658"/>
                  <a:pt x="810" y="657"/>
                </a:cubicBezTo>
                <a:cubicBezTo>
                  <a:pt x="808" y="655"/>
                  <a:pt x="805" y="654"/>
                  <a:pt x="802" y="652"/>
                </a:cubicBezTo>
                <a:cubicBezTo>
                  <a:pt x="801" y="651"/>
                  <a:pt x="799" y="651"/>
                  <a:pt x="798" y="650"/>
                </a:cubicBezTo>
                <a:cubicBezTo>
                  <a:pt x="797" y="650"/>
                  <a:pt x="796" y="649"/>
                  <a:pt x="796" y="649"/>
                </a:cubicBezTo>
                <a:cubicBezTo>
                  <a:pt x="795" y="649"/>
                  <a:pt x="794" y="649"/>
                  <a:pt x="793" y="649"/>
                </a:cubicBezTo>
                <a:cubicBezTo>
                  <a:pt x="790" y="648"/>
                  <a:pt x="787" y="647"/>
                  <a:pt x="785" y="647"/>
                </a:cubicBezTo>
                <a:cubicBezTo>
                  <a:pt x="779" y="646"/>
                  <a:pt x="773" y="644"/>
                  <a:pt x="768" y="642"/>
                </a:cubicBezTo>
                <a:cubicBezTo>
                  <a:pt x="766" y="641"/>
                  <a:pt x="763" y="640"/>
                  <a:pt x="761" y="638"/>
                </a:cubicBezTo>
                <a:cubicBezTo>
                  <a:pt x="758" y="637"/>
                  <a:pt x="756" y="636"/>
                  <a:pt x="754" y="635"/>
                </a:cubicBezTo>
                <a:cubicBezTo>
                  <a:pt x="752" y="634"/>
                  <a:pt x="751" y="634"/>
                  <a:pt x="749" y="633"/>
                </a:cubicBezTo>
                <a:cubicBezTo>
                  <a:pt x="749" y="633"/>
                  <a:pt x="749" y="632"/>
                  <a:pt x="749" y="632"/>
                </a:cubicBezTo>
                <a:cubicBezTo>
                  <a:pt x="749" y="631"/>
                  <a:pt x="748" y="630"/>
                  <a:pt x="748" y="628"/>
                </a:cubicBezTo>
                <a:cubicBezTo>
                  <a:pt x="748" y="628"/>
                  <a:pt x="748" y="628"/>
                  <a:pt x="748" y="627"/>
                </a:cubicBezTo>
                <a:cubicBezTo>
                  <a:pt x="748" y="627"/>
                  <a:pt x="747" y="627"/>
                  <a:pt x="747" y="626"/>
                </a:cubicBezTo>
                <a:cubicBezTo>
                  <a:pt x="747" y="626"/>
                  <a:pt x="747" y="625"/>
                  <a:pt x="747" y="624"/>
                </a:cubicBezTo>
                <a:cubicBezTo>
                  <a:pt x="747" y="623"/>
                  <a:pt x="747" y="623"/>
                  <a:pt x="747" y="622"/>
                </a:cubicBezTo>
                <a:cubicBezTo>
                  <a:pt x="747" y="622"/>
                  <a:pt x="747" y="621"/>
                  <a:pt x="747" y="621"/>
                </a:cubicBezTo>
                <a:cubicBezTo>
                  <a:pt x="747" y="621"/>
                  <a:pt x="747" y="621"/>
                  <a:pt x="747" y="620"/>
                </a:cubicBezTo>
                <a:cubicBezTo>
                  <a:pt x="747" y="620"/>
                  <a:pt x="747" y="620"/>
                  <a:pt x="747" y="620"/>
                </a:cubicBezTo>
                <a:cubicBezTo>
                  <a:pt x="747" y="620"/>
                  <a:pt x="747" y="619"/>
                  <a:pt x="747" y="619"/>
                </a:cubicBezTo>
                <a:cubicBezTo>
                  <a:pt x="748" y="617"/>
                  <a:pt x="749" y="616"/>
                  <a:pt x="750" y="614"/>
                </a:cubicBezTo>
                <a:cubicBezTo>
                  <a:pt x="750" y="613"/>
                  <a:pt x="751" y="612"/>
                  <a:pt x="751" y="610"/>
                </a:cubicBezTo>
                <a:cubicBezTo>
                  <a:pt x="751" y="610"/>
                  <a:pt x="751" y="609"/>
                  <a:pt x="751" y="608"/>
                </a:cubicBezTo>
                <a:cubicBezTo>
                  <a:pt x="751" y="608"/>
                  <a:pt x="751" y="608"/>
                  <a:pt x="751" y="608"/>
                </a:cubicBezTo>
                <a:cubicBezTo>
                  <a:pt x="751" y="608"/>
                  <a:pt x="751" y="608"/>
                  <a:pt x="751" y="608"/>
                </a:cubicBezTo>
                <a:cubicBezTo>
                  <a:pt x="751" y="607"/>
                  <a:pt x="751" y="607"/>
                  <a:pt x="751" y="607"/>
                </a:cubicBezTo>
                <a:cubicBezTo>
                  <a:pt x="751" y="607"/>
                  <a:pt x="751" y="607"/>
                  <a:pt x="751" y="607"/>
                </a:cubicBezTo>
                <a:cubicBezTo>
                  <a:pt x="751" y="604"/>
                  <a:pt x="750" y="602"/>
                  <a:pt x="748" y="600"/>
                </a:cubicBezTo>
                <a:cubicBezTo>
                  <a:pt x="748" y="599"/>
                  <a:pt x="748" y="599"/>
                  <a:pt x="748" y="599"/>
                </a:cubicBezTo>
                <a:cubicBezTo>
                  <a:pt x="748" y="598"/>
                  <a:pt x="748" y="598"/>
                  <a:pt x="748" y="598"/>
                </a:cubicBezTo>
                <a:cubicBezTo>
                  <a:pt x="748" y="598"/>
                  <a:pt x="748" y="598"/>
                  <a:pt x="748" y="598"/>
                </a:cubicBezTo>
                <a:cubicBezTo>
                  <a:pt x="748" y="597"/>
                  <a:pt x="748" y="597"/>
                  <a:pt x="748" y="597"/>
                </a:cubicBezTo>
                <a:cubicBezTo>
                  <a:pt x="748" y="597"/>
                  <a:pt x="748" y="596"/>
                  <a:pt x="748" y="595"/>
                </a:cubicBezTo>
                <a:cubicBezTo>
                  <a:pt x="748" y="595"/>
                  <a:pt x="748" y="594"/>
                  <a:pt x="748" y="593"/>
                </a:cubicBezTo>
                <a:cubicBezTo>
                  <a:pt x="748" y="593"/>
                  <a:pt x="748" y="592"/>
                  <a:pt x="749" y="591"/>
                </a:cubicBezTo>
                <a:cubicBezTo>
                  <a:pt x="749" y="591"/>
                  <a:pt x="749" y="590"/>
                  <a:pt x="749" y="589"/>
                </a:cubicBezTo>
                <a:cubicBezTo>
                  <a:pt x="749" y="589"/>
                  <a:pt x="749" y="588"/>
                  <a:pt x="749" y="587"/>
                </a:cubicBezTo>
                <a:cubicBezTo>
                  <a:pt x="757" y="581"/>
                  <a:pt x="761" y="573"/>
                  <a:pt x="758" y="564"/>
                </a:cubicBezTo>
                <a:cubicBezTo>
                  <a:pt x="751" y="571"/>
                  <a:pt x="745" y="578"/>
                  <a:pt x="747" y="588"/>
                </a:cubicBezTo>
                <a:cubicBezTo>
                  <a:pt x="747" y="588"/>
                  <a:pt x="747" y="588"/>
                  <a:pt x="747" y="588"/>
                </a:cubicBezTo>
                <a:cubicBezTo>
                  <a:pt x="747" y="589"/>
                  <a:pt x="747" y="589"/>
                  <a:pt x="747" y="589"/>
                </a:cubicBezTo>
                <a:cubicBezTo>
                  <a:pt x="747" y="589"/>
                  <a:pt x="747" y="590"/>
                  <a:pt x="747" y="591"/>
                </a:cubicBezTo>
                <a:cubicBezTo>
                  <a:pt x="747" y="592"/>
                  <a:pt x="746" y="592"/>
                  <a:pt x="746" y="593"/>
                </a:cubicBezTo>
                <a:cubicBezTo>
                  <a:pt x="746" y="594"/>
                  <a:pt x="746" y="595"/>
                  <a:pt x="746" y="595"/>
                </a:cubicBezTo>
                <a:cubicBezTo>
                  <a:pt x="746" y="595"/>
                  <a:pt x="746" y="596"/>
                  <a:pt x="746" y="596"/>
                </a:cubicBezTo>
                <a:cubicBezTo>
                  <a:pt x="746" y="595"/>
                  <a:pt x="745" y="595"/>
                  <a:pt x="745" y="594"/>
                </a:cubicBezTo>
                <a:cubicBezTo>
                  <a:pt x="744" y="592"/>
                  <a:pt x="743" y="590"/>
                  <a:pt x="742" y="588"/>
                </a:cubicBezTo>
                <a:cubicBezTo>
                  <a:pt x="740" y="584"/>
                  <a:pt x="739" y="580"/>
                  <a:pt x="738" y="577"/>
                </a:cubicBezTo>
                <a:cubicBezTo>
                  <a:pt x="738" y="577"/>
                  <a:pt x="737" y="576"/>
                  <a:pt x="737" y="576"/>
                </a:cubicBezTo>
                <a:cubicBezTo>
                  <a:pt x="737" y="576"/>
                  <a:pt x="737" y="575"/>
                  <a:pt x="737" y="575"/>
                </a:cubicBezTo>
                <a:cubicBezTo>
                  <a:pt x="736" y="574"/>
                  <a:pt x="736" y="573"/>
                  <a:pt x="736" y="573"/>
                </a:cubicBezTo>
                <a:cubicBezTo>
                  <a:pt x="735" y="572"/>
                  <a:pt x="734" y="570"/>
                  <a:pt x="734" y="570"/>
                </a:cubicBezTo>
                <a:cubicBezTo>
                  <a:pt x="734" y="569"/>
                  <a:pt x="734" y="569"/>
                  <a:pt x="733" y="568"/>
                </a:cubicBezTo>
                <a:cubicBezTo>
                  <a:pt x="733" y="568"/>
                  <a:pt x="733" y="568"/>
                  <a:pt x="734" y="568"/>
                </a:cubicBezTo>
                <a:cubicBezTo>
                  <a:pt x="734" y="568"/>
                  <a:pt x="734" y="568"/>
                  <a:pt x="734" y="568"/>
                </a:cubicBezTo>
                <a:cubicBezTo>
                  <a:pt x="734" y="568"/>
                  <a:pt x="734" y="568"/>
                  <a:pt x="734" y="568"/>
                </a:cubicBezTo>
                <a:cubicBezTo>
                  <a:pt x="734" y="568"/>
                  <a:pt x="734" y="568"/>
                  <a:pt x="734" y="568"/>
                </a:cubicBezTo>
                <a:cubicBezTo>
                  <a:pt x="734" y="568"/>
                  <a:pt x="734" y="568"/>
                  <a:pt x="734" y="568"/>
                </a:cubicBezTo>
                <a:cubicBezTo>
                  <a:pt x="734" y="568"/>
                  <a:pt x="734" y="568"/>
                  <a:pt x="734" y="568"/>
                </a:cubicBezTo>
                <a:cubicBezTo>
                  <a:pt x="734" y="568"/>
                  <a:pt x="734" y="568"/>
                  <a:pt x="734" y="568"/>
                </a:cubicBezTo>
                <a:cubicBezTo>
                  <a:pt x="734" y="569"/>
                  <a:pt x="734" y="569"/>
                  <a:pt x="734" y="569"/>
                </a:cubicBezTo>
                <a:cubicBezTo>
                  <a:pt x="734" y="569"/>
                  <a:pt x="734" y="569"/>
                  <a:pt x="734" y="568"/>
                </a:cubicBezTo>
                <a:cubicBezTo>
                  <a:pt x="734" y="568"/>
                  <a:pt x="734" y="568"/>
                  <a:pt x="734" y="568"/>
                </a:cubicBezTo>
                <a:cubicBezTo>
                  <a:pt x="734" y="568"/>
                  <a:pt x="734" y="568"/>
                  <a:pt x="734" y="568"/>
                </a:cubicBezTo>
                <a:cubicBezTo>
                  <a:pt x="734" y="568"/>
                  <a:pt x="733" y="568"/>
                  <a:pt x="733" y="568"/>
                </a:cubicBezTo>
                <a:cubicBezTo>
                  <a:pt x="733" y="568"/>
                  <a:pt x="733" y="568"/>
                  <a:pt x="733" y="568"/>
                </a:cubicBezTo>
                <a:cubicBezTo>
                  <a:pt x="733" y="568"/>
                  <a:pt x="733" y="568"/>
                  <a:pt x="733" y="568"/>
                </a:cubicBezTo>
                <a:cubicBezTo>
                  <a:pt x="733" y="568"/>
                  <a:pt x="733" y="568"/>
                  <a:pt x="733" y="568"/>
                </a:cubicBezTo>
                <a:cubicBezTo>
                  <a:pt x="733" y="568"/>
                  <a:pt x="733" y="568"/>
                  <a:pt x="733" y="568"/>
                </a:cubicBezTo>
                <a:cubicBezTo>
                  <a:pt x="733" y="569"/>
                  <a:pt x="733" y="569"/>
                  <a:pt x="733" y="570"/>
                </a:cubicBezTo>
                <a:cubicBezTo>
                  <a:pt x="733" y="571"/>
                  <a:pt x="734" y="572"/>
                  <a:pt x="734" y="573"/>
                </a:cubicBezTo>
                <a:cubicBezTo>
                  <a:pt x="734" y="574"/>
                  <a:pt x="734" y="575"/>
                  <a:pt x="735" y="576"/>
                </a:cubicBezTo>
                <a:cubicBezTo>
                  <a:pt x="735" y="576"/>
                  <a:pt x="735" y="576"/>
                  <a:pt x="735" y="577"/>
                </a:cubicBezTo>
                <a:cubicBezTo>
                  <a:pt x="735" y="577"/>
                  <a:pt x="735" y="578"/>
                  <a:pt x="735" y="578"/>
                </a:cubicBezTo>
                <a:cubicBezTo>
                  <a:pt x="736" y="579"/>
                  <a:pt x="736" y="580"/>
                  <a:pt x="737" y="582"/>
                </a:cubicBezTo>
                <a:cubicBezTo>
                  <a:pt x="737" y="581"/>
                  <a:pt x="737" y="581"/>
                  <a:pt x="737" y="581"/>
                </a:cubicBezTo>
                <a:cubicBezTo>
                  <a:pt x="736" y="581"/>
                  <a:pt x="736" y="581"/>
                  <a:pt x="736" y="580"/>
                </a:cubicBezTo>
                <a:cubicBezTo>
                  <a:pt x="735" y="580"/>
                  <a:pt x="735" y="580"/>
                  <a:pt x="735" y="580"/>
                </a:cubicBezTo>
                <a:cubicBezTo>
                  <a:pt x="734" y="579"/>
                  <a:pt x="734" y="579"/>
                  <a:pt x="734" y="579"/>
                </a:cubicBezTo>
                <a:cubicBezTo>
                  <a:pt x="733" y="578"/>
                  <a:pt x="732" y="578"/>
                  <a:pt x="732" y="577"/>
                </a:cubicBezTo>
                <a:cubicBezTo>
                  <a:pt x="731" y="577"/>
                  <a:pt x="730" y="576"/>
                  <a:pt x="729" y="576"/>
                </a:cubicBezTo>
                <a:cubicBezTo>
                  <a:pt x="729" y="576"/>
                  <a:pt x="729" y="575"/>
                  <a:pt x="728" y="575"/>
                </a:cubicBezTo>
                <a:cubicBezTo>
                  <a:pt x="731" y="563"/>
                  <a:pt x="707" y="567"/>
                  <a:pt x="702" y="565"/>
                </a:cubicBezTo>
                <a:cubicBezTo>
                  <a:pt x="706" y="574"/>
                  <a:pt x="719" y="588"/>
                  <a:pt x="727" y="577"/>
                </a:cubicBezTo>
                <a:cubicBezTo>
                  <a:pt x="727" y="576"/>
                  <a:pt x="726" y="576"/>
                  <a:pt x="726" y="576"/>
                </a:cubicBezTo>
                <a:cubicBezTo>
                  <a:pt x="726" y="576"/>
                  <a:pt x="726" y="576"/>
                  <a:pt x="726" y="576"/>
                </a:cubicBezTo>
                <a:cubicBezTo>
                  <a:pt x="727" y="576"/>
                  <a:pt x="728" y="577"/>
                  <a:pt x="728" y="577"/>
                </a:cubicBezTo>
                <a:cubicBezTo>
                  <a:pt x="729" y="577"/>
                  <a:pt x="730" y="578"/>
                  <a:pt x="731" y="578"/>
                </a:cubicBezTo>
                <a:cubicBezTo>
                  <a:pt x="731" y="579"/>
                  <a:pt x="732" y="579"/>
                  <a:pt x="733" y="580"/>
                </a:cubicBezTo>
                <a:cubicBezTo>
                  <a:pt x="733" y="580"/>
                  <a:pt x="733" y="581"/>
                  <a:pt x="734" y="581"/>
                </a:cubicBezTo>
                <a:cubicBezTo>
                  <a:pt x="734" y="581"/>
                  <a:pt x="734" y="581"/>
                  <a:pt x="735" y="582"/>
                </a:cubicBezTo>
                <a:cubicBezTo>
                  <a:pt x="735" y="582"/>
                  <a:pt x="735" y="582"/>
                  <a:pt x="736" y="582"/>
                </a:cubicBezTo>
                <a:cubicBezTo>
                  <a:pt x="736" y="583"/>
                  <a:pt x="736" y="583"/>
                  <a:pt x="736" y="583"/>
                </a:cubicBezTo>
                <a:cubicBezTo>
                  <a:pt x="736" y="583"/>
                  <a:pt x="736" y="583"/>
                  <a:pt x="737" y="583"/>
                </a:cubicBezTo>
                <a:cubicBezTo>
                  <a:pt x="737" y="584"/>
                  <a:pt x="737" y="584"/>
                  <a:pt x="737" y="584"/>
                </a:cubicBezTo>
                <a:cubicBezTo>
                  <a:pt x="737" y="584"/>
                  <a:pt x="737" y="584"/>
                  <a:pt x="738" y="584"/>
                </a:cubicBezTo>
                <a:cubicBezTo>
                  <a:pt x="738" y="584"/>
                  <a:pt x="738" y="585"/>
                  <a:pt x="738" y="585"/>
                </a:cubicBezTo>
                <a:cubicBezTo>
                  <a:pt x="739" y="586"/>
                  <a:pt x="739" y="588"/>
                  <a:pt x="740" y="589"/>
                </a:cubicBezTo>
                <a:cubicBezTo>
                  <a:pt x="741" y="591"/>
                  <a:pt x="742" y="593"/>
                  <a:pt x="743" y="595"/>
                </a:cubicBezTo>
                <a:cubicBezTo>
                  <a:pt x="744" y="597"/>
                  <a:pt x="745" y="599"/>
                  <a:pt x="746" y="601"/>
                </a:cubicBezTo>
                <a:cubicBezTo>
                  <a:pt x="748" y="603"/>
                  <a:pt x="748" y="605"/>
                  <a:pt x="749" y="607"/>
                </a:cubicBezTo>
                <a:cubicBezTo>
                  <a:pt x="749" y="607"/>
                  <a:pt x="749" y="607"/>
                  <a:pt x="749" y="607"/>
                </a:cubicBezTo>
                <a:cubicBezTo>
                  <a:pt x="749" y="608"/>
                  <a:pt x="749" y="608"/>
                  <a:pt x="749" y="608"/>
                </a:cubicBezTo>
                <a:cubicBezTo>
                  <a:pt x="749" y="608"/>
                  <a:pt x="749" y="608"/>
                  <a:pt x="749" y="608"/>
                </a:cubicBezTo>
                <a:cubicBezTo>
                  <a:pt x="749" y="608"/>
                  <a:pt x="749" y="608"/>
                  <a:pt x="749" y="608"/>
                </a:cubicBezTo>
                <a:cubicBezTo>
                  <a:pt x="749" y="609"/>
                  <a:pt x="749" y="609"/>
                  <a:pt x="749" y="610"/>
                </a:cubicBezTo>
                <a:cubicBezTo>
                  <a:pt x="748" y="611"/>
                  <a:pt x="748" y="612"/>
                  <a:pt x="748" y="613"/>
                </a:cubicBezTo>
                <a:cubicBezTo>
                  <a:pt x="747" y="615"/>
                  <a:pt x="746" y="616"/>
                  <a:pt x="745" y="618"/>
                </a:cubicBezTo>
                <a:cubicBezTo>
                  <a:pt x="745" y="619"/>
                  <a:pt x="745" y="619"/>
                  <a:pt x="745" y="619"/>
                </a:cubicBezTo>
                <a:cubicBezTo>
                  <a:pt x="745" y="619"/>
                  <a:pt x="745" y="620"/>
                  <a:pt x="745" y="620"/>
                </a:cubicBezTo>
                <a:cubicBezTo>
                  <a:pt x="745" y="620"/>
                  <a:pt x="745" y="620"/>
                  <a:pt x="745" y="621"/>
                </a:cubicBezTo>
                <a:cubicBezTo>
                  <a:pt x="745" y="621"/>
                  <a:pt x="745" y="621"/>
                  <a:pt x="745" y="622"/>
                </a:cubicBezTo>
                <a:cubicBezTo>
                  <a:pt x="744" y="623"/>
                  <a:pt x="744" y="624"/>
                  <a:pt x="745" y="624"/>
                </a:cubicBezTo>
                <a:cubicBezTo>
                  <a:pt x="745" y="625"/>
                  <a:pt x="745" y="625"/>
                  <a:pt x="745" y="626"/>
                </a:cubicBezTo>
                <a:cubicBezTo>
                  <a:pt x="745" y="626"/>
                  <a:pt x="745" y="627"/>
                  <a:pt x="745" y="627"/>
                </a:cubicBezTo>
                <a:cubicBezTo>
                  <a:pt x="745" y="627"/>
                  <a:pt x="745" y="628"/>
                  <a:pt x="746" y="628"/>
                </a:cubicBezTo>
                <a:cubicBezTo>
                  <a:pt x="746" y="628"/>
                  <a:pt x="746" y="629"/>
                  <a:pt x="746" y="629"/>
                </a:cubicBezTo>
                <a:cubicBezTo>
                  <a:pt x="747" y="630"/>
                  <a:pt x="748" y="631"/>
                  <a:pt x="748" y="632"/>
                </a:cubicBezTo>
                <a:cubicBezTo>
                  <a:pt x="748" y="632"/>
                  <a:pt x="748" y="633"/>
                  <a:pt x="748" y="633"/>
                </a:cubicBezTo>
                <a:cubicBezTo>
                  <a:pt x="748" y="632"/>
                  <a:pt x="747" y="632"/>
                  <a:pt x="746" y="632"/>
                </a:cubicBezTo>
                <a:cubicBezTo>
                  <a:pt x="746" y="632"/>
                  <a:pt x="745" y="632"/>
                  <a:pt x="744" y="631"/>
                </a:cubicBezTo>
                <a:cubicBezTo>
                  <a:pt x="744" y="631"/>
                  <a:pt x="744" y="631"/>
                  <a:pt x="744" y="631"/>
                </a:cubicBezTo>
                <a:cubicBezTo>
                  <a:pt x="744" y="631"/>
                  <a:pt x="744" y="631"/>
                  <a:pt x="744" y="631"/>
                </a:cubicBezTo>
                <a:cubicBezTo>
                  <a:pt x="744" y="631"/>
                  <a:pt x="744" y="631"/>
                  <a:pt x="744" y="631"/>
                </a:cubicBezTo>
                <a:cubicBezTo>
                  <a:pt x="744" y="631"/>
                  <a:pt x="744" y="631"/>
                  <a:pt x="744" y="631"/>
                </a:cubicBezTo>
                <a:cubicBezTo>
                  <a:pt x="743" y="631"/>
                  <a:pt x="743" y="631"/>
                  <a:pt x="743" y="631"/>
                </a:cubicBezTo>
                <a:cubicBezTo>
                  <a:pt x="743" y="631"/>
                  <a:pt x="743" y="631"/>
                  <a:pt x="743" y="631"/>
                </a:cubicBezTo>
                <a:cubicBezTo>
                  <a:pt x="742" y="631"/>
                  <a:pt x="742" y="631"/>
                  <a:pt x="742" y="631"/>
                </a:cubicBezTo>
                <a:cubicBezTo>
                  <a:pt x="741" y="631"/>
                  <a:pt x="741" y="631"/>
                  <a:pt x="741" y="631"/>
                </a:cubicBezTo>
                <a:cubicBezTo>
                  <a:pt x="740" y="631"/>
                  <a:pt x="739" y="631"/>
                  <a:pt x="739" y="631"/>
                </a:cubicBezTo>
                <a:cubicBezTo>
                  <a:pt x="738" y="631"/>
                  <a:pt x="737" y="631"/>
                  <a:pt x="735" y="631"/>
                </a:cubicBezTo>
                <a:cubicBezTo>
                  <a:pt x="734" y="631"/>
                  <a:pt x="733" y="631"/>
                  <a:pt x="732" y="631"/>
                </a:cubicBezTo>
                <a:cubicBezTo>
                  <a:pt x="730" y="632"/>
                  <a:pt x="728" y="632"/>
                  <a:pt x="727" y="632"/>
                </a:cubicBezTo>
                <a:cubicBezTo>
                  <a:pt x="723" y="633"/>
                  <a:pt x="720" y="633"/>
                  <a:pt x="717" y="633"/>
                </a:cubicBezTo>
                <a:cubicBezTo>
                  <a:pt x="716" y="633"/>
                  <a:pt x="715" y="633"/>
                  <a:pt x="714" y="633"/>
                </a:cubicBezTo>
                <a:cubicBezTo>
                  <a:pt x="713" y="633"/>
                  <a:pt x="712" y="633"/>
                  <a:pt x="711" y="633"/>
                </a:cubicBezTo>
                <a:cubicBezTo>
                  <a:pt x="710" y="633"/>
                  <a:pt x="709" y="632"/>
                  <a:pt x="709" y="632"/>
                </a:cubicBezTo>
                <a:cubicBezTo>
                  <a:pt x="709" y="632"/>
                  <a:pt x="710" y="633"/>
                  <a:pt x="711" y="633"/>
                </a:cubicBezTo>
                <a:cubicBezTo>
                  <a:pt x="712" y="633"/>
                  <a:pt x="713" y="634"/>
                  <a:pt x="714" y="634"/>
                </a:cubicBezTo>
                <a:cubicBezTo>
                  <a:pt x="715" y="634"/>
                  <a:pt x="716" y="634"/>
                  <a:pt x="717" y="634"/>
                </a:cubicBezTo>
                <a:cubicBezTo>
                  <a:pt x="718" y="634"/>
                  <a:pt x="719" y="635"/>
                  <a:pt x="721" y="635"/>
                </a:cubicBezTo>
                <a:cubicBezTo>
                  <a:pt x="720" y="635"/>
                  <a:pt x="719" y="635"/>
                  <a:pt x="719" y="635"/>
                </a:cubicBezTo>
                <a:cubicBezTo>
                  <a:pt x="718" y="636"/>
                  <a:pt x="717" y="636"/>
                  <a:pt x="716" y="637"/>
                </a:cubicBezTo>
                <a:cubicBezTo>
                  <a:pt x="715" y="638"/>
                  <a:pt x="714" y="638"/>
                  <a:pt x="713" y="639"/>
                </a:cubicBezTo>
                <a:cubicBezTo>
                  <a:pt x="712" y="639"/>
                  <a:pt x="712" y="640"/>
                  <a:pt x="711" y="640"/>
                </a:cubicBezTo>
                <a:cubicBezTo>
                  <a:pt x="697" y="639"/>
                  <a:pt x="699" y="650"/>
                  <a:pt x="689" y="655"/>
                </a:cubicBezTo>
                <a:cubicBezTo>
                  <a:pt x="702" y="658"/>
                  <a:pt x="713" y="658"/>
                  <a:pt x="711" y="642"/>
                </a:cubicBezTo>
                <a:cubicBezTo>
                  <a:pt x="711" y="642"/>
                  <a:pt x="711" y="642"/>
                  <a:pt x="711" y="642"/>
                </a:cubicBezTo>
                <a:cubicBezTo>
                  <a:pt x="712" y="642"/>
                  <a:pt x="713" y="641"/>
                  <a:pt x="714" y="640"/>
                </a:cubicBezTo>
                <a:cubicBezTo>
                  <a:pt x="715" y="640"/>
                  <a:pt x="716" y="639"/>
                  <a:pt x="717" y="639"/>
                </a:cubicBezTo>
                <a:cubicBezTo>
                  <a:pt x="718" y="638"/>
                  <a:pt x="719" y="638"/>
                  <a:pt x="720" y="637"/>
                </a:cubicBezTo>
                <a:cubicBezTo>
                  <a:pt x="721" y="637"/>
                  <a:pt x="722" y="636"/>
                  <a:pt x="723" y="636"/>
                </a:cubicBezTo>
                <a:cubicBezTo>
                  <a:pt x="723" y="636"/>
                  <a:pt x="724" y="636"/>
                  <a:pt x="724" y="635"/>
                </a:cubicBezTo>
                <a:cubicBezTo>
                  <a:pt x="724" y="635"/>
                  <a:pt x="725" y="635"/>
                  <a:pt x="725" y="635"/>
                </a:cubicBezTo>
                <a:cubicBezTo>
                  <a:pt x="726" y="635"/>
                  <a:pt x="726" y="635"/>
                  <a:pt x="726" y="635"/>
                </a:cubicBezTo>
                <a:cubicBezTo>
                  <a:pt x="726" y="635"/>
                  <a:pt x="727" y="635"/>
                  <a:pt x="727" y="635"/>
                </a:cubicBezTo>
                <a:cubicBezTo>
                  <a:pt x="729" y="635"/>
                  <a:pt x="731" y="635"/>
                  <a:pt x="733" y="635"/>
                </a:cubicBezTo>
                <a:cubicBezTo>
                  <a:pt x="734" y="635"/>
                  <a:pt x="735" y="635"/>
                  <a:pt x="736" y="634"/>
                </a:cubicBezTo>
                <a:cubicBezTo>
                  <a:pt x="737" y="634"/>
                  <a:pt x="738" y="634"/>
                  <a:pt x="739" y="634"/>
                </a:cubicBezTo>
                <a:cubicBezTo>
                  <a:pt x="739" y="634"/>
                  <a:pt x="740" y="634"/>
                  <a:pt x="741" y="634"/>
                </a:cubicBezTo>
                <a:cubicBezTo>
                  <a:pt x="741" y="634"/>
                  <a:pt x="741" y="634"/>
                  <a:pt x="741" y="634"/>
                </a:cubicBezTo>
                <a:cubicBezTo>
                  <a:pt x="742" y="634"/>
                  <a:pt x="742" y="634"/>
                  <a:pt x="742" y="634"/>
                </a:cubicBezTo>
                <a:cubicBezTo>
                  <a:pt x="742" y="634"/>
                  <a:pt x="743" y="634"/>
                  <a:pt x="743" y="635"/>
                </a:cubicBezTo>
                <a:cubicBezTo>
                  <a:pt x="743" y="635"/>
                  <a:pt x="743" y="635"/>
                  <a:pt x="743" y="635"/>
                </a:cubicBezTo>
                <a:cubicBezTo>
                  <a:pt x="743" y="635"/>
                  <a:pt x="743" y="635"/>
                  <a:pt x="743" y="635"/>
                </a:cubicBezTo>
                <a:cubicBezTo>
                  <a:pt x="743" y="635"/>
                  <a:pt x="743" y="635"/>
                  <a:pt x="743" y="635"/>
                </a:cubicBezTo>
                <a:cubicBezTo>
                  <a:pt x="743" y="635"/>
                  <a:pt x="743" y="635"/>
                  <a:pt x="743" y="635"/>
                </a:cubicBezTo>
                <a:cubicBezTo>
                  <a:pt x="744" y="635"/>
                  <a:pt x="744" y="635"/>
                  <a:pt x="744" y="635"/>
                </a:cubicBezTo>
                <a:cubicBezTo>
                  <a:pt x="744" y="635"/>
                  <a:pt x="745" y="635"/>
                  <a:pt x="745" y="635"/>
                </a:cubicBezTo>
                <a:cubicBezTo>
                  <a:pt x="748" y="636"/>
                  <a:pt x="750" y="637"/>
                  <a:pt x="752" y="638"/>
                </a:cubicBezTo>
                <a:cubicBezTo>
                  <a:pt x="754" y="639"/>
                  <a:pt x="757" y="640"/>
                  <a:pt x="759" y="641"/>
                </a:cubicBezTo>
                <a:cubicBezTo>
                  <a:pt x="762" y="643"/>
                  <a:pt x="764" y="644"/>
                  <a:pt x="767" y="645"/>
                </a:cubicBezTo>
                <a:cubicBezTo>
                  <a:pt x="770" y="646"/>
                  <a:pt x="773" y="647"/>
                  <a:pt x="776" y="648"/>
                </a:cubicBezTo>
                <a:cubicBezTo>
                  <a:pt x="776" y="648"/>
                  <a:pt x="776" y="648"/>
                  <a:pt x="776" y="648"/>
                </a:cubicBezTo>
                <a:cubicBezTo>
                  <a:pt x="776" y="648"/>
                  <a:pt x="775" y="648"/>
                  <a:pt x="775" y="649"/>
                </a:cubicBezTo>
                <a:cubicBezTo>
                  <a:pt x="774" y="649"/>
                  <a:pt x="774" y="649"/>
                  <a:pt x="774" y="649"/>
                </a:cubicBezTo>
                <a:cubicBezTo>
                  <a:pt x="773" y="650"/>
                  <a:pt x="773" y="650"/>
                  <a:pt x="773" y="650"/>
                </a:cubicBezTo>
                <a:cubicBezTo>
                  <a:pt x="773" y="650"/>
                  <a:pt x="773" y="650"/>
                  <a:pt x="772" y="651"/>
                </a:cubicBezTo>
                <a:cubicBezTo>
                  <a:pt x="772" y="651"/>
                  <a:pt x="771" y="652"/>
                  <a:pt x="770" y="653"/>
                </a:cubicBezTo>
                <a:cubicBezTo>
                  <a:pt x="769" y="654"/>
                  <a:pt x="768" y="656"/>
                  <a:pt x="768" y="657"/>
                </a:cubicBezTo>
                <a:cubicBezTo>
                  <a:pt x="766" y="659"/>
                  <a:pt x="764" y="661"/>
                  <a:pt x="762" y="663"/>
                </a:cubicBezTo>
                <a:cubicBezTo>
                  <a:pt x="761" y="665"/>
                  <a:pt x="760" y="666"/>
                  <a:pt x="759" y="667"/>
                </a:cubicBezTo>
                <a:cubicBezTo>
                  <a:pt x="758" y="668"/>
                  <a:pt x="757" y="669"/>
                  <a:pt x="756" y="669"/>
                </a:cubicBezTo>
                <a:cubicBezTo>
                  <a:pt x="755" y="670"/>
                  <a:pt x="754" y="671"/>
                  <a:pt x="753" y="672"/>
                </a:cubicBezTo>
                <a:cubicBezTo>
                  <a:pt x="753" y="672"/>
                  <a:pt x="753" y="672"/>
                  <a:pt x="753" y="672"/>
                </a:cubicBezTo>
                <a:cubicBezTo>
                  <a:pt x="753" y="672"/>
                  <a:pt x="752" y="672"/>
                  <a:pt x="752" y="672"/>
                </a:cubicBezTo>
                <a:cubicBezTo>
                  <a:pt x="751" y="672"/>
                  <a:pt x="751" y="672"/>
                  <a:pt x="751" y="671"/>
                </a:cubicBezTo>
                <a:cubicBezTo>
                  <a:pt x="751" y="671"/>
                  <a:pt x="751" y="671"/>
                  <a:pt x="751" y="671"/>
                </a:cubicBezTo>
                <a:cubicBezTo>
                  <a:pt x="750" y="672"/>
                  <a:pt x="750" y="672"/>
                  <a:pt x="750" y="672"/>
                </a:cubicBezTo>
                <a:cubicBezTo>
                  <a:pt x="749" y="672"/>
                  <a:pt x="749" y="672"/>
                  <a:pt x="748" y="672"/>
                </a:cubicBezTo>
                <a:cubicBezTo>
                  <a:pt x="747" y="672"/>
                  <a:pt x="747" y="672"/>
                  <a:pt x="746" y="672"/>
                </a:cubicBezTo>
                <a:cubicBezTo>
                  <a:pt x="745" y="672"/>
                  <a:pt x="744" y="672"/>
                  <a:pt x="743" y="672"/>
                </a:cubicBezTo>
                <a:cubicBezTo>
                  <a:pt x="743" y="672"/>
                  <a:pt x="742" y="672"/>
                  <a:pt x="741" y="672"/>
                </a:cubicBezTo>
                <a:cubicBezTo>
                  <a:pt x="740" y="670"/>
                  <a:pt x="739" y="669"/>
                  <a:pt x="738" y="669"/>
                </a:cubicBezTo>
                <a:cubicBezTo>
                  <a:pt x="740" y="664"/>
                  <a:pt x="738" y="657"/>
                  <a:pt x="735" y="650"/>
                </a:cubicBezTo>
                <a:cubicBezTo>
                  <a:pt x="725" y="657"/>
                  <a:pt x="710" y="664"/>
                  <a:pt x="717" y="678"/>
                </a:cubicBezTo>
                <a:cubicBezTo>
                  <a:pt x="716" y="679"/>
                  <a:pt x="716" y="679"/>
                  <a:pt x="716" y="679"/>
                </a:cubicBezTo>
                <a:cubicBezTo>
                  <a:pt x="716" y="679"/>
                  <a:pt x="716" y="679"/>
                  <a:pt x="716" y="679"/>
                </a:cubicBezTo>
                <a:cubicBezTo>
                  <a:pt x="715" y="680"/>
                  <a:pt x="715" y="681"/>
                  <a:pt x="714" y="682"/>
                </a:cubicBezTo>
                <a:cubicBezTo>
                  <a:pt x="714" y="683"/>
                  <a:pt x="713" y="684"/>
                  <a:pt x="712" y="685"/>
                </a:cubicBezTo>
                <a:cubicBezTo>
                  <a:pt x="712" y="686"/>
                  <a:pt x="711" y="687"/>
                  <a:pt x="711" y="688"/>
                </a:cubicBezTo>
                <a:cubicBezTo>
                  <a:pt x="710" y="689"/>
                  <a:pt x="710" y="689"/>
                  <a:pt x="710" y="690"/>
                </a:cubicBezTo>
                <a:cubicBezTo>
                  <a:pt x="710" y="689"/>
                  <a:pt x="709" y="688"/>
                  <a:pt x="709" y="688"/>
                </a:cubicBezTo>
                <a:cubicBezTo>
                  <a:pt x="709" y="687"/>
                  <a:pt x="709" y="686"/>
                  <a:pt x="708" y="685"/>
                </a:cubicBezTo>
                <a:cubicBezTo>
                  <a:pt x="708" y="685"/>
                  <a:pt x="708" y="685"/>
                  <a:pt x="708" y="684"/>
                </a:cubicBezTo>
                <a:cubicBezTo>
                  <a:pt x="708" y="684"/>
                  <a:pt x="708" y="684"/>
                  <a:pt x="708" y="683"/>
                </a:cubicBezTo>
                <a:cubicBezTo>
                  <a:pt x="707" y="683"/>
                  <a:pt x="707" y="682"/>
                  <a:pt x="707" y="682"/>
                </a:cubicBezTo>
                <a:cubicBezTo>
                  <a:pt x="707" y="681"/>
                  <a:pt x="706" y="680"/>
                  <a:pt x="706" y="680"/>
                </a:cubicBezTo>
                <a:cubicBezTo>
                  <a:pt x="705" y="679"/>
                  <a:pt x="705" y="678"/>
                  <a:pt x="704" y="677"/>
                </a:cubicBezTo>
                <a:cubicBezTo>
                  <a:pt x="703" y="676"/>
                  <a:pt x="703" y="675"/>
                  <a:pt x="702" y="674"/>
                </a:cubicBezTo>
                <a:cubicBezTo>
                  <a:pt x="701" y="674"/>
                  <a:pt x="701" y="673"/>
                  <a:pt x="700" y="672"/>
                </a:cubicBezTo>
                <a:cubicBezTo>
                  <a:pt x="699" y="671"/>
                  <a:pt x="698" y="670"/>
                  <a:pt x="698" y="670"/>
                </a:cubicBezTo>
                <a:cubicBezTo>
                  <a:pt x="697" y="669"/>
                  <a:pt x="697" y="669"/>
                  <a:pt x="697" y="669"/>
                </a:cubicBezTo>
                <a:cubicBezTo>
                  <a:pt x="697" y="669"/>
                  <a:pt x="698" y="671"/>
                  <a:pt x="699" y="673"/>
                </a:cubicBezTo>
                <a:cubicBezTo>
                  <a:pt x="700" y="674"/>
                  <a:pt x="700" y="675"/>
                  <a:pt x="700" y="676"/>
                </a:cubicBezTo>
                <a:cubicBezTo>
                  <a:pt x="701" y="676"/>
                  <a:pt x="701" y="677"/>
                  <a:pt x="702" y="678"/>
                </a:cubicBezTo>
                <a:cubicBezTo>
                  <a:pt x="702" y="680"/>
                  <a:pt x="703" y="683"/>
                  <a:pt x="704" y="685"/>
                </a:cubicBezTo>
                <a:cubicBezTo>
                  <a:pt x="704" y="685"/>
                  <a:pt x="705" y="686"/>
                  <a:pt x="705" y="686"/>
                </a:cubicBezTo>
                <a:cubicBezTo>
                  <a:pt x="705" y="686"/>
                  <a:pt x="705" y="687"/>
                  <a:pt x="705" y="687"/>
                </a:cubicBezTo>
                <a:cubicBezTo>
                  <a:pt x="705" y="688"/>
                  <a:pt x="705" y="688"/>
                  <a:pt x="706" y="689"/>
                </a:cubicBezTo>
                <a:cubicBezTo>
                  <a:pt x="706" y="690"/>
                  <a:pt x="707" y="692"/>
                  <a:pt x="707" y="693"/>
                </a:cubicBezTo>
                <a:cubicBezTo>
                  <a:pt x="707" y="694"/>
                  <a:pt x="707" y="694"/>
                  <a:pt x="707" y="694"/>
                </a:cubicBezTo>
                <a:cubicBezTo>
                  <a:pt x="707" y="695"/>
                  <a:pt x="707" y="695"/>
                  <a:pt x="707" y="696"/>
                </a:cubicBezTo>
                <a:cubicBezTo>
                  <a:pt x="708" y="696"/>
                  <a:pt x="708" y="697"/>
                  <a:pt x="708" y="698"/>
                </a:cubicBezTo>
                <a:cubicBezTo>
                  <a:pt x="708" y="699"/>
                  <a:pt x="708" y="699"/>
                  <a:pt x="708" y="699"/>
                </a:cubicBezTo>
                <a:cubicBezTo>
                  <a:pt x="708" y="699"/>
                  <a:pt x="708" y="699"/>
                  <a:pt x="708" y="699"/>
                </a:cubicBezTo>
                <a:cubicBezTo>
                  <a:pt x="708" y="700"/>
                  <a:pt x="708" y="702"/>
                  <a:pt x="708" y="703"/>
                </a:cubicBezTo>
                <a:cubicBezTo>
                  <a:pt x="709" y="706"/>
                  <a:pt x="709" y="710"/>
                  <a:pt x="708" y="714"/>
                </a:cubicBezTo>
                <a:cubicBezTo>
                  <a:pt x="708" y="715"/>
                  <a:pt x="708" y="716"/>
                  <a:pt x="708" y="717"/>
                </a:cubicBezTo>
                <a:cubicBezTo>
                  <a:pt x="708" y="717"/>
                  <a:pt x="708" y="718"/>
                  <a:pt x="708" y="719"/>
                </a:cubicBezTo>
                <a:cubicBezTo>
                  <a:pt x="707" y="720"/>
                  <a:pt x="707" y="721"/>
                  <a:pt x="707" y="722"/>
                </a:cubicBezTo>
                <a:cubicBezTo>
                  <a:pt x="707" y="724"/>
                  <a:pt x="707" y="724"/>
                  <a:pt x="707" y="724"/>
                </a:cubicBezTo>
                <a:cubicBezTo>
                  <a:pt x="707" y="724"/>
                  <a:pt x="707" y="724"/>
                  <a:pt x="706" y="725"/>
                </a:cubicBezTo>
                <a:cubicBezTo>
                  <a:pt x="706" y="727"/>
                  <a:pt x="705" y="730"/>
                  <a:pt x="704" y="732"/>
                </a:cubicBezTo>
                <a:cubicBezTo>
                  <a:pt x="704" y="732"/>
                  <a:pt x="704" y="732"/>
                  <a:pt x="704" y="731"/>
                </a:cubicBezTo>
                <a:cubicBezTo>
                  <a:pt x="704" y="731"/>
                  <a:pt x="704" y="731"/>
                  <a:pt x="704" y="731"/>
                </a:cubicBezTo>
                <a:cubicBezTo>
                  <a:pt x="704" y="730"/>
                  <a:pt x="703" y="730"/>
                  <a:pt x="703" y="729"/>
                </a:cubicBezTo>
                <a:cubicBezTo>
                  <a:pt x="703" y="729"/>
                  <a:pt x="703" y="729"/>
                  <a:pt x="702" y="728"/>
                </a:cubicBezTo>
                <a:cubicBezTo>
                  <a:pt x="702" y="728"/>
                  <a:pt x="702" y="728"/>
                  <a:pt x="702" y="728"/>
                </a:cubicBezTo>
                <a:cubicBezTo>
                  <a:pt x="702" y="727"/>
                  <a:pt x="702" y="727"/>
                  <a:pt x="702" y="727"/>
                </a:cubicBezTo>
                <a:cubicBezTo>
                  <a:pt x="701" y="726"/>
                  <a:pt x="701" y="726"/>
                  <a:pt x="701" y="725"/>
                </a:cubicBezTo>
                <a:cubicBezTo>
                  <a:pt x="700" y="725"/>
                  <a:pt x="699" y="724"/>
                  <a:pt x="698" y="723"/>
                </a:cubicBezTo>
                <a:cubicBezTo>
                  <a:pt x="698" y="722"/>
                  <a:pt x="697" y="721"/>
                  <a:pt x="696" y="721"/>
                </a:cubicBezTo>
                <a:cubicBezTo>
                  <a:pt x="696" y="720"/>
                  <a:pt x="695" y="720"/>
                  <a:pt x="695" y="720"/>
                </a:cubicBezTo>
                <a:cubicBezTo>
                  <a:pt x="698" y="705"/>
                  <a:pt x="674" y="707"/>
                  <a:pt x="665" y="709"/>
                </a:cubicBezTo>
                <a:cubicBezTo>
                  <a:pt x="673" y="714"/>
                  <a:pt x="676" y="737"/>
                  <a:pt x="693" y="723"/>
                </a:cubicBezTo>
                <a:cubicBezTo>
                  <a:pt x="692" y="721"/>
                  <a:pt x="692" y="721"/>
                  <a:pt x="692" y="721"/>
                </a:cubicBezTo>
                <a:cubicBezTo>
                  <a:pt x="693" y="722"/>
                  <a:pt x="693" y="722"/>
                  <a:pt x="694" y="723"/>
                </a:cubicBezTo>
                <a:cubicBezTo>
                  <a:pt x="694" y="722"/>
                  <a:pt x="694" y="722"/>
                  <a:pt x="694" y="722"/>
                </a:cubicBezTo>
                <a:cubicBezTo>
                  <a:pt x="694" y="722"/>
                  <a:pt x="695" y="722"/>
                  <a:pt x="695" y="722"/>
                </a:cubicBezTo>
                <a:cubicBezTo>
                  <a:pt x="695" y="723"/>
                  <a:pt x="696" y="723"/>
                  <a:pt x="697" y="724"/>
                </a:cubicBezTo>
                <a:cubicBezTo>
                  <a:pt x="698" y="725"/>
                  <a:pt x="699" y="726"/>
                  <a:pt x="699" y="727"/>
                </a:cubicBezTo>
                <a:cubicBezTo>
                  <a:pt x="700" y="727"/>
                  <a:pt x="700" y="728"/>
                  <a:pt x="700" y="728"/>
                </a:cubicBezTo>
                <a:cubicBezTo>
                  <a:pt x="700" y="728"/>
                  <a:pt x="700" y="728"/>
                  <a:pt x="701" y="729"/>
                </a:cubicBezTo>
                <a:cubicBezTo>
                  <a:pt x="701" y="729"/>
                  <a:pt x="701" y="729"/>
                  <a:pt x="701" y="729"/>
                </a:cubicBezTo>
                <a:cubicBezTo>
                  <a:pt x="701" y="730"/>
                  <a:pt x="701" y="730"/>
                  <a:pt x="702" y="730"/>
                </a:cubicBezTo>
                <a:cubicBezTo>
                  <a:pt x="702" y="731"/>
                  <a:pt x="702" y="731"/>
                  <a:pt x="702" y="732"/>
                </a:cubicBezTo>
                <a:cubicBezTo>
                  <a:pt x="702" y="732"/>
                  <a:pt x="702" y="732"/>
                  <a:pt x="702" y="732"/>
                </a:cubicBezTo>
                <a:cubicBezTo>
                  <a:pt x="702" y="732"/>
                  <a:pt x="703" y="733"/>
                  <a:pt x="703" y="733"/>
                </a:cubicBezTo>
                <a:cubicBezTo>
                  <a:pt x="703" y="733"/>
                  <a:pt x="703" y="733"/>
                  <a:pt x="703" y="734"/>
                </a:cubicBezTo>
                <a:cubicBezTo>
                  <a:pt x="703" y="734"/>
                  <a:pt x="703" y="734"/>
                  <a:pt x="703" y="734"/>
                </a:cubicBezTo>
                <a:cubicBezTo>
                  <a:pt x="703" y="735"/>
                  <a:pt x="703" y="735"/>
                  <a:pt x="703" y="736"/>
                </a:cubicBezTo>
                <a:cubicBezTo>
                  <a:pt x="702" y="737"/>
                  <a:pt x="702" y="738"/>
                  <a:pt x="702" y="738"/>
                </a:cubicBezTo>
                <a:cubicBezTo>
                  <a:pt x="701" y="739"/>
                  <a:pt x="701" y="740"/>
                  <a:pt x="700" y="741"/>
                </a:cubicBezTo>
                <a:cubicBezTo>
                  <a:pt x="700" y="742"/>
                  <a:pt x="699" y="743"/>
                  <a:pt x="699" y="743"/>
                </a:cubicBezTo>
                <a:cubicBezTo>
                  <a:pt x="698" y="744"/>
                  <a:pt x="698" y="745"/>
                  <a:pt x="697" y="746"/>
                </a:cubicBezTo>
                <a:cubicBezTo>
                  <a:pt x="697" y="747"/>
                  <a:pt x="696" y="748"/>
                  <a:pt x="695" y="750"/>
                </a:cubicBezTo>
                <a:cubicBezTo>
                  <a:pt x="674" y="750"/>
                  <a:pt x="652" y="745"/>
                  <a:pt x="629" y="751"/>
                </a:cubicBezTo>
                <a:cubicBezTo>
                  <a:pt x="650" y="751"/>
                  <a:pt x="673" y="756"/>
                  <a:pt x="693" y="758"/>
                </a:cubicBezTo>
                <a:cubicBezTo>
                  <a:pt x="693" y="761"/>
                  <a:pt x="693" y="764"/>
                  <a:pt x="694" y="766"/>
                </a:cubicBezTo>
                <a:cubicBezTo>
                  <a:pt x="694" y="767"/>
                  <a:pt x="694" y="768"/>
                  <a:pt x="695" y="768"/>
                </a:cubicBezTo>
                <a:cubicBezTo>
                  <a:pt x="695" y="769"/>
                  <a:pt x="695" y="769"/>
                  <a:pt x="696" y="770"/>
                </a:cubicBezTo>
                <a:cubicBezTo>
                  <a:pt x="696" y="771"/>
                  <a:pt x="696" y="771"/>
                  <a:pt x="697" y="772"/>
                </a:cubicBezTo>
                <a:cubicBezTo>
                  <a:pt x="697" y="772"/>
                  <a:pt x="697" y="773"/>
                  <a:pt x="698" y="773"/>
                </a:cubicBezTo>
                <a:cubicBezTo>
                  <a:pt x="699" y="774"/>
                  <a:pt x="699" y="775"/>
                  <a:pt x="700" y="776"/>
                </a:cubicBezTo>
                <a:cubicBezTo>
                  <a:pt x="698" y="774"/>
                  <a:pt x="695" y="772"/>
                  <a:pt x="693" y="771"/>
                </a:cubicBezTo>
                <a:cubicBezTo>
                  <a:pt x="689" y="768"/>
                  <a:pt x="686" y="766"/>
                  <a:pt x="682" y="765"/>
                </a:cubicBezTo>
                <a:cubicBezTo>
                  <a:pt x="680" y="764"/>
                  <a:pt x="678" y="763"/>
                  <a:pt x="675" y="762"/>
                </a:cubicBezTo>
                <a:cubicBezTo>
                  <a:pt x="675" y="762"/>
                  <a:pt x="673" y="762"/>
                  <a:pt x="672" y="762"/>
                </a:cubicBezTo>
                <a:cubicBezTo>
                  <a:pt x="671" y="761"/>
                  <a:pt x="670" y="761"/>
                  <a:pt x="669" y="761"/>
                </a:cubicBezTo>
                <a:cubicBezTo>
                  <a:pt x="665" y="760"/>
                  <a:pt x="660" y="760"/>
                  <a:pt x="656" y="760"/>
                </a:cubicBezTo>
                <a:cubicBezTo>
                  <a:pt x="648" y="759"/>
                  <a:pt x="640" y="757"/>
                  <a:pt x="632" y="755"/>
                </a:cubicBezTo>
                <a:cubicBezTo>
                  <a:pt x="628" y="754"/>
                  <a:pt x="625" y="753"/>
                  <a:pt x="621" y="751"/>
                </a:cubicBezTo>
                <a:cubicBezTo>
                  <a:pt x="618" y="750"/>
                  <a:pt x="614" y="749"/>
                  <a:pt x="611" y="747"/>
                </a:cubicBezTo>
                <a:cubicBezTo>
                  <a:pt x="609" y="747"/>
                  <a:pt x="607" y="746"/>
                  <a:pt x="605" y="745"/>
                </a:cubicBezTo>
                <a:cubicBezTo>
                  <a:pt x="605" y="745"/>
                  <a:pt x="604" y="745"/>
                  <a:pt x="604" y="744"/>
                </a:cubicBezTo>
                <a:cubicBezTo>
                  <a:pt x="604" y="743"/>
                  <a:pt x="603" y="741"/>
                  <a:pt x="603" y="739"/>
                </a:cubicBezTo>
                <a:cubicBezTo>
                  <a:pt x="603" y="739"/>
                  <a:pt x="603" y="738"/>
                  <a:pt x="602" y="738"/>
                </a:cubicBezTo>
                <a:cubicBezTo>
                  <a:pt x="602" y="737"/>
                  <a:pt x="602" y="737"/>
                  <a:pt x="602" y="736"/>
                </a:cubicBezTo>
                <a:cubicBezTo>
                  <a:pt x="602" y="735"/>
                  <a:pt x="602" y="734"/>
                  <a:pt x="602" y="733"/>
                </a:cubicBezTo>
                <a:cubicBezTo>
                  <a:pt x="601" y="732"/>
                  <a:pt x="601" y="731"/>
                  <a:pt x="602" y="729"/>
                </a:cubicBezTo>
                <a:cubicBezTo>
                  <a:pt x="602" y="729"/>
                  <a:pt x="602" y="729"/>
                  <a:pt x="602" y="728"/>
                </a:cubicBezTo>
                <a:cubicBezTo>
                  <a:pt x="602" y="728"/>
                  <a:pt x="602" y="728"/>
                  <a:pt x="602" y="727"/>
                </a:cubicBezTo>
                <a:cubicBezTo>
                  <a:pt x="602" y="727"/>
                  <a:pt x="602" y="727"/>
                  <a:pt x="602" y="726"/>
                </a:cubicBezTo>
                <a:cubicBezTo>
                  <a:pt x="602" y="726"/>
                  <a:pt x="602" y="726"/>
                  <a:pt x="602" y="725"/>
                </a:cubicBezTo>
                <a:cubicBezTo>
                  <a:pt x="603" y="723"/>
                  <a:pt x="605" y="720"/>
                  <a:pt x="606" y="717"/>
                </a:cubicBezTo>
                <a:cubicBezTo>
                  <a:pt x="607" y="715"/>
                  <a:pt x="608" y="714"/>
                  <a:pt x="608" y="712"/>
                </a:cubicBezTo>
                <a:cubicBezTo>
                  <a:pt x="608" y="711"/>
                  <a:pt x="609" y="710"/>
                  <a:pt x="609" y="709"/>
                </a:cubicBezTo>
                <a:cubicBezTo>
                  <a:pt x="609" y="708"/>
                  <a:pt x="609" y="708"/>
                  <a:pt x="609" y="708"/>
                </a:cubicBezTo>
                <a:cubicBezTo>
                  <a:pt x="609" y="708"/>
                  <a:pt x="609" y="708"/>
                  <a:pt x="609" y="708"/>
                </a:cubicBezTo>
                <a:cubicBezTo>
                  <a:pt x="609" y="707"/>
                  <a:pt x="609" y="707"/>
                  <a:pt x="609" y="707"/>
                </a:cubicBezTo>
                <a:cubicBezTo>
                  <a:pt x="609" y="707"/>
                  <a:pt x="609" y="707"/>
                  <a:pt x="609" y="706"/>
                </a:cubicBezTo>
                <a:cubicBezTo>
                  <a:pt x="608" y="703"/>
                  <a:pt x="607" y="699"/>
                  <a:pt x="605" y="697"/>
                </a:cubicBezTo>
                <a:cubicBezTo>
                  <a:pt x="605" y="696"/>
                  <a:pt x="604" y="695"/>
                  <a:pt x="604" y="695"/>
                </a:cubicBezTo>
                <a:cubicBezTo>
                  <a:pt x="604" y="695"/>
                  <a:pt x="604" y="694"/>
                  <a:pt x="604" y="694"/>
                </a:cubicBezTo>
                <a:cubicBezTo>
                  <a:pt x="604" y="694"/>
                  <a:pt x="605" y="694"/>
                  <a:pt x="604" y="693"/>
                </a:cubicBezTo>
                <a:cubicBezTo>
                  <a:pt x="604" y="693"/>
                  <a:pt x="604" y="693"/>
                  <a:pt x="605" y="693"/>
                </a:cubicBezTo>
                <a:cubicBezTo>
                  <a:pt x="605" y="692"/>
                  <a:pt x="605" y="691"/>
                  <a:pt x="605" y="690"/>
                </a:cubicBezTo>
                <a:cubicBezTo>
                  <a:pt x="605" y="689"/>
                  <a:pt x="605" y="688"/>
                  <a:pt x="605" y="687"/>
                </a:cubicBezTo>
                <a:cubicBezTo>
                  <a:pt x="605" y="686"/>
                  <a:pt x="605" y="685"/>
                  <a:pt x="606" y="684"/>
                </a:cubicBezTo>
                <a:cubicBezTo>
                  <a:pt x="606" y="683"/>
                  <a:pt x="606" y="682"/>
                  <a:pt x="606" y="681"/>
                </a:cubicBezTo>
                <a:cubicBezTo>
                  <a:pt x="607" y="680"/>
                  <a:pt x="607" y="679"/>
                  <a:pt x="607" y="678"/>
                </a:cubicBezTo>
                <a:cubicBezTo>
                  <a:pt x="618" y="668"/>
                  <a:pt x="626" y="655"/>
                  <a:pt x="620" y="642"/>
                </a:cubicBezTo>
                <a:cubicBezTo>
                  <a:pt x="610" y="654"/>
                  <a:pt x="601" y="665"/>
                  <a:pt x="603" y="680"/>
                </a:cubicBezTo>
                <a:cubicBezTo>
                  <a:pt x="604" y="680"/>
                  <a:pt x="604" y="680"/>
                  <a:pt x="604" y="680"/>
                </a:cubicBezTo>
                <a:cubicBezTo>
                  <a:pt x="604" y="680"/>
                  <a:pt x="604" y="680"/>
                  <a:pt x="604" y="681"/>
                </a:cubicBezTo>
                <a:cubicBezTo>
                  <a:pt x="603" y="682"/>
                  <a:pt x="603" y="683"/>
                  <a:pt x="603" y="684"/>
                </a:cubicBezTo>
                <a:cubicBezTo>
                  <a:pt x="603" y="685"/>
                  <a:pt x="603" y="686"/>
                  <a:pt x="602" y="687"/>
                </a:cubicBezTo>
                <a:cubicBezTo>
                  <a:pt x="602" y="688"/>
                  <a:pt x="602" y="689"/>
                  <a:pt x="602" y="690"/>
                </a:cubicBezTo>
                <a:cubicBezTo>
                  <a:pt x="602" y="691"/>
                  <a:pt x="602" y="691"/>
                  <a:pt x="602" y="691"/>
                </a:cubicBezTo>
                <a:cubicBezTo>
                  <a:pt x="601" y="690"/>
                  <a:pt x="601" y="689"/>
                  <a:pt x="600" y="689"/>
                </a:cubicBezTo>
                <a:cubicBezTo>
                  <a:pt x="599" y="686"/>
                  <a:pt x="598" y="683"/>
                  <a:pt x="596" y="680"/>
                </a:cubicBezTo>
                <a:cubicBezTo>
                  <a:pt x="594" y="675"/>
                  <a:pt x="592" y="670"/>
                  <a:pt x="590" y="665"/>
                </a:cubicBezTo>
                <a:cubicBezTo>
                  <a:pt x="590" y="665"/>
                  <a:pt x="590" y="664"/>
                  <a:pt x="590" y="663"/>
                </a:cubicBezTo>
                <a:cubicBezTo>
                  <a:pt x="590" y="663"/>
                  <a:pt x="589" y="662"/>
                  <a:pt x="589" y="662"/>
                </a:cubicBezTo>
                <a:cubicBezTo>
                  <a:pt x="589" y="661"/>
                  <a:pt x="588" y="660"/>
                  <a:pt x="588" y="659"/>
                </a:cubicBezTo>
                <a:cubicBezTo>
                  <a:pt x="587" y="657"/>
                  <a:pt x="586" y="656"/>
                  <a:pt x="585" y="655"/>
                </a:cubicBezTo>
                <a:cubicBezTo>
                  <a:pt x="585" y="654"/>
                  <a:pt x="585" y="653"/>
                  <a:pt x="585" y="653"/>
                </a:cubicBezTo>
                <a:cubicBezTo>
                  <a:pt x="585" y="653"/>
                  <a:pt x="585" y="653"/>
                  <a:pt x="585" y="652"/>
                </a:cubicBezTo>
                <a:cubicBezTo>
                  <a:pt x="585" y="652"/>
                  <a:pt x="585" y="652"/>
                  <a:pt x="585" y="652"/>
                </a:cubicBezTo>
                <a:cubicBezTo>
                  <a:pt x="585" y="653"/>
                  <a:pt x="585" y="652"/>
                  <a:pt x="585" y="652"/>
                </a:cubicBezTo>
                <a:cubicBezTo>
                  <a:pt x="585" y="652"/>
                  <a:pt x="585" y="652"/>
                  <a:pt x="585" y="652"/>
                </a:cubicBezTo>
                <a:cubicBezTo>
                  <a:pt x="585" y="652"/>
                  <a:pt x="585" y="652"/>
                  <a:pt x="585" y="652"/>
                </a:cubicBezTo>
                <a:cubicBezTo>
                  <a:pt x="585" y="652"/>
                  <a:pt x="585" y="652"/>
                  <a:pt x="585" y="652"/>
                </a:cubicBezTo>
                <a:cubicBezTo>
                  <a:pt x="585" y="652"/>
                  <a:pt x="586" y="653"/>
                  <a:pt x="586" y="653"/>
                </a:cubicBezTo>
                <a:cubicBezTo>
                  <a:pt x="585" y="653"/>
                  <a:pt x="585" y="653"/>
                  <a:pt x="585" y="653"/>
                </a:cubicBezTo>
                <a:cubicBezTo>
                  <a:pt x="585" y="653"/>
                  <a:pt x="585" y="653"/>
                  <a:pt x="586" y="653"/>
                </a:cubicBezTo>
                <a:cubicBezTo>
                  <a:pt x="586" y="653"/>
                  <a:pt x="586" y="652"/>
                  <a:pt x="585" y="652"/>
                </a:cubicBezTo>
                <a:cubicBezTo>
                  <a:pt x="585" y="652"/>
                  <a:pt x="585" y="652"/>
                  <a:pt x="585" y="652"/>
                </a:cubicBezTo>
                <a:cubicBezTo>
                  <a:pt x="585" y="652"/>
                  <a:pt x="585" y="652"/>
                  <a:pt x="585" y="652"/>
                </a:cubicBezTo>
                <a:cubicBezTo>
                  <a:pt x="584" y="652"/>
                  <a:pt x="584" y="652"/>
                  <a:pt x="584" y="652"/>
                </a:cubicBezTo>
                <a:cubicBezTo>
                  <a:pt x="584" y="652"/>
                  <a:pt x="584" y="652"/>
                  <a:pt x="584" y="652"/>
                </a:cubicBezTo>
                <a:cubicBezTo>
                  <a:pt x="584" y="652"/>
                  <a:pt x="584" y="652"/>
                  <a:pt x="584" y="652"/>
                </a:cubicBezTo>
                <a:cubicBezTo>
                  <a:pt x="584" y="652"/>
                  <a:pt x="584" y="653"/>
                  <a:pt x="584" y="653"/>
                </a:cubicBezTo>
                <a:cubicBezTo>
                  <a:pt x="584" y="654"/>
                  <a:pt x="584" y="655"/>
                  <a:pt x="584" y="655"/>
                </a:cubicBezTo>
                <a:cubicBezTo>
                  <a:pt x="584" y="657"/>
                  <a:pt x="585" y="658"/>
                  <a:pt x="585" y="660"/>
                </a:cubicBezTo>
                <a:cubicBezTo>
                  <a:pt x="585" y="661"/>
                  <a:pt x="586" y="662"/>
                  <a:pt x="586" y="663"/>
                </a:cubicBezTo>
                <a:cubicBezTo>
                  <a:pt x="586" y="664"/>
                  <a:pt x="586" y="664"/>
                  <a:pt x="586" y="665"/>
                </a:cubicBezTo>
                <a:cubicBezTo>
                  <a:pt x="587" y="666"/>
                  <a:pt x="587" y="666"/>
                  <a:pt x="587" y="667"/>
                </a:cubicBezTo>
                <a:cubicBezTo>
                  <a:pt x="588" y="668"/>
                  <a:pt x="588" y="670"/>
                  <a:pt x="589" y="672"/>
                </a:cubicBezTo>
                <a:cubicBezTo>
                  <a:pt x="589" y="672"/>
                  <a:pt x="589" y="671"/>
                  <a:pt x="589" y="671"/>
                </a:cubicBezTo>
                <a:cubicBezTo>
                  <a:pt x="588" y="671"/>
                  <a:pt x="588" y="671"/>
                  <a:pt x="587" y="670"/>
                </a:cubicBezTo>
                <a:cubicBezTo>
                  <a:pt x="587" y="670"/>
                  <a:pt x="586" y="670"/>
                  <a:pt x="586" y="669"/>
                </a:cubicBezTo>
                <a:cubicBezTo>
                  <a:pt x="585" y="669"/>
                  <a:pt x="585" y="668"/>
                  <a:pt x="584" y="668"/>
                </a:cubicBezTo>
                <a:cubicBezTo>
                  <a:pt x="583" y="667"/>
                  <a:pt x="582" y="667"/>
                  <a:pt x="581" y="666"/>
                </a:cubicBezTo>
                <a:cubicBezTo>
                  <a:pt x="580" y="665"/>
                  <a:pt x="579" y="665"/>
                  <a:pt x="578" y="664"/>
                </a:cubicBezTo>
                <a:cubicBezTo>
                  <a:pt x="578" y="664"/>
                  <a:pt x="577" y="664"/>
                  <a:pt x="577" y="664"/>
                </a:cubicBezTo>
                <a:cubicBezTo>
                  <a:pt x="581" y="645"/>
                  <a:pt x="546" y="655"/>
                  <a:pt x="538" y="654"/>
                </a:cubicBezTo>
                <a:cubicBezTo>
                  <a:pt x="544" y="666"/>
                  <a:pt x="562" y="685"/>
                  <a:pt x="575" y="667"/>
                </a:cubicBezTo>
                <a:cubicBezTo>
                  <a:pt x="575" y="666"/>
                  <a:pt x="574" y="665"/>
                  <a:pt x="573" y="665"/>
                </a:cubicBezTo>
                <a:cubicBezTo>
                  <a:pt x="573" y="665"/>
                  <a:pt x="573" y="665"/>
                  <a:pt x="573" y="665"/>
                </a:cubicBezTo>
                <a:cubicBezTo>
                  <a:pt x="574" y="665"/>
                  <a:pt x="576" y="666"/>
                  <a:pt x="577" y="666"/>
                </a:cubicBezTo>
                <a:cubicBezTo>
                  <a:pt x="578" y="667"/>
                  <a:pt x="579" y="668"/>
                  <a:pt x="580" y="668"/>
                </a:cubicBezTo>
                <a:cubicBezTo>
                  <a:pt x="581" y="669"/>
                  <a:pt x="582" y="669"/>
                  <a:pt x="583" y="670"/>
                </a:cubicBezTo>
                <a:cubicBezTo>
                  <a:pt x="583" y="670"/>
                  <a:pt x="584" y="671"/>
                  <a:pt x="584" y="671"/>
                </a:cubicBezTo>
                <a:cubicBezTo>
                  <a:pt x="585" y="671"/>
                  <a:pt x="585" y="672"/>
                  <a:pt x="586" y="672"/>
                </a:cubicBezTo>
                <a:cubicBezTo>
                  <a:pt x="586" y="672"/>
                  <a:pt x="586" y="673"/>
                  <a:pt x="587" y="673"/>
                </a:cubicBezTo>
                <a:cubicBezTo>
                  <a:pt x="587" y="673"/>
                  <a:pt x="588" y="674"/>
                  <a:pt x="588" y="674"/>
                </a:cubicBezTo>
                <a:cubicBezTo>
                  <a:pt x="588" y="674"/>
                  <a:pt x="588" y="674"/>
                  <a:pt x="588" y="675"/>
                </a:cubicBezTo>
                <a:cubicBezTo>
                  <a:pt x="589" y="675"/>
                  <a:pt x="589" y="675"/>
                  <a:pt x="589" y="675"/>
                </a:cubicBezTo>
                <a:cubicBezTo>
                  <a:pt x="589" y="675"/>
                  <a:pt x="590" y="676"/>
                  <a:pt x="590" y="676"/>
                </a:cubicBezTo>
                <a:cubicBezTo>
                  <a:pt x="590" y="676"/>
                  <a:pt x="590" y="676"/>
                  <a:pt x="591" y="676"/>
                </a:cubicBezTo>
                <a:cubicBezTo>
                  <a:pt x="591" y="678"/>
                  <a:pt x="592" y="680"/>
                  <a:pt x="593" y="682"/>
                </a:cubicBezTo>
                <a:cubicBezTo>
                  <a:pt x="594" y="685"/>
                  <a:pt x="596" y="688"/>
                  <a:pt x="597" y="690"/>
                </a:cubicBezTo>
                <a:cubicBezTo>
                  <a:pt x="599" y="693"/>
                  <a:pt x="601" y="696"/>
                  <a:pt x="602" y="699"/>
                </a:cubicBezTo>
                <a:cubicBezTo>
                  <a:pt x="604" y="701"/>
                  <a:pt x="605" y="704"/>
                  <a:pt x="605" y="707"/>
                </a:cubicBezTo>
                <a:cubicBezTo>
                  <a:pt x="605" y="708"/>
                  <a:pt x="605" y="708"/>
                  <a:pt x="605" y="708"/>
                </a:cubicBezTo>
                <a:cubicBezTo>
                  <a:pt x="605" y="708"/>
                  <a:pt x="605" y="708"/>
                  <a:pt x="605" y="708"/>
                </a:cubicBezTo>
                <a:cubicBezTo>
                  <a:pt x="605" y="708"/>
                  <a:pt x="605" y="708"/>
                  <a:pt x="605" y="709"/>
                </a:cubicBezTo>
                <a:cubicBezTo>
                  <a:pt x="605" y="709"/>
                  <a:pt x="605" y="709"/>
                  <a:pt x="605" y="709"/>
                </a:cubicBezTo>
                <a:cubicBezTo>
                  <a:pt x="605" y="710"/>
                  <a:pt x="605" y="711"/>
                  <a:pt x="605" y="711"/>
                </a:cubicBezTo>
                <a:cubicBezTo>
                  <a:pt x="604" y="713"/>
                  <a:pt x="604" y="714"/>
                  <a:pt x="603" y="716"/>
                </a:cubicBezTo>
                <a:cubicBezTo>
                  <a:pt x="602" y="719"/>
                  <a:pt x="600" y="722"/>
                  <a:pt x="599" y="725"/>
                </a:cubicBezTo>
                <a:cubicBezTo>
                  <a:pt x="599" y="725"/>
                  <a:pt x="599" y="726"/>
                  <a:pt x="599" y="726"/>
                </a:cubicBezTo>
                <a:cubicBezTo>
                  <a:pt x="599" y="726"/>
                  <a:pt x="599" y="727"/>
                  <a:pt x="599" y="727"/>
                </a:cubicBezTo>
                <a:cubicBezTo>
                  <a:pt x="598" y="727"/>
                  <a:pt x="598" y="728"/>
                  <a:pt x="598" y="728"/>
                </a:cubicBezTo>
                <a:cubicBezTo>
                  <a:pt x="598" y="729"/>
                  <a:pt x="598" y="729"/>
                  <a:pt x="598" y="729"/>
                </a:cubicBezTo>
                <a:cubicBezTo>
                  <a:pt x="598" y="731"/>
                  <a:pt x="598" y="732"/>
                  <a:pt x="598" y="734"/>
                </a:cubicBezTo>
                <a:cubicBezTo>
                  <a:pt x="598" y="734"/>
                  <a:pt x="598" y="735"/>
                  <a:pt x="598" y="736"/>
                </a:cubicBezTo>
                <a:cubicBezTo>
                  <a:pt x="598" y="736"/>
                  <a:pt x="599" y="737"/>
                  <a:pt x="599" y="737"/>
                </a:cubicBezTo>
                <a:cubicBezTo>
                  <a:pt x="599" y="738"/>
                  <a:pt x="599" y="738"/>
                  <a:pt x="599" y="739"/>
                </a:cubicBezTo>
                <a:cubicBezTo>
                  <a:pt x="600" y="739"/>
                  <a:pt x="600" y="740"/>
                  <a:pt x="600" y="740"/>
                </a:cubicBezTo>
                <a:cubicBezTo>
                  <a:pt x="601" y="742"/>
                  <a:pt x="602" y="744"/>
                  <a:pt x="603" y="745"/>
                </a:cubicBezTo>
                <a:cubicBezTo>
                  <a:pt x="603" y="745"/>
                  <a:pt x="603" y="745"/>
                  <a:pt x="603" y="745"/>
                </a:cubicBezTo>
                <a:cubicBezTo>
                  <a:pt x="602" y="745"/>
                  <a:pt x="601" y="745"/>
                  <a:pt x="600" y="744"/>
                </a:cubicBezTo>
                <a:cubicBezTo>
                  <a:pt x="599" y="744"/>
                  <a:pt x="598" y="744"/>
                  <a:pt x="598" y="744"/>
                </a:cubicBezTo>
                <a:cubicBezTo>
                  <a:pt x="597" y="744"/>
                  <a:pt x="597" y="744"/>
                  <a:pt x="597" y="744"/>
                </a:cubicBezTo>
                <a:cubicBezTo>
                  <a:pt x="597" y="744"/>
                  <a:pt x="597" y="744"/>
                  <a:pt x="597" y="744"/>
                </a:cubicBezTo>
                <a:cubicBezTo>
                  <a:pt x="597" y="744"/>
                  <a:pt x="597" y="744"/>
                  <a:pt x="597" y="744"/>
                </a:cubicBezTo>
                <a:cubicBezTo>
                  <a:pt x="597" y="744"/>
                  <a:pt x="597" y="744"/>
                  <a:pt x="596" y="744"/>
                </a:cubicBezTo>
                <a:cubicBezTo>
                  <a:pt x="596" y="744"/>
                  <a:pt x="596" y="744"/>
                  <a:pt x="596" y="744"/>
                </a:cubicBezTo>
                <a:cubicBezTo>
                  <a:pt x="596" y="744"/>
                  <a:pt x="595" y="744"/>
                  <a:pt x="595" y="744"/>
                </a:cubicBezTo>
                <a:cubicBezTo>
                  <a:pt x="594" y="744"/>
                  <a:pt x="594" y="744"/>
                  <a:pt x="593" y="744"/>
                </a:cubicBezTo>
                <a:cubicBezTo>
                  <a:pt x="593" y="744"/>
                  <a:pt x="592" y="744"/>
                  <a:pt x="592" y="744"/>
                </a:cubicBezTo>
                <a:cubicBezTo>
                  <a:pt x="591" y="744"/>
                  <a:pt x="590" y="744"/>
                  <a:pt x="589" y="744"/>
                </a:cubicBezTo>
                <a:cubicBezTo>
                  <a:pt x="588" y="744"/>
                  <a:pt x="586" y="745"/>
                  <a:pt x="584" y="745"/>
                </a:cubicBezTo>
                <a:cubicBezTo>
                  <a:pt x="583" y="745"/>
                  <a:pt x="581" y="746"/>
                  <a:pt x="580" y="746"/>
                </a:cubicBezTo>
                <a:cubicBezTo>
                  <a:pt x="577" y="747"/>
                  <a:pt x="574" y="748"/>
                  <a:pt x="571" y="748"/>
                </a:cubicBezTo>
                <a:cubicBezTo>
                  <a:pt x="566" y="750"/>
                  <a:pt x="561" y="751"/>
                  <a:pt x="557" y="751"/>
                </a:cubicBezTo>
                <a:cubicBezTo>
                  <a:pt x="555" y="751"/>
                  <a:pt x="554" y="751"/>
                  <a:pt x="552" y="752"/>
                </a:cubicBezTo>
                <a:cubicBezTo>
                  <a:pt x="551" y="752"/>
                  <a:pt x="549" y="752"/>
                  <a:pt x="548" y="752"/>
                </a:cubicBezTo>
                <a:cubicBezTo>
                  <a:pt x="546" y="751"/>
                  <a:pt x="545" y="751"/>
                  <a:pt x="545" y="751"/>
                </a:cubicBezTo>
                <a:cubicBezTo>
                  <a:pt x="545" y="751"/>
                  <a:pt x="546" y="752"/>
                  <a:pt x="548" y="752"/>
                </a:cubicBezTo>
                <a:cubicBezTo>
                  <a:pt x="549" y="752"/>
                  <a:pt x="550" y="753"/>
                  <a:pt x="552" y="753"/>
                </a:cubicBezTo>
                <a:cubicBezTo>
                  <a:pt x="553" y="753"/>
                  <a:pt x="555" y="753"/>
                  <a:pt x="557" y="753"/>
                </a:cubicBezTo>
                <a:cubicBezTo>
                  <a:pt x="559" y="753"/>
                  <a:pt x="560" y="753"/>
                  <a:pt x="562" y="753"/>
                </a:cubicBezTo>
                <a:cubicBezTo>
                  <a:pt x="561" y="753"/>
                  <a:pt x="560" y="754"/>
                  <a:pt x="560" y="754"/>
                </a:cubicBezTo>
                <a:cubicBezTo>
                  <a:pt x="558" y="755"/>
                  <a:pt x="557" y="756"/>
                  <a:pt x="555" y="757"/>
                </a:cubicBezTo>
                <a:cubicBezTo>
                  <a:pt x="554" y="758"/>
                  <a:pt x="552" y="759"/>
                  <a:pt x="551" y="760"/>
                </a:cubicBezTo>
                <a:cubicBezTo>
                  <a:pt x="550" y="761"/>
                  <a:pt x="549" y="762"/>
                  <a:pt x="548" y="763"/>
                </a:cubicBezTo>
                <a:cubicBezTo>
                  <a:pt x="536" y="763"/>
                  <a:pt x="531" y="768"/>
                  <a:pt x="527" y="774"/>
                </a:cubicBezTo>
                <a:cubicBezTo>
                  <a:pt x="527" y="774"/>
                  <a:pt x="526" y="773"/>
                  <a:pt x="526" y="773"/>
                </a:cubicBezTo>
                <a:cubicBezTo>
                  <a:pt x="526" y="772"/>
                  <a:pt x="525" y="772"/>
                  <a:pt x="525" y="771"/>
                </a:cubicBezTo>
                <a:cubicBezTo>
                  <a:pt x="524" y="770"/>
                  <a:pt x="523" y="769"/>
                  <a:pt x="522" y="768"/>
                </a:cubicBezTo>
                <a:cubicBezTo>
                  <a:pt x="520" y="765"/>
                  <a:pt x="519" y="762"/>
                  <a:pt x="518" y="759"/>
                </a:cubicBezTo>
                <a:cubicBezTo>
                  <a:pt x="518" y="759"/>
                  <a:pt x="518" y="758"/>
                  <a:pt x="518" y="758"/>
                </a:cubicBezTo>
                <a:cubicBezTo>
                  <a:pt x="518" y="757"/>
                  <a:pt x="518" y="757"/>
                  <a:pt x="518" y="757"/>
                </a:cubicBezTo>
                <a:cubicBezTo>
                  <a:pt x="518" y="756"/>
                  <a:pt x="518" y="756"/>
                  <a:pt x="518" y="756"/>
                </a:cubicBezTo>
                <a:cubicBezTo>
                  <a:pt x="518" y="755"/>
                  <a:pt x="518" y="755"/>
                  <a:pt x="518" y="755"/>
                </a:cubicBezTo>
                <a:cubicBezTo>
                  <a:pt x="518" y="755"/>
                  <a:pt x="518" y="755"/>
                  <a:pt x="518" y="754"/>
                </a:cubicBezTo>
                <a:cubicBezTo>
                  <a:pt x="519" y="752"/>
                  <a:pt x="519" y="751"/>
                  <a:pt x="520" y="749"/>
                </a:cubicBezTo>
                <a:cubicBezTo>
                  <a:pt x="520" y="748"/>
                  <a:pt x="520" y="747"/>
                  <a:pt x="520" y="746"/>
                </a:cubicBezTo>
                <a:cubicBezTo>
                  <a:pt x="521" y="745"/>
                  <a:pt x="521" y="744"/>
                  <a:pt x="521" y="743"/>
                </a:cubicBezTo>
                <a:cubicBezTo>
                  <a:pt x="521" y="742"/>
                  <a:pt x="522" y="741"/>
                  <a:pt x="522" y="740"/>
                </a:cubicBezTo>
                <a:cubicBezTo>
                  <a:pt x="522" y="739"/>
                  <a:pt x="522" y="738"/>
                  <a:pt x="522" y="737"/>
                </a:cubicBezTo>
                <a:cubicBezTo>
                  <a:pt x="523" y="733"/>
                  <a:pt x="523" y="729"/>
                  <a:pt x="523" y="724"/>
                </a:cubicBezTo>
                <a:cubicBezTo>
                  <a:pt x="523" y="724"/>
                  <a:pt x="523" y="723"/>
                  <a:pt x="523" y="723"/>
                </a:cubicBezTo>
                <a:cubicBezTo>
                  <a:pt x="523" y="721"/>
                  <a:pt x="523" y="721"/>
                  <a:pt x="523" y="721"/>
                </a:cubicBezTo>
                <a:cubicBezTo>
                  <a:pt x="522" y="720"/>
                  <a:pt x="522" y="719"/>
                  <a:pt x="522" y="718"/>
                </a:cubicBezTo>
                <a:cubicBezTo>
                  <a:pt x="522" y="717"/>
                  <a:pt x="522" y="716"/>
                  <a:pt x="522" y="715"/>
                </a:cubicBezTo>
                <a:cubicBezTo>
                  <a:pt x="522" y="714"/>
                  <a:pt x="521" y="713"/>
                  <a:pt x="521" y="712"/>
                </a:cubicBezTo>
                <a:cubicBezTo>
                  <a:pt x="520" y="707"/>
                  <a:pt x="519" y="703"/>
                  <a:pt x="517" y="700"/>
                </a:cubicBezTo>
                <a:cubicBezTo>
                  <a:pt x="517" y="698"/>
                  <a:pt x="516" y="696"/>
                  <a:pt x="515" y="694"/>
                </a:cubicBezTo>
                <a:cubicBezTo>
                  <a:pt x="514" y="693"/>
                  <a:pt x="514" y="692"/>
                  <a:pt x="514" y="691"/>
                </a:cubicBezTo>
                <a:cubicBezTo>
                  <a:pt x="514" y="691"/>
                  <a:pt x="514" y="691"/>
                  <a:pt x="514" y="691"/>
                </a:cubicBezTo>
                <a:cubicBezTo>
                  <a:pt x="514" y="691"/>
                  <a:pt x="514" y="691"/>
                  <a:pt x="514" y="691"/>
                </a:cubicBezTo>
                <a:cubicBezTo>
                  <a:pt x="514" y="690"/>
                  <a:pt x="514" y="689"/>
                  <a:pt x="514" y="688"/>
                </a:cubicBezTo>
                <a:cubicBezTo>
                  <a:pt x="514" y="687"/>
                  <a:pt x="514" y="686"/>
                  <a:pt x="514" y="685"/>
                </a:cubicBezTo>
                <a:cubicBezTo>
                  <a:pt x="515" y="684"/>
                  <a:pt x="515" y="683"/>
                  <a:pt x="515" y="682"/>
                </a:cubicBezTo>
                <a:cubicBezTo>
                  <a:pt x="515" y="681"/>
                  <a:pt x="516" y="679"/>
                  <a:pt x="516" y="678"/>
                </a:cubicBezTo>
                <a:cubicBezTo>
                  <a:pt x="516" y="677"/>
                  <a:pt x="517" y="676"/>
                  <a:pt x="517" y="675"/>
                </a:cubicBezTo>
                <a:cubicBezTo>
                  <a:pt x="517" y="675"/>
                  <a:pt x="517" y="675"/>
                  <a:pt x="518" y="674"/>
                </a:cubicBezTo>
                <a:cubicBezTo>
                  <a:pt x="540" y="672"/>
                  <a:pt x="540" y="658"/>
                  <a:pt x="525" y="641"/>
                </a:cubicBezTo>
                <a:cubicBezTo>
                  <a:pt x="517" y="650"/>
                  <a:pt x="502" y="659"/>
                  <a:pt x="515" y="673"/>
                </a:cubicBezTo>
                <a:cubicBezTo>
                  <a:pt x="514" y="675"/>
                  <a:pt x="514" y="675"/>
                  <a:pt x="514" y="675"/>
                </a:cubicBezTo>
                <a:cubicBezTo>
                  <a:pt x="514" y="675"/>
                  <a:pt x="514" y="675"/>
                  <a:pt x="514" y="675"/>
                </a:cubicBezTo>
                <a:cubicBezTo>
                  <a:pt x="514" y="676"/>
                  <a:pt x="513" y="676"/>
                  <a:pt x="513" y="677"/>
                </a:cubicBezTo>
                <a:cubicBezTo>
                  <a:pt x="513" y="678"/>
                  <a:pt x="512" y="680"/>
                  <a:pt x="512" y="681"/>
                </a:cubicBezTo>
                <a:cubicBezTo>
                  <a:pt x="512" y="682"/>
                  <a:pt x="512" y="683"/>
                  <a:pt x="511" y="684"/>
                </a:cubicBezTo>
                <a:cubicBezTo>
                  <a:pt x="511" y="685"/>
                  <a:pt x="511" y="686"/>
                  <a:pt x="511" y="687"/>
                </a:cubicBezTo>
                <a:cubicBezTo>
                  <a:pt x="510" y="686"/>
                  <a:pt x="510" y="685"/>
                  <a:pt x="509" y="684"/>
                </a:cubicBezTo>
                <a:cubicBezTo>
                  <a:pt x="509" y="683"/>
                  <a:pt x="508" y="683"/>
                  <a:pt x="508" y="682"/>
                </a:cubicBezTo>
                <a:cubicBezTo>
                  <a:pt x="508" y="682"/>
                  <a:pt x="507" y="681"/>
                  <a:pt x="507" y="681"/>
                </a:cubicBezTo>
                <a:cubicBezTo>
                  <a:pt x="507" y="681"/>
                  <a:pt x="507" y="680"/>
                  <a:pt x="506" y="680"/>
                </a:cubicBezTo>
                <a:cubicBezTo>
                  <a:pt x="506" y="679"/>
                  <a:pt x="505" y="679"/>
                  <a:pt x="505" y="678"/>
                </a:cubicBezTo>
                <a:cubicBezTo>
                  <a:pt x="504" y="677"/>
                  <a:pt x="504" y="677"/>
                  <a:pt x="503" y="676"/>
                </a:cubicBezTo>
                <a:cubicBezTo>
                  <a:pt x="502" y="675"/>
                  <a:pt x="501" y="674"/>
                  <a:pt x="500" y="673"/>
                </a:cubicBezTo>
                <a:cubicBezTo>
                  <a:pt x="499" y="672"/>
                  <a:pt x="498" y="672"/>
                  <a:pt x="497" y="671"/>
                </a:cubicBezTo>
                <a:cubicBezTo>
                  <a:pt x="496" y="670"/>
                  <a:pt x="495" y="670"/>
                  <a:pt x="494" y="669"/>
                </a:cubicBezTo>
                <a:cubicBezTo>
                  <a:pt x="493" y="668"/>
                  <a:pt x="491" y="667"/>
                  <a:pt x="491" y="667"/>
                </a:cubicBezTo>
                <a:cubicBezTo>
                  <a:pt x="490" y="666"/>
                  <a:pt x="489" y="666"/>
                  <a:pt x="489" y="666"/>
                </a:cubicBezTo>
                <a:cubicBezTo>
                  <a:pt x="489" y="666"/>
                  <a:pt x="491" y="667"/>
                  <a:pt x="493" y="670"/>
                </a:cubicBezTo>
                <a:cubicBezTo>
                  <a:pt x="494" y="671"/>
                  <a:pt x="495" y="672"/>
                  <a:pt x="496" y="672"/>
                </a:cubicBezTo>
                <a:cubicBezTo>
                  <a:pt x="496" y="673"/>
                  <a:pt x="497" y="674"/>
                  <a:pt x="498" y="675"/>
                </a:cubicBezTo>
                <a:cubicBezTo>
                  <a:pt x="499" y="677"/>
                  <a:pt x="501" y="680"/>
                  <a:pt x="503" y="682"/>
                </a:cubicBezTo>
                <a:cubicBezTo>
                  <a:pt x="503" y="682"/>
                  <a:pt x="504" y="683"/>
                  <a:pt x="504" y="683"/>
                </a:cubicBezTo>
                <a:cubicBezTo>
                  <a:pt x="504" y="683"/>
                  <a:pt x="504" y="684"/>
                  <a:pt x="505" y="684"/>
                </a:cubicBezTo>
                <a:cubicBezTo>
                  <a:pt x="505" y="685"/>
                  <a:pt x="506" y="685"/>
                  <a:pt x="506" y="686"/>
                </a:cubicBezTo>
                <a:cubicBezTo>
                  <a:pt x="507" y="687"/>
                  <a:pt x="508" y="689"/>
                  <a:pt x="509" y="691"/>
                </a:cubicBezTo>
                <a:cubicBezTo>
                  <a:pt x="509" y="691"/>
                  <a:pt x="509" y="691"/>
                  <a:pt x="510" y="692"/>
                </a:cubicBezTo>
                <a:cubicBezTo>
                  <a:pt x="510" y="692"/>
                  <a:pt x="510" y="693"/>
                  <a:pt x="510" y="693"/>
                </a:cubicBezTo>
                <a:cubicBezTo>
                  <a:pt x="511" y="694"/>
                  <a:pt x="511" y="694"/>
                  <a:pt x="511" y="695"/>
                </a:cubicBezTo>
                <a:cubicBezTo>
                  <a:pt x="512" y="696"/>
                  <a:pt x="512" y="697"/>
                  <a:pt x="512" y="697"/>
                </a:cubicBezTo>
                <a:cubicBezTo>
                  <a:pt x="512" y="697"/>
                  <a:pt x="512" y="697"/>
                  <a:pt x="512" y="696"/>
                </a:cubicBezTo>
                <a:cubicBezTo>
                  <a:pt x="513" y="698"/>
                  <a:pt x="513" y="699"/>
                  <a:pt x="514" y="701"/>
                </a:cubicBezTo>
                <a:cubicBezTo>
                  <a:pt x="515" y="704"/>
                  <a:pt x="516" y="708"/>
                  <a:pt x="517" y="712"/>
                </a:cubicBezTo>
                <a:cubicBezTo>
                  <a:pt x="518" y="713"/>
                  <a:pt x="518" y="714"/>
                  <a:pt x="518" y="715"/>
                </a:cubicBezTo>
                <a:cubicBezTo>
                  <a:pt x="518" y="716"/>
                  <a:pt x="518" y="717"/>
                  <a:pt x="518" y="718"/>
                </a:cubicBezTo>
                <a:cubicBezTo>
                  <a:pt x="519" y="719"/>
                  <a:pt x="519" y="720"/>
                  <a:pt x="519" y="721"/>
                </a:cubicBezTo>
                <a:cubicBezTo>
                  <a:pt x="519" y="723"/>
                  <a:pt x="519" y="723"/>
                  <a:pt x="519" y="723"/>
                </a:cubicBezTo>
                <a:cubicBezTo>
                  <a:pt x="519" y="723"/>
                  <a:pt x="519" y="724"/>
                  <a:pt x="519" y="724"/>
                </a:cubicBezTo>
                <a:cubicBezTo>
                  <a:pt x="519" y="727"/>
                  <a:pt x="519" y="729"/>
                  <a:pt x="519" y="732"/>
                </a:cubicBezTo>
                <a:cubicBezTo>
                  <a:pt x="519" y="732"/>
                  <a:pt x="519" y="732"/>
                  <a:pt x="518" y="731"/>
                </a:cubicBezTo>
                <a:cubicBezTo>
                  <a:pt x="518" y="731"/>
                  <a:pt x="518" y="731"/>
                  <a:pt x="518" y="731"/>
                </a:cubicBezTo>
                <a:cubicBezTo>
                  <a:pt x="518" y="730"/>
                  <a:pt x="517" y="730"/>
                  <a:pt x="517" y="729"/>
                </a:cubicBezTo>
                <a:cubicBezTo>
                  <a:pt x="516" y="729"/>
                  <a:pt x="516" y="729"/>
                  <a:pt x="516" y="728"/>
                </a:cubicBezTo>
                <a:cubicBezTo>
                  <a:pt x="515" y="728"/>
                  <a:pt x="515" y="728"/>
                  <a:pt x="515" y="728"/>
                </a:cubicBezTo>
                <a:cubicBezTo>
                  <a:pt x="515" y="727"/>
                  <a:pt x="514" y="727"/>
                  <a:pt x="514" y="727"/>
                </a:cubicBezTo>
                <a:cubicBezTo>
                  <a:pt x="514" y="726"/>
                  <a:pt x="513" y="726"/>
                  <a:pt x="513" y="726"/>
                </a:cubicBezTo>
                <a:cubicBezTo>
                  <a:pt x="512" y="725"/>
                  <a:pt x="510" y="724"/>
                  <a:pt x="509" y="723"/>
                </a:cubicBezTo>
                <a:cubicBezTo>
                  <a:pt x="508" y="722"/>
                  <a:pt x="507" y="722"/>
                  <a:pt x="506" y="721"/>
                </a:cubicBezTo>
                <a:cubicBezTo>
                  <a:pt x="505" y="721"/>
                  <a:pt x="505" y="720"/>
                  <a:pt x="504" y="720"/>
                </a:cubicBezTo>
                <a:cubicBezTo>
                  <a:pt x="502" y="704"/>
                  <a:pt x="477" y="709"/>
                  <a:pt x="467" y="712"/>
                </a:cubicBezTo>
                <a:cubicBezTo>
                  <a:pt x="478" y="717"/>
                  <a:pt x="489" y="740"/>
                  <a:pt x="503" y="724"/>
                </a:cubicBezTo>
                <a:cubicBezTo>
                  <a:pt x="502" y="722"/>
                  <a:pt x="502" y="722"/>
                  <a:pt x="502" y="722"/>
                </a:cubicBezTo>
                <a:cubicBezTo>
                  <a:pt x="502" y="723"/>
                  <a:pt x="503" y="723"/>
                  <a:pt x="504" y="723"/>
                </a:cubicBezTo>
                <a:cubicBezTo>
                  <a:pt x="504" y="723"/>
                  <a:pt x="504" y="723"/>
                  <a:pt x="504" y="722"/>
                </a:cubicBezTo>
                <a:cubicBezTo>
                  <a:pt x="504" y="722"/>
                  <a:pt x="505" y="722"/>
                  <a:pt x="505" y="722"/>
                </a:cubicBezTo>
                <a:cubicBezTo>
                  <a:pt x="506" y="723"/>
                  <a:pt x="507" y="724"/>
                  <a:pt x="508" y="725"/>
                </a:cubicBezTo>
                <a:cubicBezTo>
                  <a:pt x="509" y="725"/>
                  <a:pt x="510" y="726"/>
                  <a:pt x="511" y="727"/>
                </a:cubicBezTo>
                <a:cubicBezTo>
                  <a:pt x="512" y="727"/>
                  <a:pt x="512" y="728"/>
                  <a:pt x="513" y="728"/>
                </a:cubicBezTo>
                <a:cubicBezTo>
                  <a:pt x="513" y="728"/>
                  <a:pt x="513" y="729"/>
                  <a:pt x="514" y="729"/>
                </a:cubicBezTo>
                <a:cubicBezTo>
                  <a:pt x="514" y="729"/>
                  <a:pt x="514" y="729"/>
                  <a:pt x="514" y="729"/>
                </a:cubicBezTo>
                <a:cubicBezTo>
                  <a:pt x="515" y="730"/>
                  <a:pt x="515" y="730"/>
                  <a:pt x="515" y="731"/>
                </a:cubicBezTo>
                <a:cubicBezTo>
                  <a:pt x="516" y="731"/>
                  <a:pt x="516" y="732"/>
                  <a:pt x="516" y="732"/>
                </a:cubicBezTo>
                <a:cubicBezTo>
                  <a:pt x="517" y="732"/>
                  <a:pt x="517" y="732"/>
                  <a:pt x="517" y="732"/>
                </a:cubicBezTo>
                <a:cubicBezTo>
                  <a:pt x="517" y="733"/>
                  <a:pt x="517" y="733"/>
                  <a:pt x="517" y="733"/>
                </a:cubicBezTo>
                <a:cubicBezTo>
                  <a:pt x="518" y="733"/>
                  <a:pt x="518" y="734"/>
                  <a:pt x="518" y="734"/>
                </a:cubicBezTo>
                <a:cubicBezTo>
                  <a:pt x="518" y="734"/>
                  <a:pt x="519" y="734"/>
                  <a:pt x="519" y="734"/>
                </a:cubicBezTo>
                <a:cubicBezTo>
                  <a:pt x="519" y="735"/>
                  <a:pt x="519" y="736"/>
                  <a:pt x="518" y="736"/>
                </a:cubicBezTo>
                <a:cubicBezTo>
                  <a:pt x="518" y="737"/>
                  <a:pt x="518" y="738"/>
                  <a:pt x="518" y="739"/>
                </a:cubicBezTo>
                <a:cubicBezTo>
                  <a:pt x="518" y="740"/>
                  <a:pt x="518" y="741"/>
                  <a:pt x="517" y="742"/>
                </a:cubicBezTo>
                <a:cubicBezTo>
                  <a:pt x="517" y="743"/>
                  <a:pt x="517" y="744"/>
                  <a:pt x="517" y="745"/>
                </a:cubicBezTo>
                <a:cubicBezTo>
                  <a:pt x="516" y="746"/>
                  <a:pt x="516" y="747"/>
                  <a:pt x="516" y="748"/>
                </a:cubicBezTo>
                <a:cubicBezTo>
                  <a:pt x="515" y="749"/>
                  <a:pt x="515" y="751"/>
                  <a:pt x="514" y="753"/>
                </a:cubicBezTo>
                <a:cubicBezTo>
                  <a:pt x="514" y="754"/>
                  <a:pt x="514" y="754"/>
                  <a:pt x="514" y="755"/>
                </a:cubicBezTo>
                <a:cubicBezTo>
                  <a:pt x="514" y="756"/>
                  <a:pt x="514" y="756"/>
                  <a:pt x="514" y="756"/>
                </a:cubicBezTo>
                <a:cubicBezTo>
                  <a:pt x="514" y="756"/>
                  <a:pt x="514" y="756"/>
                  <a:pt x="514" y="756"/>
                </a:cubicBezTo>
                <a:cubicBezTo>
                  <a:pt x="514" y="757"/>
                  <a:pt x="514" y="757"/>
                  <a:pt x="514" y="758"/>
                </a:cubicBezTo>
                <a:cubicBezTo>
                  <a:pt x="514" y="758"/>
                  <a:pt x="514" y="759"/>
                  <a:pt x="515" y="759"/>
                </a:cubicBezTo>
                <a:cubicBezTo>
                  <a:pt x="515" y="763"/>
                  <a:pt x="517" y="767"/>
                  <a:pt x="519" y="770"/>
                </a:cubicBezTo>
                <a:cubicBezTo>
                  <a:pt x="519" y="770"/>
                  <a:pt x="520" y="771"/>
                  <a:pt x="520" y="772"/>
                </a:cubicBezTo>
                <a:cubicBezTo>
                  <a:pt x="521" y="772"/>
                  <a:pt x="521" y="773"/>
                  <a:pt x="522" y="773"/>
                </a:cubicBezTo>
                <a:cubicBezTo>
                  <a:pt x="523" y="774"/>
                  <a:pt x="523" y="775"/>
                  <a:pt x="524" y="775"/>
                </a:cubicBezTo>
                <a:cubicBezTo>
                  <a:pt x="524" y="775"/>
                  <a:pt x="525" y="776"/>
                  <a:pt x="525" y="776"/>
                </a:cubicBezTo>
                <a:cubicBezTo>
                  <a:pt x="525" y="776"/>
                  <a:pt x="525" y="776"/>
                  <a:pt x="526" y="777"/>
                </a:cubicBezTo>
                <a:cubicBezTo>
                  <a:pt x="525" y="777"/>
                  <a:pt x="525" y="777"/>
                  <a:pt x="525" y="777"/>
                </a:cubicBezTo>
                <a:cubicBezTo>
                  <a:pt x="523" y="776"/>
                  <a:pt x="521" y="775"/>
                  <a:pt x="519" y="775"/>
                </a:cubicBezTo>
                <a:cubicBezTo>
                  <a:pt x="515" y="773"/>
                  <a:pt x="510" y="771"/>
                  <a:pt x="505" y="769"/>
                </a:cubicBezTo>
                <a:cubicBezTo>
                  <a:pt x="502" y="769"/>
                  <a:pt x="500" y="768"/>
                  <a:pt x="497" y="768"/>
                </a:cubicBezTo>
                <a:cubicBezTo>
                  <a:pt x="496" y="768"/>
                  <a:pt x="494" y="767"/>
                  <a:pt x="493" y="767"/>
                </a:cubicBezTo>
                <a:cubicBezTo>
                  <a:pt x="492" y="767"/>
                  <a:pt x="490" y="767"/>
                  <a:pt x="489" y="767"/>
                </a:cubicBezTo>
                <a:cubicBezTo>
                  <a:pt x="484" y="767"/>
                  <a:pt x="479" y="767"/>
                  <a:pt x="474" y="767"/>
                </a:cubicBezTo>
                <a:cubicBezTo>
                  <a:pt x="465" y="767"/>
                  <a:pt x="455" y="767"/>
                  <a:pt x="446" y="765"/>
                </a:cubicBezTo>
                <a:cubicBezTo>
                  <a:pt x="442" y="764"/>
                  <a:pt x="437" y="764"/>
                  <a:pt x="433" y="762"/>
                </a:cubicBezTo>
                <a:cubicBezTo>
                  <a:pt x="428" y="761"/>
                  <a:pt x="424" y="760"/>
                  <a:pt x="420" y="759"/>
                </a:cubicBezTo>
                <a:cubicBezTo>
                  <a:pt x="417" y="759"/>
                  <a:pt x="415" y="758"/>
                  <a:pt x="412" y="758"/>
                </a:cubicBezTo>
                <a:cubicBezTo>
                  <a:pt x="412" y="758"/>
                  <a:pt x="411" y="757"/>
                  <a:pt x="411" y="757"/>
                </a:cubicBezTo>
                <a:cubicBezTo>
                  <a:pt x="410" y="755"/>
                  <a:pt x="409" y="753"/>
                  <a:pt x="408" y="752"/>
                </a:cubicBezTo>
                <a:cubicBezTo>
                  <a:pt x="408" y="751"/>
                  <a:pt x="407" y="751"/>
                  <a:pt x="407" y="750"/>
                </a:cubicBezTo>
                <a:cubicBezTo>
                  <a:pt x="407" y="749"/>
                  <a:pt x="406" y="749"/>
                  <a:pt x="406" y="748"/>
                </a:cubicBezTo>
                <a:cubicBezTo>
                  <a:pt x="406" y="747"/>
                  <a:pt x="405" y="746"/>
                  <a:pt x="404" y="745"/>
                </a:cubicBezTo>
                <a:cubicBezTo>
                  <a:pt x="404" y="744"/>
                  <a:pt x="404" y="743"/>
                  <a:pt x="403" y="741"/>
                </a:cubicBezTo>
                <a:cubicBezTo>
                  <a:pt x="403" y="741"/>
                  <a:pt x="403" y="741"/>
                  <a:pt x="403" y="740"/>
                </a:cubicBezTo>
                <a:cubicBezTo>
                  <a:pt x="403" y="740"/>
                  <a:pt x="403" y="739"/>
                  <a:pt x="403" y="739"/>
                </a:cubicBezTo>
                <a:cubicBezTo>
                  <a:pt x="403" y="739"/>
                  <a:pt x="403" y="738"/>
                  <a:pt x="403" y="738"/>
                </a:cubicBezTo>
                <a:cubicBezTo>
                  <a:pt x="403" y="738"/>
                  <a:pt x="403" y="737"/>
                  <a:pt x="403" y="737"/>
                </a:cubicBezTo>
                <a:cubicBezTo>
                  <a:pt x="403" y="734"/>
                  <a:pt x="404" y="731"/>
                  <a:pt x="404" y="727"/>
                </a:cubicBezTo>
                <a:cubicBezTo>
                  <a:pt x="405" y="726"/>
                  <a:pt x="405" y="724"/>
                  <a:pt x="405" y="722"/>
                </a:cubicBezTo>
                <a:cubicBezTo>
                  <a:pt x="405" y="721"/>
                  <a:pt x="405" y="720"/>
                  <a:pt x="404" y="719"/>
                </a:cubicBezTo>
                <a:cubicBezTo>
                  <a:pt x="404" y="718"/>
                  <a:pt x="404" y="718"/>
                  <a:pt x="404" y="718"/>
                </a:cubicBezTo>
                <a:cubicBezTo>
                  <a:pt x="404" y="718"/>
                  <a:pt x="404" y="718"/>
                  <a:pt x="404" y="717"/>
                </a:cubicBezTo>
                <a:cubicBezTo>
                  <a:pt x="404" y="717"/>
                  <a:pt x="404" y="717"/>
                  <a:pt x="404" y="717"/>
                </a:cubicBezTo>
                <a:cubicBezTo>
                  <a:pt x="404" y="716"/>
                  <a:pt x="403" y="716"/>
                  <a:pt x="403" y="716"/>
                </a:cubicBezTo>
                <a:cubicBezTo>
                  <a:pt x="402" y="712"/>
                  <a:pt x="399" y="709"/>
                  <a:pt x="396" y="706"/>
                </a:cubicBezTo>
                <a:cubicBezTo>
                  <a:pt x="396" y="706"/>
                  <a:pt x="395" y="705"/>
                  <a:pt x="395" y="704"/>
                </a:cubicBezTo>
                <a:cubicBezTo>
                  <a:pt x="395" y="704"/>
                  <a:pt x="395" y="704"/>
                  <a:pt x="395" y="703"/>
                </a:cubicBezTo>
                <a:cubicBezTo>
                  <a:pt x="395" y="703"/>
                  <a:pt x="395" y="703"/>
                  <a:pt x="394" y="703"/>
                </a:cubicBezTo>
                <a:cubicBezTo>
                  <a:pt x="394" y="703"/>
                  <a:pt x="394" y="702"/>
                  <a:pt x="394" y="702"/>
                </a:cubicBezTo>
                <a:cubicBezTo>
                  <a:pt x="394" y="701"/>
                  <a:pt x="394" y="700"/>
                  <a:pt x="394" y="699"/>
                </a:cubicBezTo>
                <a:cubicBezTo>
                  <a:pt x="393" y="698"/>
                  <a:pt x="393" y="697"/>
                  <a:pt x="393" y="696"/>
                </a:cubicBezTo>
                <a:cubicBezTo>
                  <a:pt x="393" y="695"/>
                  <a:pt x="393" y="694"/>
                  <a:pt x="393" y="693"/>
                </a:cubicBezTo>
                <a:cubicBezTo>
                  <a:pt x="393" y="692"/>
                  <a:pt x="392" y="690"/>
                  <a:pt x="392" y="689"/>
                </a:cubicBezTo>
                <a:cubicBezTo>
                  <a:pt x="392" y="688"/>
                  <a:pt x="392" y="687"/>
                  <a:pt x="392" y="686"/>
                </a:cubicBezTo>
                <a:cubicBezTo>
                  <a:pt x="401" y="674"/>
                  <a:pt x="405" y="660"/>
                  <a:pt x="395" y="646"/>
                </a:cubicBezTo>
                <a:cubicBezTo>
                  <a:pt x="387" y="660"/>
                  <a:pt x="381" y="673"/>
                  <a:pt x="389" y="689"/>
                </a:cubicBezTo>
                <a:cubicBezTo>
                  <a:pt x="389" y="689"/>
                  <a:pt x="389" y="689"/>
                  <a:pt x="389" y="689"/>
                </a:cubicBezTo>
                <a:cubicBezTo>
                  <a:pt x="389" y="689"/>
                  <a:pt x="389" y="689"/>
                  <a:pt x="389" y="689"/>
                </a:cubicBezTo>
                <a:cubicBezTo>
                  <a:pt x="389" y="690"/>
                  <a:pt x="389" y="692"/>
                  <a:pt x="390" y="693"/>
                </a:cubicBezTo>
                <a:cubicBezTo>
                  <a:pt x="390" y="694"/>
                  <a:pt x="390" y="695"/>
                  <a:pt x="390" y="696"/>
                </a:cubicBezTo>
                <a:cubicBezTo>
                  <a:pt x="390" y="698"/>
                  <a:pt x="390" y="699"/>
                  <a:pt x="391" y="700"/>
                </a:cubicBezTo>
                <a:cubicBezTo>
                  <a:pt x="391" y="700"/>
                  <a:pt x="391" y="700"/>
                  <a:pt x="391" y="701"/>
                </a:cubicBezTo>
                <a:cubicBezTo>
                  <a:pt x="390" y="700"/>
                  <a:pt x="389" y="699"/>
                  <a:pt x="388" y="698"/>
                </a:cubicBezTo>
                <a:cubicBezTo>
                  <a:pt x="386" y="695"/>
                  <a:pt x="383" y="693"/>
                  <a:pt x="381" y="690"/>
                </a:cubicBezTo>
                <a:cubicBezTo>
                  <a:pt x="377" y="684"/>
                  <a:pt x="373" y="679"/>
                  <a:pt x="369" y="674"/>
                </a:cubicBezTo>
                <a:cubicBezTo>
                  <a:pt x="369" y="674"/>
                  <a:pt x="368" y="673"/>
                  <a:pt x="368" y="673"/>
                </a:cubicBezTo>
                <a:cubicBezTo>
                  <a:pt x="368" y="672"/>
                  <a:pt x="367" y="671"/>
                  <a:pt x="367" y="671"/>
                </a:cubicBezTo>
                <a:cubicBezTo>
                  <a:pt x="366" y="670"/>
                  <a:pt x="365" y="669"/>
                  <a:pt x="364" y="668"/>
                </a:cubicBezTo>
                <a:cubicBezTo>
                  <a:pt x="363" y="666"/>
                  <a:pt x="361" y="665"/>
                  <a:pt x="360" y="664"/>
                </a:cubicBezTo>
                <a:cubicBezTo>
                  <a:pt x="359" y="663"/>
                  <a:pt x="359" y="663"/>
                  <a:pt x="359" y="662"/>
                </a:cubicBezTo>
                <a:cubicBezTo>
                  <a:pt x="359" y="662"/>
                  <a:pt x="359" y="662"/>
                  <a:pt x="359" y="662"/>
                </a:cubicBezTo>
                <a:cubicBezTo>
                  <a:pt x="359" y="662"/>
                  <a:pt x="359" y="662"/>
                  <a:pt x="359" y="662"/>
                </a:cubicBezTo>
                <a:cubicBezTo>
                  <a:pt x="359" y="662"/>
                  <a:pt x="359" y="661"/>
                  <a:pt x="359" y="661"/>
                </a:cubicBezTo>
                <a:cubicBezTo>
                  <a:pt x="359" y="661"/>
                  <a:pt x="359" y="661"/>
                  <a:pt x="359" y="661"/>
                </a:cubicBezTo>
                <a:cubicBezTo>
                  <a:pt x="359" y="661"/>
                  <a:pt x="359" y="661"/>
                  <a:pt x="359" y="661"/>
                </a:cubicBezTo>
                <a:cubicBezTo>
                  <a:pt x="359" y="661"/>
                  <a:pt x="359" y="661"/>
                  <a:pt x="359" y="661"/>
                </a:cubicBezTo>
                <a:cubicBezTo>
                  <a:pt x="359" y="661"/>
                  <a:pt x="360" y="662"/>
                  <a:pt x="360" y="662"/>
                </a:cubicBezTo>
                <a:cubicBezTo>
                  <a:pt x="360" y="662"/>
                  <a:pt x="360" y="662"/>
                  <a:pt x="360" y="662"/>
                </a:cubicBezTo>
                <a:cubicBezTo>
                  <a:pt x="360" y="662"/>
                  <a:pt x="360" y="662"/>
                  <a:pt x="360" y="662"/>
                </a:cubicBezTo>
                <a:cubicBezTo>
                  <a:pt x="360" y="662"/>
                  <a:pt x="360" y="661"/>
                  <a:pt x="359" y="661"/>
                </a:cubicBezTo>
                <a:cubicBezTo>
                  <a:pt x="359" y="661"/>
                  <a:pt x="359" y="661"/>
                  <a:pt x="359" y="661"/>
                </a:cubicBezTo>
                <a:cubicBezTo>
                  <a:pt x="359" y="661"/>
                  <a:pt x="358" y="661"/>
                  <a:pt x="358" y="661"/>
                </a:cubicBezTo>
                <a:cubicBezTo>
                  <a:pt x="358" y="661"/>
                  <a:pt x="358" y="661"/>
                  <a:pt x="358" y="661"/>
                </a:cubicBezTo>
                <a:cubicBezTo>
                  <a:pt x="358" y="661"/>
                  <a:pt x="358" y="661"/>
                  <a:pt x="358" y="661"/>
                </a:cubicBezTo>
                <a:cubicBezTo>
                  <a:pt x="358" y="661"/>
                  <a:pt x="358" y="661"/>
                  <a:pt x="358" y="661"/>
                </a:cubicBezTo>
                <a:cubicBezTo>
                  <a:pt x="358" y="661"/>
                  <a:pt x="358" y="662"/>
                  <a:pt x="358" y="662"/>
                </a:cubicBezTo>
                <a:cubicBezTo>
                  <a:pt x="358" y="663"/>
                  <a:pt x="358" y="664"/>
                  <a:pt x="359" y="665"/>
                </a:cubicBezTo>
                <a:cubicBezTo>
                  <a:pt x="360" y="666"/>
                  <a:pt x="361" y="668"/>
                  <a:pt x="362" y="670"/>
                </a:cubicBezTo>
                <a:cubicBezTo>
                  <a:pt x="362" y="671"/>
                  <a:pt x="363" y="672"/>
                  <a:pt x="364" y="673"/>
                </a:cubicBezTo>
                <a:cubicBezTo>
                  <a:pt x="364" y="674"/>
                  <a:pt x="364" y="674"/>
                  <a:pt x="365" y="675"/>
                </a:cubicBezTo>
                <a:cubicBezTo>
                  <a:pt x="365" y="675"/>
                  <a:pt x="366" y="676"/>
                  <a:pt x="366" y="676"/>
                </a:cubicBezTo>
                <a:cubicBezTo>
                  <a:pt x="367" y="678"/>
                  <a:pt x="368" y="680"/>
                  <a:pt x="370" y="681"/>
                </a:cubicBezTo>
                <a:cubicBezTo>
                  <a:pt x="370" y="681"/>
                  <a:pt x="369" y="681"/>
                  <a:pt x="369" y="681"/>
                </a:cubicBezTo>
                <a:cubicBezTo>
                  <a:pt x="369" y="681"/>
                  <a:pt x="368" y="680"/>
                  <a:pt x="368" y="680"/>
                </a:cubicBezTo>
                <a:cubicBezTo>
                  <a:pt x="367" y="680"/>
                  <a:pt x="366" y="679"/>
                  <a:pt x="366" y="679"/>
                </a:cubicBezTo>
                <a:cubicBezTo>
                  <a:pt x="365" y="679"/>
                  <a:pt x="364" y="679"/>
                  <a:pt x="364" y="678"/>
                </a:cubicBezTo>
                <a:cubicBezTo>
                  <a:pt x="362" y="678"/>
                  <a:pt x="361" y="677"/>
                  <a:pt x="359" y="676"/>
                </a:cubicBezTo>
                <a:cubicBezTo>
                  <a:pt x="358" y="676"/>
                  <a:pt x="356" y="675"/>
                  <a:pt x="355" y="675"/>
                </a:cubicBezTo>
                <a:cubicBezTo>
                  <a:pt x="355" y="675"/>
                  <a:pt x="354" y="675"/>
                  <a:pt x="354" y="675"/>
                </a:cubicBezTo>
                <a:cubicBezTo>
                  <a:pt x="352" y="654"/>
                  <a:pt x="316" y="669"/>
                  <a:pt x="307" y="668"/>
                </a:cubicBezTo>
                <a:cubicBezTo>
                  <a:pt x="318" y="681"/>
                  <a:pt x="344" y="699"/>
                  <a:pt x="353" y="678"/>
                </a:cubicBezTo>
                <a:cubicBezTo>
                  <a:pt x="352" y="677"/>
                  <a:pt x="351" y="676"/>
                  <a:pt x="350" y="676"/>
                </a:cubicBezTo>
                <a:cubicBezTo>
                  <a:pt x="350" y="676"/>
                  <a:pt x="350" y="676"/>
                  <a:pt x="350" y="676"/>
                </a:cubicBezTo>
                <a:cubicBezTo>
                  <a:pt x="352" y="677"/>
                  <a:pt x="353" y="677"/>
                  <a:pt x="354" y="677"/>
                </a:cubicBezTo>
                <a:cubicBezTo>
                  <a:pt x="356" y="678"/>
                  <a:pt x="357" y="678"/>
                  <a:pt x="359" y="679"/>
                </a:cubicBezTo>
                <a:cubicBezTo>
                  <a:pt x="360" y="679"/>
                  <a:pt x="361" y="680"/>
                  <a:pt x="363" y="680"/>
                </a:cubicBezTo>
                <a:cubicBezTo>
                  <a:pt x="363" y="681"/>
                  <a:pt x="364" y="681"/>
                  <a:pt x="365" y="681"/>
                </a:cubicBezTo>
                <a:cubicBezTo>
                  <a:pt x="365" y="682"/>
                  <a:pt x="366" y="682"/>
                  <a:pt x="366" y="682"/>
                </a:cubicBezTo>
                <a:cubicBezTo>
                  <a:pt x="367" y="683"/>
                  <a:pt x="367" y="683"/>
                  <a:pt x="368" y="683"/>
                </a:cubicBezTo>
                <a:cubicBezTo>
                  <a:pt x="369" y="684"/>
                  <a:pt x="369" y="684"/>
                  <a:pt x="370" y="684"/>
                </a:cubicBezTo>
                <a:cubicBezTo>
                  <a:pt x="370" y="684"/>
                  <a:pt x="370" y="684"/>
                  <a:pt x="370" y="685"/>
                </a:cubicBezTo>
                <a:cubicBezTo>
                  <a:pt x="370" y="685"/>
                  <a:pt x="371" y="685"/>
                  <a:pt x="371" y="685"/>
                </a:cubicBezTo>
                <a:cubicBezTo>
                  <a:pt x="371" y="685"/>
                  <a:pt x="372" y="685"/>
                  <a:pt x="372" y="686"/>
                </a:cubicBezTo>
                <a:cubicBezTo>
                  <a:pt x="373" y="686"/>
                  <a:pt x="373" y="686"/>
                  <a:pt x="373" y="686"/>
                </a:cubicBezTo>
                <a:cubicBezTo>
                  <a:pt x="375" y="688"/>
                  <a:pt x="376" y="690"/>
                  <a:pt x="378" y="692"/>
                </a:cubicBezTo>
                <a:cubicBezTo>
                  <a:pt x="380" y="695"/>
                  <a:pt x="383" y="698"/>
                  <a:pt x="385" y="700"/>
                </a:cubicBezTo>
                <a:cubicBezTo>
                  <a:pt x="388" y="703"/>
                  <a:pt x="391" y="706"/>
                  <a:pt x="394" y="709"/>
                </a:cubicBezTo>
                <a:cubicBezTo>
                  <a:pt x="396" y="711"/>
                  <a:pt x="398" y="714"/>
                  <a:pt x="400" y="717"/>
                </a:cubicBezTo>
                <a:cubicBezTo>
                  <a:pt x="400" y="718"/>
                  <a:pt x="400" y="718"/>
                  <a:pt x="400" y="718"/>
                </a:cubicBezTo>
                <a:cubicBezTo>
                  <a:pt x="400" y="718"/>
                  <a:pt x="400" y="718"/>
                  <a:pt x="400" y="718"/>
                </a:cubicBezTo>
                <a:cubicBezTo>
                  <a:pt x="400" y="718"/>
                  <a:pt x="400" y="719"/>
                  <a:pt x="400" y="719"/>
                </a:cubicBezTo>
                <a:cubicBezTo>
                  <a:pt x="401" y="720"/>
                  <a:pt x="401" y="720"/>
                  <a:pt x="401" y="720"/>
                </a:cubicBezTo>
                <a:cubicBezTo>
                  <a:pt x="401" y="720"/>
                  <a:pt x="401" y="721"/>
                  <a:pt x="401" y="722"/>
                </a:cubicBezTo>
                <a:cubicBezTo>
                  <a:pt x="401" y="723"/>
                  <a:pt x="401" y="725"/>
                  <a:pt x="401" y="727"/>
                </a:cubicBezTo>
                <a:cubicBezTo>
                  <a:pt x="400" y="730"/>
                  <a:pt x="399" y="733"/>
                  <a:pt x="399" y="737"/>
                </a:cubicBezTo>
                <a:cubicBezTo>
                  <a:pt x="399" y="737"/>
                  <a:pt x="399" y="738"/>
                  <a:pt x="399" y="738"/>
                </a:cubicBezTo>
                <a:cubicBezTo>
                  <a:pt x="399" y="738"/>
                  <a:pt x="399" y="739"/>
                  <a:pt x="399" y="739"/>
                </a:cubicBezTo>
                <a:cubicBezTo>
                  <a:pt x="399" y="740"/>
                  <a:pt x="399" y="740"/>
                  <a:pt x="399" y="740"/>
                </a:cubicBezTo>
                <a:cubicBezTo>
                  <a:pt x="399" y="741"/>
                  <a:pt x="399" y="741"/>
                  <a:pt x="399" y="742"/>
                </a:cubicBezTo>
                <a:cubicBezTo>
                  <a:pt x="400" y="743"/>
                  <a:pt x="400" y="745"/>
                  <a:pt x="401" y="746"/>
                </a:cubicBezTo>
                <a:cubicBezTo>
                  <a:pt x="401" y="747"/>
                  <a:pt x="402" y="748"/>
                  <a:pt x="402" y="748"/>
                </a:cubicBezTo>
                <a:cubicBezTo>
                  <a:pt x="402" y="749"/>
                  <a:pt x="402" y="750"/>
                  <a:pt x="403" y="750"/>
                </a:cubicBezTo>
                <a:cubicBezTo>
                  <a:pt x="403" y="751"/>
                  <a:pt x="404" y="751"/>
                  <a:pt x="404" y="752"/>
                </a:cubicBezTo>
                <a:cubicBezTo>
                  <a:pt x="405" y="752"/>
                  <a:pt x="405" y="753"/>
                  <a:pt x="405" y="753"/>
                </a:cubicBezTo>
                <a:cubicBezTo>
                  <a:pt x="407" y="755"/>
                  <a:pt x="409" y="756"/>
                  <a:pt x="410" y="757"/>
                </a:cubicBezTo>
                <a:cubicBezTo>
                  <a:pt x="410" y="758"/>
                  <a:pt x="410" y="758"/>
                  <a:pt x="410" y="758"/>
                </a:cubicBezTo>
                <a:cubicBezTo>
                  <a:pt x="409" y="758"/>
                  <a:pt x="408" y="758"/>
                  <a:pt x="407" y="758"/>
                </a:cubicBezTo>
                <a:cubicBezTo>
                  <a:pt x="406" y="758"/>
                  <a:pt x="405" y="757"/>
                  <a:pt x="404" y="757"/>
                </a:cubicBezTo>
                <a:cubicBezTo>
                  <a:pt x="403" y="757"/>
                  <a:pt x="403" y="757"/>
                  <a:pt x="403" y="757"/>
                </a:cubicBezTo>
                <a:cubicBezTo>
                  <a:pt x="403" y="757"/>
                  <a:pt x="403" y="757"/>
                  <a:pt x="403" y="757"/>
                </a:cubicBezTo>
                <a:cubicBezTo>
                  <a:pt x="403" y="757"/>
                  <a:pt x="403" y="757"/>
                  <a:pt x="403" y="757"/>
                </a:cubicBezTo>
                <a:cubicBezTo>
                  <a:pt x="403" y="757"/>
                  <a:pt x="403" y="757"/>
                  <a:pt x="402" y="757"/>
                </a:cubicBezTo>
                <a:cubicBezTo>
                  <a:pt x="402" y="757"/>
                  <a:pt x="402" y="757"/>
                  <a:pt x="402" y="757"/>
                </a:cubicBezTo>
                <a:cubicBezTo>
                  <a:pt x="402" y="757"/>
                  <a:pt x="401" y="757"/>
                  <a:pt x="401" y="758"/>
                </a:cubicBezTo>
                <a:cubicBezTo>
                  <a:pt x="400" y="758"/>
                  <a:pt x="400" y="758"/>
                  <a:pt x="399" y="758"/>
                </a:cubicBezTo>
                <a:cubicBezTo>
                  <a:pt x="399" y="758"/>
                  <a:pt x="398" y="758"/>
                  <a:pt x="397" y="758"/>
                </a:cubicBezTo>
                <a:cubicBezTo>
                  <a:pt x="396" y="758"/>
                  <a:pt x="396" y="758"/>
                  <a:pt x="395" y="759"/>
                </a:cubicBezTo>
                <a:cubicBezTo>
                  <a:pt x="393" y="759"/>
                  <a:pt x="391" y="760"/>
                  <a:pt x="389" y="760"/>
                </a:cubicBezTo>
                <a:cubicBezTo>
                  <a:pt x="388" y="761"/>
                  <a:pt x="386" y="761"/>
                  <a:pt x="384" y="762"/>
                </a:cubicBezTo>
                <a:cubicBezTo>
                  <a:pt x="381" y="763"/>
                  <a:pt x="378" y="764"/>
                  <a:pt x="376" y="765"/>
                </a:cubicBezTo>
                <a:cubicBezTo>
                  <a:pt x="370" y="767"/>
                  <a:pt x="365" y="769"/>
                  <a:pt x="361" y="770"/>
                </a:cubicBezTo>
                <a:cubicBezTo>
                  <a:pt x="359" y="770"/>
                  <a:pt x="357" y="770"/>
                  <a:pt x="355" y="771"/>
                </a:cubicBezTo>
                <a:cubicBezTo>
                  <a:pt x="354" y="771"/>
                  <a:pt x="352" y="771"/>
                  <a:pt x="351" y="771"/>
                </a:cubicBezTo>
                <a:cubicBezTo>
                  <a:pt x="349" y="771"/>
                  <a:pt x="348" y="771"/>
                  <a:pt x="348" y="771"/>
                </a:cubicBezTo>
                <a:cubicBezTo>
                  <a:pt x="348" y="771"/>
                  <a:pt x="349" y="772"/>
                  <a:pt x="351" y="772"/>
                </a:cubicBezTo>
                <a:cubicBezTo>
                  <a:pt x="352" y="772"/>
                  <a:pt x="354" y="772"/>
                  <a:pt x="356" y="772"/>
                </a:cubicBezTo>
                <a:cubicBezTo>
                  <a:pt x="357" y="772"/>
                  <a:pt x="359" y="772"/>
                  <a:pt x="362" y="772"/>
                </a:cubicBezTo>
                <a:cubicBezTo>
                  <a:pt x="363" y="771"/>
                  <a:pt x="365" y="771"/>
                  <a:pt x="367" y="771"/>
                </a:cubicBezTo>
                <a:cubicBezTo>
                  <a:pt x="366" y="771"/>
                  <a:pt x="366" y="772"/>
                  <a:pt x="365" y="773"/>
                </a:cubicBezTo>
                <a:cubicBezTo>
                  <a:pt x="363" y="774"/>
                  <a:pt x="362" y="775"/>
                  <a:pt x="361" y="776"/>
                </a:cubicBezTo>
                <a:cubicBezTo>
                  <a:pt x="359" y="777"/>
                  <a:pt x="358" y="779"/>
                  <a:pt x="357" y="780"/>
                </a:cubicBezTo>
                <a:cubicBezTo>
                  <a:pt x="356" y="781"/>
                  <a:pt x="355" y="782"/>
                  <a:pt x="354" y="783"/>
                </a:cubicBezTo>
                <a:cubicBezTo>
                  <a:pt x="331" y="786"/>
                  <a:pt x="339" y="802"/>
                  <a:pt x="325" y="814"/>
                </a:cubicBezTo>
                <a:cubicBezTo>
                  <a:pt x="347" y="815"/>
                  <a:pt x="366" y="810"/>
                  <a:pt x="356" y="786"/>
                </a:cubicBezTo>
                <a:cubicBezTo>
                  <a:pt x="356" y="786"/>
                  <a:pt x="356" y="786"/>
                  <a:pt x="356" y="786"/>
                </a:cubicBezTo>
                <a:cubicBezTo>
                  <a:pt x="357" y="785"/>
                  <a:pt x="358" y="783"/>
                  <a:pt x="359" y="782"/>
                </a:cubicBezTo>
                <a:cubicBezTo>
                  <a:pt x="360" y="781"/>
                  <a:pt x="361" y="780"/>
                  <a:pt x="363" y="778"/>
                </a:cubicBezTo>
                <a:cubicBezTo>
                  <a:pt x="364" y="777"/>
                  <a:pt x="365" y="776"/>
                  <a:pt x="367" y="775"/>
                </a:cubicBezTo>
                <a:cubicBezTo>
                  <a:pt x="368" y="774"/>
                  <a:pt x="370" y="773"/>
                  <a:pt x="371" y="772"/>
                </a:cubicBezTo>
                <a:cubicBezTo>
                  <a:pt x="372" y="772"/>
                  <a:pt x="372" y="771"/>
                  <a:pt x="373" y="771"/>
                </a:cubicBezTo>
                <a:cubicBezTo>
                  <a:pt x="374" y="770"/>
                  <a:pt x="374" y="770"/>
                  <a:pt x="375" y="770"/>
                </a:cubicBezTo>
                <a:cubicBezTo>
                  <a:pt x="375" y="770"/>
                  <a:pt x="376" y="769"/>
                  <a:pt x="376" y="769"/>
                </a:cubicBezTo>
                <a:cubicBezTo>
                  <a:pt x="377" y="769"/>
                  <a:pt x="377" y="769"/>
                  <a:pt x="377" y="769"/>
                </a:cubicBezTo>
                <a:cubicBezTo>
                  <a:pt x="380" y="768"/>
                  <a:pt x="383" y="767"/>
                  <a:pt x="386" y="767"/>
                </a:cubicBezTo>
                <a:cubicBezTo>
                  <a:pt x="388" y="766"/>
                  <a:pt x="390" y="766"/>
                  <a:pt x="391" y="765"/>
                </a:cubicBezTo>
                <a:cubicBezTo>
                  <a:pt x="393" y="765"/>
                  <a:pt x="394" y="764"/>
                  <a:pt x="396" y="764"/>
                </a:cubicBezTo>
                <a:cubicBezTo>
                  <a:pt x="397" y="764"/>
                  <a:pt x="398" y="763"/>
                  <a:pt x="399" y="763"/>
                </a:cubicBezTo>
                <a:cubicBezTo>
                  <a:pt x="399" y="763"/>
                  <a:pt x="400" y="763"/>
                  <a:pt x="400" y="763"/>
                </a:cubicBezTo>
                <a:cubicBezTo>
                  <a:pt x="400" y="763"/>
                  <a:pt x="401" y="763"/>
                  <a:pt x="401" y="763"/>
                </a:cubicBezTo>
                <a:cubicBezTo>
                  <a:pt x="402" y="763"/>
                  <a:pt x="402" y="763"/>
                  <a:pt x="403" y="763"/>
                </a:cubicBezTo>
                <a:cubicBezTo>
                  <a:pt x="403" y="763"/>
                  <a:pt x="403" y="763"/>
                  <a:pt x="403" y="763"/>
                </a:cubicBezTo>
                <a:cubicBezTo>
                  <a:pt x="403" y="763"/>
                  <a:pt x="403" y="763"/>
                  <a:pt x="403" y="763"/>
                </a:cubicBezTo>
                <a:cubicBezTo>
                  <a:pt x="403" y="763"/>
                  <a:pt x="403" y="763"/>
                  <a:pt x="403" y="763"/>
                </a:cubicBezTo>
                <a:cubicBezTo>
                  <a:pt x="403" y="763"/>
                  <a:pt x="403" y="763"/>
                  <a:pt x="403" y="763"/>
                </a:cubicBezTo>
                <a:cubicBezTo>
                  <a:pt x="404" y="763"/>
                  <a:pt x="404" y="763"/>
                  <a:pt x="404" y="763"/>
                </a:cubicBezTo>
                <a:cubicBezTo>
                  <a:pt x="405" y="763"/>
                  <a:pt x="406" y="763"/>
                  <a:pt x="407" y="763"/>
                </a:cubicBezTo>
                <a:cubicBezTo>
                  <a:pt x="411" y="763"/>
                  <a:pt x="415" y="764"/>
                  <a:pt x="419" y="765"/>
                </a:cubicBezTo>
                <a:cubicBezTo>
                  <a:pt x="423" y="765"/>
                  <a:pt x="427" y="767"/>
                  <a:pt x="432" y="768"/>
                </a:cubicBezTo>
                <a:cubicBezTo>
                  <a:pt x="436" y="769"/>
                  <a:pt x="441" y="770"/>
                  <a:pt x="445" y="770"/>
                </a:cubicBezTo>
                <a:cubicBezTo>
                  <a:pt x="451" y="771"/>
                  <a:pt x="456" y="772"/>
                  <a:pt x="461" y="772"/>
                </a:cubicBezTo>
                <a:cubicBezTo>
                  <a:pt x="461" y="772"/>
                  <a:pt x="461" y="772"/>
                  <a:pt x="461" y="772"/>
                </a:cubicBezTo>
                <a:cubicBezTo>
                  <a:pt x="461" y="773"/>
                  <a:pt x="460" y="773"/>
                  <a:pt x="460" y="774"/>
                </a:cubicBezTo>
                <a:cubicBezTo>
                  <a:pt x="459" y="774"/>
                  <a:pt x="459" y="775"/>
                  <a:pt x="458" y="775"/>
                </a:cubicBezTo>
                <a:cubicBezTo>
                  <a:pt x="458" y="776"/>
                  <a:pt x="457" y="776"/>
                  <a:pt x="457" y="777"/>
                </a:cubicBezTo>
                <a:cubicBezTo>
                  <a:pt x="457" y="777"/>
                  <a:pt x="457" y="777"/>
                  <a:pt x="457" y="778"/>
                </a:cubicBezTo>
                <a:cubicBezTo>
                  <a:pt x="456" y="779"/>
                  <a:pt x="455" y="781"/>
                  <a:pt x="454" y="783"/>
                </a:cubicBezTo>
                <a:cubicBezTo>
                  <a:pt x="453" y="785"/>
                  <a:pt x="452" y="787"/>
                  <a:pt x="451" y="789"/>
                </a:cubicBezTo>
                <a:cubicBezTo>
                  <a:pt x="450" y="793"/>
                  <a:pt x="448" y="797"/>
                  <a:pt x="446" y="802"/>
                </a:cubicBezTo>
                <a:cubicBezTo>
                  <a:pt x="445" y="804"/>
                  <a:pt x="444" y="806"/>
                  <a:pt x="443" y="808"/>
                </a:cubicBezTo>
                <a:cubicBezTo>
                  <a:pt x="441" y="809"/>
                  <a:pt x="440" y="811"/>
                  <a:pt x="439" y="813"/>
                </a:cubicBezTo>
                <a:cubicBezTo>
                  <a:pt x="438" y="815"/>
                  <a:pt x="436" y="816"/>
                  <a:pt x="435" y="818"/>
                </a:cubicBezTo>
                <a:cubicBezTo>
                  <a:pt x="435" y="818"/>
                  <a:pt x="435" y="818"/>
                  <a:pt x="435" y="818"/>
                </a:cubicBezTo>
                <a:cubicBezTo>
                  <a:pt x="434" y="818"/>
                  <a:pt x="434" y="818"/>
                  <a:pt x="433" y="818"/>
                </a:cubicBezTo>
                <a:cubicBezTo>
                  <a:pt x="433" y="818"/>
                  <a:pt x="432" y="818"/>
                  <a:pt x="432" y="818"/>
                </a:cubicBezTo>
                <a:cubicBezTo>
                  <a:pt x="431" y="818"/>
                  <a:pt x="431" y="818"/>
                  <a:pt x="431" y="818"/>
                </a:cubicBezTo>
                <a:cubicBezTo>
                  <a:pt x="431" y="818"/>
                  <a:pt x="430" y="818"/>
                  <a:pt x="430" y="819"/>
                </a:cubicBezTo>
                <a:cubicBezTo>
                  <a:pt x="429" y="819"/>
                  <a:pt x="428" y="819"/>
                  <a:pt x="427" y="819"/>
                </a:cubicBezTo>
                <a:cubicBezTo>
                  <a:pt x="426" y="820"/>
                  <a:pt x="425" y="820"/>
                  <a:pt x="424" y="820"/>
                </a:cubicBezTo>
                <a:cubicBezTo>
                  <a:pt x="422" y="821"/>
                  <a:pt x="421" y="821"/>
                  <a:pt x="420" y="821"/>
                </a:cubicBezTo>
                <a:cubicBezTo>
                  <a:pt x="419" y="821"/>
                  <a:pt x="417" y="822"/>
                  <a:pt x="416" y="822"/>
                </a:cubicBezTo>
                <a:cubicBezTo>
                  <a:pt x="402" y="809"/>
                  <a:pt x="393" y="822"/>
                  <a:pt x="377" y="822"/>
                </a:cubicBezTo>
                <a:cubicBezTo>
                  <a:pt x="384" y="827"/>
                  <a:pt x="392" y="834"/>
                  <a:pt x="401" y="834"/>
                </a:cubicBezTo>
                <a:cubicBezTo>
                  <a:pt x="407" y="834"/>
                  <a:pt x="417" y="829"/>
                  <a:pt x="418" y="824"/>
                </a:cubicBezTo>
                <a:cubicBezTo>
                  <a:pt x="418" y="824"/>
                  <a:pt x="418" y="824"/>
                  <a:pt x="418" y="824"/>
                </a:cubicBezTo>
                <a:cubicBezTo>
                  <a:pt x="418" y="824"/>
                  <a:pt x="418" y="824"/>
                  <a:pt x="418" y="824"/>
                </a:cubicBezTo>
                <a:cubicBezTo>
                  <a:pt x="418" y="824"/>
                  <a:pt x="418" y="824"/>
                  <a:pt x="418" y="824"/>
                </a:cubicBezTo>
                <a:cubicBezTo>
                  <a:pt x="419" y="824"/>
                  <a:pt x="420" y="824"/>
                  <a:pt x="420" y="824"/>
                </a:cubicBezTo>
                <a:cubicBezTo>
                  <a:pt x="422" y="823"/>
                  <a:pt x="423" y="823"/>
                  <a:pt x="424" y="823"/>
                </a:cubicBezTo>
                <a:cubicBezTo>
                  <a:pt x="426" y="822"/>
                  <a:pt x="427" y="822"/>
                  <a:pt x="428" y="822"/>
                </a:cubicBezTo>
                <a:cubicBezTo>
                  <a:pt x="429" y="821"/>
                  <a:pt x="430" y="821"/>
                  <a:pt x="431" y="821"/>
                </a:cubicBezTo>
                <a:cubicBezTo>
                  <a:pt x="431" y="821"/>
                  <a:pt x="432" y="821"/>
                  <a:pt x="432" y="821"/>
                </a:cubicBezTo>
                <a:cubicBezTo>
                  <a:pt x="432" y="821"/>
                  <a:pt x="432" y="820"/>
                  <a:pt x="433" y="820"/>
                </a:cubicBezTo>
                <a:cubicBezTo>
                  <a:pt x="433" y="820"/>
                  <a:pt x="433" y="820"/>
                  <a:pt x="433" y="820"/>
                </a:cubicBezTo>
                <a:cubicBezTo>
                  <a:pt x="432" y="821"/>
                  <a:pt x="432" y="821"/>
                  <a:pt x="431" y="822"/>
                </a:cubicBezTo>
                <a:cubicBezTo>
                  <a:pt x="431" y="822"/>
                  <a:pt x="430" y="822"/>
                  <a:pt x="430" y="823"/>
                </a:cubicBezTo>
                <a:cubicBezTo>
                  <a:pt x="430" y="823"/>
                  <a:pt x="429" y="823"/>
                  <a:pt x="429" y="824"/>
                </a:cubicBezTo>
                <a:cubicBezTo>
                  <a:pt x="429" y="824"/>
                  <a:pt x="428" y="825"/>
                  <a:pt x="428" y="825"/>
                </a:cubicBezTo>
                <a:cubicBezTo>
                  <a:pt x="427" y="826"/>
                  <a:pt x="426" y="827"/>
                  <a:pt x="425" y="828"/>
                </a:cubicBezTo>
                <a:cubicBezTo>
                  <a:pt x="424" y="830"/>
                  <a:pt x="423" y="831"/>
                  <a:pt x="423" y="831"/>
                </a:cubicBezTo>
                <a:cubicBezTo>
                  <a:pt x="423" y="831"/>
                  <a:pt x="424" y="831"/>
                  <a:pt x="424" y="830"/>
                </a:cubicBezTo>
                <a:cubicBezTo>
                  <a:pt x="425" y="830"/>
                  <a:pt x="425" y="830"/>
                  <a:pt x="426" y="829"/>
                </a:cubicBezTo>
                <a:cubicBezTo>
                  <a:pt x="427" y="829"/>
                  <a:pt x="429" y="828"/>
                  <a:pt x="430" y="828"/>
                </a:cubicBezTo>
                <a:cubicBezTo>
                  <a:pt x="430" y="827"/>
                  <a:pt x="431" y="827"/>
                  <a:pt x="432" y="826"/>
                </a:cubicBezTo>
                <a:cubicBezTo>
                  <a:pt x="432" y="826"/>
                  <a:pt x="433" y="826"/>
                  <a:pt x="433" y="826"/>
                </a:cubicBezTo>
                <a:cubicBezTo>
                  <a:pt x="433" y="825"/>
                  <a:pt x="434" y="825"/>
                  <a:pt x="434" y="825"/>
                </a:cubicBezTo>
                <a:cubicBezTo>
                  <a:pt x="436" y="822"/>
                  <a:pt x="439" y="819"/>
                  <a:pt x="442" y="815"/>
                </a:cubicBezTo>
                <a:cubicBezTo>
                  <a:pt x="443" y="814"/>
                  <a:pt x="444" y="813"/>
                  <a:pt x="445" y="811"/>
                </a:cubicBezTo>
                <a:cubicBezTo>
                  <a:pt x="445" y="812"/>
                  <a:pt x="445" y="812"/>
                  <a:pt x="445" y="813"/>
                </a:cubicBezTo>
                <a:cubicBezTo>
                  <a:pt x="445" y="813"/>
                  <a:pt x="445" y="814"/>
                  <a:pt x="445" y="815"/>
                </a:cubicBezTo>
                <a:cubicBezTo>
                  <a:pt x="445" y="816"/>
                  <a:pt x="445" y="816"/>
                  <a:pt x="445" y="817"/>
                </a:cubicBezTo>
                <a:cubicBezTo>
                  <a:pt x="445" y="819"/>
                  <a:pt x="445" y="820"/>
                  <a:pt x="445" y="822"/>
                </a:cubicBezTo>
                <a:cubicBezTo>
                  <a:pt x="445" y="822"/>
                  <a:pt x="445" y="821"/>
                  <a:pt x="445" y="821"/>
                </a:cubicBezTo>
                <a:cubicBezTo>
                  <a:pt x="436" y="837"/>
                  <a:pt x="437" y="851"/>
                  <a:pt x="456" y="860"/>
                </a:cubicBezTo>
                <a:cubicBezTo>
                  <a:pt x="453" y="844"/>
                  <a:pt x="463" y="834"/>
                  <a:pt x="447" y="823"/>
                </a:cubicBezTo>
                <a:cubicBezTo>
                  <a:pt x="447" y="822"/>
                  <a:pt x="447" y="822"/>
                  <a:pt x="447" y="822"/>
                </a:cubicBezTo>
                <a:cubicBezTo>
                  <a:pt x="447" y="820"/>
                  <a:pt x="447" y="819"/>
                  <a:pt x="447" y="817"/>
                </a:cubicBezTo>
                <a:cubicBezTo>
                  <a:pt x="447" y="816"/>
                  <a:pt x="447" y="816"/>
                  <a:pt x="447" y="815"/>
                </a:cubicBezTo>
                <a:cubicBezTo>
                  <a:pt x="447" y="814"/>
                  <a:pt x="447" y="814"/>
                  <a:pt x="447" y="813"/>
                </a:cubicBezTo>
                <a:cubicBezTo>
                  <a:pt x="447" y="811"/>
                  <a:pt x="447" y="810"/>
                  <a:pt x="447" y="808"/>
                </a:cubicBezTo>
                <a:cubicBezTo>
                  <a:pt x="448" y="807"/>
                  <a:pt x="449" y="805"/>
                  <a:pt x="450" y="803"/>
                </a:cubicBezTo>
                <a:cubicBezTo>
                  <a:pt x="452" y="799"/>
                  <a:pt x="453" y="795"/>
                  <a:pt x="455" y="790"/>
                </a:cubicBezTo>
                <a:cubicBezTo>
                  <a:pt x="456" y="788"/>
                  <a:pt x="457" y="786"/>
                  <a:pt x="458" y="785"/>
                </a:cubicBezTo>
                <a:cubicBezTo>
                  <a:pt x="458" y="783"/>
                  <a:pt x="459" y="781"/>
                  <a:pt x="460" y="780"/>
                </a:cubicBezTo>
                <a:cubicBezTo>
                  <a:pt x="460" y="779"/>
                  <a:pt x="461" y="779"/>
                  <a:pt x="461" y="779"/>
                </a:cubicBezTo>
                <a:cubicBezTo>
                  <a:pt x="461" y="778"/>
                  <a:pt x="461" y="778"/>
                  <a:pt x="461" y="778"/>
                </a:cubicBezTo>
                <a:cubicBezTo>
                  <a:pt x="462" y="777"/>
                  <a:pt x="462" y="776"/>
                  <a:pt x="462" y="775"/>
                </a:cubicBezTo>
                <a:cubicBezTo>
                  <a:pt x="462" y="775"/>
                  <a:pt x="463" y="774"/>
                  <a:pt x="463" y="774"/>
                </a:cubicBezTo>
                <a:cubicBezTo>
                  <a:pt x="463" y="773"/>
                  <a:pt x="463" y="773"/>
                  <a:pt x="463" y="772"/>
                </a:cubicBezTo>
                <a:cubicBezTo>
                  <a:pt x="467" y="772"/>
                  <a:pt x="471" y="773"/>
                  <a:pt x="475" y="772"/>
                </a:cubicBezTo>
                <a:cubicBezTo>
                  <a:pt x="480" y="772"/>
                  <a:pt x="485" y="772"/>
                  <a:pt x="489" y="772"/>
                </a:cubicBezTo>
                <a:cubicBezTo>
                  <a:pt x="491" y="772"/>
                  <a:pt x="492" y="772"/>
                  <a:pt x="493" y="773"/>
                </a:cubicBezTo>
                <a:cubicBezTo>
                  <a:pt x="494" y="773"/>
                  <a:pt x="495" y="773"/>
                  <a:pt x="496" y="773"/>
                </a:cubicBezTo>
                <a:cubicBezTo>
                  <a:pt x="499" y="773"/>
                  <a:pt x="501" y="774"/>
                  <a:pt x="503" y="774"/>
                </a:cubicBezTo>
                <a:cubicBezTo>
                  <a:pt x="510" y="776"/>
                  <a:pt x="516" y="779"/>
                  <a:pt x="522" y="781"/>
                </a:cubicBezTo>
                <a:cubicBezTo>
                  <a:pt x="522" y="782"/>
                  <a:pt x="521" y="782"/>
                  <a:pt x="521" y="782"/>
                </a:cubicBezTo>
                <a:cubicBezTo>
                  <a:pt x="520" y="782"/>
                  <a:pt x="519" y="781"/>
                  <a:pt x="517" y="781"/>
                </a:cubicBezTo>
                <a:cubicBezTo>
                  <a:pt x="518" y="781"/>
                  <a:pt x="520" y="782"/>
                  <a:pt x="521" y="782"/>
                </a:cubicBezTo>
                <a:cubicBezTo>
                  <a:pt x="519" y="784"/>
                  <a:pt x="517" y="786"/>
                  <a:pt x="514" y="788"/>
                </a:cubicBezTo>
                <a:cubicBezTo>
                  <a:pt x="520" y="789"/>
                  <a:pt x="525" y="789"/>
                  <a:pt x="529" y="789"/>
                </a:cubicBezTo>
                <a:cubicBezTo>
                  <a:pt x="532" y="791"/>
                  <a:pt x="533" y="794"/>
                  <a:pt x="535" y="797"/>
                </a:cubicBezTo>
                <a:cubicBezTo>
                  <a:pt x="535" y="797"/>
                  <a:pt x="535" y="797"/>
                  <a:pt x="534" y="797"/>
                </a:cubicBezTo>
                <a:cubicBezTo>
                  <a:pt x="533" y="798"/>
                  <a:pt x="532" y="799"/>
                  <a:pt x="531" y="800"/>
                </a:cubicBezTo>
                <a:cubicBezTo>
                  <a:pt x="530" y="801"/>
                  <a:pt x="529" y="802"/>
                  <a:pt x="528" y="803"/>
                </a:cubicBezTo>
                <a:cubicBezTo>
                  <a:pt x="527" y="804"/>
                  <a:pt x="526" y="806"/>
                  <a:pt x="524" y="807"/>
                </a:cubicBezTo>
                <a:cubicBezTo>
                  <a:pt x="503" y="799"/>
                  <a:pt x="503" y="825"/>
                  <a:pt x="482" y="814"/>
                </a:cubicBezTo>
                <a:cubicBezTo>
                  <a:pt x="483" y="816"/>
                  <a:pt x="485" y="818"/>
                  <a:pt x="486" y="819"/>
                </a:cubicBezTo>
                <a:cubicBezTo>
                  <a:pt x="479" y="817"/>
                  <a:pt x="472" y="813"/>
                  <a:pt x="465" y="806"/>
                </a:cubicBezTo>
                <a:cubicBezTo>
                  <a:pt x="474" y="847"/>
                  <a:pt x="506" y="822"/>
                  <a:pt x="534" y="832"/>
                </a:cubicBezTo>
                <a:cubicBezTo>
                  <a:pt x="545" y="835"/>
                  <a:pt x="553" y="842"/>
                  <a:pt x="564" y="844"/>
                </a:cubicBezTo>
                <a:cubicBezTo>
                  <a:pt x="585" y="848"/>
                  <a:pt x="591" y="851"/>
                  <a:pt x="609" y="848"/>
                </a:cubicBezTo>
                <a:cubicBezTo>
                  <a:pt x="589" y="866"/>
                  <a:pt x="586" y="879"/>
                  <a:pt x="564" y="895"/>
                </a:cubicBezTo>
                <a:cubicBezTo>
                  <a:pt x="544" y="909"/>
                  <a:pt x="523" y="920"/>
                  <a:pt x="498" y="927"/>
                </a:cubicBezTo>
                <a:cubicBezTo>
                  <a:pt x="524" y="926"/>
                  <a:pt x="541" y="919"/>
                  <a:pt x="555" y="911"/>
                </a:cubicBezTo>
                <a:cubicBezTo>
                  <a:pt x="572" y="902"/>
                  <a:pt x="578" y="902"/>
                  <a:pt x="595" y="888"/>
                </a:cubicBezTo>
                <a:cubicBezTo>
                  <a:pt x="608" y="876"/>
                  <a:pt x="620" y="863"/>
                  <a:pt x="634" y="853"/>
                </a:cubicBezTo>
                <a:cubicBezTo>
                  <a:pt x="638" y="850"/>
                  <a:pt x="735" y="864"/>
                  <a:pt x="783" y="863"/>
                </a:cubicBezTo>
                <a:cubicBezTo>
                  <a:pt x="795" y="862"/>
                  <a:pt x="806" y="864"/>
                  <a:pt x="816" y="867"/>
                </a:cubicBezTo>
                <a:cubicBezTo>
                  <a:pt x="816" y="867"/>
                  <a:pt x="816" y="867"/>
                  <a:pt x="816" y="867"/>
                </a:cubicBezTo>
                <a:cubicBezTo>
                  <a:pt x="814" y="867"/>
                  <a:pt x="813" y="867"/>
                  <a:pt x="813" y="867"/>
                </a:cubicBezTo>
                <a:cubicBezTo>
                  <a:pt x="813" y="867"/>
                  <a:pt x="814" y="867"/>
                  <a:pt x="816" y="868"/>
                </a:cubicBezTo>
                <a:cubicBezTo>
                  <a:pt x="816" y="868"/>
                  <a:pt x="817" y="868"/>
                  <a:pt x="817" y="868"/>
                </a:cubicBezTo>
                <a:cubicBezTo>
                  <a:pt x="818" y="868"/>
                  <a:pt x="819" y="868"/>
                  <a:pt x="819" y="868"/>
                </a:cubicBezTo>
                <a:cubicBezTo>
                  <a:pt x="820" y="868"/>
                  <a:pt x="820" y="868"/>
                  <a:pt x="820" y="868"/>
                </a:cubicBezTo>
                <a:cubicBezTo>
                  <a:pt x="829" y="871"/>
                  <a:pt x="837" y="875"/>
                  <a:pt x="845" y="879"/>
                </a:cubicBezTo>
                <a:cubicBezTo>
                  <a:pt x="844" y="880"/>
                  <a:pt x="844" y="881"/>
                  <a:pt x="843" y="883"/>
                </a:cubicBezTo>
                <a:cubicBezTo>
                  <a:pt x="843" y="882"/>
                  <a:pt x="843" y="882"/>
                  <a:pt x="843" y="882"/>
                </a:cubicBezTo>
                <a:cubicBezTo>
                  <a:pt x="840" y="882"/>
                  <a:pt x="840" y="882"/>
                  <a:pt x="840" y="882"/>
                </a:cubicBezTo>
                <a:cubicBezTo>
                  <a:pt x="828" y="882"/>
                  <a:pt x="817" y="894"/>
                  <a:pt x="820" y="906"/>
                </a:cubicBezTo>
                <a:cubicBezTo>
                  <a:pt x="829" y="901"/>
                  <a:pt x="848" y="898"/>
                  <a:pt x="844" y="885"/>
                </a:cubicBezTo>
                <a:cubicBezTo>
                  <a:pt x="844" y="885"/>
                  <a:pt x="844" y="885"/>
                  <a:pt x="844" y="884"/>
                </a:cubicBezTo>
                <a:cubicBezTo>
                  <a:pt x="845" y="883"/>
                  <a:pt x="846" y="882"/>
                  <a:pt x="847" y="880"/>
                </a:cubicBezTo>
                <a:cubicBezTo>
                  <a:pt x="861" y="888"/>
                  <a:pt x="875" y="898"/>
                  <a:pt x="891" y="908"/>
                </a:cubicBezTo>
                <a:cubicBezTo>
                  <a:pt x="891" y="909"/>
                  <a:pt x="890" y="910"/>
                  <a:pt x="890" y="910"/>
                </a:cubicBezTo>
                <a:cubicBezTo>
                  <a:pt x="892" y="911"/>
                  <a:pt x="894" y="912"/>
                  <a:pt x="897" y="912"/>
                </a:cubicBezTo>
                <a:cubicBezTo>
                  <a:pt x="900" y="914"/>
                  <a:pt x="904" y="916"/>
                  <a:pt x="908" y="918"/>
                </a:cubicBezTo>
                <a:cubicBezTo>
                  <a:pt x="925" y="928"/>
                  <a:pt x="949" y="937"/>
                  <a:pt x="973" y="944"/>
                </a:cubicBezTo>
                <a:cubicBezTo>
                  <a:pt x="971" y="948"/>
                  <a:pt x="970" y="953"/>
                  <a:pt x="972" y="959"/>
                </a:cubicBezTo>
                <a:cubicBezTo>
                  <a:pt x="978" y="956"/>
                  <a:pt x="988" y="953"/>
                  <a:pt x="994" y="949"/>
                </a:cubicBezTo>
                <a:cubicBezTo>
                  <a:pt x="1001" y="951"/>
                  <a:pt x="1008" y="952"/>
                  <a:pt x="1014" y="953"/>
                </a:cubicBezTo>
                <a:cubicBezTo>
                  <a:pt x="1031" y="955"/>
                  <a:pt x="1044" y="958"/>
                  <a:pt x="1059" y="964"/>
                </a:cubicBezTo>
                <a:cubicBezTo>
                  <a:pt x="1057" y="966"/>
                  <a:pt x="1055" y="968"/>
                  <a:pt x="1054" y="971"/>
                </a:cubicBezTo>
                <a:cubicBezTo>
                  <a:pt x="1061" y="975"/>
                  <a:pt x="1067" y="973"/>
                  <a:pt x="1072" y="969"/>
                </a:cubicBezTo>
                <a:cubicBezTo>
                  <a:pt x="1073" y="970"/>
                  <a:pt x="1074" y="970"/>
                  <a:pt x="1075" y="971"/>
                </a:cubicBezTo>
                <a:cubicBezTo>
                  <a:pt x="1092" y="979"/>
                  <a:pt x="1112" y="999"/>
                  <a:pt x="1127" y="1012"/>
                </a:cubicBezTo>
                <a:cubicBezTo>
                  <a:pt x="1159" y="1040"/>
                  <a:pt x="1150" y="1043"/>
                  <a:pt x="1144" y="1071"/>
                </a:cubicBezTo>
                <a:cubicBezTo>
                  <a:pt x="1133" y="1128"/>
                  <a:pt x="1144" y="1173"/>
                  <a:pt x="1117" y="1227"/>
                </a:cubicBezTo>
                <a:cubicBezTo>
                  <a:pt x="1111" y="1240"/>
                  <a:pt x="1106" y="1244"/>
                  <a:pt x="1088" y="1231"/>
                </a:cubicBezTo>
                <a:cubicBezTo>
                  <a:pt x="1076" y="1221"/>
                  <a:pt x="1079" y="1211"/>
                  <a:pt x="1070" y="1199"/>
                </a:cubicBezTo>
                <a:cubicBezTo>
                  <a:pt x="1067" y="1190"/>
                  <a:pt x="1064" y="1181"/>
                  <a:pt x="1061" y="1171"/>
                </a:cubicBezTo>
                <a:cubicBezTo>
                  <a:pt x="1060" y="1168"/>
                  <a:pt x="1059" y="1165"/>
                  <a:pt x="1058" y="1163"/>
                </a:cubicBezTo>
                <a:cubicBezTo>
                  <a:pt x="1058" y="1162"/>
                  <a:pt x="1058" y="1162"/>
                  <a:pt x="1058" y="1162"/>
                </a:cubicBezTo>
                <a:cubicBezTo>
                  <a:pt x="1058" y="1161"/>
                  <a:pt x="1058" y="1161"/>
                  <a:pt x="1058" y="1160"/>
                </a:cubicBezTo>
                <a:cubicBezTo>
                  <a:pt x="1058" y="1160"/>
                  <a:pt x="1059" y="1160"/>
                  <a:pt x="1059" y="1160"/>
                </a:cubicBezTo>
                <a:cubicBezTo>
                  <a:pt x="1059" y="1159"/>
                  <a:pt x="1059" y="1159"/>
                  <a:pt x="1059" y="1159"/>
                </a:cubicBezTo>
                <a:cubicBezTo>
                  <a:pt x="1059" y="1159"/>
                  <a:pt x="1059" y="1159"/>
                  <a:pt x="1059" y="1159"/>
                </a:cubicBezTo>
                <a:cubicBezTo>
                  <a:pt x="1060" y="1158"/>
                  <a:pt x="1060" y="1157"/>
                  <a:pt x="1061" y="1157"/>
                </a:cubicBezTo>
                <a:cubicBezTo>
                  <a:pt x="1061" y="1156"/>
                  <a:pt x="1062" y="1155"/>
                  <a:pt x="1062" y="1155"/>
                </a:cubicBezTo>
                <a:cubicBezTo>
                  <a:pt x="1063" y="1154"/>
                  <a:pt x="1064" y="1153"/>
                  <a:pt x="1065" y="1153"/>
                </a:cubicBezTo>
                <a:cubicBezTo>
                  <a:pt x="1065" y="1152"/>
                  <a:pt x="1066" y="1151"/>
                  <a:pt x="1067" y="1151"/>
                </a:cubicBezTo>
                <a:cubicBezTo>
                  <a:pt x="1068" y="1150"/>
                  <a:pt x="1069" y="1149"/>
                  <a:pt x="1069" y="1148"/>
                </a:cubicBezTo>
                <a:cubicBezTo>
                  <a:pt x="1076" y="1153"/>
                  <a:pt x="1085" y="1144"/>
                  <a:pt x="1086" y="1138"/>
                </a:cubicBezTo>
                <a:cubicBezTo>
                  <a:pt x="1088" y="1129"/>
                  <a:pt x="1083" y="1120"/>
                  <a:pt x="1076" y="1114"/>
                </a:cubicBezTo>
                <a:cubicBezTo>
                  <a:pt x="1083" y="1132"/>
                  <a:pt x="1064" y="1128"/>
                  <a:pt x="1069" y="1146"/>
                </a:cubicBezTo>
                <a:cubicBezTo>
                  <a:pt x="1068" y="1147"/>
                  <a:pt x="1067" y="1148"/>
                  <a:pt x="1066" y="1149"/>
                </a:cubicBezTo>
                <a:cubicBezTo>
                  <a:pt x="1065" y="1150"/>
                  <a:pt x="1064" y="1150"/>
                  <a:pt x="1063" y="1151"/>
                </a:cubicBezTo>
                <a:cubicBezTo>
                  <a:pt x="1063" y="1152"/>
                  <a:pt x="1062" y="1152"/>
                  <a:pt x="1061" y="1153"/>
                </a:cubicBezTo>
                <a:cubicBezTo>
                  <a:pt x="1060" y="1154"/>
                  <a:pt x="1060" y="1154"/>
                  <a:pt x="1059" y="1155"/>
                </a:cubicBezTo>
                <a:cubicBezTo>
                  <a:pt x="1059" y="1156"/>
                  <a:pt x="1058" y="1157"/>
                  <a:pt x="1058" y="1157"/>
                </a:cubicBezTo>
                <a:cubicBezTo>
                  <a:pt x="1058" y="1158"/>
                  <a:pt x="1058" y="1158"/>
                  <a:pt x="1057" y="1158"/>
                </a:cubicBezTo>
                <a:cubicBezTo>
                  <a:pt x="1057" y="1158"/>
                  <a:pt x="1057" y="1158"/>
                  <a:pt x="1057" y="1159"/>
                </a:cubicBezTo>
                <a:cubicBezTo>
                  <a:pt x="1057" y="1159"/>
                  <a:pt x="1057" y="1159"/>
                  <a:pt x="1057" y="1160"/>
                </a:cubicBezTo>
                <a:cubicBezTo>
                  <a:pt x="1057" y="1160"/>
                  <a:pt x="1057" y="1161"/>
                  <a:pt x="1057" y="1161"/>
                </a:cubicBezTo>
                <a:cubicBezTo>
                  <a:pt x="1056" y="1157"/>
                  <a:pt x="1054" y="1153"/>
                  <a:pt x="1053" y="1149"/>
                </a:cubicBezTo>
                <a:cubicBezTo>
                  <a:pt x="1050" y="1141"/>
                  <a:pt x="1047" y="1133"/>
                  <a:pt x="1046" y="1126"/>
                </a:cubicBezTo>
                <a:cubicBezTo>
                  <a:pt x="1046" y="1124"/>
                  <a:pt x="1045" y="1122"/>
                  <a:pt x="1045" y="1120"/>
                </a:cubicBezTo>
                <a:cubicBezTo>
                  <a:pt x="1045" y="1119"/>
                  <a:pt x="1045" y="1118"/>
                  <a:pt x="1045" y="1117"/>
                </a:cubicBezTo>
                <a:cubicBezTo>
                  <a:pt x="1045" y="1116"/>
                  <a:pt x="1045" y="1115"/>
                  <a:pt x="1045" y="1114"/>
                </a:cubicBezTo>
                <a:cubicBezTo>
                  <a:pt x="1045" y="1110"/>
                  <a:pt x="1046" y="1107"/>
                  <a:pt x="1046" y="1103"/>
                </a:cubicBezTo>
                <a:cubicBezTo>
                  <a:pt x="1046" y="1100"/>
                  <a:pt x="1046" y="1097"/>
                  <a:pt x="1046" y="1094"/>
                </a:cubicBezTo>
                <a:cubicBezTo>
                  <a:pt x="1047" y="1094"/>
                  <a:pt x="1047" y="1094"/>
                  <a:pt x="1047" y="1094"/>
                </a:cubicBezTo>
                <a:cubicBezTo>
                  <a:pt x="1048" y="1093"/>
                  <a:pt x="1048" y="1093"/>
                  <a:pt x="1049" y="1093"/>
                </a:cubicBezTo>
                <a:cubicBezTo>
                  <a:pt x="1049" y="1093"/>
                  <a:pt x="1050" y="1093"/>
                  <a:pt x="1050" y="1093"/>
                </a:cubicBezTo>
                <a:cubicBezTo>
                  <a:pt x="1051" y="1093"/>
                  <a:pt x="1051" y="1093"/>
                  <a:pt x="1051" y="1092"/>
                </a:cubicBezTo>
                <a:cubicBezTo>
                  <a:pt x="1051" y="1092"/>
                  <a:pt x="1052" y="1092"/>
                  <a:pt x="1052" y="1092"/>
                </a:cubicBezTo>
                <a:cubicBezTo>
                  <a:pt x="1053" y="1092"/>
                  <a:pt x="1054" y="1091"/>
                  <a:pt x="1056" y="1091"/>
                </a:cubicBezTo>
                <a:cubicBezTo>
                  <a:pt x="1057" y="1090"/>
                  <a:pt x="1059" y="1090"/>
                  <a:pt x="1060" y="1090"/>
                </a:cubicBezTo>
                <a:cubicBezTo>
                  <a:pt x="1063" y="1089"/>
                  <a:pt x="1067" y="1088"/>
                  <a:pt x="1070" y="1087"/>
                </a:cubicBezTo>
                <a:cubicBezTo>
                  <a:pt x="1071" y="1087"/>
                  <a:pt x="1072" y="1086"/>
                  <a:pt x="1074" y="1086"/>
                </a:cubicBezTo>
                <a:cubicBezTo>
                  <a:pt x="1075" y="1086"/>
                  <a:pt x="1076" y="1086"/>
                  <a:pt x="1077" y="1086"/>
                </a:cubicBezTo>
                <a:cubicBezTo>
                  <a:pt x="1078" y="1086"/>
                  <a:pt x="1078" y="1086"/>
                  <a:pt x="1079" y="1086"/>
                </a:cubicBezTo>
                <a:cubicBezTo>
                  <a:pt x="1079" y="1086"/>
                  <a:pt x="1080" y="1086"/>
                  <a:pt x="1080" y="1087"/>
                </a:cubicBezTo>
                <a:cubicBezTo>
                  <a:pt x="1081" y="1087"/>
                  <a:pt x="1082" y="1087"/>
                  <a:pt x="1083" y="1087"/>
                </a:cubicBezTo>
                <a:cubicBezTo>
                  <a:pt x="1084" y="1087"/>
                  <a:pt x="1084" y="1088"/>
                  <a:pt x="1084" y="1088"/>
                </a:cubicBezTo>
                <a:cubicBezTo>
                  <a:pt x="1092" y="1102"/>
                  <a:pt x="1100" y="1096"/>
                  <a:pt x="1111" y="1100"/>
                </a:cubicBezTo>
                <a:cubicBezTo>
                  <a:pt x="1105" y="1083"/>
                  <a:pt x="1095" y="1081"/>
                  <a:pt x="1083" y="1086"/>
                </a:cubicBezTo>
                <a:cubicBezTo>
                  <a:pt x="1083" y="1086"/>
                  <a:pt x="1084" y="1086"/>
                  <a:pt x="1084" y="1086"/>
                </a:cubicBezTo>
                <a:cubicBezTo>
                  <a:pt x="1082" y="1086"/>
                  <a:pt x="1081" y="1086"/>
                  <a:pt x="1080" y="1085"/>
                </a:cubicBezTo>
                <a:cubicBezTo>
                  <a:pt x="1080" y="1085"/>
                  <a:pt x="1079" y="1085"/>
                  <a:pt x="1079" y="1085"/>
                </a:cubicBezTo>
                <a:cubicBezTo>
                  <a:pt x="1078" y="1085"/>
                  <a:pt x="1078" y="1085"/>
                  <a:pt x="1077" y="1085"/>
                </a:cubicBezTo>
                <a:cubicBezTo>
                  <a:pt x="1077" y="1085"/>
                  <a:pt x="1076" y="1084"/>
                  <a:pt x="1076" y="1084"/>
                </a:cubicBezTo>
                <a:cubicBezTo>
                  <a:pt x="1077" y="1084"/>
                  <a:pt x="1078" y="1083"/>
                  <a:pt x="1079" y="1083"/>
                </a:cubicBezTo>
                <a:cubicBezTo>
                  <a:pt x="1082" y="1081"/>
                  <a:pt x="1084" y="1079"/>
                  <a:pt x="1086" y="1077"/>
                </a:cubicBezTo>
                <a:cubicBezTo>
                  <a:pt x="1087" y="1077"/>
                  <a:pt x="1087" y="1077"/>
                  <a:pt x="1087" y="1077"/>
                </a:cubicBezTo>
                <a:cubicBezTo>
                  <a:pt x="1087" y="1077"/>
                  <a:pt x="1088" y="1076"/>
                  <a:pt x="1088" y="1076"/>
                </a:cubicBezTo>
                <a:cubicBezTo>
                  <a:pt x="1088" y="1076"/>
                  <a:pt x="1088" y="1075"/>
                  <a:pt x="1089" y="1075"/>
                </a:cubicBezTo>
                <a:cubicBezTo>
                  <a:pt x="1089" y="1074"/>
                  <a:pt x="1090" y="1073"/>
                  <a:pt x="1090" y="1072"/>
                </a:cubicBezTo>
                <a:cubicBezTo>
                  <a:pt x="1091" y="1072"/>
                  <a:pt x="1091" y="1071"/>
                  <a:pt x="1091" y="1071"/>
                </a:cubicBezTo>
                <a:cubicBezTo>
                  <a:pt x="1091" y="1070"/>
                  <a:pt x="1091" y="1070"/>
                  <a:pt x="1091" y="1070"/>
                </a:cubicBezTo>
                <a:cubicBezTo>
                  <a:pt x="1091" y="1070"/>
                  <a:pt x="1091" y="1070"/>
                  <a:pt x="1089" y="1071"/>
                </a:cubicBezTo>
                <a:cubicBezTo>
                  <a:pt x="1089" y="1072"/>
                  <a:pt x="1088" y="1072"/>
                  <a:pt x="1087" y="1073"/>
                </a:cubicBezTo>
                <a:cubicBezTo>
                  <a:pt x="1087" y="1073"/>
                  <a:pt x="1086" y="1073"/>
                  <a:pt x="1086" y="1074"/>
                </a:cubicBezTo>
                <a:cubicBezTo>
                  <a:pt x="1086" y="1074"/>
                  <a:pt x="1085" y="1074"/>
                  <a:pt x="1085" y="1074"/>
                </a:cubicBezTo>
                <a:cubicBezTo>
                  <a:pt x="1085" y="1075"/>
                  <a:pt x="1085" y="1075"/>
                  <a:pt x="1084" y="1075"/>
                </a:cubicBezTo>
                <a:cubicBezTo>
                  <a:pt x="1084" y="1075"/>
                  <a:pt x="1084" y="1076"/>
                  <a:pt x="1083" y="1076"/>
                </a:cubicBezTo>
                <a:cubicBezTo>
                  <a:pt x="1083" y="1076"/>
                  <a:pt x="1083" y="1076"/>
                  <a:pt x="1083" y="1076"/>
                </a:cubicBezTo>
                <a:cubicBezTo>
                  <a:pt x="1083" y="1076"/>
                  <a:pt x="1083" y="1076"/>
                  <a:pt x="1084" y="1075"/>
                </a:cubicBezTo>
                <a:cubicBezTo>
                  <a:pt x="1084" y="1075"/>
                  <a:pt x="1084" y="1075"/>
                  <a:pt x="1084" y="1075"/>
                </a:cubicBezTo>
                <a:cubicBezTo>
                  <a:pt x="1084" y="1074"/>
                  <a:pt x="1084" y="1073"/>
                  <a:pt x="1085" y="1072"/>
                </a:cubicBezTo>
                <a:cubicBezTo>
                  <a:pt x="1085" y="1072"/>
                  <a:pt x="1085" y="1071"/>
                  <a:pt x="1085" y="1070"/>
                </a:cubicBezTo>
                <a:cubicBezTo>
                  <a:pt x="1086" y="1069"/>
                  <a:pt x="1086" y="1068"/>
                  <a:pt x="1086" y="1067"/>
                </a:cubicBezTo>
                <a:cubicBezTo>
                  <a:pt x="1086" y="1066"/>
                  <a:pt x="1087" y="1066"/>
                  <a:pt x="1087" y="1065"/>
                </a:cubicBezTo>
                <a:cubicBezTo>
                  <a:pt x="1087" y="1065"/>
                  <a:pt x="1087" y="1065"/>
                  <a:pt x="1087" y="1065"/>
                </a:cubicBezTo>
                <a:cubicBezTo>
                  <a:pt x="1087" y="1065"/>
                  <a:pt x="1087" y="1065"/>
                  <a:pt x="1087" y="1065"/>
                </a:cubicBezTo>
                <a:cubicBezTo>
                  <a:pt x="1087" y="1065"/>
                  <a:pt x="1087" y="1065"/>
                  <a:pt x="1087" y="1065"/>
                </a:cubicBezTo>
                <a:cubicBezTo>
                  <a:pt x="1090" y="1064"/>
                  <a:pt x="1095" y="1058"/>
                  <a:pt x="1095" y="1053"/>
                </a:cubicBezTo>
                <a:cubicBezTo>
                  <a:pt x="1096" y="1046"/>
                  <a:pt x="1090" y="1039"/>
                  <a:pt x="1087" y="1032"/>
                </a:cubicBezTo>
                <a:cubicBezTo>
                  <a:pt x="1087" y="1045"/>
                  <a:pt x="1076" y="1051"/>
                  <a:pt x="1085" y="1063"/>
                </a:cubicBezTo>
                <a:cubicBezTo>
                  <a:pt x="1085" y="1064"/>
                  <a:pt x="1085" y="1065"/>
                  <a:pt x="1085" y="1066"/>
                </a:cubicBezTo>
                <a:cubicBezTo>
                  <a:pt x="1084" y="1067"/>
                  <a:pt x="1084" y="1068"/>
                  <a:pt x="1084" y="1069"/>
                </a:cubicBezTo>
                <a:cubicBezTo>
                  <a:pt x="1083" y="1070"/>
                  <a:pt x="1083" y="1071"/>
                  <a:pt x="1083" y="1072"/>
                </a:cubicBezTo>
                <a:cubicBezTo>
                  <a:pt x="1083" y="1072"/>
                  <a:pt x="1082" y="1073"/>
                  <a:pt x="1082" y="1074"/>
                </a:cubicBezTo>
                <a:cubicBezTo>
                  <a:pt x="1082" y="1074"/>
                  <a:pt x="1082" y="1074"/>
                  <a:pt x="1082" y="1074"/>
                </a:cubicBezTo>
                <a:cubicBezTo>
                  <a:pt x="1082" y="1075"/>
                  <a:pt x="1082" y="1075"/>
                  <a:pt x="1082" y="1075"/>
                </a:cubicBezTo>
                <a:cubicBezTo>
                  <a:pt x="1082" y="1075"/>
                  <a:pt x="1082" y="1076"/>
                  <a:pt x="1081" y="1076"/>
                </a:cubicBezTo>
                <a:cubicBezTo>
                  <a:pt x="1081" y="1077"/>
                  <a:pt x="1081" y="1077"/>
                  <a:pt x="1081" y="1078"/>
                </a:cubicBezTo>
                <a:cubicBezTo>
                  <a:pt x="1081" y="1078"/>
                  <a:pt x="1081" y="1078"/>
                  <a:pt x="1081" y="1078"/>
                </a:cubicBezTo>
                <a:cubicBezTo>
                  <a:pt x="1080" y="1078"/>
                  <a:pt x="1079" y="1079"/>
                  <a:pt x="1078" y="1080"/>
                </a:cubicBezTo>
                <a:cubicBezTo>
                  <a:pt x="1076" y="1081"/>
                  <a:pt x="1075" y="1081"/>
                  <a:pt x="1073" y="1082"/>
                </a:cubicBezTo>
                <a:cubicBezTo>
                  <a:pt x="1072" y="1083"/>
                  <a:pt x="1070" y="1083"/>
                  <a:pt x="1069" y="1084"/>
                </a:cubicBezTo>
                <a:cubicBezTo>
                  <a:pt x="1066" y="1085"/>
                  <a:pt x="1062" y="1086"/>
                  <a:pt x="1059" y="1087"/>
                </a:cubicBezTo>
                <a:cubicBezTo>
                  <a:pt x="1058" y="1087"/>
                  <a:pt x="1056" y="1087"/>
                  <a:pt x="1055" y="1088"/>
                </a:cubicBezTo>
                <a:cubicBezTo>
                  <a:pt x="1053" y="1088"/>
                  <a:pt x="1052" y="1089"/>
                  <a:pt x="1051" y="1089"/>
                </a:cubicBezTo>
                <a:cubicBezTo>
                  <a:pt x="1050" y="1089"/>
                  <a:pt x="1050" y="1089"/>
                  <a:pt x="1050" y="1089"/>
                </a:cubicBezTo>
                <a:cubicBezTo>
                  <a:pt x="1050" y="1090"/>
                  <a:pt x="1049" y="1090"/>
                  <a:pt x="1049" y="1090"/>
                </a:cubicBezTo>
                <a:cubicBezTo>
                  <a:pt x="1049" y="1090"/>
                  <a:pt x="1048" y="1091"/>
                  <a:pt x="1048" y="1091"/>
                </a:cubicBezTo>
                <a:cubicBezTo>
                  <a:pt x="1047" y="1091"/>
                  <a:pt x="1047" y="1092"/>
                  <a:pt x="1046" y="1092"/>
                </a:cubicBezTo>
                <a:cubicBezTo>
                  <a:pt x="1046" y="1092"/>
                  <a:pt x="1046" y="1092"/>
                  <a:pt x="1046" y="1092"/>
                </a:cubicBezTo>
                <a:cubicBezTo>
                  <a:pt x="1046" y="1088"/>
                  <a:pt x="1046" y="1083"/>
                  <a:pt x="1046" y="1079"/>
                </a:cubicBezTo>
                <a:cubicBezTo>
                  <a:pt x="1046" y="1076"/>
                  <a:pt x="1045" y="1072"/>
                  <a:pt x="1045" y="1068"/>
                </a:cubicBezTo>
                <a:cubicBezTo>
                  <a:pt x="1044" y="1064"/>
                  <a:pt x="1043" y="1061"/>
                  <a:pt x="1043" y="1058"/>
                </a:cubicBezTo>
                <a:cubicBezTo>
                  <a:pt x="1043" y="1054"/>
                  <a:pt x="1042" y="1051"/>
                  <a:pt x="1042" y="1048"/>
                </a:cubicBezTo>
                <a:cubicBezTo>
                  <a:pt x="1042" y="1047"/>
                  <a:pt x="1042" y="1046"/>
                  <a:pt x="1042" y="1046"/>
                </a:cubicBezTo>
                <a:cubicBezTo>
                  <a:pt x="1042" y="1045"/>
                  <a:pt x="1042" y="1045"/>
                  <a:pt x="1042" y="1045"/>
                </a:cubicBezTo>
                <a:cubicBezTo>
                  <a:pt x="1042" y="1045"/>
                  <a:pt x="1042" y="1045"/>
                  <a:pt x="1042" y="1045"/>
                </a:cubicBezTo>
                <a:cubicBezTo>
                  <a:pt x="1042" y="1045"/>
                  <a:pt x="1042" y="1045"/>
                  <a:pt x="1042" y="1045"/>
                </a:cubicBezTo>
                <a:cubicBezTo>
                  <a:pt x="1042" y="1045"/>
                  <a:pt x="1042" y="1045"/>
                  <a:pt x="1042" y="1045"/>
                </a:cubicBezTo>
                <a:cubicBezTo>
                  <a:pt x="1042" y="1045"/>
                  <a:pt x="1042" y="1045"/>
                  <a:pt x="1042" y="1045"/>
                </a:cubicBezTo>
                <a:cubicBezTo>
                  <a:pt x="1043" y="1044"/>
                  <a:pt x="1043" y="1044"/>
                  <a:pt x="1043" y="1044"/>
                </a:cubicBezTo>
                <a:cubicBezTo>
                  <a:pt x="1043" y="1043"/>
                  <a:pt x="1043" y="1043"/>
                  <a:pt x="1043" y="1043"/>
                </a:cubicBezTo>
                <a:cubicBezTo>
                  <a:pt x="1043" y="1042"/>
                  <a:pt x="1043" y="1042"/>
                  <a:pt x="1043" y="1042"/>
                </a:cubicBezTo>
                <a:cubicBezTo>
                  <a:pt x="1043" y="1041"/>
                  <a:pt x="1043" y="1040"/>
                  <a:pt x="1044" y="1040"/>
                </a:cubicBezTo>
                <a:cubicBezTo>
                  <a:pt x="1044" y="1038"/>
                  <a:pt x="1044" y="1037"/>
                  <a:pt x="1045" y="1036"/>
                </a:cubicBezTo>
                <a:cubicBezTo>
                  <a:pt x="1045" y="1035"/>
                  <a:pt x="1046" y="1033"/>
                  <a:pt x="1046" y="1032"/>
                </a:cubicBezTo>
                <a:cubicBezTo>
                  <a:pt x="1047" y="1030"/>
                  <a:pt x="1048" y="1027"/>
                  <a:pt x="1048" y="1025"/>
                </a:cubicBezTo>
                <a:cubicBezTo>
                  <a:pt x="1048" y="1025"/>
                  <a:pt x="1048" y="1025"/>
                  <a:pt x="1049" y="1025"/>
                </a:cubicBezTo>
                <a:cubicBezTo>
                  <a:pt x="1049" y="1024"/>
                  <a:pt x="1049" y="1024"/>
                  <a:pt x="1049" y="1024"/>
                </a:cubicBezTo>
                <a:cubicBezTo>
                  <a:pt x="1049" y="1023"/>
                  <a:pt x="1050" y="1023"/>
                  <a:pt x="1050" y="1022"/>
                </a:cubicBezTo>
                <a:cubicBezTo>
                  <a:pt x="1050" y="1022"/>
                  <a:pt x="1051" y="1021"/>
                  <a:pt x="1051" y="1021"/>
                </a:cubicBezTo>
                <a:cubicBezTo>
                  <a:pt x="1052" y="1020"/>
                  <a:pt x="1053" y="1019"/>
                  <a:pt x="1053" y="1018"/>
                </a:cubicBezTo>
                <a:cubicBezTo>
                  <a:pt x="1054" y="1017"/>
                  <a:pt x="1055" y="1016"/>
                  <a:pt x="1056" y="1015"/>
                </a:cubicBezTo>
                <a:cubicBezTo>
                  <a:pt x="1057" y="1014"/>
                  <a:pt x="1058" y="1014"/>
                  <a:pt x="1059" y="1013"/>
                </a:cubicBezTo>
                <a:cubicBezTo>
                  <a:pt x="1060" y="1012"/>
                  <a:pt x="1061" y="1012"/>
                  <a:pt x="1062" y="1011"/>
                </a:cubicBezTo>
                <a:cubicBezTo>
                  <a:pt x="1062" y="1011"/>
                  <a:pt x="1062" y="1011"/>
                  <a:pt x="1062" y="1011"/>
                </a:cubicBezTo>
                <a:cubicBezTo>
                  <a:pt x="1079" y="1022"/>
                  <a:pt x="1084" y="1008"/>
                  <a:pt x="1084" y="991"/>
                </a:cubicBezTo>
                <a:cubicBezTo>
                  <a:pt x="1075" y="1000"/>
                  <a:pt x="1063" y="991"/>
                  <a:pt x="1060" y="1009"/>
                </a:cubicBezTo>
                <a:cubicBezTo>
                  <a:pt x="1059" y="1010"/>
                  <a:pt x="1058" y="1010"/>
                  <a:pt x="1058" y="1011"/>
                </a:cubicBezTo>
                <a:cubicBezTo>
                  <a:pt x="1057" y="1011"/>
                  <a:pt x="1056" y="1012"/>
                  <a:pt x="1055" y="1013"/>
                </a:cubicBezTo>
                <a:cubicBezTo>
                  <a:pt x="1054" y="1014"/>
                  <a:pt x="1053" y="1015"/>
                  <a:pt x="1052" y="1016"/>
                </a:cubicBezTo>
                <a:cubicBezTo>
                  <a:pt x="1051" y="1017"/>
                  <a:pt x="1051" y="1017"/>
                  <a:pt x="1050" y="1018"/>
                </a:cubicBezTo>
                <a:cubicBezTo>
                  <a:pt x="1051" y="1016"/>
                  <a:pt x="1051" y="1015"/>
                  <a:pt x="1051" y="1013"/>
                </a:cubicBezTo>
                <a:cubicBezTo>
                  <a:pt x="1051" y="1012"/>
                  <a:pt x="1052" y="1010"/>
                  <a:pt x="1052" y="1009"/>
                </a:cubicBezTo>
                <a:cubicBezTo>
                  <a:pt x="1052" y="1007"/>
                  <a:pt x="1052" y="1006"/>
                  <a:pt x="1052" y="1005"/>
                </a:cubicBezTo>
                <a:cubicBezTo>
                  <a:pt x="1052" y="1004"/>
                  <a:pt x="1052" y="1003"/>
                  <a:pt x="1052" y="1003"/>
                </a:cubicBezTo>
                <a:cubicBezTo>
                  <a:pt x="1052" y="1003"/>
                  <a:pt x="1052" y="1003"/>
                  <a:pt x="1051" y="1005"/>
                </a:cubicBezTo>
                <a:cubicBezTo>
                  <a:pt x="1051" y="1006"/>
                  <a:pt x="1051" y="1007"/>
                  <a:pt x="1051" y="1009"/>
                </a:cubicBezTo>
                <a:cubicBezTo>
                  <a:pt x="1051" y="1010"/>
                  <a:pt x="1050" y="1011"/>
                  <a:pt x="1050" y="1013"/>
                </a:cubicBezTo>
                <a:cubicBezTo>
                  <a:pt x="1049" y="1016"/>
                  <a:pt x="1047" y="1020"/>
                  <a:pt x="1046" y="1024"/>
                </a:cubicBezTo>
                <a:cubicBezTo>
                  <a:pt x="1045" y="1026"/>
                  <a:pt x="1044" y="1028"/>
                  <a:pt x="1043" y="1030"/>
                </a:cubicBezTo>
                <a:cubicBezTo>
                  <a:pt x="1042" y="1031"/>
                  <a:pt x="1042" y="1032"/>
                  <a:pt x="1041" y="1034"/>
                </a:cubicBezTo>
                <a:cubicBezTo>
                  <a:pt x="1041" y="1035"/>
                  <a:pt x="1040" y="1036"/>
                  <a:pt x="1040" y="1038"/>
                </a:cubicBezTo>
                <a:cubicBezTo>
                  <a:pt x="1040" y="1038"/>
                  <a:pt x="1039" y="1039"/>
                  <a:pt x="1039" y="1040"/>
                </a:cubicBezTo>
                <a:cubicBezTo>
                  <a:pt x="1039" y="1040"/>
                  <a:pt x="1039" y="1041"/>
                  <a:pt x="1039" y="1041"/>
                </a:cubicBezTo>
                <a:cubicBezTo>
                  <a:pt x="1039" y="1042"/>
                  <a:pt x="1039" y="1042"/>
                  <a:pt x="1039" y="1042"/>
                </a:cubicBezTo>
                <a:cubicBezTo>
                  <a:pt x="1039" y="1043"/>
                  <a:pt x="1039" y="1043"/>
                  <a:pt x="1039" y="1043"/>
                </a:cubicBezTo>
                <a:cubicBezTo>
                  <a:pt x="1039" y="1044"/>
                  <a:pt x="1039" y="1044"/>
                  <a:pt x="1039" y="1044"/>
                </a:cubicBezTo>
                <a:cubicBezTo>
                  <a:pt x="1039" y="1044"/>
                  <a:pt x="1039" y="1044"/>
                  <a:pt x="1039" y="1044"/>
                </a:cubicBezTo>
                <a:cubicBezTo>
                  <a:pt x="1039" y="1044"/>
                  <a:pt x="1039" y="1044"/>
                  <a:pt x="1039" y="1044"/>
                </a:cubicBezTo>
                <a:cubicBezTo>
                  <a:pt x="1039" y="1044"/>
                  <a:pt x="1039" y="1044"/>
                  <a:pt x="1039" y="1044"/>
                </a:cubicBezTo>
                <a:cubicBezTo>
                  <a:pt x="1039" y="1045"/>
                  <a:pt x="1039" y="1045"/>
                  <a:pt x="1039" y="1045"/>
                </a:cubicBezTo>
                <a:cubicBezTo>
                  <a:pt x="1038" y="1046"/>
                  <a:pt x="1038" y="1046"/>
                  <a:pt x="1038" y="1047"/>
                </a:cubicBezTo>
                <a:cubicBezTo>
                  <a:pt x="1038" y="1048"/>
                  <a:pt x="1039" y="1049"/>
                  <a:pt x="1039" y="1050"/>
                </a:cubicBezTo>
                <a:cubicBezTo>
                  <a:pt x="1038" y="1050"/>
                  <a:pt x="1038" y="1050"/>
                  <a:pt x="1038" y="1050"/>
                </a:cubicBezTo>
                <a:cubicBezTo>
                  <a:pt x="1038" y="1048"/>
                  <a:pt x="1037" y="1047"/>
                  <a:pt x="1035" y="1046"/>
                </a:cubicBezTo>
                <a:cubicBezTo>
                  <a:pt x="1035" y="1045"/>
                  <a:pt x="1035" y="1045"/>
                  <a:pt x="1034" y="1044"/>
                </a:cubicBezTo>
                <a:cubicBezTo>
                  <a:pt x="1034" y="1044"/>
                  <a:pt x="1034" y="1044"/>
                  <a:pt x="1033" y="1043"/>
                </a:cubicBezTo>
                <a:cubicBezTo>
                  <a:pt x="1033" y="1043"/>
                  <a:pt x="1032" y="1042"/>
                  <a:pt x="1032" y="1042"/>
                </a:cubicBezTo>
                <a:cubicBezTo>
                  <a:pt x="1031" y="1042"/>
                  <a:pt x="1031" y="1041"/>
                  <a:pt x="1031" y="1041"/>
                </a:cubicBezTo>
                <a:cubicBezTo>
                  <a:pt x="1029" y="1040"/>
                  <a:pt x="1028" y="1040"/>
                  <a:pt x="1027" y="1039"/>
                </a:cubicBezTo>
                <a:cubicBezTo>
                  <a:pt x="1027" y="1039"/>
                  <a:pt x="1027" y="1039"/>
                  <a:pt x="1026" y="1039"/>
                </a:cubicBezTo>
                <a:cubicBezTo>
                  <a:pt x="1026" y="1039"/>
                  <a:pt x="1026" y="1039"/>
                  <a:pt x="1025" y="1039"/>
                </a:cubicBezTo>
                <a:cubicBezTo>
                  <a:pt x="1025" y="1039"/>
                  <a:pt x="1025" y="1039"/>
                  <a:pt x="1025" y="1038"/>
                </a:cubicBezTo>
                <a:cubicBezTo>
                  <a:pt x="1024" y="1038"/>
                  <a:pt x="1024" y="1038"/>
                  <a:pt x="1024" y="1038"/>
                </a:cubicBezTo>
                <a:cubicBezTo>
                  <a:pt x="1021" y="1038"/>
                  <a:pt x="1019" y="1038"/>
                  <a:pt x="1016" y="1038"/>
                </a:cubicBezTo>
                <a:cubicBezTo>
                  <a:pt x="1015" y="1038"/>
                  <a:pt x="1014" y="1038"/>
                  <a:pt x="1013" y="1038"/>
                </a:cubicBezTo>
                <a:cubicBezTo>
                  <a:pt x="1012" y="1038"/>
                  <a:pt x="1011" y="1037"/>
                  <a:pt x="1011" y="1037"/>
                </a:cubicBezTo>
                <a:cubicBezTo>
                  <a:pt x="1010" y="1037"/>
                  <a:pt x="1010" y="1037"/>
                  <a:pt x="1010" y="1037"/>
                </a:cubicBezTo>
                <a:cubicBezTo>
                  <a:pt x="1010" y="1037"/>
                  <a:pt x="1010" y="1037"/>
                  <a:pt x="1010" y="1037"/>
                </a:cubicBezTo>
                <a:cubicBezTo>
                  <a:pt x="1010" y="1036"/>
                  <a:pt x="1010" y="1036"/>
                  <a:pt x="1010" y="1036"/>
                </a:cubicBezTo>
                <a:cubicBezTo>
                  <a:pt x="1009" y="1036"/>
                  <a:pt x="1009" y="1036"/>
                  <a:pt x="1009" y="1036"/>
                </a:cubicBezTo>
                <a:cubicBezTo>
                  <a:pt x="1007" y="1035"/>
                  <a:pt x="1005" y="1033"/>
                  <a:pt x="1003" y="1030"/>
                </a:cubicBezTo>
                <a:cubicBezTo>
                  <a:pt x="1001" y="1028"/>
                  <a:pt x="1000" y="1025"/>
                  <a:pt x="998" y="1023"/>
                </a:cubicBezTo>
                <a:cubicBezTo>
                  <a:pt x="996" y="1020"/>
                  <a:pt x="994" y="1018"/>
                  <a:pt x="992" y="1016"/>
                </a:cubicBezTo>
                <a:cubicBezTo>
                  <a:pt x="990" y="1014"/>
                  <a:pt x="989" y="1013"/>
                  <a:pt x="988" y="1011"/>
                </a:cubicBezTo>
                <a:cubicBezTo>
                  <a:pt x="988" y="1011"/>
                  <a:pt x="988" y="1011"/>
                  <a:pt x="987" y="1010"/>
                </a:cubicBezTo>
                <a:cubicBezTo>
                  <a:pt x="987" y="1010"/>
                  <a:pt x="987" y="1010"/>
                  <a:pt x="987" y="1009"/>
                </a:cubicBezTo>
                <a:cubicBezTo>
                  <a:pt x="987" y="1009"/>
                  <a:pt x="987" y="1009"/>
                  <a:pt x="987" y="1009"/>
                </a:cubicBezTo>
                <a:cubicBezTo>
                  <a:pt x="987" y="1008"/>
                  <a:pt x="987" y="1008"/>
                  <a:pt x="986" y="1008"/>
                </a:cubicBezTo>
                <a:cubicBezTo>
                  <a:pt x="986" y="1008"/>
                  <a:pt x="986" y="1007"/>
                  <a:pt x="986" y="1007"/>
                </a:cubicBezTo>
                <a:cubicBezTo>
                  <a:pt x="986" y="1006"/>
                  <a:pt x="985" y="1006"/>
                  <a:pt x="985" y="1005"/>
                </a:cubicBezTo>
                <a:cubicBezTo>
                  <a:pt x="985" y="1005"/>
                  <a:pt x="985" y="1004"/>
                  <a:pt x="985" y="1004"/>
                </a:cubicBezTo>
                <a:cubicBezTo>
                  <a:pt x="985" y="1003"/>
                  <a:pt x="984" y="1003"/>
                  <a:pt x="984" y="1002"/>
                </a:cubicBezTo>
                <a:cubicBezTo>
                  <a:pt x="984" y="1001"/>
                  <a:pt x="983" y="1000"/>
                  <a:pt x="983" y="999"/>
                </a:cubicBezTo>
                <a:cubicBezTo>
                  <a:pt x="983" y="997"/>
                  <a:pt x="983" y="996"/>
                  <a:pt x="982" y="995"/>
                </a:cubicBezTo>
                <a:cubicBezTo>
                  <a:pt x="982" y="994"/>
                  <a:pt x="982" y="993"/>
                  <a:pt x="982" y="992"/>
                </a:cubicBezTo>
                <a:cubicBezTo>
                  <a:pt x="982" y="991"/>
                  <a:pt x="982" y="991"/>
                  <a:pt x="982" y="991"/>
                </a:cubicBezTo>
                <a:cubicBezTo>
                  <a:pt x="982" y="992"/>
                  <a:pt x="982" y="993"/>
                  <a:pt x="983" y="994"/>
                </a:cubicBezTo>
                <a:cubicBezTo>
                  <a:pt x="998" y="990"/>
                  <a:pt x="987" y="967"/>
                  <a:pt x="978" y="956"/>
                </a:cubicBezTo>
                <a:cubicBezTo>
                  <a:pt x="978" y="964"/>
                  <a:pt x="965" y="990"/>
                  <a:pt x="980" y="994"/>
                </a:cubicBezTo>
                <a:cubicBezTo>
                  <a:pt x="980" y="995"/>
                  <a:pt x="980" y="995"/>
                  <a:pt x="980" y="995"/>
                </a:cubicBezTo>
                <a:cubicBezTo>
                  <a:pt x="981" y="996"/>
                  <a:pt x="981" y="998"/>
                  <a:pt x="981" y="999"/>
                </a:cubicBezTo>
                <a:cubicBezTo>
                  <a:pt x="982" y="1000"/>
                  <a:pt x="982" y="1001"/>
                  <a:pt x="982" y="1003"/>
                </a:cubicBezTo>
                <a:cubicBezTo>
                  <a:pt x="983" y="1003"/>
                  <a:pt x="983" y="1004"/>
                  <a:pt x="983" y="1004"/>
                </a:cubicBezTo>
                <a:cubicBezTo>
                  <a:pt x="983" y="1005"/>
                  <a:pt x="983" y="1005"/>
                  <a:pt x="984" y="1006"/>
                </a:cubicBezTo>
                <a:cubicBezTo>
                  <a:pt x="984" y="1006"/>
                  <a:pt x="984" y="1007"/>
                  <a:pt x="984" y="1007"/>
                </a:cubicBezTo>
                <a:cubicBezTo>
                  <a:pt x="984" y="1007"/>
                  <a:pt x="984" y="1008"/>
                  <a:pt x="984" y="1008"/>
                </a:cubicBezTo>
                <a:cubicBezTo>
                  <a:pt x="983" y="1007"/>
                  <a:pt x="982" y="1005"/>
                  <a:pt x="981" y="1004"/>
                </a:cubicBezTo>
                <a:cubicBezTo>
                  <a:pt x="980" y="1004"/>
                  <a:pt x="980" y="1003"/>
                  <a:pt x="980" y="1003"/>
                </a:cubicBezTo>
                <a:cubicBezTo>
                  <a:pt x="979" y="1003"/>
                  <a:pt x="979" y="1002"/>
                  <a:pt x="979" y="1002"/>
                </a:cubicBezTo>
                <a:cubicBezTo>
                  <a:pt x="978" y="1001"/>
                  <a:pt x="977" y="1001"/>
                  <a:pt x="976" y="1000"/>
                </a:cubicBezTo>
                <a:cubicBezTo>
                  <a:pt x="975" y="999"/>
                  <a:pt x="974" y="998"/>
                  <a:pt x="973" y="997"/>
                </a:cubicBezTo>
                <a:cubicBezTo>
                  <a:pt x="972" y="996"/>
                  <a:pt x="972" y="996"/>
                  <a:pt x="971" y="996"/>
                </a:cubicBezTo>
                <a:cubicBezTo>
                  <a:pt x="971" y="996"/>
                  <a:pt x="970" y="996"/>
                  <a:pt x="970" y="996"/>
                </a:cubicBezTo>
                <a:cubicBezTo>
                  <a:pt x="970" y="996"/>
                  <a:pt x="970" y="996"/>
                  <a:pt x="970" y="996"/>
                </a:cubicBezTo>
                <a:cubicBezTo>
                  <a:pt x="970" y="996"/>
                  <a:pt x="970" y="996"/>
                  <a:pt x="970" y="996"/>
                </a:cubicBezTo>
                <a:cubicBezTo>
                  <a:pt x="970" y="996"/>
                  <a:pt x="970" y="996"/>
                  <a:pt x="970" y="996"/>
                </a:cubicBezTo>
                <a:cubicBezTo>
                  <a:pt x="970" y="996"/>
                  <a:pt x="970" y="996"/>
                  <a:pt x="970" y="996"/>
                </a:cubicBezTo>
                <a:cubicBezTo>
                  <a:pt x="970" y="996"/>
                  <a:pt x="970" y="996"/>
                  <a:pt x="970" y="997"/>
                </a:cubicBezTo>
                <a:cubicBezTo>
                  <a:pt x="970" y="997"/>
                  <a:pt x="970" y="997"/>
                  <a:pt x="971" y="997"/>
                </a:cubicBezTo>
                <a:cubicBezTo>
                  <a:pt x="971" y="997"/>
                  <a:pt x="971" y="997"/>
                  <a:pt x="971" y="997"/>
                </a:cubicBezTo>
                <a:cubicBezTo>
                  <a:pt x="971" y="997"/>
                  <a:pt x="971" y="997"/>
                  <a:pt x="971" y="997"/>
                </a:cubicBezTo>
                <a:cubicBezTo>
                  <a:pt x="970" y="997"/>
                  <a:pt x="970" y="997"/>
                  <a:pt x="970" y="997"/>
                </a:cubicBezTo>
                <a:cubicBezTo>
                  <a:pt x="970" y="997"/>
                  <a:pt x="970" y="996"/>
                  <a:pt x="970" y="996"/>
                </a:cubicBezTo>
                <a:cubicBezTo>
                  <a:pt x="970" y="996"/>
                  <a:pt x="970" y="996"/>
                  <a:pt x="970" y="996"/>
                </a:cubicBezTo>
                <a:cubicBezTo>
                  <a:pt x="970" y="996"/>
                  <a:pt x="970" y="996"/>
                  <a:pt x="970" y="996"/>
                </a:cubicBezTo>
                <a:cubicBezTo>
                  <a:pt x="970" y="996"/>
                  <a:pt x="970" y="996"/>
                  <a:pt x="970" y="996"/>
                </a:cubicBezTo>
                <a:cubicBezTo>
                  <a:pt x="970" y="996"/>
                  <a:pt x="970" y="996"/>
                  <a:pt x="970" y="996"/>
                </a:cubicBezTo>
                <a:cubicBezTo>
                  <a:pt x="971" y="996"/>
                  <a:pt x="971" y="996"/>
                  <a:pt x="971" y="996"/>
                </a:cubicBezTo>
                <a:cubicBezTo>
                  <a:pt x="971" y="997"/>
                  <a:pt x="971" y="997"/>
                  <a:pt x="972" y="998"/>
                </a:cubicBezTo>
                <a:cubicBezTo>
                  <a:pt x="973" y="999"/>
                  <a:pt x="974" y="1000"/>
                  <a:pt x="975" y="1002"/>
                </a:cubicBezTo>
                <a:cubicBezTo>
                  <a:pt x="976" y="1002"/>
                  <a:pt x="976" y="1003"/>
                  <a:pt x="977" y="1004"/>
                </a:cubicBezTo>
                <a:cubicBezTo>
                  <a:pt x="977" y="1004"/>
                  <a:pt x="978" y="1005"/>
                  <a:pt x="978" y="1005"/>
                </a:cubicBezTo>
                <a:cubicBezTo>
                  <a:pt x="978" y="1006"/>
                  <a:pt x="979" y="1006"/>
                  <a:pt x="979" y="1006"/>
                </a:cubicBezTo>
                <a:cubicBezTo>
                  <a:pt x="982" y="1010"/>
                  <a:pt x="986" y="1013"/>
                  <a:pt x="990" y="1018"/>
                </a:cubicBezTo>
                <a:cubicBezTo>
                  <a:pt x="992" y="1020"/>
                  <a:pt x="994" y="1022"/>
                  <a:pt x="996" y="1025"/>
                </a:cubicBezTo>
                <a:cubicBezTo>
                  <a:pt x="996" y="1025"/>
                  <a:pt x="997" y="1026"/>
                  <a:pt x="998" y="1027"/>
                </a:cubicBezTo>
                <a:cubicBezTo>
                  <a:pt x="997" y="1027"/>
                  <a:pt x="997" y="1027"/>
                  <a:pt x="997" y="1027"/>
                </a:cubicBezTo>
                <a:cubicBezTo>
                  <a:pt x="996" y="1026"/>
                  <a:pt x="995" y="1026"/>
                  <a:pt x="994" y="1026"/>
                </a:cubicBezTo>
                <a:cubicBezTo>
                  <a:pt x="994" y="1025"/>
                  <a:pt x="993" y="1025"/>
                  <a:pt x="992" y="1025"/>
                </a:cubicBezTo>
                <a:cubicBezTo>
                  <a:pt x="991" y="1025"/>
                  <a:pt x="990" y="1024"/>
                  <a:pt x="989" y="1024"/>
                </a:cubicBezTo>
                <a:cubicBezTo>
                  <a:pt x="989" y="1024"/>
                  <a:pt x="989" y="1024"/>
                  <a:pt x="989" y="1024"/>
                </a:cubicBezTo>
                <a:cubicBezTo>
                  <a:pt x="989" y="1024"/>
                  <a:pt x="989" y="1024"/>
                  <a:pt x="989" y="1024"/>
                </a:cubicBezTo>
                <a:cubicBezTo>
                  <a:pt x="977" y="1015"/>
                  <a:pt x="968" y="1019"/>
                  <a:pt x="957" y="1023"/>
                </a:cubicBezTo>
                <a:cubicBezTo>
                  <a:pt x="967" y="1033"/>
                  <a:pt x="977" y="1031"/>
                  <a:pt x="987" y="1026"/>
                </a:cubicBezTo>
                <a:cubicBezTo>
                  <a:pt x="987" y="1026"/>
                  <a:pt x="988" y="1026"/>
                  <a:pt x="989" y="1027"/>
                </a:cubicBezTo>
                <a:cubicBezTo>
                  <a:pt x="990" y="1027"/>
                  <a:pt x="991" y="1027"/>
                  <a:pt x="992" y="1027"/>
                </a:cubicBezTo>
                <a:cubicBezTo>
                  <a:pt x="992" y="1028"/>
                  <a:pt x="993" y="1028"/>
                  <a:pt x="994" y="1028"/>
                </a:cubicBezTo>
                <a:cubicBezTo>
                  <a:pt x="995" y="1028"/>
                  <a:pt x="996" y="1029"/>
                  <a:pt x="996" y="1029"/>
                </a:cubicBezTo>
                <a:cubicBezTo>
                  <a:pt x="997" y="1029"/>
                  <a:pt x="998" y="1030"/>
                  <a:pt x="998" y="1030"/>
                </a:cubicBezTo>
                <a:cubicBezTo>
                  <a:pt x="999" y="1030"/>
                  <a:pt x="999" y="1030"/>
                  <a:pt x="999" y="1030"/>
                </a:cubicBezTo>
                <a:cubicBezTo>
                  <a:pt x="999" y="1030"/>
                  <a:pt x="999" y="1030"/>
                  <a:pt x="999" y="1030"/>
                </a:cubicBezTo>
                <a:cubicBezTo>
                  <a:pt x="1000" y="1030"/>
                  <a:pt x="1000" y="1030"/>
                  <a:pt x="1000" y="1030"/>
                </a:cubicBezTo>
                <a:cubicBezTo>
                  <a:pt x="1000" y="1031"/>
                  <a:pt x="1001" y="1031"/>
                  <a:pt x="1001" y="1032"/>
                </a:cubicBezTo>
                <a:cubicBezTo>
                  <a:pt x="1003" y="1035"/>
                  <a:pt x="1005" y="1037"/>
                  <a:pt x="1008" y="1039"/>
                </a:cubicBezTo>
                <a:cubicBezTo>
                  <a:pt x="1008" y="1039"/>
                  <a:pt x="1008" y="1039"/>
                  <a:pt x="1009" y="1039"/>
                </a:cubicBezTo>
                <a:cubicBezTo>
                  <a:pt x="1009" y="1039"/>
                  <a:pt x="1009" y="1039"/>
                  <a:pt x="1009" y="1039"/>
                </a:cubicBezTo>
                <a:cubicBezTo>
                  <a:pt x="1009" y="1040"/>
                  <a:pt x="1010" y="1040"/>
                  <a:pt x="1010" y="1040"/>
                </a:cubicBezTo>
                <a:cubicBezTo>
                  <a:pt x="1010" y="1040"/>
                  <a:pt x="1010" y="1040"/>
                  <a:pt x="1010" y="1040"/>
                </a:cubicBezTo>
                <a:cubicBezTo>
                  <a:pt x="1011" y="1040"/>
                  <a:pt x="1012" y="1041"/>
                  <a:pt x="1012" y="1041"/>
                </a:cubicBezTo>
                <a:cubicBezTo>
                  <a:pt x="1014" y="1041"/>
                  <a:pt x="1015" y="1041"/>
                  <a:pt x="1016" y="1041"/>
                </a:cubicBezTo>
                <a:cubicBezTo>
                  <a:pt x="1019" y="1041"/>
                  <a:pt x="1021" y="1041"/>
                  <a:pt x="1024" y="1041"/>
                </a:cubicBezTo>
                <a:cubicBezTo>
                  <a:pt x="1024" y="1041"/>
                  <a:pt x="1024" y="1042"/>
                  <a:pt x="1024" y="1042"/>
                </a:cubicBezTo>
                <a:cubicBezTo>
                  <a:pt x="1025" y="1042"/>
                  <a:pt x="1025" y="1042"/>
                  <a:pt x="1025" y="1042"/>
                </a:cubicBezTo>
                <a:cubicBezTo>
                  <a:pt x="1025" y="1042"/>
                  <a:pt x="1026" y="1042"/>
                  <a:pt x="1026" y="1042"/>
                </a:cubicBezTo>
                <a:cubicBezTo>
                  <a:pt x="1026" y="1042"/>
                  <a:pt x="1026" y="1042"/>
                  <a:pt x="1027" y="1042"/>
                </a:cubicBezTo>
                <a:cubicBezTo>
                  <a:pt x="1028" y="1043"/>
                  <a:pt x="1029" y="1043"/>
                  <a:pt x="1029" y="1044"/>
                </a:cubicBezTo>
                <a:cubicBezTo>
                  <a:pt x="1030" y="1044"/>
                  <a:pt x="1031" y="1045"/>
                  <a:pt x="1032" y="1045"/>
                </a:cubicBezTo>
                <a:cubicBezTo>
                  <a:pt x="1032" y="1046"/>
                  <a:pt x="1033" y="1046"/>
                  <a:pt x="1033" y="1046"/>
                </a:cubicBezTo>
                <a:cubicBezTo>
                  <a:pt x="1033" y="1047"/>
                  <a:pt x="1034" y="1047"/>
                  <a:pt x="1034" y="1047"/>
                </a:cubicBezTo>
                <a:cubicBezTo>
                  <a:pt x="1035" y="1048"/>
                  <a:pt x="1037" y="1049"/>
                  <a:pt x="1038" y="1050"/>
                </a:cubicBezTo>
                <a:cubicBezTo>
                  <a:pt x="1038" y="1051"/>
                  <a:pt x="1038" y="1051"/>
                  <a:pt x="1039" y="1051"/>
                </a:cubicBezTo>
                <a:cubicBezTo>
                  <a:pt x="1039" y="1053"/>
                  <a:pt x="1039" y="1056"/>
                  <a:pt x="1039" y="1058"/>
                </a:cubicBezTo>
                <a:cubicBezTo>
                  <a:pt x="1040" y="1061"/>
                  <a:pt x="1040" y="1065"/>
                  <a:pt x="1041" y="1068"/>
                </a:cubicBezTo>
                <a:cubicBezTo>
                  <a:pt x="1041" y="1072"/>
                  <a:pt x="1042" y="1075"/>
                  <a:pt x="1042" y="1079"/>
                </a:cubicBezTo>
                <a:cubicBezTo>
                  <a:pt x="1043" y="1086"/>
                  <a:pt x="1043" y="1094"/>
                  <a:pt x="1042" y="1102"/>
                </a:cubicBezTo>
                <a:cubicBezTo>
                  <a:pt x="1042" y="1105"/>
                  <a:pt x="1041" y="1109"/>
                  <a:pt x="1041" y="1113"/>
                </a:cubicBezTo>
                <a:cubicBezTo>
                  <a:pt x="1041" y="1114"/>
                  <a:pt x="1041" y="1115"/>
                  <a:pt x="1041" y="1116"/>
                </a:cubicBezTo>
                <a:cubicBezTo>
                  <a:pt x="1041" y="1117"/>
                  <a:pt x="1041" y="1119"/>
                  <a:pt x="1041" y="1120"/>
                </a:cubicBezTo>
                <a:cubicBezTo>
                  <a:pt x="1041" y="1122"/>
                  <a:pt x="1042" y="1124"/>
                  <a:pt x="1042" y="1126"/>
                </a:cubicBezTo>
                <a:cubicBezTo>
                  <a:pt x="1043" y="1130"/>
                  <a:pt x="1044" y="1134"/>
                  <a:pt x="1045" y="1138"/>
                </a:cubicBezTo>
                <a:cubicBezTo>
                  <a:pt x="1046" y="1141"/>
                  <a:pt x="1047" y="1144"/>
                  <a:pt x="1048" y="1146"/>
                </a:cubicBezTo>
                <a:cubicBezTo>
                  <a:pt x="1047" y="1145"/>
                  <a:pt x="1047" y="1144"/>
                  <a:pt x="1046" y="1143"/>
                </a:cubicBezTo>
                <a:cubicBezTo>
                  <a:pt x="1046" y="1143"/>
                  <a:pt x="1046" y="1142"/>
                  <a:pt x="1045" y="1142"/>
                </a:cubicBezTo>
                <a:cubicBezTo>
                  <a:pt x="1045" y="1141"/>
                  <a:pt x="1045" y="1141"/>
                  <a:pt x="1044" y="1140"/>
                </a:cubicBezTo>
                <a:cubicBezTo>
                  <a:pt x="1044" y="1139"/>
                  <a:pt x="1043" y="1139"/>
                  <a:pt x="1043" y="1139"/>
                </a:cubicBezTo>
                <a:cubicBezTo>
                  <a:pt x="1043" y="1138"/>
                  <a:pt x="1042" y="1138"/>
                  <a:pt x="1042" y="1137"/>
                </a:cubicBezTo>
                <a:cubicBezTo>
                  <a:pt x="1040" y="1135"/>
                  <a:pt x="1037" y="1133"/>
                  <a:pt x="1034" y="1132"/>
                </a:cubicBezTo>
                <a:cubicBezTo>
                  <a:pt x="1034" y="1132"/>
                  <a:pt x="1034" y="1132"/>
                  <a:pt x="1033" y="1132"/>
                </a:cubicBezTo>
                <a:cubicBezTo>
                  <a:pt x="1033" y="1132"/>
                  <a:pt x="1032" y="1132"/>
                  <a:pt x="1032" y="1132"/>
                </a:cubicBezTo>
                <a:cubicBezTo>
                  <a:pt x="1032" y="1132"/>
                  <a:pt x="1032" y="1132"/>
                  <a:pt x="1032" y="1132"/>
                </a:cubicBezTo>
                <a:cubicBezTo>
                  <a:pt x="1031" y="1131"/>
                  <a:pt x="1031" y="1131"/>
                  <a:pt x="1031" y="1131"/>
                </a:cubicBezTo>
                <a:cubicBezTo>
                  <a:pt x="1031" y="1131"/>
                  <a:pt x="1030" y="1131"/>
                  <a:pt x="1030" y="1131"/>
                </a:cubicBezTo>
                <a:cubicBezTo>
                  <a:pt x="1028" y="1131"/>
                  <a:pt x="1027" y="1131"/>
                  <a:pt x="1026" y="1132"/>
                </a:cubicBezTo>
                <a:cubicBezTo>
                  <a:pt x="1025" y="1132"/>
                  <a:pt x="1024" y="1132"/>
                  <a:pt x="1023" y="1132"/>
                </a:cubicBezTo>
                <a:cubicBezTo>
                  <a:pt x="1023" y="1132"/>
                  <a:pt x="1022" y="1132"/>
                  <a:pt x="1021" y="1132"/>
                </a:cubicBezTo>
                <a:cubicBezTo>
                  <a:pt x="1021" y="1132"/>
                  <a:pt x="1020" y="1132"/>
                  <a:pt x="1019" y="1132"/>
                </a:cubicBezTo>
                <a:cubicBezTo>
                  <a:pt x="1018" y="1132"/>
                  <a:pt x="1018" y="1132"/>
                  <a:pt x="1017" y="1132"/>
                </a:cubicBezTo>
                <a:cubicBezTo>
                  <a:pt x="1017" y="1132"/>
                  <a:pt x="1016" y="1132"/>
                  <a:pt x="1016" y="1132"/>
                </a:cubicBezTo>
                <a:cubicBezTo>
                  <a:pt x="1016" y="1132"/>
                  <a:pt x="1015" y="1132"/>
                  <a:pt x="1015" y="1132"/>
                </a:cubicBezTo>
                <a:cubicBezTo>
                  <a:pt x="1015" y="1132"/>
                  <a:pt x="1015" y="1131"/>
                  <a:pt x="1015" y="1131"/>
                </a:cubicBezTo>
                <a:cubicBezTo>
                  <a:pt x="1015" y="1131"/>
                  <a:pt x="1014" y="1131"/>
                  <a:pt x="1014" y="1130"/>
                </a:cubicBezTo>
                <a:cubicBezTo>
                  <a:pt x="1014" y="1130"/>
                  <a:pt x="1014" y="1130"/>
                  <a:pt x="1014" y="1130"/>
                </a:cubicBezTo>
                <a:cubicBezTo>
                  <a:pt x="1014" y="1130"/>
                  <a:pt x="1013" y="1129"/>
                  <a:pt x="1013" y="1129"/>
                </a:cubicBezTo>
                <a:cubicBezTo>
                  <a:pt x="1013" y="1129"/>
                  <a:pt x="1013" y="1128"/>
                  <a:pt x="1012" y="1128"/>
                </a:cubicBezTo>
                <a:cubicBezTo>
                  <a:pt x="1012" y="1128"/>
                  <a:pt x="1012" y="1128"/>
                  <a:pt x="1012" y="1127"/>
                </a:cubicBezTo>
                <a:cubicBezTo>
                  <a:pt x="1012" y="1127"/>
                  <a:pt x="1012" y="1127"/>
                  <a:pt x="1011" y="1127"/>
                </a:cubicBezTo>
                <a:cubicBezTo>
                  <a:pt x="1011" y="1126"/>
                  <a:pt x="1011" y="1126"/>
                  <a:pt x="1011" y="1125"/>
                </a:cubicBezTo>
                <a:cubicBezTo>
                  <a:pt x="1010" y="1125"/>
                  <a:pt x="1009" y="1124"/>
                  <a:pt x="1009" y="1123"/>
                </a:cubicBezTo>
                <a:cubicBezTo>
                  <a:pt x="1008" y="1122"/>
                  <a:pt x="1008" y="1121"/>
                  <a:pt x="1008" y="1120"/>
                </a:cubicBezTo>
                <a:cubicBezTo>
                  <a:pt x="1008" y="1119"/>
                  <a:pt x="1008" y="1119"/>
                  <a:pt x="1007" y="1119"/>
                </a:cubicBezTo>
                <a:cubicBezTo>
                  <a:pt x="1008" y="1119"/>
                  <a:pt x="1008" y="1119"/>
                  <a:pt x="1008" y="1119"/>
                </a:cubicBezTo>
                <a:cubicBezTo>
                  <a:pt x="1008" y="1119"/>
                  <a:pt x="1008" y="1118"/>
                  <a:pt x="1007" y="1117"/>
                </a:cubicBezTo>
                <a:cubicBezTo>
                  <a:pt x="1009" y="1118"/>
                  <a:pt x="1009" y="1118"/>
                  <a:pt x="1009" y="1118"/>
                </a:cubicBezTo>
                <a:cubicBezTo>
                  <a:pt x="1022" y="1110"/>
                  <a:pt x="1005" y="1098"/>
                  <a:pt x="1002" y="1088"/>
                </a:cubicBezTo>
                <a:cubicBezTo>
                  <a:pt x="999" y="1096"/>
                  <a:pt x="994" y="1115"/>
                  <a:pt x="1006" y="1119"/>
                </a:cubicBezTo>
                <a:cubicBezTo>
                  <a:pt x="1006" y="1119"/>
                  <a:pt x="1006" y="1120"/>
                  <a:pt x="1006" y="1120"/>
                </a:cubicBezTo>
                <a:cubicBezTo>
                  <a:pt x="1007" y="1121"/>
                  <a:pt x="1007" y="1122"/>
                  <a:pt x="1008" y="1123"/>
                </a:cubicBezTo>
                <a:cubicBezTo>
                  <a:pt x="1008" y="1124"/>
                  <a:pt x="1009" y="1125"/>
                  <a:pt x="1009" y="1126"/>
                </a:cubicBezTo>
                <a:cubicBezTo>
                  <a:pt x="1010" y="1127"/>
                  <a:pt x="1010" y="1127"/>
                  <a:pt x="1010" y="1128"/>
                </a:cubicBezTo>
                <a:cubicBezTo>
                  <a:pt x="1010" y="1128"/>
                  <a:pt x="1011" y="1128"/>
                  <a:pt x="1011" y="1128"/>
                </a:cubicBezTo>
                <a:cubicBezTo>
                  <a:pt x="1011" y="1128"/>
                  <a:pt x="1011" y="1129"/>
                  <a:pt x="1011" y="1129"/>
                </a:cubicBezTo>
                <a:cubicBezTo>
                  <a:pt x="1012" y="1129"/>
                  <a:pt x="1012" y="1130"/>
                  <a:pt x="1012" y="1130"/>
                </a:cubicBezTo>
                <a:cubicBezTo>
                  <a:pt x="1012" y="1130"/>
                  <a:pt x="1013" y="1131"/>
                  <a:pt x="1013" y="1131"/>
                </a:cubicBezTo>
                <a:cubicBezTo>
                  <a:pt x="1013" y="1131"/>
                  <a:pt x="1013" y="1131"/>
                  <a:pt x="1013" y="1132"/>
                </a:cubicBezTo>
                <a:cubicBezTo>
                  <a:pt x="1014" y="1132"/>
                  <a:pt x="1014" y="1132"/>
                  <a:pt x="1014" y="1132"/>
                </a:cubicBezTo>
                <a:cubicBezTo>
                  <a:pt x="1012" y="1132"/>
                  <a:pt x="1010" y="1131"/>
                  <a:pt x="1008" y="1131"/>
                </a:cubicBezTo>
                <a:cubicBezTo>
                  <a:pt x="1008" y="1131"/>
                  <a:pt x="1007" y="1131"/>
                  <a:pt x="1007" y="1131"/>
                </a:cubicBezTo>
                <a:cubicBezTo>
                  <a:pt x="1006" y="1130"/>
                  <a:pt x="1006" y="1130"/>
                  <a:pt x="1006" y="1130"/>
                </a:cubicBezTo>
                <a:cubicBezTo>
                  <a:pt x="1005" y="1130"/>
                  <a:pt x="1004" y="1130"/>
                  <a:pt x="1004" y="1130"/>
                </a:cubicBezTo>
                <a:cubicBezTo>
                  <a:pt x="1003" y="1129"/>
                  <a:pt x="1002" y="1129"/>
                  <a:pt x="1002" y="1129"/>
                </a:cubicBezTo>
                <a:cubicBezTo>
                  <a:pt x="1001" y="1129"/>
                  <a:pt x="1000" y="1128"/>
                  <a:pt x="999" y="1128"/>
                </a:cubicBezTo>
                <a:cubicBezTo>
                  <a:pt x="997" y="1127"/>
                  <a:pt x="994" y="1125"/>
                  <a:pt x="991" y="1124"/>
                </a:cubicBezTo>
                <a:cubicBezTo>
                  <a:pt x="990" y="1123"/>
                  <a:pt x="989" y="1122"/>
                  <a:pt x="988" y="1122"/>
                </a:cubicBezTo>
                <a:cubicBezTo>
                  <a:pt x="988" y="1122"/>
                  <a:pt x="988" y="1122"/>
                  <a:pt x="988" y="1122"/>
                </a:cubicBezTo>
                <a:cubicBezTo>
                  <a:pt x="988" y="1122"/>
                  <a:pt x="988" y="1121"/>
                  <a:pt x="987" y="1121"/>
                </a:cubicBezTo>
                <a:cubicBezTo>
                  <a:pt x="987" y="1121"/>
                  <a:pt x="986" y="1120"/>
                  <a:pt x="986" y="1120"/>
                </a:cubicBezTo>
                <a:cubicBezTo>
                  <a:pt x="985" y="1120"/>
                  <a:pt x="985" y="1119"/>
                  <a:pt x="985" y="1119"/>
                </a:cubicBezTo>
                <a:cubicBezTo>
                  <a:pt x="985" y="1119"/>
                  <a:pt x="984" y="1119"/>
                  <a:pt x="984" y="1119"/>
                </a:cubicBezTo>
                <a:cubicBezTo>
                  <a:pt x="983" y="1118"/>
                  <a:pt x="982" y="1117"/>
                  <a:pt x="981" y="1116"/>
                </a:cubicBezTo>
                <a:cubicBezTo>
                  <a:pt x="980" y="1115"/>
                  <a:pt x="980" y="1115"/>
                  <a:pt x="979" y="1114"/>
                </a:cubicBezTo>
                <a:cubicBezTo>
                  <a:pt x="979" y="1114"/>
                  <a:pt x="979" y="1114"/>
                  <a:pt x="979" y="1114"/>
                </a:cubicBezTo>
                <a:cubicBezTo>
                  <a:pt x="978" y="1113"/>
                  <a:pt x="978" y="1113"/>
                  <a:pt x="978" y="1113"/>
                </a:cubicBezTo>
                <a:cubicBezTo>
                  <a:pt x="976" y="1111"/>
                  <a:pt x="975" y="1109"/>
                  <a:pt x="973" y="1108"/>
                </a:cubicBezTo>
                <a:cubicBezTo>
                  <a:pt x="973" y="1107"/>
                  <a:pt x="972" y="1106"/>
                  <a:pt x="971" y="1106"/>
                </a:cubicBezTo>
                <a:cubicBezTo>
                  <a:pt x="971" y="1105"/>
                  <a:pt x="970" y="1104"/>
                  <a:pt x="970" y="1104"/>
                </a:cubicBezTo>
                <a:cubicBezTo>
                  <a:pt x="968" y="1101"/>
                  <a:pt x="967" y="1100"/>
                  <a:pt x="967" y="1100"/>
                </a:cubicBezTo>
                <a:cubicBezTo>
                  <a:pt x="967" y="1100"/>
                  <a:pt x="967" y="1100"/>
                  <a:pt x="967" y="1101"/>
                </a:cubicBezTo>
                <a:cubicBezTo>
                  <a:pt x="968" y="1102"/>
                  <a:pt x="968" y="1103"/>
                  <a:pt x="969" y="1104"/>
                </a:cubicBezTo>
                <a:cubicBezTo>
                  <a:pt x="969" y="1105"/>
                  <a:pt x="970" y="1106"/>
                  <a:pt x="970" y="1107"/>
                </a:cubicBezTo>
                <a:cubicBezTo>
                  <a:pt x="971" y="1107"/>
                  <a:pt x="971" y="1108"/>
                  <a:pt x="972" y="1109"/>
                </a:cubicBezTo>
                <a:cubicBezTo>
                  <a:pt x="972" y="1110"/>
                  <a:pt x="973" y="1111"/>
                  <a:pt x="974" y="1112"/>
                </a:cubicBezTo>
                <a:cubicBezTo>
                  <a:pt x="974" y="1113"/>
                  <a:pt x="975" y="1113"/>
                  <a:pt x="975" y="1114"/>
                </a:cubicBezTo>
                <a:cubicBezTo>
                  <a:pt x="975" y="1114"/>
                  <a:pt x="976" y="1115"/>
                  <a:pt x="976" y="1115"/>
                </a:cubicBezTo>
                <a:cubicBezTo>
                  <a:pt x="977" y="1115"/>
                  <a:pt x="977" y="1116"/>
                  <a:pt x="977" y="1116"/>
                </a:cubicBezTo>
                <a:cubicBezTo>
                  <a:pt x="977" y="1116"/>
                  <a:pt x="977" y="1116"/>
                  <a:pt x="978" y="1117"/>
                </a:cubicBezTo>
                <a:cubicBezTo>
                  <a:pt x="978" y="1117"/>
                  <a:pt x="979" y="1117"/>
                  <a:pt x="979" y="1118"/>
                </a:cubicBezTo>
                <a:cubicBezTo>
                  <a:pt x="980" y="1119"/>
                  <a:pt x="980" y="1119"/>
                  <a:pt x="981" y="1120"/>
                </a:cubicBezTo>
                <a:cubicBezTo>
                  <a:pt x="980" y="1120"/>
                  <a:pt x="980" y="1120"/>
                  <a:pt x="979" y="1120"/>
                </a:cubicBezTo>
                <a:cubicBezTo>
                  <a:pt x="978" y="1120"/>
                  <a:pt x="977" y="1120"/>
                  <a:pt x="977" y="1120"/>
                </a:cubicBezTo>
                <a:cubicBezTo>
                  <a:pt x="976" y="1120"/>
                  <a:pt x="975" y="1120"/>
                  <a:pt x="974" y="1120"/>
                </a:cubicBezTo>
                <a:cubicBezTo>
                  <a:pt x="973" y="1120"/>
                  <a:pt x="973" y="1120"/>
                  <a:pt x="972" y="1120"/>
                </a:cubicBezTo>
                <a:cubicBezTo>
                  <a:pt x="972" y="1120"/>
                  <a:pt x="972" y="1120"/>
                  <a:pt x="972" y="1120"/>
                </a:cubicBezTo>
                <a:cubicBezTo>
                  <a:pt x="971" y="1121"/>
                  <a:pt x="971" y="1121"/>
                  <a:pt x="971" y="1121"/>
                </a:cubicBezTo>
                <a:cubicBezTo>
                  <a:pt x="971" y="1120"/>
                  <a:pt x="970" y="1120"/>
                  <a:pt x="970" y="1119"/>
                </a:cubicBezTo>
                <a:cubicBezTo>
                  <a:pt x="960" y="1103"/>
                  <a:pt x="954" y="1083"/>
                  <a:pt x="950" y="1057"/>
                </a:cubicBezTo>
                <a:cubicBezTo>
                  <a:pt x="944" y="1008"/>
                  <a:pt x="921" y="1003"/>
                  <a:pt x="896" y="1004"/>
                </a:cubicBezTo>
                <a:cubicBezTo>
                  <a:pt x="892" y="1002"/>
                  <a:pt x="889" y="1001"/>
                  <a:pt x="885" y="999"/>
                </a:cubicBezTo>
                <a:cubicBezTo>
                  <a:pt x="879" y="996"/>
                  <a:pt x="872" y="993"/>
                  <a:pt x="865" y="990"/>
                </a:cubicBezTo>
                <a:cubicBezTo>
                  <a:pt x="864" y="990"/>
                  <a:pt x="863" y="990"/>
                  <a:pt x="862" y="989"/>
                </a:cubicBezTo>
                <a:cubicBezTo>
                  <a:pt x="862" y="989"/>
                  <a:pt x="861" y="989"/>
                  <a:pt x="860" y="988"/>
                </a:cubicBezTo>
                <a:cubicBezTo>
                  <a:pt x="858" y="988"/>
                  <a:pt x="858" y="988"/>
                  <a:pt x="858" y="988"/>
                </a:cubicBezTo>
                <a:cubicBezTo>
                  <a:pt x="858" y="988"/>
                  <a:pt x="858" y="988"/>
                  <a:pt x="858" y="988"/>
                </a:cubicBezTo>
                <a:cubicBezTo>
                  <a:pt x="858" y="988"/>
                  <a:pt x="858" y="988"/>
                  <a:pt x="858" y="988"/>
                </a:cubicBezTo>
                <a:cubicBezTo>
                  <a:pt x="858" y="988"/>
                  <a:pt x="858" y="988"/>
                  <a:pt x="858" y="988"/>
                </a:cubicBezTo>
                <a:cubicBezTo>
                  <a:pt x="857" y="988"/>
                  <a:pt x="857" y="988"/>
                  <a:pt x="857" y="988"/>
                </a:cubicBezTo>
                <a:cubicBezTo>
                  <a:pt x="857" y="987"/>
                  <a:pt x="856" y="987"/>
                  <a:pt x="856" y="987"/>
                </a:cubicBezTo>
                <a:cubicBezTo>
                  <a:pt x="855" y="986"/>
                  <a:pt x="854" y="986"/>
                  <a:pt x="853" y="985"/>
                </a:cubicBezTo>
                <a:cubicBezTo>
                  <a:pt x="852" y="984"/>
                  <a:pt x="852" y="984"/>
                  <a:pt x="851" y="983"/>
                </a:cubicBezTo>
                <a:cubicBezTo>
                  <a:pt x="851" y="983"/>
                  <a:pt x="850" y="983"/>
                  <a:pt x="850" y="983"/>
                </a:cubicBezTo>
                <a:cubicBezTo>
                  <a:pt x="850" y="982"/>
                  <a:pt x="849" y="982"/>
                  <a:pt x="849" y="982"/>
                </a:cubicBezTo>
                <a:cubicBezTo>
                  <a:pt x="847" y="980"/>
                  <a:pt x="844" y="976"/>
                  <a:pt x="842" y="973"/>
                </a:cubicBezTo>
                <a:cubicBezTo>
                  <a:pt x="841" y="972"/>
                  <a:pt x="841" y="972"/>
                  <a:pt x="841" y="972"/>
                </a:cubicBezTo>
                <a:cubicBezTo>
                  <a:pt x="841" y="971"/>
                  <a:pt x="840" y="971"/>
                  <a:pt x="840" y="970"/>
                </a:cubicBezTo>
                <a:cubicBezTo>
                  <a:pt x="839" y="969"/>
                  <a:pt x="839" y="968"/>
                  <a:pt x="838" y="967"/>
                </a:cubicBezTo>
                <a:cubicBezTo>
                  <a:pt x="837" y="965"/>
                  <a:pt x="836" y="963"/>
                  <a:pt x="835" y="961"/>
                </a:cubicBezTo>
                <a:cubicBezTo>
                  <a:pt x="834" y="959"/>
                  <a:pt x="833" y="957"/>
                  <a:pt x="831" y="955"/>
                </a:cubicBezTo>
                <a:cubicBezTo>
                  <a:pt x="830" y="954"/>
                  <a:pt x="829" y="952"/>
                  <a:pt x="828" y="951"/>
                </a:cubicBezTo>
                <a:cubicBezTo>
                  <a:pt x="828" y="951"/>
                  <a:pt x="828" y="951"/>
                  <a:pt x="828" y="950"/>
                </a:cubicBezTo>
                <a:cubicBezTo>
                  <a:pt x="828" y="950"/>
                  <a:pt x="828" y="950"/>
                  <a:pt x="828" y="950"/>
                </a:cubicBezTo>
                <a:cubicBezTo>
                  <a:pt x="828" y="950"/>
                  <a:pt x="829" y="949"/>
                  <a:pt x="829" y="949"/>
                </a:cubicBezTo>
                <a:cubicBezTo>
                  <a:pt x="829" y="949"/>
                  <a:pt x="829" y="949"/>
                  <a:pt x="829" y="949"/>
                </a:cubicBezTo>
                <a:cubicBezTo>
                  <a:pt x="829" y="948"/>
                  <a:pt x="829" y="948"/>
                  <a:pt x="829" y="948"/>
                </a:cubicBezTo>
                <a:cubicBezTo>
                  <a:pt x="829" y="946"/>
                  <a:pt x="830" y="944"/>
                  <a:pt x="831" y="942"/>
                </a:cubicBezTo>
                <a:cubicBezTo>
                  <a:pt x="833" y="939"/>
                  <a:pt x="834" y="937"/>
                  <a:pt x="835" y="934"/>
                </a:cubicBezTo>
                <a:cubicBezTo>
                  <a:pt x="835" y="934"/>
                  <a:pt x="835" y="934"/>
                  <a:pt x="835" y="934"/>
                </a:cubicBezTo>
                <a:cubicBezTo>
                  <a:pt x="847" y="930"/>
                  <a:pt x="837" y="916"/>
                  <a:pt x="835" y="907"/>
                </a:cubicBezTo>
                <a:cubicBezTo>
                  <a:pt x="825" y="912"/>
                  <a:pt x="823" y="925"/>
                  <a:pt x="831" y="933"/>
                </a:cubicBezTo>
                <a:cubicBezTo>
                  <a:pt x="832" y="935"/>
                  <a:pt x="832" y="935"/>
                  <a:pt x="832" y="935"/>
                </a:cubicBezTo>
                <a:cubicBezTo>
                  <a:pt x="832" y="935"/>
                  <a:pt x="833" y="935"/>
                  <a:pt x="833" y="934"/>
                </a:cubicBezTo>
                <a:cubicBezTo>
                  <a:pt x="832" y="937"/>
                  <a:pt x="831" y="939"/>
                  <a:pt x="830" y="941"/>
                </a:cubicBezTo>
                <a:cubicBezTo>
                  <a:pt x="829" y="943"/>
                  <a:pt x="828" y="945"/>
                  <a:pt x="827" y="947"/>
                </a:cubicBezTo>
                <a:cubicBezTo>
                  <a:pt x="827" y="948"/>
                  <a:pt x="827" y="948"/>
                  <a:pt x="827" y="948"/>
                </a:cubicBezTo>
                <a:cubicBezTo>
                  <a:pt x="827" y="948"/>
                  <a:pt x="827" y="949"/>
                  <a:pt x="827" y="949"/>
                </a:cubicBezTo>
                <a:cubicBezTo>
                  <a:pt x="827" y="949"/>
                  <a:pt x="827" y="949"/>
                  <a:pt x="827" y="950"/>
                </a:cubicBezTo>
                <a:cubicBezTo>
                  <a:pt x="827" y="950"/>
                  <a:pt x="827" y="950"/>
                  <a:pt x="827" y="950"/>
                </a:cubicBezTo>
                <a:cubicBezTo>
                  <a:pt x="824" y="946"/>
                  <a:pt x="821" y="944"/>
                  <a:pt x="818" y="942"/>
                </a:cubicBezTo>
                <a:cubicBezTo>
                  <a:pt x="818" y="942"/>
                  <a:pt x="818" y="941"/>
                  <a:pt x="817" y="941"/>
                </a:cubicBezTo>
                <a:cubicBezTo>
                  <a:pt x="817" y="941"/>
                  <a:pt x="817" y="941"/>
                  <a:pt x="816" y="940"/>
                </a:cubicBezTo>
                <a:cubicBezTo>
                  <a:pt x="815" y="940"/>
                  <a:pt x="815" y="940"/>
                  <a:pt x="814" y="939"/>
                </a:cubicBezTo>
                <a:cubicBezTo>
                  <a:pt x="813" y="939"/>
                  <a:pt x="812" y="938"/>
                  <a:pt x="811" y="937"/>
                </a:cubicBezTo>
                <a:cubicBezTo>
                  <a:pt x="811" y="937"/>
                  <a:pt x="811" y="937"/>
                  <a:pt x="810" y="937"/>
                </a:cubicBezTo>
                <a:cubicBezTo>
                  <a:pt x="810" y="937"/>
                  <a:pt x="810" y="937"/>
                  <a:pt x="810" y="936"/>
                </a:cubicBezTo>
                <a:cubicBezTo>
                  <a:pt x="810" y="936"/>
                  <a:pt x="810" y="936"/>
                  <a:pt x="810" y="936"/>
                </a:cubicBezTo>
                <a:cubicBezTo>
                  <a:pt x="809" y="936"/>
                  <a:pt x="809" y="936"/>
                  <a:pt x="809" y="936"/>
                </a:cubicBezTo>
                <a:cubicBezTo>
                  <a:pt x="809" y="935"/>
                  <a:pt x="808" y="934"/>
                  <a:pt x="807" y="934"/>
                </a:cubicBezTo>
                <a:cubicBezTo>
                  <a:pt x="807" y="933"/>
                  <a:pt x="806" y="932"/>
                  <a:pt x="805" y="931"/>
                </a:cubicBezTo>
                <a:cubicBezTo>
                  <a:pt x="805" y="931"/>
                  <a:pt x="804" y="930"/>
                  <a:pt x="803" y="929"/>
                </a:cubicBezTo>
                <a:cubicBezTo>
                  <a:pt x="803" y="928"/>
                  <a:pt x="802" y="927"/>
                  <a:pt x="801" y="926"/>
                </a:cubicBezTo>
                <a:cubicBezTo>
                  <a:pt x="801" y="926"/>
                  <a:pt x="801" y="925"/>
                  <a:pt x="801" y="925"/>
                </a:cubicBezTo>
                <a:cubicBezTo>
                  <a:pt x="801" y="925"/>
                  <a:pt x="801" y="925"/>
                  <a:pt x="801" y="925"/>
                </a:cubicBezTo>
                <a:cubicBezTo>
                  <a:pt x="800" y="924"/>
                  <a:pt x="801" y="922"/>
                  <a:pt x="800" y="921"/>
                </a:cubicBezTo>
                <a:cubicBezTo>
                  <a:pt x="800" y="920"/>
                  <a:pt x="800" y="920"/>
                  <a:pt x="800" y="920"/>
                </a:cubicBezTo>
                <a:cubicBezTo>
                  <a:pt x="808" y="916"/>
                  <a:pt x="800" y="908"/>
                  <a:pt x="797" y="904"/>
                </a:cubicBezTo>
                <a:cubicBezTo>
                  <a:pt x="792" y="897"/>
                  <a:pt x="793" y="894"/>
                  <a:pt x="792" y="886"/>
                </a:cubicBezTo>
                <a:cubicBezTo>
                  <a:pt x="785" y="896"/>
                  <a:pt x="780" y="922"/>
                  <a:pt x="799" y="925"/>
                </a:cubicBezTo>
                <a:cubicBezTo>
                  <a:pt x="799" y="926"/>
                  <a:pt x="799" y="926"/>
                  <a:pt x="800" y="927"/>
                </a:cubicBezTo>
                <a:cubicBezTo>
                  <a:pt x="801" y="928"/>
                  <a:pt x="801" y="929"/>
                  <a:pt x="802" y="930"/>
                </a:cubicBezTo>
                <a:cubicBezTo>
                  <a:pt x="803" y="931"/>
                  <a:pt x="803" y="932"/>
                  <a:pt x="804" y="932"/>
                </a:cubicBezTo>
                <a:cubicBezTo>
                  <a:pt x="805" y="933"/>
                  <a:pt x="805" y="934"/>
                  <a:pt x="806" y="935"/>
                </a:cubicBezTo>
                <a:cubicBezTo>
                  <a:pt x="807" y="935"/>
                  <a:pt x="807" y="936"/>
                  <a:pt x="808" y="937"/>
                </a:cubicBezTo>
                <a:cubicBezTo>
                  <a:pt x="808" y="937"/>
                  <a:pt x="808" y="937"/>
                  <a:pt x="808" y="937"/>
                </a:cubicBezTo>
                <a:cubicBezTo>
                  <a:pt x="808" y="937"/>
                  <a:pt x="809" y="938"/>
                  <a:pt x="809" y="938"/>
                </a:cubicBezTo>
                <a:cubicBezTo>
                  <a:pt x="809" y="938"/>
                  <a:pt x="809" y="938"/>
                  <a:pt x="810" y="938"/>
                </a:cubicBezTo>
                <a:cubicBezTo>
                  <a:pt x="810" y="939"/>
                  <a:pt x="811" y="939"/>
                  <a:pt x="811" y="939"/>
                </a:cubicBezTo>
                <a:cubicBezTo>
                  <a:pt x="812" y="940"/>
                  <a:pt x="813" y="940"/>
                  <a:pt x="813" y="940"/>
                </a:cubicBezTo>
                <a:cubicBezTo>
                  <a:pt x="813" y="940"/>
                  <a:pt x="812" y="940"/>
                  <a:pt x="812" y="939"/>
                </a:cubicBezTo>
                <a:cubicBezTo>
                  <a:pt x="812" y="940"/>
                  <a:pt x="813" y="940"/>
                  <a:pt x="813" y="940"/>
                </a:cubicBezTo>
                <a:cubicBezTo>
                  <a:pt x="814" y="941"/>
                  <a:pt x="815" y="941"/>
                  <a:pt x="815" y="942"/>
                </a:cubicBezTo>
                <a:cubicBezTo>
                  <a:pt x="815" y="942"/>
                  <a:pt x="816" y="942"/>
                  <a:pt x="816" y="943"/>
                </a:cubicBezTo>
                <a:cubicBezTo>
                  <a:pt x="816" y="943"/>
                  <a:pt x="817" y="943"/>
                  <a:pt x="817" y="943"/>
                </a:cubicBezTo>
                <a:cubicBezTo>
                  <a:pt x="820" y="945"/>
                  <a:pt x="823" y="948"/>
                  <a:pt x="826" y="951"/>
                </a:cubicBezTo>
                <a:cubicBezTo>
                  <a:pt x="827" y="952"/>
                  <a:pt x="827" y="953"/>
                  <a:pt x="828" y="954"/>
                </a:cubicBezTo>
                <a:cubicBezTo>
                  <a:pt x="828" y="954"/>
                  <a:pt x="828" y="954"/>
                  <a:pt x="828" y="954"/>
                </a:cubicBezTo>
                <a:cubicBezTo>
                  <a:pt x="828" y="954"/>
                  <a:pt x="828" y="954"/>
                  <a:pt x="828" y="954"/>
                </a:cubicBezTo>
                <a:cubicBezTo>
                  <a:pt x="829" y="955"/>
                  <a:pt x="829" y="956"/>
                  <a:pt x="830" y="956"/>
                </a:cubicBezTo>
                <a:cubicBezTo>
                  <a:pt x="831" y="958"/>
                  <a:pt x="832" y="960"/>
                  <a:pt x="833" y="962"/>
                </a:cubicBezTo>
                <a:cubicBezTo>
                  <a:pt x="834" y="964"/>
                  <a:pt x="835" y="966"/>
                  <a:pt x="837" y="968"/>
                </a:cubicBezTo>
                <a:cubicBezTo>
                  <a:pt x="837" y="969"/>
                  <a:pt x="838" y="970"/>
                  <a:pt x="838" y="971"/>
                </a:cubicBezTo>
                <a:cubicBezTo>
                  <a:pt x="839" y="972"/>
                  <a:pt x="839" y="972"/>
                  <a:pt x="839" y="973"/>
                </a:cubicBezTo>
                <a:cubicBezTo>
                  <a:pt x="839" y="973"/>
                  <a:pt x="840" y="973"/>
                  <a:pt x="840" y="974"/>
                </a:cubicBezTo>
                <a:cubicBezTo>
                  <a:pt x="842" y="978"/>
                  <a:pt x="845" y="981"/>
                  <a:pt x="848" y="983"/>
                </a:cubicBezTo>
                <a:cubicBezTo>
                  <a:pt x="848" y="983"/>
                  <a:pt x="849" y="984"/>
                  <a:pt x="849" y="984"/>
                </a:cubicBezTo>
                <a:cubicBezTo>
                  <a:pt x="849" y="984"/>
                  <a:pt x="850" y="985"/>
                  <a:pt x="850" y="985"/>
                </a:cubicBezTo>
                <a:cubicBezTo>
                  <a:pt x="851" y="985"/>
                  <a:pt x="851" y="986"/>
                  <a:pt x="852" y="986"/>
                </a:cubicBezTo>
                <a:cubicBezTo>
                  <a:pt x="852" y="986"/>
                  <a:pt x="853" y="986"/>
                  <a:pt x="854" y="987"/>
                </a:cubicBezTo>
                <a:cubicBezTo>
                  <a:pt x="850" y="986"/>
                  <a:pt x="846" y="986"/>
                  <a:pt x="842" y="987"/>
                </a:cubicBezTo>
                <a:cubicBezTo>
                  <a:pt x="838" y="987"/>
                  <a:pt x="834" y="988"/>
                  <a:pt x="831" y="988"/>
                </a:cubicBezTo>
                <a:cubicBezTo>
                  <a:pt x="827" y="988"/>
                  <a:pt x="823" y="988"/>
                  <a:pt x="819" y="988"/>
                </a:cubicBezTo>
                <a:cubicBezTo>
                  <a:pt x="818" y="988"/>
                  <a:pt x="817" y="988"/>
                  <a:pt x="817" y="987"/>
                </a:cubicBezTo>
                <a:cubicBezTo>
                  <a:pt x="816" y="987"/>
                  <a:pt x="816" y="987"/>
                  <a:pt x="816" y="987"/>
                </a:cubicBezTo>
                <a:cubicBezTo>
                  <a:pt x="816" y="987"/>
                  <a:pt x="816" y="987"/>
                  <a:pt x="816" y="987"/>
                </a:cubicBezTo>
                <a:cubicBezTo>
                  <a:pt x="815" y="987"/>
                  <a:pt x="815" y="987"/>
                  <a:pt x="815" y="987"/>
                </a:cubicBezTo>
                <a:cubicBezTo>
                  <a:pt x="815" y="987"/>
                  <a:pt x="814" y="987"/>
                  <a:pt x="814" y="987"/>
                </a:cubicBezTo>
                <a:cubicBezTo>
                  <a:pt x="812" y="986"/>
                  <a:pt x="810" y="985"/>
                  <a:pt x="809" y="985"/>
                </a:cubicBezTo>
                <a:cubicBezTo>
                  <a:pt x="805" y="983"/>
                  <a:pt x="802" y="981"/>
                  <a:pt x="798" y="979"/>
                </a:cubicBezTo>
                <a:cubicBezTo>
                  <a:pt x="795" y="977"/>
                  <a:pt x="792" y="974"/>
                  <a:pt x="788" y="973"/>
                </a:cubicBezTo>
                <a:cubicBezTo>
                  <a:pt x="785" y="971"/>
                  <a:pt x="781" y="969"/>
                  <a:pt x="777" y="969"/>
                </a:cubicBezTo>
                <a:cubicBezTo>
                  <a:pt x="776" y="968"/>
                  <a:pt x="774" y="968"/>
                  <a:pt x="773" y="968"/>
                </a:cubicBezTo>
                <a:cubicBezTo>
                  <a:pt x="772" y="968"/>
                  <a:pt x="772" y="968"/>
                  <a:pt x="772" y="967"/>
                </a:cubicBezTo>
                <a:cubicBezTo>
                  <a:pt x="772" y="967"/>
                  <a:pt x="772" y="967"/>
                  <a:pt x="771" y="966"/>
                </a:cubicBezTo>
                <a:cubicBezTo>
                  <a:pt x="771" y="966"/>
                  <a:pt x="771" y="966"/>
                  <a:pt x="771" y="966"/>
                </a:cubicBezTo>
                <a:cubicBezTo>
                  <a:pt x="771" y="965"/>
                  <a:pt x="771" y="965"/>
                  <a:pt x="770" y="965"/>
                </a:cubicBezTo>
                <a:cubicBezTo>
                  <a:pt x="770" y="965"/>
                  <a:pt x="770" y="964"/>
                  <a:pt x="769" y="964"/>
                </a:cubicBezTo>
                <a:cubicBezTo>
                  <a:pt x="769" y="963"/>
                  <a:pt x="769" y="963"/>
                  <a:pt x="768" y="963"/>
                </a:cubicBezTo>
                <a:cubicBezTo>
                  <a:pt x="768" y="962"/>
                  <a:pt x="767" y="962"/>
                  <a:pt x="767" y="961"/>
                </a:cubicBezTo>
                <a:cubicBezTo>
                  <a:pt x="766" y="961"/>
                  <a:pt x="766" y="960"/>
                  <a:pt x="765" y="960"/>
                </a:cubicBezTo>
                <a:cubicBezTo>
                  <a:pt x="764" y="959"/>
                  <a:pt x="763" y="958"/>
                  <a:pt x="762" y="958"/>
                </a:cubicBezTo>
                <a:cubicBezTo>
                  <a:pt x="761" y="957"/>
                  <a:pt x="760" y="956"/>
                  <a:pt x="759" y="955"/>
                </a:cubicBezTo>
                <a:cubicBezTo>
                  <a:pt x="759" y="955"/>
                  <a:pt x="758" y="955"/>
                  <a:pt x="758" y="955"/>
                </a:cubicBezTo>
                <a:cubicBezTo>
                  <a:pt x="762" y="937"/>
                  <a:pt x="728" y="941"/>
                  <a:pt x="720" y="938"/>
                </a:cubicBezTo>
                <a:cubicBezTo>
                  <a:pt x="726" y="950"/>
                  <a:pt x="743" y="972"/>
                  <a:pt x="756" y="957"/>
                </a:cubicBezTo>
                <a:cubicBezTo>
                  <a:pt x="756" y="956"/>
                  <a:pt x="755" y="955"/>
                  <a:pt x="754" y="955"/>
                </a:cubicBezTo>
                <a:cubicBezTo>
                  <a:pt x="755" y="955"/>
                  <a:pt x="755" y="955"/>
                  <a:pt x="755" y="955"/>
                </a:cubicBezTo>
                <a:cubicBezTo>
                  <a:pt x="756" y="956"/>
                  <a:pt x="757" y="956"/>
                  <a:pt x="758" y="957"/>
                </a:cubicBezTo>
                <a:cubicBezTo>
                  <a:pt x="759" y="958"/>
                  <a:pt x="760" y="958"/>
                  <a:pt x="761" y="959"/>
                </a:cubicBezTo>
                <a:cubicBezTo>
                  <a:pt x="762" y="960"/>
                  <a:pt x="763" y="961"/>
                  <a:pt x="764" y="962"/>
                </a:cubicBezTo>
                <a:cubicBezTo>
                  <a:pt x="764" y="962"/>
                  <a:pt x="765" y="963"/>
                  <a:pt x="765" y="963"/>
                </a:cubicBezTo>
                <a:cubicBezTo>
                  <a:pt x="766" y="963"/>
                  <a:pt x="766" y="964"/>
                  <a:pt x="767" y="964"/>
                </a:cubicBezTo>
                <a:cubicBezTo>
                  <a:pt x="767" y="965"/>
                  <a:pt x="767" y="965"/>
                  <a:pt x="768" y="965"/>
                </a:cubicBezTo>
                <a:cubicBezTo>
                  <a:pt x="768" y="966"/>
                  <a:pt x="768" y="966"/>
                  <a:pt x="769" y="966"/>
                </a:cubicBezTo>
                <a:cubicBezTo>
                  <a:pt x="769" y="967"/>
                  <a:pt x="769" y="967"/>
                  <a:pt x="769" y="967"/>
                </a:cubicBezTo>
                <a:cubicBezTo>
                  <a:pt x="769" y="967"/>
                  <a:pt x="770" y="967"/>
                  <a:pt x="770" y="967"/>
                </a:cubicBezTo>
                <a:cubicBezTo>
                  <a:pt x="770" y="968"/>
                  <a:pt x="770" y="968"/>
                  <a:pt x="771" y="968"/>
                </a:cubicBezTo>
                <a:cubicBezTo>
                  <a:pt x="771" y="968"/>
                  <a:pt x="771" y="968"/>
                  <a:pt x="771" y="968"/>
                </a:cubicBezTo>
                <a:cubicBezTo>
                  <a:pt x="770" y="968"/>
                  <a:pt x="770" y="968"/>
                  <a:pt x="770" y="968"/>
                </a:cubicBezTo>
                <a:cubicBezTo>
                  <a:pt x="769" y="968"/>
                  <a:pt x="769" y="968"/>
                  <a:pt x="769" y="968"/>
                </a:cubicBezTo>
                <a:cubicBezTo>
                  <a:pt x="768" y="968"/>
                  <a:pt x="767" y="969"/>
                  <a:pt x="766" y="969"/>
                </a:cubicBezTo>
                <a:cubicBezTo>
                  <a:pt x="762" y="969"/>
                  <a:pt x="759" y="970"/>
                  <a:pt x="756" y="971"/>
                </a:cubicBezTo>
                <a:cubicBezTo>
                  <a:pt x="752" y="972"/>
                  <a:pt x="749" y="973"/>
                  <a:pt x="746" y="975"/>
                </a:cubicBezTo>
                <a:cubicBezTo>
                  <a:pt x="746" y="975"/>
                  <a:pt x="746" y="975"/>
                  <a:pt x="746" y="975"/>
                </a:cubicBezTo>
                <a:cubicBezTo>
                  <a:pt x="745" y="975"/>
                  <a:pt x="745" y="975"/>
                  <a:pt x="744" y="974"/>
                </a:cubicBezTo>
                <a:cubicBezTo>
                  <a:pt x="744" y="974"/>
                  <a:pt x="744" y="974"/>
                  <a:pt x="743" y="974"/>
                </a:cubicBezTo>
                <a:cubicBezTo>
                  <a:pt x="743" y="974"/>
                  <a:pt x="743" y="974"/>
                  <a:pt x="742" y="974"/>
                </a:cubicBezTo>
                <a:cubicBezTo>
                  <a:pt x="742" y="974"/>
                  <a:pt x="741" y="973"/>
                  <a:pt x="740" y="973"/>
                </a:cubicBezTo>
                <a:cubicBezTo>
                  <a:pt x="740" y="973"/>
                  <a:pt x="739" y="972"/>
                  <a:pt x="738" y="972"/>
                </a:cubicBezTo>
                <a:cubicBezTo>
                  <a:pt x="737" y="972"/>
                  <a:pt x="737" y="971"/>
                  <a:pt x="736" y="971"/>
                </a:cubicBezTo>
                <a:cubicBezTo>
                  <a:pt x="734" y="970"/>
                  <a:pt x="732" y="969"/>
                  <a:pt x="730" y="968"/>
                </a:cubicBezTo>
                <a:cubicBezTo>
                  <a:pt x="728" y="966"/>
                  <a:pt x="726" y="965"/>
                  <a:pt x="724" y="964"/>
                </a:cubicBezTo>
                <a:cubicBezTo>
                  <a:pt x="720" y="961"/>
                  <a:pt x="716" y="958"/>
                  <a:pt x="712" y="955"/>
                </a:cubicBezTo>
                <a:cubicBezTo>
                  <a:pt x="710" y="953"/>
                  <a:pt x="708" y="952"/>
                  <a:pt x="705" y="950"/>
                </a:cubicBezTo>
                <a:cubicBezTo>
                  <a:pt x="703" y="949"/>
                  <a:pt x="701" y="947"/>
                  <a:pt x="699" y="946"/>
                </a:cubicBezTo>
                <a:cubicBezTo>
                  <a:pt x="697" y="944"/>
                  <a:pt x="695" y="943"/>
                  <a:pt x="692" y="942"/>
                </a:cubicBezTo>
                <a:cubicBezTo>
                  <a:pt x="692" y="942"/>
                  <a:pt x="692" y="942"/>
                  <a:pt x="692" y="942"/>
                </a:cubicBezTo>
                <a:cubicBezTo>
                  <a:pt x="691" y="942"/>
                  <a:pt x="691" y="942"/>
                  <a:pt x="691" y="942"/>
                </a:cubicBezTo>
                <a:cubicBezTo>
                  <a:pt x="690" y="942"/>
                  <a:pt x="690" y="942"/>
                  <a:pt x="689" y="942"/>
                </a:cubicBezTo>
                <a:cubicBezTo>
                  <a:pt x="689" y="942"/>
                  <a:pt x="689" y="942"/>
                  <a:pt x="689" y="942"/>
                </a:cubicBezTo>
                <a:cubicBezTo>
                  <a:pt x="689" y="942"/>
                  <a:pt x="689" y="941"/>
                  <a:pt x="689" y="941"/>
                </a:cubicBezTo>
                <a:cubicBezTo>
                  <a:pt x="689" y="941"/>
                  <a:pt x="690" y="940"/>
                  <a:pt x="690" y="940"/>
                </a:cubicBezTo>
                <a:cubicBezTo>
                  <a:pt x="690" y="939"/>
                  <a:pt x="690" y="939"/>
                  <a:pt x="690" y="938"/>
                </a:cubicBezTo>
                <a:cubicBezTo>
                  <a:pt x="690" y="938"/>
                  <a:pt x="690" y="937"/>
                  <a:pt x="690" y="937"/>
                </a:cubicBezTo>
                <a:cubicBezTo>
                  <a:pt x="690" y="937"/>
                  <a:pt x="690" y="936"/>
                  <a:pt x="690" y="936"/>
                </a:cubicBezTo>
                <a:cubicBezTo>
                  <a:pt x="690" y="936"/>
                  <a:pt x="690" y="935"/>
                  <a:pt x="690" y="935"/>
                </a:cubicBezTo>
                <a:cubicBezTo>
                  <a:pt x="690" y="935"/>
                  <a:pt x="690" y="934"/>
                  <a:pt x="690" y="933"/>
                </a:cubicBezTo>
                <a:cubicBezTo>
                  <a:pt x="690" y="933"/>
                  <a:pt x="690" y="932"/>
                  <a:pt x="690" y="931"/>
                </a:cubicBezTo>
                <a:cubicBezTo>
                  <a:pt x="690" y="931"/>
                  <a:pt x="689" y="930"/>
                  <a:pt x="689" y="930"/>
                </a:cubicBezTo>
                <a:cubicBezTo>
                  <a:pt x="689" y="930"/>
                  <a:pt x="689" y="929"/>
                  <a:pt x="689" y="929"/>
                </a:cubicBezTo>
                <a:cubicBezTo>
                  <a:pt x="689" y="928"/>
                  <a:pt x="689" y="928"/>
                  <a:pt x="689" y="927"/>
                </a:cubicBezTo>
                <a:cubicBezTo>
                  <a:pt x="688" y="925"/>
                  <a:pt x="688" y="924"/>
                  <a:pt x="687" y="922"/>
                </a:cubicBezTo>
                <a:cubicBezTo>
                  <a:pt x="687" y="922"/>
                  <a:pt x="687" y="922"/>
                  <a:pt x="687" y="921"/>
                </a:cubicBezTo>
                <a:cubicBezTo>
                  <a:pt x="688" y="920"/>
                  <a:pt x="688" y="920"/>
                  <a:pt x="688" y="920"/>
                </a:cubicBezTo>
                <a:cubicBezTo>
                  <a:pt x="693" y="902"/>
                  <a:pt x="666" y="888"/>
                  <a:pt x="652" y="893"/>
                </a:cubicBezTo>
                <a:cubicBezTo>
                  <a:pt x="659" y="898"/>
                  <a:pt x="661" y="908"/>
                  <a:pt x="668" y="914"/>
                </a:cubicBezTo>
                <a:cubicBezTo>
                  <a:pt x="673" y="917"/>
                  <a:pt x="679" y="919"/>
                  <a:pt x="684" y="921"/>
                </a:cubicBezTo>
                <a:cubicBezTo>
                  <a:pt x="685" y="922"/>
                  <a:pt x="685" y="922"/>
                  <a:pt x="685" y="923"/>
                </a:cubicBezTo>
                <a:cubicBezTo>
                  <a:pt x="683" y="924"/>
                  <a:pt x="683" y="924"/>
                  <a:pt x="683" y="924"/>
                </a:cubicBezTo>
                <a:cubicBezTo>
                  <a:pt x="684" y="924"/>
                  <a:pt x="685" y="923"/>
                  <a:pt x="685" y="923"/>
                </a:cubicBezTo>
                <a:cubicBezTo>
                  <a:pt x="686" y="924"/>
                  <a:pt x="686" y="926"/>
                  <a:pt x="686" y="927"/>
                </a:cubicBezTo>
                <a:cubicBezTo>
                  <a:pt x="687" y="928"/>
                  <a:pt x="687" y="929"/>
                  <a:pt x="687" y="929"/>
                </a:cubicBezTo>
                <a:cubicBezTo>
                  <a:pt x="687" y="930"/>
                  <a:pt x="687" y="930"/>
                  <a:pt x="687" y="930"/>
                </a:cubicBezTo>
                <a:cubicBezTo>
                  <a:pt x="687" y="931"/>
                  <a:pt x="687" y="931"/>
                  <a:pt x="687" y="931"/>
                </a:cubicBezTo>
                <a:cubicBezTo>
                  <a:pt x="687" y="932"/>
                  <a:pt x="688" y="933"/>
                  <a:pt x="688" y="933"/>
                </a:cubicBezTo>
                <a:cubicBezTo>
                  <a:pt x="688" y="934"/>
                  <a:pt x="688" y="935"/>
                  <a:pt x="688" y="935"/>
                </a:cubicBezTo>
                <a:cubicBezTo>
                  <a:pt x="688" y="935"/>
                  <a:pt x="688" y="936"/>
                  <a:pt x="688" y="936"/>
                </a:cubicBezTo>
                <a:cubicBezTo>
                  <a:pt x="688" y="936"/>
                  <a:pt x="688" y="937"/>
                  <a:pt x="688" y="937"/>
                </a:cubicBezTo>
                <a:cubicBezTo>
                  <a:pt x="688" y="937"/>
                  <a:pt x="688" y="938"/>
                  <a:pt x="688" y="938"/>
                </a:cubicBezTo>
                <a:cubicBezTo>
                  <a:pt x="688" y="939"/>
                  <a:pt x="688" y="939"/>
                  <a:pt x="688" y="940"/>
                </a:cubicBezTo>
                <a:cubicBezTo>
                  <a:pt x="688" y="940"/>
                  <a:pt x="688" y="940"/>
                  <a:pt x="688" y="941"/>
                </a:cubicBezTo>
                <a:cubicBezTo>
                  <a:pt x="688" y="941"/>
                  <a:pt x="689" y="942"/>
                  <a:pt x="689" y="942"/>
                </a:cubicBezTo>
                <a:cubicBezTo>
                  <a:pt x="688" y="942"/>
                  <a:pt x="687" y="942"/>
                  <a:pt x="686" y="942"/>
                </a:cubicBezTo>
                <a:cubicBezTo>
                  <a:pt x="685" y="942"/>
                  <a:pt x="685" y="942"/>
                  <a:pt x="684" y="942"/>
                </a:cubicBezTo>
                <a:cubicBezTo>
                  <a:pt x="684" y="942"/>
                  <a:pt x="684" y="943"/>
                  <a:pt x="683" y="943"/>
                </a:cubicBezTo>
                <a:cubicBezTo>
                  <a:pt x="682" y="943"/>
                  <a:pt x="682" y="943"/>
                  <a:pt x="681" y="944"/>
                </a:cubicBezTo>
                <a:cubicBezTo>
                  <a:pt x="681" y="944"/>
                  <a:pt x="681" y="944"/>
                  <a:pt x="681" y="943"/>
                </a:cubicBezTo>
                <a:cubicBezTo>
                  <a:pt x="681" y="943"/>
                  <a:pt x="681" y="943"/>
                  <a:pt x="680" y="944"/>
                </a:cubicBezTo>
                <a:cubicBezTo>
                  <a:pt x="680" y="944"/>
                  <a:pt x="680" y="944"/>
                  <a:pt x="680" y="944"/>
                </a:cubicBezTo>
                <a:cubicBezTo>
                  <a:pt x="679" y="944"/>
                  <a:pt x="679" y="944"/>
                  <a:pt x="678" y="944"/>
                </a:cubicBezTo>
                <a:cubicBezTo>
                  <a:pt x="678" y="944"/>
                  <a:pt x="677" y="944"/>
                  <a:pt x="676" y="944"/>
                </a:cubicBezTo>
                <a:cubicBezTo>
                  <a:pt x="676" y="944"/>
                  <a:pt x="675" y="944"/>
                  <a:pt x="674" y="944"/>
                </a:cubicBezTo>
                <a:cubicBezTo>
                  <a:pt x="673" y="944"/>
                  <a:pt x="673" y="944"/>
                  <a:pt x="672" y="944"/>
                </a:cubicBezTo>
                <a:cubicBezTo>
                  <a:pt x="671" y="944"/>
                  <a:pt x="671" y="944"/>
                  <a:pt x="670" y="944"/>
                </a:cubicBezTo>
                <a:cubicBezTo>
                  <a:pt x="670" y="944"/>
                  <a:pt x="670" y="944"/>
                  <a:pt x="669" y="944"/>
                </a:cubicBezTo>
                <a:cubicBezTo>
                  <a:pt x="663" y="931"/>
                  <a:pt x="655" y="933"/>
                  <a:pt x="648" y="944"/>
                </a:cubicBezTo>
                <a:cubicBezTo>
                  <a:pt x="655" y="948"/>
                  <a:pt x="663" y="955"/>
                  <a:pt x="669" y="946"/>
                </a:cubicBezTo>
                <a:cubicBezTo>
                  <a:pt x="670" y="946"/>
                  <a:pt x="670" y="946"/>
                  <a:pt x="670" y="946"/>
                </a:cubicBezTo>
                <a:cubicBezTo>
                  <a:pt x="670" y="946"/>
                  <a:pt x="670" y="946"/>
                  <a:pt x="670" y="946"/>
                </a:cubicBezTo>
                <a:cubicBezTo>
                  <a:pt x="671" y="946"/>
                  <a:pt x="671" y="946"/>
                  <a:pt x="672" y="946"/>
                </a:cubicBezTo>
                <a:cubicBezTo>
                  <a:pt x="673" y="946"/>
                  <a:pt x="674" y="946"/>
                  <a:pt x="674" y="946"/>
                </a:cubicBezTo>
                <a:cubicBezTo>
                  <a:pt x="675" y="946"/>
                  <a:pt x="676" y="946"/>
                  <a:pt x="677" y="946"/>
                </a:cubicBezTo>
                <a:cubicBezTo>
                  <a:pt x="677" y="946"/>
                  <a:pt x="677" y="946"/>
                  <a:pt x="677" y="946"/>
                </a:cubicBezTo>
                <a:cubicBezTo>
                  <a:pt x="676" y="946"/>
                  <a:pt x="676" y="947"/>
                  <a:pt x="675" y="947"/>
                </a:cubicBezTo>
                <a:cubicBezTo>
                  <a:pt x="675" y="947"/>
                  <a:pt x="674" y="947"/>
                  <a:pt x="674" y="947"/>
                </a:cubicBezTo>
                <a:cubicBezTo>
                  <a:pt x="674" y="947"/>
                  <a:pt x="676" y="947"/>
                  <a:pt x="678" y="946"/>
                </a:cubicBezTo>
                <a:cubicBezTo>
                  <a:pt x="678" y="946"/>
                  <a:pt x="679" y="946"/>
                  <a:pt x="680" y="946"/>
                </a:cubicBezTo>
                <a:cubicBezTo>
                  <a:pt x="680" y="946"/>
                  <a:pt x="680" y="945"/>
                  <a:pt x="680" y="945"/>
                </a:cubicBezTo>
                <a:cubicBezTo>
                  <a:pt x="681" y="945"/>
                  <a:pt x="681" y="945"/>
                  <a:pt x="681" y="945"/>
                </a:cubicBezTo>
                <a:cubicBezTo>
                  <a:pt x="681" y="945"/>
                  <a:pt x="681" y="945"/>
                  <a:pt x="681" y="945"/>
                </a:cubicBezTo>
                <a:cubicBezTo>
                  <a:pt x="681" y="945"/>
                  <a:pt x="682" y="945"/>
                  <a:pt x="682" y="945"/>
                </a:cubicBezTo>
                <a:cubicBezTo>
                  <a:pt x="682" y="945"/>
                  <a:pt x="682" y="945"/>
                  <a:pt x="682" y="945"/>
                </a:cubicBezTo>
                <a:cubicBezTo>
                  <a:pt x="683" y="945"/>
                  <a:pt x="683" y="945"/>
                  <a:pt x="684" y="945"/>
                </a:cubicBezTo>
                <a:cubicBezTo>
                  <a:pt x="685" y="944"/>
                  <a:pt x="685" y="944"/>
                  <a:pt x="686" y="944"/>
                </a:cubicBezTo>
                <a:cubicBezTo>
                  <a:pt x="687" y="944"/>
                  <a:pt x="688" y="944"/>
                  <a:pt x="689" y="944"/>
                </a:cubicBezTo>
                <a:cubicBezTo>
                  <a:pt x="690" y="944"/>
                  <a:pt x="690" y="944"/>
                  <a:pt x="691" y="944"/>
                </a:cubicBezTo>
                <a:cubicBezTo>
                  <a:pt x="691" y="944"/>
                  <a:pt x="691" y="944"/>
                  <a:pt x="691" y="944"/>
                </a:cubicBezTo>
                <a:cubicBezTo>
                  <a:pt x="692" y="944"/>
                  <a:pt x="692" y="944"/>
                  <a:pt x="692" y="944"/>
                </a:cubicBezTo>
                <a:cubicBezTo>
                  <a:pt x="693" y="945"/>
                  <a:pt x="694" y="945"/>
                  <a:pt x="695" y="946"/>
                </a:cubicBezTo>
                <a:cubicBezTo>
                  <a:pt x="696" y="946"/>
                  <a:pt x="697" y="947"/>
                  <a:pt x="698" y="947"/>
                </a:cubicBezTo>
                <a:cubicBezTo>
                  <a:pt x="700" y="949"/>
                  <a:pt x="702" y="950"/>
                  <a:pt x="704" y="952"/>
                </a:cubicBezTo>
                <a:cubicBezTo>
                  <a:pt x="706" y="953"/>
                  <a:pt x="709" y="955"/>
                  <a:pt x="711" y="956"/>
                </a:cubicBezTo>
                <a:cubicBezTo>
                  <a:pt x="715" y="959"/>
                  <a:pt x="719" y="962"/>
                  <a:pt x="723" y="965"/>
                </a:cubicBezTo>
                <a:cubicBezTo>
                  <a:pt x="725" y="967"/>
                  <a:pt x="727" y="968"/>
                  <a:pt x="729" y="969"/>
                </a:cubicBezTo>
                <a:cubicBezTo>
                  <a:pt x="731" y="971"/>
                  <a:pt x="733" y="972"/>
                  <a:pt x="735" y="973"/>
                </a:cubicBezTo>
                <a:cubicBezTo>
                  <a:pt x="735" y="973"/>
                  <a:pt x="736" y="973"/>
                  <a:pt x="736" y="973"/>
                </a:cubicBezTo>
                <a:cubicBezTo>
                  <a:pt x="737" y="973"/>
                  <a:pt x="737" y="974"/>
                  <a:pt x="737" y="974"/>
                </a:cubicBezTo>
                <a:cubicBezTo>
                  <a:pt x="738" y="974"/>
                  <a:pt x="739" y="974"/>
                  <a:pt x="740" y="975"/>
                </a:cubicBezTo>
                <a:cubicBezTo>
                  <a:pt x="742" y="975"/>
                  <a:pt x="743" y="975"/>
                  <a:pt x="744" y="975"/>
                </a:cubicBezTo>
                <a:cubicBezTo>
                  <a:pt x="744" y="975"/>
                  <a:pt x="745" y="975"/>
                  <a:pt x="745" y="975"/>
                </a:cubicBezTo>
                <a:cubicBezTo>
                  <a:pt x="743" y="976"/>
                  <a:pt x="740" y="977"/>
                  <a:pt x="738" y="978"/>
                </a:cubicBezTo>
                <a:cubicBezTo>
                  <a:pt x="737" y="979"/>
                  <a:pt x="736" y="980"/>
                  <a:pt x="735" y="980"/>
                </a:cubicBezTo>
                <a:cubicBezTo>
                  <a:pt x="734" y="981"/>
                  <a:pt x="732" y="982"/>
                  <a:pt x="731" y="982"/>
                </a:cubicBezTo>
                <a:cubicBezTo>
                  <a:pt x="729" y="984"/>
                  <a:pt x="727" y="986"/>
                  <a:pt x="725" y="987"/>
                </a:cubicBezTo>
                <a:cubicBezTo>
                  <a:pt x="725" y="987"/>
                  <a:pt x="725" y="988"/>
                  <a:pt x="724" y="988"/>
                </a:cubicBezTo>
                <a:cubicBezTo>
                  <a:pt x="724" y="988"/>
                  <a:pt x="723" y="988"/>
                  <a:pt x="723" y="987"/>
                </a:cubicBezTo>
                <a:cubicBezTo>
                  <a:pt x="722" y="987"/>
                  <a:pt x="722" y="987"/>
                  <a:pt x="722" y="987"/>
                </a:cubicBezTo>
                <a:cubicBezTo>
                  <a:pt x="721" y="987"/>
                  <a:pt x="721" y="987"/>
                  <a:pt x="721" y="986"/>
                </a:cubicBezTo>
                <a:cubicBezTo>
                  <a:pt x="720" y="986"/>
                  <a:pt x="720" y="986"/>
                  <a:pt x="719" y="986"/>
                </a:cubicBezTo>
                <a:cubicBezTo>
                  <a:pt x="719" y="986"/>
                  <a:pt x="719" y="986"/>
                  <a:pt x="719" y="986"/>
                </a:cubicBezTo>
                <a:cubicBezTo>
                  <a:pt x="718" y="986"/>
                  <a:pt x="718" y="986"/>
                  <a:pt x="718" y="986"/>
                </a:cubicBezTo>
                <a:cubicBezTo>
                  <a:pt x="717" y="985"/>
                  <a:pt x="717" y="985"/>
                  <a:pt x="716" y="985"/>
                </a:cubicBezTo>
                <a:cubicBezTo>
                  <a:pt x="716" y="985"/>
                  <a:pt x="715" y="985"/>
                  <a:pt x="715" y="985"/>
                </a:cubicBezTo>
                <a:cubicBezTo>
                  <a:pt x="714" y="985"/>
                  <a:pt x="713" y="985"/>
                  <a:pt x="713" y="985"/>
                </a:cubicBezTo>
                <a:cubicBezTo>
                  <a:pt x="712" y="985"/>
                  <a:pt x="712" y="985"/>
                  <a:pt x="711" y="985"/>
                </a:cubicBezTo>
                <a:cubicBezTo>
                  <a:pt x="710" y="985"/>
                  <a:pt x="708" y="985"/>
                  <a:pt x="707" y="985"/>
                </a:cubicBezTo>
                <a:cubicBezTo>
                  <a:pt x="706" y="985"/>
                  <a:pt x="704" y="985"/>
                  <a:pt x="703" y="985"/>
                </a:cubicBezTo>
                <a:cubicBezTo>
                  <a:pt x="701" y="985"/>
                  <a:pt x="700" y="985"/>
                  <a:pt x="699" y="986"/>
                </a:cubicBezTo>
                <a:cubicBezTo>
                  <a:pt x="698" y="986"/>
                  <a:pt x="697" y="986"/>
                  <a:pt x="696" y="986"/>
                </a:cubicBezTo>
                <a:cubicBezTo>
                  <a:pt x="680" y="979"/>
                  <a:pt x="679" y="991"/>
                  <a:pt x="665" y="993"/>
                </a:cubicBezTo>
                <a:cubicBezTo>
                  <a:pt x="678" y="1002"/>
                  <a:pt x="692" y="1007"/>
                  <a:pt x="696" y="989"/>
                </a:cubicBezTo>
                <a:cubicBezTo>
                  <a:pt x="696" y="989"/>
                  <a:pt x="696" y="989"/>
                  <a:pt x="696" y="989"/>
                </a:cubicBezTo>
                <a:cubicBezTo>
                  <a:pt x="697" y="989"/>
                  <a:pt x="698" y="988"/>
                  <a:pt x="699" y="988"/>
                </a:cubicBezTo>
                <a:cubicBezTo>
                  <a:pt x="701" y="988"/>
                  <a:pt x="702" y="987"/>
                  <a:pt x="703" y="987"/>
                </a:cubicBezTo>
                <a:cubicBezTo>
                  <a:pt x="705" y="987"/>
                  <a:pt x="706" y="987"/>
                  <a:pt x="707" y="987"/>
                </a:cubicBezTo>
                <a:cubicBezTo>
                  <a:pt x="708" y="987"/>
                  <a:pt x="710" y="987"/>
                  <a:pt x="711" y="987"/>
                </a:cubicBezTo>
                <a:cubicBezTo>
                  <a:pt x="712" y="987"/>
                  <a:pt x="712" y="987"/>
                  <a:pt x="713" y="987"/>
                </a:cubicBezTo>
                <a:cubicBezTo>
                  <a:pt x="713" y="987"/>
                  <a:pt x="714" y="987"/>
                  <a:pt x="714" y="987"/>
                </a:cubicBezTo>
                <a:cubicBezTo>
                  <a:pt x="715" y="987"/>
                  <a:pt x="716" y="987"/>
                  <a:pt x="716" y="987"/>
                </a:cubicBezTo>
                <a:cubicBezTo>
                  <a:pt x="717" y="988"/>
                  <a:pt x="717" y="988"/>
                  <a:pt x="718" y="988"/>
                </a:cubicBezTo>
                <a:cubicBezTo>
                  <a:pt x="718" y="988"/>
                  <a:pt x="718" y="988"/>
                  <a:pt x="718" y="988"/>
                </a:cubicBezTo>
                <a:cubicBezTo>
                  <a:pt x="719" y="988"/>
                  <a:pt x="719" y="988"/>
                  <a:pt x="719" y="988"/>
                </a:cubicBezTo>
                <a:cubicBezTo>
                  <a:pt x="720" y="988"/>
                  <a:pt x="720" y="988"/>
                  <a:pt x="720" y="988"/>
                </a:cubicBezTo>
                <a:cubicBezTo>
                  <a:pt x="721" y="988"/>
                  <a:pt x="722" y="988"/>
                  <a:pt x="723" y="988"/>
                </a:cubicBezTo>
                <a:cubicBezTo>
                  <a:pt x="723" y="988"/>
                  <a:pt x="724" y="988"/>
                  <a:pt x="724" y="988"/>
                </a:cubicBezTo>
                <a:cubicBezTo>
                  <a:pt x="722" y="991"/>
                  <a:pt x="720" y="993"/>
                  <a:pt x="718" y="995"/>
                </a:cubicBezTo>
                <a:cubicBezTo>
                  <a:pt x="718" y="994"/>
                  <a:pt x="718" y="994"/>
                  <a:pt x="718" y="994"/>
                </a:cubicBezTo>
                <a:cubicBezTo>
                  <a:pt x="718" y="994"/>
                  <a:pt x="718" y="995"/>
                  <a:pt x="718" y="995"/>
                </a:cubicBezTo>
                <a:cubicBezTo>
                  <a:pt x="717" y="995"/>
                  <a:pt x="717" y="995"/>
                  <a:pt x="717" y="996"/>
                </a:cubicBezTo>
                <a:cubicBezTo>
                  <a:pt x="717" y="996"/>
                  <a:pt x="716" y="996"/>
                  <a:pt x="716" y="996"/>
                </a:cubicBezTo>
                <a:cubicBezTo>
                  <a:pt x="716" y="996"/>
                  <a:pt x="716" y="997"/>
                  <a:pt x="716" y="997"/>
                </a:cubicBezTo>
                <a:cubicBezTo>
                  <a:pt x="716" y="997"/>
                  <a:pt x="716" y="997"/>
                  <a:pt x="716" y="997"/>
                </a:cubicBezTo>
                <a:cubicBezTo>
                  <a:pt x="716" y="998"/>
                  <a:pt x="716" y="998"/>
                  <a:pt x="716" y="999"/>
                </a:cubicBezTo>
                <a:cubicBezTo>
                  <a:pt x="716" y="999"/>
                  <a:pt x="716" y="999"/>
                  <a:pt x="716" y="999"/>
                </a:cubicBezTo>
                <a:cubicBezTo>
                  <a:pt x="715" y="1001"/>
                  <a:pt x="714" y="1002"/>
                  <a:pt x="714" y="1003"/>
                </a:cubicBezTo>
                <a:cubicBezTo>
                  <a:pt x="714" y="1004"/>
                  <a:pt x="714" y="1004"/>
                  <a:pt x="714" y="1005"/>
                </a:cubicBezTo>
                <a:cubicBezTo>
                  <a:pt x="713" y="1005"/>
                  <a:pt x="713" y="1006"/>
                  <a:pt x="713" y="1006"/>
                </a:cubicBezTo>
                <a:cubicBezTo>
                  <a:pt x="713" y="1006"/>
                  <a:pt x="714" y="1005"/>
                  <a:pt x="714" y="1005"/>
                </a:cubicBezTo>
                <a:cubicBezTo>
                  <a:pt x="714" y="1005"/>
                  <a:pt x="714" y="1004"/>
                  <a:pt x="714" y="1003"/>
                </a:cubicBezTo>
                <a:cubicBezTo>
                  <a:pt x="715" y="1003"/>
                  <a:pt x="715" y="1002"/>
                  <a:pt x="715" y="1001"/>
                </a:cubicBezTo>
                <a:cubicBezTo>
                  <a:pt x="715" y="1002"/>
                  <a:pt x="715" y="1002"/>
                  <a:pt x="715" y="1002"/>
                </a:cubicBezTo>
                <a:cubicBezTo>
                  <a:pt x="715" y="1003"/>
                  <a:pt x="715" y="1004"/>
                  <a:pt x="715" y="1004"/>
                </a:cubicBezTo>
                <a:cubicBezTo>
                  <a:pt x="715" y="1005"/>
                  <a:pt x="715" y="1005"/>
                  <a:pt x="715" y="1005"/>
                </a:cubicBezTo>
                <a:cubicBezTo>
                  <a:pt x="715" y="1005"/>
                  <a:pt x="715" y="1005"/>
                  <a:pt x="715" y="1005"/>
                </a:cubicBezTo>
                <a:cubicBezTo>
                  <a:pt x="712" y="1008"/>
                  <a:pt x="712" y="1012"/>
                  <a:pt x="712" y="1015"/>
                </a:cubicBezTo>
                <a:cubicBezTo>
                  <a:pt x="656" y="1004"/>
                  <a:pt x="619" y="1051"/>
                  <a:pt x="570" y="1079"/>
                </a:cubicBezTo>
                <a:cubicBezTo>
                  <a:pt x="539" y="1097"/>
                  <a:pt x="518" y="1101"/>
                  <a:pt x="484" y="1094"/>
                </a:cubicBezTo>
                <a:cubicBezTo>
                  <a:pt x="467" y="1091"/>
                  <a:pt x="436" y="1078"/>
                  <a:pt x="418" y="1074"/>
                </a:cubicBezTo>
                <a:cubicBezTo>
                  <a:pt x="417" y="1072"/>
                  <a:pt x="416" y="1070"/>
                  <a:pt x="414" y="1068"/>
                </a:cubicBezTo>
                <a:cubicBezTo>
                  <a:pt x="414" y="1067"/>
                  <a:pt x="413" y="1066"/>
                  <a:pt x="412" y="1065"/>
                </a:cubicBezTo>
                <a:cubicBezTo>
                  <a:pt x="412" y="1064"/>
                  <a:pt x="411" y="1063"/>
                  <a:pt x="410" y="1061"/>
                </a:cubicBezTo>
                <a:cubicBezTo>
                  <a:pt x="405" y="1052"/>
                  <a:pt x="398" y="1042"/>
                  <a:pt x="391" y="1031"/>
                </a:cubicBezTo>
                <a:cubicBezTo>
                  <a:pt x="387" y="1025"/>
                  <a:pt x="384" y="1020"/>
                  <a:pt x="380" y="1014"/>
                </a:cubicBezTo>
                <a:cubicBezTo>
                  <a:pt x="380" y="1014"/>
                  <a:pt x="380" y="1013"/>
                  <a:pt x="379" y="1012"/>
                </a:cubicBezTo>
                <a:cubicBezTo>
                  <a:pt x="379" y="1011"/>
                  <a:pt x="379" y="1009"/>
                  <a:pt x="379" y="1007"/>
                </a:cubicBezTo>
                <a:cubicBezTo>
                  <a:pt x="378" y="1007"/>
                  <a:pt x="378" y="1006"/>
                  <a:pt x="378" y="1006"/>
                </a:cubicBezTo>
                <a:cubicBezTo>
                  <a:pt x="378" y="1005"/>
                  <a:pt x="378" y="1005"/>
                  <a:pt x="378" y="1004"/>
                </a:cubicBezTo>
                <a:cubicBezTo>
                  <a:pt x="378" y="1004"/>
                  <a:pt x="378" y="1002"/>
                  <a:pt x="378" y="1001"/>
                </a:cubicBezTo>
                <a:cubicBezTo>
                  <a:pt x="378" y="999"/>
                  <a:pt x="378" y="997"/>
                  <a:pt x="379" y="995"/>
                </a:cubicBezTo>
                <a:cubicBezTo>
                  <a:pt x="379" y="995"/>
                  <a:pt x="379" y="994"/>
                  <a:pt x="379" y="994"/>
                </a:cubicBezTo>
                <a:cubicBezTo>
                  <a:pt x="379" y="994"/>
                  <a:pt x="379" y="994"/>
                  <a:pt x="380" y="993"/>
                </a:cubicBezTo>
                <a:cubicBezTo>
                  <a:pt x="380" y="993"/>
                  <a:pt x="380" y="993"/>
                  <a:pt x="380" y="993"/>
                </a:cubicBezTo>
                <a:cubicBezTo>
                  <a:pt x="380" y="993"/>
                  <a:pt x="380" y="993"/>
                  <a:pt x="380" y="993"/>
                </a:cubicBezTo>
                <a:cubicBezTo>
                  <a:pt x="380" y="992"/>
                  <a:pt x="380" y="992"/>
                  <a:pt x="381" y="992"/>
                </a:cubicBezTo>
                <a:cubicBezTo>
                  <a:pt x="381" y="991"/>
                  <a:pt x="382" y="990"/>
                  <a:pt x="383" y="989"/>
                </a:cubicBezTo>
                <a:cubicBezTo>
                  <a:pt x="384" y="989"/>
                  <a:pt x="384" y="988"/>
                  <a:pt x="385" y="988"/>
                </a:cubicBezTo>
                <a:cubicBezTo>
                  <a:pt x="385" y="987"/>
                  <a:pt x="386" y="987"/>
                  <a:pt x="386" y="986"/>
                </a:cubicBezTo>
                <a:cubicBezTo>
                  <a:pt x="387" y="986"/>
                  <a:pt x="387" y="985"/>
                  <a:pt x="388" y="985"/>
                </a:cubicBezTo>
                <a:cubicBezTo>
                  <a:pt x="388" y="984"/>
                  <a:pt x="389" y="984"/>
                  <a:pt x="389" y="983"/>
                </a:cubicBezTo>
                <a:cubicBezTo>
                  <a:pt x="391" y="981"/>
                  <a:pt x="393" y="979"/>
                  <a:pt x="394" y="976"/>
                </a:cubicBezTo>
                <a:cubicBezTo>
                  <a:pt x="394" y="976"/>
                  <a:pt x="394" y="975"/>
                  <a:pt x="395" y="975"/>
                </a:cubicBezTo>
                <a:cubicBezTo>
                  <a:pt x="395" y="974"/>
                  <a:pt x="395" y="974"/>
                  <a:pt x="395" y="974"/>
                </a:cubicBezTo>
                <a:cubicBezTo>
                  <a:pt x="395" y="973"/>
                  <a:pt x="396" y="973"/>
                  <a:pt x="396" y="972"/>
                </a:cubicBezTo>
                <a:cubicBezTo>
                  <a:pt x="396" y="971"/>
                  <a:pt x="397" y="970"/>
                  <a:pt x="397" y="970"/>
                </a:cubicBezTo>
                <a:cubicBezTo>
                  <a:pt x="397" y="969"/>
                  <a:pt x="397" y="968"/>
                  <a:pt x="398" y="968"/>
                </a:cubicBezTo>
                <a:cubicBezTo>
                  <a:pt x="399" y="965"/>
                  <a:pt x="399" y="962"/>
                  <a:pt x="400" y="959"/>
                </a:cubicBezTo>
                <a:cubicBezTo>
                  <a:pt x="400" y="958"/>
                  <a:pt x="400" y="956"/>
                  <a:pt x="400" y="955"/>
                </a:cubicBezTo>
                <a:cubicBezTo>
                  <a:pt x="400" y="954"/>
                  <a:pt x="401" y="954"/>
                  <a:pt x="401" y="953"/>
                </a:cubicBezTo>
                <a:cubicBezTo>
                  <a:pt x="401" y="953"/>
                  <a:pt x="401" y="953"/>
                  <a:pt x="401" y="953"/>
                </a:cubicBezTo>
                <a:cubicBezTo>
                  <a:pt x="401" y="953"/>
                  <a:pt x="401" y="953"/>
                  <a:pt x="401" y="953"/>
                </a:cubicBezTo>
                <a:cubicBezTo>
                  <a:pt x="401" y="952"/>
                  <a:pt x="401" y="952"/>
                  <a:pt x="402" y="951"/>
                </a:cubicBezTo>
                <a:cubicBezTo>
                  <a:pt x="402" y="950"/>
                  <a:pt x="403" y="950"/>
                  <a:pt x="403" y="949"/>
                </a:cubicBezTo>
                <a:cubicBezTo>
                  <a:pt x="404" y="949"/>
                  <a:pt x="404" y="948"/>
                  <a:pt x="405" y="948"/>
                </a:cubicBezTo>
                <a:cubicBezTo>
                  <a:pt x="406" y="947"/>
                  <a:pt x="406" y="947"/>
                  <a:pt x="407" y="946"/>
                </a:cubicBezTo>
                <a:cubicBezTo>
                  <a:pt x="407" y="946"/>
                  <a:pt x="408" y="945"/>
                  <a:pt x="409" y="945"/>
                </a:cubicBezTo>
                <a:cubicBezTo>
                  <a:pt x="409" y="945"/>
                  <a:pt x="409" y="944"/>
                  <a:pt x="409" y="944"/>
                </a:cubicBezTo>
                <a:cubicBezTo>
                  <a:pt x="424" y="951"/>
                  <a:pt x="429" y="943"/>
                  <a:pt x="426" y="927"/>
                </a:cubicBezTo>
                <a:cubicBezTo>
                  <a:pt x="417" y="930"/>
                  <a:pt x="405" y="929"/>
                  <a:pt x="408" y="943"/>
                </a:cubicBezTo>
                <a:cubicBezTo>
                  <a:pt x="407" y="943"/>
                  <a:pt x="407" y="943"/>
                  <a:pt x="407" y="943"/>
                </a:cubicBezTo>
                <a:cubicBezTo>
                  <a:pt x="407" y="943"/>
                  <a:pt x="407" y="943"/>
                  <a:pt x="407" y="943"/>
                </a:cubicBezTo>
                <a:cubicBezTo>
                  <a:pt x="406" y="944"/>
                  <a:pt x="406" y="944"/>
                  <a:pt x="405" y="944"/>
                </a:cubicBezTo>
                <a:cubicBezTo>
                  <a:pt x="405" y="945"/>
                  <a:pt x="404" y="945"/>
                  <a:pt x="404" y="946"/>
                </a:cubicBezTo>
                <a:cubicBezTo>
                  <a:pt x="403" y="947"/>
                  <a:pt x="402" y="947"/>
                  <a:pt x="402" y="948"/>
                </a:cubicBezTo>
                <a:cubicBezTo>
                  <a:pt x="401" y="948"/>
                  <a:pt x="401" y="949"/>
                  <a:pt x="401" y="949"/>
                </a:cubicBezTo>
                <a:cubicBezTo>
                  <a:pt x="401" y="948"/>
                  <a:pt x="401" y="948"/>
                  <a:pt x="401" y="947"/>
                </a:cubicBezTo>
                <a:cubicBezTo>
                  <a:pt x="401" y="946"/>
                  <a:pt x="401" y="946"/>
                  <a:pt x="401" y="945"/>
                </a:cubicBezTo>
                <a:cubicBezTo>
                  <a:pt x="401" y="945"/>
                  <a:pt x="400" y="945"/>
                  <a:pt x="400" y="944"/>
                </a:cubicBezTo>
                <a:cubicBezTo>
                  <a:pt x="400" y="944"/>
                  <a:pt x="400" y="944"/>
                  <a:pt x="400" y="943"/>
                </a:cubicBezTo>
                <a:cubicBezTo>
                  <a:pt x="400" y="943"/>
                  <a:pt x="400" y="942"/>
                  <a:pt x="400" y="942"/>
                </a:cubicBezTo>
                <a:cubicBezTo>
                  <a:pt x="400" y="941"/>
                  <a:pt x="400" y="941"/>
                  <a:pt x="400" y="940"/>
                </a:cubicBezTo>
                <a:cubicBezTo>
                  <a:pt x="400" y="939"/>
                  <a:pt x="399" y="938"/>
                  <a:pt x="399" y="937"/>
                </a:cubicBezTo>
                <a:cubicBezTo>
                  <a:pt x="399" y="936"/>
                  <a:pt x="398" y="935"/>
                  <a:pt x="398" y="935"/>
                </a:cubicBezTo>
                <a:cubicBezTo>
                  <a:pt x="398" y="934"/>
                  <a:pt x="398" y="933"/>
                  <a:pt x="397" y="932"/>
                </a:cubicBezTo>
                <a:cubicBezTo>
                  <a:pt x="397" y="931"/>
                  <a:pt x="396" y="930"/>
                  <a:pt x="396" y="930"/>
                </a:cubicBezTo>
                <a:cubicBezTo>
                  <a:pt x="396" y="929"/>
                  <a:pt x="395" y="929"/>
                  <a:pt x="395" y="929"/>
                </a:cubicBezTo>
                <a:cubicBezTo>
                  <a:pt x="395" y="929"/>
                  <a:pt x="396" y="930"/>
                  <a:pt x="396" y="933"/>
                </a:cubicBezTo>
                <a:cubicBezTo>
                  <a:pt x="396" y="933"/>
                  <a:pt x="397" y="934"/>
                  <a:pt x="397" y="935"/>
                </a:cubicBezTo>
                <a:cubicBezTo>
                  <a:pt x="397" y="936"/>
                  <a:pt x="397" y="937"/>
                  <a:pt x="397" y="937"/>
                </a:cubicBezTo>
                <a:cubicBezTo>
                  <a:pt x="397" y="939"/>
                  <a:pt x="397" y="941"/>
                  <a:pt x="398" y="944"/>
                </a:cubicBezTo>
                <a:cubicBezTo>
                  <a:pt x="398" y="944"/>
                  <a:pt x="398" y="944"/>
                  <a:pt x="398" y="944"/>
                </a:cubicBezTo>
                <a:cubicBezTo>
                  <a:pt x="398" y="945"/>
                  <a:pt x="398" y="945"/>
                  <a:pt x="398" y="945"/>
                </a:cubicBezTo>
                <a:cubicBezTo>
                  <a:pt x="398" y="946"/>
                  <a:pt x="398" y="946"/>
                  <a:pt x="398" y="947"/>
                </a:cubicBezTo>
                <a:cubicBezTo>
                  <a:pt x="398" y="948"/>
                  <a:pt x="398" y="949"/>
                  <a:pt x="398" y="951"/>
                </a:cubicBezTo>
                <a:cubicBezTo>
                  <a:pt x="398" y="951"/>
                  <a:pt x="398" y="951"/>
                  <a:pt x="398" y="952"/>
                </a:cubicBezTo>
                <a:cubicBezTo>
                  <a:pt x="398" y="952"/>
                  <a:pt x="398" y="952"/>
                  <a:pt x="398" y="953"/>
                </a:cubicBezTo>
                <a:cubicBezTo>
                  <a:pt x="398" y="953"/>
                  <a:pt x="398" y="954"/>
                  <a:pt x="398" y="954"/>
                </a:cubicBezTo>
                <a:cubicBezTo>
                  <a:pt x="398" y="955"/>
                  <a:pt x="398" y="955"/>
                  <a:pt x="398" y="955"/>
                </a:cubicBezTo>
                <a:cubicBezTo>
                  <a:pt x="398" y="955"/>
                  <a:pt x="398" y="955"/>
                  <a:pt x="398" y="955"/>
                </a:cubicBezTo>
                <a:cubicBezTo>
                  <a:pt x="398" y="956"/>
                  <a:pt x="397" y="957"/>
                  <a:pt x="397" y="959"/>
                </a:cubicBezTo>
                <a:cubicBezTo>
                  <a:pt x="397" y="961"/>
                  <a:pt x="396" y="964"/>
                  <a:pt x="395" y="967"/>
                </a:cubicBezTo>
                <a:cubicBezTo>
                  <a:pt x="395" y="967"/>
                  <a:pt x="395" y="968"/>
                  <a:pt x="394" y="969"/>
                </a:cubicBezTo>
                <a:cubicBezTo>
                  <a:pt x="394" y="969"/>
                  <a:pt x="394" y="970"/>
                  <a:pt x="394" y="971"/>
                </a:cubicBezTo>
                <a:cubicBezTo>
                  <a:pt x="393" y="971"/>
                  <a:pt x="393" y="972"/>
                  <a:pt x="393" y="973"/>
                </a:cubicBezTo>
                <a:cubicBezTo>
                  <a:pt x="392" y="973"/>
                  <a:pt x="392" y="973"/>
                  <a:pt x="392" y="973"/>
                </a:cubicBezTo>
                <a:cubicBezTo>
                  <a:pt x="392" y="974"/>
                  <a:pt x="392" y="974"/>
                  <a:pt x="392" y="974"/>
                </a:cubicBezTo>
                <a:cubicBezTo>
                  <a:pt x="391" y="976"/>
                  <a:pt x="390" y="978"/>
                  <a:pt x="389" y="979"/>
                </a:cubicBezTo>
                <a:cubicBezTo>
                  <a:pt x="389" y="979"/>
                  <a:pt x="389" y="979"/>
                  <a:pt x="389" y="978"/>
                </a:cubicBezTo>
                <a:cubicBezTo>
                  <a:pt x="389" y="978"/>
                  <a:pt x="389" y="978"/>
                  <a:pt x="389" y="978"/>
                </a:cubicBezTo>
                <a:cubicBezTo>
                  <a:pt x="389" y="978"/>
                  <a:pt x="389" y="977"/>
                  <a:pt x="389" y="977"/>
                </a:cubicBezTo>
                <a:cubicBezTo>
                  <a:pt x="389" y="976"/>
                  <a:pt x="388" y="976"/>
                  <a:pt x="388" y="976"/>
                </a:cubicBezTo>
                <a:cubicBezTo>
                  <a:pt x="388" y="975"/>
                  <a:pt x="388" y="975"/>
                  <a:pt x="388" y="975"/>
                </a:cubicBezTo>
                <a:cubicBezTo>
                  <a:pt x="388" y="975"/>
                  <a:pt x="388" y="974"/>
                  <a:pt x="388" y="974"/>
                </a:cubicBezTo>
                <a:cubicBezTo>
                  <a:pt x="388" y="974"/>
                  <a:pt x="388" y="973"/>
                  <a:pt x="388" y="973"/>
                </a:cubicBezTo>
                <a:cubicBezTo>
                  <a:pt x="387" y="972"/>
                  <a:pt x="387" y="971"/>
                  <a:pt x="386" y="970"/>
                </a:cubicBezTo>
                <a:cubicBezTo>
                  <a:pt x="386" y="969"/>
                  <a:pt x="386" y="968"/>
                  <a:pt x="385" y="967"/>
                </a:cubicBezTo>
                <a:cubicBezTo>
                  <a:pt x="385" y="967"/>
                  <a:pt x="385" y="967"/>
                  <a:pt x="385" y="966"/>
                </a:cubicBezTo>
                <a:cubicBezTo>
                  <a:pt x="389" y="956"/>
                  <a:pt x="372" y="950"/>
                  <a:pt x="365" y="948"/>
                </a:cubicBezTo>
                <a:cubicBezTo>
                  <a:pt x="370" y="955"/>
                  <a:pt x="368" y="973"/>
                  <a:pt x="382" y="968"/>
                </a:cubicBezTo>
                <a:cubicBezTo>
                  <a:pt x="382" y="967"/>
                  <a:pt x="382" y="967"/>
                  <a:pt x="382" y="967"/>
                </a:cubicBezTo>
                <a:cubicBezTo>
                  <a:pt x="383" y="967"/>
                  <a:pt x="383" y="968"/>
                  <a:pt x="383" y="968"/>
                </a:cubicBezTo>
                <a:cubicBezTo>
                  <a:pt x="384" y="968"/>
                  <a:pt x="384" y="968"/>
                  <a:pt x="384" y="968"/>
                </a:cubicBezTo>
                <a:cubicBezTo>
                  <a:pt x="384" y="968"/>
                  <a:pt x="384" y="968"/>
                  <a:pt x="384" y="968"/>
                </a:cubicBezTo>
                <a:cubicBezTo>
                  <a:pt x="384" y="969"/>
                  <a:pt x="385" y="970"/>
                  <a:pt x="385" y="971"/>
                </a:cubicBezTo>
                <a:cubicBezTo>
                  <a:pt x="386" y="971"/>
                  <a:pt x="386" y="972"/>
                  <a:pt x="386" y="973"/>
                </a:cubicBezTo>
                <a:cubicBezTo>
                  <a:pt x="386" y="974"/>
                  <a:pt x="387" y="974"/>
                  <a:pt x="387" y="975"/>
                </a:cubicBezTo>
                <a:cubicBezTo>
                  <a:pt x="387" y="975"/>
                  <a:pt x="387" y="975"/>
                  <a:pt x="387" y="975"/>
                </a:cubicBezTo>
                <a:cubicBezTo>
                  <a:pt x="387" y="975"/>
                  <a:pt x="387" y="976"/>
                  <a:pt x="387" y="976"/>
                </a:cubicBezTo>
                <a:cubicBezTo>
                  <a:pt x="387" y="976"/>
                  <a:pt x="387" y="977"/>
                  <a:pt x="387" y="977"/>
                </a:cubicBezTo>
                <a:cubicBezTo>
                  <a:pt x="387" y="977"/>
                  <a:pt x="387" y="978"/>
                  <a:pt x="387" y="978"/>
                </a:cubicBezTo>
                <a:cubicBezTo>
                  <a:pt x="388" y="978"/>
                  <a:pt x="388" y="978"/>
                  <a:pt x="388" y="979"/>
                </a:cubicBezTo>
                <a:cubicBezTo>
                  <a:pt x="388" y="979"/>
                  <a:pt x="388" y="979"/>
                  <a:pt x="388" y="979"/>
                </a:cubicBezTo>
                <a:cubicBezTo>
                  <a:pt x="388" y="979"/>
                  <a:pt x="388" y="980"/>
                  <a:pt x="388" y="980"/>
                </a:cubicBezTo>
                <a:cubicBezTo>
                  <a:pt x="388" y="980"/>
                  <a:pt x="388" y="980"/>
                  <a:pt x="388" y="980"/>
                </a:cubicBezTo>
                <a:cubicBezTo>
                  <a:pt x="388" y="981"/>
                  <a:pt x="387" y="981"/>
                  <a:pt x="387" y="981"/>
                </a:cubicBezTo>
                <a:cubicBezTo>
                  <a:pt x="387" y="982"/>
                  <a:pt x="386" y="982"/>
                  <a:pt x="386" y="983"/>
                </a:cubicBezTo>
                <a:cubicBezTo>
                  <a:pt x="385" y="983"/>
                  <a:pt x="385" y="984"/>
                  <a:pt x="384" y="984"/>
                </a:cubicBezTo>
                <a:cubicBezTo>
                  <a:pt x="384" y="985"/>
                  <a:pt x="383" y="985"/>
                  <a:pt x="383" y="986"/>
                </a:cubicBezTo>
                <a:cubicBezTo>
                  <a:pt x="382" y="986"/>
                  <a:pt x="382" y="987"/>
                  <a:pt x="381" y="987"/>
                </a:cubicBezTo>
                <a:cubicBezTo>
                  <a:pt x="380" y="988"/>
                  <a:pt x="379" y="989"/>
                  <a:pt x="379" y="990"/>
                </a:cubicBezTo>
                <a:cubicBezTo>
                  <a:pt x="378" y="990"/>
                  <a:pt x="378" y="991"/>
                  <a:pt x="378" y="991"/>
                </a:cubicBezTo>
                <a:cubicBezTo>
                  <a:pt x="378" y="991"/>
                  <a:pt x="378" y="991"/>
                  <a:pt x="378" y="991"/>
                </a:cubicBezTo>
                <a:cubicBezTo>
                  <a:pt x="377" y="992"/>
                  <a:pt x="377" y="992"/>
                  <a:pt x="377" y="992"/>
                </a:cubicBezTo>
                <a:cubicBezTo>
                  <a:pt x="377" y="992"/>
                  <a:pt x="377" y="992"/>
                  <a:pt x="377" y="993"/>
                </a:cubicBezTo>
                <a:cubicBezTo>
                  <a:pt x="377" y="993"/>
                  <a:pt x="376" y="993"/>
                  <a:pt x="376" y="994"/>
                </a:cubicBezTo>
                <a:cubicBezTo>
                  <a:pt x="375" y="996"/>
                  <a:pt x="375" y="999"/>
                  <a:pt x="375" y="1001"/>
                </a:cubicBezTo>
                <a:cubicBezTo>
                  <a:pt x="375" y="1002"/>
                  <a:pt x="375" y="1003"/>
                  <a:pt x="375" y="1003"/>
                </a:cubicBezTo>
                <a:cubicBezTo>
                  <a:pt x="375" y="1004"/>
                  <a:pt x="375" y="1004"/>
                  <a:pt x="376" y="1005"/>
                </a:cubicBezTo>
                <a:cubicBezTo>
                  <a:pt x="376" y="1005"/>
                  <a:pt x="376" y="1006"/>
                  <a:pt x="376" y="1006"/>
                </a:cubicBezTo>
                <a:cubicBezTo>
                  <a:pt x="376" y="1007"/>
                  <a:pt x="376" y="1007"/>
                  <a:pt x="377" y="1008"/>
                </a:cubicBezTo>
                <a:cubicBezTo>
                  <a:pt x="377" y="1009"/>
                  <a:pt x="377" y="1010"/>
                  <a:pt x="378" y="1011"/>
                </a:cubicBezTo>
                <a:cubicBezTo>
                  <a:pt x="376" y="1009"/>
                  <a:pt x="375" y="1007"/>
                  <a:pt x="374" y="1004"/>
                </a:cubicBezTo>
                <a:cubicBezTo>
                  <a:pt x="372" y="1002"/>
                  <a:pt x="369" y="999"/>
                  <a:pt x="367" y="996"/>
                </a:cubicBezTo>
                <a:cubicBezTo>
                  <a:pt x="366" y="995"/>
                  <a:pt x="364" y="993"/>
                  <a:pt x="363" y="992"/>
                </a:cubicBezTo>
                <a:cubicBezTo>
                  <a:pt x="362" y="992"/>
                  <a:pt x="361" y="991"/>
                  <a:pt x="361" y="990"/>
                </a:cubicBezTo>
                <a:cubicBezTo>
                  <a:pt x="360" y="990"/>
                  <a:pt x="359" y="989"/>
                  <a:pt x="359" y="989"/>
                </a:cubicBezTo>
                <a:cubicBezTo>
                  <a:pt x="356" y="987"/>
                  <a:pt x="353" y="985"/>
                  <a:pt x="350" y="983"/>
                </a:cubicBezTo>
                <a:cubicBezTo>
                  <a:pt x="344" y="980"/>
                  <a:pt x="339" y="976"/>
                  <a:pt x="334" y="972"/>
                </a:cubicBezTo>
                <a:cubicBezTo>
                  <a:pt x="331" y="969"/>
                  <a:pt x="329" y="967"/>
                  <a:pt x="327" y="965"/>
                </a:cubicBezTo>
                <a:cubicBezTo>
                  <a:pt x="324" y="963"/>
                  <a:pt x="322" y="960"/>
                  <a:pt x="320" y="958"/>
                </a:cubicBezTo>
                <a:cubicBezTo>
                  <a:pt x="319" y="957"/>
                  <a:pt x="317" y="956"/>
                  <a:pt x="316" y="955"/>
                </a:cubicBezTo>
                <a:cubicBezTo>
                  <a:pt x="316" y="954"/>
                  <a:pt x="316" y="954"/>
                  <a:pt x="316" y="953"/>
                </a:cubicBezTo>
                <a:cubicBezTo>
                  <a:pt x="316" y="952"/>
                  <a:pt x="316" y="951"/>
                  <a:pt x="316" y="949"/>
                </a:cubicBezTo>
                <a:cubicBezTo>
                  <a:pt x="316" y="949"/>
                  <a:pt x="316" y="948"/>
                  <a:pt x="316" y="948"/>
                </a:cubicBezTo>
                <a:cubicBezTo>
                  <a:pt x="316" y="948"/>
                  <a:pt x="316" y="947"/>
                  <a:pt x="316" y="947"/>
                </a:cubicBezTo>
                <a:cubicBezTo>
                  <a:pt x="316" y="946"/>
                  <a:pt x="316" y="945"/>
                  <a:pt x="316" y="944"/>
                </a:cubicBezTo>
                <a:cubicBezTo>
                  <a:pt x="316" y="943"/>
                  <a:pt x="317" y="942"/>
                  <a:pt x="317" y="941"/>
                </a:cubicBezTo>
                <a:cubicBezTo>
                  <a:pt x="317" y="941"/>
                  <a:pt x="317" y="941"/>
                  <a:pt x="317" y="941"/>
                </a:cubicBezTo>
                <a:cubicBezTo>
                  <a:pt x="317" y="940"/>
                  <a:pt x="317" y="940"/>
                  <a:pt x="318" y="940"/>
                </a:cubicBezTo>
                <a:cubicBezTo>
                  <a:pt x="318" y="940"/>
                  <a:pt x="318" y="940"/>
                  <a:pt x="318" y="939"/>
                </a:cubicBezTo>
                <a:cubicBezTo>
                  <a:pt x="318" y="939"/>
                  <a:pt x="318" y="939"/>
                  <a:pt x="318" y="939"/>
                </a:cubicBezTo>
                <a:cubicBezTo>
                  <a:pt x="319" y="937"/>
                  <a:pt x="321" y="935"/>
                  <a:pt x="323" y="934"/>
                </a:cubicBezTo>
                <a:cubicBezTo>
                  <a:pt x="323" y="933"/>
                  <a:pt x="324" y="932"/>
                  <a:pt x="325" y="930"/>
                </a:cubicBezTo>
                <a:cubicBezTo>
                  <a:pt x="325" y="930"/>
                  <a:pt x="325" y="929"/>
                  <a:pt x="326" y="928"/>
                </a:cubicBezTo>
                <a:cubicBezTo>
                  <a:pt x="326" y="928"/>
                  <a:pt x="326" y="928"/>
                  <a:pt x="326" y="928"/>
                </a:cubicBezTo>
                <a:cubicBezTo>
                  <a:pt x="326" y="928"/>
                  <a:pt x="326" y="928"/>
                  <a:pt x="326" y="927"/>
                </a:cubicBezTo>
                <a:cubicBezTo>
                  <a:pt x="326" y="927"/>
                  <a:pt x="326" y="927"/>
                  <a:pt x="326" y="927"/>
                </a:cubicBezTo>
                <a:cubicBezTo>
                  <a:pt x="326" y="927"/>
                  <a:pt x="326" y="927"/>
                  <a:pt x="326" y="926"/>
                </a:cubicBezTo>
                <a:cubicBezTo>
                  <a:pt x="327" y="923"/>
                  <a:pt x="326" y="921"/>
                  <a:pt x="326" y="918"/>
                </a:cubicBezTo>
                <a:cubicBezTo>
                  <a:pt x="325" y="917"/>
                  <a:pt x="325" y="917"/>
                  <a:pt x="325" y="916"/>
                </a:cubicBezTo>
                <a:cubicBezTo>
                  <a:pt x="325" y="916"/>
                  <a:pt x="325" y="916"/>
                  <a:pt x="326" y="916"/>
                </a:cubicBezTo>
                <a:cubicBezTo>
                  <a:pt x="326" y="915"/>
                  <a:pt x="326" y="915"/>
                  <a:pt x="326" y="915"/>
                </a:cubicBezTo>
                <a:cubicBezTo>
                  <a:pt x="326" y="915"/>
                  <a:pt x="326" y="915"/>
                  <a:pt x="326" y="915"/>
                </a:cubicBezTo>
                <a:cubicBezTo>
                  <a:pt x="326" y="914"/>
                  <a:pt x="326" y="913"/>
                  <a:pt x="327" y="913"/>
                </a:cubicBezTo>
                <a:cubicBezTo>
                  <a:pt x="327" y="912"/>
                  <a:pt x="327" y="911"/>
                  <a:pt x="327" y="911"/>
                </a:cubicBezTo>
                <a:cubicBezTo>
                  <a:pt x="328" y="910"/>
                  <a:pt x="328" y="909"/>
                  <a:pt x="328" y="909"/>
                </a:cubicBezTo>
                <a:cubicBezTo>
                  <a:pt x="329" y="908"/>
                  <a:pt x="329" y="907"/>
                  <a:pt x="329" y="906"/>
                </a:cubicBezTo>
                <a:cubicBezTo>
                  <a:pt x="330" y="906"/>
                  <a:pt x="330" y="905"/>
                  <a:pt x="331" y="904"/>
                </a:cubicBezTo>
                <a:cubicBezTo>
                  <a:pt x="340" y="900"/>
                  <a:pt x="348" y="894"/>
                  <a:pt x="347" y="882"/>
                </a:cubicBezTo>
                <a:cubicBezTo>
                  <a:pt x="337" y="887"/>
                  <a:pt x="329" y="892"/>
                  <a:pt x="327" y="905"/>
                </a:cubicBezTo>
                <a:cubicBezTo>
                  <a:pt x="328" y="905"/>
                  <a:pt x="328" y="905"/>
                  <a:pt x="328" y="905"/>
                </a:cubicBezTo>
                <a:cubicBezTo>
                  <a:pt x="328" y="905"/>
                  <a:pt x="328" y="905"/>
                  <a:pt x="328" y="905"/>
                </a:cubicBezTo>
                <a:cubicBezTo>
                  <a:pt x="327" y="906"/>
                  <a:pt x="327" y="907"/>
                  <a:pt x="326" y="907"/>
                </a:cubicBezTo>
                <a:cubicBezTo>
                  <a:pt x="326" y="908"/>
                  <a:pt x="326" y="909"/>
                  <a:pt x="325" y="910"/>
                </a:cubicBezTo>
                <a:cubicBezTo>
                  <a:pt x="325" y="910"/>
                  <a:pt x="325" y="911"/>
                  <a:pt x="325" y="912"/>
                </a:cubicBezTo>
                <a:cubicBezTo>
                  <a:pt x="324" y="912"/>
                  <a:pt x="324" y="912"/>
                  <a:pt x="324" y="913"/>
                </a:cubicBezTo>
                <a:cubicBezTo>
                  <a:pt x="324" y="912"/>
                  <a:pt x="324" y="911"/>
                  <a:pt x="324" y="910"/>
                </a:cubicBezTo>
                <a:cubicBezTo>
                  <a:pt x="323" y="907"/>
                  <a:pt x="323" y="905"/>
                  <a:pt x="322" y="902"/>
                </a:cubicBezTo>
                <a:cubicBezTo>
                  <a:pt x="322" y="897"/>
                  <a:pt x="321" y="893"/>
                  <a:pt x="321" y="889"/>
                </a:cubicBezTo>
                <a:cubicBezTo>
                  <a:pt x="321" y="888"/>
                  <a:pt x="321" y="888"/>
                  <a:pt x="321" y="887"/>
                </a:cubicBezTo>
                <a:cubicBezTo>
                  <a:pt x="321" y="887"/>
                  <a:pt x="321" y="886"/>
                  <a:pt x="321" y="886"/>
                </a:cubicBezTo>
                <a:cubicBezTo>
                  <a:pt x="321" y="885"/>
                  <a:pt x="320" y="884"/>
                  <a:pt x="320" y="883"/>
                </a:cubicBezTo>
                <a:cubicBezTo>
                  <a:pt x="320" y="882"/>
                  <a:pt x="320" y="880"/>
                  <a:pt x="319" y="879"/>
                </a:cubicBezTo>
                <a:cubicBezTo>
                  <a:pt x="319" y="878"/>
                  <a:pt x="319" y="878"/>
                  <a:pt x="319" y="878"/>
                </a:cubicBezTo>
                <a:cubicBezTo>
                  <a:pt x="319" y="878"/>
                  <a:pt x="319" y="877"/>
                  <a:pt x="319" y="877"/>
                </a:cubicBezTo>
                <a:cubicBezTo>
                  <a:pt x="320" y="877"/>
                  <a:pt x="320" y="877"/>
                  <a:pt x="320" y="877"/>
                </a:cubicBezTo>
                <a:cubicBezTo>
                  <a:pt x="319" y="877"/>
                  <a:pt x="320" y="877"/>
                  <a:pt x="320" y="877"/>
                </a:cubicBezTo>
                <a:cubicBezTo>
                  <a:pt x="320" y="877"/>
                  <a:pt x="320" y="877"/>
                  <a:pt x="320" y="877"/>
                </a:cubicBezTo>
                <a:cubicBezTo>
                  <a:pt x="320" y="877"/>
                  <a:pt x="320" y="877"/>
                  <a:pt x="320" y="877"/>
                </a:cubicBezTo>
                <a:cubicBezTo>
                  <a:pt x="320" y="877"/>
                  <a:pt x="320" y="877"/>
                  <a:pt x="320" y="877"/>
                </a:cubicBezTo>
                <a:cubicBezTo>
                  <a:pt x="320" y="877"/>
                  <a:pt x="320" y="878"/>
                  <a:pt x="320" y="878"/>
                </a:cubicBezTo>
                <a:cubicBezTo>
                  <a:pt x="320" y="878"/>
                  <a:pt x="320" y="878"/>
                  <a:pt x="320" y="878"/>
                </a:cubicBezTo>
                <a:cubicBezTo>
                  <a:pt x="320" y="878"/>
                  <a:pt x="320" y="878"/>
                  <a:pt x="320" y="878"/>
                </a:cubicBezTo>
                <a:cubicBezTo>
                  <a:pt x="320" y="878"/>
                  <a:pt x="320" y="877"/>
                  <a:pt x="320" y="877"/>
                </a:cubicBezTo>
                <a:cubicBezTo>
                  <a:pt x="320" y="877"/>
                  <a:pt x="320" y="877"/>
                  <a:pt x="320" y="877"/>
                </a:cubicBezTo>
                <a:cubicBezTo>
                  <a:pt x="320" y="877"/>
                  <a:pt x="320" y="877"/>
                  <a:pt x="319" y="877"/>
                </a:cubicBezTo>
                <a:cubicBezTo>
                  <a:pt x="319" y="877"/>
                  <a:pt x="319" y="877"/>
                  <a:pt x="319" y="877"/>
                </a:cubicBezTo>
                <a:cubicBezTo>
                  <a:pt x="319" y="877"/>
                  <a:pt x="319" y="877"/>
                  <a:pt x="319" y="877"/>
                </a:cubicBezTo>
                <a:cubicBezTo>
                  <a:pt x="319" y="877"/>
                  <a:pt x="319" y="877"/>
                  <a:pt x="319" y="877"/>
                </a:cubicBezTo>
                <a:cubicBezTo>
                  <a:pt x="319" y="877"/>
                  <a:pt x="319" y="877"/>
                  <a:pt x="319" y="877"/>
                </a:cubicBezTo>
                <a:cubicBezTo>
                  <a:pt x="319" y="878"/>
                  <a:pt x="319" y="879"/>
                  <a:pt x="319" y="879"/>
                </a:cubicBezTo>
                <a:cubicBezTo>
                  <a:pt x="318" y="880"/>
                  <a:pt x="318" y="882"/>
                  <a:pt x="318" y="883"/>
                </a:cubicBezTo>
                <a:cubicBezTo>
                  <a:pt x="318" y="884"/>
                  <a:pt x="318" y="885"/>
                  <a:pt x="318" y="886"/>
                </a:cubicBezTo>
                <a:cubicBezTo>
                  <a:pt x="318" y="886"/>
                  <a:pt x="318" y="887"/>
                  <a:pt x="318" y="887"/>
                </a:cubicBezTo>
                <a:cubicBezTo>
                  <a:pt x="318" y="888"/>
                  <a:pt x="318" y="888"/>
                  <a:pt x="318" y="889"/>
                </a:cubicBezTo>
                <a:cubicBezTo>
                  <a:pt x="319" y="890"/>
                  <a:pt x="319" y="892"/>
                  <a:pt x="319" y="893"/>
                </a:cubicBezTo>
                <a:cubicBezTo>
                  <a:pt x="319" y="893"/>
                  <a:pt x="319" y="893"/>
                  <a:pt x="319" y="893"/>
                </a:cubicBezTo>
                <a:cubicBezTo>
                  <a:pt x="318" y="892"/>
                  <a:pt x="318" y="892"/>
                  <a:pt x="318" y="892"/>
                </a:cubicBezTo>
                <a:cubicBezTo>
                  <a:pt x="318" y="891"/>
                  <a:pt x="317" y="891"/>
                  <a:pt x="317" y="890"/>
                </a:cubicBezTo>
                <a:cubicBezTo>
                  <a:pt x="317" y="890"/>
                  <a:pt x="317" y="890"/>
                  <a:pt x="316" y="889"/>
                </a:cubicBezTo>
                <a:cubicBezTo>
                  <a:pt x="316" y="888"/>
                  <a:pt x="315" y="887"/>
                  <a:pt x="315" y="886"/>
                </a:cubicBezTo>
                <a:cubicBezTo>
                  <a:pt x="314" y="886"/>
                  <a:pt x="313" y="885"/>
                  <a:pt x="312" y="884"/>
                </a:cubicBezTo>
                <a:cubicBezTo>
                  <a:pt x="312" y="884"/>
                  <a:pt x="312" y="883"/>
                  <a:pt x="312" y="883"/>
                </a:cubicBezTo>
                <a:cubicBezTo>
                  <a:pt x="319" y="870"/>
                  <a:pt x="292" y="866"/>
                  <a:pt x="286" y="862"/>
                </a:cubicBezTo>
                <a:cubicBezTo>
                  <a:pt x="288" y="873"/>
                  <a:pt x="297" y="894"/>
                  <a:pt x="310" y="885"/>
                </a:cubicBezTo>
                <a:cubicBezTo>
                  <a:pt x="310" y="884"/>
                  <a:pt x="309" y="883"/>
                  <a:pt x="309" y="883"/>
                </a:cubicBezTo>
                <a:cubicBezTo>
                  <a:pt x="309" y="883"/>
                  <a:pt x="309" y="883"/>
                  <a:pt x="309" y="883"/>
                </a:cubicBezTo>
                <a:cubicBezTo>
                  <a:pt x="310" y="884"/>
                  <a:pt x="310" y="884"/>
                  <a:pt x="311" y="885"/>
                </a:cubicBezTo>
                <a:cubicBezTo>
                  <a:pt x="312" y="886"/>
                  <a:pt x="313" y="887"/>
                  <a:pt x="313" y="888"/>
                </a:cubicBezTo>
                <a:cubicBezTo>
                  <a:pt x="314" y="888"/>
                  <a:pt x="314" y="889"/>
                  <a:pt x="315" y="890"/>
                </a:cubicBezTo>
                <a:cubicBezTo>
                  <a:pt x="315" y="890"/>
                  <a:pt x="315" y="891"/>
                  <a:pt x="316" y="891"/>
                </a:cubicBezTo>
                <a:cubicBezTo>
                  <a:pt x="316" y="892"/>
                  <a:pt x="316" y="892"/>
                  <a:pt x="316" y="893"/>
                </a:cubicBezTo>
                <a:cubicBezTo>
                  <a:pt x="317" y="893"/>
                  <a:pt x="317" y="893"/>
                  <a:pt x="317" y="894"/>
                </a:cubicBezTo>
                <a:cubicBezTo>
                  <a:pt x="317" y="894"/>
                  <a:pt x="318" y="894"/>
                  <a:pt x="318" y="895"/>
                </a:cubicBezTo>
                <a:cubicBezTo>
                  <a:pt x="318" y="895"/>
                  <a:pt x="318" y="895"/>
                  <a:pt x="318" y="895"/>
                </a:cubicBezTo>
                <a:cubicBezTo>
                  <a:pt x="318" y="896"/>
                  <a:pt x="318" y="896"/>
                  <a:pt x="318" y="896"/>
                </a:cubicBezTo>
                <a:cubicBezTo>
                  <a:pt x="318" y="896"/>
                  <a:pt x="319" y="896"/>
                  <a:pt x="319" y="897"/>
                </a:cubicBezTo>
                <a:cubicBezTo>
                  <a:pt x="319" y="897"/>
                  <a:pt x="319" y="897"/>
                  <a:pt x="319" y="897"/>
                </a:cubicBezTo>
                <a:cubicBezTo>
                  <a:pt x="319" y="899"/>
                  <a:pt x="320" y="901"/>
                  <a:pt x="320" y="903"/>
                </a:cubicBezTo>
                <a:cubicBezTo>
                  <a:pt x="320" y="905"/>
                  <a:pt x="321" y="908"/>
                  <a:pt x="321" y="910"/>
                </a:cubicBezTo>
                <a:cubicBezTo>
                  <a:pt x="322" y="913"/>
                  <a:pt x="322" y="916"/>
                  <a:pt x="323" y="918"/>
                </a:cubicBezTo>
                <a:cubicBezTo>
                  <a:pt x="324" y="921"/>
                  <a:pt x="324" y="923"/>
                  <a:pt x="324" y="926"/>
                </a:cubicBezTo>
                <a:cubicBezTo>
                  <a:pt x="324" y="926"/>
                  <a:pt x="324" y="926"/>
                  <a:pt x="324" y="926"/>
                </a:cubicBezTo>
                <a:cubicBezTo>
                  <a:pt x="323" y="927"/>
                  <a:pt x="323" y="927"/>
                  <a:pt x="323" y="927"/>
                </a:cubicBezTo>
                <a:cubicBezTo>
                  <a:pt x="323" y="927"/>
                  <a:pt x="323" y="927"/>
                  <a:pt x="323" y="927"/>
                </a:cubicBezTo>
                <a:cubicBezTo>
                  <a:pt x="323" y="927"/>
                  <a:pt x="323" y="927"/>
                  <a:pt x="323" y="927"/>
                </a:cubicBezTo>
                <a:cubicBezTo>
                  <a:pt x="323" y="928"/>
                  <a:pt x="323" y="928"/>
                  <a:pt x="323" y="929"/>
                </a:cubicBezTo>
                <a:cubicBezTo>
                  <a:pt x="322" y="930"/>
                  <a:pt x="321" y="931"/>
                  <a:pt x="321" y="932"/>
                </a:cubicBezTo>
                <a:cubicBezTo>
                  <a:pt x="319" y="933"/>
                  <a:pt x="317" y="935"/>
                  <a:pt x="316" y="937"/>
                </a:cubicBezTo>
                <a:cubicBezTo>
                  <a:pt x="316" y="937"/>
                  <a:pt x="316" y="938"/>
                  <a:pt x="316" y="938"/>
                </a:cubicBezTo>
                <a:cubicBezTo>
                  <a:pt x="316" y="938"/>
                  <a:pt x="315" y="938"/>
                  <a:pt x="315" y="939"/>
                </a:cubicBezTo>
                <a:cubicBezTo>
                  <a:pt x="315" y="939"/>
                  <a:pt x="315" y="939"/>
                  <a:pt x="315" y="939"/>
                </a:cubicBezTo>
                <a:cubicBezTo>
                  <a:pt x="315" y="940"/>
                  <a:pt x="315" y="940"/>
                  <a:pt x="315" y="940"/>
                </a:cubicBezTo>
                <a:cubicBezTo>
                  <a:pt x="314" y="941"/>
                  <a:pt x="314" y="942"/>
                  <a:pt x="314" y="943"/>
                </a:cubicBezTo>
                <a:cubicBezTo>
                  <a:pt x="314" y="944"/>
                  <a:pt x="314" y="945"/>
                  <a:pt x="314" y="945"/>
                </a:cubicBezTo>
                <a:cubicBezTo>
                  <a:pt x="313" y="946"/>
                  <a:pt x="313" y="946"/>
                  <a:pt x="313" y="947"/>
                </a:cubicBezTo>
                <a:cubicBezTo>
                  <a:pt x="314" y="947"/>
                  <a:pt x="314" y="947"/>
                  <a:pt x="314" y="948"/>
                </a:cubicBezTo>
                <a:cubicBezTo>
                  <a:pt x="314" y="948"/>
                  <a:pt x="314" y="949"/>
                  <a:pt x="314" y="949"/>
                </a:cubicBezTo>
                <a:cubicBezTo>
                  <a:pt x="314" y="951"/>
                  <a:pt x="315" y="952"/>
                  <a:pt x="315" y="953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4" y="953"/>
                  <a:pt x="314" y="953"/>
                  <a:pt x="313" y="952"/>
                </a:cubicBezTo>
                <a:cubicBezTo>
                  <a:pt x="313" y="952"/>
                  <a:pt x="312" y="952"/>
                  <a:pt x="311" y="951"/>
                </a:cubicBezTo>
                <a:cubicBezTo>
                  <a:pt x="311" y="951"/>
                  <a:pt x="311" y="951"/>
                  <a:pt x="311" y="951"/>
                </a:cubicBezTo>
                <a:cubicBezTo>
                  <a:pt x="311" y="951"/>
                  <a:pt x="311" y="951"/>
                  <a:pt x="311" y="951"/>
                </a:cubicBezTo>
                <a:cubicBezTo>
                  <a:pt x="311" y="951"/>
                  <a:pt x="311" y="951"/>
                  <a:pt x="311" y="951"/>
                </a:cubicBezTo>
                <a:cubicBezTo>
                  <a:pt x="311" y="951"/>
                  <a:pt x="311" y="951"/>
                  <a:pt x="311" y="951"/>
                </a:cubicBezTo>
                <a:cubicBezTo>
                  <a:pt x="310" y="951"/>
                  <a:pt x="310" y="951"/>
                  <a:pt x="310" y="951"/>
                </a:cubicBezTo>
                <a:cubicBezTo>
                  <a:pt x="310" y="950"/>
                  <a:pt x="310" y="950"/>
                  <a:pt x="309" y="950"/>
                </a:cubicBezTo>
                <a:cubicBezTo>
                  <a:pt x="309" y="950"/>
                  <a:pt x="309" y="950"/>
                  <a:pt x="308" y="950"/>
                </a:cubicBezTo>
                <a:cubicBezTo>
                  <a:pt x="308" y="949"/>
                  <a:pt x="308" y="949"/>
                  <a:pt x="307" y="949"/>
                </a:cubicBezTo>
                <a:cubicBezTo>
                  <a:pt x="307" y="949"/>
                  <a:pt x="306" y="949"/>
                  <a:pt x="305" y="948"/>
                </a:cubicBezTo>
                <a:cubicBezTo>
                  <a:pt x="304" y="948"/>
                  <a:pt x="303" y="948"/>
                  <a:pt x="302" y="947"/>
                </a:cubicBezTo>
                <a:cubicBezTo>
                  <a:pt x="301" y="947"/>
                  <a:pt x="299" y="947"/>
                  <a:pt x="298" y="946"/>
                </a:cubicBezTo>
                <a:cubicBezTo>
                  <a:pt x="296" y="946"/>
                  <a:pt x="294" y="946"/>
                  <a:pt x="292" y="945"/>
                </a:cubicBezTo>
                <a:cubicBezTo>
                  <a:pt x="288" y="944"/>
                  <a:pt x="284" y="943"/>
                  <a:pt x="282" y="942"/>
                </a:cubicBezTo>
                <a:cubicBezTo>
                  <a:pt x="280" y="942"/>
                  <a:pt x="279" y="941"/>
                  <a:pt x="278" y="941"/>
                </a:cubicBezTo>
                <a:cubicBezTo>
                  <a:pt x="277" y="941"/>
                  <a:pt x="276" y="940"/>
                  <a:pt x="275" y="940"/>
                </a:cubicBezTo>
                <a:cubicBezTo>
                  <a:pt x="274" y="939"/>
                  <a:pt x="273" y="939"/>
                  <a:pt x="273" y="939"/>
                </a:cubicBezTo>
                <a:cubicBezTo>
                  <a:pt x="273" y="939"/>
                  <a:pt x="274" y="939"/>
                  <a:pt x="275" y="940"/>
                </a:cubicBezTo>
                <a:cubicBezTo>
                  <a:pt x="276" y="941"/>
                  <a:pt x="277" y="941"/>
                  <a:pt x="278" y="942"/>
                </a:cubicBezTo>
                <a:cubicBezTo>
                  <a:pt x="279" y="942"/>
                  <a:pt x="280" y="943"/>
                  <a:pt x="281" y="944"/>
                </a:cubicBezTo>
                <a:cubicBezTo>
                  <a:pt x="282" y="944"/>
                  <a:pt x="283" y="945"/>
                  <a:pt x="285" y="945"/>
                </a:cubicBezTo>
                <a:cubicBezTo>
                  <a:pt x="284" y="946"/>
                  <a:pt x="283" y="946"/>
                  <a:pt x="283" y="946"/>
                </a:cubicBezTo>
                <a:cubicBezTo>
                  <a:pt x="281" y="946"/>
                  <a:pt x="280" y="946"/>
                  <a:pt x="279" y="946"/>
                </a:cubicBezTo>
                <a:cubicBezTo>
                  <a:pt x="278" y="946"/>
                  <a:pt x="276" y="947"/>
                  <a:pt x="275" y="947"/>
                </a:cubicBezTo>
                <a:cubicBezTo>
                  <a:pt x="274" y="947"/>
                  <a:pt x="273" y="948"/>
                  <a:pt x="273" y="948"/>
                </a:cubicBezTo>
                <a:cubicBezTo>
                  <a:pt x="258" y="941"/>
                  <a:pt x="257" y="954"/>
                  <a:pt x="244" y="956"/>
                </a:cubicBezTo>
                <a:cubicBezTo>
                  <a:pt x="257" y="964"/>
                  <a:pt x="270" y="969"/>
                  <a:pt x="272" y="950"/>
                </a:cubicBezTo>
                <a:cubicBezTo>
                  <a:pt x="272" y="950"/>
                  <a:pt x="273" y="950"/>
                  <a:pt x="273" y="950"/>
                </a:cubicBezTo>
                <a:cubicBezTo>
                  <a:pt x="274" y="950"/>
                  <a:pt x="275" y="949"/>
                  <a:pt x="276" y="949"/>
                </a:cubicBezTo>
                <a:cubicBezTo>
                  <a:pt x="277" y="949"/>
                  <a:pt x="278" y="949"/>
                  <a:pt x="279" y="948"/>
                </a:cubicBezTo>
                <a:cubicBezTo>
                  <a:pt x="281" y="948"/>
                  <a:pt x="282" y="948"/>
                  <a:pt x="283" y="948"/>
                </a:cubicBezTo>
                <a:cubicBezTo>
                  <a:pt x="284" y="948"/>
                  <a:pt x="285" y="948"/>
                  <a:pt x="286" y="948"/>
                </a:cubicBezTo>
                <a:cubicBezTo>
                  <a:pt x="287" y="948"/>
                  <a:pt x="288" y="948"/>
                  <a:pt x="288" y="948"/>
                </a:cubicBezTo>
                <a:cubicBezTo>
                  <a:pt x="289" y="948"/>
                  <a:pt x="289" y="948"/>
                  <a:pt x="290" y="948"/>
                </a:cubicBezTo>
                <a:cubicBezTo>
                  <a:pt x="290" y="948"/>
                  <a:pt x="290" y="948"/>
                  <a:pt x="291" y="948"/>
                </a:cubicBezTo>
                <a:cubicBezTo>
                  <a:pt x="291" y="948"/>
                  <a:pt x="291" y="948"/>
                  <a:pt x="291" y="948"/>
                </a:cubicBezTo>
                <a:cubicBezTo>
                  <a:pt x="293" y="949"/>
                  <a:pt x="295" y="949"/>
                  <a:pt x="298" y="950"/>
                </a:cubicBezTo>
                <a:cubicBezTo>
                  <a:pt x="299" y="950"/>
                  <a:pt x="300" y="951"/>
                  <a:pt x="301" y="951"/>
                </a:cubicBezTo>
                <a:cubicBezTo>
                  <a:pt x="302" y="951"/>
                  <a:pt x="303" y="952"/>
                  <a:pt x="305" y="952"/>
                </a:cubicBezTo>
                <a:cubicBezTo>
                  <a:pt x="305" y="952"/>
                  <a:pt x="306" y="952"/>
                  <a:pt x="306" y="953"/>
                </a:cubicBezTo>
                <a:cubicBezTo>
                  <a:pt x="307" y="953"/>
                  <a:pt x="307" y="953"/>
                  <a:pt x="307" y="953"/>
                </a:cubicBezTo>
                <a:cubicBezTo>
                  <a:pt x="307" y="953"/>
                  <a:pt x="308" y="953"/>
                  <a:pt x="308" y="953"/>
                </a:cubicBezTo>
                <a:cubicBezTo>
                  <a:pt x="308" y="954"/>
                  <a:pt x="309" y="954"/>
                  <a:pt x="309" y="954"/>
                </a:cubicBezTo>
                <a:cubicBezTo>
                  <a:pt x="309" y="954"/>
                  <a:pt x="309" y="954"/>
                  <a:pt x="309" y="954"/>
                </a:cubicBezTo>
                <a:cubicBezTo>
                  <a:pt x="309" y="954"/>
                  <a:pt x="309" y="954"/>
                  <a:pt x="309" y="954"/>
                </a:cubicBezTo>
                <a:cubicBezTo>
                  <a:pt x="309" y="954"/>
                  <a:pt x="309" y="954"/>
                  <a:pt x="309" y="954"/>
                </a:cubicBezTo>
                <a:cubicBezTo>
                  <a:pt x="309" y="954"/>
                  <a:pt x="309" y="954"/>
                  <a:pt x="309" y="954"/>
                </a:cubicBezTo>
                <a:cubicBezTo>
                  <a:pt x="310" y="954"/>
                  <a:pt x="310" y="954"/>
                  <a:pt x="310" y="954"/>
                </a:cubicBezTo>
                <a:cubicBezTo>
                  <a:pt x="310" y="955"/>
                  <a:pt x="311" y="955"/>
                  <a:pt x="311" y="956"/>
                </a:cubicBezTo>
                <a:cubicBezTo>
                  <a:pt x="313" y="957"/>
                  <a:pt x="316" y="959"/>
                  <a:pt x="318" y="961"/>
                </a:cubicBezTo>
                <a:cubicBezTo>
                  <a:pt x="320" y="963"/>
                  <a:pt x="322" y="965"/>
                  <a:pt x="324" y="968"/>
                </a:cubicBezTo>
                <a:cubicBezTo>
                  <a:pt x="326" y="970"/>
                  <a:pt x="329" y="972"/>
                  <a:pt x="331" y="974"/>
                </a:cubicBezTo>
                <a:cubicBezTo>
                  <a:pt x="334" y="977"/>
                  <a:pt x="337" y="979"/>
                  <a:pt x="340" y="981"/>
                </a:cubicBezTo>
                <a:cubicBezTo>
                  <a:pt x="340" y="981"/>
                  <a:pt x="340" y="981"/>
                  <a:pt x="340" y="981"/>
                </a:cubicBezTo>
                <a:cubicBezTo>
                  <a:pt x="340" y="981"/>
                  <a:pt x="339" y="982"/>
                  <a:pt x="339" y="982"/>
                </a:cubicBezTo>
                <a:cubicBezTo>
                  <a:pt x="338" y="982"/>
                  <a:pt x="338" y="982"/>
                  <a:pt x="337" y="982"/>
                </a:cubicBezTo>
                <a:cubicBezTo>
                  <a:pt x="337" y="982"/>
                  <a:pt x="336" y="982"/>
                  <a:pt x="336" y="983"/>
                </a:cubicBezTo>
                <a:cubicBezTo>
                  <a:pt x="336" y="983"/>
                  <a:pt x="336" y="983"/>
                  <a:pt x="335" y="983"/>
                </a:cubicBezTo>
                <a:cubicBezTo>
                  <a:pt x="334" y="984"/>
                  <a:pt x="333" y="984"/>
                  <a:pt x="332" y="985"/>
                </a:cubicBezTo>
                <a:cubicBezTo>
                  <a:pt x="331" y="986"/>
                  <a:pt x="329" y="987"/>
                  <a:pt x="328" y="988"/>
                </a:cubicBezTo>
                <a:cubicBezTo>
                  <a:pt x="326" y="989"/>
                  <a:pt x="323" y="991"/>
                  <a:pt x="320" y="993"/>
                </a:cubicBezTo>
                <a:cubicBezTo>
                  <a:pt x="319" y="994"/>
                  <a:pt x="318" y="995"/>
                  <a:pt x="316" y="995"/>
                </a:cubicBezTo>
                <a:cubicBezTo>
                  <a:pt x="315" y="996"/>
                  <a:pt x="313" y="997"/>
                  <a:pt x="312" y="997"/>
                </a:cubicBezTo>
                <a:cubicBezTo>
                  <a:pt x="311" y="998"/>
                  <a:pt x="309" y="998"/>
                  <a:pt x="308" y="999"/>
                </a:cubicBezTo>
                <a:cubicBezTo>
                  <a:pt x="308" y="999"/>
                  <a:pt x="308" y="999"/>
                  <a:pt x="308" y="999"/>
                </a:cubicBezTo>
                <a:cubicBezTo>
                  <a:pt x="308" y="998"/>
                  <a:pt x="307" y="998"/>
                  <a:pt x="307" y="998"/>
                </a:cubicBezTo>
                <a:cubicBezTo>
                  <a:pt x="306" y="998"/>
                  <a:pt x="306" y="998"/>
                  <a:pt x="306" y="998"/>
                </a:cubicBezTo>
                <a:cubicBezTo>
                  <a:pt x="306" y="998"/>
                  <a:pt x="306" y="997"/>
                  <a:pt x="305" y="997"/>
                </a:cubicBezTo>
                <a:cubicBezTo>
                  <a:pt x="305" y="997"/>
                  <a:pt x="305" y="997"/>
                  <a:pt x="305" y="997"/>
                </a:cubicBezTo>
                <a:cubicBezTo>
                  <a:pt x="304" y="997"/>
                  <a:pt x="303" y="997"/>
                  <a:pt x="303" y="997"/>
                </a:cubicBezTo>
                <a:cubicBezTo>
                  <a:pt x="302" y="997"/>
                  <a:pt x="301" y="996"/>
                  <a:pt x="300" y="996"/>
                </a:cubicBezTo>
                <a:cubicBezTo>
                  <a:pt x="299" y="996"/>
                  <a:pt x="299" y="995"/>
                  <a:pt x="298" y="995"/>
                </a:cubicBezTo>
                <a:cubicBezTo>
                  <a:pt x="297" y="995"/>
                  <a:pt x="296" y="994"/>
                  <a:pt x="295" y="994"/>
                </a:cubicBezTo>
                <a:cubicBezTo>
                  <a:pt x="292" y="981"/>
                  <a:pt x="281" y="986"/>
                  <a:pt x="272" y="979"/>
                </a:cubicBezTo>
                <a:cubicBezTo>
                  <a:pt x="274" y="985"/>
                  <a:pt x="277" y="993"/>
                  <a:pt x="282" y="996"/>
                </a:cubicBezTo>
                <a:cubicBezTo>
                  <a:pt x="285" y="998"/>
                  <a:pt x="293" y="998"/>
                  <a:pt x="295" y="996"/>
                </a:cubicBezTo>
                <a:cubicBezTo>
                  <a:pt x="295" y="996"/>
                  <a:pt x="296" y="996"/>
                  <a:pt x="296" y="996"/>
                </a:cubicBezTo>
                <a:cubicBezTo>
                  <a:pt x="296" y="996"/>
                  <a:pt x="296" y="996"/>
                  <a:pt x="296" y="996"/>
                </a:cubicBezTo>
                <a:cubicBezTo>
                  <a:pt x="296" y="996"/>
                  <a:pt x="296" y="996"/>
                  <a:pt x="296" y="996"/>
                </a:cubicBezTo>
                <a:cubicBezTo>
                  <a:pt x="296" y="996"/>
                  <a:pt x="297" y="996"/>
                  <a:pt x="297" y="997"/>
                </a:cubicBezTo>
                <a:cubicBezTo>
                  <a:pt x="298" y="997"/>
                  <a:pt x="299" y="997"/>
                  <a:pt x="300" y="998"/>
                </a:cubicBezTo>
                <a:cubicBezTo>
                  <a:pt x="301" y="998"/>
                  <a:pt x="302" y="998"/>
                  <a:pt x="302" y="998"/>
                </a:cubicBezTo>
                <a:cubicBezTo>
                  <a:pt x="303" y="999"/>
                  <a:pt x="304" y="999"/>
                  <a:pt x="305" y="999"/>
                </a:cubicBezTo>
                <a:cubicBezTo>
                  <a:pt x="305" y="999"/>
                  <a:pt x="305" y="999"/>
                  <a:pt x="305" y="999"/>
                </a:cubicBezTo>
                <a:cubicBezTo>
                  <a:pt x="305" y="999"/>
                  <a:pt x="305" y="999"/>
                  <a:pt x="306" y="999"/>
                </a:cubicBezTo>
                <a:cubicBezTo>
                  <a:pt x="306" y="999"/>
                  <a:pt x="306" y="999"/>
                  <a:pt x="306" y="999"/>
                </a:cubicBezTo>
                <a:cubicBezTo>
                  <a:pt x="305" y="999"/>
                  <a:pt x="305" y="1000"/>
                  <a:pt x="304" y="1000"/>
                </a:cubicBezTo>
                <a:cubicBezTo>
                  <a:pt x="304" y="1000"/>
                  <a:pt x="304" y="1000"/>
                  <a:pt x="303" y="1000"/>
                </a:cubicBezTo>
                <a:cubicBezTo>
                  <a:pt x="303" y="1000"/>
                  <a:pt x="303" y="1000"/>
                  <a:pt x="302" y="1000"/>
                </a:cubicBezTo>
                <a:cubicBezTo>
                  <a:pt x="302" y="1000"/>
                  <a:pt x="301" y="1000"/>
                  <a:pt x="301" y="1001"/>
                </a:cubicBezTo>
                <a:cubicBezTo>
                  <a:pt x="300" y="1001"/>
                  <a:pt x="299" y="1001"/>
                  <a:pt x="298" y="1001"/>
                </a:cubicBezTo>
                <a:cubicBezTo>
                  <a:pt x="297" y="1002"/>
                  <a:pt x="296" y="1002"/>
                  <a:pt x="296" y="1002"/>
                </a:cubicBezTo>
                <a:cubicBezTo>
                  <a:pt x="296" y="1002"/>
                  <a:pt x="296" y="1002"/>
                  <a:pt x="297" y="1002"/>
                </a:cubicBezTo>
                <a:cubicBezTo>
                  <a:pt x="297" y="1002"/>
                  <a:pt x="298" y="1002"/>
                  <a:pt x="299" y="1002"/>
                </a:cubicBezTo>
                <a:cubicBezTo>
                  <a:pt x="299" y="1002"/>
                  <a:pt x="300" y="1003"/>
                  <a:pt x="301" y="1003"/>
                </a:cubicBezTo>
                <a:cubicBezTo>
                  <a:pt x="302" y="1003"/>
                  <a:pt x="302" y="1003"/>
                  <a:pt x="303" y="1003"/>
                </a:cubicBezTo>
                <a:cubicBezTo>
                  <a:pt x="303" y="1003"/>
                  <a:pt x="304" y="1003"/>
                  <a:pt x="304" y="1003"/>
                </a:cubicBezTo>
                <a:cubicBezTo>
                  <a:pt x="304" y="1002"/>
                  <a:pt x="304" y="1002"/>
                  <a:pt x="305" y="1002"/>
                </a:cubicBezTo>
                <a:cubicBezTo>
                  <a:pt x="307" y="1002"/>
                  <a:pt x="310" y="1001"/>
                  <a:pt x="313" y="1000"/>
                </a:cubicBezTo>
                <a:cubicBezTo>
                  <a:pt x="314" y="999"/>
                  <a:pt x="315" y="999"/>
                  <a:pt x="316" y="999"/>
                </a:cubicBezTo>
                <a:cubicBezTo>
                  <a:pt x="316" y="999"/>
                  <a:pt x="316" y="999"/>
                  <a:pt x="316" y="999"/>
                </a:cubicBezTo>
                <a:cubicBezTo>
                  <a:pt x="315" y="1000"/>
                  <a:pt x="315" y="1000"/>
                  <a:pt x="315" y="1001"/>
                </a:cubicBezTo>
                <a:cubicBezTo>
                  <a:pt x="315" y="1001"/>
                  <a:pt x="314" y="1002"/>
                  <a:pt x="314" y="1002"/>
                </a:cubicBezTo>
                <a:cubicBezTo>
                  <a:pt x="314" y="1003"/>
                  <a:pt x="313" y="1004"/>
                  <a:pt x="313" y="1005"/>
                </a:cubicBezTo>
                <a:cubicBezTo>
                  <a:pt x="313" y="1005"/>
                  <a:pt x="313" y="1005"/>
                  <a:pt x="313" y="1005"/>
                </a:cubicBezTo>
                <a:cubicBezTo>
                  <a:pt x="302" y="1010"/>
                  <a:pt x="297" y="1019"/>
                  <a:pt x="305" y="1032"/>
                </a:cubicBezTo>
                <a:cubicBezTo>
                  <a:pt x="309" y="1021"/>
                  <a:pt x="319" y="1019"/>
                  <a:pt x="313" y="1006"/>
                </a:cubicBezTo>
                <a:cubicBezTo>
                  <a:pt x="313" y="1006"/>
                  <a:pt x="313" y="1006"/>
                  <a:pt x="314" y="1005"/>
                </a:cubicBezTo>
                <a:cubicBezTo>
                  <a:pt x="314" y="1004"/>
                  <a:pt x="315" y="1004"/>
                  <a:pt x="315" y="1003"/>
                </a:cubicBezTo>
                <a:cubicBezTo>
                  <a:pt x="315" y="1002"/>
                  <a:pt x="316" y="1002"/>
                  <a:pt x="316" y="1001"/>
                </a:cubicBezTo>
                <a:cubicBezTo>
                  <a:pt x="316" y="1001"/>
                  <a:pt x="316" y="1000"/>
                  <a:pt x="317" y="1000"/>
                </a:cubicBezTo>
                <a:cubicBezTo>
                  <a:pt x="317" y="999"/>
                  <a:pt x="318" y="998"/>
                  <a:pt x="319" y="997"/>
                </a:cubicBezTo>
                <a:cubicBezTo>
                  <a:pt x="320" y="997"/>
                  <a:pt x="321" y="996"/>
                  <a:pt x="322" y="995"/>
                </a:cubicBezTo>
                <a:cubicBezTo>
                  <a:pt x="325" y="994"/>
                  <a:pt x="327" y="992"/>
                  <a:pt x="330" y="990"/>
                </a:cubicBezTo>
                <a:cubicBezTo>
                  <a:pt x="331" y="989"/>
                  <a:pt x="332" y="988"/>
                  <a:pt x="333" y="987"/>
                </a:cubicBezTo>
                <a:cubicBezTo>
                  <a:pt x="335" y="987"/>
                  <a:pt x="336" y="986"/>
                  <a:pt x="337" y="985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8" y="985"/>
                  <a:pt x="338" y="985"/>
                  <a:pt x="338" y="985"/>
                </a:cubicBezTo>
                <a:cubicBezTo>
                  <a:pt x="339" y="984"/>
                  <a:pt x="339" y="984"/>
                  <a:pt x="339" y="984"/>
                </a:cubicBezTo>
                <a:cubicBezTo>
                  <a:pt x="340" y="983"/>
                  <a:pt x="340" y="983"/>
                  <a:pt x="341" y="983"/>
                </a:cubicBezTo>
                <a:cubicBezTo>
                  <a:pt x="341" y="983"/>
                  <a:pt x="341" y="982"/>
                  <a:pt x="341" y="982"/>
                </a:cubicBezTo>
                <a:cubicBezTo>
                  <a:pt x="344" y="984"/>
                  <a:pt x="346" y="985"/>
                  <a:pt x="348" y="987"/>
                </a:cubicBezTo>
                <a:cubicBezTo>
                  <a:pt x="351" y="988"/>
                  <a:pt x="354" y="990"/>
                  <a:pt x="357" y="992"/>
                </a:cubicBezTo>
                <a:cubicBezTo>
                  <a:pt x="357" y="992"/>
                  <a:pt x="358" y="993"/>
                  <a:pt x="359" y="993"/>
                </a:cubicBezTo>
                <a:cubicBezTo>
                  <a:pt x="359" y="994"/>
                  <a:pt x="360" y="994"/>
                  <a:pt x="361" y="995"/>
                </a:cubicBezTo>
                <a:cubicBezTo>
                  <a:pt x="362" y="996"/>
                  <a:pt x="363" y="997"/>
                  <a:pt x="364" y="999"/>
                </a:cubicBezTo>
                <a:cubicBezTo>
                  <a:pt x="369" y="1003"/>
                  <a:pt x="373" y="1010"/>
                  <a:pt x="377" y="1015"/>
                </a:cubicBezTo>
                <a:cubicBezTo>
                  <a:pt x="379" y="1019"/>
                  <a:pt x="381" y="1022"/>
                  <a:pt x="383" y="1025"/>
                </a:cubicBezTo>
                <a:cubicBezTo>
                  <a:pt x="382" y="1025"/>
                  <a:pt x="382" y="1025"/>
                  <a:pt x="382" y="1024"/>
                </a:cubicBezTo>
                <a:cubicBezTo>
                  <a:pt x="381" y="1024"/>
                  <a:pt x="381" y="1024"/>
                  <a:pt x="381" y="1024"/>
                </a:cubicBezTo>
                <a:cubicBezTo>
                  <a:pt x="381" y="1024"/>
                  <a:pt x="380" y="1024"/>
                  <a:pt x="380" y="1024"/>
                </a:cubicBezTo>
                <a:cubicBezTo>
                  <a:pt x="380" y="1024"/>
                  <a:pt x="380" y="1024"/>
                  <a:pt x="380" y="1024"/>
                </a:cubicBezTo>
                <a:cubicBezTo>
                  <a:pt x="379" y="1023"/>
                  <a:pt x="378" y="1023"/>
                  <a:pt x="377" y="1023"/>
                </a:cubicBezTo>
                <a:cubicBezTo>
                  <a:pt x="376" y="1023"/>
                  <a:pt x="375" y="1024"/>
                  <a:pt x="374" y="1024"/>
                </a:cubicBezTo>
                <a:cubicBezTo>
                  <a:pt x="373" y="1024"/>
                  <a:pt x="372" y="1024"/>
                  <a:pt x="371" y="1024"/>
                </a:cubicBezTo>
                <a:cubicBezTo>
                  <a:pt x="371" y="1024"/>
                  <a:pt x="370" y="1025"/>
                  <a:pt x="369" y="1025"/>
                </a:cubicBezTo>
                <a:cubicBezTo>
                  <a:pt x="367" y="1025"/>
                  <a:pt x="366" y="1025"/>
                  <a:pt x="365" y="1026"/>
                </a:cubicBezTo>
                <a:cubicBezTo>
                  <a:pt x="355" y="1013"/>
                  <a:pt x="346" y="1029"/>
                  <a:pt x="337" y="1014"/>
                </a:cubicBezTo>
                <a:cubicBezTo>
                  <a:pt x="337" y="1022"/>
                  <a:pt x="340" y="1030"/>
                  <a:pt x="348" y="1033"/>
                </a:cubicBezTo>
                <a:cubicBezTo>
                  <a:pt x="354" y="1036"/>
                  <a:pt x="365" y="1035"/>
                  <a:pt x="366" y="1027"/>
                </a:cubicBezTo>
                <a:cubicBezTo>
                  <a:pt x="367" y="1027"/>
                  <a:pt x="368" y="1027"/>
                  <a:pt x="369" y="1026"/>
                </a:cubicBezTo>
                <a:cubicBezTo>
                  <a:pt x="370" y="1026"/>
                  <a:pt x="371" y="1026"/>
                  <a:pt x="372" y="1026"/>
                </a:cubicBezTo>
                <a:cubicBezTo>
                  <a:pt x="373" y="1026"/>
                  <a:pt x="374" y="1025"/>
                  <a:pt x="375" y="1025"/>
                </a:cubicBezTo>
                <a:cubicBezTo>
                  <a:pt x="376" y="1025"/>
                  <a:pt x="376" y="1025"/>
                  <a:pt x="377" y="1025"/>
                </a:cubicBezTo>
                <a:cubicBezTo>
                  <a:pt x="378" y="1025"/>
                  <a:pt x="379" y="1025"/>
                  <a:pt x="379" y="1025"/>
                </a:cubicBezTo>
                <a:cubicBezTo>
                  <a:pt x="380" y="1025"/>
                  <a:pt x="380" y="1025"/>
                  <a:pt x="380" y="1025"/>
                </a:cubicBezTo>
                <a:cubicBezTo>
                  <a:pt x="380" y="1025"/>
                  <a:pt x="380" y="1025"/>
                  <a:pt x="380" y="1025"/>
                </a:cubicBezTo>
                <a:cubicBezTo>
                  <a:pt x="381" y="1025"/>
                  <a:pt x="381" y="1025"/>
                  <a:pt x="381" y="1025"/>
                </a:cubicBezTo>
                <a:cubicBezTo>
                  <a:pt x="382" y="1026"/>
                  <a:pt x="382" y="1026"/>
                  <a:pt x="383" y="1026"/>
                </a:cubicBezTo>
                <a:cubicBezTo>
                  <a:pt x="383" y="1026"/>
                  <a:pt x="383" y="1026"/>
                  <a:pt x="383" y="1026"/>
                </a:cubicBezTo>
                <a:cubicBezTo>
                  <a:pt x="385" y="1028"/>
                  <a:pt x="386" y="1031"/>
                  <a:pt x="388" y="1033"/>
                </a:cubicBezTo>
                <a:cubicBezTo>
                  <a:pt x="395" y="1044"/>
                  <a:pt x="402" y="1054"/>
                  <a:pt x="407" y="1063"/>
                </a:cubicBezTo>
                <a:cubicBezTo>
                  <a:pt x="408" y="1065"/>
                  <a:pt x="409" y="1066"/>
                  <a:pt x="409" y="1067"/>
                </a:cubicBezTo>
                <a:cubicBezTo>
                  <a:pt x="410" y="1068"/>
                  <a:pt x="411" y="1069"/>
                  <a:pt x="411" y="1070"/>
                </a:cubicBezTo>
                <a:cubicBezTo>
                  <a:pt x="412" y="1071"/>
                  <a:pt x="413" y="1072"/>
                  <a:pt x="414" y="1073"/>
                </a:cubicBezTo>
                <a:cubicBezTo>
                  <a:pt x="396" y="1069"/>
                  <a:pt x="386" y="1069"/>
                  <a:pt x="366" y="1066"/>
                </a:cubicBezTo>
                <a:cubicBezTo>
                  <a:pt x="345" y="1061"/>
                  <a:pt x="314" y="1060"/>
                  <a:pt x="296" y="1050"/>
                </a:cubicBezTo>
                <a:cubicBezTo>
                  <a:pt x="277" y="1040"/>
                  <a:pt x="261" y="1014"/>
                  <a:pt x="230" y="1015"/>
                </a:cubicBezTo>
                <a:cubicBezTo>
                  <a:pt x="227" y="1013"/>
                  <a:pt x="224" y="1011"/>
                  <a:pt x="221" y="1009"/>
                </a:cubicBezTo>
                <a:cubicBezTo>
                  <a:pt x="215" y="1006"/>
                  <a:pt x="209" y="1001"/>
                  <a:pt x="203" y="996"/>
                </a:cubicBezTo>
                <a:cubicBezTo>
                  <a:pt x="202" y="996"/>
                  <a:pt x="201" y="995"/>
                  <a:pt x="201" y="994"/>
                </a:cubicBezTo>
                <a:cubicBezTo>
                  <a:pt x="200" y="994"/>
                  <a:pt x="199" y="993"/>
                  <a:pt x="198" y="993"/>
                </a:cubicBezTo>
                <a:cubicBezTo>
                  <a:pt x="197" y="992"/>
                  <a:pt x="197" y="992"/>
                  <a:pt x="197" y="992"/>
                </a:cubicBezTo>
                <a:cubicBezTo>
                  <a:pt x="197" y="991"/>
                  <a:pt x="197" y="991"/>
                  <a:pt x="197" y="991"/>
                </a:cubicBezTo>
                <a:cubicBezTo>
                  <a:pt x="197" y="991"/>
                  <a:pt x="197" y="991"/>
                  <a:pt x="197" y="991"/>
                </a:cubicBezTo>
                <a:cubicBezTo>
                  <a:pt x="196" y="991"/>
                  <a:pt x="196" y="991"/>
                  <a:pt x="196" y="991"/>
                </a:cubicBezTo>
                <a:cubicBezTo>
                  <a:pt x="196" y="990"/>
                  <a:pt x="196" y="990"/>
                  <a:pt x="195" y="990"/>
                </a:cubicBezTo>
                <a:cubicBezTo>
                  <a:pt x="194" y="989"/>
                  <a:pt x="194" y="989"/>
                  <a:pt x="194" y="989"/>
                </a:cubicBezTo>
                <a:cubicBezTo>
                  <a:pt x="192" y="986"/>
                  <a:pt x="190" y="982"/>
                  <a:pt x="188" y="978"/>
                </a:cubicBezTo>
                <a:cubicBezTo>
                  <a:pt x="187" y="975"/>
                  <a:pt x="185" y="971"/>
                  <a:pt x="184" y="967"/>
                </a:cubicBezTo>
                <a:cubicBezTo>
                  <a:pt x="183" y="965"/>
                  <a:pt x="182" y="963"/>
                  <a:pt x="181" y="961"/>
                </a:cubicBezTo>
                <a:cubicBezTo>
                  <a:pt x="181" y="961"/>
                  <a:pt x="181" y="961"/>
                  <a:pt x="181" y="960"/>
                </a:cubicBezTo>
                <a:cubicBezTo>
                  <a:pt x="181" y="960"/>
                  <a:pt x="182" y="960"/>
                  <a:pt x="182" y="959"/>
                </a:cubicBezTo>
                <a:cubicBezTo>
                  <a:pt x="182" y="959"/>
                  <a:pt x="182" y="959"/>
                  <a:pt x="182" y="958"/>
                </a:cubicBezTo>
                <a:cubicBezTo>
                  <a:pt x="182" y="958"/>
                  <a:pt x="182" y="958"/>
                  <a:pt x="182" y="958"/>
                </a:cubicBezTo>
                <a:cubicBezTo>
                  <a:pt x="182" y="958"/>
                  <a:pt x="182" y="958"/>
                  <a:pt x="182" y="958"/>
                </a:cubicBezTo>
                <a:cubicBezTo>
                  <a:pt x="183" y="957"/>
                  <a:pt x="183" y="956"/>
                  <a:pt x="183" y="956"/>
                </a:cubicBezTo>
                <a:cubicBezTo>
                  <a:pt x="183" y="955"/>
                  <a:pt x="184" y="954"/>
                  <a:pt x="184" y="954"/>
                </a:cubicBezTo>
                <a:cubicBezTo>
                  <a:pt x="184" y="953"/>
                  <a:pt x="184" y="952"/>
                  <a:pt x="185" y="952"/>
                </a:cubicBezTo>
                <a:cubicBezTo>
                  <a:pt x="185" y="951"/>
                  <a:pt x="185" y="950"/>
                  <a:pt x="186" y="949"/>
                </a:cubicBezTo>
                <a:cubicBezTo>
                  <a:pt x="186" y="949"/>
                  <a:pt x="187" y="948"/>
                  <a:pt x="187" y="947"/>
                </a:cubicBezTo>
                <a:cubicBezTo>
                  <a:pt x="187" y="947"/>
                  <a:pt x="187" y="947"/>
                  <a:pt x="187" y="947"/>
                </a:cubicBezTo>
                <a:cubicBezTo>
                  <a:pt x="204" y="948"/>
                  <a:pt x="206" y="939"/>
                  <a:pt x="197" y="925"/>
                </a:cubicBezTo>
                <a:cubicBezTo>
                  <a:pt x="190" y="930"/>
                  <a:pt x="178" y="934"/>
                  <a:pt x="185" y="946"/>
                </a:cubicBezTo>
                <a:cubicBezTo>
                  <a:pt x="185" y="947"/>
                  <a:pt x="185" y="947"/>
                  <a:pt x="185" y="947"/>
                </a:cubicBezTo>
                <a:cubicBezTo>
                  <a:pt x="185" y="947"/>
                  <a:pt x="185" y="947"/>
                  <a:pt x="185" y="947"/>
                </a:cubicBezTo>
                <a:cubicBezTo>
                  <a:pt x="184" y="947"/>
                  <a:pt x="184" y="948"/>
                  <a:pt x="184" y="948"/>
                </a:cubicBezTo>
                <a:cubicBezTo>
                  <a:pt x="183" y="949"/>
                  <a:pt x="183" y="950"/>
                  <a:pt x="183" y="951"/>
                </a:cubicBezTo>
                <a:cubicBezTo>
                  <a:pt x="182" y="951"/>
                  <a:pt x="182" y="952"/>
                  <a:pt x="182" y="953"/>
                </a:cubicBezTo>
                <a:cubicBezTo>
                  <a:pt x="181" y="953"/>
                  <a:pt x="181" y="954"/>
                  <a:pt x="181" y="955"/>
                </a:cubicBezTo>
                <a:cubicBezTo>
                  <a:pt x="181" y="956"/>
                  <a:pt x="180" y="956"/>
                  <a:pt x="180" y="957"/>
                </a:cubicBezTo>
                <a:cubicBezTo>
                  <a:pt x="180" y="957"/>
                  <a:pt x="180" y="957"/>
                  <a:pt x="180" y="957"/>
                </a:cubicBezTo>
                <a:cubicBezTo>
                  <a:pt x="180" y="957"/>
                  <a:pt x="180" y="958"/>
                  <a:pt x="180" y="958"/>
                </a:cubicBezTo>
                <a:cubicBezTo>
                  <a:pt x="180" y="958"/>
                  <a:pt x="180" y="958"/>
                  <a:pt x="180" y="959"/>
                </a:cubicBezTo>
                <a:cubicBezTo>
                  <a:pt x="180" y="959"/>
                  <a:pt x="180" y="960"/>
                  <a:pt x="180" y="960"/>
                </a:cubicBezTo>
                <a:cubicBezTo>
                  <a:pt x="180" y="960"/>
                  <a:pt x="180" y="960"/>
                  <a:pt x="180" y="961"/>
                </a:cubicBezTo>
                <a:cubicBezTo>
                  <a:pt x="179" y="959"/>
                  <a:pt x="178" y="957"/>
                  <a:pt x="177" y="956"/>
                </a:cubicBezTo>
                <a:cubicBezTo>
                  <a:pt x="177" y="955"/>
                  <a:pt x="176" y="954"/>
                  <a:pt x="175" y="953"/>
                </a:cubicBezTo>
                <a:cubicBezTo>
                  <a:pt x="175" y="953"/>
                  <a:pt x="175" y="953"/>
                  <a:pt x="175" y="953"/>
                </a:cubicBezTo>
                <a:cubicBezTo>
                  <a:pt x="175" y="953"/>
                  <a:pt x="175" y="953"/>
                  <a:pt x="175" y="953"/>
                </a:cubicBezTo>
                <a:cubicBezTo>
                  <a:pt x="174" y="952"/>
                  <a:pt x="174" y="952"/>
                  <a:pt x="174" y="952"/>
                </a:cubicBezTo>
                <a:cubicBezTo>
                  <a:pt x="174" y="952"/>
                  <a:pt x="173" y="951"/>
                  <a:pt x="173" y="951"/>
                </a:cubicBezTo>
                <a:cubicBezTo>
                  <a:pt x="171" y="950"/>
                  <a:pt x="169" y="948"/>
                  <a:pt x="168" y="947"/>
                </a:cubicBezTo>
                <a:cubicBezTo>
                  <a:pt x="167" y="947"/>
                  <a:pt x="166" y="946"/>
                  <a:pt x="165" y="945"/>
                </a:cubicBezTo>
                <a:cubicBezTo>
                  <a:pt x="165" y="945"/>
                  <a:pt x="165" y="945"/>
                  <a:pt x="165" y="944"/>
                </a:cubicBezTo>
                <a:cubicBezTo>
                  <a:pt x="165" y="944"/>
                  <a:pt x="165" y="943"/>
                  <a:pt x="165" y="943"/>
                </a:cubicBezTo>
                <a:cubicBezTo>
                  <a:pt x="165" y="943"/>
                  <a:pt x="165" y="942"/>
                  <a:pt x="164" y="942"/>
                </a:cubicBezTo>
                <a:cubicBezTo>
                  <a:pt x="164" y="942"/>
                  <a:pt x="164" y="942"/>
                  <a:pt x="164" y="941"/>
                </a:cubicBezTo>
                <a:cubicBezTo>
                  <a:pt x="164" y="941"/>
                  <a:pt x="164" y="940"/>
                  <a:pt x="164" y="940"/>
                </a:cubicBezTo>
                <a:cubicBezTo>
                  <a:pt x="164" y="939"/>
                  <a:pt x="164" y="938"/>
                  <a:pt x="164" y="938"/>
                </a:cubicBezTo>
                <a:cubicBezTo>
                  <a:pt x="164" y="938"/>
                  <a:pt x="164" y="937"/>
                  <a:pt x="164" y="937"/>
                </a:cubicBezTo>
                <a:cubicBezTo>
                  <a:pt x="164" y="937"/>
                  <a:pt x="164" y="936"/>
                  <a:pt x="164" y="936"/>
                </a:cubicBezTo>
                <a:cubicBezTo>
                  <a:pt x="163" y="935"/>
                  <a:pt x="163" y="935"/>
                  <a:pt x="163" y="934"/>
                </a:cubicBezTo>
                <a:cubicBezTo>
                  <a:pt x="163" y="933"/>
                  <a:pt x="163" y="931"/>
                  <a:pt x="163" y="930"/>
                </a:cubicBezTo>
                <a:cubicBezTo>
                  <a:pt x="163" y="928"/>
                  <a:pt x="164" y="927"/>
                  <a:pt x="164" y="925"/>
                </a:cubicBezTo>
                <a:cubicBezTo>
                  <a:pt x="164" y="924"/>
                  <a:pt x="164" y="923"/>
                  <a:pt x="165" y="921"/>
                </a:cubicBezTo>
                <a:cubicBezTo>
                  <a:pt x="165" y="920"/>
                  <a:pt x="165" y="919"/>
                  <a:pt x="165" y="918"/>
                </a:cubicBezTo>
                <a:cubicBezTo>
                  <a:pt x="172" y="917"/>
                  <a:pt x="180" y="914"/>
                  <a:pt x="182" y="908"/>
                </a:cubicBezTo>
                <a:cubicBezTo>
                  <a:pt x="186" y="901"/>
                  <a:pt x="179" y="893"/>
                  <a:pt x="176" y="886"/>
                </a:cubicBezTo>
                <a:cubicBezTo>
                  <a:pt x="167" y="895"/>
                  <a:pt x="147" y="905"/>
                  <a:pt x="163" y="918"/>
                </a:cubicBezTo>
                <a:cubicBezTo>
                  <a:pt x="163" y="918"/>
                  <a:pt x="163" y="918"/>
                  <a:pt x="163" y="918"/>
                </a:cubicBezTo>
                <a:cubicBezTo>
                  <a:pt x="162" y="918"/>
                  <a:pt x="162" y="918"/>
                  <a:pt x="161" y="918"/>
                </a:cubicBezTo>
                <a:cubicBezTo>
                  <a:pt x="163" y="918"/>
                  <a:pt x="163" y="918"/>
                  <a:pt x="163" y="918"/>
                </a:cubicBezTo>
                <a:cubicBezTo>
                  <a:pt x="163" y="919"/>
                  <a:pt x="162" y="920"/>
                  <a:pt x="162" y="921"/>
                </a:cubicBezTo>
                <a:cubicBezTo>
                  <a:pt x="162" y="922"/>
                  <a:pt x="162" y="924"/>
                  <a:pt x="161" y="925"/>
                </a:cubicBezTo>
                <a:cubicBezTo>
                  <a:pt x="161" y="927"/>
                  <a:pt x="161" y="928"/>
                  <a:pt x="161" y="930"/>
                </a:cubicBezTo>
                <a:cubicBezTo>
                  <a:pt x="161" y="931"/>
                  <a:pt x="161" y="933"/>
                  <a:pt x="161" y="934"/>
                </a:cubicBezTo>
                <a:cubicBezTo>
                  <a:pt x="161" y="935"/>
                  <a:pt x="161" y="935"/>
                  <a:pt x="161" y="936"/>
                </a:cubicBezTo>
                <a:cubicBezTo>
                  <a:pt x="161" y="937"/>
                  <a:pt x="161" y="937"/>
                  <a:pt x="161" y="937"/>
                </a:cubicBezTo>
                <a:cubicBezTo>
                  <a:pt x="161" y="938"/>
                  <a:pt x="161" y="938"/>
                  <a:pt x="161" y="938"/>
                </a:cubicBezTo>
                <a:cubicBezTo>
                  <a:pt x="161" y="939"/>
                  <a:pt x="162" y="939"/>
                  <a:pt x="162" y="940"/>
                </a:cubicBezTo>
                <a:cubicBezTo>
                  <a:pt x="162" y="941"/>
                  <a:pt x="162" y="941"/>
                  <a:pt x="162" y="942"/>
                </a:cubicBezTo>
                <a:cubicBezTo>
                  <a:pt x="162" y="942"/>
                  <a:pt x="162" y="942"/>
                  <a:pt x="162" y="943"/>
                </a:cubicBezTo>
                <a:cubicBezTo>
                  <a:pt x="162" y="943"/>
                  <a:pt x="162" y="943"/>
                  <a:pt x="162" y="943"/>
                </a:cubicBezTo>
                <a:cubicBezTo>
                  <a:pt x="162" y="944"/>
                  <a:pt x="163" y="944"/>
                  <a:pt x="163" y="944"/>
                </a:cubicBezTo>
                <a:cubicBezTo>
                  <a:pt x="161" y="943"/>
                  <a:pt x="159" y="942"/>
                  <a:pt x="157" y="941"/>
                </a:cubicBezTo>
                <a:cubicBezTo>
                  <a:pt x="153" y="939"/>
                  <a:pt x="149" y="938"/>
                  <a:pt x="146" y="936"/>
                </a:cubicBezTo>
                <a:cubicBezTo>
                  <a:pt x="143" y="934"/>
                  <a:pt x="140" y="931"/>
                  <a:pt x="137" y="928"/>
                </a:cubicBezTo>
                <a:cubicBezTo>
                  <a:pt x="135" y="925"/>
                  <a:pt x="133" y="922"/>
                  <a:pt x="132" y="919"/>
                </a:cubicBezTo>
                <a:cubicBezTo>
                  <a:pt x="131" y="915"/>
                  <a:pt x="130" y="912"/>
                  <a:pt x="129" y="908"/>
                </a:cubicBezTo>
                <a:cubicBezTo>
                  <a:pt x="127" y="902"/>
                  <a:pt x="127" y="895"/>
                  <a:pt x="126" y="889"/>
                </a:cubicBezTo>
                <a:cubicBezTo>
                  <a:pt x="126" y="887"/>
                  <a:pt x="126" y="886"/>
                  <a:pt x="126" y="884"/>
                </a:cubicBezTo>
                <a:cubicBezTo>
                  <a:pt x="126" y="883"/>
                  <a:pt x="126" y="881"/>
                  <a:pt x="126" y="880"/>
                </a:cubicBezTo>
                <a:cubicBezTo>
                  <a:pt x="126" y="877"/>
                  <a:pt x="126" y="875"/>
                  <a:pt x="127" y="872"/>
                </a:cubicBezTo>
                <a:cubicBezTo>
                  <a:pt x="127" y="867"/>
                  <a:pt x="128" y="863"/>
                  <a:pt x="129" y="859"/>
                </a:cubicBezTo>
                <a:cubicBezTo>
                  <a:pt x="129" y="859"/>
                  <a:pt x="129" y="859"/>
                  <a:pt x="129" y="859"/>
                </a:cubicBezTo>
                <a:cubicBezTo>
                  <a:pt x="129" y="859"/>
                  <a:pt x="129" y="859"/>
                  <a:pt x="129" y="859"/>
                </a:cubicBezTo>
                <a:cubicBezTo>
                  <a:pt x="129" y="859"/>
                  <a:pt x="129" y="859"/>
                  <a:pt x="130" y="859"/>
                </a:cubicBezTo>
                <a:cubicBezTo>
                  <a:pt x="130" y="859"/>
                  <a:pt x="130" y="859"/>
                  <a:pt x="130" y="859"/>
                </a:cubicBezTo>
                <a:cubicBezTo>
                  <a:pt x="130" y="858"/>
                  <a:pt x="131" y="858"/>
                  <a:pt x="131" y="857"/>
                </a:cubicBezTo>
                <a:cubicBezTo>
                  <a:pt x="131" y="857"/>
                  <a:pt x="132" y="856"/>
                  <a:pt x="132" y="856"/>
                </a:cubicBezTo>
                <a:cubicBezTo>
                  <a:pt x="133" y="855"/>
                  <a:pt x="133" y="855"/>
                  <a:pt x="134" y="855"/>
                </a:cubicBezTo>
                <a:cubicBezTo>
                  <a:pt x="134" y="854"/>
                  <a:pt x="135" y="854"/>
                  <a:pt x="136" y="853"/>
                </a:cubicBezTo>
                <a:cubicBezTo>
                  <a:pt x="136" y="853"/>
                  <a:pt x="137" y="852"/>
                  <a:pt x="137" y="852"/>
                </a:cubicBezTo>
                <a:cubicBezTo>
                  <a:pt x="147" y="853"/>
                  <a:pt x="157" y="850"/>
                  <a:pt x="159" y="840"/>
                </a:cubicBezTo>
                <a:cubicBezTo>
                  <a:pt x="148" y="840"/>
                  <a:pt x="139" y="841"/>
                  <a:pt x="134" y="851"/>
                </a:cubicBezTo>
                <a:cubicBezTo>
                  <a:pt x="134" y="851"/>
                  <a:pt x="134" y="851"/>
                  <a:pt x="134" y="851"/>
                </a:cubicBezTo>
                <a:cubicBezTo>
                  <a:pt x="134" y="851"/>
                  <a:pt x="134" y="851"/>
                  <a:pt x="134" y="851"/>
                </a:cubicBezTo>
                <a:cubicBezTo>
                  <a:pt x="134" y="852"/>
                  <a:pt x="133" y="852"/>
                  <a:pt x="132" y="853"/>
                </a:cubicBezTo>
                <a:cubicBezTo>
                  <a:pt x="132" y="853"/>
                  <a:pt x="132" y="853"/>
                  <a:pt x="132" y="854"/>
                </a:cubicBezTo>
                <a:cubicBezTo>
                  <a:pt x="132" y="853"/>
                  <a:pt x="132" y="852"/>
                  <a:pt x="133" y="852"/>
                </a:cubicBezTo>
                <a:cubicBezTo>
                  <a:pt x="133" y="851"/>
                  <a:pt x="134" y="850"/>
                  <a:pt x="134" y="850"/>
                </a:cubicBezTo>
                <a:cubicBezTo>
                  <a:pt x="134" y="850"/>
                  <a:pt x="134" y="849"/>
                  <a:pt x="134" y="849"/>
                </a:cubicBezTo>
                <a:cubicBezTo>
                  <a:pt x="134" y="849"/>
                  <a:pt x="134" y="850"/>
                  <a:pt x="134" y="850"/>
                </a:cubicBezTo>
                <a:cubicBezTo>
                  <a:pt x="134" y="850"/>
                  <a:pt x="133" y="851"/>
                  <a:pt x="132" y="852"/>
                </a:cubicBezTo>
                <a:cubicBezTo>
                  <a:pt x="132" y="853"/>
                  <a:pt x="131" y="854"/>
                  <a:pt x="130" y="855"/>
                </a:cubicBezTo>
                <a:cubicBezTo>
                  <a:pt x="130" y="855"/>
                  <a:pt x="129" y="856"/>
                  <a:pt x="129" y="856"/>
                </a:cubicBezTo>
                <a:cubicBezTo>
                  <a:pt x="129" y="856"/>
                  <a:pt x="129" y="857"/>
                  <a:pt x="128" y="857"/>
                </a:cubicBezTo>
                <a:cubicBezTo>
                  <a:pt x="128" y="857"/>
                  <a:pt x="128" y="857"/>
                  <a:pt x="128" y="857"/>
                </a:cubicBezTo>
                <a:cubicBezTo>
                  <a:pt x="128" y="857"/>
                  <a:pt x="128" y="858"/>
                  <a:pt x="128" y="858"/>
                </a:cubicBezTo>
                <a:cubicBezTo>
                  <a:pt x="128" y="858"/>
                  <a:pt x="127" y="858"/>
                  <a:pt x="127" y="858"/>
                </a:cubicBezTo>
                <a:cubicBezTo>
                  <a:pt x="127" y="859"/>
                  <a:pt x="127" y="859"/>
                  <a:pt x="127" y="860"/>
                </a:cubicBezTo>
                <a:cubicBezTo>
                  <a:pt x="127" y="860"/>
                  <a:pt x="127" y="861"/>
                  <a:pt x="127" y="861"/>
                </a:cubicBezTo>
                <a:cubicBezTo>
                  <a:pt x="127" y="861"/>
                  <a:pt x="127" y="861"/>
                  <a:pt x="127" y="860"/>
                </a:cubicBezTo>
                <a:cubicBezTo>
                  <a:pt x="126" y="863"/>
                  <a:pt x="125" y="866"/>
                  <a:pt x="124" y="870"/>
                </a:cubicBezTo>
                <a:cubicBezTo>
                  <a:pt x="124" y="869"/>
                  <a:pt x="124" y="869"/>
                  <a:pt x="124" y="868"/>
                </a:cubicBezTo>
                <a:cubicBezTo>
                  <a:pt x="123" y="868"/>
                  <a:pt x="123" y="867"/>
                  <a:pt x="122" y="866"/>
                </a:cubicBezTo>
                <a:cubicBezTo>
                  <a:pt x="122" y="866"/>
                  <a:pt x="122" y="866"/>
                  <a:pt x="121" y="865"/>
                </a:cubicBezTo>
                <a:cubicBezTo>
                  <a:pt x="121" y="865"/>
                  <a:pt x="121" y="865"/>
                  <a:pt x="121" y="865"/>
                </a:cubicBezTo>
                <a:cubicBezTo>
                  <a:pt x="121" y="864"/>
                  <a:pt x="121" y="864"/>
                  <a:pt x="121" y="864"/>
                </a:cubicBezTo>
                <a:cubicBezTo>
                  <a:pt x="120" y="864"/>
                  <a:pt x="120" y="863"/>
                  <a:pt x="119" y="863"/>
                </a:cubicBezTo>
                <a:cubicBezTo>
                  <a:pt x="119" y="862"/>
                  <a:pt x="119" y="862"/>
                  <a:pt x="118" y="861"/>
                </a:cubicBezTo>
                <a:cubicBezTo>
                  <a:pt x="118" y="861"/>
                  <a:pt x="118" y="860"/>
                  <a:pt x="117" y="860"/>
                </a:cubicBezTo>
                <a:cubicBezTo>
                  <a:pt x="117" y="859"/>
                  <a:pt x="117" y="859"/>
                  <a:pt x="116" y="858"/>
                </a:cubicBezTo>
                <a:cubicBezTo>
                  <a:pt x="116" y="857"/>
                  <a:pt x="115" y="856"/>
                  <a:pt x="114" y="855"/>
                </a:cubicBezTo>
                <a:cubicBezTo>
                  <a:pt x="114" y="854"/>
                  <a:pt x="113" y="852"/>
                  <a:pt x="112" y="851"/>
                </a:cubicBezTo>
                <a:cubicBezTo>
                  <a:pt x="112" y="850"/>
                  <a:pt x="111" y="848"/>
                  <a:pt x="111" y="847"/>
                </a:cubicBezTo>
                <a:cubicBezTo>
                  <a:pt x="111" y="846"/>
                  <a:pt x="110" y="844"/>
                  <a:pt x="110" y="843"/>
                </a:cubicBezTo>
                <a:cubicBezTo>
                  <a:pt x="110" y="843"/>
                  <a:pt x="110" y="843"/>
                  <a:pt x="110" y="843"/>
                </a:cubicBezTo>
                <a:cubicBezTo>
                  <a:pt x="124" y="829"/>
                  <a:pt x="113" y="819"/>
                  <a:pt x="97" y="812"/>
                </a:cubicBezTo>
                <a:cubicBezTo>
                  <a:pt x="103" y="826"/>
                  <a:pt x="92" y="835"/>
                  <a:pt x="108" y="845"/>
                </a:cubicBezTo>
                <a:cubicBezTo>
                  <a:pt x="108" y="846"/>
                  <a:pt x="108" y="847"/>
                  <a:pt x="109" y="848"/>
                </a:cubicBezTo>
                <a:cubicBezTo>
                  <a:pt x="109" y="849"/>
                  <a:pt x="110" y="851"/>
                  <a:pt x="110" y="852"/>
                </a:cubicBezTo>
                <a:cubicBezTo>
                  <a:pt x="111" y="853"/>
                  <a:pt x="111" y="855"/>
                  <a:pt x="112" y="856"/>
                </a:cubicBezTo>
                <a:cubicBezTo>
                  <a:pt x="113" y="857"/>
                  <a:pt x="114" y="858"/>
                  <a:pt x="114" y="860"/>
                </a:cubicBezTo>
                <a:cubicBezTo>
                  <a:pt x="115" y="860"/>
                  <a:pt x="115" y="861"/>
                  <a:pt x="115" y="861"/>
                </a:cubicBezTo>
                <a:cubicBezTo>
                  <a:pt x="116" y="862"/>
                  <a:pt x="116" y="862"/>
                  <a:pt x="116" y="863"/>
                </a:cubicBezTo>
                <a:cubicBezTo>
                  <a:pt x="117" y="863"/>
                  <a:pt x="117" y="864"/>
                  <a:pt x="118" y="864"/>
                </a:cubicBezTo>
                <a:cubicBezTo>
                  <a:pt x="118" y="865"/>
                  <a:pt x="118" y="865"/>
                  <a:pt x="119" y="866"/>
                </a:cubicBezTo>
                <a:cubicBezTo>
                  <a:pt x="119" y="866"/>
                  <a:pt x="119" y="866"/>
                  <a:pt x="119" y="866"/>
                </a:cubicBezTo>
                <a:cubicBezTo>
                  <a:pt x="119" y="866"/>
                  <a:pt x="120" y="867"/>
                  <a:pt x="120" y="867"/>
                </a:cubicBezTo>
                <a:cubicBezTo>
                  <a:pt x="120" y="867"/>
                  <a:pt x="121" y="867"/>
                  <a:pt x="121" y="868"/>
                </a:cubicBezTo>
                <a:cubicBezTo>
                  <a:pt x="121" y="868"/>
                  <a:pt x="122" y="868"/>
                  <a:pt x="122" y="868"/>
                </a:cubicBezTo>
                <a:cubicBezTo>
                  <a:pt x="122" y="869"/>
                  <a:pt x="123" y="869"/>
                  <a:pt x="123" y="869"/>
                </a:cubicBezTo>
                <a:cubicBezTo>
                  <a:pt x="124" y="869"/>
                  <a:pt x="124" y="870"/>
                  <a:pt x="124" y="870"/>
                </a:cubicBezTo>
                <a:cubicBezTo>
                  <a:pt x="124" y="870"/>
                  <a:pt x="124" y="871"/>
                  <a:pt x="124" y="872"/>
                </a:cubicBezTo>
                <a:cubicBezTo>
                  <a:pt x="124" y="874"/>
                  <a:pt x="123" y="877"/>
                  <a:pt x="123" y="880"/>
                </a:cubicBezTo>
                <a:cubicBezTo>
                  <a:pt x="123" y="881"/>
                  <a:pt x="123" y="883"/>
                  <a:pt x="123" y="884"/>
                </a:cubicBezTo>
                <a:cubicBezTo>
                  <a:pt x="123" y="886"/>
                  <a:pt x="123" y="887"/>
                  <a:pt x="123" y="889"/>
                </a:cubicBezTo>
                <a:cubicBezTo>
                  <a:pt x="123" y="891"/>
                  <a:pt x="123" y="894"/>
                  <a:pt x="124" y="897"/>
                </a:cubicBezTo>
                <a:cubicBezTo>
                  <a:pt x="123" y="896"/>
                  <a:pt x="123" y="896"/>
                  <a:pt x="123" y="896"/>
                </a:cubicBezTo>
                <a:cubicBezTo>
                  <a:pt x="122" y="895"/>
                  <a:pt x="122" y="894"/>
                  <a:pt x="120" y="893"/>
                </a:cubicBezTo>
                <a:cubicBezTo>
                  <a:pt x="120" y="892"/>
                  <a:pt x="119" y="891"/>
                  <a:pt x="118" y="891"/>
                </a:cubicBezTo>
                <a:cubicBezTo>
                  <a:pt x="118" y="890"/>
                  <a:pt x="118" y="890"/>
                  <a:pt x="117" y="890"/>
                </a:cubicBezTo>
                <a:cubicBezTo>
                  <a:pt x="117" y="890"/>
                  <a:pt x="116" y="889"/>
                  <a:pt x="116" y="889"/>
                </a:cubicBezTo>
                <a:cubicBezTo>
                  <a:pt x="114" y="888"/>
                  <a:pt x="112" y="887"/>
                  <a:pt x="110" y="886"/>
                </a:cubicBezTo>
                <a:cubicBezTo>
                  <a:pt x="108" y="885"/>
                  <a:pt x="105" y="884"/>
                  <a:pt x="103" y="883"/>
                </a:cubicBezTo>
                <a:cubicBezTo>
                  <a:pt x="98" y="881"/>
                  <a:pt x="93" y="879"/>
                  <a:pt x="88" y="876"/>
                </a:cubicBezTo>
                <a:cubicBezTo>
                  <a:pt x="86" y="875"/>
                  <a:pt x="83" y="874"/>
                  <a:pt x="81" y="873"/>
                </a:cubicBezTo>
                <a:cubicBezTo>
                  <a:pt x="78" y="872"/>
                  <a:pt x="76" y="871"/>
                  <a:pt x="74" y="870"/>
                </a:cubicBezTo>
                <a:cubicBezTo>
                  <a:pt x="72" y="870"/>
                  <a:pt x="71" y="869"/>
                  <a:pt x="70" y="868"/>
                </a:cubicBezTo>
                <a:cubicBezTo>
                  <a:pt x="69" y="868"/>
                  <a:pt x="68" y="867"/>
                  <a:pt x="68" y="866"/>
                </a:cubicBezTo>
                <a:cubicBezTo>
                  <a:pt x="67" y="866"/>
                  <a:pt x="67" y="866"/>
                  <a:pt x="67" y="866"/>
                </a:cubicBezTo>
                <a:cubicBezTo>
                  <a:pt x="67" y="866"/>
                  <a:pt x="67" y="865"/>
                  <a:pt x="67" y="865"/>
                </a:cubicBezTo>
                <a:cubicBezTo>
                  <a:pt x="66" y="865"/>
                  <a:pt x="66" y="864"/>
                  <a:pt x="66" y="864"/>
                </a:cubicBezTo>
                <a:cubicBezTo>
                  <a:pt x="65" y="863"/>
                  <a:pt x="65" y="862"/>
                  <a:pt x="64" y="861"/>
                </a:cubicBezTo>
                <a:cubicBezTo>
                  <a:pt x="64" y="860"/>
                  <a:pt x="64" y="859"/>
                  <a:pt x="63" y="859"/>
                </a:cubicBezTo>
                <a:cubicBezTo>
                  <a:pt x="63" y="858"/>
                  <a:pt x="63" y="857"/>
                  <a:pt x="63" y="857"/>
                </a:cubicBezTo>
                <a:cubicBezTo>
                  <a:pt x="63" y="857"/>
                  <a:pt x="63" y="857"/>
                  <a:pt x="63" y="857"/>
                </a:cubicBezTo>
                <a:cubicBezTo>
                  <a:pt x="63" y="856"/>
                  <a:pt x="63" y="856"/>
                  <a:pt x="63" y="856"/>
                </a:cubicBezTo>
                <a:cubicBezTo>
                  <a:pt x="63" y="856"/>
                  <a:pt x="63" y="856"/>
                  <a:pt x="63" y="855"/>
                </a:cubicBezTo>
                <a:cubicBezTo>
                  <a:pt x="63" y="855"/>
                  <a:pt x="62" y="855"/>
                  <a:pt x="62" y="855"/>
                </a:cubicBezTo>
                <a:cubicBezTo>
                  <a:pt x="62" y="855"/>
                  <a:pt x="62" y="854"/>
                  <a:pt x="62" y="854"/>
                </a:cubicBezTo>
                <a:cubicBezTo>
                  <a:pt x="62" y="853"/>
                  <a:pt x="62" y="853"/>
                  <a:pt x="62" y="852"/>
                </a:cubicBezTo>
                <a:cubicBezTo>
                  <a:pt x="61" y="850"/>
                  <a:pt x="61" y="848"/>
                  <a:pt x="61" y="848"/>
                </a:cubicBezTo>
                <a:cubicBezTo>
                  <a:pt x="61" y="848"/>
                  <a:pt x="61" y="849"/>
                  <a:pt x="61" y="849"/>
                </a:cubicBezTo>
                <a:cubicBezTo>
                  <a:pt x="61" y="850"/>
                  <a:pt x="61" y="850"/>
                  <a:pt x="61" y="851"/>
                </a:cubicBezTo>
                <a:cubicBezTo>
                  <a:pt x="61" y="851"/>
                  <a:pt x="61" y="851"/>
                  <a:pt x="61" y="851"/>
                </a:cubicBezTo>
                <a:cubicBezTo>
                  <a:pt x="60" y="850"/>
                  <a:pt x="60" y="850"/>
                  <a:pt x="60" y="849"/>
                </a:cubicBezTo>
                <a:cubicBezTo>
                  <a:pt x="59" y="848"/>
                  <a:pt x="59" y="848"/>
                  <a:pt x="58" y="847"/>
                </a:cubicBezTo>
                <a:cubicBezTo>
                  <a:pt x="58" y="846"/>
                  <a:pt x="58" y="846"/>
                  <a:pt x="57" y="846"/>
                </a:cubicBezTo>
                <a:cubicBezTo>
                  <a:pt x="57" y="846"/>
                  <a:pt x="57" y="846"/>
                  <a:pt x="57" y="846"/>
                </a:cubicBezTo>
                <a:cubicBezTo>
                  <a:pt x="57" y="845"/>
                  <a:pt x="57" y="845"/>
                  <a:pt x="57" y="845"/>
                </a:cubicBezTo>
                <a:cubicBezTo>
                  <a:pt x="62" y="834"/>
                  <a:pt x="51" y="830"/>
                  <a:pt x="44" y="826"/>
                </a:cubicBezTo>
                <a:cubicBezTo>
                  <a:pt x="38" y="839"/>
                  <a:pt x="40" y="847"/>
                  <a:pt x="55" y="846"/>
                </a:cubicBezTo>
                <a:cubicBezTo>
                  <a:pt x="55" y="846"/>
                  <a:pt x="55" y="846"/>
                  <a:pt x="55" y="846"/>
                </a:cubicBezTo>
                <a:cubicBezTo>
                  <a:pt x="56" y="847"/>
                  <a:pt x="56" y="847"/>
                  <a:pt x="57" y="848"/>
                </a:cubicBezTo>
                <a:cubicBezTo>
                  <a:pt x="57" y="849"/>
                  <a:pt x="57" y="849"/>
                  <a:pt x="58" y="850"/>
                </a:cubicBezTo>
                <a:cubicBezTo>
                  <a:pt x="58" y="851"/>
                  <a:pt x="59" y="851"/>
                  <a:pt x="59" y="852"/>
                </a:cubicBezTo>
                <a:cubicBezTo>
                  <a:pt x="59" y="853"/>
                  <a:pt x="60" y="853"/>
                  <a:pt x="60" y="854"/>
                </a:cubicBezTo>
                <a:cubicBezTo>
                  <a:pt x="60" y="855"/>
                  <a:pt x="60" y="855"/>
                  <a:pt x="61" y="856"/>
                </a:cubicBezTo>
                <a:cubicBezTo>
                  <a:pt x="61" y="856"/>
                  <a:pt x="61" y="856"/>
                  <a:pt x="61" y="856"/>
                </a:cubicBezTo>
                <a:cubicBezTo>
                  <a:pt x="61" y="856"/>
                  <a:pt x="61" y="856"/>
                  <a:pt x="61" y="856"/>
                </a:cubicBezTo>
                <a:cubicBezTo>
                  <a:pt x="61" y="857"/>
                  <a:pt x="61" y="857"/>
                  <a:pt x="61" y="857"/>
                </a:cubicBezTo>
                <a:cubicBezTo>
                  <a:pt x="61" y="857"/>
                  <a:pt x="61" y="858"/>
                  <a:pt x="61" y="859"/>
                </a:cubicBezTo>
                <a:cubicBezTo>
                  <a:pt x="61" y="860"/>
                  <a:pt x="62" y="860"/>
                  <a:pt x="62" y="861"/>
                </a:cubicBezTo>
                <a:cubicBezTo>
                  <a:pt x="62" y="861"/>
                  <a:pt x="62" y="862"/>
                  <a:pt x="62" y="862"/>
                </a:cubicBezTo>
                <a:cubicBezTo>
                  <a:pt x="63" y="863"/>
                  <a:pt x="63" y="864"/>
                  <a:pt x="64" y="865"/>
                </a:cubicBezTo>
                <a:cubicBezTo>
                  <a:pt x="63" y="865"/>
                  <a:pt x="63" y="865"/>
                  <a:pt x="63" y="865"/>
                </a:cubicBezTo>
                <a:cubicBezTo>
                  <a:pt x="62" y="865"/>
                  <a:pt x="62" y="866"/>
                  <a:pt x="61" y="866"/>
                </a:cubicBezTo>
                <a:cubicBezTo>
                  <a:pt x="61" y="866"/>
                  <a:pt x="61" y="866"/>
                  <a:pt x="60" y="866"/>
                </a:cubicBezTo>
                <a:cubicBezTo>
                  <a:pt x="60" y="867"/>
                  <a:pt x="59" y="867"/>
                  <a:pt x="59" y="867"/>
                </a:cubicBezTo>
                <a:cubicBezTo>
                  <a:pt x="58" y="867"/>
                  <a:pt x="58" y="867"/>
                  <a:pt x="58" y="867"/>
                </a:cubicBezTo>
                <a:cubicBezTo>
                  <a:pt x="58" y="868"/>
                  <a:pt x="57" y="868"/>
                  <a:pt x="57" y="868"/>
                </a:cubicBezTo>
                <a:cubicBezTo>
                  <a:pt x="56" y="868"/>
                  <a:pt x="56" y="869"/>
                  <a:pt x="55" y="869"/>
                </a:cubicBezTo>
                <a:cubicBezTo>
                  <a:pt x="55" y="869"/>
                  <a:pt x="54" y="869"/>
                  <a:pt x="53" y="870"/>
                </a:cubicBezTo>
                <a:cubicBezTo>
                  <a:pt x="53" y="870"/>
                  <a:pt x="53" y="870"/>
                  <a:pt x="52" y="870"/>
                </a:cubicBezTo>
                <a:cubicBezTo>
                  <a:pt x="52" y="870"/>
                  <a:pt x="52" y="870"/>
                  <a:pt x="51" y="871"/>
                </a:cubicBezTo>
                <a:cubicBezTo>
                  <a:pt x="51" y="871"/>
                  <a:pt x="50" y="871"/>
                  <a:pt x="49" y="871"/>
                </a:cubicBezTo>
                <a:cubicBezTo>
                  <a:pt x="48" y="872"/>
                  <a:pt x="46" y="872"/>
                  <a:pt x="44" y="873"/>
                </a:cubicBezTo>
                <a:cubicBezTo>
                  <a:pt x="45" y="872"/>
                  <a:pt x="45" y="872"/>
                  <a:pt x="45" y="871"/>
                </a:cubicBezTo>
                <a:cubicBezTo>
                  <a:pt x="44" y="873"/>
                  <a:pt x="44" y="873"/>
                  <a:pt x="44" y="873"/>
                </a:cubicBezTo>
                <a:cubicBezTo>
                  <a:pt x="44" y="873"/>
                  <a:pt x="43" y="873"/>
                  <a:pt x="43" y="873"/>
                </a:cubicBezTo>
                <a:cubicBezTo>
                  <a:pt x="38" y="869"/>
                  <a:pt x="33" y="864"/>
                  <a:pt x="27" y="862"/>
                </a:cubicBezTo>
                <a:cubicBezTo>
                  <a:pt x="18" y="859"/>
                  <a:pt x="9" y="864"/>
                  <a:pt x="0" y="859"/>
                </a:cubicBezTo>
                <a:cubicBezTo>
                  <a:pt x="3" y="876"/>
                  <a:pt x="29" y="893"/>
                  <a:pt x="44" y="877"/>
                </a:cubicBezTo>
                <a:cubicBezTo>
                  <a:pt x="44" y="875"/>
                  <a:pt x="44" y="875"/>
                  <a:pt x="44" y="875"/>
                </a:cubicBezTo>
                <a:cubicBezTo>
                  <a:pt x="44" y="875"/>
                  <a:pt x="45" y="875"/>
                  <a:pt x="45" y="875"/>
                </a:cubicBezTo>
                <a:cubicBezTo>
                  <a:pt x="47" y="875"/>
                  <a:pt x="48" y="874"/>
                  <a:pt x="50" y="874"/>
                </a:cubicBezTo>
                <a:cubicBezTo>
                  <a:pt x="51" y="873"/>
                  <a:pt x="51" y="873"/>
                  <a:pt x="52" y="873"/>
                </a:cubicBezTo>
                <a:cubicBezTo>
                  <a:pt x="53" y="873"/>
                  <a:pt x="53" y="873"/>
                  <a:pt x="53" y="872"/>
                </a:cubicBezTo>
                <a:cubicBezTo>
                  <a:pt x="54" y="872"/>
                  <a:pt x="54" y="872"/>
                  <a:pt x="54" y="872"/>
                </a:cubicBezTo>
                <a:cubicBezTo>
                  <a:pt x="55" y="872"/>
                  <a:pt x="56" y="871"/>
                  <a:pt x="56" y="871"/>
                </a:cubicBezTo>
                <a:cubicBezTo>
                  <a:pt x="57" y="871"/>
                  <a:pt x="58" y="870"/>
                  <a:pt x="58" y="870"/>
                </a:cubicBezTo>
                <a:cubicBezTo>
                  <a:pt x="58" y="870"/>
                  <a:pt x="59" y="870"/>
                  <a:pt x="59" y="870"/>
                </a:cubicBezTo>
                <a:cubicBezTo>
                  <a:pt x="59" y="869"/>
                  <a:pt x="60" y="869"/>
                  <a:pt x="60" y="869"/>
                </a:cubicBezTo>
                <a:cubicBezTo>
                  <a:pt x="60" y="869"/>
                  <a:pt x="61" y="868"/>
                  <a:pt x="61" y="868"/>
                </a:cubicBezTo>
                <a:cubicBezTo>
                  <a:pt x="62" y="867"/>
                  <a:pt x="62" y="867"/>
                  <a:pt x="62" y="867"/>
                </a:cubicBezTo>
                <a:cubicBezTo>
                  <a:pt x="63" y="866"/>
                  <a:pt x="63" y="866"/>
                  <a:pt x="63" y="866"/>
                </a:cubicBezTo>
                <a:cubicBezTo>
                  <a:pt x="63" y="866"/>
                  <a:pt x="64" y="865"/>
                  <a:pt x="64" y="865"/>
                </a:cubicBezTo>
                <a:cubicBezTo>
                  <a:pt x="64" y="865"/>
                  <a:pt x="64" y="865"/>
                  <a:pt x="64" y="865"/>
                </a:cubicBezTo>
                <a:cubicBezTo>
                  <a:pt x="64" y="866"/>
                  <a:pt x="65" y="866"/>
                  <a:pt x="65" y="867"/>
                </a:cubicBezTo>
                <a:cubicBezTo>
                  <a:pt x="65" y="867"/>
                  <a:pt x="65" y="867"/>
                  <a:pt x="66" y="867"/>
                </a:cubicBezTo>
                <a:cubicBezTo>
                  <a:pt x="66" y="867"/>
                  <a:pt x="66" y="868"/>
                  <a:pt x="66" y="868"/>
                </a:cubicBezTo>
                <a:cubicBezTo>
                  <a:pt x="68" y="870"/>
                  <a:pt x="70" y="871"/>
                  <a:pt x="73" y="872"/>
                </a:cubicBezTo>
                <a:cubicBezTo>
                  <a:pt x="75" y="873"/>
                  <a:pt x="77" y="874"/>
                  <a:pt x="80" y="875"/>
                </a:cubicBezTo>
                <a:cubicBezTo>
                  <a:pt x="82" y="876"/>
                  <a:pt x="85" y="877"/>
                  <a:pt x="87" y="878"/>
                </a:cubicBezTo>
                <a:cubicBezTo>
                  <a:pt x="93" y="881"/>
                  <a:pt x="98" y="883"/>
                  <a:pt x="102" y="885"/>
                </a:cubicBezTo>
                <a:cubicBezTo>
                  <a:pt x="105" y="886"/>
                  <a:pt x="107" y="887"/>
                  <a:pt x="109" y="888"/>
                </a:cubicBezTo>
                <a:cubicBezTo>
                  <a:pt x="111" y="889"/>
                  <a:pt x="113" y="890"/>
                  <a:pt x="115" y="891"/>
                </a:cubicBezTo>
                <a:cubicBezTo>
                  <a:pt x="116" y="891"/>
                  <a:pt x="116" y="892"/>
                  <a:pt x="117" y="892"/>
                </a:cubicBezTo>
                <a:cubicBezTo>
                  <a:pt x="118" y="893"/>
                  <a:pt x="119" y="893"/>
                  <a:pt x="119" y="894"/>
                </a:cubicBezTo>
                <a:cubicBezTo>
                  <a:pt x="120" y="894"/>
                  <a:pt x="121" y="895"/>
                  <a:pt x="121" y="895"/>
                </a:cubicBezTo>
                <a:cubicBezTo>
                  <a:pt x="121" y="896"/>
                  <a:pt x="122" y="896"/>
                  <a:pt x="122" y="896"/>
                </a:cubicBezTo>
                <a:cubicBezTo>
                  <a:pt x="122" y="896"/>
                  <a:pt x="122" y="896"/>
                  <a:pt x="122" y="897"/>
                </a:cubicBezTo>
                <a:cubicBezTo>
                  <a:pt x="123" y="897"/>
                  <a:pt x="123" y="897"/>
                  <a:pt x="124" y="898"/>
                </a:cubicBezTo>
                <a:cubicBezTo>
                  <a:pt x="124" y="898"/>
                  <a:pt x="124" y="898"/>
                  <a:pt x="124" y="898"/>
                </a:cubicBezTo>
                <a:cubicBezTo>
                  <a:pt x="124" y="902"/>
                  <a:pt x="125" y="905"/>
                  <a:pt x="126" y="909"/>
                </a:cubicBezTo>
                <a:cubicBezTo>
                  <a:pt x="126" y="913"/>
                  <a:pt x="127" y="916"/>
                  <a:pt x="129" y="920"/>
                </a:cubicBezTo>
                <a:cubicBezTo>
                  <a:pt x="129" y="921"/>
                  <a:pt x="129" y="922"/>
                  <a:pt x="130" y="923"/>
                </a:cubicBezTo>
                <a:cubicBezTo>
                  <a:pt x="130" y="923"/>
                  <a:pt x="130" y="924"/>
                  <a:pt x="131" y="924"/>
                </a:cubicBezTo>
                <a:cubicBezTo>
                  <a:pt x="131" y="925"/>
                  <a:pt x="131" y="925"/>
                  <a:pt x="131" y="925"/>
                </a:cubicBezTo>
                <a:cubicBezTo>
                  <a:pt x="131" y="925"/>
                  <a:pt x="131" y="925"/>
                  <a:pt x="131" y="925"/>
                </a:cubicBezTo>
                <a:cubicBezTo>
                  <a:pt x="130" y="925"/>
                  <a:pt x="130" y="925"/>
                  <a:pt x="130" y="924"/>
                </a:cubicBezTo>
                <a:cubicBezTo>
                  <a:pt x="129" y="924"/>
                  <a:pt x="129" y="924"/>
                  <a:pt x="129" y="924"/>
                </a:cubicBezTo>
                <a:cubicBezTo>
                  <a:pt x="129" y="924"/>
                  <a:pt x="128" y="924"/>
                  <a:pt x="128" y="924"/>
                </a:cubicBezTo>
                <a:cubicBezTo>
                  <a:pt x="128" y="924"/>
                  <a:pt x="127" y="924"/>
                  <a:pt x="127" y="924"/>
                </a:cubicBezTo>
                <a:cubicBezTo>
                  <a:pt x="126" y="924"/>
                  <a:pt x="126" y="924"/>
                  <a:pt x="125" y="923"/>
                </a:cubicBezTo>
                <a:cubicBezTo>
                  <a:pt x="124" y="923"/>
                  <a:pt x="124" y="923"/>
                  <a:pt x="123" y="923"/>
                </a:cubicBezTo>
                <a:cubicBezTo>
                  <a:pt x="123" y="923"/>
                  <a:pt x="122" y="923"/>
                  <a:pt x="121" y="923"/>
                </a:cubicBezTo>
                <a:cubicBezTo>
                  <a:pt x="120" y="922"/>
                  <a:pt x="119" y="922"/>
                  <a:pt x="118" y="921"/>
                </a:cubicBezTo>
                <a:cubicBezTo>
                  <a:pt x="116" y="921"/>
                  <a:pt x="115" y="920"/>
                  <a:pt x="114" y="920"/>
                </a:cubicBezTo>
                <a:cubicBezTo>
                  <a:pt x="113" y="919"/>
                  <a:pt x="111" y="918"/>
                  <a:pt x="110" y="918"/>
                </a:cubicBezTo>
                <a:cubicBezTo>
                  <a:pt x="110" y="917"/>
                  <a:pt x="110" y="917"/>
                  <a:pt x="110" y="917"/>
                </a:cubicBezTo>
                <a:cubicBezTo>
                  <a:pt x="111" y="918"/>
                  <a:pt x="112" y="918"/>
                  <a:pt x="113" y="918"/>
                </a:cubicBezTo>
                <a:cubicBezTo>
                  <a:pt x="120" y="898"/>
                  <a:pt x="91" y="894"/>
                  <a:pt x="76" y="896"/>
                </a:cubicBezTo>
                <a:cubicBezTo>
                  <a:pt x="83" y="902"/>
                  <a:pt x="98" y="936"/>
                  <a:pt x="112" y="921"/>
                </a:cubicBezTo>
                <a:cubicBezTo>
                  <a:pt x="112" y="921"/>
                  <a:pt x="112" y="922"/>
                  <a:pt x="113" y="922"/>
                </a:cubicBezTo>
                <a:cubicBezTo>
                  <a:pt x="114" y="922"/>
                  <a:pt x="115" y="923"/>
                  <a:pt x="117" y="923"/>
                </a:cubicBezTo>
                <a:cubicBezTo>
                  <a:pt x="118" y="924"/>
                  <a:pt x="119" y="924"/>
                  <a:pt x="121" y="925"/>
                </a:cubicBezTo>
                <a:cubicBezTo>
                  <a:pt x="121" y="925"/>
                  <a:pt x="122" y="925"/>
                  <a:pt x="123" y="925"/>
                </a:cubicBezTo>
                <a:cubicBezTo>
                  <a:pt x="123" y="926"/>
                  <a:pt x="124" y="926"/>
                  <a:pt x="124" y="926"/>
                </a:cubicBezTo>
                <a:cubicBezTo>
                  <a:pt x="125" y="926"/>
                  <a:pt x="126" y="926"/>
                  <a:pt x="126" y="926"/>
                </a:cubicBezTo>
                <a:cubicBezTo>
                  <a:pt x="127" y="926"/>
                  <a:pt x="127" y="926"/>
                  <a:pt x="128" y="927"/>
                </a:cubicBezTo>
                <a:cubicBezTo>
                  <a:pt x="128" y="927"/>
                  <a:pt x="128" y="927"/>
                  <a:pt x="129" y="927"/>
                </a:cubicBezTo>
                <a:cubicBezTo>
                  <a:pt x="129" y="927"/>
                  <a:pt x="129" y="927"/>
                  <a:pt x="129" y="927"/>
                </a:cubicBezTo>
                <a:cubicBezTo>
                  <a:pt x="130" y="927"/>
                  <a:pt x="130" y="927"/>
                  <a:pt x="131" y="927"/>
                </a:cubicBezTo>
                <a:cubicBezTo>
                  <a:pt x="131" y="927"/>
                  <a:pt x="131" y="927"/>
                  <a:pt x="132" y="927"/>
                </a:cubicBezTo>
                <a:cubicBezTo>
                  <a:pt x="133" y="928"/>
                  <a:pt x="134" y="929"/>
                  <a:pt x="135" y="931"/>
                </a:cubicBezTo>
                <a:cubicBezTo>
                  <a:pt x="137" y="934"/>
                  <a:pt x="141" y="936"/>
                  <a:pt x="144" y="939"/>
                </a:cubicBezTo>
                <a:cubicBezTo>
                  <a:pt x="148" y="941"/>
                  <a:pt x="151" y="942"/>
                  <a:pt x="155" y="944"/>
                </a:cubicBezTo>
                <a:cubicBezTo>
                  <a:pt x="159" y="946"/>
                  <a:pt x="162" y="948"/>
                  <a:pt x="166" y="950"/>
                </a:cubicBezTo>
                <a:cubicBezTo>
                  <a:pt x="167" y="951"/>
                  <a:pt x="169" y="952"/>
                  <a:pt x="170" y="954"/>
                </a:cubicBezTo>
                <a:cubicBezTo>
                  <a:pt x="171" y="954"/>
                  <a:pt x="171" y="954"/>
                  <a:pt x="172" y="955"/>
                </a:cubicBezTo>
                <a:cubicBezTo>
                  <a:pt x="172" y="955"/>
                  <a:pt x="172" y="955"/>
                  <a:pt x="172" y="955"/>
                </a:cubicBezTo>
                <a:cubicBezTo>
                  <a:pt x="172" y="956"/>
                  <a:pt x="172" y="956"/>
                  <a:pt x="172" y="956"/>
                </a:cubicBezTo>
                <a:cubicBezTo>
                  <a:pt x="173" y="956"/>
                  <a:pt x="173" y="956"/>
                  <a:pt x="173" y="956"/>
                </a:cubicBezTo>
                <a:cubicBezTo>
                  <a:pt x="173" y="956"/>
                  <a:pt x="174" y="957"/>
                  <a:pt x="174" y="958"/>
                </a:cubicBezTo>
                <a:cubicBezTo>
                  <a:pt x="177" y="961"/>
                  <a:pt x="179" y="965"/>
                  <a:pt x="180" y="969"/>
                </a:cubicBezTo>
                <a:cubicBezTo>
                  <a:pt x="182" y="972"/>
                  <a:pt x="183" y="976"/>
                  <a:pt x="185" y="980"/>
                </a:cubicBezTo>
                <a:cubicBezTo>
                  <a:pt x="187" y="984"/>
                  <a:pt x="189" y="987"/>
                  <a:pt x="191" y="990"/>
                </a:cubicBezTo>
                <a:cubicBezTo>
                  <a:pt x="191" y="990"/>
                  <a:pt x="190" y="990"/>
                  <a:pt x="190" y="989"/>
                </a:cubicBezTo>
                <a:cubicBezTo>
                  <a:pt x="189" y="989"/>
                  <a:pt x="188" y="989"/>
                  <a:pt x="188" y="988"/>
                </a:cubicBezTo>
                <a:cubicBezTo>
                  <a:pt x="187" y="988"/>
                  <a:pt x="187" y="988"/>
                  <a:pt x="187" y="988"/>
                </a:cubicBezTo>
                <a:cubicBezTo>
                  <a:pt x="186" y="988"/>
                  <a:pt x="186" y="987"/>
                  <a:pt x="185" y="987"/>
                </a:cubicBezTo>
                <a:cubicBezTo>
                  <a:pt x="182" y="986"/>
                  <a:pt x="177" y="986"/>
                  <a:pt x="173" y="986"/>
                </a:cubicBezTo>
                <a:cubicBezTo>
                  <a:pt x="172" y="986"/>
                  <a:pt x="172" y="986"/>
                  <a:pt x="171" y="986"/>
                </a:cubicBezTo>
                <a:cubicBezTo>
                  <a:pt x="170" y="986"/>
                  <a:pt x="170" y="986"/>
                  <a:pt x="169" y="986"/>
                </a:cubicBezTo>
                <a:cubicBezTo>
                  <a:pt x="168" y="986"/>
                  <a:pt x="167" y="986"/>
                  <a:pt x="166" y="986"/>
                </a:cubicBezTo>
                <a:cubicBezTo>
                  <a:pt x="163" y="986"/>
                  <a:pt x="161" y="986"/>
                  <a:pt x="158" y="986"/>
                </a:cubicBezTo>
                <a:cubicBezTo>
                  <a:pt x="156" y="986"/>
                  <a:pt x="154" y="987"/>
                  <a:pt x="151" y="987"/>
                </a:cubicBezTo>
                <a:cubicBezTo>
                  <a:pt x="150" y="987"/>
                  <a:pt x="150" y="986"/>
                  <a:pt x="149" y="986"/>
                </a:cubicBezTo>
                <a:cubicBezTo>
                  <a:pt x="149" y="986"/>
                  <a:pt x="149" y="986"/>
                  <a:pt x="149" y="986"/>
                </a:cubicBezTo>
                <a:cubicBezTo>
                  <a:pt x="149" y="986"/>
                  <a:pt x="149" y="986"/>
                  <a:pt x="148" y="986"/>
                </a:cubicBezTo>
                <a:cubicBezTo>
                  <a:pt x="147" y="986"/>
                  <a:pt x="146" y="986"/>
                  <a:pt x="145" y="986"/>
                </a:cubicBezTo>
                <a:cubicBezTo>
                  <a:pt x="140" y="985"/>
                  <a:pt x="136" y="984"/>
                  <a:pt x="133" y="983"/>
                </a:cubicBezTo>
                <a:cubicBezTo>
                  <a:pt x="132" y="982"/>
                  <a:pt x="132" y="982"/>
                  <a:pt x="132" y="982"/>
                </a:cubicBezTo>
                <a:cubicBezTo>
                  <a:pt x="131" y="982"/>
                  <a:pt x="131" y="982"/>
                  <a:pt x="130" y="982"/>
                </a:cubicBezTo>
                <a:cubicBezTo>
                  <a:pt x="130" y="981"/>
                  <a:pt x="129" y="981"/>
                  <a:pt x="128" y="981"/>
                </a:cubicBezTo>
                <a:cubicBezTo>
                  <a:pt x="128" y="981"/>
                  <a:pt x="127" y="981"/>
                  <a:pt x="126" y="980"/>
                </a:cubicBezTo>
                <a:cubicBezTo>
                  <a:pt x="127" y="980"/>
                  <a:pt x="128" y="980"/>
                  <a:pt x="128" y="980"/>
                </a:cubicBezTo>
                <a:cubicBezTo>
                  <a:pt x="128" y="980"/>
                  <a:pt x="127" y="980"/>
                  <a:pt x="126" y="980"/>
                </a:cubicBezTo>
                <a:cubicBezTo>
                  <a:pt x="126" y="979"/>
                  <a:pt x="125" y="979"/>
                  <a:pt x="124" y="979"/>
                </a:cubicBezTo>
                <a:cubicBezTo>
                  <a:pt x="124" y="979"/>
                  <a:pt x="124" y="978"/>
                  <a:pt x="123" y="978"/>
                </a:cubicBezTo>
                <a:cubicBezTo>
                  <a:pt x="123" y="978"/>
                  <a:pt x="123" y="978"/>
                  <a:pt x="123" y="978"/>
                </a:cubicBezTo>
                <a:cubicBezTo>
                  <a:pt x="122" y="978"/>
                  <a:pt x="122" y="978"/>
                  <a:pt x="122" y="978"/>
                </a:cubicBezTo>
                <a:cubicBezTo>
                  <a:pt x="121" y="978"/>
                  <a:pt x="120" y="978"/>
                  <a:pt x="119" y="978"/>
                </a:cubicBezTo>
                <a:cubicBezTo>
                  <a:pt x="118" y="977"/>
                  <a:pt x="117" y="977"/>
                  <a:pt x="116" y="977"/>
                </a:cubicBezTo>
                <a:cubicBezTo>
                  <a:pt x="115" y="977"/>
                  <a:pt x="114" y="977"/>
                  <a:pt x="112" y="977"/>
                </a:cubicBezTo>
                <a:cubicBezTo>
                  <a:pt x="111" y="977"/>
                  <a:pt x="110" y="977"/>
                  <a:pt x="109" y="977"/>
                </a:cubicBezTo>
                <a:cubicBezTo>
                  <a:pt x="108" y="977"/>
                  <a:pt x="107" y="977"/>
                  <a:pt x="106" y="977"/>
                </a:cubicBezTo>
                <a:cubicBezTo>
                  <a:pt x="94" y="961"/>
                  <a:pt x="73" y="981"/>
                  <a:pt x="68" y="993"/>
                </a:cubicBezTo>
                <a:cubicBezTo>
                  <a:pt x="75" y="990"/>
                  <a:pt x="78" y="987"/>
                  <a:pt x="86" y="988"/>
                </a:cubicBezTo>
                <a:cubicBezTo>
                  <a:pt x="92" y="988"/>
                  <a:pt x="104" y="990"/>
                  <a:pt x="102" y="980"/>
                </a:cubicBezTo>
                <a:cubicBezTo>
                  <a:pt x="103" y="981"/>
                  <a:pt x="103" y="981"/>
                  <a:pt x="103" y="981"/>
                </a:cubicBezTo>
                <a:cubicBezTo>
                  <a:pt x="105" y="980"/>
                  <a:pt x="106" y="979"/>
                  <a:pt x="108" y="979"/>
                </a:cubicBezTo>
                <a:cubicBezTo>
                  <a:pt x="108" y="979"/>
                  <a:pt x="108" y="979"/>
                  <a:pt x="108" y="979"/>
                </a:cubicBezTo>
                <a:cubicBezTo>
                  <a:pt x="108" y="979"/>
                  <a:pt x="108" y="979"/>
                  <a:pt x="109" y="979"/>
                </a:cubicBezTo>
                <a:cubicBezTo>
                  <a:pt x="110" y="979"/>
                  <a:pt x="111" y="979"/>
                  <a:pt x="112" y="979"/>
                </a:cubicBezTo>
                <a:cubicBezTo>
                  <a:pt x="113" y="979"/>
                  <a:pt x="115" y="979"/>
                  <a:pt x="116" y="979"/>
                </a:cubicBezTo>
                <a:cubicBezTo>
                  <a:pt x="117" y="979"/>
                  <a:pt x="118" y="979"/>
                  <a:pt x="119" y="979"/>
                </a:cubicBezTo>
                <a:cubicBezTo>
                  <a:pt x="120" y="980"/>
                  <a:pt x="121" y="980"/>
                  <a:pt x="122" y="980"/>
                </a:cubicBezTo>
                <a:cubicBezTo>
                  <a:pt x="122" y="980"/>
                  <a:pt x="122" y="980"/>
                  <a:pt x="122" y="980"/>
                </a:cubicBezTo>
                <a:cubicBezTo>
                  <a:pt x="122" y="980"/>
                  <a:pt x="123" y="980"/>
                  <a:pt x="123" y="980"/>
                </a:cubicBezTo>
                <a:cubicBezTo>
                  <a:pt x="123" y="980"/>
                  <a:pt x="123" y="980"/>
                  <a:pt x="124" y="980"/>
                </a:cubicBezTo>
                <a:cubicBezTo>
                  <a:pt x="124" y="980"/>
                  <a:pt x="124" y="980"/>
                  <a:pt x="124" y="981"/>
                </a:cubicBezTo>
                <a:cubicBezTo>
                  <a:pt x="125" y="981"/>
                  <a:pt x="126" y="982"/>
                  <a:pt x="128" y="982"/>
                </a:cubicBezTo>
                <a:cubicBezTo>
                  <a:pt x="128" y="983"/>
                  <a:pt x="129" y="983"/>
                  <a:pt x="130" y="984"/>
                </a:cubicBezTo>
                <a:cubicBezTo>
                  <a:pt x="130" y="984"/>
                  <a:pt x="130" y="984"/>
                  <a:pt x="131" y="984"/>
                </a:cubicBezTo>
                <a:cubicBezTo>
                  <a:pt x="131" y="984"/>
                  <a:pt x="132" y="984"/>
                  <a:pt x="132" y="985"/>
                </a:cubicBezTo>
                <a:cubicBezTo>
                  <a:pt x="135" y="986"/>
                  <a:pt x="139" y="987"/>
                  <a:pt x="144" y="988"/>
                </a:cubicBezTo>
                <a:cubicBezTo>
                  <a:pt x="144" y="988"/>
                  <a:pt x="144" y="988"/>
                  <a:pt x="144" y="988"/>
                </a:cubicBezTo>
                <a:cubicBezTo>
                  <a:pt x="143" y="988"/>
                  <a:pt x="143" y="988"/>
                  <a:pt x="143" y="988"/>
                </a:cubicBezTo>
                <a:cubicBezTo>
                  <a:pt x="143" y="989"/>
                  <a:pt x="143" y="989"/>
                  <a:pt x="142" y="989"/>
                </a:cubicBezTo>
                <a:cubicBezTo>
                  <a:pt x="142" y="989"/>
                  <a:pt x="142" y="989"/>
                  <a:pt x="142" y="990"/>
                </a:cubicBezTo>
                <a:cubicBezTo>
                  <a:pt x="140" y="991"/>
                  <a:pt x="139" y="994"/>
                  <a:pt x="137" y="996"/>
                </a:cubicBezTo>
                <a:cubicBezTo>
                  <a:pt x="136" y="998"/>
                  <a:pt x="135" y="1000"/>
                  <a:pt x="133" y="1003"/>
                </a:cubicBezTo>
                <a:cubicBezTo>
                  <a:pt x="133" y="1002"/>
                  <a:pt x="133" y="1002"/>
                  <a:pt x="133" y="1002"/>
                </a:cubicBezTo>
                <a:cubicBezTo>
                  <a:pt x="130" y="1002"/>
                  <a:pt x="130" y="1002"/>
                  <a:pt x="130" y="1002"/>
                </a:cubicBezTo>
                <a:cubicBezTo>
                  <a:pt x="119" y="999"/>
                  <a:pt x="108" y="1009"/>
                  <a:pt x="110" y="1021"/>
                </a:cubicBezTo>
                <a:cubicBezTo>
                  <a:pt x="119" y="1018"/>
                  <a:pt x="136" y="1018"/>
                  <a:pt x="134" y="1005"/>
                </a:cubicBezTo>
                <a:cubicBezTo>
                  <a:pt x="134" y="1005"/>
                  <a:pt x="134" y="1005"/>
                  <a:pt x="134" y="1005"/>
                </a:cubicBezTo>
                <a:cubicBezTo>
                  <a:pt x="136" y="1002"/>
                  <a:pt x="137" y="1000"/>
                  <a:pt x="139" y="997"/>
                </a:cubicBezTo>
                <a:cubicBezTo>
                  <a:pt x="140" y="995"/>
                  <a:pt x="142" y="993"/>
                  <a:pt x="143" y="991"/>
                </a:cubicBezTo>
                <a:cubicBezTo>
                  <a:pt x="143" y="991"/>
                  <a:pt x="143" y="991"/>
                  <a:pt x="144" y="990"/>
                </a:cubicBezTo>
                <a:cubicBezTo>
                  <a:pt x="144" y="990"/>
                  <a:pt x="144" y="990"/>
                  <a:pt x="144" y="990"/>
                </a:cubicBezTo>
                <a:cubicBezTo>
                  <a:pt x="144" y="990"/>
                  <a:pt x="145" y="990"/>
                  <a:pt x="145" y="989"/>
                </a:cubicBezTo>
                <a:cubicBezTo>
                  <a:pt x="145" y="989"/>
                  <a:pt x="145" y="989"/>
                  <a:pt x="145" y="989"/>
                </a:cubicBezTo>
                <a:cubicBezTo>
                  <a:pt x="145" y="989"/>
                  <a:pt x="146" y="988"/>
                  <a:pt x="146" y="988"/>
                </a:cubicBezTo>
                <a:cubicBezTo>
                  <a:pt x="148" y="989"/>
                  <a:pt x="149" y="989"/>
                  <a:pt x="151" y="989"/>
                </a:cubicBezTo>
                <a:cubicBezTo>
                  <a:pt x="154" y="989"/>
                  <a:pt x="156" y="989"/>
                  <a:pt x="159" y="988"/>
                </a:cubicBezTo>
                <a:cubicBezTo>
                  <a:pt x="161" y="988"/>
                  <a:pt x="163" y="988"/>
                  <a:pt x="166" y="988"/>
                </a:cubicBezTo>
                <a:cubicBezTo>
                  <a:pt x="167" y="988"/>
                  <a:pt x="168" y="988"/>
                  <a:pt x="169" y="988"/>
                </a:cubicBezTo>
                <a:cubicBezTo>
                  <a:pt x="170" y="988"/>
                  <a:pt x="170" y="988"/>
                  <a:pt x="171" y="988"/>
                </a:cubicBezTo>
                <a:cubicBezTo>
                  <a:pt x="172" y="988"/>
                  <a:pt x="172" y="988"/>
                  <a:pt x="173" y="988"/>
                </a:cubicBezTo>
                <a:cubicBezTo>
                  <a:pt x="177" y="988"/>
                  <a:pt x="181" y="988"/>
                  <a:pt x="185" y="989"/>
                </a:cubicBezTo>
                <a:cubicBezTo>
                  <a:pt x="185" y="989"/>
                  <a:pt x="185" y="990"/>
                  <a:pt x="186" y="990"/>
                </a:cubicBezTo>
                <a:cubicBezTo>
                  <a:pt x="186" y="990"/>
                  <a:pt x="187" y="990"/>
                  <a:pt x="187" y="990"/>
                </a:cubicBezTo>
                <a:cubicBezTo>
                  <a:pt x="188" y="990"/>
                  <a:pt x="188" y="991"/>
                  <a:pt x="189" y="991"/>
                </a:cubicBezTo>
                <a:cubicBezTo>
                  <a:pt x="190" y="991"/>
                  <a:pt x="192" y="992"/>
                  <a:pt x="193" y="992"/>
                </a:cubicBezTo>
                <a:cubicBezTo>
                  <a:pt x="193" y="993"/>
                  <a:pt x="194" y="993"/>
                  <a:pt x="194" y="993"/>
                </a:cubicBezTo>
                <a:cubicBezTo>
                  <a:pt x="194" y="994"/>
                  <a:pt x="194" y="994"/>
                  <a:pt x="194" y="994"/>
                </a:cubicBezTo>
                <a:cubicBezTo>
                  <a:pt x="195" y="994"/>
                  <a:pt x="195" y="994"/>
                  <a:pt x="195" y="994"/>
                </a:cubicBezTo>
                <a:cubicBezTo>
                  <a:pt x="195" y="994"/>
                  <a:pt x="195" y="994"/>
                  <a:pt x="195" y="994"/>
                </a:cubicBezTo>
                <a:cubicBezTo>
                  <a:pt x="195" y="994"/>
                  <a:pt x="195" y="994"/>
                  <a:pt x="195" y="994"/>
                </a:cubicBezTo>
                <a:cubicBezTo>
                  <a:pt x="196" y="995"/>
                  <a:pt x="196" y="995"/>
                  <a:pt x="196" y="995"/>
                </a:cubicBezTo>
                <a:cubicBezTo>
                  <a:pt x="197" y="996"/>
                  <a:pt x="198" y="996"/>
                  <a:pt x="198" y="997"/>
                </a:cubicBezTo>
                <a:cubicBezTo>
                  <a:pt x="199" y="998"/>
                  <a:pt x="200" y="998"/>
                  <a:pt x="201" y="999"/>
                </a:cubicBezTo>
                <a:cubicBezTo>
                  <a:pt x="207" y="1004"/>
                  <a:pt x="213" y="1008"/>
                  <a:pt x="219" y="1012"/>
                </a:cubicBezTo>
                <a:cubicBezTo>
                  <a:pt x="221" y="1014"/>
                  <a:pt x="222" y="1015"/>
                  <a:pt x="224" y="1016"/>
                </a:cubicBezTo>
                <a:cubicBezTo>
                  <a:pt x="212" y="1017"/>
                  <a:pt x="197" y="1023"/>
                  <a:pt x="180" y="1035"/>
                </a:cubicBezTo>
                <a:cubicBezTo>
                  <a:pt x="198" y="1030"/>
                  <a:pt x="224" y="1017"/>
                  <a:pt x="245" y="1031"/>
                </a:cubicBezTo>
                <a:cubicBezTo>
                  <a:pt x="258" y="1040"/>
                  <a:pt x="260" y="1058"/>
                  <a:pt x="275" y="1066"/>
                </a:cubicBezTo>
                <a:cubicBezTo>
                  <a:pt x="301" y="1080"/>
                  <a:pt x="340" y="1085"/>
                  <a:pt x="369" y="1092"/>
                </a:cubicBezTo>
                <a:cubicBezTo>
                  <a:pt x="397" y="1098"/>
                  <a:pt x="376" y="1112"/>
                  <a:pt x="351" y="1126"/>
                </a:cubicBezTo>
                <a:cubicBezTo>
                  <a:pt x="335" y="1134"/>
                  <a:pt x="331" y="1145"/>
                  <a:pt x="319" y="1154"/>
                </a:cubicBezTo>
                <a:cubicBezTo>
                  <a:pt x="306" y="1163"/>
                  <a:pt x="300" y="1171"/>
                  <a:pt x="281" y="1170"/>
                </a:cubicBezTo>
                <a:cubicBezTo>
                  <a:pt x="276" y="1170"/>
                  <a:pt x="271" y="1171"/>
                  <a:pt x="267" y="1172"/>
                </a:cubicBezTo>
                <a:cubicBezTo>
                  <a:pt x="273" y="1158"/>
                  <a:pt x="265" y="1154"/>
                  <a:pt x="250" y="1157"/>
                </a:cubicBezTo>
                <a:cubicBezTo>
                  <a:pt x="252" y="1164"/>
                  <a:pt x="252" y="1173"/>
                  <a:pt x="259" y="1175"/>
                </a:cubicBezTo>
                <a:cubicBezTo>
                  <a:pt x="251" y="1178"/>
                  <a:pt x="244" y="1182"/>
                  <a:pt x="233" y="1183"/>
                </a:cubicBezTo>
                <a:cubicBezTo>
                  <a:pt x="234" y="1177"/>
                  <a:pt x="233" y="1169"/>
                  <a:pt x="229" y="1165"/>
                </a:cubicBezTo>
                <a:cubicBezTo>
                  <a:pt x="223" y="1160"/>
                  <a:pt x="214" y="1164"/>
                  <a:pt x="207" y="1164"/>
                </a:cubicBezTo>
                <a:cubicBezTo>
                  <a:pt x="212" y="1173"/>
                  <a:pt x="214" y="1189"/>
                  <a:pt x="223" y="1189"/>
                </a:cubicBezTo>
                <a:cubicBezTo>
                  <a:pt x="228" y="1192"/>
                  <a:pt x="234" y="1192"/>
                  <a:pt x="240" y="1191"/>
                </a:cubicBezTo>
                <a:cubicBezTo>
                  <a:pt x="241" y="1191"/>
                  <a:pt x="241" y="1192"/>
                  <a:pt x="242" y="1192"/>
                </a:cubicBezTo>
                <a:cubicBezTo>
                  <a:pt x="244" y="1193"/>
                  <a:pt x="245" y="1193"/>
                  <a:pt x="246" y="1194"/>
                </a:cubicBezTo>
                <a:cubicBezTo>
                  <a:pt x="247" y="1194"/>
                  <a:pt x="248" y="1194"/>
                  <a:pt x="248" y="1194"/>
                </a:cubicBezTo>
                <a:cubicBezTo>
                  <a:pt x="249" y="1194"/>
                  <a:pt x="249" y="1194"/>
                  <a:pt x="249" y="1194"/>
                </a:cubicBezTo>
                <a:cubicBezTo>
                  <a:pt x="250" y="1194"/>
                  <a:pt x="250" y="1194"/>
                  <a:pt x="250" y="1195"/>
                </a:cubicBezTo>
                <a:cubicBezTo>
                  <a:pt x="251" y="1195"/>
                  <a:pt x="252" y="1195"/>
                  <a:pt x="252" y="1195"/>
                </a:cubicBezTo>
                <a:cubicBezTo>
                  <a:pt x="253" y="1195"/>
                  <a:pt x="253" y="1195"/>
                  <a:pt x="254" y="1195"/>
                </a:cubicBezTo>
                <a:cubicBezTo>
                  <a:pt x="254" y="1195"/>
                  <a:pt x="254" y="1195"/>
                  <a:pt x="255" y="1195"/>
                </a:cubicBezTo>
                <a:cubicBezTo>
                  <a:pt x="255" y="1195"/>
                  <a:pt x="255" y="1195"/>
                  <a:pt x="255" y="1195"/>
                </a:cubicBezTo>
                <a:cubicBezTo>
                  <a:pt x="256" y="1195"/>
                  <a:pt x="256" y="1195"/>
                  <a:pt x="256" y="1195"/>
                </a:cubicBezTo>
                <a:cubicBezTo>
                  <a:pt x="255" y="1197"/>
                  <a:pt x="253" y="1198"/>
                  <a:pt x="252" y="1200"/>
                </a:cubicBezTo>
                <a:cubicBezTo>
                  <a:pt x="249" y="1203"/>
                  <a:pt x="246" y="1206"/>
                  <a:pt x="243" y="1208"/>
                </a:cubicBezTo>
                <a:cubicBezTo>
                  <a:pt x="240" y="1210"/>
                  <a:pt x="237" y="1212"/>
                  <a:pt x="233" y="1214"/>
                </a:cubicBezTo>
                <a:cubicBezTo>
                  <a:pt x="230" y="1215"/>
                  <a:pt x="226" y="1215"/>
                  <a:pt x="223" y="1215"/>
                </a:cubicBezTo>
                <a:cubicBezTo>
                  <a:pt x="219" y="1216"/>
                  <a:pt x="216" y="1215"/>
                  <a:pt x="212" y="1215"/>
                </a:cubicBezTo>
                <a:cubicBezTo>
                  <a:pt x="206" y="1214"/>
                  <a:pt x="199" y="1213"/>
                  <a:pt x="193" y="1211"/>
                </a:cubicBezTo>
                <a:cubicBezTo>
                  <a:pt x="192" y="1211"/>
                  <a:pt x="190" y="1210"/>
                  <a:pt x="189" y="1210"/>
                </a:cubicBezTo>
                <a:cubicBezTo>
                  <a:pt x="188" y="1209"/>
                  <a:pt x="186" y="1209"/>
                  <a:pt x="185" y="1208"/>
                </a:cubicBezTo>
                <a:cubicBezTo>
                  <a:pt x="183" y="1207"/>
                  <a:pt x="180" y="1206"/>
                  <a:pt x="178" y="1205"/>
                </a:cubicBezTo>
                <a:cubicBezTo>
                  <a:pt x="173" y="1203"/>
                  <a:pt x="170" y="1201"/>
                  <a:pt x="167" y="1199"/>
                </a:cubicBezTo>
                <a:cubicBezTo>
                  <a:pt x="167" y="1199"/>
                  <a:pt x="167" y="1199"/>
                  <a:pt x="167" y="1199"/>
                </a:cubicBezTo>
                <a:cubicBezTo>
                  <a:pt x="167" y="1199"/>
                  <a:pt x="167" y="1199"/>
                  <a:pt x="167" y="1199"/>
                </a:cubicBezTo>
                <a:cubicBezTo>
                  <a:pt x="167" y="1199"/>
                  <a:pt x="167" y="1199"/>
                  <a:pt x="167" y="1199"/>
                </a:cubicBezTo>
                <a:cubicBezTo>
                  <a:pt x="166" y="1198"/>
                  <a:pt x="166" y="1198"/>
                  <a:pt x="166" y="1198"/>
                </a:cubicBezTo>
                <a:cubicBezTo>
                  <a:pt x="166" y="1198"/>
                  <a:pt x="166" y="1197"/>
                  <a:pt x="166" y="1197"/>
                </a:cubicBezTo>
                <a:cubicBezTo>
                  <a:pt x="165" y="1196"/>
                  <a:pt x="165" y="1196"/>
                  <a:pt x="165" y="1195"/>
                </a:cubicBezTo>
                <a:cubicBezTo>
                  <a:pt x="164" y="1194"/>
                  <a:pt x="164" y="1194"/>
                  <a:pt x="164" y="1193"/>
                </a:cubicBezTo>
                <a:cubicBezTo>
                  <a:pt x="164" y="1192"/>
                  <a:pt x="163" y="1192"/>
                  <a:pt x="163" y="1191"/>
                </a:cubicBezTo>
                <a:cubicBezTo>
                  <a:pt x="163" y="1190"/>
                  <a:pt x="163" y="1190"/>
                  <a:pt x="163" y="1189"/>
                </a:cubicBezTo>
                <a:cubicBezTo>
                  <a:pt x="167" y="1180"/>
                  <a:pt x="167" y="1171"/>
                  <a:pt x="159" y="1165"/>
                </a:cubicBezTo>
                <a:cubicBezTo>
                  <a:pt x="156" y="1175"/>
                  <a:pt x="153" y="1184"/>
                  <a:pt x="161" y="1192"/>
                </a:cubicBezTo>
                <a:cubicBezTo>
                  <a:pt x="161" y="1192"/>
                  <a:pt x="161" y="1192"/>
                  <a:pt x="161" y="1192"/>
                </a:cubicBezTo>
                <a:cubicBezTo>
                  <a:pt x="161" y="1192"/>
                  <a:pt x="161" y="1192"/>
                  <a:pt x="161" y="1192"/>
                </a:cubicBezTo>
                <a:cubicBezTo>
                  <a:pt x="161" y="1193"/>
                  <a:pt x="162" y="1193"/>
                  <a:pt x="162" y="1194"/>
                </a:cubicBezTo>
                <a:cubicBezTo>
                  <a:pt x="162" y="1194"/>
                  <a:pt x="162" y="1195"/>
                  <a:pt x="162" y="1195"/>
                </a:cubicBezTo>
                <a:cubicBezTo>
                  <a:pt x="162" y="1194"/>
                  <a:pt x="161" y="1194"/>
                  <a:pt x="161" y="1193"/>
                </a:cubicBezTo>
                <a:cubicBezTo>
                  <a:pt x="160" y="1193"/>
                  <a:pt x="160" y="1192"/>
                  <a:pt x="160" y="1192"/>
                </a:cubicBezTo>
                <a:cubicBezTo>
                  <a:pt x="160" y="1191"/>
                  <a:pt x="159" y="1191"/>
                  <a:pt x="159" y="1191"/>
                </a:cubicBezTo>
                <a:cubicBezTo>
                  <a:pt x="159" y="1191"/>
                  <a:pt x="160" y="1191"/>
                  <a:pt x="160" y="1192"/>
                </a:cubicBezTo>
                <a:cubicBezTo>
                  <a:pt x="160" y="1192"/>
                  <a:pt x="160" y="1193"/>
                  <a:pt x="161" y="1194"/>
                </a:cubicBezTo>
                <a:cubicBezTo>
                  <a:pt x="161" y="1195"/>
                  <a:pt x="162" y="1196"/>
                  <a:pt x="163" y="1197"/>
                </a:cubicBezTo>
                <a:cubicBezTo>
                  <a:pt x="163" y="1197"/>
                  <a:pt x="164" y="1198"/>
                  <a:pt x="164" y="1198"/>
                </a:cubicBezTo>
                <a:cubicBezTo>
                  <a:pt x="164" y="1198"/>
                  <a:pt x="164" y="1199"/>
                  <a:pt x="164" y="1199"/>
                </a:cubicBezTo>
                <a:cubicBezTo>
                  <a:pt x="164" y="1199"/>
                  <a:pt x="165" y="1199"/>
                  <a:pt x="165" y="1200"/>
                </a:cubicBezTo>
                <a:cubicBezTo>
                  <a:pt x="165" y="1200"/>
                  <a:pt x="165" y="1200"/>
                  <a:pt x="165" y="1200"/>
                </a:cubicBezTo>
                <a:cubicBezTo>
                  <a:pt x="165" y="1200"/>
                  <a:pt x="165" y="1200"/>
                  <a:pt x="165" y="1200"/>
                </a:cubicBezTo>
                <a:cubicBezTo>
                  <a:pt x="166" y="1201"/>
                  <a:pt x="166" y="1201"/>
                  <a:pt x="166" y="1201"/>
                </a:cubicBezTo>
                <a:cubicBezTo>
                  <a:pt x="167" y="1202"/>
                  <a:pt x="167" y="1202"/>
                  <a:pt x="167" y="1202"/>
                </a:cubicBezTo>
                <a:cubicBezTo>
                  <a:pt x="167" y="1202"/>
                  <a:pt x="167" y="1202"/>
                  <a:pt x="167" y="1201"/>
                </a:cubicBezTo>
                <a:cubicBezTo>
                  <a:pt x="169" y="1203"/>
                  <a:pt x="172" y="1205"/>
                  <a:pt x="175" y="1207"/>
                </a:cubicBezTo>
                <a:cubicBezTo>
                  <a:pt x="175" y="1207"/>
                  <a:pt x="174" y="1207"/>
                  <a:pt x="173" y="1207"/>
                </a:cubicBezTo>
                <a:cubicBezTo>
                  <a:pt x="173" y="1207"/>
                  <a:pt x="172" y="1208"/>
                  <a:pt x="171" y="1208"/>
                </a:cubicBezTo>
                <a:cubicBezTo>
                  <a:pt x="171" y="1208"/>
                  <a:pt x="170" y="1208"/>
                  <a:pt x="170" y="1208"/>
                </a:cubicBezTo>
                <a:cubicBezTo>
                  <a:pt x="170" y="1208"/>
                  <a:pt x="169" y="1208"/>
                  <a:pt x="169" y="1208"/>
                </a:cubicBezTo>
                <a:cubicBezTo>
                  <a:pt x="169" y="1208"/>
                  <a:pt x="169" y="1208"/>
                  <a:pt x="169" y="1209"/>
                </a:cubicBezTo>
                <a:cubicBezTo>
                  <a:pt x="168" y="1209"/>
                  <a:pt x="168" y="1209"/>
                  <a:pt x="167" y="1209"/>
                </a:cubicBezTo>
                <a:cubicBezTo>
                  <a:pt x="166" y="1209"/>
                  <a:pt x="166" y="1209"/>
                  <a:pt x="165" y="1210"/>
                </a:cubicBezTo>
                <a:cubicBezTo>
                  <a:pt x="165" y="1210"/>
                  <a:pt x="164" y="1210"/>
                  <a:pt x="164" y="1210"/>
                </a:cubicBezTo>
                <a:cubicBezTo>
                  <a:pt x="163" y="1210"/>
                  <a:pt x="162" y="1211"/>
                  <a:pt x="162" y="1211"/>
                </a:cubicBezTo>
                <a:cubicBezTo>
                  <a:pt x="161" y="1211"/>
                  <a:pt x="159" y="1211"/>
                  <a:pt x="158" y="1211"/>
                </a:cubicBezTo>
                <a:cubicBezTo>
                  <a:pt x="157" y="1212"/>
                  <a:pt x="155" y="1212"/>
                  <a:pt x="154" y="1212"/>
                </a:cubicBezTo>
                <a:cubicBezTo>
                  <a:pt x="152" y="1212"/>
                  <a:pt x="151" y="1212"/>
                  <a:pt x="150" y="1212"/>
                </a:cubicBezTo>
                <a:cubicBezTo>
                  <a:pt x="148" y="1212"/>
                  <a:pt x="147" y="1212"/>
                  <a:pt x="146" y="1212"/>
                </a:cubicBezTo>
                <a:cubicBezTo>
                  <a:pt x="146" y="1212"/>
                  <a:pt x="146" y="1212"/>
                  <a:pt x="146" y="1212"/>
                </a:cubicBezTo>
                <a:cubicBezTo>
                  <a:pt x="137" y="1193"/>
                  <a:pt x="124" y="1201"/>
                  <a:pt x="113" y="1214"/>
                </a:cubicBezTo>
                <a:cubicBezTo>
                  <a:pt x="127" y="1212"/>
                  <a:pt x="132" y="1225"/>
                  <a:pt x="146" y="1214"/>
                </a:cubicBezTo>
                <a:cubicBezTo>
                  <a:pt x="148" y="1214"/>
                  <a:pt x="149" y="1214"/>
                  <a:pt x="150" y="1214"/>
                </a:cubicBezTo>
                <a:cubicBezTo>
                  <a:pt x="151" y="1214"/>
                  <a:pt x="152" y="1214"/>
                  <a:pt x="154" y="1214"/>
                </a:cubicBezTo>
                <a:cubicBezTo>
                  <a:pt x="155" y="1214"/>
                  <a:pt x="157" y="1214"/>
                  <a:pt x="158" y="1214"/>
                </a:cubicBezTo>
                <a:cubicBezTo>
                  <a:pt x="160" y="1214"/>
                  <a:pt x="161" y="1213"/>
                  <a:pt x="162" y="1213"/>
                </a:cubicBezTo>
                <a:cubicBezTo>
                  <a:pt x="163" y="1213"/>
                  <a:pt x="164" y="1213"/>
                  <a:pt x="164" y="1212"/>
                </a:cubicBezTo>
                <a:cubicBezTo>
                  <a:pt x="165" y="1212"/>
                  <a:pt x="165" y="1212"/>
                  <a:pt x="166" y="1212"/>
                </a:cubicBezTo>
                <a:cubicBezTo>
                  <a:pt x="167" y="1212"/>
                  <a:pt x="167" y="1212"/>
                  <a:pt x="168" y="1211"/>
                </a:cubicBezTo>
                <a:cubicBezTo>
                  <a:pt x="168" y="1211"/>
                  <a:pt x="169" y="1211"/>
                  <a:pt x="169" y="1211"/>
                </a:cubicBezTo>
                <a:cubicBezTo>
                  <a:pt x="170" y="1211"/>
                  <a:pt x="170" y="1211"/>
                  <a:pt x="170" y="1210"/>
                </a:cubicBezTo>
                <a:cubicBezTo>
                  <a:pt x="170" y="1210"/>
                  <a:pt x="171" y="1210"/>
                  <a:pt x="171" y="1210"/>
                </a:cubicBezTo>
                <a:cubicBezTo>
                  <a:pt x="171" y="1210"/>
                  <a:pt x="172" y="1210"/>
                  <a:pt x="172" y="1209"/>
                </a:cubicBezTo>
                <a:cubicBezTo>
                  <a:pt x="172" y="1209"/>
                  <a:pt x="173" y="1209"/>
                  <a:pt x="173" y="1209"/>
                </a:cubicBezTo>
                <a:cubicBezTo>
                  <a:pt x="173" y="1208"/>
                  <a:pt x="174" y="1208"/>
                  <a:pt x="174" y="1208"/>
                </a:cubicBezTo>
                <a:cubicBezTo>
                  <a:pt x="174" y="1207"/>
                  <a:pt x="175" y="1207"/>
                  <a:pt x="175" y="1207"/>
                </a:cubicBezTo>
                <a:cubicBezTo>
                  <a:pt x="176" y="1207"/>
                  <a:pt x="176" y="1207"/>
                  <a:pt x="177" y="1208"/>
                </a:cubicBezTo>
                <a:cubicBezTo>
                  <a:pt x="179" y="1209"/>
                  <a:pt x="181" y="1210"/>
                  <a:pt x="184" y="1211"/>
                </a:cubicBezTo>
                <a:cubicBezTo>
                  <a:pt x="185" y="1212"/>
                  <a:pt x="187" y="1212"/>
                  <a:pt x="188" y="1213"/>
                </a:cubicBezTo>
                <a:cubicBezTo>
                  <a:pt x="189" y="1213"/>
                  <a:pt x="191" y="1214"/>
                  <a:pt x="192" y="1214"/>
                </a:cubicBezTo>
                <a:cubicBezTo>
                  <a:pt x="195" y="1215"/>
                  <a:pt x="197" y="1216"/>
                  <a:pt x="200" y="1216"/>
                </a:cubicBezTo>
                <a:cubicBezTo>
                  <a:pt x="199" y="1216"/>
                  <a:pt x="199" y="1216"/>
                  <a:pt x="199" y="1216"/>
                </a:cubicBezTo>
                <a:cubicBezTo>
                  <a:pt x="198" y="1217"/>
                  <a:pt x="196" y="1217"/>
                  <a:pt x="195" y="1218"/>
                </a:cubicBezTo>
                <a:cubicBezTo>
                  <a:pt x="194" y="1218"/>
                  <a:pt x="193" y="1219"/>
                  <a:pt x="193" y="1219"/>
                </a:cubicBezTo>
                <a:cubicBezTo>
                  <a:pt x="192" y="1219"/>
                  <a:pt x="192" y="1220"/>
                  <a:pt x="191" y="1220"/>
                </a:cubicBezTo>
                <a:cubicBezTo>
                  <a:pt x="191" y="1220"/>
                  <a:pt x="191" y="1221"/>
                  <a:pt x="190" y="1221"/>
                </a:cubicBezTo>
                <a:cubicBezTo>
                  <a:pt x="189" y="1222"/>
                  <a:pt x="187" y="1224"/>
                  <a:pt x="185" y="1225"/>
                </a:cubicBezTo>
                <a:cubicBezTo>
                  <a:pt x="184" y="1227"/>
                  <a:pt x="182" y="1229"/>
                  <a:pt x="180" y="1231"/>
                </a:cubicBezTo>
                <a:cubicBezTo>
                  <a:pt x="177" y="1234"/>
                  <a:pt x="173" y="1238"/>
                  <a:pt x="170" y="1242"/>
                </a:cubicBezTo>
                <a:cubicBezTo>
                  <a:pt x="168" y="1244"/>
                  <a:pt x="166" y="1246"/>
                  <a:pt x="164" y="1248"/>
                </a:cubicBezTo>
                <a:cubicBezTo>
                  <a:pt x="162" y="1250"/>
                  <a:pt x="161" y="1252"/>
                  <a:pt x="159" y="1254"/>
                </a:cubicBezTo>
                <a:cubicBezTo>
                  <a:pt x="158" y="1255"/>
                  <a:pt x="157" y="1256"/>
                  <a:pt x="156" y="1256"/>
                </a:cubicBezTo>
                <a:cubicBezTo>
                  <a:pt x="156" y="1257"/>
                  <a:pt x="155" y="1258"/>
                  <a:pt x="154" y="1258"/>
                </a:cubicBezTo>
                <a:cubicBezTo>
                  <a:pt x="153" y="1258"/>
                  <a:pt x="153" y="1259"/>
                  <a:pt x="153" y="1259"/>
                </a:cubicBezTo>
                <a:cubicBezTo>
                  <a:pt x="153" y="1259"/>
                  <a:pt x="152" y="1259"/>
                  <a:pt x="152" y="1259"/>
                </a:cubicBezTo>
                <a:cubicBezTo>
                  <a:pt x="152" y="1259"/>
                  <a:pt x="151" y="1259"/>
                  <a:pt x="151" y="1259"/>
                </a:cubicBezTo>
                <a:cubicBezTo>
                  <a:pt x="150" y="1260"/>
                  <a:pt x="149" y="1260"/>
                  <a:pt x="148" y="1260"/>
                </a:cubicBezTo>
                <a:cubicBezTo>
                  <a:pt x="147" y="1260"/>
                  <a:pt x="146" y="1260"/>
                  <a:pt x="145" y="1260"/>
                </a:cubicBezTo>
                <a:cubicBezTo>
                  <a:pt x="144" y="1260"/>
                  <a:pt x="144" y="1260"/>
                  <a:pt x="143" y="1260"/>
                </a:cubicBezTo>
                <a:cubicBezTo>
                  <a:pt x="143" y="1260"/>
                  <a:pt x="143" y="1260"/>
                  <a:pt x="143" y="1260"/>
                </a:cubicBezTo>
                <a:cubicBezTo>
                  <a:pt x="143" y="1260"/>
                  <a:pt x="143" y="1260"/>
                  <a:pt x="142" y="1259"/>
                </a:cubicBezTo>
                <a:cubicBezTo>
                  <a:pt x="142" y="1259"/>
                  <a:pt x="142" y="1259"/>
                  <a:pt x="142" y="1259"/>
                </a:cubicBezTo>
                <a:cubicBezTo>
                  <a:pt x="142" y="1259"/>
                  <a:pt x="142" y="1259"/>
                  <a:pt x="141" y="1259"/>
                </a:cubicBezTo>
                <a:cubicBezTo>
                  <a:pt x="141" y="1259"/>
                  <a:pt x="141" y="1259"/>
                  <a:pt x="140" y="1260"/>
                </a:cubicBezTo>
                <a:cubicBezTo>
                  <a:pt x="140" y="1259"/>
                  <a:pt x="139" y="1259"/>
                  <a:pt x="138" y="1259"/>
                </a:cubicBezTo>
                <a:cubicBezTo>
                  <a:pt x="136" y="1259"/>
                  <a:pt x="135" y="1259"/>
                  <a:pt x="135" y="1259"/>
                </a:cubicBezTo>
                <a:cubicBezTo>
                  <a:pt x="135" y="1259"/>
                  <a:pt x="135" y="1259"/>
                  <a:pt x="136" y="1259"/>
                </a:cubicBezTo>
                <a:cubicBezTo>
                  <a:pt x="136" y="1259"/>
                  <a:pt x="137" y="1259"/>
                  <a:pt x="138" y="1260"/>
                </a:cubicBezTo>
                <a:cubicBezTo>
                  <a:pt x="137" y="1260"/>
                  <a:pt x="137" y="1260"/>
                  <a:pt x="137" y="1260"/>
                </a:cubicBezTo>
                <a:cubicBezTo>
                  <a:pt x="137" y="1260"/>
                  <a:pt x="136" y="1260"/>
                  <a:pt x="135" y="1260"/>
                </a:cubicBezTo>
                <a:cubicBezTo>
                  <a:pt x="134" y="1260"/>
                  <a:pt x="133" y="1261"/>
                  <a:pt x="133" y="1261"/>
                </a:cubicBezTo>
                <a:cubicBezTo>
                  <a:pt x="132" y="1261"/>
                  <a:pt x="132" y="1261"/>
                  <a:pt x="131" y="1261"/>
                </a:cubicBezTo>
                <a:cubicBezTo>
                  <a:pt x="131" y="1261"/>
                  <a:pt x="131" y="1261"/>
                  <a:pt x="131" y="1261"/>
                </a:cubicBezTo>
                <a:cubicBezTo>
                  <a:pt x="130" y="1262"/>
                  <a:pt x="130" y="1262"/>
                  <a:pt x="130" y="1262"/>
                </a:cubicBezTo>
                <a:cubicBezTo>
                  <a:pt x="122" y="1253"/>
                  <a:pt x="115" y="1262"/>
                  <a:pt x="108" y="1267"/>
                </a:cubicBezTo>
                <a:cubicBezTo>
                  <a:pt x="118" y="1277"/>
                  <a:pt x="127" y="1278"/>
                  <a:pt x="130" y="1263"/>
                </a:cubicBezTo>
                <a:cubicBezTo>
                  <a:pt x="131" y="1263"/>
                  <a:pt x="131" y="1263"/>
                  <a:pt x="131" y="1263"/>
                </a:cubicBezTo>
                <a:cubicBezTo>
                  <a:pt x="132" y="1263"/>
                  <a:pt x="132" y="1263"/>
                  <a:pt x="133" y="1263"/>
                </a:cubicBezTo>
                <a:cubicBezTo>
                  <a:pt x="134" y="1262"/>
                  <a:pt x="135" y="1262"/>
                  <a:pt x="135" y="1262"/>
                </a:cubicBezTo>
                <a:cubicBezTo>
                  <a:pt x="136" y="1262"/>
                  <a:pt x="137" y="1262"/>
                  <a:pt x="138" y="1262"/>
                </a:cubicBezTo>
                <a:cubicBezTo>
                  <a:pt x="138" y="1262"/>
                  <a:pt x="139" y="1262"/>
                  <a:pt x="140" y="1262"/>
                </a:cubicBezTo>
                <a:cubicBezTo>
                  <a:pt x="140" y="1261"/>
                  <a:pt x="141" y="1261"/>
                  <a:pt x="141" y="1261"/>
                </a:cubicBezTo>
                <a:cubicBezTo>
                  <a:pt x="142" y="1261"/>
                  <a:pt x="142" y="1261"/>
                  <a:pt x="142" y="1261"/>
                </a:cubicBezTo>
                <a:cubicBezTo>
                  <a:pt x="142" y="1261"/>
                  <a:pt x="142" y="1261"/>
                  <a:pt x="142" y="1261"/>
                </a:cubicBezTo>
                <a:cubicBezTo>
                  <a:pt x="142" y="1261"/>
                  <a:pt x="142" y="1261"/>
                  <a:pt x="143" y="1261"/>
                </a:cubicBezTo>
                <a:cubicBezTo>
                  <a:pt x="143" y="1262"/>
                  <a:pt x="144" y="1262"/>
                  <a:pt x="145" y="1262"/>
                </a:cubicBezTo>
                <a:cubicBezTo>
                  <a:pt x="145" y="1262"/>
                  <a:pt x="146" y="1262"/>
                  <a:pt x="146" y="1262"/>
                </a:cubicBezTo>
                <a:cubicBezTo>
                  <a:pt x="147" y="1262"/>
                  <a:pt x="147" y="1262"/>
                  <a:pt x="148" y="1262"/>
                </a:cubicBezTo>
                <a:cubicBezTo>
                  <a:pt x="149" y="1262"/>
                  <a:pt x="150" y="1262"/>
                  <a:pt x="151" y="1262"/>
                </a:cubicBezTo>
                <a:cubicBezTo>
                  <a:pt x="151" y="1262"/>
                  <a:pt x="151" y="1262"/>
                  <a:pt x="151" y="1263"/>
                </a:cubicBezTo>
                <a:cubicBezTo>
                  <a:pt x="151" y="1263"/>
                  <a:pt x="151" y="1263"/>
                  <a:pt x="151" y="1264"/>
                </a:cubicBezTo>
                <a:cubicBezTo>
                  <a:pt x="151" y="1264"/>
                  <a:pt x="151" y="1265"/>
                  <a:pt x="151" y="1265"/>
                </a:cubicBezTo>
                <a:cubicBezTo>
                  <a:pt x="151" y="1266"/>
                  <a:pt x="151" y="1266"/>
                  <a:pt x="151" y="1267"/>
                </a:cubicBezTo>
                <a:cubicBezTo>
                  <a:pt x="151" y="1267"/>
                  <a:pt x="151" y="1268"/>
                  <a:pt x="151" y="1268"/>
                </a:cubicBezTo>
                <a:cubicBezTo>
                  <a:pt x="152" y="1268"/>
                  <a:pt x="152" y="1268"/>
                  <a:pt x="152" y="1269"/>
                </a:cubicBezTo>
                <a:cubicBezTo>
                  <a:pt x="152" y="1269"/>
                  <a:pt x="152" y="1270"/>
                  <a:pt x="152" y="1271"/>
                </a:cubicBezTo>
                <a:cubicBezTo>
                  <a:pt x="152" y="1271"/>
                  <a:pt x="152" y="1272"/>
                  <a:pt x="152" y="1273"/>
                </a:cubicBezTo>
                <a:cubicBezTo>
                  <a:pt x="152" y="1273"/>
                  <a:pt x="152" y="1273"/>
                  <a:pt x="152" y="1274"/>
                </a:cubicBezTo>
                <a:cubicBezTo>
                  <a:pt x="152" y="1274"/>
                  <a:pt x="152" y="1274"/>
                  <a:pt x="152" y="1275"/>
                </a:cubicBezTo>
                <a:cubicBezTo>
                  <a:pt x="152" y="1276"/>
                  <a:pt x="152" y="1276"/>
                  <a:pt x="152" y="1277"/>
                </a:cubicBezTo>
                <a:cubicBezTo>
                  <a:pt x="152" y="1279"/>
                  <a:pt x="152" y="1280"/>
                  <a:pt x="152" y="1282"/>
                </a:cubicBezTo>
                <a:cubicBezTo>
                  <a:pt x="152" y="1281"/>
                  <a:pt x="151" y="1281"/>
                  <a:pt x="150" y="1281"/>
                </a:cubicBezTo>
                <a:cubicBezTo>
                  <a:pt x="152" y="1282"/>
                  <a:pt x="152" y="1282"/>
                  <a:pt x="152" y="1282"/>
                </a:cubicBezTo>
                <a:cubicBezTo>
                  <a:pt x="152" y="1283"/>
                  <a:pt x="152" y="1283"/>
                  <a:pt x="152" y="1284"/>
                </a:cubicBezTo>
                <a:cubicBezTo>
                  <a:pt x="147" y="1287"/>
                  <a:pt x="141" y="1290"/>
                  <a:pt x="137" y="1294"/>
                </a:cubicBezTo>
                <a:cubicBezTo>
                  <a:pt x="131" y="1302"/>
                  <a:pt x="132" y="1312"/>
                  <a:pt x="125" y="1319"/>
                </a:cubicBezTo>
                <a:cubicBezTo>
                  <a:pt x="141" y="1322"/>
                  <a:pt x="166" y="1302"/>
                  <a:pt x="155" y="1284"/>
                </a:cubicBezTo>
                <a:cubicBezTo>
                  <a:pt x="154" y="1283"/>
                  <a:pt x="154" y="1283"/>
                  <a:pt x="154" y="1283"/>
                </a:cubicBezTo>
                <a:cubicBezTo>
                  <a:pt x="154" y="1283"/>
                  <a:pt x="154" y="1283"/>
                  <a:pt x="154" y="1282"/>
                </a:cubicBezTo>
                <a:cubicBezTo>
                  <a:pt x="155" y="1280"/>
                  <a:pt x="155" y="1279"/>
                  <a:pt x="155" y="1277"/>
                </a:cubicBezTo>
                <a:cubicBezTo>
                  <a:pt x="155" y="1276"/>
                  <a:pt x="155" y="1276"/>
                  <a:pt x="155" y="1275"/>
                </a:cubicBezTo>
                <a:cubicBezTo>
                  <a:pt x="155" y="1274"/>
                  <a:pt x="155" y="1274"/>
                  <a:pt x="155" y="1274"/>
                </a:cubicBezTo>
                <a:cubicBezTo>
                  <a:pt x="155" y="1273"/>
                  <a:pt x="155" y="1273"/>
                  <a:pt x="155" y="1272"/>
                </a:cubicBezTo>
                <a:cubicBezTo>
                  <a:pt x="154" y="1272"/>
                  <a:pt x="154" y="1271"/>
                  <a:pt x="154" y="1270"/>
                </a:cubicBezTo>
                <a:cubicBezTo>
                  <a:pt x="154" y="1270"/>
                  <a:pt x="154" y="1269"/>
                  <a:pt x="154" y="1268"/>
                </a:cubicBezTo>
                <a:cubicBezTo>
                  <a:pt x="154" y="1268"/>
                  <a:pt x="154" y="1268"/>
                  <a:pt x="154" y="1267"/>
                </a:cubicBezTo>
                <a:cubicBezTo>
                  <a:pt x="154" y="1267"/>
                  <a:pt x="154" y="1267"/>
                  <a:pt x="154" y="1266"/>
                </a:cubicBezTo>
                <a:cubicBezTo>
                  <a:pt x="153" y="1266"/>
                  <a:pt x="153" y="1265"/>
                  <a:pt x="153" y="1265"/>
                </a:cubicBezTo>
                <a:cubicBezTo>
                  <a:pt x="153" y="1264"/>
                  <a:pt x="152" y="1264"/>
                  <a:pt x="152" y="1263"/>
                </a:cubicBezTo>
                <a:cubicBezTo>
                  <a:pt x="152" y="1263"/>
                  <a:pt x="152" y="1263"/>
                  <a:pt x="152" y="1262"/>
                </a:cubicBezTo>
                <a:cubicBezTo>
                  <a:pt x="151" y="1262"/>
                  <a:pt x="151" y="1262"/>
                  <a:pt x="151" y="1261"/>
                </a:cubicBezTo>
                <a:cubicBezTo>
                  <a:pt x="151" y="1261"/>
                  <a:pt x="151" y="1261"/>
                  <a:pt x="151" y="1261"/>
                </a:cubicBezTo>
                <a:cubicBezTo>
                  <a:pt x="152" y="1261"/>
                  <a:pt x="152" y="1261"/>
                  <a:pt x="153" y="1261"/>
                </a:cubicBezTo>
                <a:cubicBezTo>
                  <a:pt x="153" y="1261"/>
                  <a:pt x="154" y="1261"/>
                  <a:pt x="154" y="1261"/>
                </a:cubicBezTo>
                <a:cubicBezTo>
                  <a:pt x="154" y="1260"/>
                  <a:pt x="154" y="1260"/>
                  <a:pt x="155" y="1260"/>
                </a:cubicBezTo>
                <a:cubicBezTo>
                  <a:pt x="157" y="1259"/>
                  <a:pt x="159" y="1257"/>
                  <a:pt x="161" y="1255"/>
                </a:cubicBezTo>
                <a:cubicBezTo>
                  <a:pt x="162" y="1254"/>
                  <a:pt x="164" y="1252"/>
                  <a:pt x="166" y="1250"/>
                </a:cubicBezTo>
                <a:cubicBezTo>
                  <a:pt x="168" y="1248"/>
                  <a:pt x="169" y="1246"/>
                  <a:pt x="171" y="1244"/>
                </a:cubicBezTo>
                <a:cubicBezTo>
                  <a:pt x="175" y="1240"/>
                  <a:pt x="178" y="1236"/>
                  <a:pt x="182" y="1232"/>
                </a:cubicBezTo>
                <a:cubicBezTo>
                  <a:pt x="184" y="1230"/>
                  <a:pt x="185" y="1229"/>
                  <a:pt x="187" y="1227"/>
                </a:cubicBezTo>
                <a:cubicBezTo>
                  <a:pt x="188" y="1225"/>
                  <a:pt x="190" y="1224"/>
                  <a:pt x="191" y="1223"/>
                </a:cubicBezTo>
                <a:cubicBezTo>
                  <a:pt x="192" y="1222"/>
                  <a:pt x="193" y="1221"/>
                  <a:pt x="194" y="1221"/>
                </a:cubicBezTo>
                <a:cubicBezTo>
                  <a:pt x="194" y="1220"/>
                  <a:pt x="195" y="1220"/>
                  <a:pt x="196" y="1219"/>
                </a:cubicBezTo>
                <a:cubicBezTo>
                  <a:pt x="196" y="1219"/>
                  <a:pt x="197" y="1218"/>
                  <a:pt x="198" y="1218"/>
                </a:cubicBezTo>
                <a:cubicBezTo>
                  <a:pt x="198" y="1218"/>
                  <a:pt x="198" y="1218"/>
                  <a:pt x="198" y="1218"/>
                </a:cubicBezTo>
                <a:cubicBezTo>
                  <a:pt x="199" y="1217"/>
                  <a:pt x="199" y="1217"/>
                  <a:pt x="199" y="1217"/>
                </a:cubicBezTo>
                <a:cubicBezTo>
                  <a:pt x="200" y="1217"/>
                  <a:pt x="200" y="1217"/>
                  <a:pt x="201" y="1217"/>
                </a:cubicBezTo>
                <a:cubicBezTo>
                  <a:pt x="201" y="1217"/>
                  <a:pt x="201" y="1217"/>
                  <a:pt x="201" y="1217"/>
                </a:cubicBezTo>
                <a:cubicBezTo>
                  <a:pt x="204" y="1217"/>
                  <a:pt x="208" y="1218"/>
                  <a:pt x="212" y="1218"/>
                </a:cubicBezTo>
                <a:cubicBezTo>
                  <a:pt x="216" y="1219"/>
                  <a:pt x="219" y="1219"/>
                  <a:pt x="223" y="1219"/>
                </a:cubicBezTo>
                <a:cubicBezTo>
                  <a:pt x="224" y="1219"/>
                  <a:pt x="225" y="1219"/>
                  <a:pt x="226" y="1219"/>
                </a:cubicBezTo>
                <a:cubicBezTo>
                  <a:pt x="226" y="1219"/>
                  <a:pt x="227" y="1219"/>
                  <a:pt x="227" y="1219"/>
                </a:cubicBezTo>
                <a:cubicBezTo>
                  <a:pt x="228" y="1219"/>
                  <a:pt x="228" y="1219"/>
                  <a:pt x="228" y="1219"/>
                </a:cubicBezTo>
                <a:cubicBezTo>
                  <a:pt x="228" y="1219"/>
                  <a:pt x="228" y="1219"/>
                  <a:pt x="228" y="1219"/>
                </a:cubicBezTo>
                <a:cubicBezTo>
                  <a:pt x="228" y="1219"/>
                  <a:pt x="228" y="1219"/>
                  <a:pt x="227" y="1220"/>
                </a:cubicBezTo>
                <a:cubicBezTo>
                  <a:pt x="227" y="1220"/>
                  <a:pt x="227" y="1220"/>
                  <a:pt x="227" y="1220"/>
                </a:cubicBezTo>
                <a:cubicBezTo>
                  <a:pt x="227" y="1220"/>
                  <a:pt x="227" y="1221"/>
                  <a:pt x="227" y="1221"/>
                </a:cubicBezTo>
                <a:cubicBezTo>
                  <a:pt x="226" y="1221"/>
                  <a:pt x="226" y="1222"/>
                  <a:pt x="226" y="1222"/>
                </a:cubicBezTo>
                <a:cubicBezTo>
                  <a:pt x="226" y="1223"/>
                  <a:pt x="225" y="1223"/>
                  <a:pt x="225" y="1224"/>
                </a:cubicBezTo>
                <a:cubicBezTo>
                  <a:pt x="225" y="1224"/>
                  <a:pt x="224" y="1225"/>
                  <a:pt x="224" y="1225"/>
                </a:cubicBezTo>
                <a:cubicBezTo>
                  <a:pt x="224" y="1226"/>
                  <a:pt x="223" y="1226"/>
                  <a:pt x="223" y="1227"/>
                </a:cubicBezTo>
                <a:cubicBezTo>
                  <a:pt x="222" y="1228"/>
                  <a:pt x="221" y="1229"/>
                  <a:pt x="221" y="1230"/>
                </a:cubicBezTo>
                <a:cubicBezTo>
                  <a:pt x="220" y="1231"/>
                  <a:pt x="219" y="1232"/>
                  <a:pt x="218" y="1233"/>
                </a:cubicBezTo>
                <a:cubicBezTo>
                  <a:pt x="217" y="1234"/>
                  <a:pt x="216" y="1234"/>
                  <a:pt x="215" y="1235"/>
                </a:cubicBezTo>
                <a:cubicBezTo>
                  <a:pt x="215" y="1236"/>
                  <a:pt x="215" y="1236"/>
                  <a:pt x="215" y="1236"/>
                </a:cubicBezTo>
                <a:cubicBezTo>
                  <a:pt x="215" y="1235"/>
                  <a:pt x="216" y="1234"/>
                  <a:pt x="217" y="1233"/>
                </a:cubicBezTo>
                <a:cubicBezTo>
                  <a:pt x="199" y="1220"/>
                  <a:pt x="187" y="1245"/>
                  <a:pt x="184" y="1260"/>
                </a:cubicBezTo>
                <a:cubicBezTo>
                  <a:pt x="192" y="1255"/>
                  <a:pt x="228" y="1252"/>
                  <a:pt x="219" y="1235"/>
                </a:cubicBezTo>
                <a:cubicBezTo>
                  <a:pt x="219" y="1235"/>
                  <a:pt x="219" y="1235"/>
                  <a:pt x="220" y="1234"/>
                </a:cubicBezTo>
                <a:cubicBezTo>
                  <a:pt x="220" y="1233"/>
                  <a:pt x="221" y="1232"/>
                  <a:pt x="222" y="1231"/>
                </a:cubicBezTo>
                <a:cubicBezTo>
                  <a:pt x="223" y="1230"/>
                  <a:pt x="224" y="1229"/>
                  <a:pt x="225" y="1228"/>
                </a:cubicBezTo>
                <a:cubicBezTo>
                  <a:pt x="225" y="1227"/>
                  <a:pt x="226" y="1227"/>
                  <a:pt x="226" y="1226"/>
                </a:cubicBezTo>
                <a:cubicBezTo>
                  <a:pt x="226" y="1226"/>
                  <a:pt x="227" y="1225"/>
                  <a:pt x="227" y="1225"/>
                </a:cubicBezTo>
                <a:cubicBezTo>
                  <a:pt x="227" y="1224"/>
                  <a:pt x="228" y="1224"/>
                  <a:pt x="228" y="1223"/>
                </a:cubicBezTo>
                <a:cubicBezTo>
                  <a:pt x="228" y="1223"/>
                  <a:pt x="228" y="1222"/>
                  <a:pt x="229" y="1222"/>
                </a:cubicBezTo>
                <a:cubicBezTo>
                  <a:pt x="229" y="1222"/>
                  <a:pt x="229" y="1221"/>
                  <a:pt x="229" y="1221"/>
                </a:cubicBezTo>
                <a:cubicBezTo>
                  <a:pt x="229" y="1221"/>
                  <a:pt x="229" y="1221"/>
                  <a:pt x="229" y="1221"/>
                </a:cubicBezTo>
                <a:cubicBezTo>
                  <a:pt x="230" y="1220"/>
                  <a:pt x="230" y="1220"/>
                  <a:pt x="230" y="1219"/>
                </a:cubicBezTo>
                <a:cubicBezTo>
                  <a:pt x="230" y="1219"/>
                  <a:pt x="230" y="1218"/>
                  <a:pt x="230" y="1218"/>
                </a:cubicBezTo>
                <a:cubicBezTo>
                  <a:pt x="232" y="1218"/>
                  <a:pt x="233" y="1217"/>
                  <a:pt x="235" y="1217"/>
                </a:cubicBezTo>
                <a:cubicBezTo>
                  <a:pt x="238" y="1215"/>
                  <a:pt x="242" y="1213"/>
                  <a:pt x="245" y="1211"/>
                </a:cubicBezTo>
                <a:cubicBezTo>
                  <a:pt x="248" y="1208"/>
                  <a:pt x="251" y="1205"/>
                  <a:pt x="254" y="1202"/>
                </a:cubicBezTo>
                <a:cubicBezTo>
                  <a:pt x="257" y="1200"/>
                  <a:pt x="260" y="1197"/>
                  <a:pt x="263" y="1194"/>
                </a:cubicBezTo>
                <a:cubicBezTo>
                  <a:pt x="264" y="1193"/>
                  <a:pt x="266" y="1192"/>
                  <a:pt x="268" y="1191"/>
                </a:cubicBezTo>
                <a:cubicBezTo>
                  <a:pt x="268" y="1191"/>
                  <a:pt x="268" y="1191"/>
                  <a:pt x="269" y="1190"/>
                </a:cubicBezTo>
                <a:cubicBezTo>
                  <a:pt x="270" y="1190"/>
                  <a:pt x="270" y="1190"/>
                  <a:pt x="270" y="1190"/>
                </a:cubicBezTo>
                <a:cubicBezTo>
                  <a:pt x="270" y="1190"/>
                  <a:pt x="270" y="1190"/>
                  <a:pt x="270" y="1190"/>
                </a:cubicBezTo>
                <a:cubicBezTo>
                  <a:pt x="270" y="1190"/>
                  <a:pt x="270" y="1190"/>
                  <a:pt x="270" y="1190"/>
                </a:cubicBezTo>
                <a:cubicBezTo>
                  <a:pt x="271" y="1189"/>
                  <a:pt x="272" y="1189"/>
                  <a:pt x="273" y="1189"/>
                </a:cubicBezTo>
                <a:cubicBezTo>
                  <a:pt x="277" y="1188"/>
                  <a:pt x="281" y="1187"/>
                  <a:pt x="285" y="1187"/>
                </a:cubicBezTo>
                <a:cubicBezTo>
                  <a:pt x="289" y="1186"/>
                  <a:pt x="293" y="1186"/>
                  <a:pt x="297" y="1186"/>
                </a:cubicBezTo>
                <a:cubicBezTo>
                  <a:pt x="301" y="1186"/>
                  <a:pt x="305" y="1185"/>
                  <a:pt x="308" y="1184"/>
                </a:cubicBezTo>
                <a:cubicBezTo>
                  <a:pt x="308" y="1184"/>
                  <a:pt x="307" y="1184"/>
                  <a:pt x="307" y="1185"/>
                </a:cubicBezTo>
                <a:cubicBezTo>
                  <a:pt x="306" y="1185"/>
                  <a:pt x="306" y="1186"/>
                  <a:pt x="305" y="1186"/>
                </a:cubicBezTo>
                <a:cubicBezTo>
                  <a:pt x="305" y="1186"/>
                  <a:pt x="305" y="1187"/>
                  <a:pt x="304" y="1187"/>
                </a:cubicBezTo>
                <a:cubicBezTo>
                  <a:pt x="304" y="1188"/>
                  <a:pt x="304" y="1188"/>
                  <a:pt x="304" y="1188"/>
                </a:cubicBezTo>
                <a:cubicBezTo>
                  <a:pt x="301" y="1191"/>
                  <a:pt x="299" y="1195"/>
                  <a:pt x="298" y="1199"/>
                </a:cubicBezTo>
                <a:cubicBezTo>
                  <a:pt x="298" y="1200"/>
                  <a:pt x="298" y="1200"/>
                  <a:pt x="297" y="1201"/>
                </a:cubicBezTo>
                <a:cubicBezTo>
                  <a:pt x="297" y="1201"/>
                  <a:pt x="297" y="1202"/>
                  <a:pt x="297" y="1203"/>
                </a:cubicBezTo>
                <a:cubicBezTo>
                  <a:pt x="297" y="1204"/>
                  <a:pt x="296" y="1205"/>
                  <a:pt x="296" y="1206"/>
                </a:cubicBezTo>
                <a:cubicBezTo>
                  <a:pt x="295" y="1208"/>
                  <a:pt x="295" y="1210"/>
                  <a:pt x="294" y="1213"/>
                </a:cubicBezTo>
                <a:cubicBezTo>
                  <a:pt x="293" y="1215"/>
                  <a:pt x="293" y="1217"/>
                  <a:pt x="292" y="1219"/>
                </a:cubicBezTo>
                <a:cubicBezTo>
                  <a:pt x="292" y="1220"/>
                  <a:pt x="291" y="1221"/>
                  <a:pt x="291" y="1222"/>
                </a:cubicBezTo>
                <a:cubicBezTo>
                  <a:pt x="291" y="1222"/>
                  <a:pt x="291" y="1222"/>
                  <a:pt x="291" y="1222"/>
                </a:cubicBezTo>
                <a:cubicBezTo>
                  <a:pt x="291" y="1222"/>
                  <a:pt x="291" y="1222"/>
                  <a:pt x="291" y="1222"/>
                </a:cubicBezTo>
                <a:cubicBezTo>
                  <a:pt x="290" y="1223"/>
                  <a:pt x="290" y="1224"/>
                  <a:pt x="289" y="1226"/>
                </a:cubicBezTo>
                <a:cubicBezTo>
                  <a:pt x="287" y="1229"/>
                  <a:pt x="285" y="1233"/>
                  <a:pt x="282" y="1235"/>
                </a:cubicBezTo>
                <a:cubicBezTo>
                  <a:pt x="282" y="1236"/>
                  <a:pt x="282" y="1236"/>
                  <a:pt x="282" y="1236"/>
                </a:cubicBezTo>
                <a:cubicBezTo>
                  <a:pt x="281" y="1237"/>
                  <a:pt x="281" y="1237"/>
                  <a:pt x="281" y="1237"/>
                </a:cubicBezTo>
                <a:cubicBezTo>
                  <a:pt x="280" y="1238"/>
                  <a:pt x="280" y="1238"/>
                  <a:pt x="279" y="1239"/>
                </a:cubicBezTo>
                <a:cubicBezTo>
                  <a:pt x="279" y="1240"/>
                  <a:pt x="279" y="1240"/>
                  <a:pt x="278" y="1241"/>
                </a:cubicBezTo>
                <a:cubicBezTo>
                  <a:pt x="278" y="1240"/>
                  <a:pt x="279" y="1240"/>
                  <a:pt x="279" y="1240"/>
                </a:cubicBezTo>
                <a:cubicBezTo>
                  <a:pt x="279" y="1240"/>
                  <a:pt x="278" y="1240"/>
                  <a:pt x="277" y="1241"/>
                </a:cubicBezTo>
                <a:cubicBezTo>
                  <a:pt x="277" y="1241"/>
                  <a:pt x="277" y="1241"/>
                  <a:pt x="276" y="1242"/>
                </a:cubicBezTo>
                <a:cubicBezTo>
                  <a:pt x="276" y="1242"/>
                  <a:pt x="276" y="1242"/>
                  <a:pt x="275" y="1243"/>
                </a:cubicBezTo>
                <a:cubicBezTo>
                  <a:pt x="275" y="1243"/>
                  <a:pt x="275" y="1243"/>
                  <a:pt x="275" y="1243"/>
                </a:cubicBezTo>
                <a:cubicBezTo>
                  <a:pt x="275" y="1243"/>
                  <a:pt x="275" y="1244"/>
                  <a:pt x="275" y="1244"/>
                </a:cubicBezTo>
                <a:cubicBezTo>
                  <a:pt x="274" y="1245"/>
                  <a:pt x="274" y="1245"/>
                  <a:pt x="273" y="1246"/>
                </a:cubicBezTo>
                <a:cubicBezTo>
                  <a:pt x="273" y="1247"/>
                  <a:pt x="272" y="1248"/>
                  <a:pt x="272" y="1249"/>
                </a:cubicBezTo>
                <a:cubicBezTo>
                  <a:pt x="271" y="1250"/>
                  <a:pt x="271" y="1251"/>
                  <a:pt x="270" y="1252"/>
                </a:cubicBezTo>
                <a:cubicBezTo>
                  <a:pt x="270" y="1253"/>
                  <a:pt x="269" y="1254"/>
                  <a:pt x="269" y="1256"/>
                </a:cubicBezTo>
                <a:cubicBezTo>
                  <a:pt x="269" y="1256"/>
                  <a:pt x="269" y="1257"/>
                  <a:pt x="268" y="1258"/>
                </a:cubicBezTo>
                <a:cubicBezTo>
                  <a:pt x="250" y="1264"/>
                  <a:pt x="262" y="1290"/>
                  <a:pt x="272" y="1299"/>
                </a:cubicBezTo>
                <a:cubicBezTo>
                  <a:pt x="270" y="1291"/>
                  <a:pt x="269" y="1287"/>
                  <a:pt x="272" y="1280"/>
                </a:cubicBezTo>
                <a:cubicBezTo>
                  <a:pt x="274" y="1275"/>
                  <a:pt x="280" y="1265"/>
                  <a:pt x="271" y="1263"/>
                </a:cubicBezTo>
                <a:cubicBezTo>
                  <a:pt x="271" y="1262"/>
                  <a:pt x="271" y="1262"/>
                  <a:pt x="271" y="1262"/>
                </a:cubicBezTo>
                <a:cubicBezTo>
                  <a:pt x="271" y="1261"/>
                  <a:pt x="270" y="1259"/>
                  <a:pt x="271" y="1257"/>
                </a:cubicBezTo>
                <a:cubicBezTo>
                  <a:pt x="271" y="1257"/>
                  <a:pt x="271" y="1257"/>
                  <a:pt x="271" y="1257"/>
                </a:cubicBezTo>
                <a:cubicBezTo>
                  <a:pt x="271" y="1257"/>
                  <a:pt x="271" y="1257"/>
                  <a:pt x="271" y="1256"/>
                </a:cubicBezTo>
                <a:cubicBezTo>
                  <a:pt x="271" y="1255"/>
                  <a:pt x="272" y="1254"/>
                  <a:pt x="272" y="1253"/>
                </a:cubicBezTo>
                <a:cubicBezTo>
                  <a:pt x="273" y="1252"/>
                  <a:pt x="273" y="1251"/>
                  <a:pt x="273" y="1250"/>
                </a:cubicBezTo>
                <a:cubicBezTo>
                  <a:pt x="274" y="1249"/>
                  <a:pt x="274" y="1248"/>
                  <a:pt x="275" y="1247"/>
                </a:cubicBezTo>
                <a:cubicBezTo>
                  <a:pt x="275" y="1246"/>
                  <a:pt x="276" y="1246"/>
                  <a:pt x="276" y="1245"/>
                </a:cubicBezTo>
                <a:cubicBezTo>
                  <a:pt x="276" y="1245"/>
                  <a:pt x="276" y="1244"/>
                  <a:pt x="277" y="1244"/>
                </a:cubicBezTo>
                <a:cubicBezTo>
                  <a:pt x="277" y="1244"/>
                  <a:pt x="277" y="1244"/>
                  <a:pt x="277" y="1244"/>
                </a:cubicBezTo>
                <a:cubicBezTo>
                  <a:pt x="277" y="1243"/>
                  <a:pt x="277" y="1243"/>
                  <a:pt x="277" y="1243"/>
                </a:cubicBezTo>
                <a:cubicBezTo>
                  <a:pt x="277" y="1243"/>
                  <a:pt x="278" y="1243"/>
                  <a:pt x="278" y="1243"/>
                </a:cubicBezTo>
                <a:cubicBezTo>
                  <a:pt x="278" y="1242"/>
                  <a:pt x="279" y="1241"/>
                  <a:pt x="281" y="1240"/>
                </a:cubicBezTo>
                <a:cubicBezTo>
                  <a:pt x="281" y="1240"/>
                  <a:pt x="282" y="1239"/>
                  <a:pt x="282" y="1239"/>
                </a:cubicBezTo>
                <a:cubicBezTo>
                  <a:pt x="283" y="1238"/>
                  <a:pt x="283" y="1238"/>
                  <a:pt x="283" y="1238"/>
                </a:cubicBezTo>
                <a:cubicBezTo>
                  <a:pt x="283" y="1237"/>
                  <a:pt x="284" y="1237"/>
                  <a:pt x="284" y="1237"/>
                </a:cubicBezTo>
                <a:cubicBezTo>
                  <a:pt x="286" y="1234"/>
                  <a:pt x="289" y="1231"/>
                  <a:pt x="291" y="1227"/>
                </a:cubicBezTo>
                <a:cubicBezTo>
                  <a:pt x="291" y="1227"/>
                  <a:pt x="291" y="1227"/>
                  <a:pt x="291" y="1227"/>
                </a:cubicBezTo>
                <a:cubicBezTo>
                  <a:pt x="291" y="1227"/>
                  <a:pt x="291" y="1228"/>
                  <a:pt x="291" y="1228"/>
                </a:cubicBezTo>
                <a:cubicBezTo>
                  <a:pt x="291" y="1228"/>
                  <a:pt x="291" y="1228"/>
                  <a:pt x="291" y="1229"/>
                </a:cubicBezTo>
                <a:cubicBezTo>
                  <a:pt x="291" y="1229"/>
                  <a:pt x="292" y="1229"/>
                  <a:pt x="292" y="1229"/>
                </a:cubicBezTo>
                <a:cubicBezTo>
                  <a:pt x="293" y="1231"/>
                  <a:pt x="294" y="1234"/>
                  <a:pt x="296" y="1236"/>
                </a:cubicBezTo>
                <a:cubicBezTo>
                  <a:pt x="298" y="1238"/>
                  <a:pt x="299" y="1239"/>
                  <a:pt x="301" y="1241"/>
                </a:cubicBezTo>
                <a:cubicBezTo>
                  <a:pt x="301" y="1241"/>
                  <a:pt x="300" y="1241"/>
                  <a:pt x="300" y="1241"/>
                </a:cubicBezTo>
                <a:cubicBezTo>
                  <a:pt x="299" y="1244"/>
                  <a:pt x="299" y="1244"/>
                  <a:pt x="299" y="1244"/>
                </a:cubicBezTo>
                <a:cubicBezTo>
                  <a:pt x="293" y="1254"/>
                  <a:pt x="299" y="1266"/>
                  <a:pt x="310" y="1269"/>
                </a:cubicBezTo>
                <a:cubicBezTo>
                  <a:pt x="310" y="1259"/>
                  <a:pt x="317" y="1244"/>
                  <a:pt x="303" y="1242"/>
                </a:cubicBezTo>
                <a:cubicBezTo>
                  <a:pt x="303" y="1242"/>
                  <a:pt x="303" y="1241"/>
                  <a:pt x="303" y="1241"/>
                </a:cubicBezTo>
                <a:cubicBezTo>
                  <a:pt x="301" y="1239"/>
                  <a:pt x="299" y="1237"/>
                  <a:pt x="298" y="1234"/>
                </a:cubicBezTo>
                <a:cubicBezTo>
                  <a:pt x="296" y="1232"/>
                  <a:pt x="294" y="1230"/>
                  <a:pt x="293" y="1228"/>
                </a:cubicBezTo>
                <a:cubicBezTo>
                  <a:pt x="293" y="1228"/>
                  <a:pt x="293" y="1228"/>
                  <a:pt x="293" y="1228"/>
                </a:cubicBezTo>
                <a:cubicBezTo>
                  <a:pt x="293" y="1228"/>
                  <a:pt x="293" y="1227"/>
                  <a:pt x="293" y="1227"/>
                </a:cubicBezTo>
                <a:cubicBezTo>
                  <a:pt x="293" y="1227"/>
                  <a:pt x="292" y="1227"/>
                  <a:pt x="292" y="1226"/>
                </a:cubicBezTo>
                <a:cubicBezTo>
                  <a:pt x="292" y="1226"/>
                  <a:pt x="292" y="1226"/>
                  <a:pt x="292" y="1226"/>
                </a:cubicBezTo>
                <a:cubicBezTo>
                  <a:pt x="292" y="1226"/>
                  <a:pt x="292" y="1225"/>
                  <a:pt x="292" y="1225"/>
                </a:cubicBezTo>
                <a:cubicBezTo>
                  <a:pt x="293" y="1224"/>
                  <a:pt x="293" y="1222"/>
                  <a:pt x="294" y="1220"/>
                </a:cubicBezTo>
                <a:cubicBezTo>
                  <a:pt x="295" y="1218"/>
                  <a:pt x="295" y="1216"/>
                  <a:pt x="296" y="1213"/>
                </a:cubicBezTo>
                <a:cubicBezTo>
                  <a:pt x="297" y="1211"/>
                  <a:pt x="297" y="1209"/>
                  <a:pt x="298" y="1206"/>
                </a:cubicBezTo>
                <a:cubicBezTo>
                  <a:pt x="298" y="1205"/>
                  <a:pt x="299" y="1204"/>
                  <a:pt x="299" y="1203"/>
                </a:cubicBezTo>
                <a:cubicBezTo>
                  <a:pt x="299" y="1203"/>
                  <a:pt x="299" y="1202"/>
                  <a:pt x="299" y="1202"/>
                </a:cubicBezTo>
                <a:cubicBezTo>
                  <a:pt x="300" y="1201"/>
                  <a:pt x="300" y="1201"/>
                  <a:pt x="300" y="1200"/>
                </a:cubicBezTo>
                <a:cubicBezTo>
                  <a:pt x="301" y="1196"/>
                  <a:pt x="303" y="1192"/>
                  <a:pt x="305" y="1189"/>
                </a:cubicBezTo>
                <a:cubicBezTo>
                  <a:pt x="305" y="1189"/>
                  <a:pt x="306" y="1189"/>
                  <a:pt x="306" y="1188"/>
                </a:cubicBezTo>
                <a:cubicBezTo>
                  <a:pt x="306" y="1188"/>
                  <a:pt x="307" y="1188"/>
                  <a:pt x="307" y="1188"/>
                </a:cubicBezTo>
                <a:cubicBezTo>
                  <a:pt x="307" y="1187"/>
                  <a:pt x="308" y="1186"/>
                  <a:pt x="308" y="1186"/>
                </a:cubicBezTo>
                <a:cubicBezTo>
                  <a:pt x="309" y="1185"/>
                  <a:pt x="310" y="1184"/>
                  <a:pt x="311" y="1183"/>
                </a:cubicBezTo>
                <a:cubicBezTo>
                  <a:pt x="311" y="1183"/>
                  <a:pt x="312" y="1182"/>
                  <a:pt x="312" y="1182"/>
                </a:cubicBezTo>
                <a:cubicBezTo>
                  <a:pt x="312" y="1182"/>
                  <a:pt x="312" y="1182"/>
                  <a:pt x="312" y="1182"/>
                </a:cubicBezTo>
                <a:cubicBezTo>
                  <a:pt x="313" y="1182"/>
                  <a:pt x="313" y="1182"/>
                  <a:pt x="313" y="1182"/>
                </a:cubicBezTo>
                <a:cubicBezTo>
                  <a:pt x="313" y="1181"/>
                  <a:pt x="313" y="1181"/>
                  <a:pt x="313" y="1181"/>
                </a:cubicBezTo>
                <a:cubicBezTo>
                  <a:pt x="313" y="1181"/>
                  <a:pt x="313" y="1181"/>
                  <a:pt x="313" y="1181"/>
                </a:cubicBezTo>
                <a:cubicBezTo>
                  <a:pt x="314" y="1181"/>
                  <a:pt x="314" y="1181"/>
                  <a:pt x="314" y="1181"/>
                </a:cubicBezTo>
                <a:cubicBezTo>
                  <a:pt x="315" y="1180"/>
                  <a:pt x="316" y="1180"/>
                  <a:pt x="317" y="1179"/>
                </a:cubicBezTo>
                <a:cubicBezTo>
                  <a:pt x="318" y="1179"/>
                  <a:pt x="319" y="1178"/>
                  <a:pt x="319" y="1178"/>
                </a:cubicBezTo>
                <a:cubicBezTo>
                  <a:pt x="321" y="1176"/>
                  <a:pt x="324" y="1175"/>
                  <a:pt x="326" y="1174"/>
                </a:cubicBezTo>
                <a:cubicBezTo>
                  <a:pt x="339" y="1167"/>
                  <a:pt x="352" y="1158"/>
                  <a:pt x="358" y="1150"/>
                </a:cubicBezTo>
                <a:cubicBezTo>
                  <a:pt x="366" y="1140"/>
                  <a:pt x="370" y="1140"/>
                  <a:pt x="387" y="1131"/>
                </a:cubicBezTo>
                <a:cubicBezTo>
                  <a:pt x="401" y="1123"/>
                  <a:pt x="406" y="1124"/>
                  <a:pt x="416" y="1111"/>
                </a:cubicBezTo>
                <a:cubicBezTo>
                  <a:pt x="436" y="1123"/>
                  <a:pt x="479" y="1130"/>
                  <a:pt x="502" y="1135"/>
                </a:cubicBezTo>
                <a:cubicBezTo>
                  <a:pt x="510" y="1136"/>
                  <a:pt x="519" y="1136"/>
                  <a:pt x="529" y="1136"/>
                </a:cubicBezTo>
                <a:cubicBezTo>
                  <a:pt x="527" y="1138"/>
                  <a:pt x="525" y="1140"/>
                  <a:pt x="522" y="1142"/>
                </a:cubicBezTo>
                <a:cubicBezTo>
                  <a:pt x="522" y="1142"/>
                  <a:pt x="522" y="1142"/>
                  <a:pt x="522" y="1142"/>
                </a:cubicBezTo>
                <a:cubicBezTo>
                  <a:pt x="521" y="1142"/>
                  <a:pt x="520" y="1142"/>
                  <a:pt x="519" y="1142"/>
                </a:cubicBezTo>
                <a:cubicBezTo>
                  <a:pt x="519" y="1142"/>
                  <a:pt x="518" y="1142"/>
                  <a:pt x="517" y="1142"/>
                </a:cubicBezTo>
                <a:cubicBezTo>
                  <a:pt x="517" y="1142"/>
                  <a:pt x="516" y="1142"/>
                  <a:pt x="515" y="1143"/>
                </a:cubicBezTo>
                <a:cubicBezTo>
                  <a:pt x="514" y="1143"/>
                  <a:pt x="512" y="1143"/>
                  <a:pt x="511" y="1143"/>
                </a:cubicBezTo>
                <a:cubicBezTo>
                  <a:pt x="509" y="1144"/>
                  <a:pt x="507" y="1144"/>
                  <a:pt x="505" y="1144"/>
                </a:cubicBezTo>
                <a:cubicBezTo>
                  <a:pt x="502" y="1145"/>
                  <a:pt x="498" y="1145"/>
                  <a:pt x="494" y="1146"/>
                </a:cubicBezTo>
                <a:cubicBezTo>
                  <a:pt x="490" y="1146"/>
                  <a:pt x="486" y="1146"/>
                  <a:pt x="482" y="1147"/>
                </a:cubicBezTo>
                <a:cubicBezTo>
                  <a:pt x="481" y="1147"/>
                  <a:pt x="479" y="1147"/>
                  <a:pt x="477" y="1147"/>
                </a:cubicBezTo>
                <a:cubicBezTo>
                  <a:pt x="475" y="1147"/>
                  <a:pt x="474" y="1147"/>
                  <a:pt x="472" y="1147"/>
                </a:cubicBezTo>
                <a:cubicBezTo>
                  <a:pt x="472" y="1147"/>
                  <a:pt x="472" y="1147"/>
                  <a:pt x="471" y="1147"/>
                </a:cubicBezTo>
                <a:cubicBezTo>
                  <a:pt x="471" y="1147"/>
                  <a:pt x="471" y="1147"/>
                  <a:pt x="471" y="1147"/>
                </a:cubicBezTo>
                <a:cubicBezTo>
                  <a:pt x="471" y="1147"/>
                  <a:pt x="470" y="1147"/>
                  <a:pt x="470" y="1146"/>
                </a:cubicBezTo>
                <a:cubicBezTo>
                  <a:pt x="469" y="1146"/>
                  <a:pt x="469" y="1146"/>
                  <a:pt x="469" y="1146"/>
                </a:cubicBezTo>
                <a:cubicBezTo>
                  <a:pt x="469" y="1146"/>
                  <a:pt x="469" y="1146"/>
                  <a:pt x="468" y="1146"/>
                </a:cubicBezTo>
                <a:cubicBezTo>
                  <a:pt x="468" y="1146"/>
                  <a:pt x="468" y="1146"/>
                  <a:pt x="468" y="1146"/>
                </a:cubicBezTo>
                <a:cubicBezTo>
                  <a:pt x="467" y="1146"/>
                  <a:pt x="467" y="1146"/>
                  <a:pt x="466" y="1146"/>
                </a:cubicBezTo>
                <a:cubicBezTo>
                  <a:pt x="465" y="1145"/>
                  <a:pt x="464" y="1145"/>
                  <a:pt x="463" y="1145"/>
                </a:cubicBezTo>
                <a:cubicBezTo>
                  <a:pt x="463" y="1145"/>
                  <a:pt x="462" y="1145"/>
                  <a:pt x="461" y="1145"/>
                </a:cubicBezTo>
                <a:cubicBezTo>
                  <a:pt x="460" y="1145"/>
                  <a:pt x="459" y="1145"/>
                  <a:pt x="458" y="1145"/>
                </a:cubicBezTo>
                <a:cubicBezTo>
                  <a:pt x="458" y="1145"/>
                  <a:pt x="458" y="1145"/>
                  <a:pt x="458" y="1145"/>
                </a:cubicBezTo>
                <a:cubicBezTo>
                  <a:pt x="458" y="1145"/>
                  <a:pt x="458" y="1145"/>
                  <a:pt x="458" y="1145"/>
                </a:cubicBezTo>
                <a:cubicBezTo>
                  <a:pt x="446" y="1141"/>
                  <a:pt x="437" y="1146"/>
                  <a:pt x="427" y="1153"/>
                </a:cubicBezTo>
                <a:cubicBezTo>
                  <a:pt x="437" y="1159"/>
                  <a:pt x="447" y="1155"/>
                  <a:pt x="456" y="1148"/>
                </a:cubicBezTo>
                <a:cubicBezTo>
                  <a:pt x="457" y="1148"/>
                  <a:pt x="457" y="1148"/>
                  <a:pt x="458" y="1148"/>
                </a:cubicBezTo>
                <a:cubicBezTo>
                  <a:pt x="459" y="1148"/>
                  <a:pt x="460" y="1148"/>
                  <a:pt x="461" y="1148"/>
                </a:cubicBezTo>
                <a:cubicBezTo>
                  <a:pt x="462" y="1148"/>
                  <a:pt x="462" y="1148"/>
                  <a:pt x="463" y="1148"/>
                </a:cubicBezTo>
                <a:cubicBezTo>
                  <a:pt x="464" y="1148"/>
                  <a:pt x="465" y="1148"/>
                  <a:pt x="466" y="1148"/>
                </a:cubicBezTo>
                <a:cubicBezTo>
                  <a:pt x="466" y="1148"/>
                  <a:pt x="466" y="1148"/>
                  <a:pt x="466" y="1148"/>
                </a:cubicBezTo>
                <a:cubicBezTo>
                  <a:pt x="466" y="1148"/>
                  <a:pt x="466" y="1148"/>
                  <a:pt x="465" y="1148"/>
                </a:cubicBezTo>
                <a:cubicBezTo>
                  <a:pt x="464" y="1148"/>
                  <a:pt x="463" y="1149"/>
                  <a:pt x="463" y="1149"/>
                </a:cubicBezTo>
                <a:cubicBezTo>
                  <a:pt x="463" y="1149"/>
                  <a:pt x="464" y="1149"/>
                  <a:pt x="465" y="1149"/>
                </a:cubicBezTo>
                <a:cubicBezTo>
                  <a:pt x="466" y="1149"/>
                  <a:pt x="467" y="1149"/>
                  <a:pt x="468" y="1149"/>
                </a:cubicBezTo>
                <a:cubicBezTo>
                  <a:pt x="469" y="1149"/>
                  <a:pt x="470" y="1150"/>
                  <a:pt x="470" y="1150"/>
                </a:cubicBezTo>
                <a:cubicBezTo>
                  <a:pt x="471" y="1150"/>
                  <a:pt x="471" y="1150"/>
                  <a:pt x="471" y="1150"/>
                </a:cubicBezTo>
                <a:cubicBezTo>
                  <a:pt x="472" y="1150"/>
                  <a:pt x="472" y="1150"/>
                  <a:pt x="472" y="1150"/>
                </a:cubicBezTo>
                <a:cubicBezTo>
                  <a:pt x="474" y="1150"/>
                  <a:pt x="476" y="1149"/>
                  <a:pt x="477" y="1149"/>
                </a:cubicBezTo>
                <a:cubicBezTo>
                  <a:pt x="479" y="1149"/>
                  <a:pt x="481" y="1149"/>
                  <a:pt x="483" y="1149"/>
                </a:cubicBezTo>
                <a:cubicBezTo>
                  <a:pt x="486" y="1149"/>
                  <a:pt x="490" y="1148"/>
                  <a:pt x="494" y="1148"/>
                </a:cubicBezTo>
                <a:cubicBezTo>
                  <a:pt x="498" y="1148"/>
                  <a:pt x="502" y="1147"/>
                  <a:pt x="506" y="1147"/>
                </a:cubicBezTo>
                <a:cubicBezTo>
                  <a:pt x="507" y="1146"/>
                  <a:pt x="509" y="1146"/>
                  <a:pt x="511" y="1146"/>
                </a:cubicBezTo>
                <a:cubicBezTo>
                  <a:pt x="513" y="1145"/>
                  <a:pt x="514" y="1145"/>
                  <a:pt x="516" y="1145"/>
                </a:cubicBezTo>
                <a:cubicBezTo>
                  <a:pt x="516" y="1145"/>
                  <a:pt x="517" y="1145"/>
                  <a:pt x="518" y="1145"/>
                </a:cubicBezTo>
                <a:cubicBezTo>
                  <a:pt x="518" y="1144"/>
                  <a:pt x="519" y="1144"/>
                  <a:pt x="520" y="1144"/>
                </a:cubicBezTo>
                <a:cubicBezTo>
                  <a:pt x="520" y="1144"/>
                  <a:pt x="521" y="1144"/>
                  <a:pt x="521" y="1143"/>
                </a:cubicBezTo>
                <a:cubicBezTo>
                  <a:pt x="514" y="1151"/>
                  <a:pt x="506" y="1159"/>
                  <a:pt x="499" y="1168"/>
                </a:cubicBezTo>
                <a:cubicBezTo>
                  <a:pt x="498" y="1170"/>
                  <a:pt x="496" y="1172"/>
                  <a:pt x="495" y="1175"/>
                </a:cubicBezTo>
                <a:cubicBezTo>
                  <a:pt x="493" y="1177"/>
                  <a:pt x="491" y="1179"/>
                  <a:pt x="490" y="1181"/>
                </a:cubicBezTo>
                <a:cubicBezTo>
                  <a:pt x="487" y="1185"/>
                  <a:pt x="484" y="1190"/>
                  <a:pt x="481" y="1194"/>
                </a:cubicBezTo>
                <a:cubicBezTo>
                  <a:pt x="477" y="1202"/>
                  <a:pt x="472" y="1209"/>
                  <a:pt x="467" y="1216"/>
                </a:cubicBezTo>
                <a:cubicBezTo>
                  <a:pt x="467" y="1216"/>
                  <a:pt x="466" y="1216"/>
                  <a:pt x="465" y="1217"/>
                </a:cubicBezTo>
                <a:cubicBezTo>
                  <a:pt x="465" y="1217"/>
                  <a:pt x="465" y="1217"/>
                  <a:pt x="464" y="1217"/>
                </a:cubicBezTo>
                <a:cubicBezTo>
                  <a:pt x="464" y="1217"/>
                  <a:pt x="464" y="1217"/>
                  <a:pt x="463" y="1217"/>
                </a:cubicBezTo>
                <a:cubicBezTo>
                  <a:pt x="463" y="1218"/>
                  <a:pt x="462" y="1218"/>
                  <a:pt x="462" y="1218"/>
                </a:cubicBezTo>
                <a:cubicBezTo>
                  <a:pt x="461" y="1218"/>
                  <a:pt x="461" y="1218"/>
                  <a:pt x="461" y="1218"/>
                </a:cubicBezTo>
                <a:cubicBezTo>
                  <a:pt x="461" y="1218"/>
                  <a:pt x="461" y="1219"/>
                  <a:pt x="460" y="1219"/>
                </a:cubicBezTo>
                <a:cubicBezTo>
                  <a:pt x="460" y="1219"/>
                  <a:pt x="459" y="1219"/>
                  <a:pt x="459" y="1219"/>
                </a:cubicBezTo>
                <a:cubicBezTo>
                  <a:pt x="458" y="1220"/>
                  <a:pt x="458" y="1220"/>
                  <a:pt x="457" y="1220"/>
                </a:cubicBezTo>
                <a:cubicBezTo>
                  <a:pt x="457" y="1220"/>
                  <a:pt x="457" y="1220"/>
                  <a:pt x="456" y="1220"/>
                </a:cubicBezTo>
                <a:cubicBezTo>
                  <a:pt x="456" y="1221"/>
                  <a:pt x="456" y="1221"/>
                  <a:pt x="455" y="1221"/>
                </a:cubicBezTo>
                <a:cubicBezTo>
                  <a:pt x="455" y="1221"/>
                  <a:pt x="454" y="1221"/>
                  <a:pt x="453" y="1222"/>
                </a:cubicBezTo>
                <a:cubicBezTo>
                  <a:pt x="452" y="1222"/>
                  <a:pt x="451" y="1222"/>
                  <a:pt x="449" y="1223"/>
                </a:cubicBezTo>
                <a:cubicBezTo>
                  <a:pt x="448" y="1223"/>
                  <a:pt x="447" y="1223"/>
                  <a:pt x="445" y="1223"/>
                </a:cubicBezTo>
                <a:cubicBezTo>
                  <a:pt x="444" y="1224"/>
                  <a:pt x="442" y="1224"/>
                  <a:pt x="441" y="1224"/>
                </a:cubicBezTo>
                <a:cubicBezTo>
                  <a:pt x="440" y="1224"/>
                  <a:pt x="439" y="1224"/>
                  <a:pt x="437" y="1224"/>
                </a:cubicBezTo>
                <a:cubicBezTo>
                  <a:pt x="435" y="1218"/>
                  <a:pt x="429" y="1211"/>
                  <a:pt x="423" y="1210"/>
                </a:cubicBezTo>
                <a:cubicBezTo>
                  <a:pt x="415" y="1209"/>
                  <a:pt x="410" y="1217"/>
                  <a:pt x="404" y="1222"/>
                </a:cubicBezTo>
                <a:cubicBezTo>
                  <a:pt x="415" y="1228"/>
                  <a:pt x="430" y="1245"/>
                  <a:pt x="438" y="1226"/>
                </a:cubicBezTo>
                <a:cubicBezTo>
                  <a:pt x="438" y="1226"/>
                  <a:pt x="438" y="1226"/>
                  <a:pt x="438" y="1226"/>
                </a:cubicBezTo>
                <a:cubicBezTo>
                  <a:pt x="439" y="1227"/>
                  <a:pt x="439" y="1227"/>
                  <a:pt x="439" y="1228"/>
                </a:cubicBezTo>
                <a:cubicBezTo>
                  <a:pt x="439" y="1226"/>
                  <a:pt x="439" y="1226"/>
                  <a:pt x="439" y="1226"/>
                </a:cubicBezTo>
                <a:cubicBezTo>
                  <a:pt x="439" y="1226"/>
                  <a:pt x="440" y="1226"/>
                  <a:pt x="441" y="1226"/>
                </a:cubicBezTo>
                <a:cubicBezTo>
                  <a:pt x="442" y="1226"/>
                  <a:pt x="444" y="1226"/>
                  <a:pt x="445" y="1226"/>
                </a:cubicBezTo>
                <a:cubicBezTo>
                  <a:pt x="447" y="1226"/>
                  <a:pt x="448" y="1225"/>
                  <a:pt x="450" y="1225"/>
                </a:cubicBezTo>
                <a:cubicBezTo>
                  <a:pt x="451" y="1225"/>
                  <a:pt x="453" y="1224"/>
                  <a:pt x="454" y="1224"/>
                </a:cubicBezTo>
                <a:cubicBezTo>
                  <a:pt x="455" y="1224"/>
                  <a:pt x="456" y="1223"/>
                  <a:pt x="456" y="1223"/>
                </a:cubicBezTo>
                <a:cubicBezTo>
                  <a:pt x="457" y="1223"/>
                  <a:pt x="457" y="1223"/>
                  <a:pt x="457" y="1223"/>
                </a:cubicBezTo>
                <a:cubicBezTo>
                  <a:pt x="457" y="1223"/>
                  <a:pt x="458" y="1222"/>
                  <a:pt x="458" y="1222"/>
                </a:cubicBezTo>
                <a:cubicBezTo>
                  <a:pt x="459" y="1222"/>
                  <a:pt x="459" y="1222"/>
                  <a:pt x="460" y="1222"/>
                </a:cubicBezTo>
                <a:cubicBezTo>
                  <a:pt x="460" y="1221"/>
                  <a:pt x="461" y="1221"/>
                  <a:pt x="461" y="1221"/>
                </a:cubicBezTo>
                <a:cubicBezTo>
                  <a:pt x="462" y="1221"/>
                  <a:pt x="462" y="1221"/>
                  <a:pt x="462" y="1220"/>
                </a:cubicBezTo>
                <a:cubicBezTo>
                  <a:pt x="462" y="1220"/>
                  <a:pt x="463" y="1220"/>
                  <a:pt x="463" y="1220"/>
                </a:cubicBezTo>
                <a:cubicBezTo>
                  <a:pt x="463" y="1220"/>
                  <a:pt x="464" y="1219"/>
                  <a:pt x="464" y="1219"/>
                </a:cubicBezTo>
                <a:cubicBezTo>
                  <a:pt x="464" y="1219"/>
                  <a:pt x="465" y="1218"/>
                  <a:pt x="465" y="1218"/>
                </a:cubicBezTo>
                <a:cubicBezTo>
                  <a:pt x="465" y="1218"/>
                  <a:pt x="466" y="1218"/>
                  <a:pt x="466" y="1217"/>
                </a:cubicBezTo>
                <a:cubicBezTo>
                  <a:pt x="466" y="1217"/>
                  <a:pt x="466" y="1217"/>
                  <a:pt x="467" y="1216"/>
                </a:cubicBezTo>
                <a:cubicBezTo>
                  <a:pt x="465" y="1218"/>
                  <a:pt x="464" y="1220"/>
                  <a:pt x="463" y="1221"/>
                </a:cubicBezTo>
                <a:cubicBezTo>
                  <a:pt x="462" y="1222"/>
                  <a:pt x="461" y="1224"/>
                  <a:pt x="461" y="1225"/>
                </a:cubicBezTo>
                <a:cubicBezTo>
                  <a:pt x="460" y="1226"/>
                  <a:pt x="459" y="1227"/>
                  <a:pt x="458" y="1228"/>
                </a:cubicBezTo>
                <a:cubicBezTo>
                  <a:pt x="457" y="1229"/>
                  <a:pt x="456" y="1230"/>
                  <a:pt x="456" y="1231"/>
                </a:cubicBezTo>
                <a:cubicBezTo>
                  <a:pt x="453" y="1234"/>
                  <a:pt x="453" y="1234"/>
                  <a:pt x="453" y="1234"/>
                </a:cubicBezTo>
                <a:cubicBezTo>
                  <a:pt x="449" y="1238"/>
                  <a:pt x="446" y="1242"/>
                  <a:pt x="442" y="1246"/>
                </a:cubicBezTo>
                <a:cubicBezTo>
                  <a:pt x="434" y="1253"/>
                  <a:pt x="427" y="1261"/>
                  <a:pt x="419" y="1268"/>
                </a:cubicBezTo>
                <a:cubicBezTo>
                  <a:pt x="412" y="1275"/>
                  <a:pt x="405" y="1282"/>
                  <a:pt x="398" y="1288"/>
                </a:cubicBezTo>
                <a:cubicBezTo>
                  <a:pt x="391" y="1295"/>
                  <a:pt x="385" y="1301"/>
                  <a:pt x="380" y="1308"/>
                </a:cubicBezTo>
                <a:cubicBezTo>
                  <a:pt x="377" y="1311"/>
                  <a:pt x="375" y="1314"/>
                  <a:pt x="373" y="1317"/>
                </a:cubicBezTo>
                <a:cubicBezTo>
                  <a:pt x="372" y="1319"/>
                  <a:pt x="371" y="1320"/>
                  <a:pt x="370" y="1322"/>
                </a:cubicBezTo>
                <a:cubicBezTo>
                  <a:pt x="369" y="1323"/>
                  <a:pt x="368" y="1325"/>
                  <a:pt x="367" y="1326"/>
                </a:cubicBezTo>
                <a:cubicBezTo>
                  <a:pt x="364" y="1332"/>
                  <a:pt x="361" y="1337"/>
                  <a:pt x="359" y="1342"/>
                </a:cubicBezTo>
                <a:cubicBezTo>
                  <a:pt x="358" y="1344"/>
                  <a:pt x="358" y="1346"/>
                  <a:pt x="357" y="1348"/>
                </a:cubicBezTo>
                <a:cubicBezTo>
                  <a:pt x="356" y="1349"/>
                  <a:pt x="356" y="1351"/>
                  <a:pt x="355" y="1352"/>
                </a:cubicBezTo>
                <a:cubicBezTo>
                  <a:pt x="355" y="1355"/>
                  <a:pt x="354" y="1356"/>
                  <a:pt x="354" y="1356"/>
                </a:cubicBezTo>
                <a:cubicBezTo>
                  <a:pt x="354" y="1356"/>
                  <a:pt x="355" y="1355"/>
                  <a:pt x="356" y="1352"/>
                </a:cubicBezTo>
                <a:cubicBezTo>
                  <a:pt x="356" y="1351"/>
                  <a:pt x="357" y="1350"/>
                  <a:pt x="358" y="1348"/>
                </a:cubicBezTo>
                <a:cubicBezTo>
                  <a:pt x="359" y="1346"/>
                  <a:pt x="360" y="1344"/>
                  <a:pt x="361" y="1342"/>
                </a:cubicBezTo>
                <a:cubicBezTo>
                  <a:pt x="363" y="1338"/>
                  <a:pt x="366" y="1333"/>
                  <a:pt x="370" y="1328"/>
                </a:cubicBezTo>
                <a:cubicBezTo>
                  <a:pt x="371" y="1327"/>
                  <a:pt x="372" y="1325"/>
                  <a:pt x="373" y="1324"/>
                </a:cubicBezTo>
                <a:cubicBezTo>
                  <a:pt x="374" y="1322"/>
                  <a:pt x="375" y="1321"/>
                  <a:pt x="376" y="1319"/>
                </a:cubicBezTo>
                <a:cubicBezTo>
                  <a:pt x="376" y="1319"/>
                  <a:pt x="377" y="1318"/>
                  <a:pt x="378" y="1317"/>
                </a:cubicBezTo>
                <a:cubicBezTo>
                  <a:pt x="378" y="1317"/>
                  <a:pt x="379" y="1316"/>
                  <a:pt x="379" y="1315"/>
                </a:cubicBezTo>
                <a:cubicBezTo>
                  <a:pt x="381" y="1313"/>
                  <a:pt x="382" y="1312"/>
                  <a:pt x="383" y="1310"/>
                </a:cubicBezTo>
                <a:cubicBezTo>
                  <a:pt x="383" y="1310"/>
                  <a:pt x="383" y="1310"/>
                  <a:pt x="383" y="1310"/>
                </a:cubicBezTo>
                <a:cubicBezTo>
                  <a:pt x="383" y="1310"/>
                  <a:pt x="383" y="1310"/>
                  <a:pt x="383" y="1311"/>
                </a:cubicBezTo>
                <a:cubicBezTo>
                  <a:pt x="383" y="1312"/>
                  <a:pt x="383" y="1313"/>
                  <a:pt x="382" y="1314"/>
                </a:cubicBezTo>
                <a:cubicBezTo>
                  <a:pt x="382" y="1315"/>
                  <a:pt x="382" y="1316"/>
                  <a:pt x="382" y="1318"/>
                </a:cubicBezTo>
                <a:cubicBezTo>
                  <a:pt x="382" y="1319"/>
                  <a:pt x="381" y="1320"/>
                  <a:pt x="381" y="1321"/>
                </a:cubicBezTo>
                <a:cubicBezTo>
                  <a:pt x="381" y="1322"/>
                  <a:pt x="381" y="1322"/>
                  <a:pt x="381" y="1322"/>
                </a:cubicBezTo>
                <a:cubicBezTo>
                  <a:pt x="381" y="1322"/>
                  <a:pt x="381" y="1322"/>
                  <a:pt x="381" y="1322"/>
                </a:cubicBezTo>
                <a:cubicBezTo>
                  <a:pt x="372" y="1338"/>
                  <a:pt x="378" y="1352"/>
                  <a:pt x="385" y="1367"/>
                </a:cubicBezTo>
                <a:cubicBezTo>
                  <a:pt x="396" y="1354"/>
                  <a:pt x="392" y="1339"/>
                  <a:pt x="384" y="1325"/>
                </a:cubicBezTo>
                <a:cubicBezTo>
                  <a:pt x="384" y="1324"/>
                  <a:pt x="384" y="1323"/>
                  <a:pt x="384" y="1322"/>
                </a:cubicBezTo>
                <a:cubicBezTo>
                  <a:pt x="385" y="1321"/>
                  <a:pt x="385" y="1319"/>
                  <a:pt x="385" y="1318"/>
                </a:cubicBezTo>
                <a:cubicBezTo>
                  <a:pt x="385" y="1317"/>
                  <a:pt x="385" y="1316"/>
                  <a:pt x="386" y="1315"/>
                </a:cubicBezTo>
                <a:cubicBezTo>
                  <a:pt x="386" y="1313"/>
                  <a:pt x="386" y="1312"/>
                  <a:pt x="386" y="1311"/>
                </a:cubicBezTo>
                <a:cubicBezTo>
                  <a:pt x="387" y="1310"/>
                  <a:pt x="387" y="1309"/>
                  <a:pt x="387" y="1309"/>
                </a:cubicBezTo>
                <a:cubicBezTo>
                  <a:pt x="387" y="1308"/>
                  <a:pt x="387" y="1308"/>
                  <a:pt x="387" y="1308"/>
                </a:cubicBezTo>
                <a:cubicBezTo>
                  <a:pt x="387" y="1308"/>
                  <a:pt x="387" y="1307"/>
                  <a:pt x="387" y="1307"/>
                </a:cubicBezTo>
                <a:cubicBezTo>
                  <a:pt x="387" y="1307"/>
                  <a:pt x="387" y="1306"/>
                  <a:pt x="387" y="1306"/>
                </a:cubicBezTo>
                <a:cubicBezTo>
                  <a:pt x="387" y="1306"/>
                  <a:pt x="387" y="1306"/>
                  <a:pt x="387" y="1305"/>
                </a:cubicBezTo>
                <a:cubicBezTo>
                  <a:pt x="392" y="1301"/>
                  <a:pt x="396" y="1296"/>
                  <a:pt x="401" y="1291"/>
                </a:cubicBezTo>
                <a:cubicBezTo>
                  <a:pt x="408" y="1284"/>
                  <a:pt x="415" y="1278"/>
                  <a:pt x="422" y="1271"/>
                </a:cubicBezTo>
                <a:cubicBezTo>
                  <a:pt x="430" y="1264"/>
                  <a:pt x="437" y="1256"/>
                  <a:pt x="445" y="1249"/>
                </a:cubicBezTo>
                <a:cubicBezTo>
                  <a:pt x="449" y="1245"/>
                  <a:pt x="452" y="1241"/>
                  <a:pt x="456" y="1237"/>
                </a:cubicBezTo>
                <a:cubicBezTo>
                  <a:pt x="459" y="1233"/>
                  <a:pt x="459" y="1233"/>
                  <a:pt x="459" y="1233"/>
                </a:cubicBezTo>
                <a:cubicBezTo>
                  <a:pt x="459" y="1232"/>
                  <a:pt x="460" y="1231"/>
                  <a:pt x="461" y="1230"/>
                </a:cubicBezTo>
                <a:cubicBezTo>
                  <a:pt x="462" y="1229"/>
                  <a:pt x="463" y="1228"/>
                  <a:pt x="464" y="1227"/>
                </a:cubicBezTo>
                <a:cubicBezTo>
                  <a:pt x="465" y="1226"/>
                  <a:pt x="465" y="1225"/>
                  <a:pt x="466" y="1224"/>
                </a:cubicBezTo>
                <a:cubicBezTo>
                  <a:pt x="473" y="1215"/>
                  <a:pt x="479" y="1206"/>
                  <a:pt x="484" y="1197"/>
                </a:cubicBezTo>
                <a:cubicBezTo>
                  <a:pt x="486" y="1194"/>
                  <a:pt x="488" y="1191"/>
                  <a:pt x="489" y="1189"/>
                </a:cubicBezTo>
                <a:cubicBezTo>
                  <a:pt x="489" y="1189"/>
                  <a:pt x="489" y="1189"/>
                  <a:pt x="489" y="1190"/>
                </a:cubicBezTo>
                <a:cubicBezTo>
                  <a:pt x="489" y="1190"/>
                  <a:pt x="489" y="1191"/>
                  <a:pt x="489" y="1192"/>
                </a:cubicBezTo>
                <a:cubicBezTo>
                  <a:pt x="489" y="1192"/>
                  <a:pt x="489" y="1193"/>
                  <a:pt x="489" y="1194"/>
                </a:cubicBezTo>
                <a:cubicBezTo>
                  <a:pt x="489" y="1195"/>
                  <a:pt x="488" y="1196"/>
                  <a:pt x="488" y="1196"/>
                </a:cubicBezTo>
                <a:cubicBezTo>
                  <a:pt x="488" y="1197"/>
                  <a:pt x="488" y="1197"/>
                  <a:pt x="488" y="1198"/>
                </a:cubicBezTo>
                <a:cubicBezTo>
                  <a:pt x="488" y="1198"/>
                  <a:pt x="488" y="1199"/>
                  <a:pt x="488" y="1199"/>
                </a:cubicBezTo>
                <a:cubicBezTo>
                  <a:pt x="488" y="1201"/>
                  <a:pt x="488" y="1204"/>
                  <a:pt x="488" y="1206"/>
                </a:cubicBezTo>
                <a:cubicBezTo>
                  <a:pt x="488" y="1208"/>
                  <a:pt x="488" y="1211"/>
                  <a:pt x="488" y="1213"/>
                </a:cubicBezTo>
                <a:cubicBezTo>
                  <a:pt x="488" y="1218"/>
                  <a:pt x="489" y="1224"/>
                  <a:pt x="489" y="1229"/>
                </a:cubicBezTo>
                <a:cubicBezTo>
                  <a:pt x="489" y="1234"/>
                  <a:pt x="489" y="1239"/>
                  <a:pt x="490" y="1244"/>
                </a:cubicBezTo>
                <a:cubicBezTo>
                  <a:pt x="489" y="1244"/>
                  <a:pt x="489" y="1244"/>
                  <a:pt x="488" y="1245"/>
                </a:cubicBezTo>
                <a:cubicBezTo>
                  <a:pt x="488" y="1245"/>
                  <a:pt x="487" y="1245"/>
                  <a:pt x="486" y="1246"/>
                </a:cubicBezTo>
                <a:cubicBezTo>
                  <a:pt x="486" y="1246"/>
                  <a:pt x="486" y="1246"/>
                  <a:pt x="485" y="1247"/>
                </a:cubicBezTo>
                <a:cubicBezTo>
                  <a:pt x="485" y="1247"/>
                  <a:pt x="485" y="1247"/>
                  <a:pt x="485" y="1247"/>
                </a:cubicBezTo>
                <a:cubicBezTo>
                  <a:pt x="484" y="1247"/>
                  <a:pt x="484" y="1247"/>
                  <a:pt x="484" y="1248"/>
                </a:cubicBezTo>
                <a:cubicBezTo>
                  <a:pt x="483" y="1248"/>
                  <a:pt x="482" y="1249"/>
                  <a:pt x="481" y="1250"/>
                </a:cubicBezTo>
                <a:cubicBezTo>
                  <a:pt x="480" y="1251"/>
                  <a:pt x="479" y="1252"/>
                  <a:pt x="478" y="1253"/>
                </a:cubicBezTo>
                <a:cubicBezTo>
                  <a:pt x="476" y="1254"/>
                  <a:pt x="474" y="1257"/>
                  <a:pt x="472" y="1259"/>
                </a:cubicBezTo>
                <a:cubicBezTo>
                  <a:pt x="472" y="1259"/>
                  <a:pt x="472" y="1259"/>
                  <a:pt x="472" y="1259"/>
                </a:cubicBezTo>
                <a:cubicBezTo>
                  <a:pt x="471" y="1259"/>
                  <a:pt x="471" y="1259"/>
                  <a:pt x="471" y="1259"/>
                </a:cubicBezTo>
                <a:cubicBezTo>
                  <a:pt x="454" y="1254"/>
                  <a:pt x="447" y="1276"/>
                  <a:pt x="452" y="1288"/>
                </a:cubicBezTo>
                <a:cubicBezTo>
                  <a:pt x="459" y="1281"/>
                  <a:pt x="477" y="1275"/>
                  <a:pt x="473" y="1261"/>
                </a:cubicBezTo>
                <a:cubicBezTo>
                  <a:pt x="473" y="1261"/>
                  <a:pt x="473" y="1260"/>
                  <a:pt x="474" y="1260"/>
                </a:cubicBezTo>
                <a:cubicBezTo>
                  <a:pt x="476" y="1258"/>
                  <a:pt x="478" y="1256"/>
                  <a:pt x="480" y="1254"/>
                </a:cubicBezTo>
                <a:cubicBezTo>
                  <a:pt x="481" y="1253"/>
                  <a:pt x="482" y="1252"/>
                  <a:pt x="483" y="1252"/>
                </a:cubicBezTo>
                <a:cubicBezTo>
                  <a:pt x="484" y="1251"/>
                  <a:pt x="485" y="1250"/>
                  <a:pt x="485" y="1249"/>
                </a:cubicBezTo>
                <a:cubicBezTo>
                  <a:pt x="486" y="1249"/>
                  <a:pt x="486" y="1249"/>
                  <a:pt x="486" y="1249"/>
                </a:cubicBezTo>
                <a:cubicBezTo>
                  <a:pt x="486" y="1249"/>
                  <a:pt x="486" y="1248"/>
                  <a:pt x="487" y="1248"/>
                </a:cubicBezTo>
                <a:cubicBezTo>
                  <a:pt x="487" y="1248"/>
                  <a:pt x="487" y="1247"/>
                  <a:pt x="487" y="1247"/>
                </a:cubicBezTo>
                <a:cubicBezTo>
                  <a:pt x="488" y="1246"/>
                  <a:pt x="489" y="1246"/>
                  <a:pt x="489" y="1245"/>
                </a:cubicBezTo>
                <a:cubicBezTo>
                  <a:pt x="489" y="1245"/>
                  <a:pt x="489" y="1245"/>
                  <a:pt x="490" y="1245"/>
                </a:cubicBezTo>
                <a:cubicBezTo>
                  <a:pt x="490" y="1245"/>
                  <a:pt x="490" y="1245"/>
                  <a:pt x="490" y="1245"/>
                </a:cubicBezTo>
                <a:cubicBezTo>
                  <a:pt x="490" y="1247"/>
                  <a:pt x="490" y="1250"/>
                  <a:pt x="490" y="1252"/>
                </a:cubicBezTo>
                <a:cubicBezTo>
                  <a:pt x="490" y="1254"/>
                  <a:pt x="490" y="1257"/>
                  <a:pt x="490" y="1259"/>
                </a:cubicBezTo>
                <a:cubicBezTo>
                  <a:pt x="490" y="1259"/>
                  <a:pt x="490" y="1260"/>
                  <a:pt x="490" y="1260"/>
                </a:cubicBezTo>
                <a:cubicBezTo>
                  <a:pt x="489" y="1261"/>
                  <a:pt x="489" y="1261"/>
                  <a:pt x="490" y="1261"/>
                </a:cubicBezTo>
                <a:cubicBezTo>
                  <a:pt x="490" y="1262"/>
                  <a:pt x="490" y="1263"/>
                  <a:pt x="490" y="1264"/>
                </a:cubicBezTo>
                <a:cubicBezTo>
                  <a:pt x="490" y="1266"/>
                  <a:pt x="490" y="1267"/>
                  <a:pt x="490" y="1268"/>
                </a:cubicBezTo>
                <a:cubicBezTo>
                  <a:pt x="490" y="1271"/>
                  <a:pt x="490" y="1272"/>
                  <a:pt x="490" y="1272"/>
                </a:cubicBezTo>
                <a:cubicBezTo>
                  <a:pt x="490" y="1272"/>
                  <a:pt x="490" y="1271"/>
                  <a:pt x="491" y="1268"/>
                </a:cubicBezTo>
                <a:cubicBezTo>
                  <a:pt x="491" y="1268"/>
                  <a:pt x="491" y="1267"/>
                  <a:pt x="491" y="1266"/>
                </a:cubicBezTo>
                <a:cubicBezTo>
                  <a:pt x="491" y="1266"/>
                  <a:pt x="491" y="1265"/>
                  <a:pt x="491" y="1264"/>
                </a:cubicBezTo>
                <a:cubicBezTo>
                  <a:pt x="492" y="1263"/>
                  <a:pt x="492" y="1262"/>
                  <a:pt x="492" y="1262"/>
                </a:cubicBezTo>
                <a:cubicBezTo>
                  <a:pt x="492" y="1261"/>
                  <a:pt x="492" y="1261"/>
                  <a:pt x="492" y="1260"/>
                </a:cubicBezTo>
                <a:cubicBezTo>
                  <a:pt x="492" y="1260"/>
                  <a:pt x="492" y="1259"/>
                  <a:pt x="492" y="1259"/>
                </a:cubicBezTo>
                <a:cubicBezTo>
                  <a:pt x="492" y="1257"/>
                  <a:pt x="492" y="1254"/>
                  <a:pt x="492" y="1252"/>
                </a:cubicBezTo>
                <a:cubicBezTo>
                  <a:pt x="492" y="1250"/>
                  <a:pt x="492" y="1247"/>
                  <a:pt x="492" y="1245"/>
                </a:cubicBezTo>
                <a:cubicBezTo>
                  <a:pt x="492" y="1240"/>
                  <a:pt x="492" y="1234"/>
                  <a:pt x="491" y="1229"/>
                </a:cubicBezTo>
                <a:cubicBezTo>
                  <a:pt x="491" y="1227"/>
                  <a:pt x="491" y="1226"/>
                  <a:pt x="491" y="1224"/>
                </a:cubicBezTo>
                <a:cubicBezTo>
                  <a:pt x="491" y="1224"/>
                  <a:pt x="491" y="1224"/>
                  <a:pt x="491" y="1225"/>
                </a:cubicBezTo>
                <a:cubicBezTo>
                  <a:pt x="492" y="1225"/>
                  <a:pt x="492" y="1225"/>
                  <a:pt x="492" y="1225"/>
                </a:cubicBezTo>
                <a:cubicBezTo>
                  <a:pt x="492" y="1226"/>
                  <a:pt x="493" y="1226"/>
                  <a:pt x="493" y="1226"/>
                </a:cubicBezTo>
                <a:cubicBezTo>
                  <a:pt x="493" y="1226"/>
                  <a:pt x="494" y="1227"/>
                  <a:pt x="494" y="1227"/>
                </a:cubicBezTo>
                <a:cubicBezTo>
                  <a:pt x="496" y="1228"/>
                  <a:pt x="499" y="1230"/>
                  <a:pt x="503" y="1231"/>
                </a:cubicBezTo>
                <a:cubicBezTo>
                  <a:pt x="506" y="1233"/>
                  <a:pt x="509" y="1234"/>
                  <a:pt x="512" y="1235"/>
                </a:cubicBezTo>
                <a:cubicBezTo>
                  <a:pt x="511" y="1235"/>
                  <a:pt x="511" y="1235"/>
                  <a:pt x="511" y="1236"/>
                </a:cubicBezTo>
                <a:cubicBezTo>
                  <a:pt x="511" y="1239"/>
                  <a:pt x="511" y="1239"/>
                  <a:pt x="511" y="1239"/>
                </a:cubicBezTo>
                <a:cubicBezTo>
                  <a:pt x="510" y="1254"/>
                  <a:pt x="524" y="1265"/>
                  <a:pt x="539" y="1261"/>
                </a:cubicBezTo>
                <a:cubicBezTo>
                  <a:pt x="533" y="1250"/>
                  <a:pt x="531" y="1228"/>
                  <a:pt x="515" y="1234"/>
                </a:cubicBezTo>
                <a:cubicBezTo>
                  <a:pt x="514" y="1234"/>
                  <a:pt x="514" y="1234"/>
                  <a:pt x="514" y="1234"/>
                </a:cubicBezTo>
                <a:cubicBezTo>
                  <a:pt x="511" y="1232"/>
                  <a:pt x="507" y="1230"/>
                  <a:pt x="504" y="1229"/>
                </a:cubicBezTo>
                <a:cubicBezTo>
                  <a:pt x="500" y="1228"/>
                  <a:pt x="497" y="1226"/>
                  <a:pt x="495" y="1225"/>
                </a:cubicBezTo>
                <a:cubicBezTo>
                  <a:pt x="495" y="1225"/>
                  <a:pt x="495" y="1224"/>
                  <a:pt x="494" y="1224"/>
                </a:cubicBezTo>
                <a:cubicBezTo>
                  <a:pt x="494" y="1224"/>
                  <a:pt x="494" y="1224"/>
                  <a:pt x="494" y="1224"/>
                </a:cubicBezTo>
                <a:cubicBezTo>
                  <a:pt x="493" y="1223"/>
                  <a:pt x="493" y="1223"/>
                  <a:pt x="493" y="1223"/>
                </a:cubicBezTo>
                <a:cubicBezTo>
                  <a:pt x="493" y="1223"/>
                  <a:pt x="492" y="1223"/>
                  <a:pt x="492" y="1223"/>
                </a:cubicBezTo>
                <a:cubicBezTo>
                  <a:pt x="492" y="1222"/>
                  <a:pt x="491" y="1222"/>
                  <a:pt x="491" y="1221"/>
                </a:cubicBezTo>
                <a:cubicBezTo>
                  <a:pt x="491" y="1219"/>
                  <a:pt x="491" y="1216"/>
                  <a:pt x="491" y="1213"/>
                </a:cubicBezTo>
                <a:cubicBezTo>
                  <a:pt x="491" y="1211"/>
                  <a:pt x="491" y="1208"/>
                  <a:pt x="491" y="1206"/>
                </a:cubicBezTo>
                <a:cubicBezTo>
                  <a:pt x="490" y="1204"/>
                  <a:pt x="490" y="1201"/>
                  <a:pt x="491" y="1199"/>
                </a:cubicBezTo>
                <a:cubicBezTo>
                  <a:pt x="491" y="1198"/>
                  <a:pt x="491" y="1197"/>
                  <a:pt x="491" y="1197"/>
                </a:cubicBezTo>
                <a:cubicBezTo>
                  <a:pt x="491" y="1196"/>
                  <a:pt x="491" y="1195"/>
                  <a:pt x="490" y="1194"/>
                </a:cubicBezTo>
                <a:cubicBezTo>
                  <a:pt x="490" y="1192"/>
                  <a:pt x="490" y="1191"/>
                  <a:pt x="490" y="1190"/>
                </a:cubicBezTo>
                <a:cubicBezTo>
                  <a:pt x="490" y="1189"/>
                  <a:pt x="490" y="1188"/>
                  <a:pt x="490" y="1188"/>
                </a:cubicBezTo>
                <a:cubicBezTo>
                  <a:pt x="491" y="1186"/>
                  <a:pt x="492" y="1185"/>
                  <a:pt x="493" y="1183"/>
                </a:cubicBezTo>
                <a:cubicBezTo>
                  <a:pt x="495" y="1181"/>
                  <a:pt x="496" y="1179"/>
                  <a:pt x="498" y="1177"/>
                </a:cubicBezTo>
                <a:cubicBezTo>
                  <a:pt x="499" y="1175"/>
                  <a:pt x="501" y="1173"/>
                  <a:pt x="502" y="1171"/>
                </a:cubicBezTo>
                <a:cubicBezTo>
                  <a:pt x="511" y="1160"/>
                  <a:pt x="520" y="1150"/>
                  <a:pt x="529" y="1141"/>
                </a:cubicBezTo>
                <a:cubicBezTo>
                  <a:pt x="529" y="1141"/>
                  <a:pt x="529" y="1142"/>
                  <a:pt x="529" y="1142"/>
                </a:cubicBezTo>
                <a:cubicBezTo>
                  <a:pt x="529" y="1143"/>
                  <a:pt x="529" y="1143"/>
                  <a:pt x="529" y="1144"/>
                </a:cubicBezTo>
                <a:cubicBezTo>
                  <a:pt x="530" y="1145"/>
                  <a:pt x="530" y="1146"/>
                  <a:pt x="530" y="1147"/>
                </a:cubicBezTo>
                <a:cubicBezTo>
                  <a:pt x="530" y="1148"/>
                  <a:pt x="531" y="1149"/>
                  <a:pt x="531" y="1150"/>
                </a:cubicBezTo>
                <a:cubicBezTo>
                  <a:pt x="531" y="1150"/>
                  <a:pt x="531" y="1150"/>
                  <a:pt x="531" y="1150"/>
                </a:cubicBezTo>
                <a:cubicBezTo>
                  <a:pt x="530" y="1150"/>
                  <a:pt x="530" y="1150"/>
                  <a:pt x="530" y="1150"/>
                </a:cubicBezTo>
                <a:cubicBezTo>
                  <a:pt x="527" y="1164"/>
                  <a:pt x="538" y="1171"/>
                  <a:pt x="550" y="1179"/>
                </a:cubicBezTo>
                <a:cubicBezTo>
                  <a:pt x="556" y="1166"/>
                  <a:pt x="548" y="1157"/>
                  <a:pt x="535" y="1151"/>
                </a:cubicBezTo>
                <a:cubicBezTo>
                  <a:pt x="535" y="1150"/>
                  <a:pt x="534" y="1149"/>
                  <a:pt x="534" y="1149"/>
                </a:cubicBezTo>
                <a:cubicBezTo>
                  <a:pt x="534" y="1148"/>
                  <a:pt x="534" y="1147"/>
                  <a:pt x="533" y="1146"/>
                </a:cubicBezTo>
                <a:cubicBezTo>
                  <a:pt x="533" y="1145"/>
                  <a:pt x="533" y="1144"/>
                  <a:pt x="533" y="1144"/>
                </a:cubicBezTo>
                <a:cubicBezTo>
                  <a:pt x="533" y="1143"/>
                  <a:pt x="532" y="1142"/>
                  <a:pt x="532" y="1141"/>
                </a:cubicBezTo>
                <a:cubicBezTo>
                  <a:pt x="532" y="1140"/>
                  <a:pt x="532" y="1140"/>
                  <a:pt x="532" y="1139"/>
                </a:cubicBezTo>
                <a:cubicBezTo>
                  <a:pt x="532" y="1139"/>
                  <a:pt x="532" y="1139"/>
                  <a:pt x="532" y="1139"/>
                </a:cubicBezTo>
                <a:cubicBezTo>
                  <a:pt x="532" y="1138"/>
                  <a:pt x="532" y="1138"/>
                  <a:pt x="532" y="1138"/>
                </a:cubicBezTo>
                <a:cubicBezTo>
                  <a:pt x="533" y="1137"/>
                  <a:pt x="534" y="1136"/>
                  <a:pt x="535" y="1135"/>
                </a:cubicBezTo>
                <a:cubicBezTo>
                  <a:pt x="550" y="1134"/>
                  <a:pt x="565" y="1130"/>
                  <a:pt x="576" y="1124"/>
                </a:cubicBezTo>
                <a:cubicBezTo>
                  <a:pt x="602" y="1111"/>
                  <a:pt x="617" y="1104"/>
                  <a:pt x="617" y="1104"/>
                </a:cubicBezTo>
                <a:cubicBezTo>
                  <a:pt x="618" y="1104"/>
                  <a:pt x="623" y="1110"/>
                  <a:pt x="631" y="1114"/>
                </a:cubicBezTo>
                <a:cubicBezTo>
                  <a:pt x="640" y="1119"/>
                  <a:pt x="650" y="1123"/>
                  <a:pt x="650" y="1123"/>
                </a:cubicBezTo>
                <a:cubicBezTo>
                  <a:pt x="633" y="1153"/>
                  <a:pt x="595" y="1212"/>
                  <a:pt x="563" y="1192"/>
                </a:cubicBezTo>
                <a:cubicBezTo>
                  <a:pt x="592" y="1223"/>
                  <a:pt x="629" y="1181"/>
                  <a:pt x="655" y="1150"/>
                </a:cubicBezTo>
                <a:cubicBezTo>
                  <a:pt x="675" y="1128"/>
                  <a:pt x="669" y="1129"/>
                  <a:pt x="697" y="1139"/>
                </a:cubicBezTo>
                <a:cubicBezTo>
                  <a:pt x="718" y="1146"/>
                  <a:pt x="741" y="1158"/>
                  <a:pt x="764" y="1160"/>
                </a:cubicBezTo>
                <a:cubicBezTo>
                  <a:pt x="783" y="1162"/>
                  <a:pt x="798" y="1153"/>
                  <a:pt x="816" y="1154"/>
                </a:cubicBezTo>
                <a:cubicBezTo>
                  <a:pt x="835" y="1156"/>
                  <a:pt x="842" y="1166"/>
                  <a:pt x="862" y="1162"/>
                </a:cubicBezTo>
                <a:cubicBezTo>
                  <a:pt x="889" y="1158"/>
                  <a:pt x="921" y="1132"/>
                  <a:pt x="938" y="1169"/>
                </a:cubicBezTo>
                <a:cubicBezTo>
                  <a:pt x="914" y="1188"/>
                  <a:pt x="893" y="1206"/>
                  <a:pt x="873" y="1232"/>
                </a:cubicBezTo>
                <a:cubicBezTo>
                  <a:pt x="870" y="1233"/>
                  <a:pt x="869" y="1234"/>
                  <a:pt x="868" y="1235"/>
                </a:cubicBezTo>
                <a:cubicBezTo>
                  <a:pt x="867" y="1235"/>
                  <a:pt x="866" y="1236"/>
                  <a:pt x="864" y="1237"/>
                </a:cubicBezTo>
                <a:cubicBezTo>
                  <a:pt x="863" y="1238"/>
                  <a:pt x="862" y="1238"/>
                  <a:pt x="860" y="1239"/>
                </a:cubicBezTo>
                <a:cubicBezTo>
                  <a:pt x="855" y="1242"/>
                  <a:pt x="849" y="1246"/>
                  <a:pt x="843" y="1250"/>
                </a:cubicBezTo>
                <a:cubicBezTo>
                  <a:pt x="838" y="1253"/>
                  <a:pt x="831" y="1258"/>
                  <a:pt x="826" y="1263"/>
                </a:cubicBezTo>
                <a:cubicBezTo>
                  <a:pt x="825" y="1264"/>
                  <a:pt x="824" y="1264"/>
                  <a:pt x="823" y="1265"/>
                </a:cubicBezTo>
                <a:cubicBezTo>
                  <a:pt x="823" y="1266"/>
                  <a:pt x="822" y="1266"/>
                  <a:pt x="821" y="1267"/>
                </a:cubicBezTo>
                <a:cubicBezTo>
                  <a:pt x="820" y="1268"/>
                  <a:pt x="820" y="1268"/>
                  <a:pt x="820" y="1268"/>
                </a:cubicBezTo>
                <a:cubicBezTo>
                  <a:pt x="820" y="1268"/>
                  <a:pt x="820" y="1268"/>
                  <a:pt x="820" y="1268"/>
                </a:cubicBezTo>
                <a:cubicBezTo>
                  <a:pt x="820" y="1268"/>
                  <a:pt x="820" y="1268"/>
                  <a:pt x="820" y="1268"/>
                </a:cubicBezTo>
                <a:cubicBezTo>
                  <a:pt x="819" y="1269"/>
                  <a:pt x="819" y="1269"/>
                  <a:pt x="819" y="1269"/>
                </a:cubicBezTo>
                <a:cubicBezTo>
                  <a:pt x="819" y="1269"/>
                  <a:pt x="819" y="1269"/>
                  <a:pt x="819" y="1269"/>
                </a:cubicBezTo>
                <a:cubicBezTo>
                  <a:pt x="819" y="1269"/>
                  <a:pt x="818" y="1269"/>
                  <a:pt x="818" y="1270"/>
                </a:cubicBezTo>
                <a:cubicBezTo>
                  <a:pt x="817" y="1270"/>
                  <a:pt x="816" y="1271"/>
                  <a:pt x="814" y="1271"/>
                </a:cubicBezTo>
                <a:cubicBezTo>
                  <a:pt x="814" y="1272"/>
                  <a:pt x="813" y="1272"/>
                  <a:pt x="812" y="1272"/>
                </a:cubicBezTo>
                <a:cubicBezTo>
                  <a:pt x="812" y="1272"/>
                  <a:pt x="811" y="1272"/>
                  <a:pt x="811" y="1272"/>
                </a:cubicBezTo>
                <a:cubicBezTo>
                  <a:pt x="811" y="1273"/>
                  <a:pt x="810" y="1273"/>
                  <a:pt x="810" y="1273"/>
                </a:cubicBezTo>
                <a:cubicBezTo>
                  <a:pt x="806" y="1274"/>
                  <a:pt x="802" y="1274"/>
                  <a:pt x="798" y="1274"/>
                </a:cubicBezTo>
                <a:cubicBezTo>
                  <a:pt x="797" y="1274"/>
                  <a:pt x="797" y="1274"/>
                  <a:pt x="796" y="1274"/>
                </a:cubicBezTo>
                <a:cubicBezTo>
                  <a:pt x="796" y="1274"/>
                  <a:pt x="795" y="1274"/>
                  <a:pt x="795" y="1274"/>
                </a:cubicBezTo>
                <a:cubicBezTo>
                  <a:pt x="793" y="1274"/>
                  <a:pt x="792" y="1273"/>
                  <a:pt x="791" y="1273"/>
                </a:cubicBezTo>
                <a:cubicBezTo>
                  <a:pt x="789" y="1273"/>
                  <a:pt x="786" y="1273"/>
                  <a:pt x="784" y="1272"/>
                </a:cubicBezTo>
                <a:cubicBezTo>
                  <a:pt x="781" y="1272"/>
                  <a:pt x="779" y="1272"/>
                  <a:pt x="777" y="1272"/>
                </a:cubicBezTo>
                <a:cubicBezTo>
                  <a:pt x="775" y="1272"/>
                  <a:pt x="773" y="1272"/>
                  <a:pt x="771" y="1272"/>
                </a:cubicBezTo>
                <a:cubicBezTo>
                  <a:pt x="771" y="1272"/>
                  <a:pt x="771" y="1272"/>
                  <a:pt x="771" y="1271"/>
                </a:cubicBezTo>
                <a:cubicBezTo>
                  <a:pt x="770" y="1271"/>
                  <a:pt x="770" y="1271"/>
                  <a:pt x="770" y="1271"/>
                </a:cubicBezTo>
                <a:cubicBezTo>
                  <a:pt x="770" y="1271"/>
                  <a:pt x="770" y="1270"/>
                  <a:pt x="770" y="1270"/>
                </a:cubicBezTo>
                <a:cubicBezTo>
                  <a:pt x="769" y="1270"/>
                  <a:pt x="769" y="1270"/>
                  <a:pt x="769" y="1270"/>
                </a:cubicBezTo>
                <a:cubicBezTo>
                  <a:pt x="769" y="1269"/>
                  <a:pt x="769" y="1269"/>
                  <a:pt x="768" y="1269"/>
                </a:cubicBezTo>
                <a:cubicBezTo>
                  <a:pt x="767" y="1267"/>
                  <a:pt x="765" y="1265"/>
                  <a:pt x="764" y="1262"/>
                </a:cubicBezTo>
                <a:cubicBezTo>
                  <a:pt x="762" y="1259"/>
                  <a:pt x="761" y="1257"/>
                  <a:pt x="759" y="1254"/>
                </a:cubicBezTo>
                <a:cubicBezTo>
                  <a:pt x="759" y="1254"/>
                  <a:pt x="759" y="1253"/>
                  <a:pt x="759" y="1253"/>
                </a:cubicBezTo>
                <a:cubicBezTo>
                  <a:pt x="761" y="1239"/>
                  <a:pt x="744" y="1239"/>
                  <a:pt x="734" y="1235"/>
                </a:cubicBezTo>
                <a:cubicBezTo>
                  <a:pt x="733" y="1248"/>
                  <a:pt x="744" y="1259"/>
                  <a:pt x="755" y="1257"/>
                </a:cubicBezTo>
                <a:cubicBezTo>
                  <a:pt x="758" y="1257"/>
                  <a:pt x="758" y="1257"/>
                  <a:pt x="758" y="1257"/>
                </a:cubicBezTo>
                <a:cubicBezTo>
                  <a:pt x="758" y="1257"/>
                  <a:pt x="758" y="1256"/>
                  <a:pt x="758" y="1256"/>
                </a:cubicBezTo>
                <a:cubicBezTo>
                  <a:pt x="760" y="1258"/>
                  <a:pt x="761" y="1261"/>
                  <a:pt x="762" y="1263"/>
                </a:cubicBezTo>
                <a:cubicBezTo>
                  <a:pt x="764" y="1266"/>
                  <a:pt x="765" y="1268"/>
                  <a:pt x="767" y="1270"/>
                </a:cubicBezTo>
                <a:cubicBezTo>
                  <a:pt x="767" y="1271"/>
                  <a:pt x="767" y="1271"/>
                  <a:pt x="768" y="1271"/>
                </a:cubicBezTo>
                <a:cubicBezTo>
                  <a:pt x="768" y="1271"/>
                  <a:pt x="768" y="1272"/>
                  <a:pt x="768" y="1272"/>
                </a:cubicBezTo>
                <a:cubicBezTo>
                  <a:pt x="769" y="1272"/>
                  <a:pt x="769" y="1272"/>
                  <a:pt x="769" y="1272"/>
                </a:cubicBezTo>
                <a:cubicBezTo>
                  <a:pt x="769" y="1272"/>
                  <a:pt x="769" y="1272"/>
                  <a:pt x="769" y="1272"/>
                </a:cubicBezTo>
                <a:cubicBezTo>
                  <a:pt x="765" y="1273"/>
                  <a:pt x="761" y="1274"/>
                  <a:pt x="758" y="1275"/>
                </a:cubicBezTo>
                <a:cubicBezTo>
                  <a:pt x="757" y="1275"/>
                  <a:pt x="757" y="1276"/>
                  <a:pt x="756" y="1276"/>
                </a:cubicBezTo>
                <a:cubicBezTo>
                  <a:pt x="756" y="1276"/>
                  <a:pt x="756" y="1276"/>
                  <a:pt x="755" y="1276"/>
                </a:cubicBezTo>
                <a:cubicBezTo>
                  <a:pt x="754" y="1277"/>
                  <a:pt x="754" y="1277"/>
                  <a:pt x="753" y="1277"/>
                </a:cubicBezTo>
                <a:cubicBezTo>
                  <a:pt x="752" y="1278"/>
                  <a:pt x="751" y="1279"/>
                  <a:pt x="750" y="1279"/>
                </a:cubicBezTo>
                <a:cubicBezTo>
                  <a:pt x="750" y="1279"/>
                  <a:pt x="750" y="1279"/>
                  <a:pt x="749" y="1280"/>
                </a:cubicBezTo>
                <a:cubicBezTo>
                  <a:pt x="749" y="1280"/>
                  <a:pt x="749" y="1280"/>
                  <a:pt x="748" y="1280"/>
                </a:cubicBezTo>
                <a:cubicBezTo>
                  <a:pt x="748" y="1280"/>
                  <a:pt x="748" y="1280"/>
                  <a:pt x="748" y="1280"/>
                </a:cubicBezTo>
                <a:cubicBezTo>
                  <a:pt x="748" y="1280"/>
                  <a:pt x="747" y="1280"/>
                  <a:pt x="747" y="1280"/>
                </a:cubicBezTo>
                <a:cubicBezTo>
                  <a:pt x="746" y="1280"/>
                  <a:pt x="746" y="1280"/>
                  <a:pt x="745" y="1280"/>
                </a:cubicBezTo>
                <a:cubicBezTo>
                  <a:pt x="744" y="1280"/>
                  <a:pt x="743" y="1280"/>
                  <a:pt x="741" y="1281"/>
                </a:cubicBezTo>
                <a:cubicBezTo>
                  <a:pt x="740" y="1281"/>
                  <a:pt x="739" y="1281"/>
                  <a:pt x="738" y="1281"/>
                </a:cubicBezTo>
                <a:cubicBezTo>
                  <a:pt x="737" y="1281"/>
                  <a:pt x="736" y="1281"/>
                  <a:pt x="735" y="1281"/>
                </a:cubicBezTo>
                <a:cubicBezTo>
                  <a:pt x="734" y="1281"/>
                  <a:pt x="734" y="1281"/>
                  <a:pt x="734" y="1281"/>
                </a:cubicBezTo>
                <a:cubicBezTo>
                  <a:pt x="734" y="1281"/>
                  <a:pt x="734" y="1280"/>
                  <a:pt x="734" y="1280"/>
                </a:cubicBezTo>
                <a:cubicBezTo>
                  <a:pt x="732" y="1280"/>
                  <a:pt x="731" y="1278"/>
                  <a:pt x="729" y="1278"/>
                </a:cubicBezTo>
                <a:cubicBezTo>
                  <a:pt x="728" y="1278"/>
                  <a:pt x="728" y="1278"/>
                  <a:pt x="728" y="1278"/>
                </a:cubicBezTo>
                <a:cubicBezTo>
                  <a:pt x="729" y="1268"/>
                  <a:pt x="717" y="1270"/>
                  <a:pt x="712" y="1270"/>
                </a:cubicBezTo>
                <a:cubicBezTo>
                  <a:pt x="704" y="1270"/>
                  <a:pt x="701" y="1267"/>
                  <a:pt x="693" y="1263"/>
                </a:cubicBezTo>
                <a:cubicBezTo>
                  <a:pt x="699" y="1276"/>
                  <a:pt x="721" y="1299"/>
                  <a:pt x="732" y="1283"/>
                </a:cubicBezTo>
                <a:cubicBezTo>
                  <a:pt x="733" y="1283"/>
                  <a:pt x="734" y="1283"/>
                  <a:pt x="735" y="1283"/>
                </a:cubicBezTo>
                <a:cubicBezTo>
                  <a:pt x="736" y="1283"/>
                  <a:pt x="737" y="1283"/>
                  <a:pt x="738" y="1283"/>
                </a:cubicBezTo>
                <a:cubicBezTo>
                  <a:pt x="739" y="1283"/>
                  <a:pt x="741" y="1283"/>
                  <a:pt x="742" y="1283"/>
                </a:cubicBezTo>
                <a:cubicBezTo>
                  <a:pt x="743" y="1283"/>
                  <a:pt x="744" y="1282"/>
                  <a:pt x="745" y="1282"/>
                </a:cubicBezTo>
                <a:cubicBezTo>
                  <a:pt x="746" y="1282"/>
                  <a:pt x="747" y="1282"/>
                  <a:pt x="748" y="1282"/>
                </a:cubicBezTo>
                <a:cubicBezTo>
                  <a:pt x="748" y="1282"/>
                  <a:pt x="748" y="1282"/>
                  <a:pt x="748" y="1282"/>
                </a:cubicBezTo>
                <a:cubicBezTo>
                  <a:pt x="749" y="1282"/>
                  <a:pt x="749" y="1282"/>
                  <a:pt x="749" y="1282"/>
                </a:cubicBezTo>
                <a:cubicBezTo>
                  <a:pt x="749" y="1281"/>
                  <a:pt x="750" y="1281"/>
                  <a:pt x="750" y="1281"/>
                </a:cubicBezTo>
                <a:cubicBezTo>
                  <a:pt x="751" y="1281"/>
                  <a:pt x="751" y="1281"/>
                  <a:pt x="752" y="1280"/>
                </a:cubicBezTo>
                <a:cubicBezTo>
                  <a:pt x="753" y="1280"/>
                  <a:pt x="753" y="1280"/>
                  <a:pt x="753" y="1280"/>
                </a:cubicBezTo>
                <a:cubicBezTo>
                  <a:pt x="753" y="1280"/>
                  <a:pt x="753" y="1280"/>
                  <a:pt x="752" y="1280"/>
                </a:cubicBezTo>
                <a:cubicBezTo>
                  <a:pt x="752" y="1279"/>
                  <a:pt x="753" y="1279"/>
                  <a:pt x="754" y="1279"/>
                </a:cubicBezTo>
                <a:cubicBezTo>
                  <a:pt x="755" y="1279"/>
                  <a:pt x="755" y="1279"/>
                  <a:pt x="756" y="1278"/>
                </a:cubicBezTo>
                <a:cubicBezTo>
                  <a:pt x="756" y="1278"/>
                  <a:pt x="757" y="1278"/>
                  <a:pt x="757" y="1278"/>
                </a:cubicBezTo>
                <a:cubicBezTo>
                  <a:pt x="758" y="1278"/>
                  <a:pt x="758" y="1278"/>
                  <a:pt x="758" y="1277"/>
                </a:cubicBezTo>
                <a:cubicBezTo>
                  <a:pt x="762" y="1276"/>
                  <a:pt x="766" y="1275"/>
                  <a:pt x="770" y="1274"/>
                </a:cubicBezTo>
                <a:cubicBezTo>
                  <a:pt x="771" y="1274"/>
                  <a:pt x="773" y="1274"/>
                  <a:pt x="774" y="1274"/>
                </a:cubicBezTo>
                <a:cubicBezTo>
                  <a:pt x="774" y="1274"/>
                  <a:pt x="774" y="1274"/>
                  <a:pt x="774" y="1274"/>
                </a:cubicBezTo>
                <a:cubicBezTo>
                  <a:pt x="774" y="1274"/>
                  <a:pt x="774" y="1274"/>
                  <a:pt x="774" y="1274"/>
                </a:cubicBezTo>
                <a:cubicBezTo>
                  <a:pt x="775" y="1274"/>
                  <a:pt x="776" y="1274"/>
                  <a:pt x="777" y="1274"/>
                </a:cubicBezTo>
                <a:cubicBezTo>
                  <a:pt x="779" y="1274"/>
                  <a:pt x="781" y="1274"/>
                  <a:pt x="784" y="1275"/>
                </a:cubicBezTo>
                <a:cubicBezTo>
                  <a:pt x="786" y="1275"/>
                  <a:pt x="789" y="1275"/>
                  <a:pt x="791" y="1276"/>
                </a:cubicBezTo>
                <a:cubicBezTo>
                  <a:pt x="792" y="1276"/>
                  <a:pt x="793" y="1276"/>
                  <a:pt x="795" y="1276"/>
                </a:cubicBezTo>
                <a:cubicBezTo>
                  <a:pt x="795" y="1276"/>
                  <a:pt x="796" y="1276"/>
                  <a:pt x="796" y="1276"/>
                </a:cubicBezTo>
                <a:cubicBezTo>
                  <a:pt x="797" y="1276"/>
                  <a:pt x="797" y="1276"/>
                  <a:pt x="798" y="1276"/>
                </a:cubicBezTo>
                <a:cubicBezTo>
                  <a:pt x="803" y="1276"/>
                  <a:pt x="807" y="1276"/>
                  <a:pt x="810" y="1275"/>
                </a:cubicBezTo>
                <a:cubicBezTo>
                  <a:pt x="811" y="1275"/>
                  <a:pt x="811" y="1275"/>
                  <a:pt x="812" y="1275"/>
                </a:cubicBezTo>
                <a:cubicBezTo>
                  <a:pt x="812" y="1274"/>
                  <a:pt x="813" y="1274"/>
                  <a:pt x="813" y="1274"/>
                </a:cubicBezTo>
                <a:cubicBezTo>
                  <a:pt x="814" y="1274"/>
                  <a:pt x="814" y="1273"/>
                  <a:pt x="815" y="1273"/>
                </a:cubicBezTo>
                <a:cubicBezTo>
                  <a:pt x="816" y="1273"/>
                  <a:pt x="816" y="1272"/>
                  <a:pt x="817" y="1272"/>
                </a:cubicBezTo>
                <a:cubicBezTo>
                  <a:pt x="814" y="1275"/>
                  <a:pt x="812" y="1279"/>
                  <a:pt x="811" y="1283"/>
                </a:cubicBezTo>
                <a:cubicBezTo>
                  <a:pt x="809" y="1287"/>
                  <a:pt x="808" y="1291"/>
                  <a:pt x="806" y="1295"/>
                </a:cubicBezTo>
                <a:cubicBezTo>
                  <a:pt x="805" y="1299"/>
                  <a:pt x="803" y="1303"/>
                  <a:pt x="801" y="1306"/>
                </a:cubicBezTo>
                <a:cubicBezTo>
                  <a:pt x="800" y="1307"/>
                  <a:pt x="799" y="1308"/>
                  <a:pt x="799" y="1308"/>
                </a:cubicBezTo>
                <a:cubicBezTo>
                  <a:pt x="799" y="1309"/>
                  <a:pt x="799" y="1309"/>
                  <a:pt x="799" y="1309"/>
                </a:cubicBezTo>
                <a:cubicBezTo>
                  <a:pt x="798" y="1309"/>
                  <a:pt x="798" y="1309"/>
                  <a:pt x="798" y="1309"/>
                </a:cubicBezTo>
                <a:cubicBezTo>
                  <a:pt x="798" y="1309"/>
                  <a:pt x="798" y="1309"/>
                  <a:pt x="798" y="1309"/>
                </a:cubicBezTo>
                <a:cubicBezTo>
                  <a:pt x="797" y="1310"/>
                  <a:pt x="797" y="1310"/>
                  <a:pt x="797" y="1310"/>
                </a:cubicBezTo>
                <a:cubicBezTo>
                  <a:pt x="795" y="1312"/>
                  <a:pt x="794" y="1313"/>
                  <a:pt x="792" y="1314"/>
                </a:cubicBezTo>
                <a:cubicBezTo>
                  <a:pt x="789" y="1316"/>
                  <a:pt x="785" y="1318"/>
                  <a:pt x="782" y="1320"/>
                </a:cubicBezTo>
                <a:cubicBezTo>
                  <a:pt x="778" y="1322"/>
                  <a:pt x="774" y="1323"/>
                  <a:pt x="771" y="1325"/>
                </a:cubicBezTo>
                <a:cubicBezTo>
                  <a:pt x="767" y="1328"/>
                  <a:pt x="764" y="1330"/>
                  <a:pt x="762" y="1334"/>
                </a:cubicBezTo>
                <a:cubicBezTo>
                  <a:pt x="761" y="1335"/>
                  <a:pt x="760" y="1336"/>
                  <a:pt x="759" y="1338"/>
                </a:cubicBezTo>
                <a:cubicBezTo>
                  <a:pt x="759" y="1338"/>
                  <a:pt x="758" y="1338"/>
                  <a:pt x="758" y="1338"/>
                </a:cubicBezTo>
                <a:cubicBezTo>
                  <a:pt x="757" y="1338"/>
                  <a:pt x="757" y="1338"/>
                  <a:pt x="756" y="1337"/>
                </a:cubicBezTo>
                <a:cubicBezTo>
                  <a:pt x="756" y="1337"/>
                  <a:pt x="756" y="1337"/>
                  <a:pt x="756" y="1338"/>
                </a:cubicBezTo>
                <a:cubicBezTo>
                  <a:pt x="755" y="1338"/>
                  <a:pt x="755" y="1338"/>
                  <a:pt x="755" y="1338"/>
                </a:cubicBezTo>
                <a:cubicBezTo>
                  <a:pt x="754" y="1338"/>
                  <a:pt x="754" y="1338"/>
                  <a:pt x="753" y="1338"/>
                </a:cubicBezTo>
                <a:cubicBezTo>
                  <a:pt x="753" y="1338"/>
                  <a:pt x="752" y="1338"/>
                  <a:pt x="752" y="1338"/>
                </a:cubicBezTo>
                <a:cubicBezTo>
                  <a:pt x="751" y="1338"/>
                  <a:pt x="750" y="1338"/>
                  <a:pt x="750" y="1339"/>
                </a:cubicBezTo>
                <a:cubicBezTo>
                  <a:pt x="749" y="1339"/>
                  <a:pt x="748" y="1339"/>
                  <a:pt x="748" y="1339"/>
                </a:cubicBezTo>
                <a:cubicBezTo>
                  <a:pt x="747" y="1339"/>
                  <a:pt x="745" y="1340"/>
                  <a:pt x="744" y="1340"/>
                </a:cubicBezTo>
                <a:cubicBezTo>
                  <a:pt x="743" y="1341"/>
                  <a:pt x="741" y="1341"/>
                  <a:pt x="740" y="1342"/>
                </a:cubicBezTo>
                <a:cubicBezTo>
                  <a:pt x="740" y="1342"/>
                  <a:pt x="739" y="1342"/>
                  <a:pt x="739" y="1343"/>
                </a:cubicBezTo>
                <a:cubicBezTo>
                  <a:pt x="725" y="1327"/>
                  <a:pt x="711" y="1362"/>
                  <a:pt x="704" y="1368"/>
                </a:cubicBezTo>
                <a:cubicBezTo>
                  <a:pt x="719" y="1371"/>
                  <a:pt x="748" y="1368"/>
                  <a:pt x="740" y="1346"/>
                </a:cubicBezTo>
                <a:cubicBezTo>
                  <a:pt x="739" y="1346"/>
                  <a:pt x="738" y="1346"/>
                  <a:pt x="737" y="1347"/>
                </a:cubicBezTo>
                <a:cubicBezTo>
                  <a:pt x="738" y="1346"/>
                  <a:pt x="738" y="1346"/>
                  <a:pt x="738" y="1346"/>
                </a:cubicBezTo>
                <a:cubicBezTo>
                  <a:pt x="739" y="1346"/>
                  <a:pt x="740" y="1345"/>
                  <a:pt x="741" y="1344"/>
                </a:cubicBezTo>
                <a:cubicBezTo>
                  <a:pt x="742" y="1344"/>
                  <a:pt x="744" y="1343"/>
                  <a:pt x="745" y="1343"/>
                </a:cubicBezTo>
                <a:cubicBezTo>
                  <a:pt x="746" y="1342"/>
                  <a:pt x="747" y="1342"/>
                  <a:pt x="749" y="1342"/>
                </a:cubicBezTo>
                <a:cubicBezTo>
                  <a:pt x="749" y="1341"/>
                  <a:pt x="750" y="1341"/>
                  <a:pt x="750" y="1341"/>
                </a:cubicBezTo>
                <a:cubicBezTo>
                  <a:pt x="751" y="1341"/>
                  <a:pt x="752" y="1341"/>
                  <a:pt x="752" y="1341"/>
                </a:cubicBezTo>
                <a:cubicBezTo>
                  <a:pt x="753" y="1341"/>
                  <a:pt x="753" y="1341"/>
                  <a:pt x="754" y="1340"/>
                </a:cubicBezTo>
                <a:cubicBezTo>
                  <a:pt x="754" y="1340"/>
                  <a:pt x="755" y="1340"/>
                  <a:pt x="755" y="1340"/>
                </a:cubicBezTo>
                <a:cubicBezTo>
                  <a:pt x="756" y="1340"/>
                  <a:pt x="756" y="1340"/>
                  <a:pt x="756" y="1340"/>
                </a:cubicBezTo>
                <a:cubicBezTo>
                  <a:pt x="756" y="1340"/>
                  <a:pt x="757" y="1340"/>
                  <a:pt x="757" y="1340"/>
                </a:cubicBezTo>
                <a:cubicBezTo>
                  <a:pt x="757" y="1340"/>
                  <a:pt x="758" y="1340"/>
                  <a:pt x="758" y="1340"/>
                </a:cubicBezTo>
                <a:cubicBezTo>
                  <a:pt x="758" y="1340"/>
                  <a:pt x="758" y="1340"/>
                  <a:pt x="758" y="1340"/>
                </a:cubicBezTo>
                <a:cubicBezTo>
                  <a:pt x="758" y="1340"/>
                  <a:pt x="758" y="1340"/>
                  <a:pt x="758" y="1340"/>
                </a:cubicBezTo>
                <a:cubicBezTo>
                  <a:pt x="757" y="1341"/>
                  <a:pt x="757" y="1341"/>
                  <a:pt x="757" y="1342"/>
                </a:cubicBezTo>
                <a:cubicBezTo>
                  <a:pt x="757" y="1343"/>
                  <a:pt x="756" y="1344"/>
                  <a:pt x="756" y="1345"/>
                </a:cubicBezTo>
                <a:cubicBezTo>
                  <a:pt x="755" y="1348"/>
                  <a:pt x="754" y="1352"/>
                  <a:pt x="753" y="1356"/>
                </a:cubicBezTo>
                <a:cubicBezTo>
                  <a:pt x="752" y="1360"/>
                  <a:pt x="752" y="1364"/>
                  <a:pt x="752" y="1368"/>
                </a:cubicBezTo>
                <a:cubicBezTo>
                  <a:pt x="752" y="1368"/>
                  <a:pt x="751" y="1368"/>
                  <a:pt x="751" y="1368"/>
                </a:cubicBezTo>
                <a:cubicBezTo>
                  <a:pt x="751" y="1369"/>
                  <a:pt x="751" y="1369"/>
                  <a:pt x="750" y="1370"/>
                </a:cubicBezTo>
                <a:cubicBezTo>
                  <a:pt x="750" y="1370"/>
                  <a:pt x="750" y="1370"/>
                  <a:pt x="750" y="1370"/>
                </a:cubicBezTo>
                <a:cubicBezTo>
                  <a:pt x="750" y="1370"/>
                  <a:pt x="749" y="1371"/>
                  <a:pt x="749" y="1371"/>
                </a:cubicBezTo>
                <a:cubicBezTo>
                  <a:pt x="749" y="1371"/>
                  <a:pt x="748" y="1372"/>
                  <a:pt x="747" y="1372"/>
                </a:cubicBezTo>
                <a:cubicBezTo>
                  <a:pt x="747" y="1373"/>
                  <a:pt x="746" y="1373"/>
                  <a:pt x="745" y="1374"/>
                </a:cubicBezTo>
                <a:cubicBezTo>
                  <a:pt x="744" y="1374"/>
                  <a:pt x="744" y="1375"/>
                  <a:pt x="743" y="1375"/>
                </a:cubicBezTo>
                <a:cubicBezTo>
                  <a:pt x="741" y="1376"/>
                  <a:pt x="739" y="1377"/>
                  <a:pt x="737" y="1378"/>
                </a:cubicBezTo>
                <a:cubicBezTo>
                  <a:pt x="735" y="1379"/>
                  <a:pt x="733" y="1380"/>
                  <a:pt x="731" y="1381"/>
                </a:cubicBezTo>
                <a:cubicBezTo>
                  <a:pt x="726" y="1383"/>
                  <a:pt x="721" y="1385"/>
                  <a:pt x="716" y="1387"/>
                </a:cubicBezTo>
                <a:cubicBezTo>
                  <a:pt x="714" y="1388"/>
                  <a:pt x="711" y="1390"/>
                  <a:pt x="709" y="1391"/>
                </a:cubicBezTo>
                <a:cubicBezTo>
                  <a:pt x="706" y="1392"/>
                  <a:pt x="704" y="1393"/>
                  <a:pt x="702" y="1394"/>
                </a:cubicBezTo>
                <a:cubicBezTo>
                  <a:pt x="699" y="1395"/>
                  <a:pt x="697" y="1396"/>
                  <a:pt x="695" y="1398"/>
                </a:cubicBezTo>
                <a:cubicBezTo>
                  <a:pt x="695" y="1398"/>
                  <a:pt x="695" y="1398"/>
                  <a:pt x="695" y="1398"/>
                </a:cubicBezTo>
                <a:cubicBezTo>
                  <a:pt x="694" y="1399"/>
                  <a:pt x="694" y="1399"/>
                  <a:pt x="694" y="1399"/>
                </a:cubicBezTo>
                <a:cubicBezTo>
                  <a:pt x="694" y="1400"/>
                  <a:pt x="693" y="1400"/>
                  <a:pt x="693" y="1401"/>
                </a:cubicBezTo>
                <a:cubicBezTo>
                  <a:pt x="693" y="1401"/>
                  <a:pt x="693" y="1401"/>
                  <a:pt x="693" y="1401"/>
                </a:cubicBezTo>
                <a:cubicBezTo>
                  <a:pt x="693" y="1400"/>
                  <a:pt x="692" y="1400"/>
                  <a:pt x="692" y="1400"/>
                </a:cubicBezTo>
                <a:cubicBezTo>
                  <a:pt x="692" y="1399"/>
                  <a:pt x="692" y="1399"/>
                  <a:pt x="691" y="1399"/>
                </a:cubicBezTo>
                <a:cubicBezTo>
                  <a:pt x="691" y="1398"/>
                  <a:pt x="690" y="1398"/>
                  <a:pt x="690" y="1398"/>
                </a:cubicBezTo>
                <a:cubicBezTo>
                  <a:pt x="690" y="1397"/>
                  <a:pt x="689" y="1397"/>
                  <a:pt x="689" y="1396"/>
                </a:cubicBezTo>
                <a:cubicBezTo>
                  <a:pt x="689" y="1396"/>
                  <a:pt x="688" y="1396"/>
                  <a:pt x="688" y="1396"/>
                </a:cubicBezTo>
                <a:cubicBezTo>
                  <a:pt x="688" y="1395"/>
                  <a:pt x="687" y="1395"/>
                  <a:pt x="687" y="1395"/>
                </a:cubicBezTo>
                <a:cubicBezTo>
                  <a:pt x="687" y="1395"/>
                  <a:pt x="686" y="1394"/>
                  <a:pt x="685" y="1394"/>
                </a:cubicBezTo>
                <a:cubicBezTo>
                  <a:pt x="685" y="1394"/>
                  <a:pt x="684" y="1393"/>
                  <a:pt x="683" y="1393"/>
                </a:cubicBezTo>
                <a:cubicBezTo>
                  <a:pt x="683" y="1393"/>
                  <a:pt x="683" y="1392"/>
                  <a:pt x="682" y="1392"/>
                </a:cubicBezTo>
                <a:cubicBezTo>
                  <a:pt x="682" y="1392"/>
                  <a:pt x="681" y="1392"/>
                  <a:pt x="681" y="1392"/>
                </a:cubicBezTo>
                <a:cubicBezTo>
                  <a:pt x="680" y="1391"/>
                  <a:pt x="680" y="1391"/>
                  <a:pt x="679" y="1391"/>
                </a:cubicBezTo>
                <a:cubicBezTo>
                  <a:pt x="677" y="1390"/>
                  <a:pt x="675" y="1389"/>
                  <a:pt x="674" y="1389"/>
                </a:cubicBezTo>
                <a:cubicBezTo>
                  <a:pt x="673" y="1389"/>
                  <a:pt x="673" y="1389"/>
                  <a:pt x="673" y="1389"/>
                </a:cubicBezTo>
                <a:cubicBezTo>
                  <a:pt x="672" y="1387"/>
                  <a:pt x="672" y="1387"/>
                  <a:pt x="672" y="1387"/>
                </a:cubicBezTo>
                <a:cubicBezTo>
                  <a:pt x="658" y="1369"/>
                  <a:pt x="632" y="1386"/>
                  <a:pt x="629" y="1404"/>
                </a:cubicBezTo>
                <a:cubicBezTo>
                  <a:pt x="638" y="1400"/>
                  <a:pt x="648" y="1405"/>
                  <a:pt x="657" y="1402"/>
                </a:cubicBezTo>
                <a:cubicBezTo>
                  <a:pt x="662" y="1400"/>
                  <a:pt x="667" y="1395"/>
                  <a:pt x="672" y="1391"/>
                </a:cubicBezTo>
                <a:cubicBezTo>
                  <a:pt x="672" y="1391"/>
                  <a:pt x="673" y="1391"/>
                  <a:pt x="673" y="1392"/>
                </a:cubicBezTo>
                <a:cubicBezTo>
                  <a:pt x="674" y="1394"/>
                  <a:pt x="674" y="1394"/>
                  <a:pt x="674" y="1394"/>
                </a:cubicBezTo>
                <a:cubicBezTo>
                  <a:pt x="674" y="1393"/>
                  <a:pt x="674" y="1392"/>
                  <a:pt x="673" y="1392"/>
                </a:cubicBezTo>
                <a:cubicBezTo>
                  <a:pt x="675" y="1392"/>
                  <a:pt x="677" y="1393"/>
                  <a:pt x="678" y="1393"/>
                </a:cubicBezTo>
                <a:cubicBezTo>
                  <a:pt x="679" y="1393"/>
                  <a:pt x="680" y="1394"/>
                  <a:pt x="680" y="1394"/>
                </a:cubicBezTo>
                <a:cubicBezTo>
                  <a:pt x="681" y="1394"/>
                  <a:pt x="681" y="1394"/>
                  <a:pt x="681" y="1395"/>
                </a:cubicBezTo>
                <a:cubicBezTo>
                  <a:pt x="682" y="1395"/>
                  <a:pt x="682" y="1395"/>
                  <a:pt x="682" y="1395"/>
                </a:cubicBezTo>
                <a:cubicBezTo>
                  <a:pt x="683" y="1395"/>
                  <a:pt x="684" y="1396"/>
                  <a:pt x="684" y="1396"/>
                </a:cubicBezTo>
                <a:cubicBezTo>
                  <a:pt x="685" y="1397"/>
                  <a:pt x="685" y="1397"/>
                  <a:pt x="686" y="1397"/>
                </a:cubicBezTo>
                <a:cubicBezTo>
                  <a:pt x="686" y="1397"/>
                  <a:pt x="687" y="1398"/>
                  <a:pt x="687" y="1398"/>
                </a:cubicBezTo>
                <a:cubicBezTo>
                  <a:pt x="687" y="1398"/>
                  <a:pt x="687" y="1398"/>
                  <a:pt x="688" y="1398"/>
                </a:cubicBezTo>
                <a:cubicBezTo>
                  <a:pt x="688" y="1399"/>
                  <a:pt x="689" y="1399"/>
                  <a:pt x="689" y="1399"/>
                </a:cubicBezTo>
                <a:cubicBezTo>
                  <a:pt x="690" y="1399"/>
                  <a:pt x="690" y="1400"/>
                  <a:pt x="690" y="1400"/>
                </a:cubicBezTo>
                <a:cubicBezTo>
                  <a:pt x="691" y="1400"/>
                  <a:pt x="691" y="1400"/>
                  <a:pt x="692" y="1401"/>
                </a:cubicBezTo>
                <a:cubicBezTo>
                  <a:pt x="692" y="1401"/>
                  <a:pt x="692" y="1401"/>
                  <a:pt x="693" y="1401"/>
                </a:cubicBezTo>
                <a:cubicBezTo>
                  <a:pt x="692" y="1402"/>
                  <a:pt x="692" y="1403"/>
                  <a:pt x="691" y="1404"/>
                </a:cubicBezTo>
                <a:cubicBezTo>
                  <a:pt x="691" y="1404"/>
                  <a:pt x="691" y="1405"/>
                  <a:pt x="691" y="1405"/>
                </a:cubicBezTo>
                <a:cubicBezTo>
                  <a:pt x="691" y="1406"/>
                  <a:pt x="691" y="1406"/>
                  <a:pt x="691" y="1407"/>
                </a:cubicBezTo>
                <a:cubicBezTo>
                  <a:pt x="690" y="1408"/>
                  <a:pt x="690" y="1409"/>
                  <a:pt x="690" y="1410"/>
                </a:cubicBezTo>
                <a:cubicBezTo>
                  <a:pt x="690" y="1410"/>
                  <a:pt x="690" y="1410"/>
                  <a:pt x="690" y="1410"/>
                </a:cubicBezTo>
                <a:cubicBezTo>
                  <a:pt x="690" y="1410"/>
                  <a:pt x="690" y="1410"/>
                  <a:pt x="690" y="1410"/>
                </a:cubicBezTo>
                <a:cubicBezTo>
                  <a:pt x="690" y="1410"/>
                  <a:pt x="690" y="1410"/>
                  <a:pt x="690" y="1411"/>
                </a:cubicBezTo>
                <a:cubicBezTo>
                  <a:pt x="690" y="1411"/>
                  <a:pt x="689" y="1412"/>
                  <a:pt x="689" y="1412"/>
                </a:cubicBezTo>
                <a:cubicBezTo>
                  <a:pt x="689" y="1413"/>
                  <a:pt x="689" y="1414"/>
                  <a:pt x="688" y="1414"/>
                </a:cubicBezTo>
                <a:cubicBezTo>
                  <a:pt x="688" y="1415"/>
                  <a:pt x="688" y="1416"/>
                  <a:pt x="687" y="1417"/>
                </a:cubicBezTo>
                <a:cubicBezTo>
                  <a:pt x="687" y="1417"/>
                  <a:pt x="687" y="1418"/>
                  <a:pt x="686" y="1419"/>
                </a:cubicBezTo>
                <a:cubicBezTo>
                  <a:pt x="686" y="1419"/>
                  <a:pt x="685" y="1420"/>
                  <a:pt x="685" y="1421"/>
                </a:cubicBezTo>
                <a:cubicBezTo>
                  <a:pt x="685" y="1421"/>
                  <a:pt x="685" y="1421"/>
                  <a:pt x="685" y="1421"/>
                </a:cubicBezTo>
                <a:cubicBezTo>
                  <a:pt x="670" y="1419"/>
                  <a:pt x="667" y="1428"/>
                  <a:pt x="674" y="1442"/>
                </a:cubicBezTo>
                <a:cubicBezTo>
                  <a:pt x="681" y="1438"/>
                  <a:pt x="692" y="1434"/>
                  <a:pt x="686" y="1422"/>
                </a:cubicBezTo>
                <a:cubicBezTo>
                  <a:pt x="687" y="1421"/>
                  <a:pt x="687" y="1421"/>
                  <a:pt x="687" y="1421"/>
                </a:cubicBezTo>
                <a:cubicBezTo>
                  <a:pt x="687" y="1421"/>
                  <a:pt x="687" y="1421"/>
                  <a:pt x="687" y="1421"/>
                </a:cubicBezTo>
                <a:cubicBezTo>
                  <a:pt x="687" y="1421"/>
                  <a:pt x="688" y="1420"/>
                  <a:pt x="688" y="1420"/>
                </a:cubicBezTo>
                <a:cubicBezTo>
                  <a:pt x="688" y="1419"/>
                  <a:pt x="689" y="1418"/>
                  <a:pt x="689" y="1418"/>
                </a:cubicBezTo>
                <a:cubicBezTo>
                  <a:pt x="689" y="1417"/>
                  <a:pt x="690" y="1416"/>
                  <a:pt x="690" y="1416"/>
                </a:cubicBezTo>
                <a:cubicBezTo>
                  <a:pt x="690" y="1415"/>
                  <a:pt x="690" y="1415"/>
                  <a:pt x="690" y="1415"/>
                </a:cubicBezTo>
                <a:cubicBezTo>
                  <a:pt x="690" y="1416"/>
                  <a:pt x="690" y="1417"/>
                  <a:pt x="690" y="1418"/>
                </a:cubicBezTo>
                <a:cubicBezTo>
                  <a:pt x="690" y="1418"/>
                  <a:pt x="690" y="1419"/>
                  <a:pt x="690" y="1419"/>
                </a:cubicBezTo>
                <a:cubicBezTo>
                  <a:pt x="690" y="1419"/>
                  <a:pt x="691" y="1417"/>
                  <a:pt x="691" y="1415"/>
                </a:cubicBezTo>
                <a:cubicBezTo>
                  <a:pt x="691" y="1414"/>
                  <a:pt x="691" y="1413"/>
                  <a:pt x="691" y="1412"/>
                </a:cubicBezTo>
                <a:cubicBezTo>
                  <a:pt x="692" y="1412"/>
                  <a:pt x="692" y="1412"/>
                  <a:pt x="692" y="1412"/>
                </a:cubicBezTo>
                <a:cubicBezTo>
                  <a:pt x="692" y="1411"/>
                  <a:pt x="692" y="1411"/>
                  <a:pt x="692" y="1411"/>
                </a:cubicBezTo>
                <a:cubicBezTo>
                  <a:pt x="692" y="1411"/>
                  <a:pt x="692" y="1411"/>
                  <a:pt x="692" y="1411"/>
                </a:cubicBezTo>
                <a:cubicBezTo>
                  <a:pt x="692" y="1410"/>
                  <a:pt x="692" y="1410"/>
                  <a:pt x="692" y="1410"/>
                </a:cubicBezTo>
                <a:cubicBezTo>
                  <a:pt x="692" y="1410"/>
                  <a:pt x="692" y="1410"/>
                  <a:pt x="692" y="1410"/>
                </a:cubicBezTo>
                <a:cubicBezTo>
                  <a:pt x="692" y="1409"/>
                  <a:pt x="692" y="1408"/>
                  <a:pt x="693" y="1408"/>
                </a:cubicBezTo>
                <a:cubicBezTo>
                  <a:pt x="693" y="1407"/>
                  <a:pt x="693" y="1406"/>
                  <a:pt x="693" y="1405"/>
                </a:cubicBezTo>
                <a:cubicBezTo>
                  <a:pt x="694" y="1404"/>
                  <a:pt x="694" y="1403"/>
                  <a:pt x="695" y="1402"/>
                </a:cubicBezTo>
                <a:cubicBezTo>
                  <a:pt x="695" y="1402"/>
                  <a:pt x="695" y="1401"/>
                  <a:pt x="696" y="1401"/>
                </a:cubicBezTo>
                <a:cubicBezTo>
                  <a:pt x="696" y="1400"/>
                  <a:pt x="696" y="1400"/>
                  <a:pt x="696" y="1400"/>
                </a:cubicBezTo>
                <a:cubicBezTo>
                  <a:pt x="696" y="1400"/>
                  <a:pt x="696" y="1400"/>
                  <a:pt x="697" y="1399"/>
                </a:cubicBezTo>
                <a:cubicBezTo>
                  <a:pt x="697" y="1399"/>
                  <a:pt x="698" y="1398"/>
                  <a:pt x="699" y="1397"/>
                </a:cubicBezTo>
                <a:cubicBezTo>
                  <a:pt x="700" y="1397"/>
                  <a:pt x="701" y="1396"/>
                  <a:pt x="702" y="1396"/>
                </a:cubicBezTo>
                <a:cubicBezTo>
                  <a:pt x="705" y="1395"/>
                  <a:pt x="707" y="1394"/>
                  <a:pt x="710" y="1393"/>
                </a:cubicBezTo>
                <a:cubicBezTo>
                  <a:pt x="712" y="1392"/>
                  <a:pt x="714" y="1391"/>
                  <a:pt x="717" y="1390"/>
                </a:cubicBezTo>
                <a:cubicBezTo>
                  <a:pt x="722" y="1387"/>
                  <a:pt x="727" y="1385"/>
                  <a:pt x="731" y="1383"/>
                </a:cubicBezTo>
                <a:cubicBezTo>
                  <a:pt x="734" y="1382"/>
                  <a:pt x="736" y="1382"/>
                  <a:pt x="738" y="1381"/>
                </a:cubicBezTo>
                <a:cubicBezTo>
                  <a:pt x="740" y="1380"/>
                  <a:pt x="742" y="1378"/>
                  <a:pt x="744" y="1377"/>
                </a:cubicBezTo>
                <a:cubicBezTo>
                  <a:pt x="744" y="1377"/>
                  <a:pt x="745" y="1377"/>
                  <a:pt x="745" y="1377"/>
                </a:cubicBezTo>
                <a:cubicBezTo>
                  <a:pt x="746" y="1376"/>
                  <a:pt x="746" y="1376"/>
                  <a:pt x="746" y="1376"/>
                </a:cubicBezTo>
                <a:cubicBezTo>
                  <a:pt x="747" y="1375"/>
                  <a:pt x="748" y="1374"/>
                  <a:pt x="748" y="1374"/>
                </a:cubicBezTo>
                <a:cubicBezTo>
                  <a:pt x="750" y="1372"/>
                  <a:pt x="750" y="1371"/>
                  <a:pt x="751" y="1370"/>
                </a:cubicBezTo>
                <a:cubicBezTo>
                  <a:pt x="751" y="1370"/>
                  <a:pt x="751" y="1370"/>
                  <a:pt x="751" y="1370"/>
                </a:cubicBezTo>
                <a:cubicBezTo>
                  <a:pt x="751" y="1372"/>
                  <a:pt x="751" y="1375"/>
                  <a:pt x="751" y="1378"/>
                </a:cubicBezTo>
                <a:cubicBezTo>
                  <a:pt x="751" y="1380"/>
                  <a:pt x="751" y="1381"/>
                  <a:pt x="751" y="1383"/>
                </a:cubicBezTo>
                <a:cubicBezTo>
                  <a:pt x="751" y="1384"/>
                  <a:pt x="751" y="1386"/>
                  <a:pt x="751" y="1388"/>
                </a:cubicBezTo>
                <a:cubicBezTo>
                  <a:pt x="752" y="1391"/>
                  <a:pt x="752" y="1394"/>
                  <a:pt x="753" y="1396"/>
                </a:cubicBezTo>
                <a:cubicBezTo>
                  <a:pt x="753" y="1397"/>
                  <a:pt x="753" y="1398"/>
                  <a:pt x="753" y="1398"/>
                </a:cubicBezTo>
                <a:cubicBezTo>
                  <a:pt x="753" y="1399"/>
                  <a:pt x="752" y="1399"/>
                  <a:pt x="752" y="1399"/>
                </a:cubicBezTo>
                <a:cubicBezTo>
                  <a:pt x="751" y="1400"/>
                  <a:pt x="751" y="1400"/>
                  <a:pt x="751" y="1400"/>
                </a:cubicBezTo>
                <a:cubicBezTo>
                  <a:pt x="750" y="1400"/>
                  <a:pt x="750" y="1400"/>
                  <a:pt x="750" y="1401"/>
                </a:cubicBezTo>
                <a:cubicBezTo>
                  <a:pt x="749" y="1401"/>
                  <a:pt x="749" y="1401"/>
                  <a:pt x="749" y="1401"/>
                </a:cubicBezTo>
                <a:cubicBezTo>
                  <a:pt x="748" y="1402"/>
                  <a:pt x="748" y="1402"/>
                  <a:pt x="748" y="1402"/>
                </a:cubicBezTo>
                <a:cubicBezTo>
                  <a:pt x="748" y="1402"/>
                  <a:pt x="748" y="1403"/>
                  <a:pt x="748" y="1403"/>
                </a:cubicBezTo>
                <a:cubicBezTo>
                  <a:pt x="747" y="1403"/>
                  <a:pt x="747" y="1404"/>
                  <a:pt x="746" y="1404"/>
                </a:cubicBezTo>
                <a:cubicBezTo>
                  <a:pt x="746" y="1405"/>
                  <a:pt x="746" y="1405"/>
                  <a:pt x="745" y="1406"/>
                </a:cubicBezTo>
                <a:cubicBezTo>
                  <a:pt x="745" y="1406"/>
                  <a:pt x="745" y="1407"/>
                  <a:pt x="744" y="1407"/>
                </a:cubicBezTo>
                <a:cubicBezTo>
                  <a:pt x="744" y="1408"/>
                  <a:pt x="744" y="1408"/>
                  <a:pt x="743" y="1409"/>
                </a:cubicBezTo>
                <a:cubicBezTo>
                  <a:pt x="743" y="1410"/>
                  <a:pt x="742" y="1412"/>
                  <a:pt x="741" y="1413"/>
                </a:cubicBezTo>
                <a:cubicBezTo>
                  <a:pt x="741" y="1414"/>
                  <a:pt x="740" y="1416"/>
                  <a:pt x="739" y="1417"/>
                </a:cubicBezTo>
                <a:cubicBezTo>
                  <a:pt x="739" y="1419"/>
                  <a:pt x="738" y="1420"/>
                  <a:pt x="738" y="1421"/>
                </a:cubicBezTo>
                <a:cubicBezTo>
                  <a:pt x="738" y="1423"/>
                  <a:pt x="737" y="1424"/>
                  <a:pt x="737" y="1425"/>
                </a:cubicBezTo>
                <a:cubicBezTo>
                  <a:pt x="722" y="1435"/>
                  <a:pt x="733" y="1445"/>
                  <a:pt x="727" y="1459"/>
                </a:cubicBezTo>
                <a:cubicBezTo>
                  <a:pt x="743" y="1453"/>
                  <a:pt x="754" y="1443"/>
                  <a:pt x="739" y="1427"/>
                </a:cubicBezTo>
                <a:cubicBezTo>
                  <a:pt x="739" y="1427"/>
                  <a:pt x="739" y="1427"/>
                  <a:pt x="739" y="1427"/>
                </a:cubicBezTo>
                <a:cubicBezTo>
                  <a:pt x="740" y="1425"/>
                  <a:pt x="740" y="1424"/>
                  <a:pt x="740" y="1422"/>
                </a:cubicBezTo>
                <a:cubicBezTo>
                  <a:pt x="741" y="1421"/>
                  <a:pt x="741" y="1420"/>
                  <a:pt x="742" y="1418"/>
                </a:cubicBezTo>
                <a:cubicBezTo>
                  <a:pt x="742" y="1417"/>
                  <a:pt x="743" y="1415"/>
                  <a:pt x="743" y="1414"/>
                </a:cubicBezTo>
                <a:cubicBezTo>
                  <a:pt x="744" y="1413"/>
                  <a:pt x="745" y="1412"/>
                  <a:pt x="745" y="1411"/>
                </a:cubicBezTo>
                <a:cubicBezTo>
                  <a:pt x="746" y="1410"/>
                  <a:pt x="746" y="1409"/>
                  <a:pt x="746" y="1409"/>
                </a:cubicBezTo>
                <a:cubicBezTo>
                  <a:pt x="747" y="1408"/>
                  <a:pt x="747" y="1408"/>
                  <a:pt x="747" y="1407"/>
                </a:cubicBezTo>
                <a:cubicBezTo>
                  <a:pt x="748" y="1407"/>
                  <a:pt x="748" y="1406"/>
                  <a:pt x="748" y="1406"/>
                </a:cubicBezTo>
                <a:cubicBezTo>
                  <a:pt x="749" y="1405"/>
                  <a:pt x="749" y="1405"/>
                  <a:pt x="749" y="1404"/>
                </a:cubicBezTo>
                <a:cubicBezTo>
                  <a:pt x="750" y="1404"/>
                  <a:pt x="750" y="1404"/>
                  <a:pt x="750" y="1404"/>
                </a:cubicBezTo>
                <a:cubicBezTo>
                  <a:pt x="750" y="1404"/>
                  <a:pt x="750" y="1404"/>
                  <a:pt x="750" y="1403"/>
                </a:cubicBezTo>
                <a:cubicBezTo>
                  <a:pt x="751" y="1403"/>
                  <a:pt x="751" y="1402"/>
                  <a:pt x="751" y="1402"/>
                </a:cubicBezTo>
                <a:cubicBezTo>
                  <a:pt x="751" y="1401"/>
                  <a:pt x="752" y="1401"/>
                  <a:pt x="752" y="1400"/>
                </a:cubicBezTo>
                <a:cubicBezTo>
                  <a:pt x="753" y="1399"/>
                  <a:pt x="753" y="1399"/>
                  <a:pt x="753" y="1399"/>
                </a:cubicBezTo>
                <a:cubicBezTo>
                  <a:pt x="754" y="1403"/>
                  <a:pt x="755" y="1406"/>
                  <a:pt x="756" y="1409"/>
                </a:cubicBezTo>
                <a:cubicBezTo>
                  <a:pt x="756" y="1409"/>
                  <a:pt x="756" y="1408"/>
                  <a:pt x="756" y="1408"/>
                </a:cubicBezTo>
                <a:cubicBezTo>
                  <a:pt x="756" y="1408"/>
                  <a:pt x="756" y="1409"/>
                  <a:pt x="756" y="1410"/>
                </a:cubicBezTo>
                <a:cubicBezTo>
                  <a:pt x="756" y="1410"/>
                  <a:pt x="756" y="1410"/>
                  <a:pt x="756" y="1411"/>
                </a:cubicBezTo>
                <a:cubicBezTo>
                  <a:pt x="756" y="1411"/>
                  <a:pt x="757" y="1411"/>
                  <a:pt x="757" y="1412"/>
                </a:cubicBezTo>
                <a:cubicBezTo>
                  <a:pt x="757" y="1412"/>
                  <a:pt x="757" y="1412"/>
                  <a:pt x="757" y="1412"/>
                </a:cubicBezTo>
                <a:cubicBezTo>
                  <a:pt x="757" y="1412"/>
                  <a:pt x="757" y="1412"/>
                  <a:pt x="757" y="1412"/>
                </a:cubicBezTo>
                <a:cubicBezTo>
                  <a:pt x="758" y="1413"/>
                  <a:pt x="758" y="1413"/>
                  <a:pt x="758" y="1414"/>
                </a:cubicBezTo>
                <a:cubicBezTo>
                  <a:pt x="758" y="1414"/>
                  <a:pt x="759" y="1414"/>
                  <a:pt x="759" y="1414"/>
                </a:cubicBezTo>
                <a:cubicBezTo>
                  <a:pt x="760" y="1416"/>
                  <a:pt x="761" y="1417"/>
                  <a:pt x="761" y="1419"/>
                </a:cubicBezTo>
                <a:cubicBezTo>
                  <a:pt x="762" y="1419"/>
                  <a:pt x="763" y="1420"/>
                  <a:pt x="763" y="1420"/>
                </a:cubicBezTo>
                <a:cubicBezTo>
                  <a:pt x="763" y="1421"/>
                  <a:pt x="764" y="1421"/>
                  <a:pt x="764" y="1421"/>
                </a:cubicBezTo>
                <a:cubicBezTo>
                  <a:pt x="764" y="1421"/>
                  <a:pt x="763" y="1421"/>
                  <a:pt x="763" y="1420"/>
                </a:cubicBezTo>
                <a:cubicBezTo>
                  <a:pt x="763" y="1420"/>
                  <a:pt x="762" y="1419"/>
                  <a:pt x="762" y="1418"/>
                </a:cubicBezTo>
                <a:cubicBezTo>
                  <a:pt x="761" y="1418"/>
                  <a:pt x="761" y="1417"/>
                  <a:pt x="761" y="1416"/>
                </a:cubicBezTo>
                <a:cubicBezTo>
                  <a:pt x="761" y="1417"/>
                  <a:pt x="761" y="1417"/>
                  <a:pt x="762" y="1417"/>
                </a:cubicBezTo>
                <a:cubicBezTo>
                  <a:pt x="762" y="1418"/>
                  <a:pt x="763" y="1418"/>
                  <a:pt x="763" y="1419"/>
                </a:cubicBezTo>
                <a:cubicBezTo>
                  <a:pt x="763" y="1419"/>
                  <a:pt x="763" y="1419"/>
                  <a:pt x="764" y="1419"/>
                </a:cubicBezTo>
                <a:cubicBezTo>
                  <a:pt x="763" y="1419"/>
                  <a:pt x="763" y="1419"/>
                  <a:pt x="763" y="1419"/>
                </a:cubicBezTo>
                <a:cubicBezTo>
                  <a:pt x="768" y="1430"/>
                  <a:pt x="778" y="1431"/>
                  <a:pt x="788" y="1432"/>
                </a:cubicBezTo>
                <a:cubicBezTo>
                  <a:pt x="786" y="1421"/>
                  <a:pt x="776" y="1418"/>
                  <a:pt x="766" y="1418"/>
                </a:cubicBezTo>
                <a:cubicBezTo>
                  <a:pt x="766" y="1418"/>
                  <a:pt x="765" y="1417"/>
                  <a:pt x="765" y="1417"/>
                </a:cubicBezTo>
                <a:cubicBezTo>
                  <a:pt x="764" y="1416"/>
                  <a:pt x="763" y="1416"/>
                  <a:pt x="763" y="1415"/>
                </a:cubicBezTo>
                <a:cubicBezTo>
                  <a:pt x="762" y="1415"/>
                  <a:pt x="762" y="1414"/>
                  <a:pt x="761" y="1414"/>
                </a:cubicBezTo>
                <a:cubicBezTo>
                  <a:pt x="761" y="1413"/>
                  <a:pt x="760" y="1413"/>
                  <a:pt x="760" y="1412"/>
                </a:cubicBezTo>
                <a:cubicBezTo>
                  <a:pt x="759" y="1412"/>
                  <a:pt x="759" y="1411"/>
                  <a:pt x="759" y="1411"/>
                </a:cubicBezTo>
                <a:cubicBezTo>
                  <a:pt x="759" y="1411"/>
                  <a:pt x="759" y="1411"/>
                  <a:pt x="758" y="1411"/>
                </a:cubicBezTo>
                <a:cubicBezTo>
                  <a:pt x="758" y="1410"/>
                  <a:pt x="758" y="1410"/>
                  <a:pt x="758" y="1410"/>
                </a:cubicBezTo>
                <a:cubicBezTo>
                  <a:pt x="758" y="1410"/>
                  <a:pt x="758" y="1410"/>
                  <a:pt x="758" y="1410"/>
                </a:cubicBezTo>
                <a:cubicBezTo>
                  <a:pt x="758" y="1410"/>
                  <a:pt x="758" y="1410"/>
                  <a:pt x="758" y="1410"/>
                </a:cubicBezTo>
                <a:cubicBezTo>
                  <a:pt x="757" y="1406"/>
                  <a:pt x="756" y="1402"/>
                  <a:pt x="755" y="1396"/>
                </a:cubicBezTo>
                <a:cubicBezTo>
                  <a:pt x="755" y="1394"/>
                  <a:pt x="755" y="1391"/>
                  <a:pt x="755" y="1388"/>
                </a:cubicBezTo>
                <a:cubicBezTo>
                  <a:pt x="755" y="1386"/>
                  <a:pt x="755" y="1385"/>
                  <a:pt x="755" y="1383"/>
                </a:cubicBezTo>
                <a:cubicBezTo>
                  <a:pt x="755" y="1381"/>
                  <a:pt x="755" y="1380"/>
                  <a:pt x="755" y="1378"/>
                </a:cubicBezTo>
                <a:cubicBezTo>
                  <a:pt x="755" y="1372"/>
                  <a:pt x="755" y="1364"/>
                  <a:pt x="757" y="1357"/>
                </a:cubicBezTo>
                <a:cubicBezTo>
                  <a:pt x="757" y="1353"/>
                  <a:pt x="758" y="1350"/>
                  <a:pt x="759" y="1346"/>
                </a:cubicBezTo>
                <a:cubicBezTo>
                  <a:pt x="761" y="1343"/>
                  <a:pt x="762" y="1339"/>
                  <a:pt x="764" y="1336"/>
                </a:cubicBezTo>
                <a:cubicBezTo>
                  <a:pt x="767" y="1333"/>
                  <a:pt x="770" y="1331"/>
                  <a:pt x="773" y="1329"/>
                </a:cubicBezTo>
                <a:cubicBezTo>
                  <a:pt x="776" y="1327"/>
                  <a:pt x="780" y="1325"/>
                  <a:pt x="783" y="1323"/>
                </a:cubicBezTo>
                <a:cubicBezTo>
                  <a:pt x="785" y="1322"/>
                  <a:pt x="787" y="1321"/>
                  <a:pt x="789" y="1320"/>
                </a:cubicBezTo>
                <a:cubicBezTo>
                  <a:pt x="789" y="1321"/>
                  <a:pt x="789" y="1321"/>
                  <a:pt x="789" y="1321"/>
                </a:cubicBezTo>
                <a:cubicBezTo>
                  <a:pt x="789" y="1321"/>
                  <a:pt x="789" y="1322"/>
                  <a:pt x="789" y="1322"/>
                </a:cubicBezTo>
                <a:cubicBezTo>
                  <a:pt x="789" y="1322"/>
                  <a:pt x="789" y="1322"/>
                  <a:pt x="788" y="1323"/>
                </a:cubicBezTo>
                <a:cubicBezTo>
                  <a:pt x="788" y="1323"/>
                  <a:pt x="788" y="1324"/>
                  <a:pt x="788" y="1325"/>
                </a:cubicBezTo>
                <a:cubicBezTo>
                  <a:pt x="788" y="1325"/>
                  <a:pt x="788" y="1326"/>
                  <a:pt x="788" y="1327"/>
                </a:cubicBezTo>
                <a:cubicBezTo>
                  <a:pt x="788" y="1327"/>
                  <a:pt x="788" y="1327"/>
                  <a:pt x="788" y="1328"/>
                </a:cubicBezTo>
                <a:cubicBezTo>
                  <a:pt x="788" y="1328"/>
                  <a:pt x="788" y="1328"/>
                  <a:pt x="788" y="1329"/>
                </a:cubicBezTo>
                <a:cubicBezTo>
                  <a:pt x="788" y="1330"/>
                  <a:pt x="788" y="1330"/>
                  <a:pt x="788" y="1331"/>
                </a:cubicBezTo>
                <a:cubicBezTo>
                  <a:pt x="788" y="1333"/>
                  <a:pt x="788" y="1334"/>
                  <a:pt x="788" y="1336"/>
                </a:cubicBezTo>
                <a:cubicBezTo>
                  <a:pt x="788" y="1337"/>
                  <a:pt x="788" y="1339"/>
                  <a:pt x="788" y="1341"/>
                </a:cubicBezTo>
                <a:cubicBezTo>
                  <a:pt x="789" y="1342"/>
                  <a:pt x="789" y="1344"/>
                  <a:pt x="789" y="1346"/>
                </a:cubicBezTo>
                <a:cubicBezTo>
                  <a:pt x="789" y="1346"/>
                  <a:pt x="790" y="1347"/>
                  <a:pt x="790" y="1348"/>
                </a:cubicBezTo>
                <a:cubicBezTo>
                  <a:pt x="788" y="1348"/>
                  <a:pt x="788" y="1348"/>
                  <a:pt x="788" y="1348"/>
                </a:cubicBezTo>
                <a:cubicBezTo>
                  <a:pt x="789" y="1348"/>
                  <a:pt x="789" y="1348"/>
                  <a:pt x="790" y="1348"/>
                </a:cubicBezTo>
                <a:cubicBezTo>
                  <a:pt x="790" y="1348"/>
                  <a:pt x="790" y="1348"/>
                  <a:pt x="790" y="1349"/>
                </a:cubicBezTo>
                <a:cubicBezTo>
                  <a:pt x="775" y="1362"/>
                  <a:pt x="795" y="1373"/>
                  <a:pt x="804" y="1383"/>
                </a:cubicBezTo>
                <a:cubicBezTo>
                  <a:pt x="807" y="1376"/>
                  <a:pt x="813" y="1368"/>
                  <a:pt x="810" y="1360"/>
                </a:cubicBezTo>
                <a:cubicBezTo>
                  <a:pt x="807" y="1354"/>
                  <a:pt x="799" y="1350"/>
                  <a:pt x="793" y="1349"/>
                </a:cubicBezTo>
                <a:cubicBezTo>
                  <a:pt x="792" y="1348"/>
                  <a:pt x="792" y="1346"/>
                  <a:pt x="792" y="1345"/>
                </a:cubicBezTo>
                <a:cubicBezTo>
                  <a:pt x="791" y="1344"/>
                  <a:pt x="791" y="1342"/>
                  <a:pt x="791" y="1341"/>
                </a:cubicBezTo>
                <a:cubicBezTo>
                  <a:pt x="791" y="1339"/>
                  <a:pt x="790" y="1337"/>
                  <a:pt x="790" y="1336"/>
                </a:cubicBezTo>
                <a:cubicBezTo>
                  <a:pt x="790" y="1334"/>
                  <a:pt x="790" y="1333"/>
                  <a:pt x="790" y="1331"/>
                </a:cubicBezTo>
                <a:cubicBezTo>
                  <a:pt x="790" y="1331"/>
                  <a:pt x="790" y="1330"/>
                  <a:pt x="790" y="1329"/>
                </a:cubicBezTo>
                <a:cubicBezTo>
                  <a:pt x="790" y="1329"/>
                  <a:pt x="790" y="1328"/>
                  <a:pt x="790" y="1328"/>
                </a:cubicBezTo>
                <a:cubicBezTo>
                  <a:pt x="790" y="1328"/>
                  <a:pt x="790" y="1327"/>
                  <a:pt x="790" y="1327"/>
                </a:cubicBezTo>
                <a:cubicBezTo>
                  <a:pt x="790" y="1326"/>
                  <a:pt x="791" y="1326"/>
                  <a:pt x="791" y="1325"/>
                </a:cubicBezTo>
                <a:cubicBezTo>
                  <a:pt x="791" y="1325"/>
                  <a:pt x="791" y="1324"/>
                  <a:pt x="791" y="1323"/>
                </a:cubicBezTo>
                <a:cubicBezTo>
                  <a:pt x="791" y="1323"/>
                  <a:pt x="791" y="1323"/>
                  <a:pt x="791" y="1323"/>
                </a:cubicBezTo>
                <a:cubicBezTo>
                  <a:pt x="791" y="1322"/>
                  <a:pt x="791" y="1322"/>
                  <a:pt x="791" y="1322"/>
                </a:cubicBezTo>
                <a:cubicBezTo>
                  <a:pt x="791" y="1321"/>
                  <a:pt x="791" y="1321"/>
                  <a:pt x="791" y="1320"/>
                </a:cubicBezTo>
                <a:cubicBezTo>
                  <a:pt x="791" y="1320"/>
                  <a:pt x="791" y="1319"/>
                  <a:pt x="791" y="1319"/>
                </a:cubicBezTo>
                <a:cubicBezTo>
                  <a:pt x="792" y="1319"/>
                  <a:pt x="793" y="1318"/>
                  <a:pt x="794" y="1317"/>
                </a:cubicBezTo>
                <a:cubicBezTo>
                  <a:pt x="796" y="1316"/>
                  <a:pt x="797" y="1315"/>
                  <a:pt x="799" y="1313"/>
                </a:cubicBezTo>
                <a:cubicBezTo>
                  <a:pt x="799" y="1313"/>
                  <a:pt x="800" y="1313"/>
                  <a:pt x="800" y="1312"/>
                </a:cubicBezTo>
                <a:cubicBezTo>
                  <a:pt x="801" y="1312"/>
                  <a:pt x="801" y="1312"/>
                  <a:pt x="801" y="1312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1" y="1311"/>
                  <a:pt x="801" y="1311"/>
                  <a:pt x="801" y="1311"/>
                </a:cubicBezTo>
                <a:cubicBezTo>
                  <a:pt x="802" y="1310"/>
                  <a:pt x="803" y="1309"/>
                  <a:pt x="803" y="1308"/>
                </a:cubicBezTo>
                <a:cubicBezTo>
                  <a:pt x="804" y="1307"/>
                  <a:pt x="805" y="1305"/>
                  <a:pt x="806" y="1304"/>
                </a:cubicBezTo>
                <a:cubicBezTo>
                  <a:pt x="806" y="1304"/>
                  <a:pt x="806" y="1304"/>
                  <a:pt x="806" y="1304"/>
                </a:cubicBezTo>
                <a:cubicBezTo>
                  <a:pt x="806" y="1305"/>
                  <a:pt x="806" y="1305"/>
                  <a:pt x="806" y="1306"/>
                </a:cubicBezTo>
                <a:cubicBezTo>
                  <a:pt x="806" y="1306"/>
                  <a:pt x="806" y="1306"/>
                  <a:pt x="806" y="1307"/>
                </a:cubicBezTo>
                <a:cubicBezTo>
                  <a:pt x="806" y="1307"/>
                  <a:pt x="806" y="1307"/>
                  <a:pt x="806" y="1307"/>
                </a:cubicBezTo>
                <a:cubicBezTo>
                  <a:pt x="806" y="1307"/>
                  <a:pt x="806" y="1307"/>
                  <a:pt x="806" y="1308"/>
                </a:cubicBezTo>
                <a:cubicBezTo>
                  <a:pt x="807" y="1308"/>
                  <a:pt x="807" y="1309"/>
                  <a:pt x="807" y="1310"/>
                </a:cubicBezTo>
                <a:cubicBezTo>
                  <a:pt x="807" y="1310"/>
                  <a:pt x="808" y="1311"/>
                  <a:pt x="808" y="1312"/>
                </a:cubicBezTo>
                <a:cubicBezTo>
                  <a:pt x="808" y="1313"/>
                  <a:pt x="809" y="1314"/>
                  <a:pt x="809" y="1314"/>
                </a:cubicBezTo>
                <a:cubicBezTo>
                  <a:pt x="809" y="1315"/>
                  <a:pt x="810" y="1316"/>
                  <a:pt x="810" y="1317"/>
                </a:cubicBezTo>
                <a:cubicBezTo>
                  <a:pt x="810" y="1317"/>
                  <a:pt x="811" y="1318"/>
                  <a:pt x="811" y="1319"/>
                </a:cubicBezTo>
                <a:cubicBezTo>
                  <a:pt x="811" y="1319"/>
                  <a:pt x="811" y="1319"/>
                  <a:pt x="811" y="1319"/>
                </a:cubicBezTo>
                <a:cubicBezTo>
                  <a:pt x="812" y="1320"/>
                  <a:pt x="812" y="1320"/>
                  <a:pt x="812" y="1320"/>
                </a:cubicBezTo>
                <a:cubicBezTo>
                  <a:pt x="805" y="1332"/>
                  <a:pt x="817" y="1336"/>
                  <a:pt x="824" y="1342"/>
                </a:cubicBezTo>
                <a:cubicBezTo>
                  <a:pt x="832" y="1328"/>
                  <a:pt x="830" y="1318"/>
                  <a:pt x="814" y="1318"/>
                </a:cubicBezTo>
                <a:cubicBezTo>
                  <a:pt x="814" y="1318"/>
                  <a:pt x="813" y="1318"/>
                  <a:pt x="813" y="1318"/>
                </a:cubicBezTo>
                <a:cubicBezTo>
                  <a:pt x="813" y="1317"/>
                  <a:pt x="813" y="1316"/>
                  <a:pt x="812" y="1316"/>
                </a:cubicBezTo>
                <a:cubicBezTo>
                  <a:pt x="812" y="1315"/>
                  <a:pt x="811" y="1314"/>
                  <a:pt x="811" y="1313"/>
                </a:cubicBezTo>
                <a:cubicBezTo>
                  <a:pt x="811" y="1313"/>
                  <a:pt x="810" y="1312"/>
                  <a:pt x="810" y="1311"/>
                </a:cubicBezTo>
                <a:cubicBezTo>
                  <a:pt x="810" y="1310"/>
                  <a:pt x="809" y="1310"/>
                  <a:pt x="809" y="1309"/>
                </a:cubicBezTo>
                <a:cubicBezTo>
                  <a:pt x="809" y="1308"/>
                  <a:pt x="809" y="1307"/>
                  <a:pt x="808" y="1307"/>
                </a:cubicBezTo>
                <a:cubicBezTo>
                  <a:pt x="808" y="1307"/>
                  <a:pt x="808" y="1307"/>
                  <a:pt x="808" y="1306"/>
                </a:cubicBezTo>
                <a:cubicBezTo>
                  <a:pt x="808" y="1306"/>
                  <a:pt x="808" y="1306"/>
                  <a:pt x="808" y="1306"/>
                </a:cubicBezTo>
                <a:cubicBezTo>
                  <a:pt x="808" y="1306"/>
                  <a:pt x="808" y="1305"/>
                  <a:pt x="808" y="1305"/>
                </a:cubicBezTo>
                <a:cubicBezTo>
                  <a:pt x="808" y="1305"/>
                  <a:pt x="807" y="1304"/>
                  <a:pt x="807" y="1304"/>
                </a:cubicBezTo>
                <a:cubicBezTo>
                  <a:pt x="807" y="1304"/>
                  <a:pt x="807" y="1303"/>
                  <a:pt x="807" y="1303"/>
                </a:cubicBezTo>
                <a:cubicBezTo>
                  <a:pt x="808" y="1301"/>
                  <a:pt x="809" y="1299"/>
                  <a:pt x="809" y="1297"/>
                </a:cubicBezTo>
                <a:cubicBezTo>
                  <a:pt x="811" y="1293"/>
                  <a:pt x="812" y="1288"/>
                  <a:pt x="814" y="1285"/>
                </a:cubicBezTo>
                <a:cubicBezTo>
                  <a:pt x="815" y="1281"/>
                  <a:pt x="817" y="1277"/>
                  <a:pt x="820" y="1274"/>
                </a:cubicBezTo>
                <a:cubicBezTo>
                  <a:pt x="820" y="1273"/>
                  <a:pt x="820" y="1273"/>
                  <a:pt x="820" y="1273"/>
                </a:cubicBezTo>
                <a:cubicBezTo>
                  <a:pt x="821" y="1273"/>
                  <a:pt x="821" y="1272"/>
                  <a:pt x="821" y="1272"/>
                </a:cubicBezTo>
                <a:cubicBezTo>
                  <a:pt x="822" y="1271"/>
                  <a:pt x="822" y="1271"/>
                  <a:pt x="822" y="1271"/>
                </a:cubicBezTo>
                <a:cubicBezTo>
                  <a:pt x="822" y="1271"/>
                  <a:pt x="822" y="1271"/>
                  <a:pt x="822" y="1271"/>
                </a:cubicBezTo>
                <a:cubicBezTo>
                  <a:pt x="822" y="1271"/>
                  <a:pt x="822" y="1271"/>
                  <a:pt x="822" y="1271"/>
                </a:cubicBezTo>
                <a:cubicBezTo>
                  <a:pt x="823" y="1270"/>
                  <a:pt x="823" y="1270"/>
                  <a:pt x="823" y="1270"/>
                </a:cubicBezTo>
                <a:cubicBezTo>
                  <a:pt x="824" y="1269"/>
                  <a:pt x="825" y="1269"/>
                  <a:pt x="826" y="1268"/>
                </a:cubicBezTo>
                <a:cubicBezTo>
                  <a:pt x="826" y="1267"/>
                  <a:pt x="827" y="1267"/>
                  <a:pt x="828" y="1266"/>
                </a:cubicBezTo>
                <a:cubicBezTo>
                  <a:pt x="834" y="1261"/>
                  <a:pt x="840" y="1257"/>
                  <a:pt x="845" y="1253"/>
                </a:cubicBezTo>
                <a:cubicBezTo>
                  <a:pt x="851" y="1249"/>
                  <a:pt x="857" y="1245"/>
                  <a:pt x="862" y="1242"/>
                </a:cubicBezTo>
                <a:cubicBezTo>
                  <a:pt x="864" y="1242"/>
                  <a:pt x="865" y="1241"/>
                  <a:pt x="866" y="1240"/>
                </a:cubicBezTo>
                <a:cubicBezTo>
                  <a:pt x="866" y="1240"/>
                  <a:pt x="866" y="1240"/>
                  <a:pt x="866" y="1240"/>
                </a:cubicBezTo>
                <a:cubicBezTo>
                  <a:pt x="850" y="1263"/>
                  <a:pt x="833" y="1293"/>
                  <a:pt x="812" y="1309"/>
                </a:cubicBezTo>
                <a:cubicBezTo>
                  <a:pt x="837" y="1296"/>
                  <a:pt x="853" y="1268"/>
                  <a:pt x="872" y="1250"/>
                </a:cubicBezTo>
                <a:cubicBezTo>
                  <a:pt x="891" y="1232"/>
                  <a:pt x="910" y="1218"/>
                  <a:pt x="932" y="1200"/>
                </a:cubicBezTo>
                <a:cubicBezTo>
                  <a:pt x="948" y="1187"/>
                  <a:pt x="994" y="1198"/>
                  <a:pt x="1011" y="1212"/>
                </a:cubicBezTo>
                <a:cubicBezTo>
                  <a:pt x="1033" y="1231"/>
                  <a:pt x="1038" y="1265"/>
                  <a:pt x="1057" y="1286"/>
                </a:cubicBezTo>
                <a:cubicBezTo>
                  <a:pt x="1073" y="1304"/>
                  <a:pt x="1087" y="1321"/>
                  <a:pt x="1097" y="1344"/>
                </a:cubicBezTo>
                <a:cubicBezTo>
                  <a:pt x="1107" y="1367"/>
                  <a:pt x="1102" y="1385"/>
                  <a:pt x="1106" y="1409"/>
                </a:cubicBezTo>
                <a:cubicBezTo>
                  <a:pt x="1110" y="1433"/>
                  <a:pt x="1125" y="1451"/>
                  <a:pt x="1132" y="1474"/>
                </a:cubicBezTo>
                <a:cubicBezTo>
                  <a:pt x="1139" y="1495"/>
                  <a:pt x="1144" y="1514"/>
                  <a:pt x="1154" y="1535"/>
                </a:cubicBezTo>
                <a:cubicBezTo>
                  <a:pt x="1176" y="1585"/>
                  <a:pt x="1178" y="1642"/>
                  <a:pt x="1190" y="1692"/>
                </a:cubicBezTo>
                <a:cubicBezTo>
                  <a:pt x="1199" y="1733"/>
                  <a:pt x="1200" y="1766"/>
                  <a:pt x="1168" y="1807"/>
                </a:cubicBezTo>
                <a:cubicBezTo>
                  <a:pt x="1146" y="1835"/>
                  <a:pt x="1128" y="1854"/>
                  <a:pt x="1095" y="1877"/>
                </a:cubicBezTo>
                <a:cubicBezTo>
                  <a:pt x="1059" y="1895"/>
                  <a:pt x="1011" y="1896"/>
                  <a:pt x="972" y="1904"/>
                </a:cubicBezTo>
                <a:cubicBezTo>
                  <a:pt x="920" y="1914"/>
                  <a:pt x="859" y="1908"/>
                  <a:pt x="811" y="1938"/>
                </a:cubicBezTo>
                <a:cubicBezTo>
                  <a:pt x="774" y="1960"/>
                  <a:pt x="754" y="1985"/>
                  <a:pt x="711" y="2003"/>
                </a:cubicBezTo>
                <a:cubicBezTo>
                  <a:pt x="701" y="2007"/>
                  <a:pt x="692" y="2011"/>
                  <a:pt x="683" y="2015"/>
                </a:cubicBezTo>
                <a:cubicBezTo>
                  <a:pt x="682" y="2015"/>
                  <a:pt x="682" y="2015"/>
                  <a:pt x="682" y="2015"/>
                </a:cubicBezTo>
                <a:cubicBezTo>
                  <a:pt x="679" y="2015"/>
                  <a:pt x="675" y="2014"/>
                  <a:pt x="672" y="2014"/>
                </a:cubicBezTo>
                <a:cubicBezTo>
                  <a:pt x="668" y="2013"/>
                  <a:pt x="664" y="2012"/>
                  <a:pt x="660" y="2011"/>
                </a:cubicBezTo>
                <a:cubicBezTo>
                  <a:pt x="657" y="2011"/>
                  <a:pt x="655" y="2010"/>
                  <a:pt x="653" y="2010"/>
                </a:cubicBezTo>
                <a:cubicBezTo>
                  <a:pt x="651" y="2009"/>
                  <a:pt x="649" y="2009"/>
                  <a:pt x="647" y="2009"/>
                </a:cubicBezTo>
                <a:cubicBezTo>
                  <a:pt x="642" y="2008"/>
                  <a:pt x="637" y="2007"/>
                  <a:pt x="633" y="2006"/>
                </a:cubicBezTo>
                <a:cubicBezTo>
                  <a:pt x="630" y="2006"/>
                  <a:pt x="628" y="2006"/>
                  <a:pt x="626" y="2006"/>
                </a:cubicBezTo>
                <a:cubicBezTo>
                  <a:pt x="624" y="2006"/>
                  <a:pt x="623" y="2006"/>
                  <a:pt x="622" y="2006"/>
                </a:cubicBezTo>
                <a:cubicBezTo>
                  <a:pt x="621" y="2006"/>
                  <a:pt x="621" y="2006"/>
                  <a:pt x="620" y="2006"/>
                </a:cubicBezTo>
                <a:cubicBezTo>
                  <a:pt x="619" y="2006"/>
                  <a:pt x="619" y="2006"/>
                  <a:pt x="619" y="2006"/>
                </a:cubicBezTo>
                <a:cubicBezTo>
                  <a:pt x="619" y="2006"/>
                  <a:pt x="619" y="2006"/>
                  <a:pt x="619" y="2006"/>
                </a:cubicBezTo>
                <a:cubicBezTo>
                  <a:pt x="618" y="2006"/>
                  <a:pt x="618" y="2006"/>
                  <a:pt x="618" y="2006"/>
                </a:cubicBezTo>
                <a:cubicBezTo>
                  <a:pt x="617" y="2006"/>
                  <a:pt x="616" y="2006"/>
                  <a:pt x="615" y="2006"/>
                </a:cubicBezTo>
                <a:cubicBezTo>
                  <a:pt x="614" y="2007"/>
                  <a:pt x="613" y="2007"/>
                  <a:pt x="611" y="2007"/>
                </a:cubicBezTo>
                <a:cubicBezTo>
                  <a:pt x="609" y="2007"/>
                  <a:pt x="607" y="2008"/>
                  <a:pt x="605" y="2008"/>
                </a:cubicBezTo>
                <a:cubicBezTo>
                  <a:pt x="600" y="2010"/>
                  <a:pt x="596" y="2011"/>
                  <a:pt x="593" y="2013"/>
                </a:cubicBezTo>
                <a:cubicBezTo>
                  <a:pt x="589" y="2014"/>
                  <a:pt x="585" y="2016"/>
                  <a:pt x="582" y="2017"/>
                </a:cubicBezTo>
                <a:cubicBezTo>
                  <a:pt x="579" y="2019"/>
                  <a:pt x="577" y="2021"/>
                  <a:pt x="574" y="2022"/>
                </a:cubicBezTo>
                <a:cubicBezTo>
                  <a:pt x="572" y="2024"/>
                  <a:pt x="570" y="2025"/>
                  <a:pt x="568" y="2026"/>
                </a:cubicBezTo>
                <a:cubicBezTo>
                  <a:pt x="566" y="2027"/>
                  <a:pt x="565" y="2028"/>
                  <a:pt x="564" y="2029"/>
                </a:cubicBezTo>
                <a:cubicBezTo>
                  <a:pt x="563" y="2030"/>
                  <a:pt x="563" y="2030"/>
                  <a:pt x="563" y="2030"/>
                </a:cubicBezTo>
                <a:cubicBezTo>
                  <a:pt x="563" y="2030"/>
                  <a:pt x="563" y="2030"/>
                  <a:pt x="564" y="2029"/>
                </a:cubicBezTo>
                <a:cubicBezTo>
                  <a:pt x="565" y="2029"/>
                  <a:pt x="567" y="2028"/>
                  <a:pt x="569" y="2028"/>
                </a:cubicBezTo>
                <a:cubicBezTo>
                  <a:pt x="571" y="2027"/>
                  <a:pt x="573" y="2026"/>
                  <a:pt x="576" y="2025"/>
                </a:cubicBezTo>
                <a:cubicBezTo>
                  <a:pt x="578" y="2024"/>
                  <a:pt x="581" y="2023"/>
                  <a:pt x="584" y="2022"/>
                </a:cubicBezTo>
                <a:cubicBezTo>
                  <a:pt x="587" y="2020"/>
                  <a:pt x="591" y="2019"/>
                  <a:pt x="595" y="2018"/>
                </a:cubicBezTo>
                <a:cubicBezTo>
                  <a:pt x="598" y="2017"/>
                  <a:pt x="602" y="2016"/>
                  <a:pt x="606" y="2015"/>
                </a:cubicBezTo>
                <a:cubicBezTo>
                  <a:pt x="608" y="2015"/>
                  <a:pt x="610" y="2015"/>
                  <a:pt x="612" y="2014"/>
                </a:cubicBezTo>
                <a:cubicBezTo>
                  <a:pt x="613" y="2014"/>
                  <a:pt x="615" y="2014"/>
                  <a:pt x="616" y="2014"/>
                </a:cubicBezTo>
                <a:cubicBezTo>
                  <a:pt x="617" y="2014"/>
                  <a:pt x="618" y="2014"/>
                  <a:pt x="619" y="2014"/>
                </a:cubicBezTo>
                <a:cubicBezTo>
                  <a:pt x="619" y="2014"/>
                  <a:pt x="619" y="2014"/>
                  <a:pt x="619" y="2014"/>
                </a:cubicBezTo>
                <a:cubicBezTo>
                  <a:pt x="619" y="2014"/>
                  <a:pt x="619" y="2014"/>
                  <a:pt x="619" y="2014"/>
                </a:cubicBezTo>
                <a:cubicBezTo>
                  <a:pt x="619" y="2014"/>
                  <a:pt x="619" y="2014"/>
                  <a:pt x="619" y="2014"/>
                </a:cubicBezTo>
                <a:cubicBezTo>
                  <a:pt x="619" y="2014"/>
                  <a:pt x="619" y="2014"/>
                  <a:pt x="619" y="2014"/>
                </a:cubicBezTo>
                <a:cubicBezTo>
                  <a:pt x="620" y="2014"/>
                  <a:pt x="620" y="2014"/>
                  <a:pt x="620" y="2014"/>
                </a:cubicBezTo>
                <a:cubicBezTo>
                  <a:pt x="620" y="2014"/>
                  <a:pt x="620" y="2014"/>
                  <a:pt x="620" y="2014"/>
                </a:cubicBezTo>
                <a:cubicBezTo>
                  <a:pt x="621" y="2014"/>
                  <a:pt x="622" y="2014"/>
                  <a:pt x="622" y="2014"/>
                </a:cubicBezTo>
                <a:cubicBezTo>
                  <a:pt x="623" y="2014"/>
                  <a:pt x="624" y="2014"/>
                  <a:pt x="625" y="2014"/>
                </a:cubicBezTo>
                <a:cubicBezTo>
                  <a:pt x="627" y="2014"/>
                  <a:pt x="630" y="2014"/>
                  <a:pt x="632" y="2014"/>
                </a:cubicBezTo>
                <a:cubicBezTo>
                  <a:pt x="636" y="2015"/>
                  <a:pt x="641" y="2015"/>
                  <a:pt x="645" y="2016"/>
                </a:cubicBezTo>
                <a:cubicBezTo>
                  <a:pt x="647" y="2016"/>
                  <a:pt x="650" y="2017"/>
                  <a:pt x="652" y="2017"/>
                </a:cubicBezTo>
                <a:cubicBezTo>
                  <a:pt x="654" y="2018"/>
                  <a:pt x="656" y="2018"/>
                  <a:pt x="658" y="2018"/>
                </a:cubicBezTo>
                <a:cubicBezTo>
                  <a:pt x="663" y="2019"/>
                  <a:pt x="667" y="2019"/>
                  <a:pt x="671" y="2020"/>
                </a:cubicBezTo>
                <a:cubicBezTo>
                  <a:pt x="671" y="2020"/>
                  <a:pt x="671" y="2020"/>
                  <a:pt x="671" y="2020"/>
                </a:cubicBezTo>
                <a:cubicBezTo>
                  <a:pt x="653" y="2026"/>
                  <a:pt x="635" y="2033"/>
                  <a:pt x="617" y="2038"/>
                </a:cubicBezTo>
                <a:cubicBezTo>
                  <a:pt x="602" y="2042"/>
                  <a:pt x="588" y="2047"/>
                  <a:pt x="573" y="2053"/>
                </a:cubicBezTo>
                <a:cubicBezTo>
                  <a:pt x="573" y="2053"/>
                  <a:pt x="572" y="2053"/>
                  <a:pt x="572" y="2052"/>
                </a:cubicBezTo>
                <a:cubicBezTo>
                  <a:pt x="571" y="2052"/>
                  <a:pt x="569" y="2052"/>
                  <a:pt x="568" y="2052"/>
                </a:cubicBezTo>
                <a:cubicBezTo>
                  <a:pt x="567" y="2052"/>
                  <a:pt x="566" y="2052"/>
                  <a:pt x="565" y="2052"/>
                </a:cubicBezTo>
                <a:cubicBezTo>
                  <a:pt x="563" y="2051"/>
                  <a:pt x="562" y="2051"/>
                  <a:pt x="561" y="2051"/>
                </a:cubicBezTo>
                <a:cubicBezTo>
                  <a:pt x="559" y="2051"/>
                  <a:pt x="558" y="2051"/>
                  <a:pt x="556" y="2051"/>
                </a:cubicBezTo>
                <a:cubicBezTo>
                  <a:pt x="555" y="2051"/>
                  <a:pt x="553" y="2051"/>
                  <a:pt x="552" y="2051"/>
                </a:cubicBezTo>
                <a:cubicBezTo>
                  <a:pt x="550" y="2051"/>
                  <a:pt x="549" y="2051"/>
                  <a:pt x="547" y="2051"/>
                </a:cubicBezTo>
                <a:cubicBezTo>
                  <a:pt x="544" y="2051"/>
                  <a:pt x="541" y="2051"/>
                  <a:pt x="537" y="2052"/>
                </a:cubicBezTo>
                <a:cubicBezTo>
                  <a:pt x="534" y="2052"/>
                  <a:pt x="531" y="2053"/>
                  <a:pt x="527" y="2053"/>
                </a:cubicBezTo>
                <a:cubicBezTo>
                  <a:pt x="524" y="2054"/>
                  <a:pt x="520" y="2054"/>
                  <a:pt x="517" y="2055"/>
                </a:cubicBezTo>
                <a:cubicBezTo>
                  <a:pt x="514" y="2056"/>
                  <a:pt x="511" y="2057"/>
                  <a:pt x="508" y="2058"/>
                </a:cubicBezTo>
                <a:cubicBezTo>
                  <a:pt x="506" y="2058"/>
                  <a:pt x="505" y="2059"/>
                  <a:pt x="503" y="2059"/>
                </a:cubicBezTo>
                <a:cubicBezTo>
                  <a:pt x="502" y="2060"/>
                  <a:pt x="500" y="2060"/>
                  <a:pt x="499" y="2061"/>
                </a:cubicBezTo>
                <a:cubicBezTo>
                  <a:pt x="498" y="2062"/>
                  <a:pt x="496" y="2062"/>
                  <a:pt x="495" y="2063"/>
                </a:cubicBezTo>
                <a:cubicBezTo>
                  <a:pt x="494" y="2063"/>
                  <a:pt x="493" y="2064"/>
                  <a:pt x="491" y="2064"/>
                </a:cubicBezTo>
                <a:cubicBezTo>
                  <a:pt x="490" y="2065"/>
                  <a:pt x="489" y="2065"/>
                  <a:pt x="488" y="2066"/>
                </a:cubicBezTo>
                <a:cubicBezTo>
                  <a:pt x="487" y="2066"/>
                  <a:pt x="486" y="2067"/>
                  <a:pt x="485" y="2067"/>
                </a:cubicBezTo>
                <a:cubicBezTo>
                  <a:pt x="484" y="2068"/>
                  <a:pt x="483" y="2068"/>
                  <a:pt x="483" y="2069"/>
                </a:cubicBezTo>
                <a:cubicBezTo>
                  <a:pt x="482" y="2069"/>
                  <a:pt x="481" y="2070"/>
                  <a:pt x="481" y="2070"/>
                </a:cubicBezTo>
                <a:cubicBezTo>
                  <a:pt x="479" y="2071"/>
                  <a:pt x="478" y="2072"/>
                  <a:pt x="478" y="2072"/>
                </a:cubicBezTo>
                <a:cubicBezTo>
                  <a:pt x="477" y="2072"/>
                  <a:pt x="477" y="2073"/>
                  <a:pt x="477" y="2073"/>
                </a:cubicBezTo>
                <a:cubicBezTo>
                  <a:pt x="477" y="2073"/>
                  <a:pt x="477" y="2073"/>
                  <a:pt x="478" y="2072"/>
                </a:cubicBezTo>
                <a:cubicBezTo>
                  <a:pt x="479" y="2072"/>
                  <a:pt x="480" y="2072"/>
                  <a:pt x="481" y="2072"/>
                </a:cubicBezTo>
                <a:cubicBezTo>
                  <a:pt x="482" y="2071"/>
                  <a:pt x="483" y="2071"/>
                  <a:pt x="484" y="2071"/>
                </a:cubicBezTo>
                <a:cubicBezTo>
                  <a:pt x="484" y="2071"/>
                  <a:pt x="485" y="2071"/>
                  <a:pt x="486" y="2070"/>
                </a:cubicBezTo>
                <a:cubicBezTo>
                  <a:pt x="487" y="2070"/>
                  <a:pt x="488" y="2070"/>
                  <a:pt x="490" y="2069"/>
                </a:cubicBezTo>
                <a:cubicBezTo>
                  <a:pt x="491" y="2069"/>
                  <a:pt x="492" y="2069"/>
                  <a:pt x="493" y="2069"/>
                </a:cubicBezTo>
                <a:cubicBezTo>
                  <a:pt x="494" y="2068"/>
                  <a:pt x="495" y="2068"/>
                  <a:pt x="497" y="2068"/>
                </a:cubicBezTo>
                <a:cubicBezTo>
                  <a:pt x="498" y="2067"/>
                  <a:pt x="499" y="2067"/>
                  <a:pt x="501" y="2067"/>
                </a:cubicBezTo>
                <a:cubicBezTo>
                  <a:pt x="502" y="2067"/>
                  <a:pt x="502" y="2066"/>
                  <a:pt x="503" y="2066"/>
                </a:cubicBezTo>
                <a:cubicBezTo>
                  <a:pt x="504" y="2066"/>
                  <a:pt x="504" y="2066"/>
                  <a:pt x="505" y="2066"/>
                </a:cubicBezTo>
                <a:cubicBezTo>
                  <a:pt x="507" y="2065"/>
                  <a:pt x="508" y="2065"/>
                  <a:pt x="510" y="2065"/>
                </a:cubicBezTo>
                <a:cubicBezTo>
                  <a:pt x="511" y="2064"/>
                  <a:pt x="513" y="2064"/>
                  <a:pt x="514" y="2064"/>
                </a:cubicBezTo>
                <a:cubicBezTo>
                  <a:pt x="516" y="2063"/>
                  <a:pt x="517" y="2063"/>
                  <a:pt x="519" y="2063"/>
                </a:cubicBezTo>
                <a:cubicBezTo>
                  <a:pt x="522" y="2062"/>
                  <a:pt x="525" y="2062"/>
                  <a:pt x="529" y="2061"/>
                </a:cubicBezTo>
                <a:cubicBezTo>
                  <a:pt x="532" y="2060"/>
                  <a:pt x="535" y="2060"/>
                  <a:pt x="538" y="2059"/>
                </a:cubicBezTo>
                <a:cubicBezTo>
                  <a:pt x="540" y="2059"/>
                  <a:pt x="541" y="2059"/>
                  <a:pt x="543" y="2059"/>
                </a:cubicBezTo>
                <a:cubicBezTo>
                  <a:pt x="545" y="2058"/>
                  <a:pt x="546" y="2058"/>
                  <a:pt x="548" y="2058"/>
                </a:cubicBezTo>
                <a:cubicBezTo>
                  <a:pt x="549" y="2058"/>
                  <a:pt x="551" y="2058"/>
                  <a:pt x="552" y="2057"/>
                </a:cubicBezTo>
                <a:cubicBezTo>
                  <a:pt x="553" y="2057"/>
                  <a:pt x="554" y="2057"/>
                  <a:pt x="554" y="2057"/>
                </a:cubicBezTo>
                <a:cubicBezTo>
                  <a:pt x="555" y="2057"/>
                  <a:pt x="556" y="2057"/>
                  <a:pt x="557" y="2057"/>
                </a:cubicBezTo>
                <a:cubicBezTo>
                  <a:pt x="558" y="2057"/>
                  <a:pt x="559" y="2057"/>
                  <a:pt x="561" y="2057"/>
                </a:cubicBezTo>
                <a:cubicBezTo>
                  <a:pt x="562" y="2056"/>
                  <a:pt x="563" y="2056"/>
                  <a:pt x="565" y="2056"/>
                </a:cubicBezTo>
                <a:cubicBezTo>
                  <a:pt x="565" y="2056"/>
                  <a:pt x="565" y="2056"/>
                  <a:pt x="565" y="2056"/>
                </a:cubicBezTo>
                <a:cubicBezTo>
                  <a:pt x="536" y="2068"/>
                  <a:pt x="509" y="2083"/>
                  <a:pt x="484" y="2102"/>
                </a:cubicBezTo>
                <a:cubicBezTo>
                  <a:pt x="484" y="2102"/>
                  <a:pt x="483" y="2103"/>
                  <a:pt x="483" y="2103"/>
                </a:cubicBezTo>
                <a:cubicBezTo>
                  <a:pt x="478" y="2107"/>
                  <a:pt x="473" y="2110"/>
                  <a:pt x="468" y="2114"/>
                </a:cubicBezTo>
                <a:cubicBezTo>
                  <a:pt x="466" y="2116"/>
                  <a:pt x="463" y="2118"/>
                  <a:pt x="461" y="2120"/>
                </a:cubicBezTo>
                <a:cubicBezTo>
                  <a:pt x="458" y="2122"/>
                  <a:pt x="456" y="2124"/>
                  <a:pt x="453" y="2126"/>
                </a:cubicBezTo>
                <a:cubicBezTo>
                  <a:pt x="448" y="2130"/>
                  <a:pt x="443" y="2134"/>
                  <a:pt x="438" y="2138"/>
                </a:cubicBezTo>
                <a:cubicBezTo>
                  <a:pt x="433" y="2142"/>
                  <a:pt x="427" y="2146"/>
                  <a:pt x="422" y="2149"/>
                </a:cubicBezTo>
                <a:cubicBezTo>
                  <a:pt x="419" y="2150"/>
                  <a:pt x="416" y="2152"/>
                  <a:pt x="413" y="2153"/>
                </a:cubicBezTo>
                <a:cubicBezTo>
                  <a:pt x="411" y="2154"/>
                  <a:pt x="408" y="2155"/>
                  <a:pt x="405" y="2156"/>
                </a:cubicBezTo>
                <a:cubicBezTo>
                  <a:pt x="404" y="2157"/>
                  <a:pt x="404" y="2157"/>
                  <a:pt x="403" y="2157"/>
                </a:cubicBezTo>
                <a:cubicBezTo>
                  <a:pt x="402" y="2157"/>
                  <a:pt x="402" y="2158"/>
                  <a:pt x="401" y="2158"/>
                </a:cubicBezTo>
                <a:cubicBezTo>
                  <a:pt x="400" y="2158"/>
                  <a:pt x="399" y="2158"/>
                  <a:pt x="399" y="2158"/>
                </a:cubicBezTo>
                <a:cubicBezTo>
                  <a:pt x="398" y="2159"/>
                  <a:pt x="398" y="2159"/>
                  <a:pt x="398" y="2159"/>
                </a:cubicBezTo>
                <a:cubicBezTo>
                  <a:pt x="397" y="2159"/>
                  <a:pt x="397" y="2159"/>
                  <a:pt x="397" y="2159"/>
                </a:cubicBezTo>
                <a:cubicBezTo>
                  <a:pt x="397" y="2159"/>
                  <a:pt x="397" y="2159"/>
                  <a:pt x="397" y="2159"/>
                </a:cubicBezTo>
                <a:cubicBezTo>
                  <a:pt x="397" y="2159"/>
                  <a:pt x="397" y="2159"/>
                  <a:pt x="397" y="2159"/>
                </a:cubicBezTo>
                <a:cubicBezTo>
                  <a:pt x="397" y="2159"/>
                  <a:pt x="397" y="2159"/>
                  <a:pt x="397" y="2159"/>
                </a:cubicBezTo>
                <a:cubicBezTo>
                  <a:pt x="397" y="2159"/>
                  <a:pt x="397" y="2159"/>
                  <a:pt x="397" y="2159"/>
                </a:cubicBezTo>
                <a:cubicBezTo>
                  <a:pt x="395" y="2159"/>
                  <a:pt x="394" y="2160"/>
                  <a:pt x="392" y="2160"/>
                </a:cubicBezTo>
                <a:cubicBezTo>
                  <a:pt x="392" y="2160"/>
                  <a:pt x="391" y="2160"/>
                  <a:pt x="390" y="2160"/>
                </a:cubicBezTo>
                <a:cubicBezTo>
                  <a:pt x="390" y="2160"/>
                  <a:pt x="389" y="2161"/>
                  <a:pt x="388" y="2161"/>
                </a:cubicBezTo>
                <a:cubicBezTo>
                  <a:pt x="383" y="2162"/>
                  <a:pt x="377" y="2162"/>
                  <a:pt x="373" y="2163"/>
                </a:cubicBezTo>
                <a:cubicBezTo>
                  <a:pt x="368" y="2164"/>
                  <a:pt x="363" y="2165"/>
                  <a:pt x="359" y="2166"/>
                </a:cubicBezTo>
                <a:cubicBezTo>
                  <a:pt x="359" y="2166"/>
                  <a:pt x="358" y="2166"/>
                  <a:pt x="358" y="2166"/>
                </a:cubicBezTo>
                <a:cubicBezTo>
                  <a:pt x="357" y="2167"/>
                  <a:pt x="357" y="2167"/>
                  <a:pt x="356" y="2167"/>
                </a:cubicBezTo>
                <a:cubicBezTo>
                  <a:pt x="355" y="2167"/>
                  <a:pt x="354" y="2167"/>
                  <a:pt x="354" y="2168"/>
                </a:cubicBezTo>
                <a:cubicBezTo>
                  <a:pt x="352" y="2169"/>
                  <a:pt x="350" y="2169"/>
                  <a:pt x="349" y="2170"/>
                </a:cubicBezTo>
                <a:cubicBezTo>
                  <a:pt x="348" y="2170"/>
                  <a:pt x="348" y="2171"/>
                  <a:pt x="347" y="2171"/>
                </a:cubicBezTo>
                <a:cubicBezTo>
                  <a:pt x="347" y="2171"/>
                  <a:pt x="346" y="2172"/>
                  <a:pt x="346" y="2172"/>
                </a:cubicBezTo>
                <a:cubicBezTo>
                  <a:pt x="345" y="2172"/>
                  <a:pt x="345" y="2172"/>
                  <a:pt x="344" y="2173"/>
                </a:cubicBezTo>
                <a:cubicBezTo>
                  <a:pt x="344" y="2173"/>
                  <a:pt x="344" y="2173"/>
                  <a:pt x="343" y="2174"/>
                </a:cubicBezTo>
                <a:cubicBezTo>
                  <a:pt x="342" y="2175"/>
                  <a:pt x="342" y="2175"/>
                  <a:pt x="342" y="2175"/>
                </a:cubicBezTo>
                <a:cubicBezTo>
                  <a:pt x="342" y="2175"/>
                  <a:pt x="342" y="2175"/>
                  <a:pt x="344" y="2174"/>
                </a:cubicBezTo>
                <a:cubicBezTo>
                  <a:pt x="344" y="2174"/>
                  <a:pt x="344" y="2174"/>
                  <a:pt x="345" y="2173"/>
                </a:cubicBezTo>
                <a:cubicBezTo>
                  <a:pt x="345" y="2173"/>
                  <a:pt x="346" y="2173"/>
                  <a:pt x="346" y="2173"/>
                </a:cubicBezTo>
                <a:cubicBezTo>
                  <a:pt x="347" y="2173"/>
                  <a:pt x="347" y="2172"/>
                  <a:pt x="348" y="2172"/>
                </a:cubicBezTo>
                <a:cubicBezTo>
                  <a:pt x="348" y="2172"/>
                  <a:pt x="349" y="2172"/>
                  <a:pt x="350" y="2171"/>
                </a:cubicBezTo>
                <a:cubicBezTo>
                  <a:pt x="352" y="2170"/>
                  <a:pt x="356" y="2170"/>
                  <a:pt x="360" y="2169"/>
                </a:cubicBezTo>
                <a:cubicBezTo>
                  <a:pt x="364" y="2168"/>
                  <a:pt x="368" y="2168"/>
                  <a:pt x="373" y="2168"/>
                </a:cubicBezTo>
                <a:cubicBezTo>
                  <a:pt x="378" y="2167"/>
                  <a:pt x="383" y="2167"/>
                  <a:pt x="389" y="2167"/>
                </a:cubicBezTo>
                <a:cubicBezTo>
                  <a:pt x="390" y="2167"/>
                  <a:pt x="391" y="2166"/>
                  <a:pt x="391" y="2166"/>
                </a:cubicBezTo>
                <a:cubicBezTo>
                  <a:pt x="392" y="2166"/>
                  <a:pt x="393" y="2166"/>
                  <a:pt x="394" y="2166"/>
                </a:cubicBezTo>
                <a:cubicBezTo>
                  <a:pt x="395" y="2166"/>
                  <a:pt x="396" y="2166"/>
                  <a:pt x="398" y="2165"/>
                </a:cubicBezTo>
                <a:cubicBezTo>
                  <a:pt x="400" y="2165"/>
                  <a:pt x="401" y="2165"/>
                  <a:pt x="403" y="2164"/>
                </a:cubicBezTo>
                <a:cubicBezTo>
                  <a:pt x="403" y="2164"/>
                  <a:pt x="404" y="2164"/>
                  <a:pt x="405" y="2164"/>
                </a:cubicBezTo>
                <a:cubicBezTo>
                  <a:pt x="406" y="2164"/>
                  <a:pt x="406" y="2163"/>
                  <a:pt x="407" y="2163"/>
                </a:cubicBezTo>
                <a:cubicBezTo>
                  <a:pt x="410" y="2162"/>
                  <a:pt x="413" y="2161"/>
                  <a:pt x="416" y="2160"/>
                </a:cubicBezTo>
                <a:cubicBezTo>
                  <a:pt x="418" y="2159"/>
                  <a:pt x="419" y="2158"/>
                  <a:pt x="421" y="2158"/>
                </a:cubicBezTo>
                <a:cubicBezTo>
                  <a:pt x="423" y="2157"/>
                  <a:pt x="424" y="2156"/>
                  <a:pt x="425" y="2155"/>
                </a:cubicBezTo>
                <a:cubicBezTo>
                  <a:pt x="431" y="2152"/>
                  <a:pt x="437" y="2148"/>
                  <a:pt x="442" y="2144"/>
                </a:cubicBezTo>
                <a:cubicBezTo>
                  <a:pt x="445" y="2142"/>
                  <a:pt x="448" y="2140"/>
                  <a:pt x="450" y="2138"/>
                </a:cubicBezTo>
                <a:cubicBezTo>
                  <a:pt x="450" y="2138"/>
                  <a:pt x="450" y="2138"/>
                  <a:pt x="450" y="2138"/>
                </a:cubicBezTo>
                <a:cubicBezTo>
                  <a:pt x="450" y="2138"/>
                  <a:pt x="450" y="2138"/>
                  <a:pt x="451" y="2138"/>
                </a:cubicBezTo>
                <a:cubicBezTo>
                  <a:pt x="453" y="2136"/>
                  <a:pt x="456" y="2134"/>
                  <a:pt x="458" y="2132"/>
                </a:cubicBezTo>
                <a:cubicBezTo>
                  <a:pt x="461" y="2130"/>
                  <a:pt x="463" y="2128"/>
                  <a:pt x="465" y="2126"/>
                </a:cubicBezTo>
                <a:cubicBezTo>
                  <a:pt x="468" y="2124"/>
                  <a:pt x="470" y="2121"/>
                  <a:pt x="473" y="2119"/>
                </a:cubicBezTo>
                <a:cubicBezTo>
                  <a:pt x="477" y="2115"/>
                  <a:pt x="482" y="2112"/>
                  <a:pt x="486" y="2108"/>
                </a:cubicBezTo>
                <a:cubicBezTo>
                  <a:pt x="489" y="2106"/>
                  <a:pt x="491" y="2104"/>
                  <a:pt x="493" y="2102"/>
                </a:cubicBezTo>
                <a:cubicBezTo>
                  <a:pt x="508" y="2096"/>
                  <a:pt x="524" y="2091"/>
                  <a:pt x="539" y="2085"/>
                </a:cubicBezTo>
                <a:cubicBezTo>
                  <a:pt x="539" y="2086"/>
                  <a:pt x="539" y="2086"/>
                  <a:pt x="539" y="2086"/>
                </a:cubicBezTo>
                <a:cubicBezTo>
                  <a:pt x="538" y="2087"/>
                  <a:pt x="537" y="2087"/>
                  <a:pt x="537" y="2088"/>
                </a:cubicBezTo>
                <a:cubicBezTo>
                  <a:pt x="536" y="2089"/>
                  <a:pt x="535" y="2089"/>
                  <a:pt x="535" y="2090"/>
                </a:cubicBezTo>
                <a:cubicBezTo>
                  <a:pt x="533" y="2091"/>
                  <a:pt x="532" y="2093"/>
                  <a:pt x="531" y="2094"/>
                </a:cubicBezTo>
                <a:cubicBezTo>
                  <a:pt x="528" y="2097"/>
                  <a:pt x="526" y="2100"/>
                  <a:pt x="523" y="2103"/>
                </a:cubicBezTo>
                <a:cubicBezTo>
                  <a:pt x="521" y="2106"/>
                  <a:pt x="518" y="2109"/>
                  <a:pt x="516" y="2112"/>
                </a:cubicBezTo>
                <a:cubicBezTo>
                  <a:pt x="514" y="2115"/>
                  <a:pt x="512" y="2118"/>
                  <a:pt x="509" y="2121"/>
                </a:cubicBezTo>
                <a:cubicBezTo>
                  <a:pt x="507" y="2124"/>
                  <a:pt x="505" y="2126"/>
                  <a:pt x="503" y="2128"/>
                </a:cubicBezTo>
                <a:cubicBezTo>
                  <a:pt x="502" y="2129"/>
                  <a:pt x="502" y="2130"/>
                  <a:pt x="501" y="2130"/>
                </a:cubicBezTo>
                <a:cubicBezTo>
                  <a:pt x="500" y="2131"/>
                  <a:pt x="500" y="2131"/>
                  <a:pt x="499" y="2132"/>
                </a:cubicBezTo>
                <a:cubicBezTo>
                  <a:pt x="499" y="2132"/>
                  <a:pt x="499" y="2132"/>
                  <a:pt x="499" y="2133"/>
                </a:cubicBezTo>
                <a:cubicBezTo>
                  <a:pt x="498" y="2133"/>
                  <a:pt x="498" y="2133"/>
                  <a:pt x="498" y="2133"/>
                </a:cubicBezTo>
                <a:cubicBezTo>
                  <a:pt x="497" y="2134"/>
                  <a:pt x="497" y="2134"/>
                  <a:pt x="496" y="2135"/>
                </a:cubicBezTo>
                <a:cubicBezTo>
                  <a:pt x="495" y="2136"/>
                  <a:pt x="494" y="2136"/>
                  <a:pt x="493" y="2137"/>
                </a:cubicBezTo>
                <a:cubicBezTo>
                  <a:pt x="492" y="2138"/>
                  <a:pt x="491" y="2139"/>
                  <a:pt x="490" y="2139"/>
                </a:cubicBezTo>
                <a:cubicBezTo>
                  <a:pt x="489" y="2140"/>
                  <a:pt x="488" y="2140"/>
                  <a:pt x="487" y="2141"/>
                </a:cubicBezTo>
                <a:cubicBezTo>
                  <a:pt x="486" y="2142"/>
                  <a:pt x="486" y="2142"/>
                  <a:pt x="485" y="2142"/>
                </a:cubicBezTo>
                <a:cubicBezTo>
                  <a:pt x="483" y="2143"/>
                  <a:pt x="482" y="2144"/>
                  <a:pt x="481" y="2144"/>
                </a:cubicBezTo>
                <a:cubicBezTo>
                  <a:pt x="480" y="2144"/>
                  <a:pt x="480" y="2145"/>
                  <a:pt x="480" y="2145"/>
                </a:cubicBezTo>
                <a:cubicBezTo>
                  <a:pt x="480" y="2145"/>
                  <a:pt x="480" y="2145"/>
                  <a:pt x="481" y="2144"/>
                </a:cubicBezTo>
                <a:cubicBezTo>
                  <a:pt x="482" y="2144"/>
                  <a:pt x="482" y="2144"/>
                  <a:pt x="483" y="2144"/>
                </a:cubicBezTo>
                <a:cubicBezTo>
                  <a:pt x="484" y="2144"/>
                  <a:pt x="484" y="2144"/>
                  <a:pt x="485" y="2144"/>
                </a:cubicBezTo>
                <a:cubicBezTo>
                  <a:pt x="486" y="2144"/>
                  <a:pt x="487" y="2143"/>
                  <a:pt x="488" y="2143"/>
                </a:cubicBezTo>
                <a:cubicBezTo>
                  <a:pt x="489" y="2143"/>
                  <a:pt x="490" y="2142"/>
                  <a:pt x="491" y="2142"/>
                </a:cubicBezTo>
                <a:cubicBezTo>
                  <a:pt x="492" y="2142"/>
                  <a:pt x="494" y="2141"/>
                  <a:pt x="495" y="2141"/>
                </a:cubicBezTo>
                <a:cubicBezTo>
                  <a:pt x="496" y="2140"/>
                  <a:pt x="497" y="2139"/>
                  <a:pt x="499" y="2138"/>
                </a:cubicBezTo>
                <a:cubicBezTo>
                  <a:pt x="501" y="2137"/>
                  <a:pt x="504" y="2135"/>
                  <a:pt x="507" y="2133"/>
                </a:cubicBezTo>
                <a:cubicBezTo>
                  <a:pt x="509" y="2131"/>
                  <a:pt x="512" y="2128"/>
                  <a:pt x="515" y="2126"/>
                </a:cubicBezTo>
                <a:cubicBezTo>
                  <a:pt x="515" y="2125"/>
                  <a:pt x="516" y="2124"/>
                  <a:pt x="517" y="2124"/>
                </a:cubicBezTo>
                <a:cubicBezTo>
                  <a:pt x="517" y="2123"/>
                  <a:pt x="518" y="2122"/>
                  <a:pt x="518" y="2121"/>
                </a:cubicBezTo>
                <a:cubicBezTo>
                  <a:pt x="520" y="2120"/>
                  <a:pt x="521" y="2119"/>
                  <a:pt x="522" y="2117"/>
                </a:cubicBezTo>
                <a:cubicBezTo>
                  <a:pt x="525" y="2114"/>
                  <a:pt x="527" y="2111"/>
                  <a:pt x="529" y="2108"/>
                </a:cubicBezTo>
                <a:cubicBezTo>
                  <a:pt x="532" y="2105"/>
                  <a:pt x="534" y="2102"/>
                  <a:pt x="536" y="2099"/>
                </a:cubicBezTo>
                <a:cubicBezTo>
                  <a:pt x="539" y="2096"/>
                  <a:pt x="541" y="2094"/>
                  <a:pt x="544" y="2091"/>
                </a:cubicBezTo>
                <a:cubicBezTo>
                  <a:pt x="544" y="2090"/>
                  <a:pt x="545" y="2090"/>
                  <a:pt x="545" y="2089"/>
                </a:cubicBezTo>
                <a:cubicBezTo>
                  <a:pt x="546" y="2089"/>
                  <a:pt x="547" y="2088"/>
                  <a:pt x="547" y="2087"/>
                </a:cubicBezTo>
                <a:cubicBezTo>
                  <a:pt x="548" y="2086"/>
                  <a:pt x="550" y="2085"/>
                  <a:pt x="551" y="2084"/>
                </a:cubicBezTo>
                <a:cubicBezTo>
                  <a:pt x="552" y="2084"/>
                  <a:pt x="552" y="2083"/>
                  <a:pt x="553" y="2083"/>
                </a:cubicBezTo>
                <a:cubicBezTo>
                  <a:pt x="553" y="2082"/>
                  <a:pt x="554" y="2082"/>
                  <a:pt x="555" y="2081"/>
                </a:cubicBezTo>
                <a:cubicBezTo>
                  <a:pt x="555" y="2081"/>
                  <a:pt x="555" y="2081"/>
                  <a:pt x="555" y="2081"/>
                </a:cubicBezTo>
                <a:cubicBezTo>
                  <a:pt x="556" y="2080"/>
                  <a:pt x="556" y="2080"/>
                  <a:pt x="556" y="2080"/>
                </a:cubicBezTo>
                <a:cubicBezTo>
                  <a:pt x="557" y="2080"/>
                  <a:pt x="557" y="2079"/>
                  <a:pt x="558" y="2079"/>
                </a:cubicBezTo>
                <a:cubicBezTo>
                  <a:pt x="559" y="2078"/>
                  <a:pt x="559" y="2078"/>
                  <a:pt x="560" y="2078"/>
                </a:cubicBezTo>
                <a:cubicBezTo>
                  <a:pt x="563" y="2076"/>
                  <a:pt x="567" y="2075"/>
                  <a:pt x="570" y="2073"/>
                </a:cubicBezTo>
                <a:cubicBezTo>
                  <a:pt x="572" y="2072"/>
                  <a:pt x="573" y="2072"/>
                  <a:pt x="574" y="2072"/>
                </a:cubicBezTo>
                <a:cubicBezTo>
                  <a:pt x="575" y="2072"/>
                  <a:pt x="575" y="2071"/>
                  <a:pt x="575" y="2071"/>
                </a:cubicBezTo>
                <a:cubicBezTo>
                  <a:pt x="575" y="2071"/>
                  <a:pt x="575" y="2071"/>
                  <a:pt x="574" y="2071"/>
                </a:cubicBezTo>
                <a:cubicBezTo>
                  <a:pt x="574" y="2071"/>
                  <a:pt x="574" y="2071"/>
                  <a:pt x="573" y="2071"/>
                </a:cubicBezTo>
                <a:cubicBezTo>
                  <a:pt x="574" y="2071"/>
                  <a:pt x="575" y="2070"/>
                  <a:pt x="576" y="2070"/>
                </a:cubicBezTo>
                <a:cubicBezTo>
                  <a:pt x="615" y="2048"/>
                  <a:pt x="656" y="2033"/>
                  <a:pt x="697" y="2025"/>
                </a:cubicBezTo>
                <a:cubicBezTo>
                  <a:pt x="696" y="2026"/>
                  <a:pt x="695" y="2026"/>
                  <a:pt x="694" y="2027"/>
                </a:cubicBezTo>
                <a:cubicBezTo>
                  <a:pt x="689" y="2031"/>
                  <a:pt x="683" y="2035"/>
                  <a:pt x="678" y="2038"/>
                </a:cubicBezTo>
                <a:cubicBezTo>
                  <a:pt x="672" y="2042"/>
                  <a:pt x="666" y="2046"/>
                  <a:pt x="661" y="2050"/>
                </a:cubicBezTo>
                <a:cubicBezTo>
                  <a:pt x="659" y="2051"/>
                  <a:pt x="658" y="2052"/>
                  <a:pt x="656" y="2053"/>
                </a:cubicBezTo>
                <a:cubicBezTo>
                  <a:pt x="655" y="2054"/>
                  <a:pt x="653" y="2055"/>
                  <a:pt x="652" y="2056"/>
                </a:cubicBezTo>
                <a:cubicBezTo>
                  <a:pt x="651" y="2057"/>
                  <a:pt x="649" y="2059"/>
                  <a:pt x="648" y="2060"/>
                </a:cubicBezTo>
                <a:cubicBezTo>
                  <a:pt x="646" y="2061"/>
                  <a:pt x="645" y="2062"/>
                  <a:pt x="643" y="2063"/>
                </a:cubicBezTo>
                <a:cubicBezTo>
                  <a:pt x="641" y="2065"/>
                  <a:pt x="638" y="2068"/>
                  <a:pt x="635" y="2070"/>
                </a:cubicBezTo>
                <a:cubicBezTo>
                  <a:pt x="634" y="2072"/>
                  <a:pt x="632" y="2073"/>
                  <a:pt x="631" y="2074"/>
                </a:cubicBezTo>
                <a:cubicBezTo>
                  <a:pt x="629" y="2076"/>
                  <a:pt x="629" y="2076"/>
                  <a:pt x="629" y="2076"/>
                </a:cubicBezTo>
                <a:cubicBezTo>
                  <a:pt x="627" y="2078"/>
                  <a:pt x="627" y="2078"/>
                  <a:pt x="627" y="2078"/>
                </a:cubicBezTo>
                <a:cubicBezTo>
                  <a:pt x="625" y="2079"/>
                  <a:pt x="624" y="2080"/>
                  <a:pt x="622" y="2082"/>
                </a:cubicBezTo>
                <a:cubicBezTo>
                  <a:pt x="621" y="2083"/>
                  <a:pt x="620" y="2084"/>
                  <a:pt x="618" y="2086"/>
                </a:cubicBezTo>
                <a:cubicBezTo>
                  <a:pt x="617" y="2087"/>
                  <a:pt x="615" y="2088"/>
                  <a:pt x="614" y="2090"/>
                </a:cubicBezTo>
                <a:cubicBezTo>
                  <a:pt x="613" y="2091"/>
                  <a:pt x="611" y="2092"/>
                  <a:pt x="610" y="2094"/>
                </a:cubicBezTo>
                <a:cubicBezTo>
                  <a:pt x="599" y="2105"/>
                  <a:pt x="589" y="2116"/>
                  <a:pt x="578" y="2128"/>
                </a:cubicBezTo>
                <a:cubicBezTo>
                  <a:pt x="577" y="2130"/>
                  <a:pt x="576" y="2131"/>
                  <a:pt x="575" y="2132"/>
                </a:cubicBezTo>
                <a:cubicBezTo>
                  <a:pt x="571" y="2135"/>
                  <a:pt x="566" y="2137"/>
                  <a:pt x="561" y="2140"/>
                </a:cubicBezTo>
                <a:cubicBezTo>
                  <a:pt x="558" y="2142"/>
                  <a:pt x="555" y="2143"/>
                  <a:pt x="552" y="2145"/>
                </a:cubicBezTo>
                <a:cubicBezTo>
                  <a:pt x="549" y="2147"/>
                  <a:pt x="546" y="2148"/>
                  <a:pt x="542" y="2150"/>
                </a:cubicBezTo>
                <a:cubicBezTo>
                  <a:pt x="536" y="2153"/>
                  <a:pt x="528" y="2157"/>
                  <a:pt x="521" y="2160"/>
                </a:cubicBezTo>
                <a:cubicBezTo>
                  <a:pt x="519" y="2161"/>
                  <a:pt x="517" y="2162"/>
                  <a:pt x="515" y="2163"/>
                </a:cubicBezTo>
                <a:cubicBezTo>
                  <a:pt x="514" y="2164"/>
                  <a:pt x="512" y="2164"/>
                  <a:pt x="510" y="2165"/>
                </a:cubicBezTo>
                <a:cubicBezTo>
                  <a:pt x="508" y="2166"/>
                  <a:pt x="506" y="2167"/>
                  <a:pt x="504" y="2168"/>
                </a:cubicBezTo>
                <a:cubicBezTo>
                  <a:pt x="502" y="2168"/>
                  <a:pt x="500" y="2169"/>
                  <a:pt x="498" y="2170"/>
                </a:cubicBezTo>
                <a:cubicBezTo>
                  <a:pt x="497" y="2170"/>
                  <a:pt x="496" y="2171"/>
                  <a:pt x="495" y="2171"/>
                </a:cubicBezTo>
                <a:cubicBezTo>
                  <a:pt x="494" y="2172"/>
                  <a:pt x="493" y="2172"/>
                  <a:pt x="492" y="2172"/>
                </a:cubicBezTo>
                <a:cubicBezTo>
                  <a:pt x="490" y="2173"/>
                  <a:pt x="488" y="2174"/>
                  <a:pt x="486" y="2175"/>
                </a:cubicBezTo>
                <a:cubicBezTo>
                  <a:pt x="484" y="2176"/>
                  <a:pt x="482" y="2176"/>
                  <a:pt x="480" y="2177"/>
                </a:cubicBezTo>
                <a:cubicBezTo>
                  <a:pt x="478" y="2178"/>
                  <a:pt x="476" y="2179"/>
                  <a:pt x="474" y="2179"/>
                </a:cubicBezTo>
                <a:cubicBezTo>
                  <a:pt x="470" y="2181"/>
                  <a:pt x="466" y="2182"/>
                  <a:pt x="461" y="2183"/>
                </a:cubicBezTo>
                <a:cubicBezTo>
                  <a:pt x="459" y="2184"/>
                  <a:pt x="457" y="2185"/>
                  <a:pt x="455" y="2185"/>
                </a:cubicBezTo>
                <a:cubicBezTo>
                  <a:pt x="453" y="2186"/>
                  <a:pt x="451" y="2187"/>
                  <a:pt x="449" y="2187"/>
                </a:cubicBezTo>
                <a:cubicBezTo>
                  <a:pt x="448" y="2188"/>
                  <a:pt x="447" y="2188"/>
                  <a:pt x="446" y="2188"/>
                </a:cubicBezTo>
                <a:cubicBezTo>
                  <a:pt x="445" y="2189"/>
                  <a:pt x="445" y="2189"/>
                  <a:pt x="445" y="2189"/>
                </a:cubicBezTo>
                <a:cubicBezTo>
                  <a:pt x="443" y="2189"/>
                  <a:pt x="443" y="2189"/>
                  <a:pt x="443" y="2189"/>
                </a:cubicBezTo>
                <a:cubicBezTo>
                  <a:pt x="441" y="2190"/>
                  <a:pt x="439" y="2190"/>
                  <a:pt x="437" y="2191"/>
                </a:cubicBezTo>
                <a:cubicBezTo>
                  <a:pt x="433" y="2192"/>
                  <a:pt x="429" y="2193"/>
                  <a:pt x="425" y="2194"/>
                </a:cubicBezTo>
                <a:cubicBezTo>
                  <a:pt x="417" y="2197"/>
                  <a:pt x="409" y="2199"/>
                  <a:pt x="402" y="2201"/>
                </a:cubicBezTo>
                <a:cubicBezTo>
                  <a:pt x="399" y="2202"/>
                  <a:pt x="395" y="2204"/>
                  <a:pt x="392" y="2205"/>
                </a:cubicBezTo>
                <a:cubicBezTo>
                  <a:pt x="388" y="2206"/>
                  <a:pt x="385" y="2208"/>
                  <a:pt x="382" y="2209"/>
                </a:cubicBezTo>
                <a:cubicBezTo>
                  <a:pt x="379" y="2210"/>
                  <a:pt x="376" y="2212"/>
                  <a:pt x="374" y="2213"/>
                </a:cubicBezTo>
                <a:cubicBezTo>
                  <a:pt x="372" y="2214"/>
                  <a:pt x="371" y="2214"/>
                  <a:pt x="370" y="2215"/>
                </a:cubicBezTo>
                <a:cubicBezTo>
                  <a:pt x="368" y="2216"/>
                  <a:pt x="367" y="2217"/>
                  <a:pt x="366" y="2217"/>
                </a:cubicBezTo>
                <a:cubicBezTo>
                  <a:pt x="361" y="2220"/>
                  <a:pt x="358" y="2223"/>
                  <a:pt x="355" y="2225"/>
                </a:cubicBezTo>
                <a:cubicBezTo>
                  <a:pt x="353" y="2226"/>
                  <a:pt x="352" y="2227"/>
                  <a:pt x="351" y="2228"/>
                </a:cubicBezTo>
                <a:cubicBezTo>
                  <a:pt x="349" y="2229"/>
                  <a:pt x="348" y="2230"/>
                  <a:pt x="348" y="2231"/>
                </a:cubicBezTo>
                <a:cubicBezTo>
                  <a:pt x="346" y="2232"/>
                  <a:pt x="345" y="2233"/>
                  <a:pt x="345" y="2233"/>
                </a:cubicBezTo>
                <a:cubicBezTo>
                  <a:pt x="345" y="2233"/>
                  <a:pt x="346" y="2233"/>
                  <a:pt x="348" y="2231"/>
                </a:cubicBezTo>
                <a:cubicBezTo>
                  <a:pt x="349" y="2231"/>
                  <a:pt x="350" y="2230"/>
                  <a:pt x="351" y="2229"/>
                </a:cubicBezTo>
                <a:cubicBezTo>
                  <a:pt x="352" y="2228"/>
                  <a:pt x="354" y="2227"/>
                  <a:pt x="355" y="2226"/>
                </a:cubicBezTo>
                <a:cubicBezTo>
                  <a:pt x="359" y="2224"/>
                  <a:pt x="363" y="2222"/>
                  <a:pt x="367" y="2220"/>
                </a:cubicBezTo>
                <a:cubicBezTo>
                  <a:pt x="369" y="2219"/>
                  <a:pt x="370" y="2219"/>
                  <a:pt x="371" y="2218"/>
                </a:cubicBezTo>
                <a:cubicBezTo>
                  <a:pt x="372" y="2218"/>
                  <a:pt x="374" y="2217"/>
                  <a:pt x="375" y="2217"/>
                </a:cubicBezTo>
                <a:cubicBezTo>
                  <a:pt x="378" y="2215"/>
                  <a:pt x="381" y="2214"/>
                  <a:pt x="384" y="2213"/>
                </a:cubicBezTo>
                <a:cubicBezTo>
                  <a:pt x="390" y="2211"/>
                  <a:pt x="397" y="2209"/>
                  <a:pt x="404" y="2207"/>
                </a:cubicBezTo>
                <a:cubicBezTo>
                  <a:pt x="411" y="2205"/>
                  <a:pt x="419" y="2203"/>
                  <a:pt x="427" y="2201"/>
                </a:cubicBezTo>
                <a:cubicBezTo>
                  <a:pt x="431" y="2200"/>
                  <a:pt x="435" y="2199"/>
                  <a:pt x="439" y="2198"/>
                </a:cubicBezTo>
                <a:cubicBezTo>
                  <a:pt x="441" y="2198"/>
                  <a:pt x="443" y="2197"/>
                  <a:pt x="445" y="2196"/>
                </a:cubicBezTo>
                <a:cubicBezTo>
                  <a:pt x="447" y="2196"/>
                  <a:pt x="447" y="2196"/>
                  <a:pt x="447" y="2196"/>
                </a:cubicBezTo>
                <a:cubicBezTo>
                  <a:pt x="448" y="2196"/>
                  <a:pt x="448" y="2196"/>
                  <a:pt x="448" y="2196"/>
                </a:cubicBezTo>
                <a:cubicBezTo>
                  <a:pt x="449" y="2195"/>
                  <a:pt x="450" y="2195"/>
                  <a:pt x="451" y="2195"/>
                </a:cubicBezTo>
                <a:cubicBezTo>
                  <a:pt x="453" y="2194"/>
                  <a:pt x="455" y="2194"/>
                  <a:pt x="457" y="2193"/>
                </a:cubicBezTo>
                <a:cubicBezTo>
                  <a:pt x="455" y="2194"/>
                  <a:pt x="454" y="2195"/>
                  <a:pt x="452" y="2196"/>
                </a:cubicBezTo>
                <a:cubicBezTo>
                  <a:pt x="451" y="2197"/>
                  <a:pt x="450" y="2197"/>
                  <a:pt x="449" y="2198"/>
                </a:cubicBezTo>
                <a:cubicBezTo>
                  <a:pt x="448" y="2198"/>
                  <a:pt x="447" y="2199"/>
                  <a:pt x="446" y="2200"/>
                </a:cubicBezTo>
                <a:cubicBezTo>
                  <a:pt x="444" y="2201"/>
                  <a:pt x="442" y="2203"/>
                  <a:pt x="440" y="2204"/>
                </a:cubicBezTo>
                <a:cubicBezTo>
                  <a:pt x="435" y="2207"/>
                  <a:pt x="431" y="2210"/>
                  <a:pt x="427" y="2213"/>
                </a:cubicBezTo>
                <a:cubicBezTo>
                  <a:pt x="423" y="2217"/>
                  <a:pt x="419" y="2220"/>
                  <a:pt x="414" y="2224"/>
                </a:cubicBezTo>
                <a:cubicBezTo>
                  <a:pt x="411" y="2228"/>
                  <a:pt x="406" y="2231"/>
                  <a:pt x="403" y="2235"/>
                </a:cubicBezTo>
                <a:cubicBezTo>
                  <a:pt x="399" y="2239"/>
                  <a:pt x="396" y="2243"/>
                  <a:pt x="392" y="2247"/>
                </a:cubicBezTo>
                <a:cubicBezTo>
                  <a:pt x="390" y="2249"/>
                  <a:pt x="389" y="2251"/>
                  <a:pt x="387" y="2253"/>
                </a:cubicBezTo>
                <a:cubicBezTo>
                  <a:pt x="387" y="2254"/>
                  <a:pt x="386" y="2255"/>
                  <a:pt x="385" y="2256"/>
                </a:cubicBezTo>
                <a:cubicBezTo>
                  <a:pt x="384" y="2257"/>
                  <a:pt x="384" y="2258"/>
                  <a:pt x="383" y="2259"/>
                </a:cubicBezTo>
                <a:cubicBezTo>
                  <a:pt x="382" y="2260"/>
                  <a:pt x="380" y="2262"/>
                  <a:pt x="379" y="2264"/>
                </a:cubicBezTo>
                <a:cubicBezTo>
                  <a:pt x="378" y="2266"/>
                  <a:pt x="376" y="2268"/>
                  <a:pt x="375" y="2269"/>
                </a:cubicBezTo>
                <a:cubicBezTo>
                  <a:pt x="374" y="2271"/>
                  <a:pt x="373" y="2273"/>
                  <a:pt x="372" y="2274"/>
                </a:cubicBezTo>
                <a:cubicBezTo>
                  <a:pt x="371" y="2276"/>
                  <a:pt x="370" y="2277"/>
                  <a:pt x="369" y="2279"/>
                </a:cubicBezTo>
                <a:cubicBezTo>
                  <a:pt x="368" y="2280"/>
                  <a:pt x="368" y="2282"/>
                  <a:pt x="367" y="2283"/>
                </a:cubicBezTo>
                <a:cubicBezTo>
                  <a:pt x="366" y="2284"/>
                  <a:pt x="366" y="2285"/>
                  <a:pt x="365" y="2286"/>
                </a:cubicBezTo>
                <a:cubicBezTo>
                  <a:pt x="364" y="2288"/>
                  <a:pt x="363" y="2290"/>
                  <a:pt x="363" y="2291"/>
                </a:cubicBezTo>
                <a:cubicBezTo>
                  <a:pt x="362" y="2292"/>
                  <a:pt x="362" y="2293"/>
                  <a:pt x="362" y="2293"/>
                </a:cubicBezTo>
                <a:cubicBezTo>
                  <a:pt x="362" y="2293"/>
                  <a:pt x="362" y="2292"/>
                  <a:pt x="363" y="2291"/>
                </a:cubicBezTo>
                <a:cubicBezTo>
                  <a:pt x="364" y="2290"/>
                  <a:pt x="365" y="2289"/>
                  <a:pt x="366" y="2287"/>
                </a:cubicBezTo>
                <a:cubicBezTo>
                  <a:pt x="367" y="2286"/>
                  <a:pt x="368" y="2285"/>
                  <a:pt x="369" y="2284"/>
                </a:cubicBezTo>
                <a:cubicBezTo>
                  <a:pt x="370" y="2283"/>
                  <a:pt x="371" y="2282"/>
                  <a:pt x="372" y="2281"/>
                </a:cubicBezTo>
                <a:cubicBezTo>
                  <a:pt x="373" y="2279"/>
                  <a:pt x="374" y="2278"/>
                  <a:pt x="375" y="2276"/>
                </a:cubicBezTo>
                <a:cubicBezTo>
                  <a:pt x="376" y="2275"/>
                  <a:pt x="378" y="2274"/>
                  <a:pt x="379" y="2272"/>
                </a:cubicBezTo>
                <a:cubicBezTo>
                  <a:pt x="380" y="2271"/>
                  <a:pt x="382" y="2269"/>
                  <a:pt x="383" y="2267"/>
                </a:cubicBezTo>
                <a:cubicBezTo>
                  <a:pt x="384" y="2266"/>
                  <a:pt x="386" y="2264"/>
                  <a:pt x="387" y="2262"/>
                </a:cubicBezTo>
                <a:cubicBezTo>
                  <a:pt x="388" y="2261"/>
                  <a:pt x="389" y="2261"/>
                  <a:pt x="390" y="2260"/>
                </a:cubicBezTo>
                <a:cubicBezTo>
                  <a:pt x="391" y="2259"/>
                  <a:pt x="391" y="2258"/>
                  <a:pt x="392" y="2257"/>
                </a:cubicBezTo>
                <a:cubicBezTo>
                  <a:pt x="394" y="2255"/>
                  <a:pt x="396" y="2254"/>
                  <a:pt x="397" y="2252"/>
                </a:cubicBezTo>
                <a:cubicBezTo>
                  <a:pt x="399" y="2250"/>
                  <a:pt x="401" y="2248"/>
                  <a:pt x="403" y="2246"/>
                </a:cubicBezTo>
                <a:cubicBezTo>
                  <a:pt x="404" y="2245"/>
                  <a:pt x="404" y="2244"/>
                  <a:pt x="405" y="2244"/>
                </a:cubicBezTo>
                <a:cubicBezTo>
                  <a:pt x="406" y="2243"/>
                  <a:pt x="407" y="2242"/>
                  <a:pt x="408" y="2241"/>
                </a:cubicBezTo>
                <a:cubicBezTo>
                  <a:pt x="412" y="2237"/>
                  <a:pt x="416" y="2233"/>
                  <a:pt x="420" y="2230"/>
                </a:cubicBezTo>
                <a:cubicBezTo>
                  <a:pt x="424" y="2226"/>
                  <a:pt x="428" y="2223"/>
                  <a:pt x="432" y="2219"/>
                </a:cubicBezTo>
                <a:cubicBezTo>
                  <a:pt x="434" y="2218"/>
                  <a:pt x="436" y="2216"/>
                  <a:pt x="438" y="2214"/>
                </a:cubicBezTo>
                <a:cubicBezTo>
                  <a:pt x="440" y="2213"/>
                  <a:pt x="442" y="2211"/>
                  <a:pt x="444" y="2210"/>
                </a:cubicBezTo>
                <a:cubicBezTo>
                  <a:pt x="446" y="2208"/>
                  <a:pt x="448" y="2207"/>
                  <a:pt x="450" y="2205"/>
                </a:cubicBezTo>
                <a:cubicBezTo>
                  <a:pt x="451" y="2204"/>
                  <a:pt x="452" y="2204"/>
                  <a:pt x="452" y="2203"/>
                </a:cubicBezTo>
                <a:cubicBezTo>
                  <a:pt x="453" y="2202"/>
                  <a:pt x="454" y="2202"/>
                  <a:pt x="455" y="2201"/>
                </a:cubicBezTo>
                <a:cubicBezTo>
                  <a:pt x="457" y="2199"/>
                  <a:pt x="459" y="2198"/>
                  <a:pt x="461" y="2197"/>
                </a:cubicBezTo>
                <a:cubicBezTo>
                  <a:pt x="462" y="2196"/>
                  <a:pt x="464" y="2194"/>
                  <a:pt x="466" y="2193"/>
                </a:cubicBezTo>
                <a:cubicBezTo>
                  <a:pt x="467" y="2192"/>
                  <a:pt x="469" y="2191"/>
                  <a:pt x="471" y="2190"/>
                </a:cubicBezTo>
                <a:cubicBezTo>
                  <a:pt x="472" y="2189"/>
                  <a:pt x="473" y="2188"/>
                  <a:pt x="474" y="2187"/>
                </a:cubicBezTo>
                <a:cubicBezTo>
                  <a:pt x="475" y="2187"/>
                  <a:pt x="476" y="2187"/>
                  <a:pt x="476" y="2187"/>
                </a:cubicBezTo>
                <a:cubicBezTo>
                  <a:pt x="478" y="2186"/>
                  <a:pt x="481" y="2185"/>
                  <a:pt x="483" y="2184"/>
                </a:cubicBezTo>
                <a:cubicBezTo>
                  <a:pt x="485" y="2184"/>
                  <a:pt x="487" y="2183"/>
                  <a:pt x="489" y="2182"/>
                </a:cubicBezTo>
                <a:cubicBezTo>
                  <a:pt x="491" y="2181"/>
                  <a:pt x="493" y="2180"/>
                  <a:pt x="495" y="2180"/>
                </a:cubicBezTo>
                <a:cubicBezTo>
                  <a:pt x="496" y="2179"/>
                  <a:pt x="497" y="2179"/>
                  <a:pt x="498" y="2178"/>
                </a:cubicBezTo>
                <a:cubicBezTo>
                  <a:pt x="499" y="2178"/>
                  <a:pt x="500" y="2178"/>
                  <a:pt x="501" y="2177"/>
                </a:cubicBezTo>
                <a:cubicBezTo>
                  <a:pt x="503" y="2176"/>
                  <a:pt x="505" y="2175"/>
                  <a:pt x="507" y="2175"/>
                </a:cubicBezTo>
                <a:cubicBezTo>
                  <a:pt x="509" y="2174"/>
                  <a:pt x="511" y="2173"/>
                  <a:pt x="513" y="2172"/>
                </a:cubicBezTo>
                <a:cubicBezTo>
                  <a:pt x="515" y="2171"/>
                  <a:pt x="517" y="2170"/>
                  <a:pt x="518" y="2169"/>
                </a:cubicBezTo>
                <a:cubicBezTo>
                  <a:pt x="520" y="2168"/>
                  <a:pt x="522" y="2167"/>
                  <a:pt x="524" y="2166"/>
                </a:cubicBezTo>
                <a:cubicBezTo>
                  <a:pt x="526" y="2166"/>
                  <a:pt x="528" y="2165"/>
                  <a:pt x="530" y="2164"/>
                </a:cubicBezTo>
                <a:cubicBezTo>
                  <a:pt x="531" y="2163"/>
                  <a:pt x="533" y="2162"/>
                  <a:pt x="535" y="2161"/>
                </a:cubicBezTo>
                <a:cubicBezTo>
                  <a:pt x="538" y="2159"/>
                  <a:pt x="542" y="2157"/>
                  <a:pt x="545" y="2155"/>
                </a:cubicBezTo>
                <a:cubicBezTo>
                  <a:pt x="548" y="2153"/>
                  <a:pt x="552" y="2151"/>
                  <a:pt x="555" y="2150"/>
                </a:cubicBezTo>
                <a:cubicBezTo>
                  <a:pt x="558" y="2148"/>
                  <a:pt x="560" y="2146"/>
                  <a:pt x="563" y="2144"/>
                </a:cubicBezTo>
                <a:cubicBezTo>
                  <a:pt x="565" y="2143"/>
                  <a:pt x="566" y="2142"/>
                  <a:pt x="568" y="2141"/>
                </a:cubicBezTo>
                <a:cubicBezTo>
                  <a:pt x="561" y="2149"/>
                  <a:pt x="555" y="2157"/>
                  <a:pt x="549" y="2164"/>
                </a:cubicBezTo>
                <a:cubicBezTo>
                  <a:pt x="547" y="2167"/>
                  <a:pt x="544" y="2170"/>
                  <a:pt x="542" y="2173"/>
                </a:cubicBezTo>
                <a:cubicBezTo>
                  <a:pt x="540" y="2176"/>
                  <a:pt x="537" y="2179"/>
                  <a:pt x="535" y="2182"/>
                </a:cubicBezTo>
                <a:cubicBezTo>
                  <a:pt x="530" y="2188"/>
                  <a:pt x="526" y="2194"/>
                  <a:pt x="521" y="2200"/>
                </a:cubicBezTo>
                <a:cubicBezTo>
                  <a:pt x="512" y="2211"/>
                  <a:pt x="503" y="2222"/>
                  <a:pt x="495" y="2233"/>
                </a:cubicBezTo>
                <a:cubicBezTo>
                  <a:pt x="486" y="2243"/>
                  <a:pt x="478" y="2252"/>
                  <a:pt x="470" y="2261"/>
                </a:cubicBezTo>
                <a:cubicBezTo>
                  <a:pt x="462" y="2269"/>
                  <a:pt x="455" y="2277"/>
                  <a:pt x="448" y="2284"/>
                </a:cubicBezTo>
                <a:cubicBezTo>
                  <a:pt x="441" y="2290"/>
                  <a:pt x="435" y="2296"/>
                  <a:pt x="430" y="2300"/>
                </a:cubicBezTo>
                <a:cubicBezTo>
                  <a:pt x="428" y="2302"/>
                  <a:pt x="425" y="2304"/>
                  <a:pt x="423" y="2306"/>
                </a:cubicBezTo>
                <a:cubicBezTo>
                  <a:pt x="421" y="2308"/>
                  <a:pt x="419" y="2309"/>
                  <a:pt x="418" y="2310"/>
                </a:cubicBezTo>
                <a:cubicBezTo>
                  <a:pt x="415" y="2313"/>
                  <a:pt x="414" y="2314"/>
                  <a:pt x="414" y="2314"/>
                </a:cubicBezTo>
                <a:cubicBezTo>
                  <a:pt x="414" y="2314"/>
                  <a:pt x="415" y="2313"/>
                  <a:pt x="418" y="2311"/>
                </a:cubicBezTo>
                <a:cubicBezTo>
                  <a:pt x="420" y="2310"/>
                  <a:pt x="422" y="2308"/>
                  <a:pt x="424" y="2307"/>
                </a:cubicBezTo>
                <a:cubicBezTo>
                  <a:pt x="426" y="2305"/>
                  <a:pt x="428" y="2304"/>
                  <a:pt x="431" y="2301"/>
                </a:cubicBezTo>
                <a:cubicBezTo>
                  <a:pt x="437" y="2297"/>
                  <a:pt x="443" y="2292"/>
                  <a:pt x="450" y="2286"/>
                </a:cubicBezTo>
                <a:cubicBezTo>
                  <a:pt x="452" y="2284"/>
                  <a:pt x="454" y="2283"/>
                  <a:pt x="456" y="2281"/>
                </a:cubicBezTo>
                <a:cubicBezTo>
                  <a:pt x="458" y="2279"/>
                  <a:pt x="460" y="2278"/>
                  <a:pt x="462" y="2276"/>
                </a:cubicBezTo>
                <a:cubicBezTo>
                  <a:pt x="465" y="2272"/>
                  <a:pt x="469" y="2268"/>
                  <a:pt x="474" y="2264"/>
                </a:cubicBezTo>
                <a:cubicBezTo>
                  <a:pt x="476" y="2262"/>
                  <a:pt x="478" y="2260"/>
                  <a:pt x="480" y="2258"/>
                </a:cubicBezTo>
                <a:cubicBezTo>
                  <a:pt x="482" y="2255"/>
                  <a:pt x="484" y="2253"/>
                  <a:pt x="486" y="2251"/>
                </a:cubicBezTo>
                <a:cubicBezTo>
                  <a:pt x="488" y="2249"/>
                  <a:pt x="491" y="2246"/>
                  <a:pt x="493" y="2244"/>
                </a:cubicBezTo>
                <a:cubicBezTo>
                  <a:pt x="495" y="2241"/>
                  <a:pt x="497" y="2239"/>
                  <a:pt x="499" y="2236"/>
                </a:cubicBezTo>
                <a:cubicBezTo>
                  <a:pt x="504" y="2231"/>
                  <a:pt x="509" y="2226"/>
                  <a:pt x="513" y="2220"/>
                </a:cubicBezTo>
                <a:cubicBezTo>
                  <a:pt x="513" y="2221"/>
                  <a:pt x="513" y="2221"/>
                  <a:pt x="513" y="2221"/>
                </a:cubicBezTo>
                <a:cubicBezTo>
                  <a:pt x="512" y="2223"/>
                  <a:pt x="512" y="2224"/>
                  <a:pt x="511" y="2226"/>
                </a:cubicBezTo>
                <a:cubicBezTo>
                  <a:pt x="510" y="2228"/>
                  <a:pt x="509" y="2229"/>
                  <a:pt x="508" y="2231"/>
                </a:cubicBezTo>
                <a:cubicBezTo>
                  <a:pt x="507" y="2233"/>
                  <a:pt x="507" y="2235"/>
                  <a:pt x="506" y="2237"/>
                </a:cubicBezTo>
                <a:cubicBezTo>
                  <a:pt x="505" y="2238"/>
                  <a:pt x="505" y="2239"/>
                  <a:pt x="504" y="2240"/>
                </a:cubicBezTo>
                <a:cubicBezTo>
                  <a:pt x="504" y="2241"/>
                  <a:pt x="503" y="2242"/>
                  <a:pt x="503" y="2243"/>
                </a:cubicBezTo>
                <a:cubicBezTo>
                  <a:pt x="502" y="2245"/>
                  <a:pt x="501" y="2247"/>
                  <a:pt x="500" y="2249"/>
                </a:cubicBezTo>
                <a:cubicBezTo>
                  <a:pt x="498" y="2251"/>
                  <a:pt x="497" y="2253"/>
                  <a:pt x="496" y="2255"/>
                </a:cubicBezTo>
                <a:cubicBezTo>
                  <a:pt x="495" y="2257"/>
                  <a:pt x="494" y="2260"/>
                  <a:pt x="493" y="2262"/>
                </a:cubicBezTo>
                <a:cubicBezTo>
                  <a:pt x="491" y="2266"/>
                  <a:pt x="488" y="2270"/>
                  <a:pt x="486" y="2275"/>
                </a:cubicBezTo>
                <a:cubicBezTo>
                  <a:pt x="483" y="2279"/>
                  <a:pt x="480" y="2283"/>
                  <a:pt x="478" y="2287"/>
                </a:cubicBezTo>
                <a:cubicBezTo>
                  <a:pt x="477" y="2288"/>
                  <a:pt x="476" y="2289"/>
                  <a:pt x="476" y="2290"/>
                </a:cubicBezTo>
                <a:cubicBezTo>
                  <a:pt x="475" y="2291"/>
                  <a:pt x="475" y="2292"/>
                  <a:pt x="474" y="2293"/>
                </a:cubicBezTo>
                <a:cubicBezTo>
                  <a:pt x="473" y="2295"/>
                  <a:pt x="471" y="2297"/>
                  <a:pt x="470" y="2299"/>
                </a:cubicBezTo>
                <a:cubicBezTo>
                  <a:pt x="469" y="2301"/>
                  <a:pt x="467" y="2303"/>
                  <a:pt x="466" y="2305"/>
                </a:cubicBezTo>
                <a:cubicBezTo>
                  <a:pt x="465" y="2306"/>
                  <a:pt x="465" y="2307"/>
                  <a:pt x="464" y="2308"/>
                </a:cubicBezTo>
                <a:cubicBezTo>
                  <a:pt x="464" y="2309"/>
                  <a:pt x="463" y="2310"/>
                  <a:pt x="462" y="2310"/>
                </a:cubicBezTo>
                <a:cubicBezTo>
                  <a:pt x="461" y="2312"/>
                  <a:pt x="460" y="2314"/>
                  <a:pt x="459" y="2316"/>
                </a:cubicBezTo>
                <a:cubicBezTo>
                  <a:pt x="458" y="2317"/>
                  <a:pt x="456" y="2319"/>
                  <a:pt x="455" y="2320"/>
                </a:cubicBezTo>
                <a:cubicBezTo>
                  <a:pt x="454" y="2322"/>
                  <a:pt x="453" y="2323"/>
                  <a:pt x="452" y="2325"/>
                </a:cubicBezTo>
                <a:cubicBezTo>
                  <a:pt x="451" y="2326"/>
                  <a:pt x="450" y="2327"/>
                  <a:pt x="449" y="2329"/>
                </a:cubicBezTo>
                <a:cubicBezTo>
                  <a:pt x="448" y="2330"/>
                  <a:pt x="447" y="2331"/>
                  <a:pt x="447" y="2332"/>
                </a:cubicBezTo>
                <a:cubicBezTo>
                  <a:pt x="446" y="2333"/>
                  <a:pt x="445" y="2334"/>
                  <a:pt x="444" y="2335"/>
                </a:cubicBezTo>
                <a:cubicBezTo>
                  <a:pt x="443" y="2337"/>
                  <a:pt x="442" y="2338"/>
                  <a:pt x="441" y="2339"/>
                </a:cubicBezTo>
                <a:cubicBezTo>
                  <a:pt x="441" y="2340"/>
                  <a:pt x="440" y="2340"/>
                  <a:pt x="440" y="2340"/>
                </a:cubicBezTo>
                <a:cubicBezTo>
                  <a:pt x="440" y="2340"/>
                  <a:pt x="441" y="2340"/>
                  <a:pt x="442" y="2339"/>
                </a:cubicBezTo>
                <a:cubicBezTo>
                  <a:pt x="442" y="2338"/>
                  <a:pt x="444" y="2337"/>
                  <a:pt x="445" y="2336"/>
                </a:cubicBezTo>
                <a:cubicBezTo>
                  <a:pt x="446" y="2335"/>
                  <a:pt x="447" y="2334"/>
                  <a:pt x="448" y="2333"/>
                </a:cubicBezTo>
                <a:cubicBezTo>
                  <a:pt x="449" y="2333"/>
                  <a:pt x="450" y="2332"/>
                  <a:pt x="451" y="2331"/>
                </a:cubicBezTo>
                <a:cubicBezTo>
                  <a:pt x="453" y="2329"/>
                  <a:pt x="454" y="2328"/>
                  <a:pt x="455" y="2327"/>
                </a:cubicBezTo>
                <a:cubicBezTo>
                  <a:pt x="456" y="2326"/>
                  <a:pt x="457" y="2325"/>
                  <a:pt x="459" y="2323"/>
                </a:cubicBezTo>
                <a:cubicBezTo>
                  <a:pt x="460" y="2322"/>
                  <a:pt x="461" y="2320"/>
                  <a:pt x="463" y="2319"/>
                </a:cubicBezTo>
                <a:cubicBezTo>
                  <a:pt x="464" y="2317"/>
                  <a:pt x="466" y="2316"/>
                  <a:pt x="467" y="2314"/>
                </a:cubicBezTo>
                <a:cubicBezTo>
                  <a:pt x="468" y="2313"/>
                  <a:pt x="468" y="2312"/>
                  <a:pt x="469" y="2312"/>
                </a:cubicBezTo>
                <a:cubicBezTo>
                  <a:pt x="470" y="2311"/>
                  <a:pt x="471" y="2310"/>
                  <a:pt x="471" y="2309"/>
                </a:cubicBezTo>
                <a:cubicBezTo>
                  <a:pt x="473" y="2307"/>
                  <a:pt x="474" y="2305"/>
                  <a:pt x="476" y="2303"/>
                </a:cubicBezTo>
                <a:cubicBezTo>
                  <a:pt x="479" y="2300"/>
                  <a:pt x="481" y="2296"/>
                  <a:pt x="484" y="2291"/>
                </a:cubicBezTo>
                <a:cubicBezTo>
                  <a:pt x="487" y="2287"/>
                  <a:pt x="490" y="2283"/>
                  <a:pt x="492" y="2279"/>
                </a:cubicBezTo>
                <a:cubicBezTo>
                  <a:pt x="495" y="2274"/>
                  <a:pt x="497" y="2270"/>
                  <a:pt x="500" y="2265"/>
                </a:cubicBezTo>
                <a:cubicBezTo>
                  <a:pt x="502" y="2261"/>
                  <a:pt x="504" y="2256"/>
                  <a:pt x="506" y="2252"/>
                </a:cubicBezTo>
                <a:cubicBezTo>
                  <a:pt x="507" y="2250"/>
                  <a:pt x="508" y="2248"/>
                  <a:pt x="509" y="2246"/>
                </a:cubicBezTo>
                <a:cubicBezTo>
                  <a:pt x="509" y="2244"/>
                  <a:pt x="509" y="2243"/>
                  <a:pt x="510" y="2242"/>
                </a:cubicBezTo>
                <a:cubicBezTo>
                  <a:pt x="510" y="2241"/>
                  <a:pt x="511" y="2240"/>
                  <a:pt x="511" y="2239"/>
                </a:cubicBezTo>
                <a:cubicBezTo>
                  <a:pt x="512" y="2237"/>
                  <a:pt x="513" y="2235"/>
                  <a:pt x="513" y="2233"/>
                </a:cubicBezTo>
                <a:cubicBezTo>
                  <a:pt x="514" y="2231"/>
                  <a:pt x="514" y="2229"/>
                  <a:pt x="515" y="2228"/>
                </a:cubicBezTo>
                <a:cubicBezTo>
                  <a:pt x="516" y="2226"/>
                  <a:pt x="516" y="2224"/>
                  <a:pt x="517" y="2222"/>
                </a:cubicBezTo>
                <a:cubicBezTo>
                  <a:pt x="517" y="2221"/>
                  <a:pt x="517" y="2219"/>
                  <a:pt x="518" y="2218"/>
                </a:cubicBezTo>
                <a:cubicBezTo>
                  <a:pt x="518" y="2216"/>
                  <a:pt x="519" y="2215"/>
                  <a:pt x="519" y="2214"/>
                </a:cubicBezTo>
                <a:cubicBezTo>
                  <a:pt x="521" y="2211"/>
                  <a:pt x="524" y="2207"/>
                  <a:pt x="527" y="2204"/>
                </a:cubicBezTo>
                <a:cubicBezTo>
                  <a:pt x="531" y="2198"/>
                  <a:pt x="536" y="2193"/>
                  <a:pt x="541" y="2187"/>
                </a:cubicBezTo>
                <a:cubicBezTo>
                  <a:pt x="543" y="2184"/>
                  <a:pt x="545" y="2181"/>
                  <a:pt x="548" y="2178"/>
                </a:cubicBezTo>
                <a:cubicBezTo>
                  <a:pt x="550" y="2175"/>
                  <a:pt x="553" y="2172"/>
                  <a:pt x="555" y="2169"/>
                </a:cubicBezTo>
                <a:cubicBezTo>
                  <a:pt x="558" y="2166"/>
                  <a:pt x="560" y="2163"/>
                  <a:pt x="563" y="2159"/>
                </a:cubicBezTo>
                <a:cubicBezTo>
                  <a:pt x="563" y="2160"/>
                  <a:pt x="562" y="2160"/>
                  <a:pt x="562" y="2161"/>
                </a:cubicBezTo>
                <a:cubicBezTo>
                  <a:pt x="561" y="2164"/>
                  <a:pt x="559" y="2167"/>
                  <a:pt x="558" y="2171"/>
                </a:cubicBezTo>
                <a:cubicBezTo>
                  <a:pt x="556" y="2174"/>
                  <a:pt x="555" y="2178"/>
                  <a:pt x="554" y="2182"/>
                </a:cubicBezTo>
                <a:cubicBezTo>
                  <a:pt x="553" y="2183"/>
                  <a:pt x="553" y="2184"/>
                  <a:pt x="553" y="2185"/>
                </a:cubicBezTo>
                <a:cubicBezTo>
                  <a:pt x="553" y="2186"/>
                  <a:pt x="552" y="2188"/>
                  <a:pt x="552" y="2189"/>
                </a:cubicBezTo>
                <a:cubicBezTo>
                  <a:pt x="551" y="2191"/>
                  <a:pt x="551" y="2193"/>
                  <a:pt x="550" y="2195"/>
                </a:cubicBezTo>
                <a:cubicBezTo>
                  <a:pt x="549" y="2199"/>
                  <a:pt x="548" y="2204"/>
                  <a:pt x="548" y="2208"/>
                </a:cubicBezTo>
                <a:cubicBezTo>
                  <a:pt x="547" y="2212"/>
                  <a:pt x="546" y="2217"/>
                  <a:pt x="545" y="2221"/>
                </a:cubicBezTo>
                <a:cubicBezTo>
                  <a:pt x="544" y="2225"/>
                  <a:pt x="544" y="2229"/>
                  <a:pt x="543" y="2233"/>
                </a:cubicBezTo>
                <a:cubicBezTo>
                  <a:pt x="542" y="2237"/>
                  <a:pt x="541" y="2241"/>
                  <a:pt x="540" y="2245"/>
                </a:cubicBezTo>
                <a:cubicBezTo>
                  <a:pt x="539" y="2248"/>
                  <a:pt x="539" y="2252"/>
                  <a:pt x="538" y="2255"/>
                </a:cubicBezTo>
                <a:cubicBezTo>
                  <a:pt x="537" y="2257"/>
                  <a:pt x="537" y="2258"/>
                  <a:pt x="536" y="2260"/>
                </a:cubicBezTo>
                <a:cubicBezTo>
                  <a:pt x="536" y="2261"/>
                  <a:pt x="535" y="2262"/>
                  <a:pt x="535" y="2264"/>
                </a:cubicBezTo>
                <a:cubicBezTo>
                  <a:pt x="535" y="2265"/>
                  <a:pt x="534" y="2266"/>
                  <a:pt x="534" y="2267"/>
                </a:cubicBezTo>
                <a:cubicBezTo>
                  <a:pt x="533" y="2268"/>
                  <a:pt x="533" y="2269"/>
                  <a:pt x="533" y="2270"/>
                </a:cubicBezTo>
                <a:cubicBezTo>
                  <a:pt x="532" y="2272"/>
                  <a:pt x="531" y="2273"/>
                  <a:pt x="531" y="2274"/>
                </a:cubicBezTo>
                <a:cubicBezTo>
                  <a:pt x="530" y="2275"/>
                  <a:pt x="530" y="2276"/>
                  <a:pt x="530" y="2276"/>
                </a:cubicBezTo>
                <a:cubicBezTo>
                  <a:pt x="530" y="2276"/>
                  <a:pt x="531" y="2275"/>
                  <a:pt x="531" y="2274"/>
                </a:cubicBezTo>
                <a:cubicBezTo>
                  <a:pt x="532" y="2274"/>
                  <a:pt x="533" y="2272"/>
                  <a:pt x="534" y="2271"/>
                </a:cubicBezTo>
                <a:cubicBezTo>
                  <a:pt x="535" y="2270"/>
                  <a:pt x="535" y="2269"/>
                  <a:pt x="536" y="2268"/>
                </a:cubicBezTo>
                <a:cubicBezTo>
                  <a:pt x="536" y="2267"/>
                  <a:pt x="537" y="2266"/>
                  <a:pt x="538" y="2265"/>
                </a:cubicBezTo>
                <a:cubicBezTo>
                  <a:pt x="538" y="2264"/>
                  <a:pt x="539" y="2262"/>
                  <a:pt x="540" y="2261"/>
                </a:cubicBezTo>
                <a:cubicBezTo>
                  <a:pt x="541" y="2260"/>
                  <a:pt x="541" y="2258"/>
                  <a:pt x="542" y="2257"/>
                </a:cubicBezTo>
                <a:cubicBezTo>
                  <a:pt x="543" y="2254"/>
                  <a:pt x="545" y="2250"/>
                  <a:pt x="546" y="2247"/>
                </a:cubicBezTo>
                <a:cubicBezTo>
                  <a:pt x="547" y="2243"/>
                  <a:pt x="549" y="2239"/>
                  <a:pt x="550" y="2235"/>
                </a:cubicBezTo>
                <a:cubicBezTo>
                  <a:pt x="550" y="2233"/>
                  <a:pt x="551" y="2231"/>
                  <a:pt x="551" y="2229"/>
                </a:cubicBezTo>
                <a:cubicBezTo>
                  <a:pt x="552" y="2227"/>
                  <a:pt x="552" y="2225"/>
                  <a:pt x="553" y="2222"/>
                </a:cubicBezTo>
                <a:cubicBezTo>
                  <a:pt x="554" y="2218"/>
                  <a:pt x="555" y="2214"/>
                  <a:pt x="555" y="2209"/>
                </a:cubicBezTo>
                <a:cubicBezTo>
                  <a:pt x="556" y="2205"/>
                  <a:pt x="557" y="2201"/>
                  <a:pt x="558" y="2197"/>
                </a:cubicBezTo>
                <a:cubicBezTo>
                  <a:pt x="559" y="2192"/>
                  <a:pt x="560" y="2188"/>
                  <a:pt x="560" y="2184"/>
                </a:cubicBezTo>
                <a:cubicBezTo>
                  <a:pt x="561" y="2180"/>
                  <a:pt x="562" y="2176"/>
                  <a:pt x="563" y="2173"/>
                </a:cubicBezTo>
                <a:cubicBezTo>
                  <a:pt x="564" y="2169"/>
                  <a:pt x="565" y="2166"/>
                  <a:pt x="566" y="2163"/>
                </a:cubicBezTo>
                <a:cubicBezTo>
                  <a:pt x="567" y="2161"/>
                  <a:pt x="567" y="2160"/>
                  <a:pt x="568" y="2158"/>
                </a:cubicBezTo>
                <a:cubicBezTo>
                  <a:pt x="568" y="2157"/>
                  <a:pt x="569" y="2156"/>
                  <a:pt x="569" y="2154"/>
                </a:cubicBezTo>
                <a:cubicBezTo>
                  <a:pt x="570" y="2153"/>
                  <a:pt x="571" y="2152"/>
                  <a:pt x="571" y="2151"/>
                </a:cubicBezTo>
                <a:cubicBezTo>
                  <a:pt x="571" y="2150"/>
                  <a:pt x="572" y="2149"/>
                  <a:pt x="572" y="2148"/>
                </a:cubicBezTo>
                <a:cubicBezTo>
                  <a:pt x="572" y="2148"/>
                  <a:pt x="572" y="2148"/>
                  <a:pt x="572" y="2148"/>
                </a:cubicBezTo>
                <a:cubicBezTo>
                  <a:pt x="576" y="2143"/>
                  <a:pt x="580" y="2138"/>
                  <a:pt x="585" y="2133"/>
                </a:cubicBezTo>
                <a:cubicBezTo>
                  <a:pt x="588" y="2129"/>
                  <a:pt x="592" y="2125"/>
                  <a:pt x="595" y="2121"/>
                </a:cubicBezTo>
                <a:cubicBezTo>
                  <a:pt x="596" y="2121"/>
                  <a:pt x="596" y="2120"/>
                  <a:pt x="596" y="2120"/>
                </a:cubicBezTo>
                <a:cubicBezTo>
                  <a:pt x="598" y="2119"/>
                  <a:pt x="599" y="2118"/>
                  <a:pt x="599" y="2118"/>
                </a:cubicBezTo>
                <a:cubicBezTo>
                  <a:pt x="599" y="2118"/>
                  <a:pt x="598" y="2119"/>
                  <a:pt x="597" y="2119"/>
                </a:cubicBezTo>
                <a:cubicBezTo>
                  <a:pt x="603" y="2112"/>
                  <a:pt x="609" y="2106"/>
                  <a:pt x="615" y="2099"/>
                </a:cubicBezTo>
                <a:cubicBezTo>
                  <a:pt x="621" y="2094"/>
                  <a:pt x="626" y="2088"/>
                  <a:pt x="632" y="2083"/>
                </a:cubicBezTo>
                <a:cubicBezTo>
                  <a:pt x="634" y="2081"/>
                  <a:pt x="634" y="2081"/>
                  <a:pt x="634" y="2081"/>
                </a:cubicBezTo>
                <a:cubicBezTo>
                  <a:pt x="636" y="2079"/>
                  <a:pt x="636" y="2079"/>
                  <a:pt x="636" y="2079"/>
                </a:cubicBezTo>
                <a:cubicBezTo>
                  <a:pt x="637" y="2078"/>
                  <a:pt x="638" y="2077"/>
                  <a:pt x="640" y="2076"/>
                </a:cubicBezTo>
                <a:cubicBezTo>
                  <a:pt x="642" y="2073"/>
                  <a:pt x="645" y="2071"/>
                  <a:pt x="648" y="2068"/>
                </a:cubicBezTo>
                <a:cubicBezTo>
                  <a:pt x="659" y="2059"/>
                  <a:pt x="670" y="2051"/>
                  <a:pt x="681" y="2043"/>
                </a:cubicBezTo>
                <a:cubicBezTo>
                  <a:pt x="691" y="2036"/>
                  <a:pt x="699" y="2029"/>
                  <a:pt x="708" y="2023"/>
                </a:cubicBezTo>
                <a:cubicBezTo>
                  <a:pt x="708" y="2023"/>
                  <a:pt x="709" y="2023"/>
                  <a:pt x="709" y="2023"/>
                </a:cubicBezTo>
                <a:cubicBezTo>
                  <a:pt x="767" y="2013"/>
                  <a:pt x="780" y="1970"/>
                  <a:pt x="835" y="1951"/>
                </a:cubicBezTo>
                <a:cubicBezTo>
                  <a:pt x="851" y="1945"/>
                  <a:pt x="870" y="1941"/>
                  <a:pt x="890" y="1938"/>
                </a:cubicBezTo>
                <a:cubicBezTo>
                  <a:pt x="887" y="1939"/>
                  <a:pt x="884" y="1942"/>
                  <a:pt x="881" y="1944"/>
                </a:cubicBezTo>
                <a:cubicBezTo>
                  <a:pt x="880" y="1945"/>
                  <a:pt x="879" y="1946"/>
                  <a:pt x="878" y="1947"/>
                </a:cubicBezTo>
                <a:cubicBezTo>
                  <a:pt x="877" y="1947"/>
                  <a:pt x="877" y="1947"/>
                  <a:pt x="877" y="1947"/>
                </a:cubicBezTo>
                <a:cubicBezTo>
                  <a:pt x="877" y="1948"/>
                  <a:pt x="877" y="1948"/>
                  <a:pt x="877" y="1948"/>
                </a:cubicBezTo>
                <a:cubicBezTo>
                  <a:pt x="876" y="1948"/>
                  <a:pt x="876" y="1948"/>
                  <a:pt x="876" y="1948"/>
                </a:cubicBezTo>
                <a:cubicBezTo>
                  <a:pt x="876" y="1949"/>
                  <a:pt x="875" y="1949"/>
                  <a:pt x="875" y="1949"/>
                </a:cubicBezTo>
                <a:cubicBezTo>
                  <a:pt x="873" y="1951"/>
                  <a:pt x="871" y="1953"/>
                  <a:pt x="870" y="1955"/>
                </a:cubicBezTo>
                <a:cubicBezTo>
                  <a:pt x="866" y="1959"/>
                  <a:pt x="863" y="1963"/>
                  <a:pt x="860" y="1967"/>
                </a:cubicBezTo>
                <a:cubicBezTo>
                  <a:pt x="860" y="1967"/>
                  <a:pt x="860" y="1967"/>
                  <a:pt x="860" y="1967"/>
                </a:cubicBezTo>
                <a:cubicBezTo>
                  <a:pt x="858" y="1968"/>
                  <a:pt x="857" y="1969"/>
                  <a:pt x="855" y="1969"/>
                </a:cubicBezTo>
                <a:cubicBezTo>
                  <a:pt x="855" y="1969"/>
                  <a:pt x="854" y="1970"/>
                  <a:pt x="854" y="1970"/>
                </a:cubicBezTo>
                <a:cubicBezTo>
                  <a:pt x="853" y="1970"/>
                  <a:pt x="853" y="1970"/>
                  <a:pt x="853" y="1970"/>
                </a:cubicBezTo>
                <a:cubicBezTo>
                  <a:pt x="852" y="1970"/>
                  <a:pt x="851" y="1971"/>
                  <a:pt x="850" y="1971"/>
                </a:cubicBezTo>
                <a:cubicBezTo>
                  <a:pt x="849" y="1971"/>
                  <a:pt x="848" y="1972"/>
                  <a:pt x="847" y="1972"/>
                </a:cubicBezTo>
                <a:cubicBezTo>
                  <a:pt x="846" y="1972"/>
                  <a:pt x="845" y="1973"/>
                  <a:pt x="845" y="1973"/>
                </a:cubicBezTo>
                <a:cubicBezTo>
                  <a:pt x="843" y="1974"/>
                  <a:pt x="841" y="1974"/>
                  <a:pt x="839" y="1975"/>
                </a:cubicBezTo>
                <a:cubicBezTo>
                  <a:pt x="837" y="1975"/>
                  <a:pt x="835" y="1976"/>
                  <a:pt x="833" y="1977"/>
                </a:cubicBezTo>
                <a:cubicBezTo>
                  <a:pt x="832" y="1977"/>
                  <a:pt x="831" y="1977"/>
                  <a:pt x="830" y="1977"/>
                </a:cubicBezTo>
                <a:cubicBezTo>
                  <a:pt x="829" y="1978"/>
                  <a:pt x="829" y="1978"/>
                  <a:pt x="828" y="1978"/>
                </a:cubicBezTo>
                <a:cubicBezTo>
                  <a:pt x="827" y="1978"/>
                  <a:pt x="826" y="1979"/>
                  <a:pt x="825" y="1979"/>
                </a:cubicBezTo>
                <a:cubicBezTo>
                  <a:pt x="825" y="1979"/>
                  <a:pt x="824" y="1979"/>
                  <a:pt x="824" y="1979"/>
                </a:cubicBezTo>
                <a:cubicBezTo>
                  <a:pt x="823" y="1979"/>
                  <a:pt x="823" y="1979"/>
                  <a:pt x="822" y="1979"/>
                </a:cubicBezTo>
                <a:cubicBezTo>
                  <a:pt x="821" y="1980"/>
                  <a:pt x="819" y="1980"/>
                  <a:pt x="818" y="1981"/>
                </a:cubicBezTo>
                <a:cubicBezTo>
                  <a:pt x="817" y="1981"/>
                  <a:pt x="816" y="1981"/>
                  <a:pt x="815" y="1981"/>
                </a:cubicBezTo>
                <a:cubicBezTo>
                  <a:pt x="815" y="1981"/>
                  <a:pt x="814" y="1981"/>
                  <a:pt x="813" y="1981"/>
                </a:cubicBezTo>
                <a:cubicBezTo>
                  <a:pt x="813" y="1982"/>
                  <a:pt x="812" y="1982"/>
                  <a:pt x="812" y="1982"/>
                </a:cubicBezTo>
                <a:cubicBezTo>
                  <a:pt x="811" y="1982"/>
                  <a:pt x="811" y="1982"/>
                  <a:pt x="810" y="1982"/>
                </a:cubicBezTo>
                <a:cubicBezTo>
                  <a:pt x="809" y="1982"/>
                  <a:pt x="809" y="1983"/>
                  <a:pt x="808" y="1983"/>
                </a:cubicBezTo>
                <a:cubicBezTo>
                  <a:pt x="808" y="1983"/>
                  <a:pt x="807" y="1983"/>
                  <a:pt x="807" y="1983"/>
                </a:cubicBezTo>
                <a:cubicBezTo>
                  <a:pt x="807" y="1983"/>
                  <a:pt x="808" y="1983"/>
                  <a:pt x="808" y="1983"/>
                </a:cubicBezTo>
                <a:cubicBezTo>
                  <a:pt x="809" y="1983"/>
                  <a:pt x="809" y="1984"/>
                  <a:pt x="810" y="1984"/>
                </a:cubicBezTo>
                <a:cubicBezTo>
                  <a:pt x="811" y="1984"/>
                  <a:pt x="812" y="1984"/>
                  <a:pt x="814" y="1985"/>
                </a:cubicBezTo>
                <a:cubicBezTo>
                  <a:pt x="814" y="1985"/>
                  <a:pt x="815" y="1985"/>
                  <a:pt x="816" y="1985"/>
                </a:cubicBezTo>
                <a:cubicBezTo>
                  <a:pt x="816" y="1985"/>
                  <a:pt x="817" y="1985"/>
                  <a:pt x="818" y="1985"/>
                </a:cubicBezTo>
                <a:cubicBezTo>
                  <a:pt x="819" y="1985"/>
                  <a:pt x="820" y="1985"/>
                  <a:pt x="820" y="1985"/>
                </a:cubicBezTo>
                <a:cubicBezTo>
                  <a:pt x="821" y="1985"/>
                  <a:pt x="822" y="1985"/>
                  <a:pt x="823" y="1985"/>
                </a:cubicBezTo>
                <a:cubicBezTo>
                  <a:pt x="824" y="1985"/>
                  <a:pt x="825" y="1985"/>
                  <a:pt x="826" y="1985"/>
                </a:cubicBezTo>
                <a:cubicBezTo>
                  <a:pt x="827" y="1985"/>
                  <a:pt x="828" y="1985"/>
                  <a:pt x="829" y="1985"/>
                </a:cubicBezTo>
                <a:cubicBezTo>
                  <a:pt x="831" y="1985"/>
                  <a:pt x="833" y="1985"/>
                  <a:pt x="835" y="1984"/>
                </a:cubicBezTo>
                <a:cubicBezTo>
                  <a:pt x="837" y="1984"/>
                  <a:pt x="839" y="1983"/>
                  <a:pt x="841" y="1982"/>
                </a:cubicBezTo>
                <a:cubicBezTo>
                  <a:pt x="843" y="1982"/>
                  <a:pt x="845" y="1981"/>
                  <a:pt x="847" y="1980"/>
                </a:cubicBezTo>
                <a:cubicBezTo>
                  <a:pt x="848" y="1980"/>
                  <a:pt x="849" y="1980"/>
                  <a:pt x="849" y="1979"/>
                </a:cubicBezTo>
                <a:cubicBezTo>
                  <a:pt x="849" y="1980"/>
                  <a:pt x="849" y="1980"/>
                  <a:pt x="849" y="1980"/>
                </a:cubicBezTo>
                <a:cubicBezTo>
                  <a:pt x="848" y="1981"/>
                  <a:pt x="848" y="1981"/>
                  <a:pt x="848" y="1981"/>
                </a:cubicBezTo>
                <a:cubicBezTo>
                  <a:pt x="847" y="1981"/>
                  <a:pt x="847" y="1981"/>
                  <a:pt x="847" y="1981"/>
                </a:cubicBezTo>
                <a:cubicBezTo>
                  <a:pt x="846" y="1982"/>
                  <a:pt x="846" y="1983"/>
                  <a:pt x="845" y="1984"/>
                </a:cubicBezTo>
                <a:cubicBezTo>
                  <a:pt x="844" y="1984"/>
                  <a:pt x="843" y="1985"/>
                  <a:pt x="842" y="1986"/>
                </a:cubicBezTo>
                <a:cubicBezTo>
                  <a:pt x="841" y="1987"/>
                  <a:pt x="840" y="1987"/>
                  <a:pt x="839" y="1988"/>
                </a:cubicBezTo>
                <a:cubicBezTo>
                  <a:pt x="835" y="1991"/>
                  <a:pt x="831" y="1993"/>
                  <a:pt x="828" y="1995"/>
                </a:cubicBezTo>
                <a:cubicBezTo>
                  <a:pt x="824" y="1997"/>
                  <a:pt x="820" y="1999"/>
                  <a:pt x="816" y="2000"/>
                </a:cubicBezTo>
                <a:cubicBezTo>
                  <a:pt x="813" y="2001"/>
                  <a:pt x="809" y="2002"/>
                  <a:pt x="806" y="2003"/>
                </a:cubicBezTo>
                <a:cubicBezTo>
                  <a:pt x="806" y="2003"/>
                  <a:pt x="805" y="2003"/>
                  <a:pt x="804" y="2003"/>
                </a:cubicBezTo>
                <a:cubicBezTo>
                  <a:pt x="803" y="2004"/>
                  <a:pt x="803" y="2004"/>
                  <a:pt x="802" y="2004"/>
                </a:cubicBezTo>
                <a:cubicBezTo>
                  <a:pt x="801" y="2004"/>
                  <a:pt x="801" y="2004"/>
                  <a:pt x="800" y="2004"/>
                </a:cubicBezTo>
                <a:cubicBezTo>
                  <a:pt x="800" y="2004"/>
                  <a:pt x="799" y="2004"/>
                  <a:pt x="798" y="2005"/>
                </a:cubicBezTo>
                <a:cubicBezTo>
                  <a:pt x="797" y="2005"/>
                  <a:pt x="796" y="2005"/>
                  <a:pt x="795" y="2005"/>
                </a:cubicBezTo>
                <a:cubicBezTo>
                  <a:pt x="795" y="2005"/>
                  <a:pt x="794" y="2005"/>
                  <a:pt x="793" y="2005"/>
                </a:cubicBezTo>
                <a:cubicBezTo>
                  <a:pt x="792" y="2005"/>
                  <a:pt x="791" y="2005"/>
                  <a:pt x="791" y="2005"/>
                </a:cubicBezTo>
                <a:cubicBezTo>
                  <a:pt x="791" y="2005"/>
                  <a:pt x="792" y="2006"/>
                  <a:pt x="793" y="2006"/>
                </a:cubicBezTo>
                <a:cubicBezTo>
                  <a:pt x="794" y="2006"/>
                  <a:pt x="795" y="2006"/>
                  <a:pt x="795" y="2006"/>
                </a:cubicBezTo>
                <a:cubicBezTo>
                  <a:pt x="796" y="2006"/>
                  <a:pt x="797" y="2006"/>
                  <a:pt x="799" y="2006"/>
                </a:cubicBezTo>
                <a:cubicBezTo>
                  <a:pt x="799" y="2006"/>
                  <a:pt x="800" y="2006"/>
                  <a:pt x="800" y="2006"/>
                </a:cubicBezTo>
                <a:cubicBezTo>
                  <a:pt x="801" y="2006"/>
                  <a:pt x="802" y="2006"/>
                  <a:pt x="802" y="2006"/>
                </a:cubicBezTo>
                <a:cubicBezTo>
                  <a:pt x="803" y="2006"/>
                  <a:pt x="804" y="2006"/>
                  <a:pt x="805" y="2006"/>
                </a:cubicBezTo>
                <a:cubicBezTo>
                  <a:pt x="805" y="2006"/>
                  <a:pt x="806" y="2006"/>
                  <a:pt x="807" y="2006"/>
                </a:cubicBezTo>
                <a:cubicBezTo>
                  <a:pt x="810" y="2006"/>
                  <a:pt x="814" y="2005"/>
                  <a:pt x="818" y="2004"/>
                </a:cubicBezTo>
                <a:cubicBezTo>
                  <a:pt x="822" y="2003"/>
                  <a:pt x="826" y="2002"/>
                  <a:pt x="830" y="2000"/>
                </a:cubicBezTo>
                <a:cubicBezTo>
                  <a:pt x="834" y="1999"/>
                  <a:pt x="839" y="1996"/>
                  <a:pt x="843" y="1994"/>
                </a:cubicBezTo>
                <a:cubicBezTo>
                  <a:pt x="844" y="1993"/>
                  <a:pt x="845" y="1992"/>
                  <a:pt x="846" y="1992"/>
                </a:cubicBezTo>
                <a:cubicBezTo>
                  <a:pt x="847" y="1991"/>
                  <a:pt x="848" y="1990"/>
                  <a:pt x="849" y="1989"/>
                </a:cubicBezTo>
                <a:cubicBezTo>
                  <a:pt x="850" y="1989"/>
                  <a:pt x="851" y="1988"/>
                  <a:pt x="852" y="1987"/>
                </a:cubicBezTo>
                <a:cubicBezTo>
                  <a:pt x="853" y="1986"/>
                  <a:pt x="853" y="1986"/>
                  <a:pt x="853" y="1986"/>
                </a:cubicBezTo>
                <a:cubicBezTo>
                  <a:pt x="854" y="1985"/>
                  <a:pt x="854" y="1985"/>
                  <a:pt x="854" y="1985"/>
                </a:cubicBezTo>
                <a:cubicBezTo>
                  <a:pt x="855" y="1984"/>
                  <a:pt x="855" y="1984"/>
                  <a:pt x="855" y="1984"/>
                </a:cubicBezTo>
                <a:cubicBezTo>
                  <a:pt x="857" y="1982"/>
                  <a:pt x="859" y="1980"/>
                  <a:pt x="861" y="1978"/>
                </a:cubicBezTo>
                <a:cubicBezTo>
                  <a:pt x="863" y="1976"/>
                  <a:pt x="864" y="1974"/>
                  <a:pt x="866" y="1972"/>
                </a:cubicBezTo>
                <a:cubicBezTo>
                  <a:pt x="869" y="1968"/>
                  <a:pt x="872" y="1964"/>
                  <a:pt x="876" y="1960"/>
                </a:cubicBezTo>
                <a:cubicBezTo>
                  <a:pt x="877" y="1958"/>
                  <a:pt x="879" y="1956"/>
                  <a:pt x="880" y="1955"/>
                </a:cubicBezTo>
                <a:cubicBezTo>
                  <a:pt x="881" y="1954"/>
                  <a:pt x="881" y="1954"/>
                  <a:pt x="882" y="1953"/>
                </a:cubicBezTo>
                <a:cubicBezTo>
                  <a:pt x="882" y="1953"/>
                  <a:pt x="882" y="1953"/>
                  <a:pt x="882" y="1953"/>
                </a:cubicBezTo>
                <a:cubicBezTo>
                  <a:pt x="882" y="1953"/>
                  <a:pt x="882" y="1953"/>
                  <a:pt x="882" y="1953"/>
                </a:cubicBezTo>
                <a:cubicBezTo>
                  <a:pt x="883" y="1952"/>
                  <a:pt x="883" y="1952"/>
                  <a:pt x="883" y="1952"/>
                </a:cubicBezTo>
                <a:cubicBezTo>
                  <a:pt x="884" y="1951"/>
                  <a:pt x="884" y="1950"/>
                  <a:pt x="885" y="1949"/>
                </a:cubicBezTo>
                <a:cubicBezTo>
                  <a:pt x="889" y="1946"/>
                  <a:pt x="892" y="1943"/>
                  <a:pt x="896" y="1941"/>
                </a:cubicBezTo>
                <a:cubicBezTo>
                  <a:pt x="899" y="1939"/>
                  <a:pt x="903" y="1937"/>
                  <a:pt x="906" y="1935"/>
                </a:cubicBezTo>
                <a:cubicBezTo>
                  <a:pt x="926" y="1932"/>
                  <a:pt x="945" y="1931"/>
                  <a:pt x="960" y="1930"/>
                </a:cubicBezTo>
                <a:cubicBezTo>
                  <a:pt x="960" y="1930"/>
                  <a:pt x="960" y="1930"/>
                  <a:pt x="959" y="1930"/>
                </a:cubicBezTo>
                <a:cubicBezTo>
                  <a:pt x="958" y="1931"/>
                  <a:pt x="956" y="1931"/>
                  <a:pt x="955" y="1932"/>
                </a:cubicBezTo>
                <a:cubicBezTo>
                  <a:pt x="954" y="1932"/>
                  <a:pt x="953" y="1933"/>
                  <a:pt x="952" y="1933"/>
                </a:cubicBezTo>
                <a:cubicBezTo>
                  <a:pt x="950" y="1935"/>
                  <a:pt x="950" y="1935"/>
                  <a:pt x="950" y="1935"/>
                </a:cubicBezTo>
                <a:cubicBezTo>
                  <a:pt x="947" y="1936"/>
                  <a:pt x="944" y="1938"/>
                  <a:pt x="941" y="1940"/>
                </a:cubicBezTo>
                <a:cubicBezTo>
                  <a:pt x="939" y="1941"/>
                  <a:pt x="938" y="1942"/>
                  <a:pt x="937" y="1943"/>
                </a:cubicBezTo>
                <a:cubicBezTo>
                  <a:pt x="935" y="1944"/>
                  <a:pt x="934" y="1945"/>
                  <a:pt x="933" y="1946"/>
                </a:cubicBezTo>
                <a:cubicBezTo>
                  <a:pt x="930" y="1948"/>
                  <a:pt x="928" y="1950"/>
                  <a:pt x="925" y="1952"/>
                </a:cubicBezTo>
                <a:cubicBezTo>
                  <a:pt x="923" y="1954"/>
                  <a:pt x="921" y="1956"/>
                  <a:pt x="919" y="1958"/>
                </a:cubicBezTo>
                <a:cubicBezTo>
                  <a:pt x="918" y="1960"/>
                  <a:pt x="916" y="1962"/>
                  <a:pt x="915" y="1963"/>
                </a:cubicBezTo>
                <a:cubicBezTo>
                  <a:pt x="913" y="1965"/>
                  <a:pt x="912" y="1966"/>
                  <a:pt x="911" y="1967"/>
                </a:cubicBezTo>
                <a:cubicBezTo>
                  <a:pt x="910" y="1969"/>
                  <a:pt x="909" y="1970"/>
                  <a:pt x="909" y="1970"/>
                </a:cubicBezTo>
                <a:cubicBezTo>
                  <a:pt x="908" y="1971"/>
                  <a:pt x="908" y="1971"/>
                  <a:pt x="908" y="1971"/>
                </a:cubicBezTo>
                <a:cubicBezTo>
                  <a:pt x="908" y="1971"/>
                  <a:pt x="908" y="1971"/>
                  <a:pt x="909" y="1971"/>
                </a:cubicBezTo>
                <a:cubicBezTo>
                  <a:pt x="910" y="1970"/>
                  <a:pt x="911" y="1969"/>
                  <a:pt x="912" y="1969"/>
                </a:cubicBezTo>
                <a:cubicBezTo>
                  <a:pt x="915" y="1967"/>
                  <a:pt x="918" y="1964"/>
                  <a:pt x="922" y="1962"/>
                </a:cubicBezTo>
                <a:cubicBezTo>
                  <a:pt x="924" y="1960"/>
                  <a:pt x="927" y="1959"/>
                  <a:pt x="929" y="1957"/>
                </a:cubicBezTo>
                <a:cubicBezTo>
                  <a:pt x="932" y="1955"/>
                  <a:pt x="934" y="1953"/>
                  <a:pt x="937" y="1952"/>
                </a:cubicBezTo>
                <a:cubicBezTo>
                  <a:pt x="938" y="1951"/>
                  <a:pt x="939" y="1950"/>
                  <a:pt x="941" y="1949"/>
                </a:cubicBezTo>
                <a:cubicBezTo>
                  <a:pt x="942" y="1948"/>
                  <a:pt x="944" y="1947"/>
                  <a:pt x="945" y="1946"/>
                </a:cubicBezTo>
                <a:cubicBezTo>
                  <a:pt x="948" y="1945"/>
                  <a:pt x="951" y="1943"/>
                  <a:pt x="954" y="1941"/>
                </a:cubicBezTo>
                <a:cubicBezTo>
                  <a:pt x="956" y="1940"/>
                  <a:pt x="956" y="1940"/>
                  <a:pt x="956" y="1940"/>
                </a:cubicBezTo>
                <a:cubicBezTo>
                  <a:pt x="957" y="1940"/>
                  <a:pt x="957" y="1939"/>
                  <a:pt x="958" y="1939"/>
                </a:cubicBezTo>
                <a:cubicBezTo>
                  <a:pt x="959" y="1938"/>
                  <a:pt x="961" y="1938"/>
                  <a:pt x="962" y="1937"/>
                </a:cubicBezTo>
                <a:cubicBezTo>
                  <a:pt x="965" y="1936"/>
                  <a:pt x="968" y="1934"/>
                  <a:pt x="971" y="1933"/>
                </a:cubicBezTo>
                <a:cubicBezTo>
                  <a:pt x="974" y="1932"/>
                  <a:pt x="977" y="1931"/>
                  <a:pt x="980" y="1930"/>
                </a:cubicBezTo>
                <a:cubicBezTo>
                  <a:pt x="982" y="1929"/>
                  <a:pt x="984" y="1929"/>
                  <a:pt x="986" y="1928"/>
                </a:cubicBezTo>
                <a:cubicBezTo>
                  <a:pt x="985" y="1930"/>
                  <a:pt x="977" y="1944"/>
                  <a:pt x="962" y="1964"/>
                </a:cubicBezTo>
                <a:cubicBezTo>
                  <a:pt x="961" y="1964"/>
                  <a:pt x="961" y="1965"/>
                  <a:pt x="960" y="1965"/>
                </a:cubicBezTo>
                <a:cubicBezTo>
                  <a:pt x="959" y="1965"/>
                  <a:pt x="958" y="1966"/>
                  <a:pt x="957" y="1966"/>
                </a:cubicBezTo>
                <a:cubicBezTo>
                  <a:pt x="956" y="1967"/>
                  <a:pt x="955" y="1967"/>
                  <a:pt x="954" y="1968"/>
                </a:cubicBezTo>
                <a:cubicBezTo>
                  <a:pt x="953" y="1969"/>
                  <a:pt x="952" y="1969"/>
                  <a:pt x="951" y="1970"/>
                </a:cubicBezTo>
                <a:cubicBezTo>
                  <a:pt x="948" y="1971"/>
                  <a:pt x="945" y="1972"/>
                  <a:pt x="943" y="1973"/>
                </a:cubicBezTo>
                <a:cubicBezTo>
                  <a:pt x="940" y="1974"/>
                  <a:pt x="937" y="1975"/>
                  <a:pt x="933" y="1976"/>
                </a:cubicBezTo>
                <a:cubicBezTo>
                  <a:pt x="930" y="1977"/>
                  <a:pt x="927" y="1978"/>
                  <a:pt x="923" y="1979"/>
                </a:cubicBezTo>
                <a:cubicBezTo>
                  <a:pt x="920" y="1980"/>
                  <a:pt x="916" y="1981"/>
                  <a:pt x="913" y="1982"/>
                </a:cubicBezTo>
                <a:cubicBezTo>
                  <a:pt x="909" y="1983"/>
                  <a:pt x="906" y="1984"/>
                  <a:pt x="902" y="1986"/>
                </a:cubicBezTo>
                <a:cubicBezTo>
                  <a:pt x="900" y="1986"/>
                  <a:pt x="899" y="1987"/>
                  <a:pt x="897" y="1987"/>
                </a:cubicBezTo>
                <a:cubicBezTo>
                  <a:pt x="895" y="1988"/>
                  <a:pt x="894" y="1989"/>
                  <a:pt x="892" y="1989"/>
                </a:cubicBezTo>
                <a:cubicBezTo>
                  <a:pt x="889" y="1991"/>
                  <a:pt x="886" y="1992"/>
                  <a:pt x="883" y="1994"/>
                </a:cubicBezTo>
                <a:cubicBezTo>
                  <a:pt x="880" y="1995"/>
                  <a:pt x="877" y="1997"/>
                  <a:pt x="875" y="1998"/>
                </a:cubicBezTo>
                <a:cubicBezTo>
                  <a:pt x="874" y="1999"/>
                  <a:pt x="873" y="2000"/>
                  <a:pt x="872" y="2001"/>
                </a:cubicBezTo>
                <a:cubicBezTo>
                  <a:pt x="871" y="2002"/>
                  <a:pt x="870" y="2002"/>
                  <a:pt x="869" y="2003"/>
                </a:cubicBezTo>
                <a:cubicBezTo>
                  <a:pt x="868" y="2004"/>
                  <a:pt x="867" y="2005"/>
                  <a:pt x="866" y="2005"/>
                </a:cubicBezTo>
                <a:cubicBezTo>
                  <a:pt x="866" y="2006"/>
                  <a:pt x="865" y="2007"/>
                  <a:pt x="864" y="2007"/>
                </a:cubicBezTo>
                <a:cubicBezTo>
                  <a:pt x="863" y="2008"/>
                  <a:pt x="863" y="2009"/>
                  <a:pt x="862" y="2010"/>
                </a:cubicBezTo>
                <a:cubicBezTo>
                  <a:pt x="861" y="2011"/>
                  <a:pt x="861" y="2011"/>
                  <a:pt x="861" y="2011"/>
                </a:cubicBezTo>
                <a:cubicBezTo>
                  <a:pt x="861" y="2011"/>
                  <a:pt x="862" y="2011"/>
                  <a:pt x="862" y="2010"/>
                </a:cubicBezTo>
                <a:cubicBezTo>
                  <a:pt x="863" y="2010"/>
                  <a:pt x="864" y="2009"/>
                  <a:pt x="865" y="2008"/>
                </a:cubicBezTo>
                <a:cubicBezTo>
                  <a:pt x="866" y="2008"/>
                  <a:pt x="867" y="2008"/>
                  <a:pt x="868" y="2007"/>
                </a:cubicBezTo>
                <a:cubicBezTo>
                  <a:pt x="869" y="2007"/>
                  <a:pt x="869" y="2006"/>
                  <a:pt x="870" y="2006"/>
                </a:cubicBezTo>
                <a:cubicBezTo>
                  <a:pt x="871" y="2005"/>
                  <a:pt x="872" y="2005"/>
                  <a:pt x="874" y="2004"/>
                </a:cubicBezTo>
                <a:cubicBezTo>
                  <a:pt x="875" y="2003"/>
                  <a:pt x="876" y="2003"/>
                  <a:pt x="877" y="2002"/>
                </a:cubicBezTo>
                <a:cubicBezTo>
                  <a:pt x="880" y="2001"/>
                  <a:pt x="882" y="2000"/>
                  <a:pt x="885" y="1999"/>
                </a:cubicBezTo>
                <a:cubicBezTo>
                  <a:pt x="888" y="1998"/>
                  <a:pt x="891" y="1997"/>
                  <a:pt x="894" y="1996"/>
                </a:cubicBezTo>
                <a:cubicBezTo>
                  <a:pt x="898" y="1995"/>
                  <a:pt x="901" y="1994"/>
                  <a:pt x="905" y="1993"/>
                </a:cubicBezTo>
                <a:cubicBezTo>
                  <a:pt x="908" y="1992"/>
                  <a:pt x="911" y="1991"/>
                  <a:pt x="915" y="1990"/>
                </a:cubicBezTo>
                <a:cubicBezTo>
                  <a:pt x="919" y="1989"/>
                  <a:pt x="922" y="1988"/>
                  <a:pt x="926" y="1986"/>
                </a:cubicBezTo>
                <a:cubicBezTo>
                  <a:pt x="927" y="1986"/>
                  <a:pt x="929" y="1985"/>
                  <a:pt x="931" y="1985"/>
                </a:cubicBezTo>
                <a:cubicBezTo>
                  <a:pt x="932" y="1984"/>
                  <a:pt x="934" y="1983"/>
                  <a:pt x="936" y="1983"/>
                </a:cubicBezTo>
                <a:cubicBezTo>
                  <a:pt x="939" y="1981"/>
                  <a:pt x="942" y="1980"/>
                  <a:pt x="945" y="1978"/>
                </a:cubicBezTo>
                <a:cubicBezTo>
                  <a:pt x="948" y="1977"/>
                  <a:pt x="951" y="1975"/>
                  <a:pt x="953" y="1974"/>
                </a:cubicBezTo>
                <a:cubicBezTo>
                  <a:pt x="954" y="1973"/>
                  <a:pt x="955" y="1972"/>
                  <a:pt x="956" y="1971"/>
                </a:cubicBezTo>
                <a:cubicBezTo>
                  <a:pt x="943" y="1988"/>
                  <a:pt x="926" y="2008"/>
                  <a:pt x="906" y="2027"/>
                </a:cubicBezTo>
                <a:cubicBezTo>
                  <a:pt x="905" y="2028"/>
                  <a:pt x="903" y="2029"/>
                  <a:pt x="901" y="2030"/>
                </a:cubicBezTo>
                <a:cubicBezTo>
                  <a:pt x="897" y="2031"/>
                  <a:pt x="893" y="2033"/>
                  <a:pt x="889" y="2034"/>
                </a:cubicBezTo>
                <a:cubicBezTo>
                  <a:pt x="884" y="2035"/>
                  <a:pt x="880" y="2036"/>
                  <a:pt x="875" y="2037"/>
                </a:cubicBezTo>
                <a:cubicBezTo>
                  <a:pt x="872" y="2038"/>
                  <a:pt x="870" y="2038"/>
                  <a:pt x="867" y="2038"/>
                </a:cubicBezTo>
                <a:cubicBezTo>
                  <a:pt x="867" y="2038"/>
                  <a:pt x="867" y="2038"/>
                  <a:pt x="867" y="2038"/>
                </a:cubicBezTo>
                <a:cubicBezTo>
                  <a:pt x="867" y="2038"/>
                  <a:pt x="867" y="2038"/>
                  <a:pt x="867" y="2038"/>
                </a:cubicBezTo>
                <a:cubicBezTo>
                  <a:pt x="866" y="2038"/>
                  <a:pt x="867" y="2038"/>
                  <a:pt x="867" y="2038"/>
                </a:cubicBezTo>
                <a:cubicBezTo>
                  <a:pt x="866" y="2038"/>
                  <a:pt x="866" y="2038"/>
                  <a:pt x="866" y="2038"/>
                </a:cubicBezTo>
                <a:cubicBezTo>
                  <a:pt x="866" y="2038"/>
                  <a:pt x="866" y="2038"/>
                  <a:pt x="866" y="2038"/>
                </a:cubicBezTo>
                <a:cubicBezTo>
                  <a:pt x="865" y="2038"/>
                  <a:pt x="865" y="2038"/>
                  <a:pt x="865" y="2038"/>
                </a:cubicBezTo>
                <a:cubicBezTo>
                  <a:pt x="865" y="2039"/>
                  <a:pt x="864" y="2039"/>
                  <a:pt x="863" y="2039"/>
                </a:cubicBezTo>
                <a:cubicBezTo>
                  <a:pt x="862" y="2039"/>
                  <a:pt x="861" y="2039"/>
                  <a:pt x="859" y="2039"/>
                </a:cubicBezTo>
                <a:cubicBezTo>
                  <a:pt x="859" y="2039"/>
                  <a:pt x="858" y="2039"/>
                  <a:pt x="858" y="2039"/>
                </a:cubicBezTo>
                <a:cubicBezTo>
                  <a:pt x="857" y="2039"/>
                  <a:pt x="856" y="2038"/>
                  <a:pt x="854" y="2038"/>
                </a:cubicBezTo>
                <a:cubicBezTo>
                  <a:pt x="853" y="2037"/>
                  <a:pt x="852" y="2036"/>
                  <a:pt x="850" y="2036"/>
                </a:cubicBezTo>
                <a:cubicBezTo>
                  <a:pt x="850" y="2036"/>
                  <a:pt x="849" y="2035"/>
                  <a:pt x="848" y="2035"/>
                </a:cubicBezTo>
                <a:cubicBezTo>
                  <a:pt x="847" y="2035"/>
                  <a:pt x="847" y="2034"/>
                  <a:pt x="846" y="2034"/>
                </a:cubicBezTo>
                <a:cubicBezTo>
                  <a:pt x="844" y="2033"/>
                  <a:pt x="843" y="2033"/>
                  <a:pt x="841" y="2032"/>
                </a:cubicBezTo>
                <a:cubicBezTo>
                  <a:pt x="840" y="2032"/>
                  <a:pt x="838" y="2031"/>
                  <a:pt x="837" y="2030"/>
                </a:cubicBezTo>
                <a:cubicBezTo>
                  <a:pt x="836" y="2030"/>
                  <a:pt x="835" y="2030"/>
                  <a:pt x="834" y="2029"/>
                </a:cubicBezTo>
                <a:cubicBezTo>
                  <a:pt x="834" y="2029"/>
                  <a:pt x="833" y="2029"/>
                  <a:pt x="832" y="2029"/>
                </a:cubicBezTo>
                <a:cubicBezTo>
                  <a:pt x="831" y="2028"/>
                  <a:pt x="829" y="2027"/>
                  <a:pt x="828" y="2027"/>
                </a:cubicBezTo>
                <a:cubicBezTo>
                  <a:pt x="827" y="2026"/>
                  <a:pt x="825" y="2026"/>
                  <a:pt x="824" y="2025"/>
                </a:cubicBezTo>
                <a:cubicBezTo>
                  <a:pt x="823" y="2025"/>
                  <a:pt x="822" y="2025"/>
                  <a:pt x="821" y="2024"/>
                </a:cubicBezTo>
                <a:cubicBezTo>
                  <a:pt x="820" y="2024"/>
                  <a:pt x="819" y="2023"/>
                  <a:pt x="818" y="2023"/>
                </a:cubicBezTo>
                <a:cubicBezTo>
                  <a:pt x="818" y="2023"/>
                  <a:pt x="817" y="2023"/>
                  <a:pt x="816" y="2023"/>
                </a:cubicBezTo>
                <a:cubicBezTo>
                  <a:pt x="816" y="2023"/>
                  <a:pt x="816" y="2022"/>
                  <a:pt x="816" y="2022"/>
                </a:cubicBezTo>
                <a:cubicBezTo>
                  <a:pt x="816" y="2022"/>
                  <a:pt x="816" y="2023"/>
                  <a:pt x="816" y="2023"/>
                </a:cubicBezTo>
                <a:cubicBezTo>
                  <a:pt x="816" y="2023"/>
                  <a:pt x="817" y="2024"/>
                  <a:pt x="817" y="2025"/>
                </a:cubicBezTo>
                <a:cubicBezTo>
                  <a:pt x="818" y="2025"/>
                  <a:pt x="818" y="2026"/>
                  <a:pt x="819" y="2027"/>
                </a:cubicBezTo>
                <a:cubicBezTo>
                  <a:pt x="820" y="2027"/>
                  <a:pt x="820" y="2028"/>
                  <a:pt x="820" y="2028"/>
                </a:cubicBezTo>
                <a:cubicBezTo>
                  <a:pt x="821" y="2028"/>
                  <a:pt x="821" y="2029"/>
                  <a:pt x="822" y="2029"/>
                </a:cubicBezTo>
                <a:cubicBezTo>
                  <a:pt x="822" y="2030"/>
                  <a:pt x="823" y="2030"/>
                  <a:pt x="823" y="2031"/>
                </a:cubicBezTo>
                <a:cubicBezTo>
                  <a:pt x="824" y="2031"/>
                  <a:pt x="824" y="2032"/>
                  <a:pt x="825" y="2032"/>
                </a:cubicBezTo>
                <a:cubicBezTo>
                  <a:pt x="826" y="2033"/>
                  <a:pt x="828" y="2034"/>
                  <a:pt x="829" y="2035"/>
                </a:cubicBezTo>
                <a:cubicBezTo>
                  <a:pt x="830" y="2035"/>
                  <a:pt x="830" y="2036"/>
                  <a:pt x="831" y="2036"/>
                </a:cubicBezTo>
                <a:cubicBezTo>
                  <a:pt x="832" y="2037"/>
                  <a:pt x="833" y="2037"/>
                  <a:pt x="833" y="2037"/>
                </a:cubicBezTo>
                <a:cubicBezTo>
                  <a:pt x="835" y="2038"/>
                  <a:pt x="836" y="2038"/>
                  <a:pt x="837" y="2039"/>
                </a:cubicBezTo>
                <a:cubicBezTo>
                  <a:pt x="834" y="2039"/>
                  <a:pt x="830" y="2039"/>
                  <a:pt x="827" y="2039"/>
                </a:cubicBezTo>
                <a:cubicBezTo>
                  <a:pt x="824" y="2039"/>
                  <a:pt x="822" y="2038"/>
                  <a:pt x="819" y="2038"/>
                </a:cubicBezTo>
                <a:cubicBezTo>
                  <a:pt x="816" y="2038"/>
                  <a:pt x="814" y="2038"/>
                  <a:pt x="811" y="2038"/>
                </a:cubicBezTo>
                <a:cubicBezTo>
                  <a:pt x="806" y="2038"/>
                  <a:pt x="801" y="2038"/>
                  <a:pt x="796" y="2039"/>
                </a:cubicBezTo>
                <a:cubicBezTo>
                  <a:pt x="791" y="2039"/>
                  <a:pt x="787" y="2040"/>
                  <a:pt x="783" y="2041"/>
                </a:cubicBezTo>
                <a:cubicBezTo>
                  <a:pt x="779" y="2042"/>
                  <a:pt x="775" y="2043"/>
                  <a:pt x="772" y="2044"/>
                </a:cubicBezTo>
                <a:cubicBezTo>
                  <a:pt x="771" y="2044"/>
                  <a:pt x="770" y="2044"/>
                  <a:pt x="769" y="2044"/>
                </a:cubicBezTo>
                <a:cubicBezTo>
                  <a:pt x="769" y="2045"/>
                  <a:pt x="768" y="2045"/>
                  <a:pt x="767" y="2045"/>
                </a:cubicBezTo>
                <a:cubicBezTo>
                  <a:pt x="766" y="2046"/>
                  <a:pt x="765" y="2047"/>
                  <a:pt x="763" y="2047"/>
                </a:cubicBezTo>
                <a:cubicBezTo>
                  <a:pt x="761" y="2048"/>
                  <a:pt x="760" y="2049"/>
                  <a:pt x="759" y="2050"/>
                </a:cubicBezTo>
                <a:cubicBezTo>
                  <a:pt x="757" y="2051"/>
                  <a:pt x="757" y="2051"/>
                  <a:pt x="757" y="2051"/>
                </a:cubicBezTo>
                <a:cubicBezTo>
                  <a:pt x="757" y="2051"/>
                  <a:pt x="758" y="2051"/>
                  <a:pt x="759" y="2050"/>
                </a:cubicBezTo>
                <a:cubicBezTo>
                  <a:pt x="760" y="2050"/>
                  <a:pt x="762" y="2049"/>
                  <a:pt x="764" y="2049"/>
                </a:cubicBezTo>
                <a:cubicBezTo>
                  <a:pt x="765" y="2048"/>
                  <a:pt x="766" y="2048"/>
                  <a:pt x="768" y="2048"/>
                </a:cubicBezTo>
                <a:cubicBezTo>
                  <a:pt x="769" y="2047"/>
                  <a:pt x="769" y="2047"/>
                  <a:pt x="770" y="2047"/>
                </a:cubicBezTo>
                <a:cubicBezTo>
                  <a:pt x="771" y="2047"/>
                  <a:pt x="772" y="2047"/>
                  <a:pt x="772" y="2047"/>
                </a:cubicBezTo>
                <a:cubicBezTo>
                  <a:pt x="776" y="2046"/>
                  <a:pt x="779" y="2046"/>
                  <a:pt x="783" y="2045"/>
                </a:cubicBezTo>
                <a:cubicBezTo>
                  <a:pt x="787" y="2045"/>
                  <a:pt x="792" y="2045"/>
                  <a:pt x="796" y="2045"/>
                </a:cubicBezTo>
                <a:cubicBezTo>
                  <a:pt x="801" y="2045"/>
                  <a:pt x="806" y="2045"/>
                  <a:pt x="811" y="2045"/>
                </a:cubicBezTo>
                <a:cubicBezTo>
                  <a:pt x="816" y="2046"/>
                  <a:pt x="821" y="2046"/>
                  <a:pt x="827" y="2046"/>
                </a:cubicBezTo>
                <a:cubicBezTo>
                  <a:pt x="832" y="2047"/>
                  <a:pt x="838" y="2047"/>
                  <a:pt x="843" y="2047"/>
                </a:cubicBezTo>
                <a:cubicBezTo>
                  <a:pt x="849" y="2047"/>
                  <a:pt x="854" y="2047"/>
                  <a:pt x="860" y="2047"/>
                </a:cubicBezTo>
                <a:cubicBezTo>
                  <a:pt x="861" y="2046"/>
                  <a:pt x="863" y="2046"/>
                  <a:pt x="864" y="2046"/>
                </a:cubicBezTo>
                <a:cubicBezTo>
                  <a:pt x="865" y="2046"/>
                  <a:pt x="865" y="2046"/>
                  <a:pt x="866" y="2046"/>
                </a:cubicBezTo>
                <a:cubicBezTo>
                  <a:pt x="867" y="2046"/>
                  <a:pt x="867" y="2046"/>
                  <a:pt x="867" y="2046"/>
                </a:cubicBezTo>
                <a:cubicBezTo>
                  <a:pt x="867" y="2046"/>
                  <a:pt x="867" y="2046"/>
                  <a:pt x="867" y="2046"/>
                </a:cubicBezTo>
                <a:cubicBezTo>
                  <a:pt x="868" y="2046"/>
                  <a:pt x="868" y="2046"/>
                  <a:pt x="868" y="2046"/>
                </a:cubicBezTo>
                <a:cubicBezTo>
                  <a:pt x="868" y="2046"/>
                  <a:pt x="868" y="2046"/>
                  <a:pt x="868" y="2046"/>
                </a:cubicBezTo>
                <a:cubicBezTo>
                  <a:pt x="869" y="2045"/>
                  <a:pt x="871" y="2045"/>
                  <a:pt x="872" y="2045"/>
                </a:cubicBezTo>
                <a:cubicBezTo>
                  <a:pt x="873" y="2045"/>
                  <a:pt x="875" y="2044"/>
                  <a:pt x="876" y="2044"/>
                </a:cubicBezTo>
                <a:cubicBezTo>
                  <a:pt x="881" y="2043"/>
                  <a:pt x="886" y="2041"/>
                  <a:pt x="891" y="2039"/>
                </a:cubicBezTo>
                <a:cubicBezTo>
                  <a:pt x="892" y="2039"/>
                  <a:pt x="894" y="2038"/>
                  <a:pt x="896" y="2037"/>
                </a:cubicBezTo>
                <a:cubicBezTo>
                  <a:pt x="892" y="2040"/>
                  <a:pt x="889" y="2044"/>
                  <a:pt x="885" y="2047"/>
                </a:cubicBezTo>
                <a:cubicBezTo>
                  <a:pt x="869" y="2060"/>
                  <a:pt x="850" y="2071"/>
                  <a:pt x="828" y="2080"/>
                </a:cubicBezTo>
                <a:cubicBezTo>
                  <a:pt x="828" y="2080"/>
                  <a:pt x="827" y="2081"/>
                  <a:pt x="826" y="2081"/>
                </a:cubicBezTo>
                <a:cubicBezTo>
                  <a:pt x="825" y="2081"/>
                  <a:pt x="824" y="2082"/>
                  <a:pt x="822" y="2082"/>
                </a:cubicBezTo>
                <a:cubicBezTo>
                  <a:pt x="821" y="2082"/>
                  <a:pt x="820" y="2083"/>
                  <a:pt x="819" y="2083"/>
                </a:cubicBezTo>
                <a:cubicBezTo>
                  <a:pt x="817" y="2083"/>
                  <a:pt x="816" y="2083"/>
                  <a:pt x="815" y="2084"/>
                </a:cubicBezTo>
                <a:cubicBezTo>
                  <a:pt x="814" y="2084"/>
                  <a:pt x="812" y="2084"/>
                  <a:pt x="811" y="2084"/>
                </a:cubicBezTo>
                <a:cubicBezTo>
                  <a:pt x="809" y="2084"/>
                  <a:pt x="807" y="2085"/>
                  <a:pt x="806" y="2085"/>
                </a:cubicBezTo>
                <a:cubicBezTo>
                  <a:pt x="802" y="2085"/>
                  <a:pt x="799" y="2085"/>
                  <a:pt x="795" y="2085"/>
                </a:cubicBezTo>
                <a:cubicBezTo>
                  <a:pt x="791" y="2086"/>
                  <a:pt x="787" y="2086"/>
                  <a:pt x="783" y="2086"/>
                </a:cubicBezTo>
                <a:cubicBezTo>
                  <a:pt x="778" y="2085"/>
                  <a:pt x="774" y="2085"/>
                  <a:pt x="770" y="2085"/>
                </a:cubicBezTo>
                <a:cubicBezTo>
                  <a:pt x="765" y="2085"/>
                  <a:pt x="760" y="2085"/>
                  <a:pt x="756" y="2085"/>
                </a:cubicBezTo>
                <a:cubicBezTo>
                  <a:pt x="751" y="2085"/>
                  <a:pt x="747" y="2085"/>
                  <a:pt x="742" y="2085"/>
                </a:cubicBezTo>
                <a:cubicBezTo>
                  <a:pt x="740" y="2085"/>
                  <a:pt x="738" y="2085"/>
                  <a:pt x="736" y="2085"/>
                </a:cubicBezTo>
                <a:cubicBezTo>
                  <a:pt x="735" y="2085"/>
                  <a:pt x="735" y="2085"/>
                  <a:pt x="735" y="2085"/>
                </a:cubicBezTo>
                <a:cubicBezTo>
                  <a:pt x="734" y="2085"/>
                  <a:pt x="733" y="2084"/>
                  <a:pt x="732" y="2084"/>
                </a:cubicBezTo>
                <a:cubicBezTo>
                  <a:pt x="731" y="2083"/>
                  <a:pt x="730" y="2083"/>
                  <a:pt x="729" y="2082"/>
                </a:cubicBezTo>
                <a:cubicBezTo>
                  <a:pt x="728" y="2082"/>
                  <a:pt x="727" y="2082"/>
                  <a:pt x="725" y="2081"/>
                </a:cubicBezTo>
                <a:cubicBezTo>
                  <a:pt x="723" y="2081"/>
                  <a:pt x="721" y="2080"/>
                  <a:pt x="718" y="2079"/>
                </a:cubicBezTo>
                <a:cubicBezTo>
                  <a:pt x="716" y="2079"/>
                  <a:pt x="713" y="2078"/>
                  <a:pt x="710" y="2078"/>
                </a:cubicBezTo>
                <a:cubicBezTo>
                  <a:pt x="708" y="2078"/>
                  <a:pt x="705" y="2077"/>
                  <a:pt x="703" y="2077"/>
                </a:cubicBezTo>
                <a:cubicBezTo>
                  <a:pt x="700" y="2077"/>
                  <a:pt x="697" y="2077"/>
                  <a:pt x="695" y="2077"/>
                </a:cubicBezTo>
                <a:cubicBezTo>
                  <a:pt x="694" y="2077"/>
                  <a:pt x="693" y="2078"/>
                  <a:pt x="691" y="2078"/>
                </a:cubicBezTo>
                <a:cubicBezTo>
                  <a:pt x="690" y="2078"/>
                  <a:pt x="689" y="2078"/>
                  <a:pt x="688" y="2078"/>
                </a:cubicBezTo>
                <a:cubicBezTo>
                  <a:pt x="687" y="2078"/>
                  <a:pt x="686" y="2079"/>
                  <a:pt x="685" y="2079"/>
                </a:cubicBezTo>
                <a:cubicBezTo>
                  <a:pt x="684" y="2079"/>
                  <a:pt x="683" y="2079"/>
                  <a:pt x="682" y="2079"/>
                </a:cubicBezTo>
                <a:cubicBezTo>
                  <a:pt x="681" y="2080"/>
                  <a:pt x="680" y="2080"/>
                  <a:pt x="679" y="2080"/>
                </a:cubicBezTo>
                <a:cubicBezTo>
                  <a:pt x="678" y="2080"/>
                  <a:pt x="677" y="2081"/>
                  <a:pt x="677" y="2081"/>
                </a:cubicBezTo>
                <a:cubicBezTo>
                  <a:pt x="676" y="2081"/>
                  <a:pt x="675" y="2081"/>
                  <a:pt x="675" y="2081"/>
                </a:cubicBezTo>
                <a:cubicBezTo>
                  <a:pt x="674" y="2082"/>
                  <a:pt x="673" y="2082"/>
                  <a:pt x="673" y="2082"/>
                </a:cubicBezTo>
                <a:cubicBezTo>
                  <a:pt x="672" y="2083"/>
                  <a:pt x="671" y="2083"/>
                  <a:pt x="670" y="2083"/>
                </a:cubicBezTo>
                <a:cubicBezTo>
                  <a:pt x="670" y="2084"/>
                  <a:pt x="670" y="2084"/>
                  <a:pt x="670" y="2084"/>
                </a:cubicBezTo>
                <a:cubicBezTo>
                  <a:pt x="670" y="2084"/>
                  <a:pt x="670" y="2084"/>
                  <a:pt x="670" y="2084"/>
                </a:cubicBezTo>
                <a:cubicBezTo>
                  <a:pt x="671" y="2084"/>
                  <a:pt x="672" y="2084"/>
                  <a:pt x="673" y="2084"/>
                </a:cubicBezTo>
                <a:cubicBezTo>
                  <a:pt x="674" y="2084"/>
                  <a:pt x="674" y="2084"/>
                  <a:pt x="675" y="2084"/>
                </a:cubicBezTo>
                <a:cubicBezTo>
                  <a:pt x="676" y="2084"/>
                  <a:pt x="676" y="2084"/>
                  <a:pt x="677" y="2084"/>
                </a:cubicBezTo>
                <a:cubicBezTo>
                  <a:pt x="678" y="2084"/>
                  <a:pt x="679" y="2084"/>
                  <a:pt x="680" y="2084"/>
                </a:cubicBezTo>
                <a:cubicBezTo>
                  <a:pt x="680" y="2084"/>
                  <a:pt x="681" y="2084"/>
                  <a:pt x="682" y="2084"/>
                </a:cubicBezTo>
                <a:cubicBezTo>
                  <a:pt x="683" y="2084"/>
                  <a:pt x="684" y="2084"/>
                  <a:pt x="685" y="2084"/>
                </a:cubicBezTo>
                <a:cubicBezTo>
                  <a:pt x="686" y="2084"/>
                  <a:pt x="687" y="2084"/>
                  <a:pt x="688" y="2084"/>
                </a:cubicBezTo>
                <a:cubicBezTo>
                  <a:pt x="689" y="2084"/>
                  <a:pt x="689" y="2084"/>
                  <a:pt x="690" y="2084"/>
                </a:cubicBezTo>
                <a:cubicBezTo>
                  <a:pt x="690" y="2084"/>
                  <a:pt x="691" y="2084"/>
                  <a:pt x="692" y="2084"/>
                </a:cubicBezTo>
                <a:cubicBezTo>
                  <a:pt x="693" y="2084"/>
                  <a:pt x="694" y="2084"/>
                  <a:pt x="695" y="2084"/>
                </a:cubicBezTo>
                <a:cubicBezTo>
                  <a:pt x="696" y="2085"/>
                  <a:pt x="697" y="2085"/>
                  <a:pt x="698" y="2085"/>
                </a:cubicBezTo>
                <a:cubicBezTo>
                  <a:pt x="700" y="2085"/>
                  <a:pt x="701" y="2085"/>
                  <a:pt x="702" y="2085"/>
                </a:cubicBezTo>
                <a:cubicBezTo>
                  <a:pt x="704" y="2085"/>
                  <a:pt x="707" y="2086"/>
                  <a:pt x="709" y="2086"/>
                </a:cubicBezTo>
                <a:cubicBezTo>
                  <a:pt x="712" y="2086"/>
                  <a:pt x="714" y="2086"/>
                  <a:pt x="717" y="2087"/>
                </a:cubicBezTo>
                <a:cubicBezTo>
                  <a:pt x="718" y="2087"/>
                  <a:pt x="719" y="2087"/>
                  <a:pt x="720" y="2087"/>
                </a:cubicBezTo>
                <a:cubicBezTo>
                  <a:pt x="720" y="2088"/>
                  <a:pt x="721" y="2088"/>
                  <a:pt x="721" y="2088"/>
                </a:cubicBezTo>
                <a:cubicBezTo>
                  <a:pt x="719" y="2088"/>
                  <a:pt x="718" y="2088"/>
                  <a:pt x="716" y="2089"/>
                </a:cubicBezTo>
                <a:cubicBezTo>
                  <a:pt x="712" y="2090"/>
                  <a:pt x="709" y="2091"/>
                  <a:pt x="705" y="2093"/>
                </a:cubicBezTo>
                <a:cubicBezTo>
                  <a:pt x="704" y="2094"/>
                  <a:pt x="702" y="2094"/>
                  <a:pt x="701" y="2095"/>
                </a:cubicBezTo>
                <a:cubicBezTo>
                  <a:pt x="699" y="2096"/>
                  <a:pt x="698" y="2097"/>
                  <a:pt x="697" y="2097"/>
                </a:cubicBezTo>
                <a:cubicBezTo>
                  <a:pt x="696" y="2098"/>
                  <a:pt x="695" y="2099"/>
                  <a:pt x="694" y="2100"/>
                </a:cubicBezTo>
                <a:cubicBezTo>
                  <a:pt x="693" y="2101"/>
                  <a:pt x="692" y="2101"/>
                  <a:pt x="691" y="2102"/>
                </a:cubicBezTo>
                <a:cubicBezTo>
                  <a:pt x="690" y="2103"/>
                  <a:pt x="689" y="2103"/>
                  <a:pt x="689" y="2104"/>
                </a:cubicBezTo>
                <a:cubicBezTo>
                  <a:pt x="688" y="2104"/>
                  <a:pt x="688" y="2105"/>
                  <a:pt x="688" y="2105"/>
                </a:cubicBezTo>
                <a:cubicBezTo>
                  <a:pt x="687" y="2106"/>
                  <a:pt x="686" y="2107"/>
                  <a:pt x="686" y="2107"/>
                </a:cubicBezTo>
                <a:cubicBezTo>
                  <a:pt x="686" y="2107"/>
                  <a:pt x="687" y="2106"/>
                  <a:pt x="688" y="2106"/>
                </a:cubicBezTo>
                <a:cubicBezTo>
                  <a:pt x="689" y="2105"/>
                  <a:pt x="690" y="2104"/>
                  <a:pt x="692" y="2103"/>
                </a:cubicBezTo>
                <a:cubicBezTo>
                  <a:pt x="693" y="2103"/>
                  <a:pt x="694" y="2102"/>
                  <a:pt x="695" y="2102"/>
                </a:cubicBezTo>
                <a:cubicBezTo>
                  <a:pt x="696" y="2101"/>
                  <a:pt x="697" y="2101"/>
                  <a:pt x="698" y="2100"/>
                </a:cubicBezTo>
                <a:cubicBezTo>
                  <a:pt x="700" y="2100"/>
                  <a:pt x="701" y="2099"/>
                  <a:pt x="702" y="2099"/>
                </a:cubicBezTo>
                <a:cubicBezTo>
                  <a:pt x="704" y="2098"/>
                  <a:pt x="705" y="2098"/>
                  <a:pt x="707" y="2097"/>
                </a:cubicBezTo>
                <a:cubicBezTo>
                  <a:pt x="710" y="2096"/>
                  <a:pt x="714" y="2095"/>
                  <a:pt x="717" y="2095"/>
                </a:cubicBezTo>
                <a:cubicBezTo>
                  <a:pt x="721" y="2094"/>
                  <a:pt x="725" y="2094"/>
                  <a:pt x="729" y="2093"/>
                </a:cubicBezTo>
                <a:cubicBezTo>
                  <a:pt x="734" y="2093"/>
                  <a:pt x="738" y="2093"/>
                  <a:pt x="742" y="2093"/>
                </a:cubicBezTo>
                <a:cubicBezTo>
                  <a:pt x="743" y="2093"/>
                  <a:pt x="743" y="2093"/>
                  <a:pt x="744" y="2093"/>
                </a:cubicBezTo>
                <a:cubicBezTo>
                  <a:pt x="744" y="2093"/>
                  <a:pt x="745" y="2093"/>
                  <a:pt x="745" y="2093"/>
                </a:cubicBezTo>
                <a:cubicBezTo>
                  <a:pt x="746" y="2093"/>
                  <a:pt x="747" y="2093"/>
                  <a:pt x="748" y="2094"/>
                </a:cubicBezTo>
                <a:cubicBezTo>
                  <a:pt x="748" y="2094"/>
                  <a:pt x="748" y="2094"/>
                  <a:pt x="748" y="2094"/>
                </a:cubicBezTo>
                <a:cubicBezTo>
                  <a:pt x="748" y="2094"/>
                  <a:pt x="748" y="2094"/>
                  <a:pt x="748" y="2093"/>
                </a:cubicBezTo>
                <a:cubicBezTo>
                  <a:pt x="748" y="2093"/>
                  <a:pt x="747" y="2093"/>
                  <a:pt x="747" y="2093"/>
                </a:cubicBezTo>
                <a:cubicBezTo>
                  <a:pt x="750" y="2093"/>
                  <a:pt x="753" y="2093"/>
                  <a:pt x="756" y="2093"/>
                </a:cubicBezTo>
                <a:cubicBezTo>
                  <a:pt x="760" y="2093"/>
                  <a:pt x="765" y="2093"/>
                  <a:pt x="769" y="2093"/>
                </a:cubicBezTo>
                <a:cubicBezTo>
                  <a:pt x="772" y="2093"/>
                  <a:pt x="774" y="2093"/>
                  <a:pt x="776" y="2093"/>
                </a:cubicBezTo>
                <a:cubicBezTo>
                  <a:pt x="778" y="2093"/>
                  <a:pt x="781" y="2093"/>
                  <a:pt x="783" y="2093"/>
                </a:cubicBezTo>
                <a:cubicBezTo>
                  <a:pt x="787" y="2092"/>
                  <a:pt x="791" y="2092"/>
                  <a:pt x="795" y="2091"/>
                </a:cubicBezTo>
                <a:cubicBezTo>
                  <a:pt x="798" y="2091"/>
                  <a:pt x="800" y="2091"/>
                  <a:pt x="803" y="2090"/>
                </a:cubicBezTo>
                <a:cubicBezTo>
                  <a:pt x="762" y="2105"/>
                  <a:pt x="717" y="2117"/>
                  <a:pt x="675" y="2135"/>
                </a:cubicBezTo>
                <a:cubicBezTo>
                  <a:pt x="671" y="2134"/>
                  <a:pt x="666" y="2133"/>
                  <a:pt x="660" y="2132"/>
                </a:cubicBezTo>
                <a:cubicBezTo>
                  <a:pt x="658" y="2132"/>
                  <a:pt x="657" y="2132"/>
                  <a:pt x="655" y="2131"/>
                </a:cubicBezTo>
                <a:cubicBezTo>
                  <a:pt x="653" y="2131"/>
                  <a:pt x="651" y="2131"/>
                  <a:pt x="649" y="2131"/>
                </a:cubicBezTo>
                <a:cubicBezTo>
                  <a:pt x="645" y="2130"/>
                  <a:pt x="641" y="2130"/>
                  <a:pt x="637" y="2129"/>
                </a:cubicBezTo>
                <a:cubicBezTo>
                  <a:pt x="633" y="2129"/>
                  <a:pt x="629" y="2129"/>
                  <a:pt x="625" y="2130"/>
                </a:cubicBezTo>
                <a:cubicBezTo>
                  <a:pt x="623" y="2130"/>
                  <a:pt x="621" y="2130"/>
                  <a:pt x="620" y="2131"/>
                </a:cubicBezTo>
                <a:cubicBezTo>
                  <a:pt x="619" y="2131"/>
                  <a:pt x="618" y="2131"/>
                  <a:pt x="617" y="2131"/>
                </a:cubicBezTo>
                <a:cubicBezTo>
                  <a:pt x="616" y="2131"/>
                  <a:pt x="616" y="2131"/>
                  <a:pt x="616" y="2131"/>
                </a:cubicBezTo>
                <a:cubicBezTo>
                  <a:pt x="616" y="2131"/>
                  <a:pt x="616" y="2131"/>
                  <a:pt x="616" y="2131"/>
                </a:cubicBezTo>
                <a:cubicBezTo>
                  <a:pt x="615" y="2132"/>
                  <a:pt x="615" y="2132"/>
                  <a:pt x="615" y="2132"/>
                </a:cubicBezTo>
                <a:cubicBezTo>
                  <a:pt x="615" y="2132"/>
                  <a:pt x="614" y="2132"/>
                  <a:pt x="614" y="2132"/>
                </a:cubicBezTo>
                <a:cubicBezTo>
                  <a:pt x="613" y="2132"/>
                  <a:pt x="612" y="2133"/>
                  <a:pt x="611" y="2133"/>
                </a:cubicBezTo>
                <a:cubicBezTo>
                  <a:pt x="610" y="2133"/>
                  <a:pt x="609" y="2134"/>
                  <a:pt x="608" y="2134"/>
                </a:cubicBezTo>
                <a:cubicBezTo>
                  <a:pt x="608" y="2134"/>
                  <a:pt x="607" y="2135"/>
                  <a:pt x="606" y="2135"/>
                </a:cubicBezTo>
                <a:cubicBezTo>
                  <a:pt x="605" y="2135"/>
                  <a:pt x="604" y="2136"/>
                  <a:pt x="604" y="2136"/>
                </a:cubicBezTo>
                <a:cubicBezTo>
                  <a:pt x="601" y="2138"/>
                  <a:pt x="598" y="2140"/>
                  <a:pt x="596" y="2142"/>
                </a:cubicBezTo>
                <a:cubicBezTo>
                  <a:pt x="594" y="2143"/>
                  <a:pt x="593" y="2144"/>
                  <a:pt x="593" y="2145"/>
                </a:cubicBezTo>
                <a:cubicBezTo>
                  <a:pt x="592" y="2146"/>
                  <a:pt x="591" y="2147"/>
                  <a:pt x="590" y="2148"/>
                </a:cubicBezTo>
                <a:cubicBezTo>
                  <a:pt x="589" y="2149"/>
                  <a:pt x="589" y="2150"/>
                  <a:pt x="588" y="2151"/>
                </a:cubicBezTo>
                <a:cubicBezTo>
                  <a:pt x="588" y="2152"/>
                  <a:pt x="587" y="2153"/>
                  <a:pt x="587" y="2154"/>
                </a:cubicBezTo>
                <a:cubicBezTo>
                  <a:pt x="586" y="2156"/>
                  <a:pt x="586" y="2157"/>
                  <a:pt x="586" y="2158"/>
                </a:cubicBezTo>
                <a:cubicBezTo>
                  <a:pt x="586" y="2159"/>
                  <a:pt x="586" y="2159"/>
                  <a:pt x="586" y="2159"/>
                </a:cubicBezTo>
                <a:cubicBezTo>
                  <a:pt x="586" y="2159"/>
                  <a:pt x="586" y="2159"/>
                  <a:pt x="586" y="2158"/>
                </a:cubicBezTo>
                <a:cubicBezTo>
                  <a:pt x="587" y="2158"/>
                  <a:pt x="587" y="2157"/>
                  <a:pt x="587" y="2156"/>
                </a:cubicBezTo>
                <a:cubicBezTo>
                  <a:pt x="588" y="2156"/>
                  <a:pt x="588" y="2155"/>
                  <a:pt x="588" y="2155"/>
                </a:cubicBezTo>
                <a:cubicBezTo>
                  <a:pt x="589" y="2154"/>
                  <a:pt x="590" y="2153"/>
                  <a:pt x="590" y="2153"/>
                </a:cubicBezTo>
                <a:cubicBezTo>
                  <a:pt x="591" y="2152"/>
                  <a:pt x="592" y="2151"/>
                  <a:pt x="592" y="2150"/>
                </a:cubicBezTo>
                <a:cubicBezTo>
                  <a:pt x="594" y="2149"/>
                  <a:pt x="596" y="2147"/>
                  <a:pt x="598" y="2146"/>
                </a:cubicBezTo>
                <a:cubicBezTo>
                  <a:pt x="601" y="2144"/>
                  <a:pt x="603" y="2143"/>
                  <a:pt x="606" y="2142"/>
                </a:cubicBezTo>
                <a:cubicBezTo>
                  <a:pt x="607" y="2141"/>
                  <a:pt x="608" y="2141"/>
                  <a:pt x="608" y="2141"/>
                </a:cubicBezTo>
                <a:cubicBezTo>
                  <a:pt x="609" y="2141"/>
                  <a:pt x="610" y="2140"/>
                  <a:pt x="611" y="2140"/>
                </a:cubicBezTo>
                <a:cubicBezTo>
                  <a:pt x="612" y="2140"/>
                  <a:pt x="612" y="2140"/>
                  <a:pt x="613" y="2139"/>
                </a:cubicBezTo>
                <a:cubicBezTo>
                  <a:pt x="614" y="2139"/>
                  <a:pt x="615" y="2139"/>
                  <a:pt x="616" y="2139"/>
                </a:cubicBezTo>
                <a:cubicBezTo>
                  <a:pt x="616" y="2139"/>
                  <a:pt x="616" y="2139"/>
                  <a:pt x="617" y="2139"/>
                </a:cubicBezTo>
                <a:cubicBezTo>
                  <a:pt x="618" y="2138"/>
                  <a:pt x="618" y="2138"/>
                  <a:pt x="618" y="2138"/>
                </a:cubicBezTo>
                <a:cubicBezTo>
                  <a:pt x="618" y="2138"/>
                  <a:pt x="618" y="2138"/>
                  <a:pt x="618" y="2138"/>
                </a:cubicBezTo>
                <a:cubicBezTo>
                  <a:pt x="618" y="2138"/>
                  <a:pt x="618" y="2138"/>
                  <a:pt x="618" y="2138"/>
                </a:cubicBezTo>
                <a:cubicBezTo>
                  <a:pt x="618" y="2138"/>
                  <a:pt x="618" y="2138"/>
                  <a:pt x="618" y="2138"/>
                </a:cubicBezTo>
                <a:cubicBezTo>
                  <a:pt x="618" y="2138"/>
                  <a:pt x="618" y="2138"/>
                  <a:pt x="618" y="2138"/>
                </a:cubicBezTo>
                <a:cubicBezTo>
                  <a:pt x="618" y="2138"/>
                  <a:pt x="618" y="2138"/>
                  <a:pt x="618" y="2138"/>
                </a:cubicBezTo>
                <a:cubicBezTo>
                  <a:pt x="619" y="2138"/>
                  <a:pt x="620" y="2138"/>
                  <a:pt x="621" y="2138"/>
                </a:cubicBezTo>
                <a:cubicBezTo>
                  <a:pt x="622" y="2138"/>
                  <a:pt x="624" y="2138"/>
                  <a:pt x="626" y="2137"/>
                </a:cubicBezTo>
                <a:cubicBezTo>
                  <a:pt x="630" y="2137"/>
                  <a:pt x="633" y="2137"/>
                  <a:pt x="637" y="2137"/>
                </a:cubicBezTo>
                <a:cubicBezTo>
                  <a:pt x="641" y="2137"/>
                  <a:pt x="645" y="2138"/>
                  <a:pt x="648" y="2138"/>
                </a:cubicBezTo>
                <a:cubicBezTo>
                  <a:pt x="652" y="2138"/>
                  <a:pt x="656" y="2139"/>
                  <a:pt x="659" y="2139"/>
                </a:cubicBezTo>
                <a:cubicBezTo>
                  <a:pt x="661" y="2139"/>
                  <a:pt x="663" y="2140"/>
                  <a:pt x="665" y="2140"/>
                </a:cubicBezTo>
                <a:cubicBezTo>
                  <a:pt x="638" y="2152"/>
                  <a:pt x="613" y="2168"/>
                  <a:pt x="593" y="2188"/>
                </a:cubicBezTo>
                <a:cubicBezTo>
                  <a:pt x="622" y="2165"/>
                  <a:pt x="648" y="2155"/>
                  <a:pt x="677" y="2147"/>
                </a:cubicBezTo>
                <a:cubicBezTo>
                  <a:pt x="673" y="2149"/>
                  <a:pt x="669" y="2152"/>
                  <a:pt x="665" y="2156"/>
                </a:cubicBezTo>
                <a:cubicBezTo>
                  <a:pt x="663" y="2158"/>
                  <a:pt x="660" y="2160"/>
                  <a:pt x="658" y="2163"/>
                </a:cubicBezTo>
                <a:cubicBezTo>
                  <a:pt x="655" y="2165"/>
                  <a:pt x="653" y="2168"/>
                  <a:pt x="650" y="2170"/>
                </a:cubicBezTo>
                <a:cubicBezTo>
                  <a:pt x="648" y="2173"/>
                  <a:pt x="646" y="2175"/>
                  <a:pt x="643" y="2178"/>
                </a:cubicBezTo>
                <a:cubicBezTo>
                  <a:pt x="641" y="2181"/>
                  <a:pt x="639" y="2184"/>
                  <a:pt x="636" y="2186"/>
                </a:cubicBezTo>
                <a:cubicBezTo>
                  <a:pt x="632" y="2192"/>
                  <a:pt x="628" y="2198"/>
                  <a:pt x="624" y="2203"/>
                </a:cubicBezTo>
                <a:cubicBezTo>
                  <a:pt x="622" y="2206"/>
                  <a:pt x="620" y="2209"/>
                  <a:pt x="618" y="2212"/>
                </a:cubicBezTo>
                <a:cubicBezTo>
                  <a:pt x="616" y="2214"/>
                  <a:pt x="614" y="2217"/>
                  <a:pt x="612" y="2220"/>
                </a:cubicBezTo>
                <a:cubicBezTo>
                  <a:pt x="608" y="2225"/>
                  <a:pt x="604" y="2230"/>
                  <a:pt x="601" y="2235"/>
                </a:cubicBezTo>
                <a:cubicBezTo>
                  <a:pt x="597" y="2240"/>
                  <a:pt x="593" y="2244"/>
                  <a:pt x="590" y="2248"/>
                </a:cubicBezTo>
                <a:cubicBezTo>
                  <a:pt x="588" y="2250"/>
                  <a:pt x="587" y="2252"/>
                  <a:pt x="585" y="2254"/>
                </a:cubicBezTo>
                <a:cubicBezTo>
                  <a:pt x="583" y="2255"/>
                  <a:pt x="582" y="2257"/>
                  <a:pt x="580" y="2259"/>
                </a:cubicBezTo>
                <a:cubicBezTo>
                  <a:pt x="579" y="2260"/>
                  <a:pt x="577" y="2262"/>
                  <a:pt x="576" y="2263"/>
                </a:cubicBezTo>
                <a:cubicBezTo>
                  <a:pt x="575" y="2264"/>
                  <a:pt x="574" y="2265"/>
                  <a:pt x="572" y="2266"/>
                </a:cubicBezTo>
                <a:cubicBezTo>
                  <a:pt x="570" y="2269"/>
                  <a:pt x="568" y="2270"/>
                  <a:pt x="567" y="2271"/>
                </a:cubicBezTo>
                <a:cubicBezTo>
                  <a:pt x="566" y="2272"/>
                  <a:pt x="565" y="2273"/>
                  <a:pt x="565" y="2273"/>
                </a:cubicBezTo>
                <a:cubicBezTo>
                  <a:pt x="565" y="2273"/>
                  <a:pt x="566" y="2272"/>
                  <a:pt x="567" y="2272"/>
                </a:cubicBezTo>
                <a:cubicBezTo>
                  <a:pt x="568" y="2271"/>
                  <a:pt x="569" y="2271"/>
                  <a:pt x="570" y="2270"/>
                </a:cubicBezTo>
                <a:cubicBezTo>
                  <a:pt x="571" y="2269"/>
                  <a:pt x="572" y="2269"/>
                  <a:pt x="573" y="2268"/>
                </a:cubicBezTo>
                <a:cubicBezTo>
                  <a:pt x="575" y="2267"/>
                  <a:pt x="576" y="2266"/>
                  <a:pt x="578" y="2265"/>
                </a:cubicBezTo>
                <a:cubicBezTo>
                  <a:pt x="579" y="2264"/>
                  <a:pt x="581" y="2262"/>
                  <a:pt x="582" y="2261"/>
                </a:cubicBezTo>
                <a:cubicBezTo>
                  <a:pt x="584" y="2260"/>
                  <a:pt x="586" y="2258"/>
                  <a:pt x="588" y="2256"/>
                </a:cubicBezTo>
                <a:cubicBezTo>
                  <a:pt x="590" y="2255"/>
                  <a:pt x="591" y="2253"/>
                  <a:pt x="593" y="2251"/>
                </a:cubicBezTo>
                <a:cubicBezTo>
                  <a:pt x="595" y="2249"/>
                  <a:pt x="597" y="2247"/>
                  <a:pt x="599" y="2245"/>
                </a:cubicBezTo>
                <a:cubicBezTo>
                  <a:pt x="601" y="2243"/>
                  <a:pt x="603" y="2241"/>
                  <a:pt x="605" y="2239"/>
                </a:cubicBezTo>
                <a:cubicBezTo>
                  <a:pt x="609" y="2234"/>
                  <a:pt x="613" y="2229"/>
                  <a:pt x="617" y="2224"/>
                </a:cubicBezTo>
                <a:cubicBezTo>
                  <a:pt x="619" y="2221"/>
                  <a:pt x="622" y="2219"/>
                  <a:pt x="624" y="2216"/>
                </a:cubicBezTo>
                <a:cubicBezTo>
                  <a:pt x="626" y="2213"/>
                  <a:pt x="628" y="2211"/>
                  <a:pt x="630" y="2208"/>
                </a:cubicBezTo>
                <a:cubicBezTo>
                  <a:pt x="634" y="2202"/>
                  <a:pt x="638" y="2197"/>
                  <a:pt x="643" y="2191"/>
                </a:cubicBezTo>
                <a:cubicBezTo>
                  <a:pt x="647" y="2186"/>
                  <a:pt x="651" y="2180"/>
                  <a:pt x="656" y="2175"/>
                </a:cubicBezTo>
                <a:cubicBezTo>
                  <a:pt x="658" y="2173"/>
                  <a:pt x="661" y="2170"/>
                  <a:pt x="663" y="2168"/>
                </a:cubicBezTo>
                <a:cubicBezTo>
                  <a:pt x="665" y="2166"/>
                  <a:pt x="668" y="2163"/>
                  <a:pt x="670" y="2161"/>
                </a:cubicBezTo>
                <a:cubicBezTo>
                  <a:pt x="675" y="2157"/>
                  <a:pt x="679" y="2153"/>
                  <a:pt x="684" y="2149"/>
                </a:cubicBezTo>
                <a:cubicBezTo>
                  <a:pt x="688" y="2146"/>
                  <a:pt x="691" y="2144"/>
                  <a:pt x="694" y="2142"/>
                </a:cubicBezTo>
                <a:cubicBezTo>
                  <a:pt x="701" y="2140"/>
                  <a:pt x="707" y="2139"/>
                  <a:pt x="714" y="2137"/>
                </a:cubicBezTo>
                <a:cubicBezTo>
                  <a:pt x="718" y="2136"/>
                  <a:pt x="722" y="2135"/>
                  <a:pt x="726" y="2134"/>
                </a:cubicBezTo>
                <a:cubicBezTo>
                  <a:pt x="725" y="2135"/>
                  <a:pt x="724" y="2136"/>
                  <a:pt x="723" y="2136"/>
                </a:cubicBezTo>
                <a:cubicBezTo>
                  <a:pt x="722" y="2137"/>
                  <a:pt x="722" y="2137"/>
                  <a:pt x="721" y="2137"/>
                </a:cubicBezTo>
                <a:cubicBezTo>
                  <a:pt x="720" y="2138"/>
                  <a:pt x="720" y="2138"/>
                  <a:pt x="719" y="2139"/>
                </a:cubicBezTo>
                <a:cubicBezTo>
                  <a:pt x="718" y="2139"/>
                  <a:pt x="717" y="2140"/>
                  <a:pt x="716" y="2141"/>
                </a:cubicBezTo>
                <a:cubicBezTo>
                  <a:pt x="715" y="2142"/>
                  <a:pt x="714" y="2143"/>
                  <a:pt x="712" y="2144"/>
                </a:cubicBezTo>
                <a:cubicBezTo>
                  <a:pt x="711" y="2145"/>
                  <a:pt x="710" y="2146"/>
                  <a:pt x="709" y="2146"/>
                </a:cubicBezTo>
                <a:cubicBezTo>
                  <a:pt x="707" y="2148"/>
                  <a:pt x="704" y="2150"/>
                  <a:pt x="702" y="2152"/>
                </a:cubicBezTo>
                <a:cubicBezTo>
                  <a:pt x="700" y="2154"/>
                  <a:pt x="698" y="2156"/>
                  <a:pt x="696" y="2158"/>
                </a:cubicBezTo>
                <a:cubicBezTo>
                  <a:pt x="694" y="2159"/>
                  <a:pt x="694" y="2159"/>
                  <a:pt x="694" y="2159"/>
                </a:cubicBezTo>
                <a:cubicBezTo>
                  <a:pt x="692" y="2161"/>
                  <a:pt x="692" y="2161"/>
                  <a:pt x="692" y="2161"/>
                </a:cubicBezTo>
                <a:cubicBezTo>
                  <a:pt x="691" y="2162"/>
                  <a:pt x="690" y="2163"/>
                  <a:pt x="689" y="2164"/>
                </a:cubicBezTo>
                <a:cubicBezTo>
                  <a:pt x="688" y="2165"/>
                  <a:pt x="687" y="2166"/>
                  <a:pt x="686" y="2167"/>
                </a:cubicBezTo>
                <a:cubicBezTo>
                  <a:pt x="685" y="2168"/>
                  <a:pt x="684" y="2169"/>
                  <a:pt x="683" y="2170"/>
                </a:cubicBezTo>
                <a:cubicBezTo>
                  <a:pt x="681" y="2172"/>
                  <a:pt x="679" y="2174"/>
                  <a:pt x="677" y="2176"/>
                </a:cubicBezTo>
                <a:cubicBezTo>
                  <a:pt x="676" y="2178"/>
                  <a:pt x="674" y="2180"/>
                  <a:pt x="672" y="2182"/>
                </a:cubicBezTo>
                <a:cubicBezTo>
                  <a:pt x="671" y="2183"/>
                  <a:pt x="670" y="2183"/>
                  <a:pt x="669" y="2184"/>
                </a:cubicBezTo>
                <a:cubicBezTo>
                  <a:pt x="668" y="2185"/>
                  <a:pt x="668" y="2186"/>
                  <a:pt x="667" y="2187"/>
                </a:cubicBezTo>
                <a:cubicBezTo>
                  <a:pt x="665" y="2189"/>
                  <a:pt x="663" y="2191"/>
                  <a:pt x="662" y="2193"/>
                </a:cubicBezTo>
                <a:cubicBezTo>
                  <a:pt x="660" y="2195"/>
                  <a:pt x="659" y="2196"/>
                  <a:pt x="658" y="2198"/>
                </a:cubicBezTo>
                <a:cubicBezTo>
                  <a:pt x="656" y="2200"/>
                  <a:pt x="655" y="2201"/>
                  <a:pt x="654" y="2203"/>
                </a:cubicBezTo>
                <a:cubicBezTo>
                  <a:pt x="652" y="2204"/>
                  <a:pt x="651" y="2206"/>
                  <a:pt x="650" y="2207"/>
                </a:cubicBezTo>
                <a:cubicBezTo>
                  <a:pt x="648" y="2210"/>
                  <a:pt x="646" y="2212"/>
                  <a:pt x="644" y="2214"/>
                </a:cubicBezTo>
                <a:cubicBezTo>
                  <a:pt x="643" y="2216"/>
                  <a:pt x="642" y="2218"/>
                  <a:pt x="641" y="2219"/>
                </a:cubicBezTo>
                <a:cubicBezTo>
                  <a:pt x="640" y="2220"/>
                  <a:pt x="640" y="2221"/>
                  <a:pt x="640" y="2221"/>
                </a:cubicBezTo>
                <a:cubicBezTo>
                  <a:pt x="640" y="2221"/>
                  <a:pt x="640" y="2220"/>
                  <a:pt x="641" y="2219"/>
                </a:cubicBezTo>
                <a:cubicBezTo>
                  <a:pt x="642" y="2219"/>
                  <a:pt x="644" y="2217"/>
                  <a:pt x="646" y="2215"/>
                </a:cubicBezTo>
                <a:cubicBezTo>
                  <a:pt x="648" y="2214"/>
                  <a:pt x="650" y="2212"/>
                  <a:pt x="652" y="2209"/>
                </a:cubicBezTo>
                <a:cubicBezTo>
                  <a:pt x="655" y="2207"/>
                  <a:pt x="658" y="2204"/>
                  <a:pt x="661" y="2201"/>
                </a:cubicBezTo>
                <a:cubicBezTo>
                  <a:pt x="664" y="2198"/>
                  <a:pt x="667" y="2195"/>
                  <a:pt x="671" y="2191"/>
                </a:cubicBezTo>
                <a:cubicBezTo>
                  <a:pt x="672" y="2191"/>
                  <a:pt x="673" y="2190"/>
                  <a:pt x="674" y="2189"/>
                </a:cubicBezTo>
                <a:cubicBezTo>
                  <a:pt x="675" y="2188"/>
                  <a:pt x="676" y="2187"/>
                  <a:pt x="677" y="2186"/>
                </a:cubicBezTo>
                <a:cubicBezTo>
                  <a:pt x="678" y="2184"/>
                  <a:pt x="680" y="2183"/>
                  <a:pt x="682" y="2181"/>
                </a:cubicBezTo>
                <a:cubicBezTo>
                  <a:pt x="686" y="2177"/>
                  <a:pt x="690" y="2173"/>
                  <a:pt x="695" y="2169"/>
                </a:cubicBezTo>
                <a:cubicBezTo>
                  <a:pt x="696" y="2168"/>
                  <a:pt x="697" y="2167"/>
                  <a:pt x="698" y="2167"/>
                </a:cubicBezTo>
                <a:cubicBezTo>
                  <a:pt x="699" y="2165"/>
                  <a:pt x="699" y="2165"/>
                  <a:pt x="699" y="2165"/>
                </a:cubicBezTo>
                <a:cubicBezTo>
                  <a:pt x="701" y="2164"/>
                  <a:pt x="701" y="2164"/>
                  <a:pt x="701" y="2164"/>
                </a:cubicBezTo>
                <a:cubicBezTo>
                  <a:pt x="703" y="2162"/>
                  <a:pt x="705" y="2160"/>
                  <a:pt x="707" y="2158"/>
                </a:cubicBezTo>
                <a:cubicBezTo>
                  <a:pt x="710" y="2156"/>
                  <a:pt x="712" y="2154"/>
                  <a:pt x="714" y="2153"/>
                </a:cubicBezTo>
                <a:cubicBezTo>
                  <a:pt x="715" y="2152"/>
                  <a:pt x="716" y="2151"/>
                  <a:pt x="717" y="2150"/>
                </a:cubicBezTo>
                <a:cubicBezTo>
                  <a:pt x="718" y="2149"/>
                  <a:pt x="719" y="2148"/>
                  <a:pt x="721" y="2147"/>
                </a:cubicBezTo>
                <a:cubicBezTo>
                  <a:pt x="722" y="2146"/>
                  <a:pt x="723" y="2146"/>
                  <a:pt x="724" y="2145"/>
                </a:cubicBezTo>
                <a:cubicBezTo>
                  <a:pt x="724" y="2144"/>
                  <a:pt x="725" y="2144"/>
                  <a:pt x="725" y="2143"/>
                </a:cubicBezTo>
                <a:cubicBezTo>
                  <a:pt x="726" y="2143"/>
                  <a:pt x="727" y="2143"/>
                  <a:pt x="727" y="2142"/>
                </a:cubicBezTo>
                <a:cubicBezTo>
                  <a:pt x="729" y="2141"/>
                  <a:pt x="732" y="2139"/>
                  <a:pt x="734" y="2137"/>
                </a:cubicBezTo>
                <a:cubicBezTo>
                  <a:pt x="735" y="2136"/>
                  <a:pt x="736" y="2136"/>
                  <a:pt x="737" y="2135"/>
                </a:cubicBezTo>
                <a:cubicBezTo>
                  <a:pt x="738" y="2134"/>
                  <a:pt x="739" y="2134"/>
                  <a:pt x="740" y="2133"/>
                </a:cubicBezTo>
                <a:cubicBezTo>
                  <a:pt x="741" y="2132"/>
                  <a:pt x="742" y="2131"/>
                  <a:pt x="743" y="2131"/>
                </a:cubicBezTo>
                <a:cubicBezTo>
                  <a:pt x="744" y="2130"/>
                  <a:pt x="744" y="2130"/>
                  <a:pt x="745" y="2130"/>
                </a:cubicBezTo>
                <a:cubicBezTo>
                  <a:pt x="745" y="2130"/>
                  <a:pt x="745" y="2130"/>
                  <a:pt x="745" y="2129"/>
                </a:cubicBezTo>
                <a:cubicBezTo>
                  <a:pt x="760" y="2126"/>
                  <a:pt x="775" y="2122"/>
                  <a:pt x="788" y="2118"/>
                </a:cubicBezTo>
                <a:cubicBezTo>
                  <a:pt x="773" y="2169"/>
                  <a:pt x="735" y="2195"/>
                  <a:pt x="710" y="2235"/>
                </a:cubicBezTo>
                <a:cubicBezTo>
                  <a:pt x="709" y="2236"/>
                  <a:pt x="708" y="2236"/>
                  <a:pt x="707" y="2236"/>
                </a:cubicBezTo>
                <a:cubicBezTo>
                  <a:pt x="703" y="2236"/>
                  <a:pt x="699" y="2237"/>
                  <a:pt x="694" y="2238"/>
                </a:cubicBezTo>
                <a:cubicBezTo>
                  <a:pt x="689" y="2238"/>
                  <a:pt x="683" y="2240"/>
                  <a:pt x="678" y="2241"/>
                </a:cubicBezTo>
                <a:cubicBezTo>
                  <a:pt x="676" y="2242"/>
                  <a:pt x="675" y="2242"/>
                  <a:pt x="673" y="2242"/>
                </a:cubicBezTo>
                <a:cubicBezTo>
                  <a:pt x="672" y="2243"/>
                  <a:pt x="671" y="2243"/>
                  <a:pt x="669" y="2244"/>
                </a:cubicBezTo>
                <a:cubicBezTo>
                  <a:pt x="668" y="2244"/>
                  <a:pt x="668" y="2244"/>
                  <a:pt x="667" y="2245"/>
                </a:cubicBezTo>
                <a:cubicBezTo>
                  <a:pt x="666" y="2245"/>
                  <a:pt x="666" y="2245"/>
                  <a:pt x="666" y="2245"/>
                </a:cubicBezTo>
                <a:cubicBezTo>
                  <a:pt x="666" y="2245"/>
                  <a:pt x="666" y="2245"/>
                  <a:pt x="666" y="2245"/>
                </a:cubicBezTo>
                <a:cubicBezTo>
                  <a:pt x="666" y="2245"/>
                  <a:pt x="666" y="2245"/>
                  <a:pt x="666" y="2245"/>
                </a:cubicBezTo>
                <a:cubicBezTo>
                  <a:pt x="665" y="2246"/>
                  <a:pt x="665" y="2246"/>
                  <a:pt x="665" y="2246"/>
                </a:cubicBezTo>
                <a:cubicBezTo>
                  <a:pt x="664" y="2246"/>
                  <a:pt x="663" y="2246"/>
                  <a:pt x="663" y="2246"/>
                </a:cubicBezTo>
                <a:cubicBezTo>
                  <a:pt x="662" y="2247"/>
                  <a:pt x="661" y="2247"/>
                  <a:pt x="660" y="2247"/>
                </a:cubicBezTo>
                <a:cubicBezTo>
                  <a:pt x="654" y="2250"/>
                  <a:pt x="649" y="2253"/>
                  <a:pt x="643" y="2257"/>
                </a:cubicBezTo>
                <a:cubicBezTo>
                  <a:pt x="638" y="2261"/>
                  <a:pt x="632" y="2266"/>
                  <a:pt x="628" y="2272"/>
                </a:cubicBezTo>
                <a:cubicBezTo>
                  <a:pt x="626" y="2273"/>
                  <a:pt x="625" y="2275"/>
                  <a:pt x="624" y="2277"/>
                </a:cubicBezTo>
                <a:cubicBezTo>
                  <a:pt x="621" y="2279"/>
                  <a:pt x="617" y="2281"/>
                  <a:pt x="614" y="2284"/>
                </a:cubicBezTo>
                <a:cubicBezTo>
                  <a:pt x="613" y="2284"/>
                  <a:pt x="612" y="2285"/>
                  <a:pt x="611" y="2286"/>
                </a:cubicBezTo>
                <a:cubicBezTo>
                  <a:pt x="610" y="2287"/>
                  <a:pt x="609" y="2287"/>
                  <a:pt x="608" y="2288"/>
                </a:cubicBezTo>
                <a:cubicBezTo>
                  <a:pt x="606" y="2290"/>
                  <a:pt x="604" y="2291"/>
                  <a:pt x="602" y="2293"/>
                </a:cubicBezTo>
                <a:cubicBezTo>
                  <a:pt x="600" y="2294"/>
                  <a:pt x="598" y="2296"/>
                  <a:pt x="596" y="2298"/>
                </a:cubicBezTo>
                <a:cubicBezTo>
                  <a:pt x="596" y="2298"/>
                  <a:pt x="595" y="2299"/>
                  <a:pt x="594" y="2300"/>
                </a:cubicBezTo>
                <a:cubicBezTo>
                  <a:pt x="593" y="2301"/>
                  <a:pt x="592" y="2302"/>
                  <a:pt x="591" y="2302"/>
                </a:cubicBezTo>
                <a:cubicBezTo>
                  <a:pt x="589" y="2304"/>
                  <a:pt x="588" y="2306"/>
                  <a:pt x="586" y="2307"/>
                </a:cubicBezTo>
                <a:cubicBezTo>
                  <a:pt x="585" y="2309"/>
                  <a:pt x="583" y="2310"/>
                  <a:pt x="582" y="2312"/>
                </a:cubicBezTo>
                <a:cubicBezTo>
                  <a:pt x="580" y="2313"/>
                  <a:pt x="579" y="2315"/>
                  <a:pt x="579" y="2316"/>
                </a:cubicBezTo>
                <a:cubicBezTo>
                  <a:pt x="578" y="2318"/>
                  <a:pt x="577" y="2319"/>
                  <a:pt x="577" y="2320"/>
                </a:cubicBezTo>
                <a:cubicBezTo>
                  <a:pt x="577" y="2321"/>
                  <a:pt x="577" y="2322"/>
                  <a:pt x="577" y="2323"/>
                </a:cubicBezTo>
                <a:cubicBezTo>
                  <a:pt x="577" y="2323"/>
                  <a:pt x="577" y="2324"/>
                  <a:pt x="577" y="2324"/>
                </a:cubicBezTo>
                <a:cubicBezTo>
                  <a:pt x="577" y="2324"/>
                  <a:pt x="577" y="2323"/>
                  <a:pt x="578" y="2323"/>
                </a:cubicBezTo>
                <a:cubicBezTo>
                  <a:pt x="578" y="2323"/>
                  <a:pt x="578" y="2322"/>
                  <a:pt x="578" y="2322"/>
                </a:cubicBezTo>
                <a:cubicBezTo>
                  <a:pt x="578" y="2322"/>
                  <a:pt x="578" y="2321"/>
                  <a:pt x="579" y="2321"/>
                </a:cubicBezTo>
                <a:cubicBezTo>
                  <a:pt x="579" y="2320"/>
                  <a:pt x="580" y="2319"/>
                  <a:pt x="581" y="2318"/>
                </a:cubicBezTo>
                <a:cubicBezTo>
                  <a:pt x="582" y="2317"/>
                  <a:pt x="583" y="2316"/>
                  <a:pt x="585" y="2315"/>
                </a:cubicBezTo>
                <a:cubicBezTo>
                  <a:pt x="586" y="2314"/>
                  <a:pt x="588" y="2313"/>
                  <a:pt x="590" y="2312"/>
                </a:cubicBezTo>
                <a:cubicBezTo>
                  <a:pt x="592" y="2310"/>
                  <a:pt x="594" y="2309"/>
                  <a:pt x="595" y="2308"/>
                </a:cubicBezTo>
                <a:cubicBezTo>
                  <a:pt x="596" y="2307"/>
                  <a:pt x="597" y="2306"/>
                  <a:pt x="598" y="2306"/>
                </a:cubicBezTo>
                <a:cubicBezTo>
                  <a:pt x="599" y="2305"/>
                  <a:pt x="600" y="2304"/>
                  <a:pt x="601" y="2304"/>
                </a:cubicBezTo>
                <a:cubicBezTo>
                  <a:pt x="603" y="2302"/>
                  <a:pt x="605" y="2300"/>
                  <a:pt x="607" y="2299"/>
                </a:cubicBezTo>
                <a:cubicBezTo>
                  <a:pt x="609" y="2297"/>
                  <a:pt x="611" y="2296"/>
                  <a:pt x="613" y="2294"/>
                </a:cubicBezTo>
                <a:cubicBezTo>
                  <a:pt x="614" y="2293"/>
                  <a:pt x="615" y="2292"/>
                  <a:pt x="616" y="2292"/>
                </a:cubicBezTo>
                <a:cubicBezTo>
                  <a:pt x="616" y="2291"/>
                  <a:pt x="617" y="2291"/>
                  <a:pt x="617" y="2290"/>
                </a:cubicBezTo>
                <a:cubicBezTo>
                  <a:pt x="615" y="2297"/>
                  <a:pt x="613" y="2302"/>
                  <a:pt x="611" y="2307"/>
                </a:cubicBezTo>
                <a:cubicBezTo>
                  <a:pt x="610" y="2308"/>
                  <a:pt x="610" y="2309"/>
                  <a:pt x="610" y="2310"/>
                </a:cubicBezTo>
                <a:cubicBezTo>
                  <a:pt x="609" y="2310"/>
                  <a:pt x="609" y="2311"/>
                  <a:pt x="609" y="2311"/>
                </a:cubicBezTo>
                <a:cubicBezTo>
                  <a:pt x="608" y="2312"/>
                  <a:pt x="608" y="2313"/>
                  <a:pt x="607" y="2313"/>
                </a:cubicBezTo>
                <a:cubicBezTo>
                  <a:pt x="607" y="2314"/>
                  <a:pt x="607" y="2315"/>
                  <a:pt x="606" y="2315"/>
                </a:cubicBezTo>
                <a:cubicBezTo>
                  <a:pt x="606" y="2316"/>
                  <a:pt x="605" y="2318"/>
                  <a:pt x="604" y="2319"/>
                </a:cubicBezTo>
                <a:cubicBezTo>
                  <a:pt x="603" y="2320"/>
                  <a:pt x="602" y="2321"/>
                  <a:pt x="601" y="2322"/>
                </a:cubicBezTo>
                <a:cubicBezTo>
                  <a:pt x="598" y="2326"/>
                  <a:pt x="594" y="2330"/>
                  <a:pt x="591" y="2334"/>
                </a:cubicBezTo>
                <a:cubicBezTo>
                  <a:pt x="587" y="2337"/>
                  <a:pt x="584" y="2340"/>
                  <a:pt x="581" y="2343"/>
                </a:cubicBezTo>
                <a:cubicBezTo>
                  <a:pt x="578" y="2346"/>
                  <a:pt x="575" y="2348"/>
                  <a:pt x="573" y="2350"/>
                </a:cubicBezTo>
                <a:cubicBezTo>
                  <a:pt x="571" y="2352"/>
                  <a:pt x="569" y="2353"/>
                  <a:pt x="568" y="2354"/>
                </a:cubicBezTo>
                <a:cubicBezTo>
                  <a:pt x="567" y="2355"/>
                  <a:pt x="566" y="2356"/>
                  <a:pt x="566" y="2356"/>
                </a:cubicBezTo>
                <a:cubicBezTo>
                  <a:pt x="566" y="2356"/>
                  <a:pt x="567" y="2355"/>
                  <a:pt x="568" y="2354"/>
                </a:cubicBezTo>
                <a:cubicBezTo>
                  <a:pt x="569" y="2354"/>
                  <a:pt x="571" y="2353"/>
                  <a:pt x="574" y="2351"/>
                </a:cubicBezTo>
                <a:cubicBezTo>
                  <a:pt x="576" y="2350"/>
                  <a:pt x="580" y="2348"/>
                  <a:pt x="583" y="2345"/>
                </a:cubicBezTo>
                <a:cubicBezTo>
                  <a:pt x="585" y="2344"/>
                  <a:pt x="586" y="2343"/>
                  <a:pt x="588" y="2342"/>
                </a:cubicBezTo>
                <a:cubicBezTo>
                  <a:pt x="590" y="2340"/>
                  <a:pt x="592" y="2339"/>
                  <a:pt x="594" y="2337"/>
                </a:cubicBezTo>
                <a:cubicBezTo>
                  <a:pt x="598" y="2334"/>
                  <a:pt x="602" y="2330"/>
                  <a:pt x="606" y="2326"/>
                </a:cubicBezTo>
                <a:cubicBezTo>
                  <a:pt x="607" y="2325"/>
                  <a:pt x="608" y="2324"/>
                  <a:pt x="609" y="2322"/>
                </a:cubicBezTo>
                <a:cubicBezTo>
                  <a:pt x="610" y="2321"/>
                  <a:pt x="611" y="2320"/>
                  <a:pt x="612" y="2319"/>
                </a:cubicBezTo>
                <a:cubicBezTo>
                  <a:pt x="612" y="2318"/>
                  <a:pt x="613" y="2317"/>
                  <a:pt x="613" y="2317"/>
                </a:cubicBezTo>
                <a:cubicBezTo>
                  <a:pt x="614" y="2316"/>
                  <a:pt x="614" y="2315"/>
                  <a:pt x="614" y="2315"/>
                </a:cubicBezTo>
                <a:cubicBezTo>
                  <a:pt x="615" y="2314"/>
                  <a:pt x="615" y="2313"/>
                  <a:pt x="616" y="2313"/>
                </a:cubicBezTo>
                <a:cubicBezTo>
                  <a:pt x="616" y="2312"/>
                  <a:pt x="616" y="2311"/>
                  <a:pt x="617" y="2311"/>
                </a:cubicBezTo>
                <a:cubicBezTo>
                  <a:pt x="618" y="2308"/>
                  <a:pt x="620" y="2305"/>
                  <a:pt x="621" y="2302"/>
                </a:cubicBezTo>
                <a:cubicBezTo>
                  <a:pt x="622" y="2298"/>
                  <a:pt x="623" y="2295"/>
                  <a:pt x="624" y="2293"/>
                </a:cubicBezTo>
                <a:cubicBezTo>
                  <a:pt x="625" y="2292"/>
                  <a:pt x="625" y="2291"/>
                  <a:pt x="625" y="2290"/>
                </a:cubicBezTo>
                <a:cubicBezTo>
                  <a:pt x="626" y="2289"/>
                  <a:pt x="626" y="2289"/>
                  <a:pt x="626" y="2289"/>
                </a:cubicBezTo>
                <a:cubicBezTo>
                  <a:pt x="626" y="2289"/>
                  <a:pt x="626" y="2289"/>
                  <a:pt x="626" y="2288"/>
                </a:cubicBezTo>
                <a:cubicBezTo>
                  <a:pt x="627" y="2286"/>
                  <a:pt x="627" y="2286"/>
                  <a:pt x="627" y="2286"/>
                </a:cubicBezTo>
                <a:cubicBezTo>
                  <a:pt x="628" y="2286"/>
                  <a:pt x="628" y="2285"/>
                  <a:pt x="629" y="2284"/>
                </a:cubicBezTo>
                <a:cubicBezTo>
                  <a:pt x="629" y="2283"/>
                  <a:pt x="630" y="2282"/>
                  <a:pt x="631" y="2280"/>
                </a:cubicBezTo>
                <a:cubicBezTo>
                  <a:pt x="632" y="2280"/>
                  <a:pt x="632" y="2279"/>
                  <a:pt x="633" y="2278"/>
                </a:cubicBezTo>
                <a:cubicBezTo>
                  <a:pt x="633" y="2278"/>
                  <a:pt x="634" y="2277"/>
                  <a:pt x="634" y="2277"/>
                </a:cubicBezTo>
                <a:cubicBezTo>
                  <a:pt x="638" y="2272"/>
                  <a:pt x="643" y="2267"/>
                  <a:pt x="648" y="2263"/>
                </a:cubicBezTo>
                <a:cubicBezTo>
                  <a:pt x="648" y="2263"/>
                  <a:pt x="649" y="2263"/>
                  <a:pt x="650" y="2262"/>
                </a:cubicBezTo>
                <a:cubicBezTo>
                  <a:pt x="650" y="2262"/>
                  <a:pt x="651" y="2261"/>
                  <a:pt x="651" y="2261"/>
                </a:cubicBezTo>
                <a:cubicBezTo>
                  <a:pt x="653" y="2260"/>
                  <a:pt x="654" y="2259"/>
                  <a:pt x="655" y="2258"/>
                </a:cubicBezTo>
                <a:cubicBezTo>
                  <a:pt x="658" y="2257"/>
                  <a:pt x="661" y="2255"/>
                  <a:pt x="663" y="2254"/>
                </a:cubicBezTo>
                <a:cubicBezTo>
                  <a:pt x="664" y="2253"/>
                  <a:pt x="665" y="2253"/>
                  <a:pt x="665" y="2253"/>
                </a:cubicBezTo>
                <a:cubicBezTo>
                  <a:pt x="666" y="2252"/>
                  <a:pt x="667" y="2252"/>
                  <a:pt x="667" y="2252"/>
                </a:cubicBezTo>
                <a:cubicBezTo>
                  <a:pt x="668" y="2251"/>
                  <a:pt x="668" y="2251"/>
                  <a:pt x="668" y="2251"/>
                </a:cubicBezTo>
                <a:cubicBezTo>
                  <a:pt x="669" y="2251"/>
                  <a:pt x="669" y="2251"/>
                  <a:pt x="669" y="2251"/>
                </a:cubicBezTo>
                <a:cubicBezTo>
                  <a:pt x="669" y="2251"/>
                  <a:pt x="669" y="2251"/>
                  <a:pt x="669" y="2251"/>
                </a:cubicBezTo>
                <a:cubicBezTo>
                  <a:pt x="669" y="2251"/>
                  <a:pt x="669" y="2251"/>
                  <a:pt x="669" y="2251"/>
                </a:cubicBezTo>
                <a:cubicBezTo>
                  <a:pt x="670" y="2251"/>
                  <a:pt x="671" y="2250"/>
                  <a:pt x="671" y="2250"/>
                </a:cubicBezTo>
                <a:cubicBezTo>
                  <a:pt x="673" y="2249"/>
                  <a:pt x="674" y="2249"/>
                  <a:pt x="676" y="2248"/>
                </a:cubicBezTo>
                <a:cubicBezTo>
                  <a:pt x="677" y="2248"/>
                  <a:pt x="678" y="2247"/>
                  <a:pt x="680" y="2247"/>
                </a:cubicBezTo>
                <a:cubicBezTo>
                  <a:pt x="685" y="2245"/>
                  <a:pt x="690" y="2243"/>
                  <a:pt x="695" y="2242"/>
                </a:cubicBezTo>
                <a:cubicBezTo>
                  <a:pt x="699" y="2241"/>
                  <a:pt x="704" y="2240"/>
                  <a:pt x="708" y="2239"/>
                </a:cubicBezTo>
                <a:cubicBezTo>
                  <a:pt x="708" y="2239"/>
                  <a:pt x="708" y="2239"/>
                  <a:pt x="708" y="2239"/>
                </a:cubicBezTo>
                <a:cubicBezTo>
                  <a:pt x="702" y="2250"/>
                  <a:pt x="697" y="2262"/>
                  <a:pt x="693" y="2276"/>
                </a:cubicBezTo>
                <a:cubicBezTo>
                  <a:pt x="692" y="2277"/>
                  <a:pt x="691" y="2278"/>
                  <a:pt x="690" y="2278"/>
                </a:cubicBezTo>
                <a:cubicBezTo>
                  <a:pt x="687" y="2281"/>
                  <a:pt x="684" y="2284"/>
                  <a:pt x="681" y="2287"/>
                </a:cubicBezTo>
                <a:cubicBezTo>
                  <a:pt x="674" y="2292"/>
                  <a:pt x="668" y="2298"/>
                  <a:pt x="662" y="2305"/>
                </a:cubicBezTo>
                <a:cubicBezTo>
                  <a:pt x="660" y="2307"/>
                  <a:pt x="659" y="2308"/>
                  <a:pt x="657" y="2310"/>
                </a:cubicBezTo>
                <a:cubicBezTo>
                  <a:pt x="655" y="2312"/>
                  <a:pt x="655" y="2312"/>
                  <a:pt x="655" y="2312"/>
                </a:cubicBezTo>
                <a:cubicBezTo>
                  <a:pt x="655" y="2313"/>
                  <a:pt x="654" y="2314"/>
                  <a:pt x="653" y="2315"/>
                </a:cubicBezTo>
                <a:cubicBezTo>
                  <a:pt x="651" y="2318"/>
                  <a:pt x="651" y="2318"/>
                  <a:pt x="651" y="2318"/>
                </a:cubicBezTo>
                <a:cubicBezTo>
                  <a:pt x="649" y="2320"/>
                  <a:pt x="649" y="2320"/>
                  <a:pt x="649" y="2320"/>
                </a:cubicBezTo>
                <a:cubicBezTo>
                  <a:pt x="648" y="2322"/>
                  <a:pt x="647" y="2324"/>
                  <a:pt x="646" y="2326"/>
                </a:cubicBezTo>
                <a:cubicBezTo>
                  <a:pt x="643" y="2329"/>
                  <a:pt x="641" y="2333"/>
                  <a:pt x="639" y="2337"/>
                </a:cubicBezTo>
                <a:cubicBezTo>
                  <a:pt x="637" y="2340"/>
                  <a:pt x="635" y="2344"/>
                  <a:pt x="633" y="2348"/>
                </a:cubicBezTo>
                <a:cubicBezTo>
                  <a:pt x="629" y="2355"/>
                  <a:pt x="626" y="2362"/>
                  <a:pt x="623" y="2369"/>
                </a:cubicBezTo>
                <a:cubicBezTo>
                  <a:pt x="620" y="2376"/>
                  <a:pt x="617" y="2382"/>
                  <a:pt x="615" y="2388"/>
                </a:cubicBezTo>
                <a:cubicBezTo>
                  <a:pt x="612" y="2394"/>
                  <a:pt x="610" y="2400"/>
                  <a:pt x="608" y="2405"/>
                </a:cubicBezTo>
                <a:cubicBezTo>
                  <a:pt x="606" y="2410"/>
                  <a:pt x="605" y="2414"/>
                  <a:pt x="603" y="2418"/>
                </a:cubicBezTo>
                <a:cubicBezTo>
                  <a:pt x="602" y="2421"/>
                  <a:pt x="601" y="2424"/>
                  <a:pt x="600" y="2426"/>
                </a:cubicBezTo>
                <a:cubicBezTo>
                  <a:pt x="599" y="2428"/>
                  <a:pt x="599" y="2429"/>
                  <a:pt x="599" y="2429"/>
                </a:cubicBezTo>
                <a:cubicBezTo>
                  <a:pt x="599" y="2429"/>
                  <a:pt x="600" y="2428"/>
                  <a:pt x="600" y="2426"/>
                </a:cubicBezTo>
                <a:cubicBezTo>
                  <a:pt x="601" y="2424"/>
                  <a:pt x="603" y="2422"/>
                  <a:pt x="605" y="2418"/>
                </a:cubicBezTo>
                <a:cubicBezTo>
                  <a:pt x="606" y="2415"/>
                  <a:pt x="609" y="2411"/>
                  <a:pt x="611" y="2406"/>
                </a:cubicBezTo>
                <a:cubicBezTo>
                  <a:pt x="613" y="2401"/>
                  <a:pt x="616" y="2396"/>
                  <a:pt x="619" y="2390"/>
                </a:cubicBezTo>
                <a:cubicBezTo>
                  <a:pt x="622" y="2384"/>
                  <a:pt x="625" y="2378"/>
                  <a:pt x="628" y="2372"/>
                </a:cubicBezTo>
                <a:cubicBezTo>
                  <a:pt x="629" y="2370"/>
                  <a:pt x="630" y="2368"/>
                  <a:pt x="631" y="2366"/>
                </a:cubicBezTo>
                <a:cubicBezTo>
                  <a:pt x="631" y="2367"/>
                  <a:pt x="631" y="2368"/>
                  <a:pt x="630" y="2369"/>
                </a:cubicBezTo>
                <a:cubicBezTo>
                  <a:pt x="630" y="2370"/>
                  <a:pt x="629" y="2372"/>
                  <a:pt x="629" y="2374"/>
                </a:cubicBezTo>
                <a:cubicBezTo>
                  <a:pt x="629" y="2376"/>
                  <a:pt x="628" y="2378"/>
                  <a:pt x="627" y="2380"/>
                </a:cubicBezTo>
                <a:cubicBezTo>
                  <a:pt x="627" y="2383"/>
                  <a:pt x="626" y="2385"/>
                  <a:pt x="626" y="2387"/>
                </a:cubicBezTo>
                <a:cubicBezTo>
                  <a:pt x="626" y="2389"/>
                  <a:pt x="625" y="2390"/>
                  <a:pt x="625" y="2391"/>
                </a:cubicBezTo>
                <a:cubicBezTo>
                  <a:pt x="625" y="2392"/>
                  <a:pt x="625" y="2394"/>
                  <a:pt x="624" y="2395"/>
                </a:cubicBezTo>
                <a:cubicBezTo>
                  <a:pt x="624" y="2397"/>
                  <a:pt x="623" y="2400"/>
                  <a:pt x="623" y="2402"/>
                </a:cubicBezTo>
                <a:cubicBezTo>
                  <a:pt x="622" y="2405"/>
                  <a:pt x="621" y="2408"/>
                  <a:pt x="621" y="2410"/>
                </a:cubicBezTo>
                <a:cubicBezTo>
                  <a:pt x="621" y="2411"/>
                  <a:pt x="620" y="2413"/>
                  <a:pt x="620" y="2414"/>
                </a:cubicBezTo>
                <a:cubicBezTo>
                  <a:pt x="620" y="2415"/>
                  <a:pt x="620" y="2416"/>
                  <a:pt x="619" y="2418"/>
                </a:cubicBezTo>
                <a:cubicBezTo>
                  <a:pt x="619" y="2420"/>
                  <a:pt x="618" y="2422"/>
                  <a:pt x="618" y="2425"/>
                </a:cubicBezTo>
                <a:cubicBezTo>
                  <a:pt x="617" y="2427"/>
                  <a:pt x="617" y="2429"/>
                  <a:pt x="617" y="2431"/>
                </a:cubicBezTo>
                <a:cubicBezTo>
                  <a:pt x="616" y="2433"/>
                  <a:pt x="616" y="2435"/>
                  <a:pt x="616" y="2436"/>
                </a:cubicBezTo>
                <a:cubicBezTo>
                  <a:pt x="615" y="2438"/>
                  <a:pt x="615" y="2439"/>
                  <a:pt x="615" y="2440"/>
                </a:cubicBezTo>
                <a:cubicBezTo>
                  <a:pt x="615" y="2442"/>
                  <a:pt x="615" y="2443"/>
                  <a:pt x="615" y="2443"/>
                </a:cubicBezTo>
                <a:cubicBezTo>
                  <a:pt x="614" y="2444"/>
                  <a:pt x="614" y="2444"/>
                  <a:pt x="614" y="2444"/>
                </a:cubicBezTo>
                <a:cubicBezTo>
                  <a:pt x="614" y="2444"/>
                  <a:pt x="615" y="2444"/>
                  <a:pt x="615" y="2443"/>
                </a:cubicBezTo>
                <a:cubicBezTo>
                  <a:pt x="615" y="2443"/>
                  <a:pt x="616" y="2442"/>
                  <a:pt x="616" y="2441"/>
                </a:cubicBezTo>
                <a:cubicBezTo>
                  <a:pt x="617" y="2440"/>
                  <a:pt x="618" y="2439"/>
                  <a:pt x="619" y="2437"/>
                </a:cubicBezTo>
                <a:cubicBezTo>
                  <a:pt x="619" y="2437"/>
                  <a:pt x="619" y="2436"/>
                  <a:pt x="620" y="2435"/>
                </a:cubicBezTo>
                <a:cubicBezTo>
                  <a:pt x="620" y="2434"/>
                  <a:pt x="621" y="2433"/>
                  <a:pt x="621" y="2432"/>
                </a:cubicBezTo>
                <a:cubicBezTo>
                  <a:pt x="621" y="2431"/>
                  <a:pt x="622" y="2430"/>
                  <a:pt x="622" y="2429"/>
                </a:cubicBezTo>
                <a:cubicBezTo>
                  <a:pt x="623" y="2428"/>
                  <a:pt x="623" y="2427"/>
                  <a:pt x="624" y="2426"/>
                </a:cubicBezTo>
                <a:cubicBezTo>
                  <a:pt x="624" y="2424"/>
                  <a:pt x="625" y="2422"/>
                  <a:pt x="626" y="2419"/>
                </a:cubicBezTo>
                <a:cubicBezTo>
                  <a:pt x="626" y="2418"/>
                  <a:pt x="627" y="2417"/>
                  <a:pt x="627" y="2416"/>
                </a:cubicBezTo>
                <a:cubicBezTo>
                  <a:pt x="628" y="2415"/>
                  <a:pt x="628" y="2413"/>
                  <a:pt x="628" y="2412"/>
                </a:cubicBezTo>
                <a:cubicBezTo>
                  <a:pt x="629" y="2409"/>
                  <a:pt x="630" y="2407"/>
                  <a:pt x="630" y="2404"/>
                </a:cubicBezTo>
                <a:cubicBezTo>
                  <a:pt x="631" y="2402"/>
                  <a:pt x="631" y="2399"/>
                  <a:pt x="632" y="2396"/>
                </a:cubicBezTo>
                <a:cubicBezTo>
                  <a:pt x="632" y="2395"/>
                  <a:pt x="632" y="2394"/>
                  <a:pt x="632" y="2392"/>
                </a:cubicBezTo>
                <a:cubicBezTo>
                  <a:pt x="633" y="2391"/>
                  <a:pt x="633" y="2390"/>
                  <a:pt x="633" y="2389"/>
                </a:cubicBezTo>
                <a:cubicBezTo>
                  <a:pt x="633" y="2386"/>
                  <a:pt x="633" y="2384"/>
                  <a:pt x="633" y="2381"/>
                </a:cubicBezTo>
                <a:cubicBezTo>
                  <a:pt x="633" y="2380"/>
                  <a:pt x="633" y="2379"/>
                  <a:pt x="633" y="2378"/>
                </a:cubicBezTo>
                <a:cubicBezTo>
                  <a:pt x="634" y="2377"/>
                  <a:pt x="634" y="2376"/>
                  <a:pt x="634" y="2375"/>
                </a:cubicBezTo>
                <a:cubicBezTo>
                  <a:pt x="634" y="2374"/>
                  <a:pt x="634" y="2373"/>
                  <a:pt x="633" y="2372"/>
                </a:cubicBezTo>
                <a:cubicBezTo>
                  <a:pt x="633" y="2371"/>
                  <a:pt x="633" y="2370"/>
                  <a:pt x="633" y="2369"/>
                </a:cubicBezTo>
                <a:cubicBezTo>
                  <a:pt x="633" y="2367"/>
                  <a:pt x="633" y="2366"/>
                  <a:pt x="633" y="2365"/>
                </a:cubicBezTo>
                <a:cubicBezTo>
                  <a:pt x="633" y="2364"/>
                  <a:pt x="633" y="2363"/>
                  <a:pt x="633" y="2363"/>
                </a:cubicBezTo>
                <a:cubicBezTo>
                  <a:pt x="635" y="2359"/>
                  <a:pt x="637" y="2355"/>
                  <a:pt x="639" y="2351"/>
                </a:cubicBezTo>
                <a:cubicBezTo>
                  <a:pt x="641" y="2348"/>
                  <a:pt x="643" y="2344"/>
                  <a:pt x="645" y="2341"/>
                </a:cubicBezTo>
                <a:cubicBezTo>
                  <a:pt x="646" y="2339"/>
                  <a:pt x="647" y="2337"/>
                  <a:pt x="649" y="2335"/>
                </a:cubicBezTo>
                <a:cubicBezTo>
                  <a:pt x="650" y="2334"/>
                  <a:pt x="651" y="2332"/>
                  <a:pt x="652" y="2330"/>
                </a:cubicBezTo>
                <a:cubicBezTo>
                  <a:pt x="653" y="2328"/>
                  <a:pt x="654" y="2327"/>
                  <a:pt x="656" y="2325"/>
                </a:cubicBezTo>
                <a:cubicBezTo>
                  <a:pt x="658" y="2322"/>
                  <a:pt x="658" y="2322"/>
                  <a:pt x="658" y="2322"/>
                </a:cubicBezTo>
                <a:cubicBezTo>
                  <a:pt x="659" y="2320"/>
                  <a:pt x="659" y="2320"/>
                  <a:pt x="659" y="2320"/>
                </a:cubicBezTo>
                <a:cubicBezTo>
                  <a:pt x="660" y="2319"/>
                  <a:pt x="661" y="2318"/>
                  <a:pt x="661" y="2317"/>
                </a:cubicBezTo>
                <a:cubicBezTo>
                  <a:pt x="663" y="2315"/>
                  <a:pt x="663" y="2315"/>
                  <a:pt x="663" y="2315"/>
                </a:cubicBezTo>
                <a:cubicBezTo>
                  <a:pt x="665" y="2313"/>
                  <a:pt x="666" y="2312"/>
                  <a:pt x="668" y="2310"/>
                </a:cubicBezTo>
                <a:cubicBezTo>
                  <a:pt x="673" y="2304"/>
                  <a:pt x="679" y="2298"/>
                  <a:pt x="686" y="2292"/>
                </a:cubicBezTo>
                <a:cubicBezTo>
                  <a:pt x="687" y="2291"/>
                  <a:pt x="689" y="2290"/>
                  <a:pt x="690" y="2288"/>
                </a:cubicBezTo>
                <a:cubicBezTo>
                  <a:pt x="679" y="2349"/>
                  <a:pt x="682" y="2411"/>
                  <a:pt x="633" y="2460"/>
                </a:cubicBezTo>
                <a:cubicBezTo>
                  <a:pt x="620" y="2473"/>
                  <a:pt x="606" y="2484"/>
                  <a:pt x="592" y="2491"/>
                </a:cubicBezTo>
                <a:cubicBezTo>
                  <a:pt x="590" y="2490"/>
                  <a:pt x="588" y="2489"/>
                  <a:pt x="585" y="2488"/>
                </a:cubicBezTo>
                <a:cubicBezTo>
                  <a:pt x="581" y="2487"/>
                  <a:pt x="577" y="2484"/>
                  <a:pt x="572" y="2482"/>
                </a:cubicBezTo>
                <a:cubicBezTo>
                  <a:pt x="567" y="2479"/>
                  <a:pt x="562" y="2476"/>
                  <a:pt x="557" y="2473"/>
                </a:cubicBezTo>
                <a:cubicBezTo>
                  <a:pt x="555" y="2472"/>
                  <a:pt x="552" y="2470"/>
                  <a:pt x="549" y="2469"/>
                </a:cubicBezTo>
                <a:cubicBezTo>
                  <a:pt x="547" y="2467"/>
                  <a:pt x="544" y="2466"/>
                  <a:pt x="541" y="2464"/>
                </a:cubicBezTo>
                <a:cubicBezTo>
                  <a:pt x="540" y="2464"/>
                  <a:pt x="540" y="2464"/>
                  <a:pt x="540" y="2464"/>
                </a:cubicBezTo>
                <a:cubicBezTo>
                  <a:pt x="540" y="2463"/>
                  <a:pt x="540" y="2463"/>
                  <a:pt x="540" y="2463"/>
                </a:cubicBezTo>
                <a:cubicBezTo>
                  <a:pt x="539" y="2463"/>
                  <a:pt x="539" y="2463"/>
                  <a:pt x="539" y="2463"/>
                </a:cubicBezTo>
                <a:cubicBezTo>
                  <a:pt x="539" y="2463"/>
                  <a:pt x="539" y="2463"/>
                  <a:pt x="539" y="2463"/>
                </a:cubicBezTo>
                <a:cubicBezTo>
                  <a:pt x="539" y="2463"/>
                  <a:pt x="539" y="2463"/>
                  <a:pt x="539" y="2463"/>
                </a:cubicBezTo>
                <a:cubicBezTo>
                  <a:pt x="537" y="2462"/>
                  <a:pt x="537" y="2462"/>
                  <a:pt x="537" y="2462"/>
                </a:cubicBezTo>
                <a:cubicBezTo>
                  <a:pt x="535" y="2461"/>
                  <a:pt x="534" y="2461"/>
                  <a:pt x="532" y="2460"/>
                </a:cubicBezTo>
                <a:cubicBezTo>
                  <a:pt x="531" y="2460"/>
                  <a:pt x="529" y="2459"/>
                  <a:pt x="528" y="2458"/>
                </a:cubicBezTo>
                <a:cubicBezTo>
                  <a:pt x="525" y="2457"/>
                  <a:pt x="525" y="2457"/>
                  <a:pt x="525" y="2457"/>
                </a:cubicBezTo>
                <a:cubicBezTo>
                  <a:pt x="523" y="2457"/>
                  <a:pt x="523" y="2457"/>
                  <a:pt x="523" y="2457"/>
                </a:cubicBezTo>
                <a:cubicBezTo>
                  <a:pt x="518" y="2455"/>
                  <a:pt x="518" y="2455"/>
                  <a:pt x="518" y="2455"/>
                </a:cubicBezTo>
                <a:cubicBezTo>
                  <a:pt x="517" y="2455"/>
                  <a:pt x="515" y="2454"/>
                  <a:pt x="514" y="2454"/>
                </a:cubicBezTo>
                <a:cubicBezTo>
                  <a:pt x="511" y="2453"/>
                  <a:pt x="511" y="2453"/>
                  <a:pt x="511" y="2453"/>
                </a:cubicBezTo>
                <a:cubicBezTo>
                  <a:pt x="510" y="2453"/>
                  <a:pt x="510" y="2453"/>
                  <a:pt x="509" y="2453"/>
                </a:cubicBezTo>
                <a:cubicBezTo>
                  <a:pt x="507" y="2453"/>
                  <a:pt x="506" y="2452"/>
                  <a:pt x="504" y="2452"/>
                </a:cubicBezTo>
                <a:cubicBezTo>
                  <a:pt x="502" y="2452"/>
                  <a:pt x="501" y="2451"/>
                  <a:pt x="499" y="2451"/>
                </a:cubicBezTo>
                <a:cubicBezTo>
                  <a:pt x="498" y="2451"/>
                  <a:pt x="498" y="2451"/>
                  <a:pt x="497" y="2451"/>
                </a:cubicBezTo>
                <a:cubicBezTo>
                  <a:pt x="496" y="2451"/>
                  <a:pt x="495" y="2451"/>
                  <a:pt x="495" y="2451"/>
                </a:cubicBezTo>
                <a:cubicBezTo>
                  <a:pt x="493" y="2450"/>
                  <a:pt x="491" y="2450"/>
                  <a:pt x="490" y="2450"/>
                </a:cubicBezTo>
                <a:cubicBezTo>
                  <a:pt x="489" y="2450"/>
                  <a:pt x="488" y="2450"/>
                  <a:pt x="488" y="2450"/>
                </a:cubicBezTo>
                <a:cubicBezTo>
                  <a:pt x="487" y="2450"/>
                  <a:pt x="486" y="2450"/>
                  <a:pt x="485" y="2450"/>
                </a:cubicBezTo>
                <a:cubicBezTo>
                  <a:pt x="484" y="2450"/>
                  <a:pt x="482" y="2450"/>
                  <a:pt x="481" y="2450"/>
                </a:cubicBezTo>
                <a:cubicBezTo>
                  <a:pt x="479" y="2450"/>
                  <a:pt x="478" y="2450"/>
                  <a:pt x="476" y="2450"/>
                </a:cubicBezTo>
                <a:cubicBezTo>
                  <a:pt x="475" y="2450"/>
                  <a:pt x="473" y="2450"/>
                  <a:pt x="472" y="2450"/>
                </a:cubicBezTo>
                <a:cubicBezTo>
                  <a:pt x="471" y="2450"/>
                  <a:pt x="469" y="2451"/>
                  <a:pt x="468" y="2451"/>
                </a:cubicBezTo>
                <a:cubicBezTo>
                  <a:pt x="462" y="2451"/>
                  <a:pt x="457" y="2452"/>
                  <a:pt x="452" y="2453"/>
                </a:cubicBezTo>
                <a:cubicBezTo>
                  <a:pt x="452" y="2453"/>
                  <a:pt x="451" y="2453"/>
                  <a:pt x="451" y="2454"/>
                </a:cubicBezTo>
                <a:cubicBezTo>
                  <a:pt x="450" y="2454"/>
                  <a:pt x="449" y="2454"/>
                  <a:pt x="449" y="2454"/>
                </a:cubicBezTo>
                <a:cubicBezTo>
                  <a:pt x="448" y="2454"/>
                  <a:pt x="447" y="2455"/>
                  <a:pt x="446" y="2455"/>
                </a:cubicBezTo>
                <a:cubicBezTo>
                  <a:pt x="444" y="2455"/>
                  <a:pt x="443" y="2455"/>
                  <a:pt x="442" y="2456"/>
                </a:cubicBezTo>
                <a:cubicBezTo>
                  <a:pt x="441" y="2456"/>
                  <a:pt x="440" y="2457"/>
                  <a:pt x="440" y="2457"/>
                </a:cubicBezTo>
                <a:cubicBezTo>
                  <a:pt x="436" y="2458"/>
                  <a:pt x="433" y="2459"/>
                  <a:pt x="430" y="2461"/>
                </a:cubicBezTo>
                <a:cubicBezTo>
                  <a:pt x="429" y="2461"/>
                  <a:pt x="428" y="2462"/>
                  <a:pt x="427" y="2462"/>
                </a:cubicBezTo>
                <a:cubicBezTo>
                  <a:pt x="426" y="2463"/>
                  <a:pt x="425" y="2463"/>
                  <a:pt x="424" y="2463"/>
                </a:cubicBezTo>
                <a:cubicBezTo>
                  <a:pt x="423" y="2464"/>
                  <a:pt x="422" y="2464"/>
                  <a:pt x="422" y="2464"/>
                </a:cubicBezTo>
                <a:cubicBezTo>
                  <a:pt x="422" y="2464"/>
                  <a:pt x="423" y="2464"/>
                  <a:pt x="424" y="2464"/>
                </a:cubicBezTo>
                <a:cubicBezTo>
                  <a:pt x="425" y="2464"/>
                  <a:pt x="426" y="2463"/>
                  <a:pt x="427" y="2463"/>
                </a:cubicBezTo>
                <a:cubicBezTo>
                  <a:pt x="428" y="2463"/>
                  <a:pt x="429" y="2462"/>
                  <a:pt x="431" y="2462"/>
                </a:cubicBezTo>
                <a:cubicBezTo>
                  <a:pt x="433" y="2461"/>
                  <a:pt x="437" y="2460"/>
                  <a:pt x="440" y="2460"/>
                </a:cubicBezTo>
                <a:cubicBezTo>
                  <a:pt x="441" y="2460"/>
                  <a:pt x="442" y="2459"/>
                  <a:pt x="443" y="2459"/>
                </a:cubicBezTo>
                <a:cubicBezTo>
                  <a:pt x="444" y="2459"/>
                  <a:pt x="445" y="2459"/>
                  <a:pt x="446" y="2459"/>
                </a:cubicBezTo>
                <a:cubicBezTo>
                  <a:pt x="449" y="2458"/>
                  <a:pt x="451" y="2458"/>
                  <a:pt x="453" y="2458"/>
                </a:cubicBezTo>
                <a:cubicBezTo>
                  <a:pt x="454" y="2458"/>
                  <a:pt x="455" y="2457"/>
                  <a:pt x="457" y="2457"/>
                </a:cubicBezTo>
                <a:cubicBezTo>
                  <a:pt x="457" y="2457"/>
                  <a:pt x="458" y="2457"/>
                  <a:pt x="458" y="2457"/>
                </a:cubicBezTo>
                <a:cubicBezTo>
                  <a:pt x="459" y="2457"/>
                  <a:pt x="460" y="2457"/>
                  <a:pt x="460" y="2457"/>
                </a:cubicBezTo>
                <a:cubicBezTo>
                  <a:pt x="463" y="2457"/>
                  <a:pt x="465" y="2457"/>
                  <a:pt x="468" y="2457"/>
                </a:cubicBezTo>
                <a:cubicBezTo>
                  <a:pt x="469" y="2457"/>
                  <a:pt x="471" y="2457"/>
                  <a:pt x="472" y="2457"/>
                </a:cubicBezTo>
                <a:cubicBezTo>
                  <a:pt x="474" y="2456"/>
                  <a:pt x="475" y="2457"/>
                  <a:pt x="476" y="2457"/>
                </a:cubicBezTo>
                <a:cubicBezTo>
                  <a:pt x="478" y="2457"/>
                  <a:pt x="479" y="2457"/>
                  <a:pt x="481" y="2457"/>
                </a:cubicBezTo>
                <a:cubicBezTo>
                  <a:pt x="482" y="2457"/>
                  <a:pt x="483" y="2457"/>
                  <a:pt x="485" y="2457"/>
                </a:cubicBezTo>
                <a:cubicBezTo>
                  <a:pt x="486" y="2457"/>
                  <a:pt x="486" y="2457"/>
                  <a:pt x="487" y="2457"/>
                </a:cubicBezTo>
                <a:cubicBezTo>
                  <a:pt x="488" y="2457"/>
                  <a:pt x="489" y="2457"/>
                  <a:pt x="489" y="2457"/>
                </a:cubicBezTo>
                <a:cubicBezTo>
                  <a:pt x="491" y="2458"/>
                  <a:pt x="492" y="2458"/>
                  <a:pt x="494" y="2458"/>
                </a:cubicBezTo>
                <a:cubicBezTo>
                  <a:pt x="494" y="2458"/>
                  <a:pt x="495" y="2458"/>
                  <a:pt x="496" y="2458"/>
                </a:cubicBezTo>
                <a:cubicBezTo>
                  <a:pt x="497" y="2458"/>
                  <a:pt x="497" y="2459"/>
                  <a:pt x="498" y="2459"/>
                </a:cubicBezTo>
                <a:cubicBezTo>
                  <a:pt x="500" y="2459"/>
                  <a:pt x="501" y="2459"/>
                  <a:pt x="503" y="2459"/>
                </a:cubicBezTo>
                <a:cubicBezTo>
                  <a:pt x="505" y="2460"/>
                  <a:pt x="508" y="2461"/>
                  <a:pt x="511" y="2461"/>
                </a:cubicBezTo>
                <a:cubicBezTo>
                  <a:pt x="511" y="2461"/>
                  <a:pt x="511" y="2461"/>
                  <a:pt x="510" y="2461"/>
                </a:cubicBezTo>
                <a:cubicBezTo>
                  <a:pt x="509" y="2461"/>
                  <a:pt x="507" y="2461"/>
                  <a:pt x="505" y="2461"/>
                </a:cubicBezTo>
                <a:cubicBezTo>
                  <a:pt x="504" y="2461"/>
                  <a:pt x="503" y="2461"/>
                  <a:pt x="502" y="2461"/>
                </a:cubicBezTo>
                <a:cubicBezTo>
                  <a:pt x="501" y="2461"/>
                  <a:pt x="500" y="2461"/>
                  <a:pt x="499" y="2461"/>
                </a:cubicBezTo>
                <a:cubicBezTo>
                  <a:pt x="497" y="2461"/>
                  <a:pt x="496" y="2461"/>
                  <a:pt x="495" y="2461"/>
                </a:cubicBezTo>
                <a:cubicBezTo>
                  <a:pt x="493" y="2461"/>
                  <a:pt x="492" y="2461"/>
                  <a:pt x="491" y="2462"/>
                </a:cubicBezTo>
                <a:cubicBezTo>
                  <a:pt x="489" y="2462"/>
                  <a:pt x="488" y="2462"/>
                  <a:pt x="486" y="2462"/>
                </a:cubicBezTo>
                <a:cubicBezTo>
                  <a:pt x="485" y="2462"/>
                  <a:pt x="483" y="2462"/>
                  <a:pt x="482" y="2463"/>
                </a:cubicBezTo>
                <a:cubicBezTo>
                  <a:pt x="479" y="2463"/>
                  <a:pt x="476" y="2464"/>
                  <a:pt x="473" y="2465"/>
                </a:cubicBezTo>
                <a:cubicBezTo>
                  <a:pt x="469" y="2465"/>
                  <a:pt x="466" y="2466"/>
                  <a:pt x="463" y="2467"/>
                </a:cubicBezTo>
                <a:cubicBezTo>
                  <a:pt x="460" y="2468"/>
                  <a:pt x="457" y="2469"/>
                  <a:pt x="454" y="2470"/>
                </a:cubicBezTo>
                <a:cubicBezTo>
                  <a:pt x="451" y="2472"/>
                  <a:pt x="448" y="2473"/>
                  <a:pt x="445" y="2474"/>
                </a:cubicBezTo>
                <a:cubicBezTo>
                  <a:pt x="444" y="2475"/>
                  <a:pt x="442" y="2476"/>
                  <a:pt x="441" y="2476"/>
                </a:cubicBezTo>
                <a:cubicBezTo>
                  <a:pt x="440" y="2477"/>
                  <a:pt x="438" y="2478"/>
                  <a:pt x="437" y="2478"/>
                </a:cubicBezTo>
                <a:cubicBezTo>
                  <a:pt x="436" y="2479"/>
                  <a:pt x="435" y="2480"/>
                  <a:pt x="434" y="2480"/>
                </a:cubicBezTo>
                <a:cubicBezTo>
                  <a:pt x="433" y="2481"/>
                  <a:pt x="432" y="2482"/>
                  <a:pt x="430" y="2482"/>
                </a:cubicBezTo>
                <a:cubicBezTo>
                  <a:pt x="429" y="2483"/>
                  <a:pt x="428" y="2484"/>
                  <a:pt x="428" y="2484"/>
                </a:cubicBezTo>
                <a:cubicBezTo>
                  <a:pt x="427" y="2485"/>
                  <a:pt x="426" y="2486"/>
                  <a:pt x="425" y="2486"/>
                </a:cubicBezTo>
                <a:cubicBezTo>
                  <a:pt x="423" y="2487"/>
                  <a:pt x="422" y="2488"/>
                  <a:pt x="421" y="2489"/>
                </a:cubicBezTo>
                <a:cubicBezTo>
                  <a:pt x="420" y="2490"/>
                  <a:pt x="419" y="2491"/>
                  <a:pt x="418" y="2491"/>
                </a:cubicBezTo>
                <a:cubicBezTo>
                  <a:pt x="418" y="2492"/>
                  <a:pt x="417" y="2492"/>
                  <a:pt x="417" y="2492"/>
                </a:cubicBezTo>
                <a:cubicBezTo>
                  <a:pt x="417" y="2492"/>
                  <a:pt x="418" y="2492"/>
                  <a:pt x="419" y="2492"/>
                </a:cubicBezTo>
                <a:cubicBezTo>
                  <a:pt x="419" y="2492"/>
                  <a:pt x="420" y="2491"/>
                  <a:pt x="422" y="2491"/>
                </a:cubicBezTo>
                <a:cubicBezTo>
                  <a:pt x="422" y="2490"/>
                  <a:pt x="423" y="2490"/>
                  <a:pt x="424" y="2490"/>
                </a:cubicBezTo>
                <a:cubicBezTo>
                  <a:pt x="425" y="2489"/>
                  <a:pt x="426" y="2489"/>
                  <a:pt x="426" y="2489"/>
                </a:cubicBezTo>
                <a:cubicBezTo>
                  <a:pt x="427" y="2488"/>
                  <a:pt x="428" y="2488"/>
                  <a:pt x="429" y="2488"/>
                </a:cubicBezTo>
                <a:cubicBezTo>
                  <a:pt x="430" y="2487"/>
                  <a:pt x="431" y="2487"/>
                  <a:pt x="433" y="2486"/>
                </a:cubicBezTo>
                <a:cubicBezTo>
                  <a:pt x="435" y="2486"/>
                  <a:pt x="437" y="2485"/>
                  <a:pt x="440" y="2484"/>
                </a:cubicBezTo>
                <a:cubicBezTo>
                  <a:pt x="440" y="2483"/>
                  <a:pt x="441" y="2483"/>
                  <a:pt x="442" y="2483"/>
                </a:cubicBezTo>
                <a:cubicBezTo>
                  <a:pt x="442" y="2483"/>
                  <a:pt x="443" y="2482"/>
                  <a:pt x="444" y="2482"/>
                </a:cubicBezTo>
                <a:cubicBezTo>
                  <a:pt x="445" y="2482"/>
                  <a:pt x="446" y="2481"/>
                  <a:pt x="448" y="2481"/>
                </a:cubicBezTo>
                <a:cubicBezTo>
                  <a:pt x="449" y="2480"/>
                  <a:pt x="451" y="2480"/>
                  <a:pt x="452" y="2479"/>
                </a:cubicBezTo>
                <a:cubicBezTo>
                  <a:pt x="454" y="2479"/>
                  <a:pt x="455" y="2478"/>
                  <a:pt x="456" y="2478"/>
                </a:cubicBezTo>
                <a:cubicBezTo>
                  <a:pt x="459" y="2477"/>
                  <a:pt x="462" y="2476"/>
                  <a:pt x="465" y="2475"/>
                </a:cubicBezTo>
                <a:cubicBezTo>
                  <a:pt x="468" y="2474"/>
                  <a:pt x="472" y="2473"/>
                  <a:pt x="475" y="2472"/>
                </a:cubicBezTo>
                <a:cubicBezTo>
                  <a:pt x="476" y="2472"/>
                  <a:pt x="477" y="2471"/>
                  <a:pt x="479" y="2471"/>
                </a:cubicBezTo>
                <a:cubicBezTo>
                  <a:pt x="480" y="2470"/>
                  <a:pt x="482" y="2470"/>
                  <a:pt x="483" y="2470"/>
                </a:cubicBezTo>
                <a:cubicBezTo>
                  <a:pt x="485" y="2469"/>
                  <a:pt x="486" y="2469"/>
                  <a:pt x="488" y="2468"/>
                </a:cubicBezTo>
                <a:cubicBezTo>
                  <a:pt x="488" y="2468"/>
                  <a:pt x="489" y="2468"/>
                  <a:pt x="490" y="2468"/>
                </a:cubicBezTo>
                <a:cubicBezTo>
                  <a:pt x="490" y="2468"/>
                  <a:pt x="491" y="2468"/>
                  <a:pt x="492" y="2467"/>
                </a:cubicBezTo>
                <a:cubicBezTo>
                  <a:pt x="493" y="2467"/>
                  <a:pt x="494" y="2467"/>
                  <a:pt x="496" y="2466"/>
                </a:cubicBezTo>
                <a:cubicBezTo>
                  <a:pt x="497" y="2466"/>
                  <a:pt x="498" y="2466"/>
                  <a:pt x="499" y="2466"/>
                </a:cubicBezTo>
                <a:cubicBezTo>
                  <a:pt x="500" y="2465"/>
                  <a:pt x="501" y="2465"/>
                  <a:pt x="503" y="2465"/>
                </a:cubicBezTo>
                <a:cubicBezTo>
                  <a:pt x="504" y="2465"/>
                  <a:pt x="505" y="2464"/>
                  <a:pt x="506" y="2464"/>
                </a:cubicBezTo>
                <a:cubicBezTo>
                  <a:pt x="506" y="2464"/>
                  <a:pt x="507" y="2464"/>
                  <a:pt x="508" y="2463"/>
                </a:cubicBezTo>
                <a:cubicBezTo>
                  <a:pt x="509" y="2463"/>
                  <a:pt x="510" y="2463"/>
                  <a:pt x="511" y="2463"/>
                </a:cubicBezTo>
                <a:cubicBezTo>
                  <a:pt x="512" y="2463"/>
                  <a:pt x="513" y="2462"/>
                  <a:pt x="514" y="2462"/>
                </a:cubicBezTo>
                <a:cubicBezTo>
                  <a:pt x="514" y="2462"/>
                  <a:pt x="515" y="2463"/>
                  <a:pt x="516" y="2463"/>
                </a:cubicBezTo>
                <a:cubicBezTo>
                  <a:pt x="520" y="2464"/>
                  <a:pt x="520" y="2464"/>
                  <a:pt x="520" y="2464"/>
                </a:cubicBezTo>
                <a:cubicBezTo>
                  <a:pt x="523" y="2465"/>
                  <a:pt x="523" y="2465"/>
                  <a:pt x="523" y="2465"/>
                </a:cubicBezTo>
                <a:cubicBezTo>
                  <a:pt x="525" y="2466"/>
                  <a:pt x="525" y="2466"/>
                  <a:pt x="525" y="2466"/>
                </a:cubicBezTo>
                <a:cubicBezTo>
                  <a:pt x="526" y="2466"/>
                  <a:pt x="528" y="2467"/>
                  <a:pt x="529" y="2467"/>
                </a:cubicBezTo>
                <a:cubicBezTo>
                  <a:pt x="530" y="2468"/>
                  <a:pt x="532" y="2469"/>
                  <a:pt x="533" y="2469"/>
                </a:cubicBezTo>
                <a:cubicBezTo>
                  <a:pt x="536" y="2470"/>
                  <a:pt x="536" y="2470"/>
                  <a:pt x="536" y="2470"/>
                </a:cubicBezTo>
                <a:cubicBezTo>
                  <a:pt x="536" y="2470"/>
                  <a:pt x="536" y="2470"/>
                  <a:pt x="536" y="2470"/>
                </a:cubicBezTo>
                <a:cubicBezTo>
                  <a:pt x="536" y="2470"/>
                  <a:pt x="536" y="2470"/>
                  <a:pt x="536" y="2470"/>
                </a:cubicBezTo>
                <a:cubicBezTo>
                  <a:pt x="536" y="2470"/>
                  <a:pt x="536" y="2470"/>
                  <a:pt x="536" y="2470"/>
                </a:cubicBezTo>
                <a:cubicBezTo>
                  <a:pt x="536" y="2470"/>
                  <a:pt x="536" y="2470"/>
                  <a:pt x="536" y="2470"/>
                </a:cubicBezTo>
                <a:cubicBezTo>
                  <a:pt x="536" y="2471"/>
                  <a:pt x="536" y="2471"/>
                  <a:pt x="536" y="2471"/>
                </a:cubicBezTo>
                <a:cubicBezTo>
                  <a:pt x="538" y="2471"/>
                  <a:pt x="538" y="2471"/>
                  <a:pt x="538" y="2471"/>
                </a:cubicBezTo>
                <a:cubicBezTo>
                  <a:pt x="540" y="2472"/>
                  <a:pt x="543" y="2474"/>
                  <a:pt x="546" y="2475"/>
                </a:cubicBezTo>
                <a:cubicBezTo>
                  <a:pt x="548" y="2477"/>
                  <a:pt x="551" y="2478"/>
                  <a:pt x="554" y="2479"/>
                </a:cubicBezTo>
                <a:cubicBezTo>
                  <a:pt x="559" y="2482"/>
                  <a:pt x="564" y="2485"/>
                  <a:pt x="569" y="2487"/>
                </a:cubicBezTo>
                <a:cubicBezTo>
                  <a:pt x="574" y="2489"/>
                  <a:pt x="579" y="2491"/>
                  <a:pt x="584" y="2493"/>
                </a:cubicBezTo>
                <a:cubicBezTo>
                  <a:pt x="585" y="2493"/>
                  <a:pt x="585" y="2493"/>
                  <a:pt x="586" y="2493"/>
                </a:cubicBezTo>
                <a:cubicBezTo>
                  <a:pt x="572" y="2500"/>
                  <a:pt x="556" y="2503"/>
                  <a:pt x="539" y="2503"/>
                </a:cubicBezTo>
                <a:cubicBezTo>
                  <a:pt x="493" y="2504"/>
                  <a:pt x="454" y="2512"/>
                  <a:pt x="437" y="2549"/>
                </a:cubicBezTo>
                <a:cubicBezTo>
                  <a:pt x="469" y="2517"/>
                  <a:pt x="511" y="2512"/>
                  <a:pt x="566" y="2511"/>
                </a:cubicBezTo>
                <a:cubicBezTo>
                  <a:pt x="589" y="2511"/>
                  <a:pt x="607" y="2503"/>
                  <a:pt x="624" y="2490"/>
                </a:cubicBezTo>
                <a:cubicBezTo>
                  <a:pt x="623" y="2492"/>
                  <a:pt x="622" y="2493"/>
                  <a:pt x="621" y="2495"/>
                </a:cubicBezTo>
                <a:cubicBezTo>
                  <a:pt x="620" y="2496"/>
                  <a:pt x="619" y="2498"/>
                  <a:pt x="617" y="2500"/>
                </a:cubicBezTo>
                <a:cubicBezTo>
                  <a:pt x="617" y="2501"/>
                  <a:pt x="616" y="2502"/>
                  <a:pt x="615" y="2503"/>
                </a:cubicBezTo>
                <a:cubicBezTo>
                  <a:pt x="614" y="2503"/>
                  <a:pt x="614" y="2504"/>
                  <a:pt x="613" y="2505"/>
                </a:cubicBezTo>
                <a:cubicBezTo>
                  <a:pt x="611" y="2507"/>
                  <a:pt x="610" y="2509"/>
                  <a:pt x="608" y="2511"/>
                </a:cubicBezTo>
                <a:cubicBezTo>
                  <a:pt x="607" y="2512"/>
                  <a:pt x="607" y="2513"/>
                  <a:pt x="606" y="2514"/>
                </a:cubicBezTo>
                <a:cubicBezTo>
                  <a:pt x="605" y="2515"/>
                  <a:pt x="604" y="2516"/>
                  <a:pt x="603" y="2517"/>
                </a:cubicBezTo>
                <a:cubicBezTo>
                  <a:pt x="601" y="2519"/>
                  <a:pt x="599" y="2521"/>
                  <a:pt x="597" y="2523"/>
                </a:cubicBezTo>
                <a:cubicBezTo>
                  <a:pt x="595" y="2525"/>
                  <a:pt x="593" y="2527"/>
                  <a:pt x="591" y="2529"/>
                </a:cubicBezTo>
                <a:cubicBezTo>
                  <a:pt x="590" y="2530"/>
                  <a:pt x="589" y="2531"/>
                  <a:pt x="588" y="2532"/>
                </a:cubicBezTo>
                <a:cubicBezTo>
                  <a:pt x="587" y="2533"/>
                  <a:pt x="586" y="2534"/>
                  <a:pt x="585" y="2535"/>
                </a:cubicBezTo>
                <a:cubicBezTo>
                  <a:pt x="581" y="2538"/>
                  <a:pt x="577" y="2542"/>
                  <a:pt x="573" y="2545"/>
                </a:cubicBezTo>
                <a:cubicBezTo>
                  <a:pt x="572" y="2545"/>
                  <a:pt x="572" y="2545"/>
                  <a:pt x="572" y="2545"/>
                </a:cubicBezTo>
                <a:cubicBezTo>
                  <a:pt x="571" y="2546"/>
                  <a:pt x="570" y="2546"/>
                  <a:pt x="569" y="2546"/>
                </a:cubicBezTo>
                <a:cubicBezTo>
                  <a:pt x="568" y="2546"/>
                  <a:pt x="567" y="2547"/>
                  <a:pt x="566" y="2547"/>
                </a:cubicBezTo>
                <a:cubicBezTo>
                  <a:pt x="565" y="2547"/>
                  <a:pt x="564" y="2547"/>
                  <a:pt x="563" y="2548"/>
                </a:cubicBezTo>
                <a:cubicBezTo>
                  <a:pt x="562" y="2548"/>
                  <a:pt x="561" y="2548"/>
                  <a:pt x="560" y="2548"/>
                </a:cubicBezTo>
                <a:cubicBezTo>
                  <a:pt x="558" y="2548"/>
                  <a:pt x="556" y="2549"/>
                  <a:pt x="554" y="2549"/>
                </a:cubicBezTo>
                <a:cubicBezTo>
                  <a:pt x="552" y="2550"/>
                  <a:pt x="550" y="2550"/>
                  <a:pt x="548" y="2550"/>
                </a:cubicBezTo>
                <a:cubicBezTo>
                  <a:pt x="547" y="2550"/>
                  <a:pt x="546" y="2550"/>
                  <a:pt x="545" y="2551"/>
                </a:cubicBezTo>
                <a:cubicBezTo>
                  <a:pt x="543" y="2551"/>
                  <a:pt x="542" y="2551"/>
                  <a:pt x="541" y="2551"/>
                </a:cubicBezTo>
                <a:cubicBezTo>
                  <a:pt x="537" y="2551"/>
                  <a:pt x="532" y="2552"/>
                  <a:pt x="528" y="2552"/>
                </a:cubicBezTo>
                <a:cubicBezTo>
                  <a:pt x="523" y="2553"/>
                  <a:pt x="518" y="2553"/>
                  <a:pt x="514" y="2554"/>
                </a:cubicBezTo>
                <a:cubicBezTo>
                  <a:pt x="512" y="2554"/>
                  <a:pt x="509" y="2554"/>
                  <a:pt x="507" y="2554"/>
                </a:cubicBezTo>
                <a:cubicBezTo>
                  <a:pt x="505" y="2555"/>
                  <a:pt x="503" y="2555"/>
                  <a:pt x="500" y="2555"/>
                </a:cubicBezTo>
                <a:cubicBezTo>
                  <a:pt x="496" y="2556"/>
                  <a:pt x="492" y="2557"/>
                  <a:pt x="488" y="2558"/>
                </a:cubicBezTo>
                <a:cubicBezTo>
                  <a:pt x="486" y="2559"/>
                  <a:pt x="484" y="2559"/>
                  <a:pt x="482" y="2560"/>
                </a:cubicBezTo>
                <a:cubicBezTo>
                  <a:pt x="480" y="2560"/>
                  <a:pt x="479" y="2561"/>
                  <a:pt x="477" y="2562"/>
                </a:cubicBezTo>
                <a:cubicBezTo>
                  <a:pt x="475" y="2562"/>
                  <a:pt x="474" y="2563"/>
                  <a:pt x="472" y="2564"/>
                </a:cubicBezTo>
                <a:cubicBezTo>
                  <a:pt x="471" y="2564"/>
                  <a:pt x="470" y="2565"/>
                  <a:pt x="468" y="2566"/>
                </a:cubicBezTo>
                <a:cubicBezTo>
                  <a:pt x="467" y="2566"/>
                  <a:pt x="466" y="2567"/>
                  <a:pt x="465" y="2568"/>
                </a:cubicBezTo>
                <a:cubicBezTo>
                  <a:pt x="464" y="2568"/>
                  <a:pt x="463" y="2569"/>
                  <a:pt x="462" y="2570"/>
                </a:cubicBezTo>
                <a:cubicBezTo>
                  <a:pt x="461" y="2570"/>
                  <a:pt x="460" y="2571"/>
                  <a:pt x="460" y="2571"/>
                </a:cubicBezTo>
                <a:cubicBezTo>
                  <a:pt x="459" y="2572"/>
                  <a:pt x="459" y="2572"/>
                  <a:pt x="458" y="2573"/>
                </a:cubicBezTo>
                <a:cubicBezTo>
                  <a:pt x="457" y="2573"/>
                  <a:pt x="457" y="2574"/>
                  <a:pt x="457" y="2574"/>
                </a:cubicBezTo>
                <a:cubicBezTo>
                  <a:pt x="457" y="2574"/>
                  <a:pt x="457" y="2573"/>
                  <a:pt x="458" y="2573"/>
                </a:cubicBezTo>
                <a:cubicBezTo>
                  <a:pt x="459" y="2572"/>
                  <a:pt x="461" y="2572"/>
                  <a:pt x="463" y="2571"/>
                </a:cubicBezTo>
                <a:cubicBezTo>
                  <a:pt x="464" y="2571"/>
                  <a:pt x="465" y="2570"/>
                  <a:pt x="466" y="2570"/>
                </a:cubicBezTo>
                <a:cubicBezTo>
                  <a:pt x="467" y="2569"/>
                  <a:pt x="468" y="2569"/>
                  <a:pt x="469" y="2569"/>
                </a:cubicBezTo>
                <a:cubicBezTo>
                  <a:pt x="471" y="2568"/>
                  <a:pt x="472" y="2568"/>
                  <a:pt x="474" y="2567"/>
                </a:cubicBezTo>
                <a:cubicBezTo>
                  <a:pt x="475" y="2567"/>
                  <a:pt x="477" y="2566"/>
                  <a:pt x="478" y="2566"/>
                </a:cubicBezTo>
                <a:cubicBezTo>
                  <a:pt x="482" y="2565"/>
                  <a:pt x="485" y="2565"/>
                  <a:pt x="489" y="2564"/>
                </a:cubicBezTo>
                <a:cubicBezTo>
                  <a:pt x="493" y="2563"/>
                  <a:pt x="497" y="2563"/>
                  <a:pt x="501" y="2562"/>
                </a:cubicBezTo>
                <a:cubicBezTo>
                  <a:pt x="506" y="2562"/>
                  <a:pt x="510" y="2562"/>
                  <a:pt x="515" y="2561"/>
                </a:cubicBezTo>
                <a:cubicBezTo>
                  <a:pt x="519" y="2561"/>
                  <a:pt x="524" y="2560"/>
                  <a:pt x="528" y="2560"/>
                </a:cubicBezTo>
                <a:cubicBezTo>
                  <a:pt x="533" y="2560"/>
                  <a:pt x="538" y="2559"/>
                  <a:pt x="542" y="2558"/>
                </a:cubicBezTo>
                <a:cubicBezTo>
                  <a:pt x="547" y="2558"/>
                  <a:pt x="551" y="2557"/>
                  <a:pt x="556" y="2556"/>
                </a:cubicBezTo>
                <a:cubicBezTo>
                  <a:pt x="557" y="2556"/>
                  <a:pt x="558" y="2556"/>
                  <a:pt x="559" y="2555"/>
                </a:cubicBezTo>
                <a:cubicBezTo>
                  <a:pt x="558" y="2556"/>
                  <a:pt x="557" y="2556"/>
                  <a:pt x="557" y="2557"/>
                </a:cubicBezTo>
                <a:cubicBezTo>
                  <a:pt x="556" y="2557"/>
                  <a:pt x="554" y="2558"/>
                  <a:pt x="553" y="2559"/>
                </a:cubicBezTo>
                <a:cubicBezTo>
                  <a:pt x="552" y="2560"/>
                  <a:pt x="551" y="2561"/>
                  <a:pt x="550" y="2561"/>
                </a:cubicBezTo>
                <a:cubicBezTo>
                  <a:pt x="547" y="2563"/>
                  <a:pt x="545" y="2564"/>
                  <a:pt x="542" y="2566"/>
                </a:cubicBezTo>
                <a:cubicBezTo>
                  <a:pt x="540" y="2567"/>
                  <a:pt x="537" y="2568"/>
                  <a:pt x="535" y="2570"/>
                </a:cubicBezTo>
                <a:cubicBezTo>
                  <a:pt x="534" y="2570"/>
                  <a:pt x="533" y="2571"/>
                  <a:pt x="532" y="2572"/>
                </a:cubicBezTo>
                <a:cubicBezTo>
                  <a:pt x="530" y="2572"/>
                  <a:pt x="529" y="2573"/>
                  <a:pt x="528" y="2573"/>
                </a:cubicBezTo>
                <a:cubicBezTo>
                  <a:pt x="526" y="2574"/>
                  <a:pt x="523" y="2575"/>
                  <a:pt x="521" y="2576"/>
                </a:cubicBezTo>
                <a:cubicBezTo>
                  <a:pt x="520" y="2577"/>
                  <a:pt x="519" y="2577"/>
                  <a:pt x="518" y="2578"/>
                </a:cubicBezTo>
                <a:cubicBezTo>
                  <a:pt x="517" y="2578"/>
                  <a:pt x="516" y="2579"/>
                  <a:pt x="515" y="2579"/>
                </a:cubicBezTo>
                <a:cubicBezTo>
                  <a:pt x="513" y="2580"/>
                  <a:pt x="511" y="2581"/>
                  <a:pt x="509" y="2582"/>
                </a:cubicBezTo>
                <a:cubicBezTo>
                  <a:pt x="507" y="2583"/>
                  <a:pt x="505" y="2583"/>
                  <a:pt x="503" y="2584"/>
                </a:cubicBezTo>
                <a:cubicBezTo>
                  <a:pt x="502" y="2584"/>
                  <a:pt x="500" y="2585"/>
                  <a:pt x="499" y="2586"/>
                </a:cubicBezTo>
                <a:cubicBezTo>
                  <a:pt x="497" y="2586"/>
                  <a:pt x="496" y="2587"/>
                  <a:pt x="494" y="2587"/>
                </a:cubicBezTo>
                <a:cubicBezTo>
                  <a:pt x="492" y="2588"/>
                  <a:pt x="490" y="2589"/>
                  <a:pt x="489" y="2589"/>
                </a:cubicBezTo>
                <a:cubicBezTo>
                  <a:pt x="487" y="2589"/>
                  <a:pt x="487" y="2590"/>
                  <a:pt x="487" y="2590"/>
                </a:cubicBezTo>
                <a:cubicBezTo>
                  <a:pt x="487" y="2590"/>
                  <a:pt x="487" y="2590"/>
                  <a:pt x="489" y="2589"/>
                </a:cubicBezTo>
                <a:cubicBezTo>
                  <a:pt x="490" y="2589"/>
                  <a:pt x="492" y="2589"/>
                  <a:pt x="495" y="2589"/>
                </a:cubicBezTo>
                <a:cubicBezTo>
                  <a:pt x="496" y="2588"/>
                  <a:pt x="498" y="2588"/>
                  <a:pt x="499" y="2588"/>
                </a:cubicBezTo>
                <a:cubicBezTo>
                  <a:pt x="501" y="2588"/>
                  <a:pt x="502" y="2587"/>
                  <a:pt x="504" y="2587"/>
                </a:cubicBezTo>
                <a:cubicBezTo>
                  <a:pt x="506" y="2586"/>
                  <a:pt x="508" y="2586"/>
                  <a:pt x="510" y="2585"/>
                </a:cubicBezTo>
                <a:cubicBezTo>
                  <a:pt x="512" y="2585"/>
                  <a:pt x="514" y="2584"/>
                  <a:pt x="516" y="2584"/>
                </a:cubicBezTo>
                <a:cubicBezTo>
                  <a:pt x="518" y="2583"/>
                  <a:pt x="519" y="2583"/>
                  <a:pt x="520" y="2583"/>
                </a:cubicBezTo>
                <a:cubicBezTo>
                  <a:pt x="521" y="2582"/>
                  <a:pt x="522" y="2582"/>
                  <a:pt x="523" y="2581"/>
                </a:cubicBezTo>
                <a:cubicBezTo>
                  <a:pt x="526" y="2581"/>
                  <a:pt x="528" y="2580"/>
                  <a:pt x="530" y="2579"/>
                </a:cubicBezTo>
                <a:cubicBezTo>
                  <a:pt x="532" y="2578"/>
                  <a:pt x="533" y="2578"/>
                  <a:pt x="534" y="2577"/>
                </a:cubicBezTo>
                <a:cubicBezTo>
                  <a:pt x="535" y="2577"/>
                  <a:pt x="537" y="2576"/>
                  <a:pt x="538" y="2575"/>
                </a:cubicBezTo>
                <a:cubicBezTo>
                  <a:pt x="539" y="2575"/>
                  <a:pt x="540" y="2574"/>
                  <a:pt x="542" y="2574"/>
                </a:cubicBezTo>
                <a:cubicBezTo>
                  <a:pt x="543" y="2573"/>
                  <a:pt x="544" y="2573"/>
                  <a:pt x="546" y="2572"/>
                </a:cubicBezTo>
                <a:cubicBezTo>
                  <a:pt x="551" y="2569"/>
                  <a:pt x="556" y="2566"/>
                  <a:pt x="561" y="2563"/>
                </a:cubicBezTo>
                <a:cubicBezTo>
                  <a:pt x="566" y="2560"/>
                  <a:pt x="571" y="2556"/>
                  <a:pt x="576" y="2553"/>
                </a:cubicBezTo>
                <a:cubicBezTo>
                  <a:pt x="581" y="2549"/>
                  <a:pt x="586" y="2545"/>
                  <a:pt x="590" y="2540"/>
                </a:cubicBezTo>
                <a:cubicBezTo>
                  <a:pt x="595" y="2536"/>
                  <a:pt x="599" y="2532"/>
                  <a:pt x="602" y="2528"/>
                </a:cubicBezTo>
                <a:cubicBezTo>
                  <a:pt x="603" y="2527"/>
                  <a:pt x="604" y="2526"/>
                  <a:pt x="605" y="2524"/>
                </a:cubicBezTo>
                <a:cubicBezTo>
                  <a:pt x="606" y="2523"/>
                  <a:pt x="607" y="2522"/>
                  <a:pt x="608" y="2521"/>
                </a:cubicBezTo>
                <a:cubicBezTo>
                  <a:pt x="609" y="2520"/>
                  <a:pt x="610" y="2519"/>
                  <a:pt x="610" y="2518"/>
                </a:cubicBezTo>
                <a:cubicBezTo>
                  <a:pt x="611" y="2517"/>
                  <a:pt x="612" y="2516"/>
                  <a:pt x="613" y="2515"/>
                </a:cubicBezTo>
                <a:cubicBezTo>
                  <a:pt x="614" y="2513"/>
                  <a:pt x="616" y="2510"/>
                  <a:pt x="617" y="2508"/>
                </a:cubicBezTo>
                <a:cubicBezTo>
                  <a:pt x="618" y="2507"/>
                  <a:pt x="619" y="2506"/>
                  <a:pt x="619" y="2505"/>
                </a:cubicBezTo>
                <a:cubicBezTo>
                  <a:pt x="620" y="2504"/>
                  <a:pt x="620" y="2503"/>
                  <a:pt x="621" y="2502"/>
                </a:cubicBezTo>
                <a:cubicBezTo>
                  <a:pt x="622" y="2500"/>
                  <a:pt x="623" y="2499"/>
                  <a:pt x="624" y="2497"/>
                </a:cubicBezTo>
                <a:cubicBezTo>
                  <a:pt x="625" y="2495"/>
                  <a:pt x="626" y="2493"/>
                  <a:pt x="627" y="2491"/>
                </a:cubicBezTo>
                <a:cubicBezTo>
                  <a:pt x="628" y="2490"/>
                  <a:pt x="629" y="2488"/>
                  <a:pt x="629" y="2487"/>
                </a:cubicBezTo>
                <a:cubicBezTo>
                  <a:pt x="630" y="2486"/>
                  <a:pt x="630" y="2486"/>
                  <a:pt x="630" y="2486"/>
                </a:cubicBezTo>
                <a:cubicBezTo>
                  <a:pt x="646" y="2473"/>
                  <a:pt x="660" y="2457"/>
                  <a:pt x="677" y="2441"/>
                </a:cubicBezTo>
                <a:cubicBezTo>
                  <a:pt x="684" y="2447"/>
                  <a:pt x="689" y="2456"/>
                  <a:pt x="691" y="2465"/>
                </a:cubicBezTo>
                <a:cubicBezTo>
                  <a:pt x="691" y="2466"/>
                  <a:pt x="692" y="2467"/>
                  <a:pt x="692" y="2468"/>
                </a:cubicBezTo>
                <a:cubicBezTo>
                  <a:pt x="691" y="2469"/>
                  <a:pt x="691" y="2471"/>
                  <a:pt x="691" y="2472"/>
                </a:cubicBezTo>
                <a:cubicBezTo>
                  <a:pt x="691" y="2473"/>
                  <a:pt x="691" y="2475"/>
                  <a:pt x="691" y="2476"/>
                </a:cubicBezTo>
                <a:cubicBezTo>
                  <a:pt x="691" y="2477"/>
                  <a:pt x="691" y="2478"/>
                  <a:pt x="691" y="2478"/>
                </a:cubicBezTo>
                <a:cubicBezTo>
                  <a:pt x="691" y="2479"/>
                  <a:pt x="690" y="2480"/>
                  <a:pt x="690" y="2480"/>
                </a:cubicBezTo>
                <a:cubicBezTo>
                  <a:pt x="690" y="2481"/>
                  <a:pt x="689" y="2482"/>
                  <a:pt x="689" y="2483"/>
                </a:cubicBezTo>
                <a:cubicBezTo>
                  <a:pt x="689" y="2483"/>
                  <a:pt x="689" y="2484"/>
                  <a:pt x="688" y="2485"/>
                </a:cubicBezTo>
                <a:cubicBezTo>
                  <a:pt x="688" y="2486"/>
                  <a:pt x="687" y="2488"/>
                  <a:pt x="686" y="2489"/>
                </a:cubicBezTo>
                <a:cubicBezTo>
                  <a:pt x="685" y="2491"/>
                  <a:pt x="685" y="2493"/>
                  <a:pt x="684" y="2494"/>
                </a:cubicBezTo>
                <a:cubicBezTo>
                  <a:pt x="683" y="2495"/>
                  <a:pt x="683" y="2496"/>
                  <a:pt x="682" y="2497"/>
                </a:cubicBezTo>
                <a:cubicBezTo>
                  <a:pt x="682" y="2497"/>
                  <a:pt x="682" y="2498"/>
                  <a:pt x="681" y="2499"/>
                </a:cubicBezTo>
                <a:cubicBezTo>
                  <a:pt x="679" y="2502"/>
                  <a:pt x="678" y="2505"/>
                  <a:pt x="676" y="2509"/>
                </a:cubicBezTo>
                <a:cubicBezTo>
                  <a:pt x="674" y="2512"/>
                  <a:pt x="672" y="2515"/>
                  <a:pt x="670" y="2519"/>
                </a:cubicBezTo>
                <a:cubicBezTo>
                  <a:pt x="670" y="2521"/>
                  <a:pt x="669" y="2522"/>
                  <a:pt x="668" y="2524"/>
                </a:cubicBezTo>
                <a:cubicBezTo>
                  <a:pt x="667" y="2526"/>
                  <a:pt x="666" y="2527"/>
                  <a:pt x="666" y="2529"/>
                </a:cubicBezTo>
                <a:cubicBezTo>
                  <a:pt x="664" y="2532"/>
                  <a:pt x="663" y="2536"/>
                  <a:pt x="662" y="2539"/>
                </a:cubicBezTo>
                <a:cubicBezTo>
                  <a:pt x="661" y="2542"/>
                  <a:pt x="660" y="2545"/>
                  <a:pt x="659" y="2548"/>
                </a:cubicBezTo>
                <a:cubicBezTo>
                  <a:pt x="659" y="2549"/>
                  <a:pt x="659" y="2551"/>
                  <a:pt x="659" y="2552"/>
                </a:cubicBezTo>
                <a:cubicBezTo>
                  <a:pt x="659" y="2554"/>
                  <a:pt x="659" y="2555"/>
                  <a:pt x="659" y="2556"/>
                </a:cubicBezTo>
                <a:cubicBezTo>
                  <a:pt x="659" y="2557"/>
                  <a:pt x="659" y="2558"/>
                  <a:pt x="659" y="2559"/>
                </a:cubicBezTo>
                <a:cubicBezTo>
                  <a:pt x="659" y="2560"/>
                  <a:pt x="659" y="2561"/>
                  <a:pt x="659" y="2562"/>
                </a:cubicBezTo>
                <a:cubicBezTo>
                  <a:pt x="659" y="2564"/>
                  <a:pt x="659" y="2565"/>
                  <a:pt x="659" y="2566"/>
                </a:cubicBezTo>
                <a:cubicBezTo>
                  <a:pt x="660" y="2567"/>
                  <a:pt x="660" y="2567"/>
                  <a:pt x="660" y="2567"/>
                </a:cubicBezTo>
                <a:cubicBezTo>
                  <a:pt x="660" y="2567"/>
                  <a:pt x="660" y="2567"/>
                  <a:pt x="660" y="2566"/>
                </a:cubicBezTo>
                <a:cubicBezTo>
                  <a:pt x="660" y="2565"/>
                  <a:pt x="660" y="2564"/>
                  <a:pt x="660" y="2562"/>
                </a:cubicBezTo>
                <a:cubicBezTo>
                  <a:pt x="661" y="2561"/>
                  <a:pt x="661" y="2561"/>
                  <a:pt x="661" y="2560"/>
                </a:cubicBezTo>
                <a:cubicBezTo>
                  <a:pt x="661" y="2559"/>
                  <a:pt x="661" y="2558"/>
                  <a:pt x="662" y="2556"/>
                </a:cubicBezTo>
                <a:cubicBezTo>
                  <a:pt x="662" y="2555"/>
                  <a:pt x="662" y="2554"/>
                  <a:pt x="663" y="2553"/>
                </a:cubicBezTo>
                <a:cubicBezTo>
                  <a:pt x="663" y="2552"/>
                  <a:pt x="663" y="2550"/>
                  <a:pt x="664" y="2549"/>
                </a:cubicBezTo>
                <a:cubicBezTo>
                  <a:pt x="665" y="2547"/>
                  <a:pt x="666" y="2544"/>
                  <a:pt x="667" y="2541"/>
                </a:cubicBezTo>
                <a:cubicBezTo>
                  <a:pt x="669" y="2538"/>
                  <a:pt x="670" y="2535"/>
                  <a:pt x="672" y="2532"/>
                </a:cubicBezTo>
                <a:cubicBezTo>
                  <a:pt x="674" y="2529"/>
                  <a:pt x="675" y="2526"/>
                  <a:pt x="677" y="2522"/>
                </a:cubicBezTo>
                <a:cubicBezTo>
                  <a:pt x="679" y="2519"/>
                  <a:pt x="681" y="2516"/>
                  <a:pt x="683" y="2513"/>
                </a:cubicBezTo>
                <a:cubicBezTo>
                  <a:pt x="685" y="2509"/>
                  <a:pt x="686" y="2506"/>
                  <a:pt x="688" y="2502"/>
                </a:cubicBezTo>
                <a:cubicBezTo>
                  <a:pt x="689" y="2501"/>
                  <a:pt x="690" y="2499"/>
                  <a:pt x="690" y="2497"/>
                </a:cubicBezTo>
                <a:cubicBezTo>
                  <a:pt x="690" y="2503"/>
                  <a:pt x="690" y="2508"/>
                  <a:pt x="689" y="2513"/>
                </a:cubicBezTo>
                <a:cubicBezTo>
                  <a:pt x="688" y="2519"/>
                  <a:pt x="688" y="2524"/>
                  <a:pt x="687" y="2530"/>
                </a:cubicBezTo>
                <a:cubicBezTo>
                  <a:pt x="687" y="2531"/>
                  <a:pt x="687" y="2533"/>
                  <a:pt x="687" y="2534"/>
                </a:cubicBezTo>
                <a:cubicBezTo>
                  <a:pt x="686" y="2535"/>
                  <a:pt x="686" y="2537"/>
                  <a:pt x="686" y="2538"/>
                </a:cubicBezTo>
                <a:cubicBezTo>
                  <a:pt x="685" y="2541"/>
                  <a:pt x="685" y="2544"/>
                  <a:pt x="685" y="2546"/>
                </a:cubicBezTo>
                <a:cubicBezTo>
                  <a:pt x="684" y="2549"/>
                  <a:pt x="684" y="2551"/>
                  <a:pt x="683" y="2554"/>
                </a:cubicBezTo>
                <a:cubicBezTo>
                  <a:pt x="683" y="2555"/>
                  <a:pt x="683" y="2556"/>
                  <a:pt x="683" y="2558"/>
                </a:cubicBezTo>
                <a:cubicBezTo>
                  <a:pt x="682" y="2559"/>
                  <a:pt x="682" y="2560"/>
                  <a:pt x="682" y="2561"/>
                </a:cubicBezTo>
                <a:cubicBezTo>
                  <a:pt x="681" y="2564"/>
                  <a:pt x="681" y="2566"/>
                  <a:pt x="680" y="2568"/>
                </a:cubicBezTo>
                <a:cubicBezTo>
                  <a:pt x="680" y="2571"/>
                  <a:pt x="679" y="2573"/>
                  <a:pt x="679" y="2575"/>
                </a:cubicBezTo>
                <a:cubicBezTo>
                  <a:pt x="678" y="2577"/>
                  <a:pt x="678" y="2579"/>
                  <a:pt x="678" y="2581"/>
                </a:cubicBezTo>
                <a:cubicBezTo>
                  <a:pt x="677" y="2583"/>
                  <a:pt x="677" y="2585"/>
                  <a:pt x="676" y="2586"/>
                </a:cubicBezTo>
                <a:cubicBezTo>
                  <a:pt x="676" y="2588"/>
                  <a:pt x="675" y="2590"/>
                  <a:pt x="675" y="2591"/>
                </a:cubicBezTo>
                <a:cubicBezTo>
                  <a:pt x="675" y="2592"/>
                  <a:pt x="674" y="2594"/>
                  <a:pt x="674" y="2595"/>
                </a:cubicBezTo>
                <a:cubicBezTo>
                  <a:pt x="673" y="2597"/>
                  <a:pt x="673" y="2599"/>
                  <a:pt x="673" y="2601"/>
                </a:cubicBezTo>
                <a:cubicBezTo>
                  <a:pt x="672" y="2602"/>
                  <a:pt x="672" y="2603"/>
                  <a:pt x="672" y="2603"/>
                </a:cubicBezTo>
                <a:cubicBezTo>
                  <a:pt x="672" y="2603"/>
                  <a:pt x="672" y="2602"/>
                  <a:pt x="673" y="2601"/>
                </a:cubicBezTo>
                <a:cubicBezTo>
                  <a:pt x="674" y="2600"/>
                  <a:pt x="674" y="2598"/>
                  <a:pt x="676" y="2596"/>
                </a:cubicBezTo>
                <a:cubicBezTo>
                  <a:pt x="676" y="2594"/>
                  <a:pt x="677" y="2593"/>
                  <a:pt x="677" y="2592"/>
                </a:cubicBezTo>
                <a:cubicBezTo>
                  <a:pt x="678" y="2590"/>
                  <a:pt x="678" y="2589"/>
                  <a:pt x="679" y="2587"/>
                </a:cubicBezTo>
                <a:cubicBezTo>
                  <a:pt x="680" y="2586"/>
                  <a:pt x="681" y="2584"/>
                  <a:pt x="681" y="2582"/>
                </a:cubicBezTo>
                <a:cubicBezTo>
                  <a:pt x="682" y="2580"/>
                  <a:pt x="683" y="2578"/>
                  <a:pt x="683" y="2576"/>
                </a:cubicBezTo>
                <a:cubicBezTo>
                  <a:pt x="684" y="2574"/>
                  <a:pt x="685" y="2572"/>
                  <a:pt x="686" y="2570"/>
                </a:cubicBezTo>
                <a:cubicBezTo>
                  <a:pt x="686" y="2567"/>
                  <a:pt x="687" y="2565"/>
                  <a:pt x="688" y="2563"/>
                </a:cubicBezTo>
                <a:cubicBezTo>
                  <a:pt x="688" y="2562"/>
                  <a:pt x="688" y="2560"/>
                  <a:pt x="689" y="2559"/>
                </a:cubicBezTo>
                <a:cubicBezTo>
                  <a:pt x="689" y="2558"/>
                  <a:pt x="689" y="2557"/>
                  <a:pt x="690" y="2555"/>
                </a:cubicBezTo>
                <a:cubicBezTo>
                  <a:pt x="690" y="2553"/>
                  <a:pt x="691" y="2550"/>
                  <a:pt x="692" y="2548"/>
                </a:cubicBezTo>
                <a:cubicBezTo>
                  <a:pt x="693" y="2542"/>
                  <a:pt x="694" y="2537"/>
                  <a:pt x="695" y="2531"/>
                </a:cubicBezTo>
                <a:cubicBezTo>
                  <a:pt x="696" y="2525"/>
                  <a:pt x="696" y="2520"/>
                  <a:pt x="697" y="2514"/>
                </a:cubicBezTo>
                <a:cubicBezTo>
                  <a:pt x="697" y="2508"/>
                  <a:pt x="698" y="2502"/>
                  <a:pt x="698" y="2497"/>
                </a:cubicBezTo>
                <a:cubicBezTo>
                  <a:pt x="698" y="2491"/>
                  <a:pt x="698" y="2485"/>
                  <a:pt x="698" y="2480"/>
                </a:cubicBezTo>
                <a:cubicBezTo>
                  <a:pt x="698" y="2477"/>
                  <a:pt x="698" y="2474"/>
                  <a:pt x="698" y="2472"/>
                </a:cubicBezTo>
                <a:cubicBezTo>
                  <a:pt x="698" y="2471"/>
                  <a:pt x="698" y="2470"/>
                  <a:pt x="698" y="2469"/>
                </a:cubicBezTo>
                <a:cubicBezTo>
                  <a:pt x="699" y="2460"/>
                  <a:pt x="699" y="2452"/>
                  <a:pt x="699" y="2444"/>
                </a:cubicBezTo>
                <a:cubicBezTo>
                  <a:pt x="700" y="2447"/>
                  <a:pt x="702" y="2451"/>
                  <a:pt x="703" y="2454"/>
                </a:cubicBezTo>
                <a:cubicBezTo>
                  <a:pt x="705" y="2460"/>
                  <a:pt x="707" y="2466"/>
                  <a:pt x="709" y="2472"/>
                </a:cubicBezTo>
                <a:cubicBezTo>
                  <a:pt x="711" y="2478"/>
                  <a:pt x="712" y="2483"/>
                  <a:pt x="714" y="2489"/>
                </a:cubicBezTo>
                <a:cubicBezTo>
                  <a:pt x="715" y="2494"/>
                  <a:pt x="717" y="2499"/>
                  <a:pt x="718" y="2504"/>
                </a:cubicBezTo>
                <a:cubicBezTo>
                  <a:pt x="718" y="2506"/>
                  <a:pt x="718" y="2508"/>
                  <a:pt x="719" y="2511"/>
                </a:cubicBezTo>
                <a:cubicBezTo>
                  <a:pt x="719" y="2513"/>
                  <a:pt x="720" y="2515"/>
                  <a:pt x="720" y="2517"/>
                </a:cubicBezTo>
                <a:cubicBezTo>
                  <a:pt x="720" y="2519"/>
                  <a:pt x="720" y="2521"/>
                  <a:pt x="720" y="2522"/>
                </a:cubicBezTo>
                <a:cubicBezTo>
                  <a:pt x="721" y="2524"/>
                  <a:pt x="721" y="2525"/>
                  <a:pt x="721" y="2527"/>
                </a:cubicBezTo>
                <a:cubicBezTo>
                  <a:pt x="721" y="2530"/>
                  <a:pt x="721" y="2532"/>
                  <a:pt x="721" y="2534"/>
                </a:cubicBezTo>
                <a:cubicBezTo>
                  <a:pt x="721" y="2535"/>
                  <a:pt x="721" y="2536"/>
                  <a:pt x="721" y="2536"/>
                </a:cubicBezTo>
                <a:cubicBezTo>
                  <a:pt x="721" y="2536"/>
                  <a:pt x="721" y="2535"/>
                  <a:pt x="721" y="2534"/>
                </a:cubicBezTo>
                <a:cubicBezTo>
                  <a:pt x="722" y="2533"/>
                  <a:pt x="722" y="2532"/>
                  <a:pt x="722" y="2531"/>
                </a:cubicBezTo>
                <a:cubicBezTo>
                  <a:pt x="722" y="2530"/>
                  <a:pt x="722" y="2530"/>
                  <a:pt x="722" y="2529"/>
                </a:cubicBezTo>
                <a:cubicBezTo>
                  <a:pt x="722" y="2528"/>
                  <a:pt x="722" y="2528"/>
                  <a:pt x="722" y="2527"/>
                </a:cubicBezTo>
                <a:cubicBezTo>
                  <a:pt x="722" y="2526"/>
                  <a:pt x="723" y="2524"/>
                  <a:pt x="723" y="2522"/>
                </a:cubicBezTo>
                <a:cubicBezTo>
                  <a:pt x="723" y="2520"/>
                  <a:pt x="723" y="2519"/>
                  <a:pt x="723" y="2517"/>
                </a:cubicBezTo>
                <a:cubicBezTo>
                  <a:pt x="723" y="2515"/>
                  <a:pt x="723" y="2512"/>
                  <a:pt x="723" y="2510"/>
                </a:cubicBezTo>
                <a:cubicBezTo>
                  <a:pt x="723" y="2508"/>
                  <a:pt x="722" y="2506"/>
                  <a:pt x="722" y="2503"/>
                </a:cubicBezTo>
                <a:cubicBezTo>
                  <a:pt x="722" y="2502"/>
                  <a:pt x="722" y="2501"/>
                  <a:pt x="722" y="2499"/>
                </a:cubicBezTo>
                <a:cubicBezTo>
                  <a:pt x="721" y="2498"/>
                  <a:pt x="721" y="2497"/>
                  <a:pt x="721" y="2495"/>
                </a:cubicBezTo>
                <a:cubicBezTo>
                  <a:pt x="721" y="2493"/>
                  <a:pt x="720" y="2490"/>
                  <a:pt x="720" y="2487"/>
                </a:cubicBezTo>
                <a:cubicBezTo>
                  <a:pt x="718" y="2482"/>
                  <a:pt x="717" y="2476"/>
                  <a:pt x="715" y="2470"/>
                </a:cubicBezTo>
                <a:cubicBezTo>
                  <a:pt x="715" y="2467"/>
                  <a:pt x="714" y="2464"/>
                  <a:pt x="713" y="2461"/>
                </a:cubicBezTo>
                <a:cubicBezTo>
                  <a:pt x="712" y="2458"/>
                  <a:pt x="711" y="2455"/>
                  <a:pt x="710" y="2452"/>
                </a:cubicBezTo>
                <a:cubicBezTo>
                  <a:pt x="708" y="2446"/>
                  <a:pt x="706" y="2440"/>
                  <a:pt x="704" y="2433"/>
                </a:cubicBezTo>
                <a:cubicBezTo>
                  <a:pt x="702" y="2427"/>
                  <a:pt x="701" y="2421"/>
                  <a:pt x="699" y="2415"/>
                </a:cubicBezTo>
                <a:cubicBezTo>
                  <a:pt x="699" y="2414"/>
                  <a:pt x="699" y="2413"/>
                  <a:pt x="699" y="2413"/>
                </a:cubicBezTo>
                <a:cubicBezTo>
                  <a:pt x="699" y="2404"/>
                  <a:pt x="699" y="2394"/>
                  <a:pt x="700" y="2382"/>
                </a:cubicBezTo>
                <a:cubicBezTo>
                  <a:pt x="700" y="2375"/>
                  <a:pt x="701" y="2367"/>
                  <a:pt x="702" y="2360"/>
                </a:cubicBezTo>
                <a:cubicBezTo>
                  <a:pt x="703" y="2362"/>
                  <a:pt x="704" y="2364"/>
                  <a:pt x="704" y="2366"/>
                </a:cubicBezTo>
                <a:cubicBezTo>
                  <a:pt x="707" y="2373"/>
                  <a:pt x="710" y="2379"/>
                  <a:pt x="713" y="2385"/>
                </a:cubicBezTo>
                <a:cubicBezTo>
                  <a:pt x="715" y="2389"/>
                  <a:pt x="717" y="2392"/>
                  <a:pt x="719" y="2395"/>
                </a:cubicBezTo>
                <a:cubicBezTo>
                  <a:pt x="721" y="2398"/>
                  <a:pt x="723" y="2401"/>
                  <a:pt x="725" y="2404"/>
                </a:cubicBezTo>
                <a:cubicBezTo>
                  <a:pt x="729" y="2411"/>
                  <a:pt x="733" y="2417"/>
                  <a:pt x="737" y="2423"/>
                </a:cubicBezTo>
                <a:cubicBezTo>
                  <a:pt x="742" y="2429"/>
                  <a:pt x="746" y="2435"/>
                  <a:pt x="750" y="2441"/>
                </a:cubicBezTo>
                <a:cubicBezTo>
                  <a:pt x="752" y="2445"/>
                  <a:pt x="755" y="2448"/>
                  <a:pt x="757" y="2450"/>
                </a:cubicBezTo>
                <a:cubicBezTo>
                  <a:pt x="759" y="2453"/>
                  <a:pt x="761" y="2456"/>
                  <a:pt x="763" y="2459"/>
                </a:cubicBezTo>
                <a:cubicBezTo>
                  <a:pt x="765" y="2462"/>
                  <a:pt x="767" y="2465"/>
                  <a:pt x="768" y="2468"/>
                </a:cubicBezTo>
                <a:cubicBezTo>
                  <a:pt x="769" y="2469"/>
                  <a:pt x="769" y="2471"/>
                  <a:pt x="770" y="2472"/>
                </a:cubicBezTo>
                <a:cubicBezTo>
                  <a:pt x="770" y="2473"/>
                  <a:pt x="770" y="2474"/>
                  <a:pt x="770" y="2474"/>
                </a:cubicBezTo>
                <a:cubicBezTo>
                  <a:pt x="770" y="2475"/>
                  <a:pt x="771" y="2476"/>
                  <a:pt x="771" y="2477"/>
                </a:cubicBezTo>
                <a:cubicBezTo>
                  <a:pt x="772" y="2483"/>
                  <a:pt x="773" y="2489"/>
                  <a:pt x="775" y="2495"/>
                </a:cubicBezTo>
                <a:cubicBezTo>
                  <a:pt x="775" y="2495"/>
                  <a:pt x="775" y="2495"/>
                  <a:pt x="775" y="2496"/>
                </a:cubicBezTo>
                <a:cubicBezTo>
                  <a:pt x="775" y="2496"/>
                  <a:pt x="775" y="2496"/>
                  <a:pt x="776" y="2497"/>
                </a:cubicBezTo>
                <a:cubicBezTo>
                  <a:pt x="776" y="2498"/>
                  <a:pt x="776" y="2498"/>
                  <a:pt x="776" y="2499"/>
                </a:cubicBezTo>
                <a:cubicBezTo>
                  <a:pt x="777" y="2499"/>
                  <a:pt x="777" y="2500"/>
                  <a:pt x="777" y="2501"/>
                </a:cubicBezTo>
                <a:cubicBezTo>
                  <a:pt x="778" y="2501"/>
                  <a:pt x="778" y="2502"/>
                  <a:pt x="779" y="2502"/>
                </a:cubicBezTo>
                <a:cubicBezTo>
                  <a:pt x="780" y="2505"/>
                  <a:pt x="782" y="2507"/>
                  <a:pt x="783" y="2508"/>
                </a:cubicBezTo>
                <a:cubicBezTo>
                  <a:pt x="787" y="2512"/>
                  <a:pt x="790" y="2514"/>
                  <a:pt x="793" y="2516"/>
                </a:cubicBezTo>
                <a:cubicBezTo>
                  <a:pt x="796" y="2517"/>
                  <a:pt x="799" y="2518"/>
                  <a:pt x="800" y="2519"/>
                </a:cubicBezTo>
                <a:cubicBezTo>
                  <a:pt x="801" y="2519"/>
                  <a:pt x="802" y="2519"/>
                  <a:pt x="802" y="2519"/>
                </a:cubicBezTo>
                <a:cubicBezTo>
                  <a:pt x="803" y="2519"/>
                  <a:pt x="803" y="2519"/>
                  <a:pt x="803" y="2519"/>
                </a:cubicBezTo>
                <a:cubicBezTo>
                  <a:pt x="803" y="2519"/>
                  <a:pt x="802" y="2519"/>
                  <a:pt x="801" y="2518"/>
                </a:cubicBezTo>
                <a:cubicBezTo>
                  <a:pt x="799" y="2518"/>
                  <a:pt x="797" y="2516"/>
                  <a:pt x="794" y="2514"/>
                </a:cubicBezTo>
                <a:cubicBezTo>
                  <a:pt x="791" y="2513"/>
                  <a:pt x="788" y="2510"/>
                  <a:pt x="786" y="2506"/>
                </a:cubicBezTo>
                <a:cubicBezTo>
                  <a:pt x="783" y="2503"/>
                  <a:pt x="780" y="2499"/>
                  <a:pt x="779" y="2493"/>
                </a:cubicBezTo>
                <a:cubicBezTo>
                  <a:pt x="778" y="2488"/>
                  <a:pt x="778" y="2482"/>
                  <a:pt x="777" y="2476"/>
                </a:cubicBezTo>
                <a:cubicBezTo>
                  <a:pt x="776" y="2475"/>
                  <a:pt x="776" y="2474"/>
                  <a:pt x="776" y="2473"/>
                </a:cubicBezTo>
                <a:cubicBezTo>
                  <a:pt x="776" y="2472"/>
                  <a:pt x="776" y="2471"/>
                  <a:pt x="776" y="2470"/>
                </a:cubicBezTo>
                <a:cubicBezTo>
                  <a:pt x="775" y="2469"/>
                  <a:pt x="775" y="2467"/>
                  <a:pt x="774" y="2465"/>
                </a:cubicBezTo>
                <a:cubicBezTo>
                  <a:pt x="773" y="2462"/>
                  <a:pt x="771" y="2459"/>
                  <a:pt x="769" y="2455"/>
                </a:cubicBezTo>
                <a:cubicBezTo>
                  <a:pt x="767" y="2452"/>
                  <a:pt x="765" y="2449"/>
                  <a:pt x="763" y="2446"/>
                </a:cubicBezTo>
                <a:cubicBezTo>
                  <a:pt x="762" y="2445"/>
                  <a:pt x="761" y="2444"/>
                  <a:pt x="761" y="2443"/>
                </a:cubicBezTo>
                <a:cubicBezTo>
                  <a:pt x="762" y="2444"/>
                  <a:pt x="762" y="2444"/>
                  <a:pt x="763" y="2445"/>
                </a:cubicBezTo>
                <a:cubicBezTo>
                  <a:pt x="766" y="2446"/>
                  <a:pt x="768" y="2447"/>
                  <a:pt x="771" y="2448"/>
                </a:cubicBezTo>
                <a:cubicBezTo>
                  <a:pt x="772" y="2449"/>
                  <a:pt x="774" y="2450"/>
                  <a:pt x="775" y="2450"/>
                </a:cubicBezTo>
                <a:cubicBezTo>
                  <a:pt x="776" y="2451"/>
                  <a:pt x="778" y="2451"/>
                  <a:pt x="779" y="2452"/>
                </a:cubicBezTo>
                <a:cubicBezTo>
                  <a:pt x="782" y="2453"/>
                  <a:pt x="785" y="2454"/>
                  <a:pt x="788" y="2455"/>
                </a:cubicBezTo>
                <a:cubicBezTo>
                  <a:pt x="789" y="2455"/>
                  <a:pt x="791" y="2456"/>
                  <a:pt x="792" y="2457"/>
                </a:cubicBezTo>
                <a:cubicBezTo>
                  <a:pt x="793" y="2457"/>
                  <a:pt x="794" y="2458"/>
                  <a:pt x="796" y="2458"/>
                </a:cubicBezTo>
                <a:cubicBezTo>
                  <a:pt x="798" y="2460"/>
                  <a:pt x="801" y="2461"/>
                  <a:pt x="803" y="2462"/>
                </a:cubicBezTo>
                <a:cubicBezTo>
                  <a:pt x="804" y="2463"/>
                  <a:pt x="805" y="2464"/>
                  <a:pt x="806" y="2464"/>
                </a:cubicBezTo>
                <a:cubicBezTo>
                  <a:pt x="808" y="2465"/>
                  <a:pt x="809" y="2466"/>
                  <a:pt x="810" y="2466"/>
                </a:cubicBezTo>
                <a:cubicBezTo>
                  <a:pt x="810" y="2467"/>
                  <a:pt x="811" y="2467"/>
                  <a:pt x="811" y="2467"/>
                </a:cubicBezTo>
                <a:cubicBezTo>
                  <a:pt x="811" y="2468"/>
                  <a:pt x="812" y="2468"/>
                  <a:pt x="812" y="2469"/>
                </a:cubicBezTo>
                <a:cubicBezTo>
                  <a:pt x="813" y="2469"/>
                  <a:pt x="814" y="2470"/>
                  <a:pt x="815" y="2471"/>
                </a:cubicBezTo>
                <a:cubicBezTo>
                  <a:pt x="816" y="2472"/>
                  <a:pt x="816" y="2472"/>
                  <a:pt x="817" y="2473"/>
                </a:cubicBezTo>
                <a:cubicBezTo>
                  <a:pt x="817" y="2474"/>
                  <a:pt x="818" y="2475"/>
                  <a:pt x="819" y="2475"/>
                </a:cubicBezTo>
                <a:cubicBezTo>
                  <a:pt x="819" y="2476"/>
                  <a:pt x="819" y="2477"/>
                  <a:pt x="820" y="2478"/>
                </a:cubicBezTo>
                <a:cubicBezTo>
                  <a:pt x="820" y="2478"/>
                  <a:pt x="820" y="2478"/>
                  <a:pt x="820" y="2479"/>
                </a:cubicBezTo>
                <a:cubicBezTo>
                  <a:pt x="821" y="2479"/>
                  <a:pt x="821" y="2479"/>
                  <a:pt x="821" y="2479"/>
                </a:cubicBezTo>
                <a:cubicBezTo>
                  <a:pt x="821" y="2481"/>
                  <a:pt x="822" y="2482"/>
                  <a:pt x="822" y="2482"/>
                </a:cubicBezTo>
                <a:cubicBezTo>
                  <a:pt x="822" y="2483"/>
                  <a:pt x="822" y="2483"/>
                  <a:pt x="822" y="2483"/>
                </a:cubicBezTo>
                <a:cubicBezTo>
                  <a:pt x="822" y="2483"/>
                  <a:pt x="822" y="2483"/>
                  <a:pt x="822" y="2482"/>
                </a:cubicBezTo>
                <a:cubicBezTo>
                  <a:pt x="822" y="2481"/>
                  <a:pt x="823" y="2480"/>
                  <a:pt x="822" y="2479"/>
                </a:cubicBezTo>
                <a:cubicBezTo>
                  <a:pt x="822" y="2478"/>
                  <a:pt x="822" y="2478"/>
                  <a:pt x="822" y="2477"/>
                </a:cubicBezTo>
                <a:cubicBezTo>
                  <a:pt x="822" y="2476"/>
                  <a:pt x="822" y="2475"/>
                  <a:pt x="821" y="2474"/>
                </a:cubicBezTo>
                <a:cubicBezTo>
                  <a:pt x="821" y="2473"/>
                  <a:pt x="821" y="2472"/>
                  <a:pt x="820" y="2471"/>
                </a:cubicBezTo>
                <a:cubicBezTo>
                  <a:pt x="820" y="2471"/>
                  <a:pt x="820" y="2470"/>
                  <a:pt x="819" y="2470"/>
                </a:cubicBezTo>
                <a:cubicBezTo>
                  <a:pt x="819" y="2469"/>
                  <a:pt x="819" y="2469"/>
                  <a:pt x="818" y="2468"/>
                </a:cubicBezTo>
                <a:cubicBezTo>
                  <a:pt x="818" y="2467"/>
                  <a:pt x="817" y="2466"/>
                  <a:pt x="816" y="2465"/>
                </a:cubicBezTo>
                <a:cubicBezTo>
                  <a:pt x="816" y="2464"/>
                  <a:pt x="815" y="2464"/>
                  <a:pt x="815" y="2463"/>
                </a:cubicBezTo>
                <a:cubicBezTo>
                  <a:pt x="814" y="2463"/>
                  <a:pt x="814" y="2462"/>
                  <a:pt x="814" y="2462"/>
                </a:cubicBezTo>
                <a:cubicBezTo>
                  <a:pt x="813" y="2461"/>
                  <a:pt x="813" y="2461"/>
                  <a:pt x="812" y="2460"/>
                </a:cubicBezTo>
                <a:cubicBezTo>
                  <a:pt x="812" y="2460"/>
                  <a:pt x="811" y="2459"/>
                  <a:pt x="810" y="2459"/>
                </a:cubicBezTo>
                <a:cubicBezTo>
                  <a:pt x="810" y="2459"/>
                  <a:pt x="809" y="2458"/>
                  <a:pt x="809" y="2458"/>
                </a:cubicBezTo>
                <a:cubicBezTo>
                  <a:pt x="808" y="2457"/>
                  <a:pt x="808" y="2457"/>
                  <a:pt x="807" y="2456"/>
                </a:cubicBezTo>
                <a:cubicBezTo>
                  <a:pt x="806" y="2456"/>
                  <a:pt x="806" y="2455"/>
                  <a:pt x="805" y="2455"/>
                </a:cubicBezTo>
                <a:cubicBezTo>
                  <a:pt x="804" y="2455"/>
                  <a:pt x="804" y="2454"/>
                  <a:pt x="803" y="2454"/>
                </a:cubicBezTo>
                <a:cubicBezTo>
                  <a:pt x="802" y="2453"/>
                  <a:pt x="800" y="2452"/>
                  <a:pt x="799" y="2451"/>
                </a:cubicBezTo>
                <a:cubicBezTo>
                  <a:pt x="798" y="2451"/>
                  <a:pt x="796" y="2450"/>
                  <a:pt x="795" y="2449"/>
                </a:cubicBezTo>
                <a:cubicBezTo>
                  <a:pt x="794" y="2449"/>
                  <a:pt x="793" y="2449"/>
                  <a:pt x="793" y="2448"/>
                </a:cubicBezTo>
                <a:cubicBezTo>
                  <a:pt x="790" y="2448"/>
                  <a:pt x="790" y="2448"/>
                  <a:pt x="790" y="2448"/>
                </a:cubicBezTo>
                <a:cubicBezTo>
                  <a:pt x="788" y="2447"/>
                  <a:pt x="785" y="2446"/>
                  <a:pt x="782" y="2445"/>
                </a:cubicBezTo>
                <a:cubicBezTo>
                  <a:pt x="779" y="2444"/>
                  <a:pt x="776" y="2443"/>
                  <a:pt x="774" y="2442"/>
                </a:cubicBezTo>
                <a:cubicBezTo>
                  <a:pt x="771" y="2441"/>
                  <a:pt x="768" y="2440"/>
                  <a:pt x="766" y="2439"/>
                </a:cubicBezTo>
                <a:cubicBezTo>
                  <a:pt x="764" y="2438"/>
                  <a:pt x="761" y="2437"/>
                  <a:pt x="759" y="2437"/>
                </a:cubicBezTo>
                <a:cubicBezTo>
                  <a:pt x="758" y="2436"/>
                  <a:pt x="758" y="2436"/>
                  <a:pt x="757" y="2435"/>
                </a:cubicBezTo>
                <a:cubicBezTo>
                  <a:pt x="756" y="2435"/>
                  <a:pt x="755" y="2434"/>
                  <a:pt x="755" y="2434"/>
                </a:cubicBezTo>
                <a:cubicBezTo>
                  <a:pt x="751" y="2429"/>
                  <a:pt x="747" y="2424"/>
                  <a:pt x="744" y="2418"/>
                </a:cubicBezTo>
                <a:cubicBezTo>
                  <a:pt x="740" y="2412"/>
                  <a:pt x="735" y="2406"/>
                  <a:pt x="731" y="2400"/>
                </a:cubicBezTo>
                <a:cubicBezTo>
                  <a:pt x="727" y="2394"/>
                  <a:pt x="723" y="2388"/>
                  <a:pt x="719" y="2382"/>
                </a:cubicBezTo>
                <a:cubicBezTo>
                  <a:pt x="716" y="2376"/>
                  <a:pt x="712" y="2370"/>
                  <a:pt x="710" y="2364"/>
                </a:cubicBezTo>
                <a:cubicBezTo>
                  <a:pt x="709" y="2363"/>
                  <a:pt x="709" y="2363"/>
                  <a:pt x="709" y="2363"/>
                </a:cubicBezTo>
                <a:cubicBezTo>
                  <a:pt x="709" y="2363"/>
                  <a:pt x="709" y="2362"/>
                  <a:pt x="709" y="2362"/>
                </a:cubicBezTo>
                <a:cubicBezTo>
                  <a:pt x="709" y="2361"/>
                  <a:pt x="708" y="2361"/>
                  <a:pt x="708" y="2360"/>
                </a:cubicBezTo>
                <a:cubicBezTo>
                  <a:pt x="708" y="2358"/>
                  <a:pt x="707" y="2357"/>
                  <a:pt x="707" y="2356"/>
                </a:cubicBezTo>
                <a:cubicBezTo>
                  <a:pt x="706" y="2353"/>
                  <a:pt x="705" y="2350"/>
                  <a:pt x="704" y="2348"/>
                </a:cubicBezTo>
                <a:cubicBezTo>
                  <a:pt x="709" y="2326"/>
                  <a:pt x="716" y="2302"/>
                  <a:pt x="726" y="2280"/>
                </a:cubicBezTo>
                <a:cubicBezTo>
                  <a:pt x="726" y="2285"/>
                  <a:pt x="726" y="2290"/>
                  <a:pt x="727" y="2294"/>
                </a:cubicBezTo>
                <a:cubicBezTo>
                  <a:pt x="727" y="2295"/>
                  <a:pt x="728" y="2296"/>
                  <a:pt x="728" y="2297"/>
                </a:cubicBezTo>
                <a:cubicBezTo>
                  <a:pt x="728" y="2297"/>
                  <a:pt x="728" y="2297"/>
                  <a:pt x="728" y="2297"/>
                </a:cubicBezTo>
                <a:cubicBezTo>
                  <a:pt x="728" y="2297"/>
                  <a:pt x="728" y="2297"/>
                  <a:pt x="728" y="2297"/>
                </a:cubicBezTo>
                <a:cubicBezTo>
                  <a:pt x="728" y="2297"/>
                  <a:pt x="728" y="2297"/>
                  <a:pt x="728" y="2297"/>
                </a:cubicBezTo>
                <a:cubicBezTo>
                  <a:pt x="728" y="2297"/>
                  <a:pt x="728" y="2297"/>
                  <a:pt x="728" y="2298"/>
                </a:cubicBezTo>
                <a:cubicBezTo>
                  <a:pt x="728" y="2298"/>
                  <a:pt x="728" y="2298"/>
                  <a:pt x="728" y="2298"/>
                </a:cubicBezTo>
                <a:cubicBezTo>
                  <a:pt x="728" y="2299"/>
                  <a:pt x="728" y="2299"/>
                  <a:pt x="728" y="2299"/>
                </a:cubicBezTo>
                <a:cubicBezTo>
                  <a:pt x="729" y="2300"/>
                  <a:pt x="729" y="2301"/>
                  <a:pt x="729" y="2302"/>
                </a:cubicBezTo>
                <a:cubicBezTo>
                  <a:pt x="730" y="2303"/>
                  <a:pt x="730" y="2304"/>
                  <a:pt x="730" y="2304"/>
                </a:cubicBezTo>
                <a:cubicBezTo>
                  <a:pt x="730" y="2305"/>
                  <a:pt x="731" y="2306"/>
                  <a:pt x="731" y="2306"/>
                </a:cubicBezTo>
                <a:cubicBezTo>
                  <a:pt x="731" y="2307"/>
                  <a:pt x="732" y="2308"/>
                  <a:pt x="732" y="2308"/>
                </a:cubicBezTo>
                <a:cubicBezTo>
                  <a:pt x="732" y="2309"/>
                  <a:pt x="732" y="2310"/>
                  <a:pt x="733" y="2310"/>
                </a:cubicBezTo>
                <a:cubicBezTo>
                  <a:pt x="735" y="2315"/>
                  <a:pt x="738" y="2320"/>
                  <a:pt x="741" y="2325"/>
                </a:cubicBezTo>
                <a:cubicBezTo>
                  <a:pt x="744" y="2330"/>
                  <a:pt x="747" y="2335"/>
                  <a:pt x="750" y="2339"/>
                </a:cubicBezTo>
                <a:cubicBezTo>
                  <a:pt x="751" y="2341"/>
                  <a:pt x="752" y="2343"/>
                  <a:pt x="753" y="2345"/>
                </a:cubicBezTo>
                <a:cubicBezTo>
                  <a:pt x="754" y="2346"/>
                  <a:pt x="754" y="2347"/>
                  <a:pt x="754" y="2348"/>
                </a:cubicBezTo>
                <a:cubicBezTo>
                  <a:pt x="754" y="2350"/>
                  <a:pt x="754" y="2352"/>
                  <a:pt x="754" y="2354"/>
                </a:cubicBezTo>
                <a:cubicBezTo>
                  <a:pt x="754" y="2355"/>
                  <a:pt x="754" y="2356"/>
                  <a:pt x="754" y="2357"/>
                </a:cubicBezTo>
                <a:cubicBezTo>
                  <a:pt x="754" y="2358"/>
                  <a:pt x="754" y="2359"/>
                  <a:pt x="754" y="2360"/>
                </a:cubicBezTo>
                <a:cubicBezTo>
                  <a:pt x="754" y="2362"/>
                  <a:pt x="755" y="2365"/>
                  <a:pt x="755" y="2367"/>
                </a:cubicBezTo>
                <a:cubicBezTo>
                  <a:pt x="755" y="2369"/>
                  <a:pt x="755" y="2371"/>
                  <a:pt x="755" y="2374"/>
                </a:cubicBezTo>
                <a:cubicBezTo>
                  <a:pt x="755" y="2376"/>
                  <a:pt x="755" y="2378"/>
                  <a:pt x="755" y="2381"/>
                </a:cubicBezTo>
                <a:cubicBezTo>
                  <a:pt x="755" y="2383"/>
                  <a:pt x="755" y="2385"/>
                  <a:pt x="755" y="2388"/>
                </a:cubicBezTo>
                <a:cubicBezTo>
                  <a:pt x="755" y="2389"/>
                  <a:pt x="755" y="2390"/>
                  <a:pt x="755" y="2391"/>
                </a:cubicBezTo>
                <a:cubicBezTo>
                  <a:pt x="755" y="2392"/>
                  <a:pt x="755" y="2393"/>
                  <a:pt x="755" y="2394"/>
                </a:cubicBezTo>
                <a:cubicBezTo>
                  <a:pt x="755" y="2396"/>
                  <a:pt x="755" y="2398"/>
                  <a:pt x="755" y="2400"/>
                </a:cubicBezTo>
                <a:cubicBezTo>
                  <a:pt x="755" y="2401"/>
                  <a:pt x="755" y="2401"/>
                  <a:pt x="755" y="2402"/>
                </a:cubicBezTo>
                <a:cubicBezTo>
                  <a:pt x="755" y="2403"/>
                  <a:pt x="754" y="2404"/>
                  <a:pt x="754" y="2405"/>
                </a:cubicBezTo>
                <a:cubicBezTo>
                  <a:pt x="754" y="2406"/>
                  <a:pt x="754" y="2407"/>
                  <a:pt x="754" y="2408"/>
                </a:cubicBezTo>
                <a:cubicBezTo>
                  <a:pt x="754" y="2409"/>
                  <a:pt x="754" y="2410"/>
                  <a:pt x="754" y="2411"/>
                </a:cubicBezTo>
                <a:cubicBezTo>
                  <a:pt x="754" y="2411"/>
                  <a:pt x="754" y="2412"/>
                  <a:pt x="754" y="2412"/>
                </a:cubicBezTo>
                <a:cubicBezTo>
                  <a:pt x="754" y="2412"/>
                  <a:pt x="755" y="2411"/>
                  <a:pt x="755" y="2411"/>
                </a:cubicBezTo>
                <a:cubicBezTo>
                  <a:pt x="755" y="2410"/>
                  <a:pt x="755" y="2410"/>
                  <a:pt x="756" y="2409"/>
                </a:cubicBezTo>
                <a:cubicBezTo>
                  <a:pt x="756" y="2408"/>
                  <a:pt x="757" y="2407"/>
                  <a:pt x="757" y="2405"/>
                </a:cubicBezTo>
                <a:cubicBezTo>
                  <a:pt x="758" y="2404"/>
                  <a:pt x="758" y="2404"/>
                  <a:pt x="758" y="2403"/>
                </a:cubicBezTo>
                <a:cubicBezTo>
                  <a:pt x="759" y="2402"/>
                  <a:pt x="759" y="2401"/>
                  <a:pt x="759" y="2400"/>
                </a:cubicBezTo>
                <a:cubicBezTo>
                  <a:pt x="759" y="2399"/>
                  <a:pt x="760" y="2399"/>
                  <a:pt x="760" y="2398"/>
                </a:cubicBezTo>
                <a:cubicBezTo>
                  <a:pt x="760" y="2397"/>
                  <a:pt x="760" y="2396"/>
                  <a:pt x="761" y="2395"/>
                </a:cubicBezTo>
                <a:cubicBezTo>
                  <a:pt x="761" y="2394"/>
                  <a:pt x="761" y="2393"/>
                  <a:pt x="761" y="2391"/>
                </a:cubicBezTo>
                <a:cubicBezTo>
                  <a:pt x="762" y="2390"/>
                  <a:pt x="762" y="2389"/>
                  <a:pt x="762" y="2388"/>
                </a:cubicBezTo>
                <a:cubicBezTo>
                  <a:pt x="762" y="2387"/>
                  <a:pt x="762" y="2386"/>
                  <a:pt x="762" y="2385"/>
                </a:cubicBezTo>
                <a:cubicBezTo>
                  <a:pt x="762" y="2383"/>
                  <a:pt x="763" y="2382"/>
                  <a:pt x="763" y="2381"/>
                </a:cubicBezTo>
                <a:cubicBezTo>
                  <a:pt x="763" y="2379"/>
                  <a:pt x="763" y="2376"/>
                  <a:pt x="763" y="2374"/>
                </a:cubicBezTo>
                <a:cubicBezTo>
                  <a:pt x="763" y="2371"/>
                  <a:pt x="763" y="2369"/>
                  <a:pt x="762" y="2366"/>
                </a:cubicBezTo>
                <a:cubicBezTo>
                  <a:pt x="762" y="2364"/>
                  <a:pt x="762" y="2362"/>
                  <a:pt x="761" y="2359"/>
                </a:cubicBezTo>
                <a:cubicBezTo>
                  <a:pt x="761" y="2358"/>
                  <a:pt x="761" y="2357"/>
                  <a:pt x="761" y="2356"/>
                </a:cubicBezTo>
                <a:cubicBezTo>
                  <a:pt x="762" y="2359"/>
                  <a:pt x="764" y="2362"/>
                  <a:pt x="766" y="2365"/>
                </a:cubicBezTo>
                <a:cubicBezTo>
                  <a:pt x="768" y="2369"/>
                  <a:pt x="769" y="2373"/>
                  <a:pt x="771" y="2377"/>
                </a:cubicBezTo>
                <a:cubicBezTo>
                  <a:pt x="771" y="2379"/>
                  <a:pt x="772" y="2381"/>
                  <a:pt x="772" y="2383"/>
                </a:cubicBezTo>
                <a:cubicBezTo>
                  <a:pt x="773" y="2384"/>
                  <a:pt x="773" y="2386"/>
                  <a:pt x="773" y="2388"/>
                </a:cubicBezTo>
                <a:cubicBezTo>
                  <a:pt x="774" y="2391"/>
                  <a:pt x="774" y="2394"/>
                  <a:pt x="774" y="2396"/>
                </a:cubicBezTo>
                <a:cubicBezTo>
                  <a:pt x="774" y="2398"/>
                  <a:pt x="774" y="2399"/>
                  <a:pt x="774" y="2400"/>
                </a:cubicBezTo>
                <a:cubicBezTo>
                  <a:pt x="774" y="2401"/>
                  <a:pt x="774" y="2401"/>
                  <a:pt x="774" y="2402"/>
                </a:cubicBezTo>
                <a:cubicBezTo>
                  <a:pt x="774" y="2403"/>
                  <a:pt x="774" y="2404"/>
                  <a:pt x="774" y="2404"/>
                </a:cubicBezTo>
                <a:cubicBezTo>
                  <a:pt x="774" y="2404"/>
                  <a:pt x="774" y="2403"/>
                  <a:pt x="775" y="2402"/>
                </a:cubicBezTo>
                <a:cubicBezTo>
                  <a:pt x="775" y="2401"/>
                  <a:pt x="775" y="2399"/>
                  <a:pt x="776" y="2396"/>
                </a:cubicBezTo>
                <a:cubicBezTo>
                  <a:pt x="776" y="2395"/>
                  <a:pt x="776" y="2394"/>
                  <a:pt x="776" y="2392"/>
                </a:cubicBezTo>
                <a:cubicBezTo>
                  <a:pt x="776" y="2391"/>
                  <a:pt x="776" y="2389"/>
                  <a:pt x="776" y="2388"/>
                </a:cubicBezTo>
                <a:cubicBezTo>
                  <a:pt x="776" y="2386"/>
                  <a:pt x="776" y="2384"/>
                  <a:pt x="776" y="2382"/>
                </a:cubicBezTo>
                <a:cubicBezTo>
                  <a:pt x="776" y="2380"/>
                  <a:pt x="775" y="2378"/>
                  <a:pt x="775" y="2376"/>
                </a:cubicBezTo>
                <a:cubicBezTo>
                  <a:pt x="774" y="2372"/>
                  <a:pt x="773" y="2367"/>
                  <a:pt x="771" y="2363"/>
                </a:cubicBezTo>
                <a:cubicBezTo>
                  <a:pt x="769" y="2358"/>
                  <a:pt x="767" y="2354"/>
                  <a:pt x="764" y="2349"/>
                </a:cubicBezTo>
                <a:cubicBezTo>
                  <a:pt x="764" y="2348"/>
                  <a:pt x="764" y="2348"/>
                  <a:pt x="764" y="2347"/>
                </a:cubicBezTo>
                <a:cubicBezTo>
                  <a:pt x="763" y="2346"/>
                  <a:pt x="763" y="2346"/>
                  <a:pt x="763" y="2346"/>
                </a:cubicBezTo>
                <a:cubicBezTo>
                  <a:pt x="763" y="2345"/>
                  <a:pt x="763" y="2345"/>
                  <a:pt x="763" y="2345"/>
                </a:cubicBezTo>
                <a:cubicBezTo>
                  <a:pt x="762" y="2344"/>
                  <a:pt x="761" y="2343"/>
                  <a:pt x="760" y="2342"/>
                </a:cubicBezTo>
                <a:cubicBezTo>
                  <a:pt x="759" y="2340"/>
                  <a:pt x="758" y="2337"/>
                  <a:pt x="756" y="2335"/>
                </a:cubicBezTo>
                <a:cubicBezTo>
                  <a:pt x="753" y="2330"/>
                  <a:pt x="750" y="2326"/>
                  <a:pt x="747" y="2321"/>
                </a:cubicBezTo>
                <a:cubicBezTo>
                  <a:pt x="745" y="2316"/>
                  <a:pt x="742" y="2312"/>
                  <a:pt x="740" y="2307"/>
                </a:cubicBezTo>
                <a:cubicBezTo>
                  <a:pt x="739" y="2305"/>
                  <a:pt x="739" y="2305"/>
                  <a:pt x="739" y="2305"/>
                </a:cubicBezTo>
                <a:cubicBezTo>
                  <a:pt x="738" y="2305"/>
                  <a:pt x="738" y="2304"/>
                  <a:pt x="738" y="2303"/>
                </a:cubicBezTo>
                <a:cubicBezTo>
                  <a:pt x="738" y="2303"/>
                  <a:pt x="737" y="2302"/>
                  <a:pt x="737" y="2302"/>
                </a:cubicBezTo>
                <a:cubicBezTo>
                  <a:pt x="737" y="2301"/>
                  <a:pt x="737" y="2301"/>
                  <a:pt x="736" y="2300"/>
                </a:cubicBezTo>
                <a:cubicBezTo>
                  <a:pt x="736" y="2299"/>
                  <a:pt x="736" y="2298"/>
                  <a:pt x="735" y="2296"/>
                </a:cubicBezTo>
                <a:cubicBezTo>
                  <a:pt x="735" y="2295"/>
                  <a:pt x="735" y="2295"/>
                  <a:pt x="735" y="2295"/>
                </a:cubicBezTo>
                <a:cubicBezTo>
                  <a:pt x="735" y="2295"/>
                  <a:pt x="735" y="2295"/>
                  <a:pt x="735" y="2295"/>
                </a:cubicBezTo>
                <a:cubicBezTo>
                  <a:pt x="734" y="2294"/>
                  <a:pt x="734" y="2293"/>
                  <a:pt x="734" y="2293"/>
                </a:cubicBezTo>
                <a:cubicBezTo>
                  <a:pt x="733" y="2288"/>
                  <a:pt x="732" y="2283"/>
                  <a:pt x="732" y="2279"/>
                </a:cubicBezTo>
                <a:cubicBezTo>
                  <a:pt x="731" y="2274"/>
                  <a:pt x="732" y="2270"/>
                  <a:pt x="732" y="2266"/>
                </a:cubicBezTo>
                <a:cubicBezTo>
                  <a:pt x="733" y="2265"/>
                  <a:pt x="733" y="2265"/>
                  <a:pt x="733" y="2264"/>
                </a:cubicBezTo>
                <a:cubicBezTo>
                  <a:pt x="736" y="2258"/>
                  <a:pt x="739" y="2252"/>
                  <a:pt x="742" y="2245"/>
                </a:cubicBezTo>
                <a:cubicBezTo>
                  <a:pt x="742" y="2245"/>
                  <a:pt x="742" y="2245"/>
                  <a:pt x="742" y="2245"/>
                </a:cubicBezTo>
                <a:cubicBezTo>
                  <a:pt x="742" y="2245"/>
                  <a:pt x="743" y="2245"/>
                  <a:pt x="743" y="2245"/>
                </a:cubicBezTo>
                <a:cubicBezTo>
                  <a:pt x="743" y="2245"/>
                  <a:pt x="743" y="2244"/>
                  <a:pt x="744" y="2244"/>
                </a:cubicBezTo>
                <a:cubicBezTo>
                  <a:pt x="744" y="2243"/>
                  <a:pt x="745" y="2243"/>
                  <a:pt x="745" y="2243"/>
                </a:cubicBezTo>
                <a:cubicBezTo>
                  <a:pt x="745" y="2243"/>
                  <a:pt x="744" y="2243"/>
                  <a:pt x="743" y="2244"/>
                </a:cubicBezTo>
                <a:cubicBezTo>
                  <a:pt x="743" y="2244"/>
                  <a:pt x="743" y="2244"/>
                  <a:pt x="743" y="2244"/>
                </a:cubicBezTo>
                <a:cubicBezTo>
                  <a:pt x="756" y="2221"/>
                  <a:pt x="770" y="2201"/>
                  <a:pt x="785" y="2186"/>
                </a:cubicBezTo>
                <a:cubicBezTo>
                  <a:pt x="790" y="2203"/>
                  <a:pt x="796" y="2216"/>
                  <a:pt x="802" y="2228"/>
                </a:cubicBezTo>
                <a:cubicBezTo>
                  <a:pt x="802" y="2229"/>
                  <a:pt x="802" y="2230"/>
                  <a:pt x="801" y="2231"/>
                </a:cubicBezTo>
                <a:cubicBezTo>
                  <a:pt x="801" y="2233"/>
                  <a:pt x="800" y="2235"/>
                  <a:pt x="800" y="2237"/>
                </a:cubicBezTo>
                <a:cubicBezTo>
                  <a:pt x="799" y="2239"/>
                  <a:pt x="799" y="2241"/>
                  <a:pt x="798" y="2243"/>
                </a:cubicBezTo>
                <a:cubicBezTo>
                  <a:pt x="798" y="2244"/>
                  <a:pt x="798" y="2245"/>
                  <a:pt x="798" y="2246"/>
                </a:cubicBezTo>
                <a:cubicBezTo>
                  <a:pt x="798" y="2247"/>
                  <a:pt x="797" y="2248"/>
                  <a:pt x="797" y="2249"/>
                </a:cubicBezTo>
                <a:cubicBezTo>
                  <a:pt x="797" y="2252"/>
                  <a:pt x="797" y="2254"/>
                  <a:pt x="797" y="2256"/>
                </a:cubicBezTo>
                <a:cubicBezTo>
                  <a:pt x="796" y="2261"/>
                  <a:pt x="796" y="2267"/>
                  <a:pt x="796" y="2272"/>
                </a:cubicBezTo>
                <a:cubicBezTo>
                  <a:pt x="796" y="2273"/>
                  <a:pt x="796" y="2275"/>
                  <a:pt x="796" y="2276"/>
                </a:cubicBezTo>
                <a:cubicBezTo>
                  <a:pt x="796" y="2277"/>
                  <a:pt x="796" y="2279"/>
                  <a:pt x="796" y="2280"/>
                </a:cubicBezTo>
                <a:cubicBezTo>
                  <a:pt x="797" y="2283"/>
                  <a:pt x="797" y="2286"/>
                  <a:pt x="797" y="2288"/>
                </a:cubicBezTo>
                <a:cubicBezTo>
                  <a:pt x="798" y="2294"/>
                  <a:pt x="799" y="2300"/>
                  <a:pt x="800" y="2305"/>
                </a:cubicBezTo>
                <a:cubicBezTo>
                  <a:pt x="801" y="2311"/>
                  <a:pt x="802" y="2316"/>
                  <a:pt x="803" y="2322"/>
                </a:cubicBezTo>
                <a:cubicBezTo>
                  <a:pt x="804" y="2325"/>
                  <a:pt x="804" y="2327"/>
                  <a:pt x="805" y="2330"/>
                </a:cubicBezTo>
                <a:cubicBezTo>
                  <a:pt x="806" y="2333"/>
                  <a:pt x="806" y="2335"/>
                  <a:pt x="807" y="2338"/>
                </a:cubicBezTo>
                <a:cubicBezTo>
                  <a:pt x="808" y="2343"/>
                  <a:pt x="809" y="2348"/>
                  <a:pt x="810" y="2352"/>
                </a:cubicBezTo>
                <a:cubicBezTo>
                  <a:pt x="812" y="2357"/>
                  <a:pt x="813" y="2362"/>
                  <a:pt x="814" y="2366"/>
                </a:cubicBezTo>
                <a:cubicBezTo>
                  <a:pt x="814" y="2368"/>
                  <a:pt x="815" y="2370"/>
                  <a:pt x="815" y="2372"/>
                </a:cubicBezTo>
                <a:cubicBezTo>
                  <a:pt x="815" y="2373"/>
                  <a:pt x="816" y="2375"/>
                  <a:pt x="816" y="2377"/>
                </a:cubicBezTo>
                <a:cubicBezTo>
                  <a:pt x="817" y="2379"/>
                  <a:pt x="817" y="2380"/>
                  <a:pt x="817" y="2382"/>
                </a:cubicBezTo>
                <a:cubicBezTo>
                  <a:pt x="818" y="2383"/>
                  <a:pt x="818" y="2384"/>
                  <a:pt x="818" y="2386"/>
                </a:cubicBezTo>
                <a:cubicBezTo>
                  <a:pt x="819" y="2390"/>
                  <a:pt x="819" y="2393"/>
                  <a:pt x="819" y="2393"/>
                </a:cubicBezTo>
                <a:cubicBezTo>
                  <a:pt x="819" y="2393"/>
                  <a:pt x="819" y="2393"/>
                  <a:pt x="820" y="2391"/>
                </a:cubicBezTo>
                <a:cubicBezTo>
                  <a:pt x="820" y="2390"/>
                  <a:pt x="820" y="2388"/>
                  <a:pt x="820" y="2385"/>
                </a:cubicBezTo>
                <a:cubicBezTo>
                  <a:pt x="820" y="2384"/>
                  <a:pt x="820" y="2383"/>
                  <a:pt x="819" y="2381"/>
                </a:cubicBezTo>
                <a:cubicBezTo>
                  <a:pt x="819" y="2380"/>
                  <a:pt x="819" y="2378"/>
                  <a:pt x="819" y="2376"/>
                </a:cubicBezTo>
                <a:cubicBezTo>
                  <a:pt x="819" y="2375"/>
                  <a:pt x="819" y="2373"/>
                  <a:pt x="819" y="2371"/>
                </a:cubicBezTo>
                <a:cubicBezTo>
                  <a:pt x="819" y="2369"/>
                  <a:pt x="818" y="2367"/>
                  <a:pt x="818" y="2365"/>
                </a:cubicBezTo>
                <a:cubicBezTo>
                  <a:pt x="818" y="2361"/>
                  <a:pt x="817" y="2356"/>
                  <a:pt x="816" y="2351"/>
                </a:cubicBezTo>
                <a:cubicBezTo>
                  <a:pt x="816" y="2347"/>
                  <a:pt x="815" y="2341"/>
                  <a:pt x="814" y="2336"/>
                </a:cubicBezTo>
                <a:cubicBezTo>
                  <a:pt x="813" y="2334"/>
                  <a:pt x="813" y="2332"/>
                  <a:pt x="812" y="2330"/>
                </a:cubicBezTo>
                <a:cubicBezTo>
                  <a:pt x="813" y="2330"/>
                  <a:pt x="813" y="2331"/>
                  <a:pt x="814" y="2332"/>
                </a:cubicBezTo>
                <a:cubicBezTo>
                  <a:pt x="814" y="2333"/>
                  <a:pt x="815" y="2334"/>
                  <a:pt x="815" y="2335"/>
                </a:cubicBezTo>
                <a:cubicBezTo>
                  <a:pt x="816" y="2336"/>
                  <a:pt x="816" y="2336"/>
                  <a:pt x="816" y="2337"/>
                </a:cubicBezTo>
                <a:cubicBezTo>
                  <a:pt x="817" y="2337"/>
                  <a:pt x="817" y="2338"/>
                  <a:pt x="817" y="2339"/>
                </a:cubicBezTo>
                <a:cubicBezTo>
                  <a:pt x="818" y="2340"/>
                  <a:pt x="819" y="2341"/>
                  <a:pt x="819" y="2342"/>
                </a:cubicBezTo>
                <a:cubicBezTo>
                  <a:pt x="820" y="2343"/>
                  <a:pt x="821" y="2345"/>
                  <a:pt x="821" y="2346"/>
                </a:cubicBezTo>
                <a:cubicBezTo>
                  <a:pt x="822" y="2347"/>
                  <a:pt x="823" y="2349"/>
                  <a:pt x="823" y="2350"/>
                </a:cubicBezTo>
                <a:cubicBezTo>
                  <a:pt x="825" y="2352"/>
                  <a:pt x="826" y="2355"/>
                  <a:pt x="827" y="2358"/>
                </a:cubicBezTo>
                <a:cubicBezTo>
                  <a:pt x="829" y="2360"/>
                  <a:pt x="830" y="2363"/>
                  <a:pt x="831" y="2366"/>
                </a:cubicBezTo>
                <a:cubicBezTo>
                  <a:pt x="832" y="2367"/>
                  <a:pt x="832" y="2368"/>
                  <a:pt x="833" y="2370"/>
                </a:cubicBezTo>
                <a:cubicBezTo>
                  <a:pt x="834" y="2371"/>
                  <a:pt x="834" y="2372"/>
                  <a:pt x="835" y="2374"/>
                </a:cubicBezTo>
                <a:cubicBezTo>
                  <a:pt x="835" y="2375"/>
                  <a:pt x="836" y="2376"/>
                  <a:pt x="836" y="2378"/>
                </a:cubicBezTo>
                <a:cubicBezTo>
                  <a:pt x="837" y="2378"/>
                  <a:pt x="837" y="2379"/>
                  <a:pt x="837" y="2379"/>
                </a:cubicBezTo>
                <a:cubicBezTo>
                  <a:pt x="837" y="2380"/>
                  <a:pt x="838" y="2381"/>
                  <a:pt x="838" y="2381"/>
                </a:cubicBezTo>
                <a:cubicBezTo>
                  <a:pt x="839" y="2384"/>
                  <a:pt x="840" y="2386"/>
                  <a:pt x="841" y="2388"/>
                </a:cubicBezTo>
                <a:cubicBezTo>
                  <a:pt x="841" y="2389"/>
                  <a:pt x="841" y="2390"/>
                  <a:pt x="842" y="2391"/>
                </a:cubicBezTo>
                <a:cubicBezTo>
                  <a:pt x="842" y="2392"/>
                  <a:pt x="842" y="2393"/>
                  <a:pt x="843" y="2394"/>
                </a:cubicBezTo>
                <a:cubicBezTo>
                  <a:pt x="843" y="2395"/>
                  <a:pt x="843" y="2395"/>
                  <a:pt x="844" y="2396"/>
                </a:cubicBezTo>
                <a:cubicBezTo>
                  <a:pt x="844" y="2397"/>
                  <a:pt x="844" y="2398"/>
                  <a:pt x="845" y="2398"/>
                </a:cubicBezTo>
                <a:cubicBezTo>
                  <a:pt x="845" y="2399"/>
                  <a:pt x="846" y="2400"/>
                  <a:pt x="846" y="2401"/>
                </a:cubicBezTo>
                <a:cubicBezTo>
                  <a:pt x="846" y="2402"/>
                  <a:pt x="846" y="2402"/>
                  <a:pt x="846" y="2402"/>
                </a:cubicBezTo>
                <a:cubicBezTo>
                  <a:pt x="846" y="2402"/>
                  <a:pt x="846" y="2402"/>
                  <a:pt x="846" y="2401"/>
                </a:cubicBezTo>
                <a:cubicBezTo>
                  <a:pt x="846" y="2400"/>
                  <a:pt x="846" y="2399"/>
                  <a:pt x="846" y="2398"/>
                </a:cubicBezTo>
                <a:cubicBezTo>
                  <a:pt x="846" y="2396"/>
                  <a:pt x="846" y="2395"/>
                  <a:pt x="846" y="2393"/>
                </a:cubicBezTo>
                <a:cubicBezTo>
                  <a:pt x="846" y="2392"/>
                  <a:pt x="846" y="2391"/>
                  <a:pt x="845" y="2390"/>
                </a:cubicBezTo>
                <a:cubicBezTo>
                  <a:pt x="845" y="2389"/>
                  <a:pt x="845" y="2388"/>
                  <a:pt x="845" y="2387"/>
                </a:cubicBezTo>
                <a:cubicBezTo>
                  <a:pt x="845" y="2386"/>
                  <a:pt x="845" y="2384"/>
                  <a:pt x="844" y="2383"/>
                </a:cubicBezTo>
                <a:cubicBezTo>
                  <a:pt x="844" y="2382"/>
                  <a:pt x="844" y="2381"/>
                  <a:pt x="843" y="2379"/>
                </a:cubicBezTo>
                <a:cubicBezTo>
                  <a:pt x="843" y="2378"/>
                  <a:pt x="843" y="2377"/>
                  <a:pt x="842" y="2375"/>
                </a:cubicBezTo>
                <a:cubicBezTo>
                  <a:pt x="842" y="2374"/>
                  <a:pt x="842" y="2373"/>
                  <a:pt x="841" y="2371"/>
                </a:cubicBezTo>
                <a:cubicBezTo>
                  <a:pt x="840" y="2369"/>
                  <a:pt x="839" y="2366"/>
                  <a:pt x="838" y="2363"/>
                </a:cubicBezTo>
                <a:cubicBezTo>
                  <a:pt x="837" y="2360"/>
                  <a:pt x="836" y="2357"/>
                  <a:pt x="835" y="2354"/>
                </a:cubicBezTo>
                <a:cubicBezTo>
                  <a:pt x="833" y="2352"/>
                  <a:pt x="832" y="2349"/>
                  <a:pt x="830" y="2346"/>
                </a:cubicBezTo>
                <a:cubicBezTo>
                  <a:pt x="829" y="2343"/>
                  <a:pt x="827" y="2341"/>
                  <a:pt x="825" y="2339"/>
                </a:cubicBezTo>
                <a:cubicBezTo>
                  <a:pt x="825" y="2337"/>
                  <a:pt x="824" y="2336"/>
                  <a:pt x="823" y="2335"/>
                </a:cubicBezTo>
                <a:cubicBezTo>
                  <a:pt x="822" y="2334"/>
                  <a:pt x="821" y="2333"/>
                  <a:pt x="820" y="2332"/>
                </a:cubicBezTo>
                <a:cubicBezTo>
                  <a:pt x="820" y="2331"/>
                  <a:pt x="819" y="2330"/>
                  <a:pt x="818" y="2329"/>
                </a:cubicBezTo>
                <a:cubicBezTo>
                  <a:pt x="817" y="2328"/>
                  <a:pt x="816" y="2327"/>
                  <a:pt x="816" y="2326"/>
                </a:cubicBezTo>
                <a:cubicBezTo>
                  <a:pt x="815" y="2325"/>
                  <a:pt x="814" y="2324"/>
                  <a:pt x="813" y="2324"/>
                </a:cubicBezTo>
                <a:cubicBezTo>
                  <a:pt x="813" y="2323"/>
                  <a:pt x="812" y="2322"/>
                  <a:pt x="811" y="2322"/>
                </a:cubicBezTo>
                <a:cubicBezTo>
                  <a:pt x="811" y="2321"/>
                  <a:pt x="811" y="2321"/>
                  <a:pt x="811" y="2321"/>
                </a:cubicBezTo>
                <a:cubicBezTo>
                  <a:pt x="811" y="2321"/>
                  <a:pt x="811" y="2321"/>
                  <a:pt x="811" y="2320"/>
                </a:cubicBezTo>
                <a:cubicBezTo>
                  <a:pt x="810" y="2315"/>
                  <a:pt x="808" y="2309"/>
                  <a:pt x="807" y="2304"/>
                </a:cubicBezTo>
                <a:cubicBezTo>
                  <a:pt x="806" y="2298"/>
                  <a:pt x="806" y="2293"/>
                  <a:pt x="805" y="2288"/>
                </a:cubicBezTo>
                <a:cubicBezTo>
                  <a:pt x="804" y="2282"/>
                  <a:pt x="804" y="2277"/>
                  <a:pt x="803" y="2272"/>
                </a:cubicBezTo>
                <a:cubicBezTo>
                  <a:pt x="803" y="2266"/>
                  <a:pt x="802" y="2261"/>
                  <a:pt x="802" y="2257"/>
                </a:cubicBezTo>
                <a:cubicBezTo>
                  <a:pt x="802" y="2252"/>
                  <a:pt x="803" y="2247"/>
                  <a:pt x="803" y="2243"/>
                </a:cubicBezTo>
                <a:cubicBezTo>
                  <a:pt x="803" y="2241"/>
                  <a:pt x="803" y="2239"/>
                  <a:pt x="803" y="2237"/>
                </a:cubicBezTo>
                <a:cubicBezTo>
                  <a:pt x="804" y="2235"/>
                  <a:pt x="804" y="2234"/>
                  <a:pt x="804" y="2232"/>
                </a:cubicBezTo>
                <a:cubicBezTo>
                  <a:pt x="804" y="2232"/>
                  <a:pt x="804" y="2232"/>
                  <a:pt x="804" y="2231"/>
                </a:cubicBezTo>
                <a:cubicBezTo>
                  <a:pt x="831" y="2276"/>
                  <a:pt x="866" y="2286"/>
                  <a:pt x="866" y="2286"/>
                </a:cubicBezTo>
                <a:cubicBezTo>
                  <a:pt x="866" y="2286"/>
                  <a:pt x="871" y="2302"/>
                  <a:pt x="871" y="2329"/>
                </a:cubicBezTo>
                <a:cubicBezTo>
                  <a:pt x="871" y="2339"/>
                  <a:pt x="872" y="2350"/>
                  <a:pt x="873" y="2360"/>
                </a:cubicBezTo>
                <a:cubicBezTo>
                  <a:pt x="873" y="2363"/>
                  <a:pt x="872" y="2366"/>
                  <a:pt x="871" y="2370"/>
                </a:cubicBezTo>
                <a:cubicBezTo>
                  <a:pt x="870" y="2374"/>
                  <a:pt x="869" y="2379"/>
                  <a:pt x="868" y="2383"/>
                </a:cubicBezTo>
                <a:cubicBezTo>
                  <a:pt x="867" y="2386"/>
                  <a:pt x="867" y="2388"/>
                  <a:pt x="866" y="2390"/>
                </a:cubicBezTo>
                <a:cubicBezTo>
                  <a:pt x="865" y="2393"/>
                  <a:pt x="865" y="2395"/>
                  <a:pt x="864" y="2398"/>
                </a:cubicBezTo>
                <a:cubicBezTo>
                  <a:pt x="863" y="2403"/>
                  <a:pt x="862" y="2408"/>
                  <a:pt x="861" y="2413"/>
                </a:cubicBezTo>
                <a:cubicBezTo>
                  <a:pt x="861" y="2414"/>
                  <a:pt x="861" y="2416"/>
                  <a:pt x="861" y="2417"/>
                </a:cubicBezTo>
                <a:cubicBezTo>
                  <a:pt x="861" y="2418"/>
                  <a:pt x="860" y="2420"/>
                  <a:pt x="860" y="2421"/>
                </a:cubicBezTo>
                <a:cubicBezTo>
                  <a:pt x="860" y="2422"/>
                  <a:pt x="860" y="2424"/>
                  <a:pt x="860" y="2426"/>
                </a:cubicBezTo>
                <a:cubicBezTo>
                  <a:pt x="860" y="2426"/>
                  <a:pt x="860" y="2426"/>
                  <a:pt x="859" y="2427"/>
                </a:cubicBezTo>
                <a:cubicBezTo>
                  <a:pt x="859" y="2427"/>
                  <a:pt x="859" y="2428"/>
                  <a:pt x="859" y="2428"/>
                </a:cubicBezTo>
                <a:cubicBezTo>
                  <a:pt x="858" y="2429"/>
                  <a:pt x="858" y="2430"/>
                  <a:pt x="858" y="2430"/>
                </a:cubicBezTo>
                <a:cubicBezTo>
                  <a:pt x="857" y="2431"/>
                  <a:pt x="857" y="2432"/>
                  <a:pt x="857" y="2433"/>
                </a:cubicBezTo>
                <a:cubicBezTo>
                  <a:pt x="856" y="2433"/>
                  <a:pt x="856" y="2434"/>
                  <a:pt x="856" y="2435"/>
                </a:cubicBezTo>
                <a:cubicBezTo>
                  <a:pt x="855" y="2437"/>
                  <a:pt x="854" y="2438"/>
                  <a:pt x="854" y="2440"/>
                </a:cubicBezTo>
                <a:cubicBezTo>
                  <a:pt x="854" y="2441"/>
                  <a:pt x="853" y="2442"/>
                  <a:pt x="853" y="2443"/>
                </a:cubicBezTo>
                <a:cubicBezTo>
                  <a:pt x="853" y="2444"/>
                  <a:pt x="853" y="2445"/>
                  <a:pt x="852" y="2446"/>
                </a:cubicBezTo>
                <a:cubicBezTo>
                  <a:pt x="852" y="2448"/>
                  <a:pt x="852" y="2450"/>
                  <a:pt x="851" y="2452"/>
                </a:cubicBezTo>
                <a:cubicBezTo>
                  <a:pt x="851" y="2454"/>
                  <a:pt x="851" y="2456"/>
                  <a:pt x="851" y="2458"/>
                </a:cubicBezTo>
                <a:cubicBezTo>
                  <a:pt x="850" y="2459"/>
                  <a:pt x="850" y="2460"/>
                  <a:pt x="850" y="2461"/>
                </a:cubicBezTo>
                <a:cubicBezTo>
                  <a:pt x="850" y="2462"/>
                  <a:pt x="850" y="2463"/>
                  <a:pt x="850" y="2464"/>
                </a:cubicBezTo>
                <a:cubicBezTo>
                  <a:pt x="850" y="2466"/>
                  <a:pt x="850" y="2468"/>
                  <a:pt x="851" y="2470"/>
                </a:cubicBezTo>
                <a:cubicBezTo>
                  <a:pt x="851" y="2471"/>
                  <a:pt x="851" y="2471"/>
                  <a:pt x="851" y="2472"/>
                </a:cubicBezTo>
                <a:cubicBezTo>
                  <a:pt x="851" y="2473"/>
                  <a:pt x="851" y="2474"/>
                  <a:pt x="851" y="2475"/>
                </a:cubicBezTo>
                <a:cubicBezTo>
                  <a:pt x="851" y="2475"/>
                  <a:pt x="851" y="2476"/>
                  <a:pt x="851" y="2477"/>
                </a:cubicBezTo>
                <a:cubicBezTo>
                  <a:pt x="852" y="2478"/>
                  <a:pt x="852" y="2478"/>
                  <a:pt x="852" y="2479"/>
                </a:cubicBezTo>
                <a:cubicBezTo>
                  <a:pt x="852" y="2480"/>
                  <a:pt x="852" y="2481"/>
                  <a:pt x="853" y="2482"/>
                </a:cubicBezTo>
                <a:cubicBezTo>
                  <a:pt x="853" y="2483"/>
                  <a:pt x="853" y="2484"/>
                  <a:pt x="853" y="2484"/>
                </a:cubicBezTo>
                <a:cubicBezTo>
                  <a:pt x="854" y="2485"/>
                  <a:pt x="854" y="2485"/>
                  <a:pt x="854" y="2485"/>
                </a:cubicBezTo>
                <a:cubicBezTo>
                  <a:pt x="854" y="2485"/>
                  <a:pt x="854" y="2485"/>
                  <a:pt x="854" y="2484"/>
                </a:cubicBezTo>
                <a:cubicBezTo>
                  <a:pt x="854" y="2484"/>
                  <a:pt x="854" y="2483"/>
                  <a:pt x="854" y="2482"/>
                </a:cubicBezTo>
                <a:cubicBezTo>
                  <a:pt x="854" y="2481"/>
                  <a:pt x="855" y="2480"/>
                  <a:pt x="855" y="2479"/>
                </a:cubicBezTo>
                <a:cubicBezTo>
                  <a:pt x="855" y="2478"/>
                  <a:pt x="855" y="2476"/>
                  <a:pt x="856" y="2475"/>
                </a:cubicBezTo>
                <a:cubicBezTo>
                  <a:pt x="856" y="2473"/>
                  <a:pt x="856" y="2472"/>
                  <a:pt x="857" y="2470"/>
                </a:cubicBezTo>
                <a:cubicBezTo>
                  <a:pt x="857" y="2468"/>
                  <a:pt x="857" y="2467"/>
                  <a:pt x="857" y="2465"/>
                </a:cubicBezTo>
                <a:cubicBezTo>
                  <a:pt x="857" y="2464"/>
                  <a:pt x="858" y="2463"/>
                  <a:pt x="858" y="2462"/>
                </a:cubicBezTo>
                <a:cubicBezTo>
                  <a:pt x="858" y="2461"/>
                  <a:pt x="858" y="2460"/>
                  <a:pt x="858" y="2459"/>
                </a:cubicBezTo>
                <a:cubicBezTo>
                  <a:pt x="858" y="2457"/>
                  <a:pt x="859" y="2455"/>
                  <a:pt x="859" y="2453"/>
                </a:cubicBezTo>
                <a:cubicBezTo>
                  <a:pt x="859" y="2451"/>
                  <a:pt x="860" y="2449"/>
                  <a:pt x="860" y="2447"/>
                </a:cubicBezTo>
                <a:cubicBezTo>
                  <a:pt x="860" y="2446"/>
                  <a:pt x="860" y="2445"/>
                  <a:pt x="860" y="2445"/>
                </a:cubicBezTo>
                <a:cubicBezTo>
                  <a:pt x="860" y="2444"/>
                  <a:pt x="861" y="2443"/>
                  <a:pt x="861" y="2442"/>
                </a:cubicBezTo>
                <a:cubicBezTo>
                  <a:pt x="861" y="2442"/>
                  <a:pt x="861" y="2442"/>
                  <a:pt x="861" y="2441"/>
                </a:cubicBezTo>
                <a:cubicBezTo>
                  <a:pt x="861" y="2442"/>
                  <a:pt x="861" y="2443"/>
                  <a:pt x="861" y="2444"/>
                </a:cubicBezTo>
                <a:cubicBezTo>
                  <a:pt x="862" y="2449"/>
                  <a:pt x="863" y="2454"/>
                  <a:pt x="865" y="2458"/>
                </a:cubicBezTo>
                <a:cubicBezTo>
                  <a:pt x="866" y="2462"/>
                  <a:pt x="868" y="2466"/>
                  <a:pt x="870" y="2470"/>
                </a:cubicBezTo>
                <a:cubicBezTo>
                  <a:pt x="872" y="2473"/>
                  <a:pt x="875" y="2476"/>
                  <a:pt x="877" y="2478"/>
                </a:cubicBezTo>
                <a:cubicBezTo>
                  <a:pt x="879" y="2481"/>
                  <a:pt x="881" y="2482"/>
                  <a:pt x="883" y="2484"/>
                </a:cubicBezTo>
                <a:cubicBezTo>
                  <a:pt x="884" y="2484"/>
                  <a:pt x="885" y="2485"/>
                  <a:pt x="886" y="2485"/>
                </a:cubicBezTo>
                <a:cubicBezTo>
                  <a:pt x="887" y="2486"/>
                  <a:pt x="887" y="2486"/>
                  <a:pt x="888" y="2486"/>
                </a:cubicBezTo>
                <a:cubicBezTo>
                  <a:pt x="889" y="2487"/>
                  <a:pt x="890" y="2487"/>
                  <a:pt x="890" y="2487"/>
                </a:cubicBezTo>
                <a:cubicBezTo>
                  <a:pt x="890" y="2487"/>
                  <a:pt x="889" y="2487"/>
                  <a:pt x="888" y="2486"/>
                </a:cubicBezTo>
                <a:cubicBezTo>
                  <a:pt x="887" y="2485"/>
                  <a:pt x="886" y="2484"/>
                  <a:pt x="884" y="2482"/>
                </a:cubicBezTo>
                <a:cubicBezTo>
                  <a:pt x="883" y="2481"/>
                  <a:pt x="881" y="2479"/>
                  <a:pt x="879" y="2476"/>
                </a:cubicBezTo>
                <a:cubicBezTo>
                  <a:pt x="877" y="2474"/>
                  <a:pt x="876" y="2471"/>
                  <a:pt x="874" y="2468"/>
                </a:cubicBezTo>
                <a:cubicBezTo>
                  <a:pt x="873" y="2464"/>
                  <a:pt x="871" y="2460"/>
                  <a:pt x="870" y="2456"/>
                </a:cubicBezTo>
                <a:cubicBezTo>
                  <a:pt x="869" y="2452"/>
                  <a:pt x="868" y="2448"/>
                  <a:pt x="868" y="2443"/>
                </a:cubicBezTo>
                <a:cubicBezTo>
                  <a:pt x="868" y="2439"/>
                  <a:pt x="868" y="2434"/>
                  <a:pt x="868" y="2429"/>
                </a:cubicBezTo>
                <a:cubicBezTo>
                  <a:pt x="868" y="2426"/>
                  <a:pt x="868" y="2424"/>
                  <a:pt x="868" y="2422"/>
                </a:cubicBezTo>
                <a:cubicBezTo>
                  <a:pt x="868" y="2420"/>
                  <a:pt x="868" y="2419"/>
                  <a:pt x="869" y="2418"/>
                </a:cubicBezTo>
                <a:cubicBezTo>
                  <a:pt x="869" y="2417"/>
                  <a:pt x="869" y="2415"/>
                  <a:pt x="869" y="2414"/>
                </a:cubicBezTo>
                <a:cubicBezTo>
                  <a:pt x="870" y="2409"/>
                  <a:pt x="871" y="2404"/>
                  <a:pt x="872" y="2399"/>
                </a:cubicBezTo>
                <a:cubicBezTo>
                  <a:pt x="872" y="2397"/>
                  <a:pt x="873" y="2394"/>
                  <a:pt x="873" y="2392"/>
                </a:cubicBezTo>
                <a:cubicBezTo>
                  <a:pt x="874" y="2390"/>
                  <a:pt x="874" y="2387"/>
                  <a:pt x="875" y="2385"/>
                </a:cubicBezTo>
                <a:cubicBezTo>
                  <a:pt x="875" y="2382"/>
                  <a:pt x="876" y="2379"/>
                  <a:pt x="876" y="2376"/>
                </a:cubicBezTo>
                <a:cubicBezTo>
                  <a:pt x="881" y="2400"/>
                  <a:pt x="889" y="2423"/>
                  <a:pt x="894" y="2444"/>
                </a:cubicBezTo>
                <a:cubicBezTo>
                  <a:pt x="884" y="2399"/>
                  <a:pt x="885" y="2352"/>
                  <a:pt x="887" y="2322"/>
                </a:cubicBezTo>
                <a:cubicBezTo>
                  <a:pt x="888" y="2323"/>
                  <a:pt x="888" y="2325"/>
                  <a:pt x="888" y="2326"/>
                </a:cubicBezTo>
                <a:cubicBezTo>
                  <a:pt x="890" y="2331"/>
                  <a:pt x="892" y="2337"/>
                  <a:pt x="894" y="2342"/>
                </a:cubicBezTo>
                <a:cubicBezTo>
                  <a:pt x="896" y="2348"/>
                  <a:pt x="899" y="2353"/>
                  <a:pt x="902" y="2359"/>
                </a:cubicBezTo>
                <a:cubicBezTo>
                  <a:pt x="904" y="2362"/>
                  <a:pt x="905" y="2365"/>
                  <a:pt x="907" y="2367"/>
                </a:cubicBezTo>
                <a:cubicBezTo>
                  <a:pt x="909" y="2370"/>
                  <a:pt x="910" y="2373"/>
                  <a:pt x="912" y="2376"/>
                </a:cubicBezTo>
                <a:cubicBezTo>
                  <a:pt x="914" y="2379"/>
                  <a:pt x="915" y="2382"/>
                  <a:pt x="917" y="2385"/>
                </a:cubicBezTo>
                <a:cubicBezTo>
                  <a:pt x="918" y="2386"/>
                  <a:pt x="918" y="2386"/>
                  <a:pt x="918" y="2386"/>
                </a:cubicBezTo>
                <a:cubicBezTo>
                  <a:pt x="918" y="2387"/>
                  <a:pt x="918" y="2387"/>
                  <a:pt x="918" y="2387"/>
                </a:cubicBezTo>
                <a:cubicBezTo>
                  <a:pt x="919" y="2389"/>
                  <a:pt x="919" y="2389"/>
                  <a:pt x="919" y="2389"/>
                </a:cubicBezTo>
                <a:cubicBezTo>
                  <a:pt x="920" y="2391"/>
                  <a:pt x="921" y="2392"/>
                  <a:pt x="922" y="2394"/>
                </a:cubicBezTo>
                <a:cubicBezTo>
                  <a:pt x="924" y="2398"/>
                  <a:pt x="924" y="2398"/>
                  <a:pt x="924" y="2398"/>
                </a:cubicBezTo>
                <a:cubicBezTo>
                  <a:pt x="925" y="2399"/>
                  <a:pt x="925" y="2400"/>
                  <a:pt x="925" y="2401"/>
                </a:cubicBezTo>
                <a:cubicBezTo>
                  <a:pt x="925" y="2402"/>
                  <a:pt x="925" y="2404"/>
                  <a:pt x="924" y="2405"/>
                </a:cubicBezTo>
                <a:cubicBezTo>
                  <a:pt x="924" y="2408"/>
                  <a:pt x="923" y="2412"/>
                  <a:pt x="923" y="2415"/>
                </a:cubicBezTo>
                <a:cubicBezTo>
                  <a:pt x="922" y="2416"/>
                  <a:pt x="922" y="2417"/>
                  <a:pt x="922" y="2418"/>
                </a:cubicBezTo>
                <a:cubicBezTo>
                  <a:pt x="922" y="2419"/>
                  <a:pt x="922" y="2420"/>
                  <a:pt x="922" y="2420"/>
                </a:cubicBezTo>
                <a:cubicBezTo>
                  <a:pt x="922" y="2422"/>
                  <a:pt x="922" y="2424"/>
                  <a:pt x="921" y="2426"/>
                </a:cubicBezTo>
                <a:cubicBezTo>
                  <a:pt x="921" y="2428"/>
                  <a:pt x="921" y="2430"/>
                  <a:pt x="921" y="2432"/>
                </a:cubicBezTo>
                <a:cubicBezTo>
                  <a:pt x="921" y="2433"/>
                  <a:pt x="921" y="2434"/>
                  <a:pt x="921" y="2434"/>
                </a:cubicBezTo>
                <a:cubicBezTo>
                  <a:pt x="921" y="2435"/>
                  <a:pt x="921" y="2436"/>
                  <a:pt x="921" y="2437"/>
                </a:cubicBezTo>
                <a:cubicBezTo>
                  <a:pt x="921" y="2441"/>
                  <a:pt x="921" y="2444"/>
                  <a:pt x="922" y="2447"/>
                </a:cubicBezTo>
                <a:cubicBezTo>
                  <a:pt x="922" y="2450"/>
                  <a:pt x="922" y="2452"/>
                  <a:pt x="923" y="2454"/>
                </a:cubicBezTo>
                <a:cubicBezTo>
                  <a:pt x="923" y="2455"/>
                  <a:pt x="923" y="2455"/>
                  <a:pt x="923" y="2456"/>
                </a:cubicBezTo>
                <a:cubicBezTo>
                  <a:pt x="923" y="2456"/>
                  <a:pt x="923" y="2456"/>
                  <a:pt x="923" y="2456"/>
                </a:cubicBezTo>
                <a:cubicBezTo>
                  <a:pt x="923" y="2456"/>
                  <a:pt x="924" y="2456"/>
                  <a:pt x="924" y="2456"/>
                </a:cubicBezTo>
                <a:cubicBezTo>
                  <a:pt x="924" y="2455"/>
                  <a:pt x="924" y="2455"/>
                  <a:pt x="924" y="2454"/>
                </a:cubicBezTo>
                <a:cubicBezTo>
                  <a:pt x="925" y="2452"/>
                  <a:pt x="926" y="2450"/>
                  <a:pt x="926" y="2447"/>
                </a:cubicBezTo>
                <a:cubicBezTo>
                  <a:pt x="927" y="2444"/>
                  <a:pt x="928" y="2441"/>
                  <a:pt x="928" y="2438"/>
                </a:cubicBezTo>
                <a:cubicBezTo>
                  <a:pt x="928" y="2437"/>
                  <a:pt x="928" y="2436"/>
                  <a:pt x="928" y="2435"/>
                </a:cubicBezTo>
                <a:cubicBezTo>
                  <a:pt x="929" y="2434"/>
                  <a:pt x="929" y="2433"/>
                  <a:pt x="929" y="2432"/>
                </a:cubicBezTo>
                <a:cubicBezTo>
                  <a:pt x="929" y="2430"/>
                  <a:pt x="929" y="2428"/>
                  <a:pt x="929" y="2427"/>
                </a:cubicBezTo>
                <a:cubicBezTo>
                  <a:pt x="929" y="2425"/>
                  <a:pt x="929" y="2423"/>
                  <a:pt x="929" y="2421"/>
                </a:cubicBezTo>
                <a:cubicBezTo>
                  <a:pt x="930" y="2420"/>
                  <a:pt x="930" y="2419"/>
                  <a:pt x="930" y="2418"/>
                </a:cubicBezTo>
                <a:cubicBezTo>
                  <a:pt x="930" y="2417"/>
                  <a:pt x="930" y="2416"/>
                  <a:pt x="930" y="2415"/>
                </a:cubicBezTo>
                <a:cubicBezTo>
                  <a:pt x="929" y="2414"/>
                  <a:pt x="929" y="2412"/>
                  <a:pt x="929" y="2410"/>
                </a:cubicBezTo>
                <a:cubicBezTo>
                  <a:pt x="930" y="2410"/>
                  <a:pt x="930" y="2411"/>
                  <a:pt x="930" y="2412"/>
                </a:cubicBezTo>
                <a:cubicBezTo>
                  <a:pt x="932" y="2418"/>
                  <a:pt x="935" y="2424"/>
                  <a:pt x="937" y="2430"/>
                </a:cubicBezTo>
                <a:cubicBezTo>
                  <a:pt x="938" y="2433"/>
                  <a:pt x="938" y="2436"/>
                  <a:pt x="939" y="2439"/>
                </a:cubicBezTo>
                <a:cubicBezTo>
                  <a:pt x="939" y="2440"/>
                  <a:pt x="940" y="2442"/>
                  <a:pt x="940" y="2443"/>
                </a:cubicBezTo>
                <a:cubicBezTo>
                  <a:pt x="940" y="2445"/>
                  <a:pt x="941" y="2446"/>
                  <a:pt x="941" y="2448"/>
                </a:cubicBezTo>
                <a:cubicBezTo>
                  <a:pt x="942" y="2453"/>
                  <a:pt x="943" y="2459"/>
                  <a:pt x="943" y="2464"/>
                </a:cubicBezTo>
                <a:cubicBezTo>
                  <a:pt x="944" y="2466"/>
                  <a:pt x="944" y="2469"/>
                  <a:pt x="944" y="2471"/>
                </a:cubicBezTo>
                <a:cubicBezTo>
                  <a:pt x="944" y="2473"/>
                  <a:pt x="944" y="2475"/>
                  <a:pt x="944" y="2478"/>
                </a:cubicBezTo>
                <a:cubicBezTo>
                  <a:pt x="944" y="2480"/>
                  <a:pt x="944" y="2482"/>
                  <a:pt x="944" y="2483"/>
                </a:cubicBezTo>
                <a:cubicBezTo>
                  <a:pt x="944" y="2485"/>
                  <a:pt x="944" y="2487"/>
                  <a:pt x="944" y="2488"/>
                </a:cubicBezTo>
                <a:cubicBezTo>
                  <a:pt x="944" y="2489"/>
                  <a:pt x="944" y="2490"/>
                  <a:pt x="944" y="2490"/>
                </a:cubicBezTo>
                <a:cubicBezTo>
                  <a:pt x="944" y="2491"/>
                  <a:pt x="944" y="2492"/>
                  <a:pt x="944" y="2492"/>
                </a:cubicBezTo>
                <a:cubicBezTo>
                  <a:pt x="944" y="2493"/>
                  <a:pt x="944" y="2494"/>
                  <a:pt x="944" y="2495"/>
                </a:cubicBezTo>
                <a:cubicBezTo>
                  <a:pt x="944" y="2497"/>
                  <a:pt x="943" y="2498"/>
                  <a:pt x="943" y="2498"/>
                </a:cubicBezTo>
                <a:cubicBezTo>
                  <a:pt x="943" y="2498"/>
                  <a:pt x="944" y="2497"/>
                  <a:pt x="944" y="2495"/>
                </a:cubicBezTo>
                <a:cubicBezTo>
                  <a:pt x="944" y="2494"/>
                  <a:pt x="945" y="2493"/>
                  <a:pt x="945" y="2492"/>
                </a:cubicBezTo>
                <a:cubicBezTo>
                  <a:pt x="945" y="2492"/>
                  <a:pt x="945" y="2491"/>
                  <a:pt x="945" y="2490"/>
                </a:cubicBezTo>
                <a:cubicBezTo>
                  <a:pt x="945" y="2490"/>
                  <a:pt x="946" y="2489"/>
                  <a:pt x="946" y="2488"/>
                </a:cubicBezTo>
                <a:cubicBezTo>
                  <a:pt x="946" y="2487"/>
                  <a:pt x="946" y="2485"/>
                  <a:pt x="947" y="2483"/>
                </a:cubicBezTo>
                <a:cubicBezTo>
                  <a:pt x="947" y="2482"/>
                  <a:pt x="947" y="2480"/>
                  <a:pt x="947" y="2478"/>
                </a:cubicBezTo>
                <a:cubicBezTo>
                  <a:pt x="948" y="2476"/>
                  <a:pt x="948" y="2473"/>
                  <a:pt x="948" y="2471"/>
                </a:cubicBezTo>
                <a:cubicBezTo>
                  <a:pt x="948" y="2469"/>
                  <a:pt x="948" y="2466"/>
                  <a:pt x="948" y="2463"/>
                </a:cubicBezTo>
                <a:cubicBezTo>
                  <a:pt x="948" y="2458"/>
                  <a:pt x="948" y="2453"/>
                  <a:pt x="947" y="2447"/>
                </a:cubicBezTo>
                <a:cubicBezTo>
                  <a:pt x="947" y="2445"/>
                  <a:pt x="946" y="2444"/>
                  <a:pt x="946" y="2442"/>
                </a:cubicBezTo>
                <a:cubicBezTo>
                  <a:pt x="946" y="2441"/>
                  <a:pt x="946" y="2439"/>
                  <a:pt x="945" y="2438"/>
                </a:cubicBezTo>
                <a:cubicBezTo>
                  <a:pt x="945" y="2436"/>
                  <a:pt x="945" y="2435"/>
                  <a:pt x="944" y="2433"/>
                </a:cubicBezTo>
                <a:cubicBezTo>
                  <a:pt x="944" y="2431"/>
                  <a:pt x="944" y="2430"/>
                  <a:pt x="943" y="2428"/>
                </a:cubicBezTo>
                <a:cubicBezTo>
                  <a:pt x="943" y="2427"/>
                  <a:pt x="943" y="2425"/>
                  <a:pt x="942" y="2423"/>
                </a:cubicBezTo>
                <a:cubicBezTo>
                  <a:pt x="942" y="2422"/>
                  <a:pt x="941" y="2420"/>
                  <a:pt x="941" y="2419"/>
                </a:cubicBezTo>
                <a:cubicBezTo>
                  <a:pt x="940" y="2418"/>
                  <a:pt x="940" y="2417"/>
                  <a:pt x="940" y="2416"/>
                </a:cubicBezTo>
                <a:cubicBezTo>
                  <a:pt x="940" y="2415"/>
                  <a:pt x="939" y="2415"/>
                  <a:pt x="939" y="2414"/>
                </a:cubicBezTo>
                <a:cubicBezTo>
                  <a:pt x="938" y="2412"/>
                  <a:pt x="938" y="2411"/>
                  <a:pt x="937" y="2409"/>
                </a:cubicBezTo>
                <a:cubicBezTo>
                  <a:pt x="936" y="2406"/>
                  <a:pt x="935" y="2403"/>
                  <a:pt x="933" y="2399"/>
                </a:cubicBezTo>
                <a:cubicBezTo>
                  <a:pt x="933" y="2398"/>
                  <a:pt x="932" y="2396"/>
                  <a:pt x="931" y="2395"/>
                </a:cubicBezTo>
                <a:cubicBezTo>
                  <a:pt x="929" y="2390"/>
                  <a:pt x="929" y="2390"/>
                  <a:pt x="929" y="2390"/>
                </a:cubicBezTo>
                <a:cubicBezTo>
                  <a:pt x="928" y="2388"/>
                  <a:pt x="927" y="2387"/>
                  <a:pt x="926" y="2385"/>
                </a:cubicBezTo>
                <a:cubicBezTo>
                  <a:pt x="925" y="2383"/>
                  <a:pt x="925" y="2383"/>
                  <a:pt x="925" y="2383"/>
                </a:cubicBezTo>
                <a:cubicBezTo>
                  <a:pt x="925" y="2382"/>
                  <a:pt x="925" y="2382"/>
                  <a:pt x="925" y="2382"/>
                </a:cubicBezTo>
                <a:cubicBezTo>
                  <a:pt x="924" y="2381"/>
                  <a:pt x="924" y="2381"/>
                  <a:pt x="924" y="2381"/>
                </a:cubicBezTo>
                <a:cubicBezTo>
                  <a:pt x="922" y="2378"/>
                  <a:pt x="920" y="2375"/>
                  <a:pt x="919" y="2372"/>
                </a:cubicBezTo>
                <a:cubicBezTo>
                  <a:pt x="915" y="2366"/>
                  <a:pt x="912" y="2361"/>
                  <a:pt x="908" y="2355"/>
                </a:cubicBezTo>
                <a:cubicBezTo>
                  <a:pt x="905" y="2350"/>
                  <a:pt x="902" y="2345"/>
                  <a:pt x="899" y="2340"/>
                </a:cubicBezTo>
                <a:cubicBezTo>
                  <a:pt x="897" y="2334"/>
                  <a:pt x="894" y="2330"/>
                  <a:pt x="893" y="2325"/>
                </a:cubicBezTo>
                <a:cubicBezTo>
                  <a:pt x="891" y="2320"/>
                  <a:pt x="890" y="2316"/>
                  <a:pt x="889" y="2312"/>
                </a:cubicBezTo>
                <a:cubicBezTo>
                  <a:pt x="889" y="2310"/>
                  <a:pt x="889" y="2309"/>
                  <a:pt x="889" y="2308"/>
                </a:cubicBezTo>
                <a:cubicBezTo>
                  <a:pt x="890" y="2296"/>
                  <a:pt x="891" y="2289"/>
                  <a:pt x="891" y="2289"/>
                </a:cubicBezTo>
                <a:cubicBezTo>
                  <a:pt x="891" y="2289"/>
                  <a:pt x="932" y="2298"/>
                  <a:pt x="960" y="2337"/>
                </a:cubicBezTo>
                <a:cubicBezTo>
                  <a:pt x="960" y="2337"/>
                  <a:pt x="961" y="2338"/>
                  <a:pt x="961" y="2338"/>
                </a:cubicBezTo>
                <a:cubicBezTo>
                  <a:pt x="961" y="2339"/>
                  <a:pt x="961" y="2340"/>
                  <a:pt x="962" y="2341"/>
                </a:cubicBezTo>
                <a:cubicBezTo>
                  <a:pt x="963" y="2342"/>
                  <a:pt x="963" y="2344"/>
                  <a:pt x="964" y="2346"/>
                </a:cubicBezTo>
                <a:cubicBezTo>
                  <a:pt x="965" y="2348"/>
                  <a:pt x="966" y="2350"/>
                  <a:pt x="966" y="2351"/>
                </a:cubicBezTo>
                <a:cubicBezTo>
                  <a:pt x="967" y="2353"/>
                  <a:pt x="968" y="2355"/>
                  <a:pt x="968" y="2357"/>
                </a:cubicBezTo>
                <a:cubicBezTo>
                  <a:pt x="970" y="2361"/>
                  <a:pt x="971" y="2365"/>
                  <a:pt x="973" y="2369"/>
                </a:cubicBezTo>
                <a:cubicBezTo>
                  <a:pt x="974" y="2373"/>
                  <a:pt x="975" y="2377"/>
                  <a:pt x="976" y="2381"/>
                </a:cubicBezTo>
                <a:cubicBezTo>
                  <a:pt x="977" y="2382"/>
                  <a:pt x="977" y="2383"/>
                  <a:pt x="977" y="2384"/>
                </a:cubicBezTo>
                <a:cubicBezTo>
                  <a:pt x="977" y="2385"/>
                  <a:pt x="978" y="2386"/>
                  <a:pt x="978" y="2387"/>
                </a:cubicBezTo>
                <a:cubicBezTo>
                  <a:pt x="979" y="2389"/>
                  <a:pt x="979" y="2390"/>
                  <a:pt x="980" y="2392"/>
                </a:cubicBezTo>
                <a:cubicBezTo>
                  <a:pt x="980" y="2394"/>
                  <a:pt x="980" y="2396"/>
                  <a:pt x="981" y="2398"/>
                </a:cubicBezTo>
                <a:cubicBezTo>
                  <a:pt x="981" y="2399"/>
                  <a:pt x="981" y="2400"/>
                  <a:pt x="982" y="2401"/>
                </a:cubicBezTo>
                <a:cubicBezTo>
                  <a:pt x="982" y="2402"/>
                  <a:pt x="982" y="2403"/>
                  <a:pt x="982" y="2403"/>
                </a:cubicBezTo>
                <a:cubicBezTo>
                  <a:pt x="983" y="2405"/>
                  <a:pt x="983" y="2407"/>
                  <a:pt x="983" y="2409"/>
                </a:cubicBezTo>
                <a:cubicBezTo>
                  <a:pt x="984" y="2410"/>
                  <a:pt x="984" y="2412"/>
                  <a:pt x="984" y="2413"/>
                </a:cubicBezTo>
                <a:cubicBezTo>
                  <a:pt x="985" y="2415"/>
                  <a:pt x="985" y="2416"/>
                  <a:pt x="985" y="2418"/>
                </a:cubicBezTo>
                <a:cubicBezTo>
                  <a:pt x="985" y="2419"/>
                  <a:pt x="986" y="2421"/>
                  <a:pt x="986" y="2422"/>
                </a:cubicBezTo>
                <a:cubicBezTo>
                  <a:pt x="986" y="2423"/>
                  <a:pt x="986" y="2424"/>
                  <a:pt x="987" y="2425"/>
                </a:cubicBezTo>
                <a:cubicBezTo>
                  <a:pt x="987" y="2426"/>
                  <a:pt x="987" y="2428"/>
                  <a:pt x="987" y="2428"/>
                </a:cubicBezTo>
                <a:cubicBezTo>
                  <a:pt x="987" y="2430"/>
                  <a:pt x="988" y="2432"/>
                  <a:pt x="988" y="2433"/>
                </a:cubicBezTo>
                <a:cubicBezTo>
                  <a:pt x="988" y="2434"/>
                  <a:pt x="988" y="2434"/>
                  <a:pt x="988" y="2434"/>
                </a:cubicBezTo>
                <a:cubicBezTo>
                  <a:pt x="988" y="2434"/>
                  <a:pt x="988" y="2434"/>
                  <a:pt x="988" y="2433"/>
                </a:cubicBezTo>
                <a:cubicBezTo>
                  <a:pt x="988" y="2432"/>
                  <a:pt x="988" y="2430"/>
                  <a:pt x="989" y="2428"/>
                </a:cubicBezTo>
                <a:cubicBezTo>
                  <a:pt x="989" y="2427"/>
                  <a:pt x="989" y="2426"/>
                  <a:pt x="989" y="2425"/>
                </a:cubicBezTo>
                <a:cubicBezTo>
                  <a:pt x="989" y="2424"/>
                  <a:pt x="989" y="2423"/>
                  <a:pt x="989" y="2422"/>
                </a:cubicBezTo>
                <a:cubicBezTo>
                  <a:pt x="989" y="2420"/>
                  <a:pt x="989" y="2419"/>
                  <a:pt x="989" y="2417"/>
                </a:cubicBezTo>
                <a:cubicBezTo>
                  <a:pt x="989" y="2416"/>
                  <a:pt x="989" y="2414"/>
                  <a:pt x="989" y="2413"/>
                </a:cubicBezTo>
                <a:cubicBezTo>
                  <a:pt x="989" y="2411"/>
                  <a:pt x="989" y="2410"/>
                  <a:pt x="989" y="2408"/>
                </a:cubicBezTo>
                <a:cubicBezTo>
                  <a:pt x="988" y="2406"/>
                  <a:pt x="988" y="2404"/>
                  <a:pt x="988" y="2402"/>
                </a:cubicBezTo>
                <a:cubicBezTo>
                  <a:pt x="988" y="2401"/>
                  <a:pt x="988" y="2401"/>
                  <a:pt x="988" y="2400"/>
                </a:cubicBezTo>
                <a:cubicBezTo>
                  <a:pt x="988" y="2399"/>
                  <a:pt x="987" y="2398"/>
                  <a:pt x="987" y="2397"/>
                </a:cubicBezTo>
                <a:cubicBezTo>
                  <a:pt x="987" y="2395"/>
                  <a:pt x="987" y="2393"/>
                  <a:pt x="986" y="2391"/>
                </a:cubicBezTo>
                <a:cubicBezTo>
                  <a:pt x="986" y="2387"/>
                  <a:pt x="985" y="2383"/>
                  <a:pt x="984" y="2379"/>
                </a:cubicBezTo>
                <a:cubicBezTo>
                  <a:pt x="983" y="2375"/>
                  <a:pt x="981" y="2370"/>
                  <a:pt x="980" y="2366"/>
                </a:cubicBezTo>
                <a:cubicBezTo>
                  <a:pt x="979" y="2362"/>
                  <a:pt x="977" y="2358"/>
                  <a:pt x="976" y="2354"/>
                </a:cubicBezTo>
                <a:cubicBezTo>
                  <a:pt x="974" y="2350"/>
                  <a:pt x="972" y="2347"/>
                  <a:pt x="970" y="2343"/>
                </a:cubicBezTo>
                <a:cubicBezTo>
                  <a:pt x="970" y="2341"/>
                  <a:pt x="969" y="2339"/>
                  <a:pt x="968" y="2338"/>
                </a:cubicBezTo>
                <a:cubicBezTo>
                  <a:pt x="967" y="2337"/>
                  <a:pt x="967" y="2336"/>
                  <a:pt x="966" y="2335"/>
                </a:cubicBezTo>
                <a:cubicBezTo>
                  <a:pt x="966" y="2334"/>
                  <a:pt x="965" y="2334"/>
                  <a:pt x="965" y="2333"/>
                </a:cubicBezTo>
                <a:cubicBezTo>
                  <a:pt x="964" y="2331"/>
                  <a:pt x="963" y="2330"/>
                  <a:pt x="962" y="2328"/>
                </a:cubicBezTo>
                <a:cubicBezTo>
                  <a:pt x="961" y="2327"/>
                  <a:pt x="961" y="2326"/>
                  <a:pt x="960" y="2325"/>
                </a:cubicBezTo>
                <a:cubicBezTo>
                  <a:pt x="949" y="2278"/>
                  <a:pt x="899" y="2267"/>
                  <a:pt x="860" y="2242"/>
                </a:cubicBezTo>
                <a:cubicBezTo>
                  <a:pt x="865" y="2244"/>
                  <a:pt x="870" y="2245"/>
                  <a:pt x="875" y="2246"/>
                </a:cubicBezTo>
                <a:cubicBezTo>
                  <a:pt x="879" y="2247"/>
                  <a:pt x="882" y="2247"/>
                  <a:pt x="886" y="2248"/>
                </a:cubicBezTo>
                <a:cubicBezTo>
                  <a:pt x="890" y="2248"/>
                  <a:pt x="894" y="2248"/>
                  <a:pt x="897" y="2248"/>
                </a:cubicBezTo>
                <a:cubicBezTo>
                  <a:pt x="905" y="2249"/>
                  <a:pt x="913" y="2249"/>
                  <a:pt x="920" y="2249"/>
                </a:cubicBezTo>
                <a:cubicBezTo>
                  <a:pt x="928" y="2249"/>
                  <a:pt x="935" y="2248"/>
                  <a:pt x="942" y="2249"/>
                </a:cubicBezTo>
                <a:cubicBezTo>
                  <a:pt x="946" y="2249"/>
                  <a:pt x="950" y="2249"/>
                  <a:pt x="953" y="2250"/>
                </a:cubicBezTo>
                <a:cubicBezTo>
                  <a:pt x="955" y="2250"/>
                  <a:pt x="957" y="2250"/>
                  <a:pt x="958" y="2250"/>
                </a:cubicBezTo>
                <a:cubicBezTo>
                  <a:pt x="960" y="2251"/>
                  <a:pt x="962" y="2251"/>
                  <a:pt x="963" y="2251"/>
                </a:cubicBezTo>
                <a:cubicBezTo>
                  <a:pt x="964" y="2251"/>
                  <a:pt x="965" y="2252"/>
                  <a:pt x="966" y="2252"/>
                </a:cubicBezTo>
                <a:cubicBezTo>
                  <a:pt x="967" y="2252"/>
                  <a:pt x="968" y="2252"/>
                  <a:pt x="968" y="2252"/>
                </a:cubicBezTo>
                <a:cubicBezTo>
                  <a:pt x="970" y="2253"/>
                  <a:pt x="970" y="2253"/>
                  <a:pt x="970" y="2253"/>
                </a:cubicBezTo>
                <a:cubicBezTo>
                  <a:pt x="971" y="2253"/>
                  <a:pt x="971" y="2253"/>
                  <a:pt x="971" y="2253"/>
                </a:cubicBezTo>
                <a:cubicBezTo>
                  <a:pt x="971" y="2253"/>
                  <a:pt x="972" y="2253"/>
                  <a:pt x="973" y="2254"/>
                </a:cubicBezTo>
                <a:cubicBezTo>
                  <a:pt x="973" y="2254"/>
                  <a:pt x="973" y="2254"/>
                  <a:pt x="974" y="2255"/>
                </a:cubicBezTo>
                <a:cubicBezTo>
                  <a:pt x="975" y="2256"/>
                  <a:pt x="976" y="2258"/>
                  <a:pt x="977" y="2260"/>
                </a:cubicBezTo>
                <a:cubicBezTo>
                  <a:pt x="980" y="2263"/>
                  <a:pt x="983" y="2268"/>
                  <a:pt x="985" y="2273"/>
                </a:cubicBezTo>
                <a:cubicBezTo>
                  <a:pt x="985" y="2274"/>
                  <a:pt x="985" y="2275"/>
                  <a:pt x="986" y="2275"/>
                </a:cubicBezTo>
                <a:cubicBezTo>
                  <a:pt x="986" y="2276"/>
                  <a:pt x="986" y="2277"/>
                  <a:pt x="987" y="2277"/>
                </a:cubicBezTo>
                <a:cubicBezTo>
                  <a:pt x="987" y="2278"/>
                  <a:pt x="987" y="2279"/>
                  <a:pt x="987" y="2279"/>
                </a:cubicBezTo>
                <a:cubicBezTo>
                  <a:pt x="987" y="2280"/>
                  <a:pt x="988" y="2281"/>
                  <a:pt x="988" y="2282"/>
                </a:cubicBezTo>
                <a:cubicBezTo>
                  <a:pt x="989" y="2284"/>
                  <a:pt x="990" y="2287"/>
                  <a:pt x="990" y="2290"/>
                </a:cubicBezTo>
                <a:cubicBezTo>
                  <a:pt x="991" y="2293"/>
                  <a:pt x="991" y="2296"/>
                  <a:pt x="992" y="2299"/>
                </a:cubicBezTo>
                <a:cubicBezTo>
                  <a:pt x="992" y="2300"/>
                  <a:pt x="992" y="2301"/>
                  <a:pt x="992" y="2302"/>
                </a:cubicBezTo>
                <a:cubicBezTo>
                  <a:pt x="992" y="2302"/>
                  <a:pt x="992" y="2303"/>
                  <a:pt x="992" y="2304"/>
                </a:cubicBezTo>
                <a:cubicBezTo>
                  <a:pt x="993" y="2305"/>
                  <a:pt x="993" y="2307"/>
                  <a:pt x="993" y="2308"/>
                </a:cubicBezTo>
                <a:cubicBezTo>
                  <a:pt x="993" y="2311"/>
                  <a:pt x="993" y="2314"/>
                  <a:pt x="994" y="2317"/>
                </a:cubicBezTo>
                <a:cubicBezTo>
                  <a:pt x="994" y="2320"/>
                  <a:pt x="994" y="2322"/>
                  <a:pt x="994" y="2325"/>
                </a:cubicBezTo>
                <a:cubicBezTo>
                  <a:pt x="995" y="2327"/>
                  <a:pt x="995" y="2329"/>
                  <a:pt x="995" y="2331"/>
                </a:cubicBezTo>
                <a:cubicBezTo>
                  <a:pt x="996" y="2333"/>
                  <a:pt x="996" y="2335"/>
                  <a:pt x="997" y="2336"/>
                </a:cubicBezTo>
                <a:cubicBezTo>
                  <a:pt x="997" y="2338"/>
                  <a:pt x="998" y="2339"/>
                  <a:pt x="998" y="2339"/>
                </a:cubicBezTo>
                <a:cubicBezTo>
                  <a:pt x="999" y="2340"/>
                  <a:pt x="999" y="2340"/>
                  <a:pt x="999" y="2340"/>
                </a:cubicBezTo>
                <a:cubicBezTo>
                  <a:pt x="999" y="2340"/>
                  <a:pt x="999" y="2340"/>
                  <a:pt x="999" y="2339"/>
                </a:cubicBezTo>
                <a:cubicBezTo>
                  <a:pt x="999" y="2338"/>
                  <a:pt x="999" y="2337"/>
                  <a:pt x="999" y="2336"/>
                </a:cubicBezTo>
                <a:cubicBezTo>
                  <a:pt x="998" y="2334"/>
                  <a:pt x="998" y="2333"/>
                  <a:pt x="999" y="2331"/>
                </a:cubicBezTo>
                <a:cubicBezTo>
                  <a:pt x="999" y="2329"/>
                  <a:pt x="999" y="2327"/>
                  <a:pt x="999" y="2324"/>
                </a:cubicBezTo>
                <a:cubicBezTo>
                  <a:pt x="999" y="2322"/>
                  <a:pt x="999" y="2320"/>
                  <a:pt x="1000" y="2317"/>
                </a:cubicBezTo>
                <a:cubicBezTo>
                  <a:pt x="1000" y="2314"/>
                  <a:pt x="1000" y="2311"/>
                  <a:pt x="1000" y="2308"/>
                </a:cubicBezTo>
                <a:cubicBezTo>
                  <a:pt x="1000" y="2306"/>
                  <a:pt x="1000" y="2305"/>
                  <a:pt x="1000" y="2303"/>
                </a:cubicBezTo>
                <a:cubicBezTo>
                  <a:pt x="1000" y="2302"/>
                  <a:pt x="1000" y="2300"/>
                  <a:pt x="999" y="2298"/>
                </a:cubicBezTo>
                <a:cubicBezTo>
                  <a:pt x="999" y="2295"/>
                  <a:pt x="999" y="2292"/>
                  <a:pt x="998" y="2289"/>
                </a:cubicBezTo>
                <a:cubicBezTo>
                  <a:pt x="997" y="2285"/>
                  <a:pt x="996" y="2282"/>
                  <a:pt x="995" y="2279"/>
                </a:cubicBezTo>
                <a:cubicBezTo>
                  <a:pt x="995" y="2278"/>
                  <a:pt x="995" y="2278"/>
                  <a:pt x="995" y="2278"/>
                </a:cubicBezTo>
                <a:cubicBezTo>
                  <a:pt x="995" y="2277"/>
                  <a:pt x="995" y="2277"/>
                  <a:pt x="995" y="2277"/>
                </a:cubicBezTo>
                <a:cubicBezTo>
                  <a:pt x="994" y="2277"/>
                  <a:pt x="994" y="2277"/>
                  <a:pt x="994" y="2277"/>
                </a:cubicBezTo>
                <a:cubicBezTo>
                  <a:pt x="994" y="2277"/>
                  <a:pt x="994" y="2277"/>
                  <a:pt x="994" y="2277"/>
                </a:cubicBezTo>
                <a:cubicBezTo>
                  <a:pt x="994" y="2276"/>
                  <a:pt x="994" y="2275"/>
                  <a:pt x="993" y="2275"/>
                </a:cubicBezTo>
                <a:cubicBezTo>
                  <a:pt x="993" y="2274"/>
                  <a:pt x="993" y="2273"/>
                  <a:pt x="992" y="2272"/>
                </a:cubicBezTo>
                <a:cubicBezTo>
                  <a:pt x="992" y="2272"/>
                  <a:pt x="992" y="2271"/>
                  <a:pt x="991" y="2270"/>
                </a:cubicBezTo>
                <a:cubicBezTo>
                  <a:pt x="990" y="2268"/>
                  <a:pt x="988" y="2265"/>
                  <a:pt x="986" y="2263"/>
                </a:cubicBezTo>
                <a:cubicBezTo>
                  <a:pt x="985" y="2262"/>
                  <a:pt x="984" y="2260"/>
                  <a:pt x="984" y="2259"/>
                </a:cubicBezTo>
                <a:cubicBezTo>
                  <a:pt x="983" y="2258"/>
                  <a:pt x="982" y="2258"/>
                  <a:pt x="981" y="2257"/>
                </a:cubicBezTo>
                <a:cubicBezTo>
                  <a:pt x="981" y="2257"/>
                  <a:pt x="981" y="2256"/>
                  <a:pt x="980" y="2256"/>
                </a:cubicBezTo>
                <a:cubicBezTo>
                  <a:pt x="981" y="2257"/>
                  <a:pt x="982" y="2257"/>
                  <a:pt x="982" y="2257"/>
                </a:cubicBezTo>
                <a:cubicBezTo>
                  <a:pt x="988" y="2260"/>
                  <a:pt x="993" y="2262"/>
                  <a:pt x="998" y="2266"/>
                </a:cubicBezTo>
                <a:cubicBezTo>
                  <a:pt x="999" y="2266"/>
                  <a:pt x="1000" y="2267"/>
                  <a:pt x="1001" y="2268"/>
                </a:cubicBezTo>
                <a:cubicBezTo>
                  <a:pt x="1002" y="2269"/>
                  <a:pt x="1003" y="2269"/>
                  <a:pt x="1004" y="2270"/>
                </a:cubicBezTo>
                <a:cubicBezTo>
                  <a:pt x="1005" y="2271"/>
                  <a:pt x="1006" y="2272"/>
                  <a:pt x="1007" y="2273"/>
                </a:cubicBezTo>
                <a:cubicBezTo>
                  <a:pt x="1008" y="2273"/>
                  <a:pt x="1009" y="2274"/>
                  <a:pt x="1010" y="2275"/>
                </a:cubicBezTo>
                <a:cubicBezTo>
                  <a:pt x="1011" y="2276"/>
                  <a:pt x="1011" y="2276"/>
                  <a:pt x="1012" y="2277"/>
                </a:cubicBezTo>
                <a:cubicBezTo>
                  <a:pt x="1013" y="2278"/>
                  <a:pt x="1014" y="2279"/>
                  <a:pt x="1014" y="2279"/>
                </a:cubicBezTo>
                <a:cubicBezTo>
                  <a:pt x="1015" y="2280"/>
                  <a:pt x="1016" y="2281"/>
                  <a:pt x="1016" y="2281"/>
                </a:cubicBezTo>
                <a:cubicBezTo>
                  <a:pt x="1017" y="2282"/>
                  <a:pt x="1018" y="2283"/>
                  <a:pt x="1018" y="2283"/>
                </a:cubicBezTo>
                <a:cubicBezTo>
                  <a:pt x="1019" y="2285"/>
                  <a:pt x="1020" y="2286"/>
                  <a:pt x="1021" y="2287"/>
                </a:cubicBezTo>
                <a:cubicBezTo>
                  <a:pt x="1021" y="2287"/>
                  <a:pt x="1022" y="2288"/>
                  <a:pt x="1022" y="2288"/>
                </a:cubicBezTo>
                <a:cubicBezTo>
                  <a:pt x="1022" y="2289"/>
                  <a:pt x="1023" y="2289"/>
                  <a:pt x="1023" y="2289"/>
                </a:cubicBezTo>
                <a:cubicBezTo>
                  <a:pt x="1024" y="2291"/>
                  <a:pt x="1024" y="2291"/>
                  <a:pt x="1024" y="2291"/>
                </a:cubicBezTo>
                <a:cubicBezTo>
                  <a:pt x="1024" y="2291"/>
                  <a:pt x="1024" y="2291"/>
                  <a:pt x="1023" y="2289"/>
                </a:cubicBezTo>
                <a:cubicBezTo>
                  <a:pt x="1023" y="2289"/>
                  <a:pt x="1023" y="2288"/>
                  <a:pt x="1023" y="2288"/>
                </a:cubicBezTo>
                <a:cubicBezTo>
                  <a:pt x="1022" y="2287"/>
                  <a:pt x="1022" y="2287"/>
                  <a:pt x="1022" y="2286"/>
                </a:cubicBezTo>
                <a:cubicBezTo>
                  <a:pt x="1021" y="2285"/>
                  <a:pt x="1020" y="2284"/>
                  <a:pt x="1019" y="2282"/>
                </a:cubicBezTo>
                <a:cubicBezTo>
                  <a:pt x="1019" y="2282"/>
                  <a:pt x="1018" y="2281"/>
                  <a:pt x="1018" y="2280"/>
                </a:cubicBezTo>
                <a:cubicBezTo>
                  <a:pt x="1017" y="2279"/>
                  <a:pt x="1017" y="2279"/>
                  <a:pt x="1016" y="2278"/>
                </a:cubicBezTo>
                <a:cubicBezTo>
                  <a:pt x="1016" y="2277"/>
                  <a:pt x="1016" y="2277"/>
                  <a:pt x="1015" y="2277"/>
                </a:cubicBezTo>
                <a:cubicBezTo>
                  <a:pt x="1015" y="2276"/>
                  <a:pt x="1015" y="2276"/>
                  <a:pt x="1014" y="2275"/>
                </a:cubicBezTo>
                <a:cubicBezTo>
                  <a:pt x="1013" y="2274"/>
                  <a:pt x="1013" y="2274"/>
                  <a:pt x="1012" y="2273"/>
                </a:cubicBezTo>
                <a:cubicBezTo>
                  <a:pt x="1009" y="2269"/>
                  <a:pt x="1005" y="2265"/>
                  <a:pt x="1001" y="2262"/>
                </a:cubicBezTo>
                <a:cubicBezTo>
                  <a:pt x="996" y="2258"/>
                  <a:pt x="991" y="2255"/>
                  <a:pt x="985" y="2252"/>
                </a:cubicBezTo>
                <a:cubicBezTo>
                  <a:pt x="983" y="2251"/>
                  <a:pt x="982" y="2250"/>
                  <a:pt x="980" y="2249"/>
                </a:cubicBezTo>
                <a:cubicBezTo>
                  <a:pt x="979" y="2249"/>
                  <a:pt x="977" y="2248"/>
                  <a:pt x="975" y="2248"/>
                </a:cubicBezTo>
                <a:cubicBezTo>
                  <a:pt x="974" y="2247"/>
                  <a:pt x="974" y="2247"/>
                  <a:pt x="973" y="2247"/>
                </a:cubicBezTo>
                <a:cubicBezTo>
                  <a:pt x="972" y="2246"/>
                  <a:pt x="972" y="2246"/>
                  <a:pt x="972" y="2246"/>
                </a:cubicBezTo>
                <a:cubicBezTo>
                  <a:pt x="971" y="2246"/>
                  <a:pt x="971" y="2246"/>
                  <a:pt x="971" y="2246"/>
                </a:cubicBezTo>
                <a:cubicBezTo>
                  <a:pt x="971" y="2246"/>
                  <a:pt x="971" y="2246"/>
                  <a:pt x="971" y="2246"/>
                </a:cubicBezTo>
                <a:cubicBezTo>
                  <a:pt x="971" y="2246"/>
                  <a:pt x="971" y="2246"/>
                  <a:pt x="971" y="2246"/>
                </a:cubicBezTo>
                <a:cubicBezTo>
                  <a:pt x="970" y="2246"/>
                  <a:pt x="970" y="2246"/>
                  <a:pt x="970" y="2246"/>
                </a:cubicBezTo>
                <a:cubicBezTo>
                  <a:pt x="969" y="2246"/>
                  <a:pt x="968" y="2245"/>
                  <a:pt x="968" y="2245"/>
                </a:cubicBezTo>
                <a:cubicBezTo>
                  <a:pt x="967" y="2245"/>
                  <a:pt x="966" y="2245"/>
                  <a:pt x="965" y="2244"/>
                </a:cubicBezTo>
                <a:cubicBezTo>
                  <a:pt x="964" y="2244"/>
                  <a:pt x="963" y="2244"/>
                  <a:pt x="962" y="2244"/>
                </a:cubicBezTo>
                <a:cubicBezTo>
                  <a:pt x="961" y="2244"/>
                  <a:pt x="960" y="2243"/>
                  <a:pt x="960" y="2243"/>
                </a:cubicBezTo>
                <a:cubicBezTo>
                  <a:pt x="958" y="2243"/>
                  <a:pt x="956" y="2243"/>
                  <a:pt x="954" y="2242"/>
                </a:cubicBezTo>
                <a:cubicBezTo>
                  <a:pt x="950" y="2242"/>
                  <a:pt x="947" y="2241"/>
                  <a:pt x="943" y="2241"/>
                </a:cubicBezTo>
                <a:cubicBezTo>
                  <a:pt x="935" y="2241"/>
                  <a:pt x="928" y="2241"/>
                  <a:pt x="920" y="2241"/>
                </a:cubicBezTo>
                <a:cubicBezTo>
                  <a:pt x="912" y="2241"/>
                  <a:pt x="905" y="2241"/>
                  <a:pt x="898" y="2241"/>
                </a:cubicBezTo>
                <a:cubicBezTo>
                  <a:pt x="896" y="2241"/>
                  <a:pt x="894" y="2241"/>
                  <a:pt x="892" y="2241"/>
                </a:cubicBezTo>
                <a:cubicBezTo>
                  <a:pt x="890" y="2241"/>
                  <a:pt x="888" y="2240"/>
                  <a:pt x="887" y="2240"/>
                </a:cubicBezTo>
                <a:cubicBezTo>
                  <a:pt x="883" y="2240"/>
                  <a:pt x="880" y="2240"/>
                  <a:pt x="876" y="2239"/>
                </a:cubicBezTo>
                <a:cubicBezTo>
                  <a:pt x="870" y="2238"/>
                  <a:pt x="863" y="2237"/>
                  <a:pt x="857" y="2235"/>
                </a:cubicBezTo>
                <a:cubicBezTo>
                  <a:pt x="851" y="2233"/>
                  <a:pt x="846" y="2230"/>
                  <a:pt x="841" y="2227"/>
                </a:cubicBezTo>
                <a:cubicBezTo>
                  <a:pt x="839" y="2226"/>
                  <a:pt x="837" y="2225"/>
                  <a:pt x="835" y="2223"/>
                </a:cubicBezTo>
                <a:cubicBezTo>
                  <a:pt x="829" y="2217"/>
                  <a:pt x="823" y="2209"/>
                  <a:pt x="819" y="2201"/>
                </a:cubicBezTo>
                <a:cubicBezTo>
                  <a:pt x="818" y="2200"/>
                  <a:pt x="818" y="2199"/>
                  <a:pt x="818" y="2199"/>
                </a:cubicBezTo>
                <a:cubicBezTo>
                  <a:pt x="818" y="2199"/>
                  <a:pt x="818" y="2199"/>
                  <a:pt x="818" y="2200"/>
                </a:cubicBezTo>
                <a:cubicBezTo>
                  <a:pt x="802" y="2168"/>
                  <a:pt x="820" y="2140"/>
                  <a:pt x="848" y="2114"/>
                </a:cubicBezTo>
                <a:cubicBezTo>
                  <a:pt x="848" y="2114"/>
                  <a:pt x="848" y="2115"/>
                  <a:pt x="848" y="2115"/>
                </a:cubicBezTo>
                <a:cubicBezTo>
                  <a:pt x="846" y="2119"/>
                  <a:pt x="844" y="2123"/>
                  <a:pt x="842" y="2128"/>
                </a:cubicBezTo>
                <a:cubicBezTo>
                  <a:pt x="841" y="2130"/>
                  <a:pt x="841" y="2132"/>
                  <a:pt x="840" y="2135"/>
                </a:cubicBezTo>
                <a:cubicBezTo>
                  <a:pt x="840" y="2137"/>
                  <a:pt x="839" y="2139"/>
                  <a:pt x="839" y="2142"/>
                </a:cubicBezTo>
                <a:cubicBezTo>
                  <a:pt x="839" y="2144"/>
                  <a:pt x="839" y="2147"/>
                  <a:pt x="839" y="2150"/>
                </a:cubicBezTo>
                <a:cubicBezTo>
                  <a:pt x="839" y="2150"/>
                  <a:pt x="839" y="2151"/>
                  <a:pt x="839" y="2152"/>
                </a:cubicBezTo>
                <a:cubicBezTo>
                  <a:pt x="839" y="2152"/>
                  <a:pt x="839" y="2153"/>
                  <a:pt x="839" y="2154"/>
                </a:cubicBezTo>
                <a:cubicBezTo>
                  <a:pt x="840" y="2155"/>
                  <a:pt x="840" y="2155"/>
                  <a:pt x="840" y="2155"/>
                </a:cubicBezTo>
                <a:cubicBezTo>
                  <a:pt x="840" y="2155"/>
                  <a:pt x="840" y="2155"/>
                  <a:pt x="840" y="2155"/>
                </a:cubicBezTo>
                <a:cubicBezTo>
                  <a:pt x="840" y="2155"/>
                  <a:pt x="840" y="2155"/>
                  <a:pt x="840" y="2155"/>
                </a:cubicBezTo>
                <a:cubicBezTo>
                  <a:pt x="840" y="2155"/>
                  <a:pt x="840" y="2155"/>
                  <a:pt x="840" y="2155"/>
                </a:cubicBezTo>
                <a:cubicBezTo>
                  <a:pt x="840" y="2156"/>
                  <a:pt x="840" y="2156"/>
                  <a:pt x="840" y="2156"/>
                </a:cubicBezTo>
                <a:cubicBezTo>
                  <a:pt x="840" y="2156"/>
                  <a:pt x="840" y="2156"/>
                  <a:pt x="840" y="2156"/>
                </a:cubicBezTo>
                <a:cubicBezTo>
                  <a:pt x="840" y="2157"/>
                  <a:pt x="840" y="2157"/>
                  <a:pt x="840" y="2157"/>
                </a:cubicBezTo>
                <a:cubicBezTo>
                  <a:pt x="841" y="2159"/>
                  <a:pt x="841" y="2159"/>
                  <a:pt x="841" y="2159"/>
                </a:cubicBezTo>
                <a:cubicBezTo>
                  <a:pt x="841" y="2160"/>
                  <a:pt x="842" y="2161"/>
                  <a:pt x="842" y="2161"/>
                </a:cubicBezTo>
                <a:cubicBezTo>
                  <a:pt x="842" y="2162"/>
                  <a:pt x="843" y="2163"/>
                  <a:pt x="843" y="2163"/>
                </a:cubicBezTo>
                <a:cubicBezTo>
                  <a:pt x="843" y="2164"/>
                  <a:pt x="843" y="2164"/>
                  <a:pt x="844" y="2165"/>
                </a:cubicBezTo>
                <a:cubicBezTo>
                  <a:pt x="845" y="2167"/>
                  <a:pt x="847" y="2169"/>
                  <a:pt x="848" y="2171"/>
                </a:cubicBezTo>
                <a:cubicBezTo>
                  <a:pt x="848" y="2171"/>
                  <a:pt x="849" y="2172"/>
                  <a:pt x="849" y="2172"/>
                </a:cubicBezTo>
                <a:cubicBezTo>
                  <a:pt x="849" y="2173"/>
                  <a:pt x="849" y="2174"/>
                  <a:pt x="849" y="2176"/>
                </a:cubicBezTo>
                <a:cubicBezTo>
                  <a:pt x="849" y="2178"/>
                  <a:pt x="849" y="2181"/>
                  <a:pt x="849" y="2184"/>
                </a:cubicBezTo>
                <a:cubicBezTo>
                  <a:pt x="850" y="2185"/>
                  <a:pt x="850" y="2185"/>
                  <a:pt x="850" y="2186"/>
                </a:cubicBezTo>
                <a:cubicBezTo>
                  <a:pt x="850" y="2187"/>
                  <a:pt x="850" y="2188"/>
                  <a:pt x="850" y="2188"/>
                </a:cubicBezTo>
                <a:cubicBezTo>
                  <a:pt x="850" y="2190"/>
                  <a:pt x="851" y="2191"/>
                  <a:pt x="851" y="2193"/>
                </a:cubicBezTo>
                <a:cubicBezTo>
                  <a:pt x="851" y="2194"/>
                  <a:pt x="852" y="2194"/>
                  <a:pt x="852" y="2195"/>
                </a:cubicBezTo>
                <a:cubicBezTo>
                  <a:pt x="852" y="2196"/>
                  <a:pt x="852" y="2196"/>
                  <a:pt x="852" y="2196"/>
                </a:cubicBezTo>
                <a:cubicBezTo>
                  <a:pt x="852" y="2197"/>
                  <a:pt x="852" y="2197"/>
                  <a:pt x="852" y="2197"/>
                </a:cubicBezTo>
                <a:cubicBezTo>
                  <a:pt x="853" y="2198"/>
                  <a:pt x="853" y="2199"/>
                  <a:pt x="853" y="2200"/>
                </a:cubicBezTo>
                <a:cubicBezTo>
                  <a:pt x="853" y="2200"/>
                  <a:pt x="854" y="2201"/>
                  <a:pt x="854" y="2202"/>
                </a:cubicBezTo>
                <a:cubicBezTo>
                  <a:pt x="855" y="2203"/>
                  <a:pt x="855" y="2205"/>
                  <a:pt x="856" y="2206"/>
                </a:cubicBezTo>
                <a:cubicBezTo>
                  <a:pt x="857" y="2207"/>
                  <a:pt x="858" y="2208"/>
                  <a:pt x="859" y="2209"/>
                </a:cubicBezTo>
                <a:cubicBezTo>
                  <a:pt x="860" y="2210"/>
                  <a:pt x="861" y="2211"/>
                  <a:pt x="862" y="2211"/>
                </a:cubicBezTo>
                <a:cubicBezTo>
                  <a:pt x="863" y="2211"/>
                  <a:pt x="863" y="2212"/>
                  <a:pt x="863" y="2212"/>
                </a:cubicBezTo>
                <a:cubicBezTo>
                  <a:pt x="863" y="2212"/>
                  <a:pt x="864" y="2212"/>
                  <a:pt x="864" y="2212"/>
                </a:cubicBezTo>
                <a:cubicBezTo>
                  <a:pt x="864" y="2212"/>
                  <a:pt x="865" y="2212"/>
                  <a:pt x="865" y="2212"/>
                </a:cubicBezTo>
                <a:cubicBezTo>
                  <a:pt x="865" y="2212"/>
                  <a:pt x="866" y="2212"/>
                  <a:pt x="866" y="2212"/>
                </a:cubicBezTo>
                <a:cubicBezTo>
                  <a:pt x="866" y="2212"/>
                  <a:pt x="867" y="2212"/>
                  <a:pt x="867" y="2212"/>
                </a:cubicBezTo>
                <a:cubicBezTo>
                  <a:pt x="867" y="2212"/>
                  <a:pt x="867" y="2212"/>
                  <a:pt x="867" y="2212"/>
                </a:cubicBezTo>
                <a:cubicBezTo>
                  <a:pt x="867" y="2212"/>
                  <a:pt x="867" y="2212"/>
                  <a:pt x="867" y="2212"/>
                </a:cubicBezTo>
                <a:cubicBezTo>
                  <a:pt x="867" y="2212"/>
                  <a:pt x="867" y="2211"/>
                  <a:pt x="866" y="2211"/>
                </a:cubicBezTo>
                <a:cubicBezTo>
                  <a:pt x="866" y="2211"/>
                  <a:pt x="866" y="2211"/>
                  <a:pt x="866" y="2211"/>
                </a:cubicBezTo>
                <a:cubicBezTo>
                  <a:pt x="865" y="2210"/>
                  <a:pt x="865" y="2210"/>
                  <a:pt x="865" y="2210"/>
                </a:cubicBezTo>
                <a:cubicBezTo>
                  <a:pt x="865" y="2210"/>
                  <a:pt x="865" y="2210"/>
                  <a:pt x="865" y="2209"/>
                </a:cubicBezTo>
                <a:cubicBezTo>
                  <a:pt x="864" y="2209"/>
                  <a:pt x="864" y="2209"/>
                  <a:pt x="864" y="2209"/>
                </a:cubicBezTo>
                <a:cubicBezTo>
                  <a:pt x="864" y="2208"/>
                  <a:pt x="863" y="2207"/>
                  <a:pt x="863" y="2206"/>
                </a:cubicBezTo>
                <a:cubicBezTo>
                  <a:pt x="862" y="2206"/>
                  <a:pt x="862" y="2204"/>
                  <a:pt x="862" y="2203"/>
                </a:cubicBezTo>
                <a:cubicBezTo>
                  <a:pt x="861" y="2202"/>
                  <a:pt x="861" y="2201"/>
                  <a:pt x="861" y="2200"/>
                </a:cubicBezTo>
                <a:cubicBezTo>
                  <a:pt x="861" y="2199"/>
                  <a:pt x="860" y="2198"/>
                  <a:pt x="860" y="2198"/>
                </a:cubicBezTo>
                <a:cubicBezTo>
                  <a:pt x="860" y="2197"/>
                  <a:pt x="860" y="2196"/>
                  <a:pt x="860" y="2196"/>
                </a:cubicBezTo>
                <a:cubicBezTo>
                  <a:pt x="860" y="2195"/>
                  <a:pt x="860" y="2194"/>
                  <a:pt x="859" y="2193"/>
                </a:cubicBezTo>
                <a:cubicBezTo>
                  <a:pt x="859" y="2193"/>
                  <a:pt x="859" y="2192"/>
                  <a:pt x="859" y="2191"/>
                </a:cubicBezTo>
                <a:cubicBezTo>
                  <a:pt x="858" y="2190"/>
                  <a:pt x="858" y="2188"/>
                  <a:pt x="858" y="2187"/>
                </a:cubicBezTo>
                <a:cubicBezTo>
                  <a:pt x="857" y="2186"/>
                  <a:pt x="857" y="2185"/>
                  <a:pt x="857" y="2184"/>
                </a:cubicBezTo>
                <a:cubicBezTo>
                  <a:pt x="857" y="2184"/>
                  <a:pt x="857" y="2183"/>
                  <a:pt x="856" y="2182"/>
                </a:cubicBezTo>
                <a:cubicBezTo>
                  <a:pt x="856" y="2181"/>
                  <a:pt x="856" y="2180"/>
                  <a:pt x="855" y="2180"/>
                </a:cubicBezTo>
                <a:cubicBezTo>
                  <a:pt x="856" y="2180"/>
                  <a:pt x="857" y="2181"/>
                  <a:pt x="857" y="2182"/>
                </a:cubicBezTo>
                <a:cubicBezTo>
                  <a:pt x="858" y="2183"/>
                  <a:pt x="859" y="2183"/>
                  <a:pt x="859" y="2184"/>
                </a:cubicBezTo>
                <a:cubicBezTo>
                  <a:pt x="860" y="2185"/>
                  <a:pt x="860" y="2185"/>
                  <a:pt x="860" y="2185"/>
                </a:cubicBezTo>
                <a:cubicBezTo>
                  <a:pt x="860" y="2185"/>
                  <a:pt x="860" y="2185"/>
                  <a:pt x="860" y="2185"/>
                </a:cubicBezTo>
                <a:cubicBezTo>
                  <a:pt x="860" y="2185"/>
                  <a:pt x="860" y="2185"/>
                  <a:pt x="860" y="2185"/>
                </a:cubicBezTo>
                <a:cubicBezTo>
                  <a:pt x="861" y="2186"/>
                  <a:pt x="861" y="2186"/>
                  <a:pt x="861" y="2187"/>
                </a:cubicBezTo>
                <a:cubicBezTo>
                  <a:pt x="862" y="2187"/>
                  <a:pt x="863" y="2188"/>
                  <a:pt x="863" y="2189"/>
                </a:cubicBezTo>
                <a:cubicBezTo>
                  <a:pt x="864" y="2190"/>
                  <a:pt x="865" y="2191"/>
                  <a:pt x="865" y="2191"/>
                </a:cubicBezTo>
                <a:cubicBezTo>
                  <a:pt x="867" y="2195"/>
                  <a:pt x="869" y="2198"/>
                  <a:pt x="871" y="2201"/>
                </a:cubicBezTo>
                <a:cubicBezTo>
                  <a:pt x="873" y="2204"/>
                  <a:pt x="874" y="2207"/>
                  <a:pt x="875" y="2210"/>
                </a:cubicBezTo>
                <a:cubicBezTo>
                  <a:pt x="875" y="2210"/>
                  <a:pt x="875" y="2211"/>
                  <a:pt x="875" y="2212"/>
                </a:cubicBezTo>
                <a:cubicBezTo>
                  <a:pt x="875" y="2212"/>
                  <a:pt x="876" y="2213"/>
                  <a:pt x="876" y="2214"/>
                </a:cubicBezTo>
                <a:cubicBezTo>
                  <a:pt x="876" y="2214"/>
                  <a:pt x="876" y="2215"/>
                  <a:pt x="876" y="2215"/>
                </a:cubicBezTo>
                <a:cubicBezTo>
                  <a:pt x="876" y="2216"/>
                  <a:pt x="876" y="2216"/>
                  <a:pt x="876" y="2217"/>
                </a:cubicBezTo>
                <a:cubicBezTo>
                  <a:pt x="876" y="2218"/>
                  <a:pt x="877" y="2219"/>
                  <a:pt x="877" y="2220"/>
                </a:cubicBezTo>
                <a:cubicBezTo>
                  <a:pt x="877" y="2220"/>
                  <a:pt x="877" y="2221"/>
                  <a:pt x="877" y="2221"/>
                </a:cubicBezTo>
                <a:cubicBezTo>
                  <a:pt x="877" y="2221"/>
                  <a:pt x="877" y="2222"/>
                  <a:pt x="877" y="2222"/>
                </a:cubicBezTo>
                <a:cubicBezTo>
                  <a:pt x="877" y="2223"/>
                  <a:pt x="877" y="2224"/>
                  <a:pt x="877" y="2224"/>
                </a:cubicBezTo>
                <a:cubicBezTo>
                  <a:pt x="877" y="2224"/>
                  <a:pt x="877" y="2223"/>
                  <a:pt x="877" y="2222"/>
                </a:cubicBezTo>
                <a:cubicBezTo>
                  <a:pt x="877" y="2222"/>
                  <a:pt x="877" y="2221"/>
                  <a:pt x="877" y="2221"/>
                </a:cubicBezTo>
                <a:cubicBezTo>
                  <a:pt x="878" y="2221"/>
                  <a:pt x="878" y="2220"/>
                  <a:pt x="878" y="2220"/>
                </a:cubicBezTo>
                <a:cubicBezTo>
                  <a:pt x="878" y="2219"/>
                  <a:pt x="878" y="2218"/>
                  <a:pt x="878" y="2217"/>
                </a:cubicBezTo>
                <a:cubicBezTo>
                  <a:pt x="878" y="2215"/>
                  <a:pt x="878" y="2212"/>
                  <a:pt x="878" y="2209"/>
                </a:cubicBezTo>
                <a:cubicBezTo>
                  <a:pt x="877" y="2206"/>
                  <a:pt x="876" y="2203"/>
                  <a:pt x="875" y="2199"/>
                </a:cubicBezTo>
                <a:cubicBezTo>
                  <a:pt x="874" y="2196"/>
                  <a:pt x="872" y="2192"/>
                  <a:pt x="870" y="2188"/>
                </a:cubicBezTo>
                <a:cubicBezTo>
                  <a:pt x="870" y="2187"/>
                  <a:pt x="869" y="2186"/>
                  <a:pt x="869" y="2185"/>
                </a:cubicBezTo>
                <a:cubicBezTo>
                  <a:pt x="868" y="2185"/>
                  <a:pt x="867" y="2184"/>
                  <a:pt x="867" y="2183"/>
                </a:cubicBezTo>
                <a:cubicBezTo>
                  <a:pt x="866" y="2182"/>
                  <a:pt x="866" y="2182"/>
                  <a:pt x="866" y="2181"/>
                </a:cubicBezTo>
                <a:cubicBezTo>
                  <a:pt x="865" y="2181"/>
                  <a:pt x="865" y="2181"/>
                  <a:pt x="865" y="2181"/>
                </a:cubicBezTo>
                <a:cubicBezTo>
                  <a:pt x="865" y="2180"/>
                  <a:pt x="865" y="2180"/>
                  <a:pt x="865" y="2180"/>
                </a:cubicBezTo>
                <a:cubicBezTo>
                  <a:pt x="864" y="2179"/>
                  <a:pt x="863" y="2178"/>
                  <a:pt x="863" y="2177"/>
                </a:cubicBezTo>
                <a:cubicBezTo>
                  <a:pt x="861" y="2175"/>
                  <a:pt x="860" y="2174"/>
                  <a:pt x="858" y="2172"/>
                </a:cubicBezTo>
                <a:cubicBezTo>
                  <a:pt x="857" y="2170"/>
                  <a:pt x="856" y="2168"/>
                  <a:pt x="854" y="2167"/>
                </a:cubicBezTo>
                <a:cubicBezTo>
                  <a:pt x="853" y="2165"/>
                  <a:pt x="852" y="2163"/>
                  <a:pt x="851" y="2161"/>
                </a:cubicBezTo>
                <a:cubicBezTo>
                  <a:pt x="850" y="2160"/>
                  <a:pt x="850" y="2160"/>
                  <a:pt x="850" y="2160"/>
                </a:cubicBezTo>
                <a:cubicBezTo>
                  <a:pt x="850" y="2159"/>
                  <a:pt x="849" y="2159"/>
                  <a:pt x="849" y="2158"/>
                </a:cubicBezTo>
                <a:cubicBezTo>
                  <a:pt x="849" y="2158"/>
                  <a:pt x="849" y="2157"/>
                  <a:pt x="849" y="2157"/>
                </a:cubicBezTo>
                <a:cubicBezTo>
                  <a:pt x="848" y="2155"/>
                  <a:pt x="848" y="2155"/>
                  <a:pt x="848" y="2155"/>
                </a:cubicBezTo>
                <a:cubicBezTo>
                  <a:pt x="847" y="2154"/>
                  <a:pt x="847" y="2154"/>
                  <a:pt x="847" y="2154"/>
                </a:cubicBezTo>
                <a:cubicBezTo>
                  <a:pt x="847" y="2153"/>
                  <a:pt x="847" y="2153"/>
                  <a:pt x="847" y="2153"/>
                </a:cubicBezTo>
                <a:cubicBezTo>
                  <a:pt x="847" y="2153"/>
                  <a:pt x="847" y="2153"/>
                  <a:pt x="847" y="2153"/>
                </a:cubicBezTo>
                <a:cubicBezTo>
                  <a:pt x="847" y="2153"/>
                  <a:pt x="847" y="2153"/>
                  <a:pt x="847" y="2153"/>
                </a:cubicBezTo>
                <a:cubicBezTo>
                  <a:pt x="847" y="2153"/>
                  <a:pt x="847" y="2153"/>
                  <a:pt x="847" y="2153"/>
                </a:cubicBezTo>
                <a:cubicBezTo>
                  <a:pt x="847" y="2152"/>
                  <a:pt x="847" y="2152"/>
                  <a:pt x="847" y="2152"/>
                </a:cubicBezTo>
                <a:cubicBezTo>
                  <a:pt x="847" y="2152"/>
                  <a:pt x="847" y="2151"/>
                  <a:pt x="847" y="2151"/>
                </a:cubicBezTo>
                <a:cubicBezTo>
                  <a:pt x="847" y="2150"/>
                  <a:pt x="847" y="2150"/>
                  <a:pt x="847" y="2149"/>
                </a:cubicBezTo>
                <a:cubicBezTo>
                  <a:pt x="846" y="2147"/>
                  <a:pt x="846" y="2145"/>
                  <a:pt x="847" y="2143"/>
                </a:cubicBezTo>
                <a:cubicBezTo>
                  <a:pt x="847" y="2140"/>
                  <a:pt x="847" y="2138"/>
                  <a:pt x="847" y="2136"/>
                </a:cubicBezTo>
                <a:cubicBezTo>
                  <a:pt x="848" y="2134"/>
                  <a:pt x="848" y="2132"/>
                  <a:pt x="849" y="2130"/>
                </a:cubicBezTo>
                <a:cubicBezTo>
                  <a:pt x="851" y="2121"/>
                  <a:pt x="854" y="2114"/>
                  <a:pt x="858" y="2108"/>
                </a:cubicBezTo>
                <a:cubicBezTo>
                  <a:pt x="858" y="2107"/>
                  <a:pt x="859" y="2106"/>
                  <a:pt x="859" y="2105"/>
                </a:cubicBezTo>
                <a:cubicBezTo>
                  <a:pt x="877" y="2090"/>
                  <a:pt x="897" y="2077"/>
                  <a:pt x="916" y="2064"/>
                </a:cubicBezTo>
                <a:cubicBezTo>
                  <a:pt x="913" y="2068"/>
                  <a:pt x="911" y="2073"/>
                  <a:pt x="908" y="2079"/>
                </a:cubicBezTo>
                <a:cubicBezTo>
                  <a:pt x="906" y="2082"/>
                  <a:pt x="905" y="2084"/>
                  <a:pt x="903" y="2087"/>
                </a:cubicBezTo>
                <a:cubicBezTo>
                  <a:pt x="903" y="2088"/>
                  <a:pt x="902" y="2089"/>
                  <a:pt x="902" y="2090"/>
                </a:cubicBezTo>
                <a:cubicBezTo>
                  <a:pt x="902" y="2090"/>
                  <a:pt x="901" y="2091"/>
                  <a:pt x="901" y="2092"/>
                </a:cubicBezTo>
                <a:cubicBezTo>
                  <a:pt x="900" y="2094"/>
                  <a:pt x="899" y="2095"/>
                  <a:pt x="899" y="2097"/>
                </a:cubicBezTo>
                <a:cubicBezTo>
                  <a:pt x="897" y="2100"/>
                  <a:pt x="896" y="2103"/>
                  <a:pt x="895" y="2107"/>
                </a:cubicBezTo>
                <a:cubicBezTo>
                  <a:pt x="894" y="2110"/>
                  <a:pt x="893" y="2114"/>
                  <a:pt x="892" y="2118"/>
                </a:cubicBezTo>
                <a:cubicBezTo>
                  <a:pt x="892" y="2122"/>
                  <a:pt x="892" y="2126"/>
                  <a:pt x="892" y="2130"/>
                </a:cubicBezTo>
                <a:cubicBezTo>
                  <a:pt x="893" y="2132"/>
                  <a:pt x="893" y="2134"/>
                  <a:pt x="893" y="2136"/>
                </a:cubicBezTo>
                <a:cubicBezTo>
                  <a:pt x="894" y="2136"/>
                  <a:pt x="894" y="2136"/>
                  <a:pt x="894" y="2136"/>
                </a:cubicBezTo>
                <a:cubicBezTo>
                  <a:pt x="894" y="2137"/>
                  <a:pt x="894" y="2137"/>
                  <a:pt x="894" y="2137"/>
                </a:cubicBezTo>
                <a:cubicBezTo>
                  <a:pt x="894" y="2137"/>
                  <a:pt x="894" y="2137"/>
                  <a:pt x="894" y="2137"/>
                </a:cubicBezTo>
                <a:cubicBezTo>
                  <a:pt x="894" y="2137"/>
                  <a:pt x="894" y="2137"/>
                  <a:pt x="894" y="2137"/>
                </a:cubicBezTo>
                <a:cubicBezTo>
                  <a:pt x="894" y="2137"/>
                  <a:pt x="894" y="2137"/>
                  <a:pt x="894" y="2137"/>
                </a:cubicBezTo>
                <a:cubicBezTo>
                  <a:pt x="894" y="2138"/>
                  <a:pt x="894" y="2138"/>
                  <a:pt x="894" y="2138"/>
                </a:cubicBezTo>
                <a:cubicBezTo>
                  <a:pt x="895" y="2140"/>
                  <a:pt x="895" y="2140"/>
                  <a:pt x="895" y="2140"/>
                </a:cubicBezTo>
                <a:cubicBezTo>
                  <a:pt x="895" y="2140"/>
                  <a:pt x="895" y="2141"/>
                  <a:pt x="895" y="2141"/>
                </a:cubicBezTo>
                <a:cubicBezTo>
                  <a:pt x="896" y="2143"/>
                  <a:pt x="897" y="2145"/>
                  <a:pt x="898" y="2147"/>
                </a:cubicBezTo>
                <a:cubicBezTo>
                  <a:pt x="899" y="2148"/>
                  <a:pt x="899" y="2148"/>
                  <a:pt x="899" y="2148"/>
                </a:cubicBezTo>
                <a:cubicBezTo>
                  <a:pt x="900" y="2148"/>
                  <a:pt x="900" y="2148"/>
                  <a:pt x="900" y="2148"/>
                </a:cubicBezTo>
                <a:cubicBezTo>
                  <a:pt x="900" y="2149"/>
                  <a:pt x="900" y="2149"/>
                  <a:pt x="900" y="2149"/>
                </a:cubicBezTo>
                <a:cubicBezTo>
                  <a:pt x="902" y="2151"/>
                  <a:pt x="902" y="2151"/>
                  <a:pt x="902" y="2151"/>
                </a:cubicBezTo>
                <a:cubicBezTo>
                  <a:pt x="904" y="2154"/>
                  <a:pt x="907" y="2157"/>
                  <a:pt x="910" y="2160"/>
                </a:cubicBezTo>
                <a:cubicBezTo>
                  <a:pt x="911" y="2161"/>
                  <a:pt x="913" y="2162"/>
                  <a:pt x="914" y="2163"/>
                </a:cubicBezTo>
                <a:cubicBezTo>
                  <a:pt x="915" y="2164"/>
                  <a:pt x="917" y="2166"/>
                  <a:pt x="918" y="2167"/>
                </a:cubicBezTo>
                <a:cubicBezTo>
                  <a:pt x="921" y="2169"/>
                  <a:pt x="924" y="2171"/>
                  <a:pt x="927" y="2173"/>
                </a:cubicBezTo>
                <a:cubicBezTo>
                  <a:pt x="932" y="2177"/>
                  <a:pt x="937" y="2181"/>
                  <a:pt x="942" y="2185"/>
                </a:cubicBezTo>
                <a:cubicBezTo>
                  <a:pt x="946" y="2189"/>
                  <a:pt x="950" y="2193"/>
                  <a:pt x="953" y="2198"/>
                </a:cubicBezTo>
                <a:cubicBezTo>
                  <a:pt x="956" y="2202"/>
                  <a:pt x="958" y="2207"/>
                  <a:pt x="960" y="2211"/>
                </a:cubicBezTo>
                <a:cubicBezTo>
                  <a:pt x="962" y="2215"/>
                  <a:pt x="963" y="2218"/>
                  <a:pt x="964" y="2221"/>
                </a:cubicBezTo>
                <a:cubicBezTo>
                  <a:pt x="965" y="2224"/>
                  <a:pt x="965" y="2227"/>
                  <a:pt x="965" y="2228"/>
                </a:cubicBezTo>
                <a:cubicBezTo>
                  <a:pt x="966" y="2230"/>
                  <a:pt x="966" y="2231"/>
                  <a:pt x="966" y="2231"/>
                </a:cubicBezTo>
                <a:cubicBezTo>
                  <a:pt x="966" y="2231"/>
                  <a:pt x="966" y="2230"/>
                  <a:pt x="966" y="2228"/>
                </a:cubicBezTo>
                <a:cubicBezTo>
                  <a:pt x="966" y="2228"/>
                  <a:pt x="966" y="2226"/>
                  <a:pt x="966" y="2225"/>
                </a:cubicBezTo>
                <a:cubicBezTo>
                  <a:pt x="966" y="2224"/>
                  <a:pt x="965" y="2223"/>
                  <a:pt x="965" y="2221"/>
                </a:cubicBezTo>
                <a:cubicBezTo>
                  <a:pt x="965" y="2218"/>
                  <a:pt x="964" y="2214"/>
                  <a:pt x="963" y="2210"/>
                </a:cubicBezTo>
                <a:cubicBezTo>
                  <a:pt x="961" y="2205"/>
                  <a:pt x="959" y="2200"/>
                  <a:pt x="957" y="2195"/>
                </a:cubicBezTo>
                <a:cubicBezTo>
                  <a:pt x="956" y="2195"/>
                  <a:pt x="956" y="2194"/>
                  <a:pt x="956" y="2194"/>
                </a:cubicBezTo>
                <a:cubicBezTo>
                  <a:pt x="955" y="2193"/>
                  <a:pt x="955" y="2192"/>
                  <a:pt x="954" y="2192"/>
                </a:cubicBezTo>
                <a:cubicBezTo>
                  <a:pt x="954" y="2190"/>
                  <a:pt x="953" y="2189"/>
                  <a:pt x="952" y="2188"/>
                </a:cubicBezTo>
                <a:cubicBezTo>
                  <a:pt x="952" y="2187"/>
                  <a:pt x="951" y="2187"/>
                  <a:pt x="951" y="2186"/>
                </a:cubicBezTo>
                <a:cubicBezTo>
                  <a:pt x="950" y="2185"/>
                  <a:pt x="950" y="2185"/>
                  <a:pt x="949" y="2184"/>
                </a:cubicBezTo>
                <a:cubicBezTo>
                  <a:pt x="948" y="2183"/>
                  <a:pt x="947" y="2182"/>
                  <a:pt x="946" y="2181"/>
                </a:cubicBezTo>
                <a:cubicBezTo>
                  <a:pt x="942" y="2176"/>
                  <a:pt x="936" y="2171"/>
                  <a:pt x="931" y="2167"/>
                </a:cubicBezTo>
                <a:cubicBezTo>
                  <a:pt x="928" y="2165"/>
                  <a:pt x="924" y="2162"/>
                  <a:pt x="921" y="2159"/>
                </a:cubicBezTo>
                <a:cubicBezTo>
                  <a:pt x="921" y="2160"/>
                  <a:pt x="922" y="2160"/>
                  <a:pt x="922" y="2160"/>
                </a:cubicBezTo>
                <a:cubicBezTo>
                  <a:pt x="924" y="2160"/>
                  <a:pt x="926" y="2161"/>
                  <a:pt x="929" y="2161"/>
                </a:cubicBezTo>
                <a:cubicBezTo>
                  <a:pt x="930" y="2161"/>
                  <a:pt x="931" y="2161"/>
                  <a:pt x="932" y="2161"/>
                </a:cubicBezTo>
                <a:cubicBezTo>
                  <a:pt x="933" y="2162"/>
                  <a:pt x="934" y="2162"/>
                  <a:pt x="935" y="2162"/>
                </a:cubicBezTo>
                <a:cubicBezTo>
                  <a:pt x="938" y="2162"/>
                  <a:pt x="940" y="2162"/>
                  <a:pt x="942" y="2162"/>
                </a:cubicBezTo>
                <a:cubicBezTo>
                  <a:pt x="945" y="2162"/>
                  <a:pt x="947" y="2163"/>
                  <a:pt x="949" y="2163"/>
                </a:cubicBezTo>
                <a:cubicBezTo>
                  <a:pt x="951" y="2163"/>
                  <a:pt x="953" y="2163"/>
                  <a:pt x="955" y="2163"/>
                </a:cubicBezTo>
                <a:cubicBezTo>
                  <a:pt x="957" y="2164"/>
                  <a:pt x="959" y="2164"/>
                  <a:pt x="961" y="2165"/>
                </a:cubicBezTo>
                <a:cubicBezTo>
                  <a:pt x="962" y="2165"/>
                  <a:pt x="962" y="2165"/>
                  <a:pt x="963" y="2165"/>
                </a:cubicBezTo>
                <a:cubicBezTo>
                  <a:pt x="963" y="2165"/>
                  <a:pt x="963" y="2165"/>
                  <a:pt x="964" y="2165"/>
                </a:cubicBezTo>
                <a:cubicBezTo>
                  <a:pt x="965" y="2165"/>
                  <a:pt x="966" y="2166"/>
                  <a:pt x="966" y="2166"/>
                </a:cubicBezTo>
                <a:cubicBezTo>
                  <a:pt x="967" y="2166"/>
                  <a:pt x="968" y="2167"/>
                  <a:pt x="969" y="2167"/>
                </a:cubicBezTo>
                <a:cubicBezTo>
                  <a:pt x="969" y="2167"/>
                  <a:pt x="970" y="2167"/>
                  <a:pt x="971" y="2168"/>
                </a:cubicBezTo>
                <a:cubicBezTo>
                  <a:pt x="971" y="2168"/>
                  <a:pt x="972" y="2168"/>
                  <a:pt x="972" y="2169"/>
                </a:cubicBezTo>
                <a:cubicBezTo>
                  <a:pt x="973" y="2169"/>
                  <a:pt x="973" y="2169"/>
                  <a:pt x="974" y="2169"/>
                </a:cubicBezTo>
                <a:cubicBezTo>
                  <a:pt x="975" y="2170"/>
                  <a:pt x="975" y="2170"/>
                  <a:pt x="976" y="2171"/>
                </a:cubicBezTo>
                <a:cubicBezTo>
                  <a:pt x="976" y="2171"/>
                  <a:pt x="976" y="2171"/>
                  <a:pt x="976" y="2171"/>
                </a:cubicBezTo>
                <a:cubicBezTo>
                  <a:pt x="976" y="2171"/>
                  <a:pt x="976" y="2171"/>
                  <a:pt x="976" y="2171"/>
                </a:cubicBezTo>
                <a:cubicBezTo>
                  <a:pt x="976" y="2170"/>
                  <a:pt x="975" y="2169"/>
                  <a:pt x="975" y="2168"/>
                </a:cubicBezTo>
                <a:cubicBezTo>
                  <a:pt x="975" y="2168"/>
                  <a:pt x="974" y="2167"/>
                  <a:pt x="974" y="2167"/>
                </a:cubicBezTo>
                <a:cubicBezTo>
                  <a:pt x="973" y="2166"/>
                  <a:pt x="973" y="2166"/>
                  <a:pt x="972" y="2165"/>
                </a:cubicBezTo>
                <a:cubicBezTo>
                  <a:pt x="972" y="2165"/>
                  <a:pt x="971" y="2164"/>
                  <a:pt x="971" y="2164"/>
                </a:cubicBezTo>
                <a:cubicBezTo>
                  <a:pt x="970" y="2163"/>
                  <a:pt x="969" y="2163"/>
                  <a:pt x="968" y="2162"/>
                </a:cubicBezTo>
                <a:cubicBezTo>
                  <a:pt x="967" y="2161"/>
                  <a:pt x="965" y="2160"/>
                  <a:pt x="963" y="2159"/>
                </a:cubicBezTo>
                <a:cubicBezTo>
                  <a:pt x="961" y="2158"/>
                  <a:pt x="959" y="2157"/>
                  <a:pt x="957" y="2157"/>
                </a:cubicBezTo>
                <a:cubicBezTo>
                  <a:pt x="956" y="2156"/>
                  <a:pt x="955" y="2156"/>
                  <a:pt x="953" y="2156"/>
                </a:cubicBezTo>
                <a:cubicBezTo>
                  <a:pt x="952" y="2155"/>
                  <a:pt x="951" y="2155"/>
                  <a:pt x="950" y="2155"/>
                </a:cubicBezTo>
                <a:cubicBezTo>
                  <a:pt x="948" y="2155"/>
                  <a:pt x="945" y="2154"/>
                  <a:pt x="943" y="2154"/>
                </a:cubicBezTo>
                <a:cubicBezTo>
                  <a:pt x="940" y="2154"/>
                  <a:pt x="938" y="2154"/>
                  <a:pt x="936" y="2154"/>
                </a:cubicBezTo>
                <a:cubicBezTo>
                  <a:pt x="935" y="2154"/>
                  <a:pt x="933" y="2154"/>
                  <a:pt x="932" y="2154"/>
                </a:cubicBezTo>
                <a:cubicBezTo>
                  <a:pt x="931" y="2154"/>
                  <a:pt x="930" y="2154"/>
                  <a:pt x="929" y="2154"/>
                </a:cubicBezTo>
                <a:cubicBezTo>
                  <a:pt x="927" y="2154"/>
                  <a:pt x="925" y="2154"/>
                  <a:pt x="923" y="2154"/>
                </a:cubicBezTo>
                <a:cubicBezTo>
                  <a:pt x="921" y="2154"/>
                  <a:pt x="919" y="2154"/>
                  <a:pt x="918" y="2153"/>
                </a:cubicBezTo>
                <a:cubicBezTo>
                  <a:pt x="917" y="2153"/>
                  <a:pt x="916" y="2153"/>
                  <a:pt x="915" y="2153"/>
                </a:cubicBezTo>
                <a:cubicBezTo>
                  <a:pt x="915" y="2153"/>
                  <a:pt x="914" y="2153"/>
                  <a:pt x="914" y="2153"/>
                </a:cubicBezTo>
                <a:cubicBezTo>
                  <a:pt x="912" y="2151"/>
                  <a:pt x="910" y="2149"/>
                  <a:pt x="908" y="2147"/>
                </a:cubicBezTo>
                <a:cubicBezTo>
                  <a:pt x="906" y="2145"/>
                  <a:pt x="906" y="2145"/>
                  <a:pt x="906" y="2145"/>
                </a:cubicBezTo>
                <a:cubicBezTo>
                  <a:pt x="906" y="2144"/>
                  <a:pt x="906" y="2144"/>
                  <a:pt x="906" y="2144"/>
                </a:cubicBezTo>
                <a:cubicBezTo>
                  <a:pt x="906" y="2143"/>
                  <a:pt x="906" y="2143"/>
                  <a:pt x="906" y="2143"/>
                </a:cubicBezTo>
                <a:cubicBezTo>
                  <a:pt x="905" y="2142"/>
                  <a:pt x="905" y="2142"/>
                  <a:pt x="905" y="2142"/>
                </a:cubicBezTo>
                <a:cubicBezTo>
                  <a:pt x="904" y="2141"/>
                  <a:pt x="904" y="2140"/>
                  <a:pt x="903" y="2138"/>
                </a:cubicBezTo>
                <a:cubicBezTo>
                  <a:pt x="903" y="2138"/>
                  <a:pt x="903" y="2138"/>
                  <a:pt x="903" y="2138"/>
                </a:cubicBezTo>
                <a:cubicBezTo>
                  <a:pt x="903" y="2138"/>
                  <a:pt x="903" y="2138"/>
                  <a:pt x="903" y="2138"/>
                </a:cubicBezTo>
                <a:cubicBezTo>
                  <a:pt x="902" y="2137"/>
                  <a:pt x="902" y="2137"/>
                  <a:pt x="902" y="2137"/>
                </a:cubicBezTo>
                <a:cubicBezTo>
                  <a:pt x="902" y="2136"/>
                  <a:pt x="902" y="2136"/>
                  <a:pt x="902" y="2136"/>
                </a:cubicBezTo>
                <a:cubicBezTo>
                  <a:pt x="901" y="2134"/>
                  <a:pt x="901" y="2134"/>
                  <a:pt x="901" y="2134"/>
                </a:cubicBezTo>
                <a:cubicBezTo>
                  <a:pt x="901" y="2134"/>
                  <a:pt x="901" y="2134"/>
                  <a:pt x="901" y="2134"/>
                </a:cubicBezTo>
                <a:cubicBezTo>
                  <a:pt x="901" y="2134"/>
                  <a:pt x="901" y="2134"/>
                  <a:pt x="901" y="2134"/>
                </a:cubicBezTo>
                <a:cubicBezTo>
                  <a:pt x="901" y="2133"/>
                  <a:pt x="901" y="2133"/>
                  <a:pt x="901" y="2133"/>
                </a:cubicBezTo>
                <a:cubicBezTo>
                  <a:pt x="901" y="2132"/>
                  <a:pt x="900" y="2130"/>
                  <a:pt x="900" y="2129"/>
                </a:cubicBezTo>
                <a:cubicBezTo>
                  <a:pt x="900" y="2125"/>
                  <a:pt x="900" y="2122"/>
                  <a:pt x="900" y="2119"/>
                </a:cubicBezTo>
                <a:cubicBezTo>
                  <a:pt x="901" y="2112"/>
                  <a:pt x="903" y="2106"/>
                  <a:pt x="905" y="2099"/>
                </a:cubicBezTo>
                <a:cubicBezTo>
                  <a:pt x="906" y="2098"/>
                  <a:pt x="906" y="2096"/>
                  <a:pt x="907" y="2095"/>
                </a:cubicBezTo>
                <a:cubicBezTo>
                  <a:pt x="907" y="2094"/>
                  <a:pt x="908" y="2093"/>
                  <a:pt x="908" y="2092"/>
                </a:cubicBezTo>
                <a:cubicBezTo>
                  <a:pt x="908" y="2092"/>
                  <a:pt x="909" y="2091"/>
                  <a:pt x="909" y="2090"/>
                </a:cubicBezTo>
                <a:cubicBezTo>
                  <a:pt x="910" y="2087"/>
                  <a:pt x="912" y="2084"/>
                  <a:pt x="913" y="2081"/>
                </a:cubicBezTo>
                <a:cubicBezTo>
                  <a:pt x="915" y="2076"/>
                  <a:pt x="918" y="2070"/>
                  <a:pt x="920" y="2066"/>
                </a:cubicBezTo>
                <a:cubicBezTo>
                  <a:pt x="922" y="2063"/>
                  <a:pt x="923" y="2061"/>
                  <a:pt x="924" y="2058"/>
                </a:cubicBezTo>
                <a:cubicBezTo>
                  <a:pt x="952" y="2039"/>
                  <a:pt x="975" y="2022"/>
                  <a:pt x="982" y="2005"/>
                </a:cubicBezTo>
                <a:cubicBezTo>
                  <a:pt x="978" y="2019"/>
                  <a:pt x="976" y="2035"/>
                  <a:pt x="977" y="2052"/>
                </a:cubicBezTo>
                <a:cubicBezTo>
                  <a:pt x="976" y="2052"/>
                  <a:pt x="976" y="2053"/>
                  <a:pt x="976" y="2054"/>
                </a:cubicBezTo>
                <a:cubicBezTo>
                  <a:pt x="974" y="2056"/>
                  <a:pt x="973" y="2059"/>
                  <a:pt x="971" y="2062"/>
                </a:cubicBezTo>
                <a:cubicBezTo>
                  <a:pt x="970" y="2063"/>
                  <a:pt x="969" y="2064"/>
                  <a:pt x="968" y="2066"/>
                </a:cubicBezTo>
                <a:cubicBezTo>
                  <a:pt x="967" y="2066"/>
                  <a:pt x="967" y="2067"/>
                  <a:pt x="966" y="2068"/>
                </a:cubicBezTo>
                <a:cubicBezTo>
                  <a:pt x="966" y="2068"/>
                  <a:pt x="965" y="2069"/>
                  <a:pt x="964" y="2070"/>
                </a:cubicBezTo>
                <a:cubicBezTo>
                  <a:pt x="963" y="2071"/>
                  <a:pt x="962" y="2072"/>
                  <a:pt x="960" y="2074"/>
                </a:cubicBezTo>
                <a:cubicBezTo>
                  <a:pt x="959" y="2075"/>
                  <a:pt x="958" y="2076"/>
                  <a:pt x="956" y="2078"/>
                </a:cubicBezTo>
                <a:cubicBezTo>
                  <a:pt x="955" y="2079"/>
                  <a:pt x="953" y="2081"/>
                  <a:pt x="952" y="2082"/>
                </a:cubicBezTo>
                <a:cubicBezTo>
                  <a:pt x="952" y="2083"/>
                  <a:pt x="951" y="2083"/>
                  <a:pt x="951" y="2084"/>
                </a:cubicBezTo>
                <a:cubicBezTo>
                  <a:pt x="951" y="2084"/>
                  <a:pt x="951" y="2084"/>
                  <a:pt x="951" y="2084"/>
                </a:cubicBezTo>
                <a:cubicBezTo>
                  <a:pt x="950" y="2084"/>
                  <a:pt x="950" y="2084"/>
                  <a:pt x="950" y="2084"/>
                </a:cubicBezTo>
                <a:cubicBezTo>
                  <a:pt x="950" y="2085"/>
                  <a:pt x="950" y="2085"/>
                  <a:pt x="950" y="2085"/>
                </a:cubicBezTo>
                <a:cubicBezTo>
                  <a:pt x="950" y="2085"/>
                  <a:pt x="950" y="2085"/>
                  <a:pt x="950" y="2085"/>
                </a:cubicBezTo>
                <a:cubicBezTo>
                  <a:pt x="948" y="2087"/>
                  <a:pt x="948" y="2087"/>
                  <a:pt x="948" y="2087"/>
                </a:cubicBezTo>
                <a:cubicBezTo>
                  <a:pt x="948" y="2088"/>
                  <a:pt x="947" y="2089"/>
                  <a:pt x="946" y="2090"/>
                </a:cubicBezTo>
                <a:cubicBezTo>
                  <a:pt x="946" y="2091"/>
                  <a:pt x="946" y="2091"/>
                  <a:pt x="946" y="2091"/>
                </a:cubicBezTo>
                <a:cubicBezTo>
                  <a:pt x="945" y="2092"/>
                  <a:pt x="945" y="2092"/>
                  <a:pt x="945" y="2092"/>
                </a:cubicBezTo>
                <a:cubicBezTo>
                  <a:pt x="945" y="2093"/>
                  <a:pt x="945" y="2093"/>
                  <a:pt x="945" y="2093"/>
                </a:cubicBezTo>
                <a:cubicBezTo>
                  <a:pt x="944" y="2094"/>
                  <a:pt x="944" y="2095"/>
                  <a:pt x="943" y="2096"/>
                </a:cubicBezTo>
                <a:cubicBezTo>
                  <a:pt x="943" y="2097"/>
                  <a:pt x="942" y="2098"/>
                  <a:pt x="942" y="2099"/>
                </a:cubicBezTo>
                <a:cubicBezTo>
                  <a:pt x="941" y="2100"/>
                  <a:pt x="941" y="2102"/>
                  <a:pt x="940" y="2104"/>
                </a:cubicBezTo>
                <a:cubicBezTo>
                  <a:pt x="940" y="2105"/>
                  <a:pt x="939" y="2106"/>
                  <a:pt x="939" y="2107"/>
                </a:cubicBezTo>
                <a:cubicBezTo>
                  <a:pt x="939" y="2108"/>
                  <a:pt x="939" y="2108"/>
                  <a:pt x="939" y="2109"/>
                </a:cubicBezTo>
                <a:cubicBezTo>
                  <a:pt x="939" y="2109"/>
                  <a:pt x="939" y="2110"/>
                  <a:pt x="939" y="2110"/>
                </a:cubicBezTo>
                <a:cubicBezTo>
                  <a:pt x="938" y="2111"/>
                  <a:pt x="938" y="2112"/>
                  <a:pt x="938" y="2113"/>
                </a:cubicBezTo>
                <a:cubicBezTo>
                  <a:pt x="938" y="2114"/>
                  <a:pt x="938" y="2115"/>
                  <a:pt x="938" y="2116"/>
                </a:cubicBezTo>
                <a:cubicBezTo>
                  <a:pt x="938" y="2117"/>
                  <a:pt x="938" y="2117"/>
                  <a:pt x="938" y="2117"/>
                </a:cubicBezTo>
                <a:cubicBezTo>
                  <a:pt x="938" y="2118"/>
                  <a:pt x="938" y="2118"/>
                  <a:pt x="938" y="2119"/>
                </a:cubicBezTo>
                <a:cubicBezTo>
                  <a:pt x="937" y="2120"/>
                  <a:pt x="937" y="2121"/>
                  <a:pt x="937" y="2122"/>
                </a:cubicBezTo>
                <a:cubicBezTo>
                  <a:pt x="937" y="2123"/>
                  <a:pt x="937" y="2123"/>
                  <a:pt x="937" y="2124"/>
                </a:cubicBezTo>
                <a:cubicBezTo>
                  <a:pt x="938" y="2125"/>
                  <a:pt x="938" y="2126"/>
                  <a:pt x="938" y="2127"/>
                </a:cubicBezTo>
                <a:cubicBezTo>
                  <a:pt x="938" y="2128"/>
                  <a:pt x="938" y="2129"/>
                  <a:pt x="938" y="2129"/>
                </a:cubicBezTo>
                <a:cubicBezTo>
                  <a:pt x="938" y="2130"/>
                  <a:pt x="938" y="2131"/>
                  <a:pt x="938" y="2132"/>
                </a:cubicBezTo>
                <a:cubicBezTo>
                  <a:pt x="939" y="2135"/>
                  <a:pt x="940" y="2138"/>
                  <a:pt x="940" y="2140"/>
                </a:cubicBezTo>
                <a:cubicBezTo>
                  <a:pt x="941" y="2141"/>
                  <a:pt x="941" y="2142"/>
                  <a:pt x="942" y="2143"/>
                </a:cubicBezTo>
                <a:cubicBezTo>
                  <a:pt x="942" y="2144"/>
                  <a:pt x="942" y="2145"/>
                  <a:pt x="943" y="2146"/>
                </a:cubicBezTo>
                <a:cubicBezTo>
                  <a:pt x="943" y="2146"/>
                  <a:pt x="943" y="2147"/>
                  <a:pt x="943" y="2147"/>
                </a:cubicBezTo>
                <a:cubicBezTo>
                  <a:pt x="943" y="2147"/>
                  <a:pt x="944" y="2148"/>
                  <a:pt x="944" y="2148"/>
                </a:cubicBezTo>
                <a:cubicBezTo>
                  <a:pt x="944" y="2149"/>
                  <a:pt x="944" y="2149"/>
                  <a:pt x="945" y="2150"/>
                </a:cubicBezTo>
                <a:cubicBezTo>
                  <a:pt x="945" y="2150"/>
                  <a:pt x="945" y="2151"/>
                  <a:pt x="945" y="2151"/>
                </a:cubicBezTo>
                <a:cubicBezTo>
                  <a:pt x="945" y="2151"/>
                  <a:pt x="945" y="2150"/>
                  <a:pt x="945" y="2149"/>
                </a:cubicBezTo>
                <a:cubicBezTo>
                  <a:pt x="945" y="2149"/>
                  <a:pt x="945" y="2148"/>
                  <a:pt x="945" y="2148"/>
                </a:cubicBezTo>
                <a:cubicBezTo>
                  <a:pt x="945" y="2147"/>
                  <a:pt x="945" y="2147"/>
                  <a:pt x="944" y="2147"/>
                </a:cubicBezTo>
                <a:cubicBezTo>
                  <a:pt x="944" y="2146"/>
                  <a:pt x="944" y="2146"/>
                  <a:pt x="944" y="2145"/>
                </a:cubicBezTo>
                <a:cubicBezTo>
                  <a:pt x="944" y="2145"/>
                  <a:pt x="944" y="2144"/>
                  <a:pt x="944" y="2143"/>
                </a:cubicBezTo>
                <a:cubicBezTo>
                  <a:pt x="944" y="2142"/>
                  <a:pt x="943" y="2140"/>
                  <a:pt x="943" y="2139"/>
                </a:cubicBezTo>
                <a:cubicBezTo>
                  <a:pt x="943" y="2137"/>
                  <a:pt x="943" y="2134"/>
                  <a:pt x="943" y="2131"/>
                </a:cubicBezTo>
                <a:cubicBezTo>
                  <a:pt x="943" y="2131"/>
                  <a:pt x="943" y="2130"/>
                  <a:pt x="943" y="2129"/>
                </a:cubicBezTo>
                <a:cubicBezTo>
                  <a:pt x="943" y="2128"/>
                  <a:pt x="943" y="2128"/>
                  <a:pt x="943" y="2127"/>
                </a:cubicBezTo>
                <a:cubicBezTo>
                  <a:pt x="943" y="2125"/>
                  <a:pt x="943" y="2124"/>
                  <a:pt x="943" y="2122"/>
                </a:cubicBezTo>
                <a:cubicBezTo>
                  <a:pt x="943" y="2121"/>
                  <a:pt x="944" y="2120"/>
                  <a:pt x="944" y="2120"/>
                </a:cubicBezTo>
                <a:cubicBezTo>
                  <a:pt x="944" y="2119"/>
                  <a:pt x="944" y="2119"/>
                  <a:pt x="944" y="2118"/>
                </a:cubicBezTo>
                <a:cubicBezTo>
                  <a:pt x="944" y="2118"/>
                  <a:pt x="944" y="2117"/>
                  <a:pt x="944" y="2117"/>
                </a:cubicBezTo>
                <a:cubicBezTo>
                  <a:pt x="944" y="2116"/>
                  <a:pt x="945" y="2115"/>
                  <a:pt x="945" y="2114"/>
                </a:cubicBezTo>
                <a:cubicBezTo>
                  <a:pt x="945" y="2114"/>
                  <a:pt x="945" y="2113"/>
                  <a:pt x="945" y="2112"/>
                </a:cubicBezTo>
                <a:cubicBezTo>
                  <a:pt x="946" y="2111"/>
                  <a:pt x="946" y="2111"/>
                  <a:pt x="946" y="2111"/>
                </a:cubicBezTo>
                <a:cubicBezTo>
                  <a:pt x="946" y="2110"/>
                  <a:pt x="946" y="2110"/>
                  <a:pt x="946" y="2109"/>
                </a:cubicBezTo>
                <a:cubicBezTo>
                  <a:pt x="946" y="2108"/>
                  <a:pt x="947" y="2108"/>
                  <a:pt x="947" y="2107"/>
                </a:cubicBezTo>
                <a:cubicBezTo>
                  <a:pt x="947" y="2106"/>
                  <a:pt x="948" y="2105"/>
                  <a:pt x="948" y="2104"/>
                </a:cubicBezTo>
                <a:cubicBezTo>
                  <a:pt x="948" y="2104"/>
                  <a:pt x="948" y="2103"/>
                  <a:pt x="949" y="2103"/>
                </a:cubicBezTo>
                <a:cubicBezTo>
                  <a:pt x="949" y="2102"/>
                  <a:pt x="949" y="2102"/>
                  <a:pt x="949" y="2102"/>
                </a:cubicBezTo>
                <a:cubicBezTo>
                  <a:pt x="949" y="2101"/>
                  <a:pt x="949" y="2101"/>
                  <a:pt x="950" y="2101"/>
                </a:cubicBezTo>
                <a:cubicBezTo>
                  <a:pt x="949" y="2102"/>
                  <a:pt x="949" y="2104"/>
                  <a:pt x="950" y="2106"/>
                </a:cubicBezTo>
                <a:cubicBezTo>
                  <a:pt x="950" y="2107"/>
                  <a:pt x="950" y="2109"/>
                  <a:pt x="950" y="2110"/>
                </a:cubicBezTo>
                <a:cubicBezTo>
                  <a:pt x="950" y="2112"/>
                  <a:pt x="951" y="2113"/>
                  <a:pt x="951" y="2115"/>
                </a:cubicBezTo>
                <a:cubicBezTo>
                  <a:pt x="951" y="2115"/>
                  <a:pt x="952" y="2115"/>
                  <a:pt x="952" y="2116"/>
                </a:cubicBezTo>
                <a:cubicBezTo>
                  <a:pt x="952" y="2117"/>
                  <a:pt x="952" y="2117"/>
                  <a:pt x="952" y="2117"/>
                </a:cubicBezTo>
                <a:cubicBezTo>
                  <a:pt x="952" y="2117"/>
                  <a:pt x="952" y="2117"/>
                  <a:pt x="952" y="2117"/>
                </a:cubicBezTo>
                <a:cubicBezTo>
                  <a:pt x="953" y="2118"/>
                  <a:pt x="953" y="2118"/>
                  <a:pt x="953" y="2118"/>
                </a:cubicBezTo>
                <a:cubicBezTo>
                  <a:pt x="953" y="2118"/>
                  <a:pt x="953" y="2118"/>
                  <a:pt x="953" y="2119"/>
                </a:cubicBezTo>
                <a:cubicBezTo>
                  <a:pt x="954" y="2120"/>
                  <a:pt x="955" y="2121"/>
                  <a:pt x="956" y="2122"/>
                </a:cubicBezTo>
                <a:cubicBezTo>
                  <a:pt x="958" y="2125"/>
                  <a:pt x="960" y="2127"/>
                  <a:pt x="961" y="2129"/>
                </a:cubicBezTo>
                <a:cubicBezTo>
                  <a:pt x="962" y="2129"/>
                  <a:pt x="962" y="2130"/>
                  <a:pt x="963" y="2130"/>
                </a:cubicBezTo>
                <a:cubicBezTo>
                  <a:pt x="963" y="2131"/>
                  <a:pt x="963" y="2131"/>
                  <a:pt x="963" y="2131"/>
                </a:cubicBezTo>
                <a:cubicBezTo>
                  <a:pt x="964" y="2131"/>
                  <a:pt x="964" y="2131"/>
                  <a:pt x="964" y="2131"/>
                </a:cubicBezTo>
                <a:cubicBezTo>
                  <a:pt x="965" y="2132"/>
                  <a:pt x="965" y="2132"/>
                  <a:pt x="965" y="2132"/>
                </a:cubicBezTo>
                <a:cubicBezTo>
                  <a:pt x="965" y="2133"/>
                  <a:pt x="965" y="2133"/>
                  <a:pt x="965" y="2133"/>
                </a:cubicBezTo>
                <a:cubicBezTo>
                  <a:pt x="965" y="2133"/>
                  <a:pt x="966" y="2134"/>
                  <a:pt x="966" y="2134"/>
                </a:cubicBezTo>
                <a:cubicBezTo>
                  <a:pt x="968" y="2136"/>
                  <a:pt x="969" y="2138"/>
                  <a:pt x="970" y="2140"/>
                </a:cubicBezTo>
                <a:cubicBezTo>
                  <a:pt x="972" y="2142"/>
                  <a:pt x="973" y="2143"/>
                  <a:pt x="974" y="2145"/>
                </a:cubicBezTo>
                <a:cubicBezTo>
                  <a:pt x="975" y="2147"/>
                  <a:pt x="975" y="2148"/>
                  <a:pt x="976" y="2150"/>
                </a:cubicBezTo>
                <a:cubicBezTo>
                  <a:pt x="977" y="2151"/>
                  <a:pt x="978" y="2153"/>
                  <a:pt x="978" y="2154"/>
                </a:cubicBezTo>
                <a:cubicBezTo>
                  <a:pt x="979" y="2155"/>
                  <a:pt x="979" y="2156"/>
                  <a:pt x="979" y="2156"/>
                </a:cubicBezTo>
                <a:cubicBezTo>
                  <a:pt x="979" y="2157"/>
                  <a:pt x="980" y="2157"/>
                  <a:pt x="980" y="2157"/>
                </a:cubicBezTo>
                <a:cubicBezTo>
                  <a:pt x="980" y="2157"/>
                  <a:pt x="980" y="2157"/>
                  <a:pt x="980" y="2156"/>
                </a:cubicBezTo>
                <a:cubicBezTo>
                  <a:pt x="980" y="2156"/>
                  <a:pt x="980" y="2155"/>
                  <a:pt x="980" y="2153"/>
                </a:cubicBezTo>
                <a:cubicBezTo>
                  <a:pt x="980" y="2152"/>
                  <a:pt x="979" y="2151"/>
                  <a:pt x="979" y="2149"/>
                </a:cubicBezTo>
                <a:cubicBezTo>
                  <a:pt x="979" y="2147"/>
                  <a:pt x="979" y="2145"/>
                  <a:pt x="978" y="2143"/>
                </a:cubicBezTo>
                <a:cubicBezTo>
                  <a:pt x="977" y="2141"/>
                  <a:pt x="977" y="2139"/>
                  <a:pt x="976" y="2137"/>
                </a:cubicBezTo>
                <a:cubicBezTo>
                  <a:pt x="975" y="2135"/>
                  <a:pt x="973" y="2132"/>
                  <a:pt x="972" y="2130"/>
                </a:cubicBezTo>
                <a:cubicBezTo>
                  <a:pt x="972" y="2130"/>
                  <a:pt x="971" y="2129"/>
                  <a:pt x="971" y="2128"/>
                </a:cubicBezTo>
                <a:cubicBezTo>
                  <a:pt x="970" y="2128"/>
                  <a:pt x="970" y="2128"/>
                  <a:pt x="970" y="2128"/>
                </a:cubicBezTo>
                <a:cubicBezTo>
                  <a:pt x="970" y="2127"/>
                  <a:pt x="970" y="2127"/>
                  <a:pt x="970" y="2127"/>
                </a:cubicBezTo>
                <a:cubicBezTo>
                  <a:pt x="969" y="2126"/>
                  <a:pt x="969" y="2126"/>
                  <a:pt x="969" y="2126"/>
                </a:cubicBezTo>
                <a:cubicBezTo>
                  <a:pt x="968" y="2125"/>
                  <a:pt x="968" y="2125"/>
                  <a:pt x="968" y="2125"/>
                </a:cubicBezTo>
                <a:cubicBezTo>
                  <a:pt x="968" y="2125"/>
                  <a:pt x="968" y="2124"/>
                  <a:pt x="967" y="2124"/>
                </a:cubicBezTo>
                <a:cubicBezTo>
                  <a:pt x="965" y="2121"/>
                  <a:pt x="964" y="2120"/>
                  <a:pt x="962" y="2118"/>
                </a:cubicBezTo>
                <a:cubicBezTo>
                  <a:pt x="961" y="2117"/>
                  <a:pt x="961" y="2116"/>
                  <a:pt x="960" y="2115"/>
                </a:cubicBezTo>
                <a:cubicBezTo>
                  <a:pt x="960" y="2114"/>
                  <a:pt x="960" y="2114"/>
                  <a:pt x="960" y="2114"/>
                </a:cubicBezTo>
                <a:cubicBezTo>
                  <a:pt x="959" y="2114"/>
                  <a:pt x="959" y="2114"/>
                  <a:pt x="959" y="2114"/>
                </a:cubicBezTo>
                <a:cubicBezTo>
                  <a:pt x="959" y="2114"/>
                  <a:pt x="959" y="2113"/>
                  <a:pt x="959" y="2113"/>
                </a:cubicBezTo>
                <a:cubicBezTo>
                  <a:pt x="959" y="2112"/>
                  <a:pt x="959" y="2112"/>
                  <a:pt x="959" y="2112"/>
                </a:cubicBezTo>
                <a:cubicBezTo>
                  <a:pt x="958" y="2112"/>
                  <a:pt x="958" y="2112"/>
                  <a:pt x="958" y="2112"/>
                </a:cubicBezTo>
                <a:cubicBezTo>
                  <a:pt x="958" y="2111"/>
                  <a:pt x="958" y="2110"/>
                  <a:pt x="957" y="2109"/>
                </a:cubicBezTo>
                <a:cubicBezTo>
                  <a:pt x="957" y="2107"/>
                  <a:pt x="957" y="2106"/>
                  <a:pt x="957" y="2105"/>
                </a:cubicBezTo>
                <a:cubicBezTo>
                  <a:pt x="956" y="2103"/>
                  <a:pt x="956" y="2101"/>
                  <a:pt x="956" y="2098"/>
                </a:cubicBezTo>
                <a:cubicBezTo>
                  <a:pt x="955" y="2096"/>
                  <a:pt x="955" y="2094"/>
                  <a:pt x="955" y="2092"/>
                </a:cubicBezTo>
                <a:cubicBezTo>
                  <a:pt x="955" y="2092"/>
                  <a:pt x="955" y="2091"/>
                  <a:pt x="955" y="2091"/>
                </a:cubicBezTo>
                <a:cubicBezTo>
                  <a:pt x="956" y="2089"/>
                  <a:pt x="956" y="2089"/>
                  <a:pt x="956" y="2089"/>
                </a:cubicBezTo>
                <a:cubicBezTo>
                  <a:pt x="957" y="2088"/>
                  <a:pt x="957" y="2088"/>
                  <a:pt x="957" y="2088"/>
                </a:cubicBezTo>
                <a:cubicBezTo>
                  <a:pt x="957" y="2088"/>
                  <a:pt x="958" y="2088"/>
                  <a:pt x="958" y="2087"/>
                </a:cubicBezTo>
                <a:cubicBezTo>
                  <a:pt x="959" y="2086"/>
                  <a:pt x="960" y="2084"/>
                  <a:pt x="962" y="2083"/>
                </a:cubicBezTo>
                <a:cubicBezTo>
                  <a:pt x="963" y="2082"/>
                  <a:pt x="964" y="2080"/>
                  <a:pt x="966" y="2079"/>
                </a:cubicBezTo>
                <a:cubicBezTo>
                  <a:pt x="967" y="2077"/>
                  <a:pt x="968" y="2076"/>
                  <a:pt x="970" y="2074"/>
                </a:cubicBezTo>
                <a:cubicBezTo>
                  <a:pt x="970" y="2073"/>
                  <a:pt x="971" y="2073"/>
                  <a:pt x="971" y="2072"/>
                </a:cubicBezTo>
                <a:cubicBezTo>
                  <a:pt x="972" y="2071"/>
                  <a:pt x="973" y="2070"/>
                  <a:pt x="973" y="2070"/>
                </a:cubicBezTo>
                <a:cubicBezTo>
                  <a:pt x="974" y="2068"/>
                  <a:pt x="975" y="2066"/>
                  <a:pt x="976" y="2065"/>
                </a:cubicBezTo>
                <a:cubicBezTo>
                  <a:pt x="976" y="2064"/>
                  <a:pt x="977" y="2063"/>
                  <a:pt x="977" y="2062"/>
                </a:cubicBezTo>
                <a:cubicBezTo>
                  <a:pt x="980" y="2095"/>
                  <a:pt x="994" y="2134"/>
                  <a:pt x="1028" y="2180"/>
                </a:cubicBezTo>
                <a:cubicBezTo>
                  <a:pt x="1031" y="2184"/>
                  <a:pt x="1033" y="2188"/>
                  <a:pt x="1036" y="2193"/>
                </a:cubicBezTo>
                <a:cubicBezTo>
                  <a:pt x="1036" y="2194"/>
                  <a:pt x="1036" y="2196"/>
                  <a:pt x="1037" y="2198"/>
                </a:cubicBezTo>
                <a:cubicBezTo>
                  <a:pt x="1038" y="2203"/>
                  <a:pt x="1039" y="2209"/>
                  <a:pt x="1041" y="2216"/>
                </a:cubicBezTo>
                <a:cubicBezTo>
                  <a:pt x="1042" y="2219"/>
                  <a:pt x="1043" y="2223"/>
                  <a:pt x="1044" y="2227"/>
                </a:cubicBezTo>
                <a:cubicBezTo>
                  <a:pt x="1045" y="2230"/>
                  <a:pt x="1046" y="2234"/>
                  <a:pt x="1046" y="2239"/>
                </a:cubicBezTo>
                <a:cubicBezTo>
                  <a:pt x="1047" y="2239"/>
                  <a:pt x="1047" y="2240"/>
                  <a:pt x="1047" y="2240"/>
                </a:cubicBezTo>
                <a:cubicBezTo>
                  <a:pt x="1047" y="2241"/>
                  <a:pt x="1047" y="2241"/>
                  <a:pt x="1047" y="2241"/>
                </a:cubicBezTo>
                <a:cubicBezTo>
                  <a:pt x="1047" y="2241"/>
                  <a:pt x="1047" y="2241"/>
                  <a:pt x="1047" y="2241"/>
                </a:cubicBezTo>
                <a:cubicBezTo>
                  <a:pt x="1047" y="2242"/>
                  <a:pt x="1047" y="2242"/>
                  <a:pt x="1047" y="2242"/>
                </a:cubicBezTo>
                <a:cubicBezTo>
                  <a:pt x="1047" y="2243"/>
                  <a:pt x="1047" y="2244"/>
                  <a:pt x="1048" y="2245"/>
                </a:cubicBezTo>
                <a:cubicBezTo>
                  <a:pt x="1048" y="2246"/>
                  <a:pt x="1048" y="2247"/>
                  <a:pt x="1048" y="2248"/>
                </a:cubicBezTo>
                <a:cubicBezTo>
                  <a:pt x="1048" y="2249"/>
                  <a:pt x="1048" y="2250"/>
                  <a:pt x="1049" y="2250"/>
                </a:cubicBezTo>
                <a:cubicBezTo>
                  <a:pt x="1049" y="2251"/>
                  <a:pt x="1049" y="2251"/>
                  <a:pt x="1049" y="2252"/>
                </a:cubicBezTo>
                <a:cubicBezTo>
                  <a:pt x="1049" y="2254"/>
                  <a:pt x="1049" y="2256"/>
                  <a:pt x="1050" y="2259"/>
                </a:cubicBezTo>
                <a:cubicBezTo>
                  <a:pt x="1050" y="2261"/>
                  <a:pt x="1050" y="2264"/>
                  <a:pt x="1050" y="2266"/>
                </a:cubicBezTo>
                <a:cubicBezTo>
                  <a:pt x="1051" y="2276"/>
                  <a:pt x="1050" y="2286"/>
                  <a:pt x="1049" y="2297"/>
                </a:cubicBezTo>
                <a:cubicBezTo>
                  <a:pt x="1049" y="2300"/>
                  <a:pt x="1049" y="2302"/>
                  <a:pt x="1049" y="2305"/>
                </a:cubicBezTo>
                <a:cubicBezTo>
                  <a:pt x="1049" y="2306"/>
                  <a:pt x="1048" y="2306"/>
                  <a:pt x="1048" y="2307"/>
                </a:cubicBezTo>
                <a:cubicBezTo>
                  <a:pt x="1048" y="2309"/>
                  <a:pt x="1047" y="2311"/>
                  <a:pt x="1046" y="2313"/>
                </a:cubicBezTo>
                <a:cubicBezTo>
                  <a:pt x="1045" y="2315"/>
                  <a:pt x="1043" y="2318"/>
                  <a:pt x="1041" y="2321"/>
                </a:cubicBezTo>
                <a:cubicBezTo>
                  <a:pt x="1039" y="2324"/>
                  <a:pt x="1037" y="2327"/>
                  <a:pt x="1035" y="2330"/>
                </a:cubicBezTo>
                <a:cubicBezTo>
                  <a:pt x="1034" y="2331"/>
                  <a:pt x="1034" y="2332"/>
                  <a:pt x="1033" y="2333"/>
                </a:cubicBezTo>
                <a:cubicBezTo>
                  <a:pt x="1033" y="2333"/>
                  <a:pt x="1032" y="2334"/>
                  <a:pt x="1031" y="2335"/>
                </a:cubicBezTo>
                <a:cubicBezTo>
                  <a:pt x="1030" y="2337"/>
                  <a:pt x="1029" y="2338"/>
                  <a:pt x="1028" y="2340"/>
                </a:cubicBezTo>
                <a:cubicBezTo>
                  <a:pt x="1025" y="2343"/>
                  <a:pt x="1022" y="2346"/>
                  <a:pt x="1020" y="2349"/>
                </a:cubicBezTo>
                <a:cubicBezTo>
                  <a:pt x="1017" y="2353"/>
                  <a:pt x="1014" y="2356"/>
                  <a:pt x="1012" y="2360"/>
                </a:cubicBezTo>
                <a:cubicBezTo>
                  <a:pt x="1011" y="2361"/>
                  <a:pt x="1010" y="2363"/>
                  <a:pt x="1009" y="2365"/>
                </a:cubicBezTo>
                <a:cubicBezTo>
                  <a:pt x="1008" y="2366"/>
                  <a:pt x="1008" y="2367"/>
                  <a:pt x="1007" y="2368"/>
                </a:cubicBezTo>
                <a:cubicBezTo>
                  <a:pt x="1007" y="2368"/>
                  <a:pt x="1007" y="2368"/>
                  <a:pt x="1007" y="2368"/>
                </a:cubicBezTo>
                <a:cubicBezTo>
                  <a:pt x="1006" y="2369"/>
                  <a:pt x="1006" y="2369"/>
                  <a:pt x="1006" y="2369"/>
                </a:cubicBezTo>
                <a:cubicBezTo>
                  <a:pt x="1006" y="2370"/>
                  <a:pt x="1006" y="2370"/>
                  <a:pt x="1006" y="2370"/>
                </a:cubicBezTo>
                <a:cubicBezTo>
                  <a:pt x="1004" y="2374"/>
                  <a:pt x="1002" y="2378"/>
                  <a:pt x="1001" y="2381"/>
                </a:cubicBezTo>
                <a:cubicBezTo>
                  <a:pt x="1000" y="2385"/>
                  <a:pt x="1000" y="2389"/>
                  <a:pt x="999" y="2392"/>
                </a:cubicBezTo>
                <a:cubicBezTo>
                  <a:pt x="999" y="2393"/>
                  <a:pt x="999" y="2395"/>
                  <a:pt x="999" y="2397"/>
                </a:cubicBezTo>
                <a:cubicBezTo>
                  <a:pt x="999" y="2398"/>
                  <a:pt x="999" y="2399"/>
                  <a:pt x="999" y="2401"/>
                </a:cubicBezTo>
                <a:cubicBezTo>
                  <a:pt x="999" y="2403"/>
                  <a:pt x="1000" y="2406"/>
                  <a:pt x="1000" y="2407"/>
                </a:cubicBezTo>
                <a:cubicBezTo>
                  <a:pt x="1001" y="2409"/>
                  <a:pt x="1001" y="2411"/>
                  <a:pt x="1002" y="2412"/>
                </a:cubicBezTo>
                <a:cubicBezTo>
                  <a:pt x="1002" y="2412"/>
                  <a:pt x="1003" y="2413"/>
                  <a:pt x="1003" y="2413"/>
                </a:cubicBezTo>
                <a:cubicBezTo>
                  <a:pt x="1003" y="2413"/>
                  <a:pt x="1002" y="2412"/>
                  <a:pt x="1002" y="2411"/>
                </a:cubicBezTo>
                <a:cubicBezTo>
                  <a:pt x="1002" y="2410"/>
                  <a:pt x="1002" y="2409"/>
                  <a:pt x="1002" y="2407"/>
                </a:cubicBezTo>
                <a:cubicBezTo>
                  <a:pt x="1002" y="2405"/>
                  <a:pt x="1002" y="2403"/>
                  <a:pt x="1002" y="2401"/>
                </a:cubicBezTo>
                <a:cubicBezTo>
                  <a:pt x="1002" y="2398"/>
                  <a:pt x="1003" y="2396"/>
                  <a:pt x="1004" y="2393"/>
                </a:cubicBezTo>
                <a:cubicBezTo>
                  <a:pt x="1004" y="2390"/>
                  <a:pt x="1006" y="2387"/>
                  <a:pt x="1007" y="2383"/>
                </a:cubicBezTo>
                <a:cubicBezTo>
                  <a:pt x="1008" y="2380"/>
                  <a:pt x="1010" y="2377"/>
                  <a:pt x="1012" y="2374"/>
                </a:cubicBezTo>
                <a:cubicBezTo>
                  <a:pt x="1012" y="2373"/>
                  <a:pt x="1012" y="2373"/>
                  <a:pt x="1013" y="2373"/>
                </a:cubicBezTo>
                <a:cubicBezTo>
                  <a:pt x="1013" y="2372"/>
                  <a:pt x="1013" y="2372"/>
                  <a:pt x="1013" y="2372"/>
                </a:cubicBezTo>
                <a:cubicBezTo>
                  <a:pt x="1013" y="2371"/>
                  <a:pt x="1013" y="2371"/>
                  <a:pt x="1013" y="2371"/>
                </a:cubicBezTo>
                <a:cubicBezTo>
                  <a:pt x="1014" y="2371"/>
                  <a:pt x="1014" y="2370"/>
                  <a:pt x="1015" y="2369"/>
                </a:cubicBezTo>
                <a:cubicBezTo>
                  <a:pt x="1016" y="2368"/>
                  <a:pt x="1016" y="2367"/>
                  <a:pt x="1017" y="2367"/>
                </a:cubicBezTo>
                <a:cubicBezTo>
                  <a:pt x="1017" y="2366"/>
                  <a:pt x="1018" y="2365"/>
                  <a:pt x="1018" y="2364"/>
                </a:cubicBezTo>
                <a:cubicBezTo>
                  <a:pt x="1021" y="2361"/>
                  <a:pt x="1023" y="2358"/>
                  <a:pt x="1026" y="2354"/>
                </a:cubicBezTo>
                <a:cubicBezTo>
                  <a:pt x="1028" y="2351"/>
                  <a:pt x="1031" y="2348"/>
                  <a:pt x="1034" y="2344"/>
                </a:cubicBezTo>
                <a:cubicBezTo>
                  <a:pt x="1035" y="2343"/>
                  <a:pt x="1036" y="2341"/>
                  <a:pt x="1037" y="2339"/>
                </a:cubicBezTo>
                <a:cubicBezTo>
                  <a:pt x="1038" y="2339"/>
                  <a:pt x="1038" y="2338"/>
                  <a:pt x="1039" y="2337"/>
                </a:cubicBezTo>
                <a:cubicBezTo>
                  <a:pt x="1040" y="2336"/>
                  <a:pt x="1040" y="2335"/>
                  <a:pt x="1041" y="2334"/>
                </a:cubicBezTo>
                <a:cubicBezTo>
                  <a:pt x="1042" y="2332"/>
                  <a:pt x="1044" y="2329"/>
                  <a:pt x="1045" y="2326"/>
                </a:cubicBezTo>
                <a:cubicBezTo>
                  <a:pt x="1045" y="2327"/>
                  <a:pt x="1045" y="2328"/>
                  <a:pt x="1045" y="2330"/>
                </a:cubicBezTo>
                <a:cubicBezTo>
                  <a:pt x="1043" y="2341"/>
                  <a:pt x="1040" y="2352"/>
                  <a:pt x="1038" y="2363"/>
                </a:cubicBezTo>
                <a:cubicBezTo>
                  <a:pt x="1035" y="2375"/>
                  <a:pt x="1032" y="2386"/>
                  <a:pt x="1029" y="2397"/>
                </a:cubicBezTo>
                <a:cubicBezTo>
                  <a:pt x="1029" y="2400"/>
                  <a:pt x="1028" y="2402"/>
                  <a:pt x="1028" y="2405"/>
                </a:cubicBezTo>
                <a:cubicBezTo>
                  <a:pt x="1027" y="2408"/>
                  <a:pt x="1026" y="2411"/>
                  <a:pt x="1026" y="2414"/>
                </a:cubicBezTo>
                <a:cubicBezTo>
                  <a:pt x="1025" y="2419"/>
                  <a:pt x="1024" y="2424"/>
                  <a:pt x="1023" y="2430"/>
                </a:cubicBezTo>
                <a:cubicBezTo>
                  <a:pt x="1022" y="2435"/>
                  <a:pt x="1021" y="2441"/>
                  <a:pt x="1020" y="2446"/>
                </a:cubicBezTo>
                <a:cubicBezTo>
                  <a:pt x="1020" y="2451"/>
                  <a:pt x="1019" y="2456"/>
                  <a:pt x="1019" y="2461"/>
                </a:cubicBezTo>
                <a:cubicBezTo>
                  <a:pt x="1018" y="2466"/>
                  <a:pt x="1018" y="2470"/>
                  <a:pt x="1018" y="2474"/>
                </a:cubicBezTo>
                <a:cubicBezTo>
                  <a:pt x="1018" y="2475"/>
                  <a:pt x="1018" y="2475"/>
                  <a:pt x="1017" y="2476"/>
                </a:cubicBezTo>
                <a:cubicBezTo>
                  <a:pt x="1017" y="2476"/>
                  <a:pt x="1017" y="2477"/>
                  <a:pt x="1016" y="2478"/>
                </a:cubicBezTo>
                <a:cubicBezTo>
                  <a:pt x="1016" y="2478"/>
                  <a:pt x="1015" y="2479"/>
                  <a:pt x="1014" y="2480"/>
                </a:cubicBezTo>
                <a:cubicBezTo>
                  <a:pt x="1014" y="2481"/>
                  <a:pt x="1013" y="2481"/>
                  <a:pt x="1013" y="2482"/>
                </a:cubicBezTo>
                <a:cubicBezTo>
                  <a:pt x="1012" y="2483"/>
                  <a:pt x="1012" y="2483"/>
                  <a:pt x="1012" y="2483"/>
                </a:cubicBezTo>
                <a:cubicBezTo>
                  <a:pt x="1011" y="2484"/>
                  <a:pt x="1011" y="2484"/>
                  <a:pt x="1010" y="2484"/>
                </a:cubicBezTo>
                <a:cubicBezTo>
                  <a:pt x="1009" y="2486"/>
                  <a:pt x="1007" y="2488"/>
                  <a:pt x="1005" y="2489"/>
                </a:cubicBezTo>
                <a:cubicBezTo>
                  <a:pt x="1003" y="2491"/>
                  <a:pt x="1001" y="2492"/>
                  <a:pt x="999" y="2494"/>
                </a:cubicBezTo>
                <a:cubicBezTo>
                  <a:pt x="997" y="2495"/>
                  <a:pt x="995" y="2497"/>
                  <a:pt x="993" y="2499"/>
                </a:cubicBezTo>
                <a:cubicBezTo>
                  <a:pt x="991" y="2500"/>
                  <a:pt x="989" y="2502"/>
                  <a:pt x="987" y="2504"/>
                </a:cubicBezTo>
                <a:cubicBezTo>
                  <a:pt x="986" y="2505"/>
                  <a:pt x="985" y="2505"/>
                  <a:pt x="984" y="2506"/>
                </a:cubicBezTo>
                <a:cubicBezTo>
                  <a:pt x="983" y="2507"/>
                  <a:pt x="982" y="2508"/>
                  <a:pt x="981" y="2509"/>
                </a:cubicBezTo>
                <a:cubicBezTo>
                  <a:pt x="979" y="2511"/>
                  <a:pt x="977" y="2513"/>
                  <a:pt x="976" y="2515"/>
                </a:cubicBezTo>
                <a:cubicBezTo>
                  <a:pt x="974" y="2517"/>
                  <a:pt x="973" y="2519"/>
                  <a:pt x="972" y="2521"/>
                </a:cubicBezTo>
                <a:cubicBezTo>
                  <a:pt x="971" y="2522"/>
                  <a:pt x="971" y="2523"/>
                  <a:pt x="971" y="2523"/>
                </a:cubicBezTo>
                <a:cubicBezTo>
                  <a:pt x="970" y="2524"/>
                  <a:pt x="970" y="2525"/>
                  <a:pt x="970" y="2526"/>
                </a:cubicBezTo>
                <a:cubicBezTo>
                  <a:pt x="969" y="2527"/>
                  <a:pt x="969" y="2528"/>
                  <a:pt x="969" y="2528"/>
                </a:cubicBezTo>
                <a:cubicBezTo>
                  <a:pt x="969" y="2529"/>
                  <a:pt x="969" y="2530"/>
                  <a:pt x="969" y="2530"/>
                </a:cubicBezTo>
                <a:cubicBezTo>
                  <a:pt x="968" y="2532"/>
                  <a:pt x="969" y="2533"/>
                  <a:pt x="968" y="2533"/>
                </a:cubicBezTo>
                <a:cubicBezTo>
                  <a:pt x="968" y="2534"/>
                  <a:pt x="968" y="2534"/>
                  <a:pt x="968" y="2534"/>
                </a:cubicBezTo>
                <a:cubicBezTo>
                  <a:pt x="968" y="2534"/>
                  <a:pt x="969" y="2534"/>
                  <a:pt x="969" y="2533"/>
                </a:cubicBezTo>
                <a:cubicBezTo>
                  <a:pt x="969" y="2533"/>
                  <a:pt x="970" y="2532"/>
                  <a:pt x="970" y="2531"/>
                </a:cubicBezTo>
                <a:cubicBezTo>
                  <a:pt x="970" y="2530"/>
                  <a:pt x="971" y="2530"/>
                  <a:pt x="971" y="2529"/>
                </a:cubicBezTo>
                <a:cubicBezTo>
                  <a:pt x="972" y="2529"/>
                  <a:pt x="972" y="2528"/>
                  <a:pt x="972" y="2527"/>
                </a:cubicBezTo>
                <a:cubicBezTo>
                  <a:pt x="973" y="2527"/>
                  <a:pt x="973" y="2526"/>
                  <a:pt x="974" y="2525"/>
                </a:cubicBezTo>
                <a:cubicBezTo>
                  <a:pt x="974" y="2525"/>
                  <a:pt x="975" y="2524"/>
                  <a:pt x="976" y="2523"/>
                </a:cubicBezTo>
                <a:cubicBezTo>
                  <a:pt x="976" y="2522"/>
                  <a:pt x="977" y="2522"/>
                  <a:pt x="978" y="2521"/>
                </a:cubicBezTo>
                <a:cubicBezTo>
                  <a:pt x="978" y="2521"/>
                  <a:pt x="978" y="2520"/>
                  <a:pt x="979" y="2520"/>
                </a:cubicBezTo>
                <a:cubicBezTo>
                  <a:pt x="979" y="2520"/>
                  <a:pt x="980" y="2519"/>
                  <a:pt x="980" y="2519"/>
                </a:cubicBezTo>
                <a:cubicBezTo>
                  <a:pt x="982" y="2517"/>
                  <a:pt x="983" y="2516"/>
                  <a:pt x="985" y="2514"/>
                </a:cubicBezTo>
                <a:cubicBezTo>
                  <a:pt x="987" y="2513"/>
                  <a:pt x="989" y="2511"/>
                  <a:pt x="991" y="2510"/>
                </a:cubicBezTo>
                <a:cubicBezTo>
                  <a:pt x="994" y="2508"/>
                  <a:pt x="996" y="2507"/>
                  <a:pt x="998" y="2505"/>
                </a:cubicBezTo>
                <a:cubicBezTo>
                  <a:pt x="1000" y="2503"/>
                  <a:pt x="1002" y="2502"/>
                  <a:pt x="1004" y="2500"/>
                </a:cubicBezTo>
                <a:cubicBezTo>
                  <a:pt x="1005" y="2499"/>
                  <a:pt x="1006" y="2498"/>
                  <a:pt x="1007" y="2497"/>
                </a:cubicBezTo>
                <a:cubicBezTo>
                  <a:pt x="1008" y="2497"/>
                  <a:pt x="1008" y="2496"/>
                  <a:pt x="1009" y="2496"/>
                </a:cubicBezTo>
                <a:cubicBezTo>
                  <a:pt x="1009" y="2495"/>
                  <a:pt x="1010" y="2495"/>
                  <a:pt x="1010" y="2494"/>
                </a:cubicBezTo>
                <a:cubicBezTo>
                  <a:pt x="1012" y="2492"/>
                  <a:pt x="1014" y="2490"/>
                  <a:pt x="1015" y="2488"/>
                </a:cubicBezTo>
                <a:cubicBezTo>
                  <a:pt x="1016" y="2486"/>
                  <a:pt x="1017" y="2485"/>
                  <a:pt x="1018" y="2483"/>
                </a:cubicBezTo>
                <a:cubicBezTo>
                  <a:pt x="1018" y="2485"/>
                  <a:pt x="1018" y="2487"/>
                  <a:pt x="1018" y="2490"/>
                </a:cubicBezTo>
                <a:cubicBezTo>
                  <a:pt x="1019" y="2498"/>
                  <a:pt x="1020" y="2506"/>
                  <a:pt x="1021" y="2513"/>
                </a:cubicBezTo>
                <a:cubicBezTo>
                  <a:pt x="1023" y="2520"/>
                  <a:pt x="1024" y="2526"/>
                  <a:pt x="1026" y="2531"/>
                </a:cubicBezTo>
                <a:cubicBezTo>
                  <a:pt x="1026" y="2532"/>
                  <a:pt x="1027" y="2534"/>
                  <a:pt x="1027" y="2535"/>
                </a:cubicBezTo>
                <a:cubicBezTo>
                  <a:pt x="1028" y="2536"/>
                  <a:pt x="1028" y="2537"/>
                  <a:pt x="1028" y="2538"/>
                </a:cubicBezTo>
                <a:cubicBezTo>
                  <a:pt x="1029" y="2539"/>
                  <a:pt x="1030" y="2541"/>
                  <a:pt x="1030" y="2542"/>
                </a:cubicBezTo>
                <a:cubicBezTo>
                  <a:pt x="1031" y="2545"/>
                  <a:pt x="1032" y="2546"/>
                  <a:pt x="1032" y="2546"/>
                </a:cubicBezTo>
                <a:cubicBezTo>
                  <a:pt x="1032" y="2546"/>
                  <a:pt x="1032" y="2545"/>
                  <a:pt x="1031" y="2542"/>
                </a:cubicBezTo>
                <a:cubicBezTo>
                  <a:pt x="1030" y="2541"/>
                  <a:pt x="1030" y="2539"/>
                  <a:pt x="1029" y="2537"/>
                </a:cubicBezTo>
                <a:cubicBezTo>
                  <a:pt x="1029" y="2536"/>
                  <a:pt x="1029" y="2535"/>
                  <a:pt x="1028" y="2534"/>
                </a:cubicBezTo>
                <a:cubicBezTo>
                  <a:pt x="1028" y="2533"/>
                  <a:pt x="1028" y="2532"/>
                  <a:pt x="1027" y="2531"/>
                </a:cubicBezTo>
                <a:cubicBezTo>
                  <a:pt x="1026" y="2526"/>
                  <a:pt x="1025" y="2520"/>
                  <a:pt x="1024" y="2513"/>
                </a:cubicBezTo>
                <a:cubicBezTo>
                  <a:pt x="1024" y="2509"/>
                  <a:pt x="1023" y="2506"/>
                  <a:pt x="1023" y="2502"/>
                </a:cubicBezTo>
                <a:cubicBezTo>
                  <a:pt x="1023" y="2498"/>
                  <a:pt x="1023" y="2494"/>
                  <a:pt x="1023" y="2490"/>
                </a:cubicBezTo>
                <a:cubicBezTo>
                  <a:pt x="1023" y="2481"/>
                  <a:pt x="1024" y="2472"/>
                  <a:pt x="1025" y="2462"/>
                </a:cubicBezTo>
                <a:cubicBezTo>
                  <a:pt x="1026" y="2452"/>
                  <a:pt x="1027" y="2442"/>
                  <a:pt x="1030" y="2431"/>
                </a:cubicBezTo>
                <a:cubicBezTo>
                  <a:pt x="1032" y="2421"/>
                  <a:pt x="1034" y="2410"/>
                  <a:pt x="1037" y="2399"/>
                </a:cubicBezTo>
                <a:cubicBezTo>
                  <a:pt x="1037" y="2398"/>
                  <a:pt x="1037" y="2398"/>
                  <a:pt x="1037" y="2398"/>
                </a:cubicBezTo>
                <a:cubicBezTo>
                  <a:pt x="1037" y="2398"/>
                  <a:pt x="1037" y="2399"/>
                  <a:pt x="1037" y="2399"/>
                </a:cubicBezTo>
                <a:cubicBezTo>
                  <a:pt x="1038" y="2400"/>
                  <a:pt x="1038" y="2401"/>
                  <a:pt x="1039" y="2402"/>
                </a:cubicBezTo>
                <a:cubicBezTo>
                  <a:pt x="1039" y="2403"/>
                  <a:pt x="1039" y="2403"/>
                  <a:pt x="1039" y="2403"/>
                </a:cubicBezTo>
                <a:cubicBezTo>
                  <a:pt x="1039" y="2404"/>
                  <a:pt x="1039" y="2404"/>
                  <a:pt x="1039" y="2404"/>
                </a:cubicBezTo>
                <a:cubicBezTo>
                  <a:pt x="1039" y="2405"/>
                  <a:pt x="1039" y="2405"/>
                  <a:pt x="1040" y="2406"/>
                </a:cubicBezTo>
                <a:cubicBezTo>
                  <a:pt x="1040" y="2407"/>
                  <a:pt x="1040" y="2408"/>
                  <a:pt x="1041" y="2409"/>
                </a:cubicBezTo>
                <a:cubicBezTo>
                  <a:pt x="1041" y="2411"/>
                  <a:pt x="1041" y="2412"/>
                  <a:pt x="1041" y="2413"/>
                </a:cubicBezTo>
                <a:cubicBezTo>
                  <a:pt x="1042" y="2414"/>
                  <a:pt x="1042" y="2416"/>
                  <a:pt x="1042" y="2417"/>
                </a:cubicBezTo>
                <a:cubicBezTo>
                  <a:pt x="1042" y="2417"/>
                  <a:pt x="1042" y="2418"/>
                  <a:pt x="1042" y="2419"/>
                </a:cubicBezTo>
                <a:cubicBezTo>
                  <a:pt x="1043" y="2419"/>
                  <a:pt x="1043" y="2420"/>
                  <a:pt x="1043" y="2420"/>
                </a:cubicBezTo>
                <a:cubicBezTo>
                  <a:pt x="1043" y="2422"/>
                  <a:pt x="1043" y="2423"/>
                  <a:pt x="1043" y="2424"/>
                </a:cubicBezTo>
                <a:cubicBezTo>
                  <a:pt x="1044" y="2425"/>
                  <a:pt x="1044" y="2426"/>
                  <a:pt x="1044" y="2428"/>
                </a:cubicBezTo>
                <a:cubicBezTo>
                  <a:pt x="1044" y="2429"/>
                  <a:pt x="1044" y="2430"/>
                  <a:pt x="1044" y="2431"/>
                </a:cubicBezTo>
                <a:cubicBezTo>
                  <a:pt x="1044" y="2432"/>
                  <a:pt x="1044" y="2433"/>
                  <a:pt x="1044" y="2434"/>
                </a:cubicBezTo>
                <a:cubicBezTo>
                  <a:pt x="1044" y="2435"/>
                  <a:pt x="1045" y="2437"/>
                  <a:pt x="1045" y="2438"/>
                </a:cubicBezTo>
                <a:cubicBezTo>
                  <a:pt x="1045" y="2439"/>
                  <a:pt x="1045" y="2440"/>
                  <a:pt x="1045" y="2441"/>
                </a:cubicBezTo>
                <a:cubicBezTo>
                  <a:pt x="1045" y="2442"/>
                  <a:pt x="1045" y="2444"/>
                  <a:pt x="1045" y="2446"/>
                </a:cubicBezTo>
                <a:cubicBezTo>
                  <a:pt x="1045" y="2447"/>
                  <a:pt x="1045" y="2449"/>
                  <a:pt x="1045" y="2450"/>
                </a:cubicBezTo>
                <a:cubicBezTo>
                  <a:pt x="1045" y="2451"/>
                  <a:pt x="1045" y="2452"/>
                  <a:pt x="1045" y="2453"/>
                </a:cubicBezTo>
                <a:cubicBezTo>
                  <a:pt x="1045" y="2453"/>
                  <a:pt x="1045" y="2454"/>
                  <a:pt x="1045" y="2454"/>
                </a:cubicBezTo>
                <a:cubicBezTo>
                  <a:pt x="1045" y="2454"/>
                  <a:pt x="1045" y="2453"/>
                  <a:pt x="1045" y="2453"/>
                </a:cubicBezTo>
                <a:cubicBezTo>
                  <a:pt x="1045" y="2452"/>
                  <a:pt x="1046" y="2451"/>
                  <a:pt x="1046" y="2450"/>
                </a:cubicBezTo>
                <a:cubicBezTo>
                  <a:pt x="1047" y="2449"/>
                  <a:pt x="1047" y="2448"/>
                  <a:pt x="1048" y="2446"/>
                </a:cubicBezTo>
                <a:cubicBezTo>
                  <a:pt x="1048" y="2446"/>
                  <a:pt x="1048" y="2445"/>
                  <a:pt x="1049" y="2444"/>
                </a:cubicBezTo>
                <a:cubicBezTo>
                  <a:pt x="1049" y="2443"/>
                  <a:pt x="1049" y="2442"/>
                  <a:pt x="1049" y="2441"/>
                </a:cubicBezTo>
                <a:cubicBezTo>
                  <a:pt x="1049" y="2440"/>
                  <a:pt x="1050" y="2439"/>
                  <a:pt x="1050" y="2438"/>
                </a:cubicBezTo>
                <a:cubicBezTo>
                  <a:pt x="1050" y="2437"/>
                  <a:pt x="1050" y="2436"/>
                  <a:pt x="1050" y="2435"/>
                </a:cubicBezTo>
                <a:cubicBezTo>
                  <a:pt x="1050" y="2433"/>
                  <a:pt x="1051" y="2432"/>
                  <a:pt x="1051" y="2431"/>
                </a:cubicBezTo>
                <a:cubicBezTo>
                  <a:pt x="1051" y="2430"/>
                  <a:pt x="1051" y="2429"/>
                  <a:pt x="1051" y="2427"/>
                </a:cubicBezTo>
                <a:cubicBezTo>
                  <a:pt x="1051" y="2425"/>
                  <a:pt x="1051" y="2422"/>
                  <a:pt x="1050" y="2419"/>
                </a:cubicBezTo>
                <a:cubicBezTo>
                  <a:pt x="1050" y="2419"/>
                  <a:pt x="1050" y="2418"/>
                  <a:pt x="1050" y="2417"/>
                </a:cubicBezTo>
                <a:cubicBezTo>
                  <a:pt x="1050" y="2417"/>
                  <a:pt x="1050" y="2416"/>
                  <a:pt x="1050" y="2415"/>
                </a:cubicBezTo>
                <a:cubicBezTo>
                  <a:pt x="1050" y="2414"/>
                  <a:pt x="1049" y="2413"/>
                  <a:pt x="1049" y="2411"/>
                </a:cubicBezTo>
                <a:cubicBezTo>
                  <a:pt x="1049" y="2410"/>
                  <a:pt x="1048" y="2409"/>
                  <a:pt x="1048" y="2407"/>
                </a:cubicBezTo>
                <a:cubicBezTo>
                  <a:pt x="1048" y="2407"/>
                  <a:pt x="1048" y="2406"/>
                  <a:pt x="1047" y="2405"/>
                </a:cubicBezTo>
                <a:cubicBezTo>
                  <a:pt x="1047" y="2405"/>
                  <a:pt x="1047" y="2404"/>
                  <a:pt x="1047" y="2404"/>
                </a:cubicBezTo>
                <a:cubicBezTo>
                  <a:pt x="1047" y="2403"/>
                  <a:pt x="1046" y="2402"/>
                  <a:pt x="1046" y="2402"/>
                </a:cubicBezTo>
                <a:cubicBezTo>
                  <a:pt x="1046" y="2401"/>
                  <a:pt x="1046" y="2401"/>
                  <a:pt x="1046" y="2401"/>
                </a:cubicBezTo>
                <a:cubicBezTo>
                  <a:pt x="1045" y="2400"/>
                  <a:pt x="1045" y="2400"/>
                  <a:pt x="1045" y="2400"/>
                </a:cubicBezTo>
                <a:cubicBezTo>
                  <a:pt x="1045" y="2399"/>
                  <a:pt x="1044" y="2398"/>
                  <a:pt x="1044" y="2396"/>
                </a:cubicBezTo>
                <a:cubicBezTo>
                  <a:pt x="1043" y="2394"/>
                  <a:pt x="1042" y="2392"/>
                  <a:pt x="1041" y="2390"/>
                </a:cubicBezTo>
                <a:cubicBezTo>
                  <a:pt x="1041" y="2389"/>
                  <a:pt x="1040" y="2387"/>
                  <a:pt x="1040" y="2386"/>
                </a:cubicBezTo>
                <a:cubicBezTo>
                  <a:pt x="1042" y="2379"/>
                  <a:pt x="1044" y="2372"/>
                  <a:pt x="1045" y="2365"/>
                </a:cubicBezTo>
                <a:cubicBezTo>
                  <a:pt x="1048" y="2354"/>
                  <a:pt x="1050" y="2342"/>
                  <a:pt x="1052" y="2331"/>
                </a:cubicBezTo>
                <a:cubicBezTo>
                  <a:pt x="1054" y="2320"/>
                  <a:pt x="1056" y="2308"/>
                  <a:pt x="1056" y="2297"/>
                </a:cubicBezTo>
                <a:cubicBezTo>
                  <a:pt x="1057" y="2286"/>
                  <a:pt x="1057" y="2276"/>
                  <a:pt x="1056" y="2266"/>
                </a:cubicBezTo>
                <a:cubicBezTo>
                  <a:pt x="1056" y="2263"/>
                  <a:pt x="1055" y="2261"/>
                  <a:pt x="1055" y="2258"/>
                </a:cubicBezTo>
                <a:cubicBezTo>
                  <a:pt x="1055" y="2256"/>
                  <a:pt x="1054" y="2253"/>
                  <a:pt x="1054" y="2251"/>
                </a:cubicBezTo>
                <a:cubicBezTo>
                  <a:pt x="1054" y="2250"/>
                  <a:pt x="1054" y="2250"/>
                  <a:pt x="1054" y="2249"/>
                </a:cubicBezTo>
                <a:cubicBezTo>
                  <a:pt x="1054" y="2249"/>
                  <a:pt x="1053" y="2248"/>
                  <a:pt x="1053" y="2247"/>
                </a:cubicBezTo>
                <a:cubicBezTo>
                  <a:pt x="1053" y="2246"/>
                  <a:pt x="1053" y="2245"/>
                  <a:pt x="1052" y="2244"/>
                </a:cubicBezTo>
                <a:cubicBezTo>
                  <a:pt x="1052" y="2243"/>
                  <a:pt x="1052" y="2242"/>
                  <a:pt x="1052" y="2241"/>
                </a:cubicBezTo>
                <a:cubicBezTo>
                  <a:pt x="1052" y="2240"/>
                  <a:pt x="1052" y="2240"/>
                  <a:pt x="1052" y="2240"/>
                </a:cubicBezTo>
                <a:cubicBezTo>
                  <a:pt x="1051" y="2240"/>
                  <a:pt x="1051" y="2240"/>
                  <a:pt x="1051" y="2240"/>
                </a:cubicBezTo>
                <a:cubicBezTo>
                  <a:pt x="1051" y="2239"/>
                  <a:pt x="1051" y="2239"/>
                  <a:pt x="1051" y="2239"/>
                </a:cubicBezTo>
                <a:cubicBezTo>
                  <a:pt x="1051" y="2239"/>
                  <a:pt x="1051" y="2238"/>
                  <a:pt x="1051" y="2238"/>
                </a:cubicBezTo>
                <a:cubicBezTo>
                  <a:pt x="1049" y="2229"/>
                  <a:pt x="1046" y="2222"/>
                  <a:pt x="1044" y="2215"/>
                </a:cubicBezTo>
                <a:cubicBezTo>
                  <a:pt x="1041" y="2208"/>
                  <a:pt x="1040" y="2202"/>
                  <a:pt x="1038" y="2197"/>
                </a:cubicBezTo>
                <a:cubicBezTo>
                  <a:pt x="1038" y="2197"/>
                  <a:pt x="1038" y="2196"/>
                  <a:pt x="1038" y="2195"/>
                </a:cubicBezTo>
                <a:cubicBezTo>
                  <a:pt x="1056" y="2224"/>
                  <a:pt x="1069" y="2257"/>
                  <a:pt x="1078" y="2283"/>
                </a:cubicBezTo>
                <a:cubicBezTo>
                  <a:pt x="1087" y="2310"/>
                  <a:pt x="1083" y="2322"/>
                  <a:pt x="1067" y="2358"/>
                </a:cubicBezTo>
                <a:cubicBezTo>
                  <a:pt x="1076" y="2346"/>
                  <a:pt x="1083" y="2335"/>
                  <a:pt x="1086" y="2323"/>
                </a:cubicBezTo>
                <a:cubicBezTo>
                  <a:pt x="1087" y="2331"/>
                  <a:pt x="1087" y="2339"/>
                  <a:pt x="1088" y="2348"/>
                </a:cubicBezTo>
                <a:cubicBezTo>
                  <a:pt x="1088" y="2351"/>
                  <a:pt x="1089" y="2353"/>
                  <a:pt x="1089" y="2356"/>
                </a:cubicBezTo>
                <a:cubicBezTo>
                  <a:pt x="1089" y="2358"/>
                  <a:pt x="1089" y="2361"/>
                  <a:pt x="1090" y="2363"/>
                </a:cubicBezTo>
                <a:cubicBezTo>
                  <a:pt x="1090" y="2368"/>
                  <a:pt x="1091" y="2373"/>
                  <a:pt x="1091" y="2378"/>
                </a:cubicBezTo>
                <a:cubicBezTo>
                  <a:pt x="1092" y="2384"/>
                  <a:pt x="1092" y="2389"/>
                  <a:pt x="1093" y="2393"/>
                </a:cubicBezTo>
                <a:cubicBezTo>
                  <a:pt x="1093" y="2395"/>
                  <a:pt x="1093" y="2397"/>
                  <a:pt x="1093" y="2399"/>
                </a:cubicBezTo>
                <a:cubicBezTo>
                  <a:pt x="1092" y="2400"/>
                  <a:pt x="1090" y="2403"/>
                  <a:pt x="1089" y="2405"/>
                </a:cubicBezTo>
                <a:cubicBezTo>
                  <a:pt x="1088" y="2406"/>
                  <a:pt x="1087" y="2408"/>
                  <a:pt x="1086" y="2410"/>
                </a:cubicBezTo>
                <a:cubicBezTo>
                  <a:pt x="1085" y="2410"/>
                  <a:pt x="1085" y="2411"/>
                  <a:pt x="1085" y="2411"/>
                </a:cubicBezTo>
                <a:cubicBezTo>
                  <a:pt x="1084" y="2412"/>
                  <a:pt x="1084" y="2412"/>
                  <a:pt x="1084" y="2413"/>
                </a:cubicBezTo>
                <a:cubicBezTo>
                  <a:pt x="1083" y="2414"/>
                  <a:pt x="1082" y="2415"/>
                  <a:pt x="1081" y="2416"/>
                </a:cubicBezTo>
                <a:cubicBezTo>
                  <a:pt x="1081" y="2417"/>
                  <a:pt x="1080" y="2417"/>
                  <a:pt x="1079" y="2418"/>
                </a:cubicBezTo>
                <a:cubicBezTo>
                  <a:pt x="1078" y="2419"/>
                  <a:pt x="1078" y="2420"/>
                  <a:pt x="1077" y="2421"/>
                </a:cubicBezTo>
                <a:cubicBezTo>
                  <a:pt x="1075" y="2423"/>
                  <a:pt x="1074" y="2425"/>
                  <a:pt x="1072" y="2428"/>
                </a:cubicBezTo>
                <a:cubicBezTo>
                  <a:pt x="1070" y="2430"/>
                  <a:pt x="1069" y="2432"/>
                  <a:pt x="1067" y="2434"/>
                </a:cubicBezTo>
                <a:cubicBezTo>
                  <a:pt x="1067" y="2435"/>
                  <a:pt x="1067" y="2435"/>
                  <a:pt x="1066" y="2436"/>
                </a:cubicBezTo>
                <a:cubicBezTo>
                  <a:pt x="1066" y="2436"/>
                  <a:pt x="1066" y="2437"/>
                  <a:pt x="1065" y="2437"/>
                </a:cubicBezTo>
                <a:cubicBezTo>
                  <a:pt x="1065" y="2439"/>
                  <a:pt x="1064" y="2440"/>
                  <a:pt x="1063" y="2441"/>
                </a:cubicBezTo>
                <a:cubicBezTo>
                  <a:pt x="1062" y="2443"/>
                  <a:pt x="1061" y="2445"/>
                  <a:pt x="1060" y="2447"/>
                </a:cubicBezTo>
                <a:cubicBezTo>
                  <a:pt x="1060" y="2449"/>
                  <a:pt x="1059" y="2450"/>
                  <a:pt x="1059" y="2451"/>
                </a:cubicBezTo>
                <a:cubicBezTo>
                  <a:pt x="1059" y="2452"/>
                  <a:pt x="1058" y="2453"/>
                  <a:pt x="1058" y="2454"/>
                </a:cubicBezTo>
                <a:cubicBezTo>
                  <a:pt x="1058" y="2456"/>
                  <a:pt x="1057" y="2458"/>
                  <a:pt x="1057" y="2459"/>
                </a:cubicBezTo>
                <a:cubicBezTo>
                  <a:pt x="1057" y="2461"/>
                  <a:pt x="1057" y="2463"/>
                  <a:pt x="1057" y="2464"/>
                </a:cubicBezTo>
                <a:cubicBezTo>
                  <a:pt x="1057" y="2464"/>
                  <a:pt x="1057" y="2465"/>
                  <a:pt x="1057" y="2465"/>
                </a:cubicBezTo>
                <a:cubicBezTo>
                  <a:pt x="1057" y="2466"/>
                  <a:pt x="1057" y="2466"/>
                  <a:pt x="1057" y="2467"/>
                </a:cubicBezTo>
                <a:cubicBezTo>
                  <a:pt x="1057" y="2467"/>
                  <a:pt x="1057" y="2467"/>
                  <a:pt x="1057" y="2467"/>
                </a:cubicBezTo>
                <a:cubicBezTo>
                  <a:pt x="1057" y="2467"/>
                  <a:pt x="1058" y="2467"/>
                  <a:pt x="1058" y="2467"/>
                </a:cubicBezTo>
                <a:cubicBezTo>
                  <a:pt x="1058" y="2466"/>
                  <a:pt x="1058" y="2466"/>
                  <a:pt x="1058" y="2465"/>
                </a:cubicBezTo>
                <a:cubicBezTo>
                  <a:pt x="1058" y="2465"/>
                  <a:pt x="1058" y="2465"/>
                  <a:pt x="1059" y="2464"/>
                </a:cubicBezTo>
                <a:cubicBezTo>
                  <a:pt x="1059" y="2463"/>
                  <a:pt x="1060" y="2462"/>
                  <a:pt x="1060" y="2460"/>
                </a:cubicBezTo>
                <a:cubicBezTo>
                  <a:pt x="1061" y="2459"/>
                  <a:pt x="1061" y="2457"/>
                  <a:pt x="1062" y="2455"/>
                </a:cubicBezTo>
                <a:cubicBezTo>
                  <a:pt x="1064" y="2452"/>
                  <a:pt x="1067" y="2448"/>
                  <a:pt x="1069" y="2444"/>
                </a:cubicBezTo>
                <a:cubicBezTo>
                  <a:pt x="1070" y="2444"/>
                  <a:pt x="1071" y="2443"/>
                  <a:pt x="1071" y="2442"/>
                </a:cubicBezTo>
                <a:cubicBezTo>
                  <a:pt x="1072" y="2441"/>
                  <a:pt x="1073" y="2440"/>
                  <a:pt x="1074" y="2439"/>
                </a:cubicBezTo>
                <a:cubicBezTo>
                  <a:pt x="1075" y="2436"/>
                  <a:pt x="1077" y="2434"/>
                  <a:pt x="1078" y="2432"/>
                </a:cubicBezTo>
                <a:cubicBezTo>
                  <a:pt x="1080" y="2430"/>
                  <a:pt x="1082" y="2428"/>
                  <a:pt x="1083" y="2426"/>
                </a:cubicBezTo>
                <a:cubicBezTo>
                  <a:pt x="1084" y="2425"/>
                  <a:pt x="1085" y="2424"/>
                  <a:pt x="1085" y="2423"/>
                </a:cubicBezTo>
                <a:cubicBezTo>
                  <a:pt x="1086" y="2422"/>
                  <a:pt x="1087" y="2421"/>
                  <a:pt x="1087" y="2419"/>
                </a:cubicBezTo>
                <a:cubicBezTo>
                  <a:pt x="1088" y="2418"/>
                  <a:pt x="1089" y="2417"/>
                  <a:pt x="1089" y="2416"/>
                </a:cubicBezTo>
                <a:cubicBezTo>
                  <a:pt x="1089" y="2416"/>
                  <a:pt x="1090" y="2415"/>
                  <a:pt x="1090" y="2415"/>
                </a:cubicBezTo>
                <a:cubicBezTo>
                  <a:pt x="1090" y="2414"/>
                  <a:pt x="1090" y="2413"/>
                  <a:pt x="1091" y="2413"/>
                </a:cubicBezTo>
                <a:cubicBezTo>
                  <a:pt x="1091" y="2412"/>
                  <a:pt x="1092" y="2411"/>
                  <a:pt x="1092" y="2410"/>
                </a:cubicBezTo>
                <a:cubicBezTo>
                  <a:pt x="1092" y="2412"/>
                  <a:pt x="1092" y="2413"/>
                  <a:pt x="1091" y="2414"/>
                </a:cubicBezTo>
                <a:cubicBezTo>
                  <a:pt x="1091" y="2415"/>
                  <a:pt x="1091" y="2416"/>
                  <a:pt x="1091" y="2416"/>
                </a:cubicBezTo>
                <a:cubicBezTo>
                  <a:pt x="1091" y="2417"/>
                  <a:pt x="1091" y="2417"/>
                  <a:pt x="1091" y="2418"/>
                </a:cubicBezTo>
                <a:cubicBezTo>
                  <a:pt x="1090" y="2419"/>
                  <a:pt x="1090" y="2420"/>
                  <a:pt x="1090" y="2421"/>
                </a:cubicBezTo>
                <a:cubicBezTo>
                  <a:pt x="1089" y="2425"/>
                  <a:pt x="1087" y="2429"/>
                  <a:pt x="1086" y="2432"/>
                </a:cubicBezTo>
                <a:cubicBezTo>
                  <a:pt x="1084" y="2436"/>
                  <a:pt x="1083" y="2439"/>
                  <a:pt x="1081" y="2442"/>
                </a:cubicBezTo>
                <a:cubicBezTo>
                  <a:pt x="1080" y="2445"/>
                  <a:pt x="1079" y="2447"/>
                  <a:pt x="1078" y="2449"/>
                </a:cubicBezTo>
                <a:cubicBezTo>
                  <a:pt x="1077" y="2451"/>
                  <a:pt x="1076" y="2453"/>
                  <a:pt x="1076" y="2454"/>
                </a:cubicBezTo>
                <a:cubicBezTo>
                  <a:pt x="1075" y="2455"/>
                  <a:pt x="1075" y="2456"/>
                  <a:pt x="1075" y="2456"/>
                </a:cubicBezTo>
                <a:cubicBezTo>
                  <a:pt x="1075" y="2456"/>
                  <a:pt x="1075" y="2455"/>
                  <a:pt x="1076" y="2454"/>
                </a:cubicBezTo>
                <a:cubicBezTo>
                  <a:pt x="1077" y="2453"/>
                  <a:pt x="1078" y="2452"/>
                  <a:pt x="1079" y="2450"/>
                </a:cubicBezTo>
                <a:cubicBezTo>
                  <a:pt x="1082" y="2446"/>
                  <a:pt x="1086" y="2441"/>
                  <a:pt x="1090" y="2434"/>
                </a:cubicBezTo>
                <a:cubicBezTo>
                  <a:pt x="1092" y="2431"/>
                  <a:pt x="1094" y="2427"/>
                  <a:pt x="1095" y="2423"/>
                </a:cubicBezTo>
                <a:cubicBezTo>
                  <a:pt x="1096" y="2422"/>
                  <a:pt x="1096" y="2421"/>
                  <a:pt x="1097" y="2419"/>
                </a:cubicBezTo>
                <a:cubicBezTo>
                  <a:pt x="1097" y="2419"/>
                  <a:pt x="1097" y="2418"/>
                  <a:pt x="1097" y="2418"/>
                </a:cubicBezTo>
                <a:cubicBezTo>
                  <a:pt x="1097" y="2417"/>
                  <a:pt x="1097" y="2417"/>
                  <a:pt x="1098" y="2416"/>
                </a:cubicBezTo>
                <a:cubicBezTo>
                  <a:pt x="1098" y="2414"/>
                  <a:pt x="1099" y="2411"/>
                  <a:pt x="1099" y="2409"/>
                </a:cubicBezTo>
                <a:cubicBezTo>
                  <a:pt x="1100" y="2404"/>
                  <a:pt x="1100" y="2399"/>
                  <a:pt x="1100" y="2393"/>
                </a:cubicBezTo>
                <a:cubicBezTo>
                  <a:pt x="1100" y="2388"/>
                  <a:pt x="1100" y="2383"/>
                  <a:pt x="1099" y="2378"/>
                </a:cubicBezTo>
                <a:cubicBezTo>
                  <a:pt x="1099" y="2372"/>
                  <a:pt x="1098" y="2367"/>
                  <a:pt x="1097" y="2362"/>
                </a:cubicBezTo>
                <a:cubicBezTo>
                  <a:pt x="1097" y="2360"/>
                  <a:pt x="1097" y="2357"/>
                  <a:pt x="1096" y="2355"/>
                </a:cubicBezTo>
                <a:cubicBezTo>
                  <a:pt x="1096" y="2352"/>
                  <a:pt x="1096" y="2350"/>
                  <a:pt x="1095" y="2348"/>
                </a:cubicBezTo>
                <a:cubicBezTo>
                  <a:pt x="1094" y="2338"/>
                  <a:pt x="1092" y="2329"/>
                  <a:pt x="1091" y="2321"/>
                </a:cubicBezTo>
                <a:cubicBezTo>
                  <a:pt x="1090" y="2318"/>
                  <a:pt x="1090" y="2315"/>
                  <a:pt x="1089" y="2312"/>
                </a:cubicBezTo>
                <a:cubicBezTo>
                  <a:pt x="1100" y="2256"/>
                  <a:pt x="1054" y="2196"/>
                  <a:pt x="1027" y="2138"/>
                </a:cubicBezTo>
                <a:cubicBezTo>
                  <a:pt x="1029" y="2141"/>
                  <a:pt x="1031" y="2143"/>
                  <a:pt x="1033" y="2145"/>
                </a:cubicBezTo>
                <a:cubicBezTo>
                  <a:pt x="1039" y="2150"/>
                  <a:pt x="1045" y="2155"/>
                  <a:pt x="1051" y="2160"/>
                </a:cubicBezTo>
                <a:cubicBezTo>
                  <a:pt x="1054" y="2163"/>
                  <a:pt x="1056" y="2165"/>
                  <a:pt x="1059" y="2168"/>
                </a:cubicBezTo>
                <a:cubicBezTo>
                  <a:pt x="1062" y="2170"/>
                  <a:pt x="1065" y="2173"/>
                  <a:pt x="1068" y="2175"/>
                </a:cubicBezTo>
                <a:cubicBezTo>
                  <a:pt x="1072" y="2179"/>
                  <a:pt x="1076" y="2183"/>
                  <a:pt x="1080" y="2186"/>
                </a:cubicBezTo>
                <a:cubicBezTo>
                  <a:pt x="1080" y="2187"/>
                  <a:pt x="1080" y="2187"/>
                  <a:pt x="1080" y="2187"/>
                </a:cubicBezTo>
                <a:cubicBezTo>
                  <a:pt x="1081" y="2188"/>
                  <a:pt x="1081" y="2189"/>
                  <a:pt x="1081" y="2190"/>
                </a:cubicBezTo>
                <a:cubicBezTo>
                  <a:pt x="1082" y="2192"/>
                  <a:pt x="1082" y="2195"/>
                  <a:pt x="1082" y="2198"/>
                </a:cubicBezTo>
                <a:cubicBezTo>
                  <a:pt x="1082" y="2200"/>
                  <a:pt x="1082" y="2202"/>
                  <a:pt x="1082" y="2204"/>
                </a:cubicBezTo>
                <a:cubicBezTo>
                  <a:pt x="1082" y="2207"/>
                  <a:pt x="1082" y="2209"/>
                  <a:pt x="1083" y="2211"/>
                </a:cubicBezTo>
                <a:cubicBezTo>
                  <a:pt x="1083" y="2212"/>
                  <a:pt x="1083" y="2214"/>
                  <a:pt x="1083" y="2215"/>
                </a:cubicBezTo>
                <a:cubicBezTo>
                  <a:pt x="1083" y="2216"/>
                  <a:pt x="1083" y="2217"/>
                  <a:pt x="1083" y="2219"/>
                </a:cubicBezTo>
                <a:cubicBezTo>
                  <a:pt x="1083" y="2221"/>
                  <a:pt x="1083" y="2224"/>
                  <a:pt x="1084" y="2226"/>
                </a:cubicBezTo>
                <a:cubicBezTo>
                  <a:pt x="1084" y="2229"/>
                  <a:pt x="1084" y="2231"/>
                  <a:pt x="1084" y="2234"/>
                </a:cubicBezTo>
                <a:cubicBezTo>
                  <a:pt x="1085" y="2234"/>
                  <a:pt x="1085" y="2235"/>
                  <a:pt x="1085" y="2236"/>
                </a:cubicBezTo>
                <a:cubicBezTo>
                  <a:pt x="1085" y="2236"/>
                  <a:pt x="1085" y="2237"/>
                  <a:pt x="1085" y="2238"/>
                </a:cubicBezTo>
                <a:cubicBezTo>
                  <a:pt x="1085" y="2239"/>
                  <a:pt x="1085" y="2240"/>
                  <a:pt x="1086" y="2241"/>
                </a:cubicBezTo>
                <a:cubicBezTo>
                  <a:pt x="1086" y="2244"/>
                  <a:pt x="1087" y="2246"/>
                  <a:pt x="1088" y="2248"/>
                </a:cubicBezTo>
                <a:cubicBezTo>
                  <a:pt x="1089" y="2250"/>
                  <a:pt x="1090" y="2252"/>
                  <a:pt x="1091" y="2254"/>
                </a:cubicBezTo>
                <a:cubicBezTo>
                  <a:pt x="1091" y="2255"/>
                  <a:pt x="1091" y="2255"/>
                  <a:pt x="1092" y="2255"/>
                </a:cubicBezTo>
                <a:cubicBezTo>
                  <a:pt x="1092" y="2256"/>
                  <a:pt x="1092" y="2256"/>
                  <a:pt x="1092" y="2257"/>
                </a:cubicBezTo>
                <a:cubicBezTo>
                  <a:pt x="1093" y="2257"/>
                  <a:pt x="1093" y="2257"/>
                  <a:pt x="1093" y="2258"/>
                </a:cubicBezTo>
                <a:cubicBezTo>
                  <a:pt x="1093" y="2258"/>
                  <a:pt x="1094" y="2258"/>
                  <a:pt x="1094" y="2258"/>
                </a:cubicBezTo>
                <a:cubicBezTo>
                  <a:pt x="1094" y="2258"/>
                  <a:pt x="1094" y="2258"/>
                  <a:pt x="1094" y="2258"/>
                </a:cubicBezTo>
                <a:cubicBezTo>
                  <a:pt x="1095" y="2259"/>
                  <a:pt x="1095" y="2260"/>
                  <a:pt x="1096" y="2260"/>
                </a:cubicBezTo>
                <a:cubicBezTo>
                  <a:pt x="1097" y="2260"/>
                  <a:pt x="1097" y="2261"/>
                  <a:pt x="1098" y="2261"/>
                </a:cubicBezTo>
                <a:cubicBezTo>
                  <a:pt x="1098" y="2261"/>
                  <a:pt x="1099" y="2262"/>
                  <a:pt x="1099" y="2262"/>
                </a:cubicBezTo>
                <a:cubicBezTo>
                  <a:pt x="1099" y="2262"/>
                  <a:pt x="1100" y="2262"/>
                  <a:pt x="1100" y="2262"/>
                </a:cubicBezTo>
                <a:cubicBezTo>
                  <a:pt x="1101" y="2263"/>
                  <a:pt x="1101" y="2263"/>
                  <a:pt x="1101" y="2263"/>
                </a:cubicBezTo>
                <a:cubicBezTo>
                  <a:pt x="1101" y="2263"/>
                  <a:pt x="1101" y="2262"/>
                  <a:pt x="1100" y="2262"/>
                </a:cubicBezTo>
                <a:cubicBezTo>
                  <a:pt x="1100" y="2262"/>
                  <a:pt x="1100" y="2261"/>
                  <a:pt x="1099" y="2261"/>
                </a:cubicBezTo>
                <a:cubicBezTo>
                  <a:pt x="1099" y="2261"/>
                  <a:pt x="1099" y="2260"/>
                  <a:pt x="1099" y="2260"/>
                </a:cubicBezTo>
                <a:cubicBezTo>
                  <a:pt x="1098" y="2260"/>
                  <a:pt x="1098" y="2259"/>
                  <a:pt x="1098" y="2258"/>
                </a:cubicBezTo>
                <a:cubicBezTo>
                  <a:pt x="1097" y="2258"/>
                  <a:pt x="1097" y="2257"/>
                  <a:pt x="1097" y="2257"/>
                </a:cubicBezTo>
                <a:cubicBezTo>
                  <a:pt x="1096" y="2256"/>
                  <a:pt x="1096" y="2255"/>
                  <a:pt x="1096" y="2255"/>
                </a:cubicBezTo>
                <a:cubicBezTo>
                  <a:pt x="1095" y="2254"/>
                  <a:pt x="1095" y="2253"/>
                  <a:pt x="1095" y="2252"/>
                </a:cubicBezTo>
                <a:cubicBezTo>
                  <a:pt x="1095" y="2252"/>
                  <a:pt x="1095" y="2251"/>
                  <a:pt x="1094" y="2251"/>
                </a:cubicBezTo>
                <a:cubicBezTo>
                  <a:pt x="1094" y="2250"/>
                  <a:pt x="1094" y="2250"/>
                  <a:pt x="1094" y="2249"/>
                </a:cubicBezTo>
                <a:cubicBezTo>
                  <a:pt x="1094" y="2249"/>
                  <a:pt x="1094" y="2248"/>
                  <a:pt x="1094" y="2247"/>
                </a:cubicBezTo>
                <a:cubicBezTo>
                  <a:pt x="1093" y="2245"/>
                  <a:pt x="1093" y="2242"/>
                  <a:pt x="1093" y="2240"/>
                </a:cubicBezTo>
                <a:cubicBezTo>
                  <a:pt x="1093" y="2239"/>
                  <a:pt x="1092" y="2238"/>
                  <a:pt x="1092" y="2237"/>
                </a:cubicBezTo>
                <a:cubicBezTo>
                  <a:pt x="1092" y="2235"/>
                  <a:pt x="1092" y="2234"/>
                  <a:pt x="1092" y="2233"/>
                </a:cubicBezTo>
                <a:cubicBezTo>
                  <a:pt x="1092" y="2230"/>
                  <a:pt x="1092" y="2228"/>
                  <a:pt x="1091" y="2225"/>
                </a:cubicBezTo>
                <a:cubicBezTo>
                  <a:pt x="1091" y="2223"/>
                  <a:pt x="1091" y="2220"/>
                  <a:pt x="1091" y="2218"/>
                </a:cubicBezTo>
                <a:cubicBezTo>
                  <a:pt x="1090" y="2217"/>
                  <a:pt x="1090" y="2215"/>
                  <a:pt x="1090" y="2214"/>
                </a:cubicBezTo>
                <a:cubicBezTo>
                  <a:pt x="1090" y="2213"/>
                  <a:pt x="1090" y="2212"/>
                  <a:pt x="1089" y="2211"/>
                </a:cubicBezTo>
                <a:cubicBezTo>
                  <a:pt x="1089" y="2208"/>
                  <a:pt x="1089" y="2206"/>
                  <a:pt x="1088" y="2204"/>
                </a:cubicBezTo>
                <a:cubicBezTo>
                  <a:pt x="1088" y="2202"/>
                  <a:pt x="1087" y="2200"/>
                  <a:pt x="1087" y="2198"/>
                </a:cubicBezTo>
                <a:cubicBezTo>
                  <a:pt x="1086" y="2196"/>
                  <a:pt x="1086" y="2194"/>
                  <a:pt x="1085" y="2192"/>
                </a:cubicBezTo>
                <a:cubicBezTo>
                  <a:pt x="1085" y="2192"/>
                  <a:pt x="1084" y="2191"/>
                  <a:pt x="1084" y="2190"/>
                </a:cubicBezTo>
                <a:cubicBezTo>
                  <a:pt x="1084" y="2191"/>
                  <a:pt x="1084" y="2191"/>
                  <a:pt x="1084" y="2191"/>
                </a:cubicBezTo>
                <a:cubicBezTo>
                  <a:pt x="1084" y="2191"/>
                  <a:pt x="1084" y="2191"/>
                  <a:pt x="1084" y="2191"/>
                </a:cubicBezTo>
                <a:cubicBezTo>
                  <a:pt x="1085" y="2192"/>
                  <a:pt x="1085" y="2192"/>
                  <a:pt x="1086" y="2193"/>
                </a:cubicBezTo>
                <a:cubicBezTo>
                  <a:pt x="1087" y="2194"/>
                  <a:pt x="1088" y="2195"/>
                  <a:pt x="1089" y="2197"/>
                </a:cubicBezTo>
                <a:cubicBezTo>
                  <a:pt x="1091" y="2199"/>
                  <a:pt x="1093" y="2201"/>
                  <a:pt x="1095" y="2204"/>
                </a:cubicBezTo>
                <a:cubicBezTo>
                  <a:pt x="1098" y="2208"/>
                  <a:pt x="1101" y="2213"/>
                  <a:pt x="1103" y="2217"/>
                </a:cubicBezTo>
                <a:cubicBezTo>
                  <a:pt x="1106" y="2221"/>
                  <a:pt x="1108" y="2225"/>
                  <a:pt x="1109" y="2228"/>
                </a:cubicBezTo>
                <a:cubicBezTo>
                  <a:pt x="1110" y="2231"/>
                  <a:pt x="1112" y="2233"/>
                  <a:pt x="1112" y="2235"/>
                </a:cubicBezTo>
                <a:cubicBezTo>
                  <a:pt x="1113" y="2237"/>
                  <a:pt x="1113" y="2237"/>
                  <a:pt x="1113" y="2237"/>
                </a:cubicBezTo>
                <a:cubicBezTo>
                  <a:pt x="1113" y="2237"/>
                  <a:pt x="1113" y="2236"/>
                  <a:pt x="1113" y="2235"/>
                </a:cubicBezTo>
                <a:cubicBezTo>
                  <a:pt x="1112" y="2233"/>
                  <a:pt x="1112" y="2230"/>
                  <a:pt x="1110" y="2227"/>
                </a:cubicBezTo>
                <a:cubicBezTo>
                  <a:pt x="1109" y="2224"/>
                  <a:pt x="1108" y="2220"/>
                  <a:pt x="1106" y="2215"/>
                </a:cubicBezTo>
                <a:cubicBezTo>
                  <a:pt x="1104" y="2211"/>
                  <a:pt x="1102" y="2206"/>
                  <a:pt x="1098" y="2201"/>
                </a:cubicBezTo>
                <a:cubicBezTo>
                  <a:pt x="1097" y="2199"/>
                  <a:pt x="1095" y="2196"/>
                  <a:pt x="1093" y="2193"/>
                </a:cubicBezTo>
                <a:cubicBezTo>
                  <a:pt x="1092" y="2192"/>
                  <a:pt x="1091" y="2191"/>
                  <a:pt x="1090" y="2189"/>
                </a:cubicBezTo>
                <a:cubicBezTo>
                  <a:pt x="1090" y="2189"/>
                  <a:pt x="1089" y="2188"/>
                  <a:pt x="1089" y="2187"/>
                </a:cubicBezTo>
                <a:cubicBezTo>
                  <a:pt x="1088" y="2187"/>
                  <a:pt x="1088" y="2187"/>
                  <a:pt x="1088" y="2187"/>
                </a:cubicBezTo>
                <a:cubicBezTo>
                  <a:pt x="1088" y="2186"/>
                  <a:pt x="1088" y="2186"/>
                  <a:pt x="1088" y="2186"/>
                </a:cubicBezTo>
                <a:cubicBezTo>
                  <a:pt x="1087" y="2185"/>
                  <a:pt x="1087" y="2185"/>
                  <a:pt x="1087" y="2185"/>
                </a:cubicBezTo>
                <a:cubicBezTo>
                  <a:pt x="1083" y="2180"/>
                  <a:pt x="1078" y="2175"/>
                  <a:pt x="1072" y="2170"/>
                </a:cubicBezTo>
                <a:cubicBezTo>
                  <a:pt x="1070" y="2167"/>
                  <a:pt x="1067" y="2165"/>
                  <a:pt x="1064" y="2162"/>
                </a:cubicBezTo>
                <a:cubicBezTo>
                  <a:pt x="1061" y="2160"/>
                  <a:pt x="1059" y="2157"/>
                  <a:pt x="1056" y="2155"/>
                </a:cubicBezTo>
                <a:cubicBezTo>
                  <a:pt x="1050" y="2150"/>
                  <a:pt x="1044" y="2144"/>
                  <a:pt x="1039" y="2139"/>
                </a:cubicBezTo>
                <a:cubicBezTo>
                  <a:pt x="1036" y="2136"/>
                  <a:pt x="1033" y="2134"/>
                  <a:pt x="1031" y="2131"/>
                </a:cubicBezTo>
                <a:cubicBezTo>
                  <a:pt x="1030" y="2130"/>
                  <a:pt x="1029" y="2129"/>
                  <a:pt x="1029" y="2129"/>
                </a:cubicBezTo>
                <a:cubicBezTo>
                  <a:pt x="1027" y="2127"/>
                  <a:pt x="1027" y="2127"/>
                  <a:pt x="1027" y="2127"/>
                </a:cubicBezTo>
                <a:cubicBezTo>
                  <a:pt x="1027" y="2126"/>
                  <a:pt x="1027" y="2126"/>
                  <a:pt x="1027" y="2126"/>
                </a:cubicBezTo>
                <a:cubicBezTo>
                  <a:pt x="1027" y="2126"/>
                  <a:pt x="1027" y="2126"/>
                  <a:pt x="1027" y="2126"/>
                </a:cubicBezTo>
                <a:cubicBezTo>
                  <a:pt x="1027" y="2126"/>
                  <a:pt x="1027" y="2126"/>
                  <a:pt x="1027" y="2126"/>
                </a:cubicBezTo>
                <a:cubicBezTo>
                  <a:pt x="1026" y="2126"/>
                  <a:pt x="1026" y="2126"/>
                  <a:pt x="1026" y="2126"/>
                </a:cubicBezTo>
                <a:cubicBezTo>
                  <a:pt x="1026" y="2125"/>
                  <a:pt x="1026" y="2125"/>
                  <a:pt x="1026" y="2125"/>
                </a:cubicBezTo>
                <a:cubicBezTo>
                  <a:pt x="1025" y="2124"/>
                  <a:pt x="1025" y="2124"/>
                  <a:pt x="1025" y="2124"/>
                </a:cubicBezTo>
                <a:cubicBezTo>
                  <a:pt x="1025" y="2124"/>
                  <a:pt x="1024" y="2123"/>
                  <a:pt x="1023" y="2122"/>
                </a:cubicBezTo>
                <a:cubicBezTo>
                  <a:pt x="1023" y="2121"/>
                  <a:pt x="1023" y="2121"/>
                  <a:pt x="1023" y="2121"/>
                </a:cubicBezTo>
                <a:cubicBezTo>
                  <a:pt x="1022" y="2120"/>
                  <a:pt x="1022" y="2120"/>
                  <a:pt x="1022" y="2120"/>
                </a:cubicBezTo>
                <a:cubicBezTo>
                  <a:pt x="1021" y="2119"/>
                  <a:pt x="1021" y="2118"/>
                  <a:pt x="1020" y="2118"/>
                </a:cubicBezTo>
                <a:cubicBezTo>
                  <a:pt x="1020" y="2117"/>
                  <a:pt x="1019" y="2116"/>
                  <a:pt x="1019" y="2115"/>
                </a:cubicBezTo>
                <a:cubicBezTo>
                  <a:pt x="1018" y="2115"/>
                  <a:pt x="1018" y="2114"/>
                  <a:pt x="1017" y="2113"/>
                </a:cubicBezTo>
                <a:cubicBezTo>
                  <a:pt x="1017" y="2112"/>
                  <a:pt x="1016" y="2112"/>
                  <a:pt x="1016" y="2111"/>
                </a:cubicBezTo>
                <a:cubicBezTo>
                  <a:pt x="1011" y="2098"/>
                  <a:pt x="1008" y="2085"/>
                  <a:pt x="1008" y="2072"/>
                </a:cubicBezTo>
                <a:cubicBezTo>
                  <a:pt x="1007" y="2052"/>
                  <a:pt x="1007" y="2035"/>
                  <a:pt x="1010" y="2018"/>
                </a:cubicBezTo>
                <a:cubicBezTo>
                  <a:pt x="1010" y="2019"/>
                  <a:pt x="1010" y="2020"/>
                  <a:pt x="1010" y="2021"/>
                </a:cubicBezTo>
                <a:cubicBezTo>
                  <a:pt x="1010" y="2023"/>
                  <a:pt x="1010" y="2024"/>
                  <a:pt x="1010" y="2025"/>
                </a:cubicBezTo>
                <a:cubicBezTo>
                  <a:pt x="1011" y="2026"/>
                  <a:pt x="1011" y="2026"/>
                  <a:pt x="1011" y="2027"/>
                </a:cubicBezTo>
                <a:cubicBezTo>
                  <a:pt x="1011" y="2027"/>
                  <a:pt x="1011" y="2028"/>
                  <a:pt x="1011" y="2029"/>
                </a:cubicBezTo>
                <a:cubicBezTo>
                  <a:pt x="1011" y="2030"/>
                  <a:pt x="1011" y="2031"/>
                  <a:pt x="1012" y="2033"/>
                </a:cubicBezTo>
                <a:cubicBezTo>
                  <a:pt x="1013" y="2038"/>
                  <a:pt x="1014" y="2043"/>
                  <a:pt x="1016" y="2048"/>
                </a:cubicBezTo>
                <a:cubicBezTo>
                  <a:pt x="1017" y="2051"/>
                  <a:pt x="1019" y="2054"/>
                  <a:pt x="1020" y="2056"/>
                </a:cubicBezTo>
                <a:cubicBezTo>
                  <a:pt x="1021" y="2059"/>
                  <a:pt x="1022" y="2062"/>
                  <a:pt x="1024" y="2065"/>
                </a:cubicBezTo>
                <a:cubicBezTo>
                  <a:pt x="1025" y="2066"/>
                  <a:pt x="1025" y="2067"/>
                  <a:pt x="1026" y="2068"/>
                </a:cubicBezTo>
                <a:cubicBezTo>
                  <a:pt x="1027" y="2070"/>
                  <a:pt x="1028" y="2071"/>
                  <a:pt x="1028" y="2072"/>
                </a:cubicBezTo>
                <a:cubicBezTo>
                  <a:pt x="1029" y="2073"/>
                  <a:pt x="1029" y="2073"/>
                  <a:pt x="1029" y="2073"/>
                </a:cubicBezTo>
                <a:cubicBezTo>
                  <a:pt x="1029" y="2074"/>
                  <a:pt x="1029" y="2074"/>
                  <a:pt x="1029" y="2074"/>
                </a:cubicBezTo>
                <a:cubicBezTo>
                  <a:pt x="1030" y="2074"/>
                  <a:pt x="1030" y="2074"/>
                  <a:pt x="1030" y="2074"/>
                </a:cubicBezTo>
                <a:cubicBezTo>
                  <a:pt x="1030" y="2074"/>
                  <a:pt x="1030" y="2074"/>
                  <a:pt x="1030" y="2074"/>
                </a:cubicBezTo>
                <a:cubicBezTo>
                  <a:pt x="1031" y="2076"/>
                  <a:pt x="1031" y="2076"/>
                  <a:pt x="1031" y="2076"/>
                </a:cubicBezTo>
                <a:cubicBezTo>
                  <a:pt x="1032" y="2077"/>
                  <a:pt x="1033" y="2079"/>
                  <a:pt x="1034" y="2080"/>
                </a:cubicBezTo>
                <a:cubicBezTo>
                  <a:pt x="1035" y="2081"/>
                  <a:pt x="1036" y="2082"/>
                  <a:pt x="1036" y="2084"/>
                </a:cubicBezTo>
                <a:cubicBezTo>
                  <a:pt x="1037" y="2085"/>
                  <a:pt x="1038" y="2086"/>
                  <a:pt x="1039" y="2087"/>
                </a:cubicBezTo>
                <a:cubicBezTo>
                  <a:pt x="1040" y="2088"/>
                  <a:pt x="1041" y="2089"/>
                  <a:pt x="1042" y="2091"/>
                </a:cubicBezTo>
                <a:cubicBezTo>
                  <a:pt x="1043" y="2092"/>
                  <a:pt x="1044" y="2093"/>
                  <a:pt x="1045" y="2094"/>
                </a:cubicBezTo>
                <a:cubicBezTo>
                  <a:pt x="1049" y="2098"/>
                  <a:pt x="1054" y="2102"/>
                  <a:pt x="1058" y="2106"/>
                </a:cubicBezTo>
                <a:cubicBezTo>
                  <a:pt x="1060" y="2108"/>
                  <a:pt x="1063" y="2110"/>
                  <a:pt x="1065" y="2112"/>
                </a:cubicBezTo>
                <a:cubicBezTo>
                  <a:pt x="1065" y="2112"/>
                  <a:pt x="1065" y="2113"/>
                  <a:pt x="1065" y="2114"/>
                </a:cubicBezTo>
                <a:cubicBezTo>
                  <a:pt x="1066" y="2115"/>
                  <a:pt x="1067" y="2117"/>
                  <a:pt x="1067" y="2119"/>
                </a:cubicBezTo>
                <a:cubicBezTo>
                  <a:pt x="1068" y="2121"/>
                  <a:pt x="1069" y="2123"/>
                  <a:pt x="1070" y="2126"/>
                </a:cubicBezTo>
                <a:cubicBezTo>
                  <a:pt x="1071" y="2128"/>
                  <a:pt x="1072" y="2130"/>
                  <a:pt x="1073" y="2133"/>
                </a:cubicBezTo>
                <a:cubicBezTo>
                  <a:pt x="1074" y="2134"/>
                  <a:pt x="1074" y="2135"/>
                  <a:pt x="1075" y="2136"/>
                </a:cubicBezTo>
                <a:cubicBezTo>
                  <a:pt x="1076" y="2137"/>
                  <a:pt x="1076" y="2138"/>
                  <a:pt x="1077" y="2140"/>
                </a:cubicBezTo>
                <a:cubicBezTo>
                  <a:pt x="1078" y="2142"/>
                  <a:pt x="1080" y="2145"/>
                  <a:pt x="1081" y="2147"/>
                </a:cubicBezTo>
                <a:cubicBezTo>
                  <a:pt x="1083" y="2149"/>
                  <a:pt x="1084" y="2152"/>
                  <a:pt x="1086" y="2154"/>
                </a:cubicBezTo>
                <a:cubicBezTo>
                  <a:pt x="1087" y="2155"/>
                  <a:pt x="1088" y="2156"/>
                  <a:pt x="1088" y="2157"/>
                </a:cubicBezTo>
                <a:cubicBezTo>
                  <a:pt x="1089" y="2158"/>
                  <a:pt x="1090" y="2159"/>
                  <a:pt x="1091" y="2160"/>
                </a:cubicBezTo>
                <a:cubicBezTo>
                  <a:pt x="1092" y="2163"/>
                  <a:pt x="1094" y="2164"/>
                  <a:pt x="1096" y="2166"/>
                </a:cubicBezTo>
                <a:cubicBezTo>
                  <a:pt x="1096" y="2167"/>
                  <a:pt x="1097" y="2168"/>
                  <a:pt x="1098" y="2169"/>
                </a:cubicBezTo>
                <a:cubicBezTo>
                  <a:pt x="1099" y="2170"/>
                  <a:pt x="1099" y="2171"/>
                  <a:pt x="1100" y="2171"/>
                </a:cubicBezTo>
                <a:cubicBezTo>
                  <a:pt x="1101" y="2172"/>
                  <a:pt x="1102" y="2173"/>
                  <a:pt x="1102" y="2174"/>
                </a:cubicBezTo>
                <a:cubicBezTo>
                  <a:pt x="1103" y="2174"/>
                  <a:pt x="1104" y="2175"/>
                  <a:pt x="1104" y="2175"/>
                </a:cubicBezTo>
                <a:cubicBezTo>
                  <a:pt x="1106" y="2177"/>
                  <a:pt x="1107" y="2178"/>
                  <a:pt x="1108" y="2178"/>
                </a:cubicBezTo>
                <a:cubicBezTo>
                  <a:pt x="1109" y="2179"/>
                  <a:pt x="1109" y="2180"/>
                  <a:pt x="1110" y="2180"/>
                </a:cubicBezTo>
                <a:cubicBezTo>
                  <a:pt x="1110" y="2181"/>
                  <a:pt x="1111" y="2181"/>
                  <a:pt x="1111" y="2181"/>
                </a:cubicBezTo>
                <a:cubicBezTo>
                  <a:pt x="1111" y="2181"/>
                  <a:pt x="1110" y="2181"/>
                  <a:pt x="1110" y="2180"/>
                </a:cubicBezTo>
                <a:cubicBezTo>
                  <a:pt x="1110" y="2179"/>
                  <a:pt x="1109" y="2179"/>
                  <a:pt x="1109" y="2177"/>
                </a:cubicBezTo>
                <a:cubicBezTo>
                  <a:pt x="1108" y="2176"/>
                  <a:pt x="1108" y="2175"/>
                  <a:pt x="1107" y="2174"/>
                </a:cubicBezTo>
                <a:cubicBezTo>
                  <a:pt x="1106" y="2172"/>
                  <a:pt x="1105" y="2170"/>
                  <a:pt x="1104" y="2169"/>
                </a:cubicBezTo>
                <a:cubicBezTo>
                  <a:pt x="1103" y="2167"/>
                  <a:pt x="1102" y="2165"/>
                  <a:pt x="1100" y="2163"/>
                </a:cubicBezTo>
                <a:cubicBezTo>
                  <a:pt x="1099" y="2161"/>
                  <a:pt x="1098" y="2159"/>
                  <a:pt x="1097" y="2156"/>
                </a:cubicBezTo>
                <a:cubicBezTo>
                  <a:pt x="1096" y="2155"/>
                  <a:pt x="1095" y="2154"/>
                  <a:pt x="1094" y="2153"/>
                </a:cubicBezTo>
                <a:cubicBezTo>
                  <a:pt x="1094" y="2152"/>
                  <a:pt x="1093" y="2151"/>
                  <a:pt x="1092" y="2150"/>
                </a:cubicBezTo>
                <a:cubicBezTo>
                  <a:pt x="1091" y="2147"/>
                  <a:pt x="1089" y="2145"/>
                  <a:pt x="1088" y="2143"/>
                </a:cubicBezTo>
                <a:cubicBezTo>
                  <a:pt x="1086" y="2140"/>
                  <a:pt x="1085" y="2138"/>
                  <a:pt x="1084" y="2136"/>
                </a:cubicBezTo>
                <a:cubicBezTo>
                  <a:pt x="1083" y="2135"/>
                  <a:pt x="1082" y="2133"/>
                  <a:pt x="1081" y="2132"/>
                </a:cubicBezTo>
                <a:cubicBezTo>
                  <a:pt x="1081" y="2131"/>
                  <a:pt x="1080" y="2130"/>
                  <a:pt x="1079" y="2129"/>
                </a:cubicBezTo>
                <a:cubicBezTo>
                  <a:pt x="1078" y="2127"/>
                  <a:pt x="1076" y="2125"/>
                  <a:pt x="1075" y="2123"/>
                </a:cubicBezTo>
                <a:cubicBezTo>
                  <a:pt x="1074" y="2121"/>
                  <a:pt x="1073" y="2119"/>
                  <a:pt x="1071" y="2117"/>
                </a:cubicBezTo>
                <a:cubicBezTo>
                  <a:pt x="1071" y="2117"/>
                  <a:pt x="1071" y="2117"/>
                  <a:pt x="1071" y="2117"/>
                </a:cubicBezTo>
                <a:cubicBezTo>
                  <a:pt x="1075" y="2120"/>
                  <a:pt x="1079" y="2122"/>
                  <a:pt x="1083" y="2125"/>
                </a:cubicBezTo>
                <a:cubicBezTo>
                  <a:pt x="1086" y="2127"/>
                  <a:pt x="1090" y="2129"/>
                  <a:pt x="1093" y="2131"/>
                </a:cubicBezTo>
                <a:cubicBezTo>
                  <a:pt x="1096" y="2133"/>
                  <a:pt x="1099" y="2135"/>
                  <a:pt x="1101" y="2136"/>
                </a:cubicBezTo>
                <a:cubicBezTo>
                  <a:pt x="1104" y="2137"/>
                  <a:pt x="1106" y="2138"/>
                  <a:pt x="1107" y="2138"/>
                </a:cubicBezTo>
                <a:cubicBezTo>
                  <a:pt x="1108" y="2138"/>
                  <a:pt x="1109" y="2138"/>
                  <a:pt x="1109" y="2138"/>
                </a:cubicBezTo>
                <a:cubicBezTo>
                  <a:pt x="1109" y="2138"/>
                  <a:pt x="1109" y="2138"/>
                  <a:pt x="1109" y="2138"/>
                </a:cubicBezTo>
                <a:cubicBezTo>
                  <a:pt x="1109" y="2138"/>
                  <a:pt x="1109" y="2138"/>
                  <a:pt x="1107" y="2137"/>
                </a:cubicBezTo>
                <a:cubicBezTo>
                  <a:pt x="1106" y="2137"/>
                  <a:pt x="1104" y="2136"/>
                  <a:pt x="1102" y="2134"/>
                </a:cubicBezTo>
                <a:cubicBezTo>
                  <a:pt x="1100" y="2133"/>
                  <a:pt x="1098" y="2131"/>
                  <a:pt x="1095" y="2129"/>
                </a:cubicBezTo>
                <a:cubicBezTo>
                  <a:pt x="1092" y="2126"/>
                  <a:pt x="1089" y="2124"/>
                  <a:pt x="1085" y="2121"/>
                </a:cubicBezTo>
                <a:cubicBezTo>
                  <a:pt x="1082" y="2118"/>
                  <a:pt x="1078" y="2115"/>
                  <a:pt x="1074" y="2112"/>
                </a:cubicBezTo>
                <a:cubicBezTo>
                  <a:pt x="1071" y="2108"/>
                  <a:pt x="1067" y="2105"/>
                  <a:pt x="1063" y="2101"/>
                </a:cubicBezTo>
                <a:cubicBezTo>
                  <a:pt x="1061" y="2099"/>
                  <a:pt x="1059" y="2097"/>
                  <a:pt x="1057" y="2095"/>
                </a:cubicBezTo>
                <a:cubicBezTo>
                  <a:pt x="1055" y="2093"/>
                  <a:pt x="1053" y="2091"/>
                  <a:pt x="1051" y="2089"/>
                </a:cubicBezTo>
                <a:cubicBezTo>
                  <a:pt x="1050" y="2088"/>
                  <a:pt x="1049" y="2087"/>
                  <a:pt x="1048" y="2086"/>
                </a:cubicBezTo>
                <a:cubicBezTo>
                  <a:pt x="1049" y="2086"/>
                  <a:pt x="1049" y="2086"/>
                  <a:pt x="1050" y="2087"/>
                </a:cubicBezTo>
                <a:cubicBezTo>
                  <a:pt x="1052" y="2088"/>
                  <a:pt x="1055" y="2090"/>
                  <a:pt x="1058" y="2092"/>
                </a:cubicBezTo>
                <a:cubicBezTo>
                  <a:pt x="1060" y="2094"/>
                  <a:pt x="1063" y="2095"/>
                  <a:pt x="1065" y="2097"/>
                </a:cubicBezTo>
                <a:cubicBezTo>
                  <a:pt x="1067" y="2097"/>
                  <a:pt x="1068" y="2098"/>
                  <a:pt x="1069" y="2099"/>
                </a:cubicBezTo>
                <a:cubicBezTo>
                  <a:pt x="1071" y="2100"/>
                  <a:pt x="1072" y="2100"/>
                  <a:pt x="1073" y="2101"/>
                </a:cubicBezTo>
                <a:cubicBezTo>
                  <a:pt x="1076" y="2103"/>
                  <a:pt x="1078" y="2104"/>
                  <a:pt x="1080" y="2105"/>
                </a:cubicBezTo>
                <a:cubicBezTo>
                  <a:pt x="1083" y="2107"/>
                  <a:pt x="1085" y="2108"/>
                  <a:pt x="1087" y="2109"/>
                </a:cubicBezTo>
                <a:cubicBezTo>
                  <a:pt x="1088" y="2110"/>
                  <a:pt x="1089" y="2110"/>
                  <a:pt x="1089" y="2111"/>
                </a:cubicBezTo>
                <a:cubicBezTo>
                  <a:pt x="1090" y="2112"/>
                  <a:pt x="1091" y="2112"/>
                  <a:pt x="1092" y="2113"/>
                </a:cubicBezTo>
                <a:cubicBezTo>
                  <a:pt x="1093" y="2113"/>
                  <a:pt x="1093" y="2114"/>
                  <a:pt x="1094" y="2114"/>
                </a:cubicBezTo>
                <a:cubicBezTo>
                  <a:pt x="1095" y="2115"/>
                  <a:pt x="1095" y="2115"/>
                  <a:pt x="1096" y="2115"/>
                </a:cubicBezTo>
                <a:cubicBezTo>
                  <a:pt x="1097" y="2116"/>
                  <a:pt x="1098" y="2117"/>
                  <a:pt x="1098" y="2117"/>
                </a:cubicBezTo>
                <a:cubicBezTo>
                  <a:pt x="1099" y="2118"/>
                  <a:pt x="1099" y="2118"/>
                  <a:pt x="1099" y="2118"/>
                </a:cubicBezTo>
                <a:cubicBezTo>
                  <a:pt x="1099" y="2118"/>
                  <a:pt x="1099" y="2118"/>
                  <a:pt x="1099" y="2117"/>
                </a:cubicBezTo>
                <a:cubicBezTo>
                  <a:pt x="1098" y="2116"/>
                  <a:pt x="1098" y="2116"/>
                  <a:pt x="1097" y="2114"/>
                </a:cubicBezTo>
                <a:cubicBezTo>
                  <a:pt x="1097" y="2114"/>
                  <a:pt x="1096" y="2113"/>
                  <a:pt x="1096" y="2113"/>
                </a:cubicBezTo>
                <a:cubicBezTo>
                  <a:pt x="1095" y="2112"/>
                  <a:pt x="1095" y="2111"/>
                  <a:pt x="1094" y="2110"/>
                </a:cubicBezTo>
                <a:cubicBezTo>
                  <a:pt x="1093" y="2110"/>
                  <a:pt x="1093" y="2109"/>
                  <a:pt x="1092" y="2108"/>
                </a:cubicBezTo>
                <a:cubicBezTo>
                  <a:pt x="1091" y="2107"/>
                  <a:pt x="1090" y="2106"/>
                  <a:pt x="1090" y="2106"/>
                </a:cubicBezTo>
                <a:cubicBezTo>
                  <a:pt x="1089" y="2105"/>
                  <a:pt x="1088" y="2104"/>
                  <a:pt x="1087" y="2103"/>
                </a:cubicBezTo>
                <a:cubicBezTo>
                  <a:pt x="1086" y="2102"/>
                  <a:pt x="1085" y="2101"/>
                  <a:pt x="1084" y="2100"/>
                </a:cubicBezTo>
                <a:cubicBezTo>
                  <a:pt x="1082" y="2099"/>
                  <a:pt x="1079" y="2097"/>
                  <a:pt x="1077" y="2095"/>
                </a:cubicBezTo>
                <a:cubicBezTo>
                  <a:pt x="1076" y="2094"/>
                  <a:pt x="1075" y="2094"/>
                  <a:pt x="1073" y="2093"/>
                </a:cubicBezTo>
                <a:cubicBezTo>
                  <a:pt x="1072" y="2092"/>
                  <a:pt x="1071" y="2091"/>
                  <a:pt x="1070" y="2090"/>
                </a:cubicBezTo>
                <a:cubicBezTo>
                  <a:pt x="1067" y="2088"/>
                  <a:pt x="1064" y="2087"/>
                  <a:pt x="1062" y="2085"/>
                </a:cubicBezTo>
                <a:cubicBezTo>
                  <a:pt x="1059" y="2084"/>
                  <a:pt x="1057" y="2082"/>
                  <a:pt x="1054" y="2080"/>
                </a:cubicBezTo>
                <a:cubicBezTo>
                  <a:pt x="1053" y="2079"/>
                  <a:pt x="1052" y="2079"/>
                  <a:pt x="1050" y="2078"/>
                </a:cubicBezTo>
                <a:cubicBezTo>
                  <a:pt x="1049" y="2077"/>
                  <a:pt x="1048" y="2076"/>
                  <a:pt x="1047" y="2075"/>
                </a:cubicBezTo>
                <a:cubicBezTo>
                  <a:pt x="1046" y="2075"/>
                  <a:pt x="1044" y="2074"/>
                  <a:pt x="1043" y="2073"/>
                </a:cubicBezTo>
                <a:cubicBezTo>
                  <a:pt x="1042" y="2072"/>
                  <a:pt x="1041" y="2071"/>
                  <a:pt x="1040" y="2071"/>
                </a:cubicBezTo>
                <a:cubicBezTo>
                  <a:pt x="1040" y="2070"/>
                  <a:pt x="1039" y="2070"/>
                  <a:pt x="1039" y="2069"/>
                </a:cubicBezTo>
                <a:cubicBezTo>
                  <a:pt x="1038" y="2069"/>
                  <a:pt x="1038" y="2069"/>
                  <a:pt x="1037" y="2068"/>
                </a:cubicBezTo>
                <a:cubicBezTo>
                  <a:pt x="1036" y="2067"/>
                  <a:pt x="1035" y="2067"/>
                  <a:pt x="1035" y="2066"/>
                </a:cubicBezTo>
                <a:cubicBezTo>
                  <a:pt x="1034" y="2065"/>
                  <a:pt x="1033" y="2064"/>
                  <a:pt x="1032" y="2064"/>
                </a:cubicBezTo>
                <a:cubicBezTo>
                  <a:pt x="1032" y="2063"/>
                  <a:pt x="1031" y="2062"/>
                  <a:pt x="1030" y="2061"/>
                </a:cubicBezTo>
                <a:cubicBezTo>
                  <a:pt x="1029" y="2058"/>
                  <a:pt x="1028" y="2056"/>
                  <a:pt x="1026" y="2053"/>
                </a:cubicBezTo>
                <a:cubicBezTo>
                  <a:pt x="1026" y="2052"/>
                  <a:pt x="1025" y="2051"/>
                  <a:pt x="1025" y="2050"/>
                </a:cubicBezTo>
                <a:cubicBezTo>
                  <a:pt x="1024" y="2048"/>
                  <a:pt x="1023" y="2047"/>
                  <a:pt x="1023" y="2046"/>
                </a:cubicBezTo>
                <a:cubicBezTo>
                  <a:pt x="1021" y="2041"/>
                  <a:pt x="1019" y="2036"/>
                  <a:pt x="1018" y="2031"/>
                </a:cubicBezTo>
                <a:cubicBezTo>
                  <a:pt x="1017" y="2030"/>
                  <a:pt x="1017" y="2029"/>
                  <a:pt x="1017" y="2028"/>
                </a:cubicBezTo>
                <a:cubicBezTo>
                  <a:pt x="1016" y="2027"/>
                  <a:pt x="1016" y="2026"/>
                  <a:pt x="1016" y="2026"/>
                </a:cubicBezTo>
                <a:cubicBezTo>
                  <a:pt x="1016" y="2025"/>
                  <a:pt x="1016" y="2025"/>
                  <a:pt x="1016" y="2024"/>
                </a:cubicBezTo>
                <a:cubicBezTo>
                  <a:pt x="1015" y="2023"/>
                  <a:pt x="1015" y="2022"/>
                  <a:pt x="1015" y="2021"/>
                </a:cubicBezTo>
                <a:cubicBezTo>
                  <a:pt x="1015" y="2020"/>
                  <a:pt x="1014" y="2018"/>
                  <a:pt x="1014" y="2017"/>
                </a:cubicBezTo>
                <a:cubicBezTo>
                  <a:pt x="1013" y="2013"/>
                  <a:pt x="1013" y="2009"/>
                  <a:pt x="1013" y="2005"/>
                </a:cubicBezTo>
                <a:cubicBezTo>
                  <a:pt x="1013" y="2005"/>
                  <a:pt x="1013" y="2005"/>
                  <a:pt x="1013" y="2005"/>
                </a:cubicBezTo>
                <a:cubicBezTo>
                  <a:pt x="1015" y="1997"/>
                  <a:pt x="1018" y="1988"/>
                  <a:pt x="1023" y="1980"/>
                </a:cubicBezTo>
                <a:cubicBezTo>
                  <a:pt x="1048" y="1932"/>
                  <a:pt x="1078" y="1949"/>
                  <a:pt x="1117" y="1928"/>
                </a:cubicBezTo>
                <a:cubicBezTo>
                  <a:pt x="1106" y="1944"/>
                  <a:pt x="1100" y="1962"/>
                  <a:pt x="1098" y="1980"/>
                </a:cubicBezTo>
                <a:cubicBezTo>
                  <a:pt x="1098" y="1980"/>
                  <a:pt x="1097" y="1981"/>
                  <a:pt x="1097" y="1982"/>
                </a:cubicBezTo>
                <a:cubicBezTo>
                  <a:pt x="1096" y="1983"/>
                  <a:pt x="1095" y="1983"/>
                  <a:pt x="1095" y="1984"/>
                </a:cubicBezTo>
                <a:cubicBezTo>
                  <a:pt x="1094" y="1985"/>
                  <a:pt x="1093" y="1986"/>
                  <a:pt x="1093" y="1987"/>
                </a:cubicBezTo>
                <a:cubicBezTo>
                  <a:pt x="1092" y="1988"/>
                  <a:pt x="1091" y="1990"/>
                  <a:pt x="1090" y="1991"/>
                </a:cubicBezTo>
                <a:cubicBezTo>
                  <a:pt x="1090" y="1992"/>
                  <a:pt x="1089" y="1993"/>
                  <a:pt x="1088" y="1994"/>
                </a:cubicBezTo>
                <a:cubicBezTo>
                  <a:pt x="1088" y="1995"/>
                  <a:pt x="1088" y="1996"/>
                  <a:pt x="1087" y="1996"/>
                </a:cubicBezTo>
                <a:cubicBezTo>
                  <a:pt x="1087" y="1997"/>
                  <a:pt x="1087" y="1998"/>
                  <a:pt x="1086" y="1998"/>
                </a:cubicBezTo>
                <a:cubicBezTo>
                  <a:pt x="1086" y="2000"/>
                  <a:pt x="1085" y="2001"/>
                  <a:pt x="1084" y="2003"/>
                </a:cubicBezTo>
                <a:cubicBezTo>
                  <a:pt x="1083" y="2006"/>
                  <a:pt x="1082" y="2009"/>
                  <a:pt x="1081" y="2012"/>
                </a:cubicBezTo>
                <a:cubicBezTo>
                  <a:pt x="1080" y="2015"/>
                  <a:pt x="1079" y="2018"/>
                  <a:pt x="1078" y="2022"/>
                </a:cubicBezTo>
                <a:cubicBezTo>
                  <a:pt x="1077" y="2025"/>
                  <a:pt x="1077" y="2029"/>
                  <a:pt x="1076" y="2032"/>
                </a:cubicBezTo>
                <a:cubicBezTo>
                  <a:pt x="1076" y="2035"/>
                  <a:pt x="1076" y="2039"/>
                  <a:pt x="1075" y="2042"/>
                </a:cubicBezTo>
                <a:cubicBezTo>
                  <a:pt x="1075" y="2043"/>
                  <a:pt x="1075" y="2045"/>
                  <a:pt x="1075" y="2046"/>
                </a:cubicBezTo>
                <a:cubicBezTo>
                  <a:pt x="1075" y="2047"/>
                  <a:pt x="1075" y="2048"/>
                  <a:pt x="1075" y="2049"/>
                </a:cubicBezTo>
                <a:cubicBezTo>
                  <a:pt x="1075" y="2049"/>
                  <a:pt x="1075" y="2050"/>
                  <a:pt x="1075" y="2051"/>
                </a:cubicBezTo>
                <a:cubicBezTo>
                  <a:pt x="1076" y="2052"/>
                  <a:pt x="1076" y="2054"/>
                  <a:pt x="1076" y="2055"/>
                </a:cubicBezTo>
                <a:cubicBezTo>
                  <a:pt x="1076" y="2057"/>
                  <a:pt x="1076" y="2058"/>
                  <a:pt x="1076" y="2059"/>
                </a:cubicBezTo>
                <a:cubicBezTo>
                  <a:pt x="1076" y="2060"/>
                  <a:pt x="1077" y="2062"/>
                  <a:pt x="1077" y="2063"/>
                </a:cubicBezTo>
                <a:cubicBezTo>
                  <a:pt x="1077" y="2064"/>
                  <a:pt x="1077" y="2065"/>
                  <a:pt x="1078" y="2066"/>
                </a:cubicBezTo>
                <a:cubicBezTo>
                  <a:pt x="1078" y="2067"/>
                  <a:pt x="1078" y="2068"/>
                  <a:pt x="1078" y="2069"/>
                </a:cubicBezTo>
                <a:cubicBezTo>
                  <a:pt x="1078" y="2070"/>
                  <a:pt x="1079" y="2071"/>
                  <a:pt x="1079" y="2071"/>
                </a:cubicBezTo>
                <a:cubicBezTo>
                  <a:pt x="1079" y="2073"/>
                  <a:pt x="1080" y="2074"/>
                  <a:pt x="1080" y="2075"/>
                </a:cubicBezTo>
                <a:cubicBezTo>
                  <a:pt x="1080" y="2075"/>
                  <a:pt x="1080" y="2076"/>
                  <a:pt x="1080" y="2076"/>
                </a:cubicBezTo>
                <a:cubicBezTo>
                  <a:pt x="1080" y="2076"/>
                  <a:pt x="1080" y="2075"/>
                  <a:pt x="1080" y="2074"/>
                </a:cubicBezTo>
                <a:cubicBezTo>
                  <a:pt x="1080" y="2074"/>
                  <a:pt x="1080" y="2072"/>
                  <a:pt x="1080" y="2071"/>
                </a:cubicBezTo>
                <a:cubicBezTo>
                  <a:pt x="1080" y="2070"/>
                  <a:pt x="1080" y="2069"/>
                  <a:pt x="1080" y="2069"/>
                </a:cubicBezTo>
                <a:cubicBezTo>
                  <a:pt x="1080" y="2068"/>
                  <a:pt x="1081" y="2067"/>
                  <a:pt x="1081" y="2066"/>
                </a:cubicBezTo>
                <a:cubicBezTo>
                  <a:pt x="1081" y="2065"/>
                  <a:pt x="1081" y="2064"/>
                  <a:pt x="1081" y="2063"/>
                </a:cubicBezTo>
                <a:cubicBezTo>
                  <a:pt x="1081" y="2061"/>
                  <a:pt x="1081" y="2060"/>
                  <a:pt x="1081" y="2059"/>
                </a:cubicBezTo>
                <a:cubicBezTo>
                  <a:pt x="1081" y="2058"/>
                  <a:pt x="1081" y="2056"/>
                  <a:pt x="1081" y="2055"/>
                </a:cubicBezTo>
                <a:cubicBezTo>
                  <a:pt x="1081" y="2054"/>
                  <a:pt x="1081" y="2052"/>
                  <a:pt x="1081" y="2051"/>
                </a:cubicBezTo>
                <a:cubicBezTo>
                  <a:pt x="1081" y="2050"/>
                  <a:pt x="1082" y="2050"/>
                  <a:pt x="1082" y="2049"/>
                </a:cubicBezTo>
                <a:cubicBezTo>
                  <a:pt x="1082" y="2048"/>
                  <a:pt x="1082" y="2048"/>
                  <a:pt x="1082" y="2047"/>
                </a:cubicBezTo>
                <a:cubicBezTo>
                  <a:pt x="1082" y="2048"/>
                  <a:pt x="1082" y="2049"/>
                  <a:pt x="1082" y="2050"/>
                </a:cubicBezTo>
                <a:cubicBezTo>
                  <a:pt x="1083" y="2051"/>
                  <a:pt x="1083" y="2052"/>
                  <a:pt x="1083" y="2052"/>
                </a:cubicBezTo>
                <a:cubicBezTo>
                  <a:pt x="1083" y="2053"/>
                  <a:pt x="1084" y="2054"/>
                  <a:pt x="1084" y="2055"/>
                </a:cubicBezTo>
                <a:cubicBezTo>
                  <a:pt x="1084" y="2057"/>
                  <a:pt x="1085" y="2059"/>
                  <a:pt x="1086" y="2061"/>
                </a:cubicBezTo>
                <a:cubicBezTo>
                  <a:pt x="1086" y="2062"/>
                  <a:pt x="1087" y="2064"/>
                  <a:pt x="1087" y="2066"/>
                </a:cubicBezTo>
                <a:cubicBezTo>
                  <a:pt x="1088" y="2067"/>
                  <a:pt x="1088" y="2068"/>
                  <a:pt x="1088" y="2069"/>
                </a:cubicBezTo>
                <a:cubicBezTo>
                  <a:pt x="1089" y="2069"/>
                  <a:pt x="1089" y="2070"/>
                  <a:pt x="1089" y="2071"/>
                </a:cubicBezTo>
                <a:cubicBezTo>
                  <a:pt x="1090" y="2073"/>
                  <a:pt x="1090" y="2074"/>
                  <a:pt x="1090" y="2076"/>
                </a:cubicBezTo>
                <a:cubicBezTo>
                  <a:pt x="1090" y="2077"/>
                  <a:pt x="1091" y="2077"/>
                  <a:pt x="1091" y="2078"/>
                </a:cubicBezTo>
                <a:cubicBezTo>
                  <a:pt x="1091" y="2079"/>
                  <a:pt x="1091" y="2079"/>
                  <a:pt x="1091" y="2080"/>
                </a:cubicBezTo>
                <a:cubicBezTo>
                  <a:pt x="1091" y="2081"/>
                  <a:pt x="1091" y="2081"/>
                  <a:pt x="1091" y="2082"/>
                </a:cubicBezTo>
                <a:cubicBezTo>
                  <a:pt x="1091" y="2083"/>
                  <a:pt x="1091" y="2083"/>
                  <a:pt x="1091" y="2084"/>
                </a:cubicBezTo>
                <a:cubicBezTo>
                  <a:pt x="1091" y="2085"/>
                  <a:pt x="1092" y="2086"/>
                  <a:pt x="1092" y="2087"/>
                </a:cubicBezTo>
                <a:cubicBezTo>
                  <a:pt x="1092" y="2088"/>
                  <a:pt x="1091" y="2088"/>
                  <a:pt x="1091" y="2089"/>
                </a:cubicBezTo>
                <a:cubicBezTo>
                  <a:pt x="1091" y="2089"/>
                  <a:pt x="1091" y="2090"/>
                  <a:pt x="1091" y="2090"/>
                </a:cubicBezTo>
                <a:cubicBezTo>
                  <a:pt x="1091" y="2090"/>
                  <a:pt x="1092" y="2089"/>
                  <a:pt x="1092" y="2089"/>
                </a:cubicBezTo>
                <a:cubicBezTo>
                  <a:pt x="1092" y="2089"/>
                  <a:pt x="1093" y="2088"/>
                  <a:pt x="1093" y="2087"/>
                </a:cubicBezTo>
                <a:cubicBezTo>
                  <a:pt x="1094" y="2087"/>
                  <a:pt x="1094" y="2086"/>
                  <a:pt x="1094" y="2084"/>
                </a:cubicBezTo>
                <a:cubicBezTo>
                  <a:pt x="1095" y="2084"/>
                  <a:pt x="1095" y="2083"/>
                  <a:pt x="1095" y="2082"/>
                </a:cubicBezTo>
                <a:cubicBezTo>
                  <a:pt x="1095" y="2082"/>
                  <a:pt x="1095" y="2081"/>
                  <a:pt x="1096" y="2080"/>
                </a:cubicBezTo>
                <a:cubicBezTo>
                  <a:pt x="1096" y="2079"/>
                  <a:pt x="1096" y="2077"/>
                  <a:pt x="1096" y="2075"/>
                </a:cubicBezTo>
                <a:cubicBezTo>
                  <a:pt x="1096" y="2073"/>
                  <a:pt x="1096" y="2072"/>
                  <a:pt x="1096" y="2070"/>
                </a:cubicBezTo>
                <a:cubicBezTo>
                  <a:pt x="1096" y="2068"/>
                  <a:pt x="1095" y="2066"/>
                  <a:pt x="1095" y="2064"/>
                </a:cubicBezTo>
                <a:cubicBezTo>
                  <a:pt x="1094" y="2062"/>
                  <a:pt x="1094" y="2060"/>
                  <a:pt x="1093" y="2058"/>
                </a:cubicBezTo>
                <a:cubicBezTo>
                  <a:pt x="1092" y="2056"/>
                  <a:pt x="1092" y="2054"/>
                  <a:pt x="1091" y="2053"/>
                </a:cubicBezTo>
                <a:cubicBezTo>
                  <a:pt x="1091" y="2052"/>
                  <a:pt x="1090" y="2051"/>
                  <a:pt x="1090" y="2050"/>
                </a:cubicBezTo>
                <a:cubicBezTo>
                  <a:pt x="1090" y="2049"/>
                  <a:pt x="1089" y="2048"/>
                  <a:pt x="1089" y="2048"/>
                </a:cubicBezTo>
                <a:cubicBezTo>
                  <a:pt x="1087" y="2044"/>
                  <a:pt x="1086" y="2041"/>
                  <a:pt x="1085" y="2039"/>
                </a:cubicBezTo>
                <a:cubicBezTo>
                  <a:pt x="1084" y="2037"/>
                  <a:pt x="1084" y="2036"/>
                  <a:pt x="1083" y="2035"/>
                </a:cubicBezTo>
                <a:cubicBezTo>
                  <a:pt x="1084" y="2034"/>
                  <a:pt x="1084" y="2034"/>
                  <a:pt x="1084" y="2033"/>
                </a:cubicBezTo>
                <a:cubicBezTo>
                  <a:pt x="1084" y="2030"/>
                  <a:pt x="1085" y="2027"/>
                  <a:pt x="1086" y="2024"/>
                </a:cubicBezTo>
                <a:cubicBezTo>
                  <a:pt x="1086" y="2020"/>
                  <a:pt x="1087" y="2017"/>
                  <a:pt x="1088" y="2014"/>
                </a:cubicBezTo>
                <a:cubicBezTo>
                  <a:pt x="1088" y="2013"/>
                  <a:pt x="1089" y="2011"/>
                  <a:pt x="1089" y="2010"/>
                </a:cubicBezTo>
                <a:cubicBezTo>
                  <a:pt x="1090" y="2008"/>
                  <a:pt x="1090" y="2007"/>
                  <a:pt x="1091" y="2005"/>
                </a:cubicBezTo>
                <a:cubicBezTo>
                  <a:pt x="1091" y="2004"/>
                  <a:pt x="1092" y="2002"/>
                  <a:pt x="1092" y="2001"/>
                </a:cubicBezTo>
                <a:cubicBezTo>
                  <a:pt x="1092" y="2000"/>
                  <a:pt x="1093" y="2000"/>
                  <a:pt x="1093" y="1999"/>
                </a:cubicBezTo>
                <a:cubicBezTo>
                  <a:pt x="1093" y="1998"/>
                  <a:pt x="1093" y="1998"/>
                  <a:pt x="1094" y="1997"/>
                </a:cubicBezTo>
                <a:cubicBezTo>
                  <a:pt x="1094" y="1996"/>
                  <a:pt x="1095" y="1994"/>
                  <a:pt x="1095" y="1993"/>
                </a:cubicBezTo>
                <a:cubicBezTo>
                  <a:pt x="1096" y="1992"/>
                  <a:pt x="1096" y="1991"/>
                  <a:pt x="1097" y="1990"/>
                </a:cubicBezTo>
                <a:cubicBezTo>
                  <a:pt x="1097" y="1989"/>
                  <a:pt x="1097" y="1988"/>
                  <a:pt x="1098" y="1987"/>
                </a:cubicBezTo>
                <a:cubicBezTo>
                  <a:pt x="1095" y="2039"/>
                  <a:pt x="1124" y="2098"/>
                  <a:pt x="1153" y="2156"/>
                </a:cubicBezTo>
                <a:cubicBezTo>
                  <a:pt x="1152" y="2156"/>
                  <a:pt x="1152" y="2157"/>
                  <a:pt x="1152" y="2157"/>
                </a:cubicBezTo>
                <a:cubicBezTo>
                  <a:pt x="1151" y="2161"/>
                  <a:pt x="1150" y="2166"/>
                  <a:pt x="1149" y="2171"/>
                </a:cubicBezTo>
                <a:cubicBezTo>
                  <a:pt x="1149" y="2173"/>
                  <a:pt x="1149" y="2176"/>
                  <a:pt x="1149" y="2178"/>
                </a:cubicBezTo>
                <a:cubicBezTo>
                  <a:pt x="1149" y="2179"/>
                  <a:pt x="1149" y="2180"/>
                  <a:pt x="1149" y="2180"/>
                </a:cubicBezTo>
                <a:cubicBezTo>
                  <a:pt x="1149" y="2181"/>
                  <a:pt x="1149" y="2182"/>
                  <a:pt x="1149" y="2183"/>
                </a:cubicBezTo>
                <a:cubicBezTo>
                  <a:pt x="1149" y="2184"/>
                  <a:pt x="1149" y="2185"/>
                  <a:pt x="1149" y="2187"/>
                </a:cubicBezTo>
                <a:cubicBezTo>
                  <a:pt x="1150" y="2192"/>
                  <a:pt x="1151" y="2198"/>
                  <a:pt x="1152" y="2204"/>
                </a:cubicBezTo>
                <a:cubicBezTo>
                  <a:pt x="1152" y="2207"/>
                  <a:pt x="1153" y="2210"/>
                  <a:pt x="1153" y="2213"/>
                </a:cubicBezTo>
                <a:cubicBezTo>
                  <a:pt x="1154" y="2215"/>
                  <a:pt x="1154" y="2216"/>
                  <a:pt x="1154" y="2218"/>
                </a:cubicBezTo>
                <a:cubicBezTo>
                  <a:pt x="1154" y="2219"/>
                  <a:pt x="1154" y="2220"/>
                  <a:pt x="1154" y="2220"/>
                </a:cubicBezTo>
                <a:cubicBezTo>
                  <a:pt x="1155" y="2221"/>
                  <a:pt x="1155" y="2221"/>
                  <a:pt x="1155" y="2221"/>
                </a:cubicBezTo>
                <a:cubicBezTo>
                  <a:pt x="1155" y="2222"/>
                  <a:pt x="1155" y="2222"/>
                  <a:pt x="1155" y="2222"/>
                </a:cubicBezTo>
                <a:cubicBezTo>
                  <a:pt x="1155" y="2222"/>
                  <a:pt x="1155" y="2222"/>
                  <a:pt x="1155" y="2222"/>
                </a:cubicBezTo>
                <a:cubicBezTo>
                  <a:pt x="1155" y="2222"/>
                  <a:pt x="1155" y="2222"/>
                  <a:pt x="1155" y="2222"/>
                </a:cubicBezTo>
                <a:cubicBezTo>
                  <a:pt x="1155" y="2223"/>
                  <a:pt x="1155" y="2223"/>
                  <a:pt x="1155" y="2223"/>
                </a:cubicBezTo>
                <a:cubicBezTo>
                  <a:pt x="1155" y="2224"/>
                  <a:pt x="1155" y="2226"/>
                  <a:pt x="1155" y="2227"/>
                </a:cubicBezTo>
                <a:cubicBezTo>
                  <a:pt x="1155" y="2228"/>
                  <a:pt x="1155" y="2229"/>
                  <a:pt x="1154" y="2229"/>
                </a:cubicBezTo>
                <a:cubicBezTo>
                  <a:pt x="1154" y="2231"/>
                  <a:pt x="1153" y="2232"/>
                  <a:pt x="1152" y="2234"/>
                </a:cubicBezTo>
                <a:cubicBezTo>
                  <a:pt x="1152" y="2235"/>
                  <a:pt x="1151" y="2236"/>
                  <a:pt x="1151" y="2237"/>
                </a:cubicBezTo>
                <a:cubicBezTo>
                  <a:pt x="1151" y="2237"/>
                  <a:pt x="1150" y="2238"/>
                  <a:pt x="1150" y="2238"/>
                </a:cubicBezTo>
                <a:cubicBezTo>
                  <a:pt x="1150" y="2238"/>
                  <a:pt x="1150" y="2239"/>
                  <a:pt x="1149" y="2239"/>
                </a:cubicBezTo>
                <a:cubicBezTo>
                  <a:pt x="1149" y="2240"/>
                  <a:pt x="1148" y="2241"/>
                  <a:pt x="1147" y="2242"/>
                </a:cubicBezTo>
                <a:cubicBezTo>
                  <a:pt x="1147" y="2242"/>
                  <a:pt x="1147" y="2243"/>
                  <a:pt x="1146" y="2243"/>
                </a:cubicBezTo>
                <a:cubicBezTo>
                  <a:pt x="1146" y="2243"/>
                  <a:pt x="1146" y="2244"/>
                  <a:pt x="1145" y="2244"/>
                </a:cubicBezTo>
                <a:cubicBezTo>
                  <a:pt x="1144" y="2246"/>
                  <a:pt x="1142" y="2248"/>
                  <a:pt x="1141" y="2249"/>
                </a:cubicBezTo>
                <a:cubicBezTo>
                  <a:pt x="1139" y="2251"/>
                  <a:pt x="1138" y="2253"/>
                  <a:pt x="1136" y="2255"/>
                </a:cubicBezTo>
                <a:cubicBezTo>
                  <a:pt x="1136" y="2255"/>
                  <a:pt x="1135" y="2256"/>
                  <a:pt x="1135" y="2256"/>
                </a:cubicBezTo>
                <a:cubicBezTo>
                  <a:pt x="1135" y="2257"/>
                  <a:pt x="1134" y="2257"/>
                  <a:pt x="1134" y="2258"/>
                </a:cubicBezTo>
                <a:cubicBezTo>
                  <a:pt x="1133" y="2259"/>
                  <a:pt x="1133" y="2260"/>
                  <a:pt x="1132" y="2261"/>
                </a:cubicBezTo>
                <a:cubicBezTo>
                  <a:pt x="1131" y="2263"/>
                  <a:pt x="1130" y="2265"/>
                  <a:pt x="1129" y="2267"/>
                </a:cubicBezTo>
                <a:cubicBezTo>
                  <a:pt x="1128" y="2269"/>
                  <a:pt x="1128" y="2271"/>
                  <a:pt x="1127" y="2272"/>
                </a:cubicBezTo>
                <a:cubicBezTo>
                  <a:pt x="1127" y="2274"/>
                  <a:pt x="1126" y="2276"/>
                  <a:pt x="1126" y="2277"/>
                </a:cubicBezTo>
                <a:cubicBezTo>
                  <a:pt x="1126" y="2279"/>
                  <a:pt x="1126" y="2280"/>
                  <a:pt x="1125" y="2281"/>
                </a:cubicBezTo>
                <a:cubicBezTo>
                  <a:pt x="1125" y="2282"/>
                  <a:pt x="1125" y="2283"/>
                  <a:pt x="1125" y="2284"/>
                </a:cubicBezTo>
                <a:cubicBezTo>
                  <a:pt x="1125" y="2284"/>
                  <a:pt x="1125" y="2285"/>
                  <a:pt x="1125" y="2285"/>
                </a:cubicBezTo>
                <a:cubicBezTo>
                  <a:pt x="1125" y="2285"/>
                  <a:pt x="1126" y="2284"/>
                  <a:pt x="1126" y="2284"/>
                </a:cubicBezTo>
                <a:cubicBezTo>
                  <a:pt x="1126" y="2283"/>
                  <a:pt x="1127" y="2283"/>
                  <a:pt x="1127" y="2282"/>
                </a:cubicBezTo>
                <a:cubicBezTo>
                  <a:pt x="1128" y="2280"/>
                  <a:pt x="1129" y="2277"/>
                  <a:pt x="1131" y="2274"/>
                </a:cubicBezTo>
                <a:cubicBezTo>
                  <a:pt x="1133" y="2271"/>
                  <a:pt x="1135" y="2268"/>
                  <a:pt x="1138" y="2265"/>
                </a:cubicBezTo>
                <a:cubicBezTo>
                  <a:pt x="1139" y="2264"/>
                  <a:pt x="1139" y="2263"/>
                  <a:pt x="1140" y="2262"/>
                </a:cubicBezTo>
                <a:cubicBezTo>
                  <a:pt x="1141" y="2261"/>
                  <a:pt x="1141" y="2261"/>
                  <a:pt x="1142" y="2260"/>
                </a:cubicBezTo>
                <a:cubicBezTo>
                  <a:pt x="1144" y="2258"/>
                  <a:pt x="1145" y="2256"/>
                  <a:pt x="1147" y="2255"/>
                </a:cubicBezTo>
                <a:cubicBezTo>
                  <a:pt x="1148" y="2253"/>
                  <a:pt x="1150" y="2251"/>
                  <a:pt x="1151" y="2249"/>
                </a:cubicBezTo>
                <a:cubicBezTo>
                  <a:pt x="1152" y="2248"/>
                  <a:pt x="1153" y="2247"/>
                  <a:pt x="1153" y="2246"/>
                </a:cubicBezTo>
                <a:cubicBezTo>
                  <a:pt x="1154" y="2245"/>
                  <a:pt x="1155" y="2244"/>
                  <a:pt x="1155" y="2243"/>
                </a:cubicBezTo>
                <a:cubicBezTo>
                  <a:pt x="1156" y="2242"/>
                  <a:pt x="1156" y="2242"/>
                  <a:pt x="1156" y="2242"/>
                </a:cubicBezTo>
                <a:cubicBezTo>
                  <a:pt x="1156" y="2245"/>
                  <a:pt x="1156" y="2248"/>
                  <a:pt x="1155" y="2251"/>
                </a:cubicBezTo>
                <a:cubicBezTo>
                  <a:pt x="1155" y="2252"/>
                  <a:pt x="1155" y="2254"/>
                  <a:pt x="1155" y="2255"/>
                </a:cubicBezTo>
                <a:cubicBezTo>
                  <a:pt x="1155" y="2257"/>
                  <a:pt x="1155" y="2259"/>
                  <a:pt x="1155" y="2260"/>
                </a:cubicBezTo>
                <a:cubicBezTo>
                  <a:pt x="1154" y="2266"/>
                  <a:pt x="1153" y="2272"/>
                  <a:pt x="1151" y="2278"/>
                </a:cubicBezTo>
                <a:cubicBezTo>
                  <a:pt x="1151" y="2279"/>
                  <a:pt x="1150" y="2281"/>
                  <a:pt x="1150" y="2282"/>
                </a:cubicBezTo>
                <a:cubicBezTo>
                  <a:pt x="1150" y="2284"/>
                  <a:pt x="1149" y="2285"/>
                  <a:pt x="1149" y="2286"/>
                </a:cubicBezTo>
                <a:cubicBezTo>
                  <a:pt x="1148" y="2289"/>
                  <a:pt x="1147" y="2292"/>
                  <a:pt x="1146" y="2294"/>
                </a:cubicBezTo>
                <a:cubicBezTo>
                  <a:pt x="1146" y="2295"/>
                  <a:pt x="1146" y="2296"/>
                  <a:pt x="1145" y="2296"/>
                </a:cubicBezTo>
                <a:cubicBezTo>
                  <a:pt x="1145" y="2297"/>
                  <a:pt x="1145" y="2298"/>
                  <a:pt x="1145" y="2298"/>
                </a:cubicBezTo>
                <a:cubicBezTo>
                  <a:pt x="1144" y="2299"/>
                  <a:pt x="1144" y="2301"/>
                  <a:pt x="1143" y="2302"/>
                </a:cubicBezTo>
                <a:cubicBezTo>
                  <a:pt x="1143" y="2303"/>
                  <a:pt x="1142" y="2304"/>
                  <a:pt x="1142" y="2305"/>
                </a:cubicBezTo>
                <a:cubicBezTo>
                  <a:pt x="1141" y="2306"/>
                  <a:pt x="1140" y="2307"/>
                  <a:pt x="1140" y="2309"/>
                </a:cubicBezTo>
                <a:cubicBezTo>
                  <a:pt x="1140" y="2309"/>
                  <a:pt x="1139" y="2310"/>
                  <a:pt x="1139" y="2310"/>
                </a:cubicBezTo>
                <a:cubicBezTo>
                  <a:pt x="1139" y="2311"/>
                  <a:pt x="1139" y="2311"/>
                  <a:pt x="1138" y="2312"/>
                </a:cubicBezTo>
                <a:cubicBezTo>
                  <a:pt x="1138" y="2313"/>
                  <a:pt x="1137" y="2314"/>
                  <a:pt x="1137" y="2315"/>
                </a:cubicBezTo>
                <a:cubicBezTo>
                  <a:pt x="1136" y="2317"/>
                  <a:pt x="1135" y="2318"/>
                  <a:pt x="1134" y="2320"/>
                </a:cubicBezTo>
                <a:cubicBezTo>
                  <a:pt x="1132" y="2324"/>
                  <a:pt x="1130" y="2326"/>
                  <a:pt x="1128" y="2329"/>
                </a:cubicBezTo>
                <a:cubicBezTo>
                  <a:pt x="1128" y="2330"/>
                  <a:pt x="1127" y="2331"/>
                  <a:pt x="1126" y="2332"/>
                </a:cubicBezTo>
                <a:cubicBezTo>
                  <a:pt x="1126" y="2333"/>
                  <a:pt x="1125" y="2333"/>
                  <a:pt x="1125" y="2334"/>
                </a:cubicBezTo>
                <a:cubicBezTo>
                  <a:pt x="1124" y="2335"/>
                  <a:pt x="1123" y="2336"/>
                  <a:pt x="1123" y="2336"/>
                </a:cubicBezTo>
                <a:cubicBezTo>
                  <a:pt x="1123" y="2336"/>
                  <a:pt x="1124" y="2335"/>
                  <a:pt x="1125" y="2334"/>
                </a:cubicBezTo>
                <a:cubicBezTo>
                  <a:pt x="1125" y="2334"/>
                  <a:pt x="1126" y="2333"/>
                  <a:pt x="1127" y="2332"/>
                </a:cubicBezTo>
                <a:cubicBezTo>
                  <a:pt x="1128" y="2332"/>
                  <a:pt x="1129" y="2331"/>
                  <a:pt x="1130" y="2330"/>
                </a:cubicBezTo>
                <a:cubicBezTo>
                  <a:pt x="1131" y="2328"/>
                  <a:pt x="1134" y="2325"/>
                  <a:pt x="1136" y="2322"/>
                </a:cubicBezTo>
                <a:cubicBezTo>
                  <a:pt x="1137" y="2320"/>
                  <a:pt x="1139" y="2319"/>
                  <a:pt x="1140" y="2317"/>
                </a:cubicBezTo>
                <a:cubicBezTo>
                  <a:pt x="1141" y="2316"/>
                  <a:pt x="1141" y="2315"/>
                  <a:pt x="1142" y="2314"/>
                </a:cubicBezTo>
                <a:cubicBezTo>
                  <a:pt x="1142" y="2313"/>
                  <a:pt x="1143" y="2313"/>
                  <a:pt x="1143" y="2312"/>
                </a:cubicBezTo>
                <a:cubicBezTo>
                  <a:pt x="1143" y="2312"/>
                  <a:pt x="1144" y="2311"/>
                  <a:pt x="1144" y="2311"/>
                </a:cubicBezTo>
                <a:cubicBezTo>
                  <a:pt x="1145" y="2310"/>
                  <a:pt x="1145" y="2309"/>
                  <a:pt x="1146" y="2308"/>
                </a:cubicBezTo>
                <a:cubicBezTo>
                  <a:pt x="1147" y="2306"/>
                  <a:pt x="1147" y="2305"/>
                  <a:pt x="1148" y="2304"/>
                </a:cubicBezTo>
                <a:cubicBezTo>
                  <a:pt x="1148" y="2303"/>
                  <a:pt x="1149" y="2302"/>
                  <a:pt x="1150" y="2300"/>
                </a:cubicBezTo>
                <a:cubicBezTo>
                  <a:pt x="1150" y="2300"/>
                  <a:pt x="1150" y="2299"/>
                  <a:pt x="1151" y="2299"/>
                </a:cubicBezTo>
                <a:cubicBezTo>
                  <a:pt x="1151" y="2298"/>
                  <a:pt x="1151" y="2297"/>
                  <a:pt x="1152" y="2297"/>
                </a:cubicBezTo>
                <a:cubicBezTo>
                  <a:pt x="1152" y="2295"/>
                  <a:pt x="1153" y="2293"/>
                  <a:pt x="1154" y="2291"/>
                </a:cubicBezTo>
                <a:cubicBezTo>
                  <a:pt x="1154" y="2292"/>
                  <a:pt x="1154" y="2292"/>
                  <a:pt x="1154" y="2292"/>
                </a:cubicBezTo>
                <a:cubicBezTo>
                  <a:pt x="1154" y="2294"/>
                  <a:pt x="1154" y="2295"/>
                  <a:pt x="1154" y="2297"/>
                </a:cubicBezTo>
                <a:cubicBezTo>
                  <a:pt x="1154" y="2298"/>
                  <a:pt x="1154" y="2300"/>
                  <a:pt x="1154" y="2302"/>
                </a:cubicBezTo>
                <a:cubicBezTo>
                  <a:pt x="1154" y="2305"/>
                  <a:pt x="1154" y="2308"/>
                  <a:pt x="1154" y="2311"/>
                </a:cubicBezTo>
                <a:cubicBezTo>
                  <a:pt x="1154" y="2312"/>
                  <a:pt x="1154" y="2314"/>
                  <a:pt x="1154" y="2316"/>
                </a:cubicBezTo>
                <a:cubicBezTo>
                  <a:pt x="1153" y="2317"/>
                  <a:pt x="1153" y="2319"/>
                  <a:pt x="1153" y="2320"/>
                </a:cubicBezTo>
                <a:cubicBezTo>
                  <a:pt x="1153" y="2323"/>
                  <a:pt x="1153" y="2326"/>
                  <a:pt x="1152" y="2329"/>
                </a:cubicBezTo>
                <a:cubicBezTo>
                  <a:pt x="1152" y="2332"/>
                  <a:pt x="1152" y="2335"/>
                  <a:pt x="1151" y="2337"/>
                </a:cubicBezTo>
                <a:cubicBezTo>
                  <a:pt x="1150" y="2340"/>
                  <a:pt x="1150" y="2342"/>
                  <a:pt x="1149" y="2344"/>
                </a:cubicBezTo>
                <a:cubicBezTo>
                  <a:pt x="1149" y="2346"/>
                  <a:pt x="1148" y="2347"/>
                  <a:pt x="1148" y="2348"/>
                </a:cubicBezTo>
                <a:cubicBezTo>
                  <a:pt x="1148" y="2349"/>
                  <a:pt x="1147" y="2350"/>
                  <a:pt x="1147" y="2350"/>
                </a:cubicBezTo>
                <a:cubicBezTo>
                  <a:pt x="1146" y="2351"/>
                  <a:pt x="1146" y="2352"/>
                  <a:pt x="1146" y="2353"/>
                </a:cubicBezTo>
                <a:cubicBezTo>
                  <a:pt x="1145" y="2354"/>
                  <a:pt x="1145" y="2354"/>
                  <a:pt x="1145" y="2355"/>
                </a:cubicBezTo>
                <a:cubicBezTo>
                  <a:pt x="1144" y="2356"/>
                  <a:pt x="1144" y="2357"/>
                  <a:pt x="1143" y="2358"/>
                </a:cubicBezTo>
                <a:cubicBezTo>
                  <a:pt x="1143" y="2358"/>
                  <a:pt x="1143" y="2359"/>
                  <a:pt x="1143" y="2359"/>
                </a:cubicBezTo>
                <a:cubicBezTo>
                  <a:pt x="1143" y="2359"/>
                  <a:pt x="1143" y="2359"/>
                  <a:pt x="1144" y="2358"/>
                </a:cubicBezTo>
                <a:cubicBezTo>
                  <a:pt x="1144" y="2358"/>
                  <a:pt x="1145" y="2357"/>
                  <a:pt x="1146" y="2356"/>
                </a:cubicBezTo>
                <a:cubicBezTo>
                  <a:pt x="1147" y="2355"/>
                  <a:pt x="1147" y="2355"/>
                  <a:pt x="1148" y="2354"/>
                </a:cubicBezTo>
                <a:cubicBezTo>
                  <a:pt x="1148" y="2353"/>
                  <a:pt x="1149" y="2353"/>
                  <a:pt x="1149" y="2352"/>
                </a:cubicBezTo>
                <a:cubicBezTo>
                  <a:pt x="1150" y="2351"/>
                  <a:pt x="1151" y="2350"/>
                  <a:pt x="1151" y="2349"/>
                </a:cubicBezTo>
                <a:cubicBezTo>
                  <a:pt x="1152" y="2348"/>
                  <a:pt x="1153" y="2347"/>
                  <a:pt x="1153" y="2346"/>
                </a:cubicBezTo>
                <a:cubicBezTo>
                  <a:pt x="1154" y="2344"/>
                  <a:pt x="1156" y="2342"/>
                  <a:pt x="1157" y="2339"/>
                </a:cubicBezTo>
                <a:cubicBezTo>
                  <a:pt x="1158" y="2336"/>
                  <a:pt x="1159" y="2333"/>
                  <a:pt x="1159" y="2330"/>
                </a:cubicBezTo>
                <a:cubicBezTo>
                  <a:pt x="1160" y="2329"/>
                  <a:pt x="1160" y="2327"/>
                  <a:pt x="1160" y="2326"/>
                </a:cubicBezTo>
                <a:cubicBezTo>
                  <a:pt x="1161" y="2324"/>
                  <a:pt x="1161" y="2323"/>
                  <a:pt x="1161" y="2321"/>
                </a:cubicBezTo>
                <a:cubicBezTo>
                  <a:pt x="1161" y="2319"/>
                  <a:pt x="1161" y="2318"/>
                  <a:pt x="1161" y="2316"/>
                </a:cubicBezTo>
                <a:cubicBezTo>
                  <a:pt x="1161" y="2314"/>
                  <a:pt x="1162" y="2313"/>
                  <a:pt x="1162" y="2311"/>
                </a:cubicBezTo>
                <a:cubicBezTo>
                  <a:pt x="1162" y="2308"/>
                  <a:pt x="1162" y="2305"/>
                  <a:pt x="1161" y="2301"/>
                </a:cubicBezTo>
                <a:cubicBezTo>
                  <a:pt x="1161" y="2300"/>
                  <a:pt x="1161" y="2298"/>
                  <a:pt x="1161" y="2297"/>
                </a:cubicBezTo>
                <a:cubicBezTo>
                  <a:pt x="1161" y="2295"/>
                  <a:pt x="1161" y="2294"/>
                  <a:pt x="1161" y="2292"/>
                </a:cubicBezTo>
                <a:cubicBezTo>
                  <a:pt x="1160" y="2286"/>
                  <a:pt x="1160" y="2281"/>
                  <a:pt x="1159" y="2276"/>
                </a:cubicBezTo>
                <a:cubicBezTo>
                  <a:pt x="1159" y="2276"/>
                  <a:pt x="1159" y="2276"/>
                  <a:pt x="1159" y="2275"/>
                </a:cubicBezTo>
                <a:cubicBezTo>
                  <a:pt x="1160" y="2274"/>
                  <a:pt x="1160" y="2272"/>
                  <a:pt x="1160" y="2271"/>
                </a:cubicBezTo>
                <a:cubicBezTo>
                  <a:pt x="1160" y="2270"/>
                  <a:pt x="1161" y="2269"/>
                  <a:pt x="1161" y="2268"/>
                </a:cubicBezTo>
                <a:cubicBezTo>
                  <a:pt x="1161" y="2268"/>
                  <a:pt x="1161" y="2267"/>
                  <a:pt x="1161" y="2266"/>
                </a:cubicBezTo>
                <a:cubicBezTo>
                  <a:pt x="1162" y="2264"/>
                  <a:pt x="1162" y="2263"/>
                  <a:pt x="1162" y="2261"/>
                </a:cubicBezTo>
                <a:cubicBezTo>
                  <a:pt x="1162" y="2260"/>
                  <a:pt x="1163" y="2258"/>
                  <a:pt x="1163" y="2256"/>
                </a:cubicBezTo>
                <a:cubicBezTo>
                  <a:pt x="1163" y="2255"/>
                  <a:pt x="1163" y="2253"/>
                  <a:pt x="1163" y="2251"/>
                </a:cubicBezTo>
                <a:cubicBezTo>
                  <a:pt x="1164" y="2248"/>
                  <a:pt x="1164" y="2245"/>
                  <a:pt x="1164" y="2241"/>
                </a:cubicBezTo>
                <a:cubicBezTo>
                  <a:pt x="1164" y="2240"/>
                  <a:pt x="1164" y="2238"/>
                  <a:pt x="1164" y="2236"/>
                </a:cubicBezTo>
                <a:cubicBezTo>
                  <a:pt x="1164" y="2235"/>
                  <a:pt x="1163" y="2233"/>
                  <a:pt x="1163" y="2231"/>
                </a:cubicBezTo>
                <a:cubicBezTo>
                  <a:pt x="1163" y="2230"/>
                  <a:pt x="1163" y="2230"/>
                  <a:pt x="1163" y="2229"/>
                </a:cubicBezTo>
                <a:cubicBezTo>
                  <a:pt x="1163" y="2226"/>
                  <a:pt x="1163" y="2226"/>
                  <a:pt x="1163" y="2226"/>
                </a:cubicBezTo>
                <a:cubicBezTo>
                  <a:pt x="1163" y="2225"/>
                  <a:pt x="1163" y="2223"/>
                  <a:pt x="1162" y="2222"/>
                </a:cubicBezTo>
                <a:cubicBezTo>
                  <a:pt x="1162" y="2221"/>
                  <a:pt x="1162" y="2221"/>
                  <a:pt x="1162" y="2221"/>
                </a:cubicBezTo>
                <a:cubicBezTo>
                  <a:pt x="1162" y="2221"/>
                  <a:pt x="1162" y="2221"/>
                  <a:pt x="1162" y="2221"/>
                </a:cubicBezTo>
                <a:cubicBezTo>
                  <a:pt x="1162" y="2220"/>
                  <a:pt x="1162" y="2220"/>
                  <a:pt x="1162" y="2220"/>
                </a:cubicBezTo>
                <a:cubicBezTo>
                  <a:pt x="1162" y="2219"/>
                  <a:pt x="1162" y="2219"/>
                  <a:pt x="1162" y="2219"/>
                </a:cubicBezTo>
                <a:cubicBezTo>
                  <a:pt x="1162" y="2218"/>
                  <a:pt x="1162" y="2218"/>
                  <a:pt x="1162" y="2217"/>
                </a:cubicBezTo>
                <a:cubicBezTo>
                  <a:pt x="1161" y="2215"/>
                  <a:pt x="1161" y="2214"/>
                  <a:pt x="1161" y="2212"/>
                </a:cubicBezTo>
                <a:cubicBezTo>
                  <a:pt x="1160" y="2209"/>
                  <a:pt x="1159" y="2206"/>
                  <a:pt x="1159" y="2203"/>
                </a:cubicBezTo>
                <a:cubicBezTo>
                  <a:pt x="1157" y="2197"/>
                  <a:pt x="1156" y="2191"/>
                  <a:pt x="1155" y="2186"/>
                </a:cubicBezTo>
                <a:cubicBezTo>
                  <a:pt x="1155" y="2185"/>
                  <a:pt x="1155" y="2183"/>
                  <a:pt x="1154" y="2182"/>
                </a:cubicBezTo>
                <a:cubicBezTo>
                  <a:pt x="1154" y="2181"/>
                  <a:pt x="1154" y="2181"/>
                  <a:pt x="1154" y="2180"/>
                </a:cubicBezTo>
                <a:cubicBezTo>
                  <a:pt x="1154" y="2179"/>
                  <a:pt x="1154" y="2179"/>
                  <a:pt x="1154" y="2178"/>
                </a:cubicBezTo>
                <a:cubicBezTo>
                  <a:pt x="1154" y="2176"/>
                  <a:pt x="1154" y="2173"/>
                  <a:pt x="1154" y="2171"/>
                </a:cubicBezTo>
                <a:cubicBezTo>
                  <a:pt x="1154" y="2170"/>
                  <a:pt x="1154" y="2169"/>
                  <a:pt x="1154" y="2167"/>
                </a:cubicBezTo>
                <a:cubicBezTo>
                  <a:pt x="1154" y="2166"/>
                  <a:pt x="1154" y="2165"/>
                  <a:pt x="1154" y="2164"/>
                </a:cubicBezTo>
                <a:cubicBezTo>
                  <a:pt x="1154" y="2163"/>
                  <a:pt x="1154" y="2162"/>
                  <a:pt x="1154" y="2161"/>
                </a:cubicBezTo>
                <a:cubicBezTo>
                  <a:pt x="1154" y="2161"/>
                  <a:pt x="1155" y="2160"/>
                  <a:pt x="1155" y="2160"/>
                </a:cubicBezTo>
                <a:cubicBezTo>
                  <a:pt x="1181" y="2214"/>
                  <a:pt x="1207" y="2267"/>
                  <a:pt x="1205" y="2315"/>
                </a:cubicBezTo>
                <a:cubicBezTo>
                  <a:pt x="1205" y="2322"/>
                  <a:pt x="1204" y="2329"/>
                  <a:pt x="1203" y="2336"/>
                </a:cubicBezTo>
                <a:cubicBezTo>
                  <a:pt x="1203" y="2337"/>
                  <a:pt x="1202" y="2338"/>
                  <a:pt x="1201" y="2339"/>
                </a:cubicBezTo>
                <a:cubicBezTo>
                  <a:pt x="1201" y="2340"/>
                  <a:pt x="1201" y="2340"/>
                  <a:pt x="1200" y="2341"/>
                </a:cubicBezTo>
                <a:cubicBezTo>
                  <a:pt x="1200" y="2341"/>
                  <a:pt x="1200" y="2342"/>
                  <a:pt x="1200" y="2342"/>
                </a:cubicBezTo>
                <a:cubicBezTo>
                  <a:pt x="1199" y="2342"/>
                  <a:pt x="1199" y="2342"/>
                  <a:pt x="1199" y="2342"/>
                </a:cubicBezTo>
                <a:cubicBezTo>
                  <a:pt x="1199" y="2343"/>
                  <a:pt x="1199" y="2343"/>
                  <a:pt x="1199" y="2343"/>
                </a:cubicBezTo>
                <a:cubicBezTo>
                  <a:pt x="1199" y="2343"/>
                  <a:pt x="1199" y="2343"/>
                  <a:pt x="1199" y="2343"/>
                </a:cubicBezTo>
                <a:cubicBezTo>
                  <a:pt x="1199" y="2343"/>
                  <a:pt x="1199" y="2343"/>
                  <a:pt x="1199" y="2343"/>
                </a:cubicBezTo>
                <a:cubicBezTo>
                  <a:pt x="1199" y="2343"/>
                  <a:pt x="1199" y="2343"/>
                  <a:pt x="1199" y="2343"/>
                </a:cubicBezTo>
                <a:cubicBezTo>
                  <a:pt x="1199" y="2343"/>
                  <a:pt x="1199" y="2343"/>
                  <a:pt x="1199" y="2343"/>
                </a:cubicBezTo>
                <a:cubicBezTo>
                  <a:pt x="1199" y="2343"/>
                  <a:pt x="1198" y="2344"/>
                  <a:pt x="1198" y="2345"/>
                </a:cubicBezTo>
                <a:cubicBezTo>
                  <a:pt x="1198" y="2345"/>
                  <a:pt x="1198" y="2345"/>
                  <a:pt x="1197" y="2345"/>
                </a:cubicBezTo>
                <a:cubicBezTo>
                  <a:pt x="1197" y="2346"/>
                  <a:pt x="1197" y="2346"/>
                  <a:pt x="1197" y="2346"/>
                </a:cubicBezTo>
                <a:cubicBezTo>
                  <a:pt x="1196" y="2347"/>
                  <a:pt x="1196" y="2347"/>
                  <a:pt x="1195" y="2348"/>
                </a:cubicBezTo>
                <a:cubicBezTo>
                  <a:pt x="1195" y="2349"/>
                  <a:pt x="1194" y="2349"/>
                  <a:pt x="1194" y="2350"/>
                </a:cubicBezTo>
                <a:cubicBezTo>
                  <a:pt x="1193" y="2350"/>
                  <a:pt x="1193" y="2350"/>
                  <a:pt x="1193" y="2351"/>
                </a:cubicBezTo>
                <a:cubicBezTo>
                  <a:pt x="1193" y="2351"/>
                  <a:pt x="1192" y="2351"/>
                  <a:pt x="1192" y="2352"/>
                </a:cubicBezTo>
                <a:cubicBezTo>
                  <a:pt x="1191" y="2352"/>
                  <a:pt x="1191" y="2353"/>
                  <a:pt x="1190" y="2353"/>
                </a:cubicBezTo>
                <a:cubicBezTo>
                  <a:pt x="1188" y="2356"/>
                  <a:pt x="1185" y="2358"/>
                  <a:pt x="1182" y="2361"/>
                </a:cubicBezTo>
                <a:cubicBezTo>
                  <a:pt x="1179" y="2363"/>
                  <a:pt x="1176" y="2365"/>
                  <a:pt x="1173" y="2367"/>
                </a:cubicBezTo>
                <a:cubicBezTo>
                  <a:pt x="1169" y="2370"/>
                  <a:pt x="1166" y="2372"/>
                  <a:pt x="1162" y="2374"/>
                </a:cubicBezTo>
                <a:cubicBezTo>
                  <a:pt x="1161" y="2376"/>
                  <a:pt x="1159" y="2377"/>
                  <a:pt x="1157" y="2378"/>
                </a:cubicBezTo>
                <a:cubicBezTo>
                  <a:pt x="1156" y="2379"/>
                  <a:pt x="1156" y="2379"/>
                  <a:pt x="1156" y="2379"/>
                </a:cubicBezTo>
                <a:cubicBezTo>
                  <a:pt x="1156" y="2379"/>
                  <a:pt x="1156" y="2379"/>
                  <a:pt x="1156" y="2379"/>
                </a:cubicBezTo>
                <a:cubicBezTo>
                  <a:pt x="1155" y="2379"/>
                  <a:pt x="1155" y="2379"/>
                  <a:pt x="1155" y="2379"/>
                </a:cubicBezTo>
                <a:cubicBezTo>
                  <a:pt x="1155" y="2380"/>
                  <a:pt x="1155" y="2380"/>
                  <a:pt x="1155" y="2380"/>
                </a:cubicBezTo>
                <a:cubicBezTo>
                  <a:pt x="1154" y="2381"/>
                  <a:pt x="1153" y="2381"/>
                  <a:pt x="1152" y="2382"/>
                </a:cubicBezTo>
                <a:cubicBezTo>
                  <a:pt x="1151" y="2382"/>
                  <a:pt x="1151" y="2383"/>
                  <a:pt x="1150" y="2384"/>
                </a:cubicBezTo>
                <a:cubicBezTo>
                  <a:pt x="1149" y="2385"/>
                  <a:pt x="1148" y="2385"/>
                  <a:pt x="1147" y="2386"/>
                </a:cubicBezTo>
                <a:cubicBezTo>
                  <a:pt x="1147" y="2387"/>
                  <a:pt x="1146" y="2387"/>
                  <a:pt x="1145" y="2388"/>
                </a:cubicBezTo>
                <a:cubicBezTo>
                  <a:pt x="1144" y="2389"/>
                  <a:pt x="1144" y="2389"/>
                  <a:pt x="1143" y="2390"/>
                </a:cubicBezTo>
                <a:cubicBezTo>
                  <a:pt x="1142" y="2392"/>
                  <a:pt x="1140" y="2393"/>
                  <a:pt x="1139" y="2394"/>
                </a:cubicBezTo>
                <a:cubicBezTo>
                  <a:pt x="1138" y="2395"/>
                  <a:pt x="1138" y="2396"/>
                  <a:pt x="1137" y="2397"/>
                </a:cubicBezTo>
                <a:cubicBezTo>
                  <a:pt x="1137" y="2397"/>
                  <a:pt x="1137" y="2397"/>
                  <a:pt x="1136" y="2398"/>
                </a:cubicBezTo>
                <a:cubicBezTo>
                  <a:pt x="1136" y="2398"/>
                  <a:pt x="1136" y="2399"/>
                  <a:pt x="1135" y="2399"/>
                </a:cubicBezTo>
                <a:cubicBezTo>
                  <a:pt x="1135" y="2400"/>
                  <a:pt x="1134" y="2400"/>
                  <a:pt x="1134" y="2401"/>
                </a:cubicBezTo>
                <a:cubicBezTo>
                  <a:pt x="1133" y="2402"/>
                  <a:pt x="1133" y="2403"/>
                  <a:pt x="1132" y="2404"/>
                </a:cubicBezTo>
                <a:cubicBezTo>
                  <a:pt x="1132" y="2404"/>
                  <a:pt x="1132" y="2405"/>
                  <a:pt x="1131" y="2406"/>
                </a:cubicBezTo>
                <a:cubicBezTo>
                  <a:pt x="1131" y="2407"/>
                  <a:pt x="1130" y="2407"/>
                  <a:pt x="1130" y="2408"/>
                </a:cubicBezTo>
                <a:cubicBezTo>
                  <a:pt x="1129" y="2410"/>
                  <a:pt x="1129" y="2411"/>
                  <a:pt x="1128" y="2412"/>
                </a:cubicBezTo>
                <a:cubicBezTo>
                  <a:pt x="1128" y="2413"/>
                  <a:pt x="1128" y="2414"/>
                  <a:pt x="1128" y="2414"/>
                </a:cubicBezTo>
                <a:cubicBezTo>
                  <a:pt x="1127" y="2415"/>
                  <a:pt x="1127" y="2416"/>
                  <a:pt x="1127" y="2416"/>
                </a:cubicBezTo>
                <a:cubicBezTo>
                  <a:pt x="1127" y="2417"/>
                  <a:pt x="1127" y="2418"/>
                  <a:pt x="1127" y="2418"/>
                </a:cubicBezTo>
                <a:cubicBezTo>
                  <a:pt x="1127" y="2419"/>
                  <a:pt x="1127" y="2419"/>
                  <a:pt x="1127" y="2420"/>
                </a:cubicBezTo>
                <a:cubicBezTo>
                  <a:pt x="1126" y="2421"/>
                  <a:pt x="1126" y="2421"/>
                  <a:pt x="1126" y="2422"/>
                </a:cubicBezTo>
                <a:cubicBezTo>
                  <a:pt x="1126" y="2422"/>
                  <a:pt x="1126" y="2423"/>
                  <a:pt x="1126" y="2423"/>
                </a:cubicBezTo>
                <a:cubicBezTo>
                  <a:pt x="1126" y="2424"/>
                  <a:pt x="1126" y="2425"/>
                  <a:pt x="1126" y="2426"/>
                </a:cubicBezTo>
                <a:cubicBezTo>
                  <a:pt x="1126" y="2426"/>
                  <a:pt x="1126" y="2427"/>
                  <a:pt x="1126" y="2427"/>
                </a:cubicBezTo>
                <a:cubicBezTo>
                  <a:pt x="1126" y="2428"/>
                  <a:pt x="1127" y="2429"/>
                  <a:pt x="1127" y="2429"/>
                </a:cubicBezTo>
                <a:cubicBezTo>
                  <a:pt x="1127" y="2429"/>
                  <a:pt x="1127" y="2428"/>
                  <a:pt x="1127" y="2427"/>
                </a:cubicBezTo>
                <a:cubicBezTo>
                  <a:pt x="1127" y="2427"/>
                  <a:pt x="1127" y="2426"/>
                  <a:pt x="1127" y="2426"/>
                </a:cubicBezTo>
                <a:cubicBezTo>
                  <a:pt x="1127" y="2425"/>
                  <a:pt x="1127" y="2425"/>
                  <a:pt x="1127" y="2425"/>
                </a:cubicBezTo>
                <a:cubicBezTo>
                  <a:pt x="1128" y="2424"/>
                  <a:pt x="1128" y="2424"/>
                  <a:pt x="1128" y="2423"/>
                </a:cubicBezTo>
                <a:cubicBezTo>
                  <a:pt x="1128" y="2423"/>
                  <a:pt x="1128" y="2422"/>
                  <a:pt x="1128" y="2422"/>
                </a:cubicBezTo>
                <a:cubicBezTo>
                  <a:pt x="1128" y="2422"/>
                  <a:pt x="1129" y="2421"/>
                  <a:pt x="1129" y="2421"/>
                </a:cubicBezTo>
                <a:cubicBezTo>
                  <a:pt x="1129" y="2420"/>
                  <a:pt x="1129" y="2420"/>
                  <a:pt x="1129" y="2419"/>
                </a:cubicBezTo>
                <a:cubicBezTo>
                  <a:pt x="1130" y="2418"/>
                  <a:pt x="1130" y="2418"/>
                  <a:pt x="1130" y="2417"/>
                </a:cubicBezTo>
                <a:cubicBezTo>
                  <a:pt x="1130" y="2417"/>
                  <a:pt x="1131" y="2416"/>
                  <a:pt x="1131" y="2416"/>
                </a:cubicBezTo>
                <a:cubicBezTo>
                  <a:pt x="1131" y="2415"/>
                  <a:pt x="1131" y="2415"/>
                  <a:pt x="1132" y="2414"/>
                </a:cubicBezTo>
                <a:cubicBezTo>
                  <a:pt x="1132" y="2413"/>
                  <a:pt x="1133" y="2412"/>
                  <a:pt x="1134" y="2410"/>
                </a:cubicBezTo>
                <a:cubicBezTo>
                  <a:pt x="1136" y="2408"/>
                  <a:pt x="1138" y="2405"/>
                  <a:pt x="1140" y="2403"/>
                </a:cubicBezTo>
                <a:cubicBezTo>
                  <a:pt x="1142" y="2400"/>
                  <a:pt x="1145" y="2398"/>
                  <a:pt x="1148" y="2395"/>
                </a:cubicBezTo>
                <a:cubicBezTo>
                  <a:pt x="1148" y="2395"/>
                  <a:pt x="1149" y="2395"/>
                  <a:pt x="1149" y="2394"/>
                </a:cubicBezTo>
                <a:cubicBezTo>
                  <a:pt x="1149" y="2394"/>
                  <a:pt x="1150" y="2394"/>
                  <a:pt x="1150" y="2393"/>
                </a:cubicBezTo>
                <a:cubicBezTo>
                  <a:pt x="1151" y="2393"/>
                  <a:pt x="1151" y="2392"/>
                  <a:pt x="1152" y="2392"/>
                </a:cubicBezTo>
                <a:cubicBezTo>
                  <a:pt x="1153" y="2391"/>
                  <a:pt x="1154" y="2390"/>
                  <a:pt x="1155" y="2390"/>
                </a:cubicBezTo>
                <a:cubicBezTo>
                  <a:pt x="1155" y="2389"/>
                  <a:pt x="1156" y="2389"/>
                  <a:pt x="1157" y="2388"/>
                </a:cubicBezTo>
                <a:cubicBezTo>
                  <a:pt x="1158" y="2387"/>
                  <a:pt x="1159" y="2387"/>
                  <a:pt x="1159" y="2386"/>
                </a:cubicBezTo>
                <a:cubicBezTo>
                  <a:pt x="1160" y="2386"/>
                  <a:pt x="1161" y="2385"/>
                  <a:pt x="1162" y="2384"/>
                </a:cubicBezTo>
                <a:cubicBezTo>
                  <a:pt x="1164" y="2383"/>
                  <a:pt x="1165" y="2382"/>
                  <a:pt x="1167" y="2381"/>
                </a:cubicBezTo>
                <a:cubicBezTo>
                  <a:pt x="1170" y="2379"/>
                  <a:pt x="1174" y="2376"/>
                  <a:pt x="1177" y="2374"/>
                </a:cubicBezTo>
                <a:cubicBezTo>
                  <a:pt x="1179" y="2372"/>
                  <a:pt x="1180" y="2371"/>
                  <a:pt x="1182" y="2370"/>
                </a:cubicBezTo>
                <a:cubicBezTo>
                  <a:pt x="1183" y="2369"/>
                  <a:pt x="1184" y="2369"/>
                  <a:pt x="1184" y="2368"/>
                </a:cubicBezTo>
                <a:cubicBezTo>
                  <a:pt x="1185" y="2367"/>
                  <a:pt x="1186" y="2367"/>
                  <a:pt x="1187" y="2366"/>
                </a:cubicBezTo>
                <a:cubicBezTo>
                  <a:pt x="1190" y="2363"/>
                  <a:pt x="1192" y="2360"/>
                  <a:pt x="1195" y="2357"/>
                </a:cubicBezTo>
                <a:cubicBezTo>
                  <a:pt x="1195" y="2357"/>
                  <a:pt x="1196" y="2356"/>
                  <a:pt x="1196" y="2355"/>
                </a:cubicBezTo>
                <a:cubicBezTo>
                  <a:pt x="1197" y="2355"/>
                  <a:pt x="1197" y="2355"/>
                  <a:pt x="1197" y="2354"/>
                </a:cubicBezTo>
                <a:cubicBezTo>
                  <a:pt x="1197" y="2354"/>
                  <a:pt x="1198" y="2353"/>
                  <a:pt x="1198" y="2353"/>
                </a:cubicBezTo>
                <a:cubicBezTo>
                  <a:pt x="1198" y="2352"/>
                  <a:pt x="1199" y="2352"/>
                  <a:pt x="1199" y="2351"/>
                </a:cubicBezTo>
                <a:cubicBezTo>
                  <a:pt x="1200" y="2350"/>
                  <a:pt x="1200" y="2349"/>
                  <a:pt x="1201" y="2349"/>
                </a:cubicBezTo>
                <a:cubicBezTo>
                  <a:pt x="1201" y="2348"/>
                  <a:pt x="1201" y="2348"/>
                  <a:pt x="1201" y="2348"/>
                </a:cubicBezTo>
                <a:cubicBezTo>
                  <a:pt x="1193" y="2381"/>
                  <a:pt x="1175" y="2411"/>
                  <a:pt x="1156" y="2440"/>
                </a:cubicBezTo>
                <a:cubicBezTo>
                  <a:pt x="1156" y="2441"/>
                  <a:pt x="1155" y="2442"/>
                  <a:pt x="1154" y="2442"/>
                </a:cubicBezTo>
                <a:cubicBezTo>
                  <a:pt x="1150" y="2445"/>
                  <a:pt x="1145" y="2449"/>
                  <a:pt x="1140" y="2452"/>
                </a:cubicBezTo>
                <a:cubicBezTo>
                  <a:pt x="1135" y="2455"/>
                  <a:pt x="1130" y="2459"/>
                  <a:pt x="1124" y="2462"/>
                </a:cubicBezTo>
                <a:cubicBezTo>
                  <a:pt x="1122" y="2464"/>
                  <a:pt x="1119" y="2465"/>
                  <a:pt x="1116" y="2467"/>
                </a:cubicBezTo>
                <a:cubicBezTo>
                  <a:pt x="1113" y="2469"/>
                  <a:pt x="1110" y="2471"/>
                  <a:pt x="1107" y="2473"/>
                </a:cubicBezTo>
                <a:cubicBezTo>
                  <a:pt x="1107" y="2473"/>
                  <a:pt x="1107" y="2473"/>
                  <a:pt x="1107" y="2473"/>
                </a:cubicBezTo>
                <a:cubicBezTo>
                  <a:pt x="1106" y="2473"/>
                  <a:pt x="1106" y="2474"/>
                  <a:pt x="1105" y="2474"/>
                </a:cubicBezTo>
                <a:cubicBezTo>
                  <a:pt x="1101" y="2474"/>
                  <a:pt x="1097" y="2476"/>
                  <a:pt x="1093" y="2477"/>
                </a:cubicBezTo>
                <a:cubicBezTo>
                  <a:pt x="1092" y="2477"/>
                  <a:pt x="1090" y="2478"/>
                  <a:pt x="1089" y="2478"/>
                </a:cubicBezTo>
                <a:cubicBezTo>
                  <a:pt x="1088" y="2478"/>
                  <a:pt x="1087" y="2479"/>
                  <a:pt x="1086" y="2479"/>
                </a:cubicBezTo>
                <a:cubicBezTo>
                  <a:pt x="1083" y="2480"/>
                  <a:pt x="1081" y="2481"/>
                  <a:pt x="1079" y="2482"/>
                </a:cubicBezTo>
                <a:cubicBezTo>
                  <a:pt x="1076" y="2483"/>
                  <a:pt x="1074" y="2484"/>
                  <a:pt x="1072" y="2485"/>
                </a:cubicBezTo>
                <a:cubicBezTo>
                  <a:pt x="1070" y="2486"/>
                  <a:pt x="1069" y="2486"/>
                  <a:pt x="1068" y="2487"/>
                </a:cubicBezTo>
                <a:cubicBezTo>
                  <a:pt x="1067" y="2488"/>
                  <a:pt x="1066" y="2488"/>
                  <a:pt x="1065" y="2489"/>
                </a:cubicBezTo>
                <a:cubicBezTo>
                  <a:pt x="1064" y="2490"/>
                  <a:pt x="1064" y="2490"/>
                  <a:pt x="1064" y="2490"/>
                </a:cubicBezTo>
                <a:cubicBezTo>
                  <a:pt x="1064" y="2490"/>
                  <a:pt x="1064" y="2490"/>
                  <a:pt x="1064" y="2490"/>
                </a:cubicBezTo>
                <a:cubicBezTo>
                  <a:pt x="1064" y="2490"/>
                  <a:pt x="1064" y="2490"/>
                  <a:pt x="1064" y="2490"/>
                </a:cubicBezTo>
                <a:cubicBezTo>
                  <a:pt x="1064" y="2490"/>
                  <a:pt x="1064" y="2490"/>
                  <a:pt x="1064" y="2490"/>
                </a:cubicBezTo>
                <a:cubicBezTo>
                  <a:pt x="1063" y="2491"/>
                  <a:pt x="1063" y="2491"/>
                  <a:pt x="1063" y="2491"/>
                </a:cubicBezTo>
                <a:cubicBezTo>
                  <a:pt x="1062" y="2491"/>
                  <a:pt x="1062" y="2491"/>
                  <a:pt x="1062" y="2491"/>
                </a:cubicBezTo>
                <a:cubicBezTo>
                  <a:pt x="1061" y="2492"/>
                  <a:pt x="1060" y="2493"/>
                  <a:pt x="1060" y="2494"/>
                </a:cubicBezTo>
                <a:cubicBezTo>
                  <a:pt x="1058" y="2496"/>
                  <a:pt x="1057" y="2497"/>
                  <a:pt x="1056" y="2499"/>
                </a:cubicBezTo>
                <a:cubicBezTo>
                  <a:pt x="1055" y="2501"/>
                  <a:pt x="1054" y="2502"/>
                  <a:pt x="1053" y="2504"/>
                </a:cubicBezTo>
                <a:cubicBezTo>
                  <a:pt x="1053" y="2505"/>
                  <a:pt x="1052" y="2507"/>
                  <a:pt x="1052" y="2508"/>
                </a:cubicBezTo>
                <a:cubicBezTo>
                  <a:pt x="1052" y="2509"/>
                  <a:pt x="1052" y="2510"/>
                  <a:pt x="1052" y="2511"/>
                </a:cubicBezTo>
                <a:cubicBezTo>
                  <a:pt x="1052" y="2511"/>
                  <a:pt x="1052" y="2511"/>
                  <a:pt x="1052" y="2511"/>
                </a:cubicBezTo>
                <a:cubicBezTo>
                  <a:pt x="1052" y="2511"/>
                  <a:pt x="1052" y="2511"/>
                  <a:pt x="1052" y="2511"/>
                </a:cubicBezTo>
                <a:cubicBezTo>
                  <a:pt x="1053" y="2510"/>
                  <a:pt x="1053" y="2509"/>
                  <a:pt x="1054" y="2509"/>
                </a:cubicBezTo>
                <a:cubicBezTo>
                  <a:pt x="1054" y="2508"/>
                  <a:pt x="1055" y="2507"/>
                  <a:pt x="1056" y="2505"/>
                </a:cubicBezTo>
                <a:cubicBezTo>
                  <a:pt x="1057" y="2504"/>
                  <a:pt x="1058" y="2503"/>
                  <a:pt x="1059" y="2502"/>
                </a:cubicBezTo>
                <a:cubicBezTo>
                  <a:pt x="1061" y="2501"/>
                  <a:pt x="1062" y="2499"/>
                  <a:pt x="1064" y="2498"/>
                </a:cubicBezTo>
                <a:cubicBezTo>
                  <a:pt x="1064" y="2498"/>
                  <a:pt x="1065" y="2497"/>
                  <a:pt x="1066" y="2497"/>
                </a:cubicBezTo>
                <a:cubicBezTo>
                  <a:pt x="1067" y="2496"/>
                  <a:pt x="1067" y="2496"/>
                  <a:pt x="1068" y="2496"/>
                </a:cubicBezTo>
                <a:cubicBezTo>
                  <a:pt x="1068" y="2495"/>
                  <a:pt x="1068" y="2495"/>
                  <a:pt x="1068" y="2495"/>
                </a:cubicBezTo>
                <a:cubicBezTo>
                  <a:pt x="1068" y="2495"/>
                  <a:pt x="1068" y="2495"/>
                  <a:pt x="1068" y="2495"/>
                </a:cubicBezTo>
                <a:cubicBezTo>
                  <a:pt x="1068" y="2495"/>
                  <a:pt x="1068" y="2495"/>
                  <a:pt x="1068" y="2495"/>
                </a:cubicBezTo>
                <a:cubicBezTo>
                  <a:pt x="1068" y="2495"/>
                  <a:pt x="1068" y="2495"/>
                  <a:pt x="1068" y="2495"/>
                </a:cubicBezTo>
                <a:cubicBezTo>
                  <a:pt x="1068" y="2495"/>
                  <a:pt x="1068" y="2495"/>
                  <a:pt x="1068" y="2495"/>
                </a:cubicBezTo>
                <a:cubicBezTo>
                  <a:pt x="1068" y="2495"/>
                  <a:pt x="1068" y="2495"/>
                  <a:pt x="1068" y="2495"/>
                </a:cubicBezTo>
                <a:cubicBezTo>
                  <a:pt x="1069" y="2495"/>
                  <a:pt x="1069" y="2495"/>
                  <a:pt x="1069" y="2495"/>
                </a:cubicBezTo>
                <a:cubicBezTo>
                  <a:pt x="1070" y="2494"/>
                  <a:pt x="1071" y="2494"/>
                  <a:pt x="1072" y="2493"/>
                </a:cubicBezTo>
                <a:cubicBezTo>
                  <a:pt x="1073" y="2493"/>
                  <a:pt x="1074" y="2492"/>
                  <a:pt x="1075" y="2492"/>
                </a:cubicBezTo>
                <a:cubicBezTo>
                  <a:pt x="1077" y="2491"/>
                  <a:pt x="1079" y="2490"/>
                  <a:pt x="1082" y="2489"/>
                </a:cubicBezTo>
                <a:cubicBezTo>
                  <a:pt x="1084" y="2488"/>
                  <a:pt x="1086" y="2487"/>
                  <a:pt x="1088" y="2486"/>
                </a:cubicBezTo>
                <a:cubicBezTo>
                  <a:pt x="1083" y="2490"/>
                  <a:pt x="1078" y="2494"/>
                  <a:pt x="1074" y="2499"/>
                </a:cubicBezTo>
                <a:cubicBezTo>
                  <a:pt x="1072" y="2501"/>
                  <a:pt x="1069" y="2504"/>
                  <a:pt x="1067" y="2506"/>
                </a:cubicBezTo>
                <a:cubicBezTo>
                  <a:pt x="1067" y="2507"/>
                  <a:pt x="1067" y="2507"/>
                  <a:pt x="1067" y="2507"/>
                </a:cubicBezTo>
                <a:cubicBezTo>
                  <a:pt x="1066" y="2507"/>
                  <a:pt x="1066" y="2507"/>
                  <a:pt x="1066" y="2507"/>
                </a:cubicBezTo>
                <a:cubicBezTo>
                  <a:pt x="1066" y="2507"/>
                  <a:pt x="1066" y="2507"/>
                  <a:pt x="1066" y="2507"/>
                </a:cubicBezTo>
                <a:cubicBezTo>
                  <a:pt x="1065" y="2508"/>
                  <a:pt x="1065" y="2508"/>
                  <a:pt x="1065" y="2508"/>
                </a:cubicBezTo>
                <a:cubicBezTo>
                  <a:pt x="1065" y="2509"/>
                  <a:pt x="1064" y="2510"/>
                  <a:pt x="1064" y="2510"/>
                </a:cubicBezTo>
                <a:cubicBezTo>
                  <a:pt x="1063" y="2512"/>
                  <a:pt x="1062" y="2513"/>
                  <a:pt x="1061" y="2514"/>
                </a:cubicBezTo>
                <a:cubicBezTo>
                  <a:pt x="1057" y="2520"/>
                  <a:pt x="1054" y="2526"/>
                  <a:pt x="1051" y="2531"/>
                </a:cubicBezTo>
                <a:cubicBezTo>
                  <a:pt x="1048" y="2537"/>
                  <a:pt x="1046" y="2542"/>
                  <a:pt x="1045" y="2547"/>
                </a:cubicBezTo>
                <a:cubicBezTo>
                  <a:pt x="1043" y="2552"/>
                  <a:pt x="1042" y="2557"/>
                  <a:pt x="1041" y="2561"/>
                </a:cubicBezTo>
                <a:cubicBezTo>
                  <a:pt x="1041" y="2562"/>
                  <a:pt x="1041" y="2563"/>
                  <a:pt x="1041" y="2564"/>
                </a:cubicBezTo>
                <a:cubicBezTo>
                  <a:pt x="1041" y="2565"/>
                  <a:pt x="1041" y="2566"/>
                  <a:pt x="1041" y="2567"/>
                </a:cubicBezTo>
                <a:cubicBezTo>
                  <a:pt x="1041" y="2569"/>
                  <a:pt x="1040" y="2571"/>
                  <a:pt x="1040" y="2572"/>
                </a:cubicBezTo>
                <a:cubicBezTo>
                  <a:pt x="1040" y="2574"/>
                  <a:pt x="1040" y="2575"/>
                  <a:pt x="1040" y="2577"/>
                </a:cubicBezTo>
                <a:cubicBezTo>
                  <a:pt x="1040" y="2578"/>
                  <a:pt x="1040" y="2579"/>
                  <a:pt x="1040" y="2580"/>
                </a:cubicBezTo>
                <a:cubicBezTo>
                  <a:pt x="1040" y="2581"/>
                  <a:pt x="1040" y="2582"/>
                  <a:pt x="1040" y="2582"/>
                </a:cubicBezTo>
                <a:cubicBezTo>
                  <a:pt x="1040" y="2582"/>
                  <a:pt x="1040" y="2581"/>
                  <a:pt x="1041" y="2580"/>
                </a:cubicBezTo>
                <a:cubicBezTo>
                  <a:pt x="1041" y="2579"/>
                  <a:pt x="1041" y="2578"/>
                  <a:pt x="1041" y="2577"/>
                </a:cubicBezTo>
                <a:cubicBezTo>
                  <a:pt x="1041" y="2575"/>
                  <a:pt x="1042" y="2574"/>
                  <a:pt x="1042" y="2573"/>
                </a:cubicBezTo>
                <a:cubicBezTo>
                  <a:pt x="1042" y="2571"/>
                  <a:pt x="1043" y="2569"/>
                  <a:pt x="1043" y="2568"/>
                </a:cubicBezTo>
                <a:cubicBezTo>
                  <a:pt x="1043" y="2566"/>
                  <a:pt x="1044" y="2564"/>
                  <a:pt x="1044" y="2562"/>
                </a:cubicBezTo>
                <a:cubicBezTo>
                  <a:pt x="1045" y="2560"/>
                  <a:pt x="1046" y="2558"/>
                  <a:pt x="1046" y="2556"/>
                </a:cubicBezTo>
                <a:cubicBezTo>
                  <a:pt x="1047" y="2553"/>
                  <a:pt x="1048" y="2551"/>
                  <a:pt x="1049" y="2549"/>
                </a:cubicBezTo>
                <a:cubicBezTo>
                  <a:pt x="1051" y="2544"/>
                  <a:pt x="1053" y="2539"/>
                  <a:pt x="1056" y="2534"/>
                </a:cubicBezTo>
                <a:cubicBezTo>
                  <a:pt x="1058" y="2531"/>
                  <a:pt x="1059" y="2529"/>
                  <a:pt x="1061" y="2526"/>
                </a:cubicBezTo>
                <a:cubicBezTo>
                  <a:pt x="1061" y="2527"/>
                  <a:pt x="1060" y="2528"/>
                  <a:pt x="1060" y="2529"/>
                </a:cubicBezTo>
                <a:cubicBezTo>
                  <a:pt x="1060" y="2531"/>
                  <a:pt x="1059" y="2534"/>
                  <a:pt x="1058" y="2537"/>
                </a:cubicBezTo>
                <a:cubicBezTo>
                  <a:pt x="1058" y="2539"/>
                  <a:pt x="1058" y="2540"/>
                  <a:pt x="1058" y="2541"/>
                </a:cubicBezTo>
                <a:cubicBezTo>
                  <a:pt x="1057" y="2543"/>
                  <a:pt x="1057" y="2544"/>
                  <a:pt x="1057" y="2545"/>
                </a:cubicBezTo>
                <a:cubicBezTo>
                  <a:pt x="1056" y="2548"/>
                  <a:pt x="1056" y="2550"/>
                  <a:pt x="1056" y="2553"/>
                </a:cubicBezTo>
                <a:cubicBezTo>
                  <a:pt x="1055" y="2555"/>
                  <a:pt x="1055" y="2557"/>
                  <a:pt x="1054" y="2559"/>
                </a:cubicBezTo>
                <a:cubicBezTo>
                  <a:pt x="1054" y="2560"/>
                  <a:pt x="1054" y="2561"/>
                  <a:pt x="1054" y="2562"/>
                </a:cubicBezTo>
                <a:cubicBezTo>
                  <a:pt x="1054" y="2563"/>
                  <a:pt x="1053" y="2564"/>
                  <a:pt x="1053" y="2565"/>
                </a:cubicBezTo>
                <a:cubicBezTo>
                  <a:pt x="1053" y="2566"/>
                  <a:pt x="1053" y="2567"/>
                  <a:pt x="1053" y="2567"/>
                </a:cubicBezTo>
                <a:cubicBezTo>
                  <a:pt x="1052" y="2568"/>
                  <a:pt x="1052" y="2569"/>
                  <a:pt x="1052" y="2569"/>
                </a:cubicBezTo>
                <a:cubicBezTo>
                  <a:pt x="1052" y="2571"/>
                  <a:pt x="1051" y="2572"/>
                  <a:pt x="1051" y="2572"/>
                </a:cubicBezTo>
                <a:cubicBezTo>
                  <a:pt x="1051" y="2573"/>
                  <a:pt x="1051" y="2573"/>
                  <a:pt x="1051" y="2573"/>
                </a:cubicBezTo>
                <a:cubicBezTo>
                  <a:pt x="1051" y="2573"/>
                  <a:pt x="1051" y="2573"/>
                  <a:pt x="1052" y="2572"/>
                </a:cubicBezTo>
                <a:cubicBezTo>
                  <a:pt x="1052" y="2572"/>
                  <a:pt x="1053" y="2571"/>
                  <a:pt x="1053" y="2570"/>
                </a:cubicBezTo>
                <a:cubicBezTo>
                  <a:pt x="1054" y="2570"/>
                  <a:pt x="1054" y="2569"/>
                  <a:pt x="1055" y="2568"/>
                </a:cubicBezTo>
                <a:cubicBezTo>
                  <a:pt x="1055" y="2568"/>
                  <a:pt x="1055" y="2567"/>
                  <a:pt x="1056" y="2566"/>
                </a:cubicBezTo>
                <a:cubicBezTo>
                  <a:pt x="1056" y="2565"/>
                  <a:pt x="1057" y="2565"/>
                  <a:pt x="1057" y="2564"/>
                </a:cubicBezTo>
                <a:cubicBezTo>
                  <a:pt x="1058" y="2563"/>
                  <a:pt x="1058" y="2562"/>
                  <a:pt x="1059" y="2561"/>
                </a:cubicBezTo>
                <a:cubicBezTo>
                  <a:pt x="1060" y="2559"/>
                  <a:pt x="1061" y="2557"/>
                  <a:pt x="1061" y="2554"/>
                </a:cubicBezTo>
                <a:cubicBezTo>
                  <a:pt x="1062" y="2552"/>
                  <a:pt x="1063" y="2549"/>
                  <a:pt x="1064" y="2547"/>
                </a:cubicBezTo>
                <a:cubicBezTo>
                  <a:pt x="1064" y="2545"/>
                  <a:pt x="1064" y="2544"/>
                  <a:pt x="1065" y="2543"/>
                </a:cubicBezTo>
                <a:cubicBezTo>
                  <a:pt x="1065" y="2541"/>
                  <a:pt x="1066" y="2540"/>
                  <a:pt x="1066" y="2539"/>
                </a:cubicBezTo>
                <a:cubicBezTo>
                  <a:pt x="1067" y="2536"/>
                  <a:pt x="1067" y="2533"/>
                  <a:pt x="1068" y="2531"/>
                </a:cubicBezTo>
                <a:cubicBezTo>
                  <a:pt x="1069" y="2528"/>
                  <a:pt x="1069" y="2525"/>
                  <a:pt x="1070" y="2523"/>
                </a:cubicBezTo>
                <a:cubicBezTo>
                  <a:pt x="1071" y="2520"/>
                  <a:pt x="1072" y="2518"/>
                  <a:pt x="1073" y="2515"/>
                </a:cubicBezTo>
                <a:cubicBezTo>
                  <a:pt x="1074" y="2513"/>
                  <a:pt x="1074" y="2511"/>
                  <a:pt x="1076" y="2508"/>
                </a:cubicBezTo>
                <a:cubicBezTo>
                  <a:pt x="1076" y="2508"/>
                  <a:pt x="1076" y="2508"/>
                  <a:pt x="1076" y="2508"/>
                </a:cubicBezTo>
                <a:cubicBezTo>
                  <a:pt x="1077" y="2507"/>
                  <a:pt x="1078" y="2505"/>
                  <a:pt x="1079" y="2504"/>
                </a:cubicBezTo>
                <a:cubicBezTo>
                  <a:pt x="1084" y="2500"/>
                  <a:pt x="1089" y="2495"/>
                  <a:pt x="1095" y="2491"/>
                </a:cubicBezTo>
                <a:cubicBezTo>
                  <a:pt x="1100" y="2487"/>
                  <a:pt x="1106" y="2483"/>
                  <a:pt x="1112" y="2479"/>
                </a:cubicBezTo>
                <a:cubicBezTo>
                  <a:pt x="1114" y="2477"/>
                  <a:pt x="1117" y="2475"/>
                  <a:pt x="1120" y="2473"/>
                </a:cubicBezTo>
                <a:cubicBezTo>
                  <a:pt x="1123" y="2472"/>
                  <a:pt x="1125" y="2470"/>
                  <a:pt x="1128" y="2468"/>
                </a:cubicBezTo>
                <a:cubicBezTo>
                  <a:pt x="1134" y="2464"/>
                  <a:pt x="1139" y="2460"/>
                  <a:pt x="1144" y="2457"/>
                </a:cubicBezTo>
                <a:cubicBezTo>
                  <a:pt x="1145" y="2455"/>
                  <a:pt x="1147" y="2454"/>
                  <a:pt x="1149" y="2453"/>
                </a:cubicBezTo>
                <a:cubicBezTo>
                  <a:pt x="1135" y="2476"/>
                  <a:pt x="1121" y="2499"/>
                  <a:pt x="1112" y="2524"/>
                </a:cubicBezTo>
                <a:cubicBezTo>
                  <a:pt x="1111" y="2525"/>
                  <a:pt x="1110" y="2526"/>
                  <a:pt x="1108" y="2528"/>
                </a:cubicBezTo>
                <a:cubicBezTo>
                  <a:pt x="1107" y="2529"/>
                  <a:pt x="1105" y="2531"/>
                  <a:pt x="1103" y="2534"/>
                </a:cubicBezTo>
                <a:cubicBezTo>
                  <a:pt x="1101" y="2536"/>
                  <a:pt x="1099" y="2538"/>
                  <a:pt x="1097" y="2541"/>
                </a:cubicBezTo>
                <a:cubicBezTo>
                  <a:pt x="1095" y="2544"/>
                  <a:pt x="1093" y="2547"/>
                  <a:pt x="1091" y="2550"/>
                </a:cubicBezTo>
                <a:cubicBezTo>
                  <a:pt x="1090" y="2551"/>
                  <a:pt x="1089" y="2553"/>
                  <a:pt x="1088" y="2554"/>
                </a:cubicBezTo>
                <a:cubicBezTo>
                  <a:pt x="1087" y="2556"/>
                  <a:pt x="1086" y="2558"/>
                  <a:pt x="1085" y="2559"/>
                </a:cubicBezTo>
                <a:cubicBezTo>
                  <a:pt x="1083" y="2563"/>
                  <a:pt x="1081" y="2566"/>
                  <a:pt x="1079" y="2570"/>
                </a:cubicBezTo>
                <a:cubicBezTo>
                  <a:pt x="1078" y="2572"/>
                  <a:pt x="1078" y="2572"/>
                  <a:pt x="1078" y="2572"/>
                </a:cubicBezTo>
                <a:cubicBezTo>
                  <a:pt x="1078" y="2573"/>
                  <a:pt x="1077" y="2574"/>
                  <a:pt x="1077" y="2575"/>
                </a:cubicBezTo>
                <a:cubicBezTo>
                  <a:pt x="1076" y="2577"/>
                  <a:pt x="1076" y="2579"/>
                  <a:pt x="1075" y="2581"/>
                </a:cubicBezTo>
                <a:cubicBezTo>
                  <a:pt x="1074" y="2582"/>
                  <a:pt x="1074" y="2584"/>
                  <a:pt x="1073" y="2586"/>
                </a:cubicBezTo>
                <a:cubicBezTo>
                  <a:pt x="1073" y="2586"/>
                  <a:pt x="1073" y="2587"/>
                  <a:pt x="1073" y="2587"/>
                </a:cubicBezTo>
                <a:cubicBezTo>
                  <a:pt x="1073" y="2587"/>
                  <a:pt x="1072" y="2588"/>
                  <a:pt x="1072" y="2588"/>
                </a:cubicBezTo>
                <a:cubicBezTo>
                  <a:pt x="1071" y="2589"/>
                  <a:pt x="1070" y="2589"/>
                  <a:pt x="1070" y="2590"/>
                </a:cubicBezTo>
                <a:cubicBezTo>
                  <a:pt x="1069" y="2590"/>
                  <a:pt x="1068" y="2591"/>
                  <a:pt x="1068" y="2592"/>
                </a:cubicBezTo>
                <a:cubicBezTo>
                  <a:pt x="1067" y="2593"/>
                  <a:pt x="1066" y="2593"/>
                  <a:pt x="1065" y="2594"/>
                </a:cubicBezTo>
                <a:cubicBezTo>
                  <a:pt x="1065" y="2595"/>
                  <a:pt x="1064" y="2596"/>
                  <a:pt x="1063" y="2597"/>
                </a:cubicBezTo>
                <a:cubicBezTo>
                  <a:pt x="1062" y="2598"/>
                  <a:pt x="1062" y="2599"/>
                  <a:pt x="1061" y="2600"/>
                </a:cubicBezTo>
                <a:cubicBezTo>
                  <a:pt x="1060" y="2601"/>
                  <a:pt x="1060" y="2602"/>
                  <a:pt x="1059" y="2603"/>
                </a:cubicBezTo>
                <a:cubicBezTo>
                  <a:pt x="1057" y="2605"/>
                  <a:pt x="1056" y="2608"/>
                  <a:pt x="1055" y="2610"/>
                </a:cubicBezTo>
                <a:cubicBezTo>
                  <a:pt x="1053" y="2613"/>
                  <a:pt x="1052" y="2615"/>
                  <a:pt x="1051" y="2618"/>
                </a:cubicBezTo>
                <a:cubicBezTo>
                  <a:pt x="1050" y="2620"/>
                  <a:pt x="1049" y="2623"/>
                  <a:pt x="1048" y="2625"/>
                </a:cubicBezTo>
                <a:cubicBezTo>
                  <a:pt x="1048" y="2627"/>
                  <a:pt x="1047" y="2628"/>
                  <a:pt x="1047" y="2629"/>
                </a:cubicBezTo>
                <a:cubicBezTo>
                  <a:pt x="1047" y="2631"/>
                  <a:pt x="1046" y="2632"/>
                  <a:pt x="1046" y="2633"/>
                </a:cubicBezTo>
                <a:cubicBezTo>
                  <a:pt x="1045" y="2636"/>
                  <a:pt x="1045" y="2638"/>
                  <a:pt x="1044" y="2640"/>
                </a:cubicBezTo>
                <a:cubicBezTo>
                  <a:pt x="1044" y="2641"/>
                  <a:pt x="1044" y="2643"/>
                  <a:pt x="1043" y="2644"/>
                </a:cubicBezTo>
                <a:cubicBezTo>
                  <a:pt x="1043" y="2645"/>
                  <a:pt x="1043" y="2646"/>
                  <a:pt x="1043" y="2647"/>
                </a:cubicBezTo>
                <a:cubicBezTo>
                  <a:pt x="1042" y="2651"/>
                  <a:pt x="1042" y="2654"/>
                  <a:pt x="1041" y="2657"/>
                </a:cubicBezTo>
                <a:cubicBezTo>
                  <a:pt x="1041" y="2658"/>
                  <a:pt x="1041" y="2659"/>
                  <a:pt x="1041" y="2659"/>
                </a:cubicBezTo>
                <a:cubicBezTo>
                  <a:pt x="1041" y="2660"/>
                  <a:pt x="1041" y="2660"/>
                  <a:pt x="1041" y="2660"/>
                </a:cubicBezTo>
                <a:cubicBezTo>
                  <a:pt x="1041" y="2660"/>
                  <a:pt x="1041" y="2660"/>
                  <a:pt x="1042" y="2660"/>
                </a:cubicBezTo>
                <a:cubicBezTo>
                  <a:pt x="1042" y="2659"/>
                  <a:pt x="1042" y="2658"/>
                  <a:pt x="1043" y="2657"/>
                </a:cubicBezTo>
                <a:cubicBezTo>
                  <a:pt x="1044" y="2655"/>
                  <a:pt x="1046" y="2652"/>
                  <a:pt x="1047" y="2648"/>
                </a:cubicBezTo>
                <a:cubicBezTo>
                  <a:pt x="1048" y="2646"/>
                  <a:pt x="1049" y="2644"/>
                  <a:pt x="1050" y="2642"/>
                </a:cubicBezTo>
                <a:cubicBezTo>
                  <a:pt x="1051" y="2640"/>
                  <a:pt x="1052" y="2638"/>
                  <a:pt x="1053" y="2635"/>
                </a:cubicBezTo>
                <a:cubicBezTo>
                  <a:pt x="1053" y="2633"/>
                  <a:pt x="1054" y="2631"/>
                  <a:pt x="1055" y="2628"/>
                </a:cubicBezTo>
                <a:cubicBezTo>
                  <a:pt x="1056" y="2626"/>
                  <a:pt x="1057" y="2623"/>
                  <a:pt x="1058" y="2621"/>
                </a:cubicBezTo>
                <a:cubicBezTo>
                  <a:pt x="1059" y="2620"/>
                  <a:pt x="1060" y="2618"/>
                  <a:pt x="1060" y="2617"/>
                </a:cubicBezTo>
                <a:cubicBezTo>
                  <a:pt x="1060" y="2617"/>
                  <a:pt x="1061" y="2616"/>
                  <a:pt x="1061" y="2615"/>
                </a:cubicBezTo>
                <a:cubicBezTo>
                  <a:pt x="1061" y="2615"/>
                  <a:pt x="1061" y="2614"/>
                  <a:pt x="1062" y="2614"/>
                </a:cubicBezTo>
                <a:cubicBezTo>
                  <a:pt x="1062" y="2613"/>
                  <a:pt x="1062" y="2612"/>
                  <a:pt x="1062" y="2612"/>
                </a:cubicBezTo>
                <a:cubicBezTo>
                  <a:pt x="1063" y="2611"/>
                  <a:pt x="1063" y="2611"/>
                  <a:pt x="1063" y="2610"/>
                </a:cubicBezTo>
                <a:cubicBezTo>
                  <a:pt x="1064" y="2609"/>
                  <a:pt x="1064" y="2608"/>
                  <a:pt x="1065" y="2607"/>
                </a:cubicBezTo>
                <a:cubicBezTo>
                  <a:pt x="1065" y="2606"/>
                  <a:pt x="1066" y="2604"/>
                  <a:pt x="1067" y="2603"/>
                </a:cubicBezTo>
                <a:cubicBezTo>
                  <a:pt x="1067" y="2602"/>
                  <a:pt x="1068" y="2601"/>
                  <a:pt x="1068" y="2600"/>
                </a:cubicBezTo>
                <a:cubicBezTo>
                  <a:pt x="1069" y="2599"/>
                  <a:pt x="1069" y="2598"/>
                  <a:pt x="1070" y="2597"/>
                </a:cubicBezTo>
                <a:cubicBezTo>
                  <a:pt x="1070" y="2597"/>
                  <a:pt x="1071" y="2596"/>
                  <a:pt x="1071" y="2595"/>
                </a:cubicBezTo>
                <a:cubicBezTo>
                  <a:pt x="1071" y="2598"/>
                  <a:pt x="1070" y="2600"/>
                  <a:pt x="1070" y="2602"/>
                </a:cubicBezTo>
                <a:cubicBezTo>
                  <a:pt x="1070" y="2604"/>
                  <a:pt x="1070" y="2606"/>
                  <a:pt x="1070" y="2607"/>
                </a:cubicBezTo>
                <a:cubicBezTo>
                  <a:pt x="1069" y="2609"/>
                  <a:pt x="1069" y="2610"/>
                  <a:pt x="1069" y="2612"/>
                </a:cubicBezTo>
                <a:cubicBezTo>
                  <a:pt x="1070" y="2613"/>
                  <a:pt x="1070" y="2615"/>
                  <a:pt x="1070" y="2616"/>
                </a:cubicBezTo>
                <a:cubicBezTo>
                  <a:pt x="1070" y="2618"/>
                  <a:pt x="1070" y="2619"/>
                  <a:pt x="1070" y="2620"/>
                </a:cubicBezTo>
                <a:cubicBezTo>
                  <a:pt x="1070" y="2621"/>
                  <a:pt x="1070" y="2622"/>
                  <a:pt x="1071" y="2623"/>
                </a:cubicBezTo>
                <a:cubicBezTo>
                  <a:pt x="1071" y="2624"/>
                  <a:pt x="1071" y="2625"/>
                  <a:pt x="1071" y="2626"/>
                </a:cubicBezTo>
                <a:cubicBezTo>
                  <a:pt x="1072" y="2628"/>
                  <a:pt x="1072" y="2629"/>
                  <a:pt x="1072" y="2630"/>
                </a:cubicBezTo>
                <a:cubicBezTo>
                  <a:pt x="1073" y="2631"/>
                  <a:pt x="1073" y="2631"/>
                  <a:pt x="1073" y="2631"/>
                </a:cubicBezTo>
                <a:cubicBezTo>
                  <a:pt x="1073" y="2631"/>
                  <a:pt x="1073" y="2631"/>
                  <a:pt x="1073" y="2630"/>
                </a:cubicBezTo>
                <a:cubicBezTo>
                  <a:pt x="1073" y="2629"/>
                  <a:pt x="1073" y="2628"/>
                  <a:pt x="1073" y="2626"/>
                </a:cubicBezTo>
                <a:cubicBezTo>
                  <a:pt x="1073" y="2625"/>
                  <a:pt x="1073" y="2624"/>
                  <a:pt x="1073" y="2623"/>
                </a:cubicBezTo>
                <a:cubicBezTo>
                  <a:pt x="1073" y="2622"/>
                  <a:pt x="1073" y="2621"/>
                  <a:pt x="1073" y="2620"/>
                </a:cubicBezTo>
                <a:cubicBezTo>
                  <a:pt x="1073" y="2619"/>
                  <a:pt x="1073" y="2618"/>
                  <a:pt x="1074" y="2616"/>
                </a:cubicBezTo>
                <a:cubicBezTo>
                  <a:pt x="1074" y="2615"/>
                  <a:pt x="1074" y="2614"/>
                  <a:pt x="1074" y="2612"/>
                </a:cubicBezTo>
                <a:cubicBezTo>
                  <a:pt x="1075" y="2609"/>
                  <a:pt x="1075" y="2606"/>
                  <a:pt x="1076" y="2603"/>
                </a:cubicBezTo>
                <a:cubicBezTo>
                  <a:pt x="1077" y="2600"/>
                  <a:pt x="1077" y="2597"/>
                  <a:pt x="1078" y="2594"/>
                </a:cubicBezTo>
                <a:cubicBezTo>
                  <a:pt x="1080" y="2590"/>
                  <a:pt x="1081" y="2587"/>
                  <a:pt x="1082" y="2583"/>
                </a:cubicBezTo>
                <a:cubicBezTo>
                  <a:pt x="1083" y="2582"/>
                  <a:pt x="1083" y="2580"/>
                  <a:pt x="1084" y="2578"/>
                </a:cubicBezTo>
                <a:cubicBezTo>
                  <a:pt x="1085" y="2577"/>
                  <a:pt x="1085" y="2576"/>
                  <a:pt x="1085" y="2576"/>
                </a:cubicBezTo>
                <a:cubicBezTo>
                  <a:pt x="1087" y="2573"/>
                  <a:pt x="1087" y="2573"/>
                  <a:pt x="1087" y="2573"/>
                </a:cubicBezTo>
                <a:cubicBezTo>
                  <a:pt x="1088" y="2570"/>
                  <a:pt x="1090" y="2566"/>
                  <a:pt x="1092" y="2563"/>
                </a:cubicBezTo>
                <a:cubicBezTo>
                  <a:pt x="1092" y="2561"/>
                  <a:pt x="1093" y="2560"/>
                  <a:pt x="1094" y="2558"/>
                </a:cubicBezTo>
                <a:cubicBezTo>
                  <a:pt x="1095" y="2556"/>
                  <a:pt x="1096" y="2555"/>
                  <a:pt x="1097" y="2553"/>
                </a:cubicBezTo>
                <a:cubicBezTo>
                  <a:pt x="1099" y="2550"/>
                  <a:pt x="1100" y="2547"/>
                  <a:pt x="1102" y="2544"/>
                </a:cubicBezTo>
                <a:cubicBezTo>
                  <a:pt x="1104" y="2542"/>
                  <a:pt x="1105" y="2539"/>
                  <a:pt x="1107" y="2536"/>
                </a:cubicBezTo>
                <a:cubicBezTo>
                  <a:pt x="1108" y="2535"/>
                  <a:pt x="1109" y="2533"/>
                  <a:pt x="1109" y="2532"/>
                </a:cubicBezTo>
                <a:cubicBezTo>
                  <a:pt x="1105" y="2546"/>
                  <a:pt x="1103" y="2561"/>
                  <a:pt x="1102" y="2576"/>
                </a:cubicBezTo>
                <a:cubicBezTo>
                  <a:pt x="1102" y="2576"/>
                  <a:pt x="1102" y="2576"/>
                  <a:pt x="1102" y="2577"/>
                </a:cubicBezTo>
                <a:cubicBezTo>
                  <a:pt x="1102" y="2577"/>
                  <a:pt x="1102" y="2578"/>
                  <a:pt x="1102" y="2579"/>
                </a:cubicBezTo>
                <a:cubicBezTo>
                  <a:pt x="1101" y="2581"/>
                  <a:pt x="1101" y="2583"/>
                  <a:pt x="1100" y="2586"/>
                </a:cubicBezTo>
                <a:cubicBezTo>
                  <a:pt x="1100" y="2588"/>
                  <a:pt x="1099" y="2590"/>
                  <a:pt x="1098" y="2593"/>
                </a:cubicBezTo>
                <a:cubicBezTo>
                  <a:pt x="1098" y="2595"/>
                  <a:pt x="1097" y="2597"/>
                  <a:pt x="1096" y="2600"/>
                </a:cubicBezTo>
                <a:cubicBezTo>
                  <a:pt x="1095" y="2603"/>
                  <a:pt x="1095" y="2605"/>
                  <a:pt x="1094" y="2608"/>
                </a:cubicBezTo>
                <a:cubicBezTo>
                  <a:pt x="1093" y="2610"/>
                  <a:pt x="1092" y="2613"/>
                  <a:pt x="1092" y="2616"/>
                </a:cubicBezTo>
                <a:cubicBezTo>
                  <a:pt x="1091" y="2617"/>
                  <a:pt x="1091" y="2618"/>
                  <a:pt x="1091" y="2620"/>
                </a:cubicBezTo>
                <a:cubicBezTo>
                  <a:pt x="1091" y="2621"/>
                  <a:pt x="1090" y="2622"/>
                  <a:pt x="1090" y="2624"/>
                </a:cubicBezTo>
                <a:cubicBezTo>
                  <a:pt x="1090" y="2626"/>
                  <a:pt x="1090" y="2629"/>
                  <a:pt x="1089" y="2631"/>
                </a:cubicBezTo>
                <a:cubicBezTo>
                  <a:pt x="1089" y="2634"/>
                  <a:pt x="1089" y="2636"/>
                  <a:pt x="1090" y="2638"/>
                </a:cubicBezTo>
                <a:cubicBezTo>
                  <a:pt x="1090" y="2639"/>
                  <a:pt x="1090" y="2640"/>
                  <a:pt x="1090" y="2641"/>
                </a:cubicBezTo>
                <a:cubicBezTo>
                  <a:pt x="1090" y="2642"/>
                  <a:pt x="1090" y="2643"/>
                  <a:pt x="1091" y="2644"/>
                </a:cubicBezTo>
                <a:cubicBezTo>
                  <a:pt x="1091" y="2645"/>
                  <a:pt x="1091" y="2646"/>
                  <a:pt x="1091" y="2646"/>
                </a:cubicBezTo>
                <a:cubicBezTo>
                  <a:pt x="1092" y="2647"/>
                  <a:pt x="1092" y="2648"/>
                  <a:pt x="1092" y="2648"/>
                </a:cubicBezTo>
                <a:cubicBezTo>
                  <a:pt x="1092" y="2649"/>
                  <a:pt x="1093" y="2650"/>
                  <a:pt x="1093" y="2651"/>
                </a:cubicBezTo>
                <a:cubicBezTo>
                  <a:pt x="1093" y="2651"/>
                  <a:pt x="1094" y="2652"/>
                  <a:pt x="1094" y="2652"/>
                </a:cubicBezTo>
                <a:cubicBezTo>
                  <a:pt x="1094" y="2652"/>
                  <a:pt x="1094" y="2651"/>
                  <a:pt x="1094" y="2651"/>
                </a:cubicBezTo>
                <a:cubicBezTo>
                  <a:pt x="1094" y="2650"/>
                  <a:pt x="1094" y="2649"/>
                  <a:pt x="1094" y="2648"/>
                </a:cubicBezTo>
                <a:cubicBezTo>
                  <a:pt x="1094" y="2647"/>
                  <a:pt x="1094" y="2647"/>
                  <a:pt x="1094" y="2646"/>
                </a:cubicBezTo>
                <a:cubicBezTo>
                  <a:pt x="1094" y="2645"/>
                  <a:pt x="1094" y="2645"/>
                  <a:pt x="1094" y="2644"/>
                </a:cubicBezTo>
                <a:cubicBezTo>
                  <a:pt x="1094" y="2643"/>
                  <a:pt x="1094" y="2642"/>
                  <a:pt x="1094" y="2641"/>
                </a:cubicBezTo>
                <a:cubicBezTo>
                  <a:pt x="1094" y="2640"/>
                  <a:pt x="1094" y="2639"/>
                  <a:pt x="1094" y="2638"/>
                </a:cubicBezTo>
                <a:cubicBezTo>
                  <a:pt x="1095" y="2636"/>
                  <a:pt x="1095" y="2634"/>
                  <a:pt x="1095" y="2632"/>
                </a:cubicBezTo>
                <a:cubicBezTo>
                  <a:pt x="1096" y="2630"/>
                  <a:pt x="1096" y="2628"/>
                  <a:pt x="1097" y="2625"/>
                </a:cubicBezTo>
                <a:cubicBezTo>
                  <a:pt x="1098" y="2623"/>
                  <a:pt x="1098" y="2620"/>
                  <a:pt x="1099" y="2618"/>
                </a:cubicBezTo>
                <a:cubicBezTo>
                  <a:pt x="1100" y="2616"/>
                  <a:pt x="1100" y="2613"/>
                  <a:pt x="1101" y="2611"/>
                </a:cubicBezTo>
                <a:cubicBezTo>
                  <a:pt x="1101" y="2614"/>
                  <a:pt x="1101" y="2617"/>
                  <a:pt x="1101" y="2619"/>
                </a:cubicBezTo>
                <a:cubicBezTo>
                  <a:pt x="1101" y="2621"/>
                  <a:pt x="1101" y="2623"/>
                  <a:pt x="1102" y="2625"/>
                </a:cubicBezTo>
                <a:cubicBezTo>
                  <a:pt x="1102" y="2626"/>
                  <a:pt x="1102" y="2628"/>
                  <a:pt x="1102" y="2630"/>
                </a:cubicBezTo>
                <a:cubicBezTo>
                  <a:pt x="1102" y="2632"/>
                  <a:pt x="1102" y="2633"/>
                  <a:pt x="1103" y="2635"/>
                </a:cubicBezTo>
                <a:cubicBezTo>
                  <a:pt x="1103" y="2637"/>
                  <a:pt x="1103" y="2639"/>
                  <a:pt x="1104" y="2641"/>
                </a:cubicBezTo>
                <a:cubicBezTo>
                  <a:pt x="1104" y="2642"/>
                  <a:pt x="1104" y="2644"/>
                  <a:pt x="1105" y="2646"/>
                </a:cubicBezTo>
                <a:cubicBezTo>
                  <a:pt x="1105" y="2647"/>
                  <a:pt x="1105" y="2648"/>
                  <a:pt x="1105" y="2649"/>
                </a:cubicBezTo>
                <a:cubicBezTo>
                  <a:pt x="1106" y="2651"/>
                  <a:pt x="1106" y="2651"/>
                  <a:pt x="1106" y="2651"/>
                </a:cubicBezTo>
                <a:cubicBezTo>
                  <a:pt x="1107" y="2655"/>
                  <a:pt x="1108" y="2658"/>
                  <a:pt x="1108" y="2662"/>
                </a:cubicBezTo>
                <a:cubicBezTo>
                  <a:pt x="1110" y="2669"/>
                  <a:pt x="1112" y="2676"/>
                  <a:pt x="1114" y="2682"/>
                </a:cubicBezTo>
                <a:cubicBezTo>
                  <a:pt x="1114" y="2683"/>
                  <a:pt x="1114" y="2684"/>
                  <a:pt x="1114" y="2685"/>
                </a:cubicBezTo>
                <a:cubicBezTo>
                  <a:pt x="1114" y="2686"/>
                  <a:pt x="1114" y="2687"/>
                  <a:pt x="1114" y="2687"/>
                </a:cubicBezTo>
                <a:cubicBezTo>
                  <a:pt x="1115" y="2688"/>
                  <a:pt x="1115" y="2689"/>
                  <a:pt x="1115" y="2690"/>
                </a:cubicBezTo>
                <a:cubicBezTo>
                  <a:pt x="1115" y="2691"/>
                  <a:pt x="1115" y="2692"/>
                  <a:pt x="1115" y="2693"/>
                </a:cubicBezTo>
                <a:cubicBezTo>
                  <a:pt x="1115" y="2693"/>
                  <a:pt x="1115" y="2694"/>
                  <a:pt x="1115" y="2695"/>
                </a:cubicBezTo>
                <a:cubicBezTo>
                  <a:pt x="1115" y="2696"/>
                  <a:pt x="1115" y="2697"/>
                  <a:pt x="1115" y="2698"/>
                </a:cubicBezTo>
                <a:cubicBezTo>
                  <a:pt x="1115" y="2698"/>
                  <a:pt x="1115" y="2699"/>
                  <a:pt x="1116" y="2700"/>
                </a:cubicBezTo>
                <a:cubicBezTo>
                  <a:pt x="1116" y="2701"/>
                  <a:pt x="1116" y="2702"/>
                  <a:pt x="1116" y="2702"/>
                </a:cubicBezTo>
                <a:cubicBezTo>
                  <a:pt x="1116" y="2709"/>
                  <a:pt x="1115" y="2715"/>
                  <a:pt x="1114" y="2721"/>
                </a:cubicBezTo>
                <a:cubicBezTo>
                  <a:pt x="1113" y="2727"/>
                  <a:pt x="1112" y="2733"/>
                  <a:pt x="1111" y="2738"/>
                </a:cubicBezTo>
                <a:cubicBezTo>
                  <a:pt x="1111" y="2740"/>
                  <a:pt x="1111" y="2741"/>
                  <a:pt x="1110" y="2742"/>
                </a:cubicBezTo>
                <a:cubicBezTo>
                  <a:pt x="1110" y="2743"/>
                  <a:pt x="1110" y="2745"/>
                  <a:pt x="1109" y="2746"/>
                </a:cubicBezTo>
                <a:cubicBezTo>
                  <a:pt x="1109" y="2748"/>
                  <a:pt x="1108" y="2751"/>
                  <a:pt x="1108" y="2753"/>
                </a:cubicBezTo>
                <a:cubicBezTo>
                  <a:pt x="1107" y="2757"/>
                  <a:pt x="1106" y="2761"/>
                  <a:pt x="1105" y="2764"/>
                </a:cubicBezTo>
                <a:cubicBezTo>
                  <a:pt x="1104" y="2767"/>
                  <a:pt x="1103" y="2769"/>
                  <a:pt x="1103" y="2771"/>
                </a:cubicBezTo>
                <a:cubicBezTo>
                  <a:pt x="1102" y="2772"/>
                  <a:pt x="1102" y="2773"/>
                  <a:pt x="1102" y="2773"/>
                </a:cubicBezTo>
                <a:cubicBezTo>
                  <a:pt x="1102" y="2773"/>
                  <a:pt x="1103" y="2772"/>
                  <a:pt x="1103" y="2771"/>
                </a:cubicBezTo>
                <a:cubicBezTo>
                  <a:pt x="1104" y="2769"/>
                  <a:pt x="1105" y="2767"/>
                  <a:pt x="1106" y="2764"/>
                </a:cubicBezTo>
                <a:cubicBezTo>
                  <a:pt x="1107" y="2761"/>
                  <a:pt x="1109" y="2758"/>
                  <a:pt x="1111" y="2754"/>
                </a:cubicBezTo>
                <a:cubicBezTo>
                  <a:pt x="1112" y="2749"/>
                  <a:pt x="1114" y="2745"/>
                  <a:pt x="1116" y="2740"/>
                </a:cubicBezTo>
                <a:cubicBezTo>
                  <a:pt x="1117" y="2734"/>
                  <a:pt x="1119" y="2729"/>
                  <a:pt x="1120" y="2722"/>
                </a:cubicBezTo>
                <a:cubicBezTo>
                  <a:pt x="1121" y="2716"/>
                  <a:pt x="1122" y="2710"/>
                  <a:pt x="1123" y="2703"/>
                </a:cubicBezTo>
                <a:cubicBezTo>
                  <a:pt x="1123" y="2702"/>
                  <a:pt x="1123" y="2701"/>
                  <a:pt x="1123" y="2700"/>
                </a:cubicBezTo>
                <a:cubicBezTo>
                  <a:pt x="1123" y="2699"/>
                  <a:pt x="1123" y="2698"/>
                  <a:pt x="1123" y="2697"/>
                </a:cubicBezTo>
                <a:cubicBezTo>
                  <a:pt x="1123" y="2696"/>
                  <a:pt x="1123" y="2695"/>
                  <a:pt x="1123" y="2694"/>
                </a:cubicBezTo>
                <a:cubicBezTo>
                  <a:pt x="1123" y="2694"/>
                  <a:pt x="1122" y="2693"/>
                  <a:pt x="1122" y="2692"/>
                </a:cubicBezTo>
                <a:cubicBezTo>
                  <a:pt x="1122" y="2688"/>
                  <a:pt x="1122" y="2685"/>
                  <a:pt x="1121" y="2681"/>
                </a:cubicBezTo>
                <a:cubicBezTo>
                  <a:pt x="1120" y="2674"/>
                  <a:pt x="1118" y="2667"/>
                  <a:pt x="1116" y="2660"/>
                </a:cubicBezTo>
                <a:cubicBezTo>
                  <a:pt x="1115" y="2656"/>
                  <a:pt x="1114" y="2653"/>
                  <a:pt x="1113" y="2649"/>
                </a:cubicBezTo>
                <a:cubicBezTo>
                  <a:pt x="1113" y="2647"/>
                  <a:pt x="1113" y="2647"/>
                  <a:pt x="1113" y="2647"/>
                </a:cubicBezTo>
                <a:cubicBezTo>
                  <a:pt x="1113" y="2646"/>
                  <a:pt x="1112" y="2645"/>
                  <a:pt x="1112" y="2644"/>
                </a:cubicBezTo>
                <a:cubicBezTo>
                  <a:pt x="1112" y="2643"/>
                  <a:pt x="1111" y="2641"/>
                  <a:pt x="1111" y="2639"/>
                </a:cubicBezTo>
                <a:cubicBezTo>
                  <a:pt x="1110" y="2634"/>
                  <a:pt x="1109" y="2629"/>
                  <a:pt x="1109" y="2625"/>
                </a:cubicBezTo>
                <a:cubicBezTo>
                  <a:pt x="1107" y="2553"/>
                  <a:pt x="1123" y="2523"/>
                  <a:pt x="1157" y="2471"/>
                </a:cubicBezTo>
                <a:cubicBezTo>
                  <a:pt x="1157" y="2471"/>
                  <a:pt x="1157" y="2471"/>
                  <a:pt x="1157" y="2472"/>
                </a:cubicBezTo>
                <a:cubicBezTo>
                  <a:pt x="1156" y="2474"/>
                  <a:pt x="1156" y="2476"/>
                  <a:pt x="1156" y="2479"/>
                </a:cubicBezTo>
                <a:cubicBezTo>
                  <a:pt x="1156" y="2480"/>
                  <a:pt x="1155" y="2481"/>
                  <a:pt x="1155" y="2482"/>
                </a:cubicBezTo>
                <a:cubicBezTo>
                  <a:pt x="1155" y="2484"/>
                  <a:pt x="1155" y="2485"/>
                  <a:pt x="1155" y="2486"/>
                </a:cubicBezTo>
                <a:cubicBezTo>
                  <a:pt x="1155" y="2487"/>
                  <a:pt x="1155" y="2487"/>
                  <a:pt x="1155" y="2488"/>
                </a:cubicBezTo>
                <a:cubicBezTo>
                  <a:pt x="1155" y="2489"/>
                  <a:pt x="1155" y="2489"/>
                  <a:pt x="1155" y="2490"/>
                </a:cubicBezTo>
                <a:cubicBezTo>
                  <a:pt x="1155" y="2491"/>
                  <a:pt x="1154" y="2493"/>
                  <a:pt x="1154" y="2494"/>
                </a:cubicBezTo>
                <a:cubicBezTo>
                  <a:pt x="1154" y="2497"/>
                  <a:pt x="1154" y="2499"/>
                  <a:pt x="1154" y="2502"/>
                </a:cubicBezTo>
                <a:cubicBezTo>
                  <a:pt x="1154" y="2508"/>
                  <a:pt x="1155" y="2514"/>
                  <a:pt x="1156" y="2520"/>
                </a:cubicBezTo>
                <a:cubicBezTo>
                  <a:pt x="1156" y="2522"/>
                  <a:pt x="1157" y="2525"/>
                  <a:pt x="1157" y="2528"/>
                </a:cubicBezTo>
                <a:cubicBezTo>
                  <a:pt x="1158" y="2531"/>
                  <a:pt x="1159" y="2534"/>
                  <a:pt x="1159" y="2537"/>
                </a:cubicBezTo>
                <a:cubicBezTo>
                  <a:pt x="1161" y="2543"/>
                  <a:pt x="1163" y="2548"/>
                  <a:pt x="1164" y="2554"/>
                </a:cubicBezTo>
                <a:cubicBezTo>
                  <a:pt x="1164" y="2555"/>
                  <a:pt x="1165" y="2557"/>
                  <a:pt x="1165" y="2558"/>
                </a:cubicBezTo>
                <a:cubicBezTo>
                  <a:pt x="1165" y="2559"/>
                  <a:pt x="1165" y="2559"/>
                  <a:pt x="1165" y="2560"/>
                </a:cubicBezTo>
                <a:cubicBezTo>
                  <a:pt x="1165" y="2560"/>
                  <a:pt x="1165" y="2561"/>
                  <a:pt x="1165" y="2562"/>
                </a:cubicBezTo>
                <a:cubicBezTo>
                  <a:pt x="1166" y="2563"/>
                  <a:pt x="1166" y="2563"/>
                  <a:pt x="1166" y="2564"/>
                </a:cubicBezTo>
                <a:cubicBezTo>
                  <a:pt x="1166" y="2565"/>
                  <a:pt x="1166" y="2565"/>
                  <a:pt x="1166" y="2566"/>
                </a:cubicBezTo>
                <a:cubicBezTo>
                  <a:pt x="1166" y="2567"/>
                  <a:pt x="1166" y="2567"/>
                  <a:pt x="1166" y="2568"/>
                </a:cubicBezTo>
                <a:cubicBezTo>
                  <a:pt x="1166" y="2569"/>
                  <a:pt x="1166" y="2569"/>
                  <a:pt x="1166" y="2570"/>
                </a:cubicBezTo>
                <a:cubicBezTo>
                  <a:pt x="1167" y="2575"/>
                  <a:pt x="1166" y="2580"/>
                  <a:pt x="1166" y="2585"/>
                </a:cubicBezTo>
                <a:cubicBezTo>
                  <a:pt x="1166" y="2590"/>
                  <a:pt x="1165" y="2595"/>
                  <a:pt x="1164" y="2599"/>
                </a:cubicBezTo>
                <a:cubicBezTo>
                  <a:pt x="1164" y="2603"/>
                  <a:pt x="1163" y="2607"/>
                  <a:pt x="1162" y="2611"/>
                </a:cubicBezTo>
                <a:cubicBezTo>
                  <a:pt x="1161" y="2614"/>
                  <a:pt x="1161" y="2617"/>
                  <a:pt x="1160" y="2620"/>
                </a:cubicBezTo>
                <a:cubicBezTo>
                  <a:pt x="1160" y="2622"/>
                  <a:pt x="1159" y="2624"/>
                  <a:pt x="1159" y="2626"/>
                </a:cubicBezTo>
                <a:cubicBezTo>
                  <a:pt x="1159" y="2627"/>
                  <a:pt x="1159" y="2628"/>
                  <a:pt x="1159" y="2628"/>
                </a:cubicBezTo>
                <a:cubicBezTo>
                  <a:pt x="1159" y="2628"/>
                  <a:pt x="1159" y="2627"/>
                  <a:pt x="1160" y="2626"/>
                </a:cubicBezTo>
                <a:cubicBezTo>
                  <a:pt x="1160" y="2625"/>
                  <a:pt x="1161" y="2623"/>
                  <a:pt x="1162" y="2620"/>
                </a:cubicBezTo>
                <a:cubicBezTo>
                  <a:pt x="1163" y="2618"/>
                  <a:pt x="1164" y="2615"/>
                  <a:pt x="1165" y="2612"/>
                </a:cubicBezTo>
                <a:cubicBezTo>
                  <a:pt x="1166" y="2608"/>
                  <a:pt x="1168" y="2604"/>
                  <a:pt x="1169" y="2600"/>
                </a:cubicBezTo>
                <a:cubicBezTo>
                  <a:pt x="1170" y="2596"/>
                  <a:pt x="1171" y="2591"/>
                  <a:pt x="1172" y="2586"/>
                </a:cubicBezTo>
                <a:cubicBezTo>
                  <a:pt x="1173" y="2581"/>
                  <a:pt x="1173" y="2575"/>
                  <a:pt x="1173" y="2570"/>
                </a:cubicBezTo>
                <a:cubicBezTo>
                  <a:pt x="1173" y="2569"/>
                  <a:pt x="1173" y="2568"/>
                  <a:pt x="1173" y="2568"/>
                </a:cubicBezTo>
                <a:cubicBezTo>
                  <a:pt x="1173" y="2567"/>
                  <a:pt x="1173" y="2566"/>
                  <a:pt x="1173" y="2565"/>
                </a:cubicBezTo>
                <a:cubicBezTo>
                  <a:pt x="1173" y="2565"/>
                  <a:pt x="1173" y="2564"/>
                  <a:pt x="1173" y="2563"/>
                </a:cubicBezTo>
                <a:cubicBezTo>
                  <a:pt x="1173" y="2562"/>
                  <a:pt x="1173" y="2562"/>
                  <a:pt x="1173" y="2561"/>
                </a:cubicBezTo>
                <a:cubicBezTo>
                  <a:pt x="1173" y="2560"/>
                  <a:pt x="1173" y="2560"/>
                  <a:pt x="1173" y="2559"/>
                </a:cubicBezTo>
                <a:cubicBezTo>
                  <a:pt x="1172" y="2558"/>
                  <a:pt x="1172" y="2558"/>
                  <a:pt x="1172" y="2558"/>
                </a:cubicBezTo>
                <a:cubicBezTo>
                  <a:pt x="1172" y="2557"/>
                  <a:pt x="1172" y="2557"/>
                  <a:pt x="1172" y="2557"/>
                </a:cubicBezTo>
                <a:cubicBezTo>
                  <a:pt x="1172" y="2555"/>
                  <a:pt x="1172" y="2554"/>
                  <a:pt x="1171" y="2552"/>
                </a:cubicBezTo>
                <a:cubicBezTo>
                  <a:pt x="1170" y="2546"/>
                  <a:pt x="1168" y="2541"/>
                  <a:pt x="1167" y="2535"/>
                </a:cubicBezTo>
                <a:cubicBezTo>
                  <a:pt x="1166" y="2532"/>
                  <a:pt x="1166" y="2529"/>
                  <a:pt x="1165" y="2527"/>
                </a:cubicBezTo>
                <a:cubicBezTo>
                  <a:pt x="1164" y="2524"/>
                  <a:pt x="1164" y="2521"/>
                  <a:pt x="1163" y="2518"/>
                </a:cubicBezTo>
                <a:cubicBezTo>
                  <a:pt x="1163" y="2516"/>
                  <a:pt x="1163" y="2513"/>
                  <a:pt x="1162" y="2510"/>
                </a:cubicBezTo>
                <a:cubicBezTo>
                  <a:pt x="1162" y="2507"/>
                  <a:pt x="1162" y="2505"/>
                  <a:pt x="1161" y="2502"/>
                </a:cubicBezTo>
                <a:cubicBezTo>
                  <a:pt x="1161" y="2499"/>
                  <a:pt x="1161" y="2497"/>
                  <a:pt x="1161" y="2494"/>
                </a:cubicBezTo>
                <a:cubicBezTo>
                  <a:pt x="1161" y="2493"/>
                  <a:pt x="1161" y="2491"/>
                  <a:pt x="1161" y="2490"/>
                </a:cubicBezTo>
                <a:cubicBezTo>
                  <a:pt x="1161" y="2489"/>
                  <a:pt x="1161" y="2488"/>
                  <a:pt x="1161" y="2486"/>
                </a:cubicBezTo>
                <a:cubicBezTo>
                  <a:pt x="1161" y="2485"/>
                  <a:pt x="1161" y="2484"/>
                  <a:pt x="1161" y="2483"/>
                </a:cubicBezTo>
                <a:cubicBezTo>
                  <a:pt x="1161" y="2482"/>
                  <a:pt x="1161" y="2480"/>
                  <a:pt x="1161" y="2479"/>
                </a:cubicBezTo>
                <a:cubicBezTo>
                  <a:pt x="1161" y="2477"/>
                  <a:pt x="1161" y="2475"/>
                  <a:pt x="1161" y="2472"/>
                </a:cubicBezTo>
                <a:cubicBezTo>
                  <a:pt x="1162" y="2470"/>
                  <a:pt x="1162" y="2468"/>
                  <a:pt x="1162" y="2466"/>
                </a:cubicBezTo>
                <a:cubicBezTo>
                  <a:pt x="1162" y="2465"/>
                  <a:pt x="1162" y="2464"/>
                  <a:pt x="1162" y="2462"/>
                </a:cubicBezTo>
                <a:cubicBezTo>
                  <a:pt x="1165" y="2458"/>
                  <a:pt x="1168" y="2454"/>
                  <a:pt x="1171" y="2449"/>
                </a:cubicBezTo>
                <a:cubicBezTo>
                  <a:pt x="1179" y="2438"/>
                  <a:pt x="1185" y="2427"/>
                  <a:pt x="1191" y="2417"/>
                </a:cubicBezTo>
                <a:cubicBezTo>
                  <a:pt x="1190" y="2421"/>
                  <a:pt x="1189" y="2426"/>
                  <a:pt x="1189" y="2431"/>
                </a:cubicBezTo>
                <a:cubicBezTo>
                  <a:pt x="1189" y="2439"/>
                  <a:pt x="1189" y="2447"/>
                  <a:pt x="1190" y="2456"/>
                </a:cubicBezTo>
                <a:cubicBezTo>
                  <a:pt x="1191" y="2464"/>
                  <a:pt x="1193" y="2473"/>
                  <a:pt x="1197" y="2482"/>
                </a:cubicBezTo>
                <a:cubicBezTo>
                  <a:pt x="1197" y="2483"/>
                  <a:pt x="1198" y="2484"/>
                  <a:pt x="1198" y="2486"/>
                </a:cubicBezTo>
                <a:cubicBezTo>
                  <a:pt x="1198" y="2487"/>
                  <a:pt x="1199" y="2488"/>
                  <a:pt x="1199" y="2489"/>
                </a:cubicBezTo>
                <a:cubicBezTo>
                  <a:pt x="1200" y="2490"/>
                  <a:pt x="1200" y="2491"/>
                  <a:pt x="1201" y="2492"/>
                </a:cubicBezTo>
                <a:cubicBezTo>
                  <a:pt x="1201" y="2493"/>
                  <a:pt x="1202" y="2494"/>
                  <a:pt x="1203" y="2495"/>
                </a:cubicBezTo>
                <a:cubicBezTo>
                  <a:pt x="1203" y="2497"/>
                  <a:pt x="1204" y="2498"/>
                  <a:pt x="1204" y="2499"/>
                </a:cubicBezTo>
                <a:cubicBezTo>
                  <a:pt x="1205" y="2500"/>
                  <a:pt x="1205" y="2501"/>
                  <a:pt x="1206" y="2502"/>
                </a:cubicBezTo>
                <a:cubicBezTo>
                  <a:pt x="1207" y="2504"/>
                  <a:pt x="1209" y="2506"/>
                  <a:pt x="1210" y="2508"/>
                </a:cubicBezTo>
                <a:cubicBezTo>
                  <a:pt x="1212" y="2511"/>
                  <a:pt x="1214" y="2514"/>
                  <a:pt x="1216" y="2517"/>
                </a:cubicBezTo>
                <a:cubicBezTo>
                  <a:pt x="1216" y="2517"/>
                  <a:pt x="1216" y="2518"/>
                  <a:pt x="1216" y="2518"/>
                </a:cubicBezTo>
                <a:cubicBezTo>
                  <a:pt x="1216" y="2519"/>
                  <a:pt x="1216" y="2521"/>
                  <a:pt x="1216" y="2522"/>
                </a:cubicBezTo>
                <a:cubicBezTo>
                  <a:pt x="1216" y="2525"/>
                  <a:pt x="1216" y="2528"/>
                  <a:pt x="1216" y="2531"/>
                </a:cubicBezTo>
                <a:cubicBezTo>
                  <a:pt x="1216" y="2535"/>
                  <a:pt x="1215" y="2538"/>
                  <a:pt x="1214" y="2542"/>
                </a:cubicBezTo>
                <a:cubicBezTo>
                  <a:pt x="1214" y="2543"/>
                  <a:pt x="1213" y="2544"/>
                  <a:pt x="1213" y="2545"/>
                </a:cubicBezTo>
                <a:cubicBezTo>
                  <a:pt x="1213" y="2546"/>
                  <a:pt x="1213" y="2547"/>
                  <a:pt x="1212" y="2548"/>
                </a:cubicBezTo>
                <a:cubicBezTo>
                  <a:pt x="1212" y="2549"/>
                  <a:pt x="1212" y="2550"/>
                  <a:pt x="1211" y="2551"/>
                </a:cubicBezTo>
                <a:cubicBezTo>
                  <a:pt x="1211" y="2551"/>
                  <a:pt x="1211" y="2551"/>
                  <a:pt x="1211" y="2551"/>
                </a:cubicBezTo>
                <a:cubicBezTo>
                  <a:pt x="1211" y="2552"/>
                  <a:pt x="1211" y="2552"/>
                  <a:pt x="1211" y="2552"/>
                </a:cubicBezTo>
                <a:cubicBezTo>
                  <a:pt x="1211" y="2553"/>
                  <a:pt x="1210" y="2553"/>
                  <a:pt x="1210" y="2554"/>
                </a:cubicBezTo>
                <a:cubicBezTo>
                  <a:pt x="1210" y="2555"/>
                  <a:pt x="1210" y="2556"/>
                  <a:pt x="1209" y="2557"/>
                </a:cubicBezTo>
                <a:cubicBezTo>
                  <a:pt x="1209" y="2558"/>
                  <a:pt x="1208" y="2559"/>
                  <a:pt x="1208" y="2560"/>
                </a:cubicBezTo>
                <a:cubicBezTo>
                  <a:pt x="1207" y="2561"/>
                  <a:pt x="1207" y="2562"/>
                  <a:pt x="1206" y="2563"/>
                </a:cubicBezTo>
                <a:cubicBezTo>
                  <a:pt x="1206" y="2564"/>
                  <a:pt x="1206" y="2565"/>
                  <a:pt x="1205" y="2566"/>
                </a:cubicBezTo>
                <a:cubicBezTo>
                  <a:pt x="1203" y="2570"/>
                  <a:pt x="1201" y="2574"/>
                  <a:pt x="1199" y="2578"/>
                </a:cubicBezTo>
                <a:cubicBezTo>
                  <a:pt x="1197" y="2582"/>
                  <a:pt x="1194" y="2586"/>
                  <a:pt x="1192" y="2590"/>
                </a:cubicBezTo>
                <a:cubicBezTo>
                  <a:pt x="1191" y="2592"/>
                  <a:pt x="1190" y="2594"/>
                  <a:pt x="1189" y="2596"/>
                </a:cubicBezTo>
                <a:cubicBezTo>
                  <a:pt x="1188" y="2598"/>
                  <a:pt x="1187" y="2600"/>
                  <a:pt x="1185" y="2602"/>
                </a:cubicBezTo>
                <a:cubicBezTo>
                  <a:pt x="1183" y="2606"/>
                  <a:pt x="1181" y="2609"/>
                  <a:pt x="1180" y="2613"/>
                </a:cubicBezTo>
                <a:cubicBezTo>
                  <a:pt x="1178" y="2616"/>
                  <a:pt x="1176" y="2620"/>
                  <a:pt x="1175" y="2623"/>
                </a:cubicBezTo>
                <a:cubicBezTo>
                  <a:pt x="1173" y="2626"/>
                  <a:pt x="1172" y="2629"/>
                  <a:pt x="1171" y="2632"/>
                </a:cubicBezTo>
                <a:cubicBezTo>
                  <a:pt x="1170" y="2635"/>
                  <a:pt x="1170" y="2638"/>
                  <a:pt x="1170" y="2640"/>
                </a:cubicBezTo>
                <a:cubicBezTo>
                  <a:pt x="1169" y="2642"/>
                  <a:pt x="1170" y="2643"/>
                  <a:pt x="1170" y="2645"/>
                </a:cubicBezTo>
                <a:cubicBezTo>
                  <a:pt x="1170" y="2646"/>
                  <a:pt x="1170" y="2646"/>
                  <a:pt x="1170" y="2646"/>
                </a:cubicBezTo>
                <a:cubicBezTo>
                  <a:pt x="1170" y="2646"/>
                  <a:pt x="1170" y="2646"/>
                  <a:pt x="1170" y="2645"/>
                </a:cubicBezTo>
                <a:cubicBezTo>
                  <a:pt x="1170" y="2644"/>
                  <a:pt x="1170" y="2643"/>
                  <a:pt x="1171" y="2643"/>
                </a:cubicBezTo>
                <a:cubicBezTo>
                  <a:pt x="1171" y="2642"/>
                  <a:pt x="1171" y="2641"/>
                  <a:pt x="1171" y="2640"/>
                </a:cubicBezTo>
                <a:cubicBezTo>
                  <a:pt x="1172" y="2638"/>
                  <a:pt x="1173" y="2636"/>
                  <a:pt x="1174" y="2633"/>
                </a:cubicBezTo>
                <a:cubicBezTo>
                  <a:pt x="1175" y="2631"/>
                  <a:pt x="1177" y="2628"/>
                  <a:pt x="1179" y="2625"/>
                </a:cubicBezTo>
                <a:cubicBezTo>
                  <a:pt x="1180" y="2622"/>
                  <a:pt x="1183" y="2619"/>
                  <a:pt x="1185" y="2616"/>
                </a:cubicBezTo>
                <a:cubicBezTo>
                  <a:pt x="1187" y="2612"/>
                  <a:pt x="1189" y="2609"/>
                  <a:pt x="1192" y="2605"/>
                </a:cubicBezTo>
                <a:cubicBezTo>
                  <a:pt x="1193" y="2603"/>
                  <a:pt x="1194" y="2601"/>
                  <a:pt x="1195" y="2600"/>
                </a:cubicBezTo>
                <a:cubicBezTo>
                  <a:pt x="1196" y="2598"/>
                  <a:pt x="1197" y="2596"/>
                  <a:pt x="1199" y="2594"/>
                </a:cubicBezTo>
                <a:cubicBezTo>
                  <a:pt x="1201" y="2590"/>
                  <a:pt x="1203" y="2586"/>
                  <a:pt x="1206" y="2582"/>
                </a:cubicBezTo>
                <a:cubicBezTo>
                  <a:pt x="1208" y="2577"/>
                  <a:pt x="1210" y="2573"/>
                  <a:pt x="1212" y="2569"/>
                </a:cubicBezTo>
                <a:cubicBezTo>
                  <a:pt x="1213" y="2567"/>
                  <a:pt x="1214" y="2565"/>
                  <a:pt x="1215" y="2562"/>
                </a:cubicBezTo>
                <a:cubicBezTo>
                  <a:pt x="1215" y="2561"/>
                  <a:pt x="1215" y="2560"/>
                  <a:pt x="1216" y="2559"/>
                </a:cubicBezTo>
                <a:cubicBezTo>
                  <a:pt x="1216" y="2558"/>
                  <a:pt x="1217" y="2557"/>
                  <a:pt x="1217" y="2556"/>
                </a:cubicBezTo>
                <a:cubicBezTo>
                  <a:pt x="1217" y="2555"/>
                  <a:pt x="1217" y="2555"/>
                  <a:pt x="1217" y="2554"/>
                </a:cubicBezTo>
                <a:cubicBezTo>
                  <a:pt x="1218" y="2553"/>
                  <a:pt x="1218" y="2553"/>
                  <a:pt x="1218" y="2553"/>
                </a:cubicBezTo>
                <a:cubicBezTo>
                  <a:pt x="1218" y="2553"/>
                  <a:pt x="1218" y="2553"/>
                  <a:pt x="1218" y="2553"/>
                </a:cubicBezTo>
                <a:cubicBezTo>
                  <a:pt x="1218" y="2552"/>
                  <a:pt x="1218" y="2550"/>
                  <a:pt x="1219" y="2549"/>
                </a:cubicBezTo>
                <a:cubicBezTo>
                  <a:pt x="1219" y="2548"/>
                  <a:pt x="1219" y="2547"/>
                  <a:pt x="1219" y="2546"/>
                </a:cubicBezTo>
                <a:cubicBezTo>
                  <a:pt x="1219" y="2546"/>
                  <a:pt x="1219" y="2545"/>
                  <a:pt x="1220" y="2545"/>
                </a:cubicBezTo>
                <a:cubicBezTo>
                  <a:pt x="1220" y="2544"/>
                  <a:pt x="1220" y="2544"/>
                  <a:pt x="1220" y="2543"/>
                </a:cubicBezTo>
                <a:cubicBezTo>
                  <a:pt x="1220" y="2539"/>
                  <a:pt x="1221" y="2535"/>
                  <a:pt x="1220" y="2531"/>
                </a:cubicBezTo>
                <a:cubicBezTo>
                  <a:pt x="1220" y="2528"/>
                  <a:pt x="1220" y="2525"/>
                  <a:pt x="1219" y="2522"/>
                </a:cubicBezTo>
                <a:cubicBezTo>
                  <a:pt x="1220" y="2523"/>
                  <a:pt x="1221" y="2525"/>
                  <a:pt x="1222" y="2526"/>
                </a:cubicBezTo>
                <a:cubicBezTo>
                  <a:pt x="1223" y="2528"/>
                  <a:pt x="1223" y="2528"/>
                  <a:pt x="1223" y="2528"/>
                </a:cubicBezTo>
                <a:cubicBezTo>
                  <a:pt x="1224" y="2529"/>
                  <a:pt x="1224" y="2529"/>
                  <a:pt x="1224" y="2529"/>
                </a:cubicBezTo>
                <a:cubicBezTo>
                  <a:pt x="1224" y="2529"/>
                  <a:pt x="1224" y="2529"/>
                  <a:pt x="1224" y="2529"/>
                </a:cubicBezTo>
                <a:cubicBezTo>
                  <a:pt x="1224" y="2529"/>
                  <a:pt x="1224" y="2529"/>
                  <a:pt x="1224" y="2529"/>
                </a:cubicBezTo>
                <a:cubicBezTo>
                  <a:pt x="1224" y="2529"/>
                  <a:pt x="1224" y="2529"/>
                  <a:pt x="1224" y="2529"/>
                </a:cubicBezTo>
                <a:cubicBezTo>
                  <a:pt x="1224" y="2529"/>
                  <a:pt x="1224" y="2529"/>
                  <a:pt x="1224" y="2529"/>
                </a:cubicBezTo>
                <a:cubicBezTo>
                  <a:pt x="1226" y="2533"/>
                  <a:pt x="1226" y="2533"/>
                  <a:pt x="1226" y="2533"/>
                </a:cubicBezTo>
                <a:cubicBezTo>
                  <a:pt x="1228" y="2536"/>
                  <a:pt x="1228" y="2536"/>
                  <a:pt x="1228" y="2536"/>
                </a:cubicBezTo>
                <a:cubicBezTo>
                  <a:pt x="1229" y="2537"/>
                  <a:pt x="1230" y="2538"/>
                  <a:pt x="1230" y="2539"/>
                </a:cubicBezTo>
                <a:cubicBezTo>
                  <a:pt x="1231" y="2541"/>
                  <a:pt x="1232" y="2543"/>
                  <a:pt x="1233" y="2545"/>
                </a:cubicBezTo>
                <a:cubicBezTo>
                  <a:pt x="1234" y="2546"/>
                  <a:pt x="1235" y="2547"/>
                  <a:pt x="1235" y="2548"/>
                </a:cubicBezTo>
                <a:cubicBezTo>
                  <a:pt x="1236" y="2549"/>
                  <a:pt x="1236" y="2551"/>
                  <a:pt x="1237" y="2552"/>
                </a:cubicBezTo>
                <a:cubicBezTo>
                  <a:pt x="1237" y="2553"/>
                  <a:pt x="1238" y="2554"/>
                  <a:pt x="1238" y="2555"/>
                </a:cubicBezTo>
                <a:cubicBezTo>
                  <a:pt x="1239" y="2556"/>
                  <a:pt x="1239" y="2557"/>
                  <a:pt x="1240" y="2558"/>
                </a:cubicBezTo>
                <a:cubicBezTo>
                  <a:pt x="1242" y="2564"/>
                  <a:pt x="1245" y="2571"/>
                  <a:pt x="1247" y="2577"/>
                </a:cubicBezTo>
                <a:cubicBezTo>
                  <a:pt x="1247" y="2578"/>
                  <a:pt x="1247" y="2578"/>
                  <a:pt x="1247" y="2579"/>
                </a:cubicBezTo>
                <a:cubicBezTo>
                  <a:pt x="1247" y="2580"/>
                  <a:pt x="1246" y="2582"/>
                  <a:pt x="1246" y="2583"/>
                </a:cubicBezTo>
                <a:cubicBezTo>
                  <a:pt x="1246" y="2584"/>
                  <a:pt x="1246" y="2586"/>
                  <a:pt x="1246" y="2587"/>
                </a:cubicBezTo>
                <a:cubicBezTo>
                  <a:pt x="1245" y="2589"/>
                  <a:pt x="1245" y="2590"/>
                  <a:pt x="1244" y="2592"/>
                </a:cubicBezTo>
                <a:cubicBezTo>
                  <a:pt x="1244" y="2595"/>
                  <a:pt x="1243" y="2598"/>
                  <a:pt x="1241" y="2602"/>
                </a:cubicBezTo>
                <a:cubicBezTo>
                  <a:pt x="1240" y="2605"/>
                  <a:pt x="1238" y="2609"/>
                  <a:pt x="1237" y="2613"/>
                </a:cubicBezTo>
                <a:cubicBezTo>
                  <a:pt x="1235" y="2616"/>
                  <a:pt x="1233" y="2620"/>
                  <a:pt x="1231" y="2624"/>
                </a:cubicBezTo>
                <a:cubicBezTo>
                  <a:pt x="1229" y="2628"/>
                  <a:pt x="1227" y="2632"/>
                  <a:pt x="1225" y="2636"/>
                </a:cubicBezTo>
                <a:cubicBezTo>
                  <a:pt x="1223" y="2640"/>
                  <a:pt x="1221" y="2644"/>
                  <a:pt x="1220" y="2648"/>
                </a:cubicBezTo>
                <a:cubicBezTo>
                  <a:pt x="1219" y="2650"/>
                  <a:pt x="1218" y="2652"/>
                  <a:pt x="1217" y="2654"/>
                </a:cubicBezTo>
                <a:cubicBezTo>
                  <a:pt x="1217" y="2655"/>
                  <a:pt x="1216" y="2656"/>
                  <a:pt x="1216" y="2657"/>
                </a:cubicBezTo>
                <a:cubicBezTo>
                  <a:pt x="1215" y="2658"/>
                  <a:pt x="1215" y="2659"/>
                  <a:pt x="1215" y="2660"/>
                </a:cubicBezTo>
                <a:cubicBezTo>
                  <a:pt x="1213" y="2664"/>
                  <a:pt x="1212" y="2668"/>
                  <a:pt x="1211" y="2672"/>
                </a:cubicBezTo>
                <a:cubicBezTo>
                  <a:pt x="1210" y="2676"/>
                  <a:pt x="1210" y="2679"/>
                  <a:pt x="1209" y="2683"/>
                </a:cubicBezTo>
                <a:cubicBezTo>
                  <a:pt x="1209" y="2685"/>
                  <a:pt x="1209" y="2686"/>
                  <a:pt x="1209" y="2688"/>
                </a:cubicBezTo>
                <a:cubicBezTo>
                  <a:pt x="1209" y="2689"/>
                  <a:pt x="1209" y="2691"/>
                  <a:pt x="1209" y="2692"/>
                </a:cubicBezTo>
                <a:cubicBezTo>
                  <a:pt x="1209" y="2694"/>
                  <a:pt x="1209" y="2695"/>
                  <a:pt x="1209" y="2696"/>
                </a:cubicBezTo>
                <a:cubicBezTo>
                  <a:pt x="1209" y="2697"/>
                  <a:pt x="1209" y="2698"/>
                  <a:pt x="1210" y="2699"/>
                </a:cubicBezTo>
                <a:cubicBezTo>
                  <a:pt x="1210" y="2700"/>
                  <a:pt x="1210" y="2701"/>
                  <a:pt x="1210" y="2702"/>
                </a:cubicBezTo>
                <a:cubicBezTo>
                  <a:pt x="1210" y="2703"/>
                  <a:pt x="1210" y="2703"/>
                  <a:pt x="1211" y="2704"/>
                </a:cubicBezTo>
                <a:cubicBezTo>
                  <a:pt x="1211" y="2705"/>
                  <a:pt x="1211" y="2705"/>
                  <a:pt x="1211" y="2705"/>
                </a:cubicBezTo>
                <a:cubicBezTo>
                  <a:pt x="1211" y="2705"/>
                  <a:pt x="1211" y="2705"/>
                  <a:pt x="1211" y="2704"/>
                </a:cubicBezTo>
                <a:cubicBezTo>
                  <a:pt x="1211" y="2703"/>
                  <a:pt x="1211" y="2701"/>
                  <a:pt x="1211" y="2699"/>
                </a:cubicBezTo>
                <a:cubicBezTo>
                  <a:pt x="1211" y="2698"/>
                  <a:pt x="1211" y="2697"/>
                  <a:pt x="1211" y="2696"/>
                </a:cubicBezTo>
                <a:cubicBezTo>
                  <a:pt x="1212" y="2695"/>
                  <a:pt x="1212" y="2694"/>
                  <a:pt x="1212" y="2692"/>
                </a:cubicBezTo>
                <a:cubicBezTo>
                  <a:pt x="1212" y="2691"/>
                  <a:pt x="1212" y="2690"/>
                  <a:pt x="1213" y="2688"/>
                </a:cubicBezTo>
                <a:cubicBezTo>
                  <a:pt x="1213" y="2687"/>
                  <a:pt x="1213" y="2685"/>
                  <a:pt x="1214" y="2684"/>
                </a:cubicBezTo>
                <a:cubicBezTo>
                  <a:pt x="1215" y="2681"/>
                  <a:pt x="1215" y="2677"/>
                  <a:pt x="1217" y="2674"/>
                </a:cubicBezTo>
                <a:cubicBezTo>
                  <a:pt x="1218" y="2670"/>
                  <a:pt x="1220" y="2666"/>
                  <a:pt x="1221" y="2663"/>
                </a:cubicBezTo>
                <a:cubicBezTo>
                  <a:pt x="1223" y="2659"/>
                  <a:pt x="1225" y="2655"/>
                  <a:pt x="1227" y="2651"/>
                </a:cubicBezTo>
                <a:cubicBezTo>
                  <a:pt x="1228" y="2647"/>
                  <a:pt x="1230" y="2643"/>
                  <a:pt x="1232" y="2639"/>
                </a:cubicBezTo>
                <a:cubicBezTo>
                  <a:pt x="1234" y="2635"/>
                  <a:pt x="1236" y="2631"/>
                  <a:pt x="1238" y="2627"/>
                </a:cubicBezTo>
                <a:cubicBezTo>
                  <a:pt x="1239" y="2625"/>
                  <a:pt x="1240" y="2623"/>
                  <a:pt x="1241" y="2621"/>
                </a:cubicBezTo>
                <a:cubicBezTo>
                  <a:pt x="1241" y="2620"/>
                  <a:pt x="1242" y="2619"/>
                  <a:pt x="1242" y="2618"/>
                </a:cubicBezTo>
                <a:cubicBezTo>
                  <a:pt x="1242" y="2617"/>
                  <a:pt x="1243" y="2616"/>
                  <a:pt x="1243" y="2615"/>
                </a:cubicBezTo>
                <a:cubicBezTo>
                  <a:pt x="1245" y="2611"/>
                  <a:pt x="1246" y="2607"/>
                  <a:pt x="1247" y="2603"/>
                </a:cubicBezTo>
                <a:cubicBezTo>
                  <a:pt x="1248" y="2600"/>
                  <a:pt x="1248" y="2596"/>
                  <a:pt x="1249" y="2593"/>
                </a:cubicBezTo>
                <a:cubicBezTo>
                  <a:pt x="1249" y="2591"/>
                  <a:pt x="1249" y="2589"/>
                  <a:pt x="1249" y="2588"/>
                </a:cubicBezTo>
                <a:cubicBezTo>
                  <a:pt x="1249" y="2586"/>
                  <a:pt x="1249" y="2585"/>
                  <a:pt x="1249" y="2584"/>
                </a:cubicBezTo>
                <a:cubicBezTo>
                  <a:pt x="1249" y="2584"/>
                  <a:pt x="1249" y="2584"/>
                  <a:pt x="1250" y="2584"/>
                </a:cubicBezTo>
                <a:cubicBezTo>
                  <a:pt x="1250" y="2587"/>
                  <a:pt x="1251" y="2589"/>
                  <a:pt x="1252" y="2591"/>
                </a:cubicBezTo>
                <a:cubicBezTo>
                  <a:pt x="1252" y="2592"/>
                  <a:pt x="1252" y="2593"/>
                  <a:pt x="1253" y="2594"/>
                </a:cubicBezTo>
                <a:cubicBezTo>
                  <a:pt x="1253" y="2595"/>
                  <a:pt x="1253" y="2596"/>
                  <a:pt x="1253" y="2597"/>
                </a:cubicBezTo>
                <a:cubicBezTo>
                  <a:pt x="1255" y="2602"/>
                  <a:pt x="1256" y="2606"/>
                  <a:pt x="1257" y="2610"/>
                </a:cubicBezTo>
                <a:cubicBezTo>
                  <a:pt x="1258" y="2614"/>
                  <a:pt x="1259" y="2618"/>
                  <a:pt x="1260" y="2622"/>
                </a:cubicBezTo>
                <a:cubicBezTo>
                  <a:pt x="1260" y="2626"/>
                  <a:pt x="1261" y="2629"/>
                  <a:pt x="1262" y="2633"/>
                </a:cubicBezTo>
                <a:cubicBezTo>
                  <a:pt x="1264" y="2640"/>
                  <a:pt x="1265" y="2647"/>
                  <a:pt x="1266" y="2653"/>
                </a:cubicBezTo>
                <a:cubicBezTo>
                  <a:pt x="1267" y="2659"/>
                  <a:pt x="1268" y="2664"/>
                  <a:pt x="1269" y="2668"/>
                </a:cubicBezTo>
                <a:cubicBezTo>
                  <a:pt x="1270" y="2672"/>
                  <a:pt x="1270" y="2676"/>
                  <a:pt x="1271" y="2678"/>
                </a:cubicBezTo>
                <a:cubicBezTo>
                  <a:pt x="1271" y="2680"/>
                  <a:pt x="1271" y="2681"/>
                  <a:pt x="1271" y="2681"/>
                </a:cubicBezTo>
                <a:cubicBezTo>
                  <a:pt x="1271" y="2681"/>
                  <a:pt x="1271" y="2680"/>
                  <a:pt x="1271" y="2678"/>
                </a:cubicBezTo>
                <a:cubicBezTo>
                  <a:pt x="1271" y="2675"/>
                  <a:pt x="1271" y="2672"/>
                  <a:pt x="1270" y="2668"/>
                </a:cubicBezTo>
                <a:cubicBezTo>
                  <a:pt x="1270" y="2666"/>
                  <a:pt x="1270" y="2663"/>
                  <a:pt x="1270" y="2661"/>
                </a:cubicBezTo>
                <a:cubicBezTo>
                  <a:pt x="1270" y="2658"/>
                  <a:pt x="1269" y="2655"/>
                  <a:pt x="1269" y="2652"/>
                </a:cubicBezTo>
                <a:cubicBezTo>
                  <a:pt x="1269" y="2649"/>
                  <a:pt x="1268" y="2646"/>
                  <a:pt x="1268" y="2643"/>
                </a:cubicBezTo>
                <a:cubicBezTo>
                  <a:pt x="1268" y="2639"/>
                  <a:pt x="1267" y="2636"/>
                  <a:pt x="1267" y="2632"/>
                </a:cubicBezTo>
                <a:cubicBezTo>
                  <a:pt x="1266" y="2628"/>
                  <a:pt x="1265" y="2625"/>
                  <a:pt x="1265" y="2621"/>
                </a:cubicBezTo>
                <a:cubicBezTo>
                  <a:pt x="1264" y="2619"/>
                  <a:pt x="1264" y="2617"/>
                  <a:pt x="1264" y="2615"/>
                </a:cubicBezTo>
                <a:cubicBezTo>
                  <a:pt x="1263" y="2613"/>
                  <a:pt x="1263" y="2611"/>
                  <a:pt x="1263" y="2609"/>
                </a:cubicBezTo>
                <a:cubicBezTo>
                  <a:pt x="1262" y="2604"/>
                  <a:pt x="1261" y="2600"/>
                  <a:pt x="1260" y="2596"/>
                </a:cubicBezTo>
                <a:cubicBezTo>
                  <a:pt x="1259" y="2591"/>
                  <a:pt x="1258" y="2587"/>
                  <a:pt x="1256" y="2582"/>
                </a:cubicBezTo>
                <a:cubicBezTo>
                  <a:pt x="1256" y="2581"/>
                  <a:pt x="1256" y="2581"/>
                  <a:pt x="1256" y="2581"/>
                </a:cubicBezTo>
                <a:cubicBezTo>
                  <a:pt x="1255" y="2579"/>
                  <a:pt x="1255" y="2579"/>
                  <a:pt x="1255" y="2579"/>
                </a:cubicBezTo>
                <a:cubicBezTo>
                  <a:pt x="1255" y="2578"/>
                  <a:pt x="1255" y="2577"/>
                  <a:pt x="1254" y="2576"/>
                </a:cubicBezTo>
                <a:cubicBezTo>
                  <a:pt x="1253" y="2573"/>
                  <a:pt x="1253" y="2571"/>
                  <a:pt x="1252" y="2569"/>
                </a:cubicBezTo>
                <a:cubicBezTo>
                  <a:pt x="1251" y="2566"/>
                  <a:pt x="1250" y="2564"/>
                  <a:pt x="1249" y="2562"/>
                </a:cubicBezTo>
                <a:cubicBezTo>
                  <a:pt x="1249" y="2560"/>
                  <a:pt x="1248" y="2557"/>
                  <a:pt x="1247" y="2555"/>
                </a:cubicBezTo>
                <a:cubicBezTo>
                  <a:pt x="1246" y="2554"/>
                  <a:pt x="1246" y="2553"/>
                  <a:pt x="1245" y="2552"/>
                </a:cubicBezTo>
                <a:cubicBezTo>
                  <a:pt x="1245" y="2551"/>
                  <a:pt x="1244" y="2549"/>
                  <a:pt x="1244" y="2548"/>
                </a:cubicBezTo>
                <a:cubicBezTo>
                  <a:pt x="1243" y="2547"/>
                  <a:pt x="1243" y="2546"/>
                  <a:pt x="1242" y="2545"/>
                </a:cubicBezTo>
                <a:cubicBezTo>
                  <a:pt x="1242" y="2544"/>
                  <a:pt x="1241" y="2543"/>
                  <a:pt x="1240" y="2542"/>
                </a:cubicBezTo>
                <a:cubicBezTo>
                  <a:pt x="1239" y="2539"/>
                  <a:pt x="1238" y="2537"/>
                  <a:pt x="1237" y="2535"/>
                </a:cubicBezTo>
                <a:cubicBezTo>
                  <a:pt x="1236" y="2534"/>
                  <a:pt x="1236" y="2533"/>
                  <a:pt x="1235" y="2532"/>
                </a:cubicBezTo>
                <a:cubicBezTo>
                  <a:pt x="1233" y="2528"/>
                  <a:pt x="1233" y="2528"/>
                  <a:pt x="1233" y="2528"/>
                </a:cubicBezTo>
                <a:cubicBezTo>
                  <a:pt x="1228" y="2520"/>
                  <a:pt x="1222" y="2512"/>
                  <a:pt x="1216" y="2504"/>
                </a:cubicBezTo>
                <a:cubicBezTo>
                  <a:pt x="1213" y="2498"/>
                  <a:pt x="1209" y="2493"/>
                  <a:pt x="1206" y="2487"/>
                </a:cubicBezTo>
                <a:cubicBezTo>
                  <a:pt x="1207" y="2488"/>
                  <a:pt x="1208" y="2490"/>
                  <a:pt x="1210" y="2491"/>
                </a:cubicBezTo>
                <a:cubicBezTo>
                  <a:pt x="1210" y="2491"/>
                  <a:pt x="1210" y="2491"/>
                  <a:pt x="1210" y="2491"/>
                </a:cubicBezTo>
                <a:cubicBezTo>
                  <a:pt x="1210" y="2492"/>
                  <a:pt x="1210" y="2492"/>
                  <a:pt x="1210" y="2492"/>
                </a:cubicBezTo>
                <a:cubicBezTo>
                  <a:pt x="1211" y="2492"/>
                  <a:pt x="1211" y="2492"/>
                  <a:pt x="1211" y="2492"/>
                </a:cubicBezTo>
                <a:cubicBezTo>
                  <a:pt x="1211" y="2493"/>
                  <a:pt x="1211" y="2493"/>
                  <a:pt x="1212" y="2494"/>
                </a:cubicBezTo>
                <a:cubicBezTo>
                  <a:pt x="1213" y="2494"/>
                  <a:pt x="1213" y="2495"/>
                  <a:pt x="1214" y="2496"/>
                </a:cubicBezTo>
                <a:cubicBezTo>
                  <a:pt x="1216" y="2498"/>
                  <a:pt x="1217" y="2500"/>
                  <a:pt x="1219" y="2501"/>
                </a:cubicBezTo>
                <a:cubicBezTo>
                  <a:pt x="1223" y="2504"/>
                  <a:pt x="1226" y="2507"/>
                  <a:pt x="1230" y="2510"/>
                </a:cubicBezTo>
                <a:cubicBezTo>
                  <a:pt x="1234" y="2513"/>
                  <a:pt x="1238" y="2516"/>
                  <a:pt x="1242" y="2518"/>
                </a:cubicBezTo>
                <a:cubicBezTo>
                  <a:pt x="1243" y="2520"/>
                  <a:pt x="1245" y="2521"/>
                  <a:pt x="1247" y="2522"/>
                </a:cubicBezTo>
                <a:cubicBezTo>
                  <a:pt x="1249" y="2523"/>
                  <a:pt x="1251" y="2524"/>
                  <a:pt x="1253" y="2526"/>
                </a:cubicBezTo>
                <a:cubicBezTo>
                  <a:pt x="1260" y="2530"/>
                  <a:pt x="1267" y="2534"/>
                  <a:pt x="1273" y="2538"/>
                </a:cubicBezTo>
                <a:cubicBezTo>
                  <a:pt x="1276" y="2540"/>
                  <a:pt x="1279" y="2541"/>
                  <a:pt x="1282" y="2543"/>
                </a:cubicBezTo>
                <a:cubicBezTo>
                  <a:pt x="1284" y="2544"/>
                  <a:pt x="1286" y="2545"/>
                  <a:pt x="1288" y="2546"/>
                </a:cubicBezTo>
                <a:cubicBezTo>
                  <a:pt x="1290" y="2547"/>
                  <a:pt x="1291" y="2548"/>
                  <a:pt x="1292" y="2548"/>
                </a:cubicBezTo>
                <a:cubicBezTo>
                  <a:pt x="1293" y="2549"/>
                  <a:pt x="1294" y="2549"/>
                  <a:pt x="1294" y="2549"/>
                </a:cubicBezTo>
                <a:cubicBezTo>
                  <a:pt x="1294" y="2549"/>
                  <a:pt x="1293" y="2549"/>
                  <a:pt x="1292" y="2548"/>
                </a:cubicBezTo>
                <a:cubicBezTo>
                  <a:pt x="1292" y="2547"/>
                  <a:pt x="1290" y="2546"/>
                  <a:pt x="1289" y="2545"/>
                </a:cubicBezTo>
                <a:cubicBezTo>
                  <a:pt x="1287" y="2544"/>
                  <a:pt x="1285" y="2542"/>
                  <a:pt x="1283" y="2540"/>
                </a:cubicBezTo>
                <a:cubicBezTo>
                  <a:pt x="1281" y="2538"/>
                  <a:pt x="1279" y="2536"/>
                  <a:pt x="1276" y="2534"/>
                </a:cubicBezTo>
                <a:cubicBezTo>
                  <a:pt x="1270" y="2530"/>
                  <a:pt x="1264" y="2525"/>
                  <a:pt x="1257" y="2520"/>
                </a:cubicBezTo>
                <a:cubicBezTo>
                  <a:pt x="1255" y="2518"/>
                  <a:pt x="1253" y="2517"/>
                  <a:pt x="1251" y="2516"/>
                </a:cubicBezTo>
                <a:cubicBezTo>
                  <a:pt x="1250" y="2515"/>
                  <a:pt x="1248" y="2513"/>
                  <a:pt x="1246" y="2512"/>
                </a:cubicBezTo>
                <a:cubicBezTo>
                  <a:pt x="1242" y="2509"/>
                  <a:pt x="1238" y="2507"/>
                  <a:pt x="1235" y="2504"/>
                </a:cubicBezTo>
                <a:cubicBezTo>
                  <a:pt x="1231" y="2501"/>
                  <a:pt x="1228" y="2498"/>
                  <a:pt x="1224" y="2495"/>
                </a:cubicBezTo>
                <a:cubicBezTo>
                  <a:pt x="1223" y="2494"/>
                  <a:pt x="1221" y="2492"/>
                  <a:pt x="1219" y="2491"/>
                </a:cubicBezTo>
                <a:cubicBezTo>
                  <a:pt x="1219" y="2490"/>
                  <a:pt x="1218" y="2490"/>
                  <a:pt x="1217" y="2489"/>
                </a:cubicBezTo>
                <a:cubicBezTo>
                  <a:pt x="1217" y="2488"/>
                  <a:pt x="1216" y="2488"/>
                  <a:pt x="1216" y="2488"/>
                </a:cubicBezTo>
                <a:cubicBezTo>
                  <a:pt x="1215" y="2487"/>
                  <a:pt x="1215" y="2487"/>
                  <a:pt x="1215" y="2487"/>
                </a:cubicBezTo>
                <a:cubicBezTo>
                  <a:pt x="1215" y="2487"/>
                  <a:pt x="1215" y="2487"/>
                  <a:pt x="1215" y="2487"/>
                </a:cubicBezTo>
                <a:cubicBezTo>
                  <a:pt x="1215" y="2486"/>
                  <a:pt x="1215" y="2486"/>
                  <a:pt x="1215" y="2486"/>
                </a:cubicBezTo>
                <a:cubicBezTo>
                  <a:pt x="1212" y="2483"/>
                  <a:pt x="1209" y="2480"/>
                  <a:pt x="1207" y="2477"/>
                </a:cubicBezTo>
                <a:cubicBezTo>
                  <a:pt x="1205" y="2474"/>
                  <a:pt x="1203" y="2471"/>
                  <a:pt x="1202" y="2468"/>
                </a:cubicBezTo>
                <a:cubicBezTo>
                  <a:pt x="1200" y="2465"/>
                  <a:pt x="1199" y="2462"/>
                  <a:pt x="1198" y="2459"/>
                </a:cubicBezTo>
                <a:cubicBezTo>
                  <a:pt x="1198" y="2459"/>
                  <a:pt x="1198" y="2458"/>
                  <a:pt x="1197" y="2457"/>
                </a:cubicBezTo>
                <a:cubicBezTo>
                  <a:pt x="1197" y="2457"/>
                  <a:pt x="1197" y="2456"/>
                  <a:pt x="1197" y="2456"/>
                </a:cubicBezTo>
                <a:cubicBezTo>
                  <a:pt x="1197" y="2455"/>
                  <a:pt x="1197" y="2455"/>
                  <a:pt x="1197" y="2455"/>
                </a:cubicBezTo>
                <a:cubicBezTo>
                  <a:pt x="1197" y="2455"/>
                  <a:pt x="1196" y="2454"/>
                  <a:pt x="1196" y="2454"/>
                </a:cubicBezTo>
                <a:cubicBezTo>
                  <a:pt x="1196" y="2453"/>
                  <a:pt x="1196" y="2453"/>
                  <a:pt x="1196" y="2452"/>
                </a:cubicBezTo>
                <a:cubicBezTo>
                  <a:pt x="1196" y="2451"/>
                  <a:pt x="1195" y="2449"/>
                  <a:pt x="1195" y="2448"/>
                </a:cubicBezTo>
                <a:cubicBezTo>
                  <a:pt x="1195" y="2447"/>
                  <a:pt x="1195" y="2446"/>
                  <a:pt x="1195" y="2446"/>
                </a:cubicBezTo>
                <a:cubicBezTo>
                  <a:pt x="1195" y="2446"/>
                  <a:pt x="1195" y="2447"/>
                  <a:pt x="1195" y="2448"/>
                </a:cubicBezTo>
                <a:cubicBezTo>
                  <a:pt x="1195" y="2446"/>
                  <a:pt x="1194" y="2445"/>
                  <a:pt x="1194" y="2443"/>
                </a:cubicBezTo>
                <a:cubicBezTo>
                  <a:pt x="1194" y="2441"/>
                  <a:pt x="1194" y="2439"/>
                  <a:pt x="1194" y="2437"/>
                </a:cubicBezTo>
                <a:cubicBezTo>
                  <a:pt x="1194" y="2436"/>
                  <a:pt x="1194" y="2435"/>
                  <a:pt x="1194" y="2434"/>
                </a:cubicBezTo>
                <a:cubicBezTo>
                  <a:pt x="1194" y="2433"/>
                  <a:pt x="1194" y="2433"/>
                  <a:pt x="1194" y="2432"/>
                </a:cubicBezTo>
                <a:cubicBezTo>
                  <a:pt x="1194" y="2430"/>
                  <a:pt x="1194" y="2428"/>
                  <a:pt x="1194" y="2426"/>
                </a:cubicBezTo>
                <a:cubicBezTo>
                  <a:pt x="1194" y="2425"/>
                  <a:pt x="1194" y="2423"/>
                  <a:pt x="1194" y="2421"/>
                </a:cubicBezTo>
                <a:cubicBezTo>
                  <a:pt x="1194" y="2420"/>
                  <a:pt x="1194" y="2418"/>
                  <a:pt x="1194" y="2416"/>
                </a:cubicBezTo>
                <a:cubicBezTo>
                  <a:pt x="1195" y="2415"/>
                  <a:pt x="1195" y="2413"/>
                  <a:pt x="1195" y="2412"/>
                </a:cubicBezTo>
                <a:cubicBezTo>
                  <a:pt x="1195" y="2411"/>
                  <a:pt x="1195" y="2409"/>
                  <a:pt x="1196" y="2408"/>
                </a:cubicBezTo>
                <a:cubicBezTo>
                  <a:pt x="1199" y="2401"/>
                  <a:pt x="1203" y="2394"/>
                  <a:pt x="1206" y="2388"/>
                </a:cubicBezTo>
                <a:cubicBezTo>
                  <a:pt x="1206" y="2389"/>
                  <a:pt x="1206" y="2391"/>
                  <a:pt x="1206" y="2392"/>
                </a:cubicBezTo>
                <a:cubicBezTo>
                  <a:pt x="1207" y="2394"/>
                  <a:pt x="1207" y="2396"/>
                  <a:pt x="1208" y="2398"/>
                </a:cubicBezTo>
                <a:cubicBezTo>
                  <a:pt x="1208" y="2399"/>
                  <a:pt x="1209" y="2401"/>
                  <a:pt x="1209" y="2403"/>
                </a:cubicBezTo>
                <a:cubicBezTo>
                  <a:pt x="1210" y="2405"/>
                  <a:pt x="1210" y="2407"/>
                  <a:pt x="1211" y="2408"/>
                </a:cubicBezTo>
                <a:cubicBezTo>
                  <a:pt x="1211" y="2410"/>
                  <a:pt x="1212" y="2412"/>
                  <a:pt x="1213" y="2414"/>
                </a:cubicBezTo>
                <a:cubicBezTo>
                  <a:pt x="1213" y="2416"/>
                  <a:pt x="1214" y="2417"/>
                  <a:pt x="1215" y="2419"/>
                </a:cubicBezTo>
                <a:cubicBezTo>
                  <a:pt x="1216" y="2421"/>
                  <a:pt x="1217" y="2423"/>
                  <a:pt x="1218" y="2425"/>
                </a:cubicBezTo>
                <a:cubicBezTo>
                  <a:pt x="1218" y="2426"/>
                  <a:pt x="1219" y="2428"/>
                  <a:pt x="1220" y="2430"/>
                </a:cubicBezTo>
                <a:cubicBezTo>
                  <a:pt x="1221" y="2431"/>
                  <a:pt x="1222" y="2433"/>
                  <a:pt x="1223" y="2435"/>
                </a:cubicBezTo>
                <a:cubicBezTo>
                  <a:pt x="1224" y="2436"/>
                  <a:pt x="1225" y="2438"/>
                  <a:pt x="1226" y="2439"/>
                </a:cubicBezTo>
                <a:cubicBezTo>
                  <a:pt x="1227" y="2440"/>
                  <a:pt x="1227" y="2441"/>
                  <a:pt x="1228" y="2441"/>
                </a:cubicBezTo>
                <a:cubicBezTo>
                  <a:pt x="1229" y="2442"/>
                  <a:pt x="1229" y="2443"/>
                  <a:pt x="1230" y="2444"/>
                </a:cubicBezTo>
                <a:cubicBezTo>
                  <a:pt x="1231" y="2445"/>
                  <a:pt x="1232" y="2446"/>
                  <a:pt x="1233" y="2448"/>
                </a:cubicBezTo>
                <a:cubicBezTo>
                  <a:pt x="1235" y="2450"/>
                  <a:pt x="1237" y="2452"/>
                  <a:pt x="1239" y="2455"/>
                </a:cubicBezTo>
                <a:cubicBezTo>
                  <a:pt x="1243" y="2459"/>
                  <a:pt x="1246" y="2462"/>
                  <a:pt x="1248" y="2465"/>
                </a:cubicBezTo>
                <a:cubicBezTo>
                  <a:pt x="1249" y="2467"/>
                  <a:pt x="1249" y="2468"/>
                  <a:pt x="1250" y="2468"/>
                </a:cubicBezTo>
                <a:cubicBezTo>
                  <a:pt x="1250" y="2469"/>
                  <a:pt x="1250" y="2470"/>
                  <a:pt x="1250" y="2470"/>
                </a:cubicBezTo>
                <a:cubicBezTo>
                  <a:pt x="1250" y="2470"/>
                  <a:pt x="1250" y="2469"/>
                  <a:pt x="1250" y="2468"/>
                </a:cubicBezTo>
                <a:cubicBezTo>
                  <a:pt x="1250" y="2468"/>
                  <a:pt x="1250" y="2467"/>
                  <a:pt x="1250" y="2467"/>
                </a:cubicBezTo>
                <a:cubicBezTo>
                  <a:pt x="1250" y="2466"/>
                  <a:pt x="1249" y="2465"/>
                  <a:pt x="1249" y="2465"/>
                </a:cubicBezTo>
                <a:cubicBezTo>
                  <a:pt x="1248" y="2463"/>
                  <a:pt x="1248" y="2461"/>
                  <a:pt x="1247" y="2459"/>
                </a:cubicBezTo>
                <a:cubicBezTo>
                  <a:pt x="1246" y="2457"/>
                  <a:pt x="1244" y="2454"/>
                  <a:pt x="1243" y="2452"/>
                </a:cubicBezTo>
                <a:cubicBezTo>
                  <a:pt x="1241" y="2449"/>
                  <a:pt x="1239" y="2447"/>
                  <a:pt x="1238" y="2444"/>
                </a:cubicBezTo>
                <a:cubicBezTo>
                  <a:pt x="1237" y="2443"/>
                  <a:pt x="1237" y="2443"/>
                  <a:pt x="1236" y="2442"/>
                </a:cubicBezTo>
                <a:cubicBezTo>
                  <a:pt x="1236" y="2441"/>
                  <a:pt x="1235" y="2441"/>
                  <a:pt x="1235" y="2440"/>
                </a:cubicBezTo>
                <a:cubicBezTo>
                  <a:pt x="1235" y="2439"/>
                  <a:pt x="1234" y="2438"/>
                  <a:pt x="1234" y="2438"/>
                </a:cubicBezTo>
                <a:cubicBezTo>
                  <a:pt x="1233" y="2437"/>
                  <a:pt x="1233" y="2436"/>
                  <a:pt x="1232" y="2435"/>
                </a:cubicBezTo>
                <a:cubicBezTo>
                  <a:pt x="1231" y="2434"/>
                  <a:pt x="1231" y="2432"/>
                  <a:pt x="1230" y="2431"/>
                </a:cubicBezTo>
                <a:cubicBezTo>
                  <a:pt x="1229" y="2429"/>
                  <a:pt x="1228" y="2428"/>
                  <a:pt x="1227" y="2426"/>
                </a:cubicBezTo>
                <a:cubicBezTo>
                  <a:pt x="1226" y="2424"/>
                  <a:pt x="1225" y="2423"/>
                  <a:pt x="1225" y="2421"/>
                </a:cubicBezTo>
                <a:cubicBezTo>
                  <a:pt x="1224" y="2419"/>
                  <a:pt x="1223" y="2418"/>
                  <a:pt x="1222" y="2416"/>
                </a:cubicBezTo>
                <a:cubicBezTo>
                  <a:pt x="1222" y="2414"/>
                  <a:pt x="1221" y="2413"/>
                  <a:pt x="1220" y="2411"/>
                </a:cubicBezTo>
                <a:cubicBezTo>
                  <a:pt x="1219" y="2409"/>
                  <a:pt x="1219" y="2408"/>
                  <a:pt x="1218" y="2406"/>
                </a:cubicBezTo>
                <a:cubicBezTo>
                  <a:pt x="1217" y="2402"/>
                  <a:pt x="1215" y="2399"/>
                  <a:pt x="1214" y="2396"/>
                </a:cubicBezTo>
                <a:cubicBezTo>
                  <a:pt x="1214" y="2394"/>
                  <a:pt x="1213" y="2392"/>
                  <a:pt x="1213" y="2391"/>
                </a:cubicBezTo>
                <a:cubicBezTo>
                  <a:pt x="1212" y="2389"/>
                  <a:pt x="1212" y="2388"/>
                  <a:pt x="1211" y="2386"/>
                </a:cubicBezTo>
                <a:cubicBezTo>
                  <a:pt x="1211" y="2384"/>
                  <a:pt x="1211" y="2383"/>
                  <a:pt x="1210" y="2381"/>
                </a:cubicBezTo>
                <a:cubicBezTo>
                  <a:pt x="1210" y="2380"/>
                  <a:pt x="1210" y="2379"/>
                  <a:pt x="1209" y="2378"/>
                </a:cubicBezTo>
                <a:cubicBezTo>
                  <a:pt x="1228" y="2331"/>
                  <a:pt x="1222" y="2299"/>
                  <a:pt x="1215" y="2246"/>
                </a:cubicBezTo>
                <a:cubicBezTo>
                  <a:pt x="1248" y="2280"/>
                  <a:pt x="1246" y="2314"/>
                  <a:pt x="1246" y="2349"/>
                </a:cubicBezTo>
                <a:cubicBezTo>
                  <a:pt x="1246" y="2349"/>
                  <a:pt x="1246" y="2349"/>
                  <a:pt x="1246" y="2349"/>
                </a:cubicBezTo>
                <a:cubicBezTo>
                  <a:pt x="1245" y="2350"/>
                  <a:pt x="1245" y="2350"/>
                  <a:pt x="1244" y="2351"/>
                </a:cubicBezTo>
                <a:cubicBezTo>
                  <a:pt x="1243" y="2352"/>
                  <a:pt x="1243" y="2353"/>
                  <a:pt x="1242" y="2354"/>
                </a:cubicBezTo>
                <a:cubicBezTo>
                  <a:pt x="1241" y="2355"/>
                  <a:pt x="1241" y="2357"/>
                  <a:pt x="1240" y="2358"/>
                </a:cubicBezTo>
                <a:cubicBezTo>
                  <a:pt x="1239" y="2359"/>
                  <a:pt x="1239" y="2360"/>
                  <a:pt x="1238" y="2362"/>
                </a:cubicBezTo>
                <a:cubicBezTo>
                  <a:pt x="1238" y="2363"/>
                  <a:pt x="1238" y="2364"/>
                  <a:pt x="1237" y="2365"/>
                </a:cubicBezTo>
                <a:cubicBezTo>
                  <a:pt x="1237" y="2367"/>
                  <a:pt x="1237" y="2368"/>
                  <a:pt x="1236" y="2369"/>
                </a:cubicBezTo>
                <a:cubicBezTo>
                  <a:pt x="1236" y="2370"/>
                  <a:pt x="1236" y="2372"/>
                  <a:pt x="1236" y="2373"/>
                </a:cubicBezTo>
                <a:cubicBezTo>
                  <a:pt x="1236" y="2373"/>
                  <a:pt x="1236" y="2374"/>
                  <a:pt x="1236" y="2375"/>
                </a:cubicBezTo>
                <a:cubicBezTo>
                  <a:pt x="1236" y="2375"/>
                  <a:pt x="1236" y="2376"/>
                  <a:pt x="1236" y="2376"/>
                </a:cubicBezTo>
                <a:cubicBezTo>
                  <a:pt x="1236" y="2377"/>
                  <a:pt x="1236" y="2378"/>
                  <a:pt x="1236" y="2379"/>
                </a:cubicBezTo>
                <a:cubicBezTo>
                  <a:pt x="1236" y="2380"/>
                  <a:pt x="1237" y="2380"/>
                  <a:pt x="1237" y="2381"/>
                </a:cubicBezTo>
                <a:cubicBezTo>
                  <a:pt x="1237" y="2382"/>
                  <a:pt x="1237" y="2382"/>
                  <a:pt x="1237" y="2382"/>
                </a:cubicBezTo>
                <a:cubicBezTo>
                  <a:pt x="1237" y="2383"/>
                  <a:pt x="1237" y="2383"/>
                  <a:pt x="1237" y="2383"/>
                </a:cubicBezTo>
                <a:cubicBezTo>
                  <a:pt x="1237" y="2383"/>
                  <a:pt x="1237" y="2383"/>
                  <a:pt x="1238" y="2383"/>
                </a:cubicBezTo>
                <a:cubicBezTo>
                  <a:pt x="1238" y="2382"/>
                  <a:pt x="1238" y="2382"/>
                  <a:pt x="1238" y="2381"/>
                </a:cubicBezTo>
                <a:cubicBezTo>
                  <a:pt x="1239" y="2381"/>
                  <a:pt x="1239" y="2380"/>
                  <a:pt x="1239" y="2379"/>
                </a:cubicBezTo>
                <a:cubicBezTo>
                  <a:pt x="1240" y="2379"/>
                  <a:pt x="1240" y="2378"/>
                  <a:pt x="1241" y="2377"/>
                </a:cubicBezTo>
                <a:cubicBezTo>
                  <a:pt x="1241" y="2376"/>
                  <a:pt x="1241" y="2375"/>
                  <a:pt x="1242" y="2374"/>
                </a:cubicBezTo>
                <a:cubicBezTo>
                  <a:pt x="1242" y="2373"/>
                  <a:pt x="1243" y="2372"/>
                  <a:pt x="1243" y="2371"/>
                </a:cubicBezTo>
                <a:cubicBezTo>
                  <a:pt x="1244" y="2370"/>
                  <a:pt x="1244" y="2369"/>
                  <a:pt x="1245" y="2368"/>
                </a:cubicBezTo>
                <a:cubicBezTo>
                  <a:pt x="1245" y="2367"/>
                  <a:pt x="1245" y="2365"/>
                  <a:pt x="1246" y="2364"/>
                </a:cubicBezTo>
                <a:cubicBezTo>
                  <a:pt x="1246" y="2364"/>
                  <a:pt x="1246" y="2363"/>
                  <a:pt x="1246" y="2363"/>
                </a:cubicBezTo>
                <a:cubicBezTo>
                  <a:pt x="1247" y="2377"/>
                  <a:pt x="1249" y="2391"/>
                  <a:pt x="1254" y="2405"/>
                </a:cubicBezTo>
                <a:cubicBezTo>
                  <a:pt x="1254" y="2404"/>
                  <a:pt x="1254" y="2403"/>
                  <a:pt x="1254" y="2402"/>
                </a:cubicBezTo>
                <a:cubicBezTo>
                  <a:pt x="1255" y="2403"/>
                  <a:pt x="1255" y="2405"/>
                  <a:pt x="1256" y="2406"/>
                </a:cubicBezTo>
                <a:cubicBezTo>
                  <a:pt x="1256" y="2407"/>
                  <a:pt x="1257" y="2409"/>
                  <a:pt x="1257" y="2410"/>
                </a:cubicBezTo>
                <a:cubicBezTo>
                  <a:pt x="1258" y="2411"/>
                  <a:pt x="1258" y="2412"/>
                  <a:pt x="1259" y="2413"/>
                </a:cubicBezTo>
                <a:cubicBezTo>
                  <a:pt x="1259" y="2415"/>
                  <a:pt x="1261" y="2418"/>
                  <a:pt x="1262" y="2420"/>
                </a:cubicBezTo>
                <a:cubicBezTo>
                  <a:pt x="1264" y="2425"/>
                  <a:pt x="1266" y="2429"/>
                  <a:pt x="1268" y="2433"/>
                </a:cubicBezTo>
                <a:cubicBezTo>
                  <a:pt x="1268" y="2434"/>
                  <a:pt x="1269" y="2435"/>
                  <a:pt x="1269" y="2436"/>
                </a:cubicBezTo>
                <a:cubicBezTo>
                  <a:pt x="1270" y="2437"/>
                  <a:pt x="1270" y="2438"/>
                  <a:pt x="1271" y="2439"/>
                </a:cubicBezTo>
                <a:cubicBezTo>
                  <a:pt x="1272" y="2441"/>
                  <a:pt x="1272" y="2443"/>
                  <a:pt x="1273" y="2445"/>
                </a:cubicBezTo>
                <a:cubicBezTo>
                  <a:pt x="1273" y="2446"/>
                  <a:pt x="1274" y="2447"/>
                  <a:pt x="1274" y="2448"/>
                </a:cubicBezTo>
                <a:cubicBezTo>
                  <a:pt x="1274" y="2448"/>
                  <a:pt x="1275" y="2449"/>
                  <a:pt x="1275" y="2450"/>
                </a:cubicBezTo>
                <a:cubicBezTo>
                  <a:pt x="1275" y="2451"/>
                  <a:pt x="1275" y="2451"/>
                  <a:pt x="1276" y="2452"/>
                </a:cubicBezTo>
                <a:cubicBezTo>
                  <a:pt x="1276" y="2452"/>
                  <a:pt x="1276" y="2453"/>
                  <a:pt x="1276" y="2454"/>
                </a:cubicBezTo>
                <a:cubicBezTo>
                  <a:pt x="1277" y="2455"/>
                  <a:pt x="1277" y="2455"/>
                  <a:pt x="1277" y="2456"/>
                </a:cubicBezTo>
                <a:cubicBezTo>
                  <a:pt x="1277" y="2457"/>
                  <a:pt x="1278" y="2457"/>
                  <a:pt x="1278" y="2457"/>
                </a:cubicBezTo>
                <a:cubicBezTo>
                  <a:pt x="1278" y="2457"/>
                  <a:pt x="1278" y="2457"/>
                  <a:pt x="1278" y="2456"/>
                </a:cubicBezTo>
                <a:cubicBezTo>
                  <a:pt x="1278" y="2455"/>
                  <a:pt x="1278" y="2454"/>
                  <a:pt x="1278" y="2453"/>
                </a:cubicBezTo>
                <a:cubicBezTo>
                  <a:pt x="1278" y="2453"/>
                  <a:pt x="1278" y="2452"/>
                  <a:pt x="1278" y="2451"/>
                </a:cubicBezTo>
                <a:cubicBezTo>
                  <a:pt x="1278" y="2451"/>
                  <a:pt x="1278" y="2450"/>
                  <a:pt x="1278" y="2449"/>
                </a:cubicBezTo>
                <a:cubicBezTo>
                  <a:pt x="1278" y="2448"/>
                  <a:pt x="1278" y="2448"/>
                  <a:pt x="1278" y="2447"/>
                </a:cubicBezTo>
                <a:cubicBezTo>
                  <a:pt x="1278" y="2446"/>
                  <a:pt x="1278" y="2445"/>
                  <a:pt x="1277" y="2444"/>
                </a:cubicBezTo>
                <a:cubicBezTo>
                  <a:pt x="1277" y="2443"/>
                  <a:pt x="1277" y="2442"/>
                  <a:pt x="1277" y="2441"/>
                </a:cubicBezTo>
                <a:cubicBezTo>
                  <a:pt x="1277" y="2440"/>
                  <a:pt x="1277" y="2439"/>
                  <a:pt x="1276" y="2438"/>
                </a:cubicBezTo>
                <a:cubicBezTo>
                  <a:pt x="1276" y="2436"/>
                  <a:pt x="1276" y="2435"/>
                  <a:pt x="1275" y="2434"/>
                </a:cubicBezTo>
                <a:cubicBezTo>
                  <a:pt x="1275" y="2433"/>
                  <a:pt x="1275" y="2432"/>
                  <a:pt x="1274" y="2431"/>
                </a:cubicBezTo>
                <a:cubicBezTo>
                  <a:pt x="1274" y="2428"/>
                  <a:pt x="1273" y="2426"/>
                  <a:pt x="1272" y="2424"/>
                </a:cubicBezTo>
                <a:cubicBezTo>
                  <a:pt x="1271" y="2421"/>
                  <a:pt x="1270" y="2419"/>
                  <a:pt x="1269" y="2417"/>
                </a:cubicBezTo>
                <a:cubicBezTo>
                  <a:pt x="1268" y="2414"/>
                  <a:pt x="1267" y="2412"/>
                  <a:pt x="1265" y="2410"/>
                </a:cubicBezTo>
                <a:cubicBezTo>
                  <a:pt x="1265" y="2409"/>
                  <a:pt x="1264" y="2408"/>
                  <a:pt x="1264" y="2407"/>
                </a:cubicBezTo>
                <a:cubicBezTo>
                  <a:pt x="1263" y="2406"/>
                  <a:pt x="1263" y="2404"/>
                  <a:pt x="1262" y="2403"/>
                </a:cubicBezTo>
                <a:cubicBezTo>
                  <a:pt x="1261" y="2401"/>
                  <a:pt x="1260" y="2399"/>
                  <a:pt x="1259" y="2397"/>
                </a:cubicBezTo>
                <a:cubicBezTo>
                  <a:pt x="1258" y="2395"/>
                  <a:pt x="1257" y="2394"/>
                  <a:pt x="1256" y="2392"/>
                </a:cubicBezTo>
                <a:cubicBezTo>
                  <a:pt x="1256" y="2391"/>
                  <a:pt x="1255" y="2391"/>
                  <a:pt x="1255" y="2390"/>
                </a:cubicBezTo>
                <a:cubicBezTo>
                  <a:pt x="1258" y="2357"/>
                  <a:pt x="1260" y="2330"/>
                  <a:pt x="1257" y="2304"/>
                </a:cubicBezTo>
                <a:cubicBezTo>
                  <a:pt x="1259" y="2307"/>
                  <a:pt x="1260" y="2310"/>
                  <a:pt x="1262" y="2313"/>
                </a:cubicBezTo>
                <a:cubicBezTo>
                  <a:pt x="1263" y="2316"/>
                  <a:pt x="1265" y="2319"/>
                  <a:pt x="1266" y="2322"/>
                </a:cubicBezTo>
                <a:cubicBezTo>
                  <a:pt x="1268" y="2325"/>
                  <a:pt x="1270" y="2329"/>
                  <a:pt x="1271" y="2332"/>
                </a:cubicBezTo>
                <a:cubicBezTo>
                  <a:pt x="1273" y="2335"/>
                  <a:pt x="1274" y="2339"/>
                  <a:pt x="1276" y="2342"/>
                </a:cubicBezTo>
                <a:cubicBezTo>
                  <a:pt x="1277" y="2345"/>
                  <a:pt x="1278" y="2349"/>
                  <a:pt x="1280" y="2352"/>
                </a:cubicBezTo>
                <a:cubicBezTo>
                  <a:pt x="1281" y="2355"/>
                  <a:pt x="1282" y="2358"/>
                  <a:pt x="1283" y="2361"/>
                </a:cubicBezTo>
                <a:cubicBezTo>
                  <a:pt x="1284" y="2364"/>
                  <a:pt x="1285" y="2367"/>
                  <a:pt x="1286" y="2369"/>
                </a:cubicBezTo>
                <a:cubicBezTo>
                  <a:pt x="1286" y="2371"/>
                  <a:pt x="1286" y="2372"/>
                  <a:pt x="1287" y="2373"/>
                </a:cubicBezTo>
                <a:cubicBezTo>
                  <a:pt x="1287" y="2374"/>
                  <a:pt x="1287" y="2376"/>
                  <a:pt x="1287" y="2377"/>
                </a:cubicBezTo>
                <a:cubicBezTo>
                  <a:pt x="1288" y="2378"/>
                  <a:pt x="1288" y="2379"/>
                  <a:pt x="1288" y="2380"/>
                </a:cubicBezTo>
                <a:cubicBezTo>
                  <a:pt x="1288" y="2381"/>
                  <a:pt x="1289" y="2382"/>
                  <a:pt x="1289" y="2382"/>
                </a:cubicBezTo>
                <a:cubicBezTo>
                  <a:pt x="1289" y="2384"/>
                  <a:pt x="1289" y="2385"/>
                  <a:pt x="1289" y="2386"/>
                </a:cubicBezTo>
                <a:cubicBezTo>
                  <a:pt x="1290" y="2387"/>
                  <a:pt x="1290" y="2387"/>
                  <a:pt x="1290" y="2387"/>
                </a:cubicBezTo>
                <a:cubicBezTo>
                  <a:pt x="1290" y="2387"/>
                  <a:pt x="1290" y="2387"/>
                  <a:pt x="1290" y="2386"/>
                </a:cubicBezTo>
                <a:cubicBezTo>
                  <a:pt x="1290" y="2385"/>
                  <a:pt x="1290" y="2384"/>
                  <a:pt x="1290" y="2382"/>
                </a:cubicBezTo>
                <a:cubicBezTo>
                  <a:pt x="1290" y="2381"/>
                  <a:pt x="1290" y="2380"/>
                  <a:pt x="1290" y="2379"/>
                </a:cubicBezTo>
                <a:cubicBezTo>
                  <a:pt x="1290" y="2378"/>
                  <a:pt x="1290" y="2377"/>
                  <a:pt x="1291" y="2376"/>
                </a:cubicBezTo>
                <a:cubicBezTo>
                  <a:pt x="1291" y="2375"/>
                  <a:pt x="1290" y="2374"/>
                  <a:pt x="1290" y="2373"/>
                </a:cubicBezTo>
                <a:cubicBezTo>
                  <a:pt x="1290" y="2371"/>
                  <a:pt x="1290" y="2370"/>
                  <a:pt x="1290" y="2369"/>
                </a:cubicBezTo>
                <a:cubicBezTo>
                  <a:pt x="1290" y="2367"/>
                  <a:pt x="1290" y="2366"/>
                  <a:pt x="1290" y="2364"/>
                </a:cubicBezTo>
                <a:cubicBezTo>
                  <a:pt x="1289" y="2363"/>
                  <a:pt x="1289" y="2361"/>
                  <a:pt x="1289" y="2359"/>
                </a:cubicBezTo>
                <a:cubicBezTo>
                  <a:pt x="1288" y="2356"/>
                  <a:pt x="1287" y="2353"/>
                  <a:pt x="1286" y="2349"/>
                </a:cubicBezTo>
                <a:cubicBezTo>
                  <a:pt x="1286" y="2348"/>
                  <a:pt x="1285" y="2346"/>
                  <a:pt x="1285" y="2344"/>
                </a:cubicBezTo>
                <a:cubicBezTo>
                  <a:pt x="1284" y="2343"/>
                  <a:pt x="1283" y="2341"/>
                  <a:pt x="1283" y="2339"/>
                </a:cubicBezTo>
                <a:cubicBezTo>
                  <a:pt x="1281" y="2336"/>
                  <a:pt x="1280" y="2332"/>
                  <a:pt x="1278" y="2329"/>
                </a:cubicBezTo>
                <a:cubicBezTo>
                  <a:pt x="1277" y="2325"/>
                  <a:pt x="1275" y="2322"/>
                  <a:pt x="1273" y="2319"/>
                </a:cubicBezTo>
                <a:cubicBezTo>
                  <a:pt x="1272" y="2317"/>
                  <a:pt x="1271" y="2315"/>
                  <a:pt x="1270" y="2314"/>
                </a:cubicBezTo>
                <a:cubicBezTo>
                  <a:pt x="1269" y="2312"/>
                  <a:pt x="1269" y="2311"/>
                  <a:pt x="1268" y="2309"/>
                </a:cubicBezTo>
                <a:cubicBezTo>
                  <a:pt x="1264" y="2303"/>
                  <a:pt x="1260" y="2298"/>
                  <a:pt x="1257" y="2293"/>
                </a:cubicBezTo>
                <a:cubicBezTo>
                  <a:pt x="1257" y="2292"/>
                  <a:pt x="1256" y="2291"/>
                  <a:pt x="1255" y="2290"/>
                </a:cubicBezTo>
                <a:cubicBezTo>
                  <a:pt x="1254" y="2282"/>
                  <a:pt x="1251" y="2274"/>
                  <a:pt x="1249" y="2265"/>
                </a:cubicBezTo>
                <a:cubicBezTo>
                  <a:pt x="1249" y="2265"/>
                  <a:pt x="1249" y="2265"/>
                  <a:pt x="1249" y="2266"/>
                </a:cubicBezTo>
                <a:cubicBezTo>
                  <a:pt x="1251" y="2268"/>
                  <a:pt x="1254" y="2271"/>
                  <a:pt x="1257" y="2274"/>
                </a:cubicBezTo>
                <a:cubicBezTo>
                  <a:pt x="1258" y="2276"/>
                  <a:pt x="1260" y="2277"/>
                  <a:pt x="1261" y="2279"/>
                </a:cubicBezTo>
                <a:cubicBezTo>
                  <a:pt x="1263" y="2280"/>
                  <a:pt x="1264" y="2282"/>
                  <a:pt x="1266" y="2283"/>
                </a:cubicBezTo>
                <a:cubicBezTo>
                  <a:pt x="1269" y="2286"/>
                  <a:pt x="1272" y="2289"/>
                  <a:pt x="1276" y="2292"/>
                </a:cubicBezTo>
                <a:cubicBezTo>
                  <a:pt x="1279" y="2295"/>
                  <a:pt x="1282" y="2298"/>
                  <a:pt x="1285" y="2301"/>
                </a:cubicBezTo>
                <a:cubicBezTo>
                  <a:pt x="1289" y="2303"/>
                  <a:pt x="1292" y="2306"/>
                  <a:pt x="1295" y="2309"/>
                </a:cubicBezTo>
                <a:cubicBezTo>
                  <a:pt x="1298" y="2311"/>
                  <a:pt x="1301" y="2314"/>
                  <a:pt x="1305" y="2316"/>
                </a:cubicBezTo>
                <a:cubicBezTo>
                  <a:pt x="1308" y="2318"/>
                  <a:pt x="1310" y="2320"/>
                  <a:pt x="1313" y="2322"/>
                </a:cubicBezTo>
                <a:cubicBezTo>
                  <a:pt x="1316" y="2324"/>
                  <a:pt x="1318" y="2326"/>
                  <a:pt x="1320" y="2328"/>
                </a:cubicBezTo>
                <a:cubicBezTo>
                  <a:pt x="1322" y="2329"/>
                  <a:pt x="1324" y="2331"/>
                  <a:pt x="1325" y="2332"/>
                </a:cubicBezTo>
                <a:cubicBezTo>
                  <a:pt x="1326" y="2334"/>
                  <a:pt x="1327" y="2335"/>
                  <a:pt x="1328" y="2336"/>
                </a:cubicBezTo>
                <a:cubicBezTo>
                  <a:pt x="1328" y="2336"/>
                  <a:pt x="1329" y="2337"/>
                  <a:pt x="1329" y="2337"/>
                </a:cubicBezTo>
                <a:cubicBezTo>
                  <a:pt x="1329" y="2337"/>
                  <a:pt x="1329" y="2336"/>
                  <a:pt x="1328" y="2335"/>
                </a:cubicBezTo>
                <a:cubicBezTo>
                  <a:pt x="1328" y="2334"/>
                  <a:pt x="1327" y="2333"/>
                  <a:pt x="1326" y="2331"/>
                </a:cubicBezTo>
                <a:cubicBezTo>
                  <a:pt x="1325" y="2330"/>
                  <a:pt x="1324" y="2328"/>
                  <a:pt x="1322" y="2326"/>
                </a:cubicBezTo>
                <a:cubicBezTo>
                  <a:pt x="1320" y="2323"/>
                  <a:pt x="1318" y="2321"/>
                  <a:pt x="1316" y="2319"/>
                </a:cubicBezTo>
                <a:cubicBezTo>
                  <a:pt x="1314" y="2316"/>
                  <a:pt x="1311" y="2314"/>
                  <a:pt x="1308" y="2311"/>
                </a:cubicBezTo>
                <a:cubicBezTo>
                  <a:pt x="1306" y="2309"/>
                  <a:pt x="1303" y="2306"/>
                  <a:pt x="1300" y="2303"/>
                </a:cubicBezTo>
                <a:cubicBezTo>
                  <a:pt x="1298" y="2302"/>
                  <a:pt x="1297" y="2301"/>
                  <a:pt x="1295" y="2299"/>
                </a:cubicBezTo>
                <a:cubicBezTo>
                  <a:pt x="1294" y="2298"/>
                  <a:pt x="1292" y="2296"/>
                  <a:pt x="1290" y="2295"/>
                </a:cubicBezTo>
                <a:cubicBezTo>
                  <a:pt x="1287" y="2292"/>
                  <a:pt x="1284" y="2289"/>
                  <a:pt x="1281" y="2286"/>
                </a:cubicBezTo>
                <a:cubicBezTo>
                  <a:pt x="1278" y="2283"/>
                  <a:pt x="1274" y="2280"/>
                  <a:pt x="1271" y="2277"/>
                </a:cubicBezTo>
                <a:cubicBezTo>
                  <a:pt x="1270" y="2276"/>
                  <a:pt x="1268" y="2275"/>
                  <a:pt x="1266" y="2273"/>
                </a:cubicBezTo>
                <a:cubicBezTo>
                  <a:pt x="1265" y="2272"/>
                  <a:pt x="1263" y="2270"/>
                  <a:pt x="1262" y="2269"/>
                </a:cubicBezTo>
                <a:cubicBezTo>
                  <a:pt x="1259" y="2266"/>
                  <a:pt x="1256" y="2264"/>
                  <a:pt x="1253" y="2261"/>
                </a:cubicBezTo>
                <a:cubicBezTo>
                  <a:pt x="1250" y="2259"/>
                  <a:pt x="1247" y="2257"/>
                  <a:pt x="1245" y="2254"/>
                </a:cubicBezTo>
                <a:cubicBezTo>
                  <a:pt x="1245" y="2254"/>
                  <a:pt x="1244" y="2254"/>
                  <a:pt x="1244" y="2254"/>
                </a:cubicBezTo>
                <a:cubicBezTo>
                  <a:pt x="1238" y="2238"/>
                  <a:pt x="1229" y="2222"/>
                  <a:pt x="1217" y="2204"/>
                </a:cubicBezTo>
                <a:cubicBezTo>
                  <a:pt x="1206" y="2188"/>
                  <a:pt x="1196" y="2172"/>
                  <a:pt x="1188" y="2156"/>
                </a:cubicBezTo>
                <a:cubicBezTo>
                  <a:pt x="1189" y="2158"/>
                  <a:pt x="1190" y="2159"/>
                  <a:pt x="1191" y="2160"/>
                </a:cubicBezTo>
                <a:cubicBezTo>
                  <a:pt x="1193" y="2162"/>
                  <a:pt x="1194" y="2163"/>
                  <a:pt x="1196" y="2165"/>
                </a:cubicBezTo>
                <a:cubicBezTo>
                  <a:pt x="1198" y="2166"/>
                  <a:pt x="1200" y="2168"/>
                  <a:pt x="1201" y="2170"/>
                </a:cubicBezTo>
                <a:cubicBezTo>
                  <a:pt x="1205" y="2173"/>
                  <a:pt x="1209" y="2176"/>
                  <a:pt x="1213" y="2179"/>
                </a:cubicBezTo>
                <a:cubicBezTo>
                  <a:pt x="1214" y="2181"/>
                  <a:pt x="1216" y="2182"/>
                  <a:pt x="1218" y="2184"/>
                </a:cubicBezTo>
                <a:cubicBezTo>
                  <a:pt x="1220" y="2185"/>
                  <a:pt x="1222" y="2186"/>
                  <a:pt x="1224" y="2188"/>
                </a:cubicBezTo>
                <a:cubicBezTo>
                  <a:pt x="1228" y="2190"/>
                  <a:pt x="1232" y="2193"/>
                  <a:pt x="1236" y="2195"/>
                </a:cubicBezTo>
                <a:cubicBezTo>
                  <a:pt x="1239" y="2197"/>
                  <a:pt x="1241" y="2198"/>
                  <a:pt x="1243" y="2199"/>
                </a:cubicBezTo>
                <a:cubicBezTo>
                  <a:pt x="1244" y="2200"/>
                  <a:pt x="1244" y="2200"/>
                  <a:pt x="1244" y="2200"/>
                </a:cubicBezTo>
                <a:cubicBezTo>
                  <a:pt x="1244" y="2201"/>
                  <a:pt x="1245" y="2202"/>
                  <a:pt x="1245" y="2202"/>
                </a:cubicBezTo>
                <a:cubicBezTo>
                  <a:pt x="1246" y="2203"/>
                  <a:pt x="1246" y="2204"/>
                  <a:pt x="1247" y="2205"/>
                </a:cubicBezTo>
                <a:cubicBezTo>
                  <a:pt x="1247" y="2205"/>
                  <a:pt x="1247" y="2206"/>
                  <a:pt x="1248" y="2207"/>
                </a:cubicBezTo>
                <a:cubicBezTo>
                  <a:pt x="1248" y="2208"/>
                  <a:pt x="1248" y="2208"/>
                  <a:pt x="1248" y="2208"/>
                </a:cubicBezTo>
                <a:cubicBezTo>
                  <a:pt x="1249" y="2209"/>
                  <a:pt x="1249" y="2209"/>
                  <a:pt x="1249" y="2210"/>
                </a:cubicBezTo>
                <a:cubicBezTo>
                  <a:pt x="1250" y="2212"/>
                  <a:pt x="1251" y="2214"/>
                  <a:pt x="1251" y="2216"/>
                </a:cubicBezTo>
                <a:cubicBezTo>
                  <a:pt x="1252" y="2218"/>
                  <a:pt x="1253" y="2220"/>
                  <a:pt x="1254" y="2222"/>
                </a:cubicBezTo>
                <a:cubicBezTo>
                  <a:pt x="1255" y="2225"/>
                  <a:pt x="1255" y="2227"/>
                  <a:pt x="1256" y="2229"/>
                </a:cubicBezTo>
                <a:cubicBezTo>
                  <a:pt x="1257" y="2232"/>
                  <a:pt x="1258" y="2234"/>
                  <a:pt x="1259" y="2236"/>
                </a:cubicBezTo>
                <a:cubicBezTo>
                  <a:pt x="1259" y="2237"/>
                  <a:pt x="1260" y="2239"/>
                  <a:pt x="1260" y="2240"/>
                </a:cubicBezTo>
                <a:cubicBezTo>
                  <a:pt x="1261" y="2241"/>
                  <a:pt x="1261" y="2242"/>
                  <a:pt x="1262" y="2243"/>
                </a:cubicBezTo>
                <a:cubicBezTo>
                  <a:pt x="1263" y="2245"/>
                  <a:pt x="1264" y="2247"/>
                  <a:pt x="1266" y="2249"/>
                </a:cubicBezTo>
                <a:cubicBezTo>
                  <a:pt x="1267" y="2251"/>
                  <a:pt x="1268" y="2252"/>
                  <a:pt x="1270" y="2254"/>
                </a:cubicBezTo>
                <a:cubicBezTo>
                  <a:pt x="1270" y="2255"/>
                  <a:pt x="1271" y="2255"/>
                  <a:pt x="1272" y="2256"/>
                </a:cubicBezTo>
                <a:cubicBezTo>
                  <a:pt x="1272" y="2256"/>
                  <a:pt x="1273" y="2257"/>
                  <a:pt x="1273" y="2258"/>
                </a:cubicBezTo>
                <a:cubicBezTo>
                  <a:pt x="1274" y="2258"/>
                  <a:pt x="1275" y="2258"/>
                  <a:pt x="1275" y="2259"/>
                </a:cubicBezTo>
                <a:cubicBezTo>
                  <a:pt x="1276" y="2259"/>
                  <a:pt x="1276" y="2260"/>
                  <a:pt x="1277" y="2260"/>
                </a:cubicBezTo>
                <a:cubicBezTo>
                  <a:pt x="1278" y="2260"/>
                  <a:pt x="1279" y="2261"/>
                  <a:pt x="1279" y="2261"/>
                </a:cubicBezTo>
                <a:cubicBezTo>
                  <a:pt x="1280" y="2261"/>
                  <a:pt x="1280" y="2261"/>
                  <a:pt x="1280" y="2261"/>
                </a:cubicBezTo>
                <a:cubicBezTo>
                  <a:pt x="1280" y="2261"/>
                  <a:pt x="1280" y="2261"/>
                  <a:pt x="1280" y="2261"/>
                </a:cubicBezTo>
                <a:cubicBezTo>
                  <a:pt x="1279" y="2260"/>
                  <a:pt x="1279" y="2259"/>
                  <a:pt x="1278" y="2259"/>
                </a:cubicBezTo>
                <a:cubicBezTo>
                  <a:pt x="1278" y="2258"/>
                  <a:pt x="1277" y="2258"/>
                  <a:pt x="1277" y="2257"/>
                </a:cubicBezTo>
                <a:cubicBezTo>
                  <a:pt x="1277" y="2257"/>
                  <a:pt x="1276" y="2256"/>
                  <a:pt x="1276" y="2255"/>
                </a:cubicBezTo>
                <a:cubicBezTo>
                  <a:pt x="1275" y="2255"/>
                  <a:pt x="1275" y="2254"/>
                  <a:pt x="1274" y="2253"/>
                </a:cubicBezTo>
                <a:cubicBezTo>
                  <a:pt x="1274" y="2253"/>
                  <a:pt x="1274" y="2252"/>
                  <a:pt x="1273" y="2251"/>
                </a:cubicBezTo>
                <a:cubicBezTo>
                  <a:pt x="1273" y="2250"/>
                  <a:pt x="1272" y="2250"/>
                  <a:pt x="1272" y="2249"/>
                </a:cubicBezTo>
                <a:cubicBezTo>
                  <a:pt x="1272" y="2248"/>
                  <a:pt x="1272" y="2248"/>
                  <a:pt x="1271" y="2247"/>
                </a:cubicBezTo>
                <a:cubicBezTo>
                  <a:pt x="1271" y="2247"/>
                  <a:pt x="1271" y="2247"/>
                  <a:pt x="1271" y="2246"/>
                </a:cubicBezTo>
                <a:cubicBezTo>
                  <a:pt x="1270" y="2244"/>
                  <a:pt x="1269" y="2242"/>
                  <a:pt x="1268" y="2240"/>
                </a:cubicBezTo>
                <a:cubicBezTo>
                  <a:pt x="1268" y="2238"/>
                  <a:pt x="1267" y="2236"/>
                  <a:pt x="1266" y="2233"/>
                </a:cubicBezTo>
                <a:cubicBezTo>
                  <a:pt x="1265" y="2231"/>
                  <a:pt x="1264" y="2229"/>
                  <a:pt x="1264" y="2227"/>
                </a:cubicBezTo>
                <a:cubicBezTo>
                  <a:pt x="1263" y="2224"/>
                  <a:pt x="1262" y="2222"/>
                  <a:pt x="1261" y="2220"/>
                </a:cubicBezTo>
                <a:cubicBezTo>
                  <a:pt x="1260" y="2218"/>
                  <a:pt x="1260" y="2217"/>
                  <a:pt x="1259" y="2216"/>
                </a:cubicBezTo>
                <a:cubicBezTo>
                  <a:pt x="1259" y="2216"/>
                  <a:pt x="1259" y="2215"/>
                  <a:pt x="1259" y="2215"/>
                </a:cubicBezTo>
                <a:cubicBezTo>
                  <a:pt x="1258" y="2214"/>
                  <a:pt x="1258" y="2213"/>
                  <a:pt x="1258" y="2213"/>
                </a:cubicBezTo>
                <a:cubicBezTo>
                  <a:pt x="1257" y="2211"/>
                  <a:pt x="1255" y="2209"/>
                  <a:pt x="1254" y="2207"/>
                </a:cubicBezTo>
                <a:cubicBezTo>
                  <a:pt x="1254" y="2206"/>
                  <a:pt x="1253" y="2205"/>
                  <a:pt x="1253" y="2205"/>
                </a:cubicBezTo>
                <a:cubicBezTo>
                  <a:pt x="1254" y="2206"/>
                  <a:pt x="1256" y="2207"/>
                  <a:pt x="1257" y="2208"/>
                </a:cubicBezTo>
                <a:cubicBezTo>
                  <a:pt x="1260" y="2210"/>
                  <a:pt x="1263" y="2211"/>
                  <a:pt x="1266" y="2213"/>
                </a:cubicBezTo>
                <a:cubicBezTo>
                  <a:pt x="1268" y="2215"/>
                  <a:pt x="1270" y="2216"/>
                  <a:pt x="1272" y="2218"/>
                </a:cubicBezTo>
                <a:cubicBezTo>
                  <a:pt x="1272" y="2218"/>
                  <a:pt x="1273" y="2219"/>
                  <a:pt x="1274" y="2219"/>
                </a:cubicBezTo>
                <a:cubicBezTo>
                  <a:pt x="1274" y="2220"/>
                  <a:pt x="1275" y="2220"/>
                  <a:pt x="1275" y="2221"/>
                </a:cubicBezTo>
                <a:cubicBezTo>
                  <a:pt x="1276" y="2222"/>
                  <a:pt x="1277" y="2222"/>
                  <a:pt x="1277" y="2222"/>
                </a:cubicBezTo>
                <a:cubicBezTo>
                  <a:pt x="1277" y="2222"/>
                  <a:pt x="1276" y="2221"/>
                  <a:pt x="1276" y="2221"/>
                </a:cubicBezTo>
                <a:cubicBezTo>
                  <a:pt x="1275" y="2220"/>
                  <a:pt x="1275" y="2219"/>
                  <a:pt x="1274" y="2219"/>
                </a:cubicBezTo>
                <a:cubicBezTo>
                  <a:pt x="1274" y="2218"/>
                  <a:pt x="1273" y="2217"/>
                  <a:pt x="1273" y="2217"/>
                </a:cubicBezTo>
                <a:cubicBezTo>
                  <a:pt x="1272" y="2216"/>
                  <a:pt x="1271" y="2215"/>
                  <a:pt x="1270" y="2214"/>
                </a:cubicBezTo>
                <a:cubicBezTo>
                  <a:pt x="1270" y="2213"/>
                  <a:pt x="1269" y="2212"/>
                  <a:pt x="1268" y="2211"/>
                </a:cubicBezTo>
                <a:cubicBezTo>
                  <a:pt x="1265" y="2209"/>
                  <a:pt x="1263" y="2206"/>
                  <a:pt x="1260" y="2204"/>
                </a:cubicBezTo>
                <a:cubicBezTo>
                  <a:pt x="1257" y="2202"/>
                  <a:pt x="1254" y="2199"/>
                  <a:pt x="1251" y="2197"/>
                </a:cubicBezTo>
                <a:cubicBezTo>
                  <a:pt x="1247" y="2194"/>
                  <a:pt x="1244" y="2192"/>
                  <a:pt x="1240" y="2189"/>
                </a:cubicBezTo>
                <a:cubicBezTo>
                  <a:pt x="1238" y="2188"/>
                  <a:pt x="1236" y="2187"/>
                  <a:pt x="1234" y="2185"/>
                </a:cubicBezTo>
                <a:cubicBezTo>
                  <a:pt x="1234" y="2185"/>
                  <a:pt x="1233" y="2185"/>
                  <a:pt x="1233" y="2184"/>
                </a:cubicBezTo>
                <a:cubicBezTo>
                  <a:pt x="1232" y="2184"/>
                  <a:pt x="1232" y="2184"/>
                  <a:pt x="1232" y="2184"/>
                </a:cubicBezTo>
                <a:cubicBezTo>
                  <a:pt x="1232" y="2183"/>
                  <a:pt x="1232" y="2183"/>
                  <a:pt x="1232" y="2183"/>
                </a:cubicBezTo>
                <a:cubicBezTo>
                  <a:pt x="1231" y="2183"/>
                  <a:pt x="1230" y="2182"/>
                  <a:pt x="1229" y="2181"/>
                </a:cubicBezTo>
                <a:cubicBezTo>
                  <a:pt x="1227" y="2180"/>
                  <a:pt x="1225" y="2179"/>
                  <a:pt x="1223" y="2177"/>
                </a:cubicBezTo>
                <a:cubicBezTo>
                  <a:pt x="1221" y="2176"/>
                  <a:pt x="1219" y="2174"/>
                  <a:pt x="1217" y="2173"/>
                </a:cubicBezTo>
                <a:cubicBezTo>
                  <a:pt x="1216" y="2171"/>
                  <a:pt x="1214" y="2170"/>
                  <a:pt x="1212" y="2168"/>
                </a:cubicBezTo>
                <a:cubicBezTo>
                  <a:pt x="1211" y="2168"/>
                  <a:pt x="1210" y="2167"/>
                  <a:pt x="1209" y="2166"/>
                </a:cubicBezTo>
                <a:cubicBezTo>
                  <a:pt x="1208" y="2165"/>
                  <a:pt x="1207" y="2165"/>
                  <a:pt x="1206" y="2164"/>
                </a:cubicBezTo>
                <a:cubicBezTo>
                  <a:pt x="1205" y="2162"/>
                  <a:pt x="1203" y="2161"/>
                  <a:pt x="1201" y="2159"/>
                </a:cubicBezTo>
                <a:cubicBezTo>
                  <a:pt x="1199" y="2158"/>
                  <a:pt x="1198" y="2156"/>
                  <a:pt x="1196" y="2155"/>
                </a:cubicBezTo>
                <a:cubicBezTo>
                  <a:pt x="1194" y="2153"/>
                  <a:pt x="1193" y="2152"/>
                  <a:pt x="1191" y="2150"/>
                </a:cubicBezTo>
                <a:cubicBezTo>
                  <a:pt x="1190" y="2149"/>
                  <a:pt x="1188" y="2148"/>
                  <a:pt x="1187" y="2146"/>
                </a:cubicBezTo>
                <a:cubicBezTo>
                  <a:pt x="1185" y="2145"/>
                  <a:pt x="1184" y="2143"/>
                  <a:pt x="1182" y="2142"/>
                </a:cubicBezTo>
                <a:cubicBezTo>
                  <a:pt x="1181" y="2141"/>
                  <a:pt x="1180" y="2140"/>
                  <a:pt x="1179" y="2139"/>
                </a:cubicBezTo>
                <a:cubicBezTo>
                  <a:pt x="1174" y="2129"/>
                  <a:pt x="1170" y="2118"/>
                  <a:pt x="1166" y="2109"/>
                </a:cubicBezTo>
                <a:cubicBezTo>
                  <a:pt x="1168" y="2110"/>
                  <a:pt x="1169" y="2111"/>
                  <a:pt x="1171" y="2111"/>
                </a:cubicBezTo>
                <a:cubicBezTo>
                  <a:pt x="1173" y="2112"/>
                  <a:pt x="1174" y="2113"/>
                  <a:pt x="1176" y="2114"/>
                </a:cubicBezTo>
                <a:cubicBezTo>
                  <a:pt x="1180" y="2116"/>
                  <a:pt x="1185" y="2117"/>
                  <a:pt x="1189" y="2118"/>
                </a:cubicBezTo>
                <a:cubicBezTo>
                  <a:pt x="1191" y="2119"/>
                  <a:pt x="1193" y="2119"/>
                  <a:pt x="1196" y="2120"/>
                </a:cubicBezTo>
                <a:cubicBezTo>
                  <a:pt x="1198" y="2121"/>
                  <a:pt x="1200" y="2121"/>
                  <a:pt x="1202" y="2122"/>
                </a:cubicBezTo>
                <a:cubicBezTo>
                  <a:pt x="1203" y="2122"/>
                  <a:pt x="1204" y="2123"/>
                  <a:pt x="1205" y="2123"/>
                </a:cubicBezTo>
                <a:cubicBezTo>
                  <a:pt x="1207" y="2123"/>
                  <a:pt x="1208" y="2124"/>
                  <a:pt x="1209" y="2124"/>
                </a:cubicBezTo>
                <a:cubicBezTo>
                  <a:pt x="1210" y="2125"/>
                  <a:pt x="1211" y="2125"/>
                  <a:pt x="1212" y="2125"/>
                </a:cubicBezTo>
                <a:cubicBezTo>
                  <a:pt x="1213" y="2126"/>
                  <a:pt x="1214" y="2126"/>
                  <a:pt x="1215" y="2127"/>
                </a:cubicBezTo>
                <a:cubicBezTo>
                  <a:pt x="1219" y="2129"/>
                  <a:pt x="1223" y="2131"/>
                  <a:pt x="1227" y="2133"/>
                </a:cubicBezTo>
                <a:cubicBezTo>
                  <a:pt x="1228" y="2134"/>
                  <a:pt x="1229" y="2134"/>
                  <a:pt x="1230" y="2135"/>
                </a:cubicBezTo>
                <a:cubicBezTo>
                  <a:pt x="1231" y="2136"/>
                  <a:pt x="1232" y="2136"/>
                  <a:pt x="1233" y="2137"/>
                </a:cubicBezTo>
                <a:cubicBezTo>
                  <a:pt x="1235" y="2138"/>
                  <a:pt x="1237" y="2139"/>
                  <a:pt x="1239" y="2141"/>
                </a:cubicBezTo>
                <a:cubicBezTo>
                  <a:pt x="1240" y="2141"/>
                  <a:pt x="1240" y="2142"/>
                  <a:pt x="1241" y="2143"/>
                </a:cubicBezTo>
                <a:cubicBezTo>
                  <a:pt x="1242" y="2143"/>
                  <a:pt x="1243" y="2144"/>
                  <a:pt x="1244" y="2145"/>
                </a:cubicBezTo>
                <a:cubicBezTo>
                  <a:pt x="1246" y="2146"/>
                  <a:pt x="1247" y="2147"/>
                  <a:pt x="1249" y="2149"/>
                </a:cubicBezTo>
                <a:cubicBezTo>
                  <a:pt x="1252" y="2151"/>
                  <a:pt x="1254" y="2154"/>
                  <a:pt x="1257" y="2156"/>
                </a:cubicBezTo>
                <a:cubicBezTo>
                  <a:pt x="1257" y="2157"/>
                  <a:pt x="1257" y="2157"/>
                  <a:pt x="1258" y="2157"/>
                </a:cubicBezTo>
                <a:cubicBezTo>
                  <a:pt x="1258" y="2158"/>
                  <a:pt x="1258" y="2158"/>
                  <a:pt x="1259" y="2158"/>
                </a:cubicBezTo>
                <a:cubicBezTo>
                  <a:pt x="1259" y="2159"/>
                  <a:pt x="1260" y="2160"/>
                  <a:pt x="1260" y="2160"/>
                </a:cubicBezTo>
                <a:cubicBezTo>
                  <a:pt x="1261" y="2161"/>
                  <a:pt x="1262" y="2162"/>
                  <a:pt x="1263" y="2164"/>
                </a:cubicBezTo>
                <a:cubicBezTo>
                  <a:pt x="1265" y="2166"/>
                  <a:pt x="1267" y="2168"/>
                  <a:pt x="1268" y="2169"/>
                </a:cubicBezTo>
                <a:cubicBezTo>
                  <a:pt x="1269" y="2171"/>
                  <a:pt x="1270" y="2172"/>
                  <a:pt x="1271" y="2173"/>
                </a:cubicBezTo>
                <a:cubicBezTo>
                  <a:pt x="1272" y="2174"/>
                  <a:pt x="1272" y="2175"/>
                  <a:pt x="1272" y="2175"/>
                </a:cubicBezTo>
                <a:cubicBezTo>
                  <a:pt x="1272" y="2175"/>
                  <a:pt x="1272" y="2174"/>
                  <a:pt x="1271" y="2173"/>
                </a:cubicBezTo>
                <a:cubicBezTo>
                  <a:pt x="1271" y="2173"/>
                  <a:pt x="1271" y="2172"/>
                  <a:pt x="1271" y="2171"/>
                </a:cubicBezTo>
                <a:cubicBezTo>
                  <a:pt x="1270" y="2170"/>
                  <a:pt x="1270" y="2170"/>
                  <a:pt x="1269" y="2169"/>
                </a:cubicBezTo>
                <a:cubicBezTo>
                  <a:pt x="1268" y="2167"/>
                  <a:pt x="1267" y="2164"/>
                  <a:pt x="1266" y="2162"/>
                </a:cubicBezTo>
                <a:cubicBezTo>
                  <a:pt x="1265" y="2161"/>
                  <a:pt x="1264" y="2159"/>
                  <a:pt x="1263" y="2158"/>
                </a:cubicBezTo>
                <a:cubicBezTo>
                  <a:pt x="1263" y="2157"/>
                  <a:pt x="1262" y="2156"/>
                  <a:pt x="1262" y="2156"/>
                </a:cubicBezTo>
                <a:cubicBezTo>
                  <a:pt x="1262" y="2155"/>
                  <a:pt x="1261" y="2155"/>
                  <a:pt x="1261" y="2155"/>
                </a:cubicBezTo>
                <a:cubicBezTo>
                  <a:pt x="1261" y="2154"/>
                  <a:pt x="1261" y="2154"/>
                  <a:pt x="1260" y="2153"/>
                </a:cubicBezTo>
                <a:cubicBezTo>
                  <a:pt x="1260" y="2153"/>
                  <a:pt x="1259" y="2152"/>
                  <a:pt x="1259" y="2151"/>
                </a:cubicBezTo>
                <a:cubicBezTo>
                  <a:pt x="1258" y="2150"/>
                  <a:pt x="1257" y="2150"/>
                  <a:pt x="1257" y="2149"/>
                </a:cubicBezTo>
                <a:cubicBezTo>
                  <a:pt x="1256" y="2148"/>
                  <a:pt x="1256" y="2147"/>
                  <a:pt x="1255" y="2147"/>
                </a:cubicBezTo>
                <a:cubicBezTo>
                  <a:pt x="1254" y="2146"/>
                  <a:pt x="1254" y="2146"/>
                  <a:pt x="1254" y="2145"/>
                </a:cubicBezTo>
                <a:cubicBezTo>
                  <a:pt x="1253" y="2145"/>
                  <a:pt x="1253" y="2145"/>
                  <a:pt x="1253" y="2144"/>
                </a:cubicBezTo>
                <a:cubicBezTo>
                  <a:pt x="1251" y="2143"/>
                  <a:pt x="1250" y="2141"/>
                  <a:pt x="1248" y="2140"/>
                </a:cubicBezTo>
                <a:cubicBezTo>
                  <a:pt x="1247" y="2139"/>
                  <a:pt x="1246" y="2138"/>
                  <a:pt x="1246" y="2137"/>
                </a:cubicBezTo>
                <a:cubicBezTo>
                  <a:pt x="1245" y="2137"/>
                  <a:pt x="1244" y="2136"/>
                  <a:pt x="1243" y="2135"/>
                </a:cubicBezTo>
                <a:cubicBezTo>
                  <a:pt x="1242" y="2134"/>
                  <a:pt x="1241" y="2134"/>
                  <a:pt x="1240" y="2133"/>
                </a:cubicBezTo>
                <a:cubicBezTo>
                  <a:pt x="1239" y="2132"/>
                  <a:pt x="1238" y="2131"/>
                  <a:pt x="1237" y="2131"/>
                </a:cubicBezTo>
                <a:cubicBezTo>
                  <a:pt x="1238" y="2131"/>
                  <a:pt x="1239" y="2131"/>
                  <a:pt x="1240" y="2132"/>
                </a:cubicBezTo>
                <a:cubicBezTo>
                  <a:pt x="1240" y="2132"/>
                  <a:pt x="1240" y="2132"/>
                  <a:pt x="1241" y="2132"/>
                </a:cubicBezTo>
                <a:cubicBezTo>
                  <a:pt x="1241" y="2132"/>
                  <a:pt x="1242" y="2133"/>
                  <a:pt x="1242" y="2133"/>
                </a:cubicBezTo>
                <a:cubicBezTo>
                  <a:pt x="1244" y="2133"/>
                  <a:pt x="1245" y="2134"/>
                  <a:pt x="1247" y="2135"/>
                </a:cubicBezTo>
                <a:cubicBezTo>
                  <a:pt x="1248" y="2135"/>
                  <a:pt x="1248" y="2135"/>
                  <a:pt x="1249" y="2136"/>
                </a:cubicBezTo>
                <a:cubicBezTo>
                  <a:pt x="1250" y="2136"/>
                  <a:pt x="1250" y="2136"/>
                  <a:pt x="1251" y="2136"/>
                </a:cubicBezTo>
                <a:cubicBezTo>
                  <a:pt x="1252" y="2137"/>
                  <a:pt x="1252" y="2137"/>
                  <a:pt x="1253" y="2137"/>
                </a:cubicBezTo>
                <a:cubicBezTo>
                  <a:pt x="1253" y="2137"/>
                  <a:pt x="1254" y="2138"/>
                  <a:pt x="1254" y="2138"/>
                </a:cubicBezTo>
                <a:cubicBezTo>
                  <a:pt x="1255" y="2138"/>
                  <a:pt x="1256" y="2139"/>
                  <a:pt x="1256" y="2139"/>
                </a:cubicBezTo>
                <a:cubicBezTo>
                  <a:pt x="1257" y="2139"/>
                  <a:pt x="1257" y="2139"/>
                  <a:pt x="1257" y="2139"/>
                </a:cubicBezTo>
                <a:cubicBezTo>
                  <a:pt x="1257" y="2139"/>
                  <a:pt x="1257" y="2139"/>
                  <a:pt x="1257" y="2138"/>
                </a:cubicBezTo>
                <a:cubicBezTo>
                  <a:pt x="1256" y="2138"/>
                  <a:pt x="1256" y="2137"/>
                  <a:pt x="1255" y="2137"/>
                </a:cubicBezTo>
                <a:cubicBezTo>
                  <a:pt x="1255" y="2136"/>
                  <a:pt x="1254" y="2135"/>
                  <a:pt x="1253" y="2134"/>
                </a:cubicBezTo>
                <a:cubicBezTo>
                  <a:pt x="1252" y="2133"/>
                  <a:pt x="1252" y="2133"/>
                  <a:pt x="1251" y="2132"/>
                </a:cubicBezTo>
                <a:cubicBezTo>
                  <a:pt x="1251" y="2132"/>
                  <a:pt x="1250" y="2131"/>
                  <a:pt x="1249" y="2131"/>
                </a:cubicBezTo>
                <a:cubicBezTo>
                  <a:pt x="1249" y="2130"/>
                  <a:pt x="1248" y="2130"/>
                  <a:pt x="1247" y="2129"/>
                </a:cubicBezTo>
                <a:cubicBezTo>
                  <a:pt x="1247" y="2129"/>
                  <a:pt x="1246" y="2128"/>
                  <a:pt x="1245" y="2127"/>
                </a:cubicBezTo>
                <a:cubicBezTo>
                  <a:pt x="1244" y="2127"/>
                  <a:pt x="1243" y="2126"/>
                  <a:pt x="1243" y="2126"/>
                </a:cubicBezTo>
                <a:cubicBezTo>
                  <a:pt x="1242" y="2125"/>
                  <a:pt x="1241" y="2125"/>
                  <a:pt x="1240" y="2124"/>
                </a:cubicBezTo>
                <a:cubicBezTo>
                  <a:pt x="1238" y="2123"/>
                  <a:pt x="1236" y="2122"/>
                  <a:pt x="1234" y="2121"/>
                </a:cubicBezTo>
                <a:cubicBezTo>
                  <a:pt x="1232" y="2120"/>
                  <a:pt x="1230" y="2120"/>
                  <a:pt x="1228" y="2119"/>
                </a:cubicBezTo>
                <a:cubicBezTo>
                  <a:pt x="1226" y="2118"/>
                  <a:pt x="1224" y="2117"/>
                  <a:pt x="1221" y="2117"/>
                </a:cubicBezTo>
                <a:cubicBezTo>
                  <a:pt x="1219" y="2116"/>
                  <a:pt x="1217" y="2116"/>
                  <a:pt x="1215" y="2116"/>
                </a:cubicBezTo>
                <a:cubicBezTo>
                  <a:pt x="1214" y="2115"/>
                  <a:pt x="1213" y="2115"/>
                  <a:pt x="1212" y="2115"/>
                </a:cubicBezTo>
                <a:cubicBezTo>
                  <a:pt x="1211" y="2115"/>
                  <a:pt x="1210" y="2115"/>
                  <a:pt x="1209" y="2115"/>
                </a:cubicBezTo>
                <a:cubicBezTo>
                  <a:pt x="1208" y="2115"/>
                  <a:pt x="1207" y="2115"/>
                  <a:pt x="1206" y="2115"/>
                </a:cubicBezTo>
                <a:cubicBezTo>
                  <a:pt x="1206" y="2115"/>
                  <a:pt x="1206" y="2115"/>
                  <a:pt x="1206" y="2115"/>
                </a:cubicBezTo>
                <a:cubicBezTo>
                  <a:pt x="1205" y="2115"/>
                  <a:pt x="1205" y="2115"/>
                  <a:pt x="1204" y="2115"/>
                </a:cubicBezTo>
                <a:cubicBezTo>
                  <a:pt x="1202" y="2114"/>
                  <a:pt x="1200" y="2113"/>
                  <a:pt x="1197" y="2113"/>
                </a:cubicBezTo>
                <a:cubicBezTo>
                  <a:pt x="1195" y="2112"/>
                  <a:pt x="1193" y="2112"/>
                  <a:pt x="1191" y="2111"/>
                </a:cubicBezTo>
                <a:cubicBezTo>
                  <a:pt x="1186" y="2110"/>
                  <a:pt x="1182" y="2109"/>
                  <a:pt x="1178" y="2108"/>
                </a:cubicBezTo>
                <a:cubicBezTo>
                  <a:pt x="1175" y="2107"/>
                  <a:pt x="1171" y="2106"/>
                  <a:pt x="1168" y="2105"/>
                </a:cubicBezTo>
                <a:cubicBezTo>
                  <a:pt x="1166" y="2104"/>
                  <a:pt x="1165" y="2103"/>
                  <a:pt x="1164" y="2102"/>
                </a:cubicBezTo>
                <a:cubicBezTo>
                  <a:pt x="1148" y="2061"/>
                  <a:pt x="1144" y="2032"/>
                  <a:pt x="1144" y="2032"/>
                </a:cubicBezTo>
                <a:cubicBezTo>
                  <a:pt x="1144" y="2032"/>
                  <a:pt x="1160" y="2033"/>
                  <a:pt x="1183" y="2040"/>
                </a:cubicBezTo>
                <a:cubicBezTo>
                  <a:pt x="1183" y="2040"/>
                  <a:pt x="1183" y="2040"/>
                  <a:pt x="1183" y="2040"/>
                </a:cubicBezTo>
                <a:cubicBezTo>
                  <a:pt x="1183" y="2041"/>
                  <a:pt x="1183" y="2042"/>
                  <a:pt x="1184" y="2043"/>
                </a:cubicBezTo>
                <a:cubicBezTo>
                  <a:pt x="1184" y="2044"/>
                  <a:pt x="1184" y="2045"/>
                  <a:pt x="1185" y="2046"/>
                </a:cubicBezTo>
                <a:cubicBezTo>
                  <a:pt x="1185" y="2047"/>
                  <a:pt x="1185" y="2048"/>
                  <a:pt x="1186" y="2049"/>
                </a:cubicBezTo>
                <a:cubicBezTo>
                  <a:pt x="1186" y="2051"/>
                  <a:pt x="1187" y="2053"/>
                  <a:pt x="1188" y="2055"/>
                </a:cubicBezTo>
                <a:cubicBezTo>
                  <a:pt x="1189" y="2056"/>
                  <a:pt x="1189" y="2057"/>
                  <a:pt x="1190" y="2058"/>
                </a:cubicBezTo>
                <a:cubicBezTo>
                  <a:pt x="1190" y="2059"/>
                  <a:pt x="1191" y="2060"/>
                  <a:pt x="1191" y="2061"/>
                </a:cubicBezTo>
                <a:cubicBezTo>
                  <a:pt x="1193" y="2064"/>
                  <a:pt x="1194" y="2066"/>
                  <a:pt x="1195" y="2068"/>
                </a:cubicBezTo>
                <a:cubicBezTo>
                  <a:pt x="1196" y="2070"/>
                  <a:pt x="1198" y="2072"/>
                  <a:pt x="1199" y="2074"/>
                </a:cubicBezTo>
                <a:cubicBezTo>
                  <a:pt x="1200" y="2075"/>
                  <a:pt x="1201" y="2076"/>
                  <a:pt x="1201" y="2077"/>
                </a:cubicBezTo>
                <a:cubicBezTo>
                  <a:pt x="1202" y="2078"/>
                  <a:pt x="1203" y="2079"/>
                  <a:pt x="1204" y="2080"/>
                </a:cubicBezTo>
                <a:cubicBezTo>
                  <a:pt x="1205" y="2082"/>
                  <a:pt x="1206" y="2084"/>
                  <a:pt x="1208" y="2085"/>
                </a:cubicBezTo>
                <a:cubicBezTo>
                  <a:pt x="1209" y="2086"/>
                  <a:pt x="1209" y="2087"/>
                  <a:pt x="1210" y="2088"/>
                </a:cubicBezTo>
                <a:cubicBezTo>
                  <a:pt x="1211" y="2089"/>
                  <a:pt x="1211" y="2089"/>
                  <a:pt x="1212" y="2090"/>
                </a:cubicBezTo>
                <a:cubicBezTo>
                  <a:pt x="1213" y="2091"/>
                  <a:pt x="1213" y="2091"/>
                  <a:pt x="1214" y="2092"/>
                </a:cubicBezTo>
                <a:cubicBezTo>
                  <a:pt x="1215" y="2092"/>
                  <a:pt x="1215" y="2093"/>
                  <a:pt x="1216" y="2094"/>
                </a:cubicBezTo>
                <a:cubicBezTo>
                  <a:pt x="1217" y="2095"/>
                  <a:pt x="1218" y="2095"/>
                  <a:pt x="1219" y="2096"/>
                </a:cubicBezTo>
                <a:cubicBezTo>
                  <a:pt x="1220" y="2097"/>
                  <a:pt x="1220" y="2097"/>
                  <a:pt x="1221" y="2098"/>
                </a:cubicBezTo>
                <a:cubicBezTo>
                  <a:pt x="1221" y="2098"/>
                  <a:pt x="1222" y="2098"/>
                  <a:pt x="1222" y="2098"/>
                </a:cubicBezTo>
                <a:cubicBezTo>
                  <a:pt x="1222" y="2098"/>
                  <a:pt x="1222" y="2098"/>
                  <a:pt x="1221" y="2097"/>
                </a:cubicBezTo>
                <a:cubicBezTo>
                  <a:pt x="1221" y="2097"/>
                  <a:pt x="1221" y="2096"/>
                  <a:pt x="1220" y="2095"/>
                </a:cubicBezTo>
                <a:cubicBezTo>
                  <a:pt x="1220" y="2094"/>
                  <a:pt x="1219" y="2093"/>
                  <a:pt x="1218" y="2092"/>
                </a:cubicBezTo>
                <a:cubicBezTo>
                  <a:pt x="1217" y="2090"/>
                  <a:pt x="1217" y="2089"/>
                  <a:pt x="1216" y="2087"/>
                </a:cubicBezTo>
                <a:cubicBezTo>
                  <a:pt x="1215" y="2086"/>
                  <a:pt x="1214" y="2084"/>
                  <a:pt x="1213" y="2082"/>
                </a:cubicBezTo>
                <a:cubicBezTo>
                  <a:pt x="1212" y="2080"/>
                  <a:pt x="1211" y="2078"/>
                  <a:pt x="1209" y="2076"/>
                </a:cubicBezTo>
                <a:cubicBezTo>
                  <a:pt x="1209" y="2075"/>
                  <a:pt x="1208" y="2074"/>
                  <a:pt x="1208" y="2073"/>
                </a:cubicBezTo>
                <a:cubicBezTo>
                  <a:pt x="1207" y="2072"/>
                  <a:pt x="1206" y="2071"/>
                  <a:pt x="1206" y="2070"/>
                </a:cubicBezTo>
                <a:cubicBezTo>
                  <a:pt x="1204" y="2068"/>
                  <a:pt x="1203" y="2066"/>
                  <a:pt x="1202" y="2064"/>
                </a:cubicBezTo>
                <a:cubicBezTo>
                  <a:pt x="1201" y="2062"/>
                  <a:pt x="1199" y="2060"/>
                  <a:pt x="1198" y="2058"/>
                </a:cubicBezTo>
                <a:cubicBezTo>
                  <a:pt x="1198" y="2057"/>
                  <a:pt x="1197" y="2056"/>
                  <a:pt x="1196" y="2055"/>
                </a:cubicBezTo>
                <a:cubicBezTo>
                  <a:pt x="1196" y="2054"/>
                  <a:pt x="1195" y="2053"/>
                  <a:pt x="1194" y="2052"/>
                </a:cubicBezTo>
                <a:cubicBezTo>
                  <a:pt x="1193" y="2050"/>
                  <a:pt x="1192" y="2048"/>
                  <a:pt x="1191" y="2046"/>
                </a:cubicBezTo>
                <a:cubicBezTo>
                  <a:pt x="1190" y="2045"/>
                  <a:pt x="1189" y="2043"/>
                  <a:pt x="1189" y="2042"/>
                </a:cubicBezTo>
                <a:cubicBezTo>
                  <a:pt x="1217" y="2053"/>
                  <a:pt x="1255" y="2075"/>
                  <a:pt x="1285" y="2123"/>
                </a:cubicBezTo>
                <a:cubicBezTo>
                  <a:pt x="1309" y="2160"/>
                  <a:pt x="1315" y="2204"/>
                  <a:pt x="1329" y="2244"/>
                </a:cubicBezTo>
                <a:cubicBezTo>
                  <a:pt x="1329" y="2244"/>
                  <a:pt x="1329" y="2244"/>
                  <a:pt x="1329" y="2245"/>
                </a:cubicBezTo>
                <a:cubicBezTo>
                  <a:pt x="1329" y="2246"/>
                  <a:pt x="1328" y="2246"/>
                  <a:pt x="1328" y="2247"/>
                </a:cubicBezTo>
                <a:cubicBezTo>
                  <a:pt x="1327" y="2249"/>
                  <a:pt x="1327" y="2251"/>
                  <a:pt x="1326" y="2253"/>
                </a:cubicBezTo>
                <a:cubicBezTo>
                  <a:pt x="1326" y="2254"/>
                  <a:pt x="1326" y="2255"/>
                  <a:pt x="1325" y="2256"/>
                </a:cubicBezTo>
                <a:cubicBezTo>
                  <a:pt x="1325" y="2257"/>
                  <a:pt x="1325" y="2258"/>
                  <a:pt x="1325" y="2259"/>
                </a:cubicBezTo>
                <a:cubicBezTo>
                  <a:pt x="1324" y="2261"/>
                  <a:pt x="1324" y="2264"/>
                  <a:pt x="1323" y="2266"/>
                </a:cubicBezTo>
                <a:cubicBezTo>
                  <a:pt x="1323" y="2268"/>
                  <a:pt x="1323" y="2270"/>
                  <a:pt x="1323" y="2272"/>
                </a:cubicBezTo>
                <a:cubicBezTo>
                  <a:pt x="1323" y="2273"/>
                  <a:pt x="1322" y="2275"/>
                  <a:pt x="1322" y="2276"/>
                </a:cubicBezTo>
                <a:cubicBezTo>
                  <a:pt x="1322" y="2277"/>
                  <a:pt x="1322" y="2278"/>
                  <a:pt x="1322" y="2279"/>
                </a:cubicBezTo>
                <a:cubicBezTo>
                  <a:pt x="1322" y="2281"/>
                  <a:pt x="1322" y="2283"/>
                  <a:pt x="1322" y="2285"/>
                </a:cubicBezTo>
                <a:cubicBezTo>
                  <a:pt x="1322" y="2286"/>
                  <a:pt x="1323" y="2287"/>
                  <a:pt x="1323" y="2288"/>
                </a:cubicBezTo>
                <a:cubicBezTo>
                  <a:pt x="1323" y="2288"/>
                  <a:pt x="1323" y="2289"/>
                  <a:pt x="1323" y="2290"/>
                </a:cubicBezTo>
                <a:cubicBezTo>
                  <a:pt x="1323" y="2291"/>
                  <a:pt x="1323" y="2292"/>
                  <a:pt x="1323" y="2293"/>
                </a:cubicBezTo>
                <a:cubicBezTo>
                  <a:pt x="1323" y="2293"/>
                  <a:pt x="1323" y="2294"/>
                  <a:pt x="1324" y="2295"/>
                </a:cubicBezTo>
                <a:cubicBezTo>
                  <a:pt x="1324" y="2296"/>
                  <a:pt x="1324" y="2297"/>
                  <a:pt x="1324" y="2298"/>
                </a:cubicBezTo>
                <a:cubicBezTo>
                  <a:pt x="1324" y="2299"/>
                  <a:pt x="1325" y="2300"/>
                  <a:pt x="1325" y="2300"/>
                </a:cubicBezTo>
                <a:cubicBezTo>
                  <a:pt x="1325" y="2301"/>
                  <a:pt x="1325" y="2301"/>
                  <a:pt x="1325" y="2301"/>
                </a:cubicBezTo>
                <a:cubicBezTo>
                  <a:pt x="1325" y="2301"/>
                  <a:pt x="1325" y="2301"/>
                  <a:pt x="1325" y="2300"/>
                </a:cubicBezTo>
                <a:cubicBezTo>
                  <a:pt x="1325" y="2300"/>
                  <a:pt x="1326" y="2299"/>
                  <a:pt x="1326" y="2298"/>
                </a:cubicBezTo>
                <a:cubicBezTo>
                  <a:pt x="1326" y="2297"/>
                  <a:pt x="1326" y="2296"/>
                  <a:pt x="1327" y="2295"/>
                </a:cubicBezTo>
                <a:cubicBezTo>
                  <a:pt x="1327" y="2293"/>
                  <a:pt x="1327" y="2292"/>
                  <a:pt x="1327" y="2290"/>
                </a:cubicBezTo>
                <a:cubicBezTo>
                  <a:pt x="1328" y="2289"/>
                  <a:pt x="1328" y="2287"/>
                  <a:pt x="1328" y="2285"/>
                </a:cubicBezTo>
                <a:cubicBezTo>
                  <a:pt x="1329" y="2283"/>
                  <a:pt x="1329" y="2281"/>
                  <a:pt x="1329" y="2279"/>
                </a:cubicBezTo>
                <a:cubicBezTo>
                  <a:pt x="1329" y="2278"/>
                  <a:pt x="1330" y="2277"/>
                  <a:pt x="1330" y="2276"/>
                </a:cubicBezTo>
                <a:cubicBezTo>
                  <a:pt x="1330" y="2275"/>
                  <a:pt x="1330" y="2274"/>
                  <a:pt x="1330" y="2273"/>
                </a:cubicBezTo>
                <a:cubicBezTo>
                  <a:pt x="1331" y="2271"/>
                  <a:pt x="1331" y="2269"/>
                  <a:pt x="1331" y="2267"/>
                </a:cubicBezTo>
                <a:cubicBezTo>
                  <a:pt x="1332" y="2265"/>
                  <a:pt x="1332" y="2263"/>
                  <a:pt x="1332" y="2261"/>
                </a:cubicBezTo>
                <a:cubicBezTo>
                  <a:pt x="1332" y="2260"/>
                  <a:pt x="1332" y="2259"/>
                  <a:pt x="1333" y="2257"/>
                </a:cubicBezTo>
                <a:cubicBezTo>
                  <a:pt x="1333" y="2256"/>
                  <a:pt x="1333" y="2255"/>
                  <a:pt x="1333" y="2254"/>
                </a:cubicBezTo>
                <a:cubicBezTo>
                  <a:pt x="1333" y="2254"/>
                  <a:pt x="1333" y="2254"/>
                  <a:pt x="1333" y="2254"/>
                </a:cubicBezTo>
                <a:cubicBezTo>
                  <a:pt x="1339" y="2268"/>
                  <a:pt x="1346" y="2282"/>
                  <a:pt x="1355" y="2295"/>
                </a:cubicBezTo>
                <a:cubicBezTo>
                  <a:pt x="1357" y="2296"/>
                  <a:pt x="1358" y="2298"/>
                  <a:pt x="1360" y="2300"/>
                </a:cubicBezTo>
                <a:cubicBezTo>
                  <a:pt x="1360" y="2302"/>
                  <a:pt x="1360" y="2304"/>
                  <a:pt x="1360" y="2306"/>
                </a:cubicBezTo>
                <a:cubicBezTo>
                  <a:pt x="1361" y="2309"/>
                  <a:pt x="1361" y="2311"/>
                  <a:pt x="1361" y="2314"/>
                </a:cubicBezTo>
                <a:cubicBezTo>
                  <a:pt x="1361" y="2317"/>
                  <a:pt x="1361" y="2320"/>
                  <a:pt x="1360" y="2323"/>
                </a:cubicBezTo>
                <a:cubicBezTo>
                  <a:pt x="1360" y="2324"/>
                  <a:pt x="1360" y="2326"/>
                  <a:pt x="1360" y="2327"/>
                </a:cubicBezTo>
                <a:cubicBezTo>
                  <a:pt x="1360" y="2328"/>
                  <a:pt x="1360" y="2329"/>
                  <a:pt x="1359" y="2330"/>
                </a:cubicBezTo>
                <a:cubicBezTo>
                  <a:pt x="1359" y="2331"/>
                  <a:pt x="1359" y="2331"/>
                  <a:pt x="1359" y="2331"/>
                </a:cubicBezTo>
                <a:cubicBezTo>
                  <a:pt x="1359" y="2332"/>
                  <a:pt x="1359" y="2332"/>
                  <a:pt x="1359" y="2332"/>
                </a:cubicBezTo>
                <a:cubicBezTo>
                  <a:pt x="1358" y="2335"/>
                  <a:pt x="1357" y="2338"/>
                  <a:pt x="1356" y="2340"/>
                </a:cubicBezTo>
                <a:cubicBezTo>
                  <a:pt x="1355" y="2343"/>
                  <a:pt x="1354" y="2346"/>
                  <a:pt x="1352" y="2349"/>
                </a:cubicBezTo>
                <a:cubicBezTo>
                  <a:pt x="1351" y="2350"/>
                  <a:pt x="1350" y="2351"/>
                  <a:pt x="1350" y="2353"/>
                </a:cubicBezTo>
                <a:cubicBezTo>
                  <a:pt x="1349" y="2354"/>
                  <a:pt x="1348" y="2356"/>
                  <a:pt x="1347" y="2357"/>
                </a:cubicBezTo>
                <a:cubicBezTo>
                  <a:pt x="1347" y="2357"/>
                  <a:pt x="1347" y="2358"/>
                  <a:pt x="1347" y="2358"/>
                </a:cubicBezTo>
                <a:cubicBezTo>
                  <a:pt x="1346" y="2359"/>
                  <a:pt x="1346" y="2359"/>
                  <a:pt x="1346" y="2359"/>
                </a:cubicBezTo>
                <a:cubicBezTo>
                  <a:pt x="1346" y="2360"/>
                  <a:pt x="1346" y="2360"/>
                  <a:pt x="1346" y="2360"/>
                </a:cubicBezTo>
                <a:cubicBezTo>
                  <a:pt x="1345" y="2361"/>
                  <a:pt x="1345" y="2361"/>
                  <a:pt x="1345" y="2362"/>
                </a:cubicBezTo>
                <a:cubicBezTo>
                  <a:pt x="1345" y="2362"/>
                  <a:pt x="1345" y="2363"/>
                  <a:pt x="1344" y="2364"/>
                </a:cubicBezTo>
                <a:cubicBezTo>
                  <a:pt x="1344" y="2365"/>
                  <a:pt x="1344" y="2365"/>
                  <a:pt x="1344" y="2366"/>
                </a:cubicBezTo>
                <a:cubicBezTo>
                  <a:pt x="1343" y="2369"/>
                  <a:pt x="1342" y="2372"/>
                  <a:pt x="1342" y="2374"/>
                </a:cubicBezTo>
                <a:cubicBezTo>
                  <a:pt x="1342" y="2377"/>
                  <a:pt x="1342" y="2379"/>
                  <a:pt x="1342" y="2382"/>
                </a:cubicBezTo>
                <a:cubicBezTo>
                  <a:pt x="1343" y="2384"/>
                  <a:pt x="1343" y="2385"/>
                  <a:pt x="1343" y="2387"/>
                </a:cubicBezTo>
                <a:cubicBezTo>
                  <a:pt x="1343" y="2388"/>
                  <a:pt x="1344" y="2388"/>
                  <a:pt x="1344" y="2389"/>
                </a:cubicBezTo>
                <a:cubicBezTo>
                  <a:pt x="1344" y="2389"/>
                  <a:pt x="1344" y="2390"/>
                  <a:pt x="1344" y="2390"/>
                </a:cubicBezTo>
                <a:cubicBezTo>
                  <a:pt x="1345" y="2391"/>
                  <a:pt x="1345" y="2391"/>
                  <a:pt x="1345" y="2391"/>
                </a:cubicBezTo>
                <a:cubicBezTo>
                  <a:pt x="1345" y="2391"/>
                  <a:pt x="1345" y="2391"/>
                  <a:pt x="1345" y="2390"/>
                </a:cubicBezTo>
                <a:cubicBezTo>
                  <a:pt x="1345" y="2389"/>
                  <a:pt x="1345" y="2388"/>
                  <a:pt x="1345" y="2387"/>
                </a:cubicBezTo>
                <a:cubicBezTo>
                  <a:pt x="1345" y="2385"/>
                  <a:pt x="1345" y="2384"/>
                  <a:pt x="1345" y="2382"/>
                </a:cubicBezTo>
                <a:cubicBezTo>
                  <a:pt x="1346" y="2380"/>
                  <a:pt x="1346" y="2377"/>
                  <a:pt x="1347" y="2375"/>
                </a:cubicBezTo>
                <a:cubicBezTo>
                  <a:pt x="1347" y="2373"/>
                  <a:pt x="1348" y="2370"/>
                  <a:pt x="1349" y="2368"/>
                </a:cubicBezTo>
                <a:cubicBezTo>
                  <a:pt x="1350" y="2367"/>
                  <a:pt x="1350" y="2365"/>
                  <a:pt x="1351" y="2364"/>
                </a:cubicBezTo>
                <a:cubicBezTo>
                  <a:pt x="1351" y="2364"/>
                  <a:pt x="1351" y="2364"/>
                  <a:pt x="1352" y="2363"/>
                </a:cubicBezTo>
                <a:cubicBezTo>
                  <a:pt x="1352" y="2363"/>
                  <a:pt x="1352" y="2363"/>
                  <a:pt x="1352" y="2362"/>
                </a:cubicBezTo>
                <a:cubicBezTo>
                  <a:pt x="1352" y="2362"/>
                  <a:pt x="1353" y="2362"/>
                  <a:pt x="1353" y="2362"/>
                </a:cubicBezTo>
                <a:cubicBezTo>
                  <a:pt x="1353" y="2361"/>
                  <a:pt x="1353" y="2361"/>
                  <a:pt x="1353" y="2361"/>
                </a:cubicBezTo>
                <a:cubicBezTo>
                  <a:pt x="1354" y="2359"/>
                  <a:pt x="1355" y="2358"/>
                  <a:pt x="1356" y="2357"/>
                </a:cubicBezTo>
                <a:cubicBezTo>
                  <a:pt x="1357" y="2355"/>
                  <a:pt x="1358" y="2354"/>
                  <a:pt x="1359" y="2353"/>
                </a:cubicBezTo>
                <a:cubicBezTo>
                  <a:pt x="1360" y="2350"/>
                  <a:pt x="1362" y="2347"/>
                  <a:pt x="1364" y="2343"/>
                </a:cubicBezTo>
                <a:cubicBezTo>
                  <a:pt x="1365" y="2340"/>
                  <a:pt x="1366" y="2337"/>
                  <a:pt x="1367" y="2333"/>
                </a:cubicBezTo>
                <a:cubicBezTo>
                  <a:pt x="1367" y="2330"/>
                  <a:pt x="1367" y="2326"/>
                  <a:pt x="1367" y="2323"/>
                </a:cubicBezTo>
                <a:cubicBezTo>
                  <a:pt x="1367" y="2320"/>
                  <a:pt x="1367" y="2317"/>
                  <a:pt x="1367" y="2314"/>
                </a:cubicBezTo>
                <a:cubicBezTo>
                  <a:pt x="1366" y="2312"/>
                  <a:pt x="1366" y="2311"/>
                  <a:pt x="1366" y="2310"/>
                </a:cubicBezTo>
                <a:cubicBezTo>
                  <a:pt x="1365" y="2308"/>
                  <a:pt x="1365" y="2307"/>
                  <a:pt x="1365" y="2306"/>
                </a:cubicBezTo>
                <a:cubicBezTo>
                  <a:pt x="1365" y="2305"/>
                  <a:pt x="1365" y="2304"/>
                  <a:pt x="1364" y="2303"/>
                </a:cubicBezTo>
                <a:cubicBezTo>
                  <a:pt x="1381" y="2316"/>
                  <a:pt x="1408" y="2320"/>
                  <a:pt x="1432" y="2325"/>
                </a:cubicBezTo>
                <a:cubicBezTo>
                  <a:pt x="1432" y="2326"/>
                  <a:pt x="1432" y="2327"/>
                  <a:pt x="1432" y="2328"/>
                </a:cubicBezTo>
                <a:cubicBezTo>
                  <a:pt x="1432" y="2329"/>
                  <a:pt x="1433" y="2330"/>
                  <a:pt x="1433" y="2331"/>
                </a:cubicBezTo>
                <a:cubicBezTo>
                  <a:pt x="1433" y="2332"/>
                  <a:pt x="1433" y="2333"/>
                  <a:pt x="1433" y="2334"/>
                </a:cubicBezTo>
                <a:cubicBezTo>
                  <a:pt x="1433" y="2334"/>
                  <a:pt x="1433" y="2335"/>
                  <a:pt x="1433" y="2336"/>
                </a:cubicBezTo>
                <a:cubicBezTo>
                  <a:pt x="1433" y="2336"/>
                  <a:pt x="1433" y="2337"/>
                  <a:pt x="1433" y="2337"/>
                </a:cubicBezTo>
                <a:cubicBezTo>
                  <a:pt x="1434" y="2339"/>
                  <a:pt x="1434" y="2340"/>
                  <a:pt x="1434" y="2341"/>
                </a:cubicBezTo>
                <a:cubicBezTo>
                  <a:pt x="1433" y="2342"/>
                  <a:pt x="1433" y="2344"/>
                  <a:pt x="1433" y="2345"/>
                </a:cubicBezTo>
                <a:cubicBezTo>
                  <a:pt x="1433" y="2348"/>
                  <a:pt x="1433" y="2351"/>
                  <a:pt x="1433" y="2353"/>
                </a:cubicBezTo>
                <a:cubicBezTo>
                  <a:pt x="1433" y="2356"/>
                  <a:pt x="1432" y="2359"/>
                  <a:pt x="1432" y="2362"/>
                </a:cubicBezTo>
                <a:cubicBezTo>
                  <a:pt x="1432" y="2363"/>
                  <a:pt x="1432" y="2364"/>
                  <a:pt x="1432" y="2365"/>
                </a:cubicBezTo>
                <a:cubicBezTo>
                  <a:pt x="1432" y="2365"/>
                  <a:pt x="1432" y="2366"/>
                  <a:pt x="1432" y="2367"/>
                </a:cubicBezTo>
                <a:cubicBezTo>
                  <a:pt x="1432" y="2369"/>
                  <a:pt x="1432" y="2370"/>
                  <a:pt x="1432" y="2372"/>
                </a:cubicBezTo>
                <a:cubicBezTo>
                  <a:pt x="1432" y="2373"/>
                  <a:pt x="1432" y="2375"/>
                  <a:pt x="1433" y="2376"/>
                </a:cubicBezTo>
                <a:cubicBezTo>
                  <a:pt x="1433" y="2378"/>
                  <a:pt x="1433" y="2379"/>
                  <a:pt x="1433" y="2381"/>
                </a:cubicBezTo>
                <a:cubicBezTo>
                  <a:pt x="1434" y="2383"/>
                  <a:pt x="1435" y="2386"/>
                  <a:pt x="1436" y="2389"/>
                </a:cubicBezTo>
                <a:cubicBezTo>
                  <a:pt x="1437" y="2391"/>
                  <a:pt x="1438" y="2394"/>
                  <a:pt x="1440" y="2396"/>
                </a:cubicBezTo>
                <a:cubicBezTo>
                  <a:pt x="1441" y="2398"/>
                  <a:pt x="1443" y="2399"/>
                  <a:pt x="1444" y="2400"/>
                </a:cubicBezTo>
                <a:cubicBezTo>
                  <a:pt x="1446" y="2402"/>
                  <a:pt x="1447" y="2402"/>
                  <a:pt x="1448" y="2403"/>
                </a:cubicBezTo>
                <a:cubicBezTo>
                  <a:pt x="1449" y="2403"/>
                  <a:pt x="1450" y="2404"/>
                  <a:pt x="1450" y="2404"/>
                </a:cubicBezTo>
                <a:cubicBezTo>
                  <a:pt x="1451" y="2404"/>
                  <a:pt x="1451" y="2404"/>
                  <a:pt x="1451" y="2404"/>
                </a:cubicBezTo>
                <a:cubicBezTo>
                  <a:pt x="1452" y="2404"/>
                  <a:pt x="1452" y="2404"/>
                  <a:pt x="1452" y="2404"/>
                </a:cubicBezTo>
                <a:cubicBezTo>
                  <a:pt x="1452" y="2404"/>
                  <a:pt x="1452" y="2404"/>
                  <a:pt x="1452" y="2404"/>
                </a:cubicBezTo>
                <a:cubicBezTo>
                  <a:pt x="1451" y="2403"/>
                  <a:pt x="1450" y="2403"/>
                  <a:pt x="1449" y="2402"/>
                </a:cubicBezTo>
                <a:cubicBezTo>
                  <a:pt x="1448" y="2401"/>
                  <a:pt x="1447" y="2400"/>
                  <a:pt x="1446" y="2398"/>
                </a:cubicBezTo>
                <a:cubicBezTo>
                  <a:pt x="1445" y="2397"/>
                  <a:pt x="1444" y="2395"/>
                  <a:pt x="1444" y="2393"/>
                </a:cubicBezTo>
                <a:cubicBezTo>
                  <a:pt x="1442" y="2389"/>
                  <a:pt x="1441" y="2385"/>
                  <a:pt x="1440" y="2379"/>
                </a:cubicBezTo>
                <a:cubicBezTo>
                  <a:pt x="1440" y="2378"/>
                  <a:pt x="1440" y="2376"/>
                  <a:pt x="1440" y="2374"/>
                </a:cubicBezTo>
                <a:cubicBezTo>
                  <a:pt x="1440" y="2375"/>
                  <a:pt x="1440" y="2375"/>
                  <a:pt x="1440" y="2375"/>
                </a:cubicBezTo>
                <a:cubicBezTo>
                  <a:pt x="1441" y="2376"/>
                  <a:pt x="1442" y="2377"/>
                  <a:pt x="1443" y="2378"/>
                </a:cubicBezTo>
                <a:cubicBezTo>
                  <a:pt x="1444" y="2379"/>
                  <a:pt x="1445" y="2380"/>
                  <a:pt x="1446" y="2381"/>
                </a:cubicBezTo>
                <a:cubicBezTo>
                  <a:pt x="1447" y="2382"/>
                  <a:pt x="1448" y="2382"/>
                  <a:pt x="1449" y="2383"/>
                </a:cubicBezTo>
                <a:cubicBezTo>
                  <a:pt x="1450" y="2384"/>
                  <a:pt x="1451" y="2384"/>
                  <a:pt x="1452" y="2385"/>
                </a:cubicBezTo>
                <a:cubicBezTo>
                  <a:pt x="1453" y="2385"/>
                  <a:pt x="1454" y="2385"/>
                  <a:pt x="1454" y="2385"/>
                </a:cubicBezTo>
                <a:cubicBezTo>
                  <a:pt x="1455" y="2385"/>
                  <a:pt x="1455" y="2385"/>
                  <a:pt x="1456" y="2385"/>
                </a:cubicBezTo>
                <a:cubicBezTo>
                  <a:pt x="1456" y="2385"/>
                  <a:pt x="1457" y="2386"/>
                  <a:pt x="1458" y="2386"/>
                </a:cubicBezTo>
                <a:cubicBezTo>
                  <a:pt x="1458" y="2386"/>
                  <a:pt x="1459" y="2386"/>
                  <a:pt x="1459" y="2386"/>
                </a:cubicBezTo>
                <a:cubicBezTo>
                  <a:pt x="1460" y="2386"/>
                  <a:pt x="1460" y="2386"/>
                  <a:pt x="1460" y="2386"/>
                </a:cubicBezTo>
                <a:cubicBezTo>
                  <a:pt x="1461" y="2386"/>
                  <a:pt x="1461" y="2386"/>
                  <a:pt x="1462" y="2386"/>
                </a:cubicBezTo>
                <a:cubicBezTo>
                  <a:pt x="1462" y="2386"/>
                  <a:pt x="1463" y="2385"/>
                  <a:pt x="1464" y="2385"/>
                </a:cubicBezTo>
                <a:cubicBezTo>
                  <a:pt x="1464" y="2385"/>
                  <a:pt x="1465" y="2385"/>
                  <a:pt x="1465" y="2385"/>
                </a:cubicBezTo>
                <a:cubicBezTo>
                  <a:pt x="1465" y="2385"/>
                  <a:pt x="1465" y="2385"/>
                  <a:pt x="1465" y="2385"/>
                </a:cubicBezTo>
                <a:cubicBezTo>
                  <a:pt x="1465" y="2385"/>
                  <a:pt x="1465" y="2385"/>
                  <a:pt x="1465" y="2384"/>
                </a:cubicBezTo>
                <a:cubicBezTo>
                  <a:pt x="1465" y="2384"/>
                  <a:pt x="1464" y="2384"/>
                  <a:pt x="1464" y="2384"/>
                </a:cubicBezTo>
                <a:cubicBezTo>
                  <a:pt x="1463" y="2383"/>
                  <a:pt x="1463" y="2383"/>
                  <a:pt x="1462" y="2383"/>
                </a:cubicBezTo>
                <a:cubicBezTo>
                  <a:pt x="1462" y="2382"/>
                  <a:pt x="1462" y="2382"/>
                  <a:pt x="1461" y="2382"/>
                </a:cubicBezTo>
                <a:cubicBezTo>
                  <a:pt x="1461" y="2382"/>
                  <a:pt x="1461" y="2382"/>
                  <a:pt x="1460" y="2381"/>
                </a:cubicBezTo>
                <a:cubicBezTo>
                  <a:pt x="1460" y="2381"/>
                  <a:pt x="1459" y="2380"/>
                  <a:pt x="1458" y="2380"/>
                </a:cubicBezTo>
                <a:cubicBezTo>
                  <a:pt x="1458" y="2380"/>
                  <a:pt x="1457" y="2379"/>
                  <a:pt x="1457" y="2379"/>
                </a:cubicBezTo>
                <a:cubicBezTo>
                  <a:pt x="1456" y="2379"/>
                  <a:pt x="1456" y="2378"/>
                  <a:pt x="1456" y="2378"/>
                </a:cubicBezTo>
                <a:cubicBezTo>
                  <a:pt x="1455" y="2378"/>
                  <a:pt x="1454" y="2377"/>
                  <a:pt x="1453" y="2376"/>
                </a:cubicBezTo>
                <a:cubicBezTo>
                  <a:pt x="1452" y="2376"/>
                  <a:pt x="1451" y="2375"/>
                  <a:pt x="1451" y="2375"/>
                </a:cubicBezTo>
                <a:cubicBezTo>
                  <a:pt x="1450" y="2374"/>
                  <a:pt x="1449" y="2373"/>
                  <a:pt x="1448" y="2373"/>
                </a:cubicBezTo>
                <a:cubicBezTo>
                  <a:pt x="1447" y="2372"/>
                  <a:pt x="1446" y="2371"/>
                  <a:pt x="1446" y="2371"/>
                </a:cubicBezTo>
                <a:cubicBezTo>
                  <a:pt x="1445" y="2370"/>
                  <a:pt x="1444" y="2369"/>
                  <a:pt x="1443" y="2369"/>
                </a:cubicBezTo>
                <a:cubicBezTo>
                  <a:pt x="1443" y="2368"/>
                  <a:pt x="1442" y="2368"/>
                  <a:pt x="1441" y="2367"/>
                </a:cubicBezTo>
                <a:cubicBezTo>
                  <a:pt x="1441" y="2367"/>
                  <a:pt x="1441" y="2366"/>
                  <a:pt x="1440" y="2366"/>
                </a:cubicBezTo>
                <a:cubicBezTo>
                  <a:pt x="1440" y="2366"/>
                  <a:pt x="1440" y="2366"/>
                  <a:pt x="1440" y="2366"/>
                </a:cubicBezTo>
                <a:cubicBezTo>
                  <a:pt x="1440" y="2365"/>
                  <a:pt x="1440" y="2365"/>
                  <a:pt x="1440" y="2365"/>
                </a:cubicBezTo>
                <a:cubicBezTo>
                  <a:pt x="1440" y="2363"/>
                  <a:pt x="1440" y="2363"/>
                  <a:pt x="1440" y="2363"/>
                </a:cubicBezTo>
                <a:cubicBezTo>
                  <a:pt x="1440" y="2360"/>
                  <a:pt x="1440" y="2357"/>
                  <a:pt x="1441" y="2354"/>
                </a:cubicBezTo>
                <a:cubicBezTo>
                  <a:pt x="1441" y="2352"/>
                  <a:pt x="1441" y="2351"/>
                  <a:pt x="1441" y="2349"/>
                </a:cubicBezTo>
                <a:cubicBezTo>
                  <a:pt x="1441" y="2349"/>
                  <a:pt x="1441" y="2348"/>
                  <a:pt x="1441" y="2347"/>
                </a:cubicBezTo>
                <a:cubicBezTo>
                  <a:pt x="1440" y="2346"/>
                  <a:pt x="1440" y="2346"/>
                  <a:pt x="1440" y="2345"/>
                </a:cubicBezTo>
                <a:cubicBezTo>
                  <a:pt x="1440" y="2344"/>
                  <a:pt x="1440" y="2342"/>
                  <a:pt x="1440" y="2341"/>
                </a:cubicBezTo>
                <a:cubicBezTo>
                  <a:pt x="1440" y="2339"/>
                  <a:pt x="1440" y="2338"/>
                  <a:pt x="1439" y="2337"/>
                </a:cubicBezTo>
                <a:cubicBezTo>
                  <a:pt x="1439" y="2336"/>
                  <a:pt x="1439" y="2335"/>
                  <a:pt x="1439" y="2335"/>
                </a:cubicBezTo>
                <a:cubicBezTo>
                  <a:pt x="1439" y="2334"/>
                  <a:pt x="1439" y="2333"/>
                  <a:pt x="1438" y="2333"/>
                </a:cubicBezTo>
                <a:cubicBezTo>
                  <a:pt x="1438" y="2332"/>
                  <a:pt x="1438" y="2330"/>
                  <a:pt x="1437" y="2329"/>
                </a:cubicBezTo>
                <a:cubicBezTo>
                  <a:pt x="1437" y="2328"/>
                  <a:pt x="1436" y="2327"/>
                  <a:pt x="1436" y="2326"/>
                </a:cubicBezTo>
                <a:cubicBezTo>
                  <a:pt x="1436" y="2326"/>
                  <a:pt x="1436" y="2326"/>
                  <a:pt x="1436" y="2326"/>
                </a:cubicBezTo>
                <a:cubicBezTo>
                  <a:pt x="1460" y="2332"/>
                  <a:pt x="1481" y="2341"/>
                  <a:pt x="1486" y="2363"/>
                </a:cubicBezTo>
                <a:cubicBezTo>
                  <a:pt x="1489" y="2376"/>
                  <a:pt x="1489" y="2410"/>
                  <a:pt x="1477" y="2411"/>
                </a:cubicBezTo>
                <a:cubicBezTo>
                  <a:pt x="1466" y="2413"/>
                  <a:pt x="1453" y="2416"/>
                  <a:pt x="1446" y="2417"/>
                </a:cubicBezTo>
                <a:cubicBezTo>
                  <a:pt x="1436" y="2420"/>
                  <a:pt x="1425" y="2424"/>
                  <a:pt x="1414" y="2431"/>
                </a:cubicBezTo>
                <a:cubicBezTo>
                  <a:pt x="1414" y="2431"/>
                  <a:pt x="1414" y="2431"/>
                  <a:pt x="1413" y="2431"/>
                </a:cubicBezTo>
                <a:cubicBezTo>
                  <a:pt x="1412" y="2431"/>
                  <a:pt x="1412" y="2431"/>
                  <a:pt x="1411" y="2431"/>
                </a:cubicBezTo>
                <a:cubicBezTo>
                  <a:pt x="1410" y="2431"/>
                  <a:pt x="1410" y="2431"/>
                  <a:pt x="1409" y="2431"/>
                </a:cubicBezTo>
                <a:cubicBezTo>
                  <a:pt x="1409" y="2431"/>
                  <a:pt x="1408" y="2431"/>
                  <a:pt x="1408" y="2431"/>
                </a:cubicBezTo>
                <a:cubicBezTo>
                  <a:pt x="1407" y="2430"/>
                  <a:pt x="1406" y="2430"/>
                  <a:pt x="1405" y="2430"/>
                </a:cubicBezTo>
                <a:cubicBezTo>
                  <a:pt x="1403" y="2430"/>
                  <a:pt x="1401" y="2430"/>
                  <a:pt x="1399" y="2429"/>
                </a:cubicBezTo>
                <a:cubicBezTo>
                  <a:pt x="1397" y="2429"/>
                  <a:pt x="1395" y="2428"/>
                  <a:pt x="1394" y="2428"/>
                </a:cubicBezTo>
                <a:cubicBezTo>
                  <a:pt x="1394" y="2428"/>
                  <a:pt x="1393" y="2428"/>
                  <a:pt x="1393" y="2428"/>
                </a:cubicBezTo>
                <a:cubicBezTo>
                  <a:pt x="1393" y="2427"/>
                  <a:pt x="1393" y="2427"/>
                  <a:pt x="1393" y="2426"/>
                </a:cubicBezTo>
                <a:cubicBezTo>
                  <a:pt x="1392" y="2426"/>
                  <a:pt x="1392" y="2425"/>
                  <a:pt x="1392" y="2425"/>
                </a:cubicBezTo>
                <a:cubicBezTo>
                  <a:pt x="1391" y="2424"/>
                  <a:pt x="1390" y="2422"/>
                  <a:pt x="1390" y="2421"/>
                </a:cubicBezTo>
                <a:cubicBezTo>
                  <a:pt x="1389" y="2420"/>
                  <a:pt x="1389" y="2420"/>
                  <a:pt x="1389" y="2419"/>
                </a:cubicBezTo>
                <a:cubicBezTo>
                  <a:pt x="1388" y="2419"/>
                  <a:pt x="1388" y="2418"/>
                  <a:pt x="1387" y="2417"/>
                </a:cubicBezTo>
                <a:cubicBezTo>
                  <a:pt x="1387" y="2417"/>
                  <a:pt x="1387" y="2416"/>
                  <a:pt x="1386" y="2415"/>
                </a:cubicBezTo>
                <a:cubicBezTo>
                  <a:pt x="1386" y="2414"/>
                  <a:pt x="1385" y="2414"/>
                  <a:pt x="1385" y="2413"/>
                </a:cubicBezTo>
                <a:cubicBezTo>
                  <a:pt x="1384" y="2412"/>
                  <a:pt x="1384" y="2410"/>
                  <a:pt x="1383" y="2409"/>
                </a:cubicBezTo>
                <a:cubicBezTo>
                  <a:pt x="1382" y="2407"/>
                  <a:pt x="1381" y="2406"/>
                  <a:pt x="1381" y="2404"/>
                </a:cubicBezTo>
                <a:cubicBezTo>
                  <a:pt x="1380" y="2403"/>
                  <a:pt x="1379" y="2401"/>
                  <a:pt x="1379" y="2400"/>
                </a:cubicBezTo>
                <a:cubicBezTo>
                  <a:pt x="1378" y="2399"/>
                  <a:pt x="1378" y="2399"/>
                  <a:pt x="1378" y="2398"/>
                </a:cubicBezTo>
                <a:cubicBezTo>
                  <a:pt x="1377" y="2397"/>
                  <a:pt x="1377" y="2397"/>
                  <a:pt x="1377" y="2396"/>
                </a:cubicBezTo>
                <a:cubicBezTo>
                  <a:pt x="1376" y="2395"/>
                  <a:pt x="1375" y="2393"/>
                  <a:pt x="1375" y="2392"/>
                </a:cubicBezTo>
                <a:cubicBezTo>
                  <a:pt x="1375" y="2392"/>
                  <a:pt x="1374" y="2391"/>
                  <a:pt x="1374" y="2390"/>
                </a:cubicBezTo>
                <a:cubicBezTo>
                  <a:pt x="1374" y="2390"/>
                  <a:pt x="1374" y="2389"/>
                  <a:pt x="1374" y="2389"/>
                </a:cubicBezTo>
                <a:cubicBezTo>
                  <a:pt x="1373" y="2388"/>
                  <a:pt x="1373" y="2387"/>
                  <a:pt x="1372" y="2386"/>
                </a:cubicBezTo>
                <a:cubicBezTo>
                  <a:pt x="1372" y="2386"/>
                  <a:pt x="1372" y="2385"/>
                  <a:pt x="1372" y="2385"/>
                </a:cubicBezTo>
                <a:cubicBezTo>
                  <a:pt x="1371" y="2384"/>
                  <a:pt x="1371" y="2384"/>
                  <a:pt x="1371" y="2384"/>
                </a:cubicBezTo>
                <a:cubicBezTo>
                  <a:pt x="1371" y="2384"/>
                  <a:pt x="1371" y="2384"/>
                  <a:pt x="1371" y="2385"/>
                </a:cubicBezTo>
                <a:cubicBezTo>
                  <a:pt x="1371" y="2385"/>
                  <a:pt x="1371" y="2386"/>
                  <a:pt x="1371" y="2387"/>
                </a:cubicBezTo>
                <a:cubicBezTo>
                  <a:pt x="1371" y="2387"/>
                  <a:pt x="1371" y="2388"/>
                  <a:pt x="1371" y="2389"/>
                </a:cubicBezTo>
                <a:cubicBezTo>
                  <a:pt x="1370" y="2390"/>
                  <a:pt x="1370" y="2391"/>
                  <a:pt x="1370" y="2391"/>
                </a:cubicBezTo>
                <a:cubicBezTo>
                  <a:pt x="1370" y="2392"/>
                  <a:pt x="1370" y="2393"/>
                  <a:pt x="1370" y="2393"/>
                </a:cubicBezTo>
                <a:cubicBezTo>
                  <a:pt x="1371" y="2394"/>
                  <a:pt x="1371" y="2395"/>
                  <a:pt x="1371" y="2395"/>
                </a:cubicBezTo>
                <a:cubicBezTo>
                  <a:pt x="1371" y="2396"/>
                  <a:pt x="1371" y="2397"/>
                  <a:pt x="1371" y="2398"/>
                </a:cubicBezTo>
                <a:cubicBezTo>
                  <a:pt x="1371" y="2398"/>
                  <a:pt x="1371" y="2399"/>
                  <a:pt x="1371" y="2400"/>
                </a:cubicBezTo>
                <a:cubicBezTo>
                  <a:pt x="1371" y="2401"/>
                  <a:pt x="1372" y="2402"/>
                  <a:pt x="1372" y="2402"/>
                </a:cubicBezTo>
                <a:cubicBezTo>
                  <a:pt x="1372" y="2403"/>
                  <a:pt x="1372" y="2404"/>
                  <a:pt x="1373" y="2405"/>
                </a:cubicBezTo>
                <a:cubicBezTo>
                  <a:pt x="1373" y="2406"/>
                  <a:pt x="1373" y="2407"/>
                  <a:pt x="1374" y="2407"/>
                </a:cubicBezTo>
                <a:cubicBezTo>
                  <a:pt x="1374" y="2409"/>
                  <a:pt x="1375" y="2411"/>
                  <a:pt x="1376" y="2412"/>
                </a:cubicBezTo>
                <a:cubicBezTo>
                  <a:pt x="1377" y="2414"/>
                  <a:pt x="1377" y="2416"/>
                  <a:pt x="1379" y="2417"/>
                </a:cubicBezTo>
                <a:cubicBezTo>
                  <a:pt x="1379" y="2419"/>
                  <a:pt x="1381" y="2420"/>
                  <a:pt x="1382" y="2421"/>
                </a:cubicBezTo>
                <a:cubicBezTo>
                  <a:pt x="1382" y="2422"/>
                  <a:pt x="1383" y="2422"/>
                  <a:pt x="1383" y="2423"/>
                </a:cubicBezTo>
                <a:cubicBezTo>
                  <a:pt x="1384" y="2424"/>
                  <a:pt x="1384" y="2424"/>
                  <a:pt x="1385" y="2425"/>
                </a:cubicBezTo>
                <a:cubicBezTo>
                  <a:pt x="1385" y="2425"/>
                  <a:pt x="1384" y="2424"/>
                  <a:pt x="1384" y="2424"/>
                </a:cubicBezTo>
                <a:cubicBezTo>
                  <a:pt x="1383" y="2424"/>
                  <a:pt x="1382" y="2423"/>
                  <a:pt x="1381" y="2423"/>
                </a:cubicBezTo>
                <a:cubicBezTo>
                  <a:pt x="1379" y="2422"/>
                  <a:pt x="1377" y="2421"/>
                  <a:pt x="1375" y="2420"/>
                </a:cubicBezTo>
                <a:cubicBezTo>
                  <a:pt x="1371" y="2418"/>
                  <a:pt x="1367" y="2415"/>
                  <a:pt x="1362" y="2414"/>
                </a:cubicBezTo>
                <a:cubicBezTo>
                  <a:pt x="1361" y="2414"/>
                  <a:pt x="1361" y="2413"/>
                  <a:pt x="1360" y="2413"/>
                </a:cubicBezTo>
                <a:cubicBezTo>
                  <a:pt x="1360" y="2413"/>
                  <a:pt x="1360" y="2413"/>
                  <a:pt x="1360" y="2413"/>
                </a:cubicBezTo>
                <a:cubicBezTo>
                  <a:pt x="1359" y="2413"/>
                  <a:pt x="1359" y="2413"/>
                  <a:pt x="1359" y="2413"/>
                </a:cubicBezTo>
                <a:cubicBezTo>
                  <a:pt x="1358" y="2413"/>
                  <a:pt x="1358" y="2413"/>
                  <a:pt x="1358" y="2413"/>
                </a:cubicBezTo>
                <a:cubicBezTo>
                  <a:pt x="1358" y="2413"/>
                  <a:pt x="1357" y="2413"/>
                  <a:pt x="1357" y="2412"/>
                </a:cubicBezTo>
                <a:cubicBezTo>
                  <a:pt x="1356" y="2412"/>
                  <a:pt x="1355" y="2412"/>
                  <a:pt x="1355" y="2412"/>
                </a:cubicBezTo>
                <a:cubicBezTo>
                  <a:pt x="1352" y="2412"/>
                  <a:pt x="1350" y="2412"/>
                  <a:pt x="1347" y="2412"/>
                </a:cubicBezTo>
                <a:cubicBezTo>
                  <a:pt x="1343" y="2413"/>
                  <a:pt x="1338" y="2414"/>
                  <a:pt x="1335" y="2416"/>
                </a:cubicBezTo>
                <a:cubicBezTo>
                  <a:pt x="1331" y="2418"/>
                  <a:pt x="1328" y="2420"/>
                  <a:pt x="1325" y="2423"/>
                </a:cubicBezTo>
                <a:cubicBezTo>
                  <a:pt x="1322" y="2425"/>
                  <a:pt x="1320" y="2427"/>
                  <a:pt x="1318" y="2429"/>
                </a:cubicBezTo>
                <a:cubicBezTo>
                  <a:pt x="1316" y="2431"/>
                  <a:pt x="1314" y="2433"/>
                  <a:pt x="1313" y="2435"/>
                </a:cubicBezTo>
                <a:cubicBezTo>
                  <a:pt x="1312" y="2436"/>
                  <a:pt x="1311" y="2438"/>
                  <a:pt x="1311" y="2439"/>
                </a:cubicBezTo>
                <a:cubicBezTo>
                  <a:pt x="1310" y="2440"/>
                  <a:pt x="1310" y="2440"/>
                  <a:pt x="1310" y="2440"/>
                </a:cubicBezTo>
                <a:cubicBezTo>
                  <a:pt x="1310" y="2440"/>
                  <a:pt x="1310" y="2440"/>
                  <a:pt x="1311" y="2439"/>
                </a:cubicBezTo>
                <a:cubicBezTo>
                  <a:pt x="1312" y="2438"/>
                  <a:pt x="1313" y="2437"/>
                  <a:pt x="1314" y="2436"/>
                </a:cubicBezTo>
                <a:cubicBezTo>
                  <a:pt x="1316" y="2435"/>
                  <a:pt x="1318" y="2433"/>
                  <a:pt x="1320" y="2431"/>
                </a:cubicBezTo>
                <a:cubicBezTo>
                  <a:pt x="1322" y="2430"/>
                  <a:pt x="1325" y="2428"/>
                  <a:pt x="1328" y="2426"/>
                </a:cubicBezTo>
                <a:cubicBezTo>
                  <a:pt x="1330" y="2425"/>
                  <a:pt x="1334" y="2423"/>
                  <a:pt x="1337" y="2422"/>
                </a:cubicBezTo>
                <a:cubicBezTo>
                  <a:pt x="1340" y="2420"/>
                  <a:pt x="1344" y="2419"/>
                  <a:pt x="1348" y="2419"/>
                </a:cubicBezTo>
                <a:cubicBezTo>
                  <a:pt x="1350" y="2419"/>
                  <a:pt x="1352" y="2419"/>
                  <a:pt x="1354" y="2420"/>
                </a:cubicBezTo>
                <a:cubicBezTo>
                  <a:pt x="1354" y="2420"/>
                  <a:pt x="1355" y="2420"/>
                  <a:pt x="1355" y="2420"/>
                </a:cubicBezTo>
                <a:cubicBezTo>
                  <a:pt x="1356" y="2420"/>
                  <a:pt x="1356" y="2420"/>
                  <a:pt x="1357" y="2420"/>
                </a:cubicBezTo>
                <a:cubicBezTo>
                  <a:pt x="1357" y="2420"/>
                  <a:pt x="1357" y="2420"/>
                  <a:pt x="1357" y="2420"/>
                </a:cubicBezTo>
                <a:cubicBezTo>
                  <a:pt x="1358" y="2420"/>
                  <a:pt x="1358" y="2420"/>
                  <a:pt x="1358" y="2420"/>
                </a:cubicBezTo>
                <a:cubicBezTo>
                  <a:pt x="1358" y="2420"/>
                  <a:pt x="1358" y="2420"/>
                  <a:pt x="1358" y="2420"/>
                </a:cubicBezTo>
                <a:cubicBezTo>
                  <a:pt x="1358" y="2420"/>
                  <a:pt x="1358" y="2420"/>
                  <a:pt x="1358" y="2420"/>
                </a:cubicBezTo>
                <a:cubicBezTo>
                  <a:pt x="1358" y="2420"/>
                  <a:pt x="1358" y="2420"/>
                  <a:pt x="1358" y="2420"/>
                </a:cubicBezTo>
                <a:cubicBezTo>
                  <a:pt x="1358" y="2421"/>
                  <a:pt x="1358" y="2421"/>
                  <a:pt x="1358" y="2421"/>
                </a:cubicBezTo>
                <a:cubicBezTo>
                  <a:pt x="1359" y="2421"/>
                  <a:pt x="1359" y="2421"/>
                  <a:pt x="1359" y="2421"/>
                </a:cubicBezTo>
                <a:cubicBezTo>
                  <a:pt x="1363" y="2422"/>
                  <a:pt x="1367" y="2425"/>
                  <a:pt x="1371" y="2427"/>
                </a:cubicBezTo>
                <a:cubicBezTo>
                  <a:pt x="1373" y="2428"/>
                  <a:pt x="1375" y="2429"/>
                  <a:pt x="1377" y="2430"/>
                </a:cubicBezTo>
                <a:cubicBezTo>
                  <a:pt x="1376" y="2430"/>
                  <a:pt x="1375" y="2430"/>
                  <a:pt x="1375" y="2430"/>
                </a:cubicBezTo>
                <a:cubicBezTo>
                  <a:pt x="1374" y="2430"/>
                  <a:pt x="1373" y="2430"/>
                  <a:pt x="1372" y="2430"/>
                </a:cubicBezTo>
                <a:cubicBezTo>
                  <a:pt x="1371" y="2430"/>
                  <a:pt x="1370" y="2430"/>
                  <a:pt x="1369" y="2430"/>
                </a:cubicBezTo>
                <a:cubicBezTo>
                  <a:pt x="1368" y="2430"/>
                  <a:pt x="1368" y="2430"/>
                  <a:pt x="1367" y="2431"/>
                </a:cubicBezTo>
                <a:cubicBezTo>
                  <a:pt x="1367" y="2431"/>
                  <a:pt x="1366" y="2431"/>
                  <a:pt x="1365" y="2431"/>
                </a:cubicBezTo>
                <a:cubicBezTo>
                  <a:pt x="1364" y="2431"/>
                  <a:pt x="1363" y="2431"/>
                  <a:pt x="1362" y="2432"/>
                </a:cubicBezTo>
                <a:cubicBezTo>
                  <a:pt x="1360" y="2432"/>
                  <a:pt x="1357" y="2433"/>
                  <a:pt x="1355" y="2434"/>
                </a:cubicBezTo>
                <a:cubicBezTo>
                  <a:pt x="1353" y="2435"/>
                  <a:pt x="1351" y="2436"/>
                  <a:pt x="1348" y="2437"/>
                </a:cubicBezTo>
                <a:cubicBezTo>
                  <a:pt x="1346" y="2439"/>
                  <a:pt x="1344" y="2440"/>
                  <a:pt x="1342" y="2441"/>
                </a:cubicBezTo>
                <a:cubicBezTo>
                  <a:pt x="1340" y="2443"/>
                  <a:pt x="1338" y="2444"/>
                  <a:pt x="1336" y="2446"/>
                </a:cubicBezTo>
                <a:cubicBezTo>
                  <a:pt x="1335" y="2447"/>
                  <a:pt x="1335" y="2448"/>
                  <a:pt x="1334" y="2448"/>
                </a:cubicBezTo>
                <a:cubicBezTo>
                  <a:pt x="1333" y="2449"/>
                  <a:pt x="1333" y="2449"/>
                  <a:pt x="1333" y="2450"/>
                </a:cubicBezTo>
                <a:cubicBezTo>
                  <a:pt x="1332" y="2450"/>
                  <a:pt x="1332" y="2450"/>
                  <a:pt x="1332" y="2451"/>
                </a:cubicBezTo>
                <a:cubicBezTo>
                  <a:pt x="1331" y="2452"/>
                  <a:pt x="1330" y="2453"/>
                  <a:pt x="1330" y="2453"/>
                </a:cubicBezTo>
                <a:cubicBezTo>
                  <a:pt x="1329" y="2454"/>
                  <a:pt x="1328" y="2455"/>
                  <a:pt x="1328" y="2456"/>
                </a:cubicBezTo>
                <a:cubicBezTo>
                  <a:pt x="1327" y="2457"/>
                  <a:pt x="1327" y="2457"/>
                  <a:pt x="1326" y="2458"/>
                </a:cubicBezTo>
                <a:cubicBezTo>
                  <a:pt x="1326" y="2459"/>
                  <a:pt x="1326" y="2459"/>
                  <a:pt x="1325" y="2460"/>
                </a:cubicBezTo>
                <a:cubicBezTo>
                  <a:pt x="1325" y="2461"/>
                  <a:pt x="1324" y="2461"/>
                  <a:pt x="1324" y="2462"/>
                </a:cubicBezTo>
                <a:cubicBezTo>
                  <a:pt x="1324" y="2463"/>
                  <a:pt x="1324" y="2463"/>
                  <a:pt x="1323" y="2464"/>
                </a:cubicBezTo>
                <a:cubicBezTo>
                  <a:pt x="1323" y="2465"/>
                  <a:pt x="1323" y="2465"/>
                  <a:pt x="1323" y="2466"/>
                </a:cubicBezTo>
                <a:cubicBezTo>
                  <a:pt x="1322" y="2467"/>
                  <a:pt x="1322" y="2467"/>
                  <a:pt x="1322" y="2467"/>
                </a:cubicBezTo>
                <a:cubicBezTo>
                  <a:pt x="1322" y="2467"/>
                  <a:pt x="1323" y="2467"/>
                  <a:pt x="1323" y="2466"/>
                </a:cubicBezTo>
                <a:cubicBezTo>
                  <a:pt x="1323" y="2466"/>
                  <a:pt x="1324" y="2465"/>
                  <a:pt x="1325" y="2465"/>
                </a:cubicBezTo>
                <a:cubicBezTo>
                  <a:pt x="1325" y="2464"/>
                  <a:pt x="1326" y="2464"/>
                  <a:pt x="1326" y="2463"/>
                </a:cubicBezTo>
                <a:cubicBezTo>
                  <a:pt x="1327" y="2463"/>
                  <a:pt x="1327" y="2462"/>
                  <a:pt x="1328" y="2462"/>
                </a:cubicBezTo>
                <a:cubicBezTo>
                  <a:pt x="1328" y="2461"/>
                  <a:pt x="1329" y="2461"/>
                  <a:pt x="1329" y="2460"/>
                </a:cubicBezTo>
                <a:cubicBezTo>
                  <a:pt x="1330" y="2460"/>
                  <a:pt x="1331" y="2459"/>
                  <a:pt x="1331" y="2459"/>
                </a:cubicBezTo>
                <a:cubicBezTo>
                  <a:pt x="1332" y="2458"/>
                  <a:pt x="1333" y="2458"/>
                  <a:pt x="1333" y="2457"/>
                </a:cubicBezTo>
                <a:cubicBezTo>
                  <a:pt x="1334" y="2456"/>
                  <a:pt x="1335" y="2456"/>
                  <a:pt x="1336" y="2455"/>
                </a:cubicBezTo>
                <a:cubicBezTo>
                  <a:pt x="1336" y="2455"/>
                  <a:pt x="1336" y="2454"/>
                  <a:pt x="1337" y="2454"/>
                </a:cubicBezTo>
                <a:cubicBezTo>
                  <a:pt x="1337" y="2454"/>
                  <a:pt x="1338" y="2454"/>
                  <a:pt x="1338" y="2453"/>
                </a:cubicBezTo>
                <a:cubicBezTo>
                  <a:pt x="1339" y="2453"/>
                  <a:pt x="1340" y="2452"/>
                  <a:pt x="1341" y="2451"/>
                </a:cubicBezTo>
                <a:cubicBezTo>
                  <a:pt x="1342" y="2451"/>
                  <a:pt x="1342" y="2450"/>
                  <a:pt x="1343" y="2450"/>
                </a:cubicBezTo>
                <a:cubicBezTo>
                  <a:pt x="1344" y="2449"/>
                  <a:pt x="1344" y="2449"/>
                  <a:pt x="1345" y="2449"/>
                </a:cubicBezTo>
                <a:cubicBezTo>
                  <a:pt x="1345" y="2448"/>
                  <a:pt x="1346" y="2448"/>
                  <a:pt x="1346" y="2448"/>
                </a:cubicBezTo>
                <a:cubicBezTo>
                  <a:pt x="1348" y="2446"/>
                  <a:pt x="1350" y="2445"/>
                  <a:pt x="1352" y="2444"/>
                </a:cubicBezTo>
                <a:cubicBezTo>
                  <a:pt x="1354" y="2443"/>
                  <a:pt x="1356" y="2442"/>
                  <a:pt x="1358" y="2441"/>
                </a:cubicBezTo>
                <a:cubicBezTo>
                  <a:pt x="1359" y="2441"/>
                  <a:pt x="1360" y="2440"/>
                  <a:pt x="1361" y="2440"/>
                </a:cubicBezTo>
                <a:cubicBezTo>
                  <a:pt x="1362" y="2439"/>
                  <a:pt x="1363" y="2439"/>
                  <a:pt x="1364" y="2438"/>
                </a:cubicBezTo>
                <a:cubicBezTo>
                  <a:pt x="1365" y="2438"/>
                  <a:pt x="1366" y="2438"/>
                  <a:pt x="1367" y="2437"/>
                </a:cubicBezTo>
                <a:cubicBezTo>
                  <a:pt x="1368" y="2437"/>
                  <a:pt x="1368" y="2437"/>
                  <a:pt x="1369" y="2437"/>
                </a:cubicBezTo>
                <a:cubicBezTo>
                  <a:pt x="1369" y="2436"/>
                  <a:pt x="1370" y="2436"/>
                  <a:pt x="1370" y="2436"/>
                </a:cubicBezTo>
                <a:cubicBezTo>
                  <a:pt x="1371" y="2436"/>
                  <a:pt x="1372" y="2435"/>
                  <a:pt x="1373" y="2435"/>
                </a:cubicBezTo>
                <a:cubicBezTo>
                  <a:pt x="1374" y="2435"/>
                  <a:pt x="1375" y="2435"/>
                  <a:pt x="1375" y="2434"/>
                </a:cubicBezTo>
                <a:cubicBezTo>
                  <a:pt x="1376" y="2434"/>
                  <a:pt x="1377" y="2434"/>
                  <a:pt x="1378" y="2433"/>
                </a:cubicBezTo>
                <a:cubicBezTo>
                  <a:pt x="1379" y="2433"/>
                  <a:pt x="1379" y="2433"/>
                  <a:pt x="1380" y="2433"/>
                </a:cubicBezTo>
                <a:cubicBezTo>
                  <a:pt x="1381" y="2433"/>
                  <a:pt x="1381" y="2432"/>
                  <a:pt x="1382" y="2432"/>
                </a:cubicBezTo>
                <a:cubicBezTo>
                  <a:pt x="1382" y="2432"/>
                  <a:pt x="1382" y="2432"/>
                  <a:pt x="1383" y="2432"/>
                </a:cubicBezTo>
                <a:cubicBezTo>
                  <a:pt x="1383" y="2432"/>
                  <a:pt x="1384" y="2432"/>
                  <a:pt x="1384" y="2433"/>
                </a:cubicBezTo>
                <a:cubicBezTo>
                  <a:pt x="1389" y="2434"/>
                  <a:pt x="1393" y="2435"/>
                  <a:pt x="1398" y="2436"/>
                </a:cubicBezTo>
                <a:cubicBezTo>
                  <a:pt x="1400" y="2436"/>
                  <a:pt x="1402" y="2436"/>
                  <a:pt x="1404" y="2437"/>
                </a:cubicBezTo>
                <a:cubicBezTo>
                  <a:pt x="1405" y="2437"/>
                  <a:pt x="1406" y="2437"/>
                  <a:pt x="1406" y="2437"/>
                </a:cubicBezTo>
                <a:cubicBezTo>
                  <a:pt x="1398" y="2443"/>
                  <a:pt x="1391" y="2451"/>
                  <a:pt x="1384" y="2462"/>
                </a:cubicBezTo>
                <a:cubicBezTo>
                  <a:pt x="1384" y="2462"/>
                  <a:pt x="1384" y="2462"/>
                  <a:pt x="1384" y="2462"/>
                </a:cubicBezTo>
                <a:cubicBezTo>
                  <a:pt x="1382" y="2462"/>
                  <a:pt x="1381" y="2463"/>
                  <a:pt x="1379" y="2464"/>
                </a:cubicBezTo>
                <a:cubicBezTo>
                  <a:pt x="1378" y="2464"/>
                  <a:pt x="1376" y="2465"/>
                  <a:pt x="1375" y="2466"/>
                </a:cubicBezTo>
                <a:cubicBezTo>
                  <a:pt x="1373" y="2467"/>
                  <a:pt x="1372" y="2468"/>
                  <a:pt x="1370" y="2469"/>
                </a:cubicBezTo>
                <a:cubicBezTo>
                  <a:pt x="1369" y="2471"/>
                  <a:pt x="1367" y="2472"/>
                  <a:pt x="1365" y="2473"/>
                </a:cubicBezTo>
                <a:cubicBezTo>
                  <a:pt x="1362" y="2476"/>
                  <a:pt x="1359" y="2479"/>
                  <a:pt x="1355" y="2482"/>
                </a:cubicBezTo>
                <a:cubicBezTo>
                  <a:pt x="1355" y="2483"/>
                  <a:pt x="1354" y="2484"/>
                  <a:pt x="1353" y="2485"/>
                </a:cubicBezTo>
                <a:cubicBezTo>
                  <a:pt x="1352" y="2486"/>
                  <a:pt x="1351" y="2486"/>
                  <a:pt x="1351" y="2487"/>
                </a:cubicBezTo>
                <a:cubicBezTo>
                  <a:pt x="1349" y="2489"/>
                  <a:pt x="1348" y="2491"/>
                  <a:pt x="1346" y="2493"/>
                </a:cubicBezTo>
                <a:cubicBezTo>
                  <a:pt x="1343" y="2497"/>
                  <a:pt x="1341" y="2501"/>
                  <a:pt x="1338" y="2505"/>
                </a:cubicBezTo>
                <a:cubicBezTo>
                  <a:pt x="1336" y="2510"/>
                  <a:pt x="1334" y="2514"/>
                  <a:pt x="1332" y="2519"/>
                </a:cubicBezTo>
                <a:cubicBezTo>
                  <a:pt x="1331" y="2521"/>
                  <a:pt x="1330" y="2523"/>
                  <a:pt x="1330" y="2526"/>
                </a:cubicBezTo>
                <a:cubicBezTo>
                  <a:pt x="1329" y="2527"/>
                  <a:pt x="1329" y="2528"/>
                  <a:pt x="1329" y="2529"/>
                </a:cubicBezTo>
                <a:cubicBezTo>
                  <a:pt x="1328" y="2530"/>
                  <a:pt x="1328" y="2531"/>
                  <a:pt x="1328" y="2532"/>
                </a:cubicBezTo>
                <a:cubicBezTo>
                  <a:pt x="1327" y="2537"/>
                  <a:pt x="1326" y="2541"/>
                  <a:pt x="1325" y="2545"/>
                </a:cubicBezTo>
                <a:cubicBezTo>
                  <a:pt x="1325" y="2547"/>
                  <a:pt x="1325" y="2550"/>
                  <a:pt x="1325" y="2551"/>
                </a:cubicBezTo>
                <a:cubicBezTo>
                  <a:pt x="1325" y="2553"/>
                  <a:pt x="1325" y="2555"/>
                  <a:pt x="1325" y="2557"/>
                </a:cubicBezTo>
                <a:cubicBezTo>
                  <a:pt x="1325" y="2559"/>
                  <a:pt x="1325" y="2561"/>
                  <a:pt x="1325" y="2562"/>
                </a:cubicBezTo>
                <a:cubicBezTo>
                  <a:pt x="1325" y="2564"/>
                  <a:pt x="1325" y="2566"/>
                  <a:pt x="1325" y="2567"/>
                </a:cubicBezTo>
                <a:cubicBezTo>
                  <a:pt x="1326" y="2569"/>
                  <a:pt x="1326" y="2570"/>
                  <a:pt x="1326" y="2571"/>
                </a:cubicBezTo>
                <a:cubicBezTo>
                  <a:pt x="1326" y="2573"/>
                  <a:pt x="1327" y="2574"/>
                  <a:pt x="1327" y="2575"/>
                </a:cubicBezTo>
                <a:cubicBezTo>
                  <a:pt x="1327" y="2577"/>
                  <a:pt x="1328" y="2578"/>
                  <a:pt x="1328" y="2580"/>
                </a:cubicBezTo>
                <a:cubicBezTo>
                  <a:pt x="1328" y="2581"/>
                  <a:pt x="1328" y="2581"/>
                  <a:pt x="1328" y="2581"/>
                </a:cubicBezTo>
                <a:cubicBezTo>
                  <a:pt x="1328" y="2581"/>
                  <a:pt x="1328" y="2581"/>
                  <a:pt x="1328" y="2579"/>
                </a:cubicBezTo>
                <a:cubicBezTo>
                  <a:pt x="1328" y="2578"/>
                  <a:pt x="1328" y="2577"/>
                  <a:pt x="1328" y="2575"/>
                </a:cubicBezTo>
                <a:cubicBezTo>
                  <a:pt x="1328" y="2574"/>
                  <a:pt x="1328" y="2572"/>
                  <a:pt x="1328" y="2571"/>
                </a:cubicBezTo>
                <a:cubicBezTo>
                  <a:pt x="1328" y="2570"/>
                  <a:pt x="1328" y="2569"/>
                  <a:pt x="1329" y="2567"/>
                </a:cubicBezTo>
                <a:cubicBezTo>
                  <a:pt x="1329" y="2566"/>
                  <a:pt x="1329" y="2564"/>
                  <a:pt x="1329" y="2563"/>
                </a:cubicBezTo>
                <a:cubicBezTo>
                  <a:pt x="1329" y="2561"/>
                  <a:pt x="1329" y="2559"/>
                  <a:pt x="1329" y="2557"/>
                </a:cubicBezTo>
                <a:cubicBezTo>
                  <a:pt x="1330" y="2554"/>
                  <a:pt x="1330" y="2550"/>
                  <a:pt x="1331" y="2546"/>
                </a:cubicBezTo>
                <a:cubicBezTo>
                  <a:pt x="1332" y="2542"/>
                  <a:pt x="1333" y="2538"/>
                  <a:pt x="1335" y="2534"/>
                </a:cubicBezTo>
                <a:cubicBezTo>
                  <a:pt x="1336" y="2530"/>
                  <a:pt x="1337" y="2526"/>
                  <a:pt x="1339" y="2522"/>
                </a:cubicBezTo>
                <a:cubicBezTo>
                  <a:pt x="1341" y="2517"/>
                  <a:pt x="1343" y="2513"/>
                  <a:pt x="1345" y="2509"/>
                </a:cubicBezTo>
                <a:cubicBezTo>
                  <a:pt x="1347" y="2505"/>
                  <a:pt x="1350" y="2501"/>
                  <a:pt x="1352" y="2497"/>
                </a:cubicBezTo>
                <a:cubicBezTo>
                  <a:pt x="1355" y="2494"/>
                  <a:pt x="1358" y="2490"/>
                  <a:pt x="1361" y="2487"/>
                </a:cubicBezTo>
                <a:cubicBezTo>
                  <a:pt x="1363" y="2484"/>
                  <a:pt x="1366" y="2480"/>
                  <a:pt x="1369" y="2478"/>
                </a:cubicBezTo>
                <a:cubicBezTo>
                  <a:pt x="1372" y="2475"/>
                  <a:pt x="1375" y="2472"/>
                  <a:pt x="1378" y="2470"/>
                </a:cubicBezTo>
                <a:cubicBezTo>
                  <a:pt x="1378" y="2470"/>
                  <a:pt x="1379" y="2469"/>
                  <a:pt x="1379" y="2469"/>
                </a:cubicBezTo>
                <a:cubicBezTo>
                  <a:pt x="1371" y="2482"/>
                  <a:pt x="1365" y="2499"/>
                  <a:pt x="1361" y="2520"/>
                </a:cubicBezTo>
                <a:cubicBezTo>
                  <a:pt x="1364" y="2513"/>
                  <a:pt x="1368" y="2506"/>
                  <a:pt x="1372" y="2499"/>
                </a:cubicBezTo>
                <a:cubicBezTo>
                  <a:pt x="1372" y="2499"/>
                  <a:pt x="1372" y="2499"/>
                  <a:pt x="1372" y="2499"/>
                </a:cubicBezTo>
                <a:cubicBezTo>
                  <a:pt x="1371" y="2502"/>
                  <a:pt x="1370" y="2504"/>
                  <a:pt x="1369" y="2506"/>
                </a:cubicBezTo>
                <a:cubicBezTo>
                  <a:pt x="1369" y="2507"/>
                  <a:pt x="1369" y="2508"/>
                  <a:pt x="1368" y="2509"/>
                </a:cubicBezTo>
                <a:cubicBezTo>
                  <a:pt x="1368" y="2510"/>
                  <a:pt x="1368" y="2511"/>
                  <a:pt x="1367" y="2512"/>
                </a:cubicBezTo>
                <a:cubicBezTo>
                  <a:pt x="1367" y="2513"/>
                  <a:pt x="1366" y="2514"/>
                  <a:pt x="1366" y="2516"/>
                </a:cubicBezTo>
                <a:cubicBezTo>
                  <a:pt x="1366" y="2517"/>
                  <a:pt x="1365" y="2518"/>
                  <a:pt x="1365" y="2519"/>
                </a:cubicBezTo>
                <a:cubicBezTo>
                  <a:pt x="1364" y="2521"/>
                  <a:pt x="1364" y="2524"/>
                  <a:pt x="1363" y="2526"/>
                </a:cubicBezTo>
                <a:cubicBezTo>
                  <a:pt x="1362" y="2531"/>
                  <a:pt x="1361" y="2535"/>
                  <a:pt x="1360" y="2540"/>
                </a:cubicBezTo>
                <a:cubicBezTo>
                  <a:pt x="1359" y="2545"/>
                  <a:pt x="1359" y="2550"/>
                  <a:pt x="1358" y="2555"/>
                </a:cubicBezTo>
                <a:cubicBezTo>
                  <a:pt x="1358" y="2560"/>
                  <a:pt x="1357" y="2565"/>
                  <a:pt x="1357" y="2570"/>
                </a:cubicBezTo>
                <a:cubicBezTo>
                  <a:pt x="1357" y="2575"/>
                  <a:pt x="1358" y="2580"/>
                  <a:pt x="1358" y="2584"/>
                </a:cubicBezTo>
                <a:cubicBezTo>
                  <a:pt x="1358" y="2589"/>
                  <a:pt x="1359" y="2594"/>
                  <a:pt x="1360" y="2599"/>
                </a:cubicBezTo>
                <a:cubicBezTo>
                  <a:pt x="1360" y="2602"/>
                  <a:pt x="1360" y="2604"/>
                  <a:pt x="1361" y="2606"/>
                </a:cubicBezTo>
                <a:cubicBezTo>
                  <a:pt x="1361" y="2609"/>
                  <a:pt x="1362" y="2611"/>
                  <a:pt x="1362" y="2613"/>
                </a:cubicBezTo>
                <a:cubicBezTo>
                  <a:pt x="1363" y="2616"/>
                  <a:pt x="1363" y="2618"/>
                  <a:pt x="1364" y="2620"/>
                </a:cubicBezTo>
                <a:cubicBezTo>
                  <a:pt x="1365" y="2622"/>
                  <a:pt x="1365" y="2622"/>
                  <a:pt x="1365" y="2622"/>
                </a:cubicBezTo>
                <a:cubicBezTo>
                  <a:pt x="1365" y="2623"/>
                  <a:pt x="1365" y="2623"/>
                  <a:pt x="1365" y="2623"/>
                </a:cubicBezTo>
                <a:cubicBezTo>
                  <a:pt x="1365" y="2623"/>
                  <a:pt x="1365" y="2623"/>
                  <a:pt x="1365" y="2623"/>
                </a:cubicBezTo>
                <a:cubicBezTo>
                  <a:pt x="1365" y="2624"/>
                  <a:pt x="1365" y="2624"/>
                  <a:pt x="1365" y="2624"/>
                </a:cubicBezTo>
                <a:cubicBezTo>
                  <a:pt x="1365" y="2625"/>
                  <a:pt x="1366" y="2626"/>
                  <a:pt x="1366" y="2627"/>
                </a:cubicBezTo>
                <a:cubicBezTo>
                  <a:pt x="1367" y="2629"/>
                  <a:pt x="1368" y="2631"/>
                  <a:pt x="1368" y="2634"/>
                </a:cubicBezTo>
                <a:cubicBezTo>
                  <a:pt x="1369" y="2636"/>
                  <a:pt x="1370" y="2638"/>
                  <a:pt x="1371" y="2640"/>
                </a:cubicBezTo>
                <a:cubicBezTo>
                  <a:pt x="1373" y="2644"/>
                  <a:pt x="1374" y="2648"/>
                  <a:pt x="1376" y="2652"/>
                </a:cubicBezTo>
                <a:cubicBezTo>
                  <a:pt x="1377" y="2654"/>
                  <a:pt x="1378" y="2656"/>
                  <a:pt x="1379" y="2657"/>
                </a:cubicBezTo>
                <a:cubicBezTo>
                  <a:pt x="1380" y="2659"/>
                  <a:pt x="1381" y="2661"/>
                  <a:pt x="1382" y="2663"/>
                </a:cubicBezTo>
                <a:cubicBezTo>
                  <a:pt x="1383" y="2665"/>
                  <a:pt x="1384" y="2666"/>
                  <a:pt x="1385" y="2668"/>
                </a:cubicBezTo>
                <a:cubicBezTo>
                  <a:pt x="1385" y="2669"/>
                  <a:pt x="1386" y="2670"/>
                  <a:pt x="1386" y="2670"/>
                </a:cubicBezTo>
                <a:cubicBezTo>
                  <a:pt x="1387" y="2671"/>
                  <a:pt x="1387" y="2672"/>
                  <a:pt x="1387" y="2673"/>
                </a:cubicBezTo>
                <a:cubicBezTo>
                  <a:pt x="1389" y="2676"/>
                  <a:pt x="1391" y="2679"/>
                  <a:pt x="1393" y="2682"/>
                </a:cubicBezTo>
                <a:cubicBezTo>
                  <a:pt x="1395" y="2685"/>
                  <a:pt x="1397" y="2687"/>
                  <a:pt x="1398" y="2690"/>
                </a:cubicBezTo>
                <a:cubicBezTo>
                  <a:pt x="1402" y="2695"/>
                  <a:pt x="1405" y="2699"/>
                  <a:pt x="1407" y="2702"/>
                </a:cubicBezTo>
                <a:cubicBezTo>
                  <a:pt x="1410" y="2706"/>
                  <a:pt x="1412" y="2708"/>
                  <a:pt x="1413" y="2710"/>
                </a:cubicBezTo>
                <a:cubicBezTo>
                  <a:pt x="1415" y="2712"/>
                  <a:pt x="1415" y="2713"/>
                  <a:pt x="1415" y="2713"/>
                </a:cubicBezTo>
                <a:cubicBezTo>
                  <a:pt x="1415" y="2713"/>
                  <a:pt x="1413" y="2709"/>
                  <a:pt x="1409" y="2701"/>
                </a:cubicBezTo>
                <a:cubicBezTo>
                  <a:pt x="1406" y="2698"/>
                  <a:pt x="1404" y="2693"/>
                  <a:pt x="1401" y="2688"/>
                </a:cubicBezTo>
                <a:cubicBezTo>
                  <a:pt x="1398" y="2683"/>
                  <a:pt x="1395" y="2677"/>
                  <a:pt x="1391" y="2671"/>
                </a:cubicBezTo>
                <a:cubicBezTo>
                  <a:pt x="1391" y="2670"/>
                  <a:pt x="1391" y="2669"/>
                  <a:pt x="1390" y="2668"/>
                </a:cubicBezTo>
                <a:cubicBezTo>
                  <a:pt x="1390" y="2667"/>
                  <a:pt x="1389" y="2666"/>
                  <a:pt x="1389" y="2666"/>
                </a:cubicBezTo>
                <a:cubicBezTo>
                  <a:pt x="1388" y="2664"/>
                  <a:pt x="1387" y="2662"/>
                  <a:pt x="1386" y="2660"/>
                </a:cubicBezTo>
                <a:cubicBezTo>
                  <a:pt x="1385" y="2657"/>
                  <a:pt x="1383" y="2653"/>
                  <a:pt x="1382" y="2649"/>
                </a:cubicBezTo>
                <a:cubicBezTo>
                  <a:pt x="1380" y="2646"/>
                  <a:pt x="1378" y="2642"/>
                  <a:pt x="1377" y="2638"/>
                </a:cubicBezTo>
                <a:cubicBezTo>
                  <a:pt x="1376" y="2636"/>
                  <a:pt x="1375" y="2633"/>
                  <a:pt x="1375" y="2631"/>
                </a:cubicBezTo>
                <a:cubicBezTo>
                  <a:pt x="1374" y="2629"/>
                  <a:pt x="1373" y="2627"/>
                  <a:pt x="1373" y="2625"/>
                </a:cubicBezTo>
                <a:cubicBezTo>
                  <a:pt x="1373" y="2624"/>
                  <a:pt x="1372" y="2623"/>
                  <a:pt x="1372" y="2622"/>
                </a:cubicBezTo>
                <a:cubicBezTo>
                  <a:pt x="1372" y="2621"/>
                  <a:pt x="1372" y="2621"/>
                  <a:pt x="1372" y="2621"/>
                </a:cubicBezTo>
                <a:cubicBezTo>
                  <a:pt x="1372" y="2621"/>
                  <a:pt x="1372" y="2621"/>
                  <a:pt x="1372" y="2621"/>
                </a:cubicBezTo>
                <a:cubicBezTo>
                  <a:pt x="1371" y="2620"/>
                  <a:pt x="1371" y="2620"/>
                  <a:pt x="1371" y="2620"/>
                </a:cubicBezTo>
                <a:cubicBezTo>
                  <a:pt x="1371" y="2618"/>
                  <a:pt x="1371" y="2618"/>
                  <a:pt x="1371" y="2618"/>
                </a:cubicBezTo>
                <a:cubicBezTo>
                  <a:pt x="1371" y="2618"/>
                  <a:pt x="1371" y="2618"/>
                  <a:pt x="1371" y="2617"/>
                </a:cubicBezTo>
                <a:cubicBezTo>
                  <a:pt x="1372" y="2619"/>
                  <a:pt x="1373" y="2620"/>
                  <a:pt x="1374" y="2621"/>
                </a:cubicBezTo>
                <a:cubicBezTo>
                  <a:pt x="1375" y="2623"/>
                  <a:pt x="1377" y="2626"/>
                  <a:pt x="1380" y="2628"/>
                </a:cubicBezTo>
                <a:cubicBezTo>
                  <a:pt x="1384" y="2633"/>
                  <a:pt x="1389" y="2639"/>
                  <a:pt x="1395" y="2646"/>
                </a:cubicBezTo>
                <a:cubicBezTo>
                  <a:pt x="1397" y="2647"/>
                  <a:pt x="1398" y="2649"/>
                  <a:pt x="1400" y="2651"/>
                </a:cubicBezTo>
                <a:cubicBezTo>
                  <a:pt x="1401" y="2652"/>
                  <a:pt x="1403" y="2654"/>
                  <a:pt x="1404" y="2656"/>
                </a:cubicBezTo>
                <a:cubicBezTo>
                  <a:pt x="1407" y="2659"/>
                  <a:pt x="1410" y="2662"/>
                  <a:pt x="1414" y="2665"/>
                </a:cubicBezTo>
                <a:cubicBezTo>
                  <a:pt x="1417" y="2669"/>
                  <a:pt x="1420" y="2672"/>
                  <a:pt x="1423" y="2675"/>
                </a:cubicBezTo>
                <a:cubicBezTo>
                  <a:pt x="1425" y="2677"/>
                  <a:pt x="1427" y="2678"/>
                  <a:pt x="1428" y="2680"/>
                </a:cubicBezTo>
                <a:cubicBezTo>
                  <a:pt x="1430" y="2681"/>
                  <a:pt x="1431" y="2683"/>
                  <a:pt x="1433" y="2684"/>
                </a:cubicBezTo>
                <a:cubicBezTo>
                  <a:pt x="1439" y="2690"/>
                  <a:pt x="1444" y="2696"/>
                  <a:pt x="1448" y="2701"/>
                </a:cubicBezTo>
                <a:cubicBezTo>
                  <a:pt x="1449" y="2702"/>
                  <a:pt x="1449" y="2703"/>
                  <a:pt x="1450" y="2703"/>
                </a:cubicBezTo>
                <a:cubicBezTo>
                  <a:pt x="1450" y="2704"/>
                  <a:pt x="1451" y="2705"/>
                  <a:pt x="1451" y="2705"/>
                </a:cubicBezTo>
                <a:cubicBezTo>
                  <a:pt x="1452" y="2706"/>
                  <a:pt x="1452" y="2706"/>
                  <a:pt x="1452" y="2707"/>
                </a:cubicBezTo>
                <a:cubicBezTo>
                  <a:pt x="1453" y="2708"/>
                  <a:pt x="1453" y="2708"/>
                  <a:pt x="1453" y="2709"/>
                </a:cubicBezTo>
                <a:cubicBezTo>
                  <a:pt x="1454" y="2710"/>
                  <a:pt x="1455" y="2711"/>
                  <a:pt x="1455" y="2712"/>
                </a:cubicBezTo>
                <a:cubicBezTo>
                  <a:pt x="1456" y="2713"/>
                  <a:pt x="1456" y="2714"/>
                  <a:pt x="1457" y="2715"/>
                </a:cubicBezTo>
                <a:cubicBezTo>
                  <a:pt x="1457" y="2716"/>
                  <a:pt x="1457" y="2717"/>
                  <a:pt x="1457" y="2718"/>
                </a:cubicBezTo>
                <a:cubicBezTo>
                  <a:pt x="1458" y="2718"/>
                  <a:pt x="1458" y="2719"/>
                  <a:pt x="1458" y="2720"/>
                </a:cubicBezTo>
                <a:cubicBezTo>
                  <a:pt x="1458" y="2721"/>
                  <a:pt x="1459" y="2721"/>
                  <a:pt x="1459" y="2721"/>
                </a:cubicBezTo>
                <a:cubicBezTo>
                  <a:pt x="1459" y="2721"/>
                  <a:pt x="1459" y="2721"/>
                  <a:pt x="1459" y="2720"/>
                </a:cubicBezTo>
                <a:cubicBezTo>
                  <a:pt x="1458" y="2719"/>
                  <a:pt x="1459" y="2718"/>
                  <a:pt x="1458" y="2718"/>
                </a:cubicBezTo>
                <a:cubicBezTo>
                  <a:pt x="1458" y="2717"/>
                  <a:pt x="1458" y="2716"/>
                  <a:pt x="1458" y="2715"/>
                </a:cubicBezTo>
                <a:cubicBezTo>
                  <a:pt x="1458" y="2714"/>
                  <a:pt x="1458" y="2713"/>
                  <a:pt x="1457" y="2711"/>
                </a:cubicBezTo>
                <a:cubicBezTo>
                  <a:pt x="1457" y="2711"/>
                  <a:pt x="1457" y="2710"/>
                  <a:pt x="1457" y="2710"/>
                </a:cubicBezTo>
                <a:cubicBezTo>
                  <a:pt x="1457" y="2709"/>
                  <a:pt x="1456" y="2708"/>
                  <a:pt x="1456" y="2708"/>
                </a:cubicBezTo>
                <a:cubicBezTo>
                  <a:pt x="1455" y="2705"/>
                  <a:pt x="1454" y="2702"/>
                  <a:pt x="1452" y="2699"/>
                </a:cubicBezTo>
                <a:cubicBezTo>
                  <a:pt x="1450" y="2696"/>
                  <a:pt x="1448" y="2692"/>
                  <a:pt x="1446" y="2689"/>
                </a:cubicBezTo>
                <a:cubicBezTo>
                  <a:pt x="1443" y="2686"/>
                  <a:pt x="1441" y="2683"/>
                  <a:pt x="1438" y="2679"/>
                </a:cubicBezTo>
                <a:cubicBezTo>
                  <a:pt x="1437" y="2679"/>
                  <a:pt x="1436" y="2678"/>
                  <a:pt x="1436" y="2677"/>
                </a:cubicBezTo>
                <a:cubicBezTo>
                  <a:pt x="1435" y="2676"/>
                  <a:pt x="1434" y="2675"/>
                  <a:pt x="1433" y="2675"/>
                </a:cubicBezTo>
                <a:cubicBezTo>
                  <a:pt x="1432" y="2673"/>
                  <a:pt x="1430" y="2671"/>
                  <a:pt x="1429" y="2670"/>
                </a:cubicBezTo>
                <a:cubicBezTo>
                  <a:pt x="1426" y="2666"/>
                  <a:pt x="1423" y="2663"/>
                  <a:pt x="1419" y="2660"/>
                </a:cubicBezTo>
                <a:cubicBezTo>
                  <a:pt x="1416" y="2657"/>
                  <a:pt x="1413" y="2653"/>
                  <a:pt x="1410" y="2650"/>
                </a:cubicBezTo>
                <a:cubicBezTo>
                  <a:pt x="1408" y="2649"/>
                  <a:pt x="1406" y="2647"/>
                  <a:pt x="1405" y="2645"/>
                </a:cubicBezTo>
                <a:cubicBezTo>
                  <a:pt x="1403" y="2644"/>
                  <a:pt x="1402" y="2642"/>
                  <a:pt x="1400" y="2641"/>
                </a:cubicBezTo>
                <a:cubicBezTo>
                  <a:pt x="1394" y="2635"/>
                  <a:pt x="1388" y="2630"/>
                  <a:pt x="1383" y="2625"/>
                </a:cubicBezTo>
                <a:cubicBezTo>
                  <a:pt x="1380" y="2623"/>
                  <a:pt x="1378" y="2621"/>
                  <a:pt x="1376" y="2619"/>
                </a:cubicBezTo>
                <a:cubicBezTo>
                  <a:pt x="1374" y="2617"/>
                  <a:pt x="1372" y="2615"/>
                  <a:pt x="1370" y="2614"/>
                </a:cubicBezTo>
                <a:cubicBezTo>
                  <a:pt x="1370" y="2614"/>
                  <a:pt x="1370" y="2614"/>
                  <a:pt x="1370" y="2614"/>
                </a:cubicBezTo>
                <a:cubicBezTo>
                  <a:pt x="1370" y="2613"/>
                  <a:pt x="1370" y="2612"/>
                  <a:pt x="1369" y="2612"/>
                </a:cubicBezTo>
                <a:cubicBezTo>
                  <a:pt x="1369" y="2607"/>
                  <a:pt x="1368" y="2603"/>
                  <a:pt x="1367" y="2598"/>
                </a:cubicBezTo>
                <a:cubicBezTo>
                  <a:pt x="1366" y="2593"/>
                  <a:pt x="1366" y="2589"/>
                  <a:pt x="1366" y="2584"/>
                </a:cubicBezTo>
                <a:cubicBezTo>
                  <a:pt x="1365" y="2579"/>
                  <a:pt x="1365" y="2574"/>
                  <a:pt x="1365" y="2570"/>
                </a:cubicBezTo>
                <a:cubicBezTo>
                  <a:pt x="1365" y="2565"/>
                  <a:pt x="1366" y="2560"/>
                  <a:pt x="1366" y="2555"/>
                </a:cubicBezTo>
                <a:cubicBezTo>
                  <a:pt x="1366" y="2551"/>
                  <a:pt x="1367" y="2546"/>
                  <a:pt x="1368" y="2541"/>
                </a:cubicBezTo>
                <a:cubicBezTo>
                  <a:pt x="1368" y="2537"/>
                  <a:pt x="1369" y="2532"/>
                  <a:pt x="1370" y="2528"/>
                </a:cubicBezTo>
                <a:cubicBezTo>
                  <a:pt x="1371" y="2525"/>
                  <a:pt x="1371" y="2523"/>
                  <a:pt x="1372" y="2521"/>
                </a:cubicBezTo>
                <a:cubicBezTo>
                  <a:pt x="1372" y="2520"/>
                  <a:pt x="1373" y="2519"/>
                  <a:pt x="1373" y="2518"/>
                </a:cubicBezTo>
                <a:cubicBezTo>
                  <a:pt x="1373" y="2517"/>
                  <a:pt x="1374" y="2516"/>
                  <a:pt x="1374" y="2514"/>
                </a:cubicBezTo>
                <a:cubicBezTo>
                  <a:pt x="1376" y="2506"/>
                  <a:pt x="1380" y="2498"/>
                  <a:pt x="1383" y="2490"/>
                </a:cubicBezTo>
                <a:cubicBezTo>
                  <a:pt x="1385" y="2487"/>
                  <a:pt x="1386" y="2483"/>
                  <a:pt x="1388" y="2480"/>
                </a:cubicBezTo>
                <a:cubicBezTo>
                  <a:pt x="1389" y="2478"/>
                  <a:pt x="1390" y="2476"/>
                  <a:pt x="1391" y="2474"/>
                </a:cubicBezTo>
                <a:cubicBezTo>
                  <a:pt x="1392" y="2473"/>
                  <a:pt x="1393" y="2471"/>
                  <a:pt x="1394" y="2470"/>
                </a:cubicBezTo>
                <a:cubicBezTo>
                  <a:pt x="1395" y="2468"/>
                  <a:pt x="1395" y="2467"/>
                  <a:pt x="1396" y="2466"/>
                </a:cubicBezTo>
                <a:cubicBezTo>
                  <a:pt x="1425" y="2434"/>
                  <a:pt x="1454" y="2428"/>
                  <a:pt x="1486" y="2433"/>
                </a:cubicBezTo>
                <a:cubicBezTo>
                  <a:pt x="1486" y="2433"/>
                  <a:pt x="1487" y="2434"/>
                  <a:pt x="1487" y="2435"/>
                </a:cubicBezTo>
                <a:cubicBezTo>
                  <a:pt x="1485" y="2438"/>
                  <a:pt x="1482" y="2440"/>
                  <a:pt x="1479" y="2442"/>
                </a:cubicBezTo>
                <a:cubicBezTo>
                  <a:pt x="1476" y="2445"/>
                  <a:pt x="1472" y="2448"/>
                  <a:pt x="1467" y="2450"/>
                </a:cubicBezTo>
                <a:cubicBezTo>
                  <a:pt x="1465" y="2452"/>
                  <a:pt x="1462" y="2453"/>
                  <a:pt x="1460" y="2454"/>
                </a:cubicBezTo>
                <a:cubicBezTo>
                  <a:pt x="1459" y="2454"/>
                  <a:pt x="1457" y="2455"/>
                  <a:pt x="1456" y="2456"/>
                </a:cubicBezTo>
                <a:cubicBezTo>
                  <a:pt x="1455" y="2456"/>
                  <a:pt x="1453" y="2457"/>
                  <a:pt x="1452" y="2457"/>
                </a:cubicBezTo>
                <a:cubicBezTo>
                  <a:pt x="1449" y="2459"/>
                  <a:pt x="1447" y="2460"/>
                  <a:pt x="1444" y="2461"/>
                </a:cubicBezTo>
                <a:cubicBezTo>
                  <a:pt x="1441" y="2462"/>
                  <a:pt x="1438" y="2464"/>
                  <a:pt x="1436" y="2465"/>
                </a:cubicBezTo>
                <a:cubicBezTo>
                  <a:pt x="1433" y="2467"/>
                  <a:pt x="1430" y="2468"/>
                  <a:pt x="1427" y="2470"/>
                </a:cubicBezTo>
                <a:cubicBezTo>
                  <a:pt x="1424" y="2472"/>
                  <a:pt x="1422" y="2474"/>
                  <a:pt x="1419" y="2476"/>
                </a:cubicBezTo>
                <a:cubicBezTo>
                  <a:pt x="1419" y="2476"/>
                  <a:pt x="1418" y="2477"/>
                  <a:pt x="1417" y="2478"/>
                </a:cubicBezTo>
                <a:cubicBezTo>
                  <a:pt x="1417" y="2478"/>
                  <a:pt x="1416" y="2479"/>
                  <a:pt x="1416" y="2479"/>
                </a:cubicBezTo>
                <a:cubicBezTo>
                  <a:pt x="1414" y="2481"/>
                  <a:pt x="1414" y="2481"/>
                  <a:pt x="1414" y="2481"/>
                </a:cubicBezTo>
                <a:cubicBezTo>
                  <a:pt x="1413" y="2482"/>
                  <a:pt x="1413" y="2482"/>
                  <a:pt x="1412" y="2483"/>
                </a:cubicBezTo>
                <a:cubicBezTo>
                  <a:pt x="1411" y="2484"/>
                  <a:pt x="1411" y="2484"/>
                  <a:pt x="1411" y="2484"/>
                </a:cubicBezTo>
                <a:cubicBezTo>
                  <a:pt x="1411" y="2484"/>
                  <a:pt x="1411" y="2484"/>
                  <a:pt x="1411" y="2484"/>
                </a:cubicBezTo>
                <a:cubicBezTo>
                  <a:pt x="1411" y="2484"/>
                  <a:pt x="1411" y="2484"/>
                  <a:pt x="1411" y="2484"/>
                </a:cubicBezTo>
                <a:cubicBezTo>
                  <a:pt x="1411" y="2484"/>
                  <a:pt x="1411" y="2484"/>
                  <a:pt x="1411" y="2484"/>
                </a:cubicBezTo>
                <a:cubicBezTo>
                  <a:pt x="1411" y="2485"/>
                  <a:pt x="1411" y="2485"/>
                  <a:pt x="1411" y="2485"/>
                </a:cubicBezTo>
                <a:cubicBezTo>
                  <a:pt x="1411" y="2485"/>
                  <a:pt x="1411" y="2485"/>
                  <a:pt x="1411" y="2485"/>
                </a:cubicBezTo>
                <a:cubicBezTo>
                  <a:pt x="1410" y="2486"/>
                  <a:pt x="1410" y="2486"/>
                  <a:pt x="1410" y="2486"/>
                </a:cubicBezTo>
                <a:cubicBezTo>
                  <a:pt x="1410" y="2487"/>
                  <a:pt x="1410" y="2487"/>
                  <a:pt x="1410" y="2487"/>
                </a:cubicBezTo>
                <a:cubicBezTo>
                  <a:pt x="1409" y="2487"/>
                  <a:pt x="1409" y="2487"/>
                  <a:pt x="1409" y="2487"/>
                </a:cubicBezTo>
                <a:cubicBezTo>
                  <a:pt x="1409" y="2488"/>
                  <a:pt x="1408" y="2489"/>
                  <a:pt x="1408" y="2489"/>
                </a:cubicBezTo>
                <a:cubicBezTo>
                  <a:pt x="1407" y="2490"/>
                  <a:pt x="1407" y="2491"/>
                  <a:pt x="1407" y="2491"/>
                </a:cubicBezTo>
                <a:cubicBezTo>
                  <a:pt x="1403" y="2497"/>
                  <a:pt x="1401" y="2503"/>
                  <a:pt x="1400" y="2509"/>
                </a:cubicBezTo>
                <a:cubicBezTo>
                  <a:pt x="1398" y="2515"/>
                  <a:pt x="1397" y="2521"/>
                  <a:pt x="1396" y="2526"/>
                </a:cubicBezTo>
                <a:cubicBezTo>
                  <a:pt x="1395" y="2531"/>
                  <a:pt x="1395" y="2536"/>
                  <a:pt x="1395" y="2541"/>
                </a:cubicBezTo>
                <a:cubicBezTo>
                  <a:pt x="1394" y="2546"/>
                  <a:pt x="1395" y="2551"/>
                  <a:pt x="1396" y="2555"/>
                </a:cubicBezTo>
                <a:cubicBezTo>
                  <a:pt x="1397" y="2558"/>
                  <a:pt x="1399" y="2561"/>
                  <a:pt x="1401" y="2564"/>
                </a:cubicBezTo>
                <a:cubicBezTo>
                  <a:pt x="1403" y="2566"/>
                  <a:pt x="1405" y="2567"/>
                  <a:pt x="1406" y="2568"/>
                </a:cubicBezTo>
                <a:cubicBezTo>
                  <a:pt x="1407" y="2568"/>
                  <a:pt x="1407" y="2568"/>
                  <a:pt x="1408" y="2568"/>
                </a:cubicBezTo>
                <a:cubicBezTo>
                  <a:pt x="1408" y="2569"/>
                  <a:pt x="1408" y="2569"/>
                  <a:pt x="1408" y="2569"/>
                </a:cubicBezTo>
                <a:cubicBezTo>
                  <a:pt x="1408" y="2569"/>
                  <a:pt x="1408" y="2568"/>
                  <a:pt x="1408" y="2568"/>
                </a:cubicBezTo>
                <a:cubicBezTo>
                  <a:pt x="1407" y="2568"/>
                  <a:pt x="1407" y="2568"/>
                  <a:pt x="1406" y="2567"/>
                </a:cubicBezTo>
                <a:cubicBezTo>
                  <a:pt x="1405" y="2566"/>
                  <a:pt x="1404" y="2565"/>
                  <a:pt x="1402" y="2563"/>
                </a:cubicBezTo>
                <a:cubicBezTo>
                  <a:pt x="1401" y="2560"/>
                  <a:pt x="1400" y="2557"/>
                  <a:pt x="1399" y="2554"/>
                </a:cubicBezTo>
                <a:cubicBezTo>
                  <a:pt x="1399" y="2552"/>
                  <a:pt x="1399" y="2550"/>
                  <a:pt x="1399" y="2548"/>
                </a:cubicBezTo>
                <a:cubicBezTo>
                  <a:pt x="1399" y="2546"/>
                  <a:pt x="1399" y="2544"/>
                  <a:pt x="1399" y="2542"/>
                </a:cubicBezTo>
                <a:cubicBezTo>
                  <a:pt x="1400" y="2537"/>
                  <a:pt x="1401" y="2532"/>
                  <a:pt x="1402" y="2527"/>
                </a:cubicBezTo>
                <a:cubicBezTo>
                  <a:pt x="1403" y="2524"/>
                  <a:pt x="1404" y="2520"/>
                  <a:pt x="1405" y="2516"/>
                </a:cubicBezTo>
                <a:cubicBezTo>
                  <a:pt x="1405" y="2517"/>
                  <a:pt x="1405" y="2517"/>
                  <a:pt x="1405" y="2518"/>
                </a:cubicBezTo>
                <a:cubicBezTo>
                  <a:pt x="1405" y="2518"/>
                  <a:pt x="1405" y="2519"/>
                  <a:pt x="1405" y="2520"/>
                </a:cubicBezTo>
                <a:cubicBezTo>
                  <a:pt x="1405" y="2521"/>
                  <a:pt x="1406" y="2522"/>
                  <a:pt x="1406" y="2522"/>
                </a:cubicBezTo>
                <a:cubicBezTo>
                  <a:pt x="1406" y="2524"/>
                  <a:pt x="1407" y="2526"/>
                  <a:pt x="1407" y="2527"/>
                </a:cubicBezTo>
                <a:cubicBezTo>
                  <a:pt x="1408" y="2529"/>
                  <a:pt x="1408" y="2530"/>
                  <a:pt x="1409" y="2532"/>
                </a:cubicBezTo>
                <a:cubicBezTo>
                  <a:pt x="1409" y="2532"/>
                  <a:pt x="1409" y="2533"/>
                  <a:pt x="1410" y="2534"/>
                </a:cubicBezTo>
                <a:cubicBezTo>
                  <a:pt x="1410" y="2535"/>
                  <a:pt x="1410" y="2535"/>
                  <a:pt x="1410" y="2535"/>
                </a:cubicBezTo>
                <a:cubicBezTo>
                  <a:pt x="1411" y="2536"/>
                  <a:pt x="1411" y="2536"/>
                  <a:pt x="1411" y="2536"/>
                </a:cubicBezTo>
                <a:cubicBezTo>
                  <a:pt x="1411" y="2536"/>
                  <a:pt x="1411" y="2536"/>
                  <a:pt x="1411" y="2536"/>
                </a:cubicBezTo>
                <a:cubicBezTo>
                  <a:pt x="1411" y="2536"/>
                  <a:pt x="1411" y="2536"/>
                  <a:pt x="1411" y="2536"/>
                </a:cubicBezTo>
                <a:cubicBezTo>
                  <a:pt x="1411" y="2536"/>
                  <a:pt x="1411" y="2536"/>
                  <a:pt x="1411" y="2536"/>
                </a:cubicBezTo>
                <a:cubicBezTo>
                  <a:pt x="1411" y="2536"/>
                  <a:pt x="1411" y="2536"/>
                  <a:pt x="1411" y="2536"/>
                </a:cubicBezTo>
                <a:cubicBezTo>
                  <a:pt x="1412" y="2539"/>
                  <a:pt x="1415" y="2542"/>
                  <a:pt x="1416" y="2544"/>
                </a:cubicBezTo>
                <a:cubicBezTo>
                  <a:pt x="1418" y="2545"/>
                  <a:pt x="1419" y="2547"/>
                  <a:pt x="1420" y="2548"/>
                </a:cubicBezTo>
                <a:cubicBezTo>
                  <a:pt x="1421" y="2549"/>
                  <a:pt x="1422" y="2550"/>
                  <a:pt x="1423" y="2551"/>
                </a:cubicBezTo>
                <a:cubicBezTo>
                  <a:pt x="1425" y="2553"/>
                  <a:pt x="1427" y="2555"/>
                  <a:pt x="1430" y="2556"/>
                </a:cubicBezTo>
                <a:cubicBezTo>
                  <a:pt x="1431" y="2557"/>
                  <a:pt x="1432" y="2558"/>
                  <a:pt x="1433" y="2559"/>
                </a:cubicBezTo>
                <a:cubicBezTo>
                  <a:pt x="1434" y="2559"/>
                  <a:pt x="1435" y="2560"/>
                  <a:pt x="1436" y="2561"/>
                </a:cubicBezTo>
                <a:cubicBezTo>
                  <a:pt x="1437" y="2561"/>
                  <a:pt x="1438" y="2562"/>
                  <a:pt x="1439" y="2562"/>
                </a:cubicBezTo>
                <a:cubicBezTo>
                  <a:pt x="1440" y="2563"/>
                  <a:pt x="1441" y="2563"/>
                  <a:pt x="1442" y="2563"/>
                </a:cubicBezTo>
                <a:cubicBezTo>
                  <a:pt x="1444" y="2564"/>
                  <a:pt x="1445" y="2565"/>
                  <a:pt x="1447" y="2565"/>
                </a:cubicBezTo>
                <a:cubicBezTo>
                  <a:pt x="1448" y="2566"/>
                  <a:pt x="1449" y="2566"/>
                  <a:pt x="1450" y="2566"/>
                </a:cubicBezTo>
                <a:cubicBezTo>
                  <a:pt x="1450" y="2567"/>
                  <a:pt x="1451" y="2567"/>
                  <a:pt x="1451" y="2567"/>
                </a:cubicBezTo>
                <a:cubicBezTo>
                  <a:pt x="1451" y="2567"/>
                  <a:pt x="1451" y="2566"/>
                  <a:pt x="1450" y="2566"/>
                </a:cubicBezTo>
                <a:cubicBezTo>
                  <a:pt x="1449" y="2566"/>
                  <a:pt x="1449" y="2565"/>
                  <a:pt x="1447" y="2564"/>
                </a:cubicBezTo>
                <a:cubicBezTo>
                  <a:pt x="1446" y="2563"/>
                  <a:pt x="1445" y="2562"/>
                  <a:pt x="1444" y="2561"/>
                </a:cubicBezTo>
                <a:cubicBezTo>
                  <a:pt x="1442" y="2560"/>
                  <a:pt x="1441" y="2558"/>
                  <a:pt x="1439" y="2557"/>
                </a:cubicBezTo>
                <a:cubicBezTo>
                  <a:pt x="1437" y="2555"/>
                  <a:pt x="1435" y="2554"/>
                  <a:pt x="1434" y="2552"/>
                </a:cubicBezTo>
                <a:cubicBezTo>
                  <a:pt x="1432" y="2550"/>
                  <a:pt x="1430" y="2548"/>
                  <a:pt x="1428" y="2546"/>
                </a:cubicBezTo>
                <a:cubicBezTo>
                  <a:pt x="1426" y="2544"/>
                  <a:pt x="1424" y="2542"/>
                  <a:pt x="1423" y="2540"/>
                </a:cubicBezTo>
                <a:cubicBezTo>
                  <a:pt x="1421" y="2537"/>
                  <a:pt x="1419" y="2535"/>
                  <a:pt x="1418" y="2532"/>
                </a:cubicBezTo>
                <a:cubicBezTo>
                  <a:pt x="1417" y="2530"/>
                  <a:pt x="1417" y="2530"/>
                  <a:pt x="1417" y="2530"/>
                </a:cubicBezTo>
                <a:cubicBezTo>
                  <a:pt x="1417" y="2530"/>
                  <a:pt x="1416" y="2529"/>
                  <a:pt x="1416" y="2528"/>
                </a:cubicBezTo>
                <a:cubicBezTo>
                  <a:pt x="1415" y="2527"/>
                  <a:pt x="1415" y="2526"/>
                  <a:pt x="1414" y="2525"/>
                </a:cubicBezTo>
                <a:cubicBezTo>
                  <a:pt x="1413" y="2522"/>
                  <a:pt x="1412" y="2519"/>
                  <a:pt x="1412" y="2517"/>
                </a:cubicBezTo>
                <a:cubicBezTo>
                  <a:pt x="1411" y="2514"/>
                  <a:pt x="1411" y="2511"/>
                  <a:pt x="1411" y="2509"/>
                </a:cubicBezTo>
                <a:cubicBezTo>
                  <a:pt x="1411" y="2506"/>
                  <a:pt x="1411" y="2504"/>
                  <a:pt x="1411" y="2502"/>
                </a:cubicBezTo>
                <a:cubicBezTo>
                  <a:pt x="1411" y="2501"/>
                  <a:pt x="1411" y="2500"/>
                  <a:pt x="1411" y="2499"/>
                </a:cubicBezTo>
                <a:cubicBezTo>
                  <a:pt x="1412" y="2498"/>
                  <a:pt x="1413" y="2496"/>
                  <a:pt x="1413" y="2495"/>
                </a:cubicBezTo>
                <a:cubicBezTo>
                  <a:pt x="1414" y="2493"/>
                  <a:pt x="1414" y="2493"/>
                  <a:pt x="1414" y="2493"/>
                </a:cubicBezTo>
                <a:cubicBezTo>
                  <a:pt x="1416" y="2492"/>
                  <a:pt x="1416" y="2492"/>
                  <a:pt x="1416" y="2492"/>
                </a:cubicBezTo>
                <a:cubicBezTo>
                  <a:pt x="1416" y="2491"/>
                  <a:pt x="1416" y="2491"/>
                  <a:pt x="1416" y="2491"/>
                </a:cubicBezTo>
                <a:cubicBezTo>
                  <a:pt x="1416" y="2491"/>
                  <a:pt x="1416" y="2491"/>
                  <a:pt x="1416" y="2491"/>
                </a:cubicBezTo>
                <a:cubicBezTo>
                  <a:pt x="1417" y="2490"/>
                  <a:pt x="1417" y="2490"/>
                  <a:pt x="1417" y="2490"/>
                </a:cubicBezTo>
                <a:cubicBezTo>
                  <a:pt x="1418" y="2489"/>
                  <a:pt x="1418" y="2489"/>
                  <a:pt x="1418" y="2489"/>
                </a:cubicBezTo>
                <a:cubicBezTo>
                  <a:pt x="1418" y="2488"/>
                  <a:pt x="1418" y="2488"/>
                  <a:pt x="1418" y="2488"/>
                </a:cubicBezTo>
                <a:cubicBezTo>
                  <a:pt x="1420" y="2486"/>
                  <a:pt x="1422" y="2484"/>
                  <a:pt x="1424" y="2482"/>
                </a:cubicBezTo>
                <a:cubicBezTo>
                  <a:pt x="1428" y="2478"/>
                  <a:pt x="1433" y="2475"/>
                  <a:pt x="1438" y="2473"/>
                </a:cubicBezTo>
                <a:cubicBezTo>
                  <a:pt x="1438" y="2473"/>
                  <a:pt x="1438" y="2473"/>
                  <a:pt x="1438" y="2474"/>
                </a:cubicBezTo>
                <a:cubicBezTo>
                  <a:pt x="1438" y="2474"/>
                  <a:pt x="1439" y="2475"/>
                  <a:pt x="1439" y="2475"/>
                </a:cubicBezTo>
                <a:cubicBezTo>
                  <a:pt x="1439" y="2476"/>
                  <a:pt x="1439" y="2476"/>
                  <a:pt x="1439" y="2477"/>
                </a:cubicBezTo>
                <a:cubicBezTo>
                  <a:pt x="1440" y="2478"/>
                  <a:pt x="1440" y="2478"/>
                  <a:pt x="1440" y="2479"/>
                </a:cubicBezTo>
                <a:cubicBezTo>
                  <a:pt x="1440" y="2480"/>
                  <a:pt x="1441" y="2480"/>
                  <a:pt x="1441" y="2481"/>
                </a:cubicBezTo>
                <a:cubicBezTo>
                  <a:pt x="1441" y="2482"/>
                  <a:pt x="1441" y="2483"/>
                  <a:pt x="1442" y="2483"/>
                </a:cubicBezTo>
                <a:cubicBezTo>
                  <a:pt x="1442" y="2484"/>
                  <a:pt x="1442" y="2484"/>
                  <a:pt x="1442" y="2485"/>
                </a:cubicBezTo>
                <a:cubicBezTo>
                  <a:pt x="1442" y="2485"/>
                  <a:pt x="1442" y="2485"/>
                  <a:pt x="1442" y="2486"/>
                </a:cubicBezTo>
                <a:cubicBezTo>
                  <a:pt x="1443" y="2487"/>
                  <a:pt x="1443" y="2487"/>
                  <a:pt x="1443" y="2488"/>
                </a:cubicBezTo>
                <a:cubicBezTo>
                  <a:pt x="1443" y="2489"/>
                  <a:pt x="1444" y="2490"/>
                  <a:pt x="1444" y="2491"/>
                </a:cubicBezTo>
                <a:cubicBezTo>
                  <a:pt x="1444" y="2492"/>
                  <a:pt x="1444" y="2493"/>
                  <a:pt x="1445" y="2494"/>
                </a:cubicBezTo>
                <a:cubicBezTo>
                  <a:pt x="1445" y="2495"/>
                  <a:pt x="1446" y="2497"/>
                  <a:pt x="1446" y="2499"/>
                </a:cubicBezTo>
                <a:cubicBezTo>
                  <a:pt x="1446" y="2501"/>
                  <a:pt x="1447" y="2503"/>
                  <a:pt x="1447" y="2504"/>
                </a:cubicBezTo>
                <a:cubicBezTo>
                  <a:pt x="1447" y="2505"/>
                  <a:pt x="1448" y="2506"/>
                  <a:pt x="1448" y="2507"/>
                </a:cubicBezTo>
                <a:cubicBezTo>
                  <a:pt x="1448" y="2508"/>
                  <a:pt x="1448" y="2509"/>
                  <a:pt x="1448" y="2510"/>
                </a:cubicBezTo>
                <a:cubicBezTo>
                  <a:pt x="1448" y="2511"/>
                  <a:pt x="1448" y="2511"/>
                  <a:pt x="1449" y="2512"/>
                </a:cubicBezTo>
                <a:cubicBezTo>
                  <a:pt x="1449" y="2513"/>
                  <a:pt x="1449" y="2513"/>
                  <a:pt x="1449" y="2514"/>
                </a:cubicBezTo>
                <a:cubicBezTo>
                  <a:pt x="1449" y="2514"/>
                  <a:pt x="1449" y="2514"/>
                  <a:pt x="1449" y="2515"/>
                </a:cubicBezTo>
                <a:cubicBezTo>
                  <a:pt x="1449" y="2516"/>
                  <a:pt x="1450" y="2518"/>
                  <a:pt x="1450" y="2519"/>
                </a:cubicBezTo>
                <a:cubicBezTo>
                  <a:pt x="1450" y="2520"/>
                  <a:pt x="1450" y="2521"/>
                  <a:pt x="1450" y="2521"/>
                </a:cubicBezTo>
                <a:cubicBezTo>
                  <a:pt x="1450" y="2522"/>
                  <a:pt x="1450" y="2523"/>
                  <a:pt x="1450" y="2523"/>
                </a:cubicBezTo>
                <a:cubicBezTo>
                  <a:pt x="1450" y="2524"/>
                  <a:pt x="1450" y="2525"/>
                  <a:pt x="1450" y="2525"/>
                </a:cubicBezTo>
                <a:cubicBezTo>
                  <a:pt x="1451" y="2526"/>
                  <a:pt x="1451" y="2526"/>
                  <a:pt x="1451" y="2526"/>
                </a:cubicBezTo>
                <a:cubicBezTo>
                  <a:pt x="1451" y="2527"/>
                  <a:pt x="1451" y="2528"/>
                  <a:pt x="1451" y="2529"/>
                </a:cubicBezTo>
                <a:cubicBezTo>
                  <a:pt x="1451" y="2529"/>
                  <a:pt x="1451" y="2529"/>
                  <a:pt x="1451" y="2529"/>
                </a:cubicBezTo>
                <a:cubicBezTo>
                  <a:pt x="1451" y="2529"/>
                  <a:pt x="1451" y="2529"/>
                  <a:pt x="1451" y="2529"/>
                </a:cubicBezTo>
                <a:cubicBezTo>
                  <a:pt x="1452" y="2528"/>
                  <a:pt x="1452" y="2527"/>
                  <a:pt x="1452" y="2527"/>
                </a:cubicBezTo>
                <a:cubicBezTo>
                  <a:pt x="1453" y="2526"/>
                  <a:pt x="1453" y="2525"/>
                  <a:pt x="1453" y="2524"/>
                </a:cubicBezTo>
                <a:cubicBezTo>
                  <a:pt x="1453" y="2523"/>
                  <a:pt x="1454" y="2522"/>
                  <a:pt x="1454" y="2522"/>
                </a:cubicBezTo>
                <a:cubicBezTo>
                  <a:pt x="1454" y="2521"/>
                  <a:pt x="1454" y="2520"/>
                  <a:pt x="1454" y="2520"/>
                </a:cubicBezTo>
                <a:cubicBezTo>
                  <a:pt x="1454" y="2519"/>
                  <a:pt x="1455" y="2518"/>
                  <a:pt x="1455" y="2517"/>
                </a:cubicBezTo>
                <a:cubicBezTo>
                  <a:pt x="1455" y="2516"/>
                  <a:pt x="1455" y="2516"/>
                  <a:pt x="1455" y="2515"/>
                </a:cubicBezTo>
                <a:cubicBezTo>
                  <a:pt x="1455" y="2514"/>
                  <a:pt x="1455" y="2513"/>
                  <a:pt x="1455" y="2512"/>
                </a:cubicBezTo>
                <a:cubicBezTo>
                  <a:pt x="1455" y="2511"/>
                  <a:pt x="1455" y="2510"/>
                  <a:pt x="1455" y="2509"/>
                </a:cubicBezTo>
                <a:cubicBezTo>
                  <a:pt x="1455" y="2507"/>
                  <a:pt x="1455" y="2505"/>
                  <a:pt x="1455" y="2503"/>
                </a:cubicBezTo>
                <a:cubicBezTo>
                  <a:pt x="1455" y="2501"/>
                  <a:pt x="1454" y="2499"/>
                  <a:pt x="1454" y="2497"/>
                </a:cubicBezTo>
                <a:cubicBezTo>
                  <a:pt x="1453" y="2495"/>
                  <a:pt x="1453" y="2493"/>
                  <a:pt x="1452" y="2491"/>
                </a:cubicBezTo>
                <a:cubicBezTo>
                  <a:pt x="1451" y="2489"/>
                  <a:pt x="1450" y="2488"/>
                  <a:pt x="1450" y="2486"/>
                </a:cubicBezTo>
                <a:cubicBezTo>
                  <a:pt x="1449" y="2485"/>
                  <a:pt x="1449" y="2484"/>
                  <a:pt x="1448" y="2483"/>
                </a:cubicBezTo>
                <a:cubicBezTo>
                  <a:pt x="1448" y="2482"/>
                  <a:pt x="1447" y="2482"/>
                  <a:pt x="1447" y="2481"/>
                </a:cubicBezTo>
                <a:cubicBezTo>
                  <a:pt x="1447" y="2480"/>
                  <a:pt x="1446" y="2479"/>
                  <a:pt x="1446" y="2479"/>
                </a:cubicBezTo>
                <a:cubicBezTo>
                  <a:pt x="1445" y="2478"/>
                  <a:pt x="1445" y="2477"/>
                  <a:pt x="1444" y="2477"/>
                </a:cubicBezTo>
                <a:cubicBezTo>
                  <a:pt x="1444" y="2476"/>
                  <a:pt x="1443" y="2476"/>
                  <a:pt x="1443" y="2475"/>
                </a:cubicBezTo>
                <a:cubicBezTo>
                  <a:pt x="1442" y="2475"/>
                  <a:pt x="1442" y="2474"/>
                  <a:pt x="1441" y="2474"/>
                </a:cubicBezTo>
                <a:cubicBezTo>
                  <a:pt x="1441" y="2473"/>
                  <a:pt x="1440" y="2472"/>
                  <a:pt x="1440" y="2472"/>
                </a:cubicBezTo>
                <a:cubicBezTo>
                  <a:pt x="1442" y="2470"/>
                  <a:pt x="1445" y="2469"/>
                  <a:pt x="1447" y="2468"/>
                </a:cubicBezTo>
                <a:cubicBezTo>
                  <a:pt x="1450" y="2466"/>
                  <a:pt x="1452" y="2465"/>
                  <a:pt x="1455" y="2464"/>
                </a:cubicBezTo>
                <a:cubicBezTo>
                  <a:pt x="1456" y="2463"/>
                  <a:pt x="1458" y="2462"/>
                  <a:pt x="1459" y="2462"/>
                </a:cubicBezTo>
                <a:cubicBezTo>
                  <a:pt x="1460" y="2461"/>
                  <a:pt x="1462" y="2460"/>
                  <a:pt x="1463" y="2460"/>
                </a:cubicBezTo>
                <a:cubicBezTo>
                  <a:pt x="1464" y="2459"/>
                  <a:pt x="1465" y="2458"/>
                  <a:pt x="1467" y="2458"/>
                </a:cubicBezTo>
                <a:cubicBezTo>
                  <a:pt x="1467" y="2457"/>
                  <a:pt x="1468" y="2457"/>
                  <a:pt x="1468" y="2457"/>
                </a:cubicBezTo>
                <a:cubicBezTo>
                  <a:pt x="1469" y="2456"/>
                  <a:pt x="1470" y="2456"/>
                  <a:pt x="1470" y="2455"/>
                </a:cubicBezTo>
                <a:cubicBezTo>
                  <a:pt x="1475" y="2452"/>
                  <a:pt x="1479" y="2449"/>
                  <a:pt x="1482" y="2446"/>
                </a:cubicBezTo>
                <a:cubicBezTo>
                  <a:pt x="1485" y="2444"/>
                  <a:pt x="1487" y="2441"/>
                  <a:pt x="1489" y="2439"/>
                </a:cubicBezTo>
                <a:cubicBezTo>
                  <a:pt x="1490" y="2444"/>
                  <a:pt x="1493" y="2451"/>
                  <a:pt x="1495" y="2459"/>
                </a:cubicBezTo>
                <a:cubicBezTo>
                  <a:pt x="1495" y="2462"/>
                  <a:pt x="1495" y="2466"/>
                  <a:pt x="1494" y="2469"/>
                </a:cubicBezTo>
                <a:cubicBezTo>
                  <a:pt x="1493" y="2474"/>
                  <a:pt x="1492" y="2479"/>
                  <a:pt x="1490" y="2484"/>
                </a:cubicBezTo>
                <a:cubicBezTo>
                  <a:pt x="1489" y="2489"/>
                  <a:pt x="1487" y="2494"/>
                  <a:pt x="1486" y="2499"/>
                </a:cubicBezTo>
                <a:cubicBezTo>
                  <a:pt x="1484" y="2505"/>
                  <a:pt x="1482" y="2510"/>
                  <a:pt x="1480" y="2515"/>
                </a:cubicBezTo>
                <a:cubicBezTo>
                  <a:pt x="1478" y="2521"/>
                  <a:pt x="1476" y="2526"/>
                  <a:pt x="1474" y="2532"/>
                </a:cubicBezTo>
                <a:cubicBezTo>
                  <a:pt x="1473" y="2534"/>
                  <a:pt x="1473" y="2537"/>
                  <a:pt x="1472" y="2540"/>
                </a:cubicBezTo>
                <a:cubicBezTo>
                  <a:pt x="1471" y="2541"/>
                  <a:pt x="1471" y="2542"/>
                  <a:pt x="1471" y="2544"/>
                </a:cubicBezTo>
                <a:cubicBezTo>
                  <a:pt x="1470" y="2545"/>
                  <a:pt x="1470" y="2546"/>
                  <a:pt x="1470" y="2548"/>
                </a:cubicBezTo>
                <a:cubicBezTo>
                  <a:pt x="1468" y="2553"/>
                  <a:pt x="1467" y="2558"/>
                  <a:pt x="1466" y="2563"/>
                </a:cubicBezTo>
                <a:cubicBezTo>
                  <a:pt x="1466" y="2565"/>
                  <a:pt x="1466" y="2567"/>
                  <a:pt x="1466" y="2568"/>
                </a:cubicBezTo>
                <a:cubicBezTo>
                  <a:pt x="1465" y="2569"/>
                  <a:pt x="1465" y="2569"/>
                  <a:pt x="1464" y="2569"/>
                </a:cubicBezTo>
                <a:cubicBezTo>
                  <a:pt x="1464" y="2570"/>
                  <a:pt x="1463" y="2570"/>
                  <a:pt x="1463" y="2570"/>
                </a:cubicBezTo>
                <a:cubicBezTo>
                  <a:pt x="1462" y="2571"/>
                  <a:pt x="1461" y="2571"/>
                  <a:pt x="1461" y="2572"/>
                </a:cubicBezTo>
                <a:cubicBezTo>
                  <a:pt x="1460" y="2572"/>
                  <a:pt x="1459" y="2573"/>
                  <a:pt x="1459" y="2574"/>
                </a:cubicBezTo>
                <a:cubicBezTo>
                  <a:pt x="1458" y="2574"/>
                  <a:pt x="1457" y="2575"/>
                  <a:pt x="1457" y="2576"/>
                </a:cubicBezTo>
                <a:cubicBezTo>
                  <a:pt x="1456" y="2577"/>
                  <a:pt x="1455" y="2578"/>
                  <a:pt x="1454" y="2578"/>
                </a:cubicBezTo>
                <a:cubicBezTo>
                  <a:pt x="1454" y="2579"/>
                  <a:pt x="1453" y="2580"/>
                  <a:pt x="1452" y="2581"/>
                </a:cubicBezTo>
                <a:cubicBezTo>
                  <a:pt x="1451" y="2583"/>
                  <a:pt x="1450" y="2585"/>
                  <a:pt x="1449" y="2588"/>
                </a:cubicBezTo>
                <a:cubicBezTo>
                  <a:pt x="1448" y="2589"/>
                  <a:pt x="1447" y="2590"/>
                  <a:pt x="1447" y="2592"/>
                </a:cubicBezTo>
                <a:cubicBezTo>
                  <a:pt x="1446" y="2593"/>
                  <a:pt x="1446" y="2594"/>
                  <a:pt x="1446" y="2596"/>
                </a:cubicBezTo>
                <a:cubicBezTo>
                  <a:pt x="1445" y="2598"/>
                  <a:pt x="1444" y="2601"/>
                  <a:pt x="1444" y="2604"/>
                </a:cubicBezTo>
                <a:cubicBezTo>
                  <a:pt x="1443" y="2607"/>
                  <a:pt x="1443" y="2609"/>
                  <a:pt x="1443" y="2612"/>
                </a:cubicBezTo>
                <a:cubicBezTo>
                  <a:pt x="1443" y="2614"/>
                  <a:pt x="1443" y="2615"/>
                  <a:pt x="1444" y="2616"/>
                </a:cubicBezTo>
                <a:cubicBezTo>
                  <a:pt x="1444" y="2618"/>
                  <a:pt x="1444" y="2619"/>
                  <a:pt x="1444" y="2620"/>
                </a:cubicBezTo>
                <a:cubicBezTo>
                  <a:pt x="1444" y="2623"/>
                  <a:pt x="1445" y="2626"/>
                  <a:pt x="1446" y="2628"/>
                </a:cubicBezTo>
                <a:cubicBezTo>
                  <a:pt x="1446" y="2629"/>
                  <a:pt x="1447" y="2630"/>
                  <a:pt x="1447" y="2631"/>
                </a:cubicBezTo>
                <a:cubicBezTo>
                  <a:pt x="1448" y="2632"/>
                  <a:pt x="1448" y="2633"/>
                  <a:pt x="1448" y="2634"/>
                </a:cubicBezTo>
                <a:cubicBezTo>
                  <a:pt x="1449" y="2635"/>
                  <a:pt x="1449" y="2636"/>
                  <a:pt x="1450" y="2637"/>
                </a:cubicBezTo>
                <a:cubicBezTo>
                  <a:pt x="1450" y="2638"/>
                  <a:pt x="1451" y="2638"/>
                  <a:pt x="1451" y="2639"/>
                </a:cubicBezTo>
                <a:cubicBezTo>
                  <a:pt x="1452" y="2640"/>
                  <a:pt x="1452" y="2640"/>
                  <a:pt x="1453" y="2641"/>
                </a:cubicBezTo>
                <a:cubicBezTo>
                  <a:pt x="1453" y="2642"/>
                  <a:pt x="1454" y="2642"/>
                  <a:pt x="1454" y="2643"/>
                </a:cubicBezTo>
                <a:cubicBezTo>
                  <a:pt x="1455" y="2643"/>
                  <a:pt x="1456" y="2644"/>
                  <a:pt x="1456" y="2645"/>
                </a:cubicBezTo>
                <a:cubicBezTo>
                  <a:pt x="1456" y="2645"/>
                  <a:pt x="1457" y="2645"/>
                  <a:pt x="1457" y="2645"/>
                </a:cubicBezTo>
                <a:cubicBezTo>
                  <a:pt x="1457" y="2645"/>
                  <a:pt x="1457" y="2645"/>
                  <a:pt x="1456" y="2644"/>
                </a:cubicBezTo>
                <a:cubicBezTo>
                  <a:pt x="1456" y="2644"/>
                  <a:pt x="1456" y="2643"/>
                  <a:pt x="1455" y="2642"/>
                </a:cubicBezTo>
                <a:cubicBezTo>
                  <a:pt x="1455" y="2641"/>
                  <a:pt x="1455" y="2641"/>
                  <a:pt x="1455" y="2640"/>
                </a:cubicBezTo>
                <a:cubicBezTo>
                  <a:pt x="1455" y="2639"/>
                  <a:pt x="1454" y="2638"/>
                  <a:pt x="1454" y="2638"/>
                </a:cubicBezTo>
                <a:cubicBezTo>
                  <a:pt x="1454" y="2637"/>
                  <a:pt x="1454" y="2636"/>
                  <a:pt x="1453" y="2635"/>
                </a:cubicBezTo>
                <a:cubicBezTo>
                  <a:pt x="1453" y="2634"/>
                  <a:pt x="1453" y="2634"/>
                  <a:pt x="1453" y="2633"/>
                </a:cubicBezTo>
                <a:cubicBezTo>
                  <a:pt x="1452" y="2631"/>
                  <a:pt x="1452" y="2629"/>
                  <a:pt x="1452" y="2626"/>
                </a:cubicBezTo>
                <a:cubicBezTo>
                  <a:pt x="1451" y="2624"/>
                  <a:pt x="1451" y="2622"/>
                  <a:pt x="1451" y="2620"/>
                </a:cubicBezTo>
                <a:cubicBezTo>
                  <a:pt x="1451" y="2617"/>
                  <a:pt x="1451" y="2615"/>
                  <a:pt x="1451" y="2612"/>
                </a:cubicBezTo>
                <a:cubicBezTo>
                  <a:pt x="1451" y="2610"/>
                  <a:pt x="1451" y="2607"/>
                  <a:pt x="1452" y="2605"/>
                </a:cubicBezTo>
                <a:cubicBezTo>
                  <a:pt x="1452" y="2602"/>
                  <a:pt x="1452" y="2600"/>
                  <a:pt x="1453" y="2598"/>
                </a:cubicBezTo>
                <a:cubicBezTo>
                  <a:pt x="1454" y="2595"/>
                  <a:pt x="1454" y="2593"/>
                  <a:pt x="1455" y="2591"/>
                </a:cubicBezTo>
                <a:cubicBezTo>
                  <a:pt x="1456" y="2588"/>
                  <a:pt x="1457" y="2586"/>
                  <a:pt x="1457" y="2584"/>
                </a:cubicBezTo>
                <a:cubicBezTo>
                  <a:pt x="1458" y="2582"/>
                  <a:pt x="1459" y="2580"/>
                  <a:pt x="1460" y="2579"/>
                </a:cubicBezTo>
                <a:cubicBezTo>
                  <a:pt x="1461" y="2578"/>
                  <a:pt x="1461" y="2577"/>
                  <a:pt x="1462" y="2576"/>
                </a:cubicBezTo>
                <a:cubicBezTo>
                  <a:pt x="1462" y="2575"/>
                  <a:pt x="1463" y="2575"/>
                  <a:pt x="1463" y="2574"/>
                </a:cubicBezTo>
                <a:cubicBezTo>
                  <a:pt x="1463" y="2573"/>
                  <a:pt x="1464" y="2573"/>
                  <a:pt x="1464" y="2572"/>
                </a:cubicBezTo>
                <a:cubicBezTo>
                  <a:pt x="1465" y="2571"/>
                  <a:pt x="1465" y="2571"/>
                  <a:pt x="1465" y="2570"/>
                </a:cubicBezTo>
                <a:cubicBezTo>
                  <a:pt x="1465" y="2570"/>
                  <a:pt x="1465" y="2570"/>
                  <a:pt x="1466" y="2570"/>
                </a:cubicBezTo>
                <a:cubicBezTo>
                  <a:pt x="1465" y="2573"/>
                  <a:pt x="1465" y="2575"/>
                  <a:pt x="1465" y="2577"/>
                </a:cubicBezTo>
                <a:cubicBezTo>
                  <a:pt x="1465" y="2580"/>
                  <a:pt x="1465" y="2582"/>
                  <a:pt x="1465" y="2584"/>
                </a:cubicBezTo>
                <a:cubicBezTo>
                  <a:pt x="1465" y="2586"/>
                  <a:pt x="1465" y="2588"/>
                  <a:pt x="1465" y="2589"/>
                </a:cubicBezTo>
                <a:cubicBezTo>
                  <a:pt x="1466" y="2591"/>
                  <a:pt x="1466" y="2593"/>
                  <a:pt x="1466" y="2594"/>
                </a:cubicBezTo>
                <a:cubicBezTo>
                  <a:pt x="1466" y="2596"/>
                  <a:pt x="1467" y="2597"/>
                  <a:pt x="1467" y="2598"/>
                </a:cubicBezTo>
                <a:cubicBezTo>
                  <a:pt x="1467" y="2599"/>
                  <a:pt x="1467" y="2600"/>
                  <a:pt x="1467" y="2600"/>
                </a:cubicBezTo>
                <a:cubicBezTo>
                  <a:pt x="1467" y="2601"/>
                  <a:pt x="1467" y="2601"/>
                  <a:pt x="1468" y="2602"/>
                </a:cubicBezTo>
                <a:cubicBezTo>
                  <a:pt x="1468" y="2603"/>
                  <a:pt x="1468" y="2603"/>
                  <a:pt x="1468" y="2604"/>
                </a:cubicBezTo>
                <a:cubicBezTo>
                  <a:pt x="1469" y="2605"/>
                  <a:pt x="1469" y="2606"/>
                  <a:pt x="1469" y="2606"/>
                </a:cubicBezTo>
                <a:cubicBezTo>
                  <a:pt x="1469" y="2606"/>
                  <a:pt x="1469" y="2605"/>
                  <a:pt x="1469" y="2604"/>
                </a:cubicBezTo>
                <a:cubicBezTo>
                  <a:pt x="1469" y="2603"/>
                  <a:pt x="1468" y="2601"/>
                  <a:pt x="1468" y="2598"/>
                </a:cubicBezTo>
                <a:cubicBezTo>
                  <a:pt x="1468" y="2597"/>
                  <a:pt x="1468" y="2596"/>
                  <a:pt x="1468" y="2594"/>
                </a:cubicBezTo>
                <a:cubicBezTo>
                  <a:pt x="1468" y="2593"/>
                  <a:pt x="1468" y="2591"/>
                  <a:pt x="1468" y="2589"/>
                </a:cubicBezTo>
                <a:cubicBezTo>
                  <a:pt x="1469" y="2587"/>
                  <a:pt x="1469" y="2586"/>
                  <a:pt x="1469" y="2584"/>
                </a:cubicBezTo>
                <a:cubicBezTo>
                  <a:pt x="1469" y="2582"/>
                  <a:pt x="1469" y="2580"/>
                  <a:pt x="1470" y="2578"/>
                </a:cubicBezTo>
                <a:cubicBezTo>
                  <a:pt x="1470" y="2574"/>
                  <a:pt x="1471" y="2569"/>
                  <a:pt x="1472" y="2564"/>
                </a:cubicBezTo>
                <a:cubicBezTo>
                  <a:pt x="1473" y="2560"/>
                  <a:pt x="1475" y="2555"/>
                  <a:pt x="1476" y="2550"/>
                </a:cubicBezTo>
                <a:cubicBezTo>
                  <a:pt x="1477" y="2548"/>
                  <a:pt x="1477" y="2547"/>
                  <a:pt x="1478" y="2546"/>
                </a:cubicBezTo>
                <a:cubicBezTo>
                  <a:pt x="1478" y="2548"/>
                  <a:pt x="1477" y="2551"/>
                  <a:pt x="1477" y="2554"/>
                </a:cubicBezTo>
                <a:cubicBezTo>
                  <a:pt x="1477" y="2555"/>
                  <a:pt x="1477" y="2556"/>
                  <a:pt x="1477" y="2557"/>
                </a:cubicBezTo>
                <a:cubicBezTo>
                  <a:pt x="1477" y="2558"/>
                  <a:pt x="1477" y="2559"/>
                  <a:pt x="1477" y="2561"/>
                </a:cubicBezTo>
                <a:cubicBezTo>
                  <a:pt x="1477" y="2563"/>
                  <a:pt x="1477" y="2565"/>
                  <a:pt x="1477" y="2567"/>
                </a:cubicBezTo>
                <a:cubicBezTo>
                  <a:pt x="1477" y="2570"/>
                  <a:pt x="1477" y="2572"/>
                  <a:pt x="1477" y="2574"/>
                </a:cubicBezTo>
                <a:cubicBezTo>
                  <a:pt x="1477" y="2575"/>
                  <a:pt x="1477" y="2576"/>
                  <a:pt x="1477" y="2577"/>
                </a:cubicBezTo>
                <a:cubicBezTo>
                  <a:pt x="1477" y="2579"/>
                  <a:pt x="1478" y="2580"/>
                  <a:pt x="1478" y="2581"/>
                </a:cubicBezTo>
                <a:cubicBezTo>
                  <a:pt x="1478" y="2583"/>
                  <a:pt x="1478" y="2585"/>
                  <a:pt x="1478" y="2587"/>
                </a:cubicBezTo>
                <a:cubicBezTo>
                  <a:pt x="1478" y="2589"/>
                  <a:pt x="1478" y="2591"/>
                  <a:pt x="1479" y="2592"/>
                </a:cubicBezTo>
                <a:cubicBezTo>
                  <a:pt x="1479" y="2596"/>
                  <a:pt x="1479" y="2599"/>
                  <a:pt x="1480" y="2601"/>
                </a:cubicBezTo>
                <a:cubicBezTo>
                  <a:pt x="1480" y="2602"/>
                  <a:pt x="1480" y="2602"/>
                  <a:pt x="1480" y="2603"/>
                </a:cubicBezTo>
                <a:cubicBezTo>
                  <a:pt x="1480" y="2603"/>
                  <a:pt x="1481" y="2604"/>
                  <a:pt x="1481" y="2604"/>
                </a:cubicBezTo>
                <a:cubicBezTo>
                  <a:pt x="1481" y="2604"/>
                  <a:pt x="1481" y="2603"/>
                  <a:pt x="1481" y="2603"/>
                </a:cubicBezTo>
                <a:cubicBezTo>
                  <a:pt x="1481" y="2602"/>
                  <a:pt x="1481" y="2602"/>
                  <a:pt x="1481" y="2601"/>
                </a:cubicBezTo>
                <a:cubicBezTo>
                  <a:pt x="1482" y="2599"/>
                  <a:pt x="1483" y="2596"/>
                  <a:pt x="1483" y="2592"/>
                </a:cubicBezTo>
                <a:cubicBezTo>
                  <a:pt x="1483" y="2591"/>
                  <a:pt x="1484" y="2589"/>
                  <a:pt x="1484" y="2587"/>
                </a:cubicBezTo>
                <a:cubicBezTo>
                  <a:pt x="1484" y="2585"/>
                  <a:pt x="1484" y="2583"/>
                  <a:pt x="1485" y="2581"/>
                </a:cubicBezTo>
                <a:cubicBezTo>
                  <a:pt x="1485" y="2580"/>
                  <a:pt x="1485" y="2579"/>
                  <a:pt x="1485" y="2577"/>
                </a:cubicBezTo>
                <a:cubicBezTo>
                  <a:pt x="1485" y="2576"/>
                  <a:pt x="1485" y="2575"/>
                  <a:pt x="1485" y="2574"/>
                </a:cubicBezTo>
                <a:cubicBezTo>
                  <a:pt x="1485" y="2572"/>
                  <a:pt x="1485" y="2570"/>
                  <a:pt x="1485" y="2567"/>
                </a:cubicBezTo>
                <a:cubicBezTo>
                  <a:pt x="1485" y="2565"/>
                  <a:pt x="1485" y="2563"/>
                  <a:pt x="1485" y="2560"/>
                </a:cubicBezTo>
                <a:cubicBezTo>
                  <a:pt x="1485" y="2559"/>
                  <a:pt x="1485" y="2558"/>
                  <a:pt x="1485" y="2557"/>
                </a:cubicBezTo>
                <a:cubicBezTo>
                  <a:pt x="1484" y="2556"/>
                  <a:pt x="1484" y="2555"/>
                  <a:pt x="1484" y="2554"/>
                </a:cubicBezTo>
                <a:cubicBezTo>
                  <a:pt x="1484" y="2550"/>
                  <a:pt x="1483" y="2546"/>
                  <a:pt x="1483" y="2542"/>
                </a:cubicBezTo>
                <a:cubicBezTo>
                  <a:pt x="1482" y="2540"/>
                  <a:pt x="1482" y="2538"/>
                  <a:pt x="1481" y="2536"/>
                </a:cubicBezTo>
                <a:cubicBezTo>
                  <a:pt x="1481" y="2535"/>
                  <a:pt x="1481" y="2535"/>
                  <a:pt x="1482" y="2534"/>
                </a:cubicBezTo>
                <a:cubicBezTo>
                  <a:pt x="1483" y="2529"/>
                  <a:pt x="1485" y="2524"/>
                  <a:pt x="1487" y="2518"/>
                </a:cubicBezTo>
                <a:cubicBezTo>
                  <a:pt x="1489" y="2513"/>
                  <a:pt x="1491" y="2507"/>
                  <a:pt x="1493" y="2502"/>
                </a:cubicBezTo>
                <a:cubicBezTo>
                  <a:pt x="1494" y="2499"/>
                  <a:pt x="1494" y="2496"/>
                  <a:pt x="1495" y="2494"/>
                </a:cubicBezTo>
                <a:cubicBezTo>
                  <a:pt x="1496" y="2492"/>
                  <a:pt x="1496" y="2491"/>
                  <a:pt x="1496" y="2490"/>
                </a:cubicBezTo>
                <a:cubicBezTo>
                  <a:pt x="1497" y="2488"/>
                  <a:pt x="1497" y="2487"/>
                  <a:pt x="1497" y="2486"/>
                </a:cubicBezTo>
                <a:cubicBezTo>
                  <a:pt x="1498" y="2481"/>
                  <a:pt x="1499" y="2476"/>
                  <a:pt x="1499" y="2472"/>
                </a:cubicBezTo>
                <a:cubicBezTo>
                  <a:pt x="1501" y="2478"/>
                  <a:pt x="1503" y="2484"/>
                  <a:pt x="1505" y="2490"/>
                </a:cubicBezTo>
                <a:cubicBezTo>
                  <a:pt x="1505" y="2492"/>
                  <a:pt x="1505" y="2494"/>
                  <a:pt x="1505" y="2496"/>
                </a:cubicBezTo>
                <a:cubicBezTo>
                  <a:pt x="1506" y="2503"/>
                  <a:pt x="1506" y="2510"/>
                  <a:pt x="1506" y="2517"/>
                </a:cubicBezTo>
                <a:cubicBezTo>
                  <a:pt x="1507" y="2524"/>
                  <a:pt x="1507" y="2531"/>
                  <a:pt x="1507" y="2538"/>
                </a:cubicBezTo>
                <a:cubicBezTo>
                  <a:pt x="1507" y="2542"/>
                  <a:pt x="1507" y="2545"/>
                  <a:pt x="1507" y="2548"/>
                </a:cubicBezTo>
                <a:cubicBezTo>
                  <a:pt x="1507" y="2552"/>
                  <a:pt x="1507" y="2555"/>
                  <a:pt x="1507" y="2558"/>
                </a:cubicBezTo>
                <a:cubicBezTo>
                  <a:pt x="1507" y="2562"/>
                  <a:pt x="1507" y="2565"/>
                  <a:pt x="1507" y="2568"/>
                </a:cubicBezTo>
                <a:cubicBezTo>
                  <a:pt x="1507" y="2571"/>
                  <a:pt x="1506" y="2574"/>
                  <a:pt x="1506" y="2577"/>
                </a:cubicBezTo>
                <a:cubicBezTo>
                  <a:pt x="1506" y="2583"/>
                  <a:pt x="1505" y="2589"/>
                  <a:pt x="1504" y="2594"/>
                </a:cubicBezTo>
                <a:cubicBezTo>
                  <a:pt x="1503" y="2599"/>
                  <a:pt x="1502" y="2604"/>
                  <a:pt x="1501" y="2608"/>
                </a:cubicBezTo>
                <a:cubicBezTo>
                  <a:pt x="1501" y="2612"/>
                  <a:pt x="1500" y="2616"/>
                  <a:pt x="1499" y="2619"/>
                </a:cubicBezTo>
                <a:cubicBezTo>
                  <a:pt x="1498" y="2622"/>
                  <a:pt x="1497" y="2624"/>
                  <a:pt x="1496" y="2625"/>
                </a:cubicBezTo>
                <a:cubicBezTo>
                  <a:pt x="1495" y="2627"/>
                  <a:pt x="1495" y="2627"/>
                  <a:pt x="1495" y="2627"/>
                </a:cubicBezTo>
                <a:cubicBezTo>
                  <a:pt x="1495" y="2627"/>
                  <a:pt x="1495" y="2627"/>
                  <a:pt x="1495" y="2627"/>
                </a:cubicBezTo>
                <a:cubicBezTo>
                  <a:pt x="1496" y="2627"/>
                  <a:pt x="1496" y="2626"/>
                  <a:pt x="1497" y="2625"/>
                </a:cubicBezTo>
                <a:cubicBezTo>
                  <a:pt x="1498" y="2624"/>
                  <a:pt x="1499" y="2622"/>
                  <a:pt x="1500" y="2619"/>
                </a:cubicBezTo>
                <a:cubicBezTo>
                  <a:pt x="1501" y="2618"/>
                  <a:pt x="1502" y="2616"/>
                  <a:pt x="1502" y="2614"/>
                </a:cubicBezTo>
                <a:cubicBezTo>
                  <a:pt x="1503" y="2613"/>
                  <a:pt x="1504" y="2611"/>
                  <a:pt x="1504" y="2609"/>
                </a:cubicBezTo>
                <a:cubicBezTo>
                  <a:pt x="1506" y="2605"/>
                  <a:pt x="1507" y="2600"/>
                  <a:pt x="1509" y="2595"/>
                </a:cubicBezTo>
                <a:cubicBezTo>
                  <a:pt x="1509" y="2593"/>
                  <a:pt x="1509" y="2592"/>
                  <a:pt x="1510" y="2591"/>
                </a:cubicBezTo>
                <a:cubicBezTo>
                  <a:pt x="1510" y="2589"/>
                  <a:pt x="1510" y="2588"/>
                  <a:pt x="1510" y="2587"/>
                </a:cubicBezTo>
                <a:cubicBezTo>
                  <a:pt x="1511" y="2584"/>
                  <a:pt x="1512" y="2581"/>
                  <a:pt x="1512" y="2578"/>
                </a:cubicBezTo>
                <a:cubicBezTo>
                  <a:pt x="1513" y="2575"/>
                  <a:pt x="1513" y="2572"/>
                  <a:pt x="1513" y="2568"/>
                </a:cubicBezTo>
                <a:cubicBezTo>
                  <a:pt x="1514" y="2565"/>
                  <a:pt x="1514" y="2562"/>
                  <a:pt x="1514" y="2559"/>
                </a:cubicBezTo>
                <a:cubicBezTo>
                  <a:pt x="1515" y="2552"/>
                  <a:pt x="1515" y="2545"/>
                  <a:pt x="1515" y="2538"/>
                </a:cubicBezTo>
                <a:cubicBezTo>
                  <a:pt x="1515" y="2531"/>
                  <a:pt x="1515" y="2524"/>
                  <a:pt x="1514" y="2517"/>
                </a:cubicBezTo>
                <a:cubicBezTo>
                  <a:pt x="1514" y="2510"/>
                  <a:pt x="1513" y="2503"/>
                  <a:pt x="1513" y="2496"/>
                </a:cubicBezTo>
                <a:cubicBezTo>
                  <a:pt x="1512" y="2492"/>
                  <a:pt x="1512" y="2489"/>
                  <a:pt x="1512" y="2486"/>
                </a:cubicBezTo>
                <a:cubicBezTo>
                  <a:pt x="1512" y="2485"/>
                  <a:pt x="1512" y="2485"/>
                  <a:pt x="1512" y="2485"/>
                </a:cubicBezTo>
                <a:cubicBezTo>
                  <a:pt x="1511" y="2462"/>
                  <a:pt x="1508" y="2442"/>
                  <a:pt x="1511" y="2422"/>
                </a:cubicBezTo>
                <a:cubicBezTo>
                  <a:pt x="1511" y="2422"/>
                  <a:pt x="1511" y="2423"/>
                  <a:pt x="1511" y="2423"/>
                </a:cubicBezTo>
                <a:cubicBezTo>
                  <a:pt x="1511" y="2423"/>
                  <a:pt x="1511" y="2423"/>
                  <a:pt x="1511" y="2424"/>
                </a:cubicBezTo>
                <a:cubicBezTo>
                  <a:pt x="1511" y="2425"/>
                  <a:pt x="1511" y="2425"/>
                  <a:pt x="1512" y="2426"/>
                </a:cubicBezTo>
                <a:cubicBezTo>
                  <a:pt x="1512" y="2429"/>
                  <a:pt x="1513" y="2433"/>
                  <a:pt x="1515" y="2437"/>
                </a:cubicBezTo>
                <a:cubicBezTo>
                  <a:pt x="1517" y="2441"/>
                  <a:pt x="1519" y="2445"/>
                  <a:pt x="1521" y="2449"/>
                </a:cubicBezTo>
                <a:cubicBezTo>
                  <a:pt x="1523" y="2453"/>
                  <a:pt x="1526" y="2457"/>
                  <a:pt x="1528" y="2461"/>
                </a:cubicBezTo>
                <a:cubicBezTo>
                  <a:pt x="1530" y="2463"/>
                  <a:pt x="1531" y="2465"/>
                  <a:pt x="1532" y="2467"/>
                </a:cubicBezTo>
                <a:cubicBezTo>
                  <a:pt x="1534" y="2469"/>
                  <a:pt x="1535" y="2472"/>
                  <a:pt x="1536" y="2474"/>
                </a:cubicBezTo>
                <a:cubicBezTo>
                  <a:pt x="1537" y="2475"/>
                  <a:pt x="1537" y="2476"/>
                  <a:pt x="1538" y="2477"/>
                </a:cubicBezTo>
                <a:cubicBezTo>
                  <a:pt x="1539" y="2478"/>
                  <a:pt x="1539" y="2480"/>
                  <a:pt x="1540" y="2481"/>
                </a:cubicBezTo>
                <a:cubicBezTo>
                  <a:pt x="1540" y="2482"/>
                  <a:pt x="1541" y="2483"/>
                  <a:pt x="1541" y="2484"/>
                </a:cubicBezTo>
                <a:cubicBezTo>
                  <a:pt x="1543" y="2488"/>
                  <a:pt x="1543" y="2488"/>
                  <a:pt x="1543" y="2488"/>
                </a:cubicBezTo>
                <a:cubicBezTo>
                  <a:pt x="1544" y="2489"/>
                  <a:pt x="1544" y="2490"/>
                  <a:pt x="1545" y="2491"/>
                </a:cubicBezTo>
                <a:cubicBezTo>
                  <a:pt x="1545" y="2492"/>
                  <a:pt x="1546" y="2494"/>
                  <a:pt x="1547" y="2495"/>
                </a:cubicBezTo>
                <a:cubicBezTo>
                  <a:pt x="1547" y="2496"/>
                  <a:pt x="1548" y="2497"/>
                  <a:pt x="1548" y="2498"/>
                </a:cubicBezTo>
                <a:cubicBezTo>
                  <a:pt x="1548" y="2498"/>
                  <a:pt x="1548" y="2499"/>
                  <a:pt x="1548" y="2499"/>
                </a:cubicBezTo>
                <a:cubicBezTo>
                  <a:pt x="1548" y="2500"/>
                  <a:pt x="1548" y="2501"/>
                  <a:pt x="1547" y="2503"/>
                </a:cubicBezTo>
                <a:cubicBezTo>
                  <a:pt x="1547" y="2505"/>
                  <a:pt x="1547" y="2508"/>
                  <a:pt x="1546" y="2512"/>
                </a:cubicBezTo>
                <a:cubicBezTo>
                  <a:pt x="1546" y="2515"/>
                  <a:pt x="1545" y="2518"/>
                  <a:pt x="1544" y="2521"/>
                </a:cubicBezTo>
                <a:cubicBezTo>
                  <a:pt x="1543" y="2525"/>
                  <a:pt x="1543" y="2528"/>
                  <a:pt x="1542" y="2532"/>
                </a:cubicBezTo>
                <a:cubicBezTo>
                  <a:pt x="1541" y="2535"/>
                  <a:pt x="1541" y="2539"/>
                  <a:pt x="1540" y="2543"/>
                </a:cubicBezTo>
                <a:cubicBezTo>
                  <a:pt x="1539" y="2546"/>
                  <a:pt x="1538" y="2550"/>
                  <a:pt x="1538" y="2554"/>
                </a:cubicBezTo>
                <a:cubicBezTo>
                  <a:pt x="1538" y="2555"/>
                  <a:pt x="1537" y="2557"/>
                  <a:pt x="1537" y="2559"/>
                </a:cubicBezTo>
                <a:cubicBezTo>
                  <a:pt x="1537" y="2560"/>
                  <a:pt x="1537" y="2561"/>
                  <a:pt x="1537" y="2562"/>
                </a:cubicBezTo>
                <a:cubicBezTo>
                  <a:pt x="1537" y="2563"/>
                  <a:pt x="1537" y="2564"/>
                  <a:pt x="1537" y="2564"/>
                </a:cubicBezTo>
                <a:cubicBezTo>
                  <a:pt x="1536" y="2568"/>
                  <a:pt x="1536" y="2571"/>
                  <a:pt x="1536" y="2575"/>
                </a:cubicBezTo>
                <a:cubicBezTo>
                  <a:pt x="1536" y="2578"/>
                  <a:pt x="1537" y="2581"/>
                  <a:pt x="1537" y="2584"/>
                </a:cubicBezTo>
                <a:cubicBezTo>
                  <a:pt x="1537" y="2585"/>
                  <a:pt x="1537" y="2587"/>
                  <a:pt x="1538" y="2588"/>
                </a:cubicBezTo>
                <a:cubicBezTo>
                  <a:pt x="1538" y="2589"/>
                  <a:pt x="1538" y="2590"/>
                  <a:pt x="1538" y="2592"/>
                </a:cubicBezTo>
                <a:cubicBezTo>
                  <a:pt x="1539" y="2593"/>
                  <a:pt x="1539" y="2594"/>
                  <a:pt x="1539" y="2595"/>
                </a:cubicBezTo>
                <a:cubicBezTo>
                  <a:pt x="1540" y="2596"/>
                  <a:pt x="1540" y="2597"/>
                  <a:pt x="1540" y="2597"/>
                </a:cubicBezTo>
                <a:cubicBezTo>
                  <a:pt x="1541" y="2599"/>
                  <a:pt x="1541" y="2600"/>
                  <a:pt x="1542" y="2601"/>
                </a:cubicBezTo>
                <a:cubicBezTo>
                  <a:pt x="1542" y="2602"/>
                  <a:pt x="1542" y="2602"/>
                  <a:pt x="1542" y="2602"/>
                </a:cubicBezTo>
                <a:cubicBezTo>
                  <a:pt x="1542" y="2602"/>
                  <a:pt x="1542" y="2602"/>
                  <a:pt x="1542" y="2601"/>
                </a:cubicBezTo>
                <a:cubicBezTo>
                  <a:pt x="1542" y="2600"/>
                  <a:pt x="1542" y="2599"/>
                  <a:pt x="1542" y="2597"/>
                </a:cubicBezTo>
                <a:cubicBezTo>
                  <a:pt x="1542" y="2596"/>
                  <a:pt x="1542" y="2595"/>
                  <a:pt x="1542" y="2594"/>
                </a:cubicBezTo>
                <a:cubicBezTo>
                  <a:pt x="1542" y="2593"/>
                  <a:pt x="1542" y="2592"/>
                  <a:pt x="1541" y="2591"/>
                </a:cubicBezTo>
                <a:cubicBezTo>
                  <a:pt x="1542" y="2590"/>
                  <a:pt x="1542" y="2589"/>
                  <a:pt x="1542" y="2588"/>
                </a:cubicBezTo>
                <a:cubicBezTo>
                  <a:pt x="1542" y="2586"/>
                  <a:pt x="1542" y="2585"/>
                  <a:pt x="1542" y="2584"/>
                </a:cubicBezTo>
                <a:cubicBezTo>
                  <a:pt x="1542" y="2581"/>
                  <a:pt x="1542" y="2578"/>
                  <a:pt x="1542" y="2575"/>
                </a:cubicBezTo>
                <a:cubicBezTo>
                  <a:pt x="1543" y="2572"/>
                  <a:pt x="1543" y="2569"/>
                  <a:pt x="1544" y="2565"/>
                </a:cubicBezTo>
                <a:cubicBezTo>
                  <a:pt x="1544" y="2564"/>
                  <a:pt x="1544" y="2562"/>
                  <a:pt x="1544" y="2561"/>
                </a:cubicBezTo>
                <a:cubicBezTo>
                  <a:pt x="1545" y="2562"/>
                  <a:pt x="1545" y="2564"/>
                  <a:pt x="1546" y="2566"/>
                </a:cubicBezTo>
                <a:cubicBezTo>
                  <a:pt x="1547" y="2570"/>
                  <a:pt x="1549" y="2575"/>
                  <a:pt x="1551" y="2580"/>
                </a:cubicBezTo>
                <a:cubicBezTo>
                  <a:pt x="1552" y="2581"/>
                  <a:pt x="1552" y="2582"/>
                  <a:pt x="1553" y="2583"/>
                </a:cubicBezTo>
                <a:cubicBezTo>
                  <a:pt x="1553" y="2585"/>
                  <a:pt x="1554" y="2586"/>
                  <a:pt x="1554" y="2587"/>
                </a:cubicBezTo>
                <a:cubicBezTo>
                  <a:pt x="1555" y="2590"/>
                  <a:pt x="1557" y="2592"/>
                  <a:pt x="1558" y="2595"/>
                </a:cubicBezTo>
                <a:cubicBezTo>
                  <a:pt x="1559" y="2598"/>
                  <a:pt x="1560" y="2600"/>
                  <a:pt x="1562" y="2603"/>
                </a:cubicBezTo>
                <a:cubicBezTo>
                  <a:pt x="1562" y="2604"/>
                  <a:pt x="1563" y="2605"/>
                  <a:pt x="1564" y="2606"/>
                </a:cubicBezTo>
                <a:cubicBezTo>
                  <a:pt x="1564" y="2608"/>
                  <a:pt x="1565" y="2609"/>
                  <a:pt x="1565" y="2610"/>
                </a:cubicBezTo>
                <a:cubicBezTo>
                  <a:pt x="1567" y="2612"/>
                  <a:pt x="1568" y="2614"/>
                  <a:pt x="1569" y="2617"/>
                </a:cubicBezTo>
                <a:cubicBezTo>
                  <a:pt x="1570" y="2619"/>
                  <a:pt x="1571" y="2621"/>
                  <a:pt x="1571" y="2623"/>
                </a:cubicBezTo>
                <a:cubicBezTo>
                  <a:pt x="1572" y="2625"/>
                  <a:pt x="1573" y="2626"/>
                  <a:pt x="1573" y="2628"/>
                </a:cubicBezTo>
                <a:cubicBezTo>
                  <a:pt x="1573" y="2629"/>
                  <a:pt x="1574" y="2630"/>
                  <a:pt x="1574" y="2630"/>
                </a:cubicBezTo>
                <a:cubicBezTo>
                  <a:pt x="1574" y="2631"/>
                  <a:pt x="1574" y="2632"/>
                  <a:pt x="1574" y="2632"/>
                </a:cubicBezTo>
                <a:cubicBezTo>
                  <a:pt x="1574" y="2633"/>
                  <a:pt x="1574" y="2633"/>
                  <a:pt x="1574" y="2634"/>
                </a:cubicBezTo>
                <a:cubicBezTo>
                  <a:pt x="1574" y="2634"/>
                  <a:pt x="1574" y="2635"/>
                  <a:pt x="1574" y="2635"/>
                </a:cubicBezTo>
                <a:cubicBezTo>
                  <a:pt x="1574" y="2636"/>
                  <a:pt x="1574" y="2636"/>
                  <a:pt x="1574" y="2636"/>
                </a:cubicBezTo>
                <a:cubicBezTo>
                  <a:pt x="1574" y="2636"/>
                  <a:pt x="1575" y="2636"/>
                  <a:pt x="1575" y="2635"/>
                </a:cubicBezTo>
                <a:cubicBezTo>
                  <a:pt x="1575" y="2635"/>
                  <a:pt x="1575" y="2634"/>
                  <a:pt x="1576" y="2632"/>
                </a:cubicBezTo>
                <a:cubicBezTo>
                  <a:pt x="1576" y="2632"/>
                  <a:pt x="1576" y="2631"/>
                  <a:pt x="1576" y="2630"/>
                </a:cubicBezTo>
                <a:cubicBezTo>
                  <a:pt x="1576" y="2629"/>
                  <a:pt x="1576" y="2629"/>
                  <a:pt x="1576" y="2628"/>
                </a:cubicBezTo>
                <a:cubicBezTo>
                  <a:pt x="1576" y="2626"/>
                  <a:pt x="1576" y="2624"/>
                  <a:pt x="1576" y="2622"/>
                </a:cubicBezTo>
                <a:cubicBezTo>
                  <a:pt x="1575" y="2617"/>
                  <a:pt x="1574" y="2612"/>
                  <a:pt x="1572" y="2607"/>
                </a:cubicBezTo>
                <a:cubicBezTo>
                  <a:pt x="1571" y="2606"/>
                  <a:pt x="1571" y="2604"/>
                  <a:pt x="1570" y="2603"/>
                </a:cubicBezTo>
                <a:cubicBezTo>
                  <a:pt x="1570" y="2602"/>
                  <a:pt x="1569" y="2601"/>
                  <a:pt x="1569" y="2599"/>
                </a:cubicBezTo>
                <a:cubicBezTo>
                  <a:pt x="1567" y="2597"/>
                  <a:pt x="1566" y="2594"/>
                  <a:pt x="1565" y="2592"/>
                </a:cubicBezTo>
                <a:cubicBezTo>
                  <a:pt x="1564" y="2589"/>
                  <a:pt x="1563" y="2586"/>
                  <a:pt x="1561" y="2584"/>
                </a:cubicBezTo>
                <a:cubicBezTo>
                  <a:pt x="1561" y="2583"/>
                  <a:pt x="1560" y="2581"/>
                  <a:pt x="1559" y="2580"/>
                </a:cubicBezTo>
                <a:cubicBezTo>
                  <a:pt x="1559" y="2579"/>
                  <a:pt x="1558" y="2578"/>
                  <a:pt x="1558" y="2577"/>
                </a:cubicBezTo>
                <a:cubicBezTo>
                  <a:pt x="1555" y="2572"/>
                  <a:pt x="1552" y="2568"/>
                  <a:pt x="1550" y="2564"/>
                </a:cubicBezTo>
                <a:cubicBezTo>
                  <a:pt x="1548" y="2561"/>
                  <a:pt x="1547" y="2558"/>
                  <a:pt x="1545" y="2556"/>
                </a:cubicBezTo>
                <a:cubicBezTo>
                  <a:pt x="1545" y="2556"/>
                  <a:pt x="1545" y="2555"/>
                  <a:pt x="1546" y="2555"/>
                </a:cubicBezTo>
                <a:cubicBezTo>
                  <a:pt x="1546" y="2551"/>
                  <a:pt x="1547" y="2548"/>
                  <a:pt x="1548" y="2544"/>
                </a:cubicBezTo>
                <a:cubicBezTo>
                  <a:pt x="1548" y="2540"/>
                  <a:pt x="1549" y="2537"/>
                  <a:pt x="1550" y="2533"/>
                </a:cubicBezTo>
                <a:cubicBezTo>
                  <a:pt x="1550" y="2531"/>
                  <a:pt x="1550" y="2529"/>
                  <a:pt x="1550" y="2528"/>
                </a:cubicBezTo>
                <a:cubicBezTo>
                  <a:pt x="1551" y="2526"/>
                  <a:pt x="1551" y="2524"/>
                  <a:pt x="1551" y="2522"/>
                </a:cubicBezTo>
                <a:cubicBezTo>
                  <a:pt x="1552" y="2519"/>
                  <a:pt x="1552" y="2515"/>
                  <a:pt x="1552" y="2512"/>
                </a:cubicBezTo>
                <a:cubicBezTo>
                  <a:pt x="1552" y="2511"/>
                  <a:pt x="1552" y="2509"/>
                  <a:pt x="1552" y="2508"/>
                </a:cubicBezTo>
                <a:cubicBezTo>
                  <a:pt x="1553" y="2511"/>
                  <a:pt x="1554" y="2513"/>
                  <a:pt x="1555" y="2516"/>
                </a:cubicBezTo>
                <a:cubicBezTo>
                  <a:pt x="1557" y="2521"/>
                  <a:pt x="1558" y="2525"/>
                  <a:pt x="1560" y="2529"/>
                </a:cubicBezTo>
                <a:cubicBezTo>
                  <a:pt x="1561" y="2531"/>
                  <a:pt x="1561" y="2534"/>
                  <a:pt x="1562" y="2536"/>
                </a:cubicBezTo>
                <a:cubicBezTo>
                  <a:pt x="1562" y="2537"/>
                  <a:pt x="1562" y="2538"/>
                  <a:pt x="1563" y="2539"/>
                </a:cubicBezTo>
                <a:cubicBezTo>
                  <a:pt x="1563" y="2540"/>
                  <a:pt x="1563" y="2541"/>
                  <a:pt x="1564" y="2542"/>
                </a:cubicBezTo>
                <a:cubicBezTo>
                  <a:pt x="1565" y="2545"/>
                  <a:pt x="1566" y="2549"/>
                  <a:pt x="1566" y="2552"/>
                </a:cubicBezTo>
                <a:cubicBezTo>
                  <a:pt x="1567" y="2555"/>
                  <a:pt x="1568" y="2558"/>
                  <a:pt x="1568" y="2560"/>
                </a:cubicBezTo>
                <a:cubicBezTo>
                  <a:pt x="1569" y="2562"/>
                  <a:pt x="1569" y="2564"/>
                  <a:pt x="1570" y="2565"/>
                </a:cubicBezTo>
                <a:cubicBezTo>
                  <a:pt x="1570" y="2567"/>
                  <a:pt x="1570" y="2567"/>
                  <a:pt x="1570" y="2567"/>
                </a:cubicBezTo>
                <a:cubicBezTo>
                  <a:pt x="1570" y="2567"/>
                  <a:pt x="1570" y="2567"/>
                  <a:pt x="1570" y="2565"/>
                </a:cubicBezTo>
                <a:cubicBezTo>
                  <a:pt x="1570" y="2564"/>
                  <a:pt x="1570" y="2562"/>
                  <a:pt x="1570" y="2560"/>
                </a:cubicBezTo>
                <a:cubicBezTo>
                  <a:pt x="1570" y="2558"/>
                  <a:pt x="1570" y="2555"/>
                  <a:pt x="1569" y="2551"/>
                </a:cubicBezTo>
                <a:cubicBezTo>
                  <a:pt x="1569" y="2550"/>
                  <a:pt x="1569" y="2548"/>
                  <a:pt x="1569" y="2546"/>
                </a:cubicBezTo>
                <a:cubicBezTo>
                  <a:pt x="1569" y="2544"/>
                  <a:pt x="1568" y="2543"/>
                  <a:pt x="1568" y="2541"/>
                </a:cubicBezTo>
                <a:cubicBezTo>
                  <a:pt x="1568" y="2540"/>
                  <a:pt x="1568" y="2539"/>
                  <a:pt x="1568" y="2538"/>
                </a:cubicBezTo>
                <a:cubicBezTo>
                  <a:pt x="1567" y="2536"/>
                  <a:pt x="1567" y="2535"/>
                  <a:pt x="1567" y="2534"/>
                </a:cubicBezTo>
                <a:cubicBezTo>
                  <a:pt x="1567" y="2532"/>
                  <a:pt x="1566" y="2530"/>
                  <a:pt x="1566" y="2528"/>
                </a:cubicBezTo>
                <a:cubicBezTo>
                  <a:pt x="1565" y="2523"/>
                  <a:pt x="1563" y="2519"/>
                  <a:pt x="1562" y="2514"/>
                </a:cubicBezTo>
                <a:cubicBezTo>
                  <a:pt x="1561" y="2511"/>
                  <a:pt x="1560" y="2509"/>
                  <a:pt x="1559" y="2506"/>
                </a:cubicBezTo>
                <a:cubicBezTo>
                  <a:pt x="1559" y="2504"/>
                  <a:pt x="1558" y="2501"/>
                  <a:pt x="1557" y="2499"/>
                </a:cubicBezTo>
                <a:cubicBezTo>
                  <a:pt x="1556" y="2497"/>
                  <a:pt x="1555" y="2494"/>
                  <a:pt x="1554" y="2492"/>
                </a:cubicBezTo>
                <a:cubicBezTo>
                  <a:pt x="1553" y="2490"/>
                  <a:pt x="1553" y="2489"/>
                  <a:pt x="1552" y="2488"/>
                </a:cubicBezTo>
                <a:cubicBezTo>
                  <a:pt x="1552" y="2487"/>
                  <a:pt x="1551" y="2485"/>
                  <a:pt x="1550" y="2484"/>
                </a:cubicBezTo>
                <a:cubicBezTo>
                  <a:pt x="1549" y="2481"/>
                  <a:pt x="1549" y="2481"/>
                  <a:pt x="1549" y="2481"/>
                </a:cubicBezTo>
                <a:cubicBezTo>
                  <a:pt x="1548" y="2479"/>
                  <a:pt x="1547" y="2478"/>
                  <a:pt x="1547" y="2477"/>
                </a:cubicBezTo>
                <a:cubicBezTo>
                  <a:pt x="1546" y="2476"/>
                  <a:pt x="1545" y="2475"/>
                  <a:pt x="1545" y="2474"/>
                </a:cubicBezTo>
                <a:cubicBezTo>
                  <a:pt x="1544" y="2472"/>
                  <a:pt x="1543" y="2471"/>
                  <a:pt x="1543" y="2470"/>
                </a:cubicBezTo>
                <a:cubicBezTo>
                  <a:pt x="1542" y="2469"/>
                  <a:pt x="1541" y="2468"/>
                  <a:pt x="1541" y="2467"/>
                </a:cubicBezTo>
                <a:cubicBezTo>
                  <a:pt x="1540" y="2466"/>
                  <a:pt x="1539" y="2464"/>
                  <a:pt x="1539" y="2463"/>
                </a:cubicBezTo>
                <a:cubicBezTo>
                  <a:pt x="1537" y="2461"/>
                  <a:pt x="1536" y="2459"/>
                  <a:pt x="1534" y="2457"/>
                </a:cubicBezTo>
                <a:cubicBezTo>
                  <a:pt x="1531" y="2453"/>
                  <a:pt x="1529" y="2449"/>
                  <a:pt x="1526" y="2445"/>
                </a:cubicBezTo>
                <a:cubicBezTo>
                  <a:pt x="1523" y="2442"/>
                  <a:pt x="1521" y="2438"/>
                  <a:pt x="1519" y="2435"/>
                </a:cubicBezTo>
                <a:cubicBezTo>
                  <a:pt x="1517" y="2432"/>
                  <a:pt x="1516" y="2428"/>
                  <a:pt x="1515" y="2425"/>
                </a:cubicBezTo>
                <a:cubicBezTo>
                  <a:pt x="1514" y="2425"/>
                  <a:pt x="1514" y="2424"/>
                  <a:pt x="1514" y="2423"/>
                </a:cubicBezTo>
                <a:cubicBezTo>
                  <a:pt x="1514" y="2423"/>
                  <a:pt x="1513" y="2422"/>
                  <a:pt x="1513" y="2421"/>
                </a:cubicBezTo>
                <a:cubicBezTo>
                  <a:pt x="1513" y="2421"/>
                  <a:pt x="1513" y="2420"/>
                  <a:pt x="1513" y="2419"/>
                </a:cubicBezTo>
                <a:cubicBezTo>
                  <a:pt x="1513" y="2419"/>
                  <a:pt x="1513" y="2418"/>
                  <a:pt x="1513" y="2417"/>
                </a:cubicBezTo>
                <a:cubicBezTo>
                  <a:pt x="1512" y="2417"/>
                  <a:pt x="1512" y="2416"/>
                  <a:pt x="1512" y="2415"/>
                </a:cubicBezTo>
                <a:cubicBezTo>
                  <a:pt x="1513" y="2415"/>
                  <a:pt x="1513" y="2414"/>
                  <a:pt x="1513" y="2413"/>
                </a:cubicBezTo>
                <a:cubicBezTo>
                  <a:pt x="1516" y="2399"/>
                  <a:pt x="1517" y="2387"/>
                  <a:pt x="1516" y="2376"/>
                </a:cubicBezTo>
                <a:cubicBezTo>
                  <a:pt x="1516" y="2377"/>
                  <a:pt x="1516" y="2377"/>
                  <a:pt x="1516" y="2377"/>
                </a:cubicBezTo>
                <a:cubicBezTo>
                  <a:pt x="1517" y="2377"/>
                  <a:pt x="1517" y="2378"/>
                  <a:pt x="1518" y="2378"/>
                </a:cubicBezTo>
                <a:cubicBezTo>
                  <a:pt x="1518" y="2378"/>
                  <a:pt x="1518" y="2379"/>
                  <a:pt x="1519" y="2379"/>
                </a:cubicBezTo>
                <a:cubicBezTo>
                  <a:pt x="1521" y="2381"/>
                  <a:pt x="1523" y="2382"/>
                  <a:pt x="1525" y="2383"/>
                </a:cubicBezTo>
                <a:cubicBezTo>
                  <a:pt x="1527" y="2385"/>
                  <a:pt x="1529" y="2386"/>
                  <a:pt x="1532" y="2387"/>
                </a:cubicBezTo>
                <a:cubicBezTo>
                  <a:pt x="1533" y="2388"/>
                  <a:pt x="1534" y="2388"/>
                  <a:pt x="1535" y="2389"/>
                </a:cubicBezTo>
                <a:cubicBezTo>
                  <a:pt x="1537" y="2390"/>
                  <a:pt x="1538" y="2390"/>
                  <a:pt x="1539" y="2391"/>
                </a:cubicBezTo>
                <a:cubicBezTo>
                  <a:pt x="1540" y="2391"/>
                  <a:pt x="1540" y="2391"/>
                  <a:pt x="1540" y="2391"/>
                </a:cubicBezTo>
                <a:cubicBezTo>
                  <a:pt x="1541" y="2392"/>
                  <a:pt x="1541" y="2392"/>
                  <a:pt x="1541" y="2392"/>
                </a:cubicBezTo>
                <a:cubicBezTo>
                  <a:pt x="1541" y="2392"/>
                  <a:pt x="1542" y="2393"/>
                  <a:pt x="1542" y="2393"/>
                </a:cubicBezTo>
                <a:cubicBezTo>
                  <a:pt x="1544" y="2394"/>
                  <a:pt x="1544" y="2394"/>
                  <a:pt x="1544" y="2394"/>
                </a:cubicBezTo>
                <a:cubicBezTo>
                  <a:pt x="1545" y="2394"/>
                  <a:pt x="1545" y="2395"/>
                  <a:pt x="1546" y="2395"/>
                </a:cubicBezTo>
                <a:cubicBezTo>
                  <a:pt x="1547" y="2396"/>
                  <a:pt x="1547" y="2396"/>
                  <a:pt x="1547" y="2396"/>
                </a:cubicBezTo>
                <a:cubicBezTo>
                  <a:pt x="1547" y="2396"/>
                  <a:pt x="1547" y="2397"/>
                  <a:pt x="1547" y="2397"/>
                </a:cubicBezTo>
                <a:cubicBezTo>
                  <a:pt x="1547" y="2397"/>
                  <a:pt x="1547" y="2397"/>
                  <a:pt x="1547" y="2397"/>
                </a:cubicBezTo>
                <a:cubicBezTo>
                  <a:pt x="1547" y="2398"/>
                  <a:pt x="1547" y="2398"/>
                  <a:pt x="1547" y="2399"/>
                </a:cubicBezTo>
                <a:cubicBezTo>
                  <a:pt x="1547" y="2399"/>
                  <a:pt x="1546" y="2400"/>
                  <a:pt x="1546" y="2401"/>
                </a:cubicBezTo>
                <a:cubicBezTo>
                  <a:pt x="1546" y="2401"/>
                  <a:pt x="1546" y="2402"/>
                  <a:pt x="1546" y="2403"/>
                </a:cubicBezTo>
                <a:cubicBezTo>
                  <a:pt x="1545" y="2404"/>
                  <a:pt x="1545" y="2405"/>
                  <a:pt x="1545" y="2405"/>
                </a:cubicBezTo>
                <a:cubicBezTo>
                  <a:pt x="1545" y="2407"/>
                  <a:pt x="1545" y="2409"/>
                  <a:pt x="1545" y="2411"/>
                </a:cubicBezTo>
                <a:cubicBezTo>
                  <a:pt x="1544" y="2411"/>
                  <a:pt x="1544" y="2412"/>
                  <a:pt x="1544" y="2413"/>
                </a:cubicBezTo>
                <a:cubicBezTo>
                  <a:pt x="1544" y="2414"/>
                  <a:pt x="1544" y="2415"/>
                  <a:pt x="1544" y="2416"/>
                </a:cubicBezTo>
                <a:cubicBezTo>
                  <a:pt x="1544" y="2418"/>
                  <a:pt x="1544" y="2420"/>
                  <a:pt x="1545" y="2422"/>
                </a:cubicBezTo>
                <a:cubicBezTo>
                  <a:pt x="1545" y="2424"/>
                  <a:pt x="1545" y="2426"/>
                  <a:pt x="1545" y="2428"/>
                </a:cubicBezTo>
                <a:cubicBezTo>
                  <a:pt x="1545" y="2429"/>
                  <a:pt x="1546" y="2430"/>
                  <a:pt x="1546" y="2430"/>
                </a:cubicBezTo>
                <a:cubicBezTo>
                  <a:pt x="1546" y="2431"/>
                  <a:pt x="1546" y="2432"/>
                  <a:pt x="1546" y="2433"/>
                </a:cubicBezTo>
                <a:cubicBezTo>
                  <a:pt x="1547" y="2435"/>
                  <a:pt x="1547" y="2437"/>
                  <a:pt x="1548" y="2438"/>
                </a:cubicBezTo>
                <a:cubicBezTo>
                  <a:pt x="1548" y="2439"/>
                  <a:pt x="1549" y="2440"/>
                  <a:pt x="1549" y="2440"/>
                </a:cubicBezTo>
                <a:cubicBezTo>
                  <a:pt x="1549" y="2441"/>
                  <a:pt x="1549" y="2442"/>
                  <a:pt x="1550" y="2442"/>
                </a:cubicBezTo>
                <a:cubicBezTo>
                  <a:pt x="1550" y="2443"/>
                  <a:pt x="1550" y="2444"/>
                  <a:pt x="1551" y="2444"/>
                </a:cubicBezTo>
                <a:cubicBezTo>
                  <a:pt x="1551" y="2445"/>
                  <a:pt x="1551" y="2446"/>
                  <a:pt x="1551" y="2446"/>
                </a:cubicBezTo>
                <a:cubicBezTo>
                  <a:pt x="1552" y="2447"/>
                  <a:pt x="1553" y="2448"/>
                  <a:pt x="1553" y="2449"/>
                </a:cubicBezTo>
                <a:cubicBezTo>
                  <a:pt x="1554" y="2449"/>
                  <a:pt x="1554" y="2450"/>
                  <a:pt x="1554" y="2450"/>
                </a:cubicBezTo>
                <a:cubicBezTo>
                  <a:pt x="1554" y="2451"/>
                  <a:pt x="1555" y="2451"/>
                  <a:pt x="1555" y="2451"/>
                </a:cubicBezTo>
                <a:cubicBezTo>
                  <a:pt x="1555" y="2451"/>
                  <a:pt x="1555" y="2451"/>
                  <a:pt x="1555" y="2450"/>
                </a:cubicBezTo>
                <a:cubicBezTo>
                  <a:pt x="1555" y="2450"/>
                  <a:pt x="1555" y="2449"/>
                  <a:pt x="1555" y="2448"/>
                </a:cubicBezTo>
                <a:cubicBezTo>
                  <a:pt x="1555" y="2447"/>
                  <a:pt x="1554" y="2446"/>
                  <a:pt x="1554" y="2445"/>
                </a:cubicBezTo>
                <a:cubicBezTo>
                  <a:pt x="1554" y="2444"/>
                  <a:pt x="1554" y="2443"/>
                  <a:pt x="1554" y="2441"/>
                </a:cubicBezTo>
                <a:cubicBezTo>
                  <a:pt x="1554" y="2440"/>
                  <a:pt x="1554" y="2438"/>
                  <a:pt x="1554" y="2437"/>
                </a:cubicBezTo>
                <a:cubicBezTo>
                  <a:pt x="1554" y="2435"/>
                  <a:pt x="1554" y="2434"/>
                  <a:pt x="1553" y="2432"/>
                </a:cubicBezTo>
                <a:cubicBezTo>
                  <a:pt x="1553" y="2431"/>
                  <a:pt x="1553" y="2430"/>
                  <a:pt x="1553" y="2429"/>
                </a:cubicBezTo>
                <a:cubicBezTo>
                  <a:pt x="1553" y="2428"/>
                  <a:pt x="1553" y="2428"/>
                  <a:pt x="1553" y="2427"/>
                </a:cubicBezTo>
                <a:cubicBezTo>
                  <a:pt x="1553" y="2425"/>
                  <a:pt x="1553" y="2423"/>
                  <a:pt x="1552" y="2421"/>
                </a:cubicBezTo>
                <a:cubicBezTo>
                  <a:pt x="1552" y="2419"/>
                  <a:pt x="1552" y="2418"/>
                  <a:pt x="1552" y="2416"/>
                </a:cubicBezTo>
                <a:cubicBezTo>
                  <a:pt x="1552" y="2415"/>
                  <a:pt x="1552" y="2414"/>
                  <a:pt x="1552" y="2413"/>
                </a:cubicBezTo>
                <a:cubicBezTo>
                  <a:pt x="1552" y="2412"/>
                  <a:pt x="1552" y="2411"/>
                  <a:pt x="1552" y="2411"/>
                </a:cubicBezTo>
                <a:cubicBezTo>
                  <a:pt x="1551" y="2409"/>
                  <a:pt x="1551" y="2407"/>
                  <a:pt x="1551" y="2406"/>
                </a:cubicBezTo>
                <a:cubicBezTo>
                  <a:pt x="1551" y="2404"/>
                  <a:pt x="1551" y="2403"/>
                  <a:pt x="1551" y="2401"/>
                </a:cubicBezTo>
                <a:cubicBezTo>
                  <a:pt x="1551" y="2401"/>
                  <a:pt x="1551" y="2400"/>
                  <a:pt x="1551" y="2399"/>
                </a:cubicBezTo>
                <a:cubicBezTo>
                  <a:pt x="1551" y="2400"/>
                  <a:pt x="1551" y="2400"/>
                  <a:pt x="1552" y="2400"/>
                </a:cubicBezTo>
                <a:cubicBezTo>
                  <a:pt x="1552" y="2401"/>
                  <a:pt x="1553" y="2401"/>
                  <a:pt x="1553" y="2402"/>
                </a:cubicBezTo>
                <a:cubicBezTo>
                  <a:pt x="1553" y="2402"/>
                  <a:pt x="1554" y="2403"/>
                  <a:pt x="1554" y="2403"/>
                </a:cubicBezTo>
                <a:cubicBezTo>
                  <a:pt x="1555" y="2404"/>
                  <a:pt x="1555" y="2404"/>
                  <a:pt x="1556" y="2405"/>
                </a:cubicBezTo>
                <a:cubicBezTo>
                  <a:pt x="1556" y="2405"/>
                  <a:pt x="1556" y="2405"/>
                  <a:pt x="1556" y="2405"/>
                </a:cubicBezTo>
                <a:cubicBezTo>
                  <a:pt x="1557" y="2406"/>
                  <a:pt x="1557" y="2406"/>
                  <a:pt x="1557" y="2406"/>
                </a:cubicBezTo>
                <a:cubicBezTo>
                  <a:pt x="1557" y="2407"/>
                  <a:pt x="1558" y="2407"/>
                  <a:pt x="1558" y="2408"/>
                </a:cubicBezTo>
                <a:cubicBezTo>
                  <a:pt x="1558" y="2408"/>
                  <a:pt x="1559" y="2409"/>
                  <a:pt x="1559" y="2409"/>
                </a:cubicBezTo>
                <a:cubicBezTo>
                  <a:pt x="1559" y="2410"/>
                  <a:pt x="1560" y="2410"/>
                  <a:pt x="1560" y="2411"/>
                </a:cubicBezTo>
                <a:cubicBezTo>
                  <a:pt x="1560" y="2411"/>
                  <a:pt x="1561" y="2412"/>
                  <a:pt x="1561" y="2412"/>
                </a:cubicBezTo>
                <a:cubicBezTo>
                  <a:pt x="1562" y="2413"/>
                  <a:pt x="1562" y="2414"/>
                  <a:pt x="1563" y="2415"/>
                </a:cubicBezTo>
                <a:cubicBezTo>
                  <a:pt x="1563" y="2416"/>
                  <a:pt x="1564" y="2417"/>
                  <a:pt x="1564" y="2418"/>
                </a:cubicBezTo>
                <a:cubicBezTo>
                  <a:pt x="1565" y="2419"/>
                  <a:pt x="1565" y="2420"/>
                  <a:pt x="1565" y="2421"/>
                </a:cubicBezTo>
                <a:cubicBezTo>
                  <a:pt x="1566" y="2421"/>
                  <a:pt x="1566" y="2422"/>
                  <a:pt x="1566" y="2422"/>
                </a:cubicBezTo>
                <a:cubicBezTo>
                  <a:pt x="1566" y="2423"/>
                  <a:pt x="1566" y="2423"/>
                  <a:pt x="1566" y="2423"/>
                </a:cubicBezTo>
                <a:cubicBezTo>
                  <a:pt x="1567" y="2425"/>
                  <a:pt x="1567" y="2426"/>
                  <a:pt x="1568" y="2428"/>
                </a:cubicBezTo>
                <a:cubicBezTo>
                  <a:pt x="1568" y="2429"/>
                  <a:pt x="1569" y="2430"/>
                  <a:pt x="1569" y="2430"/>
                </a:cubicBezTo>
                <a:cubicBezTo>
                  <a:pt x="1569" y="2431"/>
                  <a:pt x="1569" y="2431"/>
                  <a:pt x="1569" y="2431"/>
                </a:cubicBezTo>
                <a:cubicBezTo>
                  <a:pt x="1569" y="2431"/>
                  <a:pt x="1569" y="2431"/>
                  <a:pt x="1569" y="2430"/>
                </a:cubicBezTo>
                <a:cubicBezTo>
                  <a:pt x="1569" y="2430"/>
                  <a:pt x="1569" y="2430"/>
                  <a:pt x="1569" y="2429"/>
                </a:cubicBezTo>
                <a:cubicBezTo>
                  <a:pt x="1569" y="2429"/>
                  <a:pt x="1569" y="2428"/>
                  <a:pt x="1569" y="2427"/>
                </a:cubicBezTo>
                <a:cubicBezTo>
                  <a:pt x="1569" y="2426"/>
                  <a:pt x="1570" y="2425"/>
                  <a:pt x="1569" y="2423"/>
                </a:cubicBezTo>
                <a:cubicBezTo>
                  <a:pt x="1569" y="2422"/>
                  <a:pt x="1569" y="2421"/>
                  <a:pt x="1569" y="2420"/>
                </a:cubicBezTo>
                <a:cubicBezTo>
                  <a:pt x="1569" y="2419"/>
                  <a:pt x="1569" y="2418"/>
                  <a:pt x="1568" y="2417"/>
                </a:cubicBezTo>
                <a:cubicBezTo>
                  <a:pt x="1568" y="2414"/>
                  <a:pt x="1567" y="2412"/>
                  <a:pt x="1566" y="2410"/>
                </a:cubicBezTo>
                <a:cubicBezTo>
                  <a:pt x="1566" y="2409"/>
                  <a:pt x="1566" y="2408"/>
                  <a:pt x="1565" y="2408"/>
                </a:cubicBezTo>
                <a:cubicBezTo>
                  <a:pt x="1565" y="2407"/>
                  <a:pt x="1565" y="2407"/>
                  <a:pt x="1565" y="2406"/>
                </a:cubicBezTo>
                <a:cubicBezTo>
                  <a:pt x="1564" y="2405"/>
                  <a:pt x="1563" y="2403"/>
                  <a:pt x="1563" y="2402"/>
                </a:cubicBezTo>
                <a:cubicBezTo>
                  <a:pt x="1562" y="2401"/>
                  <a:pt x="1562" y="2401"/>
                  <a:pt x="1562" y="2401"/>
                </a:cubicBezTo>
                <a:cubicBezTo>
                  <a:pt x="1561" y="2400"/>
                  <a:pt x="1561" y="2400"/>
                  <a:pt x="1561" y="2400"/>
                </a:cubicBezTo>
                <a:cubicBezTo>
                  <a:pt x="1561" y="2400"/>
                  <a:pt x="1560" y="2399"/>
                  <a:pt x="1560" y="2399"/>
                </a:cubicBezTo>
                <a:cubicBezTo>
                  <a:pt x="1559" y="2397"/>
                  <a:pt x="1558" y="2396"/>
                  <a:pt x="1557" y="2395"/>
                </a:cubicBezTo>
                <a:cubicBezTo>
                  <a:pt x="1556" y="2394"/>
                  <a:pt x="1555" y="2393"/>
                  <a:pt x="1554" y="2392"/>
                </a:cubicBezTo>
                <a:cubicBezTo>
                  <a:pt x="1553" y="2391"/>
                  <a:pt x="1553" y="2391"/>
                  <a:pt x="1552" y="2390"/>
                </a:cubicBezTo>
                <a:cubicBezTo>
                  <a:pt x="1550" y="2389"/>
                  <a:pt x="1550" y="2389"/>
                  <a:pt x="1550" y="2389"/>
                </a:cubicBezTo>
                <a:cubicBezTo>
                  <a:pt x="1550" y="2388"/>
                  <a:pt x="1549" y="2388"/>
                  <a:pt x="1548" y="2388"/>
                </a:cubicBezTo>
                <a:cubicBezTo>
                  <a:pt x="1546" y="2386"/>
                  <a:pt x="1546" y="2386"/>
                  <a:pt x="1546" y="2386"/>
                </a:cubicBezTo>
                <a:cubicBezTo>
                  <a:pt x="1546" y="2386"/>
                  <a:pt x="1545" y="2385"/>
                  <a:pt x="1545" y="2385"/>
                </a:cubicBezTo>
                <a:cubicBezTo>
                  <a:pt x="1544" y="2385"/>
                  <a:pt x="1544" y="2385"/>
                  <a:pt x="1544" y="2385"/>
                </a:cubicBezTo>
                <a:cubicBezTo>
                  <a:pt x="1543" y="2385"/>
                  <a:pt x="1543" y="2385"/>
                  <a:pt x="1543" y="2385"/>
                </a:cubicBezTo>
                <a:cubicBezTo>
                  <a:pt x="1543" y="2384"/>
                  <a:pt x="1543" y="2384"/>
                  <a:pt x="1543" y="2384"/>
                </a:cubicBezTo>
                <a:cubicBezTo>
                  <a:pt x="1543" y="2384"/>
                  <a:pt x="1543" y="2384"/>
                  <a:pt x="1543" y="2384"/>
                </a:cubicBezTo>
                <a:cubicBezTo>
                  <a:pt x="1543" y="2384"/>
                  <a:pt x="1543" y="2384"/>
                  <a:pt x="1543" y="2384"/>
                </a:cubicBezTo>
                <a:cubicBezTo>
                  <a:pt x="1543" y="2384"/>
                  <a:pt x="1543" y="2384"/>
                  <a:pt x="1543" y="2384"/>
                </a:cubicBezTo>
                <a:cubicBezTo>
                  <a:pt x="1541" y="2383"/>
                  <a:pt x="1540" y="2383"/>
                  <a:pt x="1539" y="2382"/>
                </a:cubicBezTo>
                <a:cubicBezTo>
                  <a:pt x="1537" y="2382"/>
                  <a:pt x="1536" y="2381"/>
                  <a:pt x="1535" y="2381"/>
                </a:cubicBezTo>
                <a:cubicBezTo>
                  <a:pt x="1532" y="2380"/>
                  <a:pt x="1530" y="2379"/>
                  <a:pt x="1527" y="2378"/>
                </a:cubicBezTo>
                <a:cubicBezTo>
                  <a:pt x="1525" y="2377"/>
                  <a:pt x="1523" y="2376"/>
                  <a:pt x="1521" y="2375"/>
                </a:cubicBezTo>
                <a:cubicBezTo>
                  <a:pt x="1520" y="2375"/>
                  <a:pt x="1520" y="2374"/>
                  <a:pt x="1519" y="2374"/>
                </a:cubicBezTo>
                <a:cubicBezTo>
                  <a:pt x="1518" y="2373"/>
                  <a:pt x="1517" y="2373"/>
                  <a:pt x="1517" y="2373"/>
                </a:cubicBezTo>
                <a:cubicBezTo>
                  <a:pt x="1516" y="2372"/>
                  <a:pt x="1516" y="2372"/>
                  <a:pt x="1515" y="2371"/>
                </a:cubicBezTo>
                <a:cubicBezTo>
                  <a:pt x="1512" y="2352"/>
                  <a:pt x="1502" y="2337"/>
                  <a:pt x="1490" y="2326"/>
                </a:cubicBezTo>
                <a:cubicBezTo>
                  <a:pt x="1492" y="2327"/>
                  <a:pt x="1494" y="2327"/>
                  <a:pt x="1497" y="2328"/>
                </a:cubicBezTo>
                <a:cubicBezTo>
                  <a:pt x="1498" y="2328"/>
                  <a:pt x="1500" y="2329"/>
                  <a:pt x="1502" y="2329"/>
                </a:cubicBezTo>
                <a:cubicBezTo>
                  <a:pt x="1504" y="2330"/>
                  <a:pt x="1506" y="2330"/>
                  <a:pt x="1507" y="2331"/>
                </a:cubicBezTo>
                <a:cubicBezTo>
                  <a:pt x="1511" y="2331"/>
                  <a:pt x="1515" y="2332"/>
                  <a:pt x="1518" y="2333"/>
                </a:cubicBezTo>
                <a:cubicBezTo>
                  <a:pt x="1518" y="2333"/>
                  <a:pt x="1519" y="2334"/>
                  <a:pt x="1519" y="2334"/>
                </a:cubicBezTo>
                <a:cubicBezTo>
                  <a:pt x="1519" y="2335"/>
                  <a:pt x="1520" y="2336"/>
                  <a:pt x="1520" y="2337"/>
                </a:cubicBezTo>
                <a:cubicBezTo>
                  <a:pt x="1521" y="2338"/>
                  <a:pt x="1522" y="2339"/>
                  <a:pt x="1522" y="2340"/>
                </a:cubicBezTo>
                <a:cubicBezTo>
                  <a:pt x="1523" y="2341"/>
                  <a:pt x="1523" y="2342"/>
                  <a:pt x="1524" y="2343"/>
                </a:cubicBezTo>
                <a:cubicBezTo>
                  <a:pt x="1525" y="2344"/>
                  <a:pt x="1525" y="2345"/>
                  <a:pt x="1526" y="2346"/>
                </a:cubicBezTo>
                <a:cubicBezTo>
                  <a:pt x="1526" y="2347"/>
                  <a:pt x="1527" y="2348"/>
                  <a:pt x="1527" y="2349"/>
                </a:cubicBezTo>
                <a:cubicBezTo>
                  <a:pt x="1528" y="2350"/>
                  <a:pt x="1528" y="2351"/>
                  <a:pt x="1529" y="2352"/>
                </a:cubicBezTo>
                <a:cubicBezTo>
                  <a:pt x="1529" y="2353"/>
                  <a:pt x="1529" y="2353"/>
                  <a:pt x="1530" y="2354"/>
                </a:cubicBezTo>
                <a:cubicBezTo>
                  <a:pt x="1530" y="2354"/>
                  <a:pt x="1530" y="2355"/>
                  <a:pt x="1530" y="2355"/>
                </a:cubicBezTo>
                <a:cubicBezTo>
                  <a:pt x="1531" y="2356"/>
                  <a:pt x="1531" y="2357"/>
                  <a:pt x="1532" y="2358"/>
                </a:cubicBezTo>
                <a:cubicBezTo>
                  <a:pt x="1532" y="2359"/>
                  <a:pt x="1532" y="2359"/>
                  <a:pt x="1532" y="2360"/>
                </a:cubicBezTo>
                <a:cubicBezTo>
                  <a:pt x="1532" y="2360"/>
                  <a:pt x="1532" y="2360"/>
                  <a:pt x="1533" y="2361"/>
                </a:cubicBezTo>
                <a:cubicBezTo>
                  <a:pt x="1533" y="2362"/>
                  <a:pt x="1533" y="2362"/>
                  <a:pt x="1534" y="2363"/>
                </a:cubicBezTo>
                <a:cubicBezTo>
                  <a:pt x="1534" y="2363"/>
                  <a:pt x="1534" y="2364"/>
                  <a:pt x="1534" y="2364"/>
                </a:cubicBezTo>
                <a:cubicBezTo>
                  <a:pt x="1534" y="2364"/>
                  <a:pt x="1534" y="2365"/>
                  <a:pt x="1534" y="2365"/>
                </a:cubicBezTo>
                <a:cubicBezTo>
                  <a:pt x="1534" y="2365"/>
                  <a:pt x="1534" y="2364"/>
                  <a:pt x="1535" y="2364"/>
                </a:cubicBezTo>
                <a:cubicBezTo>
                  <a:pt x="1535" y="2364"/>
                  <a:pt x="1535" y="2363"/>
                  <a:pt x="1535" y="2363"/>
                </a:cubicBezTo>
                <a:cubicBezTo>
                  <a:pt x="1535" y="2362"/>
                  <a:pt x="1536" y="2361"/>
                  <a:pt x="1536" y="2360"/>
                </a:cubicBezTo>
                <a:cubicBezTo>
                  <a:pt x="1536" y="2360"/>
                  <a:pt x="1536" y="2360"/>
                  <a:pt x="1536" y="2359"/>
                </a:cubicBezTo>
                <a:cubicBezTo>
                  <a:pt x="1536" y="2359"/>
                  <a:pt x="1536" y="2358"/>
                  <a:pt x="1536" y="2358"/>
                </a:cubicBezTo>
                <a:cubicBezTo>
                  <a:pt x="1536" y="2357"/>
                  <a:pt x="1536" y="2356"/>
                  <a:pt x="1536" y="2356"/>
                </a:cubicBezTo>
                <a:cubicBezTo>
                  <a:pt x="1536" y="2355"/>
                  <a:pt x="1536" y="2355"/>
                  <a:pt x="1536" y="2354"/>
                </a:cubicBezTo>
                <a:cubicBezTo>
                  <a:pt x="1536" y="2353"/>
                  <a:pt x="1536" y="2353"/>
                  <a:pt x="1536" y="2352"/>
                </a:cubicBezTo>
                <a:cubicBezTo>
                  <a:pt x="1536" y="2352"/>
                  <a:pt x="1536" y="2351"/>
                  <a:pt x="1536" y="2350"/>
                </a:cubicBezTo>
                <a:cubicBezTo>
                  <a:pt x="1535" y="2349"/>
                  <a:pt x="1535" y="2348"/>
                  <a:pt x="1534" y="2346"/>
                </a:cubicBezTo>
                <a:cubicBezTo>
                  <a:pt x="1534" y="2345"/>
                  <a:pt x="1533" y="2344"/>
                  <a:pt x="1533" y="2342"/>
                </a:cubicBezTo>
                <a:cubicBezTo>
                  <a:pt x="1532" y="2341"/>
                  <a:pt x="1531" y="2340"/>
                  <a:pt x="1530" y="2339"/>
                </a:cubicBezTo>
                <a:cubicBezTo>
                  <a:pt x="1530" y="2337"/>
                  <a:pt x="1529" y="2336"/>
                  <a:pt x="1528" y="2335"/>
                </a:cubicBezTo>
                <a:cubicBezTo>
                  <a:pt x="1528" y="2335"/>
                  <a:pt x="1527" y="2335"/>
                  <a:pt x="1527" y="2335"/>
                </a:cubicBezTo>
                <a:cubicBezTo>
                  <a:pt x="1528" y="2335"/>
                  <a:pt x="1529" y="2335"/>
                  <a:pt x="1530" y="2335"/>
                </a:cubicBezTo>
                <a:cubicBezTo>
                  <a:pt x="1532" y="2336"/>
                  <a:pt x="1533" y="2336"/>
                  <a:pt x="1535" y="2336"/>
                </a:cubicBezTo>
                <a:cubicBezTo>
                  <a:pt x="1537" y="2337"/>
                  <a:pt x="1538" y="2337"/>
                  <a:pt x="1540" y="2338"/>
                </a:cubicBezTo>
                <a:cubicBezTo>
                  <a:pt x="1541" y="2338"/>
                  <a:pt x="1541" y="2338"/>
                  <a:pt x="1542" y="2339"/>
                </a:cubicBezTo>
                <a:cubicBezTo>
                  <a:pt x="1542" y="2339"/>
                  <a:pt x="1542" y="2339"/>
                  <a:pt x="1542" y="2339"/>
                </a:cubicBezTo>
                <a:cubicBezTo>
                  <a:pt x="1542" y="2339"/>
                  <a:pt x="1542" y="2339"/>
                  <a:pt x="1542" y="2339"/>
                </a:cubicBezTo>
                <a:cubicBezTo>
                  <a:pt x="1542" y="2339"/>
                  <a:pt x="1542" y="2339"/>
                  <a:pt x="1542" y="2339"/>
                </a:cubicBezTo>
                <a:cubicBezTo>
                  <a:pt x="1542" y="2339"/>
                  <a:pt x="1542" y="2339"/>
                  <a:pt x="1542" y="2339"/>
                </a:cubicBezTo>
                <a:cubicBezTo>
                  <a:pt x="1542" y="2339"/>
                  <a:pt x="1542" y="2339"/>
                  <a:pt x="1542" y="2339"/>
                </a:cubicBezTo>
                <a:cubicBezTo>
                  <a:pt x="1543" y="2339"/>
                  <a:pt x="1543" y="2339"/>
                  <a:pt x="1543" y="2339"/>
                </a:cubicBezTo>
                <a:cubicBezTo>
                  <a:pt x="1543" y="2339"/>
                  <a:pt x="1544" y="2340"/>
                  <a:pt x="1544" y="2340"/>
                </a:cubicBezTo>
                <a:cubicBezTo>
                  <a:pt x="1545" y="2340"/>
                  <a:pt x="1545" y="2341"/>
                  <a:pt x="1546" y="2341"/>
                </a:cubicBezTo>
                <a:cubicBezTo>
                  <a:pt x="1546" y="2341"/>
                  <a:pt x="1546" y="2342"/>
                  <a:pt x="1546" y="2342"/>
                </a:cubicBezTo>
                <a:cubicBezTo>
                  <a:pt x="1547" y="2342"/>
                  <a:pt x="1547" y="2342"/>
                  <a:pt x="1547" y="2342"/>
                </a:cubicBezTo>
                <a:cubicBezTo>
                  <a:pt x="1547" y="2343"/>
                  <a:pt x="1547" y="2343"/>
                  <a:pt x="1547" y="2343"/>
                </a:cubicBezTo>
                <a:cubicBezTo>
                  <a:pt x="1549" y="2345"/>
                  <a:pt x="1551" y="2347"/>
                  <a:pt x="1553" y="2349"/>
                </a:cubicBezTo>
                <a:cubicBezTo>
                  <a:pt x="1554" y="2352"/>
                  <a:pt x="1555" y="2354"/>
                  <a:pt x="1556" y="2356"/>
                </a:cubicBezTo>
                <a:cubicBezTo>
                  <a:pt x="1557" y="2358"/>
                  <a:pt x="1558" y="2360"/>
                  <a:pt x="1558" y="2362"/>
                </a:cubicBezTo>
                <a:cubicBezTo>
                  <a:pt x="1559" y="2363"/>
                  <a:pt x="1559" y="2364"/>
                  <a:pt x="1560" y="2365"/>
                </a:cubicBezTo>
                <a:cubicBezTo>
                  <a:pt x="1560" y="2366"/>
                  <a:pt x="1560" y="2366"/>
                  <a:pt x="1560" y="2366"/>
                </a:cubicBezTo>
                <a:cubicBezTo>
                  <a:pt x="1560" y="2366"/>
                  <a:pt x="1560" y="2366"/>
                  <a:pt x="1560" y="2365"/>
                </a:cubicBezTo>
                <a:cubicBezTo>
                  <a:pt x="1560" y="2364"/>
                  <a:pt x="1560" y="2363"/>
                  <a:pt x="1560" y="2361"/>
                </a:cubicBezTo>
                <a:cubicBezTo>
                  <a:pt x="1560" y="2359"/>
                  <a:pt x="1559" y="2357"/>
                  <a:pt x="1559" y="2355"/>
                </a:cubicBezTo>
                <a:cubicBezTo>
                  <a:pt x="1558" y="2353"/>
                  <a:pt x="1558" y="2350"/>
                  <a:pt x="1557" y="2347"/>
                </a:cubicBezTo>
                <a:cubicBezTo>
                  <a:pt x="1556" y="2344"/>
                  <a:pt x="1554" y="2341"/>
                  <a:pt x="1552" y="2339"/>
                </a:cubicBezTo>
                <a:cubicBezTo>
                  <a:pt x="1551" y="2338"/>
                  <a:pt x="1551" y="2338"/>
                  <a:pt x="1551" y="2337"/>
                </a:cubicBezTo>
                <a:cubicBezTo>
                  <a:pt x="1551" y="2337"/>
                  <a:pt x="1550" y="2337"/>
                  <a:pt x="1550" y="2336"/>
                </a:cubicBezTo>
                <a:cubicBezTo>
                  <a:pt x="1549" y="2336"/>
                  <a:pt x="1548" y="2335"/>
                  <a:pt x="1548" y="2334"/>
                </a:cubicBezTo>
                <a:cubicBezTo>
                  <a:pt x="1547" y="2334"/>
                  <a:pt x="1547" y="2334"/>
                  <a:pt x="1547" y="2334"/>
                </a:cubicBezTo>
                <a:cubicBezTo>
                  <a:pt x="1546" y="2333"/>
                  <a:pt x="1546" y="2333"/>
                  <a:pt x="1546" y="2333"/>
                </a:cubicBezTo>
                <a:cubicBezTo>
                  <a:pt x="1546" y="2333"/>
                  <a:pt x="1546" y="2333"/>
                  <a:pt x="1546" y="2333"/>
                </a:cubicBezTo>
                <a:cubicBezTo>
                  <a:pt x="1546" y="2333"/>
                  <a:pt x="1546" y="2333"/>
                  <a:pt x="1546" y="2333"/>
                </a:cubicBezTo>
                <a:cubicBezTo>
                  <a:pt x="1546" y="2333"/>
                  <a:pt x="1546" y="2333"/>
                  <a:pt x="1546" y="2333"/>
                </a:cubicBezTo>
                <a:cubicBezTo>
                  <a:pt x="1546" y="2333"/>
                  <a:pt x="1546" y="2333"/>
                  <a:pt x="1546" y="2333"/>
                </a:cubicBezTo>
                <a:cubicBezTo>
                  <a:pt x="1545" y="2333"/>
                  <a:pt x="1545" y="2333"/>
                  <a:pt x="1545" y="2333"/>
                </a:cubicBezTo>
                <a:cubicBezTo>
                  <a:pt x="1544" y="2332"/>
                  <a:pt x="1543" y="2332"/>
                  <a:pt x="1543" y="2331"/>
                </a:cubicBezTo>
                <a:cubicBezTo>
                  <a:pt x="1541" y="2330"/>
                  <a:pt x="1539" y="2330"/>
                  <a:pt x="1537" y="2329"/>
                </a:cubicBezTo>
                <a:cubicBezTo>
                  <a:pt x="1535" y="2329"/>
                  <a:pt x="1533" y="2328"/>
                  <a:pt x="1531" y="2328"/>
                </a:cubicBezTo>
                <a:cubicBezTo>
                  <a:pt x="1528" y="2327"/>
                  <a:pt x="1524" y="2326"/>
                  <a:pt x="1520" y="2325"/>
                </a:cubicBezTo>
                <a:cubicBezTo>
                  <a:pt x="1516" y="2325"/>
                  <a:pt x="1513" y="2324"/>
                  <a:pt x="1509" y="2323"/>
                </a:cubicBezTo>
                <a:cubicBezTo>
                  <a:pt x="1507" y="2323"/>
                  <a:pt x="1505" y="2322"/>
                  <a:pt x="1503" y="2322"/>
                </a:cubicBezTo>
                <a:cubicBezTo>
                  <a:pt x="1502" y="2322"/>
                  <a:pt x="1500" y="2321"/>
                  <a:pt x="1498" y="2321"/>
                </a:cubicBezTo>
                <a:cubicBezTo>
                  <a:pt x="1492" y="2320"/>
                  <a:pt x="1486" y="2319"/>
                  <a:pt x="1480" y="2319"/>
                </a:cubicBezTo>
                <a:cubicBezTo>
                  <a:pt x="1452" y="2298"/>
                  <a:pt x="1418" y="2292"/>
                  <a:pt x="1418" y="2292"/>
                </a:cubicBezTo>
                <a:cubicBezTo>
                  <a:pt x="1429" y="2285"/>
                  <a:pt x="1441" y="2281"/>
                  <a:pt x="1454" y="2280"/>
                </a:cubicBezTo>
                <a:cubicBezTo>
                  <a:pt x="1456" y="2281"/>
                  <a:pt x="1458" y="2282"/>
                  <a:pt x="1461" y="2284"/>
                </a:cubicBezTo>
                <a:cubicBezTo>
                  <a:pt x="1464" y="2285"/>
                  <a:pt x="1466" y="2287"/>
                  <a:pt x="1470" y="2289"/>
                </a:cubicBezTo>
                <a:cubicBezTo>
                  <a:pt x="1471" y="2290"/>
                  <a:pt x="1473" y="2291"/>
                  <a:pt x="1474" y="2292"/>
                </a:cubicBezTo>
                <a:cubicBezTo>
                  <a:pt x="1476" y="2293"/>
                  <a:pt x="1477" y="2294"/>
                  <a:pt x="1479" y="2295"/>
                </a:cubicBezTo>
                <a:cubicBezTo>
                  <a:pt x="1482" y="2297"/>
                  <a:pt x="1486" y="2299"/>
                  <a:pt x="1489" y="2301"/>
                </a:cubicBezTo>
                <a:cubicBezTo>
                  <a:pt x="1492" y="2303"/>
                  <a:pt x="1496" y="2305"/>
                  <a:pt x="1499" y="2306"/>
                </a:cubicBezTo>
                <a:cubicBezTo>
                  <a:pt x="1500" y="2307"/>
                  <a:pt x="1501" y="2307"/>
                  <a:pt x="1501" y="2308"/>
                </a:cubicBezTo>
                <a:cubicBezTo>
                  <a:pt x="1502" y="2308"/>
                  <a:pt x="1503" y="2309"/>
                  <a:pt x="1504" y="2309"/>
                </a:cubicBezTo>
                <a:cubicBezTo>
                  <a:pt x="1506" y="2310"/>
                  <a:pt x="1507" y="2311"/>
                  <a:pt x="1509" y="2312"/>
                </a:cubicBezTo>
                <a:cubicBezTo>
                  <a:pt x="1512" y="2313"/>
                  <a:pt x="1516" y="2315"/>
                  <a:pt x="1519" y="2316"/>
                </a:cubicBezTo>
                <a:cubicBezTo>
                  <a:pt x="1522" y="2317"/>
                  <a:pt x="1525" y="2318"/>
                  <a:pt x="1528" y="2318"/>
                </a:cubicBezTo>
                <a:cubicBezTo>
                  <a:pt x="1529" y="2318"/>
                  <a:pt x="1530" y="2318"/>
                  <a:pt x="1530" y="2318"/>
                </a:cubicBezTo>
                <a:cubicBezTo>
                  <a:pt x="1531" y="2318"/>
                  <a:pt x="1532" y="2319"/>
                  <a:pt x="1532" y="2319"/>
                </a:cubicBezTo>
                <a:cubicBezTo>
                  <a:pt x="1533" y="2319"/>
                  <a:pt x="1534" y="2319"/>
                  <a:pt x="1534" y="2319"/>
                </a:cubicBezTo>
                <a:cubicBezTo>
                  <a:pt x="1535" y="2319"/>
                  <a:pt x="1536" y="2319"/>
                  <a:pt x="1536" y="2319"/>
                </a:cubicBezTo>
                <a:cubicBezTo>
                  <a:pt x="1538" y="2319"/>
                  <a:pt x="1539" y="2319"/>
                  <a:pt x="1540" y="2318"/>
                </a:cubicBezTo>
                <a:cubicBezTo>
                  <a:pt x="1541" y="2318"/>
                  <a:pt x="1542" y="2318"/>
                  <a:pt x="1543" y="2318"/>
                </a:cubicBezTo>
                <a:cubicBezTo>
                  <a:pt x="1543" y="2318"/>
                  <a:pt x="1544" y="2318"/>
                  <a:pt x="1545" y="2317"/>
                </a:cubicBezTo>
                <a:cubicBezTo>
                  <a:pt x="1545" y="2317"/>
                  <a:pt x="1546" y="2317"/>
                  <a:pt x="1546" y="2317"/>
                </a:cubicBezTo>
                <a:cubicBezTo>
                  <a:pt x="1547" y="2317"/>
                  <a:pt x="1548" y="2316"/>
                  <a:pt x="1548" y="2316"/>
                </a:cubicBezTo>
                <a:cubicBezTo>
                  <a:pt x="1548" y="2316"/>
                  <a:pt x="1547" y="2316"/>
                  <a:pt x="1546" y="2316"/>
                </a:cubicBezTo>
                <a:cubicBezTo>
                  <a:pt x="1546" y="2317"/>
                  <a:pt x="1545" y="2317"/>
                  <a:pt x="1545" y="2317"/>
                </a:cubicBezTo>
                <a:cubicBezTo>
                  <a:pt x="1544" y="2316"/>
                  <a:pt x="1543" y="2316"/>
                  <a:pt x="1542" y="2316"/>
                </a:cubicBezTo>
                <a:cubicBezTo>
                  <a:pt x="1542" y="2316"/>
                  <a:pt x="1541" y="2316"/>
                  <a:pt x="1540" y="2316"/>
                </a:cubicBezTo>
                <a:cubicBezTo>
                  <a:pt x="1539" y="2316"/>
                  <a:pt x="1539" y="2316"/>
                  <a:pt x="1538" y="2316"/>
                </a:cubicBezTo>
                <a:cubicBezTo>
                  <a:pt x="1538" y="2316"/>
                  <a:pt x="1537" y="2316"/>
                  <a:pt x="1537" y="2316"/>
                </a:cubicBezTo>
                <a:cubicBezTo>
                  <a:pt x="1535" y="2315"/>
                  <a:pt x="1534" y="2315"/>
                  <a:pt x="1533" y="2315"/>
                </a:cubicBezTo>
                <a:cubicBezTo>
                  <a:pt x="1532" y="2315"/>
                  <a:pt x="1532" y="2314"/>
                  <a:pt x="1531" y="2314"/>
                </a:cubicBezTo>
                <a:cubicBezTo>
                  <a:pt x="1531" y="2314"/>
                  <a:pt x="1530" y="2314"/>
                  <a:pt x="1529" y="2314"/>
                </a:cubicBezTo>
                <a:cubicBezTo>
                  <a:pt x="1529" y="2313"/>
                  <a:pt x="1528" y="2313"/>
                  <a:pt x="1527" y="2313"/>
                </a:cubicBezTo>
                <a:cubicBezTo>
                  <a:pt x="1527" y="2313"/>
                  <a:pt x="1526" y="2312"/>
                  <a:pt x="1525" y="2312"/>
                </a:cubicBezTo>
                <a:cubicBezTo>
                  <a:pt x="1525" y="2312"/>
                  <a:pt x="1524" y="2311"/>
                  <a:pt x="1523" y="2311"/>
                </a:cubicBezTo>
                <a:cubicBezTo>
                  <a:pt x="1522" y="2311"/>
                  <a:pt x="1522" y="2310"/>
                  <a:pt x="1521" y="2310"/>
                </a:cubicBezTo>
                <a:cubicBezTo>
                  <a:pt x="1518" y="2309"/>
                  <a:pt x="1515" y="2307"/>
                  <a:pt x="1512" y="2305"/>
                </a:cubicBezTo>
                <a:cubicBezTo>
                  <a:pt x="1511" y="2304"/>
                  <a:pt x="1509" y="2304"/>
                  <a:pt x="1507" y="2303"/>
                </a:cubicBezTo>
                <a:cubicBezTo>
                  <a:pt x="1506" y="2302"/>
                  <a:pt x="1504" y="2301"/>
                  <a:pt x="1503" y="2300"/>
                </a:cubicBezTo>
                <a:cubicBezTo>
                  <a:pt x="1499" y="2298"/>
                  <a:pt x="1496" y="2296"/>
                  <a:pt x="1493" y="2294"/>
                </a:cubicBezTo>
                <a:cubicBezTo>
                  <a:pt x="1489" y="2292"/>
                  <a:pt x="1486" y="2290"/>
                  <a:pt x="1483" y="2288"/>
                </a:cubicBezTo>
                <a:cubicBezTo>
                  <a:pt x="1481" y="2287"/>
                  <a:pt x="1480" y="2287"/>
                  <a:pt x="1478" y="2286"/>
                </a:cubicBezTo>
                <a:cubicBezTo>
                  <a:pt x="1476" y="2285"/>
                  <a:pt x="1475" y="2284"/>
                  <a:pt x="1473" y="2283"/>
                </a:cubicBezTo>
                <a:cubicBezTo>
                  <a:pt x="1470" y="2282"/>
                  <a:pt x="1467" y="2280"/>
                  <a:pt x="1464" y="2279"/>
                </a:cubicBezTo>
                <a:cubicBezTo>
                  <a:pt x="1480" y="2278"/>
                  <a:pt x="1497" y="2280"/>
                  <a:pt x="1513" y="2281"/>
                </a:cubicBezTo>
                <a:cubicBezTo>
                  <a:pt x="1516" y="2283"/>
                  <a:pt x="1520" y="2285"/>
                  <a:pt x="1523" y="2287"/>
                </a:cubicBezTo>
                <a:cubicBezTo>
                  <a:pt x="1525" y="2288"/>
                  <a:pt x="1528" y="2290"/>
                  <a:pt x="1531" y="2291"/>
                </a:cubicBezTo>
                <a:cubicBezTo>
                  <a:pt x="1532" y="2292"/>
                  <a:pt x="1533" y="2292"/>
                  <a:pt x="1534" y="2293"/>
                </a:cubicBezTo>
                <a:cubicBezTo>
                  <a:pt x="1536" y="2294"/>
                  <a:pt x="1537" y="2294"/>
                  <a:pt x="1538" y="2295"/>
                </a:cubicBezTo>
                <a:cubicBezTo>
                  <a:pt x="1541" y="2296"/>
                  <a:pt x="1543" y="2297"/>
                  <a:pt x="1546" y="2298"/>
                </a:cubicBezTo>
                <a:cubicBezTo>
                  <a:pt x="1548" y="2299"/>
                  <a:pt x="1550" y="2299"/>
                  <a:pt x="1552" y="2300"/>
                </a:cubicBezTo>
                <a:cubicBezTo>
                  <a:pt x="1555" y="2300"/>
                  <a:pt x="1557" y="2301"/>
                  <a:pt x="1558" y="2301"/>
                </a:cubicBezTo>
                <a:cubicBezTo>
                  <a:pt x="1559" y="2301"/>
                  <a:pt x="1560" y="2301"/>
                  <a:pt x="1561" y="2301"/>
                </a:cubicBezTo>
                <a:cubicBezTo>
                  <a:pt x="1562" y="2301"/>
                  <a:pt x="1563" y="2301"/>
                  <a:pt x="1563" y="2301"/>
                </a:cubicBezTo>
                <a:cubicBezTo>
                  <a:pt x="1564" y="2301"/>
                  <a:pt x="1564" y="2301"/>
                  <a:pt x="1565" y="2301"/>
                </a:cubicBezTo>
                <a:cubicBezTo>
                  <a:pt x="1565" y="2301"/>
                  <a:pt x="1566" y="2301"/>
                  <a:pt x="1566" y="2301"/>
                </a:cubicBezTo>
                <a:cubicBezTo>
                  <a:pt x="1567" y="2301"/>
                  <a:pt x="1567" y="2301"/>
                  <a:pt x="1567" y="2301"/>
                </a:cubicBezTo>
                <a:cubicBezTo>
                  <a:pt x="1567" y="2301"/>
                  <a:pt x="1567" y="2301"/>
                  <a:pt x="1566" y="2300"/>
                </a:cubicBezTo>
                <a:cubicBezTo>
                  <a:pt x="1566" y="2300"/>
                  <a:pt x="1566" y="2300"/>
                  <a:pt x="1565" y="2300"/>
                </a:cubicBezTo>
                <a:cubicBezTo>
                  <a:pt x="1565" y="2300"/>
                  <a:pt x="1564" y="2300"/>
                  <a:pt x="1563" y="2299"/>
                </a:cubicBezTo>
                <a:cubicBezTo>
                  <a:pt x="1562" y="2299"/>
                  <a:pt x="1561" y="2299"/>
                  <a:pt x="1559" y="2298"/>
                </a:cubicBezTo>
                <a:cubicBezTo>
                  <a:pt x="1558" y="2297"/>
                  <a:pt x="1556" y="2296"/>
                  <a:pt x="1554" y="2295"/>
                </a:cubicBezTo>
                <a:cubicBezTo>
                  <a:pt x="1552" y="2295"/>
                  <a:pt x="1550" y="2293"/>
                  <a:pt x="1548" y="2292"/>
                </a:cubicBezTo>
                <a:cubicBezTo>
                  <a:pt x="1546" y="2291"/>
                  <a:pt x="1544" y="2290"/>
                  <a:pt x="1541" y="2288"/>
                </a:cubicBezTo>
                <a:cubicBezTo>
                  <a:pt x="1540" y="2288"/>
                  <a:pt x="1539" y="2287"/>
                  <a:pt x="1538" y="2286"/>
                </a:cubicBezTo>
                <a:cubicBezTo>
                  <a:pt x="1537" y="2286"/>
                  <a:pt x="1535" y="2285"/>
                  <a:pt x="1534" y="2284"/>
                </a:cubicBezTo>
                <a:cubicBezTo>
                  <a:pt x="1533" y="2284"/>
                  <a:pt x="1532" y="2283"/>
                  <a:pt x="1531" y="2282"/>
                </a:cubicBezTo>
                <a:cubicBezTo>
                  <a:pt x="1553" y="2283"/>
                  <a:pt x="1574" y="2280"/>
                  <a:pt x="1592" y="2265"/>
                </a:cubicBezTo>
                <a:cubicBezTo>
                  <a:pt x="1557" y="2277"/>
                  <a:pt x="1512" y="2264"/>
                  <a:pt x="1476" y="2259"/>
                </a:cubicBezTo>
                <a:cubicBezTo>
                  <a:pt x="1477" y="2259"/>
                  <a:pt x="1477" y="2258"/>
                  <a:pt x="1478" y="2258"/>
                </a:cubicBezTo>
                <a:cubicBezTo>
                  <a:pt x="1480" y="2257"/>
                  <a:pt x="1482" y="2256"/>
                  <a:pt x="1484" y="2255"/>
                </a:cubicBezTo>
                <a:cubicBezTo>
                  <a:pt x="1485" y="2255"/>
                  <a:pt x="1485" y="2254"/>
                  <a:pt x="1486" y="2254"/>
                </a:cubicBezTo>
                <a:cubicBezTo>
                  <a:pt x="1486" y="2254"/>
                  <a:pt x="1487" y="2254"/>
                  <a:pt x="1487" y="2254"/>
                </a:cubicBezTo>
                <a:cubicBezTo>
                  <a:pt x="1488" y="2253"/>
                  <a:pt x="1489" y="2253"/>
                  <a:pt x="1490" y="2253"/>
                </a:cubicBezTo>
                <a:cubicBezTo>
                  <a:pt x="1491" y="2252"/>
                  <a:pt x="1492" y="2252"/>
                  <a:pt x="1493" y="2252"/>
                </a:cubicBezTo>
                <a:cubicBezTo>
                  <a:pt x="1494" y="2252"/>
                  <a:pt x="1495" y="2251"/>
                  <a:pt x="1496" y="2251"/>
                </a:cubicBezTo>
                <a:cubicBezTo>
                  <a:pt x="1496" y="2251"/>
                  <a:pt x="1497" y="2251"/>
                  <a:pt x="1498" y="2251"/>
                </a:cubicBezTo>
                <a:cubicBezTo>
                  <a:pt x="1499" y="2251"/>
                  <a:pt x="1499" y="2251"/>
                  <a:pt x="1500" y="2251"/>
                </a:cubicBezTo>
                <a:cubicBezTo>
                  <a:pt x="1501" y="2251"/>
                  <a:pt x="1502" y="2251"/>
                  <a:pt x="1503" y="2251"/>
                </a:cubicBezTo>
                <a:cubicBezTo>
                  <a:pt x="1503" y="2251"/>
                  <a:pt x="1504" y="2251"/>
                  <a:pt x="1504" y="2251"/>
                </a:cubicBezTo>
                <a:cubicBezTo>
                  <a:pt x="1504" y="2251"/>
                  <a:pt x="1503" y="2251"/>
                  <a:pt x="1503" y="2250"/>
                </a:cubicBezTo>
                <a:cubicBezTo>
                  <a:pt x="1502" y="2250"/>
                  <a:pt x="1501" y="2250"/>
                  <a:pt x="1500" y="2249"/>
                </a:cubicBezTo>
                <a:cubicBezTo>
                  <a:pt x="1499" y="2249"/>
                  <a:pt x="1499" y="2249"/>
                  <a:pt x="1498" y="2249"/>
                </a:cubicBezTo>
                <a:cubicBezTo>
                  <a:pt x="1497" y="2249"/>
                  <a:pt x="1496" y="2248"/>
                  <a:pt x="1496" y="2248"/>
                </a:cubicBezTo>
                <a:cubicBezTo>
                  <a:pt x="1495" y="2248"/>
                  <a:pt x="1494" y="2248"/>
                  <a:pt x="1493" y="2248"/>
                </a:cubicBezTo>
                <a:cubicBezTo>
                  <a:pt x="1492" y="2248"/>
                  <a:pt x="1491" y="2248"/>
                  <a:pt x="1490" y="2248"/>
                </a:cubicBezTo>
                <a:cubicBezTo>
                  <a:pt x="1487" y="2248"/>
                  <a:pt x="1485" y="2248"/>
                  <a:pt x="1482" y="2249"/>
                </a:cubicBezTo>
                <a:cubicBezTo>
                  <a:pt x="1480" y="2250"/>
                  <a:pt x="1477" y="2251"/>
                  <a:pt x="1475" y="2252"/>
                </a:cubicBezTo>
                <a:cubicBezTo>
                  <a:pt x="1474" y="2252"/>
                  <a:pt x="1474" y="2252"/>
                  <a:pt x="1473" y="2252"/>
                </a:cubicBezTo>
                <a:cubicBezTo>
                  <a:pt x="1472" y="2253"/>
                  <a:pt x="1472" y="2253"/>
                  <a:pt x="1471" y="2253"/>
                </a:cubicBezTo>
                <a:cubicBezTo>
                  <a:pt x="1470" y="2254"/>
                  <a:pt x="1469" y="2254"/>
                  <a:pt x="1467" y="2255"/>
                </a:cubicBezTo>
                <a:cubicBezTo>
                  <a:pt x="1466" y="2256"/>
                  <a:pt x="1465" y="2257"/>
                  <a:pt x="1463" y="2257"/>
                </a:cubicBezTo>
                <a:cubicBezTo>
                  <a:pt x="1463" y="2257"/>
                  <a:pt x="1463" y="2257"/>
                  <a:pt x="1463" y="2257"/>
                </a:cubicBezTo>
                <a:cubicBezTo>
                  <a:pt x="1418" y="2254"/>
                  <a:pt x="1401" y="2291"/>
                  <a:pt x="1380" y="2272"/>
                </a:cubicBezTo>
                <a:cubicBezTo>
                  <a:pt x="1365" y="2258"/>
                  <a:pt x="1335" y="2167"/>
                  <a:pt x="1328" y="2145"/>
                </a:cubicBezTo>
                <a:cubicBezTo>
                  <a:pt x="1324" y="2135"/>
                  <a:pt x="1321" y="2127"/>
                  <a:pt x="1317" y="2120"/>
                </a:cubicBezTo>
                <a:cubicBezTo>
                  <a:pt x="1317" y="2121"/>
                  <a:pt x="1317" y="2121"/>
                  <a:pt x="1317" y="2121"/>
                </a:cubicBezTo>
                <a:cubicBezTo>
                  <a:pt x="1318" y="2121"/>
                  <a:pt x="1319" y="2122"/>
                  <a:pt x="1320" y="2123"/>
                </a:cubicBezTo>
                <a:cubicBezTo>
                  <a:pt x="1321" y="2124"/>
                  <a:pt x="1322" y="2125"/>
                  <a:pt x="1323" y="2126"/>
                </a:cubicBezTo>
                <a:cubicBezTo>
                  <a:pt x="1324" y="2127"/>
                  <a:pt x="1325" y="2128"/>
                  <a:pt x="1326" y="2130"/>
                </a:cubicBezTo>
                <a:cubicBezTo>
                  <a:pt x="1327" y="2131"/>
                  <a:pt x="1328" y="2132"/>
                  <a:pt x="1329" y="2134"/>
                </a:cubicBezTo>
                <a:cubicBezTo>
                  <a:pt x="1331" y="2136"/>
                  <a:pt x="1334" y="2139"/>
                  <a:pt x="1336" y="2143"/>
                </a:cubicBezTo>
                <a:cubicBezTo>
                  <a:pt x="1339" y="2146"/>
                  <a:pt x="1341" y="2150"/>
                  <a:pt x="1344" y="2154"/>
                </a:cubicBezTo>
                <a:cubicBezTo>
                  <a:pt x="1345" y="2155"/>
                  <a:pt x="1346" y="2157"/>
                  <a:pt x="1348" y="2159"/>
                </a:cubicBezTo>
                <a:cubicBezTo>
                  <a:pt x="1349" y="2161"/>
                  <a:pt x="1350" y="2163"/>
                  <a:pt x="1352" y="2165"/>
                </a:cubicBezTo>
                <a:cubicBezTo>
                  <a:pt x="1352" y="2166"/>
                  <a:pt x="1352" y="2166"/>
                  <a:pt x="1353" y="2167"/>
                </a:cubicBezTo>
                <a:cubicBezTo>
                  <a:pt x="1353" y="2167"/>
                  <a:pt x="1353" y="2167"/>
                  <a:pt x="1353" y="2168"/>
                </a:cubicBezTo>
                <a:cubicBezTo>
                  <a:pt x="1353" y="2171"/>
                  <a:pt x="1354" y="2175"/>
                  <a:pt x="1356" y="2179"/>
                </a:cubicBezTo>
                <a:cubicBezTo>
                  <a:pt x="1357" y="2184"/>
                  <a:pt x="1359" y="2190"/>
                  <a:pt x="1361" y="2196"/>
                </a:cubicBezTo>
                <a:cubicBezTo>
                  <a:pt x="1361" y="2197"/>
                  <a:pt x="1362" y="2199"/>
                  <a:pt x="1363" y="2200"/>
                </a:cubicBezTo>
                <a:cubicBezTo>
                  <a:pt x="1363" y="2202"/>
                  <a:pt x="1364" y="2203"/>
                  <a:pt x="1364" y="2205"/>
                </a:cubicBezTo>
                <a:cubicBezTo>
                  <a:pt x="1365" y="2208"/>
                  <a:pt x="1367" y="2211"/>
                  <a:pt x="1368" y="2214"/>
                </a:cubicBezTo>
                <a:cubicBezTo>
                  <a:pt x="1369" y="2215"/>
                  <a:pt x="1369" y="2217"/>
                  <a:pt x="1370" y="2218"/>
                </a:cubicBezTo>
                <a:cubicBezTo>
                  <a:pt x="1371" y="2220"/>
                  <a:pt x="1372" y="2221"/>
                  <a:pt x="1372" y="2223"/>
                </a:cubicBezTo>
                <a:cubicBezTo>
                  <a:pt x="1373" y="2224"/>
                  <a:pt x="1374" y="2226"/>
                  <a:pt x="1375" y="2227"/>
                </a:cubicBezTo>
                <a:cubicBezTo>
                  <a:pt x="1375" y="2228"/>
                  <a:pt x="1376" y="2228"/>
                  <a:pt x="1376" y="2229"/>
                </a:cubicBezTo>
                <a:cubicBezTo>
                  <a:pt x="1377" y="2230"/>
                  <a:pt x="1377" y="2231"/>
                  <a:pt x="1378" y="2231"/>
                </a:cubicBezTo>
                <a:cubicBezTo>
                  <a:pt x="1378" y="2233"/>
                  <a:pt x="1379" y="2234"/>
                  <a:pt x="1380" y="2235"/>
                </a:cubicBezTo>
                <a:cubicBezTo>
                  <a:pt x="1381" y="2236"/>
                  <a:pt x="1381" y="2236"/>
                  <a:pt x="1382" y="2237"/>
                </a:cubicBezTo>
                <a:cubicBezTo>
                  <a:pt x="1382" y="2237"/>
                  <a:pt x="1383" y="2238"/>
                  <a:pt x="1383" y="2238"/>
                </a:cubicBezTo>
                <a:cubicBezTo>
                  <a:pt x="1384" y="2239"/>
                  <a:pt x="1385" y="2239"/>
                  <a:pt x="1385" y="2240"/>
                </a:cubicBezTo>
                <a:cubicBezTo>
                  <a:pt x="1386" y="2241"/>
                  <a:pt x="1386" y="2241"/>
                  <a:pt x="1387" y="2241"/>
                </a:cubicBezTo>
                <a:cubicBezTo>
                  <a:pt x="1388" y="2242"/>
                  <a:pt x="1389" y="2243"/>
                  <a:pt x="1390" y="2244"/>
                </a:cubicBezTo>
                <a:cubicBezTo>
                  <a:pt x="1390" y="2244"/>
                  <a:pt x="1391" y="2245"/>
                  <a:pt x="1392" y="2245"/>
                </a:cubicBezTo>
                <a:cubicBezTo>
                  <a:pt x="1392" y="2245"/>
                  <a:pt x="1393" y="2246"/>
                  <a:pt x="1393" y="2246"/>
                </a:cubicBezTo>
                <a:cubicBezTo>
                  <a:pt x="1394" y="2246"/>
                  <a:pt x="1395" y="2247"/>
                  <a:pt x="1396" y="2247"/>
                </a:cubicBezTo>
                <a:cubicBezTo>
                  <a:pt x="1397" y="2248"/>
                  <a:pt x="1398" y="2248"/>
                  <a:pt x="1399" y="2248"/>
                </a:cubicBezTo>
                <a:cubicBezTo>
                  <a:pt x="1399" y="2248"/>
                  <a:pt x="1400" y="2248"/>
                  <a:pt x="1400" y="2249"/>
                </a:cubicBezTo>
                <a:cubicBezTo>
                  <a:pt x="1401" y="2249"/>
                  <a:pt x="1401" y="2249"/>
                  <a:pt x="1401" y="2249"/>
                </a:cubicBezTo>
                <a:cubicBezTo>
                  <a:pt x="1403" y="2249"/>
                  <a:pt x="1404" y="2249"/>
                  <a:pt x="1405" y="2249"/>
                </a:cubicBezTo>
                <a:cubicBezTo>
                  <a:pt x="1406" y="2249"/>
                  <a:pt x="1406" y="2249"/>
                  <a:pt x="1406" y="2249"/>
                </a:cubicBezTo>
                <a:cubicBezTo>
                  <a:pt x="1406" y="2249"/>
                  <a:pt x="1406" y="2249"/>
                  <a:pt x="1405" y="2249"/>
                </a:cubicBezTo>
                <a:cubicBezTo>
                  <a:pt x="1404" y="2248"/>
                  <a:pt x="1403" y="2248"/>
                  <a:pt x="1402" y="2247"/>
                </a:cubicBezTo>
                <a:cubicBezTo>
                  <a:pt x="1402" y="2247"/>
                  <a:pt x="1401" y="2247"/>
                  <a:pt x="1401" y="2247"/>
                </a:cubicBezTo>
                <a:cubicBezTo>
                  <a:pt x="1401" y="2247"/>
                  <a:pt x="1400" y="2246"/>
                  <a:pt x="1400" y="2246"/>
                </a:cubicBezTo>
                <a:cubicBezTo>
                  <a:pt x="1399" y="2246"/>
                  <a:pt x="1398" y="2245"/>
                  <a:pt x="1398" y="2245"/>
                </a:cubicBezTo>
                <a:cubicBezTo>
                  <a:pt x="1397" y="2244"/>
                  <a:pt x="1396" y="2243"/>
                  <a:pt x="1395" y="2243"/>
                </a:cubicBezTo>
                <a:cubicBezTo>
                  <a:pt x="1395" y="2242"/>
                  <a:pt x="1394" y="2242"/>
                  <a:pt x="1394" y="2242"/>
                </a:cubicBezTo>
                <a:cubicBezTo>
                  <a:pt x="1394" y="2241"/>
                  <a:pt x="1393" y="2241"/>
                  <a:pt x="1393" y="2240"/>
                </a:cubicBezTo>
                <a:cubicBezTo>
                  <a:pt x="1392" y="2240"/>
                  <a:pt x="1391" y="2239"/>
                  <a:pt x="1390" y="2238"/>
                </a:cubicBezTo>
                <a:cubicBezTo>
                  <a:pt x="1390" y="2237"/>
                  <a:pt x="1390" y="2237"/>
                  <a:pt x="1389" y="2236"/>
                </a:cubicBezTo>
                <a:cubicBezTo>
                  <a:pt x="1389" y="2236"/>
                  <a:pt x="1388" y="2235"/>
                  <a:pt x="1388" y="2235"/>
                </a:cubicBezTo>
                <a:cubicBezTo>
                  <a:pt x="1388" y="2234"/>
                  <a:pt x="1387" y="2234"/>
                  <a:pt x="1387" y="2233"/>
                </a:cubicBezTo>
                <a:cubicBezTo>
                  <a:pt x="1386" y="2232"/>
                  <a:pt x="1386" y="2232"/>
                  <a:pt x="1386" y="2231"/>
                </a:cubicBezTo>
                <a:cubicBezTo>
                  <a:pt x="1385" y="2230"/>
                  <a:pt x="1384" y="2229"/>
                  <a:pt x="1383" y="2227"/>
                </a:cubicBezTo>
                <a:cubicBezTo>
                  <a:pt x="1383" y="2226"/>
                  <a:pt x="1382" y="2225"/>
                  <a:pt x="1381" y="2223"/>
                </a:cubicBezTo>
                <a:cubicBezTo>
                  <a:pt x="1381" y="2223"/>
                  <a:pt x="1382" y="2223"/>
                  <a:pt x="1382" y="2223"/>
                </a:cubicBezTo>
                <a:cubicBezTo>
                  <a:pt x="1382" y="2224"/>
                  <a:pt x="1383" y="2224"/>
                  <a:pt x="1383" y="2224"/>
                </a:cubicBezTo>
                <a:cubicBezTo>
                  <a:pt x="1385" y="2225"/>
                  <a:pt x="1386" y="2226"/>
                  <a:pt x="1387" y="2227"/>
                </a:cubicBezTo>
                <a:cubicBezTo>
                  <a:pt x="1388" y="2228"/>
                  <a:pt x="1390" y="2229"/>
                  <a:pt x="1391" y="2230"/>
                </a:cubicBezTo>
                <a:cubicBezTo>
                  <a:pt x="1392" y="2231"/>
                  <a:pt x="1394" y="2232"/>
                  <a:pt x="1395" y="2234"/>
                </a:cubicBezTo>
                <a:cubicBezTo>
                  <a:pt x="1397" y="2235"/>
                  <a:pt x="1398" y="2236"/>
                  <a:pt x="1400" y="2237"/>
                </a:cubicBezTo>
                <a:cubicBezTo>
                  <a:pt x="1401" y="2238"/>
                  <a:pt x="1403" y="2239"/>
                  <a:pt x="1405" y="2241"/>
                </a:cubicBezTo>
                <a:cubicBezTo>
                  <a:pt x="1405" y="2241"/>
                  <a:pt x="1405" y="2241"/>
                  <a:pt x="1406" y="2241"/>
                </a:cubicBezTo>
                <a:cubicBezTo>
                  <a:pt x="1406" y="2242"/>
                  <a:pt x="1407" y="2242"/>
                  <a:pt x="1407" y="2242"/>
                </a:cubicBezTo>
                <a:cubicBezTo>
                  <a:pt x="1408" y="2243"/>
                  <a:pt x="1409" y="2243"/>
                  <a:pt x="1410" y="2244"/>
                </a:cubicBezTo>
                <a:cubicBezTo>
                  <a:pt x="1411" y="2244"/>
                  <a:pt x="1413" y="2245"/>
                  <a:pt x="1415" y="2246"/>
                </a:cubicBezTo>
                <a:cubicBezTo>
                  <a:pt x="1417" y="2246"/>
                  <a:pt x="1418" y="2247"/>
                  <a:pt x="1420" y="2247"/>
                </a:cubicBezTo>
                <a:cubicBezTo>
                  <a:pt x="1421" y="2247"/>
                  <a:pt x="1422" y="2247"/>
                  <a:pt x="1422" y="2247"/>
                </a:cubicBezTo>
                <a:cubicBezTo>
                  <a:pt x="1423" y="2247"/>
                  <a:pt x="1424" y="2246"/>
                  <a:pt x="1424" y="2246"/>
                </a:cubicBezTo>
                <a:cubicBezTo>
                  <a:pt x="1426" y="2246"/>
                  <a:pt x="1427" y="2246"/>
                  <a:pt x="1428" y="2245"/>
                </a:cubicBezTo>
                <a:cubicBezTo>
                  <a:pt x="1429" y="2245"/>
                  <a:pt x="1429" y="2245"/>
                  <a:pt x="1430" y="2244"/>
                </a:cubicBezTo>
                <a:cubicBezTo>
                  <a:pt x="1430" y="2244"/>
                  <a:pt x="1430" y="2244"/>
                  <a:pt x="1430" y="2244"/>
                </a:cubicBezTo>
                <a:cubicBezTo>
                  <a:pt x="1430" y="2244"/>
                  <a:pt x="1430" y="2244"/>
                  <a:pt x="1429" y="2244"/>
                </a:cubicBezTo>
                <a:cubicBezTo>
                  <a:pt x="1429" y="2244"/>
                  <a:pt x="1428" y="2244"/>
                  <a:pt x="1427" y="2244"/>
                </a:cubicBezTo>
                <a:cubicBezTo>
                  <a:pt x="1427" y="2244"/>
                  <a:pt x="1426" y="2244"/>
                  <a:pt x="1425" y="2243"/>
                </a:cubicBezTo>
                <a:cubicBezTo>
                  <a:pt x="1423" y="2243"/>
                  <a:pt x="1422" y="2243"/>
                  <a:pt x="1421" y="2242"/>
                </a:cubicBezTo>
                <a:cubicBezTo>
                  <a:pt x="1421" y="2242"/>
                  <a:pt x="1420" y="2242"/>
                  <a:pt x="1420" y="2242"/>
                </a:cubicBezTo>
                <a:cubicBezTo>
                  <a:pt x="1420" y="2242"/>
                  <a:pt x="1420" y="2241"/>
                  <a:pt x="1419" y="2241"/>
                </a:cubicBezTo>
                <a:cubicBezTo>
                  <a:pt x="1419" y="2241"/>
                  <a:pt x="1418" y="2241"/>
                  <a:pt x="1417" y="2240"/>
                </a:cubicBezTo>
                <a:cubicBezTo>
                  <a:pt x="1416" y="2239"/>
                  <a:pt x="1415" y="2239"/>
                  <a:pt x="1413" y="2238"/>
                </a:cubicBezTo>
                <a:cubicBezTo>
                  <a:pt x="1413" y="2237"/>
                  <a:pt x="1412" y="2236"/>
                  <a:pt x="1411" y="2236"/>
                </a:cubicBezTo>
                <a:cubicBezTo>
                  <a:pt x="1410" y="2235"/>
                  <a:pt x="1410" y="2235"/>
                  <a:pt x="1409" y="2234"/>
                </a:cubicBezTo>
                <a:cubicBezTo>
                  <a:pt x="1408" y="2233"/>
                  <a:pt x="1406" y="2232"/>
                  <a:pt x="1405" y="2231"/>
                </a:cubicBezTo>
                <a:cubicBezTo>
                  <a:pt x="1403" y="2230"/>
                  <a:pt x="1401" y="2228"/>
                  <a:pt x="1400" y="2227"/>
                </a:cubicBezTo>
                <a:cubicBezTo>
                  <a:pt x="1399" y="2227"/>
                  <a:pt x="1398" y="2226"/>
                  <a:pt x="1397" y="2226"/>
                </a:cubicBezTo>
                <a:cubicBezTo>
                  <a:pt x="1397" y="2225"/>
                  <a:pt x="1396" y="2225"/>
                  <a:pt x="1395" y="2224"/>
                </a:cubicBezTo>
                <a:cubicBezTo>
                  <a:pt x="1393" y="2223"/>
                  <a:pt x="1392" y="2223"/>
                  <a:pt x="1390" y="2222"/>
                </a:cubicBezTo>
                <a:cubicBezTo>
                  <a:pt x="1388" y="2221"/>
                  <a:pt x="1387" y="2221"/>
                  <a:pt x="1385" y="2220"/>
                </a:cubicBezTo>
                <a:cubicBezTo>
                  <a:pt x="1384" y="2220"/>
                  <a:pt x="1384" y="2220"/>
                  <a:pt x="1383" y="2220"/>
                </a:cubicBezTo>
                <a:cubicBezTo>
                  <a:pt x="1382" y="2220"/>
                  <a:pt x="1382" y="2220"/>
                  <a:pt x="1381" y="2220"/>
                </a:cubicBezTo>
                <a:cubicBezTo>
                  <a:pt x="1380" y="2220"/>
                  <a:pt x="1380" y="2220"/>
                  <a:pt x="1379" y="2220"/>
                </a:cubicBezTo>
                <a:cubicBezTo>
                  <a:pt x="1379" y="2220"/>
                  <a:pt x="1379" y="2219"/>
                  <a:pt x="1379" y="2219"/>
                </a:cubicBezTo>
                <a:cubicBezTo>
                  <a:pt x="1379" y="2218"/>
                  <a:pt x="1378" y="2216"/>
                  <a:pt x="1377" y="2215"/>
                </a:cubicBezTo>
                <a:cubicBezTo>
                  <a:pt x="1377" y="2214"/>
                  <a:pt x="1376" y="2212"/>
                  <a:pt x="1375" y="2211"/>
                </a:cubicBezTo>
                <a:cubicBezTo>
                  <a:pt x="1374" y="2208"/>
                  <a:pt x="1373" y="2205"/>
                  <a:pt x="1371" y="2202"/>
                </a:cubicBezTo>
                <a:cubicBezTo>
                  <a:pt x="1371" y="2200"/>
                  <a:pt x="1370" y="2199"/>
                  <a:pt x="1369" y="2197"/>
                </a:cubicBezTo>
                <a:cubicBezTo>
                  <a:pt x="1369" y="2196"/>
                  <a:pt x="1368" y="2194"/>
                  <a:pt x="1367" y="2193"/>
                </a:cubicBezTo>
                <a:cubicBezTo>
                  <a:pt x="1365" y="2187"/>
                  <a:pt x="1362" y="2182"/>
                  <a:pt x="1360" y="2178"/>
                </a:cubicBezTo>
                <a:cubicBezTo>
                  <a:pt x="1359" y="2176"/>
                  <a:pt x="1359" y="2175"/>
                  <a:pt x="1358" y="2174"/>
                </a:cubicBezTo>
                <a:cubicBezTo>
                  <a:pt x="1359" y="2175"/>
                  <a:pt x="1360" y="2176"/>
                  <a:pt x="1360" y="2177"/>
                </a:cubicBezTo>
                <a:cubicBezTo>
                  <a:pt x="1361" y="2178"/>
                  <a:pt x="1362" y="2179"/>
                  <a:pt x="1363" y="2180"/>
                </a:cubicBezTo>
                <a:cubicBezTo>
                  <a:pt x="1364" y="2181"/>
                  <a:pt x="1364" y="2182"/>
                  <a:pt x="1365" y="2183"/>
                </a:cubicBezTo>
                <a:cubicBezTo>
                  <a:pt x="1367" y="2185"/>
                  <a:pt x="1369" y="2186"/>
                  <a:pt x="1371" y="2188"/>
                </a:cubicBezTo>
                <a:cubicBezTo>
                  <a:pt x="1372" y="2190"/>
                  <a:pt x="1374" y="2191"/>
                  <a:pt x="1376" y="2193"/>
                </a:cubicBezTo>
                <a:cubicBezTo>
                  <a:pt x="1378" y="2194"/>
                  <a:pt x="1380" y="2196"/>
                  <a:pt x="1382" y="2197"/>
                </a:cubicBezTo>
                <a:cubicBezTo>
                  <a:pt x="1386" y="2200"/>
                  <a:pt x="1390" y="2202"/>
                  <a:pt x="1394" y="2204"/>
                </a:cubicBezTo>
                <a:cubicBezTo>
                  <a:pt x="1398" y="2206"/>
                  <a:pt x="1402" y="2207"/>
                  <a:pt x="1405" y="2208"/>
                </a:cubicBezTo>
                <a:cubicBezTo>
                  <a:pt x="1409" y="2209"/>
                  <a:pt x="1413" y="2209"/>
                  <a:pt x="1416" y="2209"/>
                </a:cubicBezTo>
                <a:cubicBezTo>
                  <a:pt x="1419" y="2209"/>
                  <a:pt x="1421" y="2209"/>
                  <a:pt x="1424" y="2208"/>
                </a:cubicBezTo>
                <a:cubicBezTo>
                  <a:pt x="1425" y="2208"/>
                  <a:pt x="1426" y="2208"/>
                  <a:pt x="1426" y="2208"/>
                </a:cubicBezTo>
                <a:cubicBezTo>
                  <a:pt x="1427" y="2207"/>
                  <a:pt x="1428" y="2207"/>
                  <a:pt x="1428" y="2207"/>
                </a:cubicBezTo>
                <a:cubicBezTo>
                  <a:pt x="1429" y="2207"/>
                  <a:pt x="1430" y="2206"/>
                  <a:pt x="1430" y="2206"/>
                </a:cubicBezTo>
                <a:cubicBezTo>
                  <a:pt x="1430" y="2206"/>
                  <a:pt x="1429" y="2206"/>
                  <a:pt x="1428" y="2207"/>
                </a:cubicBezTo>
                <a:cubicBezTo>
                  <a:pt x="1427" y="2207"/>
                  <a:pt x="1425" y="2207"/>
                  <a:pt x="1423" y="2207"/>
                </a:cubicBezTo>
                <a:cubicBezTo>
                  <a:pt x="1421" y="2207"/>
                  <a:pt x="1419" y="2207"/>
                  <a:pt x="1416" y="2206"/>
                </a:cubicBezTo>
                <a:cubicBezTo>
                  <a:pt x="1413" y="2206"/>
                  <a:pt x="1410" y="2205"/>
                  <a:pt x="1407" y="2204"/>
                </a:cubicBezTo>
                <a:cubicBezTo>
                  <a:pt x="1403" y="2202"/>
                  <a:pt x="1400" y="2201"/>
                  <a:pt x="1396" y="2199"/>
                </a:cubicBezTo>
                <a:cubicBezTo>
                  <a:pt x="1394" y="2197"/>
                  <a:pt x="1391" y="2196"/>
                  <a:pt x="1389" y="2194"/>
                </a:cubicBezTo>
                <a:cubicBezTo>
                  <a:pt x="1389" y="2194"/>
                  <a:pt x="1389" y="2194"/>
                  <a:pt x="1389" y="2194"/>
                </a:cubicBezTo>
                <a:cubicBezTo>
                  <a:pt x="1390" y="2194"/>
                  <a:pt x="1392" y="2194"/>
                  <a:pt x="1393" y="2194"/>
                </a:cubicBezTo>
                <a:cubicBezTo>
                  <a:pt x="1395" y="2194"/>
                  <a:pt x="1396" y="2194"/>
                  <a:pt x="1398" y="2194"/>
                </a:cubicBezTo>
                <a:cubicBezTo>
                  <a:pt x="1400" y="2194"/>
                  <a:pt x="1402" y="2194"/>
                  <a:pt x="1404" y="2194"/>
                </a:cubicBezTo>
                <a:cubicBezTo>
                  <a:pt x="1405" y="2194"/>
                  <a:pt x="1406" y="2194"/>
                  <a:pt x="1407" y="2194"/>
                </a:cubicBezTo>
                <a:cubicBezTo>
                  <a:pt x="1408" y="2194"/>
                  <a:pt x="1409" y="2194"/>
                  <a:pt x="1410" y="2194"/>
                </a:cubicBezTo>
                <a:cubicBezTo>
                  <a:pt x="1412" y="2194"/>
                  <a:pt x="1414" y="2194"/>
                  <a:pt x="1416" y="2194"/>
                </a:cubicBezTo>
                <a:cubicBezTo>
                  <a:pt x="1418" y="2194"/>
                  <a:pt x="1420" y="2194"/>
                  <a:pt x="1422" y="2194"/>
                </a:cubicBezTo>
                <a:cubicBezTo>
                  <a:pt x="1423" y="2194"/>
                  <a:pt x="1424" y="2194"/>
                  <a:pt x="1425" y="2194"/>
                </a:cubicBezTo>
                <a:cubicBezTo>
                  <a:pt x="1426" y="2194"/>
                  <a:pt x="1427" y="2194"/>
                  <a:pt x="1428" y="2194"/>
                </a:cubicBezTo>
                <a:cubicBezTo>
                  <a:pt x="1430" y="2194"/>
                  <a:pt x="1432" y="2193"/>
                  <a:pt x="1434" y="2193"/>
                </a:cubicBezTo>
                <a:cubicBezTo>
                  <a:pt x="1435" y="2193"/>
                  <a:pt x="1437" y="2193"/>
                  <a:pt x="1439" y="2193"/>
                </a:cubicBezTo>
                <a:cubicBezTo>
                  <a:pt x="1440" y="2193"/>
                  <a:pt x="1442" y="2193"/>
                  <a:pt x="1443" y="2193"/>
                </a:cubicBezTo>
                <a:cubicBezTo>
                  <a:pt x="1444" y="2193"/>
                  <a:pt x="1445" y="2193"/>
                  <a:pt x="1446" y="2193"/>
                </a:cubicBezTo>
                <a:cubicBezTo>
                  <a:pt x="1447" y="2193"/>
                  <a:pt x="1448" y="2192"/>
                  <a:pt x="1448" y="2192"/>
                </a:cubicBezTo>
                <a:cubicBezTo>
                  <a:pt x="1449" y="2192"/>
                  <a:pt x="1449" y="2192"/>
                  <a:pt x="1449" y="2192"/>
                </a:cubicBezTo>
                <a:cubicBezTo>
                  <a:pt x="1449" y="2192"/>
                  <a:pt x="1449" y="2192"/>
                  <a:pt x="1448" y="2192"/>
                </a:cubicBezTo>
                <a:cubicBezTo>
                  <a:pt x="1448" y="2192"/>
                  <a:pt x="1447" y="2191"/>
                  <a:pt x="1446" y="2191"/>
                </a:cubicBezTo>
                <a:cubicBezTo>
                  <a:pt x="1446" y="2191"/>
                  <a:pt x="1444" y="2190"/>
                  <a:pt x="1443" y="2190"/>
                </a:cubicBezTo>
                <a:cubicBezTo>
                  <a:pt x="1443" y="2190"/>
                  <a:pt x="1442" y="2189"/>
                  <a:pt x="1441" y="2189"/>
                </a:cubicBezTo>
                <a:cubicBezTo>
                  <a:pt x="1441" y="2189"/>
                  <a:pt x="1440" y="2189"/>
                  <a:pt x="1439" y="2189"/>
                </a:cubicBezTo>
                <a:cubicBezTo>
                  <a:pt x="1438" y="2188"/>
                  <a:pt x="1437" y="2188"/>
                  <a:pt x="1437" y="2188"/>
                </a:cubicBezTo>
                <a:cubicBezTo>
                  <a:pt x="1436" y="2188"/>
                  <a:pt x="1435" y="2188"/>
                  <a:pt x="1434" y="2187"/>
                </a:cubicBezTo>
                <a:cubicBezTo>
                  <a:pt x="1432" y="2187"/>
                  <a:pt x="1430" y="2187"/>
                  <a:pt x="1428" y="2187"/>
                </a:cubicBezTo>
                <a:cubicBezTo>
                  <a:pt x="1427" y="2186"/>
                  <a:pt x="1426" y="2186"/>
                  <a:pt x="1425" y="2186"/>
                </a:cubicBezTo>
                <a:cubicBezTo>
                  <a:pt x="1424" y="2186"/>
                  <a:pt x="1423" y="2186"/>
                  <a:pt x="1422" y="2186"/>
                </a:cubicBezTo>
                <a:cubicBezTo>
                  <a:pt x="1420" y="2186"/>
                  <a:pt x="1418" y="2186"/>
                  <a:pt x="1416" y="2186"/>
                </a:cubicBezTo>
                <a:cubicBezTo>
                  <a:pt x="1414" y="2186"/>
                  <a:pt x="1412" y="2186"/>
                  <a:pt x="1409" y="2186"/>
                </a:cubicBezTo>
                <a:cubicBezTo>
                  <a:pt x="1408" y="2186"/>
                  <a:pt x="1407" y="2186"/>
                  <a:pt x="1406" y="2187"/>
                </a:cubicBezTo>
                <a:cubicBezTo>
                  <a:pt x="1405" y="2187"/>
                  <a:pt x="1404" y="2187"/>
                  <a:pt x="1403" y="2187"/>
                </a:cubicBezTo>
                <a:cubicBezTo>
                  <a:pt x="1401" y="2187"/>
                  <a:pt x="1399" y="2188"/>
                  <a:pt x="1398" y="2188"/>
                </a:cubicBezTo>
                <a:cubicBezTo>
                  <a:pt x="1396" y="2188"/>
                  <a:pt x="1394" y="2189"/>
                  <a:pt x="1393" y="2189"/>
                </a:cubicBezTo>
                <a:cubicBezTo>
                  <a:pt x="1391" y="2190"/>
                  <a:pt x="1390" y="2190"/>
                  <a:pt x="1388" y="2191"/>
                </a:cubicBezTo>
                <a:cubicBezTo>
                  <a:pt x="1388" y="2191"/>
                  <a:pt x="1387" y="2191"/>
                  <a:pt x="1386" y="2192"/>
                </a:cubicBezTo>
                <a:cubicBezTo>
                  <a:pt x="1383" y="2189"/>
                  <a:pt x="1379" y="2186"/>
                  <a:pt x="1376" y="2183"/>
                </a:cubicBezTo>
                <a:cubicBezTo>
                  <a:pt x="1374" y="2181"/>
                  <a:pt x="1373" y="2179"/>
                  <a:pt x="1371" y="2177"/>
                </a:cubicBezTo>
                <a:cubicBezTo>
                  <a:pt x="1370" y="2177"/>
                  <a:pt x="1370" y="2176"/>
                  <a:pt x="1369" y="2175"/>
                </a:cubicBezTo>
                <a:cubicBezTo>
                  <a:pt x="1368" y="2174"/>
                  <a:pt x="1367" y="2173"/>
                  <a:pt x="1367" y="2172"/>
                </a:cubicBezTo>
                <a:cubicBezTo>
                  <a:pt x="1364" y="2168"/>
                  <a:pt x="1361" y="2164"/>
                  <a:pt x="1358" y="2161"/>
                </a:cubicBezTo>
                <a:cubicBezTo>
                  <a:pt x="1356" y="2159"/>
                  <a:pt x="1355" y="2157"/>
                  <a:pt x="1354" y="2155"/>
                </a:cubicBezTo>
                <a:cubicBezTo>
                  <a:pt x="1352" y="2153"/>
                  <a:pt x="1351" y="2151"/>
                  <a:pt x="1349" y="2149"/>
                </a:cubicBezTo>
                <a:cubicBezTo>
                  <a:pt x="1347" y="2146"/>
                  <a:pt x="1344" y="2142"/>
                  <a:pt x="1341" y="2139"/>
                </a:cubicBezTo>
                <a:cubicBezTo>
                  <a:pt x="1338" y="2136"/>
                  <a:pt x="1335" y="2133"/>
                  <a:pt x="1333" y="2130"/>
                </a:cubicBezTo>
                <a:cubicBezTo>
                  <a:pt x="1331" y="2129"/>
                  <a:pt x="1330" y="2128"/>
                  <a:pt x="1329" y="2127"/>
                </a:cubicBezTo>
                <a:cubicBezTo>
                  <a:pt x="1327" y="2126"/>
                  <a:pt x="1326" y="2125"/>
                  <a:pt x="1325" y="2124"/>
                </a:cubicBezTo>
                <a:cubicBezTo>
                  <a:pt x="1324" y="2123"/>
                  <a:pt x="1322" y="2122"/>
                  <a:pt x="1321" y="2121"/>
                </a:cubicBezTo>
                <a:cubicBezTo>
                  <a:pt x="1320" y="2121"/>
                  <a:pt x="1319" y="2120"/>
                  <a:pt x="1318" y="2119"/>
                </a:cubicBezTo>
                <a:cubicBezTo>
                  <a:pt x="1317" y="2119"/>
                  <a:pt x="1317" y="2118"/>
                  <a:pt x="1316" y="2118"/>
                </a:cubicBezTo>
                <a:cubicBezTo>
                  <a:pt x="1316" y="2118"/>
                  <a:pt x="1316" y="2118"/>
                  <a:pt x="1316" y="2118"/>
                </a:cubicBezTo>
                <a:cubicBezTo>
                  <a:pt x="1306" y="2101"/>
                  <a:pt x="1298" y="2096"/>
                  <a:pt x="1298" y="2096"/>
                </a:cubicBezTo>
                <a:cubicBezTo>
                  <a:pt x="1298" y="2096"/>
                  <a:pt x="1332" y="2102"/>
                  <a:pt x="1371" y="2105"/>
                </a:cubicBezTo>
                <a:cubicBezTo>
                  <a:pt x="1371" y="2105"/>
                  <a:pt x="1372" y="2106"/>
                  <a:pt x="1372" y="2107"/>
                </a:cubicBezTo>
                <a:cubicBezTo>
                  <a:pt x="1372" y="2107"/>
                  <a:pt x="1373" y="2108"/>
                  <a:pt x="1373" y="2108"/>
                </a:cubicBezTo>
                <a:cubicBezTo>
                  <a:pt x="1373" y="2109"/>
                  <a:pt x="1374" y="2109"/>
                  <a:pt x="1374" y="2110"/>
                </a:cubicBezTo>
                <a:cubicBezTo>
                  <a:pt x="1375" y="2111"/>
                  <a:pt x="1375" y="2111"/>
                  <a:pt x="1376" y="2112"/>
                </a:cubicBezTo>
                <a:cubicBezTo>
                  <a:pt x="1376" y="2112"/>
                  <a:pt x="1377" y="2113"/>
                  <a:pt x="1377" y="2114"/>
                </a:cubicBezTo>
                <a:cubicBezTo>
                  <a:pt x="1378" y="2115"/>
                  <a:pt x="1378" y="2115"/>
                  <a:pt x="1379" y="2116"/>
                </a:cubicBezTo>
                <a:cubicBezTo>
                  <a:pt x="1380" y="2117"/>
                  <a:pt x="1380" y="2117"/>
                  <a:pt x="1381" y="2118"/>
                </a:cubicBezTo>
                <a:cubicBezTo>
                  <a:pt x="1382" y="2119"/>
                  <a:pt x="1383" y="2120"/>
                  <a:pt x="1383" y="2120"/>
                </a:cubicBezTo>
                <a:cubicBezTo>
                  <a:pt x="1384" y="2121"/>
                  <a:pt x="1385" y="2122"/>
                  <a:pt x="1386" y="2123"/>
                </a:cubicBezTo>
                <a:cubicBezTo>
                  <a:pt x="1388" y="2124"/>
                  <a:pt x="1389" y="2125"/>
                  <a:pt x="1391" y="2127"/>
                </a:cubicBezTo>
                <a:cubicBezTo>
                  <a:pt x="1393" y="2128"/>
                  <a:pt x="1396" y="2129"/>
                  <a:pt x="1398" y="2131"/>
                </a:cubicBezTo>
                <a:cubicBezTo>
                  <a:pt x="1400" y="2132"/>
                  <a:pt x="1402" y="2133"/>
                  <a:pt x="1404" y="2134"/>
                </a:cubicBezTo>
                <a:cubicBezTo>
                  <a:pt x="1406" y="2135"/>
                  <a:pt x="1409" y="2136"/>
                  <a:pt x="1411" y="2136"/>
                </a:cubicBezTo>
                <a:cubicBezTo>
                  <a:pt x="1412" y="2137"/>
                  <a:pt x="1413" y="2137"/>
                  <a:pt x="1414" y="2137"/>
                </a:cubicBezTo>
                <a:cubicBezTo>
                  <a:pt x="1415" y="2137"/>
                  <a:pt x="1416" y="2138"/>
                  <a:pt x="1417" y="2138"/>
                </a:cubicBezTo>
                <a:cubicBezTo>
                  <a:pt x="1418" y="2138"/>
                  <a:pt x="1419" y="2138"/>
                  <a:pt x="1420" y="2139"/>
                </a:cubicBezTo>
                <a:cubicBezTo>
                  <a:pt x="1421" y="2139"/>
                  <a:pt x="1422" y="2139"/>
                  <a:pt x="1423" y="2139"/>
                </a:cubicBezTo>
                <a:cubicBezTo>
                  <a:pt x="1424" y="2139"/>
                  <a:pt x="1425" y="2139"/>
                  <a:pt x="1425" y="2139"/>
                </a:cubicBezTo>
                <a:cubicBezTo>
                  <a:pt x="1426" y="2139"/>
                  <a:pt x="1427" y="2139"/>
                  <a:pt x="1428" y="2139"/>
                </a:cubicBezTo>
                <a:cubicBezTo>
                  <a:pt x="1428" y="2139"/>
                  <a:pt x="1429" y="2139"/>
                  <a:pt x="1430" y="2139"/>
                </a:cubicBezTo>
                <a:cubicBezTo>
                  <a:pt x="1430" y="2139"/>
                  <a:pt x="1431" y="2139"/>
                  <a:pt x="1431" y="2139"/>
                </a:cubicBezTo>
                <a:cubicBezTo>
                  <a:pt x="1433" y="2139"/>
                  <a:pt x="1433" y="2139"/>
                  <a:pt x="1434" y="2139"/>
                </a:cubicBezTo>
                <a:cubicBezTo>
                  <a:pt x="1434" y="2139"/>
                  <a:pt x="1435" y="2139"/>
                  <a:pt x="1435" y="2139"/>
                </a:cubicBezTo>
                <a:cubicBezTo>
                  <a:pt x="1435" y="2139"/>
                  <a:pt x="1435" y="2139"/>
                  <a:pt x="1434" y="2139"/>
                </a:cubicBezTo>
                <a:cubicBezTo>
                  <a:pt x="1433" y="2139"/>
                  <a:pt x="1433" y="2138"/>
                  <a:pt x="1432" y="2138"/>
                </a:cubicBezTo>
                <a:cubicBezTo>
                  <a:pt x="1431" y="2138"/>
                  <a:pt x="1431" y="2137"/>
                  <a:pt x="1430" y="2137"/>
                </a:cubicBezTo>
                <a:cubicBezTo>
                  <a:pt x="1430" y="2137"/>
                  <a:pt x="1429" y="2137"/>
                  <a:pt x="1428" y="2136"/>
                </a:cubicBezTo>
                <a:cubicBezTo>
                  <a:pt x="1428" y="2136"/>
                  <a:pt x="1427" y="2136"/>
                  <a:pt x="1426" y="2136"/>
                </a:cubicBezTo>
                <a:cubicBezTo>
                  <a:pt x="1426" y="2135"/>
                  <a:pt x="1425" y="2135"/>
                  <a:pt x="1424" y="2135"/>
                </a:cubicBezTo>
                <a:cubicBezTo>
                  <a:pt x="1423" y="2134"/>
                  <a:pt x="1422" y="2134"/>
                  <a:pt x="1421" y="2133"/>
                </a:cubicBezTo>
                <a:cubicBezTo>
                  <a:pt x="1421" y="2133"/>
                  <a:pt x="1420" y="2133"/>
                  <a:pt x="1419" y="2132"/>
                </a:cubicBezTo>
                <a:cubicBezTo>
                  <a:pt x="1418" y="2132"/>
                  <a:pt x="1418" y="2132"/>
                  <a:pt x="1417" y="2132"/>
                </a:cubicBezTo>
                <a:cubicBezTo>
                  <a:pt x="1417" y="2132"/>
                  <a:pt x="1417" y="2131"/>
                  <a:pt x="1416" y="2131"/>
                </a:cubicBezTo>
                <a:cubicBezTo>
                  <a:pt x="1415" y="2131"/>
                  <a:pt x="1414" y="2130"/>
                  <a:pt x="1413" y="2130"/>
                </a:cubicBezTo>
                <a:cubicBezTo>
                  <a:pt x="1412" y="2129"/>
                  <a:pt x="1411" y="2129"/>
                  <a:pt x="1410" y="2128"/>
                </a:cubicBezTo>
                <a:cubicBezTo>
                  <a:pt x="1409" y="2128"/>
                  <a:pt x="1408" y="2127"/>
                  <a:pt x="1407" y="2127"/>
                </a:cubicBezTo>
                <a:cubicBezTo>
                  <a:pt x="1407" y="2126"/>
                  <a:pt x="1406" y="2126"/>
                  <a:pt x="1405" y="2126"/>
                </a:cubicBezTo>
                <a:cubicBezTo>
                  <a:pt x="1406" y="2126"/>
                  <a:pt x="1408" y="2126"/>
                  <a:pt x="1409" y="2126"/>
                </a:cubicBezTo>
                <a:cubicBezTo>
                  <a:pt x="1412" y="2126"/>
                  <a:pt x="1415" y="2126"/>
                  <a:pt x="1418" y="2126"/>
                </a:cubicBezTo>
                <a:cubicBezTo>
                  <a:pt x="1419" y="2126"/>
                  <a:pt x="1420" y="2126"/>
                  <a:pt x="1420" y="2125"/>
                </a:cubicBezTo>
                <a:cubicBezTo>
                  <a:pt x="1421" y="2125"/>
                  <a:pt x="1422" y="2125"/>
                  <a:pt x="1423" y="2125"/>
                </a:cubicBezTo>
                <a:cubicBezTo>
                  <a:pt x="1425" y="2125"/>
                  <a:pt x="1426" y="2125"/>
                  <a:pt x="1428" y="2124"/>
                </a:cubicBezTo>
                <a:cubicBezTo>
                  <a:pt x="1429" y="2124"/>
                  <a:pt x="1431" y="2124"/>
                  <a:pt x="1433" y="2123"/>
                </a:cubicBezTo>
                <a:cubicBezTo>
                  <a:pt x="1434" y="2123"/>
                  <a:pt x="1434" y="2123"/>
                  <a:pt x="1435" y="2123"/>
                </a:cubicBezTo>
                <a:cubicBezTo>
                  <a:pt x="1436" y="2123"/>
                  <a:pt x="1437" y="2123"/>
                  <a:pt x="1437" y="2122"/>
                </a:cubicBezTo>
                <a:cubicBezTo>
                  <a:pt x="1441" y="2122"/>
                  <a:pt x="1443" y="2121"/>
                  <a:pt x="1446" y="2120"/>
                </a:cubicBezTo>
                <a:cubicBezTo>
                  <a:pt x="1448" y="2119"/>
                  <a:pt x="1450" y="2118"/>
                  <a:pt x="1452" y="2117"/>
                </a:cubicBezTo>
                <a:cubicBezTo>
                  <a:pt x="1452" y="2117"/>
                  <a:pt x="1453" y="2117"/>
                  <a:pt x="1453" y="2116"/>
                </a:cubicBezTo>
                <a:cubicBezTo>
                  <a:pt x="1453" y="2116"/>
                  <a:pt x="1454" y="2116"/>
                  <a:pt x="1454" y="2116"/>
                </a:cubicBezTo>
                <a:cubicBezTo>
                  <a:pt x="1454" y="2116"/>
                  <a:pt x="1453" y="2116"/>
                  <a:pt x="1453" y="2116"/>
                </a:cubicBezTo>
                <a:cubicBezTo>
                  <a:pt x="1453" y="2116"/>
                  <a:pt x="1452" y="2116"/>
                  <a:pt x="1451" y="2116"/>
                </a:cubicBezTo>
                <a:cubicBezTo>
                  <a:pt x="1450" y="2115"/>
                  <a:pt x="1448" y="2115"/>
                  <a:pt x="1445" y="2115"/>
                </a:cubicBezTo>
                <a:cubicBezTo>
                  <a:pt x="1442" y="2115"/>
                  <a:pt x="1439" y="2115"/>
                  <a:pt x="1436" y="2115"/>
                </a:cubicBezTo>
                <a:cubicBezTo>
                  <a:pt x="1436" y="2115"/>
                  <a:pt x="1435" y="2116"/>
                  <a:pt x="1434" y="2116"/>
                </a:cubicBezTo>
                <a:cubicBezTo>
                  <a:pt x="1433" y="2116"/>
                  <a:pt x="1432" y="2116"/>
                  <a:pt x="1431" y="2116"/>
                </a:cubicBezTo>
                <a:cubicBezTo>
                  <a:pt x="1430" y="2116"/>
                  <a:pt x="1428" y="2116"/>
                  <a:pt x="1426" y="2117"/>
                </a:cubicBezTo>
                <a:cubicBezTo>
                  <a:pt x="1425" y="2117"/>
                  <a:pt x="1423" y="2117"/>
                  <a:pt x="1422" y="2118"/>
                </a:cubicBezTo>
                <a:cubicBezTo>
                  <a:pt x="1421" y="2118"/>
                  <a:pt x="1420" y="2118"/>
                  <a:pt x="1419" y="2118"/>
                </a:cubicBezTo>
                <a:cubicBezTo>
                  <a:pt x="1418" y="2118"/>
                  <a:pt x="1418" y="2119"/>
                  <a:pt x="1417" y="2119"/>
                </a:cubicBezTo>
                <a:cubicBezTo>
                  <a:pt x="1414" y="2120"/>
                  <a:pt x="1411" y="2121"/>
                  <a:pt x="1409" y="2121"/>
                </a:cubicBezTo>
                <a:cubicBezTo>
                  <a:pt x="1406" y="2122"/>
                  <a:pt x="1404" y="2123"/>
                  <a:pt x="1403" y="2124"/>
                </a:cubicBezTo>
                <a:cubicBezTo>
                  <a:pt x="1403" y="2124"/>
                  <a:pt x="1402" y="2124"/>
                  <a:pt x="1402" y="2124"/>
                </a:cubicBezTo>
                <a:cubicBezTo>
                  <a:pt x="1402" y="2124"/>
                  <a:pt x="1402" y="2124"/>
                  <a:pt x="1401" y="2124"/>
                </a:cubicBezTo>
                <a:cubicBezTo>
                  <a:pt x="1399" y="2123"/>
                  <a:pt x="1398" y="2121"/>
                  <a:pt x="1396" y="2120"/>
                </a:cubicBezTo>
                <a:cubicBezTo>
                  <a:pt x="1395" y="2120"/>
                  <a:pt x="1394" y="2119"/>
                  <a:pt x="1393" y="2119"/>
                </a:cubicBezTo>
                <a:cubicBezTo>
                  <a:pt x="1392" y="2118"/>
                  <a:pt x="1391" y="2117"/>
                  <a:pt x="1390" y="2117"/>
                </a:cubicBezTo>
                <a:cubicBezTo>
                  <a:pt x="1389" y="2116"/>
                  <a:pt x="1388" y="2116"/>
                  <a:pt x="1387" y="2115"/>
                </a:cubicBezTo>
                <a:cubicBezTo>
                  <a:pt x="1387" y="2115"/>
                  <a:pt x="1387" y="2115"/>
                  <a:pt x="1386" y="2114"/>
                </a:cubicBezTo>
                <a:cubicBezTo>
                  <a:pt x="1386" y="2114"/>
                  <a:pt x="1385" y="2114"/>
                  <a:pt x="1385" y="2114"/>
                </a:cubicBezTo>
                <a:cubicBezTo>
                  <a:pt x="1384" y="2113"/>
                  <a:pt x="1383" y="2113"/>
                  <a:pt x="1382" y="2112"/>
                </a:cubicBezTo>
                <a:cubicBezTo>
                  <a:pt x="1382" y="2112"/>
                  <a:pt x="1381" y="2111"/>
                  <a:pt x="1380" y="2110"/>
                </a:cubicBezTo>
                <a:cubicBezTo>
                  <a:pt x="1380" y="2110"/>
                  <a:pt x="1379" y="2110"/>
                  <a:pt x="1378" y="2109"/>
                </a:cubicBezTo>
                <a:cubicBezTo>
                  <a:pt x="1378" y="2109"/>
                  <a:pt x="1377" y="2108"/>
                  <a:pt x="1376" y="2108"/>
                </a:cubicBezTo>
                <a:cubicBezTo>
                  <a:pt x="1376" y="2107"/>
                  <a:pt x="1375" y="2107"/>
                  <a:pt x="1375" y="2107"/>
                </a:cubicBezTo>
                <a:cubicBezTo>
                  <a:pt x="1374" y="2106"/>
                  <a:pt x="1374" y="2106"/>
                  <a:pt x="1373" y="2106"/>
                </a:cubicBezTo>
                <a:cubicBezTo>
                  <a:pt x="1373" y="2105"/>
                  <a:pt x="1372" y="2105"/>
                  <a:pt x="1372" y="2105"/>
                </a:cubicBezTo>
                <a:cubicBezTo>
                  <a:pt x="1395" y="2106"/>
                  <a:pt x="1418" y="2107"/>
                  <a:pt x="1437" y="2104"/>
                </a:cubicBezTo>
                <a:cubicBezTo>
                  <a:pt x="1410" y="2102"/>
                  <a:pt x="1389" y="2103"/>
                  <a:pt x="1359" y="2094"/>
                </a:cubicBezTo>
                <a:cubicBezTo>
                  <a:pt x="1325" y="2084"/>
                  <a:pt x="1306" y="2080"/>
                  <a:pt x="1282" y="2061"/>
                </a:cubicBezTo>
                <a:cubicBezTo>
                  <a:pt x="1283" y="2061"/>
                  <a:pt x="1284" y="2061"/>
                  <a:pt x="1285" y="2061"/>
                </a:cubicBezTo>
                <a:cubicBezTo>
                  <a:pt x="1287" y="2061"/>
                  <a:pt x="1289" y="2060"/>
                  <a:pt x="1291" y="2060"/>
                </a:cubicBezTo>
                <a:cubicBezTo>
                  <a:pt x="1293" y="2060"/>
                  <a:pt x="1295" y="2060"/>
                  <a:pt x="1297" y="2059"/>
                </a:cubicBezTo>
                <a:cubicBezTo>
                  <a:pt x="1300" y="2059"/>
                  <a:pt x="1304" y="2058"/>
                  <a:pt x="1308" y="2057"/>
                </a:cubicBezTo>
                <a:cubicBezTo>
                  <a:pt x="1310" y="2057"/>
                  <a:pt x="1311" y="2056"/>
                  <a:pt x="1313" y="2056"/>
                </a:cubicBezTo>
                <a:cubicBezTo>
                  <a:pt x="1313" y="2056"/>
                  <a:pt x="1313" y="2056"/>
                  <a:pt x="1313" y="2056"/>
                </a:cubicBezTo>
                <a:cubicBezTo>
                  <a:pt x="1313" y="2056"/>
                  <a:pt x="1314" y="2057"/>
                  <a:pt x="1315" y="2058"/>
                </a:cubicBezTo>
                <a:cubicBezTo>
                  <a:pt x="1316" y="2058"/>
                  <a:pt x="1317" y="2059"/>
                  <a:pt x="1318" y="2060"/>
                </a:cubicBezTo>
                <a:cubicBezTo>
                  <a:pt x="1319" y="2060"/>
                  <a:pt x="1320" y="2061"/>
                  <a:pt x="1321" y="2062"/>
                </a:cubicBezTo>
                <a:cubicBezTo>
                  <a:pt x="1322" y="2063"/>
                  <a:pt x="1324" y="2063"/>
                  <a:pt x="1325" y="2064"/>
                </a:cubicBezTo>
                <a:cubicBezTo>
                  <a:pt x="1326" y="2064"/>
                  <a:pt x="1327" y="2065"/>
                  <a:pt x="1327" y="2065"/>
                </a:cubicBezTo>
                <a:cubicBezTo>
                  <a:pt x="1328" y="2065"/>
                  <a:pt x="1329" y="2066"/>
                  <a:pt x="1330" y="2066"/>
                </a:cubicBezTo>
                <a:cubicBezTo>
                  <a:pt x="1331" y="2066"/>
                  <a:pt x="1333" y="2067"/>
                  <a:pt x="1334" y="2067"/>
                </a:cubicBezTo>
                <a:cubicBezTo>
                  <a:pt x="1336" y="2068"/>
                  <a:pt x="1338" y="2068"/>
                  <a:pt x="1339" y="2069"/>
                </a:cubicBezTo>
                <a:cubicBezTo>
                  <a:pt x="1340" y="2069"/>
                  <a:pt x="1341" y="2069"/>
                  <a:pt x="1342" y="2069"/>
                </a:cubicBezTo>
                <a:cubicBezTo>
                  <a:pt x="1342" y="2069"/>
                  <a:pt x="1343" y="2069"/>
                  <a:pt x="1344" y="2070"/>
                </a:cubicBezTo>
                <a:cubicBezTo>
                  <a:pt x="1345" y="2070"/>
                  <a:pt x="1347" y="2070"/>
                  <a:pt x="1348" y="2070"/>
                </a:cubicBezTo>
                <a:cubicBezTo>
                  <a:pt x="1350" y="2070"/>
                  <a:pt x="1351" y="2070"/>
                  <a:pt x="1352" y="2070"/>
                </a:cubicBezTo>
                <a:cubicBezTo>
                  <a:pt x="1354" y="2070"/>
                  <a:pt x="1355" y="2070"/>
                  <a:pt x="1356" y="2070"/>
                </a:cubicBezTo>
                <a:cubicBezTo>
                  <a:pt x="1357" y="2070"/>
                  <a:pt x="1358" y="2070"/>
                  <a:pt x="1359" y="2069"/>
                </a:cubicBezTo>
                <a:cubicBezTo>
                  <a:pt x="1359" y="2069"/>
                  <a:pt x="1360" y="2069"/>
                  <a:pt x="1360" y="2069"/>
                </a:cubicBezTo>
                <a:cubicBezTo>
                  <a:pt x="1361" y="2069"/>
                  <a:pt x="1361" y="2069"/>
                  <a:pt x="1361" y="2069"/>
                </a:cubicBezTo>
                <a:cubicBezTo>
                  <a:pt x="1361" y="2069"/>
                  <a:pt x="1361" y="2069"/>
                  <a:pt x="1360" y="2069"/>
                </a:cubicBezTo>
                <a:cubicBezTo>
                  <a:pt x="1360" y="2068"/>
                  <a:pt x="1360" y="2068"/>
                  <a:pt x="1359" y="2068"/>
                </a:cubicBezTo>
                <a:cubicBezTo>
                  <a:pt x="1358" y="2068"/>
                  <a:pt x="1357" y="2067"/>
                  <a:pt x="1356" y="2067"/>
                </a:cubicBezTo>
                <a:cubicBezTo>
                  <a:pt x="1355" y="2066"/>
                  <a:pt x="1354" y="2066"/>
                  <a:pt x="1353" y="2066"/>
                </a:cubicBezTo>
                <a:cubicBezTo>
                  <a:pt x="1352" y="2065"/>
                  <a:pt x="1351" y="2065"/>
                  <a:pt x="1350" y="2064"/>
                </a:cubicBezTo>
                <a:cubicBezTo>
                  <a:pt x="1348" y="2064"/>
                  <a:pt x="1347" y="2063"/>
                  <a:pt x="1345" y="2063"/>
                </a:cubicBezTo>
                <a:cubicBezTo>
                  <a:pt x="1345" y="2062"/>
                  <a:pt x="1344" y="2062"/>
                  <a:pt x="1343" y="2062"/>
                </a:cubicBezTo>
                <a:cubicBezTo>
                  <a:pt x="1343" y="2062"/>
                  <a:pt x="1342" y="2061"/>
                  <a:pt x="1341" y="2061"/>
                </a:cubicBezTo>
                <a:cubicBezTo>
                  <a:pt x="1340" y="2061"/>
                  <a:pt x="1338" y="2060"/>
                  <a:pt x="1337" y="2060"/>
                </a:cubicBezTo>
                <a:cubicBezTo>
                  <a:pt x="1335" y="2059"/>
                  <a:pt x="1334" y="2059"/>
                  <a:pt x="1332" y="2059"/>
                </a:cubicBezTo>
                <a:cubicBezTo>
                  <a:pt x="1331" y="2058"/>
                  <a:pt x="1331" y="2058"/>
                  <a:pt x="1330" y="2058"/>
                </a:cubicBezTo>
                <a:cubicBezTo>
                  <a:pt x="1329" y="2058"/>
                  <a:pt x="1328" y="2058"/>
                  <a:pt x="1328" y="2057"/>
                </a:cubicBezTo>
                <a:cubicBezTo>
                  <a:pt x="1326" y="2057"/>
                  <a:pt x="1325" y="2057"/>
                  <a:pt x="1323" y="2056"/>
                </a:cubicBezTo>
                <a:cubicBezTo>
                  <a:pt x="1322" y="2056"/>
                  <a:pt x="1321" y="2056"/>
                  <a:pt x="1319" y="2055"/>
                </a:cubicBezTo>
                <a:cubicBezTo>
                  <a:pt x="1318" y="2055"/>
                  <a:pt x="1318" y="2055"/>
                  <a:pt x="1317" y="2055"/>
                </a:cubicBezTo>
                <a:cubicBezTo>
                  <a:pt x="1317" y="2055"/>
                  <a:pt x="1318" y="2055"/>
                  <a:pt x="1319" y="2054"/>
                </a:cubicBezTo>
                <a:cubicBezTo>
                  <a:pt x="1322" y="2054"/>
                  <a:pt x="1325" y="2053"/>
                  <a:pt x="1329" y="2052"/>
                </a:cubicBezTo>
                <a:cubicBezTo>
                  <a:pt x="1332" y="2052"/>
                  <a:pt x="1335" y="2051"/>
                  <a:pt x="1338" y="2051"/>
                </a:cubicBezTo>
                <a:cubicBezTo>
                  <a:pt x="1339" y="2051"/>
                  <a:pt x="1340" y="2051"/>
                  <a:pt x="1342" y="2051"/>
                </a:cubicBezTo>
                <a:cubicBezTo>
                  <a:pt x="1343" y="2051"/>
                  <a:pt x="1344" y="2051"/>
                  <a:pt x="1345" y="2051"/>
                </a:cubicBezTo>
                <a:cubicBezTo>
                  <a:pt x="1346" y="2051"/>
                  <a:pt x="1347" y="2051"/>
                  <a:pt x="1349" y="2051"/>
                </a:cubicBezTo>
                <a:cubicBezTo>
                  <a:pt x="1350" y="2051"/>
                  <a:pt x="1350" y="2051"/>
                  <a:pt x="1351" y="2051"/>
                </a:cubicBezTo>
                <a:cubicBezTo>
                  <a:pt x="1353" y="2051"/>
                  <a:pt x="1354" y="2052"/>
                  <a:pt x="1355" y="2052"/>
                </a:cubicBezTo>
                <a:cubicBezTo>
                  <a:pt x="1356" y="2052"/>
                  <a:pt x="1356" y="2052"/>
                  <a:pt x="1356" y="2052"/>
                </a:cubicBezTo>
                <a:cubicBezTo>
                  <a:pt x="1356" y="2052"/>
                  <a:pt x="1356" y="2052"/>
                  <a:pt x="1355" y="2051"/>
                </a:cubicBezTo>
                <a:cubicBezTo>
                  <a:pt x="1355" y="2051"/>
                  <a:pt x="1354" y="2051"/>
                  <a:pt x="1354" y="2051"/>
                </a:cubicBezTo>
                <a:cubicBezTo>
                  <a:pt x="1353" y="2050"/>
                  <a:pt x="1352" y="2050"/>
                  <a:pt x="1352" y="2050"/>
                </a:cubicBezTo>
                <a:cubicBezTo>
                  <a:pt x="1351" y="2049"/>
                  <a:pt x="1350" y="2049"/>
                  <a:pt x="1349" y="2049"/>
                </a:cubicBezTo>
                <a:cubicBezTo>
                  <a:pt x="1348" y="2048"/>
                  <a:pt x="1347" y="2048"/>
                  <a:pt x="1346" y="2048"/>
                </a:cubicBezTo>
                <a:cubicBezTo>
                  <a:pt x="1344" y="2048"/>
                  <a:pt x="1343" y="2047"/>
                  <a:pt x="1342" y="2047"/>
                </a:cubicBezTo>
                <a:cubicBezTo>
                  <a:pt x="1341" y="2047"/>
                  <a:pt x="1339" y="2047"/>
                  <a:pt x="1338" y="2047"/>
                </a:cubicBezTo>
                <a:cubicBezTo>
                  <a:pt x="1335" y="2046"/>
                  <a:pt x="1331" y="2046"/>
                  <a:pt x="1328" y="2046"/>
                </a:cubicBezTo>
                <a:cubicBezTo>
                  <a:pt x="1325" y="2047"/>
                  <a:pt x="1321" y="2047"/>
                  <a:pt x="1317" y="2048"/>
                </a:cubicBezTo>
                <a:cubicBezTo>
                  <a:pt x="1316" y="2048"/>
                  <a:pt x="1314" y="2048"/>
                  <a:pt x="1312" y="2048"/>
                </a:cubicBezTo>
                <a:cubicBezTo>
                  <a:pt x="1310" y="2049"/>
                  <a:pt x="1308" y="2049"/>
                  <a:pt x="1306" y="2049"/>
                </a:cubicBezTo>
                <a:cubicBezTo>
                  <a:pt x="1303" y="2050"/>
                  <a:pt x="1299" y="2051"/>
                  <a:pt x="1295" y="2052"/>
                </a:cubicBezTo>
                <a:cubicBezTo>
                  <a:pt x="1292" y="2052"/>
                  <a:pt x="1288" y="2053"/>
                  <a:pt x="1284" y="2053"/>
                </a:cubicBezTo>
                <a:cubicBezTo>
                  <a:pt x="1281" y="2053"/>
                  <a:pt x="1277" y="2053"/>
                  <a:pt x="1274" y="2053"/>
                </a:cubicBezTo>
                <a:cubicBezTo>
                  <a:pt x="1273" y="2053"/>
                  <a:pt x="1273" y="2053"/>
                  <a:pt x="1273" y="2053"/>
                </a:cubicBezTo>
                <a:cubicBezTo>
                  <a:pt x="1271" y="2051"/>
                  <a:pt x="1269" y="2049"/>
                  <a:pt x="1266" y="2047"/>
                </a:cubicBezTo>
                <a:cubicBezTo>
                  <a:pt x="1252" y="2033"/>
                  <a:pt x="1239" y="2024"/>
                  <a:pt x="1227" y="2018"/>
                </a:cubicBezTo>
                <a:cubicBezTo>
                  <a:pt x="1228" y="2018"/>
                  <a:pt x="1230" y="2018"/>
                  <a:pt x="1231" y="2018"/>
                </a:cubicBezTo>
                <a:cubicBezTo>
                  <a:pt x="1232" y="2018"/>
                  <a:pt x="1234" y="2017"/>
                  <a:pt x="1236" y="2017"/>
                </a:cubicBezTo>
                <a:cubicBezTo>
                  <a:pt x="1237" y="2017"/>
                  <a:pt x="1239" y="2016"/>
                  <a:pt x="1241" y="2016"/>
                </a:cubicBezTo>
                <a:cubicBezTo>
                  <a:pt x="1244" y="2015"/>
                  <a:pt x="1248" y="2015"/>
                  <a:pt x="1251" y="2014"/>
                </a:cubicBezTo>
                <a:cubicBezTo>
                  <a:pt x="1254" y="2014"/>
                  <a:pt x="1254" y="2014"/>
                  <a:pt x="1254" y="2014"/>
                </a:cubicBezTo>
                <a:cubicBezTo>
                  <a:pt x="1255" y="2014"/>
                  <a:pt x="1256" y="2013"/>
                  <a:pt x="1257" y="2013"/>
                </a:cubicBezTo>
                <a:cubicBezTo>
                  <a:pt x="1258" y="2013"/>
                  <a:pt x="1260" y="2013"/>
                  <a:pt x="1262" y="2013"/>
                </a:cubicBezTo>
                <a:cubicBezTo>
                  <a:pt x="1265" y="2013"/>
                  <a:pt x="1269" y="2012"/>
                  <a:pt x="1272" y="2012"/>
                </a:cubicBezTo>
                <a:cubicBezTo>
                  <a:pt x="1273" y="2012"/>
                  <a:pt x="1273" y="2012"/>
                  <a:pt x="1274" y="2012"/>
                </a:cubicBezTo>
                <a:cubicBezTo>
                  <a:pt x="1275" y="2012"/>
                  <a:pt x="1276" y="2012"/>
                  <a:pt x="1277" y="2013"/>
                </a:cubicBezTo>
                <a:cubicBezTo>
                  <a:pt x="1278" y="2013"/>
                  <a:pt x="1280" y="2013"/>
                  <a:pt x="1281" y="2013"/>
                </a:cubicBezTo>
                <a:cubicBezTo>
                  <a:pt x="1282" y="2013"/>
                  <a:pt x="1283" y="2013"/>
                  <a:pt x="1283" y="2013"/>
                </a:cubicBezTo>
                <a:cubicBezTo>
                  <a:pt x="1284" y="2013"/>
                  <a:pt x="1285" y="2014"/>
                  <a:pt x="1285" y="2014"/>
                </a:cubicBezTo>
                <a:cubicBezTo>
                  <a:pt x="1286" y="2014"/>
                  <a:pt x="1286" y="2014"/>
                  <a:pt x="1286" y="2014"/>
                </a:cubicBezTo>
                <a:cubicBezTo>
                  <a:pt x="1287" y="2014"/>
                  <a:pt x="1287" y="2014"/>
                  <a:pt x="1287" y="2014"/>
                </a:cubicBezTo>
                <a:cubicBezTo>
                  <a:pt x="1288" y="2014"/>
                  <a:pt x="1289" y="2014"/>
                  <a:pt x="1289" y="2015"/>
                </a:cubicBezTo>
                <a:cubicBezTo>
                  <a:pt x="1291" y="2015"/>
                  <a:pt x="1292" y="2015"/>
                  <a:pt x="1293" y="2016"/>
                </a:cubicBezTo>
                <a:cubicBezTo>
                  <a:pt x="1294" y="2016"/>
                  <a:pt x="1295" y="2016"/>
                  <a:pt x="1296" y="2017"/>
                </a:cubicBezTo>
                <a:cubicBezTo>
                  <a:pt x="1297" y="2017"/>
                  <a:pt x="1298" y="2018"/>
                  <a:pt x="1299" y="2018"/>
                </a:cubicBezTo>
                <a:cubicBezTo>
                  <a:pt x="1300" y="2018"/>
                  <a:pt x="1300" y="2019"/>
                  <a:pt x="1301" y="2019"/>
                </a:cubicBezTo>
                <a:cubicBezTo>
                  <a:pt x="1303" y="2020"/>
                  <a:pt x="1304" y="2021"/>
                  <a:pt x="1304" y="2021"/>
                </a:cubicBezTo>
                <a:cubicBezTo>
                  <a:pt x="1305" y="2022"/>
                  <a:pt x="1305" y="2022"/>
                  <a:pt x="1305" y="2022"/>
                </a:cubicBezTo>
                <a:cubicBezTo>
                  <a:pt x="1305" y="2022"/>
                  <a:pt x="1305" y="2022"/>
                  <a:pt x="1305" y="2021"/>
                </a:cubicBezTo>
                <a:cubicBezTo>
                  <a:pt x="1304" y="2020"/>
                  <a:pt x="1303" y="2019"/>
                  <a:pt x="1302" y="2018"/>
                </a:cubicBezTo>
                <a:cubicBezTo>
                  <a:pt x="1302" y="2018"/>
                  <a:pt x="1301" y="2017"/>
                  <a:pt x="1300" y="2016"/>
                </a:cubicBezTo>
                <a:cubicBezTo>
                  <a:pt x="1299" y="2016"/>
                  <a:pt x="1299" y="2015"/>
                  <a:pt x="1298" y="2014"/>
                </a:cubicBezTo>
                <a:cubicBezTo>
                  <a:pt x="1297" y="2014"/>
                  <a:pt x="1296" y="2013"/>
                  <a:pt x="1295" y="2012"/>
                </a:cubicBezTo>
                <a:cubicBezTo>
                  <a:pt x="1293" y="2012"/>
                  <a:pt x="1292" y="2011"/>
                  <a:pt x="1291" y="2010"/>
                </a:cubicBezTo>
                <a:cubicBezTo>
                  <a:pt x="1288" y="2009"/>
                  <a:pt x="1285" y="2008"/>
                  <a:pt x="1282" y="2007"/>
                </a:cubicBezTo>
                <a:cubicBezTo>
                  <a:pt x="1281" y="2007"/>
                  <a:pt x="1279" y="2006"/>
                  <a:pt x="1277" y="2006"/>
                </a:cubicBezTo>
                <a:cubicBezTo>
                  <a:pt x="1277" y="2006"/>
                  <a:pt x="1276" y="2006"/>
                  <a:pt x="1275" y="2006"/>
                </a:cubicBezTo>
                <a:cubicBezTo>
                  <a:pt x="1274" y="2006"/>
                  <a:pt x="1273" y="2005"/>
                  <a:pt x="1272" y="2005"/>
                </a:cubicBezTo>
                <a:cubicBezTo>
                  <a:pt x="1271" y="2005"/>
                  <a:pt x="1270" y="2005"/>
                  <a:pt x="1269" y="2005"/>
                </a:cubicBezTo>
                <a:cubicBezTo>
                  <a:pt x="1269" y="2005"/>
                  <a:pt x="1268" y="2005"/>
                  <a:pt x="1267" y="2005"/>
                </a:cubicBezTo>
                <a:cubicBezTo>
                  <a:pt x="1265" y="2005"/>
                  <a:pt x="1263" y="2005"/>
                  <a:pt x="1261" y="2005"/>
                </a:cubicBezTo>
                <a:cubicBezTo>
                  <a:pt x="1259" y="2005"/>
                  <a:pt x="1258" y="2005"/>
                  <a:pt x="1256" y="2006"/>
                </a:cubicBezTo>
                <a:cubicBezTo>
                  <a:pt x="1255" y="2006"/>
                  <a:pt x="1254" y="2006"/>
                  <a:pt x="1253" y="2006"/>
                </a:cubicBezTo>
                <a:cubicBezTo>
                  <a:pt x="1250" y="2006"/>
                  <a:pt x="1250" y="2006"/>
                  <a:pt x="1250" y="2006"/>
                </a:cubicBezTo>
                <a:cubicBezTo>
                  <a:pt x="1246" y="2007"/>
                  <a:pt x="1243" y="2008"/>
                  <a:pt x="1239" y="2008"/>
                </a:cubicBezTo>
                <a:cubicBezTo>
                  <a:pt x="1238" y="2009"/>
                  <a:pt x="1236" y="2009"/>
                  <a:pt x="1234" y="2010"/>
                </a:cubicBezTo>
                <a:cubicBezTo>
                  <a:pt x="1232" y="2010"/>
                  <a:pt x="1231" y="2011"/>
                  <a:pt x="1229" y="2011"/>
                </a:cubicBezTo>
                <a:cubicBezTo>
                  <a:pt x="1226" y="2012"/>
                  <a:pt x="1223" y="2013"/>
                  <a:pt x="1220" y="2013"/>
                </a:cubicBezTo>
                <a:cubicBezTo>
                  <a:pt x="1219" y="2013"/>
                  <a:pt x="1219" y="2014"/>
                  <a:pt x="1218" y="2014"/>
                </a:cubicBezTo>
                <a:cubicBezTo>
                  <a:pt x="1197" y="2004"/>
                  <a:pt x="1181" y="2003"/>
                  <a:pt x="1172" y="1996"/>
                </a:cubicBezTo>
                <a:cubicBezTo>
                  <a:pt x="1136" y="1966"/>
                  <a:pt x="1187" y="1935"/>
                  <a:pt x="1218" y="1915"/>
                </a:cubicBezTo>
                <a:cubicBezTo>
                  <a:pt x="1242" y="1899"/>
                  <a:pt x="1273" y="1889"/>
                  <a:pt x="1299" y="1903"/>
                </a:cubicBezTo>
                <a:cubicBezTo>
                  <a:pt x="1342" y="1927"/>
                  <a:pt x="1344" y="1954"/>
                  <a:pt x="1380" y="1991"/>
                </a:cubicBezTo>
                <a:cubicBezTo>
                  <a:pt x="1380" y="1993"/>
                  <a:pt x="1380" y="1995"/>
                  <a:pt x="1380" y="1996"/>
                </a:cubicBezTo>
                <a:cubicBezTo>
                  <a:pt x="1380" y="1998"/>
                  <a:pt x="1380" y="2000"/>
                  <a:pt x="1380" y="2001"/>
                </a:cubicBezTo>
                <a:cubicBezTo>
                  <a:pt x="1381" y="2003"/>
                  <a:pt x="1381" y="2005"/>
                  <a:pt x="1381" y="2007"/>
                </a:cubicBezTo>
                <a:cubicBezTo>
                  <a:pt x="1382" y="2010"/>
                  <a:pt x="1383" y="2014"/>
                  <a:pt x="1384" y="2019"/>
                </a:cubicBezTo>
                <a:cubicBezTo>
                  <a:pt x="1386" y="2023"/>
                  <a:pt x="1388" y="2027"/>
                  <a:pt x="1391" y="2031"/>
                </a:cubicBezTo>
                <a:cubicBezTo>
                  <a:pt x="1392" y="2031"/>
                  <a:pt x="1392" y="2031"/>
                  <a:pt x="1392" y="2031"/>
                </a:cubicBezTo>
                <a:cubicBezTo>
                  <a:pt x="1392" y="2032"/>
                  <a:pt x="1392" y="2032"/>
                  <a:pt x="1392" y="2032"/>
                </a:cubicBezTo>
                <a:cubicBezTo>
                  <a:pt x="1392" y="2032"/>
                  <a:pt x="1392" y="2032"/>
                  <a:pt x="1392" y="2032"/>
                </a:cubicBezTo>
                <a:cubicBezTo>
                  <a:pt x="1392" y="2032"/>
                  <a:pt x="1392" y="2032"/>
                  <a:pt x="1392" y="2032"/>
                </a:cubicBezTo>
                <a:cubicBezTo>
                  <a:pt x="1393" y="2032"/>
                  <a:pt x="1393" y="2032"/>
                  <a:pt x="1393" y="2032"/>
                </a:cubicBezTo>
                <a:cubicBezTo>
                  <a:pt x="1393" y="2033"/>
                  <a:pt x="1393" y="2033"/>
                  <a:pt x="1394" y="2033"/>
                </a:cubicBezTo>
                <a:cubicBezTo>
                  <a:pt x="1395" y="2034"/>
                  <a:pt x="1396" y="2035"/>
                  <a:pt x="1397" y="2036"/>
                </a:cubicBezTo>
                <a:cubicBezTo>
                  <a:pt x="1399" y="2038"/>
                  <a:pt x="1401" y="2039"/>
                  <a:pt x="1403" y="2041"/>
                </a:cubicBezTo>
                <a:cubicBezTo>
                  <a:pt x="1404" y="2042"/>
                  <a:pt x="1406" y="2043"/>
                  <a:pt x="1408" y="2044"/>
                </a:cubicBezTo>
                <a:cubicBezTo>
                  <a:pt x="1408" y="2045"/>
                  <a:pt x="1408" y="2045"/>
                  <a:pt x="1409" y="2046"/>
                </a:cubicBezTo>
                <a:cubicBezTo>
                  <a:pt x="1409" y="2047"/>
                  <a:pt x="1410" y="2049"/>
                  <a:pt x="1410" y="2051"/>
                </a:cubicBezTo>
                <a:cubicBezTo>
                  <a:pt x="1411" y="2053"/>
                  <a:pt x="1412" y="2054"/>
                  <a:pt x="1412" y="2056"/>
                </a:cubicBezTo>
                <a:cubicBezTo>
                  <a:pt x="1412" y="2057"/>
                  <a:pt x="1413" y="2058"/>
                  <a:pt x="1413" y="2059"/>
                </a:cubicBezTo>
                <a:cubicBezTo>
                  <a:pt x="1413" y="2061"/>
                  <a:pt x="1414" y="2062"/>
                  <a:pt x="1414" y="2063"/>
                </a:cubicBezTo>
                <a:cubicBezTo>
                  <a:pt x="1415" y="2065"/>
                  <a:pt x="1415" y="2067"/>
                  <a:pt x="1416" y="2069"/>
                </a:cubicBezTo>
                <a:cubicBezTo>
                  <a:pt x="1416" y="2070"/>
                  <a:pt x="1417" y="2070"/>
                  <a:pt x="1417" y="2071"/>
                </a:cubicBezTo>
                <a:cubicBezTo>
                  <a:pt x="1417" y="2071"/>
                  <a:pt x="1417" y="2072"/>
                  <a:pt x="1418" y="2073"/>
                </a:cubicBezTo>
                <a:cubicBezTo>
                  <a:pt x="1418" y="2074"/>
                  <a:pt x="1419" y="2075"/>
                  <a:pt x="1420" y="2076"/>
                </a:cubicBezTo>
                <a:cubicBezTo>
                  <a:pt x="1420" y="2077"/>
                  <a:pt x="1421" y="2078"/>
                  <a:pt x="1422" y="2079"/>
                </a:cubicBezTo>
                <a:cubicBezTo>
                  <a:pt x="1422" y="2080"/>
                  <a:pt x="1423" y="2080"/>
                  <a:pt x="1424" y="2081"/>
                </a:cubicBezTo>
                <a:cubicBezTo>
                  <a:pt x="1425" y="2083"/>
                  <a:pt x="1427" y="2084"/>
                  <a:pt x="1429" y="2086"/>
                </a:cubicBezTo>
                <a:cubicBezTo>
                  <a:pt x="1431" y="2087"/>
                  <a:pt x="1433" y="2088"/>
                  <a:pt x="1435" y="2088"/>
                </a:cubicBezTo>
                <a:cubicBezTo>
                  <a:pt x="1436" y="2089"/>
                  <a:pt x="1438" y="2089"/>
                  <a:pt x="1440" y="2089"/>
                </a:cubicBezTo>
                <a:cubicBezTo>
                  <a:pt x="1441" y="2089"/>
                  <a:pt x="1442" y="2089"/>
                  <a:pt x="1443" y="2089"/>
                </a:cubicBezTo>
                <a:cubicBezTo>
                  <a:pt x="1445" y="2088"/>
                  <a:pt x="1445" y="2088"/>
                  <a:pt x="1446" y="2088"/>
                </a:cubicBezTo>
                <a:cubicBezTo>
                  <a:pt x="1446" y="2087"/>
                  <a:pt x="1446" y="2087"/>
                  <a:pt x="1446" y="2087"/>
                </a:cubicBezTo>
                <a:cubicBezTo>
                  <a:pt x="1446" y="2087"/>
                  <a:pt x="1446" y="2087"/>
                  <a:pt x="1446" y="2087"/>
                </a:cubicBezTo>
                <a:cubicBezTo>
                  <a:pt x="1445" y="2087"/>
                  <a:pt x="1444" y="2087"/>
                  <a:pt x="1443" y="2087"/>
                </a:cubicBezTo>
                <a:cubicBezTo>
                  <a:pt x="1442" y="2087"/>
                  <a:pt x="1441" y="2087"/>
                  <a:pt x="1440" y="2086"/>
                </a:cubicBezTo>
                <a:cubicBezTo>
                  <a:pt x="1439" y="2086"/>
                  <a:pt x="1438" y="2085"/>
                  <a:pt x="1436" y="2084"/>
                </a:cubicBezTo>
                <a:cubicBezTo>
                  <a:pt x="1434" y="2082"/>
                  <a:pt x="1431" y="2080"/>
                  <a:pt x="1429" y="2077"/>
                </a:cubicBezTo>
                <a:cubicBezTo>
                  <a:pt x="1428" y="2075"/>
                  <a:pt x="1427" y="2074"/>
                  <a:pt x="1426" y="2072"/>
                </a:cubicBezTo>
                <a:cubicBezTo>
                  <a:pt x="1426" y="2071"/>
                  <a:pt x="1425" y="2070"/>
                  <a:pt x="1425" y="2069"/>
                </a:cubicBezTo>
                <a:cubicBezTo>
                  <a:pt x="1425" y="2069"/>
                  <a:pt x="1424" y="2068"/>
                  <a:pt x="1424" y="2068"/>
                </a:cubicBezTo>
                <a:cubicBezTo>
                  <a:pt x="1424" y="2067"/>
                  <a:pt x="1424" y="2067"/>
                  <a:pt x="1424" y="2066"/>
                </a:cubicBezTo>
                <a:cubicBezTo>
                  <a:pt x="1423" y="2064"/>
                  <a:pt x="1422" y="2062"/>
                  <a:pt x="1421" y="2060"/>
                </a:cubicBezTo>
                <a:cubicBezTo>
                  <a:pt x="1421" y="2059"/>
                  <a:pt x="1420" y="2058"/>
                  <a:pt x="1420" y="2057"/>
                </a:cubicBezTo>
                <a:cubicBezTo>
                  <a:pt x="1420" y="2056"/>
                  <a:pt x="1419" y="2055"/>
                  <a:pt x="1419" y="2054"/>
                </a:cubicBezTo>
                <a:cubicBezTo>
                  <a:pt x="1418" y="2052"/>
                  <a:pt x="1417" y="2051"/>
                  <a:pt x="1416" y="2049"/>
                </a:cubicBezTo>
                <a:cubicBezTo>
                  <a:pt x="1416" y="2049"/>
                  <a:pt x="1416" y="2049"/>
                  <a:pt x="1416" y="2049"/>
                </a:cubicBezTo>
                <a:cubicBezTo>
                  <a:pt x="1418" y="2050"/>
                  <a:pt x="1418" y="2050"/>
                  <a:pt x="1418" y="2050"/>
                </a:cubicBezTo>
                <a:cubicBezTo>
                  <a:pt x="1419" y="2051"/>
                  <a:pt x="1419" y="2051"/>
                  <a:pt x="1419" y="2051"/>
                </a:cubicBezTo>
                <a:cubicBezTo>
                  <a:pt x="1420" y="2052"/>
                  <a:pt x="1420" y="2052"/>
                  <a:pt x="1421" y="2052"/>
                </a:cubicBezTo>
                <a:cubicBezTo>
                  <a:pt x="1422" y="2053"/>
                  <a:pt x="1423" y="2054"/>
                  <a:pt x="1424" y="2054"/>
                </a:cubicBezTo>
                <a:cubicBezTo>
                  <a:pt x="1425" y="2055"/>
                  <a:pt x="1426" y="2056"/>
                  <a:pt x="1426" y="2056"/>
                </a:cubicBezTo>
                <a:cubicBezTo>
                  <a:pt x="1430" y="2059"/>
                  <a:pt x="1434" y="2062"/>
                  <a:pt x="1437" y="2065"/>
                </a:cubicBezTo>
                <a:cubicBezTo>
                  <a:pt x="1440" y="2068"/>
                  <a:pt x="1443" y="2071"/>
                  <a:pt x="1446" y="2074"/>
                </a:cubicBezTo>
                <a:cubicBezTo>
                  <a:pt x="1448" y="2078"/>
                  <a:pt x="1451" y="2081"/>
                  <a:pt x="1453" y="2083"/>
                </a:cubicBezTo>
                <a:cubicBezTo>
                  <a:pt x="1454" y="2085"/>
                  <a:pt x="1455" y="2086"/>
                  <a:pt x="1456" y="2088"/>
                </a:cubicBezTo>
                <a:cubicBezTo>
                  <a:pt x="1457" y="2089"/>
                  <a:pt x="1458" y="2090"/>
                  <a:pt x="1459" y="2091"/>
                </a:cubicBezTo>
                <a:cubicBezTo>
                  <a:pt x="1460" y="2093"/>
                  <a:pt x="1460" y="2094"/>
                  <a:pt x="1461" y="2095"/>
                </a:cubicBezTo>
                <a:cubicBezTo>
                  <a:pt x="1462" y="2096"/>
                  <a:pt x="1462" y="2097"/>
                  <a:pt x="1463" y="2098"/>
                </a:cubicBezTo>
                <a:cubicBezTo>
                  <a:pt x="1464" y="2100"/>
                  <a:pt x="1465" y="2101"/>
                  <a:pt x="1466" y="2102"/>
                </a:cubicBezTo>
                <a:cubicBezTo>
                  <a:pt x="1466" y="2103"/>
                  <a:pt x="1466" y="2104"/>
                  <a:pt x="1466" y="2104"/>
                </a:cubicBezTo>
                <a:cubicBezTo>
                  <a:pt x="1466" y="2104"/>
                  <a:pt x="1466" y="2103"/>
                  <a:pt x="1466" y="2102"/>
                </a:cubicBezTo>
                <a:cubicBezTo>
                  <a:pt x="1466" y="2101"/>
                  <a:pt x="1465" y="2099"/>
                  <a:pt x="1464" y="2097"/>
                </a:cubicBezTo>
                <a:cubicBezTo>
                  <a:pt x="1464" y="2096"/>
                  <a:pt x="1464" y="2095"/>
                  <a:pt x="1463" y="2094"/>
                </a:cubicBezTo>
                <a:cubicBezTo>
                  <a:pt x="1463" y="2093"/>
                  <a:pt x="1462" y="2091"/>
                  <a:pt x="1462" y="2090"/>
                </a:cubicBezTo>
                <a:cubicBezTo>
                  <a:pt x="1461" y="2089"/>
                  <a:pt x="1460" y="2087"/>
                  <a:pt x="1459" y="2086"/>
                </a:cubicBezTo>
                <a:cubicBezTo>
                  <a:pt x="1459" y="2084"/>
                  <a:pt x="1458" y="2082"/>
                  <a:pt x="1457" y="2081"/>
                </a:cubicBezTo>
                <a:cubicBezTo>
                  <a:pt x="1455" y="2078"/>
                  <a:pt x="1453" y="2074"/>
                  <a:pt x="1450" y="2071"/>
                </a:cubicBezTo>
                <a:cubicBezTo>
                  <a:pt x="1448" y="2067"/>
                  <a:pt x="1445" y="2064"/>
                  <a:pt x="1442" y="2060"/>
                </a:cubicBezTo>
                <a:cubicBezTo>
                  <a:pt x="1441" y="2060"/>
                  <a:pt x="1440" y="2059"/>
                  <a:pt x="1439" y="2058"/>
                </a:cubicBezTo>
                <a:cubicBezTo>
                  <a:pt x="1438" y="2057"/>
                  <a:pt x="1438" y="2056"/>
                  <a:pt x="1437" y="2055"/>
                </a:cubicBezTo>
                <a:cubicBezTo>
                  <a:pt x="1436" y="2054"/>
                  <a:pt x="1435" y="2054"/>
                  <a:pt x="1434" y="2053"/>
                </a:cubicBezTo>
                <a:cubicBezTo>
                  <a:pt x="1433" y="2052"/>
                  <a:pt x="1432" y="2051"/>
                  <a:pt x="1431" y="2050"/>
                </a:cubicBezTo>
                <a:cubicBezTo>
                  <a:pt x="1430" y="2050"/>
                  <a:pt x="1429" y="2049"/>
                  <a:pt x="1428" y="2048"/>
                </a:cubicBezTo>
                <a:cubicBezTo>
                  <a:pt x="1427" y="2047"/>
                  <a:pt x="1426" y="2047"/>
                  <a:pt x="1425" y="2046"/>
                </a:cubicBezTo>
                <a:cubicBezTo>
                  <a:pt x="1425" y="2045"/>
                  <a:pt x="1424" y="2045"/>
                  <a:pt x="1424" y="2045"/>
                </a:cubicBezTo>
                <a:cubicBezTo>
                  <a:pt x="1422" y="2044"/>
                  <a:pt x="1422" y="2044"/>
                  <a:pt x="1422" y="2044"/>
                </a:cubicBezTo>
                <a:cubicBezTo>
                  <a:pt x="1421" y="2043"/>
                  <a:pt x="1421" y="2043"/>
                  <a:pt x="1421" y="2043"/>
                </a:cubicBezTo>
                <a:cubicBezTo>
                  <a:pt x="1420" y="2042"/>
                  <a:pt x="1420" y="2042"/>
                  <a:pt x="1420" y="2042"/>
                </a:cubicBezTo>
                <a:cubicBezTo>
                  <a:pt x="1419" y="2042"/>
                  <a:pt x="1419" y="2042"/>
                  <a:pt x="1419" y="2042"/>
                </a:cubicBezTo>
                <a:cubicBezTo>
                  <a:pt x="1415" y="2039"/>
                  <a:pt x="1411" y="2037"/>
                  <a:pt x="1407" y="2034"/>
                </a:cubicBezTo>
                <a:cubicBezTo>
                  <a:pt x="1405" y="2033"/>
                  <a:pt x="1403" y="2032"/>
                  <a:pt x="1401" y="2030"/>
                </a:cubicBezTo>
                <a:cubicBezTo>
                  <a:pt x="1400" y="2030"/>
                  <a:pt x="1400" y="2029"/>
                  <a:pt x="1399" y="2028"/>
                </a:cubicBezTo>
                <a:cubicBezTo>
                  <a:pt x="1399" y="2028"/>
                  <a:pt x="1398" y="2027"/>
                  <a:pt x="1398" y="2027"/>
                </a:cubicBezTo>
                <a:cubicBezTo>
                  <a:pt x="1397" y="2027"/>
                  <a:pt x="1397" y="2027"/>
                  <a:pt x="1397" y="2027"/>
                </a:cubicBezTo>
                <a:cubicBezTo>
                  <a:pt x="1397" y="2027"/>
                  <a:pt x="1397" y="2027"/>
                  <a:pt x="1397" y="2027"/>
                </a:cubicBezTo>
                <a:cubicBezTo>
                  <a:pt x="1397" y="2027"/>
                  <a:pt x="1397" y="2027"/>
                  <a:pt x="1397" y="2027"/>
                </a:cubicBezTo>
                <a:cubicBezTo>
                  <a:pt x="1397" y="2027"/>
                  <a:pt x="1397" y="2027"/>
                  <a:pt x="1397" y="2027"/>
                </a:cubicBezTo>
                <a:cubicBezTo>
                  <a:pt x="1397" y="2027"/>
                  <a:pt x="1397" y="2027"/>
                  <a:pt x="1397" y="2027"/>
                </a:cubicBezTo>
                <a:cubicBezTo>
                  <a:pt x="1397" y="2026"/>
                  <a:pt x="1397" y="2026"/>
                  <a:pt x="1397" y="2026"/>
                </a:cubicBezTo>
                <a:cubicBezTo>
                  <a:pt x="1394" y="2023"/>
                  <a:pt x="1391" y="2020"/>
                  <a:pt x="1390" y="2016"/>
                </a:cubicBezTo>
                <a:cubicBezTo>
                  <a:pt x="1388" y="2013"/>
                  <a:pt x="1386" y="2009"/>
                  <a:pt x="1385" y="2006"/>
                </a:cubicBezTo>
                <a:cubicBezTo>
                  <a:pt x="1384" y="2002"/>
                  <a:pt x="1384" y="1999"/>
                  <a:pt x="1383" y="1996"/>
                </a:cubicBezTo>
                <a:cubicBezTo>
                  <a:pt x="1383" y="1995"/>
                  <a:pt x="1383" y="1994"/>
                  <a:pt x="1383" y="1994"/>
                </a:cubicBezTo>
                <a:cubicBezTo>
                  <a:pt x="1385" y="1996"/>
                  <a:pt x="1387" y="1998"/>
                  <a:pt x="1389" y="2000"/>
                </a:cubicBezTo>
                <a:cubicBezTo>
                  <a:pt x="1414" y="2022"/>
                  <a:pt x="1452" y="2039"/>
                  <a:pt x="1482" y="2057"/>
                </a:cubicBezTo>
                <a:cubicBezTo>
                  <a:pt x="1497" y="2067"/>
                  <a:pt x="1510" y="2078"/>
                  <a:pt x="1521" y="2091"/>
                </a:cubicBezTo>
                <a:cubicBezTo>
                  <a:pt x="1521" y="2091"/>
                  <a:pt x="1522" y="2091"/>
                  <a:pt x="1522" y="2092"/>
                </a:cubicBezTo>
                <a:cubicBezTo>
                  <a:pt x="1522" y="2093"/>
                  <a:pt x="1522" y="2094"/>
                  <a:pt x="1523" y="2095"/>
                </a:cubicBezTo>
                <a:cubicBezTo>
                  <a:pt x="1523" y="2096"/>
                  <a:pt x="1524" y="2097"/>
                  <a:pt x="1524" y="2099"/>
                </a:cubicBezTo>
                <a:cubicBezTo>
                  <a:pt x="1524" y="2100"/>
                  <a:pt x="1525" y="2101"/>
                  <a:pt x="1525" y="2102"/>
                </a:cubicBezTo>
                <a:cubicBezTo>
                  <a:pt x="1525" y="2103"/>
                  <a:pt x="1525" y="2103"/>
                  <a:pt x="1525" y="2104"/>
                </a:cubicBezTo>
                <a:cubicBezTo>
                  <a:pt x="1526" y="2105"/>
                  <a:pt x="1526" y="2105"/>
                  <a:pt x="1526" y="2106"/>
                </a:cubicBezTo>
                <a:cubicBezTo>
                  <a:pt x="1526" y="2107"/>
                  <a:pt x="1526" y="2108"/>
                  <a:pt x="1527" y="2110"/>
                </a:cubicBezTo>
                <a:cubicBezTo>
                  <a:pt x="1527" y="2110"/>
                  <a:pt x="1527" y="2111"/>
                  <a:pt x="1527" y="2111"/>
                </a:cubicBezTo>
                <a:cubicBezTo>
                  <a:pt x="1527" y="2112"/>
                  <a:pt x="1527" y="2113"/>
                  <a:pt x="1527" y="2113"/>
                </a:cubicBezTo>
                <a:cubicBezTo>
                  <a:pt x="1528" y="2115"/>
                  <a:pt x="1528" y="2116"/>
                  <a:pt x="1528" y="2117"/>
                </a:cubicBezTo>
                <a:cubicBezTo>
                  <a:pt x="1528" y="2118"/>
                  <a:pt x="1528" y="2119"/>
                  <a:pt x="1528" y="2120"/>
                </a:cubicBezTo>
                <a:cubicBezTo>
                  <a:pt x="1528" y="2121"/>
                  <a:pt x="1528" y="2122"/>
                  <a:pt x="1527" y="2122"/>
                </a:cubicBezTo>
                <a:cubicBezTo>
                  <a:pt x="1527" y="2123"/>
                  <a:pt x="1526" y="2124"/>
                  <a:pt x="1526" y="2125"/>
                </a:cubicBezTo>
                <a:cubicBezTo>
                  <a:pt x="1525" y="2126"/>
                  <a:pt x="1525" y="2127"/>
                  <a:pt x="1524" y="2128"/>
                </a:cubicBezTo>
                <a:cubicBezTo>
                  <a:pt x="1524" y="2128"/>
                  <a:pt x="1523" y="2129"/>
                  <a:pt x="1522" y="2130"/>
                </a:cubicBezTo>
                <a:cubicBezTo>
                  <a:pt x="1522" y="2131"/>
                  <a:pt x="1521" y="2132"/>
                  <a:pt x="1520" y="2133"/>
                </a:cubicBezTo>
                <a:cubicBezTo>
                  <a:pt x="1519" y="2134"/>
                  <a:pt x="1517" y="2136"/>
                  <a:pt x="1515" y="2137"/>
                </a:cubicBezTo>
                <a:cubicBezTo>
                  <a:pt x="1515" y="2138"/>
                  <a:pt x="1514" y="2138"/>
                  <a:pt x="1514" y="2139"/>
                </a:cubicBezTo>
                <a:cubicBezTo>
                  <a:pt x="1513" y="2139"/>
                  <a:pt x="1513" y="2139"/>
                  <a:pt x="1512" y="2140"/>
                </a:cubicBezTo>
                <a:cubicBezTo>
                  <a:pt x="1511" y="2140"/>
                  <a:pt x="1510" y="2141"/>
                  <a:pt x="1509" y="2141"/>
                </a:cubicBezTo>
                <a:cubicBezTo>
                  <a:pt x="1509" y="2142"/>
                  <a:pt x="1508" y="2142"/>
                  <a:pt x="1508" y="2142"/>
                </a:cubicBezTo>
                <a:cubicBezTo>
                  <a:pt x="1507" y="2143"/>
                  <a:pt x="1507" y="2143"/>
                  <a:pt x="1506" y="2143"/>
                </a:cubicBezTo>
                <a:cubicBezTo>
                  <a:pt x="1506" y="2143"/>
                  <a:pt x="1505" y="2143"/>
                  <a:pt x="1505" y="2144"/>
                </a:cubicBezTo>
                <a:cubicBezTo>
                  <a:pt x="1504" y="2144"/>
                  <a:pt x="1504" y="2144"/>
                  <a:pt x="1504" y="2144"/>
                </a:cubicBezTo>
                <a:cubicBezTo>
                  <a:pt x="1503" y="2144"/>
                  <a:pt x="1503" y="2144"/>
                  <a:pt x="1503" y="2144"/>
                </a:cubicBezTo>
                <a:cubicBezTo>
                  <a:pt x="1502" y="2144"/>
                  <a:pt x="1502" y="2145"/>
                  <a:pt x="1501" y="2145"/>
                </a:cubicBezTo>
                <a:cubicBezTo>
                  <a:pt x="1501" y="2145"/>
                  <a:pt x="1501" y="2145"/>
                  <a:pt x="1501" y="2145"/>
                </a:cubicBezTo>
                <a:cubicBezTo>
                  <a:pt x="1501" y="2145"/>
                  <a:pt x="1501" y="2145"/>
                  <a:pt x="1501" y="2145"/>
                </a:cubicBezTo>
                <a:cubicBezTo>
                  <a:pt x="1501" y="2145"/>
                  <a:pt x="1501" y="2145"/>
                  <a:pt x="1501" y="2145"/>
                </a:cubicBezTo>
                <a:cubicBezTo>
                  <a:pt x="1501" y="2145"/>
                  <a:pt x="1501" y="2145"/>
                  <a:pt x="1501" y="2145"/>
                </a:cubicBezTo>
                <a:cubicBezTo>
                  <a:pt x="1501" y="2145"/>
                  <a:pt x="1501" y="2145"/>
                  <a:pt x="1501" y="2145"/>
                </a:cubicBezTo>
                <a:cubicBezTo>
                  <a:pt x="1500" y="2145"/>
                  <a:pt x="1500" y="2145"/>
                  <a:pt x="1500" y="2145"/>
                </a:cubicBezTo>
                <a:cubicBezTo>
                  <a:pt x="1500" y="2145"/>
                  <a:pt x="1500" y="2145"/>
                  <a:pt x="1500" y="2145"/>
                </a:cubicBezTo>
                <a:cubicBezTo>
                  <a:pt x="1498" y="2145"/>
                  <a:pt x="1497" y="2146"/>
                  <a:pt x="1496" y="2146"/>
                </a:cubicBezTo>
                <a:cubicBezTo>
                  <a:pt x="1494" y="2146"/>
                  <a:pt x="1491" y="2147"/>
                  <a:pt x="1489" y="2148"/>
                </a:cubicBezTo>
                <a:cubicBezTo>
                  <a:pt x="1487" y="2148"/>
                  <a:pt x="1484" y="2149"/>
                  <a:pt x="1483" y="2150"/>
                </a:cubicBezTo>
                <a:cubicBezTo>
                  <a:pt x="1481" y="2151"/>
                  <a:pt x="1479" y="2152"/>
                  <a:pt x="1477" y="2153"/>
                </a:cubicBezTo>
                <a:cubicBezTo>
                  <a:pt x="1477" y="2153"/>
                  <a:pt x="1477" y="2153"/>
                  <a:pt x="1477" y="2154"/>
                </a:cubicBezTo>
                <a:cubicBezTo>
                  <a:pt x="1476" y="2154"/>
                  <a:pt x="1476" y="2154"/>
                  <a:pt x="1476" y="2155"/>
                </a:cubicBezTo>
                <a:cubicBezTo>
                  <a:pt x="1475" y="2155"/>
                  <a:pt x="1475" y="2156"/>
                  <a:pt x="1475" y="2156"/>
                </a:cubicBezTo>
                <a:cubicBezTo>
                  <a:pt x="1474" y="2157"/>
                  <a:pt x="1474" y="2157"/>
                  <a:pt x="1474" y="2158"/>
                </a:cubicBezTo>
                <a:cubicBezTo>
                  <a:pt x="1474" y="2158"/>
                  <a:pt x="1474" y="2159"/>
                  <a:pt x="1473" y="2159"/>
                </a:cubicBezTo>
                <a:cubicBezTo>
                  <a:pt x="1473" y="2160"/>
                  <a:pt x="1473" y="2160"/>
                  <a:pt x="1473" y="2160"/>
                </a:cubicBezTo>
                <a:cubicBezTo>
                  <a:pt x="1473" y="2160"/>
                  <a:pt x="1473" y="2160"/>
                  <a:pt x="1474" y="2159"/>
                </a:cubicBezTo>
                <a:cubicBezTo>
                  <a:pt x="1474" y="2159"/>
                  <a:pt x="1474" y="2159"/>
                  <a:pt x="1475" y="2158"/>
                </a:cubicBezTo>
                <a:cubicBezTo>
                  <a:pt x="1475" y="2158"/>
                  <a:pt x="1475" y="2158"/>
                  <a:pt x="1476" y="2157"/>
                </a:cubicBezTo>
                <a:cubicBezTo>
                  <a:pt x="1476" y="2157"/>
                  <a:pt x="1477" y="2157"/>
                  <a:pt x="1477" y="2156"/>
                </a:cubicBezTo>
                <a:cubicBezTo>
                  <a:pt x="1478" y="2156"/>
                  <a:pt x="1478" y="2156"/>
                  <a:pt x="1479" y="2155"/>
                </a:cubicBezTo>
                <a:cubicBezTo>
                  <a:pt x="1479" y="2155"/>
                  <a:pt x="1480" y="2155"/>
                  <a:pt x="1480" y="2155"/>
                </a:cubicBezTo>
                <a:cubicBezTo>
                  <a:pt x="1481" y="2155"/>
                  <a:pt x="1481" y="2155"/>
                  <a:pt x="1481" y="2155"/>
                </a:cubicBezTo>
                <a:cubicBezTo>
                  <a:pt x="1482" y="2154"/>
                  <a:pt x="1483" y="2154"/>
                  <a:pt x="1484" y="2154"/>
                </a:cubicBezTo>
                <a:cubicBezTo>
                  <a:pt x="1486" y="2154"/>
                  <a:pt x="1488" y="2154"/>
                  <a:pt x="1490" y="2153"/>
                </a:cubicBezTo>
                <a:cubicBezTo>
                  <a:pt x="1492" y="2153"/>
                  <a:pt x="1495" y="2153"/>
                  <a:pt x="1497" y="2153"/>
                </a:cubicBezTo>
                <a:cubicBezTo>
                  <a:pt x="1498" y="2153"/>
                  <a:pt x="1500" y="2153"/>
                  <a:pt x="1501" y="2152"/>
                </a:cubicBezTo>
                <a:cubicBezTo>
                  <a:pt x="1502" y="2152"/>
                  <a:pt x="1502" y="2152"/>
                  <a:pt x="1502" y="2152"/>
                </a:cubicBezTo>
                <a:cubicBezTo>
                  <a:pt x="1502" y="2152"/>
                  <a:pt x="1502" y="2152"/>
                  <a:pt x="1502" y="2152"/>
                </a:cubicBezTo>
                <a:cubicBezTo>
                  <a:pt x="1503" y="2152"/>
                  <a:pt x="1503" y="2152"/>
                  <a:pt x="1503" y="2152"/>
                </a:cubicBezTo>
                <a:cubicBezTo>
                  <a:pt x="1504" y="2152"/>
                  <a:pt x="1504" y="2152"/>
                  <a:pt x="1505" y="2152"/>
                </a:cubicBezTo>
                <a:cubicBezTo>
                  <a:pt x="1505" y="2152"/>
                  <a:pt x="1506" y="2151"/>
                  <a:pt x="1506" y="2151"/>
                </a:cubicBezTo>
                <a:cubicBezTo>
                  <a:pt x="1507" y="2151"/>
                  <a:pt x="1507" y="2151"/>
                  <a:pt x="1507" y="2151"/>
                </a:cubicBezTo>
                <a:cubicBezTo>
                  <a:pt x="1508" y="2151"/>
                  <a:pt x="1509" y="2151"/>
                  <a:pt x="1509" y="2150"/>
                </a:cubicBezTo>
                <a:cubicBezTo>
                  <a:pt x="1510" y="2150"/>
                  <a:pt x="1511" y="2150"/>
                  <a:pt x="1511" y="2149"/>
                </a:cubicBezTo>
                <a:cubicBezTo>
                  <a:pt x="1512" y="2149"/>
                  <a:pt x="1513" y="2149"/>
                  <a:pt x="1513" y="2148"/>
                </a:cubicBezTo>
                <a:cubicBezTo>
                  <a:pt x="1514" y="2148"/>
                  <a:pt x="1516" y="2147"/>
                  <a:pt x="1517" y="2146"/>
                </a:cubicBezTo>
                <a:cubicBezTo>
                  <a:pt x="1517" y="2146"/>
                  <a:pt x="1518" y="2145"/>
                  <a:pt x="1519" y="2145"/>
                </a:cubicBezTo>
                <a:cubicBezTo>
                  <a:pt x="1519" y="2144"/>
                  <a:pt x="1520" y="2144"/>
                  <a:pt x="1520" y="2143"/>
                </a:cubicBezTo>
                <a:cubicBezTo>
                  <a:pt x="1521" y="2143"/>
                  <a:pt x="1521" y="2142"/>
                  <a:pt x="1522" y="2142"/>
                </a:cubicBezTo>
                <a:cubicBezTo>
                  <a:pt x="1522" y="2141"/>
                  <a:pt x="1523" y="2141"/>
                  <a:pt x="1523" y="2140"/>
                </a:cubicBezTo>
                <a:cubicBezTo>
                  <a:pt x="1524" y="2140"/>
                  <a:pt x="1524" y="2140"/>
                  <a:pt x="1524" y="2140"/>
                </a:cubicBezTo>
                <a:cubicBezTo>
                  <a:pt x="1525" y="2139"/>
                  <a:pt x="1525" y="2139"/>
                  <a:pt x="1525" y="2139"/>
                </a:cubicBezTo>
                <a:cubicBezTo>
                  <a:pt x="1525" y="2138"/>
                  <a:pt x="1525" y="2138"/>
                  <a:pt x="1526" y="2137"/>
                </a:cubicBezTo>
                <a:cubicBezTo>
                  <a:pt x="1527" y="2136"/>
                  <a:pt x="1527" y="2135"/>
                  <a:pt x="1528" y="2134"/>
                </a:cubicBezTo>
                <a:cubicBezTo>
                  <a:pt x="1528" y="2133"/>
                  <a:pt x="1529" y="2132"/>
                  <a:pt x="1529" y="2131"/>
                </a:cubicBezTo>
                <a:cubicBezTo>
                  <a:pt x="1529" y="2132"/>
                  <a:pt x="1529" y="2133"/>
                  <a:pt x="1529" y="2134"/>
                </a:cubicBezTo>
                <a:cubicBezTo>
                  <a:pt x="1529" y="2135"/>
                  <a:pt x="1529" y="2135"/>
                  <a:pt x="1529" y="2136"/>
                </a:cubicBezTo>
                <a:cubicBezTo>
                  <a:pt x="1529" y="2138"/>
                  <a:pt x="1529" y="2138"/>
                  <a:pt x="1529" y="2138"/>
                </a:cubicBezTo>
                <a:cubicBezTo>
                  <a:pt x="1529" y="2140"/>
                  <a:pt x="1529" y="2141"/>
                  <a:pt x="1529" y="2142"/>
                </a:cubicBezTo>
                <a:cubicBezTo>
                  <a:pt x="1529" y="2145"/>
                  <a:pt x="1529" y="2148"/>
                  <a:pt x="1528" y="2151"/>
                </a:cubicBezTo>
                <a:cubicBezTo>
                  <a:pt x="1528" y="2152"/>
                  <a:pt x="1528" y="2153"/>
                  <a:pt x="1528" y="2154"/>
                </a:cubicBezTo>
                <a:cubicBezTo>
                  <a:pt x="1528" y="2155"/>
                  <a:pt x="1528" y="2155"/>
                  <a:pt x="1528" y="2155"/>
                </a:cubicBezTo>
                <a:cubicBezTo>
                  <a:pt x="1527" y="2157"/>
                  <a:pt x="1526" y="2159"/>
                  <a:pt x="1524" y="2161"/>
                </a:cubicBezTo>
                <a:cubicBezTo>
                  <a:pt x="1523" y="2163"/>
                  <a:pt x="1521" y="2166"/>
                  <a:pt x="1519" y="2167"/>
                </a:cubicBezTo>
                <a:cubicBezTo>
                  <a:pt x="1519" y="2168"/>
                  <a:pt x="1518" y="2168"/>
                  <a:pt x="1518" y="2169"/>
                </a:cubicBezTo>
                <a:cubicBezTo>
                  <a:pt x="1517" y="2169"/>
                  <a:pt x="1517" y="2170"/>
                  <a:pt x="1516" y="2170"/>
                </a:cubicBezTo>
                <a:cubicBezTo>
                  <a:pt x="1516" y="2171"/>
                  <a:pt x="1515" y="2171"/>
                  <a:pt x="1515" y="2172"/>
                </a:cubicBezTo>
                <a:cubicBezTo>
                  <a:pt x="1514" y="2172"/>
                  <a:pt x="1514" y="2172"/>
                  <a:pt x="1513" y="2173"/>
                </a:cubicBezTo>
                <a:cubicBezTo>
                  <a:pt x="1513" y="2173"/>
                  <a:pt x="1513" y="2173"/>
                  <a:pt x="1513" y="2173"/>
                </a:cubicBezTo>
                <a:cubicBezTo>
                  <a:pt x="1512" y="2173"/>
                  <a:pt x="1512" y="2173"/>
                  <a:pt x="1512" y="2173"/>
                </a:cubicBezTo>
                <a:cubicBezTo>
                  <a:pt x="1511" y="2174"/>
                  <a:pt x="1511" y="2174"/>
                  <a:pt x="1511" y="2174"/>
                </a:cubicBezTo>
                <a:cubicBezTo>
                  <a:pt x="1511" y="2174"/>
                  <a:pt x="1510" y="2175"/>
                  <a:pt x="1510" y="2175"/>
                </a:cubicBezTo>
                <a:cubicBezTo>
                  <a:pt x="1508" y="2176"/>
                  <a:pt x="1507" y="2177"/>
                  <a:pt x="1506" y="2177"/>
                </a:cubicBezTo>
                <a:cubicBezTo>
                  <a:pt x="1503" y="2179"/>
                  <a:pt x="1500" y="2180"/>
                  <a:pt x="1498" y="2181"/>
                </a:cubicBezTo>
                <a:cubicBezTo>
                  <a:pt x="1496" y="2182"/>
                  <a:pt x="1495" y="2183"/>
                  <a:pt x="1494" y="2183"/>
                </a:cubicBezTo>
                <a:cubicBezTo>
                  <a:pt x="1492" y="2184"/>
                  <a:pt x="1491" y="2185"/>
                  <a:pt x="1489" y="2186"/>
                </a:cubicBezTo>
                <a:cubicBezTo>
                  <a:pt x="1489" y="2186"/>
                  <a:pt x="1488" y="2187"/>
                  <a:pt x="1488" y="2187"/>
                </a:cubicBezTo>
                <a:cubicBezTo>
                  <a:pt x="1487" y="2187"/>
                  <a:pt x="1487" y="2187"/>
                  <a:pt x="1487" y="2187"/>
                </a:cubicBezTo>
                <a:cubicBezTo>
                  <a:pt x="1487" y="2187"/>
                  <a:pt x="1487" y="2187"/>
                  <a:pt x="1487" y="2187"/>
                </a:cubicBezTo>
                <a:cubicBezTo>
                  <a:pt x="1487" y="2187"/>
                  <a:pt x="1487" y="2187"/>
                  <a:pt x="1487" y="2187"/>
                </a:cubicBezTo>
                <a:cubicBezTo>
                  <a:pt x="1487" y="2188"/>
                  <a:pt x="1487" y="2188"/>
                  <a:pt x="1487" y="2188"/>
                </a:cubicBezTo>
                <a:cubicBezTo>
                  <a:pt x="1486" y="2188"/>
                  <a:pt x="1486" y="2188"/>
                  <a:pt x="1486" y="2188"/>
                </a:cubicBezTo>
                <a:cubicBezTo>
                  <a:pt x="1485" y="2189"/>
                  <a:pt x="1483" y="2190"/>
                  <a:pt x="1482" y="2191"/>
                </a:cubicBezTo>
                <a:cubicBezTo>
                  <a:pt x="1480" y="2193"/>
                  <a:pt x="1479" y="2195"/>
                  <a:pt x="1477" y="2198"/>
                </a:cubicBezTo>
                <a:cubicBezTo>
                  <a:pt x="1476" y="2200"/>
                  <a:pt x="1475" y="2202"/>
                  <a:pt x="1475" y="2204"/>
                </a:cubicBezTo>
                <a:cubicBezTo>
                  <a:pt x="1474" y="2204"/>
                  <a:pt x="1474" y="2205"/>
                  <a:pt x="1474" y="2205"/>
                </a:cubicBezTo>
                <a:cubicBezTo>
                  <a:pt x="1474" y="2206"/>
                  <a:pt x="1474" y="2206"/>
                  <a:pt x="1474" y="2206"/>
                </a:cubicBezTo>
                <a:cubicBezTo>
                  <a:pt x="1474" y="2206"/>
                  <a:pt x="1474" y="2206"/>
                  <a:pt x="1474" y="2207"/>
                </a:cubicBezTo>
                <a:cubicBezTo>
                  <a:pt x="1474" y="2207"/>
                  <a:pt x="1474" y="2208"/>
                  <a:pt x="1474" y="2208"/>
                </a:cubicBezTo>
                <a:cubicBezTo>
                  <a:pt x="1474" y="2208"/>
                  <a:pt x="1474" y="2209"/>
                  <a:pt x="1474" y="2209"/>
                </a:cubicBezTo>
                <a:cubicBezTo>
                  <a:pt x="1474" y="2210"/>
                  <a:pt x="1474" y="2210"/>
                  <a:pt x="1474" y="2211"/>
                </a:cubicBezTo>
                <a:cubicBezTo>
                  <a:pt x="1474" y="2212"/>
                  <a:pt x="1474" y="2212"/>
                  <a:pt x="1474" y="2212"/>
                </a:cubicBezTo>
                <a:cubicBezTo>
                  <a:pt x="1475" y="2213"/>
                  <a:pt x="1475" y="2213"/>
                  <a:pt x="1475" y="2213"/>
                </a:cubicBezTo>
                <a:cubicBezTo>
                  <a:pt x="1475" y="2213"/>
                  <a:pt x="1475" y="2213"/>
                  <a:pt x="1475" y="2212"/>
                </a:cubicBezTo>
                <a:cubicBezTo>
                  <a:pt x="1475" y="2212"/>
                  <a:pt x="1475" y="2211"/>
                  <a:pt x="1475" y="2211"/>
                </a:cubicBezTo>
                <a:cubicBezTo>
                  <a:pt x="1475" y="2210"/>
                  <a:pt x="1475" y="2210"/>
                  <a:pt x="1476" y="2209"/>
                </a:cubicBezTo>
                <a:cubicBezTo>
                  <a:pt x="1476" y="2209"/>
                  <a:pt x="1476" y="2209"/>
                  <a:pt x="1476" y="2208"/>
                </a:cubicBezTo>
                <a:cubicBezTo>
                  <a:pt x="1476" y="2208"/>
                  <a:pt x="1476" y="2208"/>
                  <a:pt x="1476" y="2207"/>
                </a:cubicBezTo>
                <a:cubicBezTo>
                  <a:pt x="1476" y="2207"/>
                  <a:pt x="1477" y="2207"/>
                  <a:pt x="1477" y="2206"/>
                </a:cubicBezTo>
                <a:cubicBezTo>
                  <a:pt x="1477" y="2206"/>
                  <a:pt x="1477" y="2205"/>
                  <a:pt x="1477" y="2205"/>
                </a:cubicBezTo>
                <a:cubicBezTo>
                  <a:pt x="1478" y="2203"/>
                  <a:pt x="1479" y="2202"/>
                  <a:pt x="1481" y="2200"/>
                </a:cubicBezTo>
                <a:cubicBezTo>
                  <a:pt x="1482" y="2199"/>
                  <a:pt x="1484" y="2197"/>
                  <a:pt x="1486" y="2196"/>
                </a:cubicBezTo>
                <a:cubicBezTo>
                  <a:pt x="1487" y="2195"/>
                  <a:pt x="1488" y="2194"/>
                  <a:pt x="1489" y="2194"/>
                </a:cubicBezTo>
                <a:cubicBezTo>
                  <a:pt x="1490" y="2193"/>
                  <a:pt x="1491" y="2193"/>
                  <a:pt x="1491" y="2193"/>
                </a:cubicBezTo>
                <a:cubicBezTo>
                  <a:pt x="1492" y="2192"/>
                  <a:pt x="1492" y="2192"/>
                  <a:pt x="1493" y="2192"/>
                </a:cubicBezTo>
                <a:cubicBezTo>
                  <a:pt x="1494" y="2191"/>
                  <a:pt x="1495" y="2191"/>
                  <a:pt x="1497" y="2190"/>
                </a:cubicBezTo>
                <a:cubicBezTo>
                  <a:pt x="1498" y="2189"/>
                  <a:pt x="1499" y="2189"/>
                  <a:pt x="1501" y="2188"/>
                </a:cubicBezTo>
                <a:cubicBezTo>
                  <a:pt x="1504" y="2187"/>
                  <a:pt x="1507" y="2186"/>
                  <a:pt x="1509" y="2184"/>
                </a:cubicBezTo>
                <a:cubicBezTo>
                  <a:pt x="1511" y="2184"/>
                  <a:pt x="1512" y="2183"/>
                  <a:pt x="1514" y="2182"/>
                </a:cubicBezTo>
                <a:cubicBezTo>
                  <a:pt x="1514" y="2181"/>
                  <a:pt x="1515" y="2181"/>
                  <a:pt x="1516" y="2180"/>
                </a:cubicBezTo>
                <a:cubicBezTo>
                  <a:pt x="1517" y="2180"/>
                  <a:pt x="1517" y="2180"/>
                  <a:pt x="1517" y="2180"/>
                </a:cubicBezTo>
                <a:cubicBezTo>
                  <a:pt x="1517" y="2179"/>
                  <a:pt x="1517" y="2179"/>
                  <a:pt x="1517" y="2179"/>
                </a:cubicBezTo>
                <a:cubicBezTo>
                  <a:pt x="1517" y="2179"/>
                  <a:pt x="1517" y="2179"/>
                  <a:pt x="1517" y="2179"/>
                </a:cubicBezTo>
                <a:cubicBezTo>
                  <a:pt x="1517" y="2179"/>
                  <a:pt x="1517" y="2179"/>
                  <a:pt x="1517" y="2179"/>
                </a:cubicBezTo>
                <a:cubicBezTo>
                  <a:pt x="1518" y="2179"/>
                  <a:pt x="1518" y="2179"/>
                  <a:pt x="1518" y="2179"/>
                </a:cubicBezTo>
                <a:cubicBezTo>
                  <a:pt x="1518" y="2179"/>
                  <a:pt x="1518" y="2179"/>
                  <a:pt x="1518" y="2179"/>
                </a:cubicBezTo>
                <a:cubicBezTo>
                  <a:pt x="1520" y="2177"/>
                  <a:pt x="1522" y="2175"/>
                  <a:pt x="1524" y="2173"/>
                </a:cubicBezTo>
                <a:cubicBezTo>
                  <a:pt x="1523" y="2174"/>
                  <a:pt x="1523" y="2175"/>
                  <a:pt x="1523" y="2176"/>
                </a:cubicBezTo>
                <a:cubicBezTo>
                  <a:pt x="1522" y="2179"/>
                  <a:pt x="1521" y="2181"/>
                  <a:pt x="1520" y="2184"/>
                </a:cubicBezTo>
                <a:cubicBezTo>
                  <a:pt x="1519" y="2190"/>
                  <a:pt x="1518" y="2195"/>
                  <a:pt x="1517" y="2200"/>
                </a:cubicBezTo>
                <a:cubicBezTo>
                  <a:pt x="1517" y="2201"/>
                  <a:pt x="1517" y="2201"/>
                  <a:pt x="1517" y="2202"/>
                </a:cubicBezTo>
                <a:cubicBezTo>
                  <a:pt x="1517" y="2203"/>
                  <a:pt x="1517" y="2203"/>
                  <a:pt x="1516" y="2204"/>
                </a:cubicBezTo>
                <a:cubicBezTo>
                  <a:pt x="1516" y="2205"/>
                  <a:pt x="1516" y="2205"/>
                  <a:pt x="1516" y="2206"/>
                </a:cubicBezTo>
                <a:cubicBezTo>
                  <a:pt x="1516" y="2207"/>
                  <a:pt x="1516" y="2207"/>
                  <a:pt x="1516" y="2208"/>
                </a:cubicBezTo>
                <a:cubicBezTo>
                  <a:pt x="1516" y="2209"/>
                  <a:pt x="1516" y="2210"/>
                  <a:pt x="1516" y="2211"/>
                </a:cubicBezTo>
                <a:cubicBezTo>
                  <a:pt x="1516" y="2213"/>
                  <a:pt x="1516" y="2214"/>
                  <a:pt x="1516" y="2215"/>
                </a:cubicBezTo>
                <a:cubicBezTo>
                  <a:pt x="1517" y="2220"/>
                  <a:pt x="1518" y="2224"/>
                  <a:pt x="1519" y="2227"/>
                </a:cubicBezTo>
                <a:cubicBezTo>
                  <a:pt x="1520" y="2231"/>
                  <a:pt x="1522" y="2234"/>
                  <a:pt x="1523" y="2236"/>
                </a:cubicBezTo>
                <a:cubicBezTo>
                  <a:pt x="1524" y="2238"/>
                  <a:pt x="1526" y="2240"/>
                  <a:pt x="1527" y="2241"/>
                </a:cubicBezTo>
                <a:cubicBezTo>
                  <a:pt x="1528" y="2242"/>
                  <a:pt x="1528" y="2242"/>
                  <a:pt x="1528" y="2242"/>
                </a:cubicBezTo>
                <a:cubicBezTo>
                  <a:pt x="1528" y="2242"/>
                  <a:pt x="1528" y="2242"/>
                  <a:pt x="1527" y="2241"/>
                </a:cubicBezTo>
                <a:cubicBezTo>
                  <a:pt x="1527" y="2240"/>
                  <a:pt x="1526" y="2239"/>
                  <a:pt x="1526" y="2238"/>
                </a:cubicBezTo>
                <a:cubicBezTo>
                  <a:pt x="1526" y="2238"/>
                  <a:pt x="1525" y="2237"/>
                  <a:pt x="1525" y="2237"/>
                </a:cubicBezTo>
                <a:cubicBezTo>
                  <a:pt x="1525" y="2236"/>
                  <a:pt x="1525" y="2236"/>
                  <a:pt x="1524" y="2235"/>
                </a:cubicBezTo>
                <a:cubicBezTo>
                  <a:pt x="1523" y="2233"/>
                  <a:pt x="1522" y="2230"/>
                  <a:pt x="1522" y="2227"/>
                </a:cubicBezTo>
                <a:cubicBezTo>
                  <a:pt x="1521" y="2223"/>
                  <a:pt x="1521" y="2219"/>
                  <a:pt x="1521" y="2215"/>
                </a:cubicBezTo>
                <a:cubicBezTo>
                  <a:pt x="1521" y="2213"/>
                  <a:pt x="1521" y="2211"/>
                  <a:pt x="1522" y="2208"/>
                </a:cubicBezTo>
                <a:cubicBezTo>
                  <a:pt x="1522" y="2208"/>
                  <a:pt x="1522" y="2207"/>
                  <a:pt x="1522" y="2207"/>
                </a:cubicBezTo>
                <a:cubicBezTo>
                  <a:pt x="1522" y="2206"/>
                  <a:pt x="1522" y="2205"/>
                  <a:pt x="1522" y="2205"/>
                </a:cubicBezTo>
                <a:cubicBezTo>
                  <a:pt x="1522" y="2204"/>
                  <a:pt x="1522" y="2204"/>
                  <a:pt x="1522" y="2203"/>
                </a:cubicBezTo>
                <a:cubicBezTo>
                  <a:pt x="1523" y="2202"/>
                  <a:pt x="1523" y="2202"/>
                  <a:pt x="1523" y="2201"/>
                </a:cubicBezTo>
                <a:cubicBezTo>
                  <a:pt x="1524" y="2196"/>
                  <a:pt x="1525" y="2191"/>
                  <a:pt x="1527" y="2186"/>
                </a:cubicBezTo>
                <a:cubicBezTo>
                  <a:pt x="1528" y="2184"/>
                  <a:pt x="1529" y="2181"/>
                  <a:pt x="1530" y="2178"/>
                </a:cubicBezTo>
                <a:cubicBezTo>
                  <a:pt x="1531" y="2175"/>
                  <a:pt x="1532" y="2173"/>
                  <a:pt x="1532" y="2170"/>
                </a:cubicBezTo>
                <a:cubicBezTo>
                  <a:pt x="1533" y="2168"/>
                  <a:pt x="1533" y="2167"/>
                  <a:pt x="1534" y="2165"/>
                </a:cubicBezTo>
                <a:cubicBezTo>
                  <a:pt x="1534" y="2163"/>
                  <a:pt x="1534" y="2163"/>
                  <a:pt x="1534" y="2163"/>
                </a:cubicBezTo>
                <a:cubicBezTo>
                  <a:pt x="1534" y="2163"/>
                  <a:pt x="1534" y="2163"/>
                  <a:pt x="1534" y="2163"/>
                </a:cubicBezTo>
                <a:cubicBezTo>
                  <a:pt x="1534" y="2162"/>
                  <a:pt x="1534" y="2162"/>
                  <a:pt x="1535" y="2162"/>
                </a:cubicBezTo>
                <a:cubicBezTo>
                  <a:pt x="1535" y="2161"/>
                  <a:pt x="1535" y="2161"/>
                  <a:pt x="1535" y="2161"/>
                </a:cubicBezTo>
                <a:cubicBezTo>
                  <a:pt x="1535" y="2160"/>
                  <a:pt x="1535" y="2158"/>
                  <a:pt x="1536" y="2157"/>
                </a:cubicBezTo>
                <a:cubicBezTo>
                  <a:pt x="1536" y="2155"/>
                  <a:pt x="1536" y="2153"/>
                  <a:pt x="1536" y="2152"/>
                </a:cubicBezTo>
                <a:cubicBezTo>
                  <a:pt x="1537" y="2149"/>
                  <a:pt x="1537" y="2146"/>
                  <a:pt x="1537" y="2143"/>
                </a:cubicBezTo>
                <a:cubicBezTo>
                  <a:pt x="1537" y="2141"/>
                  <a:pt x="1537" y="2140"/>
                  <a:pt x="1537" y="2138"/>
                </a:cubicBezTo>
                <a:cubicBezTo>
                  <a:pt x="1537" y="2136"/>
                  <a:pt x="1537" y="2136"/>
                  <a:pt x="1537" y="2136"/>
                </a:cubicBezTo>
                <a:cubicBezTo>
                  <a:pt x="1537" y="2135"/>
                  <a:pt x="1537" y="2134"/>
                  <a:pt x="1537" y="2134"/>
                </a:cubicBezTo>
                <a:cubicBezTo>
                  <a:pt x="1537" y="2132"/>
                  <a:pt x="1537" y="2131"/>
                  <a:pt x="1537" y="2129"/>
                </a:cubicBezTo>
                <a:cubicBezTo>
                  <a:pt x="1537" y="2128"/>
                  <a:pt x="1537" y="2126"/>
                  <a:pt x="1536" y="2125"/>
                </a:cubicBezTo>
                <a:cubicBezTo>
                  <a:pt x="1536" y="2122"/>
                  <a:pt x="1535" y="2119"/>
                  <a:pt x="1535" y="2116"/>
                </a:cubicBezTo>
                <a:cubicBezTo>
                  <a:pt x="1535" y="2115"/>
                  <a:pt x="1534" y="2113"/>
                  <a:pt x="1534" y="2112"/>
                </a:cubicBezTo>
                <a:cubicBezTo>
                  <a:pt x="1534" y="2111"/>
                  <a:pt x="1533" y="2109"/>
                  <a:pt x="1533" y="2108"/>
                </a:cubicBezTo>
                <a:cubicBezTo>
                  <a:pt x="1533" y="2107"/>
                  <a:pt x="1532" y="2106"/>
                  <a:pt x="1532" y="2104"/>
                </a:cubicBezTo>
                <a:cubicBezTo>
                  <a:pt x="1546" y="2125"/>
                  <a:pt x="1554" y="2147"/>
                  <a:pt x="1558" y="2173"/>
                </a:cubicBezTo>
                <a:cubicBezTo>
                  <a:pt x="1562" y="2193"/>
                  <a:pt x="1574" y="2211"/>
                  <a:pt x="1592" y="2222"/>
                </a:cubicBezTo>
                <a:cubicBezTo>
                  <a:pt x="1593" y="2222"/>
                  <a:pt x="1594" y="2223"/>
                  <a:pt x="1594" y="2223"/>
                </a:cubicBezTo>
                <a:cubicBezTo>
                  <a:pt x="1559" y="2181"/>
                  <a:pt x="1584" y="2137"/>
                  <a:pt x="1567" y="2113"/>
                </a:cubicBezTo>
                <a:cubicBezTo>
                  <a:pt x="1605" y="2125"/>
                  <a:pt x="1627" y="2145"/>
                  <a:pt x="1641" y="2169"/>
                </a:cubicBezTo>
                <a:cubicBezTo>
                  <a:pt x="1641" y="2169"/>
                  <a:pt x="1641" y="2170"/>
                  <a:pt x="1641" y="2170"/>
                </a:cubicBezTo>
                <a:cubicBezTo>
                  <a:pt x="1641" y="2173"/>
                  <a:pt x="1641" y="2176"/>
                  <a:pt x="1641" y="2179"/>
                </a:cubicBezTo>
                <a:cubicBezTo>
                  <a:pt x="1641" y="2182"/>
                  <a:pt x="1640" y="2185"/>
                  <a:pt x="1640" y="2189"/>
                </a:cubicBezTo>
                <a:cubicBezTo>
                  <a:pt x="1639" y="2190"/>
                  <a:pt x="1639" y="2191"/>
                  <a:pt x="1639" y="2191"/>
                </a:cubicBezTo>
                <a:cubicBezTo>
                  <a:pt x="1639" y="2192"/>
                  <a:pt x="1639" y="2193"/>
                  <a:pt x="1638" y="2194"/>
                </a:cubicBezTo>
                <a:cubicBezTo>
                  <a:pt x="1638" y="2195"/>
                  <a:pt x="1638" y="2196"/>
                  <a:pt x="1638" y="2197"/>
                </a:cubicBezTo>
                <a:cubicBezTo>
                  <a:pt x="1637" y="2198"/>
                  <a:pt x="1637" y="2198"/>
                  <a:pt x="1637" y="2198"/>
                </a:cubicBezTo>
                <a:cubicBezTo>
                  <a:pt x="1637" y="2199"/>
                  <a:pt x="1637" y="2199"/>
                  <a:pt x="1637" y="2199"/>
                </a:cubicBezTo>
                <a:cubicBezTo>
                  <a:pt x="1637" y="2199"/>
                  <a:pt x="1637" y="2199"/>
                  <a:pt x="1637" y="2199"/>
                </a:cubicBezTo>
                <a:cubicBezTo>
                  <a:pt x="1637" y="2201"/>
                  <a:pt x="1637" y="2201"/>
                  <a:pt x="1637" y="2201"/>
                </a:cubicBezTo>
                <a:cubicBezTo>
                  <a:pt x="1636" y="2202"/>
                  <a:pt x="1636" y="2202"/>
                  <a:pt x="1636" y="2202"/>
                </a:cubicBezTo>
                <a:cubicBezTo>
                  <a:pt x="1636" y="2203"/>
                  <a:pt x="1635" y="2204"/>
                  <a:pt x="1635" y="2205"/>
                </a:cubicBezTo>
                <a:cubicBezTo>
                  <a:pt x="1635" y="2206"/>
                  <a:pt x="1634" y="2208"/>
                  <a:pt x="1633" y="2210"/>
                </a:cubicBezTo>
                <a:cubicBezTo>
                  <a:pt x="1632" y="2213"/>
                  <a:pt x="1630" y="2217"/>
                  <a:pt x="1629" y="2220"/>
                </a:cubicBezTo>
                <a:cubicBezTo>
                  <a:pt x="1628" y="2222"/>
                  <a:pt x="1627" y="2224"/>
                  <a:pt x="1627" y="2226"/>
                </a:cubicBezTo>
                <a:cubicBezTo>
                  <a:pt x="1626" y="2228"/>
                  <a:pt x="1625" y="2229"/>
                  <a:pt x="1625" y="2231"/>
                </a:cubicBezTo>
                <a:cubicBezTo>
                  <a:pt x="1624" y="2232"/>
                  <a:pt x="1624" y="2233"/>
                  <a:pt x="1624" y="2234"/>
                </a:cubicBezTo>
                <a:cubicBezTo>
                  <a:pt x="1624" y="2235"/>
                  <a:pt x="1623" y="2236"/>
                  <a:pt x="1623" y="2237"/>
                </a:cubicBezTo>
                <a:cubicBezTo>
                  <a:pt x="1623" y="2238"/>
                  <a:pt x="1623" y="2238"/>
                  <a:pt x="1623" y="2239"/>
                </a:cubicBezTo>
                <a:cubicBezTo>
                  <a:pt x="1622" y="2240"/>
                  <a:pt x="1622" y="2241"/>
                  <a:pt x="1622" y="2242"/>
                </a:cubicBezTo>
                <a:cubicBezTo>
                  <a:pt x="1622" y="2245"/>
                  <a:pt x="1622" y="2249"/>
                  <a:pt x="1622" y="2252"/>
                </a:cubicBezTo>
                <a:cubicBezTo>
                  <a:pt x="1622" y="2255"/>
                  <a:pt x="1622" y="2258"/>
                  <a:pt x="1623" y="2260"/>
                </a:cubicBezTo>
                <a:cubicBezTo>
                  <a:pt x="1624" y="2263"/>
                  <a:pt x="1624" y="2265"/>
                  <a:pt x="1625" y="2266"/>
                </a:cubicBezTo>
                <a:cubicBezTo>
                  <a:pt x="1626" y="2267"/>
                  <a:pt x="1626" y="2268"/>
                  <a:pt x="1626" y="2268"/>
                </a:cubicBezTo>
                <a:cubicBezTo>
                  <a:pt x="1627" y="2269"/>
                  <a:pt x="1627" y="2269"/>
                  <a:pt x="1627" y="2270"/>
                </a:cubicBezTo>
                <a:cubicBezTo>
                  <a:pt x="1628" y="2270"/>
                  <a:pt x="1628" y="2271"/>
                  <a:pt x="1628" y="2271"/>
                </a:cubicBezTo>
                <a:cubicBezTo>
                  <a:pt x="1628" y="2271"/>
                  <a:pt x="1628" y="2270"/>
                  <a:pt x="1628" y="2269"/>
                </a:cubicBezTo>
                <a:cubicBezTo>
                  <a:pt x="1628" y="2269"/>
                  <a:pt x="1627" y="2268"/>
                  <a:pt x="1627" y="2268"/>
                </a:cubicBezTo>
                <a:cubicBezTo>
                  <a:pt x="1627" y="2267"/>
                  <a:pt x="1627" y="2266"/>
                  <a:pt x="1627" y="2266"/>
                </a:cubicBezTo>
                <a:cubicBezTo>
                  <a:pt x="1627" y="2265"/>
                  <a:pt x="1627" y="2265"/>
                  <a:pt x="1626" y="2264"/>
                </a:cubicBezTo>
                <a:cubicBezTo>
                  <a:pt x="1626" y="2264"/>
                  <a:pt x="1626" y="2263"/>
                  <a:pt x="1626" y="2263"/>
                </a:cubicBezTo>
                <a:cubicBezTo>
                  <a:pt x="1626" y="2262"/>
                  <a:pt x="1626" y="2261"/>
                  <a:pt x="1626" y="2260"/>
                </a:cubicBezTo>
                <a:cubicBezTo>
                  <a:pt x="1626" y="2257"/>
                  <a:pt x="1626" y="2255"/>
                  <a:pt x="1626" y="2252"/>
                </a:cubicBezTo>
                <a:cubicBezTo>
                  <a:pt x="1627" y="2249"/>
                  <a:pt x="1627" y="2246"/>
                  <a:pt x="1628" y="2243"/>
                </a:cubicBezTo>
                <a:cubicBezTo>
                  <a:pt x="1628" y="2242"/>
                  <a:pt x="1628" y="2242"/>
                  <a:pt x="1629" y="2241"/>
                </a:cubicBezTo>
                <a:cubicBezTo>
                  <a:pt x="1629" y="2240"/>
                  <a:pt x="1629" y="2239"/>
                  <a:pt x="1629" y="2239"/>
                </a:cubicBezTo>
                <a:cubicBezTo>
                  <a:pt x="1630" y="2238"/>
                  <a:pt x="1630" y="2237"/>
                  <a:pt x="1630" y="2236"/>
                </a:cubicBezTo>
                <a:cubicBezTo>
                  <a:pt x="1631" y="2235"/>
                  <a:pt x="1631" y="2234"/>
                  <a:pt x="1631" y="2234"/>
                </a:cubicBezTo>
                <a:cubicBezTo>
                  <a:pt x="1632" y="2232"/>
                  <a:pt x="1633" y="2230"/>
                  <a:pt x="1633" y="2229"/>
                </a:cubicBezTo>
                <a:cubicBezTo>
                  <a:pt x="1634" y="2227"/>
                  <a:pt x="1635" y="2226"/>
                  <a:pt x="1635" y="2224"/>
                </a:cubicBezTo>
                <a:cubicBezTo>
                  <a:pt x="1635" y="2225"/>
                  <a:pt x="1635" y="2225"/>
                  <a:pt x="1635" y="2226"/>
                </a:cubicBezTo>
                <a:cubicBezTo>
                  <a:pt x="1635" y="2228"/>
                  <a:pt x="1636" y="2230"/>
                  <a:pt x="1636" y="2231"/>
                </a:cubicBezTo>
                <a:cubicBezTo>
                  <a:pt x="1636" y="2232"/>
                  <a:pt x="1636" y="2233"/>
                  <a:pt x="1636" y="2234"/>
                </a:cubicBezTo>
                <a:cubicBezTo>
                  <a:pt x="1636" y="2235"/>
                  <a:pt x="1637" y="2236"/>
                  <a:pt x="1637" y="2237"/>
                </a:cubicBezTo>
                <a:cubicBezTo>
                  <a:pt x="1637" y="2238"/>
                  <a:pt x="1638" y="2240"/>
                  <a:pt x="1638" y="2241"/>
                </a:cubicBezTo>
                <a:cubicBezTo>
                  <a:pt x="1638" y="2242"/>
                  <a:pt x="1639" y="2243"/>
                  <a:pt x="1639" y="2243"/>
                </a:cubicBezTo>
                <a:cubicBezTo>
                  <a:pt x="1639" y="2244"/>
                  <a:pt x="1639" y="2245"/>
                  <a:pt x="1640" y="2245"/>
                </a:cubicBezTo>
                <a:cubicBezTo>
                  <a:pt x="1640" y="2246"/>
                  <a:pt x="1640" y="2247"/>
                  <a:pt x="1640" y="2247"/>
                </a:cubicBezTo>
                <a:cubicBezTo>
                  <a:pt x="1641" y="2248"/>
                  <a:pt x="1641" y="2248"/>
                  <a:pt x="1641" y="2249"/>
                </a:cubicBezTo>
                <a:cubicBezTo>
                  <a:pt x="1642" y="2250"/>
                  <a:pt x="1642" y="2251"/>
                  <a:pt x="1643" y="2251"/>
                </a:cubicBezTo>
                <a:cubicBezTo>
                  <a:pt x="1643" y="2252"/>
                  <a:pt x="1644" y="2252"/>
                  <a:pt x="1644" y="2253"/>
                </a:cubicBezTo>
                <a:cubicBezTo>
                  <a:pt x="1644" y="2253"/>
                  <a:pt x="1644" y="2253"/>
                  <a:pt x="1644" y="2253"/>
                </a:cubicBezTo>
                <a:cubicBezTo>
                  <a:pt x="1644" y="2253"/>
                  <a:pt x="1644" y="2253"/>
                  <a:pt x="1644" y="2253"/>
                </a:cubicBezTo>
                <a:cubicBezTo>
                  <a:pt x="1644" y="2252"/>
                  <a:pt x="1644" y="2252"/>
                  <a:pt x="1644" y="2251"/>
                </a:cubicBezTo>
                <a:cubicBezTo>
                  <a:pt x="1644" y="2250"/>
                  <a:pt x="1644" y="2249"/>
                  <a:pt x="1644" y="2248"/>
                </a:cubicBezTo>
                <a:cubicBezTo>
                  <a:pt x="1644" y="2247"/>
                  <a:pt x="1644" y="2246"/>
                  <a:pt x="1644" y="2244"/>
                </a:cubicBezTo>
                <a:cubicBezTo>
                  <a:pt x="1644" y="2242"/>
                  <a:pt x="1644" y="2239"/>
                  <a:pt x="1644" y="2236"/>
                </a:cubicBezTo>
                <a:cubicBezTo>
                  <a:pt x="1644" y="2235"/>
                  <a:pt x="1644" y="2234"/>
                  <a:pt x="1644" y="2233"/>
                </a:cubicBezTo>
                <a:cubicBezTo>
                  <a:pt x="1644" y="2232"/>
                  <a:pt x="1644" y="2232"/>
                  <a:pt x="1643" y="2231"/>
                </a:cubicBezTo>
                <a:cubicBezTo>
                  <a:pt x="1643" y="2229"/>
                  <a:pt x="1643" y="2227"/>
                  <a:pt x="1643" y="2226"/>
                </a:cubicBezTo>
                <a:cubicBezTo>
                  <a:pt x="1643" y="2224"/>
                  <a:pt x="1643" y="2222"/>
                  <a:pt x="1643" y="2221"/>
                </a:cubicBezTo>
                <a:cubicBezTo>
                  <a:pt x="1643" y="2220"/>
                  <a:pt x="1643" y="2219"/>
                  <a:pt x="1643" y="2218"/>
                </a:cubicBezTo>
                <a:cubicBezTo>
                  <a:pt x="1643" y="2217"/>
                  <a:pt x="1643" y="2217"/>
                  <a:pt x="1643" y="2216"/>
                </a:cubicBezTo>
                <a:cubicBezTo>
                  <a:pt x="1643" y="2214"/>
                  <a:pt x="1643" y="2213"/>
                  <a:pt x="1643" y="2211"/>
                </a:cubicBezTo>
                <a:cubicBezTo>
                  <a:pt x="1643" y="2210"/>
                  <a:pt x="1643" y="2208"/>
                  <a:pt x="1643" y="2207"/>
                </a:cubicBezTo>
                <a:cubicBezTo>
                  <a:pt x="1643" y="2207"/>
                  <a:pt x="1643" y="2206"/>
                  <a:pt x="1643" y="2206"/>
                </a:cubicBezTo>
                <a:cubicBezTo>
                  <a:pt x="1643" y="2205"/>
                  <a:pt x="1643" y="2205"/>
                  <a:pt x="1643" y="2204"/>
                </a:cubicBezTo>
                <a:cubicBezTo>
                  <a:pt x="1644" y="2203"/>
                  <a:pt x="1644" y="2203"/>
                  <a:pt x="1644" y="2203"/>
                </a:cubicBezTo>
                <a:cubicBezTo>
                  <a:pt x="1644" y="2201"/>
                  <a:pt x="1644" y="2201"/>
                  <a:pt x="1644" y="2201"/>
                </a:cubicBezTo>
                <a:cubicBezTo>
                  <a:pt x="1645" y="2199"/>
                  <a:pt x="1645" y="2198"/>
                  <a:pt x="1646" y="2196"/>
                </a:cubicBezTo>
                <a:cubicBezTo>
                  <a:pt x="1646" y="2195"/>
                  <a:pt x="1646" y="2194"/>
                  <a:pt x="1646" y="2193"/>
                </a:cubicBezTo>
                <a:cubicBezTo>
                  <a:pt x="1646" y="2192"/>
                  <a:pt x="1646" y="2191"/>
                  <a:pt x="1646" y="2190"/>
                </a:cubicBezTo>
                <a:cubicBezTo>
                  <a:pt x="1647" y="2187"/>
                  <a:pt x="1647" y="2184"/>
                  <a:pt x="1647" y="2181"/>
                </a:cubicBezTo>
                <a:cubicBezTo>
                  <a:pt x="1658" y="2208"/>
                  <a:pt x="1660" y="2238"/>
                  <a:pt x="1659" y="2267"/>
                </a:cubicBezTo>
                <a:cubicBezTo>
                  <a:pt x="1658" y="2268"/>
                  <a:pt x="1658" y="2269"/>
                  <a:pt x="1657" y="2270"/>
                </a:cubicBezTo>
                <a:cubicBezTo>
                  <a:pt x="1656" y="2272"/>
                  <a:pt x="1654" y="2274"/>
                  <a:pt x="1653" y="2275"/>
                </a:cubicBezTo>
                <a:cubicBezTo>
                  <a:pt x="1652" y="2276"/>
                  <a:pt x="1651" y="2277"/>
                  <a:pt x="1651" y="2278"/>
                </a:cubicBezTo>
                <a:cubicBezTo>
                  <a:pt x="1650" y="2279"/>
                  <a:pt x="1649" y="2279"/>
                  <a:pt x="1648" y="2280"/>
                </a:cubicBezTo>
                <a:cubicBezTo>
                  <a:pt x="1646" y="2282"/>
                  <a:pt x="1645" y="2283"/>
                  <a:pt x="1643" y="2285"/>
                </a:cubicBezTo>
                <a:cubicBezTo>
                  <a:pt x="1641" y="2286"/>
                  <a:pt x="1639" y="2288"/>
                  <a:pt x="1637" y="2289"/>
                </a:cubicBezTo>
                <a:cubicBezTo>
                  <a:pt x="1635" y="2291"/>
                  <a:pt x="1633" y="2292"/>
                  <a:pt x="1632" y="2294"/>
                </a:cubicBezTo>
                <a:cubicBezTo>
                  <a:pt x="1629" y="2296"/>
                  <a:pt x="1629" y="2296"/>
                  <a:pt x="1629" y="2296"/>
                </a:cubicBezTo>
                <a:cubicBezTo>
                  <a:pt x="1626" y="2298"/>
                  <a:pt x="1626" y="2298"/>
                  <a:pt x="1626" y="2298"/>
                </a:cubicBezTo>
                <a:cubicBezTo>
                  <a:pt x="1624" y="2300"/>
                  <a:pt x="1622" y="2302"/>
                  <a:pt x="1621" y="2303"/>
                </a:cubicBezTo>
                <a:cubicBezTo>
                  <a:pt x="1619" y="2305"/>
                  <a:pt x="1617" y="2307"/>
                  <a:pt x="1616" y="2309"/>
                </a:cubicBezTo>
                <a:cubicBezTo>
                  <a:pt x="1613" y="2311"/>
                  <a:pt x="1613" y="2311"/>
                  <a:pt x="1613" y="2311"/>
                </a:cubicBezTo>
                <a:cubicBezTo>
                  <a:pt x="1612" y="2312"/>
                  <a:pt x="1612" y="2313"/>
                  <a:pt x="1611" y="2314"/>
                </a:cubicBezTo>
                <a:cubicBezTo>
                  <a:pt x="1609" y="2316"/>
                  <a:pt x="1608" y="2318"/>
                  <a:pt x="1606" y="2320"/>
                </a:cubicBezTo>
                <a:cubicBezTo>
                  <a:pt x="1605" y="2322"/>
                  <a:pt x="1603" y="2324"/>
                  <a:pt x="1602" y="2326"/>
                </a:cubicBezTo>
                <a:cubicBezTo>
                  <a:pt x="1601" y="2328"/>
                  <a:pt x="1599" y="2330"/>
                  <a:pt x="1598" y="2332"/>
                </a:cubicBezTo>
                <a:cubicBezTo>
                  <a:pt x="1597" y="2334"/>
                  <a:pt x="1595" y="2336"/>
                  <a:pt x="1594" y="2338"/>
                </a:cubicBezTo>
                <a:cubicBezTo>
                  <a:pt x="1594" y="2339"/>
                  <a:pt x="1593" y="2340"/>
                  <a:pt x="1593" y="2341"/>
                </a:cubicBezTo>
                <a:cubicBezTo>
                  <a:pt x="1592" y="2343"/>
                  <a:pt x="1592" y="2343"/>
                  <a:pt x="1592" y="2343"/>
                </a:cubicBezTo>
                <a:cubicBezTo>
                  <a:pt x="1591" y="2345"/>
                  <a:pt x="1591" y="2345"/>
                  <a:pt x="1591" y="2345"/>
                </a:cubicBezTo>
                <a:cubicBezTo>
                  <a:pt x="1590" y="2346"/>
                  <a:pt x="1590" y="2347"/>
                  <a:pt x="1590" y="2348"/>
                </a:cubicBezTo>
                <a:cubicBezTo>
                  <a:pt x="1589" y="2349"/>
                  <a:pt x="1589" y="2350"/>
                  <a:pt x="1588" y="2351"/>
                </a:cubicBezTo>
                <a:cubicBezTo>
                  <a:pt x="1590" y="2350"/>
                  <a:pt x="1591" y="2348"/>
                  <a:pt x="1593" y="2346"/>
                </a:cubicBezTo>
                <a:cubicBezTo>
                  <a:pt x="1597" y="2340"/>
                  <a:pt x="1597" y="2340"/>
                  <a:pt x="1597" y="2340"/>
                </a:cubicBezTo>
                <a:cubicBezTo>
                  <a:pt x="1600" y="2337"/>
                  <a:pt x="1600" y="2337"/>
                  <a:pt x="1600" y="2337"/>
                </a:cubicBezTo>
                <a:cubicBezTo>
                  <a:pt x="1602" y="2335"/>
                  <a:pt x="1602" y="2335"/>
                  <a:pt x="1602" y="2335"/>
                </a:cubicBezTo>
                <a:cubicBezTo>
                  <a:pt x="1603" y="2334"/>
                  <a:pt x="1604" y="2333"/>
                  <a:pt x="1604" y="2332"/>
                </a:cubicBezTo>
                <a:cubicBezTo>
                  <a:pt x="1605" y="2331"/>
                  <a:pt x="1606" y="2330"/>
                  <a:pt x="1607" y="2329"/>
                </a:cubicBezTo>
                <a:cubicBezTo>
                  <a:pt x="1609" y="2327"/>
                  <a:pt x="1609" y="2327"/>
                  <a:pt x="1609" y="2327"/>
                </a:cubicBezTo>
                <a:cubicBezTo>
                  <a:pt x="1611" y="2324"/>
                  <a:pt x="1611" y="2324"/>
                  <a:pt x="1611" y="2324"/>
                </a:cubicBezTo>
                <a:cubicBezTo>
                  <a:pt x="1612" y="2323"/>
                  <a:pt x="1613" y="2322"/>
                  <a:pt x="1614" y="2322"/>
                </a:cubicBezTo>
                <a:cubicBezTo>
                  <a:pt x="1615" y="2321"/>
                  <a:pt x="1615" y="2320"/>
                  <a:pt x="1616" y="2319"/>
                </a:cubicBezTo>
                <a:cubicBezTo>
                  <a:pt x="1618" y="2317"/>
                  <a:pt x="1619" y="2316"/>
                  <a:pt x="1621" y="2314"/>
                </a:cubicBezTo>
                <a:cubicBezTo>
                  <a:pt x="1623" y="2312"/>
                  <a:pt x="1624" y="2311"/>
                  <a:pt x="1626" y="2309"/>
                </a:cubicBezTo>
                <a:cubicBezTo>
                  <a:pt x="1627" y="2308"/>
                  <a:pt x="1628" y="2307"/>
                  <a:pt x="1629" y="2307"/>
                </a:cubicBezTo>
                <a:cubicBezTo>
                  <a:pt x="1630" y="2306"/>
                  <a:pt x="1630" y="2305"/>
                  <a:pt x="1631" y="2304"/>
                </a:cubicBezTo>
                <a:cubicBezTo>
                  <a:pt x="1634" y="2302"/>
                  <a:pt x="1634" y="2302"/>
                  <a:pt x="1634" y="2302"/>
                </a:cubicBezTo>
                <a:cubicBezTo>
                  <a:pt x="1637" y="2299"/>
                  <a:pt x="1637" y="2299"/>
                  <a:pt x="1637" y="2299"/>
                </a:cubicBezTo>
                <a:cubicBezTo>
                  <a:pt x="1642" y="2295"/>
                  <a:pt x="1642" y="2295"/>
                  <a:pt x="1642" y="2295"/>
                </a:cubicBezTo>
                <a:cubicBezTo>
                  <a:pt x="1644" y="2293"/>
                  <a:pt x="1646" y="2291"/>
                  <a:pt x="1647" y="2290"/>
                </a:cubicBezTo>
                <a:cubicBezTo>
                  <a:pt x="1649" y="2288"/>
                  <a:pt x="1651" y="2286"/>
                  <a:pt x="1652" y="2284"/>
                </a:cubicBezTo>
                <a:cubicBezTo>
                  <a:pt x="1653" y="2283"/>
                  <a:pt x="1654" y="2282"/>
                  <a:pt x="1655" y="2281"/>
                </a:cubicBezTo>
                <a:cubicBezTo>
                  <a:pt x="1655" y="2281"/>
                  <a:pt x="1656" y="2280"/>
                  <a:pt x="1656" y="2280"/>
                </a:cubicBezTo>
                <a:cubicBezTo>
                  <a:pt x="1656" y="2279"/>
                  <a:pt x="1657" y="2279"/>
                  <a:pt x="1657" y="2278"/>
                </a:cubicBezTo>
                <a:cubicBezTo>
                  <a:pt x="1657" y="2278"/>
                  <a:pt x="1658" y="2277"/>
                  <a:pt x="1658" y="2276"/>
                </a:cubicBezTo>
                <a:cubicBezTo>
                  <a:pt x="1657" y="2286"/>
                  <a:pt x="1656" y="2296"/>
                  <a:pt x="1655" y="2305"/>
                </a:cubicBezTo>
                <a:cubicBezTo>
                  <a:pt x="1655" y="2305"/>
                  <a:pt x="1655" y="2305"/>
                  <a:pt x="1655" y="2305"/>
                </a:cubicBezTo>
                <a:cubicBezTo>
                  <a:pt x="1653" y="2310"/>
                  <a:pt x="1650" y="2315"/>
                  <a:pt x="1647" y="2321"/>
                </a:cubicBezTo>
                <a:cubicBezTo>
                  <a:pt x="1644" y="2326"/>
                  <a:pt x="1640" y="2332"/>
                  <a:pt x="1637" y="2338"/>
                </a:cubicBezTo>
                <a:cubicBezTo>
                  <a:pt x="1636" y="2338"/>
                  <a:pt x="1636" y="2339"/>
                  <a:pt x="1635" y="2340"/>
                </a:cubicBezTo>
                <a:cubicBezTo>
                  <a:pt x="1633" y="2341"/>
                  <a:pt x="1630" y="2343"/>
                  <a:pt x="1627" y="2345"/>
                </a:cubicBezTo>
                <a:cubicBezTo>
                  <a:pt x="1624" y="2347"/>
                  <a:pt x="1620" y="2350"/>
                  <a:pt x="1616" y="2353"/>
                </a:cubicBezTo>
                <a:cubicBezTo>
                  <a:pt x="1615" y="2354"/>
                  <a:pt x="1613" y="2355"/>
                  <a:pt x="1612" y="2355"/>
                </a:cubicBezTo>
                <a:cubicBezTo>
                  <a:pt x="1611" y="2356"/>
                  <a:pt x="1610" y="2357"/>
                  <a:pt x="1609" y="2358"/>
                </a:cubicBezTo>
                <a:cubicBezTo>
                  <a:pt x="1607" y="2360"/>
                  <a:pt x="1605" y="2361"/>
                  <a:pt x="1603" y="2363"/>
                </a:cubicBezTo>
                <a:cubicBezTo>
                  <a:pt x="1601" y="2365"/>
                  <a:pt x="1599" y="2367"/>
                  <a:pt x="1596" y="2369"/>
                </a:cubicBezTo>
                <a:cubicBezTo>
                  <a:pt x="1596" y="2369"/>
                  <a:pt x="1595" y="2370"/>
                  <a:pt x="1595" y="2370"/>
                </a:cubicBezTo>
                <a:cubicBezTo>
                  <a:pt x="1594" y="2370"/>
                  <a:pt x="1594" y="2371"/>
                  <a:pt x="1593" y="2371"/>
                </a:cubicBezTo>
                <a:cubicBezTo>
                  <a:pt x="1592" y="2372"/>
                  <a:pt x="1591" y="2373"/>
                  <a:pt x="1591" y="2374"/>
                </a:cubicBezTo>
                <a:cubicBezTo>
                  <a:pt x="1589" y="2376"/>
                  <a:pt x="1587" y="2378"/>
                  <a:pt x="1586" y="2380"/>
                </a:cubicBezTo>
                <a:cubicBezTo>
                  <a:pt x="1585" y="2382"/>
                  <a:pt x="1584" y="2383"/>
                  <a:pt x="1584" y="2384"/>
                </a:cubicBezTo>
                <a:cubicBezTo>
                  <a:pt x="1583" y="2384"/>
                  <a:pt x="1583" y="2385"/>
                  <a:pt x="1583" y="2385"/>
                </a:cubicBezTo>
                <a:cubicBezTo>
                  <a:pt x="1582" y="2386"/>
                  <a:pt x="1582" y="2386"/>
                  <a:pt x="1582" y="2387"/>
                </a:cubicBezTo>
                <a:cubicBezTo>
                  <a:pt x="1582" y="2388"/>
                  <a:pt x="1581" y="2389"/>
                  <a:pt x="1581" y="2390"/>
                </a:cubicBezTo>
                <a:cubicBezTo>
                  <a:pt x="1581" y="2390"/>
                  <a:pt x="1580" y="2391"/>
                  <a:pt x="1580" y="2391"/>
                </a:cubicBezTo>
                <a:cubicBezTo>
                  <a:pt x="1580" y="2391"/>
                  <a:pt x="1580" y="2392"/>
                  <a:pt x="1580" y="2392"/>
                </a:cubicBezTo>
                <a:cubicBezTo>
                  <a:pt x="1580" y="2393"/>
                  <a:pt x="1580" y="2394"/>
                  <a:pt x="1580" y="2395"/>
                </a:cubicBezTo>
                <a:cubicBezTo>
                  <a:pt x="1580" y="2395"/>
                  <a:pt x="1579" y="2396"/>
                  <a:pt x="1579" y="2396"/>
                </a:cubicBezTo>
                <a:cubicBezTo>
                  <a:pt x="1579" y="2396"/>
                  <a:pt x="1579" y="2397"/>
                  <a:pt x="1579" y="2397"/>
                </a:cubicBezTo>
                <a:cubicBezTo>
                  <a:pt x="1579" y="2398"/>
                  <a:pt x="1579" y="2398"/>
                  <a:pt x="1579" y="2399"/>
                </a:cubicBezTo>
                <a:cubicBezTo>
                  <a:pt x="1579" y="2399"/>
                  <a:pt x="1580" y="2400"/>
                  <a:pt x="1580" y="2400"/>
                </a:cubicBezTo>
                <a:cubicBezTo>
                  <a:pt x="1580" y="2401"/>
                  <a:pt x="1580" y="2401"/>
                  <a:pt x="1580" y="2401"/>
                </a:cubicBezTo>
                <a:cubicBezTo>
                  <a:pt x="1580" y="2401"/>
                  <a:pt x="1580" y="2401"/>
                  <a:pt x="1580" y="2400"/>
                </a:cubicBezTo>
                <a:cubicBezTo>
                  <a:pt x="1580" y="2400"/>
                  <a:pt x="1580" y="2399"/>
                  <a:pt x="1580" y="2399"/>
                </a:cubicBezTo>
                <a:cubicBezTo>
                  <a:pt x="1581" y="2398"/>
                  <a:pt x="1581" y="2398"/>
                  <a:pt x="1581" y="2397"/>
                </a:cubicBezTo>
                <a:cubicBezTo>
                  <a:pt x="1581" y="2397"/>
                  <a:pt x="1581" y="2397"/>
                  <a:pt x="1581" y="2396"/>
                </a:cubicBezTo>
                <a:cubicBezTo>
                  <a:pt x="1581" y="2396"/>
                  <a:pt x="1582" y="2396"/>
                  <a:pt x="1582" y="2395"/>
                </a:cubicBezTo>
                <a:cubicBezTo>
                  <a:pt x="1582" y="2395"/>
                  <a:pt x="1582" y="2395"/>
                  <a:pt x="1582" y="2395"/>
                </a:cubicBezTo>
                <a:cubicBezTo>
                  <a:pt x="1582" y="2394"/>
                  <a:pt x="1583" y="2394"/>
                  <a:pt x="1583" y="2393"/>
                </a:cubicBezTo>
                <a:cubicBezTo>
                  <a:pt x="1583" y="2393"/>
                  <a:pt x="1583" y="2393"/>
                  <a:pt x="1583" y="2392"/>
                </a:cubicBezTo>
                <a:cubicBezTo>
                  <a:pt x="1584" y="2392"/>
                  <a:pt x="1584" y="2392"/>
                  <a:pt x="1584" y="2391"/>
                </a:cubicBezTo>
                <a:cubicBezTo>
                  <a:pt x="1585" y="2391"/>
                  <a:pt x="1585" y="2390"/>
                  <a:pt x="1586" y="2389"/>
                </a:cubicBezTo>
                <a:cubicBezTo>
                  <a:pt x="1587" y="2387"/>
                  <a:pt x="1589" y="2386"/>
                  <a:pt x="1590" y="2384"/>
                </a:cubicBezTo>
                <a:cubicBezTo>
                  <a:pt x="1592" y="2383"/>
                  <a:pt x="1594" y="2381"/>
                  <a:pt x="1595" y="2379"/>
                </a:cubicBezTo>
                <a:cubicBezTo>
                  <a:pt x="1596" y="2379"/>
                  <a:pt x="1597" y="2378"/>
                  <a:pt x="1598" y="2377"/>
                </a:cubicBezTo>
                <a:cubicBezTo>
                  <a:pt x="1599" y="2376"/>
                  <a:pt x="1600" y="2375"/>
                  <a:pt x="1601" y="2374"/>
                </a:cubicBezTo>
                <a:cubicBezTo>
                  <a:pt x="1604" y="2373"/>
                  <a:pt x="1606" y="2371"/>
                  <a:pt x="1608" y="2369"/>
                </a:cubicBezTo>
                <a:cubicBezTo>
                  <a:pt x="1610" y="2367"/>
                  <a:pt x="1612" y="2366"/>
                  <a:pt x="1614" y="2364"/>
                </a:cubicBezTo>
                <a:cubicBezTo>
                  <a:pt x="1615" y="2363"/>
                  <a:pt x="1616" y="2362"/>
                  <a:pt x="1617" y="2361"/>
                </a:cubicBezTo>
                <a:cubicBezTo>
                  <a:pt x="1618" y="2360"/>
                  <a:pt x="1619" y="2359"/>
                  <a:pt x="1620" y="2358"/>
                </a:cubicBezTo>
                <a:cubicBezTo>
                  <a:pt x="1624" y="2355"/>
                  <a:pt x="1627" y="2351"/>
                  <a:pt x="1630" y="2348"/>
                </a:cubicBezTo>
                <a:cubicBezTo>
                  <a:pt x="1630" y="2348"/>
                  <a:pt x="1630" y="2348"/>
                  <a:pt x="1630" y="2348"/>
                </a:cubicBezTo>
                <a:cubicBezTo>
                  <a:pt x="1629" y="2351"/>
                  <a:pt x="1627" y="2353"/>
                  <a:pt x="1626" y="2356"/>
                </a:cubicBezTo>
                <a:cubicBezTo>
                  <a:pt x="1625" y="2357"/>
                  <a:pt x="1624" y="2359"/>
                  <a:pt x="1624" y="2361"/>
                </a:cubicBezTo>
                <a:cubicBezTo>
                  <a:pt x="1623" y="2361"/>
                  <a:pt x="1623" y="2362"/>
                  <a:pt x="1622" y="2363"/>
                </a:cubicBezTo>
                <a:cubicBezTo>
                  <a:pt x="1622" y="2364"/>
                  <a:pt x="1622" y="2364"/>
                  <a:pt x="1622" y="2364"/>
                </a:cubicBezTo>
                <a:cubicBezTo>
                  <a:pt x="1621" y="2365"/>
                  <a:pt x="1621" y="2365"/>
                  <a:pt x="1621" y="2365"/>
                </a:cubicBezTo>
                <a:cubicBezTo>
                  <a:pt x="1621" y="2365"/>
                  <a:pt x="1621" y="2365"/>
                  <a:pt x="1621" y="2365"/>
                </a:cubicBezTo>
                <a:cubicBezTo>
                  <a:pt x="1621" y="2366"/>
                  <a:pt x="1621" y="2366"/>
                  <a:pt x="1621" y="2366"/>
                </a:cubicBezTo>
                <a:cubicBezTo>
                  <a:pt x="1620" y="2367"/>
                  <a:pt x="1620" y="2369"/>
                  <a:pt x="1619" y="2370"/>
                </a:cubicBezTo>
                <a:cubicBezTo>
                  <a:pt x="1618" y="2371"/>
                  <a:pt x="1618" y="2372"/>
                  <a:pt x="1618" y="2373"/>
                </a:cubicBezTo>
                <a:cubicBezTo>
                  <a:pt x="1617" y="2376"/>
                  <a:pt x="1617" y="2376"/>
                  <a:pt x="1617" y="2376"/>
                </a:cubicBezTo>
                <a:cubicBezTo>
                  <a:pt x="1616" y="2377"/>
                  <a:pt x="1615" y="2379"/>
                  <a:pt x="1615" y="2381"/>
                </a:cubicBezTo>
                <a:cubicBezTo>
                  <a:pt x="1614" y="2383"/>
                  <a:pt x="1613" y="2384"/>
                  <a:pt x="1613" y="2386"/>
                </a:cubicBezTo>
                <a:cubicBezTo>
                  <a:pt x="1612" y="2388"/>
                  <a:pt x="1612" y="2390"/>
                  <a:pt x="1611" y="2391"/>
                </a:cubicBezTo>
                <a:cubicBezTo>
                  <a:pt x="1611" y="2392"/>
                  <a:pt x="1611" y="2393"/>
                  <a:pt x="1610" y="2394"/>
                </a:cubicBezTo>
                <a:cubicBezTo>
                  <a:pt x="1610" y="2395"/>
                  <a:pt x="1610" y="2396"/>
                  <a:pt x="1610" y="2397"/>
                </a:cubicBezTo>
                <a:cubicBezTo>
                  <a:pt x="1609" y="2399"/>
                  <a:pt x="1609" y="2400"/>
                  <a:pt x="1609" y="2402"/>
                </a:cubicBezTo>
                <a:cubicBezTo>
                  <a:pt x="1608" y="2404"/>
                  <a:pt x="1608" y="2406"/>
                  <a:pt x="1608" y="2407"/>
                </a:cubicBezTo>
                <a:cubicBezTo>
                  <a:pt x="1607" y="2409"/>
                  <a:pt x="1607" y="2411"/>
                  <a:pt x="1607" y="2413"/>
                </a:cubicBezTo>
                <a:cubicBezTo>
                  <a:pt x="1606" y="2414"/>
                  <a:pt x="1606" y="2416"/>
                  <a:pt x="1606" y="2418"/>
                </a:cubicBezTo>
                <a:cubicBezTo>
                  <a:pt x="1606" y="2420"/>
                  <a:pt x="1606" y="2421"/>
                  <a:pt x="1606" y="2423"/>
                </a:cubicBezTo>
                <a:cubicBezTo>
                  <a:pt x="1605" y="2425"/>
                  <a:pt x="1605" y="2426"/>
                  <a:pt x="1605" y="2428"/>
                </a:cubicBezTo>
                <a:cubicBezTo>
                  <a:pt x="1605" y="2430"/>
                  <a:pt x="1605" y="2431"/>
                  <a:pt x="1605" y="2433"/>
                </a:cubicBezTo>
                <a:cubicBezTo>
                  <a:pt x="1605" y="2435"/>
                  <a:pt x="1605" y="2436"/>
                  <a:pt x="1605" y="2438"/>
                </a:cubicBezTo>
                <a:cubicBezTo>
                  <a:pt x="1605" y="2441"/>
                  <a:pt x="1605" y="2444"/>
                  <a:pt x="1605" y="2447"/>
                </a:cubicBezTo>
                <a:cubicBezTo>
                  <a:pt x="1606" y="2448"/>
                  <a:pt x="1606" y="2450"/>
                  <a:pt x="1606" y="2451"/>
                </a:cubicBezTo>
                <a:cubicBezTo>
                  <a:pt x="1606" y="2453"/>
                  <a:pt x="1606" y="2454"/>
                  <a:pt x="1606" y="2456"/>
                </a:cubicBezTo>
                <a:cubicBezTo>
                  <a:pt x="1606" y="2457"/>
                  <a:pt x="1607" y="2458"/>
                  <a:pt x="1607" y="2460"/>
                </a:cubicBezTo>
                <a:cubicBezTo>
                  <a:pt x="1607" y="2461"/>
                  <a:pt x="1607" y="2462"/>
                  <a:pt x="1607" y="2463"/>
                </a:cubicBezTo>
                <a:cubicBezTo>
                  <a:pt x="1608" y="2466"/>
                  <a:pt x="1608" y="2468"/>
                  <a:pt x="1609" y="2470"/>
                </a:cubicBezTo>
                <a:cubicBezTo>
                  <a:pt x="1609" y="2473"/>
                  <a:pt x="1610" y="2475"/>
                  <a:pt x="1610" y="2476"/>
                </a:cubicBezTo>
                <a:cubicBezTo>
                  <a:pt x="1611" y="2478"/>
                  <a:pt x="1611" y="2480"/>
                  <a:pt x="1612" y="2482"/>
                </a:cubicBezTo>
                <a:cubicBezTo>
                  <a:pt x="1612" y="2482"/>
                  <a:pt x="1612" y="2483"/>
                  <a:pt x="1613" y="2484"/>
                </a:cubicBezTo>
                <a:cubicBezTo>
                  <a:pt x="1613" y="2484"/>
                  <a:pt x="1613" y="2485"/>
                  <a:pt x="1613" y="2486"/>
                </a:cubicBezTo>
                <a:cubicBezTo>
                  <a:pt x="1614" y="2487"/>
                  <a:pt x="1614" y="2488"/>
                  <a:pt x="1614" y="2489"/>
                </a:cubicBezTo>
                <a:cubicBezTo>
                  <a:pt x="1615" y="2490"/>
                  <a:pt x="1615" y="2491"/>
                  <a:pt x="1615" y="2491"/>
                </a:cubicBezTo>
                <a:cubicBezTo>
                  <a:pt x="1615" y="2491"/>
                  <a:pt x="1615" y="2490"/>
                  <a:pt x="1615" y="2488"/>
                </a:cubicBezTo>
                <a:cubicBezTo>
                  <a:pt x="1615" y="2488"/>
                  <a:pt x="1614" y="2487"/>
                  <a:pt x="1614" y="2485"/>
                </a:cubicBezTo>
                <a:cubicBezTo>
                  <a:pt x="1614" y="2485"/>
                  <a:pt x="1614" y="2484"/>
                  <a:pt x="1614" y="2483"/>
                </a:cubicBezTo>
                <a:cubicBezTo>
                  <a:pt x="1614" y="2483"/>
                  <a:pt x="1614" y="2482"/>
                  <a:pt x="1613" y="2481"/>
                </a:cubicBezTo>
                <a:cubicBezTo>
                  <a:pt x="1613" y="2480"/>
                  <a:pt x="1613" y="2478"/>
                  <a:pt x="1613" y="2476"/>
                </a:cubicBezTo>
                <a:cubicBezTo>
                  <a:pt x="1612" y="2474"/>
                  <a:pt x="1612" y="2472"/>
                  <a:pt x="1612" y="2470"/>
                </a:cubicBezTo>
                <a:cubicBezTo>
                  <a:pt x="1612" y="2468"/>
                  <a:pt x="1611" y="2465"/>
                  <a:pt x="1611" y="2463"/>
                </a:cubicBezTo>
                <a:cubicBezTo>
                  <a:pt x="1611" y="2462"/>
                  <a:pt x="1611" y="2460"/>
                  <a:pt x="1611" y="2459"/>
                </a:cubicBezTo>
                <a:cubicBezTo>
                  <a:pt x="1611" y="2458"/>
                  <a:pt x="1611" y="2457"/>
                  <a:pt x="1611" y="2455"/>
                </a:cubicBezTo>
                <a:cubicBezTo>
                  <a:pt x="1611" y="2454"/>
                  <a:pt x="1611" y="2452"/>
                  <a:pt x="1611" y="2451"/>
                </a:cubicBezTo>
                <a:cubicBezTo>
                  <a:pt x="1611" y="2450"/>
                  <a:pt x="1611" y="2448"/>
                  <a:pt x="1611" y="2447"/>
                </a:cubicBezTo>
                <a:cubicBezTo>
                  <a:pt x="1611" y="2444"/>
                  <a:pt x="1611" y="2441"/>
                  <a:pt x="1611" y="2438"/>
                </a:cubicBezTo>
                <a:cubicBezTo>
                  <a:pt x="1611" y="2436"/>
                  <a:pt x="1611" y="2435"/>
                  <a:pt x="1611" y="2433"/>
                </a:cubicBezTo>
                <a:cubicBezTo>
                  <a:pt x="1611" y="2432"/>
                  <a:pt x="1612" y="2430"/>
                  <a:pt x="1612" y="2428"/>
                </a:cubicBezTo>
                <a:cubicBezTo>
                  <a:pt x="1612" y="2427"/>
                  <a:pt x="1612" y="2425"/>
                  <a:pt x="1612" y="2424"/>
                </a:cubicBezTo>
                <a:cubicBezTo>
                  <a:pt x="1613" y="2422"/>
                  <a:pt x="1613" y="2420"/>
                  <a:pt x="1613" y="2419"/>
                </a:cubicBezTo>
                <a:cubicBezTo>
                  <a:pt x="1613" y="2417"/>
                  <a:pt x="1614" y="2415"/>
                  <a:pt x="1614" y="2414"/>
                </a:cubicBezTo>
                <a:cubicBezTo>
                  <a:pt x="1614" y="2412"/>
                  <a:pt x="1615" y="2410"/>
                  <a:pt x="1615" y="2409"/>
                </a:cubicBezTo>
                <a:cubicBezTo>
                  <a:pt x="1615" y="2405"/>
                  <a:pt x="1616" y="2402"/>
                  <a:pt x="1617" y="2399"/>
                </a:cubicBezTo>
                <a:cubicBezTo>
                  <a:pt x="1617" y="2398"/>
                  <a:pt x="1618" y="2398"/>
                  <a:pt x="1618" y="2397"/>
                </a:cubicBezTo>
                <a:cubicBezTo>
                  <a:pt x="1618" y="2397"/>
                  <a:pt x="1618" y="2397"/>
                  <a:pt x="1618" y="2397"/>
                </a:cubicBezTo>
                <a:cubicBezTo>
                  <a:pt x="1618" y="2398"/>
                  <a:pt x="1618" y="2400"/>
                  <a:pt x="1619" y="2401"/>
                </a:cubicBezTo>
                <a:cubicBezTo>
                  <a:pt x="1619" y="2402"/>
                  <a:pt x="1619" y="2403"/>
                  <a:pt x="1619" y="2404"/>
                </a:cubicBezTo>
                <a:cubicBezTo>
                  <a:pt x="1619" y="2404"/>
                  <a:pt x="1620" y="2405"/>
                  <a:pt x="1620" y="2406"/>
                </a:cubicBezTo>
                <a:cubicBezTo>
                  <a:pt x="1620" y="2408"/>
                  <a:pt x="1621" y="2410"/>
                  <a:pt x="1621" y="2412"/>
                </a:cubicBezTo>
                <a:cubicBezTo>
                  <a:pt x="1622" y="2414"/>
                  <a:pt x="1622" y="2416"/>
                  <a:pt x="1623" y="2419"/>
                </a:cubicBezTo>
                <a:cubicBezTo>
                  <a:pt x="1623" y="2421"/>
                  <a:pt x="1623" y="2423"/>
                  <a:pt x="1624" y="2426"/>
                </a:cubicBezTo>
                <a:cubicBezTo>
                  <a:pt x="1624" y="2428"/>
                  <a:pt x="1625" y="2430"/>
                  <a:pt x="1625" y="2433"/>
                </a:cubicBezTo>
                <a:cubicBezTo>
                  <a:pt x="1626" y="2435"/>
                  <a:pt x="1626" y="2437"/>
                  <a:pt x="1627" y="2440"/>
                </a:cubicBezTo>
                <a:cubicBezTo>
                  <a:pt x="1627" y="2442"/>
                  <a:pt x="1628" y="2445"/>
                  <a:pt x="1628" y="2447"/>
                </a:cubicBezTo>
                <a:cubicBezTo>
                  <a:pt x="1628" y="2448"/>
                  <a:pt x="1628" y="2449"/>
                  <a:pt x="1628" y="2450"/>
                </a:cubicBezTo>
                <a:cubicBezTo>
                  <a:pt x="1629" y="2451"/>
                  <a:pt x="1629" y="2452"/>
                  <a:pt x="1629" y="2453"/>
                </a:cubicBezTo>
                <a:cubicBezTo>
                  <a:pt x="1629" y="2455"/>
                  <a:pt x="1630" y="2457"/>
                  <a:pt x="1630" y="2459"/>
                </a:cubicBezTo>
                <a:cubicBezTo>
                  <a:pt x="1630" y="2461"/>
                  <a:pt x="1630" y="2463"/>
                  <a:pt x="1631" y="2464"/>
                </a:cubicBezTo>
                <a:cubicBezTo>
                  <a:pt x="1631" y="2466"/>
                  <a:pt x="1631" y="2467"/>
                  <a:pt x="1631" y="2468"/>
                </a:cubicBezTo>
                <a:cubicBezTo>
                  <a:pt x="1632" y="2469"/>
                  <a:pt x="1632" y="2470"/>
                  <a:pt x="1632" y="2471"/>
                </a:cubicBezTo>
                <a:cubicBezTo>
                  <a:pt x="1632" y="2471"/>
                  <a:pt x="1632" y="2472"/>
                  <a:pt x="1632" y="2472"/>
                </a:cubicBezTo>
                <a:cubicBezTo>
                  <a:pt x="1632" y="2472"/>
                  <a:pt x="1632" y="2471"/>
                  <a:pt x="1632" y="2471"/>
                </a:cubicBezTo>
                <a:cubicBezTo>
                  <a:pt x="1632" y="2470"/>
                  <a:pt x="1633" y="2469"/>
                  <a:pt x="1633" y="2468"/>
                </a:cubicBezTo>
                <a:cubicBezTo>
                  <a:pt x="1633" y="2467"/>
                  <a:pt x="1633" y="2466"/>
                  <a:pt x="1634" y="2464"/>
                </a:cubicBezTo>
                <a:cubicBezTo>
                  <a:pt x="1634" y="2464"/>
                  <a:pt x="1634" y="2463"/>
                  <a:pt x="1634" y="2462"/>
                </a:cubicBezTo>
                <a:cubicBezTo>
                  <a:pt x="1634" y="2461"/>
                  <a:pt x="1634" y="2460"/>
                  <a:pt x="1634" y="2459"/>
                </a:cubicBezTo>
                <a:cubicBezTo>
                  <a:pt x="1635" y="2458"/>
                  <a:pt x="1635" y="2457"/>
                  <a:pt x="1635" y="2456"/>
                </a:cubicBezTo>
                <a:cubicBezTo>
                  <a:pt x="1635" y="2455"/>
                  <a:pt x="1635" y="2454"/>
                  <a:pt x="1635" y="2453"/>
                </a:cubicBezTo>
                <a:cubicBezTo>
                  <a:pt x="1635" y="2452"/>
                  <a:pt x="1635" y="2451"/>
                  <a:pt x="1635" y="2450"/>
                </a:cubicBezTo>
                <a:cubicBezTo>
                  <a:pt x="1635" y="2448"/>
                  <a:pt x="1635" y="2447"/>
                  <a:pt x="1635" y="2446"/>
                </a:cubicBezTo>
                <a:cubicBezTo>
                  <a:pt x="1635" y="2445"/>
                  <a:pt x="1635" y="2444"/>
                  <a:pt x="1635" y="2442"/>
                </a:cubicBezTo>
                <a:cubicBezTo>
                  <a:pt x="1635" y="2441"/>
                  <a:pt x="1634" y="2440"/>
                  <a:pt x="1634" y="2439"/>
                </a:cubicBezTo>
                <a:cubicBezTo>
                  <a:pt x="1634" y="2436"/>
                  <a:pt x="1634" y="2434"/>
                  <a:pt x="1633" y="2431"/>
                </a:cubicBezTo>
                <a:cubicBezTo>
                  <a:pt x="1633" y="2429"/>
                  <a:pt x="1632" y="2426"/>
                  <a:pt x="1631" y="2424"/>
                </a:cubicBezTo>
                <a:cubicBezTo>
                  <a:pt x="1631" y="2423"/>
                  <a:pt x="1631" y="2421"/>
                  <a:pt x="1630" y="2420"/>
                </a:cubicBezTo>
                <a:cubicBezTo>
                  <a:pt x="1630" y="2419"/>
                  <a:pt x="1630" y="2418"/>
                  <a:pt x="1629" y="2417"/>
                </a:cubicBezTo>
                <a:cubicBezTo>
                  <a:pt x="1629" y="2416"/>
                  <a:pt x="1628" y="2414"/>
                  <a:pt x="1628" y="2413"/>
                </a:cubicBezTo>
                <a:cubicBezTo>
                  <a:pt x="1628" y="2412"/>
                  <a:pt x="1627" y="2411"/>
                  <a:pt x="1627" y="2410"/>
                </a:cubicBezTo>
                <a:cubicBezTo>
                  <a:pt x="1626" y="2409"/>
                  <a:pt x="1626" y="2408"/>
                  <a:pt x="1625" y="2407"/>
                </a:cubicBezTo>
                <a:cubicBezTo>
                  <a:pt x="1625" y="2406"/>
                  <a:pt x="1624" y="2406"/>
                  <a:pt x="1624" y="2405"/>
                </a:cubicBezTo>
                <a:cubicBezTo>
                  <a:pt x="1624" y="2404"/>
                  <a:pt x="1623" y="2403"/>
                  <a:pt x="1623" y="2402"/>
                </a:cubicBezTo>
                <a:cubicBezTo>
                  <a:pt x="1622" y="2401"/>
                  <a:pt x="1622" y="2401"/>
                  <a:pt x="1621" y="2400"/>
                </a:cubicBezTo>
                <a:cubicBezTo>
                  <a:pt x="1621" y="2399"/>
                  <a:pt x="1620" y="2398"/>
                  <a:pt x="1619" y="2397"/>
                </a:cubicBezTo>
                <a:cubicBezTo>
                  <a:pt x="1619" y="2396"/>
                  <a:pt x="1618" y="2396"/>
                  <a:pt x="1618" y="2395"/>
                </a:cubicBezTo>
                <a:cubicBezTo>
                  <a:pt x="1618" y="2395"/>
                  <a:pt x="1619" y="2394"/>
                  <a:pt x="1619" y="2394"/>
                </a:cubicBezTo>
                <a:cubicBezTo>
                  <a:pt x="1619" y="2392"/>
                  <a:pt x="1620" y="2390"/>
                  <a:pt x="1620" y="2389"/>
                </a:cubicBezTo>
                <a:cubicBezTo>
                  <a:pt x="1621" y="2387"/>
                  <a:pt x="1621" y="2385"/>
                  <a:pt x="1622" y="2384"/>
                </a:cubicBezTo>
                <a:cubicBezTo>
                  <a:pt x="1623" y="2382"/>
                  <a:pt x="1623" y="2380"/>
                  <a:pt x="1624" y="2379"/>
                </a:cubicBezTo>
                <a:cubicBezTo>
                  <a:pt x="1625" y="2376"/>
                  <a:pt x="1625" y="2376"/>
                  <a:pt x="1625" y="2376"/>
                </a:cubicBezTo>
                <a:cubicBezTo>
                  <a:pt x="1625" y="2375"/>
                  <a:pt x="1626" y="2375"/>
                  <a:pt x="1626" y="2374"/>
                </a:cubicBezTo>
                <a:cubicBezTo>
                  <a:pt x="1627" y="2372"/>
                  <a:pt x="1627" y="2370"/>
                  <a:pt x="1628" y="2369"/>
                </a:cubicBezTo>
                <a:cubicBezTo>
                  <a:pt x="1628" y="2368"/>
                  <a:pt x="1628" y="2368"/>
                  <a:pt x="1628" y="2368"/>
                </a:cubicBezTo>
                <a:cubicBezTo>
                  <a:pt x="1628" y="2368"/>
                  <a:pt x="1628" y="2368"/>
                  <a:pt x="1628" y="2368"/>
                </a:cubicBezTo>
                <a:cubicBezTo>
                  <a:pt x="1628" y="2368"/>
                  <a:pt x="1628" y="2368"/>
                  <a:pt x="1628" y="2368"/>
                </a:cubicBezTo>
                <a:cubicBezTo>
                  <a:pt x="1628" y="2368"/>
                  <a:pt x="1628" y="2368"/>
                  <a:pt x="1628" y="2368"/>
                </a:cubicBezTo>
                <a:cubicBezTo>
                  <a:pt x="1629" y="2368"/>
                  <a:pt x="1629" y="2368"/>
                  <a:pt x="1629" y="2368"/>
                </a:cubicBezTo>
                <a:cubicBezTo>
                  <a:pt x="1629" y="2366"/>
                  <a:pt x="1629" y="2366"/>
                  <a:pt x="1629" y="2366"/>
                </a:cubicBezTo>
                <a:cubicBezTo>
                  <a:pt x="1630" y="2366"/>
                  <a:pt x="1630" y="2365"/>
                  <a:pt x="1630" y="2364"/>
                </a:cubicBezTo>
                <a:cubicBezTo>
                  <a:pt x="1631" y="2362"/>
                  <a:pt x="1632" y="2361"/>
                  <a:pt x="1633" y="2359"/>
                </a:cubicBezTo>
                <a:cubicBezTo>
                  <a:pt x="1634" y="2356"/>
                  <a:pt x="1636" y="2353"/>
                  <a:pt x="1638" y="2350"/>
                </a:cubicBezTo>
                <a:cubicBezTo>
                  <a:pt x="1640" y="2347"/>
                  <a:pt x="1641" y="2344"/>
                  <a:pt x="1643" y="2341"/>
                </a:cubicBezTo>
                <a:cubicBezTo>
                  <a:pt x="1646" y="2335"/>
                  <a:pt x="1649" y="2329"/>
                  <a:pt x="1652" y="2324"/>
                </a:cubicBezTo>
                <a:cubicBezTo>
                  <a:pt x="1652" y="2324"/>
                  <a:pt x="1652" y="2324"/>
                  <a:pt x="1652" y="2323"/>
                </a:cubicBezTo>
                <a:cubicBezTo>
                  <a:pt x="1652" y="2327"/>
                  <a:pt x="1651" y="2330"/>
                  <a:pt x="1650" y="2334"/>
                </a:cubicBezTo>
                <a:cubicBezTo>
                  <a:pt x="1649" y="2341"/>
                  <a:pt x="1648" y="2349"/>
                  <a:pt x="1647" y="2357"/>
                </a:cubicBezTo>
                <a:cubicBezTo>
                  <a:pt x="1646" y="2361"/>
                  <a:pt x="1646" y="2365"/>
                  <a:pt x="1646" y="2369"/>
                </a:cubicBezTo>
                <a:cubicBezTo>
                  <a:pt x="1645" y="2371"/>
                  <a:pt x="1645" y="2373"/>
                  <a:pt x="1645" y="2375"/>
                </a:cubicBezTo>
                <a:cubicBezTo>
                  <a:pt x="1645" y="2377"/>
                  <a:pt x="1645" y="2379"/>
                  <a:pt x="1645" y="2381"/>
                </a:cubicBezTo>
                <a:cubicBezTo>
                  <a:pt x="1644" y="2390"/>
                  <a:pt x="1644" y="2398"/>
                  <a:pt x="1643" y="2407"/>
                </a:cubicBezTo>
                <a:cubicBezTo>
                  <a:pt x="1643" y="2415"/>
                  <a:pt x="1644" y="2424"/>
                  <a:pt x="1644" y="2432"/>
                </a:cubicBezTo>
                <a:cubicBezTo>
                  <a:pt x="1644" y="2434"/>
                  <a:pt x="1644" y="2436"/>
                  <a:pt x="1645" y="2438"/>
                </a:cubicBezTo>
                <a:cubicBezTo>
                  <a:pt x="1645" y="2439"/>
                  <a:pt x="1645" y="2440"/>
                  <a:pt x="1645" y="2442"/>
                </a:cubicBezTo>
                <a:cubicBezTo>
                  <a:pt x="1645" y="2443"/>
                  <a:pt x="1645" y="2444"/>
                  <a:pt x="1645" y="2445"/>
                </a:cubicBezTo>
                <a:cubicBezTo>
                  <a:pt x="1645" y="2447"/>
                  <a:pt x="1646" y="2449"/>
                  <a:pt x="1646" y="2451"/>
                </a:cubicBezTo>
                <a:cubicBezTo>
                  <a:pt x="1646" y="2453"/>
                  <a:pt x="1646" y="2455"/>
                  <a:pt x="1646" y="2457"/>
                </a:cubicBezTo>
                <a:cubicBezTo>
                  <a:pt x="1648" y="2465"/>
                  <a:pt x="1649" y="2472"/>
                  <a:pt x="1651" y="2479"/>
                </a:cubicBezTo>
                <a:cubicBezTo>
                  <a:pt x="1652" y="2487"/>
                  <a:pt x="1654" y="2493"/>
                  <a:pt x="1656" y="2500"/>
                </a:cubicBezTo>
                <a:cubicBezTo>
                  <a:pt x="1657" y="2503"/>
                  <a:pt x="1658" y="2506"/>
                  <a:pt x="1658" y="2508"/>
                </a:cubicBezTo>
                <a:cubicBezTo>
                  <a:pt x="1659" y="2511"/>
                  <a:pt x="1660" y="2514"/>
                  <a:pt x="1661" y="2516"/>
                </a:cubicBezTo>
                <a:cubicBezTo>
                  <a:pt x="1662" y="2518"/>
                  <a:pt x="1663" y="2521"/>
                  <a:pt x="1664" y="2523"/>
                </a:cubicBezTo>
                <a:cubicBezTo>
                  <a:pt x="1665" y="2525"/>
                  <a:pt x="1666" y="2527"/>
                  <a:pt x="1666" y="2528"/>
                </a:cubicBezTo>
                <a:cubicBezTo>
                  <a:pt x="1668" y="2532"/>
                  <a:pt x="1669" y="2534"/>
                  <a:pt x="1670" y="2536"/>
                </a:cubicBezTo>
                <a:cubicBezTo>
                  <a:pt x="1671" y="2538"/>
                  <a:pt x="1672" y="2539"/>
                  <a:pt x="1672" y="2539"/>
                </a:cubicBezTo>
                <a:cubicBezTo>
                  <a:pt x="1672" y="2539"/>
                  <a:pt x="1671" y="2538"/>
                  <a:pt x="1671" y="2536"/>
                </a:cubicBezTo>
                <a:cubicBezTo>
                  <a:pt x="1670" y="2534"/>
                  <a:pt x="1669" y="2531"/>
                  <a:pt x="1668" y="2528"/>
                </a:cubicBezTo>
                <a:cubicBezTo>
                  <a:pt x="1667" y="2526"/>
                  <a:pt x="1667" y="2524"/>
                  <a:pt x="1666" y="2522"/>
                </a:cubicBezTo>
                <a:cubicBezTo>
                  <a:pt x="1666" y="2520"/>
                  <a:pt x="1665" y="2518"/>
                  <a:pt x="1664" y="2515"/>
                </a:cubicBezTo>
                <a:cubicBezTo>
                  <a:pt x="1664" y="2513"/>
                  <a:pt x="1663" y="2510"/>
                  <a:pt x="1662" y="2507"/>
                </a:cubicBezTo>
                <a:cubicBezTo>
                  <a:pt x="1662" y="2504"/>
                  <a:pt x="1661" y="2501"/>
                  <a:pt x="1660" y="2498"/>
                </a:cubicBezTo>
                <a:cubicBezTo>
                  <a:pt x="1659" y="2492"/>
                  <a:pt x="1657" y="2486"/>
                  <a:pt x="1656" y="2478"/>
                </a:cubicBezTo>
                <a:cubicBezTo>
                  <a:pt x="1655" y="2471"/>
                  <a:pt x="1654" y="2464"/>
                  <a:pt x="1653" y="2456"/>
                </a:cubicBezTo>
                <a:cubicBezTo>
                  <a:pt x="1653" y="2448"/>
                  <a:pt x="1652" y="2440"/>
                  <a:pt x="1652" y="2432"/>
                </a:cubicBezTo>
                <a:cubicBezTo>
                  <a:pt x="1651" y="2423"/>
                  <a:pt x="1651" y="2415"/>
                  <a:pt x="1651" y="2407"/>
                </a:cubicBezTo>
                <a:cubicBezTo>
                  <a:pt x="1651" y="2398"/>
                  <a:pt x="1652" y="2390"/>
                  <a:pt x="1652" y="2382"/>
                </a:cubicBezTo>
                <a:cubicBezTo>
                  <a:pt x="1653" y="2373"/>
                  <a:pt x="1653" y="2365"/>
                  <a:pt x="1654" y="2357"/>
                </a:cubicBezTo>
                <a:cubicBezTo>
                  <a:pt x="1655" y="2350"/>
                  <a:pt x="1655" y="2342"/>
                  <a:pt x="1656" y="2335"/>
                </a:cubicBezTo>
                <a:cubicBezTo>
                  <a:pt x="1656" y="2333"/>
                  <a:pt x="1657" y="2331"/>
                  <a:pt x="1657" y="2328"/>
                </a:cubicBezTo>
                <a:cubicBezTo>
                  <a:pt x="1662" y="2309"/>
                  <a:pt x="1671" y="2290"/>
                  <a:pt x="1683" y="2277"/>
                </a:cubicBezTo>
                <a:cubicBezTo>
                  <a:pt x="1705" y="2304"/>
                  <a:pt x="1719" y="2331"/>
                  <a:pt x="1729" y="2361"/>
                </a:cubicBezTo>
                <a:cubicBezTo>
                  <a:pt x="1729" y="2361"/>
                  <a:pt x="1729" y="2361"/>
                  <a:pt x="1729" y="2361"/>
                </a:cubicBezTo>
                <a:cubicBezTo>
                  <a:pt x="1729" y="2364"/>
                  <a:pt x="1728" y="2367"/>
                  <a:pt x="1727" y="2370"/>
                </a:cubicBezTo>
                <a:cubicBezTo>
                  <a:pt x="1726" y="2373"/>
                  <a:pt x="1725" y="2376"/>
                  <a:pt x="1723" y="2379"/>
                </a:cubicBezTo>
                <a:cubicBezTo>
                  <a:pt x="1723" y="2380"/>
                  <a:pt x="1723" y="2380"/>
                  <a:pt x="1723" y="2381"/>
                </a:cubicBezTo>
                <a:cubicBezTo>
                  <a:pt x="1723" y="2381"/>
                  <a:pt x="1722" y="2381"/>
                  <a:pt x="1722" y="2382"/>
                </a:cubicBezTo>
                <a:cubicBezTo>
                  <a:pt x="1722" y="2383"/>
                  <a:pt x="1721" y="2383"/>
                  <a:pt x="1721" y="2384"/>
                </a:cubicBezTo>
                <a:cubicBezTo>
                  <a:pt x="1720" y="2385"/>
                  <a:pt x="1720" y="2386"/>
                  <a:pt x="1719" y="2387"/>
                </a:cubicBezTo>
                <a:cubicBezTo>
                  <a:pt x="1719" y="2388"/>
                  <a:pt x="1718" y="2389"/>
                  <a:pt x="1718" y="2389"/>
                </a:cubicBezTo>
                <a:cubicBezTo>
                  <a:pt x="1717" y="2391"/>
                  <a:pt x="1716" y="2393"/>
                  <a:pt x="1715" y="2395"/>
                </a:cubicBezTo>
                <a:cubicBezTo>
                  <a:pt x="1713" y="2397"/>
                  <a:pt x="1712" y="2398"/>
                  <a:pt x="1711" y="2400"/>
                </a:cubicBezTo>
                <a:cubicBezTo>
                  <a:pt x="1709" y="2404"/>
                  <a:pt x="1706" y="2407"/>
                  <a:pt x="1704" y="2411"/>
                </a:cubicBezTo>
                <a:cubicBezTo>
                  <a:pt x="1701" y="2415"/>
                  <a:pt x="1699" y="2419"/>
                  <a:pt x="1697" y="2422"/>
                </a:cubicBezTo>
                <a:cubicBezTo>
                  <a:pt x="1696" y="2424"/>
                  <a:pt x="1696" y="2424"/>
                  <a:pt x="1696" y="2424"/>
                </a:cubicBezTo>
                <a:cubicBezTo>
                  <a:pt x="1696" y="2425"/>
                  <a:pt x="1696" y="2425"/>
                  <a:pt x="1696" y="2425"/>
                </a:cubicBezTo>
                <a:cubicBezTo>
                  <a:pt x="1695" y="2425"/>
                  <a:pt x="1695" y="2425"/>
                  <a:pt x="1695" y="2425"/>
                </a:cubicBezTo>
                <a:cubicBezTo>
                  <a:pt x="1695" y="2426"/>
                  <a:pt x="1694" y="2427"/>
                  <a:pt x="1694" y="2428"/>
                </a:cubicBezTo>
                <a:cubicBezTo>
                  <a:pt x="1693" y="2429"/>
                  <a:pt x="1693" y="2430"/>
                  <a:pt x="1692" y="2431"/>
                </a:cubicBezTo>
                <a:cubicBezTo>
                  <a:pt x="1692" y="2432"/>
                  <a:pt x="1691" y="2433"/>
                  <a:pt x="1691" y="2434"/>
                </a:cubicBezTo>
                <a:cubicBezTo>
                  <a:pt x="1689" y="2438"/>
                  <a:pt x="1688" y="2442"/>
                  <a:pt x="1687" y="2446"/>
                </a:cubicBezTo>
                <a:cubicBezTo>
                  <a:pt x="1687" y="2448"/>
                  <a:pt x="1686" y="2450"/>
                  <a:pt x="1686" y="2452"/>
                </a:cubicBezTo>
                <a:cubicBezTo>
                  <a:pt x="1686" y="2453"/>
                  <a:pt x="1685" y="2455"/>
                  <a:pt x="1685" y="2457"/>
                </a:cubicBezTo>
                <a:cubicBezTo>
                  <a:pt x="1685" y="2459"/>
                  <a:pt x="1685" y="2460"/>
                  <a:pt x="1685" y="2462"/>
                </a:cubicBezTo>
                <a:cubicBezTo>
                  <a:pt x="1685" y="2463"/>
                  <a:pt x="1685" y="2463"/>
                  <a:pt x="1685" y="2464"/>
                </a:cubicBezTo>
                <a:cubicBezTo>
                  <a:pt x="1685" y="2465"/>
                  <a:pt x="1685" y="2465"/>
                  <a:pt x="1685" y="2466"/>
                </a:cubicBezTo>
                <a:cubicBezTo>
                  <a:pt x="1685" y="2469"/>
                  <a:pt x="1686" y="2471"/>
                  <a:pt x="1686" y="2473"/>
                </a:cubicBezTo>
                <a:cubicBezTo>
                  <a:pt x="1687" y="2474"/>
                  <a:pt x="1687" y="2475"/>
                  <a:pt x="1687" y="2476"/>
                </a:cubicBezTo>
                <a:cubicBezTo>
                  <a:pt x="1687" y="2476"/>
                  <a:pt x="1687" y="2477"/>
                  <a:pt x="1688" y="2478"/>
                </a:cubicBezTo>
                <a:cubicBezTo>
                  <a:pt x="1688" y="2479"/>
                  <a:pt x="1688" y="2479"/>
                  <a:pt x="1688" y="2479"/>
                </a:cubicBezTo>
                <a:cubicBezTo>
                  <a:pt x="1688" y="2479"/>
                  <a:pt x="1688" y="2479"/>
                  <a:pt x="1688" y="2477"/>
                </a:cubicBezTo>
                <a:cubicBezTo>
                  <a:pt x="1688" y="2477"/>
                  <a:pt x="1688" y="2476"/>
                  <a:pt x="1688" y="2476"/>
                </a:cubicBezTo>
                <a:cubicBezTo>
                  <a:pt x="1688" y="2475"/>
                  <a:pt x="1688" y="2474"/>
                  <a:pt x="1688" y="2473"/>
                </a:cubicBezTo>
                <a:cubicBezTo>
                  <a:pt x="1688" y="2471"/>
                  <a:pt x="1688" y="2469"/>
                  <a:pt x="1688" y="2466"/>
                </a:cubicBezTo>
                <a:cubicBezTo>
                  <a:pt x="1688" y="2465"/>
                  <a:pt x="1688" y="2464"/>
                  <a:pt x="1689" y="2462"/>
                </a:cubicBezTo>
                <a:cubicBezTo>
                  <a:pt x="1689" y="2461"/>
                  <a:pt x="1689" y="2459"/>
                  <a:pt x="1690" y="2458"/>
                </a:cubicBezTo>
                <a:cubicBezTo>
                  <a:pt x="1690" y="2454"/>
                  <a:pt x="1691" y="2451"/>
                  <a:pt x="1693" y="2448"/>
                </a:cubicBezTo>
                <a:cubicBezTo>
                  <a:pt x="1694" y="2444"/>
                  <a:pt x="1696" y="2441"/>
                  <a:pt x="1697" y="2437"/>
                </a:cubicBezTo>
                <a:cubicBezTo>
                  <a:pt x="1698" y="2436"/>
                  <a:pt x="1698" y="2435"/>
                  <a:pt x="1699" y="2434"/>
                </a:cubicBezTo>
                <a:cubicBezTo>
                  <a:pt x="1699" y="2434"/>
                  <a:pt x="1700" y="2433"/>
                  <a:pt x="1700" y="2432"/>
                </a:cubicBezTo>
                <a:cubicBezTo>
                  <a:pt x="1701" y="2431"/>
                  <a:pt x="1701" y="2430"/>
                  <a:pt x="1702" y="2429"/>
                </a:cubicBezTo>
                <a:cubicBezTo>
                  <a:pt x="1702" y="2428"/>
                  <a:pt x="1702" y="2428"/>
                  <a:pt x="1702" y="2428"/>
                </a:cubicBezTo>
                <a:cubicBezTo>
                  <a:pt x="1703" y="2428"/>
                  <a:pt x="1703" y="2428"/>
                  <a:pt x="1703" y="2428"/>
                </a:cubicBezTo>
                <a:cubicBezTo>
                  <a:pt x="1703" y="2426"/>
                  <a:pt x="1703" y="2426"/>
                  <a:pt x="1703" y="2426"/>
                </a:cubicBezTo>
                <a:cubicBezTo>
                  <a:pt x="1706" y="2423"/>
                  <a:pt x="1708" y="2419"/>
                  <a:pt x="1710" y="2415"/>
                </a:cubicBezTo>
                <a:cubicBezTo>
                  <a:pt x="1713" y="2412"/>
                  <a:pt x="1715" y="2408"/>
                  <a:pt x="1718" y="2404"/>
                </a:cubicBezTo>
                <a:cubicBezTo>
                  <a:pt x="1719" y="2402"/>
                  <a:pt x="1720" y="2400"/>
                  <a:pt x="1721" y="2399"/>
                </a:cubicBezTo>
                <a:cubicBezTo>
                  <a:pt x="1721" y="2398"/>
                  <a:pt x="1722" y="2397"/>
                  <a:pt x="1722" y="2396"/>
                </a:cubicBezTo>
                <a:cubicBezTo>
                  <a:pt x="1723" y="2395"/>
                  <a:pt x="1723" y="2394"/>
                  <a:pt x="1724" y="2393"/>
                </a:cubicBezTo>
                <a:cubicBezTo>
                  <a:pt x="1725" y="2391"/>
                  <a:pt x="1726" y="2389"/>
                  <a:pt x="1727" y="2387"/>
                </a:cubicBezTo>
                <a:cubicBezTo>
                  <a:pt x="1727" y="2386"/>
                  <a:pt x="1727" y="2385"/>
                  <a:pt x="1728" y="2384"/>
                </a:cubicBezTo>
                <a:cubicBezTo>
                  <a:pt x="1728" y="2384"/>
                  <a:pt x="1728" y="2383"/>
                  <a:pt x="1728" y="2383"/>
                </a:cubicBezTo>
                <a:cubicBezTo>
                  <a:pt x="1729" y="2383"/>
                  <a:pt x="1729" y="2382"/>
                  <a:pt x="1729" y="2382"/>
                </a:cubicBezTo>
                <a:cubicBezTo>
                  <a:pt x="1730" y="2378"/>
                  <a:pt x="1731" y="2374"/>
                  <a:pt x="1732" y="2371"/>
                </a:cubicBezTo>
                <a:cubicBezTo>
                  <a:pt x="1732" y="2370"/>
                  <a:pt x="1732" y="2369"/>
                  <a:pt x="1732" y="2368"/>
                </a:cubicBezTo>
                <a:cubicBezTo>
                  <a:pt x="1734" y="2372"/>
                  <a:pt x="1735" y="2376"/>
                  <a:pt x="1736" y="2380"/>
                </a:cubicBezTo>
                <a:cubicBezTo>
                  <a:pt x="1736" y="2381"/>
                  <a:pt x="1736" y="2382"/>
                  <a:pt x="1736" y="2383"/>
                </a:cubicBezTo>
                <a:cubicBezTo>
                  <a:pt x="1736" y="2388"/>
                  <a:pt x="1736" y="2392"/>
                  <a:pt x="1735" y="2397"/>
                </a:cubicBezTo>
                <a:cubicBezTo>
                  <a:pt x="1735" y="2399"/>
                  <a:pt x="1734" y="2402"/>
                  <a:pt x="1734" y="2404"/>
                </a:cubicBezTo>
                <a:cubicBezTo>
                  <a:pt x="1734" y="2405"/>
                  <a:pt x="1733" y="2406"/>
                  <a:pt x="1733" y="2408"/>
                </a:cubicBezTo>
                <a:cubicBezTo>
                  <a:pt x="1733" y="2409"/>
                  <a:pt x="1732" y="2410"/>
                  <a:pt x="1732" y="2411"/>
                </a:cubicBezTo>
                <a:cubicBezTo>
                  <a:pt x="1731" y="2414"/>
                  <a:pt x="1731" y="2416"/>
                  <a:pt x="1730" y="2419"/>
                </a:cubicBezTo>
                <a:cubicBezTo>
                  <a:pt x="1729" y="2421"/>
                  <a:pt x="1728" y="2424"/>
                  <a:pt x="1727" y="2427"/>
                </a:cubicBezTo>
                <a:cubicBezTo>
                  <a:pt x="1725" y="2432"/>
                  <a:pt x="1723" y="2437"/>
                  <a:pt x="1721" y="2443"/>
                </a:cubicBezTo>
                <a:cubicBezTo>
                  <a:pt x="1721" y="2445"/>
                  <a:pt x="1720" y="2448"/>
                  <a:pt x="1719" y="2451"/>
                </a:cubicBezTo>
                <a:cubicBezTo>
                  <a:pt x="1718" y="2453"/>
                  <a:pt x="1718" y="2453"/>
                  <a:pt x="1718" y="2453"/>
                </a:cubicBezTo>
                <a:cubicBezTo>
                  <a:pt x="1718" y="2455"/>
                  <a:pt x="1718" y="2455"/>
                  <a:pt x="1718" y="2455"/>
                </a:cubicBezTo>
                <a:cubicBezTo>
                  <a:pt x="1717" y="2456"/>
                  <a:pt x="1717" y="2458"/>
                  <a:pt x="1717" y="2459"/>
                </a:cubicBezTo>
                <a:cubicBezTo>
                  <a:pt x="1715" y="2465"/>
                  <a:pt x="1714" y="2470"/>
                  <a:pt x="1713" y="2476"/>
                </a:cubicBezTo>
                <a:cubicBezTo>
                  <a:pt x="1713" y="2481"/>
                  <a:pt x="1712" y="2486"/>
                  <a:pt x="1712" y="2491"/>
                </a:cubicBezTo>
                <a:cubicBezTo>
                  <a:pt x="1712" y="2494"/>
                  <a:pt x="1712" y="2496"/>
                  <a:pt x="1712" y="2498"/>
                </a:cubicBezTo>
                <a:cubicBezTo>
                  <a:pt x="1712" y="2501"/>
                  <a:pt x="1712" y="2503"/>
                  <a:pt x="1712" y="2505"/>
                </a:cubicBezTo>
                <a:cubicBezTo>
                  <a:pt x="1712" y="2510"/>
                  <a:pt x="1713" y="2513"/>
                  <a:pt x="1714" y="2517"/>
                </a:cubicBezTo>
                <a:cubicBezTo>
                  <a:pt x="1715" y="2520"/>
                  <a:pt x="1717" y="2523"/>
                  <a:pt x="1718" y="2525"/>
                </a:cubicBezTo>
                <a:cubicBezTo>
                  <a:pt x="1719" y="2526"/>
                  <a:pt x="1719" y="2526"/>
                  <a:pt x="1719" y="2527"/>
                </a:cubicBezTo>
                <a:cubicBezTo>
                  <a:pt x="1720" y="2527"/>
                  <a:pt x="1720" y="2528"/>
                  <a:pt x="1720" y="2528"/>
                </a:cubicBezTo>
                <a:cubicBezTo>
                  <a:pt x="1721" y="2529"/>
                  <a:pt x="1721" y="2529"/>
                  <a:pt x="1722" y="2530"/>
                </a:cubicBezTo>
                <a:cubicBezTo>
                  <a:pt x="1723" y="2531"/>
                  <a:pt x="1723" y="2531"/>
                  <a:pt x="1723" y="2531"/>
                </a:cubicBezTo>
                <a:cubicBezTo>
                  <a:pt x="1723" y="2531"/>
                  <a:pt x="1723" y="2531"/>
                  <a:pt x="1722" y="2530"/>
                </a:cubicBezTo>
                <a:cubicBezTo>
                  <a:pt x="1722" y="2529"/>
                  <a:pt x="1721" y="2528"/>
                  <a:pt x="1721" y="2528"/>
                </a:cubicBezTo>
                <a:cubicBezTo>
                  <a:pt x="1721" y="2527"/>
                  <a:pt x="1721" y="2527"/>
                  <a:pt x="1720" y="2526"/>
                </a:cubicBezTo>
                <a:cubicBezTo>
                  <a:pt x="1720" y="2526"/>
                  <a:pt x="1720" y="2525"/>
                  <a:pt x="1720" y="2525"/>
                </a:cubicBezTo>
                <a:cubicBezTo>
                  <a:pt x="1719" y="2522"/>
                  <a:pt x="1718" y="2520"/>
                  <a:pt x="1717" y="2516"/>
                </a:cubicBezTo>
                <a:cubicBezTo>
                  <a:pt x="1717" y="2513"/>
                  <a:pt x="1717" y="2509"/>
                  <a:pt x="1717" y="2505"/>
                </a:cubicBezTo>
                <a:cubicBezTo>
                  <a:pt x="1717" y="2503"/>
                  <a:pt x="1717" y="2501"/>
                  <a:pt x="1717" y="2499"/>
                </a:cubicBezTo>
                <a:cubicBezTo>
                  <a:pt x="1717" y="2496"/>
                  <a:pt x="1717" y="2494"/>
                  <a:pt x="1718" y="2492"/>
                </a:cubicBezTo>
                <a:cubicBezTo>
                  <a:pt x="1718" y="2487"/>
                  <a:pt x="1719" y="2482"/>
                  <a:pt x="1720" y="2477"/>
                </a:cubicBezTo>
                <a:cubicBezTo>
                  <a:pt x="1721" y="2474"/>
                  <a:pt x="1721" y="2472"/>
                  <a:pt x="1722" y="2469"/>
                </a:cubicBezTo>
                <a:cubicBezTo>
                  <a:pt x="1723" y="2466"/>
                  <a:pt x="1723" y="2464"/>
                  <a:pt x="1724" y="2461"/>
                </a:cubicBezTo>
                <a:cubicBezTo>
                  <a:pt x="1724" y="2460"/>
                  <a:pt x="1725" y="2458"/>
                  <a:pt x="1725" y="2457"/>
                </a:cubicBezTo>
                <a:cubicBezTo>
                  <a:pt x="1725" y="2456"/>
                  <a:pt x="1726" y="2454"/>
                  <a:pt x="1726" y="2453"/>
                </a:cubicBezTo>
                <a:cubicBezTo>
                  <a:pt x="1727" y="2450"/>
                  <a:pt x="1728" y="2448"/>
                  <a:pt x="1729" y="2445"/>
                </a:cubicBezTo>
                <a:cubicBezTo>
                  <a:pt x="1731" y="2440"/>
                  <a:pt x="1733" y="2435"/>
                  <a:pt x="1734" y="2429"/>
                </a:cubicBezTo>
                <a:cubicBezTo>
                  <a:pt x="1735" y="2426"/>
                  <a:pt x="1736" y="2424"/>
                  <a:pt x="1737" y="2421"/>
                </a:cubicBezTo>
                <a:cubicBezTo>
                  <a:pt x="1738" y="2418"/>
                  <a:pt x="1738" y="2416"/>
                  <a:pt x="1739" y="2413"/>
                </a:cubicBezTo>
                <a:cubicBezTo>
                  <a:pt x="1739" y="2412"/>
                  <a:pt x="1739" y="2410"/>
                  <a:pt x="1740" y="2409"/>
                </a:cubicBezTo>
                <a:cubicBezTo>
                  <a:pt x="1740" y="2408"/>
                  <a:pt x="1740" y="2406"/>
                  <a:pt x="1740" y="2405"/>
                </a:cubicBezTo>
                <a:cubicBezTo>
                  <a:pt x="1741" y="2402"/>
                  <a:pt x="1741" y="2400"/>
                  <a:pt x="1741" y="2397"/>
                </a:cubicBezTo>
                <a:cubicBezTo>
                  <a:pt x="1741" y="2397"/>
                  <a:pt x="1741" y="2396"/>
                  <a:pt x="1741" y="2396"/>
                </a:cubicBezTo>
                <a:cubicBezTo>
                  <a:pt x="1747" y="2417"/>
                  <a:pt x="1753" y="2439"/>
                  <a:pt x="1759" y="2464"/>
                </a:cubicBezTo>
                <a:cubicBezTo>
                  <a:pt x="1759" y="2467"/>
                  <a:pt x="1759" y="2470"/>
                  <a:pt x="1759" y="2474"/>
                </a:cubicBezTo>
                <a:cubicBezTo>
                  <a:pt x="1759" y="2481"/>
                  <a:pt x="1759" y="2488"/>
                  <a:pt x="1758" y="2495"/>
                </a:cubicBezTo>
                <a:cubicBezTo>
                  <a:pt x="1758" y="2503"/>
                  <a:pt x="1757" y="2510"/>
                  <a:pt x="1756" y="2517"/>
                </a:cubicBezTo>
                <a:cubicBezTo>
                  <a:pt x="1755" y="2525"/>
                  <a:pt x="1754" y="2532"/>
                  <a:pt x="1752" y="2539"/>
                </a:cubicBezTo>
                <a:cubicBezTo>
                  <a:pt x="1750" y="2546"/>
                  <a:pt x="1748" y="2553"/>
                  <a:pt x="1746" y="2560"/>
                </a:cubicBezTo>
                <a:cubicBezTo>
                  <a:pt x="1744" y="2567"/>
                  <a:pt x="1742" y="2573"/>
                  <a:pt x="1740" y="2579"/>
                </a:cubicBezTo>
                <a:cubicBezTo>
                  <a:pt x="1737" y="2585"/>
                  <a:pt x="1735" y="2591"/>
                  <a:pt x="1733" y="2596"/>
                </a:cubicBezTo>
                <a:cubicBezTo>
                  <a:pt x="1732" y="2598"/>
                  <a:pt x="1730" y="2601"/>
                  <a:pt x="1729" y="2603"/>
                </a:cubicBezTo>
                <a:cubicBezTo>
                  <a:pt x="1728" y="2605"/>
                  <a:pt x="1727" y="2608"/>
                  <a:pt x="1726" y="2610"/>
                </a:cubicBezTo>
                <a:cubicBezTo>
                  <a:pt x="1725" y="2612"/>
                  <a:pt x="1724" y="2614"/>
                  <a:pt x="1723" y="2615"/>
                </a:cubicBezTo>
                <a:cubicBezTo>
                  <a:pt x="1722" y="2617"/>
                  <a:pt x="1721" y="2619"/>
                  <a:pt x="1720" y="2620"/>
                </a:cubicBezTo>
                <a:cubicBezTo>
                  <a:pt x="1719" y="2623"/>
                  <a:pt x="1717" y="2625"/>
                  <a:pt x="1716" y="2627"/>
                </a:cubicBezTo>
                <a:cubicBezTo>
                  <a:pt x="1715" y="2628"/>
                  <a:pt x="1715" y="2629"/>
                  <a:pt x="1715" y="2629"/>
                </a:cubicBezTo>
                <a:cubicBezTo>
                  <a:pt x="1715" y="2629"/>
                  <a:pt x="1715" y="2628"/>
                  <a:pt x="1717" y="2627"/>
                </a:cubicBezTo>
                <a:cubicBezTo>
                  <a:pt x="1718" y="2626"/>
                  <a:pt x="1719" y="2624"/>
                  <a:pt x="1721" y="2621"/>
                </a:cubicBezTo>
                <a:cubicBezTo>
                  <a:pt x="1722" y="2620"/>
                  <a:pt x="1724" y="2618"/>
                  <a:pt x="1725" y="2617"/>
                </a:cubicBezTo>
                <a:cubicBezTo>
                  <a:pt x="1726" y="2615"/>
                  <a:pt x="1727" y="2613"/>
                  <a:pt x="1729" y="2611"/>
                </a:cubicBezTo>
                <a:cubicBezTo>
                  <a:pt x="1730" y="2609"/>
                  <a:pt x="1731" y="2607"/>
                  <a:pt x="1733" y="2605"/>
                </a:cubicBezTo>
                <a:cubicBezTo>
                  <a:pt x="1734" y="2603"/>
                  <a:pt x="1735" y="2600"/>
                  <a:pt x="1737" y="2598"/>
                </a:cubicBezTo>
                <a:cubicBezTo>
                  <a:pt x="1738" y="2595"/>
                  <a:pt x="1740" y="2593"/>
                  <a:pt x="1741" y="2590"/>
                </a:cubicBezTo>
                <a:cubicBezTo>
                  <a:pt x="1742" y="2587"/>
                  <a:pt x="1744" y="2584"/>
                  <a:pt x="1745" y="2581"/>
                </a:cubicBezTo>
                <a:cubicBezTo>
                  <a:pt x="1748" y="2575"/>
                  <a:pt x="1751" y="2569"/>
                  <a:pt x="1753" y="2562"/>
                </a:cubicBezTo>
                <a:cubicBezTo>
                  <a:pt x="1754" y="2561"/>
                  <a:pt x="1754" y="2559"/>
                  <a:pt x="1755" y="2557"/>
                </a:cubicBezTo>
                <a:cubicBezTo>
                  <a:pt x="1755" y="2555"/>
                  <a:pt x="1756" y="2554"/>
                  <a:pt x="1756" y="2552"/>
                </a:cubicBezTo>
                <a:cubicBezTo>
                  <a:pt x="1758" y="2548"/>
                  <a:pt x="1758" y="2545"/>
                  <a:pt x="1759" y="2541"/>
                </a:cubicBezTo>
                <a:cubicBezTo>
                  <a:pt x="1761" y="2534"/>
                  <a:pt x="1763" y="2526"/>
                  <a:pt x="1764" y="2518"/>
                </a:cubicBezTo>
                <a:cubicBezTo>
                  <a:pt x="1765" y="2511"/>
                  <a:pt x="1766" y="2503"/>
                  <a:pt x="1766" y="2496"/>
                </a:cubicBezTo>
                <a:cubicBezTo>
                  <a:pt x="1766" y="2492"/>
                  <a:pt x="1766" y="2488"/>
                  <a:pt x="1766" y="2484"/>
                </a:cubicBezTo>
                <a:cubicBezTo>
                  <a:pt x="1766" y="2483"/>
                  <a:pt x="1766" y="2481"/>
                  <a:pt x="1766" y="2479"/>
                </a:cubicBezTo>
                <a:cubicBezTo>
                  <a:pt x="1766" y="2477"/>
                  <a:pt x="1766" y="2475"/>
                  <a:pt x="1766" y="2473"/>
                </a:cubicBezTo>
                <a:cubicBezTo>
                  <a:pt x="1765" y="2466"/>
                  <a:pt x="1765" y="2459"/>
                  <a:pt x="1764" y="2453"/>
                </a:cubicBezTo>
                <a:cubicBezTo>
                  <a:pt x="1763" y="2449"/>
                  <a:pt x="1763" y="2446"/>
                  <a:pt x="1762" y="2443"/>
                </a:cubicBezTo>
                <a:cubicBezTo>
                  <a:pt x="1762" y="2442"/>
                  <a:pt x="1762" y="2440"/>
                  <a:pt x="1761" y="2439"/>
                </a:cubicBezTo>
                <a:cubicBezTo>
                  <a:pt x="1761" y="2437"/>
                  <a:pt x="1761" y="2436"/>
                  <a:pt x="1760" y="2435"/>
                </a:cubicBezTo>
                <a:cubicBezTo>
                  <a:pt x="1760" y="2434"/>
                  <a:pt x="1760" y="2434"/>
                  <a:pt x="1760" y="2433"/>
                </a:cubicBezTo>
                <a:cubicBezTo>
                  <a:pt x="1756" y="2400"/>
                  <a:pt x="1749" y="2367"/>
                  <a:pt x="1737" y="2339"/>
                </a:cubicBezTo>
                <a:cubicBezTo>
                  <a:pt x="1736" y="2338"/>
                  <a:pt x="1735" y="2337"/>
                  <a:pt x="1735" y="2335"/>
                </a:cubicBezTo>
                <a:cubicBezTo>
                  <a:pt x="1736" y="2337"/>
                  <a:pt x="1737" y="2340"/>
                  <a:pt x="1739" y="2342"/>
                </a:cubicBezTo>
                <a:cubicBezTo>
                  <a:pt x="1740" y="2344"/>
                  <a:pt x="1741" y="2345"/>
                  <a:pt x="1742" y="2347"/>
                </a:cubicBezTo>
                <a:cubicBezTo>
                  <a:pt x="1743" y="2349"/>
                  <a:pt x="1744" y="2351"/>
                  <a:pt x="1745" y="2353"/>
                </a:cubicBezTo>
                <a:cubicBezTo>
                  <a:pt x="1747" y="2356"/>
                  <a:pt x="1750" y="2360"/>
                  <a:pt x="1752" y="2363"/>
                </a:cubicBezTo>
                <a:cubicBezTo>
                  <a:pt x="1754" y="2367"/>
                  <a:pt x="1757" y="2371"/>
                  <a:pt x="1759" y="2374"/>
                </a:cubicBezTo>
                <a:cubicBezTo>
                  <a:pt x="1761" y="2378"/>
                  <a:pt x="1763" y="2381"/>
                  <a:pt x="1765" y="2384"/>
                </a:cubicBezTo>
                <a:cubicBezTo>
                  <a:pt x="1768" y="2388"/>
                  <a:pt x="1770" y="2391"/>
                  <a:pt x="1772" y="2394"/>
                </a:cubicBezTo>
                <a:cubicBezTo>
                  <a:pt x="1773" y="2396"/>
                  <a:pt x="1774" y="2397"/>
                  <a:pt x="1775" y="2399"/>
                </a:cubicBezTo>
                <a:cubicBezTo>
                  <a:pt x="1775" y="2399"/>
                  <a:pt x="1776" y="2400"/>
                  <a:pt x="1776" y="2401"/>
                </a:cubicBezTo>
                <a:cubicBezTo>
                  <a:pt x="1777" y="2401"/>
                  <a:pt x="1777" y="2402"/>
                  <a:pt x="1778" y="2403"/>
                </a:cubicBezTo>
                <a:cubicBezTo>
                  <a:pt x="1779" y="2405"/>
                  <a:pt x="1781" y="2408"/>
                  <a:pt x="1782" y="2410"/>
                </a:cubicBezTo>
                <a:cubicBezTo>
                  <a:pt x="1783" y="2412"/>
                  <a:pt x="1784" y="2414"/>
                  <a:pt x="1784" y="2416"/>
                </a:cubicBezTo>
                <a:cubicBezTo>
                  <a:pt x="1785" y="2418"/>
                  <a:pt x="1785" y="2419"/>
                  <a:pt x="1785" y="2420"/>
                </a:cubicBezTo>
                <a:cubicBezTo>
                  <a:pt x="1785" y="2421"/>
                  <a:pt x="1785" y="2422"/>
                  <a:pt x="1785" y="2422"/>
                </a:cubicBezTo>
                <a:cubicBezTo>
                  <a:pt x="1785" y="2422"/>
                  <a:pt x="1785" y="2421"/>
                  <a:pt x="1785" y="2420"/>
                </a:cubicBezTo>
                <a:cubicBezTo>
                  <a:pt x="1785" y="2419"/>
                  <a:pt x="1786" y="2418"/>
                  <a:pt x="1786" y="2416"/>
                </a:cubicBezTo>
                <a:cubicBezTo>
                  <a:pt x="1786" y="2414"/>
                  <a:pt x="1786" y="2412"/>
                  <a:pt x="1785" y="2409"/>
                </a:cubicBezTo>
                <a:cubicBezTo>
                  <a:pt x="1784" y="2406"/>
                  <a:pt x="1783" y="2403"/>
                  <a:pt x="1782" y="2400"/>
                </a:cubicBezTo>
                <a:cubicBezTo>
                  <a:pt x="1780" y="2397"/>
                  <a:pt x="1779" y="2394"/>
                  <a:pt x="1777" y="2391"/>
                </a:cubicBezTo>
                <a:cubicBezTo>
                  <a:pt x="1775" y="2388"/>
                  <a:pt x="1773" y="2384"/>
                  <a:pt x="1772" y="2381"/>
                </a:cubicBezTo>
                <a:cubicBezTo>
                  <a:pt x="1771" y="2379"/>
                  <a:pt x="1770" y="2377"/>
                  <a:pt x="1768" y="2376"/>
                </a:cubicBezTo>
                <a:cubicBezTo>
                  <a:pt x="1767" y="2374"/>
                  <a:pt x="1766" y="2372"/>
                  <a:pt x="1765" y="2370"/>
                </a:cubicBezTo>
                <a:cubicBezTo>
                  <a:pt x="1763" y="2366"/>
                  <a:pt x="1761" y="2363"/>
                  <a:pt x="1759" y="2359"/>
                </a:cubicBezTo>
                <a:cubicBezTo>
                  <a:pt x="1756" y="2356"/>
                  <a:pt x="1754" y="2352"/>
                  <a:pt x="1752" y="2348"/>
                </a:cubicBezTo>
                <a:cubicBezTo>
                  <a:pt x="1749" y="2345"/>
                  <a:pt x="1747" y="2341"/>
                  <a:pt x="1745" y="2338"/>
                </a:cubicBezTo>
                <a:cubicBezTo>
                  <a:pt x="1742" y="2335"/>
                  <a:pt x="1740" y="2332"/>
                  <a:pt x="1738" y="2329"/>
                </a:cubicBezTo>
                <a:cubicBezTo>
                  <a:pt x="1736" y="2326"/>
                  <a:pt x="1734" y="2323"/>
                  <a:pt x="1732" y="2321"/>
                </a:cubicBezTo>
                <a:cubicBezTo>
                  <a:pt x="1728" y="2316"/>
                  <a:pt x="1725" y="2313"/>
                  <a:pt x="1723" y="2310"/>
                </a:cubicBezTo>
                <a:cubicBezTo>
                  <a:pt x="1715" y="2294"/>
                  <a:pt x="1707" y="2278"/>
                  <a:pt x="1699" y="2261"/>
                </a:cubicBezTo>
                <a:cubicBezTo>
                  <a:pt x="1699" y="2261"/>
                  <a:pt x="1699" y="2261"/>
                  <a:pt x="1699" y="2261"/>
                </a:cubicBezTo>
                <a:cubicBezTo>
                  <a:pt x="1701" y="2263"/>
                  <a:pt x="1702" y="2264"/>
                  <a:pt x="1703" y="2265"/>
                </a:cubicBezTo>
                <a:cubicBezTo>
                  <a:pt x="1706" y="2267"/>
                  <a:pt x="1709" y="2270"/>
                  <a:pt x="1711" y="2272"/>
                </a:cubicBezTo>
                <a:cubicBezTo>
                  <a:pt x="1714" y="2274"/>
                  <a:pt x="1717" y="2276"/>
                  <a:pt x="1720" y="2279"/>
                </a:cubicBezTo>
                <a:cubicBezTo>
                  <a:pt x="1726" y="2283"/>
                  <a:pt x="1732" y="2287"/>
                  <a:pt x="1737" y="2291"/>
                </a:cubicBezTo>
                <a:cubicBezTo>
                  <a:pt x="1740" y="2293"/>
                  <a:pt x="1743" y="2295"/>
                  <a:pt x="1745" y="2297"/>
                </a:cubicBezTo>
                <a:cubicBezTo>
                  <a:pt x="1748" y="2299"/>
                  <a:pt x="1750" y="2301"/>
                  <a:pt x="1752" y="2304"/>
                </a:cubicBezTo>
                <a:cubicBezTo>
                  <a:pt x="1752" y="2304"/>
                  <a:pt x="1753" y="2305"/>
                  <a:pt x="1753" y="2305"/>
                </a:cubicBezTo>
                <a:cubicBezTo>
                  <a:pt x="1754" y="2306"/>
                  <a:pt x="1754" y="2307"/>
                  <a:pt x="1755" y="2307"/>
                </a:cubicBezTo>
                <a:cubicBezTo>
                  <a:pt x="1756" y="2309"/>
                  <a:pt x="1757" y="2310"/>
                  <a:pt x="1758" y="2311"/>
                </a:cubicBezTo>
                <a:cubicBezTo>
                  <a:pt x="1758" y="2312"/>
                  <a:pt x="1758" y="2312"/>
                  <a:pt x="1758" y="2312"/>
                </a:cubicBezTo>
                <a:cubicBezTo>
                  <a:pt x="1759" y="2313"/>
                  <a:pt x="1759" y="2313"/>
                  <a:pt x="1759" y="2313"/>
                </a:cubicBezTo>
                <a:cubicBezTo>
                  <a:pt x="1759" y="2314"/>
                  <a:pt x="1760" y="2314"/>
                  <a:pt x="1760" y="2315"/>
                </a:cubicBezTo>
                <a:cubicBezTo>
                  <a:pt x="1761" y="2316"/>
                  <a:pt x="1761" y="2317"/>
                  <a:pt x="1762" y="2319"/>
                </a:cubicBezTo>
                <a:cubicBezTo>
                  <a:pt x="1765" y="2324"/>
                  <a:pt x="1767" y="2329"/>
                  <a:pt x="1768" y="2334"/>
                </a:cubicBezTo>
                <a:cubicBezTo>
                  <a:pt x="1770" y="2339"/>
                  <a:pt x="1771" y="2344"/>
                  <a:pt x="1772" y="2348"/>
                </a:cubicBezTo>
                <a:cubicBezTo>
                  <a:pt x="1773" y="2352"/>
                  <a:pt x="1774" y="2356"/>
                  <a:pt x="1774" y="2359"/>
                </a:cubicBezTo>
                <a:cubicBezTo>
                  <a:pt x="1775" y="2362"/>
                  <a:pt x="1776" y="2364"/>
                  <a:pt x="1776" y="2366"/>
                </a:cubicBezTo>
                <a:cubicBezTo>
                  <a:pt x="1776" y="2367"/>
                  <a:pt x="1776" y="2368"/>
                  <a:pt x="1776" y="2368"/>
                </a:cubicBezTo>
                <a:cubicBezTo>
                  <a:pt x="1776" y="2368"/>
                  <a:pt x="1776" y="2367"/>
                  <a:pt x="1776" y="2366"/>
                </a:cubicBezTo>
                <a:cubicBezTo>
                  <a:pt x="1776" y="2364"/>
                  <a:pt x="1776" y="2362"/>
                  <a:pt x="1776" y="2359"/>
                </a:cubicBezTo>
                <a:cubicBezTo>
                  <a:pt x="1776" y="2355"/>
                  <a:pt x="1776" y="2352"/>
                  <a:pt x="1775" y="2347"/>
                </a:cubicBezTo>
                <a:cubicBezTo>
                  <a:pt x="1775" y="2343"/>
                  <a:pt x="1774" y="2338"/>
                  <a:pt x="1773" y="2333"/>
                </a:cubicBezTo>
                <a:cubicBezTo>
                  <a:pt x="1772" y="2328"/>
                  <a:pt x="1770" y="2322"/>
                  <a:pt x="1767" y="2316"/>
                </a:cubicBezTo>
                <a:cubicBezTo>
                  <a:pt x="1767" y="2315"/>
                  <a:pt x="1766" y="2313"/>
                  <a:pt x="1765" y="2312"/>
                </a:cubicBezTo>
                <a:cubicBezTo>
                  <a:pt x="1765" y="2311"/>
                  <a:pt x="1765" y="2310"/>
                  <a:pt x="1764" y="2310"/>
                </a:cubicBezTo>
                <a:cubicBezTo>
                  <a:pt x="1764" y="2309"/>
                  <a:pt x="1764" y="2309"/>
                  <a:pt x="1764" y="2309"/>
                </a:cubicBezTo>
                <a:cubicBezTo>
                  <a:pt x="1763" y="2307"/>
                  <a:pt x="1763" y="2307"/>
                  <a:pt x="1763" y="2307"/>
                </a:cubicBezTo>
                <a:cubicBezTo>
                  <a:pt x="1763" y="2307"/>
                  <a:pt x="1762" y="2306"/>
                  <a:pt x="1762" y="2305"/>
                </a:cubicBezTo>
                <a:cubicBezTo>
                  <a:pt x="1761" y="2305"/>
                  <a:pt x="1761" y="2305"/>
                  <a:pt x="1761" y="2305"/>
                </a:cubicBezTo>
                <a:cubicBezTo>
                  <a:pt x="1761" y="2304"/>
                  <a:pt x="1761" y="2304"/>
                  <a:pt x="1761" y="2304"/>
                </a:cubicBezTo>
                <a:cubicBezTo>
                  <a:pt x="1760" y="2303"/>
                  <a:pt x="1760" y="2303"/>
                  <a:pt x="1760" y="2303"/>
                </a:cubicBezTo>
                <a:cubicBezTo>
                  <a:pt x="1760" y="2303"/>
                  <a:pt x="1759" y="2302"/>
                  <a:pt x="1759" y="2301"/>
                </a:cubicBezTo>
                <a:cubicBezTo>
                  <a:pt x="1758" y="2300"/>
                  <a:pt x="1758" y="2300"/>
                  <a:pt x="1757" y="2299"/>
                </a:cubicBezTo>
                <a:cubicBezTo>
                  <a:pt x="1753" y="2294"/>
                  <a:pt x="1748" y="2289"/>
                  <a:pt x="1742" y="2285"/>
                </a:cubicBezTo>
                <a:cubicBezTo>
                  <a:pt x="1736" y="2280"/>
                  <a:pt x="1730" y="2276"/>
                  <a:pt x="1725" y="2272"/>
                </a:cubicBezTo>
                <a:cubicBezTo>
                  <a:pt x="1722" y="2270"/>
                  <a:pt x="1719" y="2268"/>
                  <a:pt x="1716" y="2266"/>
                </a:cubicBezTo>
                <a:cubicBezTo>
                  <a:pt x="1714" y="2264"/>
                  <a:pt x="1711" y="2262"/>
                  <a:pt x="1708" y="2259"/>
                </a:cubicBezTo>
                <a:cubicBezTo>
                  <a:pt x="1706" y="2257"/>
                  <a:pt x="1703" y="2255"/>
                  <a:pt x="1701" y="2253"/>
                </a:cubicBezTo>
                <a:cubicBezTo>
                  <a:pt x="1701" y="2252"/>
                  <a:pt x="1700" y="2251"/>
                  <a:pt x="1699" y="2251"/>
                </a:cubicBezTo>
                <a:cubicBezTo>
                  <a:pt x="1699" y="2250"/>
                  <a:pt x="1698" y="2250"/>
                  <a:pt x="1698" y="2249"/>
                </a:cubicBezTo>
                <a:cubicBezTo>
                  <a:pt x="1697" y="2248"/>
                  <a:pt x="1695" y="2247"/>
                  <a:pt x="1694" y="2245"/>
                </a:cubicBezTo>
                <a:cubicBezTo>
                  <a:pt x="1693" y="2244"/>
                  <a:pt x="1691" y="2242"/>
                  <a:pt x="1690" y="2240"/>
                </a:cubicBezTo>
                <a:cubicBezTo>
                  <a:pt x="1689" y="2239"/>
                  <a:pt x="1689" y="2239"/>
                  <a:pt x="1689" y="2238"/>
                </a:cubicBezTo>
                <a:cubicBezTo>
                  <a:pt x="1681" y="2221"/>
                  <a:pt x="1679" y="2207"/>
                  <a:pt x="1678" y="2195"/>
                </a:cubicBezTo>
                <a:cubicBezTo>
                  <a:pt x="1678" y="2196"/>
                  <a:pt x="1678" y="2197"/>
                  <a:pt x="1679" y="2198"/>
                </a:cubicBezTo>
                <a:cubicBezTo>
                  <a:pt x="1679" y="2199"/>
                  <a:pt x="1680" y="2199"/>
                  <a:pt x="1680" y="2200"/>
                </a:cubicBezTo>
                <a:cubicBezTo>
                  <a:pt x="1681" y="2201"/>
                  <a:pt x="1682" y="2202"/>
                  <a:pt x="1682" y="2203"/>
                </a:cubicBezTo>
                <a:cubicBezTo>
                  <a:pt x="1683" y="2204"/>
                  <a:pt x="1683" y="2205"/>
                  <a:pt x="1684" y="2206"/>
                </a:cubicBezTo>
                <a:cubicBezTo>
                  <a:pt x="1685" y="2207"/>
                  <a:pt x="1685" y="2209"/>
                  <a:pt x="1686" y="2210"/>
                </a:cubicBezTo>
                <a:cubicBezTo>
                  <a:pt x="1687" y="2211"/>
                  <a:pt x="1688" y="2212"/>
                  <a:pt x="1689" y="2213"/>
                </a:cubicBezTo>
                <a:cubicBezTo>
                  <a:pt x="1689" y="2214"/>
                  <a:pt x="1690" y="2215"/>
                  <a:pt x="1691" y="2216"/>
                </a:cubicBezTo>
                <a:cubicBezTo>
                  <a:pt x="1693" y="2218"/>
                  <a:pt x="1695" y="2220"/>
                  <a:pt x="1696" y="2222"/>
                </a:cubicBezTo>
                <a:cubicBezTo>
                  <a:pt x="1698" y="2224"/>
                  <a:pt x="1700" y="2226"/>
                  <a:pt x="1702" y="2228"/>
                </a:cubicBezTo>
                <a:cubicBezTo>
                  <a:pt x="1703" y="2229"/>
                  <a:pt x="1704" y="2230"/>
                  <a:pt x="1705" y="2230"/>
                </a:cubicBezTo>
                <a:cubicBezTo>
                  <a:pt x="1706" y="2231"/>
                  <a:pt x="1707" y="2232"/>
                  <a:pt x="1708" y="2233"/>
                </a:cubicBezTo>
                <a:cubicBezTo>
                  <a:pt x="1710" y="2234"/>
                  <a:pt x="1712" y="2236"/>
                  <a:pt x="1714" y="2237"/>
                </a:cubicBezTo>
                <a:cubicBezTo>
                  <a:pt x="1715" y="2238"/>
                  <a:pt x="1716" y="2239"/>
                  <a:pt x="1717" y="2239"/>
                </a:cubicBezTo>
                <a:cubicBezTo>
                  <a:pt x="1718" y="2240"/>
                  <a:pt x="1719" y="2240"/>
                  <a:pt x="1720" y="2241"/>
                </a:cubicBezTo>
                <a:cubicBezTo>
                  <a:pt x="1721" y="2242"/>
                  <a:pt x="1721" y="2242"/>
                  <a:pt x="1722" y="2242"/>
                </a:cubicBezTo>
                <a:cubicBezTo>
                  <a:pt x="1723" y="2243"/>
                  <a:pt x="1724" y="2243"/>
                  <a:pt x="1725" y="2244"/>
                </a:cubicBezTo>
                <a:cubicBezTo>
                  <a:pt x="1726" y="2245"/>
                  <a:pt x="1727" y="2245"/>
                  <a:pt x="1728" y="2246"/>
                </a:cubicBezTo>
                <a:cubicBezTo>
                  <a:pt x="1729" y="2246"/>
                  <a:pt x="1730" y="2247"/>
                  <a:pt x="1731" y="2247"/>
                </a:cubicBezTo>
                <a:cubicBezTo>
                  <a:pt x="1732" y="2247"/>
                  <a:pt x="1732" y="2247"/>
                  <a:pt x="1732" y="2247"/>
                </a:cubicBezTo>
                <a:cubicBezTo>
                  <a:pt x="1732" y="2247"/>
                  <a:pt x="1732" y="2247"/>
                  <a:pt x="1731" y="2246"/>
                </a:cubicBezTo>
                <a:cubicBezTo>
                  <a:pt x="1731" y="2246"/>
                  <a:pt x="1730" y="2245"/>
                  <a:pt x="1729" y="2244"/>
                </a:cubicBezTo>
                <a:cubicBezTo>
                  <a:pt x="1728" y="2244"/>
                  <a:pt x="1727" y="2242"/>
                  <a:pt x="1726" y="2241"/>
                </a:cubicBezTo>
                <a:cubicBezTo>
                  <a:pt x="1725" y="2240"/>
                  <a:pt x="1724" y="2239"/>
                  <a:pt x="1722" y="2237"/>
                </a:cubicBezTo>
                <a:cubicBezTo>
                  <a:pt x="1721" y="2236"/>
                  <a:pt x="1720" y="2234"/>
                  <a:pt x="1718" y="2233"/>
                </a:cubicBezTo>
                <a:cubicBezTo>
                  <a:pt x="1717" y="2232"/>
                  <a:pt x="1716" y="2231"/>
                  <a:pt x="1715" y="2230"/>
                </a:cubicBezTo>
                <a:cubicBezTo>
                  <a:pt x="1715" y="2229"/>
                  <a:pt x="1714" y="2229"/>
                  <a:pt x="1713" y="2228"/>
                </a:cubicBezTo>
                <a:cubicBezTo>
                  <a:pt x="1711" y="2226"/>
                  <a:pt x="1709" y="2224"/>
                  <a:pt x="1708" y="2222"/>
                </a:cubicBezTo>
                <a:cubicBezTo>
                  <a:pt x="1706" y="2220"/>
                  <a:pt x="1704" y="2218"/>
                  <a:pt x="1702" y="2217"/>
                </a:cubicBezTo>
                <a:cubicBezTo>
                  <a:pt x="1700" y="2215"/>
                  <a:pt x="1699" y="2213"/>
                  <a:pt x="1697" y="2211"/>
                </a:cubicBezTo>
                <a:cubicBezTo>
                  <a:pt x="1695" y="2209"/>
                  <a:pt x="1693" y="2207"/>
                  <a:pt x="1692" y="2205"/>
                </a:cubicBezTo>
                <a:cubicBezTo>
                  <a:pt x="1690" y="2203"/>
                  <a:pt x="1688" y="2202"/>
                  <a:pt x="1687" y="2200"/>
                </a:cubicBezTo>
                <a:cubicBezTo>
                  <a:pt x="1685" y="2198"/>
                  <a:pt x="1684" y="2197"/>
                  <a:pt x="1683" y="2195"/>
                </a:cubicBezTo>
                <a:cubicBezTo>
                  <a:pt x="1682" y="2194"/>
                  <a:pt x="1681" y="2194"/>
                  <a:pt x="1681" y="2193"/>
                </a:cubicBezTo>
                <a:cubicBezTo>
                  <a:pt x="1680" y="2192"/>
                  <a:pt x="1680" y="2192"/>
                  <a:pt x="1679" y="2191"/>
                </a:cubicBezTo>
                <a:cubicBezTo>
                  <a:pt x="1678" y="2190"/>
                  <a:pt x="1678" y="2190"/>
                  <a:pt x="1677" y="2189"/>
                </a:cubicBezTo>
                <a:cubicBezTo>
                  <a:pt x="1676" y="2180"/>
                  <a:pt x="1676" y="2171"/>
                  <a:pt x="1675" y="2162"/>
                </a:cubicBezTo>
                <a:cubicBezTo>
                  <a:pt x="1675" y="2153"/>
                  <a:pt x="1692" y="2158"/>
                  <a:pt x="1710" y="2160"/>
                </a:cubicBezTo>
                <a:cubicBezTo>
                  <a:pt x="1710" y="2160"/>
                  <a:pt x="1711" y="2161"/>
                  <a:pt x="1711" y="2161"/>
                </a:cubicBezTo>
                <a:cubicBezTo>
                  <a:pt x="1711" y="2161"/>
                  <a:pt x="1711" y="2161"/>
                  <a:pt x="1711" y="2161"/>
                </a:cubicBezTo>
                <a:cubicBezTo>
                  <a:pt x="1711" y="2161"/>
                  <a:pt x="1711" y="2161"/>
                  <a:pt x="1711" y="2161"/>
                </a:cubicBezTo>
                <a:cubicBezTo>
                  <a:pt x="1712" y="2162"/>
                  <a:pt x="1712" y="2162"/>
                  <a:pt x="1712" y="2162"/>
                </a:cubicBezTo>
                <a:cubicBezTo>
                  <a:pt x="1712" y="2162"/>
                  <a:pt x="1712" y="2163"/>
                  <a:pt x="1713" y="2163"/>
                </a:cubicBezTo>
                <a:cubicBezTo>
                  <a:pt x="1713" y="2163"/>
                  <a:pt x="1714" y="2164"/>
                  <a:pt x="1715" y="2165"/>
                </a:cubicBezTo>
                <a:cubicBezTo>
                  <a:pt x="1716" y="2165"/>
                  <a:pt x="1716" y="2166"/>
                  <a:pt x="1717" y="2166"/>
                </a:cubicBezTo>
                <a:cubicBezTo>
                  <a:pt x="1718" y="2167"/>
                  <a:pt x="1718" y="2167"/>
                  <a:pt x="1718" y="2167"/>
                </a:cubicBezTo>
                <a:cubicBezTo>
                  <a:pt x="1719" y="2167"/>
                  <a:pt x="1719" y="2168"/>
                  <a:pt x="1720" y="2168"/>
                </a:cubicBezTo>
                <a:cubicBezTo>
                  <a:pt x="1721" y="2168"/>
                  <a:pt x="1722" y="2169"/>
                  <a:pt x="1723" y="2169"/>
                </a:cubicBezTo>
                <a:cubicBezTo>
                  <a:pt x="1726" y="2171"/>
                  <a:pt x="1731" y="2172"/>
                  <a:pt x="1735" y="2174"/>
                </a:cubicBezTo>
                <a:cubicBezTo>
                  <a:pt x="1737" y="2175"/>
                  <a:pt x="1738" y="2176"/>
                  <a:pt x="1740" y="2178"/>
                </a:cubicBezTo>
                <a:cubicBezTo>
                  <a:pt x="1741" y="2178"/>
                  <a:pt x="1741" y="2178"/>
                  <a:pt x="1741" y="2178"/>
                </a:cubicBezTo>
                <a:cubicBezTo>
                  <a:pt x="1741" y="2178"/>
                  <a:pt x="1741" y="2178"/>
                  <a:pt x="1741" y="2178"/>
                </a:cubicBezTo>
                <a:cubicBezTo>
                  <a:pt x="1741" y="2179"/>
                  <a:pt x="1741" y="2179"/>
                  <a:pt x="1741" y="2179"/>
                </a:cubicBezTo>
                <a:cubicBezTo>
                  <a:pt x="1741" y="2179"/>
                  <a:pt x="1741" y="2179"/>
                  <a:pt x="1741" y="2179"/>
                </a:cubicBezTo>
                <a:cubicBezTo>
                  <a:pt x="1742" y="2179"/>
                  <a:pt x="1742" y="2179"/>
                  <a:pt x="1742" y="2179"/>
                </a:cubicBezTo>
                <a:cubicBezTo>
                  <a:pt x="1742" y="2180"/>
                  <a:pt x="1742" y="2180"/>
                  <a:pt x="1742" y="2180"/>
                </a:cubicBezTo>
                <a:cubicBezTo>
                  <a:pt x="1742" y="2180"/>
                  <a:pt x="1742" y="2180"/>
                  <a:pt x="1742" y="2180"/>
                </a:cubicBezTo>
                <a:cubicBezTo>
                  <a:pt x="1743" y="2180"/>
                  <a:pt x="1743" y="2181"/>
                  <a:pt x="1743" y="2181"/>
                </a:cubicBezTo>
                <a:cubicBezTo>
                  <a:pt x="1744" y="2182"/>
                  <a:pt x="1744" y="2182"/>
                  <a:pt x="1744" y="2182"/>
                </a:cubicBezTo>
                <a:cubicBezTo>
                  <a:pt x="1744" y="2183"/>
                  <a:pt x="1744" y="2183"/>
                  <a:pt x="1744" y="2183"/>
                </a:cubicBezTo>
                <a:cubicBezTo>
                  <a:pt x="1746" y="2186"/>
                  <a:pt x="1747" y="2191"/>
                  <a:pt x="1748" y="2196"/>
                </a:cubicBezTo>
                <a:cubicBezTo>
                  <a:pt x="1749" y="2199"/>
                  <a:pt x="1749" y="2202"/>
                  <a:pt x="1749" y="2204"/>
                </a:cubicBezTo>
                <a:cubicBezTo>
                  <a:pt x="1750" y="2207"/>
                  <a:pt x="1750" y="2210"/>
                  <a:pt x="1751" y="2212"/>
                </a:cubicBezTo>
                <a:cubicBezTo>
                  <a:pt x="1752" y="2218"/>
                  <a:pt x="1752" y="2223"/>
                  <a:pt x="1753" y="2228"/>
                </a:cubicBezTo>
                <a:cubicBezTo>
                  <a:pt x="1754" y="2231"/>
                  <a:pt x="1754" y="2234"/>
                  <a:pt x="1755" y="2236"/>
                </a:cubicBezTo>
                <a:cubicBezTo>
                  <a:pt x="1755" y="2239"/>
                  <a:pt x="1756" y="2241"/>
                  <a:pt x="1756" y="2244"/>
                </a:cubicBezTo>
                <a:cubicBezTo>
                  <a:pt x="1757" y="2249"/>
                  <a:pt x="1758" y="2254"/>
                  <a:pt x="1760" y="2259"/>
                </a:cubicBezTo>
                <a:cubicBezTo>
                  <a:pt x="1761" y="2261"/>
                  <a:pt x="1762" y="2263"/>
                  <a:pt x="1764" y="2265"/>
                </a:cubicBezTo>
                <a:cubicBezTo>
                  <a:pt x="1764" y="2266"/>
                  <a:pt x="1764" y="2266"/>
                  <a:pt x="1764" y="2267"/>
                </a:cubicBezTo>
                <a:cubicBezTo>
                  <a:pt x="1764" y="2267"/>
                  <a:pt x="1764" y="2267"/>
                  <a:pt x="1764" y="2267"/>
                </a:cubicBezTo>
                <a:cubicBezTo>
                  <a:pt x="1765" y="2267"/>
                  <a:pt x="1764" y="2267"/>
                  <a:pt x="1765" y="2267"/>
                </a:cubicBezTo>
                <a:cubicBezTo>
                  <a:pt x="1765" y="2267"/>
                  <a:pt x="1765" y="2267"/>
                  <a:pt x="1765" y="2267"/>
                </a:cubicBezTo>
                <a:cubicBezTo>
                  <a:pt x="1765" y="2267"/>
                  <a:pt x="1765" y="2267"/>
                  <a:pt x="1765" y="2267"/>
                </a:cubicBezTo>
                <a:cubicBezTo>
                  <a:pt x="1765" y="2267"/>
                  <a:pt x="1765" y="2267"/>
                  <a:pt x="1765" y="2267"/>
                </a:cubicBezTo>
                <a:cubicBezTo>
                  <a:pt x="1765" y="2268"/>
                  <a:pt x="1765" y="2268"/>
                  <a:pt x="1765" y="2268"/>
                </a:cubicBezTo>
                <a:cubicBezTo>
                  <a:pt x="1766" y="2269"/>
                  <a:pt x="1766" y="2269"/>
                  <a:pt x="1766" y="2269"/>
                </a:cubicBezTo>
                <a:cubicBezTo>
                  <a:pt x="1767" y="2270"/>
                  <a:pt x="1767" y="2270"/>
                  <a:pt x="1767" y="2271"/>
                </a:cubicBezTo>
                <a:cubicBezTo>
                  <a:pt x="1770" y="2274"/>
                  <a:pt x="1773" y="2277"/>
                  <a:pt x="1776" y="2278"/>
                </a:cubicBezTo>
                <a:cubicBezTo>
                  <a:pt x="1779" y="2280"/>
                  <a:pt x="1782" y="2281"/>
                  <a:pt x="1785" y="2282"/>
                </a:cubicBezTo>
                <a:cubicBezTo>
                  <a:pt x="1787" y="2282"/>
                  <a:pt x="1789" y="2282"/>
                  <a:pt x="1790" y="2282"/>
                </a:cubicBezTo>
                <a:cubicBezTo>
                  <a:pt x="1791" y="2282"/>
                  <a:pt x="1792" y="2282"/>
                  <a:pt x="1792" y="2282"/>
                </a:cubicBezTo>
                <a:cubicBezTo>
                  <a:pt x="1792" y="2282"/>
                  <a:pt x="1791" y="2282"/>
                  <a:pt x="1790" y="2282"/>
                </a:cubicBezTo>
                <a:cubicBezTo>
                  <a:pt x="1789" y="2282"/>
                  <a:pt x="1787" y="2281"/>
                  <a:pt x="1785" y="2280"/>
                </a:cubicBezTo>
                <a:cubicBezTo>
                  <a:pt x="1783" y="2279"/>
                  <a:pt x="1780" y="2278"/>
                  <a:pt x="1778" y="2276"/>
                </a:cubicBezTo>
                <a:cubicBezTo>
                  <a:pt x="1776" y="2274"/>
                  <a:pt x="1773" y="2271"/>
                  <a:pt x="1771" y="2268"/>
                </a:cubicBezTo>
                <a:cubicBezTo>
                  <a:pt x="1771" y="2268"/>
                  <a:pt x="1771" y="2267"/>
                  <a:pt x="1770" y="2267"/>
                </a:cubicBezTo>
                <a:cubicBezTo>
                  <a:pt x="1770" y="2266"/>
                  <a:pt x="1770" y="2266"/>
                  <a:pt x="1770" y="2266"/>
                </a:cubicBezTo>
                <a:cubicBezTo>
                  <a:pt x="1769" y="2265"/>
                  <a:pt x="1769" y="2265"/>
                  <a:pt x="1769" y="2265"/>
                </a:cubicBezTo>
                <a:cubicBezTo>
                  <a:pt x="1769" y="2264"/>
                  <a:pt x="1769" y="2264"/>
                  <a:pt x="1769" y="2264"/>
                </a:cubicBezTo>
                <a:cubicBezTo>
                  <a:pt x="1769" y="2264"/>
                  <a:pt x="1769" y="2264"/>
                  <a:pt x="1769" y="2264"/>
                </a:cubicBezTo>
                <a:cubicBezTo>
                  <a:pt x="1769" y="2264"/>
                  <a:pt x="1769" y="2264"/>
                  <a:pt x="1769" y="2264"/>
                </a:cubicBezTo>
                <a:cubicBezTo>
                  <a:pt x="1769" y="2264"/>
                  <a:pt x="1769" y="2264"/>
                  <a:pt x="1769" y="2264"/>
                </a:cubicBezTo>
                <a:cubicBezTo>
                  <a:pt x="1769" y="2264"/>
                  <a:pt x="1769" y="2264"/>
                  <a:pt x="1769" y="2264"/>
                </a:cubicBezTo>
                <a:cubicBezTo>
                  <a:pt x="1769" y="2264"/>
                  <a:pt x="1768" y="2263"/>
                  <a:pt x="1768" y="2263"/>
                </a:cubicBezTo>
                <a:cubicBezTo>
                  <a:pt x="1767" y="2261"/>
                  <a:pt x="1767" y="2259"/>
                  <a:pt x="1766" y="2257"/>
                </a:cubicBezTo>
                <a:cubicBezTo>
                  <a:pt x="1765" y="2253"/>
                  <a:pt x="1764" y="2248"/>
                  <a:pt x="1763" y="2243"/>
                </a:cubicBezTo>
                <a:cubicBezTo>
                  <a:pt x="1763" y="2244"/>
                  <a:pt x="1763" y="2244"/>
                  <a:pt x="1764" y="2244"/>
                </a:cubicBezTo>
                <a:cubicBezTo>
                  <a:pt x="1765" y="2245"/>
                  <a:pt x="1766" y="2247"/>
                  <a:pt x="1768" y="2248"/>
                </a:cubicBezTo>
                <a:cubicBezTo>
                  <a:pt x="1769" y="2249"/>
                  <a:pt x="1771" y="2250"/>
                  <a:pt x="1773" y="2251"/>
                </a:cubicBezTo>
                <a:cubicBezTo>
                  <a:pt x="1773" y="2252"/>
                  <a:pt x="1774" y="2252"/>
                  <a:pt x="1775" y="2252"/>
                </a:cubicBezTo>
                <a:cubicBezTo>
                  <a:pt x="1776" y="2253"/>
                  <a:pt x="1777" y="2253"/>
                  <a:pt x="1778" y="2253"/>
                </a:cubicBezTo>
                <a:cubicBezTo>
                  <a:pt x="1780" y="2254"/>
                  <a:pt x="1781" y="2254"/>
                  <a:pt x="1783" y="2254"/>
                </a:cubicBezTo>
                <a:cubicBezTo>
                  <a:pt x="1785" y="2254"/>
                  <a:pt x="1786" y="2254"/>
                  <a:pt x="1787" y="2254"/>
                </a:cubicBezTo>
                <a:cubicBezTo>
                  <a:pt x="1788" y="2254"/>
                  <a:pt x="1789" y="2254"/>
                  <a:pt x="1789" y="2254"/>
                </a:cubicBezTo>
                <a:cubicBezTo>
                  <a:pt x="1790" y="2254"/>
                  <a:pt x="1791" y="2254"/>
                  <a:pt x="1791" y="2253"/>
                </a:cubicBezTo>
                <a:cubicBezTo>
                  <a:pt x="1792" y="2253"/>
                  <a:pt x="1792" y="2253"/>
                  <a:pt x="1793" y="2253"/>
                </a:cubicBezTo>
                <a:cubicBezTo>
                  <a:pt x="1793" y="2253"/>
                  <a:pt x="1794" y="2252"/>
                  <a:pt x="1794" y="2252"/>
                </a:cubicBezTo>
                <a:cubicBezTo>
                  <a:pt x="1795" y="2252"/>
                  <a:pt x="1795" y="2252"/>
                  <a:pt x="1796" y="2251"/>
                </a:cubicBezTo>
                <a:cubicBezTo>
                  <a:pt x="1796" y="2251"/>
                  <a:pt x="1796" y="2251"/>
                  <a:pt x="1796" y="2251"/>
                </a:cubicBezTo>
                <a:cubicBezTo>
                  <a:pt x="1796" y="2251"/>
                  <a:pt x="1796" y="2251"/>
                  <a:pt x="1796" y="2251"/>
                </a:cubicBezTo>
                <a:cubicBezTo>
                  <a:pt x="1795" y="2251"/>
                  <a:pt x="1794" y="2251"/>
                  <a:pt x="1794" y="2251"/>
                </a:cubicBezTo>
                <a:cubicBezTo>
                  <a:pt x="1793" y="2251"/>
                  <a:pt x="1793" y="2251"/>
                  <a:pt x="1792" y="2251"/>
                </a:cubicBezTo>
                <a:cubicBezTo>
                  <a:pt x="1792" y="2250"/>
                  <a:pt x="1792" y="2250"/>
                  <a:pt x="1791" y="2250"/>
                </a:cubicBezTo>
                <a:cubicBezTo>
                  <a:pt x="1791" y="2250"/>
                  <a:pt x="1790" y="2250"/>
                  <a:pt x="1789" y="2250"/>
                </a:cubicBezTo>
                <a:cubicBezTo>
                  <a:pt x="1789" y="2250"/>
                  <a:pt x="1788" y="2250"/>
                  <a:pt x="1788" y="2250"/>
                </a:cubicBezTo>
                <a:cubicBezTo>
                  <a:pt x="1787" y="2249"/>
                  <a:pt x="1785" y="2249"/>
                  <a:pt x="1784" y="2248"/>
                </a:cubicBezTo>
                <a:cubicBezTo>
                  <a:pt x="1783" y="2248"/>
                  <a:pt x="1782" y="2247"/>
                  <a:pt x="1780" y="2247"/>
                </a:cubicBezTo>
                <a:cubicBezTo>
                  <a:pt x="1779" y="2246"/>
                  <a:pt x="1778" y="2245"/>
                  <a:pt x="1776" y="2244"/>
                </a:cubicBezTo>
                <a:cubicBezTo>
                  <a:pt x="1775" y="2244"/>
                  <a:pt x="1774" y="2243"/>
                  <a:pt x="1773" y="2242"/>
                </a:cubicBezTo>
                <a:cubicBezTo>
                  <a:pt x="1772" y="2241"/>
                  <a:pt x="1770" y="2240"/>
                  <a:pt x="1769" y="2239"/>
                </a:cubicBezTo>
                <a:cubicBezTo>
                  <a:pt x="1768" y="2238"/>
                  <a:pt x="1767" y="2237"/>
                  <a:pt x="1766" y="2236"/>
                </a:cubicBezTo>
                <a:cubicBezTo>
                  <a:pt x="1765" y="2234"/>
                  <a:pt x="1764" y="2233"/>
                  <a:pt x="1764" y="2232"/>
                </a:cubicBezTo>
                <a:cubicBezTo>
                  <a:pt x="1763" y="2231"/>
                  <a:pt x="1762" y="2230"/>
                  <a:pt x="1762" y="2229"/>
                </a:cubicBezTo>
                <a:cubicBezTo>
                  <a:pt x="1761" y="2228"/>
                  <a:pt x="1761" y="2228"/>
                  <a:pt x="1761" y="2227"/>
                </a:cubicBezTo>
                <a:cubicBezTo>
                  <a:pt x="1761" y="2227"/>
                  <a:pt x="1761" y="2227"/>
                  <a:pt x="1761" y="2227"/>
                </a:cubicBezTo>
                <a:cubicBezTo>
                  <a:pt x="1760" y="2222"/>
                  <a:pt x="1759" y="2217"/>
                  <a:pt x="1758" y="2211"/>
                </a:cubicBezTo>
                <a:cubicBezTo>
                  <a:pt x="1758" y="2208"/>
                  <a:pt x="1758" y="2206"/>
                  <a:pt x="1757" y="2203"/>
                </a:cubicBezTo>
                <a:cubicBezTo>
                  <a:pt x="1757" y="2200"/>
                  <a:pt x="1756" y="2198"/>
                  <a:pt x="1756" y="2195"/>
                </a:cubicBezTo>
                <a:cubicBezTo>
                  <a:pt x="1755" y="2192"/>
                  <a:pt x="1755" y="2189"/>
                  <a:pt x="1754" y="2187"/>
                </a:cubicBezTo>
                <a:cubicBezTo>
                  <a:pt x="1753" y="2184"/>
                  <a:pt x="1752" y="2181"/>
                  <a:pt x="1750" y="2179"/>
                </a:cubicBezTo>
                <a:cubicBezTo>
                  <a:pt x="1749" y="2178"/>
                  <a:pt x="1749" y="2178"/>
                  <a:pt x="1749" y="2178"/>
                </a:cubicBezTo>
                <a:cubicBezTo>
                  <a:pt x="1749" y="2177"/>
                  <a:pt x="1749" y="2177"/>
                  <a:pt x="1749" y="2177"/>
                </a:cubicBezTo>
                <a:cubicBezTo>
                  <a:pt x="1748" y="2177"/>
                  <a:pt x="1748" y="2176"/>
                  <a:pt x="1747" y="2175"/>
                </a:cubicBezTo>
                <a:cubicBezTo>
                  <a:pt x="1747" y="2175"/>
                  <a:pt x="1747" y="2175"/>
                  <a:pt x="1747" y="2175"/>
                </a:cubicBezTo>
                <a:cubicBezTo>
                  <a:pt x="1746" y="2175"/>
                  <a:pt x="1746" y="2175"/>
                  <a:pt x="1746" y="2175"/>
                </a:cubicBezTo>
                <a:cubicBezTo>
                  <a:pt x="1746" y="2174"/>
                  <a:pt x="1746" y="2174"/>
                  <a:pt x="1746" y="2174"/>
                </a:cubicBezTo>
                <a:cubicBezTo>
                  <a:pt x="1746" y="2174"/>
                  <a:pt x="1746" y="2174"/>
                  <a:pt x="1746" y="2174"/>
                </a:cubicBezTo>
                <a:cubicBezTo>
                  <a:pt x="1746" y="2174"/>
                  <a:pt x="1746" y="2174"/>
                  <a:pt x="1746" y="2174"/>
                </a:cubicBezTo>
                <a:cubicBezTo>
                  <a:pt x="1746" y="2174"/>
                  <a:pt x="1746" y="2174"/>
                  <a:pt x="1746" y="2174"/>
                </a:cubicBezTo>
                <a:cubicBezTo>
                  <a:pt x="1745" y="2174"/>
                  <a:pt x="1745" y="2174"/>
                  <a:pt x="1745" y="2174"/>
                </a:cubicBezTo>
                <a:cubicBezTo>
                  <a:pt x="1745" y="2173"/>
                  <a:pt x="1745" y="2173"/>
                  <a:pt x="1745" y="2173"/>
                </a:cubicBezTo>
                <a:cubicBezTo>
                  <a:pt x="1744" y="2173"/>
                  <a:pt x="1744" y="2173"/>
                  <a:pt x="1744" y="2173"/>
                </a:cubicBezTo>
                <a:cubicBezTo>
                  <a:pt x="1742" y="2171"/>
                  <a:pt x="1739" y="2170"/>
                  <a:pt x="1737" y="2169"/>
                </a:cubicBezTo>
                <a:cubicBezTo>
                  <a:pt x="1732" y="2167"/>
                  <a:pt x="1728" y="2166"/>
                  <a:pt x="1724" y="2165"/>
                </a:cubicBezTo>
                <a:cubicBezTo>
                  <a:pt x="1722" y="2164"/>
                  <a:pt x="1721" y="2164"/>
                  <a:pt x="1719" y="2163"/>
                </a:cubicBezTo>
                <a:cubicBezTo>
                  <a:pt x="1718" y="2163"/>
                  <a:pt x="1717" y="2162"/>
                  <a:pt x="1717" y="2162"/>
                </a:cubicBezTo>
                <a:cubicBezTo>
                  <a:pt x="1716" y="2161"/>
                  <a:pt x="1715" y="2161"/>
                  <a:pt x="1715" y="2161"/>
                </a:cubicBezTo>
                <a:cubicBezTo>
                  <a:pt x="1715" y="2161"/>
                  <a:pt x="1715" y="2161"/>
                  <a:pt x="1715" y="2161"/>
                </a:cubicBezTo>
                <a:cubicBezTo>
                  <a:pt x="1717" y="2161"/>
                  <a:pt x="1719" y="2161"/>
                  <a:pt x="1721" y="2161"/>
                </a:cubicBezTo>
                <a:cubicBezTo>
                  <a:pt x="1766" y="2162"/>
                  <a:pt x="1797" y="2191"/>
                  <a:pt x="1818" y="2228"/>
                </a:cubicBezTo>
                <a:cubicBezTo>
                  <a:pt x="1818" y="2229"/>
                  <a:pt x="1819" y="2232"/>
                  <a:pt x="1820" y="2236"/>
                </a:cubicBezTo>
                <a:cubicBezTo>
                  <a:pt x="1820" y="2238"/>
                  <a:pt x="1821" y="2242"/>
                  <a:pt x="1822" y="2246"/>
                </a:cubicBezTo>
                <a:cubicBezTo>
                  <a:pt x="1823" y="2249"/>
                  <a:pt x="1823" y="2254"/>
                  <a:pt x="1824" y="2259"/>
                </a:cubicBezTo>
                <a:cubicBezTo>
                  <a:pt x="1824" y="2263"/>
                  <a:pt x="1824" y="2269"/>
                  <a:pt x="1824" y="2274"/>
                </a:cubicBezTo>
                <a:cubicBezTo>
                  <a:pt x="1824" y="2275"/>
                  <a:pt x="1824" y="2275"/>
                  <a:pt x="1824" y="2276"/>
                </a:cubicBezTo>
                <a:cubicBezTo>
                  <a:pt x="1824" y="2277"/>
                  <a:pt x="1823" y="2277"/>
                  <a:pt x="1823" y="2278"/>
                </a:cubicBezTo>
                <a:cubicBezTo>
                  <a:pt x="1823" y="2279"/>
                  <a:pt x="1823" y="2279"/>
                  <a:pt x="1823" y="2280"/>
                </a:cubicBezTo>
                <a:cubicBezTo>
                  <a:pt x="1823" y="2280"/>
                  <a:pt x="1823" y="2281"/>
                  <a:pt x="1823" y="2281"/>
                </a:cubicBezTo>
                <a:cubicBezTo>
                  <a:pt x="1823" y="2282"/>
                  <a:pt x="1823" y="2282"/>
                  <a:pt x="1823" y="2282"/>
                </a:cubicBezTo>
                <a:cubicBezTo>
                  <a:pt x="1822" y="2285"/>
                  <a:pt x="1821" y="2288"/>
                  <a:pt x="1820" y="2291"/>
                </a:cubicBezTo>
                <a:cubicBezTo>
                  <a:pt x="1819" y="2293"/>
                  <a:pt x="1818" y="2296"/>
                  <a:pt x="1817" y="2299"/>
                </a:cubicBezTo>
                <a:cubicBezTo>
                  <a:pt x="1816" y="2302"/>
                  <a:pt x="1815" y="2305"/>
                  <a:pt x="1814" y="2308"/>
                </a:cubicBezTo>
                <a:cubicBezTo>
                  <a:pt x="1814" y="2310"/>
                  <a:pt x="1813" y="2311"/>
                  <a:pt x="1813" y="2313"/>
                </a:cubicBezTo>
                <a:cubicBezTo>
                  <a:pt x="1812" y="2315"/>
                  <a:pt x="1812" y="2316"/>
                  <a:pt x="1811" y="2318"/>
                </a:cubicBezTo>
                <a:cubicBezTo>
                  <a:pt x="1811" y="2319"/>
                  <a:pt x="1810" y="2321"/>
                  <a:pt x="1810" y="2323"/>
                </a:cubicBezTo>
                <a:cubicBezTo>
                  <a:pt x="1809" y="2328"/>
                  <a:pt x="1809" y="2328"/>
                  <a:pt x="1809" y="2328"/>
                </a:cubicBezTo>
                <a:cubicBezTo>
                  <a:pt x="1809" y="2329"/>
                  <a:pt x="1808" y="2331"/>
                  <a:pt x="1808" y="2332"/>
                </a:cubicBezTo>
                <a:cubicBezTo>
                  <a:pt x="1808" y="2334"/>
                  <a:pt x="1808" y="2336"/>
                  <a:pt x="1807" y="2337"/>
                </a:cubicBezTo>
                <a:cubicBezTo>
                  <a:pt x="1807" y="2339"/>
                  <a:pt x="1807" y="2341"/>
                  <a:pt x="1807" y="2342"/>
                </a:cubicBezTo>
                <a:cubicBezTo>
                  <a:pt x="1806" y="2344"/>
                  <a:pt x="1806" y="2346"/>
                  <a:pt x="1806" y="2347"/>
                </a:cubicBezTo>
                <a:cubicBezTo>
                  <a:pt x="1806" y="2349"/>
                  <a:pt x="1806" y="2350"/>
                  <a:pt x="1806" y="2352"/>
                </a:cubicBezTo>
                <a:cubicBezTo>
                  <a:pt x="1806" y="2354"/>
                  <a:pt x="1806" y="2355"/>
                  <a:pt x="1805" y="2357"/>
                </a:cubicBezTo>
                <a:cubicBezTo>
                  <a:pt x="1805" y="2359"/>
                  <a:pt x="1805" y="2360"/>
                  <a:pt x="1805" y="2362"/>
                </a:cubicBezTo>
                <a:cubicBezTo>
                  <a:pt x="1805" y="2363"/>
                  <a:pt x="1805" y="2365"/>
                  <a:pt x="1805" y="2366"/>
                </a:cubicBezTo>
                <a:cubicBezTo>
                  <a:pt x="1805" y="2373"/>
                  <a:pt x="1806" y="2379"/>
                  <a:pt x="1806" y="2384"/>
                </a:cubicBezTo>
                <a:cubicBezTo>
                  <a:pt x="1806" y="2386"/>
                  <a:pt x="1807" y="2387"/>
                  <a:pt x="1807" y="2389"/>
                </a:cubicBezTo>
                <a:cubicBezTo>
                  <a:pt x="1807" y="2390"/>
                  <a:pt x="1807" y="2391"/>
                  <a:pt x="1807" y="2393"/>
                </a:cubicBezTo>
                <a:cubicBezTo>
                  <a:pt x="1808" y="2395"/>
                  <a:pt x="1808" y="2398"/>
                  <a:pt x="1809" y="2400"/>
                </a:cubicBezTo>
                <a:cubicBezTo>
                  <a:pt x="1810" y="2405"/>
                  <a:pt x="1811" y="2410"/>
                  <a:pt x="1812" y="2413"/>
                </a:cubicBezTo>
                <a:cubicBezTo>
                  <a:pt x="1813" y="2417"/>
                  <a:pt x="1814" y="2421"/>
                  <a:pt x="1815" y="2423"/>
                </a:cubicBezTo>
                <a:cubicBezTo>
                  <a:pt x="1816" y="2425"/>
                  <a:pt x="1816" y="2426"/>
                  <a:pt x="1817" y="2427"/>
                </a:cubicBezTo>
                <a:cubicBezTo>
                  <a:pt x="1817" y="2428"/>
                  <a:pt x="1817" y="2429"/>
                  <a:pt x="1818" y="2429"/>
                </a:cubicBezTo>
                <a:cubicBezTo>
                  <a:pt x="1818" y="2431"/>
                  <a:pt x="1819" y="2432"/>
                  <a:pt x="1819" y="2432"/>
                </a:cubicBezTo>
                <a:cubicBezTo>
                  <a:pt x="1819" y="2432"/>
                  <a:pt x="1818" y="2431"/>
                  <a:pt x="1818" y="2429"/>
                </a:cubicBezTo>
                <a:cubicBezTo>
                  <a:pt x="1818" y="2428"/>
                  <a:pt x="1817" y="2426"/>
                  <a:pt x="1817" y="2423"/>
                </a:cubicBezTo>
                <a:cubicBezTo>
                  <a:pt x="1817" y="2421"/>
                  <a:pt x="1816" y="2420"/>
                  <a:pt x="1816" y="2418"/>
                </a:cubicBezTo>
                <a:cubicBezTo>
                  <a:pt x="1816" y="2417"/>
                  <a:pt x="1816" y="2416"/>
                  <a:pt x="1815" y="2416"/>
                </a:cubicBezTo>
                <a:cubicBezTo>
                  <a:pt x="1815" y="2415"/>
                  <a:pt x="1815" y="2414"/>
                  <a:pt x="1815" y="2413"/>
                </a:cubicBezTo>
                <a:cubicBezTo>
                  <a:pt x="1815" y="2411"/>
                  <a:pt x="1814" y="2409"/>
                  <a:pt x="1814" y="2406"/>
                </a:cubicBezTo>
                <a:cubicBezTo>
                  <a:pt x="1814" y="2404"/>
                  <a:pt x="1814" y="2402"/>
                  <a:pt x="1813" y="2400"/>
                </a:cubicBezTo>
                <a:cubicBezTo>
                  <a:pt x="1813" y="2397"/>
                  <a:pt x="1813" y="2395"/>
                  <a:pt x="1813" y="2392"/>
                </a:cubicBezTo>
                <a:cubicBezTo>
                  <a:pt x="1813" y="2389"/>
                  <a:pt x="1812" y="2387"/>
                  <a:pt x="1812" y="2384"/>
                </a:cubicBezTo>
                <a:cubicBezTo>
                  <a:pt x="1812" y="2378"/>
                  <a:pt x="1812" y="2373"/>
                  <a:pt x="1812" y="2367"/>
                </a:cubicBezTo>
                <a:cubicBezTo>
                  <a:pt x="1812" y="2365"/>
                  <a:pt x="1812" y="2364"/>
                  <a:pt x="1812" y="2362"/>
                </a:cubicBezTo>
                <a:cubicBezTo>
                  <a:pt x="1813" y="2360"/>
                  <a:pt x="1813" y="2359"/>
                  <a:pt x="1813" y="2357"/>
                </a:cubicBezTo>
                <a:cubicBezTo>
                  <a:pt x="1813" y="2354"/>
                  <a:pt x="1813" y="2351"/>
                  <a:pt x="1814" y="2348"/>
                </a:cubicBezTo>
                <a:cubicBezTo>
                  <a:pt x="1814" y="2346"/>
                  <a:pt x="1814" y="2345"/>
                  <a:pt x="1814" y="2343"/>
                </a:cubicBezTo>
                <a:cubicBezTo>
                  <a:pt x="1815" y="2342"/>
                  <a:pt x="1815" y="2340"/>
                  <a:pt x="1815" y="2339"/>
                </a:cubicBezTo>
                <a:cubicBezTo>
                  <a:pt x="1815" y="2337"/>
                  <a:pt x="1816" y="2335"/>
                  <a:pt x="1816" y="2334"/>
                </a:cubicBezTo>
                <a:cubicBezTo>
                  <a:pt x="1816" y="2332"/>
                  <a:pt x="1816" y="2331"/>
                  <a:pt x="1817" y="2329"/>
                </a:cubicBezTo>
                <a:cubicBezTo>
                  <a:pt x="1818" y="2324"/>
                  <a:pt x="1818" y="2324"/>
                  <a:pt x="1818" y="2324"/>
                </a:cubicBezTo>
                <a:cubicBezTo>
                  <a:pt x="1818" y="2323"/>
                  <a:pt x="1819" y="2321"/>
                  <a:pt x="1819" y="2320"/>
                </a:cubicBezTo>
                <a:cubicBezTo>
                  <a:pt x="1820" y="2318"/>
                  <a:pt x="1820" y="2318"/>
                  <a:pt x="1820" y="2318"/>
                </a:cubicBezTo>
                <a:cubicBezTo>
                  <a:pt x="1820" y="2317"/>
                  <a:pt x="1820" y="2316"/>
                  <a:pt x="1820" y="2315"/>
                </a:cubicBezTo>
                <a:cubicBezTo>
                  <a:pt x="1821" y="2314"/>
                  <a:pt x="1821" y="2312"/>
                  <a:pt x="1821" y="2311"/>
                </a:cubicBezTo>
                <a:cubicBezTo>
                  <a:pt x="1823" y="2305"/>
                  <a:pt x="1825" y="2299"/>
                  <a:pt x="1827" y="2292"/>
                </a:cubicBezTo>
                <a:cubicBezTo>
                  <a:pt x="1828" y="2289"/>
                  <a:pt x="1829" y="2286"/>
                  <a:pt x="1829" y="2283"/>
                </a:cubicBezTo>
                <a:cubicBezTo>
                  <a:pt x="1829" y="2282"/>
                  <a:pt x="1829" y="2282"/>
                  <a:pt x="1829" y="2282"/>
                </a:cubicBezTo>
                <a:cubicBezTo>
                  <a:pt x="1829" y="2282"/>
                  <a:pt x="1829" y="2281"/>
                  <a:pt x="1829" y="2281"/>
                </a:cubicBezTo>
                <a:cubicBezTo>
                  <a:pt x="1829" y="2280"/>
                  <a:pt x="1829" y="2279"/>
                  <a:pt x="1830" y="2279"/>
                </a:cubicBezTo>
                <a:cubicBezTo>
                  <a:pt x="1830" y="2277"/>
                  <a:pt x="1830" y="2276"/>
                  <a:pt x="1830" y="2274"/>
                </a:cubicBezTo>
                <a:cubicBezTo>
                  <a:pt x="1830" y="2268"/>
                  <a:pt x="1829" y="2263"/>
                  <a:pt x="1828" y="2258"/>
                </a:cubicBezTo>
                <a:cubicBezTo>
                  <a:pt x="1827" y="2253"/>
                  <a:pt x="1826" y="2249"/>
                  <a:pt x="1825" y="2245"/>
                </a:cubicBezTo>
                <a:cubicBezTo>
                  <a:pt x="1824" y="2241"/>
                  <a:pt x="1822" y="2238"/>
                  <a:pt x="1821" y="2235"/>
                </a:cubicBezTo>
                <a:cubicBezTo>
                  <a:pt x="1820" y="2232"/>
                  <a:pt x="1819" y="2230"/>
                  <a:pt x="1819" y="2229"/>
                </a:cubicBezTo>
                <a:cubicBezTo>
                  <a:pt x="1819" y="2229"/>
                  <a:pt x="1819" y="2229"/>
                  <a:pt x="1819" y="2229"/>
                </a:cubicBezTo>
                <a:cubicBezTo>
                  <a:pt x="1824" y="2238"/>
                  <a:pt x="1828" y="2248"/>
                  <a:pt x="1832" y="2257"/>
                </a:cubicBezTo>
                <a:cubicBezTo>
                  <a:pt x="1832" y="2258"/>
                  <a:pt x="1832" y="2258"/>
                  <a:pt x="1833" y="2259"/>
                </a:cubicBezTo>
                <a:cubicBezTo>
                  <a:pt x="1833" y="2260"/>
                  <a:pt x="1833" y="2261"/>
                  <a:pt x="1833" y="2263"/>
                </a:cubicBezTo>
                <a:cubicBezTo>
                  <a:pt x="1833" y="2263"/>
                  <a:pt x="1833" y="2264"/>
                  <a:pt x="1834" y="2265"/>
                </a:cubicBezTo>
                <a:cubicBezTo>
                  <a:pt x="1834" y="2267"/>
                  <a:pt x="1834" y="2267"/>
                  <a:pt x="1834" y="2267"/>
                </a:cubicBezTo>
                <a:cubicBezTo>
                  <a:pt x="1834" y="2270"/>
                  <a:pt x="1835" y="2273"/>
                  <a:pt x="1835" y="2276"/>
                </a:cubicBezTo>
                <a:cubicBezTo>
                  <a:pt x="1835" y="2278"/>
                  <a:pt x="1836" y="2281"/>
                  <a:pt x="1836" y="2284"/>
                </a:cubicBezTo>
                <a:cubicBezTo>
                  <a:pt x="1836" y="2286"/>
                  <a:pt x="1836" y="2287"/>
                  <a:pt x="1836" y="2289"/>
                </a:cubicBezTo>
                <a:cubicBezTo>
                  <a:pt x="1836" y="2290"/>
                  <a:pt x="1837" y="2292"/>
                  <a:pt x="1837" y="2293"/>
                </a:cubicBezTo>
                <a:cubicBezTo>
                  <a:pt x="1838" y="2305"/>
                  <a:pt x="1838" y="2317"/>
                  <a:pt x="1838" y="2329"/>
                </a:cubicBezTo>
                <a:cubicBezTo>
                  <a:pt x="1839" y="2341"/>
                  <a:pt x="1839" y="2353"/>
                  <a:pt x="1840" y="2365"/>
                </a:cubicBezTo>
                <a:cubicBezTo>
                  <a:pt x="1840" y="2371"/>
                  <a:pt x="1840" y="2377"/>
                  <a:pt x="1841" y="2383"/>
                </a:cubicBezTo>
                <a:cubicBezTo>
                  <a:pt x="1841" y="2386"/>
                  <a:pt x="1841" y="2389"/>
                  <a:pt x="1842" y="2392"/>
                </a:cubicBezTo>
                <a:cubicBezTo>
                  <a:pt x="1842" y="2393"/>
                  <a:pt x="1842" y="2393"/>
                  <a:pt x="1842" y="2394"/>
                </a:cubicBezTo>
                <a:cubicBezTo>
                  <a:pt x="1842" y="2395"/>
                  <a:pt x="1842" y="2396"/>
                  <a:pt x="1842" y="2396"/>
                </a:cubicBezTo>
                <a:cubicBezTo>
                  <a:pt x="1842" y="2398"/>
                  <a:pt x="1842" y="2399"/>
                  <a:pt x="1843" y="2400"/>
                </a:cubicBezTo>
                <a:cubicBezTo>
                  <a:pt x="1844" y="2412"/>
                  <a:pt x="1846" y="2423"/>
                  <a:pt x="1849" y="2433"/>
                </a:cubicBezTo>
                <a:cubicBezTo>
                  <a:pt x="1850" y="2438"/>
                  <a:pt x="1851" y="2443"/>
                  <a:pt x="1853" y="2448"/>
                </a:cubicBezTo>
                <a:cubicBezTo>
                  <a:pt x="1854" y="2450"/>
                  <a:pt x="1855" y="2453"/>
                  <a:pt x="1856" y="2455"/>
                </a:cubicBezTo>
                <a:cubicBezTo>
                  <a:pt x="1856" y="2456"/>
                  <a:pt x="1856" y="2457"/>
                  <a:pt x="1857" y="2458"/>
                </a:cubicBezTo>
                <a:cubicBezTo>
                  <a:pt x="1857" y="2459"/>
                  <a:pt x="1858" y="2460"/>
                  <a:pt x="1858" y="2461"/>
                </a:cubicBezTo>
                <a:cubicBezTo>
                  <a:pt x="1860" y="2466"/>
                  <a:pt x="1862" y="2470"/>
                  <a:pt x="1864" y="2473"/>
                </a:cubicBezTo>
                <a:cubicBezTo>
                  <a:pt x="1865" y="2475"/>
                  <a:pt x="1866" y="2477"/>
                  <a:pt x="1867" y="2479"/>
                </a:cubicBezTo>
                <a:cubicBezTo>
                  <a:pt x="1867" y="2479"/>
                  <a:pt x="1867" y="2479"/>
                  <a:pt x="1868" y="2480"/>
                </a:cubicBezTo>
                <a:cubicBezTo>
                  <a:pt x="1868" y="2480"/>
                  <a:pt x="1868" y="2481"/>
                  <a:pt x="1868" y="2481"/>
                </a:cubicBezTo>
                <a:cubicBezTo>
                  <a:pt x="1869" y="2482"/>
                  <a:pt x="1869" y="2483"/>
                  <a:pt x="1870" y="2484"/>
                </a:cubicBezTo>
                <a:cubicBezTo>
                  <a:pt x="1872" y="2487"/>
                  <a:pt x="1874" y="2490"/>
                  <a:pt x="1876" y="2492"/>
                </a:cubicBezTo>
                <a:cubicBezTo>
                  <a:pt x="1877" y="2493"/>
                  <a:pt x="1878" y="2495"/>
                  <a:pt x="1879" y="2496"/>
                </a:cubicBezTo>
                <a:cubicBezTo>
                  <a:pt x="1880" y="2497"/>
                  <a:pt x="1881" y="2498"/>
                  <a:pt x="1882" y="2499"/>
                </a:cubicBezTo>
                <a:cubicBezTo>
                  <a:pt x="1885" y="2503"/>
                  <a:pt x="1888" y="2506"/>
                  <a:pt x="1890" y="2508"/>
                </a:cubicBezTo>
                <a:cubicBezTo>
                  <a:pt x="1892" y="2510"/>
                  <a:pt x="1894" y="2511"/>
                  <a:pt x="1894" y="2511"/>
                </a:cubicBezTo>
                <a:cubicBezTo>
                  <a:pt x="1894" y="2511"/>
                  <a:pt x="1893" y="2510"/>
                  <a:pt x="1891" y="2507"/>
                </a:cubicBezTo>
                <a:cubicBezTo>
                  <a:pt x="1890" y="2507"/>
                  <a:pt x="1890" y="2506"/>
                  <a:pt x="1889" y="2506"/>
                </a:cubicBezTo>
                <a:cubicBezTo>
                  <a:pt x="1889" y="2505"/>
                  <a:pt x="1888" y="2505"/>
                  <a:pt x="1888" y="2505"/>
                </a:cubicBezTo>
                <a:cubicBezTo>
                  <a:pt x="1888" y="2504"/>
                  <a:pt x="1888" y="2504"/>
                  <a:pt x="1887" y="2504"/>
                </a:cubicBezTo>
                <a:cubicBezTo>
                  <a:pt x="1887" y="2503"/>
                  <a:pt x="1886" y="2502"/>
                  <a:pt x="1885" y="2501"/>
                </a:cubicBezTo>
                <a:cubicBezTo>
                  <a:pt x="1884" y="2500"/>
                  <a:pt x="1884" y="2499"/>
                  <a:pt x="1883" y="2498"/>
                </a:cubicBezTo>
                <a:cubicBezTo>
                  <a:pt x="1882" y="2497"/>
                  <a:pt x="1881" y="2496"/>
                  <a:pt x="1880" y="2495"/>
                </a:cubicBezTo>
                <a:cubicBezTo>
                  <a:pt x="1880" y="2493"/>
                  <a:pt x="1879" y="2492"/>
                  <a:pt x="1878" y="2491"/>
                </a:cubicBezTo>
                <a:cubicBezTo>
                  <a:pt x="1876" y="2488"/>
                  <a:pt x="1874" y="2485"/>
                  <a:pt x="1873" y="2482"/>
                </a:cubicBezTo>
                <a:cubicBezTo>
                  <a:pt x="1872" y="2481"/>
                  <a:pt x="1872" y="2480"/>
                  <a:pt x="1871" y="2480"/>
                </a:cubicBezTo>
                <a:cubicBezTo>
                  <a:pt x="1871" y="2479"/>
                  <a:pt x="1871" y="2479"/>
                  <a:pt x="1871" y="2478"/>
                </a:cubicBezTo>
                <a:cubicBezTo>
                  <a:pt x="1870" y="2478"/>
                  <a:pt x="1870" y="2477"/>
                  <a:pt x="1870" y="2477"/>
                </a:cubicBezTo>
                <a:cubicBezTo>
                  <a:pt x="1869" y="2475"/>
                  <a:pt x="1868" y="2473"/>
                  <a:pt x="1867" y="2472"/>
                </a:cubicBezTo>
                <a:cubicBezTo>
                  <a:pt x="1866" y="2468"/>
                  <a:pt x="1864" y="2464"/>
                  <a:pt x="1862" y="2460"/>
                </a:cubicBezTo>
                <a:cubicBezTo>
                  <a:pt x="1862" y="2459"/>
                  <a:pt x="1862" y="2458"/>
                  <a:pt x="1861" y="2456"/>
                </a:cubicBezTo>
                <a:cubicBezTo>
                  <a:pt x="1861" y="2455"/>
                  <a:pt x="1861" y="2454"/>
                  <a:pt x="1860" y="2453"/>
                </a:cubicBezTo>
                <a:cubicBezTo>
                  <a:pt x="1859" y="2451"/>
                  <a:pt x="1859" y="2449"/>
                  <a:pt x="1858" y="2446"/>
                </a:cubicBezTo>
                <a:cubicBezTo>
                  <a:pt x="1857" y="2442"/>
                  <a:pt x="1856" y="2437"/>
                  <a:pt x="1854" y="2432"/>
                </a:cubicBezTo>
                <a:cubicBezTo>
                  <a:pt x="1852" y="2422"/>
                  <a:pt x="1851" y="2411"/>
                  <a:pt x="1849" y="2400"/>
                </a:cubicBezTo>
                <a:cubicBezTo>
                  <a:pt x="1849" y="2392"/>
                  <a:pt x="1848" y="2384"/>
                  <a:pt x="1848" y="2377"/>
                </a:cubicBezTo>
                <a:cubicBezTo>
                  <a:pt x="1848" y="2377"/>
                  <a:pt x="1848" y="2378"/>
                  <a:pt x="1848" y="2378"/>
                </a:cubicBezTo>
                <a:cubicBezTo>
                  <a:pt x="1849" y="2380"/>
                  <a:pt x="1851" y="2383"/>
                  <a:pt x="1852" y="2385"/>
                </a:cubicBezTo>
                <a:cubicBezTo>
                  <a:pt x="1853" y="2386"/>
                  <a:pt x="1853" y="2388"/>
                  <a:pt x="1854" y="2389"/>
                </a:cubicBezTo>
                <a:cubicBezTo>
                  <a:pt x="1855" y="2390"/>
                  <a:pt x="1856" y="2391"/>
                  <a:pt x="1856" y="2392"/>
                </a:cubicBezTo>
                <a:cubicBezTo>
                  <a:pt x="1858" y="2395"/>
                  <a:pt x="1860" y="2397"/>
                  <a:pt x="1861" y="2400"/>
                </a:cubicBezTo>
                <a:cubicBezTo>
                  <a:pt x="1863" y="2402"/>
                  <a:pt x="1864" y="2404"/>
                  <a:pt x="1866" y="2406"/>
                </a:cubicBezTo>
                <a:cubicBezTo>
                  <a:pt x="1867" y="2408"/>
                  <a:pt x="1867" y="2409"/>
                  <a:pt x="1868" y="2410"/>
                </a:cubicBezTo>
                <a:cubicBezTo>
                  <a:pt x="1869" y="2411"/>
                  <a:pt x="1870" y="2412"/>
                  <a:pt x="1870" y="2413"/>
                </a:cubicBezTo>
                <a:cubicBezTo>
                  <a:pt x="1872" y="2415"/>
                  <a:pt x="1873" y="2418"/>
                  <a:pt x="1874" y="2420"/>
                </a:cubicBezTo>
                <a:cubicBezTo>
                  <a:pt x="1874" y="2420"/>
                  <a:pt x="1875" y="2421"/>
                  <a:pt x="1875" y="2421"/>
                </a:cubicBezTo>
                <a:cubicBezTo>
                  <a:pt x="1875" y="2422"/>
                  <a:pt x="1875" y="2422"/>
                  <a:pt x="1876" y="2423"/>
                </a:cubicBezTo>
                <a:cubicBezTo>
                  <a:pt x="1876" y="2424"/>
                  <a:pt x="1876" y="2425"/>
                  <a:pt x="1877" y="2426"/>
                </a:cubicBezTo>
                <a:cubicBezTo>
                  <a:pt x="1877" y="2427"/>
                  <a:pt x="1878" y="2428"/>
                  <a:pt x="1878" y="2428"/>
                </a:cubicBezTo>
                <a:cubicBezTo>
                  <a:pt x="1878" y="2429"/>
                  <a:pt x="1878" y="2430"/>
                  <a:pt x="1879" y="2431"/>
                </a:cubicBezTo>
                <a:cubicBezTo>
                  <a:pt x="1879" y="2432"/>
                  <a:pt x="1879" y="2433"/>
                  <a:pt x="1879" y="2433"/>
                </a:cubicBezTo>
                <a:cubicBezTo>
                  <a:pt x="1880" y="2434"/>
                  <a:pt x="1880" y="2435"/>
                  <a:pt x="1880" y="2435"/>
                </a:cubicBezTo>
                <a:cubicBezTo>
                  <a:pt x="1880" y="2437"/>
                  <a:pt x="1880" y="2438"/>
                  <a:pt x="1880" y="2438"/>
                </a:cubicBezTo>
                <a:cubicBezTo>
                  <a:pt x="1881" y="2439"/>
                  <a:pt x="1881" y="2439"/>
                  <a:pt x="1881" y="2439"/>
                </a:cubicBezTo>
                <a:cubicBezTo>
                  <a:pt x="1881" y="2439"/>
                  <a:pt x="1881" y="2439"/>
                  <a:pt x="1881" y="2438"/>
                </a:cubicBezTo>
                <a:cubicBezTo>
                  <a:pt x="1881" y="2438"/>
                  <a:pt x="1881" y="2437"/>
                  <a:pt x="1881" y="2435"/>
                </a:cubicBezTo>
                <a:cubicBezTo>
                  <a:pt x="1882" y="2435"/>
                  <a:pt x="1882" y="2434"/>
                  <a:pt x="1882" y="2433"/>
                </a:cubicBezTo>
                <a:cubicBezTo>
                  <a:pt x="1882" y="2432"/>
                  <a:pt x="1882" y="2432"/>
                  <a:pt x="1882" y="2431"/>
                </a:cubicBezTo>
                <a:cubicBezTo>
                  <a:pt x="1882" y="2430"/>
                  <a:pt x="1882" y="2429"/>
                  <a:pt x="1882" y="2428"/>
                </a:cubicBezTo>
                <a:cubicBezTo>
                  <a:pt x="1882" y="2427"/>
                  <a:pt x="1881" y="2426"/>
                  <a:pt x="1881" y="2424"/>
                </a:cubicBezTo>
                <a:cubicBezTo>
                  <a:pt x="1881" y="2422"/>
                  <a:pt x="1880" y="2420"/>
                  <a:pt x="1880" y="2417"/>
                </a:cubicBezTo>
                <a:cubicBezTo>
                  <a:pt x="1879" y="2417"/>
                  <a:pt x="1879" y="2416"/>
                  <a:pt x="1879" y="2416"/>
                </a:cubicBezTo>
                <a:cubicBezTo>
                  <a:pt x="1879" y="2415"/>
                  <a:pt x="1878" y="2414"/>
                  <a:pt x="1878" y="2414"/>
                </a:cubicBezTo>
                <a:cubicBezTo>
                  <a:pt x="1878" y="2412"/>
                  <a:pt x="1877" y="2411"/>
                  <a:pt x="1876" y="2410"/>
                </a:cubicBezTo>
                <a:cubicBezTo>
                  <a:pt x="1875" y="2407"/>
                  <a:pt x="1874" y="2405"/>
                  <a:pt x="1872" y="2402"/>
                </a:cubicBezTo>
                <a:cubicBezTo>
                  <a:pt x="1871" y="2400"/>
                  <a:pt x="1869" y="2397"/>
                  <a:pt x="1868" y="2395"/>
                </a:cubicBezTo>
                <a:cubicBezTo>
                  <a:pt x="1866" y="2393"/>
                  <a:pt x="1864" y="2390"/>
                  <a:pt x="1863" y="2388"/>
                </a:cubicBezTo>
                <a:cubicBezTo>
                  <a:pt x="1861" y="2386"/>
                  <a:pt x="1860" y="2384"/>
                  <a:pt x="1858" y="2381"/>
                </a:cubicBezTo>
                <a:cubicBezTo>
                  <a:pt x="1856" y="2379"/>
                  <a:pt x="1855" y="2377"/>
                  <a:pt x="1854" y="2375"/>
                </a:cubicBezTo>
                <a:cubicBezTo>
                  <a:pt x="1852" y="2373"/>
                  <a:pt x="1851" y="2371"/>
                  <a:pt x="1850" y="2369"/>
                </a:cubicBezTo>
                <a:cubicBezTo>
                  <a:pt x="1849" y="2369"/>
                  <a:pt x="1849" y="2368"/>
                  <a:pt x="1848" y="2367"/>
                </a:cubicBezTo>
                <a:cubicBezTo>
                  <a:pt x="1848" y="2366"/>
                  <a:pt x="1848" y="2365"/>
                  <a:pt x="1847" y="2365"/>
                </a:cubicBezTo>
                <a:cubicBezTo>
                  <a:pt x="1847" y="2353"/>
                  <a:pt x="1847" y="2341"/>
                  <a:pt x="1846" y="2329"/>
                </a:cubicBezTo>
                <a:cubicBezTo>
                  <a:pt x="1846" y="2319"/>
                  <a:pt x="1846" y="2309"/>
                  <a:pt x="1845" y="2299"/>
                </a:cubicBezTo>
                <a:cubicBezTo>
                  <a:pt x="1846" y="2301"/>
                  <a:pt x="1846" y="2303"/>
                  <a:pt x="1847" y="2305"/>
                </a:cubicBezTo>
                <a:cubicBezTo>
                  <a:pt x="1848" y="2307"/>
                  <a:pt x="1850" y="2310"/>
                  <a:pt x="1851" y="2313"/>
                </a:cubicBezTo>
                <a:cubicBezTo>
                  <a:pt x="1852" y="2314"/>
                  <a:pt x="1852" y="2315"/>
                  <a:pt x="1853" y="2317"/>
                </a:cubicBezTo>
                <a:cubicBezTo>
                  <a:pt x="1854" y="2318"/>
                  <a:pt x="1854" y="2319"/>
                  <a:pt x="1855" y="2321"/>
                </a:cubicBezTo>
                <a:cubicBezTo>
                  <a:pt x="1857" y="2323"/>
                  <a:pt x="1858" y="2325"/>
                  <a:pt x="1859" y="2327"/>
                </a:cubicBezTo>
                <a:cubicBezTo>
                  <a:pt x="1860" y="2329"/>
                  <a:pt x="1861" y="2330"/>
                  <a:pt x="1862" y="2331"/>
                </a:cubicBezTo>
                <a:cubicBezTo>
                  <a:pt x="1862" y="2332"/>
                  <a:pt x="1863" y="2333"/>
                  <a:pt x="1864" y="2333"/>
                </a:cubicBezTo>
                <a:cubicBezTo>
                  <a:pt x="1864" y="2334"/>
                  <a:pt x="1865" y="2335"/>
                  <a:pt x="1866" y="2336"/>
                </a:cubicBezTo>
                <a:cubicBezTo>
                  <a:pt x="1866" y="2337"/>
                  <a:pt x="1867" y="2338"/>
                  <a:pt x="1868" y="2338"/>
                </a:cubicBezTo>
                <a:cubicBezTo>
                  <a:pt x="1869" y="2340"/>
                  <a:pt x="1870" y="2341"/>
                  <a:pt x="1871" y="2342"/>
                </a:cubicBezTo>
                <a:cubicBezTo>
                  <a:pt x="1872" y="2343"/>
                  <a:pt x="1872" y="2344"/>
                  <a:pt x="1873" y="2344"/>
                </a:cubicBezTo>
                <a:cubicBezTo>
                  <a:pt x="1873" y="2345"/>
                  <a:pt x="1874" y="2345"/>
                  <a:pt x="1874" y="2345"/>
                </a:cubicBezTo>
                <a:cubicBezTo>
                  <a:pt x="1874" y="2345"/>
                  <a:pt x="1874" y="2345"/>
                  <a:pt x="1873" y="2344"/>
                </a:cubicBezTo>
                <a:cubicBezTo>
                  <a:pt x="1873" y="2343"/>
                  <a:pt x="1873" y="2342"/>
                  <a:pt x="1872" y="2341"/>
                </a:cubicBezTo>
                <a:cubicBezTo>
                  <a:pt x="1872" y="2340"/>
                  <a:pt x="1871" y="2338"/>
                  <a:pt x="1870" y="2337"/>
                </a:cubicBezTo>
                <a:cubicBezTo>
                  <a:pt x="1869" y="2335"/>
                  <a:pt x="1869" y="2333"/>
                  <a:pt x="1868" y="2331"/>
                </a:cubicBezTo>
                <a:cubicBezTo>
                  <a:pt x="1867" y="2329"/>
                  <a:pt x="1866" y="2327"/>
                  <a:pt x="1865" y="2325"/>
                </a:cubicBezTo>
                <a:cubicBezTo>
                  <a:pt x="1864" y="2323"/>
                  <a:pt x="1864" y="2322"/>
                  <a:pt x="1863" y="2321"/>
                </a:cubicBezTo>
                <a:cubicBezTo>
                  <a:pt x="1863" y="2320"/>
                  <a:pt x="1862" y="2319"/>
                  <a:pt x="1861" y="2317"/>
                </a:cubicBezTo>
                <a:cubicBezTo>
                  <a:pt x="1860" y="2315"/>
                  <a:pt x="1859" y="2312"/>
                  <a:pt x="1858" y="2310"/>
                </a:cubicBezTo>
                <a:cubicBezTo>
                  <a:pt x="1857" y="2307"/>
                  <a:pt x="1856" y="2304"/>
                  <a:pt x="1854" y="2301"/>
                </a:cubicBezTo>
                <a:cubicBezTo>
                  <a:pt x="1853" y="2299"/>
                  <a:pt x="1852" y="2296"/>
                  <a:pt x="1851" y="2293"/>
                </a:cubicBezTo>
                <a:cubicBezTo>
                  <a:pt x="1850" y="2291"/>
                  <a:pt x="1849" y="2288"/>
                  <a:pt x="1848" y="2285"/>
                </a:cubicBezTo>
                <a:cubicBezTo>
                  <a:pt x="1847" y="2283"/>
                  <a:pt x="1846" y="2280"/>
                  <a:pt x="1845" y="2278"/>
                </a:cubicBezTo>
                <a:cubicBezTo>
                  <a:pt x="1844" y="2277"/>
                  <a:pt x="1844" y="2276"/>
                  <a:pt x="1844" y="2275"/>
                </a:cubicBezTo>
                <a:cubicBezTo>
                  <a:pt x="1841" y="2256"/>
                  <a:pt x="1837" y="2237"/>
                  <a:pt x="1829" y="2218"/>
                </a:cubicBezTo>
                <a:cubicBezTo>
                  <a:pt x="1830" y="2219"/>
                  <a:pt x="1831" y="2221"/>
                  <a:pt x="1832" y="2222"/>
                </a:cubicBezTo>
                <a:cubicBezTo>
                  <a:pt x="1835" y="2225"/>
                  <a:pt x="1837" y="2228"/>
                  <a:pt x="1840" y="2231"/>
                </a:cubicBezTo>
                <a:cubicBezTo>
                  <a:pt x="1845" y="2237"/>
                  <a:pt x="1850" y="2244"/>
                  <a:pt x="1855" y="2251"/>
                </a:cubicBezTo>
                <a:cubicBezTo>
                  <a:pt x="1856" y="2252"/>
                  <a:pt x="1858" y="2254"/>
                  <a:pt x="1859" y="2256"/>
                </a:cubicBezTo>
                <a:cubicBezTo>
                  <a:pt x="1860" y="2258"/>
                  <a:pt x="1861" y="2260"/>
                  <a:pt x="1863" y="2261"/>
                </a:cubicBezTo>
                <a:cubicBezTo>
                  <a:pt x="1863" y="2262"/>
                  <a:pt x="1864" y="2263"/>
                  <a:pt x="1864" y="2264"/>
                </a:cubicBezTo>
                <a:cubicBezTo>
                  <a:pt x="1865" y="2266"/>
                  <a:pt x="1865" y="2266"/>
                  <a:pt x="1865" y="2266"/>
                </a:cubicBezTo>
                <a:cubicBezTo>
                  <a:pt x="1866" y="2267"/>
                  <a:pt x="1866" y="2267"/>
                  <a:pt x="1866" y="2267"/>
                </a:cubicBezTo>
                <a:cubicBezTo>
                  <a:pt x="1867" y="2269"/>
                  <a:pt x="1869" y="2271"/>
                  <a:pt x="1870" y="2273"/>
                </a:cubicBezTo>
                <a:cubicBezTo>
                  <a:pt x="1870" y="2274"/>
                  <a:pt x="1871" y="2275"/>
                  <a:pt x="1872" y="2276"/>
                </a:cubicBezTo>
                <a:cubicBezTo>
                  <a:pt x="1872" y="2277"/>
                  <a:pt x="1873" y="2278"/>
                  <a:pt x="1873" y="2279"/>
                </a:cubicBezTo>
                <a:cubicBezTo>
                  <a:pt x="1874" y="2280"/>
                  <a:pt x="1875" y="2282"/>
                  <a:pt x="1877" y="2284"/>
                </a:cubicBezTo>
                <a:cubicBezTo>
                  <a:pt x="1878" y="2286"/>
                  <a:pt x="1879" y="2288"/>
                  <a:pt x="1880" y="2291"/>
                </a:cubicBezTo>
                <a:cubicBezTo>
                  <a:pt x="1881" y="2294"/>
                  <a:pt x="1881" y="2294"/>
                  <a:pt x="1881" y="2294"/>
                </a:cubicBezTo>
                <a:cubicBezTo>
                  <a:pt x="1882" y="2295"/>
                  <a:pt x="1882" y="2296"/>
                  <a:pt x="1883" y="2297"/>
                </a:cubicBezTo>
                <a:cubicBezTo>
                  <a:pt x="1884" y="2299"/>
                  <a:pt x="1885" y="2301"/>
                  <a:pt x="1886" y="2303"/>
                </a:cubicBezTo>
                <a:cubicBezTo>
                  <a:pt x="1886" y="2304"/>
                  <a:pt x="1886" y="2305"/>
                  <a:pt x="1887" y="2306"/>
                </a:cubicBezTo>
                <a:cubicBezTo>
                  <a:pt x="1888" y="2309"/>
                  <a:pt x="1888" y="2309"/>
                  <a:pt x="1888" y="2309"/>
                </a:cubicBezTo>
                <a:cubicBezTo>
                  <a:pt x="1889" y="2312"/>
                  <a:pt x="1889" y="2312"/>
                  <a:pt x="1889" y="2312"/>
                </a:cubicBezTo>
                <a:cubicBezTo>
                  <a:pt x="1890" y="2314"/>
                  <a:pt x="1890" y="2314"/>
                  <a:pt x="1890" y="2314"/>
                </a:cubicBezTo>
                <a:cubicBezTo>
                  <a:pt x="1890" y="2314"/>
                  <a:pt x="1890" y="2315"/>
                  <a:pt x="1891" y="2316"/>
                </a:cubicBezTo>
                <a:cubicBezTo>
                  <a:pt x="1891" y="2318"/>
                  <a:pt x="1892" y="2320"/>
                  <a:pt x="1893" y="2322"/>
                </a:cubicBezTo>
                <a:cubicBezTo>
                  <a:pt x="1893" y="2324"/>
                  <a:pt x="1893" y="2324"/>
                  <a:pt x="1893" y="2324"/>
                </a:cubicBezTo>
                <a:cubicBezTo>
                  <a:pt x="1893" y="2324"/>
                  <a:pt x="1893" y="2324"/>
                  <a:pt x="1893" y="2324"/>
                </a:cubicBezTo>
                <a:cubicBezTo>
                  <a:pt x="1893" y="2324"/>
                  <a:pt x="1893" y="2324"/>
                  <a:pt x="1893" y="2324"/>
                </a:cubicBezTo>
                <a:cubicBezTo>
                  <a:pt x="1893" y="2324"/>
                  <a:pt x="1893" y="2324"/>
                  <a:pt x="1893" y="2324"/>
                </a:cubicBezTo>
                <a:cubicBezTo>
                  <a:pt x="1894" y="2325"/>
                  <a:pt x="1894" y="2325"/>
                  <a:pt x="1894" y="2325"/>
                </a:cubicBezTo>
                <a:cubicBezTo>
                  <a:pt x="1894" y="2325"/>
                  <a:pt x="1894" y="2325"/>
                  <a:pt x="1894" y="2325"/>
                </a:cubicBezTo>
                <a:cubicBezTo>
                  <a:pt x="1894" y="2326"/>
                  <a:pt x="1894" y="2327"/>
                  <a:pt x="1895" y="2328"/>
                </a:cubicBezTo>
                <a:cubicBezTo>
                  <a:pt x="1895" y="2329"/>
                  <a:pt x="1895" y="2331"/>
                  <a:pt x="1895" y="2332"/>
                </a:cubicBezTo>
                <a:cubicBezTo>
                  <a:pt x="1896" y="2333"/>
                  <a:pt x="1896" y="2334"/>
                  <a:pt x="1896" y="2335"/>
                </a:cubicBezTo>
                <a:cubicBezTo>
                  <a:pt x="1896" y="2336"/>
                  <a:pt x="1897" y="2337"/>
                  <a:pt x="1897" y="2338"/>
                </a:cubicBezTo>
                <a:cubicBezTo>
                  <a:pt x="1897" y="2339"/>
                  <a:pt x="1897" y="2340"/>
                  <a:pt x="1898" y="2341"/>
                </a:cubicBezTo>
                <a:cubicBezTo>
                  <a:pt x="1898" y="2343"/>
                  <a:pt x="1899" y="2345"/>
                  <a:pt x="1899" y="2348"/>
                </a:cubicBezTo>
                <a:cubicBezTo>
                  <a:pt x="1900" y="2356"/>
                  <a:pt x="1902" y="2364"/>
                  <a:pt x="1902" y="2372"/>
                </a:cubicBezTo>
                <a:cubicBezTo>
                  <a:pt x="1902" y="2374"/>
                  <a:pt x="1903" y="2376"/>
                  <a:pt x="1903" y="2378"/>
                </a:cubicBezTo>
                <a:cubicBezTo>
                  <a:pt x="1903" y="2380"/>
                  <a:pt x="1903" y="2382"/>
                  <a:pt x="1903" y="2384"/>
                </a:cubicBezTo>
                <a:cubicBezTo>
                  <a:pt x="1903" y="2386"/>
                  <a:pt x="1903" y="2387"/>
                  <a:pt x="1903" y="2389"/>
                </a:cubicBezTo>
                <a:cubicBezTo>
                  <a:pt x="1903" y="2391"/>
                  <a:pt x="1904" y="2393"/>
                  <a:pt x="1904" y="2394"/>
                </a:cubicBezTo>
                <a:cubicBezTo>
                  <a:pt x="1904" y="2401"/>
                  <a:pt x="1904" y="2408"/>
                  <a:pt x="1904" y="2413"/>
                </a:cubicBezTo>
                <a:cubicBezTo>
                  <a:pt x="1904" y="2419"/>
                  <a:pt x="1904" y="2424"/>
                  <a:pt x="1904" y="2428"/>
                </a:cubicBezTo>
                <a:cubicBezTo>
                  <a:pt x="1904" y="2432"/>
                  <a:pt x="1904" y="2435"/>
                  <a:pt x="1904" y="2438"/>
                </a:cubicBezTo>
                <a:cubicBezTo>
                  <a:pt x="1904" y="2440"/>
                  <a:pt x="1904" y="2441"/>
                  <a:pt x="1904" y="2441"/>
                </a:cubicBezTo>
                <a:cubicBezTo>
                  <a:pt x="1904" y="2441"/>
                  <a:pt x="1905" y="2440"/>
                  <a:pt x="1905" y="2438"/>
                </a:cubicBezTo>
                <a:cubicBezTo>
                  <a:pt x="1905" y="2435"/>
                  <a:pt x="1905" y="2432"/>
                  <a:pt x="1906" y="2428"/>
                </a:cubicBezTo>
                <a:cubicBezTo>
                  <a:pt x="1906" y="2424"/>
                  <a:pt x="1907" y="2419"/>
                  <a:pt x="1907" y="2414"/>
                </a:cubicBezTo>
                <a:cubicBezTo>
                  <a:pt x="1907" y="2411"/>
                  <a:pt x="1907" y="2408"/>
                  <a:pt x="1908" y="2405"/>
                </a:cubicBezTo>
                <a:cubicBezTo>
                  <a:pt x="1908" y="2403"/>
                  <a:pt x="1908" y="2401"/>
                  <a:pt x="1908" y="2400"/>
                </a:cubicBezTo>
                <a:cubicBezTo>
                  <a:pt x="1908" y="2398"/>
                  <a:pt x="1908" y="2396"/>
                  <a:pt x="1908" y="2394"/>
                </a:cubicBezTo>
                <a:cubicBezTo>
                  <a:pt x="1908" y="2387"/>
                  <a:pt x="1908" y="2380"/>
                  <a:pt x="1908" y="2372"/>
                </a:cubicBezTo>
                <a:cubicBezTo>
                  <a:pt x="1908" y="2370"/>
                  <a:pt x="1908" y="2368"/>
                  <a:pt x="1908" y="2366"/>
                </a:cubicBezTo>
                <a:cubicBezTo>
                  <a:pt x="1908" y="2364"/>
                  <a:pt x="1907" y="2361"/>
                  <a:pt x="1907" y="2359"/>
                </a:cubicBezTo>
                <a:cubicBezTo>
                  <a:pt x="1907" y="2357"/>
                  <a:pt x="1907" y="2355"/>
                  <a:pt x="1907" y="2353"/>
                </a:cubicBezTo>
                <a:cubicBezTo>
                  <a:pt x="1906" y="2351"/>
                  <a:pt x="1906" y="2349"/>
                  <a:pt x="1906" y="2346"/>
                </a:cubicBezTo>
                <a:cubicBezTo>
                  <a:pt x="1906" y="2344"/>
                  <a:pt x="1905" y="2342"/>
                  <a:pt x="1905" y="2340"/>
                </a:cubicBezTo>
                <a:cubicBezTo>
                  <a:pt x="1905" y="2339"/>
                  <a:pt x="1904" y="2338"/>
                  <a:pt x="1904" y="2336"/>
                </a:cubicBezTo>
                <a:cubicBezTo>
                  <a:pt x="1904" y="2335"/>
                  <a:pt x="1904" y="2334"/>
                  <a:pt x="1903" y="2333"/>
                </a:cubicBezTo>
                <a:cubicBezTo>
                  <a:pt x="1903" y="2332"/>
                  <a:pt x="1903" y="2331"/>
                  <a:pt x="1903" y="2330"/>
                </a:cubicBezTo>
                <a:cubicBezTo>
                  <a:pt x="1902" y="2329"/>
                  <a:pt x="1902" y="2328"/>
                  <a:pt x="1902" y="2326"/>
                </a:cubicBezTo>
                <a:cubicBezTo>
                  <a:pt x="1902" y="2325"/>
                  <a:pt x="1901" y="2324"/>
                  <a:pt x="1901" y="2323"/>
                </a:cubicBezTo>
                <a:cubicBezTo>
                  <a:pt x="1901" y="2323"/>
                  <a:pt x="1901" y="2323"/>
                  <a:pt x="1901" y="2323"/>
                </a:cubicBezTo>
                <a:cubicBezTo>
                  <a:pt x="1901" y="2323"/>
                  <a:pt x="1901" y="2323"/>
                  <a:pt x="1901" y="2323"/>
                </a:cubicBezTo>
                <a:cubicBezTo>
                  <a:pt x="1901" y="2322"/>
                  <a:pt x="1901" y="2322"/>
                  <a:pt x="1901" y="2322"/>
                </a:cubicBezTo>
                <a:cubicBezTo>
                  <a:pt x="1901" y="2322"/>
                  <a:pt x="1901" y="2322"/>
                  <a:pt x="1901" y="2322"/>
                </a:cubicBezTo>
                <a:cubicBezTo>
                  <a:pt x="1901" y="2321"/>
                  <a:pt x="1901" y="2321"/>
                  <a:pt x="1901" y="2321"/>
                </a:cubicBezTo>
                <a:cubicBezTo>
                  <a:pt x="1900" y="2320"/>
                  <a:pt x="1900" y="2320"/>
                  <a:pt x="1900" y="2320"/>
                </a:cubicBezTo>
                <a:cubicBezTo>
                  <a:pt x="1899" y="2317"/>
                  <a:pt x="1899" y="2315"/>
                  <a:pt x="1898" y="2313"/>
                </a:cubicBezTo>
                <a:cubicBezTo>
                  <a:pt x="1898" y="2312"/>
                  <a:pt x="1898" y="2312"/>
                  <a:pt x="1897" y="2311"/>
                </a:cubicBezTo>
                <a:cubicBezTo>
                  <a:pt x="1897" y="2310"/>
                  <a:pt x="1897" y="2310"/>
                  <a:pt x="1897" y="2310"/>
                </a:cubicBezTo>
                <a:cubicBezTo>
                  <a:pt x="1895" y="2306"/>
                  <a:pt x="1895" y="2306"/>
                  <a:pt x="1895" y="2306"/>
                </a:cubicBezTo>
                <a:cubicBezTo>
                  <a:pt x="1894" y="2303"/>
                  <a:pt x="1894" y="2303"/>
                  <a:pt x="1894" y="2303"/>
                </a:cubicBezTo>
                <a:cubicBezTo>
                  <a:pt x="1894" y="2302"/>
                  <a:pt x="1893" y="2301"/>
                  <a:pt x="1893" y="2300"/>
                </a:cubicBezTo>
                <a:cubicBezTo>
                  <a:pt x="1892" y="2298"/>
                  <a:pt x="1891" y="2295"/>
                  <a:pt x="1890" y="2293"/>
                </a:cubicBezTo>
                <a:cubicBezTo>
                  <a:pt x="1889" y="2292"/>
                  <a:pt x="1889" y="2291"/>
                  <a:pt x="1888" y="2290"/>
                </a:cubicBezTo>
                <a:cubicBezTo>
                  <a:pt x="1887" y="2287"/>
                  <a:pt x="1887" y="2287"/>
                  <a:pt x="1887" y="2287"/>
                </a:cubicBezTo>
                <a:cubicBezTo>
                  <a:pt x="1886" y="2285"/>
                  <a:pt x="1885" y="2283"/>
                  <a:pt x="1884" y="2281"/>
                </a:cubicBezTo>
                <a:cubicBezTo>
                  <a:pt x="1882" y="2279"/>
                  <a:pt x="1881" y="2277"/>
                  <a:pt x="1880" y="2275"/>
                </a:cubicBezTo>
                <a:cubicBezTo>
                  <a:pt x="1879" y="2274"/>
                  <a:pt x="1879" y="2273"/>
                  <a:pt x="1878" y="2272"/>
                </a:cubicBezTo>
                <a:cubicBezTo>
                  <a:pt x="1878" y="2271"/>
                  <a:pt x="1877" y="2270"/>
                  <a:pt x="1876" y="2269"/>
                </a:cubicBezTo>
                <a:cubicBezTo>
                  <a:pt x="1875" y="2267"/>
                  <a:pt x="1874" y="2265"/>
                  <a:pt x="1873" y="2263"/>
                </a:cubicBezTo>
                <a:cubicBezTo>
                  <a:pt x="1872" y="2261"/>
                  <a:pt x="1872" y="2261"/>
                  <a:pt x="1872" y="2261"/>
                </a:cubicBezTo>
                <a:cubicBezTo>
                  <a:pt x="1871" y="2260"/>
                  <a:pt x="1871" y="2260"/>
                  <a:pt x="1871" y="2260"/>
                </a:cubicBezTo>
                <a:cubicBezTo>
                  <a:pt x="1870" y="2259"/>
                  <a:pt x="1869" y="2258"/>
                  <a:pt x="1869" y="2257"/>
                </a:cubicBezTo>
                <a:cubicBezTo>
                  <a:pt x="1867" y="2255"/>
                  <a:pt x="1866" y="2253"/>
                  <a:pt x="1865" y="2252"/>
                </a:cubicBezTo>
                <a:cubicBezTo>
                  <a:pt x="1863" y="2250"/>
                  <a:pt x="1862" y="2248"/>
                  <a:pt x="1861" y="2246"/>
                </a:cubicBezTo>
                <a:cubicBezTo>
                  <a:pt x="1859" y="2245"/>
                  <a:pt x="1858" y="2243"/>
                  <a:pt x="1857" y="2241"/>
                </a:cubicBezTo>
                <a:cubicBezTo>
                  <a:pt x="1855" y="2240"/>
                  <a:pt x="1854" y="2238"/>
                  <a:pt x="1852" y="2236"/>
                </a:cubicBezTo>
                <a:cubicBezTo>
                  <a:pt x="1851" y="2235"/>
                  <a:pt x="1850" y="2233"/>
                  <a:pt x="1848" y="2232"/>
                </a:cubicBezTo>
                <a:cubicBezTo>
                  <a:pt x="1847" y="2230"/>
                  <a:pt x="1846" y="2229"/>
                  <a:pt x="1844" y="2227"/>
                </a:cubicBezTo>
                <a:cubicBezTo>
                  <a:pt x="1842" y="2224"/>
                  <a:pt x="1839" y="2221"/>
                  <a:pt x="1836" y="2218"/>
                </a:cubicBezTo>
                <a:cubicBezTo>
                  <a:pt x="1834" y="2216"/>
                  <a:pt x="1831" y="2213"/>
                  <a:pt x="1829" y="2211"/>
                </a:cubicBezTo>
                <a:cubicBezTo>
                  <a:pt x="1827" y="2209"/>
                  <a:pt x="1826" y="2207"/>
                  <a:pt x="1824" y="2206"/>
                </a:cubicBezTo>
                <a:cubicBezTo>
                  <a:pt x="1815" y="2186"/>
                  <a:pt x="1802" y="2168"/>
                  <a:pt x="1785" y="2155"/>
                </a:cubicBezTo>
                <a:cubicBezTo>
                  <a:pt x="1849" y="2131"/>
                  <a:pt x="1895" y="2170"/>
                  <a:pt x="1895" y="2170"/>
                </a:cubicBezTo>
                <a:cubicBezTo>
                  <a:pt x="1895" y="2170"/>
                  <a:pt x="1908" y="2182"/>
                  <a:pt x="1914" y="2194"/>
                </a:cubicBezTo>
                <a:cubicBezTo>
                  <a:pt x="1914" y="2195"/>
                  <a:pt x="1914" y="2196"/>
                  <a:pt x="1915" y="2197"/>
                </a:cubicBezTo>
                <a:cubicBezTo>
                  <a:pt x="1915" y="2198"/>
                  <a:pt x="1915" y="2199"/>
                  <a:pt x="1916" y="2200"/>
                </a:cubicBezTo>
                <a:cubicBezTo>
                  <a:pt x="1916" y="2201"/>
                  <a:pt x="1916" y="2202"/>
                  <a:pt x="1917" y="2203"/>
                </a:cubicBezTo>
                <a:cubicBezTo>
                  <a:pt x="1917" y="2206"/>
                  <a:pt x="1918" y="2208"/>
                  <a:pt x="1919" y="2211"/>
                </a:cubicBezTo>
                <a:cubicBezTo>
                  <a:pt x="1919" y="2213"/>
                  <a:pt x="1920" y="2216"/>
                  <a:pt x="1921" y="2218"/>
                </a:cubicBezTo>
                <a:cubicBezTo>
                  <a:pt x="1921" y="2221"/>
                  <a:pt x="1922" y="2224"/>
                  <a:pt x="1922" y="2227"/>
                </a:cubicBezTo>
                <a:cubicBezTo>
                  <a:pt x="1923" y="2229"/>
                  <a:pt x="1924" y="2232"/>
                  <a:pt x="1924" y="2235"/>
                </a:cubicBezTo>
                <a:cubicBezTo>
                  <a:pt x="1925" y="2238"/>
                  <a:pt x="1926" y="2241"/>
                  <a:pt x="1927" y="2244"/>
                </a:cubicBezTo>
                <a:cubicBezTo>
                  <a:pt x="1928" y="2250"/>
                  <a:pt x="1930" y="2256"/>
                  <a:pt x="1932" y="2261"/>
                </a:cubicBezTo>
                <a:cubicBezTo>
                  <a:pt x="1933" y="2264"/>
                  <a:pt x="1934" y="2267"/>
                  <a:pt x="1936" y="2270"/>
                </a:cubicBezTo>
                <a:cubicBezTo>
                  <a:pt x="1936" y="2271"/>
                  <a:pt x="1936" y="2271"/>
                  <a:pt x="1936" y="2271"/>
                </a:cubicBezTo>
                <a:cubicBezTo>
                  <a:pt x="1936" y="2271"/>
                  <a:pt x="1936" y="2271"/>
                  <a:pt x="1936" y="2271"/>
                </a:cubicBezTo>
                <a:cubicBezTo>
                  <a:pt x="1936" y="2271"/>
                  <a:pt x="1936" y="2271"/>
                  <a:pt x="1936" y="2271"/>
                </a:cubicBezTo>
                <a:cubicBezTo>
                  <a:pt x="1937" y="2272"/>
                  <a:pt x="1937" y="2272"/>
                  <a:pt x="1937" y="2272"/>
                </a:cubicBezTo>
                <a:cubicBezTo>
                  <a:pt x="1938" y="2274"/>
                  <a:pt x="1938" y="2274"/>
                  <a:pt x="1938" y="2274"/>
                </a:cubicBezTo>
                <a:cubicBezTo>
                  <a:pt x="1938" y="2275"/>
                  <a:pt x="1938" y="2276"/>
                  <a:pt x="1939" y="2276"/>
                </a:cubicBezTo>
                <a:cubicBezTo>
                  <a:pt x="1940" y="2279"/>
                  <a:pt x="1940" y="2279"/>
                  <a:pt x="1940" y="2279"/>
                </a:cubicBezTo>
                <a:cubicBezTo>
                  <a:pt x="1941" y="2281"/>
                  <a:pt x="1943" y="2284"/>
                  <a:pt x="1945" y="2286"/>
                </a:cubicBezTo>
                <a:cubicBezTo>
                  <a:pt x="1945" y="2288"/>
                  <a:pt x="1946" y="2289"/>
                  <a:pt x="1947" y="2290"/>
                </a:cubicBezTo>
                <a:cubicBezTo>
                  <a:pt x="1948" y="2291"/>
                  <a:pt x="1949" y="2293"/>
                  <a:pt x="1950" y="2294"/>
                </a:cubicBezTo>
                <a:cubicBezTo>
                  <a:pt x="1951" y="2295"/>
                  <a:pt x="1952" y="2296"/>
                  <a:pt x="1953" y="2297"/>
                </a:cubicBezTo>
                <a:cubicBezTo>
                  <a:pt x="1953" y="2298"/>
                  <a:pt x="1954" y="2299"/>
                  <a:pt x="1955" y="2300"/>
                </a:cubicBezTo>
                <a:cubicBezTo>
                  <a:pt x="1956" y="2301"/>
                  <a:pt x="1957" y="2302"/>
                  <a:pt x="1958" y="2303"/>
                </a:cubicBezTo>
                <a:cubicBezTo>
                  <a:pt x="1959" y="2304"/>
                  <a:pt x="1960" y="2305"/>
                  <a:pt x="1961" y="2306"/>
                </a:cubicBezTo>
                <a:cubicBezTo>
                  <a:pt x="1962" y="2307"/>
                  <a:pt x="1963" y="2308"/>
                  <a:pt x="1964" y="2309"/>
                </a:cubicBezTo>
                <a:cubicBezTo>
                  <a:pt x="1965" y="2310"/>
                  <a:pt x="1966" y="2311"/>
                  <a:pt x="1967" y="2311"/>
                </a:cubicBezTo>
                <a:cubicBezTo>
                  <a:pt x="1969" y="2313"/>
                  <a:pt x="1971" y="2315"/>
                  <a:pt x="1973" y="2316"/>
                </a:cubicBezTo>
                <a:cubicBezTo>
                  <a:pt x="1974" y="2317"/>
                  <a:pt x="1975" y="2317"/>
                  <a:pt x="1976" y="2318"/>
                </a:cubicBezTo>
                <a:cubicBezTo>
                  <a:pt x="1976" y="2319"/>
                  <a:pt x="1977" y="2319"/>
                  <a:pt x="1978" y="2320"/>
                </a:cubicBezTo>
                <a:cubicBezTo>
                  <a:pt x="1980" y="2321"/>
                  <a:pt x="1982" y="2322"/>
                  <a:pt x="1983" y="2323"/>
                </a:cubicBezTo>
                <a:cubicBezTo>
                  <a:pt x="1985" y="2324"/>
                  <a:pt x="1987" y="2324"/>
                  <a:pt x="1988" y="2325"/>
                </a:cubicBezTo>
                <a:cubicBezTo>
                  <a:pt x="1990" y="2326"/>
                  <a:pt x="1991" y="2327"/>
                  <a:pt x="1992" y="2327"/>
                </a:cubicBezTo>
                <a:cubicBezTo>
                  <a:pt x="1995" y="2328"/>
                  <a:pt x="1997" y="2329"/>
                  <a:pt x="1998" y="2329"/>
                </a:cubicBezTo>
                <a:cubicBezTo>
                  <a:pt x="1999" y="2330"/>
                  <a:pt x="2000" y="2330"/>
                  <a:pt x="2000" y="2330"/>
                </a:cubicBezTo>
                <a:cubicBezTo>
                  <a:pt x="2000" y="2330"/>
                  <a:pt x="1999" y="2330"/>
                  <a:pt x="1998" y="2329"/>
                </a:cubicBezTo>
                <a:cubicBezTo>
                  <a:pt x="1998" y="2329"/>
                  <a:pt x="1997" y="2328"/>
                  <a:pt x="1996" y="2328"/>
                </a:cubicBezTo>
                <a:cubicBezTo>
                  <a:pt x="1995" y="2327"/>
                  <a:pt x="1994" y="2326"/>
                  <a:pt x="1993" y="2326"/>
                </a:cubicBezTo>
                <a:cubicBezTo>
                  <a:pt x="1992" y="2325"/>
                  <a:pt x="1991" y="2324"/>
                  <a:pt x="1989" y="2323"/>
                </a:cubicBezTo>
                <a:cubicBezTo>
                  <a:pt x="1988" y="2322"/>
                  <a:pt x="1987" y="2321"/>
                  <a:pt x="1985" y="2320"/>
                </a:cubicBezTo>
                <a:cubicBezTo>
                  <a:pt x="1984" y="2319"/>
                  <a:pt x="1982" y="2318"/>
                  <a:pt x="1981" y="2317"/>
                </a:cubicBezTo>
                <a:cubicBezTo>
                  <a:pt x="1980" y="2316"/>
                  <a:pt x="1979" y="2315"/>
                  <a:pt x="1978" y="2315"/>
                </a:cubicBezTo>
                <a:cubicBezTo>
                  <a:pt x="1977" y="2314"/>
                  <a:pt x="1976" y="2313"/>
                  <a:pt x="1976" y="2312"/>
                </a:cubicBezTo>
                <a:cubicBezTo>
                  <a:pt x="1972" y="2309"/>
                  <a:pt x="1969" y="2306"/>
                  <a:pt x="1965" y="2302"/>
                </a:cubicBezTo>
                <a:cubicBezTo>
                  <a:pt x="1965" y="2301"/>
                  <a:pt x="1964" y="2300"/>
                  <a:pt x="1963" y="2299"/>
                </a:cubicBezTo>
                <a:cubicBezTo>
                  <a:pt x="1962" y="2298"/>
                  <a:pt x="1961" y="2297"/>
                  <a:pt x="1960" y="2296"/>
                </a:cubicBezTo>
                <a:cubicBezTo>
                  <a:pt x="1959" y="2295"/>
                  <a:pt x="1959" y="2294"/>
                  <a:pt x="1958" y="2293"/>
                </a:cubicBezTo>
                <a:cubicBezTo>
                  <a:pt x="1957" y="2292"/>
                  <a:pt x="1956" y="2291"/>
                  <a:pt x="1955" y="2290"/>
                </a:cubicBezTo>
                <a:cubicBezTo>
                  <a:pt x="1955" y="2288"/>
                  <a:pt x="1954" y="2287"/>
                  <a:pt x="1953" y="2286"/>
                </a:cubicBezTo>
                <a:cubicBezTo>
                  <a:pt x="1952" y="2285"/>
                  <a:pt x="1952" y="2284"/>
                  <a:pt x="1951" y="2282"/>
                </a:cubicBezTo>
                <a:cubicBezTo>
                  <a:pt x="1950" y="2281"/>
                  <a:pt x="1949" y="2280"/>
                  <a:pt x="1949" y="2279"/>
                </a:cubicBezTo>
                <a:cubicBezTo>
                  <a:pt x="1948" y="2277"/>
                  <a:pt x="1947" y="2276"/>
                  <a:pt x="1947" y="2275"/>
                </a:cubicBezTo>
                <a:cubicBezTo>
                  <a:pt x="1946" y="2273"/>
                  <a:pt x="1946" y="2273"/>
                  <a:pt x="1946" y="2273"/>
                </a:cubicBezTo>
                <a:cubicBezTo>
                  <a:pt x="1945" y="2272"/>
                  <a:pt x="1945" y="2272"/>
                  <a:pt x="1945" y="2271"/>
                </a:cubicBezTo>
                <a:cubicBezTo>
                  <a:pt x="1944" y="2269"/>
                  <a:pt x="1944" y="2269"/>
                  <a:pt x="1944" y="2269"/>
                </a:cubicBezTo>
                <a:cubicBezTo>
                  <a:pt x="1943" y="2268"/>
                  <a:pt x="1943" y="2268"/>
                  <a:pt x="1943" y="2268"/>
                </a:cubicBezTo>
                <a:cubicBezTo>
                  <a:pt x="1943" y="2268"/>
                  <a:pt x="1943" y="2268"/>
                  <a:pt x="1943" y="2268"/>
                </a:cubicBezTo>
                <a:cubicBezTo>
                  <a:pt x="1943" y="2268"/>
                  <a:pt x="1943" y="2268"/>
                  <a:pt x="1943" y="2268"/>
                </a:cubicBezTo>
                <a:cubicBezTo>
                  <a:pt x="1943" y="2268"/>
                  <a:pt x="1943" y="2268"/>
                  <a:pt x="1943" y="2268"/>
                </a:cubicBezTo>
                <a:cubicBezTo>
                  <a:pt x="1943" y="2268"/>
                  <a:pt x="1943" y="2268"/>
                  <a:pt x="1943" y="2268"/>
                </a:cubicBezTo>
                <a:cubicBezTo>
                  <a:pt x="1943" y="2268"/>
                  <a:pt x="1943" y="2268"/>
                  <a:pt x="1943" y="2268"/>
                </a:cubicBezTo>
                <a:cubicBezTo>
                  <a:pt x="1943" y="2267"/>
                  <a:pt x="1943" y="2267"/>
                  <a:pt x="1943" y="2267"/>
                </a:cubicBezTo>
                <a:cubicBezTo>
                  <a:pt x="1942" y="2264"/>
                  <a:pt x="1941" y="2262"/>
                  <a:pt x="1940" y="2259"/>
                </a:cubicBezTo>
                <a:cubicBezTo>
                  <a:pt x="1939" y="2256"/>
                  <a:pt x="1938" y="2254"/>
                  <a:pt x="1937" y="2251"/>
                </a:cubicBezTo>
                <a:cubicBezTo>
                  <a:pt x="1937" y="2251"/>
                  <a:pt x="1937" y="2251"/>
                  <a:pt x="1937" y="2251"/>
                </a:cubicBezTo>
                <a:cubicBezTo>
                  <a:pt x="1938" y="2252"/>
                  <a:pt x="1938" y="2253"/>
                  <a:pt x="1939" y="2254"/>
                </a:cubicBezTo>
                <a:cubicBezTo>
                  <a:pt x="1939" y="2255"/>
                  <a:pt x="1940" y="2256"/>
                  <a:pt x="1941" y="2257"/>
                </a:cubicBezTo>
                <a:cubicBezTo>
                  <a:pt x="1942" y="2258"/>
                  <a:pt x="1942" y="2259"/>
                  <a:pt x="1943" y="2260"/>
                </a:cubicBezTo>
                <a:cubicBezTo>
                  <a:pt x="1945" y="2261"/>
                  <a:pt x="1947" y="2263"/>
                  <a:pt x="1949" y="2265"/>
                </a:cubicBezTo>
                <a:cubicBezTo>
                  <a:pt x="1951" y="2267"/>
                  <a:pt x="1953" y="2268"/>
                  <a:pt x="1955" y="2270"/>
                </a:cubicBezTo>
                <a:cubicBezTo>
                  <a:pt x="1957" y="2272"/>
                  <a:pt x="1959" y="2273"/>
                  <a:pt x="1961" y="2275"/>
                </a:cubicBezTo>
                <a:cubicBezTo>
                  <a:pt x="1963" y="2276"/>
                  <a:pt x="1966" y="2277"/>
                  <a:pt x="1968" y="2278"/>
                </a:cubicBezTo>
                <a:cubicBezTo>
                  <a:pt x="1969" y="2279"/>
                  <a:pt x="1970" y="2279"/>
                  <a:pt x="1971" y="2280"/>
                </a:cubicBezTo>
                <a:cubicBezTo>
                  <a:pt x="1972" y="2280"/>
                  <a:pt x="1974" y="2281"/>
                  <a:pt x="1975" y="2281"/>
                </a:cubicBezTo>
                <a:cubicBezTo>
                  <a:pt x="1976" y="2281"/>
                  <a:pt x="1977" y="2282"/>
                  <a:pt x="1978" y="2282"/>
                </a:cubicBezTo>
                <a:cubicBezTo>
                  <a:pt x="1979" y="2282"/>
                  <a:pt x="1980" y="2283"/>
                  <a:pt x="1981" y="2283"/>
                </a:cubicBezTo>
                <a:cubicBezTo>
                  <a:pt x="1982" y="2283"/>
                  <a:pt x="1983" y="2283"/>
                  <a:pt x="1984" y="2283"/>
                </a:cubicBezTo>
                <a:cubicBezTo>
                  <a:pt x="1984" y="2284"/>
                  <a:pt x="1985" y="2284"/>
                  <a:pt x="1986" y="2284"/>
                </a:cubicBezTo>
                <a:cubicBezTo>
                  <a:pt x="1987" y="2284"/>
                  <a:pt x="1988" y="2284"/>
                  <a:pt x="1988" y="2284"/>
                </a:cubicBezTo>
                <a:cubicBezTo>
                  <a:pt x="1989" y="2284"/>
                  <a:pt x="1990" y="2284"/>
                  <a:pt x="1990" y="2284"/>
                </a:cubicBezTo>
                <a:cubicBezTo>
                  <a:pt x="1991" y="2285"/>
                  <a:pt x="1992" y="2285"/>
                  <a:pt x="1993" y="2285"/>
                </a:cubicBezTo>
                <a:cubicBezTo>
                  <a:pt x="1993" y="2285"/>
                  <a:pt x="1994" y="2285"/>
                  <a:pt x="1994" y="2285"/>
                </a:cubicBezTo>
                <a:cubicBezTo>
                  <a:pt x="1994" y="2285"/>
                  <a:pt x="1993" y="2284"/>
                  <a:pt x="1993" y="2284"/>
                </a:cubicBezTo>
                <a:cubicBezTo>
                  <a:pt x="1992" y="2284"/>
                  <a:pt x="1992" y="2283"/>
                  <a:pt x="1991" y="2283"/>
                </a:cubicBezTo>
                <a:cubicBezTo>
                  <a:pt x="1990" y="2283"/>
                  <a:pt x="1990" y="2282"/>
                  <a:pt x="1989" y="2282"/>
                </a:cubicBezTo>
                <a:cubicBezTo>
                  <a:pt x="1988" y="2282"/>
                  <a:pt x="1988" y="2281"/>
                  <a:pt x="1987" y="2281"/>
                </a:cubicBezTo>
                <a:cubicBezTo>
                  <a:pt x="1986" y="2281"/>
                  <a:pt x="1986" y="2280"/>
                  <a:pt x="1985" y="2280"/>
                </a:cubicBezTo>
                <a:cubicBezTo>
                  <a:pt x="1984" y="2279"/>
                  <a:pt x="1983" y="2279"/>
                  <a:pt x="1982" y="2279"/>
                </a:cubicBezTo>
                <a:cubicBezTo>
                  <a:pt x="1982" y="2278"/>
                  <a:pt x="1981" y="2278"/>
                  <a:pt x="1980" y="2277"/>
                </a:cubicBezTo>
                <a:cubicBezTo>
                  <a:pt x="1979" y="2277"/>
                  <a:pt x="1978" y="2276"/>
                  <a:pt x="1977" y="2276"/>
                </a:cubicBezTo>
                <a:cubicBezTo>
                  <a:pt x="1977" y="2275"/>
                  <a:pt x="1976" y="2275"/>
                  <a:pt x="1976" y="2275"/>
                </a:cubicBezTo>
                <a:cubicBezTo>
                  <a:pt x="1975" y="2274"/>
                  <a:pt x="1975" y="2274"/>
                  <a:pt x="1974" y="2274"/>
                </a:cubicBezTo>
                <a:cubicBezTo>
                  <a:pt x="1973" y="2273"/>
                  <a:pt x="1972" y="2273"/>
                  <a:pt x="1971" y="2272"/>
                </a:cubicBezTo>
                <a:cubicBezTo>
                  <a:pt x="1970" y="2271"/>
                  <a:pt x="1969" y="2271"/>
                  <a:pt x="1968" y="2270"/>
                </a:cubicBezTo>
                <a:cubicBezTo>
                  <a:pt x="1967" y="2270"/>
                  <a:pt x="1966" y="2269"/>
                  <a:pt x="1965" y="2268"/>
                </a:cubicBezTo>
                <a:cubicBezTo>
                  <a:pt x="1963" y="2267"/>
                  <a:pt x="1961" y="2265"/>
                  <a:pt x="1959" y="2264"/>
                </a:cubicBezTo>
                <a:cubicBezTo>
                  <a:pt x="1958" y="2262"/>
                  <a:pt x="1956" y="2261"/>
                  <a:pt x="1954" y="2259"/>
                </a:cubicBezTo>
                <a:cubicBezTo>
                  <a:pt x="1953" y="2258"/>
                  <a:pt x="1952" y="2258"/>
                  <a:pt x="1951" y="2257"/>
                </a:cubicBezTo>
                <a:cubicBezTo>
                  <a:pt x="1950" y="2256"/>
                  <a:pt x="1949" y="2255"/>
                  <a:pt x="1948" y="2255"/>
                </a:cubicBezTo>
                <a:cubicBezTo>
                  <a:pt x="1947" y="2254"/>
                  <a:pt x="1947" y="2253"/>
                  <a:pt x="1946" y="2252"/>
                </a:cubicBezTo>
                <a:cubicBezTo>
                  <a:pt x="1945" y="2252"/>
                  <a:pt x="1945" y="2252"/>
                  <a:pt x="1945" y="2251"/>
                </a:cubicBezTo>
                <a:cubicBezTo>
                  <a:pt x="1944" y="2251"/>
                  <a:pt x="1944" y="2250"/>
                  <a:pt x="1943" y="2250"/>
                </a:cubicBezTo>
                <a:cubicBezTo>
                  <a:pt x="1943" y="2249"/>
                  <a:pt x="1942" y="2249"/>
                  <a:pt x="1941" y="2248"/>
                </a:cubicBezTo>
                <a:cubicBezTo>
                  <a:pt x="1940" y="2247"/>
                  <a:pt x="1940" y="2246"/>
                  <a:pt x="1939" y="2246"/>
                </a:cubicBezTo>
                <a:cubicBezTo>
                  <a:pt x="1938" y="2245"/>
                  <a:pt x="1938" y="2244"/>
                  <a:pt x="1937" y="2244"/>
                </a:cubicBezTo>
                <a:cubicBezTo>
                  <a:pt x="1937" y="2243"/>
                  <a:pt x="1936" y="2243"/>
                  <a:pt x="1935" y="2242"/>
                </a:cubicBezTo>
                <a:cubicBezTo>
                  <a:pt x="1935" y="2242"/>
                  <a:pt x="1934" y="2241"/>
                  <a:pt x="1934" y="2241"/>
                </a:cubicBezTo>
                <a:cubicBezTo>
                  <a:pt x="1934" y="2240"/>
                  <a:pt x="1934" y="2240"/>
                  <a:pt x="1934" y="2240"/>
                </a:cubicBezTo>
                <a:cubicBezTo>
                  <a:pt x="1932" y="2235"/>
                  <a:pt x="1931" y="2230"/>
                  <a:pt x="1929" y="2225"/>
                </a:cubicBezTo>
                <a:cubicBezTo>
                  <a:pt x="1928" y="2222"/>
                  <a:pt x="1928" y="2219"/>
                  <a:pt x="1927" y="2217"/>
                </a:cubicBezTo>
                <a:cubicBezTo>
                  <a:pt x="1926" y="2214"/>
                  <a:pt x="1925" y="2211"/>
                  <a:pt x="1924" y="2209"/>
                </a:cubicBezTo>
                <a:cubicBezTo>
                  <a:pt x="1923" y="2206"/>
                  <a:pt x="1923" y="2204"/>
                  <a:pt x="1922" y="2202"/>
                </a:cubicBezTo>
                <a:cubicBezTo>
                  <a:pt x="1921" y="2199"/>
                  <a:pt x="1920" y="2197"/>
                  <a:pt x="1919" y="2195"/>
                </a:cubicBezTo>
                <a:cubicBezTo>
                  <a:pt x="1918" y="2194"/>
                  <a:pt x="1918" y="2193"/>
                  <a:pt x="1917" y="2192"/>
                </a:cubicBezTo>
                <a:cubicBezTo>
                  <a:pt x="1917" y="2191"/>
                  <a:pt x="1916" y="2190"/>
                  <a:pt x="1916" y="2189"/>
                </a:cubicBezTo>
                <a:cubicBezTo>
                  <a:pt x="1915" y="2187"/>
                  <a:pt x="1914" y="2185"/>
                  <a:pt x="1913" y="2184"/>
                </a:cubicBezTo>
                <a:cubicBezTo>
                  <a:pt x="1912" y="2182"/>
                  <a:pt x="1911" y="2181"/>
                  <a:pt x="1910" y="2179"/>
                </a:cubicBezTo>
                <a:cubicBezTo>
                  <a:pt x="1910" y="2179"/>
                  <a:pt x="1909" y="2179"/>
                  <a:pt x="1909" y="2178"/>
                </a:cubicBezTo>
                <a:cubicBezTo>
                  <a:pt x="1904" y="2165"/>
                  <a:pt x="1896" y="2155"/>
                  <a:pt x="1886" y="2148"/>
                </a:cubicBezTo>
                <a:cubicBezTo>
                  <a:pt x="1888" y="2148"/>
                  <a:pt x="1891" y="2149"/>
                  <a:pt x="1896" y="2149"/>
                </a:cubicBezTo>
                <a:cubicBezTo>
                  <a:pt x="1899" y="2150"/>
                  <a:pt x="1904" y="2151"/>
                  <a:pt x="1909" y="2152"/>
                </a:cubicBezTo>
                <a:cubicBezTo>
                  <a:pt x="1913" y="2154"/>
                  <a:pt x="1919" y="2155"/>
                  <a:pt x="1924" y="2158"/>
                </a:cubicBezTo>
                <a:cubicBezTo>
                  <a:pt x="1925" y="2158"/>
                  <a:pt x="1926" y="2158"/>
                  <a:pt x="1927" y="2159"/>
                </a:cubicBezTo>
                <a:cubicBezTo>
                  <a:pt x="1927" y="2159"/>
                  <a:pt x="1928" y="2159"/>
                  <a:pt x="1929" y="2160"/>
                </a:cubicBezTo>
                <a:cubicBezTo>
                  <a:pt x="1929" y="2160"/>
                  <a:pt x="1930" y="2161"/>
                  <a:pt x="1931" y="2161"/>
                </a:cubicBezTo>
                <a:cubicBezTo>
                  <a:pt x="1931" y="2161"/>
                  <a:pt x="1932" y="2162"/>
                  <a:pt x="1933" y="2162"/>
                </a:cubicBezTo>
                <a:cubicBezTo>
                  <a:pt x="1936" y="2164"/>
                  <a:pt x="1939" y="2166"/>
                  <a:pt x="1941" y="2168"/>
                </a:cubicBezTo>
                <a:cubicBezTo>
                  <a:pt x="1947" y="2172"/>
                  <a:pt x="1952" y="2178"/>
                  <a:pt x="1957" y="2183"/>
                </a:cubicBezTo>
                <a:cubicBezTo>
                  <a:pt x="1958" y="2184"/>
                  <a:pt x="1959" y="2185"/>
                  <a:pt x="1959" y="2186"/>
                </a:cubicBezTo>
                <a:cubicBezTo>
                  <a:pt x="1960" y="2186"/>
                  <a:pt x="1961" y="2187"/>
                  <a:pt x="1961" y="2188"/>
                </a:cubicBezTo>
                <a:cubicBezTo>
                  <a:pt x="1963" y="2189"/>
                  <a:pt x="1964" y="2191"/>
                  <a:pt x="1965" y="2192"/>
                </a:cubicBezTo>
                <a:cubicBezTo>
                  <a:pt x="1968" y="2195"/>
                  <a:pt x="1970" y="2198"/>
                  <a:pt x="1973" y="2202"/>
                </a:cubicBezTo>
                <a:cubicBezTo>
                  <a:pt x="1978" y="2208"/>
                  <a:pt x="1983" y="2215"/>
                  <a:pt x="1988" y="2221"/>
                </a:cubicBezTo>
                <a:cubicBezTo>
                  <a:pt x="1993" y="2228"/>
                  <a:pt x="1997" y="2235"/>
                  <a:pt x="2002" y="2242"/>
                </a:cubicBezTo>
                <a:cubicBezTo>
                  <a:pt x="2002" y="2243"/>
                  <a:pt x="2002" y="2243"/>
                  <a:pt x="2003" y="2244"/>
                </a:cubicBezTo>
                <a:cubicBezTo>
                  <a:pt x="2003" y="2245"/>
                  <a:pt x="2003" y="2246"/>
                  <a:pt x="2003" y="2247"/>
                </a:cubicBezTo>
                <a:cubicBezTo>
                  <a:pt x="2004" y="2250"/>
                  <a:pt x="2005" y="2254"/>
                  <a:pt x="2006" y="2258"/>
                </a:cubicBezTo>
                <a:cubicBezTo>
                  <a:pt x="2007" y="2262"/>
                  <a:pt x="2008" y="2266"/>
                  <a:pt x="2009" y="2270"/>
                </a:cubicBezTo>
                <a:cubicBezTo>
                  <a:pt x="2009" y="2274"/>
                  <a:pt x="2010" y="2279"/>
                  <a:pt x="2011" y="2283"/>
                </a:cubicBezTo>
                <a:cubicBezTo>
                  <a:pt x="2012" y="2287"/>
                  <a:pt x="2013" y="2292"/>
                  <a:pt x="2015" y="2296"/>
                </a:cubicBezTo>
                <a:cubicBezTo>
                  <a:pt x="2015" y="2298"/>
                  <a:pt x="2016" y="2300"/>
                  <a:pt x="2017" y="2302"/>
                </a:cubicBezTo>
                <a:cubicBezTo>
                  <a:pt x="2017" y="2303"/>
                  <a:pt x="2017" y="2304"/>
                  <a:pt x="2018" y="2305"/>
                </a:cubicBezTo>
                <a:cubicBezTo>
                  <a:pt x="2018" y="2306"/>
                  <a:pt x="2018" y="2307"/>
                  <a:pt x="2019" y="2308"/>
                </a:cubicBezTo>
                <a:cubicBezTo>
                  <a:pt x="2020" y="2312"/>
                  <a:pt x="2022" y="2316"/>
                  <a:pt x="2024" y="2319"/>
                </a:cubicBezTo>
                <a:cubicBezTo>
                  <a:pt x="2026" y="2323"/>
                  <a:pt x="2028" y="2326"/>
                  <a:pt x="2030" y="2328"/>
                </a:cubicBezTo>
                <a:cubicBezTo>
                  <a:pt x="2031" y="2330"/>
                  <a:pt x="2032" y="2331"/>
                  <a:pt x="2033" y="2332"/>
                </a:cubicBezTo>
                <a:cubicBezTo>
                  <a:pt x="2034" y="2333"/>
                  <a:pt x="2035" y="2334"/>
                  <a:pt x="2036" y="2335"/>
                </a:cubicBezTo>
                <a:cubicBezTo>
                  <a:pt x="2037" y="2336"/>
                  <a:pt x="2038" y="2337"/>
                  <a:pt x="2039" y="2338"/>
                </a:cubicBezTo>
                <a:cubicBezTo>
                  <a:pt x="2040" y="2339"/>
                  <a:pt x="2041" y="2339"/>
                  <a:pt x="2041" y="2340"/>
                </a:cubicBezTo>
                <a:cubicBezTo>
                  <a:pt x="2042" y="2341"/>
                  <a:pt x="2043" y="2341"/>
                  <a:pt x="2043" y="2342"/>
                </a:cubicBezTo>
                <a:cubicBezTo>
                  <a:pt x="2044" y="2342"/>
                  <a:pt x="2045" y="2342"/>
                  <a:pt x="2045" y="2343"/>
                </a:cubicBezTo>
                <a:cubicBezTo>
                  <a:pt x="2046" y="2343"/>
                  <a:pt x="2046" y="2343"/>
                  <a:pt x="2046" y="2343"/>
                </a:cubicBezTo>
                <a:cubicBezTo>
                  <a:pt x="2046" y="2343"/>
                  <a:pt x="2046" y="2343"/>
                  <a:pt x="2045" y="2342"/>
                </a:cubicBezTo>
                <a:cubicBezTo>
                  <a:pt x="2045" y="2341"/>
                  <a:pt x="2044" y="2340"/>
                  <a:pt x="2042" y="2339"/>
                </a:cubicBezTo>
                <a:cubicBezTo>
                  <a:pt x="2042" y="2338"/>
                  <a:pt x="2041" y="2337"/>
                  <a:pt x="2040" y="2336"/>
                </a:cubicBezTo>
                <a:cubicBezTo>
                  <a:pt x="2040" y="2335"/>
                  <a:pt x="2039" y="2334"/>
                  <a:pt x="2038" y="2333"/>
                </a:cubicBezTo>
                <a:cubicBezTo>
                  <a:pt x="2038" y="2332"/>
                  <a:pt x="2037" y="2331"/>
                  <a:pt x="2036" y="2330"/>
                </a:cubicBezTo>
                <a:cubicBezTo>
                  <a:pt x="2035" y="2329"/>
                  <a:pt x="2035" y="2327"/>
                  <a:pt x="2034" y="2326"/>
                </a:cubicBezTo>
                <a:cubicBezTo>
                  <a:pt x="2032" y="2323"/>
                  <a:pt x="2031" y="2320"/>
                  <a:pt x="2029" y="2317"/>
                </a:cubicBezTo>
                <a:cubicBezTo>
                  <a:pt x="2028" y="2313"/>
                  <a:pt x="2027" y="2310"/>
                  <a:pt x="2025" y="2306"/>
                </a:cubicBezTo>
                <a:cubicBezTo>
                  <a:pt x="2024" y="2302"/>
                  <a:pt x="2023" y="2298"/>
                  <a:pt x="2022" y="2294"/>
                </a:cubicBezTo>
                <a:cubicBezTo>
                  <a:pt x="2021" y="2290"/>
                  <a:pt x="2020" y="2286"/>
                  <a:pt x="2019" y="2281"/>
                </a:cubicBezTo>
                <a:cubicBezTo>
                  <a:pt x="2018" y="2277"/>
                  <a:pt x="2017" y="2273"/>
                  <a:pt x="2016" y="2269"/>
                </a:cubicBezTo>
                <a:cubicBezTo>
                  <a:pt x="2016" y="2268"/>
                  <a:pt x="2016" y="2267"/>
                  <a:pt x="2016" y="2267"/>
                </a:cubicBezTo>
                <a:cubicBezTo>
                  <a:pt x="2019" y="2272"/>
                  <a:pt x="2022" y="2278"/>
                  <a:pt x="2025" y="2283"/>
                </a:cubicBezTo>
                <a:cubicBezTo>
                  <a:pt x="2027" y="2286"/>
                  <a:pt x="2029" y="2289"/>
                  <a:pt x="2031" y="2292"/>
                </a:cubicBezTo>
                <a:cubicBezTo>
                  <a:pt x="2032" y="2292"/>
                  <a:pt x="2032" y="2293"/>
                  <a:pt x="2033" y="2294"/>
                </a:cubicBezTo>
                <a:cubicBezTo>
                  <a:pt x="2033" y="2294"/>
                  <a:pt x="2033" y="2294"/>
                  <a:pt x="2034" y="2295"/>
                </a:cubicBezTo>
                <a:cubicBezTo>
                  <a:pt x="2034" y="2295"/>
                  <a:pt x="2034" y="2295"/>
                  <a:pt x="2034" y="2295"/>
                </a:cubicBezTo>
                <a:cubicBezTo>
                  <a:pt x="2034" y="2296"/>
                  <a:pt x="2034" y="2296"/>
                  <a:pt x="2034" y="2296"/>
                </a:cubicBezTo>
                <a:cubicBezTo>
                  <a:pt x="2035" y="2296"/>
                  <a:pt x="2035" y="2297"/>
                  <a:pt x="2036" y="2298"/>
                </a:cubicBezTo>
                <a:cubicBezTo>
                  <a:pt x="2036" y="2298"/>
                  <a:pt x="2037" y="2299"/>
                  <a:pt x="2038" y="2300"/>
                </a:cubicBezTo>
                <a:cubicBezTo>
                  <a:pt x="2040" y="2302"/>
                  <a:pt x="2042" y="2304"/>
                  <a:pt x="2044" y="2306"/>
                </a:cubicBezTo>
                <a:cubicBezTo>
                  <a:pt x="2046" y="2308"/>
                  <a:pt x="2049" y="2310"/>
                  <a:pt x="2051" y="2311"/>
                </a:cubicBezTo>
                <a:cubicBezTo>
                  <a:pt x="2055" y="2314"/>
                  <a:pt x="2059" y="2316"/>
                  <a:pt x="2063" y="2318"/>
                </a:cubicBezTo>
                <a:cubicBezTo>
                  <a:pt x="2066" y="2319"/>
                  <a:pt x="2069" y="2320"/>
                  <a:pt x="2071" y="2320"/>
                </a:cubicBezTo>
                <a:cubicBezTo>
                  <a:pt x="2073" y="2321"/>
                  <a:pt x="2074" y="2321"/>
                  <a:pt x="2074" y="2321"/>
                </a:cubicBezTo>
                <a:cubicBezTo>
                  <a:pt x="2074" y="2321"/>
                  <a:pt x="2073" y="2321"/>
                  <a:pt x="2071" y="2320"/>
                </a:cubicBezTo>
                <a:cubicBezTo>
                  <a:pt x="2069" y="2319"/>
                  <a:pt x="2066" y="2318"/>
                  <a:pt x="2063" y="2316"/>
                </a:cubicBezTo>
                <a:cubicBezTo>
                  <a:pt x="2060" y="2315"/>
                  <a:pt x="2056" y="2312"/>
                  <a:pt x="2053" y="2309"/>
                </a:cubicBezTo>
                <a:cubicBezTo>
                  <a:pt x="2049" y="2306"/>
                  <a:pt x="2045" y="2301"/>
                  <a:pt x="2041" y="2297"/>
                </a:cubicBezTo>
                <a:cubicBezTo>
                  <a:pt x="2041" y="2296"/>
                  <a:pt x="2040" y="2295"/>
                  <a:pt x="2040" y="2295"/>
                </a:cubicBezTo>
                <a:cubicBezTo>
                  <a:pt x="2039" y="2294"/>
                  <a:pt x="2039" y="2293"/>
                  <a:pt x="2038" y="2293"/>
                </a:cubicBezTo>
                <a:cubicBezTo>
                  <a:pt x="2038" y="2292"/>
                  <a:pt x="2038" y="2292"/>
                  <a:pt x="2038" y="2292"/>
                </a:cubicBezTo>
                <a:cubicBezTo>
                  <a:pt x="2038" y="2292"/>
                  <a:pt x="2038" y="2292"/>
                  <a:pt x="2038" y="2292"/>
                </a:cubicBezTo>
                <a:cubicBezTo>
                  <a:pt x="2037" y="2291"/>
                  <a:pt x="2037" y="2291"/>
                  <a:pt x="2037" y="2291"/>
                </a:cubicBezTo>
                <a:cubicBezTo>
                  <a:pt x="2036" y="2290"/>
                  <a:pt x="2036" y="2289"/>
                  <a:pt x="2036" y="2289"/>
                </a:cubicBezTo>
                <a:cubicBezTo>
                  <a:pt x="2034" y="2286"/>
                  <a:pt x="2032" y="2283"/>
                  <a:pt x="2030" y="2280"/>
                </a:cubicBezTo>
                <a:cubicBezTo>
                  <a:pt x="2027" y="2274"/>
                  <a:pt x="2023" y="2267"/>
                  <a:pt x="2020" y="2260"/>
                </a:cubicBezTo>
                <a:cubicBezTo>
                  <a:pt x="2019" y="2258"/>
                  <a:pt x="2018" y="2256"/>
                  <a:pt x="2017" y="2254"/>
                </a:cubicBezTo>
                <a:cubicBezTo>
                  <a:pt x="2017" y="2254"/>
                  <a:pt x="2016" y="2253"/>
                  <a:pt x="2016" y="2252"/>
                </a:cubicBezTo>
                <a:cubicBezTo>
                  <a:pt x="2015" y="2251"/>
                  <a:pt x="2015" y="2250"/>
                  <a:pt x="2014" y="2249"/>
                </a:cubicBezTo>
                <a:cubicBezTo>
                  <a:pt x="2012" y="2245"/>
                  <a:pt x="2010" y="2242"/>
                  <a:pt x="2008" y="2238"/>
                </a:cubicBezTo>
                <a:cubicBezTo>
                  <a:pt x="2004" y="2231"/>
                  <a:pt x="1999" y="2224"/>
                  <a:pt x="1994" y="2217"/>
                </a:cubicBezTo>
                <a:cubicBezTo>
                  <a:pt x="1989" y="2210"/>
                  <a:pt x="1984" y="2203"/>
                  <a:pt x="1979" y="2197"/>
                </a:cubicBezTo>
                <a:cubicBezTo>
                  <a:pt x="1978" y="2195"/>
                  <a:pt x="1976" y="2194"/>
                  <a:pt x="1975" y="2192"/>
                </a:cubicBezTo>
                <a:cubicBezTo>
                  <a:pt x="1973" y="2190"/>
                  <a:pt x="1972" y="2189"/>
                  <a:pt x="1971" y="2187"/>
                </a:cubicBezTo>
                <a:cubicBezTo>
                  <a:pt x="1969" y="2186"/>
                  <a:pt x="1968" y="2184"/>
                  <a:pt x="1967" y="2183"/>
                </a:cubicBezTo>
                <a:cubicBezTo>
                  <a:pt x="1966" y="2182"/>
                  <a:pt x="1965" y="2181"/>
                  <a:pt x="1964" y="2181"/>
                </a:cubicBezTo>
                <a:cubicBezTo>
                  <a:pt x="1964" y="2180"/>
                  <a:pt x="1963" y="2179"/>
                  <a:pt x="1962" y="2179"/>
                </a:cubicBezTo>
                <a:cubicBezTo>
                  <a:pt x="1957" y="2173"/>
                  <a:pt x="1951" y="2168"/>
                  <a:pt x="1945" y="2163"/>
                </a:cubicBezTo>
                <a:cubicBezTo>
                  <a:pt x="1942" y="2161"/>
                  <a:pt x="1939" y="2159"/>
                  <a:pt x="1935" y="2158"/>
                </a:cubicBezTo>
                <a:cubicBezTo>
                  <a:pt x="1935" y="2157"/>
                  <a:pt x="1934" y="2157"/>
                  <a:pt x="1933" y="2156"/>
                </a:cubicBezTo>
                <a:cubicBezTo>
                  <a:pt x="1932" y="2156"/>
                  <a:pt x="1932" y="2156"/>
                  <a:pt x="1931" y="2155"/>
                </a:cubicBezTo>
                <a:cubicBezTo>
                  <a:pt x="1930" y="2155"/>
                  <a:pt x="1929" y="2155"/>
                  <a:pt x="1928" y="2154"/>
                </a:cubicBezTo>
                <a:cubicBezTo>
                  <a:pt x="1928" y="2154"/>
                  <a:pt x="1927" y="2154"/>
                  <a:pt x="1926" y="2154"/>
                </a:cubicBezTo>
                <a:cubicBezTo>
                  <a:pt x="1920" y="2151"/>
                  <a:pt x="1914" y="2150"/>
                  <a:pt x="1909" y="2149"/>
                </a:cubicBezTo>
                <a:cubicBezTo>
                  <a:pt x="1904" y="2149"/>
                  <a:pt x="1900" y="2148"/>
                  <a:pt x="1896" y="2148"/>
                </a:cubicBezTo>
                <a:cubicBezTo>
                  <a:pt x="1892" y="2148"/>
                  <a:pt x="1889" y="2148"/>
                  <a:pt x="1887" y="2147"/>
                </a:cubicBezTo>
                <a:cubicBezTo>
                  <a:pt x="1887" y="2147"/>
                  <a:pt x="1886" y="2147"/>
                  <a:pt x="1885" y="2147"/>
                </a:cubicBezTo>
                <a:cubicBezTo>
                  <a:pt x="1865" y="2132"/>
                  <a:pt x="1836" y="2129"/>
                  <a:pt x="1805" y="2129"/>
                </a:cubicBezTo>
                <a:cubicBezTo>
                  <a:pt x="1807" y="2128"/>
                  <a:pt x="1808" y="2128"/>
                  <a:pt x="1809" y="2127"/>
                </a:cubicBezTo>
                <a:cubicBezTo>
                  <a:pt x="1812" y="2126"/>
                  <a:pt x="1814" y="2125"/>
                  <a:pt x="1816" y="2124"/>
                </a:cubicBezTo>
                <a:cubicBezTo>
                  <a:pt x="1820" y="2122"/>
                  <a:pt x="1824" y="2120"/>
                  <a:pt x="1829" y="2119"/>
                </a:cubicBezTo>
                <a:cubicBezTo>
                  <a:pt x="1833" y="2117"/>
                  <a:pt x="1837" y="2115"/>
                  <a:pt x="1841" y="2114"/>
                </a:cubicBezTo>
                <a:cubicBezTo>
                  <a:pt x="1843" y="2114"/>
                  <a:pt x="1843" y="2114"/>
                  <a:pt x="1843" y="2114"/>
                </a:cubicBezTo>
                <a:cubicBezTo>
                  <a:pt x="1845" y="2113"/>
                  <a:pt x="1845" y="2113"/>
                  <a:pt x="1845" y="2113"/>
                </a:cubicBezTo>
                <a:cubicBezTo>
                  <a:pt x="1846" y="2113"/>
                  <a:pt x="1847" y="2113"/>
                  <a:pt x="1848" y="2112"/>
                </a:cubicBezTo>
                <a:cubicBezTo>
                  <a:pt x="1849" y="2112"/>
                  <a:pt x="1850" y="2112"/>
                  <a:pt x="1851" y="2112"/>
                </a:cubicBezTo>
                <a:cubicBezTo>
                  <a:pt x="1852" y="2112"/>
                  <a:pt x="1852" y="2112"/>
                  <a:pt x="1852" y="2112"/>
                </a:cubicBezTo>
                <a:cubicBezTo>
                  <a:pt x="1853" y="2112"/>
                  <a:pt x="1853" y="2112"/>
                  <a:pt x="1853" y="2112"/>
                </a:cubicBezTo>
                <a:cubicBezTo>
                  <a:pt x="1853" y="2111"/>
                  <a:pt x="1854" y="2111"/>
                  <a:pt x="1854" y="2111"/>
                </a:cubicBezTo>
                <a:cubicBezTo>
                  <a:pt x="1858" y="2111"/>
                  <a:pt x="1863" y="2111"/>
                  <a:pt x="1866" y="2111"/>
                </a:cubicBezTo>
                <a:cubicBezTo>
                  <a:pt x="1870" y="2111"/>
                  <a:pt x="1874" y="2112"/>
                  <a:pt x="1877" y="2113"/>
                </a:cubicBezTo>
                <a:cubicBezTo>
                  <a:pt x="1879" y="2113"/>
                  <a:pt x="1880" y="2114"/>
                  <a:pt x="1882" y="2114"/>
                </a:cubicBezTo>
                <a:cubicBezTo>
                  <a:pt x="1883" y="2115"/>
                  <a:pt x="1885" y="2115"/>
                  <a:pt x="1886" y="2116"/>
                </a:cubicBezTo>
                <a:cubicBezTo>
                  <a:pt x="1888" y="2117"/>
                  <a:pt x="1891" y="2119"/>
                  <a:pt x="1892" y="2120"/>
                </a:cubicBezTo>
                <a:cubicBezTo>
                  <a:pt x="1893" y="2121"/>
                  <a:pt x="1894" y="2121"/>
                  <a:pt x="1894" y="2122"/>
                </a:cubicBezTo>
                <a:cubicBezTo>
                  <a:pt x="1895" y="2122"/>
                  <a:pt x="1895" y="2123"/>
                  <a:pt x="1896" y="2123"/>
                </a:cubicBezTo>
                <a:cubicBezTo>
                  <a:pt x="1897" y="2124"/>
                  <a:pt x="1897" y="2124"/>
                  <a:pt x="1897" y="2124"/>
                </a:cubicBezTo>
                <a:cubicBezTo>
                  <a:pt x="1897" y="2124"/>
                  <a:pt x="1897" y="2124"/>
                  <a:pt x="1896" y="2123"/>
                </a:cubicBezTo>
                <a:cubicBezTo>
                  <a:pt x="1896" y="2122"/>
                  <a:pt x="1895" y="2120"/>
                  <a:pt x="1893" y="2119"/>
                </a:cubicBezTo>
                <a:cubicBezTo>
                  <a:pt x="1893" y="2118"/>
                  <a:pt x="1893" y="2118"/>
                  <a:pt x="1892" y="2118"/>
                </a:cubicBezTo>
                <a:cubicBezTo>
                  <a:pt x="1892" y="2117"/>
                  <a:pt x="1891" y="2117"/>
                  <a:pt x="1891" y="2116"/>
                </a:cubicBezTo>
                <a:cubicBezTo>
                  <a:pt x="1890" y="2115"/>
                  <a:pt x="1889" y="2114"/>
                  <a:pt x="1888" y="2114"/>
                </a:cubicBezTo>
                <a:cubicBezTo>
                  <a:pt x="1886" y="2113"/>
                  <a:pt x="1885" y="2112"/>
                  <a:pt x="1884" y="2111"/>
                </a:cubicBezTo>
                <a:cubicBezTo>
                  <a:pt x="1882" y="2110"/>
                  <a:pt x="1880" y="2109"/>
                  <a:pt x="1879" y="2108"/>
                </a:cubicBezTo>
                <a:cubicBezTo>
                  <a:pt x="1875" y="2107"/>
                  <a:pt x="1871" y="2106"/>
                  <a:pt x="1867" y="2105"/>
                </a:cubicBezTo>
                <a:cubicBezTo>
                  <a:pt x="1863" y="2104"/>
                  <a:pt x="1858" y="2104"/>
                  <a:pt x="1854" y="2104"/>
                </a:cubicBezTo>
                <a:cubicBezTo>
                  <a:pt x="1853" y="2104"/>
                  <a:pt x="1852" y="2104"/>
                  <a:pt x="1852" y="2104"/>
                </a:cubicBezTo>
                <a:cubicBezTo>
                  <a:pt x="1851" y="2105"/>
                  <a:pt x="1851" y="2105"/>
                  <a:pt x="1851" y="2105"/>
                </a:cubicBezTo>
                <a:cubicBezTo>
                  <a:pt x="1851" y="2105"/>
                  <a:pt x="1851" y="2105"/>
                  <a:pt x="1851" y="2105"/>
                </a:cubicBezTo>
                <a:cubicBezTo>
                  <a:pt x="1851" y="2105"/>
                  <a:pt x="1851" y="2105"/>
                  <a:pt x="1851" y="2105"/>
                </a:cubicBezTo>
                <a:cubicBezTo>
                  <a:pt x="1851" y="2105"/>
                  <a:pt x="1851" y="2105"/>
                  <a:pt x="1851" y="2105"/>
                </a:cubicBezTo>
                <a:cubicBezTo>
                  <a:pt x="1850" y="2105"/>
                  <a:pt x="1850" y="2105"/>
                  <a:pt x="1850" y="2105"/>
                </a:cubicBezTo>
                <a:cubicBezTo>
                  <a:pt x="1849" y="2105"/>
                  <a:pt x="1848" y="2105"/>
                  <a:pt x="1847" y="2105"/>
                </a:cubicBezTo>
                <a:cubicBezTo>
                  <a:pt x="1845" y="2105"/>
                  <a:pt x="1844" y="2106"/>
                  <a:pt x="1843" y="2106"/>
                </a:cubicBezTo>
                <a:cubicBezTo>
                  <a:pt x="1842" y="2106"/>
                  <a:pt x="1842" y="2106"/>
                  <a:pt x="1841" y="2106"/>
                </a:cubicBezTo>
                <a:cubicBezTo>
                  <a:pt x="1839" y="2107"/>
                  <a:pt x="1839" y="2107"/>
                  <a:pt x="1839" y="2107"/>
                </a:cubicBezTo>
                <a:cubicBezTo>
                  <a:pt x="1835" y="2108"/>
                  <a:pt x="1830" y="2110"/>
                  <a:pt x="1826" y="2111"/>
                </a:cubicBezTo>
                <a:cubicBezTo>
                  <a:pt x="1821" y="2113"/>
                  <a:pt x="1817" y="2115"/>
                  <a:pt x="1812" y="2117"/>
                </a:cubicBezTo>
                <a:cubicBezTo>
                  <a:pt x="1810" y="2118"/>
                  <a:pt x="1808" y="2120"/>
                  <a:pt x="1806" y="2121"/>
                </a:cubicBezTo>
                <a:cubicBezTo>
                  <a:pt x="1804" y="2122"/>
                  <a:pt x="1802" y="2123"/>
                  <a:pt x="1800" y="2124"/>
                </a:cubicBezTo>
                <a:cubicBezTo>
                  <a:pt x="1796" y="2126"/>
                  <a:pt x="1792" y="2128"/>
                  <a:pt x="1789" y="2129"/>
                </a:cubicBezTo>
                <a:cubicBezTo>
                  <a:pt x="1789" y="2130"/>
                  <a:pt x="1789" y="2130"/>
                  <a:pt x="1789" y="2130"/>
                </a:cubicBezTo>
                <a:cubicBezTo>
                  <a:pt x="1755" y="2131"/>
                  <a:pt x="1720" y="2135"/>
                  <a:pt x="1692" y="2132"/>
                </a:cubicBezTo>
                <a:cubicBezTo>
                  <a:pt x="1644" y="2125"/>
                  <a:pt x="1603" y="2108"/>
                  <a:pt x="1564" y="2084"/>
                </a:cubicBezTo>
                <a:cubicBezTo>
                  <a:pt x="1565" y="2084"/>
                  <a:pt x="1566" y="2084"/>
                  <a:pt x="1567" y="2084"/>
                </a:cubicBezTo>
                <a:cubicBezTo>
                  <a:pt x="1572" y="2085"/>
                  <a:pt x="1576" y="2085"/>
                  <a:pt x="1581" y="2086"/>
                </a:cubicBezTo>
                <a:cubicBezTo>
                  <a:pt x="1586" y="2086"/>
                  <a:pt x="1592" y="2086"/>
                  <a:pt x="1597" y="2086"/>
                </a:cubicBezTo>
                <a:cubicBezTo>
                  <a:pt x="1600" y="2086"/>
                  <a:pt x="1603" y="2087"/>
                  <a:pt x="1606" y="2086"/>
                </a:cubicBezTo>
                <a:cubicBezTo>
                  <a:pt x="1608" y="2086"/>
                  <a:pt x="1611" y="2086"/>
                  <a:pt x="1614" y="2086"/>
                </a:cubicBezTo>
                <a:cubicBezTo>
                  <a:pt x="1616" y="2086"/>
                  <a:pt x="1617" y="2086"/>
                  <a:pt x="1619" y="2086"/>
                </a:cubicBezTo>
                <a:cubicBezTo>
                  <a:pt x="1620" y="2086"/>
                  <a:pt x="1620" y="2086"/>
                  <a:pt x="1621" y="2086"/>
                </a:cubicBezTo>
                <a:cubicBezTo>
                  <a:pt x="1622" y="2087"/>
                  <a:pt x="1623" y="2087"/>
                  <a:pt x="1624" y="2087"/>
                </a:cubicBezTo>
                <a:cubicBezTo>
                  <a:pt x="1626" y="2088"/>
                  <a:pt x="1629" y="2089"/>
                  <a:pt x="1631" y="2090"/>
                </a:cubicBezTo>
                <a:cubicBezTo>
                  <a:pt x="1632" y="2090"/>
                  <a:pt x="1632" y="2090"/>
                  <a:pt x="1633" y="2090"/>
                </a:cubicBezTo>
                <a:cubicBezTo>
                  <a:pt x="1633" y="2091"/>
                  <a:pt x="1634" y="2091"/>
                  <a:pt x="1635" y="2091"/>
                </a:cubicBezTo>
                <a:cubicBezTo>
                  <a:pt x="1636" y="2092"/>
                  <a:pt x="1637" y="2092"/>
                  <a:pt x="1638" y="2093"/>
                </a:cubicBezTo>
                <a:cubicBezTo>
                  <a:pt x="1639" y="2093"/>
                  <a:pt x="1639" y="2093"/>
                  <a:pt x="1640" y="2094"/>
                </a:cubicBezTo>
                <a:cubicBezTo>
                  <a:pt x="1641" y="2094"/>
                  <a:pt x="1641" y="2094"/>
                  <a:pt x="1642" y="2095"/>
                </a:cubicBezTo>
                <a:cubicBezTo>
                  <a:pt x="1643" y="2096"/>
                  <a:pt x="1643" y="2096"/>
                  <a:pt x="1643" y="2096"/>
                </a:cubicBezTo>
                <a:cubicBezTo>
                  <a:pt x="1644" y="2096"/>
                  <a:pt x="1645" y="2096"/>
                  <a:pt x="1645" y="2097"/>
                </a:cubicBezTo>
                <a:cubicBezTo>
                  <a:pt x="1647" y="2098"/>
                  <a:pt x="1650" y="2100"/>
                  <a:pt x="1652" y="2101"/>
                </a:cubicBezTo>
                <a:cubicBezTo>
                  <a:pt x="1654" y="2103"/>
                  <a:pt x="1657" y="2105"/>
                  <a:pt x="1659" y="2106"/>
                </a:cubicBezTo>
                <a:cubicBezTo>
                  <a:pt x="1662" y="2107"/>
                  <a:pt x="1664" y="2109"/>
                  <a:pt x="1667" y="2110"/>
                </a:cubicBezTo>
                <a:cubicBezTo>
                  <a:pt x="1669" y="2110"/>
                  <a:pt x="1672" y="2111"/>
                  <a:pt x="1674" y="2111"/>
                </a:cubicBezTo>
                <a:cubicBezTo>
                  <a:pt x="1677" y="2111"/>
                  <a:pt x="1679" y="2111"/>
                  <a:pt x="1681" y="2111"/>
                </a:cubicBezTo>
                <a:cubicBezTo>
                  <a:pt x="1682" y="2111"/>
                  <a:pt x="1684" y="2110"/>
                  <a:pt x="1685" y="2109"/>
                </a:cubicBezTo>
                <a:cubicBezTo>
                  <a:pt x="1686" y="2109"/>
                  <a:pt x="1686" y="2109"/>
                  <a:pt x="1686" y="2109"/>
                </a:cubicBezTo>
                <a:cubicBezTo>
                  <a:pt x="1686" y="2109"/>
                  <a:pt x="1687" y="2109"/>
                  <a:pt x="1687" y="2109"/>
                </a:cubicBezTo>
                <a:cubicBezTo>
                  <a:pt x="1687" y="2108"/>
                  <a:pt x="1688" y="2108"/>
                  <a:pt x="1688" y="2108"/>
                </a:cubicBezTo>
                <a:cubicBezTo>
                  <a:pt x="1688" y="2107"/>
                  <a:pt x="1689" y="2107"/>
                  <a:pt x="1689" y="2107"/>
                </a:cubicBezTo>
                <a:cubicBezTo>
                  <a:pt x="1689" y="2107"/>
                  <a:pt x="1688" y="2107"/>
                  <a:pt x="1688" y="2107"/>
                </a:cubicBezTo>
                <a:cubicBezTo>
                  <a:pt x="1687" y="2108"/>
                  <a:pt x="1687" y="2108"/>
                  <a:pt x="1686" y="2108"/>
                </a:cubicBezTo>
                <a:cubicBezTo>
                  <a:pt x="1686" y="2108"/>
                  <a:pt x="1685" y="2108"/>
                  <a:pt x="1685" y="2108"/>
                </a:cubicBezTo>
                <a:cubicBezTo>
                  <a:pt x="1684" y="2108"/>
                  <a:pt x="1682" y="2108"/>
                  <a:pt x="1681" y="2108"/>
                </a:cubicBezTo>
                <a:cubicBezTo>
                  <a:pt x="1679" y="2108"/>
                  <a:pt x="1677" y="2107"/>
                  <a:pt x="1675" y="2107"/>
                </a:cubicBezTo>
                <a:cubicBezTo>
                  <a:pt x="1673" y="2106"/>
                  <a:pt x="1671" y="2105"/>
                  <a:pt x="1669" y="2104"/>
                </a:cubicBezTo>
                <a:cubicBezTo>
                  <a:pt x="1667" y="2103"/>
                  <a:pt x="1665" y="2102"/>
                  <a:pt x="1663" y="2100"/>
                </a:cubicBezTo>
                <a:cubicBezTo>
                  <a:pt x="1662" y="2099"/>
                  <a:pt x="1661" y="2099"/>
                  <a:pt x="1660" y="2098"/>
                </a:cubicBezTo>
                <a:cubicBezTo>
                  <a:pt x="1659" y="2097"/>
                  <a:pt x="1658" y="2096"/>
                  <a:pt x="1657" y="2095"/>
                </a:cubicBezTo>
                <a:cubicBezTo>
                  <a:pt x="1654" y="2094"/>
                  <a:pt x="1652" y="2092"/>
                  <a:pt x="1649" y="2090"/>
                </a:cubicBezTo>
                <a:cubicBezTo>
                  <a:pt x="1649" y="2090"/>
                  <a:pt x="1648" y="2089"/>
                  <a:pt x="1648" y="2089"/>
                </a:cubicBezTo>
                <a:cubicBezTo>
                  <a:pt x="1646" y="2088"/>
                  <a:pt x="1646" y="2088"/>
                  <a:pt x="1646" y="2088"/>
                </a:cubicBezTo>
                <a:cubicBezTo>
                  <a:pt x="1645" y="2087"/>
                  <a:pt x="1644" y="2087"/>
                  <a:pt x="1643" y="2087"/>
                </a:cubicBezTo>
                <a:cubicBezTo>
                  <a:pt x="1643" y="2086"/>
                  <a:pt x="1642" y="2086"/>
                  <a:pt x="1641" y="2086"/>
                </a:cubicBezTo>
                <a:cubicBezTo>
                  <a:pt x="1641" y="2085"/>
                  <a:pt x="1640" y="2085"/>
                  <a:pt x="1639" y="2085"/>
                </a:cubicBezTo>
                <a:cubicBezTo>
                  <a:pt x="1639" y="2085"/>
                  <a:pt x="1638" y="2085"/>
                  <a:pt x="1638" y="2084"/>
                </a:cubicBezTo>
                <a:cubicBezTo>
                  <a:pt x="1642" y="2084"/>
                  <a:pt x="1645" y="2084"/>
                  <a:pt x="1649" y="2084"/>
                </a:cubicBezTo>
                <a:cubicBezTo>
                  <a:pt x="1649" y="2084"/>
                  <a:pt x="1650" y="2084"/>
                  <a:pt x="1651" y="2084"/>
                </a:cubicBezTo>
                <a:cubicBezTo>
                  <a:pt x="1651" y="2084"/>
                  <a:pt x="1652" y="2085"/>
                  <a:pt x="1653" y="2085"/>
                </a:cubicBezTo>
                <a:cubicBezTo>
                  <a:pt x="1653" y="2085"/>
                  <a:pt x="1654" y="2085"/>
                  <a:pt x="1655" y="2085"/>
                </a:cubicBezTo>
                <a:cubicBezTo>
                  <a:pt x="1656" y="2085"/>
                  <a:pt x="1656" y="2085"/>
                  <a:pt x="1656" y="2085"/>
                </a:cubicBezTo>
                <a:cubicBezTo>
                  <a:pt x="1657" y="2085"/>
                  <a:pt x="1657" y="2085"/>
                  <a:pt x="1657" y="2085"/>
                </a:cubicBezTo>
                <a:cubicBezTo>
                  <a:pt x="1658" y="2085"/>
                  <a:pt x="1659" y="2086"/>
                  <a:pt x="1661" y="2086"/>
                </a:cubicBezTo>
                <a:cubicBezTo>
                  <a:pt x="1662" y="2086"/>
                  <a:pt x="1663" y="2087"/>
                  <a:pt x="1664" y="2087"/>
                </a:cubicBezTo>
                <a:cubicBezTo>
                  <a:pt x="1669" y="2088"/>
                  <a:pt x="1674" y="2090"/>
                  <a:pt x="1679" y="2092"/>
                </a:cubicBezTo>
                <a:cubicBezTo>
                  <a:pt x="1680" y="2092"/>
                  <a:pt x="1681" y="2093"/>
                  <a:pt x="1682" y="2093"/>
                </a:cubicBezTo>
                <a:cubicBezTo>
                  <a:pt x="1683" y="2093"/>
                  <a:pt x="1684" y="2094"/>
                  <a:pt x="1686" y="2094"/>
                </a:cubicBezTo>
                <a:cubicBezTo>
                  <a:pt x="1688" y="2095"/>
                  <a:pt x="1690" y="2096"/>
                  <a:pt x="1692" y="2097"/>
                </a:cubicBezTo>
                <a:cubicBezTo>
                  <a:pt x="1696" y="2099"/>
                  <a:pt x="1699" y="2101"/>
                  <a:pt x="1702" y="2103"/>
                </a:cubicBezTo>
                <a:cubicBezTo>
                  <a:pt x="1704" y="2103"/>
                  <a:pt x="1705" y="2104"/>
                  <a:pt x="1707" y="2105"/>
                </a:cubicBezTo>
                <a:cubicBezTo>
                  <a:pt x="1708" y="2106"/>
                  <a:pt x="1709" y="2106"/>
                  <a:pt x="1710" y="2107"/>
                </a:cubicBezTo>
                <a:cubicBezTo>
                  <a:pt x="1713" y="2108"/>
                  <a:pt x="1714" y="2109"/>
                  <a:pt x="1716" y="2110"/>
                </a:cubicBezTo>
                <a:cubicBezTo>
                  <a:pt x="1717" y="2110"/>
                  <a:pt x="1717" y="2111"/>
                  <a:pt x="1717" y="2111"/>
                </a:cubicBezTo>
                <a:cubicBezTo>
                  <a:pt x="1717" y="2111"/>
                  <a:pt x="1717" y="2110"/>
                  <a:pt x="1716" y="2109"/>
                </a:cubicBezTo>
                <a:cubicBezTo>
                  <a:pt x="1715" y="2109"/>
                  <a:pt x="1713" y="2107"/>
                  <a:pt x="1711" y="2106"/>
                </a:cubicBezTo>
                <a:cubicBezTo>
                  <a:pt x="1709" y="2104"/>
                  <a:pt x="1707" y="2102"/>
                  <a:pt x="1704" y="2100"/>
                </a:cubicBezTo>
                <a:cubicBezTo>
                  <a:pt x="1701" y="2098"/>
                  <a:pt x="1698" y="2096"/>
                  <a:pt x="1694" y="2093"/>
                </a:cubicBezTo>
                <a:cubicBezTo>
                  <a:pt x="1690" y="2091"/>
                  <a:pt x="1686" y="2088"/>
                  <a:pt x="1681" y="2086"/>
                </a:cubicBezTo>
                <a:cubicBezTo>
                  <a:pt x="1677" y="2084"/>
                  <a:pt x="1672" y="2082"/>
                  <a:pt x="1666" y="2080"/>
                </a:cubicBezTo>
                <a:cubicBezTo>
                  <a:pt x="1665" y="2080"/>
                  <a:pt x="1664" y="2079"/>
                  <a:pt x="1662" y="2079"/>
                </a:cubicBezTo>
                <a:cubicBezTo>
                  <a:pt x="1661" y="2079"/>
                  <a:pt x="1659" y="2078"/>
                  <a:pt x="1658" y="2078"/>
                </a:cubicBezTo>
                <a:cubicBezTo>
                  <a:pt x="1657" y="2078"/>
                  <a:pt x="1657" y="2078"/>
                  <a:pt x="1657" y="2078"/>
                </a:cubicBezTo>
                <a:cubicBezTo>
                  <a:pt x="1656" y="2078"/>
                  <a:pt x="1656" y="2078"/>
                  <a:pt x="1656" y="2078"/>
                </a:cubicBezTo>
                <a:cubicBezTo>
                  <a:pt x="1655" y="2077"/>
                  <a:pt x="1654" y="2077"/>
                  <a:pt x="1653" y="2077"/>
                </a:cubicBezTo>
                <a:cubicBezTo>
                  <a:pt x="1653" y="2077"/>
                  <a:pt x="1652" y="2077"/>
                  <a:pt x="1651" y="2077"/>
                </a:cubicBezTo>
                <a:cubicBezTo>
                  <a:pt x="1650" y="2077"/>
                  <a:pt x="1650" y="2077"/>
                  <a:pt x="1649" y="2077"/>
                </a:cubicBezTo>
                <a:cubicBezTo>
                  <a:pt x="1643" y="2076"/>
                  <a:pt x="1637" y="2077"/>
                  <a:pt x="1631" y="2077"/>
                </a:cubicBezTo>
                <a:cubicBezTo>
                  <a:pt x="1625" y="2078"/>
                  <a:pt x="1619" y="2078"/>
                  <a:pt x="1614" y="2079"/>
                </a:cubicBezTo>
                <a:cubicBezTo>
                  <a:pt x="1612" y="2079"/>
                  <a:pt x="1611" y="2079"/>
                  <a:pt x="1610" y="2079"/>
                </a:cubicBezTo>
                <a:cubicBezTo>
                  <a:pt x="1608" y="2079"/>
                  <a:pt x="1607" y="2079"/>
                  <a:pt x="1605" y="2079"/>
                </a:cubicBezTo>
                <a:cubicBezTo>
                  <a:pt x="1603" y="2079"/>
                  <a:pt x="1600" y="2079"/>
                  <a:pt x="1597" y="2079"/>
                </a:cubicBezTo>
                <a:cubicBezTo>
                  <a:pt x="1592" y="2080"/>
                  <a:pt x="1587" y="2080"/>
                  <a:pt x="1582" y="2080"/>
                </a:cubicBezTo>
                <a:cubicBezTo>
                  <a:pt x="1577" y="2080"/>
                  <a:pt x="1572" y="2080"/>
                  <a:pt x="1568" y="2080"/>
                </a:cubicBezTo>
                <a:cubicBezTo>
                  <a:pt x="1564" y="2079"/>
                  <a:pt x="1560" y="2079"/>
                  <a:pt x="1557" y="2079"/>
                </a:cubicBezTo>
                <a:cubicBezTo>
                  <a:pt x="1531" y="2062"/>
                  <a:pt x="1506" y="2042"/>
                  <a:pt x="1480" y="2021"/>
                </a:cubicBezTo>
                <a:cubicBezTo>
                  <a:pt x="1495" y="2020"/>
                  <a:pt x="1509" y="2018"/>
                  <a:pt x="1522" y="2014"/>
                </a:cubicBezTo>
                <a:cubicBezTo>
                  <a:pt x="1523" y="2014"/>
                  <a:pt x="1523" y="2014"/>
                  <a:pt x="1523" y="2014"/>
                </a:cubicBezTo>
                <a:cubicBezTo>
                  <a:pt x="1523" y="2015"/>
                  <a:pt x="1524" y="2015"/>
                  <a:pt x="1524" y="2015"/>
                </a:cubicBezTo>
                <a:cubicBezTo>
                  <a:pt x="1524" y="2015"/>
                  <a:pt x="1525" y="2015"/>
                  <a:pt x="1525" y="2015"/>
                </a:cubicBezTo>
                <a:cubicBezTo>
                  <a:pt x="1525" y="2015"/>
                  <a:pt x="1525" y="2016"/>
                  <a:pt x="1525" y="2016"/>
                </a:cubicBezTo>
                <a:cubicBezTo>
                  <a:pt x="1526" y="2017"/>
                  <a:pt x="1527" y="2018"/>
                  <a:pt x="1527" y="2019"/>
                </a:cubicBezTo>
                <a:cubicBezTo>
                  <a:pt x="1528" y="2020"/>
                  <a:pt x="1529" y="2021"/>
                  <a:pt x="1529" y="2023"/>
                </a:cubicBezTo>
                <a:cubicBezTo>
                  <a:pt x="1531" y="2026"/>
                  <a:pt x="1533" y="2029"/>
                  <a:pt x="1535" y="2033"/>
                </a:cubicBezTo>
                <a:cubicBezTo>
                  <a:pt x="1536" y="2034"/>
                  <a:pt x="1536" y="2035"/>
                  <a:pt x="1537" y="2036"/>
                </a:cubicBezTo>
                <a:cubicBezTo>
                  <a:pt x="1538" y="2036"/>
                  <a:pt x="1538" y="2037"/>
                  <a:pt x="1539" y="2038"/>
                </a:cubicBezTo>
                <a:cubicBezTo>
                  <a:pt x="1539" y="2039"/>
                  <a:pt x="1539" y="2039"/>
                  <a:pt x="1539" y="2039"/>
                </a:cubicBezTo>
                <a:cubicBezTo>
                  <a:pt x="1540" y="2039"/>
                  <a:pt x="1540" y="2039"/>
                  <a:pt x="1540" y="2039"/>
                </a:cubicBezTo>
                <a:cubicBezTo>
                  <a:pt x="1540" y="2040"/>
                  <a:pt x="1540" y="2040"/>
                  <a:pt x="1540" y="2040"/>
                </a:cubicBezTo>
                <a:cubicBezTo>
                  <a:pt x="1541" y="2040"/>
                  <a:pt x="1541" y="2040"/>
                  <a:pt x="1541" y="2041"/>
                </a:cubicBezTo>
                <a:cubicBezTo>
                  <a:pt x="1542" y="2042"/>
                  <a:pt x="1543" y="2043"/>
                  <a:pt x="1544" y="2043"/>
                </a:cubicBezTo>
                <a:cubicBezTo>
                  <a:pt x="1546" y="2045"/>
                  <a:pt x="1548" y="2046"/>
                  <a:pt x="1550" y="2048"/>
                </a:cubicBezTo>
                <a:cubicBezTo>
                  <a:pt x="1552" y="2049"/>
                  <a:pt x="1554" y="2050"/>
                  <a:pt x="1556" y="2051"/>
                </a:cubicBezTo>
                <a:cubicBezTo>
                  <a:pt x="1557" y="2052"/>
                  <a:pt x="1557" y="2052"/>
                  <a:pt x="1558" y="2053"/>
                </a:cubicBezTo>
                <a:cubicBezTo>
                  <a:pt x="1559" y="2053"/>
                  <a:pt x="1560" y="2053"/>
                  <a:pt x="1561" y="2054"/>
                </a:cubicBezTo>
                <a:cubicBezTo>
                  <a:pt x="1563" y="2054"/>
                  <a:pt x="1565" y="2055"/>
                  <a:pt x="1567" y="2055"/>
                </a:cubicBezTo>
                <a:cubicBezTo>
                  <a:pt x="1569" y="2056"/>
                  <a:pt x="1570" y="2056"/>
                  <a:pt x="1572" y="2056"/>
                </a:cubicBezTo>
                <a:cubicBezTo>
                  <a:pt x="1573" y="2056"/>
                  <a:pt x="1574" y="2056"/>
                  <a:pt x="1575" y="2056"/>
                </a:cubicBezTo>
                <a:cubicBezTo>
                  <a:pt x="1576" y="2056"/>
                  <a:pt x="1577" y="2056"/>
                  <a:pt x="1578" y="2056"/>
                </a:cubicBezTo>
                <a:cubicBezTo>
                  <a:pt x="1578" y="2056"/>
                  <a:pt x="1578" y="2056"/>
                  <a:pt x="1578" y="2056"/>
                </a:cubicBezTo>
                <a:cubicBezTo>
                  <a:pt x="1578" y="2056"/>
                  <a:pt x="1578" y="2056"/>
                  <a:pt x="1578" y="2055"/>
                </a:cubicBezTo>
                <a:cubicBezTo>
                  <a:pt x="1577" y="2055"/>
                  <a:pt x="1576" y="2055"/>
                  <a:pt x="1576" y="2054"/>
                </a:cubicBezTo>
                <a:cubicBezTo>
                  <a:pt x="1575" y="2054"/>
                  <a:pt x="1574" y="2054"/>
                  <a:pt x="1572" y="2053"/>
                </a:cubicBezTo>
                <a:cubicBezTo>
                  <a:pt x="1572" y="2053"/>
                  <a:pt x="1571" y="2052"/>
                  <a:pt x="1570" y="2052"/>
                </a:cubicBezTo>
                <a:cubicBezTo>
                  <a:pt x="1570" y="2052"/>
                  <a:pt x="1569" y="2051"/>
                  <a:pt x="1568" y="2051"/>
                </a:cubicBezTo>
                <a:cubicBezTo>
                  <a:pt x="1567" y="2050"/>
                  <a:pt x="1565" y="2049"/>
                  <a:pt x="1564" y="2048"/>
                </a:cubicBezTo>
                <a:cubicBezTo>
                  <a:pt x="1563" y="2048"/>
                  <a:pt x="1562" y="2047"/>
                  <a:pt x="1561" y="2047"/>
                </a:cubicBezTo>
                <a:cubicBezTo>
                  <a:pt x="1561" y="2047"/>
                  <a:pt x="1561" y="2046"/>
                  <a:pt x="1560" y="2046"/>
                </a:cubicBezTo>
                <a:cubicBezTo>
                  <a:pt x="1560" y="2046"/>
                  <a:pt x="1559" y="2046"/>
                  <a:pt x="1559" y="2045"/>
                </a:cubicBezTo>
                <a:cubicBezTo>
                  <a:pt x="1558" y="2045"/>
                  <a:pt x="1557" y="2044"/>
                  <a:pt x="1557" y="2043"/>
                </a:cubicBezTo>
                <a:cubicBezTo>
                  <a:pt x="1556" y="2043"/>
                  <a:pt x="1555" y="2042"/>
                  <a:pt x="1554" y="2042"/>
                </a:cubicBezTo>
                <a:cubicBezTo>
                  <a:pt x="1553" y="2041"/>
                  <a:pt x="1553" y="2040"/>
                  <a:pt x="1552" y="2040"/>
                </a:cubicBezTo>
                <a:cubicBezTo>
                  <a:pt x="1551" y="2039"/>
                  <a:pt x="1551" y="2039"/>
                  <a:pt x="1551" y="2039"/>
                </a:cubicBezTo>
                <a:cubicBezTo>
                  <a:pt x="1549" y="2038"/>
                  <a:pt x="1549" y="2038"/>
                  <a:pt x="1549" y="2038"/>
                </a:cubicBezTo>
                <a:cubicBezTo>
                  <a:pt x="1549" y="2037"/>
                  <a:pt x="1548" y="2036"/>
                  <a:pt x="1547" y="2035"/>
                </a:cubicBezTo>
                <a:cubicBezTo>
                  <a:pt x="1546" y="2034"/>
                  <a:pt x="1546" y="2034"/>
                  <a:pt x="1546" y="2034"/>
                </a:cubicBezTo>
                <a:cubicBezTo>
                  <a:pt x="1546" y="2034"/>
                  <a:pt x="1546" y="2034"/>
                  <a:pt x="1546" y="2034"/>
                </a:cubicBezTo>
                <a:cubicBezTo>
                  <a:pt x="1545" y="2034"/>
                  <a:pt x="1545" y="2034"/>
                  <a:pt x="1545" y="2034"/>
                </a:cubicBezTo>
                <a:cubicBezTo>
                  <a:pt x="1545" y="2034"/>
                  <a:pt x="1545" y="2034"/>
                  <a:pt x="1545" y="2034"/>
                </a:cubicBezTo>
                <a:cubicBezTo>
                  <a:pt x="1545" y="2033"/>
                  <a:pt x="1545" y="2033"/>
                  <a:pt x="1545" y="2033"/>
                </a:cubicBezTo>
                <a:cubicBezTo>
                  <a:pt x="1545" y="2034"/>
                  <a:pt x="1545" y="2033"/>
                  <a:pt x="1545" y="2034"/>
                </a:cubicBezTo>
                <a:cubicBezTo>
                  <a:pt x="1545" y="2033"/>
                  <a:pt x="1545" y="2033"/>
                  <a:pt x="1545" y="2033"/>
                </a:cubicBezTo>
                <a:cubicBezTo>
                  <a:pt x="1545" y="2033"/>
                  <a:pt x="1545" y="2033"/>
                  <a:pt x="1545" y="2033"/>
                </a:cubicBezTo>
                <a:cubicBezTo>
                  <a:pt x="1544" y="2032"/>
                  <a:pt x="1544" y="2032"/>
                  <a:pt x="1543" y="2031"/>
                </a:cubicBezTo>
                <a:cubicBezTo>
                  <a:pt x="1542" y="2030"/>
                  <a:pt x="1542" y="2029"/>
                  <a:pt x="1541" y="2029"/>
                </a:cubicBezTo>
                <a:cubicBezTo>
                  <a:pt x="1540" y="2027"/>
                  <a:pt x="1538" y="2026"/>
                  <a:pt x="1537" y="2024"/>
                </a:cubicBezTo>
                <a:cubicBezTo>
                  <a:pt x="1536" y="2023"/>
                  <a:pt x="1534" y="2021"/>
                  <a:pt x="1533" y="2020"/>
                </a:cubicBezTo>
                <a:cubicBezTo>
                  <a:pt x="1532" y="2019"/>
                  <a:pt x="1531" y="2018"/>
                  <a:pt x="1529" y="2017"/>
                </a:cubicBezTo>
                <a:cubicBezTo>
                  <a:pt x="1529" y="2017"/>
                  <a:pt x="1528" y="2016"/>
                  <a:pt x="1528" y="2016"/>
                </a:cubicBezTo>
                <a:cubicBezTo>
                  <a:pt x="1527" y="2015"/>
                  <a:pt x="1527" y="2015"/>
                  <a:pt x="1526" y="2015"/>
                </a:cubicBezTo>
                <a:cubicBezTo>
                  <a:pt x="1526" y="2015"/>
                  <a:pt x="1526" y="2015"/>
                  <a:pt x="1526" y="2015"/>
                </a:cubicBezTo>
                <a:cubicBezTo>
                  <a:pt x="1527" y="2015"/>
                  <a:pt x="1528" y="2015"/>
                  <a:pt x="1529" y="2015"/>
                </a:cubicBezTo>
                <a:cubicBezTo>
                  <a:pt x="1531" y="2015"/>
                  <a:pt x="1533" y="2016"/>
                  <a:pt x="1535" y="2016"/>
                </a:cubicBezTo>
                <a:cubicBezTo>
                  <a:pt x="1537" y="2017"/>
                  <a:pt x="1540" y="2017"/>
                  <a:pt x="1542" y="2018"/>
                </a:cubicBezTo>
                <a:cubicBezTo>
                  <a:pt x="1544" y="2019"/>
                  <a:pt x="1547" y="2020"/>
                  <a:pt x="1549" y="2022"/>
                </a:cubicBezTo>
                <a:cubicBezTo>
                  <a:pt x="1549" y="2022"/>
                  <a:pt x="1550" y="2022"/>
                  <a:pt x="1551" y="2023"/>
                </a:cubicBezTo>
                <a:cubicBezTo>
                  <a:pt x="1551" y="2023"/>
                  <a:pt x="1552" y="2023"/>
                  <a:pt x="1552" y="2024"/>
                </a:cubicBezTo>
                <a:cubicBezTo>
                  <a:pt x="1553" y="2024"/>
                  <a:pt x="1553" y="2024"/>
                  <a:pt x="1554" y="2025"/>
                </a:cubicBezTo>
                <a:cubicBezTo>
                  <a:pt x="1555" y="2025"/>
                  <a:pt x="1555" y="2025"/>
                  <a:pt x="1555" y="2025"/>
                </a:cubicBezTo>
                <a:cubicBezTo>
                  <a:pt x="1555" y="2026"/>
                  <a:pt x="1555" y="2026"/>
                  <a:pt x="1555" y="2026"/>
                </a:cubicBezTo>
                <a:cubicBezTo>
                  <a:pt x="1558" y="2028"/>
                  <a:pt x="1560" y="2029"/>
                  <a:pt x="1562" y="2031"/>
                </a:cubicBezTo>
                <a:cubicBezTo>
                  <a:pt x="1563" y="2032"/>
                  <a:pt x="1564" y="2033"/>
                  <a:pt x="1565" y="2034"/>
                </a:cubicBezTo>
                <a:cubicBezTo>
                  <a:pt x="1566" y="2035"/>
                  <a:pt x="1567" y="2036"/>
                  <a:pt x="1568" y="2036"/>
                </a:cubicBezTo>
                <a:cubicBezTo>
                  <a:pt x="1570" y="2037"/>
                  <a:pt x="1571" y="2038"/>
                  <a:pt x="1572" y="2039"/>
                </a:cubicBezTo>
                <a:cubicBezTo>
                  <a:pt x="1573" y="2039"/>
                  <a:pt x="1573" y="2039"/>
                  <a:pt x="1574" y="2040"/>
                </a:cubicBezTo>
                <a:cubicBezTo>
                  <a:pt x="1574" y="2040"/>
                  <a:pt x="1575" y="2040"/>
                  <a:pt x="1575" y="2041"/>
                </a:cubicBezTo>
                <a:cubicBezTo>
                  <a:pt x="1578" y="2042"/>
                  <a:pt x="1580" y="2042"/>
                  <a:pt x="1583" y="2043"/>
                </a:cubicBezTo>
                <a:cubicBezTo>
                  <a:pt x="1585" y="2043"/>
                  <a:pt x="1587" y="2044"/>
                  <a:pt x="1589" y="2043"/>
                </a:cubicBezTo>
                <a:cubicBezTo>
                  <a:pt x="1591" y="2043"/>
                  <a:pt x="1592" y="2043"/>
                  <a:pt x="1594" y="2043"/>
                </a:cubicBezTo>
                <a:cubicBezTo>
                  <a:pt x="1594" y="2043"/>
                  <a:pt x="1594" y="2042"/>
                  <a:pt x="1594" y="2042"/>
                </a:cubicBezTo>
                <a:cubicBezTo>
                  <a:pt x="1595" y="2042"/>
                  <a:pt x="1595" y="2042"/>
                  <a:pt x="1595" y="2042"/>
                </a:cubicBezTo>
                <a:cubicBezTo>
                  <a:pt x="1596" y="2042"/>
                  <a:pt x="1596" y="2042"/>
                  <a:pt x="1596" y="2041"/>
                </a:cubicBezTo>
                <a:cubicBezTo>
                  <a:pt x="1597" y="2041"/>
                  <a:pt x="1597" y="2041"/>
                  <a:pt x="1597" y="2041"/>
                </a:cubicBezTo>
                <a:cubicBezTo>
                  <a:pt x="1597" y="2041"/>
                  <a:pt x="1597" y="2041"/>
                  <a:pt x="1596" y="2041"/>
                </a:cubicBezTo>
                <a:cubicBezTo>
                  <a:pt x="1596" y="2041"/>
                  <a:pt x="1595" y="2041"/>
                  <a:pt x="1595" y="2041"/>
                </a:cubicBezTo>
                <a:cubicBezTo>
                  <a:pt x="1595" y="2041"/>
                  <a:pt x="1594" y="2041"/>
                  <a:pt x="1594" y="2041"/>
                </a:cubicBezTo>
                <a:cubicBezTo>
                  <a:pt x="1594" y="2041"/>
                  <a:pt x="1594" y="2041"/>
                  <a:pt x="1593" y="2041"/>
                </a:cubicBezTo>
                <a:cubicBezTo>
                  <a:pt x="1592" y="2041"/>
                  <a:pt x="1591" y="2041"/>
                  <a:pt x="1589" y="2040"/>
                </a:cubicBezTo>
                <a:cubicBezTo>
                  <a:pt x="1588" y="2040"/>
                  <a:pt x="1586" y="2039"/>
                  <a:pt x="1584" y="2039"/>
                </a:cubicBezTo>
                <a:cubicBezTo>
                  <a:pt x="1582" y="2038"/>
                  <a:pt x="1580" y="2037"/>
                  <a:pt x="1578" y="2035"/>
                </a:cubicBezTo>
                <a:cubicBezTo>
                  <a:pt x="1578" y="2035"/>
                  <a:pt x="1578" y="2035"/>
                  <a:pt x="1577" y="2034"/>
                </a:cubicBezTo>
                <a:cubicBezTo>
                  <a:pt x="1577" y="2034"/>
                  <a:pt x="1576" y="2034"/>
                  <a:pt x="1576" y="2033"/>
                </a:cubicBezTo>
                <a:cubicBezTo>
                  <a:pt x="1575" y="2033"/>
                  <a:pt x="1574" y="2032"/>
                  <a:pt x="1573" y="2031"/>
                </a:cubicBezTo>
                <a:cubicBezTo>
                  <a:pt x="1572" y="2030"/>
                  <a:pt x="1571" y="2029"/>
                  <a:pt x="1570" y="2028"/>
                </a:cubicBezTo>
                <a:cubicBezTo>
                  <a:pt x="1569" y="2027"/>
                  <a:pt x="1568" y="2026"/>
                  <a:pt x="1567" y="2025"/>
                </a:cubicBezTo>
                <a:cubicBezTo>
                  <a:pt x="1565" y="2023"/>
                  <a:pt x="1563" y="2022"/>
                  <a:pt x="1560" y="2020"/>
                </a:cubicBezTo>
                <a:cubicBezTo>
                  <a:pt x="1559" y="2019"/>
                  <a:pt x="1559" y="2019"/>
                  <a:pt x="1559" y="2019"/>
                </a:cubicBezTo>
                <a:cubicBezTo>
                  <a:pt x="1558" y="2018"/>
                  <a:pt x="1558" y="2018"/>
                  <a:pt x="1558" y="2018"/>
                </a:cubicBezTo>
                <a:cubicBezTo>
                  <a:pt x="1558" y="2018"/>
                  <a:pt x="1557" y="2018"/>
                  <a:pt x="1556" y="2017"/>
                </a:cubicBezTo>
                <a:cubicBezTo>
                  <a:pt x="1555" y="2016"/>
                  <a:pt x="1554" y="2015"/>
                  <a:pt x="1552" y="2015"/>
                </a:cubicBezTo>
                <a:cubicBezTo>
                  <a:pt x="1552" y="2014"/>
                  <a:pt x="1551" y="2014"/>
                  <a:pt x="1550" y="2014"/>
                </a:cubicBezTo>
                <a:cubicBezTo>
                  <a:pt x="1550" y="2014"/>
                  <a:pt x="1549" y="2013"/>
                  <a:pt x="1548" y="2013"/>
                </a:cubicBezTo>
                <a:cubicBezTo>
                  <a:pt x="1548" y="2013"/>
                  <a:pt x="1547" y="2012"/>
                  <a:pt x="1546" y="2012"/>
                </a:cubicBezTo>
                <a:cubicBezTo>
                  <a:pt x="1546" y="2012"/>
                  <a:pt x="1545" y="2012"/>
                  <a:pt x="1544" y="2012"/>
                </a:cubicBezTo>
                <a:cubicBezTo>
                  <a:pt x="1541" y="2011"/>
                  <a:pt x="1539" y="2010"/>
                  <a:pt x="1536" y="2010"/>
                </a:cubicBezTo>
                <a:cubicBezTo>
                  <a:pt x="1536" y="2010"/>
                  <a:pt x="1536" y="2010"/>
                  <a:pt x="1536" y="2010"/>
                </a:cubicBezTo>
                <a:cubicBezTo>
                  <a:pt x="1541" y="2008"/>
                  <a:pt x="1546" y="2006"/>
                  <a:pt x="1550" y="2004"/>
                </a:cubicBezTo>
                <a:cubicBezTo>
                  <a:pt x="1480" y="2010"/>
                  <a:pt x="1436" y="1989"/>
                  <a:pt x="1409" y="1960"/>
                </a:cubicBezTo>
                <a:cubicBezTo>
                  <a:pt x="1414" y="1962"/>
                  <a:pt x="1419" y="1965"/>
                  <a:pt x="1424" y="1967"/>
                </a:cubicBezTo>
                <a:cubicBezTo>
                  <a:pt x="1427" y="1968"/>
                  <a:pt x="1431" y="1969"/>
                  <a:pt x="1434" y="1970"/>
                </a:cubicBezTo>
                <a:cubicBezTo>
                  <a:pt x="1435" y="1971"/>
                  <a:pt x="1436" y="1971"/>
                  <a:pt x="1437" y="1971"/>
                </a:cubicBezTo>
                <a:cubicBezTo>
                  <a:pt x="1438" y="1971"/>
                  <a:pt x="1438" y="1971"/>
                  <a:pt x="1438" y="1971"/>
                </a:cubicBezTo>
                <a:cubicBezTo>
                  <a:pt x="1439" y="1971"/>
                  <a:pt x="1439" y="1971"/>
                  <a:pt x="1439" y="1971"/>
                </a:cubicBezTo>
                <a:cubicBezTo>
                  <a:pt x="1439" y="1971"/>
                  <a:pt x="1439" y="1971"/>
                  <a:pt x="1439" y="1971"/>
                </a:cubicBezTo>
                <a:cubicBezTo>
                  <a:pt x="1439" y="1972"/>
                  <a:pt x="1439" y="1972"/>
                  <a:pt x="1439" y="1972"/>
                </a:cubicBezTo>
                <a:cubicBezTo>
                  <a:pt x="1440" y="1972"/>
                  <a:pt x="1441" y="1972"/>
                  <a:pt x="1442" y="1972"/>
                </a:cubicBezTo>
                <a:cubicBezTo>
                  <a:pt x="1443" y="1972"/>
                  <a:pt x="1444" y="1972"/>
                  <a:pt x="1445" y="1973"/>
                </a:cubicBezTo>
                <a:cubicBezTo>
                  <a:pt x="1447" y="1973"/>
                  <a:pt x="1448" y="1973"/>
                  <a:pt x="1450" y="1973"/>
                </a:cubicBezTo>
                <a:cubicBezTo>
                  <a:pt x="1452" y="1974"/>
                  <a:pt x="1454" y="1974"/>
                  <a:pt x="1456" y="1974"/>
                </a:cubicBezTo>
                <a:cubicBezTo>
                  <a:pt x="1458" y="1974"/>
                  <a:pt x="1460" y="1974"/>
                  <a:pt x="1461" y="1974"/>
                </a:cubicBezTo>
                <a:cubicBezTo>
                  <a:pt x="1463" y="1975"/>
                  <a:pt x="1465" y="1975"/>
                  <a:pt x="1467" y="1975"/>
                </a:cubicBezTo>
                <a:cubicBezTo>
                  <a:pt x="1475" y="1975"/>
                  <a:pt x="1483" y="1975"/>
                  <a:pt x="1490" y="1975"/>
                </a:cubicBezTo>
                <a:cubicBezTo>
                  <a:pt x="1498" y="1974"/>
                  <a:pt x="1506" y="1974"/>
                  <a:pt x="1513" y="1974"/>
                </a:cubicBezTo>
                <a:cubicBezTo>
                  <a:pt x="1517" y="1974"/>
                  <a:pt x="1520" y="1974"/>
                  <a:pt x="1524" y="1974"/>
                </a:cubicBezTo>
                <a:cubicBezTo>
                  <a:pt x="1527" y="1974"/>
                  <a:pt x="1531" y="1975"/>
                  <a:pt x="1534" y="1976"/>
                </a:cubicBezTo>
                <a:cubicBezTo>
                  <a:pt x="1535" y="1976"/>
                  <a:pt x="1535" y="1976"/>
                  <a:pt x="1535" y="1976"/>
                </a:cubicBezTo>
                <a:cubicBezTo>
                  <a:pt x="1535" y="1976"/>
                  <a:pt x="1535" y="1976"/>
                  <a:pt x="1535" y="1976"/>
                </a:cubicBezTo>
                <a:cubicBezTo>
                  <a:pt x="1535" y="1976"/>
                  <a:pt x="1535" y="1976"/>
                  <a:pt x="1535" y="1976"/>
                </a:cubicBezTo>
                <a:cubicBezTo>
                  <a:pt x="1535" y="1976"/>
                  <a:pt x="1535" y="1976"/>
                  <a:pt x="1535" y="1976"/>
                </a:cubicBezTo>
                <a:cubicBezTo>
                  <a:pt x="1536" y="1976"/>
                  <a:pt x="1536" y="1976"/>
                  <a:pt x="1536" y="1976"/>
                </a:cubicBezTo>
                <a:cubicBezTo>
                  <a:pt x="1536" y="1976"/>
                  <a:pt x="1536" y="1976"/>
                  <a:pt x="1536" y="1976"/>
                </a:cubicBezTo>
                <a:cubicBezTo>
                  <a:pt x="1537" y="1976"/>
                  <a:pt x="1537" y="1977"/>
                  <a:pt x="1538" y="1977"/>
                </a:cubicBezTo>
                <a:cubicBezTo>
                  <a:pt x="1539" y="1977"/>
                  <a:pt x="1539" y="1977"/>
                  <a:pt x="1539" y="1977"/>
                </a:cubicBezTo>
                <a:cubicBezTo>
                  <a:pt x="1540" y="1978"/>
                  <a:pt x="1542" y="1978"/>
                  <a:pt x="1543" y="1979"/>
                </a:cubicBezTo>
                <a:cubicBezTo>
                  <a:pt x="1546" y="1980"/>
                  <a:pt x="1549" y="1982"/>
                  <a:pt x="1552" y="1984"/>
                </a:cubicBezTo>
                <a:cubicBezTo>
                  <a:pt x="1557" y="1988"/>
                  <a:pt x="1562" y="1992"/>
                  <a:pt x="1566" y="1995"/>
                </a:cubicBezTo>
                <a:cubicBezTo>
                  <a:pt x="1570" y="1999"/>
                  <a:pt x="1575" y="2002"/>
                  <a:pt x="1579" y="2005"/>
                </a:cubicBezTo>
                <a:cubicBezTo>
                  <a:pt x="1582" y="2008"/>
                  <a:pt x="1586" y="2010"/>
                  <a:pt x="1589" y="2011"/>
                </a:cubicBezTo>
                <a:cubicBezTo>
                  <a:pt x="1592" y="2012"/>
                  <a:pt x="1595" y="2013"/>
                  <a:pt x="1597" y="2014"/>
                </a:cubicBezTo>
                <a:cubicBezTo>
                  <a:pt x="1597" y="2014"/>
                  <a:pt x="1598" y="2014"/>
                  <a:pt x="1599" y="2014"/>
                </a:cubicBezTo>
                <a:cubicBezTo>
                  <a:pt x="1599" y="2014"/>
                  <a:pt x="1599" y="2014"/>
                  <a:pt x="1599" y="2014"/>
                </a:cubicBezTo>
                <a:cubicBezTo>
                  <a:pt x="1599" y="2014"/>
                  <a:pt x="1598" y="2014"/>
                  <a:pt x="1597" y="2013"/>
                </a:cubicBezTo>
                <a:cubicBezTo>
                  <a:pt x="1595" y="2013"/>
                  <a:pt x="1593" y="2011"/>
                  <a:pt x="1590" y="2010"/>
                </a:cubicBezTo>
                <a:cubicBezTo>
                  <a:pt x="1587" y="2008"/>
                  <a:pt x="1584" y="2005"/>
                  <a:pt x="1580" y="2002"/>
                </a:cubicBezTo>
                <a:cubicBezTo>
                  <a:pt x="1577" y="1999"/>
                  <a:pt x="1573" y="1996"/>
                  <a:pt x="1569" y="1992"/>
                </a:cubicBezTo>
                <a:cubicBezTo>
                  <a:pt x="1565" y="1988"/>
                  <a:pt x="1560" y="1983"/>
                  <a:pt x="1555" y="1979"/>
                </a:cubicBezTo>
                <a:cubicBezTo>
                  <a:pt x="1552" y="1977"/>
                  <a:pt x="1549" y="1975"/>
                  <a:pt x="1546" y="1973"/>
                </a:cubicBezTo>
                <a:cubicBezTo>
                  <a:pt x="1545" y="1972"/>
                  <a:pt x="1543" y="1972"/>
                  <a:pt x="1541" y="1971"/>
                </a:cubicBezTo>
                <a:cubicBezTo>
                  <a:pt x="1540" y="1970"/>
                  <a:pt x="1540" y="1970"/>
                  <a:pt x="1540" y="1970"/>
                </a:cubicBezTo>
                <a:cubicBezTo>
                  <a:pt x="1539" y="1970"/>
                  <a:pt x="1539" y="1970"/>
                  <a:pt x="1539" y="1970"/>
                </a:cubicBezTo>
                <a:cubicBezTo>
                  <a:pt x="1538" y="1970"/>
                  <a:pt x="1538" y="1970"/>
                  <a:pt x="1538" y="1970"/>
                </a:cubicBezTo>
                <a:cubicBezTo>
                  <a:pt x="1538" y="1969"/>
                  <a:pt x="1538" y="1969"/>
                  <a:pt x="1538" y="1969"/>
                </a:cubicBezTo>
                <a:cubicBezTo>
                  <a:pt x="1538" y="1969"/>
                  <a:pt x="1538" y="1969"/>
                  <a:pt x="1538" y="1969"/>
                </a:cubicBezTo>
                <a:cubicBezTo>
                  <a:pt x="1537" y="1969"/>
                  <a:pt x="1537" y="1969"/>
                  <a:pt x="1537" y="1969"/>
                </a:cubicBezTo>
                <a:cubicBezTo>
                  <a:pt x="1536" y="1969"/>
                  <a:pt x="1536" y="1969"/>
                  <a:pt x="1536" y="1969"/>
                </a:cubicBezTo>
                <a:cubicBezTo>
                  <a:pt x="1532" y="1968"/>
                  <a:pt x="1528" y="1967"/>
                  <a:pt x="1525" y="1967"/>
                </a:cubicBezTo>
                <a:cubicBezTo>
                  <a:pt x="1521" y="1966"/>
                  <a:pt x="1517" y="1966"/>
                  <a:pt x="1513" y="1966"/>
                </a:cubicBezTo>
                <a:cubicBezTo>
                  <a:pt x="1505" y="1966"/>
                  <a:pt x="1498" y="1967"/>
                  <a:pt x="1490" y="1967"/>
                </a:cubicBezTo>
                <a:cubicBezTo>
                  <a:pt x="1489" y="1967"/>
                  <a:pt x="1488" y="1967"/>
                  <a:pt x="1486" y="1967"/>
                </a:cubicBezTo>
                <a:cubicBezTo>
                  <a:pt x="1487" y="1967"/>
                  <a:pt x="1488" y="1966"/>
                  <a:pt x="1489" y="1966"/>
                </a:cubicBezTo>
                <a:cubicBezTo>
                  <a:pt x="1490" y="1965"/>
                  <a:pt x="1491" y="1965"/>
                  <a:pt x="1492" y="1964"/>
                </a:cubicBezTo>
                <a:cubicBezTo>
                  <a:pt x="1493" y="1964"/>
                  <a:pt x="1494" y="1963"/>
                  <a:pt x="1495" y="1963"/>
                </a:cubicBezTo>
                <a:cubicBezTo>
                  <a:pt x="1496" y="1963"/>
                  <a:pt x="1497" y="1962"/>
                  <a:pt x="1497" y="1962"/>
                </a:cubicBezTo>
                <a:cubicBezTo>
                  <a:pt x="1498" y="1962"/>
                  <a:pt x="1498" y="1962"/>
                  <a:pt x="1498" y="1962"/>
                </a:cubicBezTo>
                <a:cubicBezTo>
                  <a:pt x="1498" y="1962"/>
                  <a:pt x="1498" y="1962"/>
                  <a:pt x="1498" y="1962"/>
                </a:cubicBezTo>
                <a:cubicBezTo>
                  <a:pt x="1498" y="1962"/>
                  <a:pt x="1498" y="1962"/>
                  <a:pt x="1498" y="1962"/>
                </a:cubicBezTo>
                <a:cubicBezTo>
                  <a:pt x="1499" y="1962"/>
                  <a:pt x="1499" y="1962"/>
                  <a:pt x="1499" y="1962"/>
                </a:cubicBezTo>
                <a:cubicBezTo>
                  <a:pt x="1500" y="1961"/>
                  <a:pt x="1500" y="1961"/>
                  <a:pt x="1500" y="1961"/>
                </a:cubicBezTo>
                <a:cubicBezTo>
                  <a:pt x="1502" y="1960"/>
                  <a:pt x="1502" y="1960"/>
                  <a:pt x="1502" y="1960"/>
                </a:cubicBezTo>
                <a:cubicBezTo>
                  <a:pt x="1503" y="1960"/>
                  <a:pt x="1504" y="1960"/>
                  <a:pt x="1505" y="1959"/>
                </a:cubicBezTo>
                <a:cubicBezTo>
                  <a:pt x="1507" y="1958"/>
                  <a:pt x="1510" y="1958"/>
                  <a:pt x="1512" y="1957"/>
                </a:cubicBezTo>
                <a:cubicBezTo>
                  <a:pt x="1514" y="1957"/>
                  <a:pt x="1516" y="1956"/>
                  <a:pt x="1518" y="1956"/>
                </a:cubicBezTo>
                <a:cubicBezTo>
                  <a:pt x="1520" y="1956"/>
                  <a:pt x="1522" y="1955"/>
                  <a:pt x="1524" y="1955"/>
                </a:cubicBezTo>
                <a:cubicBezTo>
                  <a:pt x="1526" y="1955"/>
                  <a:pt x="1527" y="1955"/>
                  <a:pt x="1529" y="1954"/>
                </a:cubicBezTo>
                <a:cubicBezTo>
                  <a:pt x="1529" y="1954"/>
                  <a:pt x="1530" y="1954"/>
                  <a:pt x="1531" y="1954"/>
                </a:cubicBezTo>
                <a:cubicBezTo>
                  <a:pt x="1532" y="1954"/>
                  <a:pt x="1532" y="1954"/>
                  <a:pt x="1533" y="1954"/>
                </a:cubicBezTo>
                <a:cubicBezTo>
                  <a:pt x="1534" y="1954"/>
                  <a:pt x="1535" y="1954"/>
                  <a:pt x="1535" y="1954"/>
                </a:cubicBezTo>
                <a:cubicBezTo>
                  <a:pt x="1536" y="1954"/>
                  <a:pt x="1536" y="1954"/>
                  <a:pt x="1536" y="1954"/>
                </a:cubicBezTo>
                <a:cubicBezTo>
                  <a:pt x="1536" y="1954"/>
                  <a:pt x="1536" y="1954"/>
                  <a:pt x="1535" y="1953"/>
                </a:cubicBezTo>
                <a:cubicBezTo>
                  <a:pt x="1535" y="1953"/>
                  <a:pt x="1534" y="1953"/>
                  <a:pt x="1533" y="1953"/>
                </a:cubicBezTo>
                <a:cubicBezTo>
                  <a:pt x="1532" y="1952"/>
                  <a:pt x="1532" y="1952"/>
                  <a:pt x="1531" y="1952"/>
                </a:cubicBezTo>
                <a:cubicBezTo>
                  <a:pt x="1530" y="1952"/>
                  <a:pt x="1530" y="1952"/>
                  <a:pt x="1529" y="1951"/>
                </a:cubicBezTo>
                <a:cubicBezTo>
                  <a:pt x="1528" y="1951"/>
                  <a:pt x="1527" y="1951"/>
                  <a:pt x="1527" y="1951"/>
                </a:cubicBezTo>
                <a:cubicBezTo>
                  <a:pt x="1526" y="1951"/>
                  <a:pt x="1525" y="1951"/>
                  <a:pt x="1524" y="1950"/>
                </a:cubicBezTo>
                <a:cubicBezTo>
                  <a:pt x="1523" y="1950"/>
                  <a:pt x="1522" y="1950"/>
                  <a:pt x="1521" y="1950"/>
                </a:cubicBezTo>
                <a:cubicBezTo>
                  <a:pt x="1520" y="1950"/>
                  <a:pt x="1519" y="1950"/>
                  <a:pt x="1518" y="1950"/>
                </a:cubicBezTo>
                <a:cubicBezTo>
                  <a:pt x="1515" y="1950"/>
                  <a:pt x="1513" y="1950"/>
                  <a:pt x="1511" y="1950"/>
                </a:cubicBezTo>
                <a:cubicBezTo>
                  <a:pt x="1509" y="1951"/>
                  <a:pt x="1508" y="1951"/>
                  <a:pt x="1507" y="1951"/>
                </a:cubicBezTo>
                <a:cubicBezTo>
                  <a:pt x="1506" y="1951"/>
                  <a:pt x="1506" y="1951"/>
                  <a:pt x="1505" y="1951"/>
                </a:cubicBezTo>
                <a:cubicBezTo>
                  <a:pt x="1504" y="1951"/>
                  <a:pt x="1504" y="1952"/>
                  <a:pt x="1503" y="1952"/>
                </a:cubicBezTo>
                <a:cubicBezTo>
                  <a:pt x="1502" y="1952"/>
                  <a:pt x="1502" y="1952"/>
                  <a:pt x="1501" y="1952"/>
                </a:cubicBezTo>
                <a:cubicBezTo>
                  <a:pt x="1501" y="1952"/>
                  <a:pt x="1500" y="1953"/>
                  <a:pt x="1499" y="1953"/>
                </a:cubicBezTo>
                <a:cubicBezTo>
                  <a:pt x="1497" y="1954"/>
                  <a:pt x="1497" y="1954"/>
                  <a:pt x="1497" y="1954"/>
                </a:cubicBezTo>
                <a:cubicBezTo>
                  <a:pt x="1496" y="1954"/>
                  <a:pt x="1496" y="1954"/>
                  <a:pt x="1496" y="1954"/>
                </a:cubicBezTo>
                <a:cubicBezTo>
                  <a:pt x="1495" y="1954"/>
                  <a:pt x="1495" y="1954"/>
                  <a:pt x="1495" y="1954"/>
                </a:cubicBezTo>
                <a:cubicBezTo>
                  <a:pt x="1495" y="1955"/>
                  <a:pt x="1495" y="1955"/>
                  <a:pt x="1495" y="1955"/>
                </a:cubicBezTo>
                <a:cubicBezTo>
                  <a:pt x="1495" y="1955"/>
                  <a:pt x="1495" y="1955"/>
                  <a:pt x="1495" y="1955"/>
                </a:cubicBezTo>
                <a:cubicBezTo>
                  <a:pt x="1494" y="1955"/>
                  <a:pt x="1494" y="1955"/>
                  <a:pt x="1494" y="1955"/>
                </a:cubicBezTo>
                <a:cubicBezTo>
                  <a:pt x="1493" y="1955"/>
                  <a:pt x="1493" y="1956"/>
                  <a:pt x="1492" y="1956"/>
                </a:cubicBezTo>
                <a:cubicBezTo>
                  <a:pt x="1491" y="1956"/>
                  <a:pt x="1490" y="1957"/>
                  <a:pt x="1489" y="1957"/>
                </a:cubicBezTo>
                <a:cubicBezTo>
                  <a:pt x="1488" y="1958"/>
                  <a:pt x="1487" y="1959"/>
                  <a:pt x="1486" y="1959"/>
                </a:cubicBezTo>
                <a:cubicBezTo>
                  <a:pt x="1485" y="1960"/>
                  <a:pt x="1484" y="1960"/>
                  <a:pt x="1483" y="1961"/>
                </a:cubicBezTo>
                <a:cubicBezTo>
                  <a:pt x="1481" y="1962"/>
                  <a:pt x="1479" y="1963"/>
                  <a:pt x="1477" y="1964"/>
                </a:cubicBezTo>
                <a:cubicBezTo>
                  <a:pt x="1476" y="1964"/>
                  <a:pt x="1476" y="1964"/>
                  <a:pt x="1475" y="1965"/>
                </a:cubicBezTo>
                <a:cubicBezTo>
                  <a:pt x="1475" y="1965"/>
                  <a:pt x="1475" y="1965"/>
                  <a:pt x="1474" y="1965"/>
                </a:cubicBezTo>
                <a:cubicBezTo>
                  <a:pt x="1473" y="1966"/>
                  <a:pt x="1472" y="1966"/>
                  <a:pt x="1472" y="1966"/>
                </a:cubicBezTo>
                <a:cubicBezTo>
                  <a:pt x="1471" y="1966"/>
                  <a:pt x="1470" y="1967"/>
                  <a:pt x="1469" y="1967"/>
                </a:cubicBezTo>
                <a:cubicBezTo>
                  <a:pt x="1469" y="1967"/>
                  <a:pt x="1469" y="1967"/>
                  <a:pt x="1469" y="1967"/>
                </a:cubicBezTo>
                <a:cubicBezTo>
                  <a:pt x="1468" y="1967"/>
                  <a:pt x="1468" y="1967"/>
                  <a:pt x="1467" y="1967"/>
                </a:cubicBezTo>
                <a:cubicBezTo>
                  <a:pt x="1464" y="1967"/>
                  <a:pt x="1460" y="1967"/>
                  <a:pt x="1456" y="1967"/>
                </a:cubicBezTo>
                <a:cubicBezTo>
                  <a:pt x="1455" y="1967"/>
                  <a:pt x="1453" y="1966"/>
                  <a:pt x="1451" y="1966"/>
                </a:cubicBezTo>
                <a:cubicBezTo>
                  <a:pt x="1449" y="1966"/>
                  <a:pt x="1448" y="1966"/>
                  <a:pt x="1446" y="1966"/>
                </a:cubicBezTo>
                <a:cubicBezTo>
                  <a:pt x="1445" y="1966"/>
                  <a:pt x="1444" y="1965"/>
                  <a:pt x="1443" y="1965"/>
                </a:cubicBezTo>
                <a:cubicBezTo>
                  <a:pt x="1442" y="1965"/>
                  <a:pt x="1441" y="1965"/>
                  <a:pt x="1441" y="1965"/>
                </a:cubicBezTo>
                <a:cubicBezTo>
                  <a:pt x="1440" y="1965"/>
                  <a:pt x="1440" y="1965"/>
                  <a:pt x="1440" y="1965"/>
                </a:cubicBezTo>
                <a:cubicBezTo>
                  <a:pt x="1440" y="1965"/>
                  <a:pt x="1440" y="1965"/>
                  <a:pt x="1440" y="1965"/>
                </a:cubicBezTo>
                <a:cubicBezTo>
                  <a:pt x="1439" y="1965"/>
                  <a:pt x="1439" y="1965"/>
                  <a:pt x="1439" y="1965"/>
                </a:cubicBezTo>
                <a:cubicBezTo>
                  <a:pt x="1438" y="1964"/>
                  <a:pt x="1438" y="1964"/>
                  <a:pt x="1438" y="1964"/>
                </a:cubicBezTo>
                <a:cubicBezTo>
                  <a:pt x="1437" y="1964"/>
                  <a:pt x="1436" y="1964"/>
                  <a:pt x="1436" y="1964"/>
                </a:cubicBezTo>
                <a:cubicBezTo>
                  <a:pt x="1432" y="1963"/>
                  <a:pt x="1429" y="1962"/>
                  <a:pt x="1426" y="1961"/>
                </a:cubicBezTo>
                <a:cubicBezTo>
                  <a:pt x="1420" y="1959"/>
                  <a:pt x="1415" y="1957"/>
                  <a:pt x="1410" y="1954"/>
                </a:cubicBezTo>
                <a:cubicBezTo>
                  <a:pt x="1408" y="1954"/>
                  <a:pt x="1407" y="1953"/>
                  <a:pt x="1406" y="1952"/>
                </a:cubicBezTo>
                <a:cubicBezTo>
                  <a:pt x="1406" y="1952"/>
                  <a:pt x="1405" y="1952"/>
                  <a:pt x="1404" y="1951"/>
                </a:cubicBezTo>
                <a:cubicBezTo>
                  <a:pt x="1404" y="1951"/>
                  <a:pt x="1404" y="1951"/>
                  <a:pt x="1404" y="1951"/>
                </a:cubicBezTo>
                <a:cubicBezTo>
                  <a:pt x="1403" y="1950"/>
                  <a:pt x="1403" y="1950"/>
                  <a:pt x="1403" y="1950"/>
                </a:cubicBezTo>
                <a:cubicBezTo>
                  <a:pt x="1402" y="1949"/>
                  <a:pt x="1401" y="1949"/>
                  <a:pt x="1400" y="1948"/>
                </a:cubicBezTo>
                <a:cubicBezTo>
                  <a:pt x="1383" y="1925"/>
                  <a:pt x="1375" y="1898"/>
                  <a:pt x="1371" y="1876"/>
                </a:cubicBezTo>
                <a:cubicBezTo>
                  <a:pt x="1371" y="1877"/>
                  <a:pt x="1371" y="1878"/>
                  <a:pt x="1372" y="1878"/>
                </a:cubicBezTo>
                <a:cubicBezTo>
                  <a:pt x="1372" y="1879"/>
                  <a:pt x="1373" y="1881"/>
                  <a:pt x="1374" y="1882"/>
                </a:cubicBezTo>
                <a:cubicBezTo>
                  <a:pt x="1374" y="1882"/>
                  <a:pt x="1375" y="1883"/>
                  <a:pt x="1375" y="1884"/>
                </a:cubicBezTo>
                <a:cubicBezTo>
                  <a:pt x="1375" y="1884"/>
                  <a:pt x="1376" y="1885"/>
                  <a:pt x="1376" y="1885"/>
                </a:cubicBezTo>
                <a:cubicBezTo>
                  <a:pt x="1377" y="1887"/>
                  <a:pt x="1378" y="1888"/>
                  <a:pt x="1379" y="1889"/>
                </a:cubicBezTo>
                <a:cubicBezTo>
                  <a:pt x="1381" y="1891"/>
                  <a:pt x="1382" y="1892"/>
                  <a:pt x="1383" y="1893"/>
                </a:cubicBezTo>
                <a:cubicBezTo>
                  <a:pt x="1384" y="1894"/>
                  <a:pt x="1384" y="1895"/>
                  <a:pt x="1385" y="1895"/>
                </a:cubicBezTo>
                <a:cubicBezTo>
                  <a:pt x="1386" y="1896"/>
                  <a:pt x="1386" y="1897"/>
                  <a:pt x="1387" y="1897"/>
                </a:cubicBezTo>
                <a:cubicBezTo>
                  <a:pt x="1387" y="1898"/>
                  <a:pt x="1388" y="1898"/>
                  <a:pt x="1388" y="1898"/>
                </a:cubicBezTo>
                <a:cubicBezTo>
                  <a:pt x="1388" y="1899"/>
                  <a:pt x="1389" y="1899"/>
                  <a:pt x="1389" y="1899"/>
                </a:cubicBezTo>
                <a:cubicBezTo>
                  <a:pt x="1390" y="1900"/>
                  <a:pt x="1391" y="1900"/>
                  <a:pt x="1392" y="1901"/>
                </a:cubicBezTo>
                <a:cubicBezTo>
                  <a:pt x="1393" y="1902"/>
                  <a:pt x="1395" y="1904"/>
                  <a:pt x="1396" y="1905"/>
                </a:cubicBezTo>
                <a:cubicBezTo>
                  <a:pt x="1397" y="1905"/>
                  <a:pt x="1398" y="1906"/>
                  <a:pt x="1399" y="1907"/>
                </a:cubicBezTo>
                <a:cubicBezTo>
                  <a:pt x="1400" y="1907"/>
                  <a:pt x="1401" y="1908"/>
                  <a:pt x="1402" y="1908"/>
                </a:cubicBezTo>
                <a:cubicBezTo>
                  <a:pt x="1403" y="1909"/>
                  <a:pt x="1403" y="1909"/>
                  <a:pt x="1404" y="1910"/>
                </a:cubicBezTo>
                <a:cubicBezTo>
                  <a:pt x="1405" y="1910"/>
                  <a:pt x="1406" y="1911"/>
                  <a:pt x="1407" y="1911"/>
                </a:cubicBezTo>
                <a:cubicBezTo>
                  <a:pt x="1408" y="1912"/>
                  <a:pt x="1409" y="1912"/>
                  <a:pt x="1410" y="1913"/>
                </a:cubicBezTo>
                <a:cubicBezTo>
                  <a:pt x="1413" y="1914"/>
                  <a:pt x="1413" y="1914"/>
                  <a:pt x="1413" y="1914"/>
                </a:cubicBezTo>
                <a:cubicBezTo>
                  <a:pt x="1414" y="1914"/>
                  <a:pt x="1415" y="1915"/>
                  <a:pt x="1416" y="1915"/>
                </a:cubicBezTo>
                <a:cubicBezTo>
                  <a:pt x="1417" y="1915"/>
                  <a:pt x="1418" y="1916"/>
                  <a:pt x="1419" y="1916"/>
                </a:cubicBezTo>
                <a:cubicBezTo>
                  <a:pt x="1419" y="1916"/>
                  <a:pt x="1420" y="1916"/>
                  <a:pt x="1420" y="1916"/>
                </a:cubicBezTo>
                <a:cubicBezTo>
                  <a:pt x="1420" y="1916"/>
                  <a:pt x="1420" y="1917"/>
                  <a:pt x="1420" y="1917"/>
                </a:cubicBezTo>
                <a:cubicBezTo>
                  <a:pt x="1422" y="1918"/>
                  <a:pt x="1423" y="1920"/>
                  <a:pt x="1426" y="1923"/>
                </a:cubicBezTo>
                <a:cubicBezTo>
                  <a:pt x="1428" y="1925"/>
                  <a:pt x="1431" y="1928"/>
                  <a:pt x="1434" y="1931"/>
                </a:cubicBezTo>
                <a:cubicBezTo>
                  <a:pt x="1435" y="1932"/>
                  <a:pt x="1436" y="1932"/>
                  <a:pt x="1437" y="1933"/>
                </a:cubicBezTo>
                <a:cubicBezTo>
                  <a:pt x="1437" y="1934"/>
                  <a:pt x="1438" y="1934"/>
                  <a:pt x="1439" y="1935"/>
                </a:cubicBezTo>
                <a:cubicBezTo>
                  <a:pt x="1441" y="1936"/>
                  <a:pt x="1443" y="1938"/>
                  <a:pt x="1444" y="1939"/>
                </a:cubicBezTo>
                <a:cubicBezTo>
                  <a:pt x="1446" y="1940"/>
                  <a:pt x="1448" y="1942"/>
                  <a:pt x="1450" y="1943"/>
                </a:cubicBezTo>
                <a:cubicBezTo>
                  <a:pt x="1450" y="1943"/>
                  <a:pt x="1451" y="1944"/>
                  <a:pt x="1451" y="1944"/>
                </a:cubicBezTo>
                <a:cubicBezTo>
                  <a:pt x="1452" y="1944"/>
                  <a:pt x="1452" y="1945"/>
                  <a:pt x="1453" y="1945"/>
                </a:cubicBezTo>
                <a:cubicBezTo>
                  <a:pt x="1454" y="1946"/>
                  <a:pt x="1455" y="1946"/>
                  <a:pt x="1456" y="1947"/>
                </a:cubicBezTo>
                <a:cubicBezTo>
                  <a:pt x="1458" y="1948"/>
                  <a:pt x="1460" y="1949"/>
                  <a:pt x="1462" y="1949"/>
                </a:cubicBezTo>
                <a:cubicBezTo>
                  <a:pt x="1464" y="1950"/>
                  <a:pt x="1465" y="1951"/>
                  <a:pt x="1467" y="1951"/>
                </a:cubicBezTo>
                <a:cubicBezTo>
                  <a:pt x="1469" y="1951"/>
                  <a:pt x="1471" y="1951"/>
                  <a:pt x="1472" y="1951"/>
                </a:cubicBezTo>
                <a:cubicBezTo>
                  <a:pt x="1474" y="1951"/>
                  <a:pt x="1475" y="1951"/>
                  <a:pt x="1476" y="1951"/>
                </a:cubicBezTo>
                <a:cubicBezTo>
                  <a:pt x="1477" y="1950"/>
                  <a:pt x="1478" y="1950"/>
                  <a:pt x="1478" y="1950"/>
                </a:cubicBezTo>
                <a:cubicBezTo>
                  <a:pt x="1479" y="1950"/>
                  <a:pt x="1479" y="1950"/>
                  <a:pt x="1479" y="1950"/>
                </a:cubicBezTo>
                <a:cubicBezTo>
                  <a:pt x="1479" y="1950"/>
                  <a:pt x="1479" y="1950"/>
                  <a:pt x="1478" y="1949"/>
                </a:cubicBezTo>
                <a:cubicBezTo>
                  <a:pt x="1478" y="1949"/>
                  <a:pt x="1477" y="1949"/>
                  <a:pt x="1476" y="1949"/>
                </a:cubicBezTo>
                <a:cubicBezTo>
                  <a:pt x="1475" y="1949"/>
                  <a:pt x="1474" y="1949"/>
                  <a:pt x="1473" y="1948"/>
                </a:cubicBezTo>
                <a:cubicBezTo>
                  <a:pt x="1471" y="1948"/>
                  <a:pt x="1470" y="1947"/>
                  <a:pt x="1469" y="1946"/>
                </a:cubicBezTo>
                <a:cubicBezTo>
                  <a:pt x="1467" y="1946"/>
                  <a:pt x="1466" y="1945"/>
                  <a:pt x="1464" y="1944"/>
                </a:cubicBezTo>
                <a:cubicBezTo>
                  <a:pt x="1463" y="1943"/>
                  <a:pt x="1461" y="1942"/>
                  <a:pt x="1459" y="1941"/>
                </a:cubicBezTo>
                <a:cubicBezTo>
                  <a:pt x="1459" y="1940"/>
                  <a:pt x="1458" y="1939"/>
                  <a:pt x="1457" y="1939"/>
                </a:cubicBezTo>
                <a:cubicBezTo>
                  <a:pt x="1456" y="1938"/>
                  <a:pt x="1455" y="1938"/>
                  <a:pt x="1454" y="1937"/>
                </a:cubicBezTo>
                <a:cubicBezTo>
                  <a:pt x="1453" y="1936"/>
                  <a:pt x="1451" y="1934"/>
                  <a:pt x="1449" y="1933"/>
                </a:cubicBezTo>
                <a:cubicBezTo>
                  <a:pt x="1447" y="1932"/>
                  <a:pt x="1446" y="1930"/>
                  <a:pt x="1444" y="1929"/>
                </a:cubicBezTo>
                <a:cubicBezTo>
                  <a:pt x="1443" y="1928"/>
                  <a:pt x="1442" y="1928"/>
                  <a:pt x="1441" y="1927"/>
                </a:cubicBezTo>
                <a:cubicBezTo>
                  <a:pt x="1440" y="1926"/>
                  <a:pt x="1439" y="1926"/>
                  <a:pt x="1438" y="1925"/>
                </a:cubicBezTo>
                <a:cubicBezTo>
                  <a:pt x="1435" y="1923"/>
                  <a:pt x="1432" y="1921"/>
                  <a:pt x="1429" y="1919"/>
                </a:cubicBezTo>
                <a:cubicBezTo>
                  <a:pt x="1428" y="1919"/>
                  <a:pt x="1427" y="1919"/>
                  <a:pt x="1427" y="1918"/>
                </a:cubicBezTo>
                <a:cubicBezTo>
                  <a:pt x="1427" y="1918"/>
                  <a:pt x="1428" y="1919"/>
                  <a:pt x="1428" y="1919"/>
                </a:cubicBezTo>
                <a:cubicBezTo>
                  <a:pt x="1429" y="1919"/>
                  <a:pt x="1430" y="1919"/>
                  <a:pt x="1431" y="1919"/>
                </a:cubicBezTo>
                <a:cubicBezTo>
                  <a:pt x="1432" y="1919"/>
                  <a:pt x="1433" y="1920"/>
                  <a:pt x="1434" y="1920"/>
                </a:cubicBezTo>
                <a:cubicBezTo>
                  <a:pt x="1435" y="1920"/>
                  <a:pt x="1436" y="1920"/>
                  <a:pt x="1437" y="1920"/>
                </a:cubicBezTo>
                <a:cubicBezTo>
                  <a:pt x="1438" y="1920"/>
                  <a:pt x="1439" y="1920"/>
                  <a:pt x="1440" y="1920"/>
                </a:cubicBezTo>
                <a:cubicBezTo>
                  <a:pt x="1441" y="1920"/>
                  <a:pt x="1442" y="1920"/>
                  <a:pt x="1443" y="1920"/>
                </a:cubicBezTo>
                <a:cubicBezTo>
                  <a:pt x="1444" y="1920"/>
                  <a:pt x="1445" y="1920"/>
                  <a:pt x="1446" y="1920"/>
                </a:cubicBezTo>
                <a:cubicBezTo>
                  <a:pt x="1447" y="1920"/>
                  <a:pt x="1447" y="1920"/>
                  <a:pt x="1448" y="1920"/>
                </a:cubicBezTo>
                <a:cubicBezTo>
                  <a:pt x="1448" y="1920"/>
                  <a:pt x="1448" y="1920"/>
                  <a:pt x="1449" y="1920"/>
                </a:cubicBezTo>
                <a:cubicBezTo>
                  <a:pt x="1453" y="1920"/>
                  <a:pt x="1456" y="1920"/>
                  <a:pt x="1459" y="1920"/>
                </a:cubicBezTo>
                <a:cubicBezTo>
                  <a:pt x="1462" y="1919"/>
                  <a:pt x="1465" y="1919"/>
                  <a:pt x="1467" y="1919"/>
                </a:cubicBezTo>
                <a:cubicBezTo>
                  <a:pt x="1470" y="1919"/>
                  <a:pt x="1472" y="1919"/>
                  <a:pt x="1474" y="1919"/>
                </a:cubicBezTo>
                <a:cubicBezTo>
                  <a:pt x="1475" y="1919"/>
                  <a:pt x="1477" y="1920"/>
                  <a:pt x="1478" y="1920"/>
                </a:cubicBezTo>
                <a:cubicBezTo>
                  <a:pt x="1479" y="1920"/>
                  <a:pt x="1479" y="1920"/>
                  <a:pt x="1479" y="1920"/>
                </a:cubicBezTo>
                <a:cubicBezTo>
                  <a:pt x="1479" y="1920"/>
                  <a:pt x="1479" y="1920"/>
                  <a:pt x="1478" y="1919"/>
                </a:cubicBezTo>
                <a:cubicBezTo>
                  <a:pt x="1477" y="1919"/>
                  <a:pt x="1477" y="1919"/>
                  <a:pt x="1476" y="1919"/>
                </a:cubicBezTo>
                <a:cubicBezTo>
                  <a:pt x="1476" y="1918"/>
                  <a:pt x="1475" y="1918"/>
                  <a:pt x="1474" y="1918"/>
                </a:cubicBezTo>
                <a:cubicBezTo>
                  <a:pt x="1472" y="1917"/>
                  <a:pt x="1470" y="1916"/>
                  <a:pt x="1468" y="1916"/>
                </a:cubicBezTo>
                <a:cubicBezTo>
                  <a:pt x="1465" y="1916"/>
                  <a:pt x="1462" y="1915"/>
                  <a:pt x="1459" y="1915"/>
                </a:cubicBezTo>
                <a:cubicBezTo>
                  <a:pt x="1456" y="1915"/>
                  <a:pt x="1453" y="1915"/>
                  <a:pt x="1449" y="1914"/>
                </a:cubicBezTo>
                <a:cubicBezTo>
                  <a:pt x="1449" y="1914"/>
                  <a:pt x="1448" y="1914"/>
                  <a:pt x="1448" y="1914"/>
                </a:cubicBezTo>
                <a:cubicBezTo>
                  <a:pt x="1447" y="1914"/>
                  <a:pt x="1447" y="1914"/>
                  <a:pt x="1446" y="1914"/>
                </a:cubicBezTo>
                <a:cubicBezTo>
                  <a:pt x="1446" y="1914"/>
                  <a:pt x="1445" y="1914"/>
                  <a:pt x="1444" y="1914"/>
                </a:cubicBezTo>
                <a:cubicBezTo>
                  <a:pt x="1443" y="1914"/>
                  <a:pt x="1443" y="1914"/>
                  <a:pt x="1442" y="1914"/>
                </a:cubicBezTo>
                <a:cubicBezTo>
                  <a:pt x="1442" y="1914"/>
                  <a:pt x="1442" y="1914"/>
                  <a:pt x="1441" y="1913"/>
                </a:cubicBezTo>
                <a:cubicBezTo>
                  <a:pt x="1440" y="1913"/>
                  <a:pt x="1439" y="1913"/>
                  <a:pt x="1438" y="1913"/>
                </a:cubicBezTo>
                <a:cubicBezTo>
                  <a:pt x="1437" y="1913"/>
                  <a:pt x="1437" y="1913"/>
                  <a:pt x="1436" y="1913"/>
                </a:cubicBezTo>
                <a:cubicBezTo>
                  <a:pt x="1435" y="1912"/>
                  <a:pt x="1434" y="1912"/>
                  <a:pt x="1433" y="1912"/>
                </a:cubicBezTo>
                <a:cubicBezTo>
                  <a:pt x="1432" y="1912"/>
                  <a:pt x="1431" y="1911"/>
                  <a:pt x="1430" y="1911"/>
                </a:cubicBezTo>
                <a:cubicBezTo>
                  <a:pt x="1429" y="1911"/>
                  <a:pt x="1428" y="1911"/>
                  <a:pt x="1427" y="1910"/>
                </a:cubicBezTo>
                <a:cubicBezTo>
                  <a:pt x="1426" y="1910"/>
                  <a:pt x="1425" y="1910"/>
                  <a:pt x="1424" y="1910"/>
                </a:cubicBezTo>
                <a:cubicBezTo>
                  <a:pt x="1423" y="1909"/>
                  <a:pt x="1423" y="1909"/>
                  <a:pt x="1422" y="1909"/>
                </a:cubicBezTo>
                <a:cubicBezTo>
                  <a:pt x="1421" y="1908"/>
                  <a:pt x="1420" y="1908"/>
                  <a:pt x="1419" y="1908"/>
                </a:cubicBezTo>
                <a:cubicBezTo>
                  <a:pt x="1418" y="1907"/>
                  <a:pt x="1417" y="1907"/>
                  <a:pt x="1416" y="1907"/>
                </a:cubicBezTo>
                <a:cubicBezTo>
                  <a:pt x="1413" y="1905"/>
                  <a:pt x="1413" y="1905"/>
                  <a:pt x="1413" y="1905"/>
                </a:cubicBezTo>
                <a:cubicBezTo>
                  <a:pt x="1412" y="1905"/>
                  <a:pt x="1412" y="1905"/>
                  <a:pt x="1411" y="1904"/>
                </a:cubicBezTo>
                <a:cubicBezTo>
                  <a:pt x="1410" y="1904"/>
                  <a:pt x="1409" y="1903"/>
                  <a:pt x="1408" y="1903"/>
                </a:cubicBezTo>
                <a:cubicBezTo>
                  <a:pt x="1407" y="1902"/>
                  <a:pt x="1406" y="1902"/>
                  <a:pt x="1405" y="1901"/>
                </a:cubicBezTo>
                <a:cubicBezTo>
                  <a:pt x="1404" y="1901"/>
                  <a:pt x="1402" y="1900"/>
                  <a:pt x="1400" y="1899"/>
                </a:cubicBezTo>
                <a:cubicBezTo>
                  <a:pt x="1399" y="1898"/>
                  <a:pt x="1397" y="1897"/>
                  <a:pt x="1396" y="1896"/>
                </a:cubicBezTo>
                <a:cubicBezTo>
                  <a:pt x="1395" y="1895"/>
                  <a:pt x="1394" y="1894"/>
                  <a:pt x="1393" y="1894"/>
                </a:cubicBezTo>
                <a:cubicBezTo>
                  <a:pt x="1393" y="1894"/>
                  <a:pt x="1393" y="1893"/>
                  <a:pt x="1392" y="1893"/>
                </a:cubicBezTo>
                <a:cubicBezTo>
                  <a:pt x="1392" y="1893"/>
                  <a:pt x="1392" y="1893"/>
                  <a:pt x="1391" y="1892"/>
                </a:cubicBezTo>
                <a:cubicBezTo>
                  <a:pt x="1390" y="1891"/>
                  <a:pt x="1388" y="1890"/>
                  <a:pt x="1387" y="1889"/>
                </a:cubicBezTo>
                <a:cubicBezTo>
                  <a:pt x="1386" y="1888"/>
                  <a:pt x="1385" y="1887"/>
                  <a:pt x="1383" y="1886"/>
                </a:cubicBezTo>
                <a:cubicBezTo>
                  <a:pt x="1382" y="1885"/>
                  <a:pt x="1381" y="1884"/>
                  <a:pt x="1380" y="1883"/>
                </a:cubicBezTo>
                <a:cubicBezTo>
                  <a:pt x="1379" y="1882"/>
                  <a:pt x="1379" y="1881"/>
                  <a:pt x="1378" y="1881"/>
                </a:cubicBezTo>
                <a:cubicBezTo>
                  <a:pt x="1378" y="1880"/>
                  <a:pt x="1377" y="1880"/>
                  <a:pt x="1377" y="1879"/>
                </a:cubicBezTo>
                <a:cubicBezTo>
                  <a:pt x="1376" y="1878"/>
                  <a:pt x="1375" y="1877"/>
                  <a:pt x="1374" y="1877"/>
                </a:cubicBezTo>
                <a:cubicBezTo>
                  <a:pt x="1373" y="1875"/>
                  <a:pt x="1371" y="1873"/>
                  <a:pt x="1370" y="1872"/>
                </a:cubicBezTo>
                <a:cubicBezTo>
                  <a:pt x="1370" y="1872"/>
                  <a:pt x="1370" y="1871"/>
                  <a:pt x="1370" y="1871"/>
                </a:cubicBezTo>
                <a:cubicBezTo>
                  <a:pt x="1366" y="1849"/>
                  <a:pt x="1367" y="1834"/>
                  <a:pt x="1367" y="1834"/>
                </a:cubicBezTo>
                <a:cubicBezTo>
                  <a:pt x="1367" y="1834"/>
                  <a:pt x="1432" y="1859"/>
                  <a:pt x="1495" y="1885"/>
                </a:cubicBezTo>
                <a:cubicBezTo>
                  <a:pt x="1495" y="1885"/>
                  <a:pt x="1496" y="1886"/>
                  <a:pt x="1496" y="1886"/>
                </a:cubicBezTo>
                <a:cubicBezTo>
                  <a:pt x="1499" y="1888"/>
                  <a:pt x="1502" y="1891"/>
                  <a:pt x="1506" y="1894"/>
                </a:cubicBezTo>
                <a:cubicBezTo>
                  <a:pt x="1507" y="1895"/>
                  <a:pt x="1509" y="1897"/>
                  <a:pt x="1511" y="1898"/>
                </a:cubicBezTo>
                <a:cubicBezTo>
                  <a:pt x="1512" y="1899"/>
                  <a:pt x="1514" y="1901"/>
                  <a:pt x="1516" y="1902"/>
                </a:cubicBezTo>
                <a:cubicBezTo>
                  <a:pt x="1522" y="1908"/>
                  <a:pt x="1529" y="1914"/>
                  <a:pt x="1536" y="1920"/>
                </a:cubicBezTo>
                <a:cubicBezTo>
                  <a:pt x="1542" y="1926"/>
                  <a:pt x="1549" y="1932"/>
                  <a:pt x="1555" y="1938"/>
                </a:cubicBezTo>
                <a:cubicBezTo>
                  <a:pt x="1559" y="1941"/>
                  <a:pt x="1562" y="1944"/>
                  <a:pt x="1565" y="1947"/>
                </a:cubicBezTo>
                <a:cubicBezTo>
                  <a:pt x="1568" y="1950"/>
                  <a:pt x="1572" y="1953"/>
                  <a:pt x="1575" y="1956"/>
                </a:cubicBezTo>
                <a:cubicBezTo>
                  <a:pt x="1581" y="1961"/>
                  <a:pt x="1588" y="1967"/>
                  <a:pt x="1594" y="1971"/>
                </a:cubicBezTo>
                <a:cubicBezTo>
                  <a:pt x="1595" y="1973"/>
                  <a:pt x="1597" y="1974"/>
                  <a:pt x="1598" y="1975"/>
                </a:cubicBezTo>
                <a:cubicBezTo>
                  <a:pt x="1600" y="1976"/>
                  <a:pt x="1601" y="1977"/>
                  <a:pt x="1603" y="1978"/>
                </a:cubicBezTo>
                <a:cubicBezTo>
                  <a:pt x="1604" y="1979"/>
                  <a:pt x="1604" y="1979"/>
                  <a:pt x="1605" y="1980"/>
                </a:cubicBezTo>
                <a:cubicBezTo>
                  <a:pt x="1606" y="1980"/>
                  <a:pt x="1607" y="1981"/>
                  <a:pt x="1607" y="1981"/>
                </a:cubicBezTo>
                <a:cubicBezTo>
                  <a:pt x="1609" y="1982"/>
                  <a:pt x="1610" y="1983"/>
                  <a:pt x="1612" y="1984"/>
                </a:cubicBezTo>
                <a:cubicBezTo>
                  <a:pt x="1617" y="1988"/>
                  <a:pt x="1623" y="1991"/>
                  <a:pt x="1628" y="1993"/>
                </a:cubicBezTo>
                <a:cubicBezTo>
                  <a:pt x="1634" y="1995"/>
                  <a:pt x="1638" y="1996"/>
                  <a:pt x="1642" y="1996"/>
                </a:cubicBezTo>
                <a:cubicBezTo>
                  <a:pt x="1646" y="1997"/>
                  <a:pt x="1650" y="1996"/>
                  <a:pt x="1652" y="1996"/>
                </a:cubicBezTo>
                <a:cubicBezTo>
                  <a:pt x="1654" y="1996"/>
                  <a:pt x="1655" y="1995"/>
                  <a:pt x="1655" y="1995"/>
                </a:cubicBezTo>
                <a:cubicBezTo>
                  <a:pt x="1655" y="1995"/>
                  <a:pt x="1654" y="1995"/>
                  <a:pt x="1652" y="1996"/>
                </a:cubicBezTo>
                <a:cubicBezTo>
                  <a:pt x="1651" y="1996"/>
                  <a:pt x="1651" y="1996"/>
                  <a:pt x="1650" y="1996"/>
                </a:cubicBezTo>
                <a:cubicBezTo>
                  <a:pt x="1650" y="1996"/>
                  <a:pt x="1649" y="1996"/>
                  <a:pt x="1649" y="1996"/>
                </a:cubicBezTo>
                <a:cubicBezTo>
                  <a:pt x="1649" y="1996"/>
                  <a:pt x="1648" y="1996"/>
                  <a:pt x="1648" y="1996"/>
                </a:cubicBezTo>
                <a:cubicBezTo>
                  <a:pt x="1647" y="1996"/>
                  <a:pt x="1646" y="1995"/>
                  <a:pt x="1645" y="1995"/>
                </a:cubicBezTo>
                <a:cubicBezTo>
                  <a:pt x="1644" y="1995"/>
                  <a:pt x="1644" y="1995"/>
                  <a:pt x="1643" y="1995"/>
                </a:cubicBezTo>
                <a:cubicBezTo>
                  <a:pt x="1639" y="1994"/>
                  <a:pt x="1634" y="1993"/>
                  <a:pt x="1630" y="1990"/>
                </a:cubicBezTo>
                <a:cubicBezTo>
                  <a:pt x="1628" y="1990"/>
                  <a:pt x="1627" y="1989"/>
                  <a:pt x="1626" y="1988"/>
                </a:cubicBezTo>
                <a:cubicBezTo>
                  <a:pt x="1625" y="1988"/>
                  <a:pt x="1625" y="1988"/>
                  <a:pt x="1624" y="1987"/>
                </a:cubicBezTo>
                <a:cubicBezTo>
                  <a:pt x="1623" y="1987"/>
                  <a:pt x="1623" y="1987"/>
                  <a:pt x="1622" y="1986"/>
                </a:cubicBezTo>
                <a:cubicBezTo>
                  <a:pt x="1621" y="1985"/>
                  <a:pt x="1620" y="1984"/>
                  <a:pt x="1618" y="1984"/>
                </a:cubicBezTo>
                <a:cubicBezTo>
                  <a:pt x="1617" y="1983"/>
                  <a:pt x="1616" y="1982"/>
                  <a:pt x="1614" y="1981"/>
                </a:cubicBezTo>
                <a:cubicBezTo>
                  <a:pt x="1613" y="1980"/>
                  <a:pt x="1612" y="1979"/>
                  <a:pt x="1610" y="1978"/>
                </a:cubicBezTo>
                <a:cubicBezTo>
                  <a:pt x="1610" y="1977"/>
                  <a:pt x="1609" y="1976"/>
                  <a:pt x="1608" y="1976"/>
                </a:cubicBezTo>
                <a:cubicBezTo>
                  <a:pt x="1608" y="1975"/>
                  <a:pt x="1607" y="1975"/>
                  <a:pt x="1606" y="1974"/>
                </a:cubicBezTo>
                <a:cubicBezTo>
                  <a:pt x="1605" y="1973"/>
                  <a:pt x="1603" y="1972"/>
                  <a:pt x="1602" y="1971"/>
                </a:cubicBezTo>
                <a:cubicBezTo>
                  <a:pt x="1600" y="1969"/>
                  <a:pt x="1599" y="1968"/>
                  <a:pt x="1598" y="1967"/>
                </a:cubicBezTo>
                <a:cubicBezTo>
                  <a:pt x="1597" y="1966"/>
                  <a:pt x="1596" y="1965"/>
                  <a:pt x="1595" y="1965"/>
                </a:cubicBezTo>
                <a:cubicBezTo>
                  <a:pt x="1595" y="1965"/>
                  <a:pt x="1595" y="1965"/>
                  <a:pt x="1595" y="1965"/>
                </a:cubicBezTo>
                <a:cubicBezTo>
                  <a:pt x="1597" y="1965"/>
                  <a:pt x="1598" y="1965"/>
                  <a:pt x="1599" y="1965"/>
                </a:cubicBezTo>
                <a:cubicBezTo>
                  <a:pt x="1600" y="1966"/>
                  <a:pt x="1601" y="1966"/>
                  <a:pt x="1603" y="1966"/>
                </a:cubicBezTo>
                <a:cubicBezTo>
                  <a:pt x="1605" y="1966"/>
                  <a:pt x="1607" y="1967"/>
                  <a:pt x="1610" y="1967"/>
                </a:cubicBezTo>
                <a:cubicBezTo>
                  <a:pt x="1611" y="1967"/>
                  <a:pt x="1612" y="1967"/>
                  <a:pt x="1613" y="1967"/>
                </a:cubicBezTo>
                <a:cubicBezTo>
                  <a:pt x="1614" y="1968"/>
                  <a:pt x="1614" y="1968"/>
                  <a:pt x="1614" y="1968"/>
                </a:cubicBezTo>
                <a:cubicBezTo>
                  <a:pt x="1614" y="1968"/>
                  <a:pt x="1614" y="1968"/>
                  <a:pt x="1614" y="1968"/>
                </a:cubicBezTo>
                <a:cubicBezTo>
                  <a:pt x="1614" y="1968"/>
                  <a:pt x="1614" y="1968"/>
                  <a:pt x="1614" y="1968"/>
                </a:cubicBezTo>
                <a:cubicBezTo>
                  <a:pt x="1614" y="1968"/>
                  <a:pt x="1614" y="1968"/>
                  <a:pt x="1614" y="1968"/>
                </a:cubicBezTo>
                <a:cubicBezTo>
                  <a:pt x="1614" y="1968"/>
                  <a:pt x="1614" y="1968"/>
                  <a:pt x="1614" y="1968"/>
                </a:cubicBezTo>
                <a:cubicBezTo>
                  <a:pt x="1615" y="1968"/>
                  <a:pt x="1615" y="1968"/>
                  <a:pt x="1615" y="1968"/>
                </a:cubicBezTo>
                <a:cubicBezTo>
                  <a:pt x="1615" y="1968"/>
                  <a:pt x="1615" y="1968"/>
                  <a:pt x="1615" y="1968"/>
                </a:cubicBezTo>
                <a:cubicBezTo>
                  <a:pt x="1616" y="1968"/>
                  <a:pt x="1616" y="1968"/>
                  <a:pt x="1617" y="1968"/>
                </a:cubicBezTo>
                <a:cubicBezTo>
                  <a:pt x="1617" y="1968"/>
                  <a:pt x="1618" y="1968"/>
                  <a:pt x="1618" y="1968"/>
                </a:cubicBezTo>
                <a:cubicBezTo>
                  <a:pt x="1619" y="1969"/>
                  <a:pt x="1619" y="1969"/>
                  <a:pt x="1620" y="1969"/>
                </a:cubicBezTo>
                <a:cubicBezTo>
                  <a:pt x="1621" y="1969"/>
                  <a:pt x="1622" y="1969"/>
                  <a:pt x="1623" y="1970"/>
                </a:cubicBezTo>
                <a:cubicBezTo>
                  <a:pt x="1625" y="1970"/>
                  <a:pt x="1627" y="1971"/>
                  <a:pt x="1629" y="1972"/>
                </a:cubicBezTo>
                <a:cubicBezTo>
                  <a:pt x="1631" y="1973"/>
                  <a:pt x="1633" y="1973"/>
                  <a:pt x="1634" y="1974"/>
                </a:cubicBezTo>
                <a:cubicBezTo>
                  <a:pt x="1635" y="1975"/>
                  <a:pt x="1636" y="1975"/>
                  <a:pt x="1636" y="1975"/>
                </a:cubicBezTo>
                <a:cubicBezTo>
                  <a:pt x="1637" y="1976"/>
                  <a:pt x="1638" y="1976"/>
                  <a:pt x="1639" y="1977"/>
                </a:cubicBezTo>
                <a:cubicBezTo>
                  <a:pt x="1639" y="1977"/>
                  <a:pt x="1640" y="1977"/>
                  <a:pt x="1640" y="1978"/>
                </a:cubicBezTo>
                <a:cubicBezTo>
                  <a:pt x="1641" y="1978"/>
                  <a:pt x="1641" y="1978"/>
                  <a:pt x="1642" y="1979"/>
                </a:cubicBezTo>
                <a:cubicBezTo>
                  <a:pt x="1643" y="1979"/>
                  <a:pt x="1643" y="1980"/>
                  <a:pt x="1644" y="1980"/>
                </a:cubicBezTo>
                <a:cubicBezTo>
                  <a:pt x="1644" y="1980"/>
                  <a:pt x="1645" y="1981"/>
                  <a:pt x="1645" y="1981"/>
                </a:cubicBezTo>
                <a:cubicBezTo>
                  <a:pt x="1645" y="1981"/>
                  <a:pt x="1645" y="1980"/>
                  <a:pt x="1644" y="1980"/>
                </a:cubicBezTo>
                <a:cubicBezTo>
                  <a:pt x="1644" y="1979"/>
                  <a:pt x="1644" y="1978"/>
                  <a:pt x="1643" y="1978"/>
                </a:cubicBezTo>
                <a:cubicBezTo>
                  <a:pt x="1643" y="1977"/>
                  <a:pt x="1642" y="1977"/>
                  <a:pt x="1642" y="1976"/>
                </a:cubicBezTo>
                <a:cubicBezTo>
                  <a:pt x="1641" y="1975"/>
                  <a:pt x="1641" y="1975"/>
                  <a:pt x="1640" y="1974"/>
                </a:cubicBezTo>
                <a:cubicBezTo>
                  <a:pt x="1639" y="1973"/>
                  <a:pt x="1638" y="1972"/>
                  <a:pt x="1637" y="1971"/>
                </a:cubicBezTo>
                <a:cubicBezTo>
                  <a:pt x="1636" y="1970"/>
                  <a:pt x="1635" y="1969"/>
                  <a:pt x="1634" y="1969"/>
                </a:cubicBezTo>
                <a:cubicBezTo>
                  <a:pt x="1634" y="1968"/>
                  <a:pt x="1633" y="1967"/>
                  <a:pt x="1632" y="1967"/>
                </a:cubicBezTo>
                <a:cubicBezTo>
                  <a:pt x="1630" y="1965"/>
                  <a:pt x="1628" y="1964"/>
                  <a:pt x="1626" y="1963"/>
                </a:cubicBezTo>
                <a:cubicBezTo>
                  <a:pt x="1625" y="1963"/>
                  <a:pt x="1623" y="1962"/>
                  <a:pt x="1622" y="1962"/>
                </a:cubicBezTo>
                <a:cubicBezTo>
                  <a:pt x="1622" y="1962"/>
                  <a:pt x="1621" y="1961"/>
                  <a:pt x="1620" y="1961"/>
                </a:cubicBezTo>
                <a:cubicBezTo>
                  <a:pt x="1620" y="1961"/>
                  <a:pt x="1619" y="1961"/>
                  <a:pt x="1618" y="1961"/>
                </a:cubicBezTo>
                <a:cubicBezTo>
                  <a:pt x="1618" y="1960"/>
                  <a:pt x="1617" y="1960"/>
                  <a:pt x="1617" y="1960"/>
                </a:cubicBezTo>
                <a:cubicBezTo>
                  <a:pt x="1616" y="1960"/>
                  <a:pt x="1616" y="1960"/>
                  <a:pt x="1616" y="1960"/>
                </a:cubicBezTo>
                <a:cubicBezTo>
                  <a:pt x="1616" y="1960"/>
                  <a:pt x="1616" y="1960"/>
                  <a:pt x="1616" y="1960"/>
                </a:cubicBezTo>
                <a:cubicBezTo>
                  <a:pt x="1616" y="1960"/>
                  <a:pt x="1616" y="1960"/>
                  <a:pt x="1616" y="1960"/>
                </a:cubicBezTo>
                <a:cubicBezTo>
                  <a:pt x="1615" y="1960"/>
                  <a:pt x="1615" y="1960"/>
                  <a:pt x="1615" y="1960"/>
                </a:cubicBezTo>
                <a:cubicBezTo>
                  <a:pt x="1613" y="1959"/>
                  <a:pt x="1612" y="1959"/>
                  <a:pt x="1611" y="1959"/>
                </a:cubicBezTo>
                <a:cubicBezTo>
                  <a:pt x="1608" y="1959"/>
                  <a:pt x="1606" y="1959"/>
                  <a:pt x="1603" y="1958"/>
                </a:cubicBezTo>
                <a:cubicBezTo>
                  <a:pt x="1602" y="1958"/>
                  <a:pt x="1601" y="1958"/>
                  <a:pt x="1600" y="1958"/>
                </a:cubicBezTo>
                <a:cubicBezTo>
                  <a:pt x="1599" y="1958"/>
                  <a:pt x="1598" y="1958"/>
                  <a:pt x="1596" y="1958"/>
                </a:cubicBezTo>
                <a:cubicBezTo>
                  <a:pt x="1596" y="1958"/>
                  <a:pt x="1595" y="1958"/>
                  <a:pt x="1595" y="1958"/>
                </a:cubicBezTo>
                <a:cubicBezTo>
                  <a:pt x="1594" y="1958"/>
                  <a:pt x="1594" y="1958"/>
                  <a:pt x="1593" y="1958"/>
                </a:cubicBezTo>
                <a:cubicBezTo>
                  <a:pt x="1592" y="1957"/>
                  <a:pt x="1591" y="1957"/>
                  <a:pt x="1590" y="1957"/>
                </a:cubicBezTo>
                <a:cubicBezTo>
                  <a:pt x="1588" y="1957"/>
                  <a:pt x="1587" y="1956"/>
                  <a:pt x="1585" y="1956"/>
                </a:cubicBezTo>
                <a:cubicBezTo>
                  <a:pt x="1585" y="1956"/>
                  <a:pt x="1585" y="1956"/>
                  <a:pt x="1585" y="1956"/>
                </a:cubicBezTo>
                <a:cubicBezTo>
                  <a:pt x="1583" y="1954"/>
                  <a:pt x="1581" y="1952"/>
                  <a:pt x="1580" y="1951"/>
                </a:cubicBezTo>
                <a:cubicBezTo>
                  <a:pt x="1577" y="1948"/>
                  <a:pt x="1573" y="1945"/>
                  <a:pt x="1570" y="1942"/>
                </a:cubicBezTo>
                <a:cubicBezTo>
                  <a:pt x="1567" y="1939"/>
                  <a:pt x="1564" y="1936"/>
                  <a:pt x="1561" y="1933"/>
                </a:cubicBezTo>
                <a:cubicBezTo>
                  <a:pt x="1554" y="1927"/>
                  <a:pt x="1548" y="1921"/>
                  <a:pt x="1541" y="1914"/>
                </a:cubicBezTo>
                <a:cubicBezTo>
                  <a:pt x="1538" y="1911"/>
                  <a:pt x="1534" y="1908"/>
                  <a:pt x="1531" y="1905"/>
                </a:cubicBezTo>
                <a:cubicBezTo>
                  <a:pt x="1529" y="1904"/>
                  <a:pt x="1528" y="1902"/>
                  <a:pt x="1526" y="1901"/>
                </a:cubicBezTo>
                <a:cubicBezTo>
                  <a:pt x="1524" y="1899"/>
                  <a:pt x="1522" y="1898"/>
                  <a:pt x="1521" y="1896"/>
                </a:cubicBezTo>
                <a:cubicBezTo>
                  <a:pt x="1520" y="1896"/>
                  <a:pt x="1520" y="1895"/>
                  <a:pt x="1519" y="1895"/>
                </a:cubicBezTo>
                <a:cubicBezTo>
                  <a:pt x="1550" y="1908"/>
                  <a:pt x="1578" y="1920"/>
                  <a:pt x="1596" y="1928"/>
                </a:cubicBezTo>
                <a:cubicBezTo>
                  <a:pt x="1628" y="1943"/>
                  <a:pt x="1663" y="1965"/>
                  <a:pt x="1698" y="1989"/>
                </a:cubicBezTo>
                <a:cubicBezTo>
                  <a:pt x="1698" y="1989"/>
                  <a:pt x="1698" y="1989"/>
                  <a:pt x="1698" y="1989"/>
                </a:cubicBezTo>
                <a:cubicBezTo>
                  <a:pt x="1699" y="1990"/>
                  <a:pt x="1699" y="1991"/>
                  <a:pt x="1699" y="1992"/>
                </a:cubicBezTo>
                <a:cubicBezTo>
                  <a:pt x="1700" y="1993"/>
                  <a:pt x="1700" y="1994"/>
                  <a:pt x="1701" y="1995"/>
                </a:cubicBezTo>
                <a:cubicBezTo>
                  <a:pt x="1701" y="1997"/>
                  <a:pt x="1702" y="2000"/>
                  <a:pt x="1703" y="2003"/>
                </a:cubicBezTo>
                <a:cubicBezTo>
                  <a:pt x="1703" y="2005"/>
                  <a:pt x="1704" y="2008"/>
                  <a:pt x="1705" y="2011"/>
                </a:cubicBezTo>
                <a:cubicBezTo>
                  <a:pt x="1705" y="2014"/>
                  <a:pt x="1706" y="2017"/>
                  <a:pt x="1707" y="2020"/>
                </a:cubicBezTo>
                <a:cubicBezTo>
                  <a:pt x="1707" y="2023"/>
                  <a:pt x="1708" y="2026"/>
                  <a:pt x="1709" y="2029"/>
                </a:cubicBezTo>
                <a:cubicBezTo>
                  <a:pt x="1709" y="2033"/>
                  <a:pt x="1710" y="2036"/>
                  <a:pt x="1711" y="2039"/>
                </a:cubicBezTo>
                <a:cubicBezTo>
                  <a:pt x="1711" y="2041"/>
                  <a:pt x="1712" y="2042"/>
                  <a:pt x="1712" y="2044"/>
                </a:cubicBezTo>
                <a:cubicBezTo>
                  <a:pt x="1712" y="2045"/>
                  <a:pt x="1713" y="2047"/>
                  <a:pt x="1713" y="2048"/>
                </a:cubicBezTo>
                <a:cubicBezTo>
                  <a:pt x="1714" y="2051"/>
                  <a:pt x="1715" y="2054"/>
                  <a:pt x="1717" y="2057"/>
                </a:cubicBezTo>
                <a:cubicBezTo>
                  <a:pt x="1718" y="2059"/>
                  <a:pt x="1719" y="2062"/>
                  <a:pt x="1720" y="2064"/>
                </a:cubicBezTo>
                <a:cubicBezTo>
                  <a:pt x="1721" y="2065"/>
                  <a:pt x="1722" y="2066"/>
                  <a:pt x="1722" y="2067"/>
                </a:cubicBezTo>
                <a:cubicBezTo>
                  <a:pt x="1723" y="2068"/>
                  <a:pt x="1723" y="2069"/>
                  <a:pt x="1724" y="2070"/>
                </a:cubicBezTo>
                <a:cubicBezTo>
                  <a:pt x="1725" y="2070"/>
                  <a:pt x="1725" y="2071"/>
                  <a:pt x="1726" y="2072"/>
                </a:cubicBezTo>
                <a:cubicBezTo>
                  <a:pt x="1726" y="2073"/>
                  <a:pt x="1727" y="2073"/>
                  <a:pt x="1727" y="2074"/>
                </a:cubicBezTo>
                <a:cubicBezTo>
                  <a:pt x="1728" y="2075"/>
                  <a:pt x="1729" y="2076"/>
                  <a:pt x="1730" y="2076"/>
                </a:cubicBezTo>
                <a:cubicBezTo>
                  <a:pt x="1730" y="2077"/>
                  <a:pt x="1731" y="2077"/>
                  <a:pt x="1731" y="2077"/>
                </a:cubicBezTo>
                <a:cubicBezTo>
                  <a:pt x="1731" y="2077"/>
                  <a:pt x="1730" y="2076"/>
                  <a:pt x="1730" y="2076"/>
                </a:cubicBezTo>
                <a:cubicBezTo>
                  <a:pt x="1730" y="2075"/>
                  <a:pt x="1729" y="2074"/>
                  <a:pt x="1729" y="2073"/>
                </a:cubicBezTo>
                <a:cubicBezTo>
                  <a:pt x="1728" y="2072"/>
                  <a:pt x="1728" y="2071"/>
                  <a:pt x="1728" y="2071"/>
                </a:cubicBezTo>
                <a:cubicBezTo>
                  <a:pt x="1727" y="2070"/>
                  <a:pt x="1727" y="2069"/>
                  <a:pt x="1727" y="2068"/>
                </a:cubicBezTo>
                <a:cubicBezTo>
                  <a:pt x="1726" y="2067"/>
                  <a:pt x="1726" y="2066"/>
                  <a:pt x="1726" y="2065"/>
                </a:cubicBezTo>
                <a:cubicBezTo>
                  <a:pt x="1725" y="2064"/>
                  <a:pt x="1725" y="2063"/>
                  <a:pt x="1724" y="2062"/>
                </a:cubicBezTo>
                <a:cubicBezTo>
                  <a:pt x="1724" y="2060"/>
                  <a:pt x="1723" y="2057"/>
                  <a:pt x="1722" y="2055"/>
                </a:cubicBezTo>
                <a:cubicBezTo>
                  <a:pt x="1722" y="2052"/>
                  <a:pt x="1721" y="2049"/>
                  <a:pt x="1720" y="2046"/>
                </a:cubicBezTo>
                <a:cubicBezTo>
                  <a:pt x="1720" y="2043"/>
                  <a:pt x="1719" y="2040"/>
                  <a:pt x="1718" y="2037"/>
                </a:cubicBezTo>
                <a:cubicBezTo>
                  <a:pt x="1718" y="2034"/>
                  <a:pt x="1717" y="2031"/>
                  <a:pt x="1716" y="2028"/>
                </a:cubicBezTo>
                <a:cubicBezTo>
                  <a:pt x="1716" y="2025"/>
                  <a:pt x="1715" y="2021"/>
                  <a:pt x="1714" y="2018"/>
                </a:cubicBezTo>
                <a:cubicBezTo>
                  <a:pt x="1714" y="2017"/>
                  <a:pt x="1713" y="2015"/>
                  <a:pt x="1713" y="2014"/>
                </a:cubicBezTo>
                <a:cubicBezTo>
                  <a:pt x="1712" y="2012"/>
                  <a:pt x="1712" y="2011"/>
                  <a:pt x="1711" y="2009"/>
                </a:cubicBezTo>
                <a:cubicBezTo>
                  <a:pt x="1710" y="2006"/>
                  <a:pt x="1709" y="2003"/>
                  <a:pt x="1708" y="2001"/>
                </a:cubicBezTo>
                <a:cubicBezTo>
                  <a:pt x="1707" y="1998"/>
                  <a:pt x="1706" y="1996"/>
                  <a:pt x="1705" y="1993"/>
                </a:cubicBezTo>
                <a:cubicBezTo>
                  <a:pt x="1705" y="1993"/>
                  <a:pt x="1705" y="1993"/>
                  <a:pt x="1705" y="1993"/>
                </a:cubicBezTo>
                <a:cubicBezTo>
                  <a:pt x="1711" y="1997"/>
                  <a:pt x="1718" y="2002"/>
                  <a:pt x="1724" y="2006"/>
                </a:cubicBezTo>
                <a:cubicBezTo>
                  <a:pt x="1725" y="2007"/>
                  <a:pt x="1725" y="2008"/>
                  <a:pt x="1725" y="2009"/>
                </a:cubicBezTo>
                <a:cubicBezTo>
                  <a:pt x="1726" y="2010"/>
                  <a:pt x="1726" y="2011"/>
                  <a:pt x="1727" y="2012"/>
                </a:cubicBezTo>
                <a:cubicBezTo>
                  <a:pt x="1727" y="2013"/>
                  <a:pt x="1728" y="2014"/>
                  <a:pt x="1728" y="2015"/>
                </a:cubicBezTo>
                <a:cubicBezTo>
                  <a:pt x="1729" y="2017"/>
                  <a:pt x="1729" y="2018"/>
                  <a:pt x="1730" y="2019"/>
                </a:cubicBezTo>
                <a:cubicBezTo>
                  <a:pt x="1731" y="2022"/>
                  <a:pt x="1732" y="2025"/>
                  <a:pt x="1733" y="2028"/>
                </a:cubicBezTo>
                <a:cubicBezTo>
                  <a:pt x="1734" y="2032"/>
                  <a:pt x="1735" y="2035"/>
                  <a:pt x="1736" y="2039"/>
                </a:cubicBezTo>
                <a:cubicBezTo>
                  <a:pt x="1737" y="2041"/>
                  <a:pt x="1737" y="2042"/>
                  <a:pt x="1738" y="2044"/>
                </a:cubicBezTo>
                <a:cubicBezTo>
                  <a:pt x="1738" y="2046"/>
                  <a:pt x="1739" y="2048"/>
                  <a:pt x="1740" y="2050"/>
                </a:cubicBezTo>
                <a:cubicBezTo>
                  <a:pt x="1741" y="2054"/>
                  <a:pt x="1742" y="2058"/>
                  <a:pt x="1743" y="2061"/>
                </a:cubicBezTo>
                <a:cubicBezTo>
                  <a:pt x="1745" y="2064"/>
                  <a:pt x="1745" y="2064"/>
                  <a:pt x="1745" y="2064"/>
                </a:cubicBezTo>
                <a:cubicBezTo>
                  <a:pt x="1745" y="2065"/>
                  <a:pt x="1745" y="2066"/>
                  <a:pt x="1746" y="2067"/>
                </a:cubicBezTo>
                <a:cubicBezTo>
                  <a:pt x="1747" y="2069"/>
                  <a:pt x="1747" y="2071"/>
                  <a:pt x="1748" y="2073"/>
                </a:cubicBezTo>
                <a:cubicBezTo>
                  <a:pt x="1749" y="2075"/>
                  <a:pt x="1750" y="2077"/>
                  <a:pt x="1751" y="2078"/>
                </a:cubicBezTo>
                <a:cubicBezTo>
                  <a:pt x="1752" y="2079"/>
                  <a:pt x="1752" y="2080"/>
                  <a:pt x="1753" y="2081"/>
                </a:cubicBezTo>
                <a:cubicBezTo>
                  <a:pt x="1753" y="2082"/>
                  <a:pt x="1754" y="2082"/>
                  <a:pt x="1755" y="2083"/>
                </a:cubicBezTo>
                <a:cubicBezTo>
                  <a:pt x="1755" y="2084"/>
                  <a:pt x="1756" y="2085"/>
                  <a:pt x="1756" y="2086"/>
                </a:cubicBezTo>
                <a:cubicBezTo>
                  <a:pt x="1757" y="2086"/>
                  <a:pt x="1757" y="2087"/>
                  <a:pt x="1758" y="2088"/>
                </a:cubicBezTo>
                <a:cubicBezTo>
                  <a:pt x="1759" y="2089"/>
                  <a:pt x="1760" y="2091"/>
                  <a:pt x="1762" y="2092"/>
                </a:cubicBezTo>
                <a:cubicBezTo>
                  <a:pt x="1762" y="2093"/>
                  <a:pt x="1763" y="2093"/>
                  <a:pt x="1764" y="2094"/>
                </a:cubicBezTo>
                <a:cubicBezTo>
                  <a:pt x="1764" y="2095"/>
                  <a:pt x="1765" y="2095"/>
                  <a:pt x="1766" y="2096"/>
                </a:cubicBezTo>
                <a:cubicBezTo>
                  <a:pt x="1766" y="2096"/>
                  <a:pt x="1766" y="2096"/>
                  <a:pt x="1767" y="2097"/>
                </a:cubicBezTo>
                <a:cubicBezTo>
                  <a:pt x="1767" y="2097"/>
                  <a:pt x="1767" y="2097"/>
                  <a:pt x="1767" y="2097"/>
                </a:cubicBezTo>
                <a:cubicBezTo>
                  <a:pt x="1768" y="2098"/>
                  <a:pt x="1769" y="2098"/>
                  <a:pt x="1769" y="2099"/>
                </a:cubicBezTo>
                <a:cubicBezTo>
                  <a:pt x="1771" y="2100"/>
                  <a:pt x="1772" y="2101"/>
                  <a:pt x="1773" y="2101"/>
                </a:cubicBezTo>
                <a:cubicBezTo>
                  <a:pt x="1775" y="2102"/>
                  <a:pt x="1776" y="2103"/>
                  <a:pt x="1777" y="2103"/>
                </a:cubicBezTo>
                <a:cubicBezTo>
                  <a:pt x="1778" y="2104"/>
                  <a:pt x="1779" y="2104"/>
                  <a:pt x="1780" y="2105"/>
                </a:cubicBezTo>
                <a:cubicBezTo>
                  <a:pt x="1781" y="2105"/>
                  <a:pt x="1781" y="2105"/>
                  <a:pt x="1782" y="2105"/>
                </a:cubicBezTo>
                <a:cubicBezTo>
                  <a:pt x="1782" y="2105"/>
                  <a:pt x="1783" y="2105"/>
                  <a:pt x="1783" y="2105"/>
                </a:cubicBezTo>
                <a:cubicBezTo>
                  <a:pt x="1784" y="2106"/>
                  <a:pt x="1785" y="2106"/>
                  <a:pt x="1785" y="2106"/>
                </a:cubicBezTo>
                <a:cubicBezTo>
                  <a:pt x="1786" y="2106"/>
                  <a:pt x="1787" y="2106"/>
                  <a:pt x="1787" y="2106"/>
                </a:cubicBezTo>
                <a:cubicBezTo>
                  <a:pt x="1788" y="2106"/>
                  <a:pt x="1789" y="2106"/>
                  <a:pt x="1789" y="2106"/>
                </a:cubicBezTo>
                <a:cubicBezTo>
                  <a:pt x="1789" y="2106"/>
                  <a:pt x="1788" y="2106"/>
                  <a:pt x="1787" y="2106"/>
                </a:cubicBezTo>
                <a:cubicBezTo>
                  <a:pt x="1787" y="2105"/>
                  <a:pt x="1785" y="2105"/>
                  <a:pt x="1784" y="2104"/>
                </a:cubicBezTo>
                <a:cubicBezTo>
                  <a:pt x="1783" y="2104"/>
                  <a:pt x="1783" y="2103"/>
                  <a:pt x="1783" y="2103"/>
                </a:cubicBezTo>
                <a:cubicBezTo>
                  <a:pt x="1782" y="2103"/>
                  <a:pt x="1782" y="2103"/>
                  <a:pt x="1781" y="2102"/>
                </a:cubicBezTo>
                <a:cubicBezTo>
                  <a:pt x="1780" y="2102"/>
                  <a:pt x="1779" y="2101"/>
                  <a:pt x="1778" y="2101"/>
                </a:cubicBezTo>
                <a:cubicBezTo>
                  <a:pt x="1777" y="2100"/>
                  <a:pt x="1776" y="2099"/>
                  <a:pt x="1775" y="2098"/>
                </a:cubicBezTo>
                <a:cubicBezTo>
                  <a:pt x="1774" y="2097"/>
                  <a:pt x="1773" y="2096"/>
                  <a:pt x="1772" y="2095"/>
                </a:cubicBezTo>
                <a:cubicBezTo>
                  <a:pt x="1772" y="2095"/>
                  <a:pt x="1771" y="2094"/>
                  <a:pt x="1771" y="2094"/>
                </a:cubicBezTo>
                <a:cubicBezTo>
                  <a:pt x="1771" y="2093"/>
                  <a:pt x="1770" y="2093"/>
                  <a:pt x="1770" y="2093"/>
                </a:cubicBezTo>
                <a:cubicBezTo>
                  <a:pt x="1770" y="2093"/>
                  <a:pt x="1770" y="2092"/>
                  <a:pt x="1769" y="2092"/>
                </a:cubicBezTo>
                <a:cubicBezTo>
                  <a:pt x="1769" y="2091"/>
                  <a:pt x="1768" y="2091"/>
                  <a:pt x="1768" y="2090"/>
                </a:cubicBezTo>
                <a:cubicBezTo>
                  <a:pt x="1767" y="2090"/>
                  <a:pt x="1767" y="2089"/>
                  <a:pt x="1766" y="2088"/>
                </a:cubicBezTo>
                <a:cubicBezTo>
                  <a:pt x="1765" y="2087"/>
                  <a:pt x="1764" y="2086"/>
                  <a:pt x="1763" y="2084"/>
                </a:cubicBezTo>
                <a:cubicBezTo>
                  <a:pt x="1763" y="2083"/>
                  <a:pt x="1762" y="2083"/>
                  <a:pt x="1762" y="2082"/>
                </a:cubicBezTo>
                <a:cubicBezTo>
                  <a:pt x="1761" y="2081"/>
                  <a:pt x="1761" y="2080"/>
                  <a:pt x="1760" y="2080"/>
                </a:cubicBezTo>
                <a:cubicBezTo>
                  <a:pt x="1759" y="2076"/>
                  <a:pt x="1757" y="2073"/>
                  <a:pt x="1755" y="2070"/>
                </a:cubicBezTo>
                <a:cubicBezTo>
                  <a:pt x="1754" y="2068"/>
                  <a:pt x="1754" y="2066"/>
                  <a:pt x="1753" y="2064"/>
                </a:cubicBezTo>
                <a:cubicBezTo>
                  <a:pt x="1753" y="2063"/>
                  <a:pt x="1752" y="2062"/>
                  <a:pt x="1752" y="2062"/>
                </a:cubicBezTo>
                <a:cubicBezTo>
                  <a:pt x="1751" y="2059"/>
                  <a:pt x="1751" y="2059"/>
                  <a:pt x="1751" y="2059"/>
                </a:cubicBezTo>
                <a:cubicBezTo>
                  <a:pt x="1749" y="2055"/>
                  <a:pt x="1748" y="2051"/>
                  <a:pt x="1747" y="2047"/>
                </a:cubicBezTo>
                <a:cubicBezTo>
                  <a:pt x="1746" y="2046"/>
                  <a:pt x="1746" y="2044"/>
                  <a:pt x="1745" y="2042"/>
                </a:cubicBezTo>
                <a:cubicBezTo>
                  <a:pt x="1744" y="2040"/>
                  <a:pt x="1744" y="2038"/>
                  <a:pt x="1743" y="2036"/>
                </a:cubicBezTo>
                <a:cubicBezTo>
                  <a:pt x="1741" y="2033"/>
                  <a:pt x="1740" y="2029"/>
                  <a:pt x="1739" y="2026"/>
                </a:cubicBezTo>
                <a:cubicBezTo>
                  <a:pt x="1737" y="2023"/>
                  <a:pt x="1736" y="2020"/>
                  <a:pt x="1734" y="2017"/>
                </a:cubicBezTo>
                <a:cubicBezTo>
                  <a:pt x="1733" y="2016"/>
                  <a:pt x="1733" y="2015"/>
                  <a:pt x="1732" y="2014"/>
                </a:cubicBezTo>
                <a:cubicBezTo>
                  <a:pt x="1731" y="2012"/>
                  <a:pt x="1730" y="2011"/>
                  <a:pt x="1729" y="2010"/>
                </a:cubicBezTo>
                <a:cubicBezTo>
                  <a:pt x="1729" y="2010"/>
                  <a:pt x="1729" y="2010"/>
                  <a:pt x="1729" y="2009"/>
                </a:cubicBezTo>
                <a:cubicBezTo>
                  <a:pt x="1756" y="2027"/>
                  <a:pt x="1782" y="2044"/>
                  <a:pt x="1808" y="2057"/>
                </a:cubicBezTo>
                <a:cubicBezTo>
                  <a:pt x="1779" y="2038"/>
                  <a:pt x="1757" y="2020"/>
                  <a:pt x="1740" y="2004"/>
                </a:cubicBezTo>
                <a:cubicBezTo>
                  <a:pt x="1742" y="2006"/>
                  <a:pt x="1745" y="2007"/>
                  <a:pt x="1748" y="2009"/>
                </a:cubicBezTo>
                <a:cubicBezTo>
                  <a:pt x="1750" y="2009"/>
                  <a:pt x="1751" y="2010"/>
                  <a:pt x="1752" y="2010"/>
                </a:cubicBezTo>
                <a:cubicBezTo>
                  <a:pt x="1753" y="2011"/>
                  <a:pt x="1754" y="2011"/>
                  <a:pt x="1755" y="2012"/>
                </a:cubicBezTo>
                <a:cubicBezTo>
                  <a:pt x="1756" y="2012"/>
                  <a:pt x="1758" y="2013"/>
                  <a:pt x="1759" y="2013"/>
                </a:cubicBezTo>
                <a:cubicBezTo>
                  <a:pt x="1760" y="2014"/>
                  <a:pt x="1761" y="2014"/>
                  <a:pt x="1762" y="2015"/>
                </a:cubicBezTo>
                <a:cubicBezTo>
                  <a:pt x="1767" y="2016"/>
                  <a:pt x="1772" y="2018"/>
                  <a:pt x="1777" y="2019"/>
                </a:cubicBezTo>
                <a:cubicBezTo>
                  <a:pt x="1782" y="2020"/>
                  <a:pt x="1787" y="2021"/>
                  <a:pt x="1792" y="2022"/>
                </a:cubicBezTo>
                <a:cubicBezTo>
                  <a:pt x="1795" y="2023"/>
                  <a:pt x="1797" y="2023"/>
                  <a:pt x="1799" y="2024"/>
                </a:cubicBezTo>
                <a:cubicBezTo>
                  <a:pt x="1800" y="2024"/>
                  <a:pt x="1800" y="2024"/>
                  <a:pt x="1801" y="2025"/>
                </a:cubicBezTo>
                <a:cubicBezTo>
                  <a:pt x="1802" y="2025"/>
                  <a:pt x="1802" y="2025"/>
                  <a:pt x="1803" y="2025"/>
                </a:cubicBezTo>
                <a:cubicBezTo>
                  <a:pt x="1803" y="2025"/>
                  <a:pt x="1804" y="2025"/>
                  <a:pt x="1804" y="2026"/>
                </a:cubicBezTo>
                <a:cubicBezTo>
                  <a:pt x="1805" y="2026"/>
                  <a:pt x="1805" y="2026"/>
                  <a:pt x="1806" y="2026"/>
                </a:cubicBezTo>
                <a:cubicBezTo>
                  <a:pt x="1810" y="2028"/>
                  <a:pt x="1814" y="2030"/>
                  <a:pt x="1818" y="2032"/>
                </a:cubicBezTo>
                <a:cubicBezTo>
                  <a:pt x="1822" y="2034"/>
                  <a:pt x="1825" y="2036"/>
                  <a:pt x="1828" y="2039"/>
                </a:cubicBezTo>
                <a:cubicBezTo>
                  <a:pt x="1829" y="2039"/>
                  <a:pt x="1829" y="2040"/>
                  <a:pt x="1830" y="2040"/>
                </a:cubicBezTo>
                <a:cubicBezTo>
                  <a:pt x="1831" y="2041"/>
                  <a:pt x="1831" y="2042"/>
                  <a:pt x="1832" y="2042"/>
                </a:cubicBezTo>
                <a:cubicBezTo>
                  <a:pt x="1833" y="2043"/>
                  <a:pt x="1833" y="2043"/>
                  <a:pt x="1834" y="2044"/>
                </a:cubicBezTo>
                <a:cubicBezTo>
                  <a:pt x="1834" y="2045"/>
                  <a:pt x="1835" y="2045"/>
                  <a:pt x="1835" y="2046"/>
                </a:cubicBezTo>
                <a:cubicBezTo>
                  <a:pt x="1837" y="2047"/>
                  <a:pt x="1837" y="2048"/>
                  <a:pt x="1838" y="2049"/>
                </a:cubicBezTo>
                <a:cubicBezTo>
                  <a:pt x="1839" y="2050"/>
                  <a:pt x="1840" y="2051"/>
                  <a:pt x="1841" y="2052"/>
                </a:cubicBezTo>
                <a:cubicBezTo>
                  <a:pt x="1841" y="2052"/>
                  <a:pt x="1842" y="2053"/>
                  <a:pt x="1843" y="2054"/>
                </a:cubicBezTo>
                <a:cubicBezTo>
                  <a:pt x="1843" y="2055"/>
                  <a:pt x="1844" y="2055"/>
                  <a:pt x="1844" y="2056"/>
                </a:cubicBezTo>
                <a:cubicBezTo>
                  <a:pt x="1845" y="2057"/>
                  <a:pt x="1845" y="2057"/>
                  <a:pt x="1845" y="2057"/>
                </a:cubicBezTo>
                <a:cubicBezTo>
                  <a:pt x="1845" y="2057"/>
                  <a:pt x="1845" y="2057"/>
                  <a:pt x="1844" y="2055"/>
                </a:cubicBezTo>
                <a:cubicBezTo>
                  <a:pt x="1844" y="2054"/>
                  <a:pt x="1843" y="2053"/>
                  <a:pt x="1842" y="2051"/>
                </a:cubicBezTo>
                <a:cubicBezTo>
                  <a:pt x="1842" y="2050"/>
                  <a:pt x="1841" y="2049"/>
                  <a:pt x="1840" y="2047"/>
                </a:cubicBezTo>
                <a:cubicBezTo>
                  <a:pt x="1839" y="2046"/>
                  <a:pt x="1839" y="2045"/>
                  <a:pt x="1838" y="2044"/>
                </a:cubicBezTo>
                <a:cubicBezTo>
                  <a:pt x="1836" y="2041"/>
                  <a:pt x="1834" y="2038"/>
                  <a:pt x="1831" y="2035"/>
                </a:cubicBezTo>
                <a:cubicBezTo>
                  <a:pt x="1828" y="2032"/>
                  <a:pt x="1825" y="2030"/>
                  <a:pt x="1821" y="2027"/>
                </a:cubicBezTo>
                <a:cubicBezTo>
                  <a:pt x="1817" y="2024"/>
                  <a:pt x="1813" y="2022"/>
                  <a:pt x="1809" y="2020"/>
                </a:cubicBezTo>
                <a:cubicBezTo>
                  <a:pt x="1804" y="2018"/>
                  <a:pt x="1799" y="2016"/>
                  <a:pt x="1794" y="2015"/>
                </a:cubicBezTo>
                <a:cubicBezTo>
                  <a:pt x="1789" y="2014"/>
                  <a:pt x="1784" y="2013"/>
                  <a:pt x="1779" y="2012"/>
                </a:cubicBezTo>
                <a:cubicBezTo>
                  <a:pt x="1774" y="2010"/>
                  <a:pt x="1770" y="2009"/>
                  <a:pt x="1765" y="2007"/>
                </a:cubicBezTo>
                <a:cubicBezTo>
                  <a:pt x="1760" y="2006"/>
                  <a:pt x="1756" y="2004"/>
                  <a:pt x="1751" y="2002"/>
                </a:cubicBezTo>
                <a:cubicBezTo>
                  <a:pt x="1747" y="2000"/>
                  <a:pt x="1743" y="1999"/>
                  <a:pt x="1739" y="1997"/>
                </a:cubicBezTo>
                <a:cubicBezTo>
                  <a:pt x="1735" y="1995"/>
                  <a:pt x="1731" y="1993"/>
                  <a:pt x="1728" y="1991"/>
                </a:cubicBezTo>
                <a:cubicBezTo>
                  <a:pt x="1727" y="1991"/>
                  <a:pt x="1726" y="1991"/>
                  <a:pt x="1726" y="1990"/>
                </a:cubicBezTo>
                <a:cubicBezTo>
                  <a:pt x="1712" y="1977"/>
                  <a:pt x="1702" y="1965"/>
                  <a:pt x="1694" y="1955"/>
                </a:cubicBezTo>
                <a:cubicBezTo>
                  <a:pt x="1749" y="1969"/>
                  <a:pt x="1792" y="1994"/>
                  <a:pt x="1845" y="2004"/>
                </a:cubicBezTo>
                <a:cubicBezTo>
                  <a:pt x="1845" y="2004"/>
                  <a:pt x="1845" y="2004"/>
                  <a:pt x="1846" y="2005"/>
                </a:cubicBezTo>
                <a:cubicBezTo>
                  <a:pt x="1847" y="2005"/>
                  <a:pt x="1849" y="2006"/>
                  <a:pt x="1852" y="2007"/>
                </a:cubicBezTo>
                <a:cubicBezTo>
                  <a:pt x="1854" y="2008"/>
                  <a:pt x="1856" y="2010"/>
                  <a:pt x="1859" y="2011"/>
                </a:cubicBezTo>
                <a:cubicBezTo>
                  <a:pt x="1860" y="2011"/>
                  <a:pt x="1861" y="2012"/>
                  <a:pt x="1862" y="2013"/>
                </a:cubicBezTo>
                <a:cubicBezTo>
                  <a:pt x="1864" y="2013"/>
                  <a:pt x="1865" y="2014"/>
                  <a:pt x="1866" y="2015"/>
                </a:cubicBezTo>
                <a:cubicBezTo>
                  <a:pt x="1868" y="2016"/>
                  <a:pt x="1869" y="2016"/>
                  <a:pt x="1871" y="2017"/>
                </a:cubicBezTo>
                <a:cubicBezTo>
                  <a:pt x="1871" y="2018"/>
                  <a:pt x="1872" y="2018"/>
                  <a:pt x="1873" y="2018"/>
                </a:cubicBezTo>
                <a:cubicBezTo>
                  <a:pt x="1873" y="2019"/>
                  <a:pt x="1874" y="2019"/>
                  <a:pt x="1875" y="2020"/>
                </a:cubicBezTo>
                <a:cubicBezTo>
                  <a:pt x="1876" y="2021"/>
                  <a:pt x="1878" y="2022"/>
                  <a:pt x="1879" y="2023"/>
                </a:cubicBezTo>
                <a:cubicBezTo>
                  <a:pt x="1881" y="2024"/>
                  <a:pt x="1882" y="2024"/>
                  <a:pt x="1884" y="2025"/>
                </a:cubicBezTo>
                <a:cubicBezTo>
                  <a:pt x="1885" y="2026"/>
                  <a:pt x="1887" y="2028"/>
                  <a:pt x="1888" y="2029"/>
                </a:cubicBezTo>
                <a:cubicBezTo>
                  <a:pt x="1889" y="2029"/>
                  <a:pt x="1890" y="2030"/>
                  <a:pt x="1891" y="2030"/>
                </a:cubicBezTo>
                <a:cubicBezTo>
                  <a:pt x="1892" y="2031"/>
                  <a:pt x="1892" y="2031"/>
                  <a:pt x="1893" y="2032"/>
                </a:cubicBezTo>
                <a:cubicBezTo>
                  <a:pt x="1900" y="2036"/>
                  <a:pt x="1906" y="2042"/>
                  <a:pt x="1912" y="2047"/>
                </a:cubicBezTo>
                <a:cubicBezTo>
                  <a:pt x="1919" y="2053"/>
                  <a:pt x="1925" y="2059"/>
                  <a:pt x="1931" y="2065"/>
                </a:cubicBezTo>
                <a:cubicBezTo>
                  <a:pt x="1932" y="2067"/>
                  <a:pt x="1934" y="2069"/>
                  <a:pt x="1936" y="2071"/>
                </a:cubicBezTo>
                <a:cubicBezTo>
                  <a:pt x="1937" y="2072"/>
                  <a:pt x="1938" y="2074"/>
                  <a:pt x="1940" y="2076"/>
                </a:cubicBezTo>
                <a:cubicBezTo>
                  <a:pt x="1943" y="2079"/>
                  <a:pt x="1945" y="2083"/>
                  <a:pt x="1948" y="2086"/>
                </a:cubicBezTo>
                <a:cubicBezTo>
                  <a:pt x="1950" y="2088"/>
                  <a:pt x="1951" y="2090"/>
                  <a:pt x="1952" y="2092"/>
                </a:cubicBezTo>
                <a:cubicBezTo>
                  <a:pt x="1954" y="2094"/>
                  <a:pt x="1955" y="2095"/>
                  <a:pt x="1956" y="2097"/>
                </a:cubicBezTo>
                <a:cubicBezTo>
                  <a:pt x="1957" y="2099"/>
                  <a:pt x="1959" y="2101"/>
                  <a:pt x="1960" y="2103"/>
                </a:cubicBezTo>
                <a:cubicBezTo>
                  <a:pt x="1961" y="2104"/>
                  <a:pt x="1961" y="2105"/>
                  <a:pt x="1962" y="2106"/>
                </a:cubicBezTo>
                <a:cubicBezTo>
                  <a:pt x="1962" y="2107"/>
                  <a:pt x="1963" y="2108"/>
                  <a:pt x="1964" y="2108"/>
                </a:cubicBezTo>
                <a:cubicBezTo>
                  <a:pt x="1965" y="2110"/>
                  <a:pt x="1966" y="2112"/>
                  <a:pt x="1967" y="2114"/>
                </a:cubicBezTo>
                <a:cubicBezTo>
                  <a:pt x="1968" y="2116"/>
                  <a:pt x="1970" y="2118"/>
                  <a:pt x="1971" y="2120"/>
                </a:cubicBezTo>
                <a:cubicBezTo>
                  <a:pt x="1972" y="2122"/>
                  <a:pt x="1973" y="2124"/>
                  <a:pt x="1974" y="2125"/>
                </a:cubicBezTo>
                <a:cubicBezTo>
                  <a:pt x="1975" y="2127"/>
                  <a:pt x="1976" y="2129"/>
                  <a:pt x="1977" y="2131"/>
                </a:cubicBezTo>
                <a:cubicBezTo>
                  <a:pt x="1981" y="2139"/>
                  <a:pt x="1985" y="2146"/>
                  <a:pt x="1989" y="2153"/>
                </a:cubicBezTo>
                <a:cubicBezTo>
                  <a:pt x="1991" y="2156"/>
                  <a:pt x="1992" y="2160"/>
                  <a:pt x="1994" y="2163"/>
                </a:cubicBezTo>
                <a:cubicBezTo>
                  <a:pt x="1996" y="2166"/>
                  <a:pt x="1997" y="2170"/>
                  <a:pt x="1999" y="2173"/>
                </a:cubicBezTo>
                <a:cubicBezTo>
                  <a:pt x="2005" y="2185"/>
                  <a:pt x="2010" y="2195"/>
                  <a:pt x="2013" y="2203"/>
                </a:cubicBezTo>
                <a:cubicBezTo>
                  <a:pt x="2015" y="2206"/>
                  <a:pt x="2016" y="2209"/>
                  <a:pt x="2017" y="2211"/>
                </a:cubicBezTo>
                <a:cubicBezTo>
                  <a:pt x="2018" y="2213"/>
                  <a:pt x="2019" y="2214"/>
                  <a:pt x="2019" y="2214"/>
                </a:cubicBezTo>
                <a:cubicBezTo>
                  <a:pt x="2019" y="2214"/>
                  <a:pt x="2018" y="2213"/>
                  <a:pt x="2018" y="2211"/>
                </a:cubicBezTo>
                <a:cubicBezTo>
                  <a:pt x="2017" y="2209"/>
                  <a:pt x="2016" y="2206"/>
                  <a:pt x="2015" y="2202"/>
                </a:cubicBezTo>
                <a:cubicBezTo>
                  <a:pt x="2013" y="2198"/>
                  <a:pt x="2012" y="2194"/>
                  <a:pt x="2010" y="2188"/>
                </a:cubicBezTo>
                <a:cubicBezTo>
                  <a:pt x="2009" y="2186"/>
                  <a:pt x="2008" y="2183"/>
                  <a:pt x="2006" y="2180"/>
                </a:cubicBezTo>
                <a:cubicBezTo>
                  <a:pt x="2005" y="2177"/>
                  <a:pt x="2004" y="2174"/>
                  <a:pt x="2003" y="2171"/>
                </a:cubicBezTo>
                <a:cubicBezTo>
                  <a:pt x="2002" y="2168"/>
                  <a:pt x="2000" y="2164"/>
                  <a:pt x="1999" y="2161"/>
                </a:cubicBezTo>
                <a:cubicBezTo>
                  <a:pt x="1997" y="2157"/>
                  <a:pt x="1996" y="2154"/>
                  <a:pt x="1994" y="2150"/>
                </a:cubicBezTo>
                <a:cubicBezTo>
                  <a:pt x="1992" y="2147"/>
                  <a:pt x="1991" y="2143"/>
                  <a:pt x="1989" y="2139"/>
                </a:cubicBezTo>
                <a:cubicBezTo>
                  <a:pt x="1988" y="2137"/>
                  <a:pt x="1987" y="2135"/>
                  <a:pt x="1986" y="2134"/>
                </a:cubicBezTo>
                <a:cubicBezTo>
                  <a:pt x="1986" y="2133"/>
                  <a:pt x="1985" y="2132"/>
                  <a:pt x="1985" y="2131"/>
                </a:cubicBezTo>
                <a:cubicBezTo>
                  <a:pt x="1985" y="2130"/>
                  <a:pt x="1984" y="2130"/>
                  <a:pt x="1984" y="2130"/>
                </a:cubicBezTo>
                <a:cubicBezTo>
                  <a:pt x="1985" y="2130"/>
                  <a:pt x="1987" y="2131"/>
                  <a:pt x="1988" y="2132"/>
                </a:cubicBezTo>
                <a:cubicBezTo>
                  <a:pt x="1990" y="2133"/>
                  <a:pt x="1993" y="2135"/>
                  <a:pt x="1995" y="2137"/>
                </a:cubicBezTo>
                <a:cubicBezTo>
                  <a:pt x="1998" y="2139"/>
                  <a:pt x="2001" y="2141"/>
                  <a:pt x="2004" y="2143"/>
                </a:cubicBezTo>
                <a:cubicBezTo>
                  <a:pt x="2007" y="2145"/>
                  <a:pt x="2010" y="2147"/>
                  <a:pt x="2014" y="2149"/>
                </a:cubicBezTo>
                <a:cubicBezTo>
                  <a:pt x="2017" y="2152"/>
                  <a:pt x="2020" y="2154"/>
                  <a:pt x="2024" y="2157"/>
                </a:cubicBezTo>
                <a:cubicBezTo>
                  <a:pt x="2027" y="2159"/>
                  <a:pt x="2030" y="2162"/>
                  <a:pt x="2034" y="2164"/>
                </a:cubicBezTo>
                <a:cubicBezTo>
                  <a:pt x="2036" y="2167"/>
                  <a:pt x="2036" y="2167"/>
                  <a:pt x="2036" y="2167"/>
                </a:cubicBezTo>
                <a:cubicBezTo>
                  <a:pt x="2037" y="2167"/>
                  <a:pt x="2038" y="2168"/>
                  <a:pt x="2038" y="2169"/>
                </a:cubicBezTo>
                <a:cubicBezTo>
                  <a:pt x="2040" y="2170"/>
                  <a:pt x="2041" y="2172"/>
                  <a:pt x="2043" y="2173"/>
                </a:cubicBezTo>
                <a:cubicBezTo>
                  <a:pt x="2046" y="2176"/>
                  <a:pt x="2049" y="2179"/>
                  <a:pt x="2051" y="2182"/>
                </a:cubicBezTo>
                <a:cubicBezTo>
                  <a:pt x="2054" y="2185"/>
                  <a:pt x="2056" y="2188"/>
                  <a:pt x="2058" y="2191"/>
                </a:cubicBezTo>
                <a:cubicBezTo>
                  <a:pt x="2060" y="2194"/>
                  <a:pt x="2062" y="2197"/>
                  <a:pt x="2064" y="2200"/>
                </a:cubicBezTo>
                <a:cubicBezTo>
                  <a:pt x="2064" y="2201"/>
                  <a:pt x="2065" y="2202"/>
                  <a:pt x="2066" y="2204"/>
                </a:cubicBezTo>
                <a:cubicBezTo>
                  <a:pt x="2067" y="2205"/>
                  <a:pt x="2067" y="2206"/>
                  <a:pt x="2068" y="2207"/>
                </a:cubicBezTo>
                <a:cubicBezTo>
                  <a:pt x="2068" y="2209"/>
                  <a:pt x="2069" y="2210"/>
                  <a:pt x="2069" y="2211"/>
                </a:cubicBezTo>
                <a:cubicBezTo>
                  <a:pt x="2070" y="2212"/>
                  <a:pt x="2070" y="2213"/>
                  <a:pt x="2071" y="2214"/>
                </a:cubicBezTo>
                <a:cubicBezTo>
                  <a:pt x="2071" y="2215"/>
                  <a:pt x="2072" y="2217"/>
                  <a:pt x="2072" y="2218"/>
                </a:cubicBezTo>
                <a:cubicBezTo>
                  <a:pt x="2073" y="2219"/>
                  <a:pt x="2073" y="2219"/>
                  <a:pt x="2073" y="2219"/>
                </a:cubicBezTo>
                <a:cubicBezTo>
                  <a:pt x="2073" y="2219"/>
                  <a:pt x="2073" y="2219"/>
                  <a:pt x="2073" y="2218"/>
                </a:cubicBezTo>
                <a:cubicBezTo>
                  <a:pt x="2072" y="2217"/>
                  <a:pt x="2072" y="2215"/>
                  <a:pt x="2072" y="2213"/>
                </a:cubicBezTo>
                <a:cubicBezTo>
                  <a:pt x="2072" y="2212"/>
                  <a:pt x="2072" y="2211"/>
                  <a:pt x="2072" y="2210"/>
                </a:cubicBezTo>
                <a:cubicBezTo>
                  <a:pt x="2071" y="2209"/>
                  <a:pt x="2071" y="2208"/>
                  <a:pt x="2071" y="2206"/>
                </a:cubicBezTo>
                <a:cubicBezTo>
                  <a:pt x="2070" y="2205"/>
                  <a:pt x="2070" y="2204"/>
                  <a:pt x="2069" y="2202"/>
                </a:cubicBezTo>
                <a:cubicBezTo>
                  <a:pt x="2069" y="2201"/>
                  <a:pt x="2068" y="2199"/>
                  <a:pt x="2068" y="2198"/>
                </a:cubicBezTo>
                <a:cubicBezTo>
                  <a:pt x="2067" y="2196"/>
                  <a:pt x="2067" y="2194"/>
                  <a:pt x="2066" y="2193"/>
                </a:cubicBezTo>
                <a:cubicBezTo>
                  <a:pt x="2065" y="2191"/>
                  <a:pt x="2064" y="2190"/>
                  <a:pt x="2063" y="2188"/>
                </a:cubicBezTo>
                <a:cubicBezTo>
                  <a:pt x="2061" y="2184"/>
                  <a:pt x="2059" y="2181"/>
                  <a:pt x="2057" y="2178"/>
                </a:cubicBezTo>
                <a:cubicBezTo>
                  <a:pt x="2056" y="2177"/>
                  <a:pt x="2055" y="2176"/>
                  <a:pt x="2055" y="2175"/>
                </a:cubicBezTo>
                <a:cubicBezTo>
                  <a:pt x="2054" y="2174"/>
                  <a:pt x="2053" y="2173"/>
                  <a:pt x="2053" y="2173"/>
                </a:cubicBezTo>
                <a:cubicBezTo>
                  <a:pt x="2051" y="2171"/>
                  <a:pt x="2050" y="2169"/>
                  <a:pt x="2048" y="2168"/>
                </a:cubicBezTo>
                <a:cubicBezTo>
                  <a:pt x="2047" y="2166"/>
                  <a:pt x="2045" y="2165"/>
                  <a:pt x="2044" y="2163"/>
                </a:cubicBezTo>
                <a:cubicBezTo>
                  <a:pt x="2043" y="2162"/>
                  <a:pt x="2042" y="2161"/>
                  <a:pt x="2041" y="2161"/>
                </a:cubicBezTo>
                <a:cubicBezTo>
                  <a:pt x="2039" y="2158"/>
                  <a:pt x="2039" y="2158"/>
                  <a:pt x="2039" y="2158"/>
                </a:cubicBezTo>
                <a:cubicBezTo>
                  <a:pt x="2035" y="2156"/>
                  <a:pt x="2032" y="2153"/>
                  <a:pt x="2028" y="2150"/>
                </a:cubicBezTo>
                <a:cubicBezTo>
                  <a:pt x="2026" y="2149"/>
                  <a:pt x="2025" y="2148"/>
                  <a:pt x="2023" y="2147"/>
                </a:cubicBezTo>
                <a:cubicBezTo>
                  <a:pt x="2021" y="2146"/>
                  <a:pt x="2019" y="2144"/>
                  <a:pt x="2018" y="2143"/>
                </a:cubicBezTo>
                <a:cubicBezTo>
                  <a:pt x="2014" y="2141"/>
                  <a:pt x="2010" y="2139"/>
                  <a:pt x="2007" y="2138"/>
                </a:cubicBezTo>
                <a:cubicBezTo>
                  <a:pt x="2004" y="2136"/>
                  <a:pt x="2001" y="2134"/>
                  <a:pt x="1998" y="2133"/>
                </a:cubicBezTo>
                <a:cubicBezTo>
                  <a:pt x="1995" y="2132"/>
                  <a:pt x="1992" y="2130"/>
                  <a:pt x="1989" y="2129"/>
                </a:cubicBezTo>
                <a:cubicBezTo>
                  <a:pt x="1987" y="2128"/>
                  <a:pt x="1985" y="2127"/>
                  <a:pt x="1983" y="2127"/>
                </a:cubicBezTo>
                <a:cubicBezTo>
                  <a:pt x="1983" y="2127"/>
                  <a:pt x="1983" y="2127"/>
                  <a:pt x="1983" y="2127"/>
                </a:cubicBezTo>
                <a:cubicBezTo>
                  <a:pt x="1982" y="2125"/>
                  <a:pt x="1981" y="2124"/>
                  <a:pt x="1980" y="2122"/>
                </a:cubicBezTo>
                <a:cubicBezTo>
                  <a:pt x="1979" y="2120"/>
                  <a:pt x="1978" y="2118"/>
                  <a:pt x="1977" y="2116"/>
                </a:cubicBezTo>
                <a:cubicBezTo>
                  <a:pt x="1976" y="2114"/>
                  <a:pt x="1975" y="2112"/>
                  <a:pt x="1974" y="2110"/>
                </a:cubicBezTo>
                <a:cubicBezTo>
                  <a:pt x="1973" y="2108"/>
                  <a:pt x="1971" y="2106"/>
                  <a:pt x="1970" y="2104"/>
                </a:cubicBezTo>
                <a:cubicBezTo>
                  <a:pt x="1970" y="2103"/>
                  <a:pt x="1969" y="2102"/>
                  <a:pt x="1968" y="2101"/>
                </a:cubicBezTo>
                <a:cubicBezTo>
                  <a:pt x="1968" y="2101"/>
                  <a:pt x="1967" y="2100"/>
                  <a:pt x="1967" y="2099"/>
                </a:cubicBezTo>
                <a:cubicBezTo>
                  <a:pt x="1965" y="2097"/>
                  <a:pt x="1964" y="2095"/>
                  <a:pt x="1963" y="2093"/>
                </a:cubicBezTo>
                <a:cubicBezTo>
                  <a:pt x="1961" y="2091"/>
                  <a:pt x="1960" y="2089"/>
                  <a:pt x="1959" y="2087"/>
                </a:cubicBezTo>
                <a:cubicBezTo>
                  <a:pt x="1957" y="2085"/>
                  <a:pt x="1956" y="2083"/>
                  <a:pt x="1955" y="2081"/>
                </a:cubicBezTo>
                <a:cubicBezTo>
                  <a:pt x="1952" y="2078"/>
                  <a:pt x="1949" y="2074"/>
                  <a:pt x="1946" y="2071"/>
                </a:cubicBezTo>
                <a:cubicBezTo>
                  <a:pt x="1944" y="2069"/>
                  <a:pt x="1943" y="2067"/>
                  <a:pt x="1941" y="2065"/>
                </a:cubicBezTo>
                <a:cubicBezTo>
                  <a:pt x="1940" y="2064"/>
                  <a:pt x="1938" y="2062"/>
                  <a:pt x="1937" y="2060"/>
                </a:cubicBezTo>
                <a:cubicBezTo>
                  <a:pt x="1936" y="2059"/>
                  <a:pt x="1935" y="2059"/>
                  <a:pt x="1934" y="2058"/>
                </a:cubicBezTo>
                <a:cubicBezTo>
                  <a:pt x="1934" y="2058"/>
                  <a:pt x="1934" y="2058"/>
                  <a:pt x="1934" y="2058"/>
                </a:cubicBezTo>
                <a:cubicBezTo>
                  <a:pt x="1934" y="2057"/>
                  <a:pt x="1934" y="2057"/>
                  <a:pt x="1934" y="2057"/>
                </a:cubicBezTo>
                <a:cubicBezTo>
                  <a:pt x="1934" y="2057"/>
                  <a:pt x="1934" y="2057"/>
                  <a:pt x="1934" y="2057"/>
                </a:cubicBezTo>
                <a:cubicBezTo>
                  <a:pt x="1934" y="2057"/>
                  <a:pt x="1934" y="2057"/>
                  <a:pt x="1934" y="2057"/>
                </a:cubicBezTo>
                <a:cubicBezTo>
                  <a:pt x="1933" y="2057"/>
                  <a:pt x="1933" y="2057"/>
                  <a:pt x="1933" y="2057"/>
                </a:cubicBezTo>
                <a:cubicBezTo>
                  <a:pt x="1932" y="2055"/>
                  <a:pt x="1932" y="2055"/>
                  <a:pt x="1932" y="2055"/>
                </a:cubicBezTo>
                <a:cubicBezTo>
                  <a:pt x="1931" y="2055"/>
                  <a:pt x="1930" y="2054"/>
                  <a:pt x="1930" y="2053"/>
                </a:cubicBezTo>
                <a:cubicBezTo>
                  <a:pt x="1930" y="2054"/>
                  <a:pt x="1931" y="2054"/>
                  <a:pt x="1932" y="2054"/>
                </a:cubicBezTo>
                <a:cubicBezTo>
                  <a:pt x="1933" y="2055"/>
                  <a:pt x="1935" y="2056"/>
                  <a:pt x="1936" y="2057"/>
                </a:cubicBezTo>
                <a:cubicBezTo>
                  <a:pt x="1942" y="2060"/>
                  <a:pt x="1949" y="2063"/>
                  <a:pt x="1955" y="2066"/>
                </a:cubicBezTo>
                <a:cubicBezTo>
                  <a:pt x="1956" y="2066"/>
                  <a:pt x="1956" y="2066"/>
                  <a:pt x="1956" y="2066"/>
                </a:cubicBezTo>
                <a:cubicBezTo>
                  <a:pt x="1958" y="2067"/>
                  <a:pt x="1958" y="2067"/>
                  <a:pt x="1958" y="2067"/>
                </a:cubicBezTo>
                <a:cubicBezTo>
                  <a:pt x="1960" y="2068"/>
                  <a:pt x="1960" y="2068"/>
                  <a:pt x="1960" y="2068"/>
                </a:cubicBezTo>
                <a:cubicBezTo>
                  <a:pt x="1962" y="2068"/>
                  <a:pt x="1963" y="2069"/>
                  <a:pt x="1965" y="2070"/>
                </a:cubicBezTo>
                <a:cubicBezTo>
                  <a:pt x="1968" y="2071"/>
                  <a:pt x="1971" y="2072"/>
                  <a:pt x="1975" y="2073"/>
                </a:cubicBezTo>
                <a:cubicBezTo>
                  <a:pt x="1981" y="2075"/>
                  <a:pt x="1988" y="2077"/>
                  <a:pt x="1994" y="2080"/>
                </a:cubicBezTo>
                <a:cubicBezTo>
                  <a:pt x="2000" y="2082"/>
                  <a:pt x="2005" y="2084"/>
                  <a:pt x="2011" y="2087"/>
                </a:cubicBezTo>
                <a:cubicBezTo>
                  <a:pt x="2016" y="2089"/>
                  <a:pt x="2021" y="2092"/>
                  <a:pt x="2025" y="2095"/>
                </a:cubicBezTo>
                <a:cubicBezTo>
                  <a:pt x="2029" y="2098"/>
                  <a:pt x="2033" y="2101"/>
                  <a:pt x="2036" y="2103"/>
                </a:cubicBezTo>
                <a:cubicBezTo>
                  <a:pt x="2039" y="2106"/>
                  <a:pt x="2041" y="2109"/>
                  <a:pt x="2043" y="2111"/>
                </a:cubicBezTo>
                <a:cubicBezTo>
                  <a:pt x="2044" y="2113"/>
                  <a:pt x="2045" y="2114"/>
                  <a:pt x="2045" y="2115"/>
                </a:cubicBezTo>
                <a:cubicBezTo>
                  <a:pt x="2046" y="2116"/>
                  <a:pt x="2046" y="2116"/>
                  <a:pt x="2047" y="2117"/>
                </a:cubicBezTo>
                <a:cubicBezTo>
                  <a:pt x="2048" y="2119"/>
                  <a:pt x="2048" y="2119"/>
                  <a:pt x="2048" y="2119"/>
                </a:cubicBezTo>
                <a:cubicBezTo>
                  <a:pt x="2048" y="2119"/>
                  <a:pt x="2048" y="2119"/>
                  <a:pt x="2047" y="2117"/>
                </a:cubicBezTo>
                <a:cubicBezTo>
                  <a:pt x="2047" y="2116"/>
                  <a:pt x="2047" y="2115"/>
                  <a:pt x="2046" y="2114"/>
                </a:cubicBezTo>
                <a:cubicBezTo>
                  <a:pt x="2046" y="2113"/>
                  <a:pt x="2045" y="2112"/>
                  <a:pt x="2044" y="2111"/>
                </a:cubicBezTo>
                <a:cubicBezTo>
                  <a:pt x="2043" y="2108"/>
                  <a:pt x="2041" y="2105"/>
                  <a:pt x="2038" y="2101"/>
                </a:cubicBezTo>
                <a:cubicBezTo>
                  <a:pt x="2035" y="2098"/>
                  <a:pt x="2032" y="2095"/>
                  <a:pt x="2027" y="2091"/>
                </a:cubicBezTo>
                <a:cubicBezTo>
                  <a:pt x="2023" y="2088"/>
                  <a:pt x="2019" y="2084"/>
                  <a:pt x="2013" y="2081"/>
                </a:cubicBezTo>
                <a:cubicBezTo>
                  <a:pt x="2008" y="2078"/>
                  <a:pt x="2002" y="2076"/>
                  <a:pt x="1996" y="2073"/>
                </a:cubicBezTo>
                <a:cubicBezTo>
                  <a:pt x="1993" y="2072"/>
                  <a:pt x="1990" y="2071"/>
                  <a:pt x="1987" y="2069"/>
                </a:cubicBezTo>
                <a:cubicBezTo>
                  <a:pt x="1984" y="2068"/>
                  <a:pt x="1980" y="2067"/>
                  <a:pt x="1977" y="2066"/>
                </a:cubicBezTo>
                <a:cubicBezTo>
                  <a:pt x="1974" y="2065"/>
                  <a:pt x="1971" y="2063"/>
                  <a:pt x="1968" y="2062"/>
                </a:cubicBezTo>
                <a:cubicBezTo>
                  <a:pt x="1966" y="2062"/>
                  <a:pt x="1964" y="2061"/>
                  <a:pt x="1963" y="2060"/>
                </a:cubicBezTo>
                <a:cubicBezTo>
                  <a:pt x="1960" y="2059"/>
                  <a:pt x="1960" y="2059"/>
                  <a:pt x="1960" y="2059"/>
                </a:cubicBezTo>
                <a:cubicBezTo>
                  <a:pt x="1960" y="2059"/>
                  <a:pt x="1960" y="2059"/>
                  <a:pt x="1959" y="2059"/>
                </a:cubicBezTo>
                <a:cubicBezTo>
                  <a:pt x="1958" y="2058"/>
                  <a:pt x="1958" y="2058"/>
                  <a:pt x="1958" y="2058"/>
                </a:cubicBezTo>
                <a:cubicBezTo>
                  <a:pt x="1953" y="2056"/>
                  <a:pt x="1953" y="2056"/>
                  <a:pt x="1953" y="2056"/>
                </a:cubicBezTo>
                <a:cubicBezTo>
                  <a:pt x="1952" y="2056"/>
                  <a:pt x="1950" y="2055"/>
                  <a:pt x="1949" y="2054"/>
                </a:cubicBezTo>
                <a:cubicBezTo>
                  <a:pt x="1947" y="2054"/>
                  <a:pt x="1946" y="2053"/>
                  <a:pt x="1944" y="2052"/>
                </a:cubicBezTo>
                <a:cubicBezTo>
                  <a:pt x="1943" y="2051"/>
                  <a:pt x="1941" y="2051"/>
                  <a:pt x="1940" y="2050"/>
                </a:cubicBezTo>
                <a:cubicBezTo>
                  <a:pt x="1936" y="2048"/>
                  <a:pt x="1933" y="2047"/>
                  <a:pt x="1930" y="2045"/>
                </a:cubicBezTo>
                <a:cubicBezTo>
                  <a:pt x="1934" y="2046"/>
                  <a:pt x="1938" y="2047"/>
                  <a:pt x="1942" y="2048"/>
                </a:cubicBezTo>
                <a:cubicBezTo>
                  <a:pt x="1945" y="2049"/>
                  <a:pt x="1947" y="2049"/>
                  <a:pt x="1950" y="2050"/>
                </a:cubicBezTo>
                <a:cubicBezTo>
                  <a:pt x="1951" y="2050"/>
                  <a:pt x="1953" y="2050"/>
                  <a:pt x="1954" y="2050"/>
                </a:cubicBezTo>
                <a:cubicBezTo>
                  <a:pt x="1955" y="2050"/>
                  <a:pt x="1957" y="2050"/>
                  <a:pt x="1958" y="2050"/>
                </a:cubicBezTo>
                <a:cubicBezTo>
                  <a:pt x="1964" y="2051"/>
                  <a:pt x="1969" y="2051"/>
                  <a:pt x="1974" y="2051"/>
                </a:cubicBezTo>
                <a:cubicBezTo>
                  <a:pt x="1977" y="2051"/>
                  <a:pt x="1980" y="2051"/>
                  <a:pt x="1982" y="2051"/>
                </a:cubicBezTo>
                <a:cubicBezTo>
                  <a:pt x="1985" y="2052"/>
                  <a:pt x="1988" y="2052"/>
                  <a:pt x="1990" y="2052"/>
                </a:cubicBezTo>
                <a:cubicBezTo>
                  <a:pt x="1993" y="2052"/>
                  <a:pt x="1996" y="2052"/>
                  <a:pt x="1998" y="2052"/>
                </a:cubicBezTo>
                <a:cubicBezTo>
                  <a:pt x="2001" y="2053"/>
                  <a:pt x="2003" y="2053"/>
                  <a:pt x="2006" y="2053"/>
                </a:cubicBezTo>
                <a:cubicBezTo>
                  <a:pt x="2011" y="2054"/>
                  <a:pt x="2015" y="2055"/>
                  <a:pt x="2020" y="2056"/>
                </a:cubicBezTo>
                <a:cubicBezTo>
                  <a:pt x="2022" y="2056"/>
                  <a:pt x="2024" y="2057"/>
                  <a:pt x="2026" y="2058"/>
                </a:cubicBezTo>
                <a:cubicBezTo>
                  <a:pt x="2027" y="2058"/>
                  <a:pt x="2027" y="2058"/>
                  <a:pt x="2028" y="2058"/>
                </a:cubicBezTo>
                <a:cubicBezTo>
                  <a:pt x="2028" y="2058"/>
                  <a:pt x="2028" y="2059"/>
                  <a:pt x="2029" y="2059"/>
                </a:cubicBezTo>
                <a:cubicBezTo>
                  <a:pt x="2029" y="2059"/>
                  <a:pt x="2030" y="2059"/>
                  <a:pt x="2030" y="2059"/>
                </a:cubicBezTo>
                <a:cubicBezTo>
                  <a:pt x="2031" y="2060"/>
                  <a:pt x="2031" y="2060"/>
                  <a:pt x="2032" y="2060"/>
                </a:cubicBezTo>
                <a:cubicBezTo>
                  <a:pt x="2035" y="2062"/>
                  <a:pt x="2038" y="2064"/>
                  <a:pt x="2041" y="2066"/>
                </a:cubicBezTo>
                <a:cubicBezTo>
                  <a:pt x="2043" y="2068"/>
                  <a:pt x="2045" y="2070"/>
                  <a:pt x="2047" y="2071"/>
                </a:cubicBezTo>
                <a:cubicBezTo>
                  <a:pt x="2049" y="2073"/>
                  <a:pt x="2050" y="2075"/>
                  <a:pt x="2051" y="2076"/>
                </a:cubicBezTo>
                <a:cubicBezTo>
                  <a:pt x="2051" y="2077"/>
                  <a:pt x="2052" y="2077"/>
                  <a:pt x="2052" y="2077"/>
                </a:cubicBezTo>
                <a:cubicBezTo>
                  <a:pt x="2052" y="2077"/>
                  <a:pt x="2051" y="2077"/>
                  <a:pt x="2051" y="2075"/>
                </a:cubicBezTo>
                <a:cubicBezTo>
                  <a:pt x="2050" y="2074"/>
                  <a:pt x="2050" y="2072"/>
                  <a:pt x="2048" y="2070"/>
                </a:cubicBezTo>
                <a:cubicBezTo>
                  <a:pt x="2047" y="2068"/>
                  <a:pt x="2045" y="2066"/>
                  <a:pt x="2043" y="2064"/>
                </a:cubicBezTo>
                <a:cubicBezTo>
                  <a:pt x="2040" y="2061"/>
                  <a:pt x="2037" y="2059"/>
                  <a:pt x="2034" y="2056"/>
                </a:cubicBezTo>
                <a:cubicBezTo>
                  <a:pt x="2033" y="2056"/>
                  <a:pt x="2033" y="2056"/>
                  <a:pt x="2033" y="2055"/>
                </a:cubicBezTo>
                <a:cubicBezTo>
                  <a:pt x="2032" y="2055"/>
                  <a:pt x="2032" y="2055"/>
                  <a:pt x="2031" y="2054"/>
                </a:cubicBezTo>
                <a:cubicBezTo>
                  <a:pt x="2031" y="2054"/>
                  <a:pt x="2030" y="2054"/>
                  <a:pt x="2030" y="2054"/>
                </a:cubicBezTo>
                <a:cubicBezTo>
                  <a:pt x="2029" y="2053"/>
                  <a:pt x="2029" y="2053"/>
                  <a:pt x="2028" y="2053"/>
                </a:cubicBezTo>
                <a:cubicBezTo>
                  <a:pt x="2027" y="2052"/>
                  <a:pt x="2027" y="2052"/>
                  <a:pt x="2027" y="2052"/>
                </a:cubicBezTo>
                <a:cubicBezTo>
                  <a:pt x="2027" y="2052"/>
                  <a:pt x="2027" y="2052"/>
                  <a:pt x="2027" y="2052"/>
                </a:cubicBezTo>
                <a:cubicBezTo>
                  <a:pt x="2027" y="2052"/>
                  <a:pt x="2027" y="2052"/>
                  <a:pt x="2027" y="2052"/>
                </a:cubicBezTo>
                <a:cubicBezTo>
                  <a:pt x="2026" y="2052"/>
                  <a:pt x="2025" y="2052"/>
                  <a:pt x="2025" y="2051"/>
                </a:cubicBezTo>
                <a:cubicBezTo>
                  <a:pt x="2024" y="2051"/>
                  <a:pt x="2023" y="2050"/>
                  <a:pt x="2022" y="2050"/>
                </a:cubicBezTo>
                <a:cubicBezTo>
                  <a:pt x="2017" y="2048"/>
                  <a:pt x="2012" y="2047"/>
                  <a:pt x="2007" y="2046"/>
                </a:cubicBezTo>
                <a:cubicBezTo>
                  <a:pt x="2004" y="2046"/>
                  <a:pt x="2002" y="2045"/>
                  <a:pt x="1999" y="2045"/>
                </a:cubicBezTo>
                <a:cubicBezTo>
                  <a:pt x="1996" y="2045"/>
                  <a:pt x="1994" y="2044"/>
                  <a:pt x="1991" y="2044"/>
                </a:cubicBezTo>
                <a:cubicBezTo>
                  <a:pt x="1988" y="2044"/>
                  <a:pt x="1986" y="2044"/>
                  <a:pt x="1983" y="2043"/>
                </a:cubicBezTo>
                <a:cubicBezTo>
                  <a:pt x="1980" y="2043"/>
                  <a:pt x="1977" y="2043"/>
                  <a:pt x="1975" y="2043"/>
                </a:cubicBezTo>
                <a:cubicBezTo>
                  <a:pt x="1969" y="2043"/>
                  <a:pt x="1964" y="2043"/>
                  <a:pt x="1958" y="2043"/>
                </a:cubicBezTo>
                <a:cubicBezTo>
                  <a:pt x="1953" y="2043"/>
                  <a:pt x="1948" y="2042"/>
                  <a:pt x="1943" y="2041"/>
                </a:cubicBezTo>
                <a:cubicBezTo>
                  <a:pt x="1938" y="2041"/>
                  <a:pt x="1933" y="2040"/>
                  <a:pt x="1929" y="2039"/>
                </a:cubicBezTo>
                <a:cubicBezTo>
                  <a:pt x="1925" y="2037"/>
                  <a:pt x="1920" y="2036"/>
                  <a:pt x="1917" y="2035"/>
                </a:cubicBezTo>
                <a:cubicBezTo>
                  <a:pt x="1915" y="2034"/>
                  <a:pt x="1913" y="2034"/>
                  <a:pt x="1911" y="2033"/>
                </a:cubicBezTo>
                <a:cubicBezTo>
                  <a:pt x="1910" y="2032"/>
                  <a:pt x="1909" y="2032"/>
                  <a:pt x="1909" y="2031"/>
                </a:cubicBezTo>
                <a:cubicBezTo>
                  <a:pt x="1907" y="2030"/>
                  <a:pt x="1906" y="2029"/>
                  <a:pt x="1904" y="2028"/>
                </a:cubicBezTo>
                <a:cubicBezTo>
                  <a:pt x="1903" y="2027"/>
                  <a:pt x="1901" y="2026"/>
                  <a:pt x="1900" y="2024"/>
                </a:cubicBezTo>
                <a:cubicBezTo>
                  <a:pt x="1899" y="2024"/>
                  <a:pt x="1898" y="2023"/>
                  <a:pt x="1897" y="2022"/>
                </a:cubicBezTo>
                <a:cubicBezTo>
                  <a:pt x="1896" y="2022"/>
                  <a:pt x="1895" y="2021"/>
                  <a:pt x="1894" y="2021"/>
                </a:cubicBezTo>
                <a:cubicBezTo>
                  <a:pt x="1892" y="2019"/>
                  <a:pt x="1891" y="2018"/>
                  <a:pt x="1889" y="2017"/>
                </a:cubicBezTo>
                <a:cubicBezTo>
                  <a:pt x="1887" y="2016"/>
                  <a:pt x="1885" y="2014"/>
                  <a:pt x="1883" y="2013"/>
                </a:cubicBezTo>
                <a:cubicBezTo>
                  <a:pt x="1882" y="2013"/>
                  <a:pt x="1881" y="2012"/>
                  <a:pt x="1880" y="2012"/>
                </a:cubicBezTo>
                <a:cubicBezTo>
                  <a:pt x="1880" y="2011"/>
                  <a:pt x="1879" y="2010"/>
                  <a:pt x="1878" y="2010"/>
                </a:cubicBezTo>
                <a:cubicBezTo>
                  <a:pt x="1877" y="2009"/>
                  <a:pt x="1876" y="2009"/>
                  <a:pt x="1875" y="2008"/>
                </a:cubicBezTo>
                <a:cubicBezTo>
                  <a:pt x="1876" y="2008"/>
                  <a:pt x="1878" y="2008"/>
                  <a:pt x="1879" y="2008"/>
                </a:cubicBezTo>
                <a:cubicBezTo>
                  <a:pt x="1937" y="2011"/>
                  <a:pt x="2010" y="2008"/>
                  <a:pt x="2045" y="2022"/>
                </a:cubicBezTo>
                <a:cubicBezTo>
                  <a:pt x="2061" y="2029"/>
                  <a:pt x="2077" y="2037"/>
                  <a:pt x="2091" y="2046"/>
                </a:cubicBezTo>
                <a:cubicBezTo>
                  <a:pt x="2091" y="2046"/>
                  <a:pt x="2091" y="2046"/>
                  <a:pt x="2092" y="2047"/>
                </a:cubicBezTo>
                <a:cubicBezTo>
                  <a:pt x="2092" y="2048"/>
                  <a:pt x="2092" y="2048"/>
                  <a:pt x="2093" y="2049"/>
                </a:cubicBezTo>
                <a:cubicBezTo>
                  <a:pt x="2093" y="2050"/>
                  <a:pt x="2094" y="2051"/>
                  <a:pt x="2094" y="2052"/>
                </a:cubicBezTo>
                <a:cubicBezTo>
                  <a:pt x="2095" y="2053"/>
                  <a:pt x="2095" y="2054"/>
                  <a:pt x="2096" y="2055"/>
                </a:cubicBezTo>
                <a:cubicBezTo>
                  <a:pt x="2098" y="2059"/>
                  <a:pt x="2100" y="2063"/>
                  <a:pt x="2101" y="2069"/>
                </a:cubicBezTo>
                <a:cubicBezTo>
                  <a:pt x="2103" y="2074"/>
                  <a:pt x="2104" y="2079"/>
                  <a:pt x="2105" y="2086"/>
                </a:cubicBezTo>
                <a:cubicBezTo>
                  <a:pt x="2107" y="2092"/>
                  <a:pt x="2108" y="2098"/>
                  <a:pt x="2108" y="2105"/>
                </a:cubicBezTo>
                <a:cubicBezTo>
                  <a:pt x="2109" y="2108"/>
                  <a:pt x="2109" y="2112"/>
                  <a:pt x="2110" y="2115"/>
                </a:cubicBezTo>
                <a:cubicBezTo>
                  <a:pt x="2110" y="2119"/>
                  <a:pt x="2111" y="2123"/>
                  <a:pt x="2111" y="2126"/>
                </a:cubicBezTo>
                <a:cubicBezTo>
                  <a:pt x="2112" y="2133"/>
                  <a:pt x="2113" y="2141"/>
                  <a:pt x="2115" y="2148"/>
                </a:cubicBezTo>
                <a:cubicBezTo>
                  <a:pt x="2116" y="2155"/>
                  <a:pt x="2118" y="2163"/>
                  <a:pt x="2121" y="2170"/>
                </a:cubicBezTo>
                <a:cubicBezTo>
                  <a:pt x="2122" y="2173"/>
                  <a:pt x="2124" y="2177"/>
                  <a:pt x="2125" y="2180"/>
                </a:cubicBezTo>
                <a:cubicBezTo>
                  <a:pt x="2126" y="2182"/>
                  <a:pt x="2127" y="2183"/>
                  <a:pt x="2128" y="2185"/>
                </a:cubicBezTo>
                <a:cubicBezTo>
                  <a:pt x="2129" y="2186"/>
                  <a:pt x="2130" y="2188"/>
                  <a:pt x="2131" y="2189"/>
                </a:cubicBezTo>
                <a:cubicBezTo>
                  <a:pt x="2135" y="2195"/>
                  <a:pt x="2140" y="2201"/>
                  <a:pt x="2145" y="2205"/>
                </a:cubicBezTo>
                <a:cubicBezTo>
                  <a:pt x="2145" y="2205"/>
                  <a:pt x="2146" y="2206"/>
                  <a:pt x="2147" y="2206"/>
                </a:cubicBezTo>
                <a:cubicBezTo>
                  <a:pt x="2147" y="2207"/>
                  <a:pt x="2148" y="2207"/>
                  <a:pt x="2149" y="2208"/>
                </a:cubicBezTo>
                <a:cubicBezTo>
                  <a:pt x="2149" y="2208"/>
                  <a:pt x="2150" y="2209"/>
                  <a:pt x="2151" y="2209"/>
                </a:cubicBezTo>
                <a:cubicBezTo>
                  <a:pt x="2151" y="2210"/>
                  <a:pt x="2152" y="2210"/>
                  <a:pt x="2153" y="2211"/>
                </a:cubicBezTo>
                <a:cubicBezTo>
                  <a:pt x="2155" y="2212"/>
                  <a:pt x="2158" y="2214"/>
                  <a:pt x="2160" y="2215"/>
                </a:cubicBezTo>
                <a:cubicBezTo>
                  <a:pt x="2166" y="2217"/>
                  <a:pt x="2170" y="2219"/>
                  <a:pt x="2175" y="2220"/>
                </a:cubicBezTo>
                <a:cubicBezTo>
                  <a:pt x="2179" y="2221"/>
                  <a:pt x="2183" y="2222"/>
                  <a:pt x="2186" y="2223"/>
                </a:cubicBezTo>
                <a:cubicBezTo>
                  <a:pt x="2189" y="2223"/>
                  <a:pt x="2192" y="2224"/>
                  <a:pt x="2194" y="2224"/>
                </a:cubicBezTo>
                <a:cubicBezTo>
                  <a:pt x="2195" y="2224"/>
                  <a:pt x="2196" y="2224"/>
                  <a:pt x="2196" y="2224"/>
                </a:cubicBezTo>
                <a:cubicBezTo>
                  <a:pt x="2196" y="2224"/>
                  <a:pt x="2195" y="2224"/>
                  <a:pt x="2194" y="2223"/>
                </a:cubicBezTo>
                <a:cubicBezTo>
                  <a:pt x="2192" y="2223"/>
                  <a:pt x="2190" y="2222"/>
                  <a:pt x="2187" y="2221"/>
                </a:cubicBezTo>
                <a:cubicBezTo>
                  <a:pt x="2184" y="2220"/>
                  <a:pt x="2180" y="2219"/>
                  <a:pt x="2176" y="2217"/>
                </a:cubicBezTo>
                <a:cubicBezTo>
                  <a:pt x="2172" y="2215"/>
                  <a:pt x="2167" y="2213"/>
                  <a:pt x="2163" y="2211"/>
                </a:cubicBezTo>
                <a:cubicBezTo>
                  <a:pt x="2160" y="2209"/>
                  <a:pt x="2158" y="2208"/>
                  <a:pt x="2156" y="2206"/>
                </a:cubicBezTo>
                <a:cubicBezTo>
                  <a:pt x="2155" y="2206"/>
                  <a:pt x="2154" y="2205"/>
                  <a:pt x="2154" y="2205"/>
                </a:cubicBezTo>
                <a:cubicBezTo>
                  <a:pt x="2153" y="2204"/>
                  <a:pt x="2153" y="2204"/>
                  <a:pt x="2152" y="2203"/>
                </a:cubicBezTo>
                <a:cubicBezTo>
                  <a:pt x="2152" y="2203"/>
                  <a:pt x="2151" y="2202"/>
                  <a:pt x="2150" y="2202"/>
                </a:cubicBezTo>
                <a:cubicBezTo>
                  <a:pt x="2150" y="2202"/>
                  <a:pt x="2149" y="2201"/>
                  <a:pt x="2149" y="2200"/>
                </a:cubicBezTo>
                <a:cubicBezTo>
                  <a:pt x="2144" y="2196"/>
                  <a:pt x="2140" y="2191"/>
                  <a:pt x="2137" y="2186"/>
                </a:cubicBezTo>
                <a:cubicBezTo>
                  <a:pt x="2136" y="2184"/>
                  <a:pt x="2135" y="2183"/>
                  <a:pt x="2134" y="2181"/>
                </a:cubicBezTo>
                <a:cubicBezTo>
                  <a:pt x="2134" y="2180"/>
                  <a:pt x="2133" y="2178"/>
                  <a:pt x="2132" y="2177"/>
                </a:cubicBezTo>
                <a:cubicBezTo>
                  <a:pt x="2131" y="2174"/>
                  <a:pt x="2129" y="2170"/>
                  <a:pt x="2128" y="2167"/>
                </a:cubicBezTo>
                <a:cubicBezTo>
                  <a:pt x="2127" y="2163"/>
                  <a:pt x="2125" y="2159"/>
                  <a:pt x="2124" y="2155"/>
                </a:cubicBezTo>
                <a:cubicBezTo>
                  <a:pt x="2125" y="2156"/>
                  <a:pt x="2126" y="2157"/>
                  <a:pt x="2128" y="2159"/>
                </a:cubicBezTo>
                <a:cubicBezTo>
                  <a:pt x="2128" y="2160"/>
                  <a:pt x="2129" y="2160"/>
                  <a:pt x="2129" y="2161"/>
                </a:cubicBezTo>
                <a:cubicBezTo>
                  <a:pt x="2130" y="2162"/>
                  <a:pt x="2130" y="2162"/>
                  <a:pt x="2130" y="2162"/>
                </a:cubicBezTo>
                <a:cubicBezTo>
                  <a:pt x="2131" y="2163"/>
                  <a:pt x="2131" y="2163"/>
                  <a:pt x="2131" y="2163"/>
                </a:cubicBezTo>
                <a:cubicBezTo>
                  <a:pt x="2132" y="2164"/>
                  <a:pt x="2133" y="2165"/>
                  <a:pt x="2133" y="2165"/>
                </a:cubicBezTo>
                <a:cubicBezTo>
                  <a:pt x="2134" y="2166"/>
                  <a:pt x="2135" y="2167"/>
                  <a:pt x="2136" y="2167"/>
                </a:cubicBezTo>
                <a:cubicBezTo>
                  <a:pt x="2137" y="2169"/>
                  <a:pt x="2139" y="2170"/>
                  <a:pt x="2140" y="2171"/>
                </a:cubicBezTo>
                <a:cubicBezTo>
                  <a:pt x="2142" y="2172"/>
                  <a:pt x="2142" y="2172"/>
                  <a:pt x="2142" y="2172"/>
                </a:cubicBezTo>
                <a:cubicBezTo>
                  <a:pt x="2142" y="2172"/>
                  <a:pt x="2142" y="2172"/>
                  <a:pt x="2142" y="2172"/>
                </a:cubicBezTo>
                <a:cubicBezTo>
                  <a:pt x="2142" y="2172"/>
                  <a:pt x="2142" y="2172"/>
                  <a:pt x="2142" y="2172"/>
                </a:cubicBezTo>
                <a:cubicBezTo>
                  <a:pt x="2142" y="2172"/>
                  <a:pt x="2142" y="2172"/>
                  <a:pt x="2142" y="2172"/>
                </a:cubicBezTo>
                <a:cubicBezTo>
                  <a:pt x="2142" y="2172"/>
                  <a:pt x="2142" y="2172"/>
                  <a:pt x="2142" y="2172"/>
                </a:cubicBezTo>
                <a:cubicBezTo>
                  <a:pt x="2143" y="2173"/>
                  <a:pt x="2143" y="2173"/>
                  <a:pt x="2143" y="2173"/>
                </a:cubicBezTo>
                <a:cubicBezTo>
                  <a:pt x="2145" y="2174"/>
                  <a:pt x="2145" y="2174"/>
                  <a:pt x="2145" y="2174"/>
                </a:cubicBezTo>
                <a:cubicBezTo>
                  <a:pt x="2149" y="2177"/>
                  <a:pt x="2152" y="2178"/>
                  <a:pt x="2156" y="2180"/>
                </a:cubicBezTo>
                <a:cubicBezTo>
                  <a:pt x="2159" y="2182"/>
                  <a:pt x="2163" y="2183"/>
                  <a:pt x="2166" y="2184"/>
                </a:cubicBezTo>
                <a:cubicBezTo>
                  <a:pt x="2170" y="2186"/>
                  <a:pt x="2173" y="2187"/>
                  <a:pt x="2176" y="2188"/>
                </a:cubicBezTo>
                <a:cubicBezTo>
                  <a:pt x="2179" y="2189"/>
                  <a:pt x="2182" y="2191"/>
                  <a:pt x="2184" y="2192"/>
                </a:cubicBezTo>
                <a:cubicBezTo>
                  <a:pt x="2187" y="2193"/>
                  <a:pt x="2189" y="2194"/>
                  <a:pt x="2191" y="2195"/>
                </a:cubicBezTo>
                <a:cubicBezTo>
                  <a:pt x="2192" y="2196"/>
                  <a:pt x="2193" y="2196"/>
                  <a:pt x="2194" y="2197"/>
                </a:cubicBezTo>
                <a:cubicBezTo>
                  <a:pt x="2195" y="2197"/>
                  <a:pt x="2196" y="2198"/>
                  <a:pt x="2196" y="2198"/>
                </a:cubicBezTo>
                <a:cubicBezTo>
                  <a:pt x="2197" y="2199"/>
                  <a:pt x="2197" y="2199"/>
                  <a:pt x="2197" y="2199"/>
                </a:cubicBezTo>
                <a:cubicBezTo>
                  <a:pt x="2198" y="2199"/>
                  <a:pt x="2198" y="2200"/>
                  <a:pt x="2198" y="2200"/>
                </a:cubicBezTo>
                <a:cubicBezTo>
                  <a:pt x="2199" y="2200"/>
                  <a:pt x="2199" y="2200"/>
                  <a:pt x="2199" y="2201"/>
                </a:cubicBezTo>
                <a:cubicBezTo>
                  <a:pt x="2200" y="2201"/>
                  <a:pt x="2201" y="2202"/>
                  <a:pt x="2201" y="2202"/>
                </a:cubicBezTo>
                <a:cubicBezTo>
                  <a:pt x="2201" y="2202"/>
                  <a:pt x="2200" y="2201"/>
                  <a:pt x="2200" y="2200"/>
                </a:cubicBezTo>
                <a:cubicBezTo>
                  <a:pt x="2199" y="2200"/>
                  <a:pt x="2199" y="2200"/>
                  <a:pt x="2199" y="2199"/>
                </a:cubicBezTo>
                <a:cubicBezTo>
                  <a:pt x="2199" y="2199"/>
                  <a:pt x="2198" y="2198"/>
                  <a:pt x="2198" y="2198"/>
                </a:cubicBezTo>
                <a:cubicBezTo>
                  <a:pt x="2198" y="2198"/>
                  <a:pt x="2198" y="2198"/>
                  <a:pt x="2197" y="2197"/>
                </a:cubicBezTo>
                <a:cubicBezTo>
                  <a:pt x="2197" y="2197"/>
                  <a:pt x="2196" y="2196"/>
                  <a:pt x="2195" y="2195"/>
                </a:cubicBezTo>
                <a:cubicBezTo>
                  <a:pt x="2195" y="2194"/>
                  <a:pt x="2194" y="2194"/>
                  <a:pt x="2193" y="2193"/>
                </a:cubicBezTo>
                <a:cubicBezTo>
                  <a:pt x="2191" y="2191"/>
                  <a:pt x="2189" y="2190"/>
                  <a:pt x="2187" y="2188"/>
                </a:cubicBezTo>
                <a:cubicBezTo>
                  <a:pt x="2185" y="2187"/>
                  <a:pt x="2184" y="2186"/>
                  <a:pt x="2183" y="2185"/>
                </a:cubicBezTo>
                <a:cubicBezTo>
                  <a:pt x="2181" y="2184"/>
                  <a:pt x="2180" y="2184"/>
                  <a:pt x="2178" y="2183"/>
                </a:cubicBezTo>
                <a:cubicBezTo>
                  <a:pt x="2175" y="2181"/>
                  <a:pt x="2172" y="2180"/>
                  <a:pt x="2169" y="2178"/>
                </a:cubicBezTo>
                <a:cubicBezTo>
                  <a:pt x="2167" y="2177"/>
                  <a:pt x="2166" y="2176"/>
                  <a:pt x="2164" y="2176"/>
                </a:cubicBezTo>
                <a:cubicBezTo>
                  <a:pt x="2163" y="2175"/>
                  <a:pt x="2161" y="2174"/>
                  <a:pt x="2159" y="2173"/>
                </a:cubicBezTo>
                <a:cubicBezTo>
                  <a:pt x="2156" y="2171"/>
                  <a:pt x="2153" y="2170"/>
                  <a:pt x="2150" y="2168"/>
                </a:cubicBezTo>
                <a:cubicBezTo>
                  <a:pt x="2147" y="2166"/>
                  <a:pt x="2147" y="2166"/>
                  <a:pt x="2147" y="2166"/>
                </a:cubicBezTo>
                <a:cubicBezTo>
                  <a:pt x="2146" y="2166"/>
                  <a:pt x="2146" y="2166"/>
                  <a:pt x="2146" y="2166"/>
                </a:cubicBezTo>
                <a:cubicBezTo>
                  <a:pt x="2146" y="2166"/>
                  <a:pt x="2146" y="2166"/>
                  <a:pt x="2146" y="2166"/>
                </a:cubicBezTo>
                <a:cubicBezTo>
                  <a:pt x="2146" y="2166"/>
                  <a:pt x="2146" y="2166"/>
                  <a:pt x="2146" y="2166"/>
                </a:cubicBezTo>
                <a:cubicBezTo>
                  <a:pt x="2146" y="2166"/>
                  <a:pt x="2146" y="2166"/>
                  <a:pt x="2146" y="2166"/>
                </a:cubicBezTo>
                <a:cubicBezTo>
                  <a:pt x="2146" y="2166"/>
                  <a:pt x="2146" y="2166"/>
                  <a:pt x="2146" y="2166"/>
                </a:cubicBezTo>
                <a:cubicBezTo>
                  <a:pt x="2145" y="2165"/>
                  <a:pt x="2145" y="2165"/>
                  <a:pt x="2145" y="2165"/>
                </a:cubicBezTo>
                <a:cubicBezTo>
                  <a:pt x="2143" y="2164"/>
                  <a:pt x="2142" y="2163"/>
                  <a:pt x="2141" y="2161"/>
                </a:cubicBezTo>
                <a:cubicBezTo>
                  <a:pt x="2138" y="2159"/>
                  <a:pt x="2135" y="2157"/>
                  <a:pt x="2133" y="2154"/>
                </a:cubicBezTo>
                <a:cubicBezTo>
                  <a:pt x="2130" y="2152"/>
                  <a:pt x="2128" y="2149"/>
                  <a:pt x="2126" y="2147"/>
                </a:cubicBezTo>
                <a:cubicBezTo>
                  <a:pt x="2126" y="2145"/>
                  <a:pt x="2125" y="2144"/>
                  <a:pt x="2124" y="2143"/>
                </a:cubicBezTo>
                <a:cubicBezTo>
                  <a:pt x="2123" y="2142"/>
                  <a:pt x="2123" y="2142"/>
                  <a:pt x="2123" y="2141"/>
                </a:cubicBezTo>
                <a:cubicBezTo>
                  <a:pt x="2122" y="2140"/>
                  <a:pt x="2122" y="2140"/>
                  <a:pt x="2121" y="2139"/>
                </a:cubicBezTo>
                <a:cubicBezTo>
                  <a:pt x="2121" y="2139"/>
                  <a:pt x="2121" y="2138"/>
                  <a:pt x="2121" y="2138"/>
                </a:cubicBezTo>
                <a:cubicBezTo>
                  <a:pt x="2120" y="2134"/>
                  <a:pt x="2119" y="2129"/>
                  <a:pt x="2119" y="2125"/>
                </a:cubicBezTo>
                <a:cubicBezTo>
                  <a:pt x="2118" y="2122"/>
                  <a:pt x="2118" y="2118"/>
                  <a:pt x="2117" y="2114"/>
                </a:cubicBezTo>
                <a:cubicBezTo>
                  <a:pt x="2117" y="2111"/>
                  <a:pt x="2116" y="2107"/>
                  <a:pt x="2115" y="2104"/>
                </a:cubicBezTo>
                <a:cubicBezTo>
                  <a:pt x="2114" y="2097"/>
                  <a:pt x="2113" y="2090"/>
                  <a:pt x="2111" y="2084"/>
                </a:cubicBezTo>
                <a:cubicBezTo>
                  <a:pt x="2110" y="2078"/>
                  <a:pt x="2108" y="2072"/>
                  <a:pt x="2105" y="2067"/>
                </a:cubicBezTo>
                <a:cubicBezTo>
                  <a:pt x="2103" y="2062"/>
                  <a:pt x="2101" y="2057"/>
                  <a:pt x="2098" y="2053"/>
                </a:cubicBezTo>
                <a:cubicBezTo>
                  <a:pt x="2098" y="2052"/>
                  <a:pt x="2097" y="2051"/>
                  <a:pt x="2097" y="2051"/>
                </a:cubicBezTo>
                <a:cubicBezTo>
                  <a:pt x="2096" y="2050"/>
                  <a:pt x="2096" y="2049"/>
                  <a:pt x="2095" y="2048"/>
                </a:cubicBezTo>
                <a:cubicBezTo>
                  <a:pt x="2136" y="2075"/>
                  <a:pt x="2164" y="2104"/>
                  <a:pt x="2164" y="2104"/>
                </a:cubicBezTo>
                <a:cubicBezTo>
                  <a:pt x="2164" y="2104"/>
                  <a:pt x="2145" y="2076"/>
                  <a:pt x="2114" y="2049"/>
                </a:cubicBezTo>
                <a:cubicBezTo>
                  <a:pt x="2116" y="2049"/>
                  <a:pt x="2118" y="2050"/>
                  <a:pt x="2120" y="2050"/>
                </a:cubicBezTo>
                <a:cubicBezTo>
                  <a:pt x="2122" y="2051"/>
                  <a:pt x="2124" y="2051"/>
                  <a:pt x="2126" y="2052"/>
                </a:cubicBezTo>
                <a:cubicBezTo>
                  <a:pt x="2128" y="2053"/>
                  <a:pt x="2130" y="2053"/>
                  <a:pt x="2132" y="2054"/>
                </a:cubicBezTo>
                <a:cubicBezTo>
                  <a:pt x="2133" y="2054"/>
                  <a:pt x="2134" y="2055"/>
                  <a:pt x="2135" y="2055"/>
                </a:cubicBezTo>
                <a:cubicBezTo>
                  <a:pt x="2136" y="2055"/>
                  <a:pt x="2136" y="2056"/>
                  <a:pt x="2137" y="2056"/>
                </a:cubicBezTo>
                <a:cubicBezTo>
                  <a:pt x="2137" y="2056"/>
                  <a:pt x="2137" y="2056"/>
                  <a:pt x="2137" y="2056"/>
                </a:cubicBezTo>
                <a:cubicBezTo>
                  <a:pt x="2137" y="2056"/>
                  <a:pt x="2137" y="2056"/>
                  <a:pt x="2137" y="2056"/>
                </a:cubicBezTo>
                <a:cubicBezTo>
                  <a:pt x="2137" y="2056"/>
                  <a:pt x="2137" y="2056"/>
                  <a:pt x="2137" y="2056"/>
                </a:cubicBezTo>
                <a:cubicBezTo>
                  <a:pt x="2137" y="2056"/>
                  <a:pt x="2137" y="2056"/>
                  <a:pt x="2137" y="2056"/>
                </a:cubicBezTo>
                <a:cubicBezTo>
                  <a:pt x="2137" y="2056"/>
                  <a:pt x="2137" y="2056"/>
                  <a:pt x="2137" y="2056"/>
                </a:cubicBezTo>
                <a:cubicBezTo>
                  <a:pt x="2138" y="2057"/>
                  <a:pt x="2138" y="2057"/>
                  <a:pt x="2138" y="2057"/>
                </a:cubicBezTo>
                <a:cubicBezTo>
                  <a:pt x="2140" y="2057"/>
                  <a:pt x="2140" y="2057"/>
                  <a:pt x="2140" y="2057"/>
                </a:cubicBezTo>
                <a:cubicBezTo>
                  <a:pt x="2140" y="2058"/>
                  <a:pt x="2140" y="2058"/>
                  <a:pt x="2141" y="2058"/>
                </a:cubicBezTo>
                <a:cubicBezTo>
                  <a:pt x="2142" y="2059"/>
                  <a:pt x="2143" y="2059"/>
                  <a:pt x="2144" y="2060"/>
                </a:cubicBezTo>
                <a:cubicBezTo>
                  <a:pt x="2145" y="2061"/>
                  <a:pt x="2147" y="2062"/>
                  <a:pt x="2149" y="2064"/>
                </a:cubicBezTo>
                <a:cubicBezTo>
                  <a:pt x="2151" y="2065"/>
                  <a:pt x="2152" y="2066"/>
                  <a:pt x="2154" y="2068"/>
                </a:cubicBezTo>
                <a:cubicBezTo>
                  <a:pt x="2156" y="2069"/>
                  <a:pt x="2157" y="2071"/>
                  <a:pt x="2159" y="2072"/>
                </a:cubicBezTo>
                <a:cubicBezTo>
                  <a:pt x="2165" y="2078"/>
                  <a:pt x="2171" y="2083"/>
                  <a:pt x="2177" y="2088"/>
                </a:cubicBezTo>
                <a:cubicBezTo>
                  <a:pt x="2182" y="2092"/>
                  <a:pt x="2186" y="2096"/>
                  <a:pt x="2189" y="2098"/>
                </a:cubicBezTo>
                <a:cubicBezTo>
                  <a:pt x="2191" y="2100"/>
                  <a:pt x="2192" y="2101"/>
                  <a:pt x="2193" y="2102"/>
                </a:cubicBezTo>
                <a:cubicBezTo>
                  <a:pt x="2194" y="2102"/>
                  <a:pt x="2194" y="2103"/>
                  <a:pt x="2194" y="2103"/>
                </a:cubicBezTo>
                <a:cubicBezTo>
                  <a:pt x="2194" y="2103"/>
                  <a:pt x="2194" y="2102"/>
                  <a:pt x="2193" y="2101"/>
                </a:cubicBezTo>
                <a:cubicBezTo>
                  <a:pt x="2193" y="2100"/>
                  <a:pt x="2192" y="2099"/>
                  <a:pt x="2190" y="2097"/>
                </a:cubicBezTo>
                <a:cubicBezTo>
                  <a:pt x="2189" y="2096"/>
                  <a:pt x="2188" y="2094"/>
                  <a:pt x="2186" y="2092"/>
                </a:cubicBezTo>
                <a:cubicBezTo>
                  <a:pt x="2184" y="2089"/>
                  <a:pt x="2182" y="2087"/>
                  <a:pt x="2180" y="2084"/>
                </a:cubicBezTo>
                <a:cubicBezTo>
                  <a:pt x="2175" y="2079"/>
                  <a:pt x="2170" y="2073"/>
                  <a:pt x="2164" y="2067"/>
                </a:cubicBezTo>
                <a:cubicBezTo>
                  <a:pt x="2162" y="2065"/>
                  <a:pt x="2161" y="2064"/>
                  <a:pt x="2159" y="2062"/>
                </a:cubicBezTo>
                <a:cubicBezTo>
                  <a:pt x="2157" y="2061"/>
                  <a:pt x="2156" y="2059"/>
                  <a:pt x="2154" y="2058"/>
                </a:cubicBezTo>
                <a:cubicBezTo>
                  <a:pt x="2152" y="2056"/>
                  <a:pt x="2150" y="2055"/>
                  <a:pt x="2148" y="2053"/>
                </a:cubicBezTo>
                <a:cubicBezTo>
                  <a:pt x="2147" y="2053"/>
                  <a:pt x="2146" y="2052"/>
                  <a:pt x="2145" y="2051"/>
                </a:cubicBezTo>
                <a:cubicBezTo>
                  <a:pt x="2144" y="2051"/>
                  <a:pt x="2144" y="2051"/>
                  <a:pt x="2143" y="2050"/>
                </a:cubicBezTo>
                <a:cubicBezTo>
                  <a:pt x="2143" y="2050"/>
                  <a:pt x="2142" y="2050"/>
                  <a:pt x="2142" y="2050"/>
                </a:cubicBezTo>
                <a:cubicBezTo>
                  <a:pt x="2141" y="2049"/>
                  <a:pt x="2141" y="2049"/>
                  <a:pt x="2141" y="2049"/>
                </a:cubicBezTo>
                <a:cubicBezTo>
                  <a:pt x="2141" y="2049"/>
                  <a:pt x="2141" y="2049"/>
                  <a:pt x="2141" y="2049"/>
                </a:cubicBezTo>
                <a:cubicBezTo>
                  <a:pt x="2140" y="2049"/>
                  <a:pt x="2140" y="2049"/>
                  <a:pt x="2140" y="2049"/>
                </a:cubicBezTo>
                <a:cubicBezTo>
                  <a:pt x="2139" y="2048"/>
                  <a:pt x="2139" y="2048"/>
                  <a:pt x="2138" y="2048"/>
                </a:cubicBezTo>
                <a:cubicBezTo>
                  <a:pt x="2137" y="2048"/>
                  <a:pt x="2136" y="2047"/>
                  <a:pt x="2135" y="2047"/>
                </a:cubicBezTo>
                <a:cubicBezTo>
                  <a:pt x="2133" y="2046"/>
                  <a:pt x="2130" y="2045"/>
                  <a:pt x="2128" y="2045"/>
                </a:cubicBezTo>
                <a:cubicBezTo>
                  <a:pt x="2126" y="2044"/>
                  <a:pt x="2124" y="2044"/>
                  <a:pt x="2121" y="2043"/>
                </a:cubicBezTo>
                <a:cubicBezTo>
                  <a:pt x="2119" y="2043"/>
                  <a:pt x="2117" y="2042"/>
                  <a:pt x="2115" y="2042"/>
                </a:cubicBezTo>
                <a:cubicBezTo>
                  <a:pt x="2110" y="2040"/>
                  <a:pt x="2106" y="2039"/>
                  <a:pt x="2101" y="2038"/>
                </a:cubicBezTo>
                <a:cubicBezTo>
                  <a:pt x="2085" y="2025"/>
                  <a:pt x="2066" y="2013"/>
                  <a:pt x="2045" y="2005"/>
                </a:cubicBezTo>
                <a:cubicBezTo>
                  <a:pt x="2043" y="2004"/>
                  <a:pt x="2042" y="2004"/>
                  <a:pt x="2040" y="2003"/>
                </a:cubicBezTo>
                <a:cubicBezTo>
                  <a:pt x="2046" y="2003"/>
                  <a:pt x="2052" y="2003"/>
                  <a:pt x="2059" y="2003"/>
                </a:cubicBezTo>
                <a:cubicBezTo>
                  <a:pt x="2061" y="2003"/>
                  <a:pt x="2063" y="2003"/>
                  <a:pt x="2065" y="2003"/>
                </a:cubicBezTo>
                <a:cubicBezTo>
                  <a:pt x="2067" y="2003"/>
                  <a:pt x="2069" y="2003"/>
                  <a:pt x="2071" y="2003"/>
                </a:cubicBezTo>
                <a:cubicBezTo>
                  <a:pt x="2075" y="2003"/>
                  <a:pt x="2078" y="2003"/>
                  <a:pt x="2082" y="2003"/>
                </a:cubicBezTo>
                <a:cubicBezTo>
                  <a:pt x="2090" y="2003"/>
                  <a:pt x="2099" y="2004"/>
                  <a:pt x="2107" y="2004"/>
                </a:cubicBezTo>
                <a:cubicBezTo>
                  <a:pt x="2115" y="2005"/>
                  <a:pt x="2123" y="2006"/>
                  <a:pt x="2131" y="2008"/>
                </a:cubicBezTo>
                <a:cubicBezTo>
                  <a:pt x="2131" y="2008"/>
                  <a:pt x="2133" y="2008"/>
                  <a:pt x="2133" y="2008"/>
                </a:cubicBezTo>
                <a:cubicBezTo>
                  <a:pt x="2134" y="2008"/>
                  <a:pt x="2135" y="2009"/>
                  <a:pt x="2136" y="2009"/>
                </a:cubicBezTo>
                <a:cubicBezTo>
                  <a:pt x="2136" y="2009"/>
                  <a:pt x="2137" y="2009"/>
                  <a:pt x="2138" y="2010"/>
                </a:cubicBezTo>
                <a:cubicBezTo>
                  <a:pt x="2139" y="2011"/>
                  <a:pt x="2140" y="2011"/>
                  <a:pt x="2141" y="2012"/>
                </a:cubicBezTo>
                <a:cubicBezTo>
                  <a:pt x="2142" y="2013"/>
                  <a:pt x="2142" y="2013"/>
                  <a:pt x="2143" y="2014"/>
                </a:cubicBezTo>
                <a:cubicBezTo>
                  <a:pt x="2143" y="2014"/>
                  <a:pt x="2144" y="2015"/>
                  <a:pt x="2145" y="2015"/>
                </a:cubicBezTo>
                <a:cubicBezTo>
                  <a:pt x="2147" y="2018"/>
                  <a:pt x="2150" y="2020"/>
                  <a:pt x="2153" y="2023"/>
                </a:cubicBezTo>
                <a:cubicBezTo>
                  <a:pt x="2155" y="2027"/>
                  <a:pt x="2158" y="2030"/>
                  <a:pt x="2161" y="2034"/>
                </a:cubicBezTo>
                <a:cubicBezTo>
                  <a:pt x="2164" y="2038"/>
                  <a:pt x="2166" y="2042"/>
                  <a:pt x="2169" y="2047"/>
                </a:cubicBezTo>
                <a:cubicBezTo>
                  <a:pt x="2170" y="2048"/>
                  <a:pt x="2170" y="2049"/>
                  <a:pt x="2171" y="2050"/>
                </a:cubicBezTo>
                <a:cubicBezTo>
                  <a:pt x="2172" y="2051"/>
                  <a:pt x="2172" y="2053"/>
                  <a:pt x="2173" y="2054"/>
                </a:cubicBezTo>
                <a:cubicBezTo>
                  <a:pt x="2174" y="2056"/>
                  <a:pt x="2176" y="2059"/>
                  <a:pt x="2177" y="2061"/>
                </a:cubicBezTo>
                <a:cubicBezTo>
                  <a:pt x="2180" y="2066"/>
                  <a:pt x="2182" y="2071"/>
                  <a:pt x="2185" y="2076"/>
                </a:cubicBezTo>
                <a:cubicBezTo>
                  <a:pt x="2189" y="2081"/>
                  <a:pt x="2192" y="2085"/>
                  <a:pt x="2195" y="2090"/>
                </a:cubicBezTo>
                <a:cubicBezTo>
                  <a:pt x="2196" y="2091"/>
                  <a:pt x="2197" y="2092"/>
                  <a:pt x="2198" y="2093"/>
                </a:cubicBezTo>
                <a:cubicBezTo>
                  <a:pt x="2199" y="2094"/>
                  <a:pt x="2199" y="2094"/>
                  <a:pt x="2199" y="2095"/>
                </a:cubicBezTo>
                <a:cubicBezTo>
                  <a:pt x="2200" y="2096"/>
                  <a:pt x="2200" y="2096"/>
                  <a:pt x="2200" y="2096"/>
                </a:cubicBezTo>
                <a:cubicBezTo>
                  <a:pt x="2201" y="2096"/>
                  <a:pt x="2201" y="2096"/>
                  <a:pt x="2201" y="2096"/>
                </a:cubicBezTo>
                <a:cubicBezTo>
                  <a:pt x="2201" y="2097"/>
                  <a:pt x="2201" y="2097"/>
                  <a:pt x="2201" y="2097"/>
                </a:cubicBezTo>
                <a:cubicBezTo>
                  <a:pt x="2202" y="2097"/>
                  <a:pt x="2203" y="2098"/>
                  <a:pt x="2204" y="2099"/>
                </a:cubicBezTo>
                <a:cubicBezTo>
                  <a:pt x="2205" y="2100"/>
                  <a:pt x="2206" y="2101"/>
                  <a:pt x="2207" y="2102"/>
                </a:cubicBezTo>
                <a:cubicBezTo>
                  <a:pt x="2211" y="2106"/>
                  <a:pt x="2215" y="2109"/>
                  <a:pt x="2219" y="2112"/>
                </a:cubicBezTo>
                <a:cubicBezTo>
                  <a:pt x="2224" y="2115"/>
                  <a:pt x="2228" y="2117"/>
                  <a:pt x="2232" y="2119"/>
                </a:cubicBezTo>
                <a:cubicBezTo>
                  <a:pt x="2236" y="2121"/>
                  <a:pt x="2239" y="2122"/>
                  <a:pt x="2243" y="2123"/>
                </a:cubicBezTo>
                <a:cubicBezTo>
                  <a:pt x="2245" y="2124"/>
                  <a:pt x="2246" y="2124"/>
                  <a:pt x="2248" y="2124"/>
                </a:cubicBezTo>
                <a:cubicBezTo>
                  <a:pt x="2249" y="2125"/>
                  <a:pt x="2250" y="2125"/>
                  <a:pt x="2252" y="2125"/>
                </a:cubicBezTo>
                <a:cubicBezTo>
                  <a:pt x="2253" y="2126"/>
                  <a:pt x="2254" y="2126"/>
                  <a:pt x="2255" y="2126"/>
                </a:cubicBezTo>
                <a:cubicBezTo>
                  <a:pt x="2256" y="2126"/>
                  <a:pt x="2257" y="2126"/>
                  <a:pt x="2257" y="2126"/>
                </a:cubicBezTo>
                <a:cubicBezTo>
                  <a:pt x="2259" y="2126"/>
                  <a:pt x="2259" y="2126"/>
                  <a:pt x="2259" y="2126"/>
                </a:cubicBezTo>
                <a:cubicBezTo>
                  <a:pt x="2259" y="2126"/>
                  <a:pt x="2259" y="2126"/>
                  <a:pt x="2257" y="2126"/>
                </a:cubicBezTo>
                <a:cubicBezTo>
                  <a:pt x="2257" y="2126"/>
                  <a:pt x="2256" y="2125"/>
                  <a:pt x="2255" y="2125"/>
                </a:cubicBezTo>
                <a:cubicBezTo>
                  <a:pt x="2254" y="2125"/>
                  <a:pt x="2253" y="2124"/>
                  <a:pt x="2252" y="2124"/>
                </a:cubicBezTo>
                <a:cubicBezTo>
                  <a:pt x="2251" y="2123"/>
                  <a:pt x="2250" y="2123"/>
                  <a:pt x="2248" y="2122"/>
                </a:cubicBezTo>
                <a:cubicBezTo>
                  <a:pt x="2247" y="2122"/>
                  <a:pt x="2246" y="2121"/>
                  <a:pt x="2244" y="2120"/>
                </a:cubicBezTo>
                <a:cubicBezTo>
                  <a:pt x="2241" y="2119"/>
                  <a:pt x="2237" y="2117"/>
                  <a:pt x="2234" y="2115"/>
                </a:cubicBezTo>
                <a:cubicBezTo>
                  <a:pt x="2230" y="2113"/>
                  <a:pt x="2227" y="2110"/>
                  <a:pt x="2223" y="2107"/>
                </a:cubicBezTo>
                <a:cubicBezTo>
                  <a:pt x="2219" y="2104"/>
                  <a:pt x="2215" y="2101"/>
                  <a:pt x="2212" y="2097"/>
                </a:cubicBezTo>
                <a:cubicBezTo>
                  <a:pt x="2211" y="2096"/>
                  <a:pt x="2210" y="2095"/>
                  <a:pt x="2209" y="2095"/>
                </a:cubicBezTo>
                <a:cubicBezTo>
                  <a:pt x="2208" y="2094"/>
                  <a:pt x="2207" y="2093"/>
                  <a:pt x="2206" y="2092"/>
                </a:cubicBezTo>
                <a:cubicBezTo>
                  <a:pt x="2206" y="2091"/>
                  <a:pt x="2206" y="2091"/>
                  <a:pt x="2206" y="2091"/>
                </a:cubicBezTo>
                <a:cubicBezTo>
                  <a:pt x="2206" y="2091"/>
                  <a:pt x="2206" y="2091"/>
                  <a:pt x="2206" y="2091"/>
                </a:cubicBezTo>
                <a:cubicBezTo>
                  <a:pt x="2205" y="2090"/>
                  <a:pt x="2205" y="2090"/>
                  <a:pt x="2205" y="2090"/>
                </a:cubicBezTo>
                <a:cubicBezTo>
                  <a:pt x="2205" y="2089"/>
                  <a:pt x="2204" y="2089"/>
                  <a:pt x="2204" y="2088"/>
                </a:cubicBezTo>
                <a:cubicBezTo>
                  <a:pt x="2203" y="2087"/>
                  <a:pt x="2202" y="2086"/>
                  <a:pt x="2201" y="2085"/>
                </a:cubicBezTo>
                <a:cubicBezTo>
                  <a:pt x="2198" y="2081"/>
                  <a:pt x="2195" y="2076"/>
                  <a:pt x="2192" y="2072"/>
                </a:cubicBezTo>
                <a:cubicBezTo>
                  <a:pt x="2189" y="2067"/>
                  <a:pt x="2186" y="2062"/>
                  <a:pt x="2184" y="2057"/>
                </a:cubicBezTo>
                <a:cubicBezTo>
                  <a:pt x="2182" y="2055"/>
                  <a:pt x="2181" y="2052"/>
                  <a:pt x="2179" y="2050"/>
                </a:cubicBezTo>
                <a:cubicBezTo>
                  <a:pt x="2178" y="2049"/>
                  <a:pt x="2178" y="2048"/>
                  <a:pt x="2177" y="2046"/>
                </a:cubicBezTo>
                <a:cubicBezTo>
                  <a:pt x="2176" y="2045"/>
                  <a:pt x="2176" y="2044"/>
                  <a:pt x="2175" y="2043"/>
                </a:cubicBezTo>
                <a:cubicBezTo>
                  <a:pt x="2172" y="2039"/>
                  <a:pt x="2169" y="2034"/>
                  <a:pt x="2165" y="2031"/>
                </a:cubicBezTo>
                <a:cubicBezTo>
                  <a:pt x="2162" y="2027"/>
                  <a:pt x="2159" y="2023"/>
                  <a:pt x="2156" y="2020"/>
                </a:cubicBezTo>
                <a:cubicBezTo>
                  <a:pt x="2153" y="2017"/>
                  <a:pt x="2149" y="2015"/>
                  <a:pt x="2146" y="2013"/>
                </a:cubicBezTo>
                <a:cubicBezTo>
                  <a:pt x="2146" y="2012"/>
                  <a:pt x="2145" y="2012"/>
                  <a:pt x="2144" y="2012"/>
                </a:cubicBezTo>
                <a:cubicBezTo>
                  <a:pt x="2144" y="2011"/>
                  <a:pt x="2143" y="2011"/>
                  <a:pt x="2142" y="2010"/>
                </a:cubicBezTo>
                <a:cubicBezTo>
                  <a:pt x="2142" y="2010"/>
                  <a:pt x="2141" y="2010"/>
                  <a:pt x="2141" y="2010"/>
                </a:cubicBezTo>
                <a:cubicBezTo>
                  <a:pt x="2141" y="2010"/>
                  <a:pt x="2142" y="2010"/>
                  <a:pt x="2142" y="2010"/>
                </a:cubicBezTo>
                <a:cubicBezTo>
                  <a:pt x="2144" y="2010"/>
                  <a:pt x="2146" y="2011"/>
                  <a:pt x="2148" y="2011"/>
                </a:cubicBezTo>
                <a:cubicBezTo>
                  <a:pt x="2150" y="2012"/>
                  <a:pt x="2151" y="2012"/>
                  <a:pt x="2153" y="2013"/>
                </a:cubicBezTo>
                <a:cubicBezTo>
                  <a:pt x="2155" y="2013"/>
                  <a:pt x="2157" y="2014"/>
                  <a:pt x="2159" y="2014"/>
                </a:cubicBezTo>
                <a:cubicBezTo>
                  <a:pt x="2160" y="2015"/>
                  <a:pt x="2162" y="2015"/>
                  <a:pt x="2164" y="2016"/>
                </a:cubicBezTo>
                <a:cubicBezTo>
                  <a:pt x="2166" y="2017"/>
                  <a:pt x="2167" y="2017"/>
                  <a:pt x="2169" y="2018"/>
                </a:cubicBezTo>
                <a:cubicBezTo>
                  <a:pt x="2171" y="2018"/>
                  <a:pt x="2172" y="2019"/>
                  <a:pt x="2174" y="2020"/>
                </a:cubicBezTo>
                <a:cubicBezTo>
                  <a:pt x="2175" y="2020"/>
                  <a:pt x="2176" y="2020"/>
                  <a:pt x="2176" y="2021"/>
                </a:cubicBezTo>
                <a:cubicBezTo>
                  <a:pt x="2177" y="2021"/>
                  <a:pt x="2178" y="2021"/>
                  <a:pt x="2179" y="2022"/>
                </a:cubicBezTo>
                <a:cubicBezTo>
                  <a:pt x="2180" y="2022"/>
                  <a:pt x="2182" y="2023"/>
                  <a:pt x="2183" y="2023"/>
                </a:cubicBezTo>
                <a:cubicBezTo>
                  <a:pt x="2185" y="2024"/>
                  <a:pt x="2186" y="2025"/>
                  <a:pt x="2188" y="2025"/>
                </a:cubicBezTo>
                <a:cubicBezTo>
                  <a:pt x="2189" y="2026"/>
                  <a:pt x="2191" y="2027"/>
                  <a:pt x="2192" y="2027"/>
                </a:cubicBezTo>
                <a:cubicBezTo>
                  <a:pt x="2193" y="2028"/>
                  <a:pt x="2193" y="2028"/>
                  <a:pt x="2194" y="2028"/>
                </a:cubicBezTo>
                <a:cubicBezTo>
                  <a:pt x="2195" y="2029"/>
                  <a:pt x="2195" y="2029"/>
                  <a:pt x="2196" y="2030"/>
                </a:cubicBezTo>
                <a:cubicBezTo>
                  <a:pt x="2197" y="2030"/>
                  <a:pt x="2198" y="2031"/>
                  <a:pt x="2200" y="2032"/>
                </a:cubicBezTo>
                <a:cubicBezTo>
                  <a:pt x="2201" y="2032"/>
                  <a:pt x="2202" y="2033"/>
                  <a:pt x="2203" y="2034"/>
                </a:cubicBezTo>
                <a:cubicBezTo>
                  <a:pt x="2204" y="2034"/>
                  <a:pt x="2204" y="2034"/>
                  <a:pt x="2205" y="2035"/>
                </a:cubicBezTo>
                <a:cubicBezTo>
                  <a:pt x="2205" y="2035"/>
                  <a:pt x="2206" y="2035"/>
                  <a:pt x="2206" y="2036"/>
                </a:cubicBezTo>
                <a:cubicBezTo>
                  <a:pt x="2209" y="2037"/>
                  <a:pt x="2211" y="2038"/>
                  <a:pt x="2212" y="2039"/>
                </a:cubicBezTo>
                <a:cubicBezTo>
                  <a:pt x="2214" y="2041"/>
                  <a:pt x="2216" y="2042"/>
                  <a:pt x="2217" y="2043"/>
                </a:cubicBezTo>
                <a:cubicBezTo>
                  <a:pt x="2219" y="2044"/>
                  <a:pt x="2220" y="2045"/>
                  <a:pt x="2221" y="2045"/>
                </a:cubicBezTo>
                <a:cubicBezTo>
                  <a:pt x="2222" y="2046"/>
                  <a:pt x="2223" y="2047"/>
                  <a:pt x="2224" y="2048"/>
                </a:cubicBezTo>
                <a:cubicBezTo>
                  <a:pt x="2225" y="2049"/>
                  <a:pt x="2226" y="2049"/>
                  <a:pt x="2226" y="2049"/>
                </a:cubicBezTo>
                <a:cubicBezTo>
                  <a:pt x="2226" y="2049"/>
                  <a:pt x="2225" y="2049"/>
                  <a:pt x="2224" y="2047"/>
                </a:cubicBezTo>
                <a:cubicBezTo>
                  <a:pt x="2223" y="2047"/>
                  <a:pt x="2223" y="2046"/>
                  <a:pt x="2222" y="2045"/>
                </a:cubicBezTo>
                <a:cubicBezTo>
                  <a:pt x="2221" y="2044"/>
                  <a:pt x="2220" y="2043"/>
                  <a:pt x="2218" y="2041"/>
                </a:cubicBezTo>
                <a:cubicBezTo>
                  <a:pt x="2217" y="2040"/>
                  <a:pt x="2215" y="2039"/>
                  <a:pt x="2214" y="2037"/>
                </a:cubicBezTo>
                <a:cubicBezTo>
                  <a:pt x="2212" y="2036"/>
                  <a:pt x="2210" y="2035"/>
                  <a:pt x="2208" y="2033"/>
                </a:cubicBezTo>
                <a:cubicBezTo>
                  <a:pt x="2208" y="2033"/>
                  <a:pt x="2207" y="2032"/>
                  <a:pt x="2207" y="2032"/>
                </a:cubicBezTo>
                <a:cubicBezTo>
                  <a:pt x="2206" y="2031"/>
                  <a:pt x="2206" y="2031"/>
                  <a:pt x="2205" y="2031"/>
                </a:cubicBezTo>
                <a:cubicBezTo>
                  <a:pt x="2204" y="2030"/>
                  <a:pt x="2203" y="2029"/>
                  <a:pt x="2202" y="2028"/>
                </a:cubicBezTo>
                <a:cubicBezTo>
                  <a:pt x="2201" y="2027"/>
                  <a:pt x="2199" y="2027"/>
                  <a:pt x="2198" y="2026"/>
                </a:cubicBezTo>
                <a:cubicBezTo>
                  <a:pt x="2197" y="2025"/>
                  <a:pt x="2197" y="2025"/>
                  <a:pt x="2196" y="2025"/>
                </a:cubicBezTo>
                <a:cubicBezTo>
                  <a:pt x="2195" y="2024"/>
                  <a:pt x="2195" y="2024"/>
                  <a:pt x="2194" y="2023"/>
                </a:cubicBezTo>
                <a:cubicBezTo>
                  <a:pt x="2189" y="2020"/>
                  <a:pt x="2183" y="2017"/>
                  <a:pt x="2176" y="2014"/>
                </a:cubicBezTo>
                <a:cubicBezTo>
                  <a:pt x="2175" y="2013"/>
                  <a:pt x="2173" y="2013"/>
                  <a:pt x="2171" y="2012"/>
                </a:cubicBezTo>
                <a:cubicBezTo>
                  <a:pt x="2170" y="2011"/>
                  <a:pt x="2168" y="2011"/>
                  <a:pt x="2166" y="2010"/>
                </a:cubicBezTo>
                <a:cubicBezTo>
                  <a:pt x="2164" y="2009"/>
                  <a:pt x="2163" y="2009"/>
                  <a:pt x="2161" y="2008"/>
                </a:cubicBezTo>
                <a:cubicBezTo>
                  <a:pt x="2159" y="2007"/>
                  <a:pt x="2157" y="2007"/>
                  <a:pt x="2155" y="2006"/>
                </a:cubicBezTo>
                <a:cubicBezTo>
                  <a:pt x="2153" y="2005"/>
                  <a:pt x="2152" y="2005"/>
                  <a:pt x="2150" y="2004"/>
                </a:cubicBezTo>
                <a:cubicBezTo>
                  <a:pt x="2148" y="2004"/>
                  <a:pt x="2146" y="2003"/>
                  <a:pt x="2144" y="2003"/>
                </a:cubicBezTo>
                <a:cubicBezTo>
                  <a:pt x="2143" y="2003"/>
                  <a:pt x="2142" y="2002"/>
                  <a:pt x="2141" y="2002"/>
                </a:cubicBezTo>
                <a:cubicBezTo>
                  <a:pt x="2140" y="2002"/>
                  <a:pt x="2139" y="2002"/>
                  <a:pt x="2138" y="2001"/>
                </a:cubicBezTo>
                <a:cubicBezTo>
                  <a:pt x="2137" y="2001"/>
                  <a:pt x="2136" y="2001"/>
                  <a:pt x="2135" y="2001"/>
                </a:cubicBezTo>
                <a:cubicBezTo>
                  <a:pt x="2134" y="2001"/>
                  <a:pt x="2133" y="2000"/>
                  <a:pt x="2132" y="2000"/>
                </a:cubicBezTo>
                <a:cubicBezTo>
                  <a:pt x="2124" y="1999"/>
                  <a:pt x="2116" y="1997"/>
                  <a:pt x="2107" y="1997"/>
                </a:cubicBezTo>
                <a:cubicBezTo>
                  <a:pt x="2099" y="1996"/>
                  <a:pt x="2091" y="1995"/>
                  <a:pt x="2083" y="1995"/>
                </a:cubicBezTo>
                <a:cubicBezTo>
                  <a:pt x="2079" y="1995"/>
                  <a:pt x="2075" y="1995"/>
                  <a:pt x="2071" y="1995"/>
                </a:cubicBezTo>
                <a:cubicBezTo>
                  <a:pt x="2067" y="1995"/>
                  <a:pt x="2063" y="1995"/>
                  <a:pt x="2059" y="1996"/>
                </a:cubicBezTo>
                <a:cubicBezTo>
                  <a:pt x="2051" y="1996"/>
                  <a:pt x="2044" y="1997"/>
                  <a:pt x="2037" y="1997"/>
                </a:cubicBezTo>
                <a:cubicBezTo>
                  <a:pt x="2033" y="1998"/>
                  <a:pt x="2030" y="1998"/>
                  <a:pt x="2026" y="1998"/>
                </a:cubicBezTo>
                <a:cubicBezTo>
                  <a:pt x="2025" y="1999"/>
                  <a:pt x="2023" y="1999"/>
                  <a:pt x="2021" y="1999"/>
                </a:cubicBezTo>
                <a:cubicBezTo>
                  <a:pt x="1949" y="1986"/>
                  <a:pt x="1797" y="1991"/>
                  <a:pt x="1751" y="1937"/>
                </a:cubicBezTo>
                <a:cubicBezTo>
                  <a:pt x="1759" y="1931"/>
                  <a:pt x="1767" y="1926"/>
                  <a:pt x="1774" y="1922"/>
                </a:cubicBezTo>
                <a:cubicBezTo>
                  <a:pt x="1777" y="1922"/>
                  <a:pt x="1780" y="1922"/>
                  <a:pt x="1783" y="1923"/>
                </a:cubicBezTo>
                <a:cubicBezTo>
                  <a:pt x="1787" y="1923"/>
                  <a:pt x="1791" y="1923"/>
                  <a:pt x="1796" y="1924"/>
                </a:cubicBezTo>
                <a:cubicBezTo>
                  <a:pt x="1798" y="1925"/>
                  <a:pt x="1800" y="1925"/>
                  <a:pt x="1802" y="1926"/>
                </a:cubicBezTo>
                <a:cubicBezTo>
                  <a:pt x="1803" y="1926"/>
                  <a:pt x="1805" y="1927"/>
                  <a:pt x="1806" y="1927"/>
                </a:cubicBezTo>
                <a:cubicBezTo>
                  <a:pt x="1806" y="1927"/>
                  <a:pt x="1806" y="1927"/>
                  <a:pt x="1806" y="1927"/>
                </a:cubicBezTo>
                <a:cubicBezTo>
                  <a:pt x="1807" y="1927"/>
                  <a:pt x="1807" y="1927"/>
                  <a:pt x="1807" y="1927"/>
                </a:cubicBezTo>
                <a:cubicBezTo>
                  <a:pt x="1807" y="1928"/>
                  <a:pt x="1807" y="1928"/>
                  <a:pt x="1807" y="1928"/>
                </a:cubicBezTo>
                <a:cubicBezTo>
                  <a:pt x="1807" y="1928"/>
                  <a:pt x="1807" y="1928"/>
                  <a:pt x="1807" y="1928"/>
                </a:cubicBezTo>
                <a:cubicBezTo>
                  <a:pt x="1807" y="1928"/>
                  <a:pt x="1807" y="1928"/>
                  <a:pt x="1807" y="1928"/>
                </a:cubicBezTo>
                <a:cubicBezTo>
                  <a:pt x="1807" y="1928"/>
                  <a:pt x="1807" y="1928"/>
                  <a:pt x="1807" y="1928"/>
                </a:cubicBezTo>
                <a:cubicBezTo>
                  <a:pt x="1808" y="1928"/>
                  <a:pt x="1808" y="1928"/>
                  <a:pt x="1809" y="1928"/>
                </a:cubicBezTo>
                <a:cubicBezTo>
                  <a:pt x="1809" y="1929"/>
                  <a:pt x="1810" y="1929"/>
                  <a:pt x="1810" y="1929"/>
                </a:cubicBezTo>
                <a:cubicBezTo>
                  <a:pt x="1811" y="1930"/>
                  <a:pt x="1811" y="1930"/>
                  <a:pt x="1811" y="1930"/>
                </a:cubicBezTo>
                <a:cubicBezTo>
                  <a:pt x="1812" y="1930"/>
                  <a:pt x="1812" y="1930"/>
                  <a:pt x="1812" y="1930"/>
                </a:cubicBezTo>
                <a:cubicBezTo>
                  <a:pt x="1813" y="1931"/>
                  <a:pt x="1814" y="1932"/>
                  <a:pt x="1815" y="1932"/>
                </a:cubicBezTo>
                <a:cubicBezTo>
                  <a:pt x="1817" y="1934"/>
                  <a:pt x="1819" y="1935"/>
                  <a:pt x="1821" y="1937"/>
                </a:cubicBezTo>
                <a:cubicBezTo>
                  <a:pt x="1825" y="1941"/>
                  <a:pt x="1828" y="1944"/>
                  <a:pt x="1832" y="1948"/>
                </a:cubicBezTo>
                <a:cubicBezTo>
                  <a:pt x="1833" y="1949"/>
                  <a:pt x="1834" y="1950"/>
                  <a:pt x="1836" y="1951"/>
                </a:cubicBezTo>
                <a:cubicBezTo>
                  <a:pt x="1837" y="1952"/>
                  <a:pt x="1837" y="1952"/>
                  <a:pt x="1837" y="1952"/>
                </a:cubicBezTo>
                <a:cubicBezTo>
                  <a:pt x="1839" y="1954"/>
                  <a:pt x="1839" y="1954"/>
                  <a:pt x="1839" y="1954"/>
                </a:cubicBezTo>
                <a:cubicBezTo>
                  <a:pt x="1841" y="1955"/>
                  <a:pt x="1843" y="1957"/>
                  <a:pt x="1845" y="1959"/>
                </a:cubicBezTo>
                <a:cubicBezTo>
                  <a:pt x="1847" y="1960"/>
                  <a:pt x="1848" y="1960"/>
                  <a:pt x="1849" y="1961"/>
                </a:cubicBezTo>
                <a:cubicBezTo>
                  <a:pt x="1850" y="1962"/>
                  <a:pt x="1851" y="1962"/>
                  <a:pt x="1853" y="1963"/>
                </a:cubicBezTo>
                <a:cubicBezTo>
                  <a:pt x="1853" y="1963"/>
                  <a:pt x="1854" y="1964"/>
                  <a:pt x="1854" y="1964"/>
                </a:cubicBezTo>
                <a:cubicBezTo>
                  <a:pt x="1855" y="1964"/>
                  <a:pt x="1856" y="1965"/>
                  <a:pt x="1856" y="1965"/>
                </a:cubicBezTo>
                <a:cubicBezTo>
                  <a:pt x="1857" y="1966"/>
                  <a:pt x="1859" y="1966"/>
                  <a:pt x="1860" y="1967"/>
                </a:cubicBezTo>
                <a:cubicBezTo>
                  <a:pt x="1865" y="1969"/>
                  <a:pt x="1869" y="1971"/>
                  <a:pt x="1874" y="1972"/>
                </a:cubicBezTo>
                <a:cubicBezTo>
                  <a:pt x="1875" y="1972"/>
                  <a:pt x="1876" y="1973"/>
                  <a:pt x="1877" y="1973"/>
                </a:cubicBezTo>
                <a:cubicBezTo>
                  <a:pt x="1879" y="1973"/>
                  <a:pt x="1880" y="1974"/>
                  <a:pt x="1881" y="1974"/>
                </a:cubicBezTo>
                <a:cubicBezTo>
                  <a:pt x="1882" y="1974"/>
                  <a:pt x="1883" y="1974"/>
                  <a:pt x="1884" y="1974"/>
                </a:cubicBezTo>
                <a:cubicBezTo>
                  <a:pt x="1885" y="1975"/>
                  <a:pt x="1886" y="1975"/>
                  <a:pt x="1887" y="1975"/>
                </a:cubicBezTo>
                <a:cubicBezTo>
                  <a:pt x="1891" y="1975"/>
                  <a:pt x="1895" y="1976"/>
                  <a:pt x="1899" y="1976"/>
                </a:cubicBezTo>
                <a:cubicBezTo>
                  <a:pt x="1902" y="1976"/>
                  <a:pt x="1905" y="1976"/>
                  <a:pt x="1907" y="1975"/>
                </a:cubicBezTo>
                <a:cubicBezTo>
                  <a:pt x="1910" y="1975"/>
                  <a:pt x="1912" y="1975"/>
                  <a:pt x="1913" y="1975"/>
                </a:cubicBezTo>
                <a:cubicBezTo>
                  <a:pt x="1914" y="1974"/>
                  <a:pt x="1915" y="1974"/>
                  <a:pt x="1915" y="1974"/>
                </a:cubicBezTo>
                <a:cubicBezTo>
                  <a:pt x="1915" y="1974"/>
                  <a:pt x="1914" y="1974"/>
                  <a:pt x="1913" y="1974"/>
                </a:cubicBezTo>
                <a:cubicBezTo>
                  <a:pt x="1912" y="1974"/>
                  <a:pt x="1910" y="1974"/>
                  <a:pt x="1907" y="1974"/>
                </a:cubicBezTo>
                <a:cubicBezTo>
                  <a:pt x="1905" y="1974"/>
                  <a:pt x="1902" y="1973"/>
                  <a:pt x="1899" y="1973"/>
                </a:cubicBezTo>
                <a:cubicBezTo>
                  <a:pt x="1896" y="1972"/>
                  <a:pt x="1892" y="1971"/>
                  <a:pt x="1888" y="1970"/>
                </a:cubicBezTo>
                <a:cubicBezTo>
                  <a:pt x="1887" y="1970"/>
                  <a:pt x="1886" y="1970"/>
                  <a:pt x="1885" y="1970"/>
                </a:cubicBezTo>
                <a:cubicBezTo>
                  <a:pt x="1884" y="1969"/>
                  <a:pt x="1883" y="1969"/>
                  <a:pt x="1882" y="1969"/>
                </a:cubicBezTo>
                <a:cubicBezTo>
                  <a:pt x="1880" y="1968"/>
                  <a:pt x="1878" y="1967"/>
                  <a:pt x="1876" y="1966"/>
                </a:cubicBezTo>
                <a:cubicBezTo>
                  <a:pt x="1872" y="1965"/>
                  <a:pt x="1867" y="1963"/>
                  <a:pt x="1863" y="1961"/>
                </a:cubicBezTo>
                <a:cubicBezTo>
                  <a:pt x="1862" y="1960"/>
                  <a:pt x="1861" y="1959"/>
                  <a:pt x="1860" y="1959"/>
                </a:cubicBezTo>
                <a:cubicBezTo>
                  <a:pt x="1859" y="1958"/>
                  <a:pt x="1858" y="1958"/>
                  <a:pt x="1858" y="1958"/>
                </a:cubicBezTo>
                <a:cubicBezTo>
                  <a:pt x="1857" y="1957"/>
                  <a:pt x="1857" y="1957"/>
                  <a:pt x="1856" y="1957"/>
                </a:cubicBezTo>
                <a:cubicBezTo>
                  <a:pt x="1854" y="1955"/>
                  <a:pt x="1852" y="1954"/>
                  <a:pt x="1850" y="1953"/>
                </a:cubicBezTo>
                <a:cubicBezTo>
                  <a:pt x="1848" y="1951"/>
                  <a:pt x="1847" y="1950"/>
                  <a:pt x="1845" y="1949"/>
                </a:cubicBezTo>
                <a:cubicBezTo>
                  <a:pt x="1846" y="1949"/>
                  <a:pt x="1846" y="1949"/>
                  <a:pt x="1847" y="1949"/>
                </a:cubicBezTo>
                <a:cubicBezTo>
                  <a:pt x="1848" y="1950"/>
                  <a:pt x="1848" y="1950"/>
                  <a:pt x="1849" y="1950"/>
                </a:cubicBezTo>
                <a:cubicBezTo>
                  <a:pt x="1850" y="1950"/>
                  <a:pt x="1852" y="1950"/>
                  <a:pt x="1853" y="1950"/>
                </a:cubicBezTo>
                <a:cubicBezTo>
                  <a:pt x="1856" y="1950"/>
                  <a:pt x="1859" y="1950"/>
                  <a:pt x="1862" y="1950"/>
                </a:cubicBezTo>
                <a:cubicBezTo>
                  <a:pt x="1865" y="1950"/>
                  <a:pt x="1868" y="1950"/>
                  <a:pt x="1871" y="1950"/>
                </a:cubicBezTo>
                <a:cubicBezTo>
                  <a:pt x="1874" y="1949"/>
                  <a:pt x="1877" y="1949"/>
                  <a:pt x="1880" y="1948"/>
                </a:cubicBezTo>
                <a:cubicBezTo>
                  <a:pt x="1883" y="1948"/>
                  <a:pt x="1886" y="1948"/>
                  <a:pt x="1889" y="1947"/>
                </a:cubicBezTo>
                <a:cubicBezTo>
                  <a:pt x="1890" y="1947"/>
                  <a:pt x="1890" y="1947"/>
                  <a:pt x="1891" y="1947"/>
                </a:cubicBezTo>
                <a:cubicBezTo>
                  <a:pt x="1892" y="1947"/>
                  <a:pt x="1892" y="1947"/>
                  <a:pt x="1893" y="1947"/>
                </a:cubicBezTo>
                <a:cubicBezTo>
                  <a:pt x="1895" y="1947"/>
                  <a:pt x="1896" y="1947"/>
                  <a:pt x="1897" y="1947"/>
                </a:cubicBezTo>
                <a:cubicBezTo>
                  <a:pt x="1900" y="1947"/>
                  <a:pt x="1903" y="1947"/>
                  <a:pt x="1905" y="1947"/>
                </a:cubicBezTo>
                <a:cubicBezTo>
                  <a:pt x="1908" y="1947"/>
                  <a:pt x="1911" y="1948"/>
                  <a:pt x="1913" y="1948"/>
                </a:cubicBezTo>
                <a:cubicBezTo>
                  <a:pt x="1914" y="1948"/>
                  <a:pt x="1915" y="1948"/>
                  <a:pt x="1916" y="1948"/>
                </a:cubicBezTo>
                <a:cubicBezTo>
                  <a:pt x="1917" y="1948"/>
                  <a:pt x="1918" y="1949"/>
                  <a:pt x="1919" y="1949"/>
                </a:cubicBezTo>
                <a:cubicBezTo>
                  <a:pt x="1920" y="1949"/>
                  <a:pt x="1921" y="1949"/>
                  <a:pt x="1922" y="1949"/>
                </a:cubicBezTo>
                <a:cubicBezTo>
                  <a:pt x="1922" y="1949"/>
                  <a:pt x="1923" y="1949"/>
                  <a:pt x="1924" y="1949"/>
                </a:cubicBezTo>
                <a:cubicBezTo>
                  <a:pt x="1925" y="1950"/>
                  <a:pt x="1926" y="1950"/>
                  <a:pt x="1927" y="1950"/>
                </a:cubicBezTo>
                <a:cubicBezTo>
                  <a:pt x="1928" y="1950"/>
                  <a:pt x="1928" y="1950"/>
                  <a:pt x="1928" y="1950"/>
                </a:cubicBezTo>
                <a:cubicBezTo>
                  <a:pt x="1928" y="1950"/>
                  <a:pt x="1928" y="1950"/>
                  <a:pt x="1927" y="1950"/>
                </a:cubicBezTo>
                <a:cubicBezTo>
                  <a:pt x="1926" y="1949"/>
                  <a:pt x="1926" y="1949"/>
                  <a:pt x="1924" y="1948"/>
                </a:cubicBezTo>
                <a:cubicBezTo>
                  <a:pt x="1924" y="1948"/>
                  <a:pt x="1923" y="1947"/>
                  <a:pt x="1922" y="1947"/>
                </a:cubicBezTo>
                <a:cubicBezTo>
                  <a:pt x="1922" y="1946"/>
                  <a:pt x="1921" y="1946"/>
                  <a:pt x="1920" y="1946"/>
                </a:cubicBezTo>
                <a:cubicBezTo>
                  <a:pt x="1918" y="1945"/>
                  <a:pt x="1916" y="1944"/>
                  <a:pt x="1914" y="1943"/>
                </a:cubicBezTo>
                <a:cubicBezTo>
                  <a:pt x="1911" y="1943"/>
                  <a:pt x="1909" y="1942"/>
                  <a:pt x="1906" y="1941"/>
                </a:cubicBezTo>
                <a:cubicBezTo>
                  <a:pt x="1904" y="1941"/>
                  <a:pt x="1901" y="1940"/>
                  <a:pt x="1898" y="1940"/>
                </a:cubicBezTo>
                <a:cubicBezTo>
                  <a:pt x="1896" y="1940"/>
                  <a:pt x="1895" y="1940"/>
                  <a:pt x="1893" y="1940"/>
                </a:cubicBezTo>
                <a:cubicBezTo>
                  <a:pt x="1892" y="1940"/>
                  <a:pt x="1890" y="1940"/>
                  <a:pt x="1888" y="1940"/>
                </a:cubicBezTo>
                <a:cubicBezTo>
                  <a:pt x="1885" y="1940"/>
                  <a:pt x="1882" y="1940"/>
                  <a:pt x="1879" y="1941"/>
                </a:cubicBezTo>
                <a:cubicBezTo>
                  <a:pt x="1876" y="1941"/>
                  <a:pt x="1873" y="1942"/>
                  <a:pt x="1870" y="1942"/>
                </a:cubicBezTo>
                <a:cubicBezTo>
                  <a:pt x="1868" y="1942"/>
                  <a:pt x="1867" y="1942"/>
                  <a:pt x="1865" y="1943"/>
                </a:cubicBezTo>
                <a:cubicBezTo>
                  <a:pt x="1864" y="1943"/>
                  <a:pt x="1862" y="1943"/>
                  <a:pt x="1861" y="1943"/>
                </a:cubicBezTo>
                <a:cubicBezTo>
                  <a:pt x="1858" y="1944"/>
                  <a:pt x="1855" y="1944"/>
                  <a:pt x="1853" y="1944"/>
                </a:cubicBezTo>
                <a:cubicBezTo>
                  <a:pt x="1852" y="1944"/>
                  <a:pt x="1852" y="1944"/>
                  <a:pt x="1851" y="1944"/>
                </a:cubicBezTo>
                <a:cubicBezTo>
                  <a:pt x="1850" y="1945"/>
                  <a:pt x="1850" y="1944"/>
                  <a:pt x="1849" y="1945"/>
                </a:cubicBezTo>
                <a:cubicBezTo>
                  <a:pt x="1849" y="1945"/>
                  <a:pt x="1848" y="1945"/>
                  <a:pt x="1847" y="1945"/>
                </a:cubicBezTo>
                <a:cubicBezTo>
                  <a:pt x="1847" y="1945"/>
                  <a:pt x="1846" y="1945"/>
                  <a:pt x="1846" y="1945"/>
                </a:cubicBezTo>
                <a:cubicBezTo>
                  <a:pt x="1845" y="1944"/>
                  <a:pt x="1845" y="1944"/>
                  <a:pt x="1844" y="1944"/>
                </a:cubicBezTo>
                <a:cubicBezTo>
                  <a:pt x="1844" y="1944"/>
                  <a:pt x="1843" y="1944"/>
                  <a:pt x="1843" y="1944"/>
                </a:cubicBezTo>
                <a:cubicBezTo>
                  <a:pt x="1842" y="1944"/>
                  <a:pt x="1842" y="1944"/>
                  <a:pt x="1841" y="1944"/>
                </a:cubicBezTo>
                <a:cubicBezTo>
                  <a:pt x="1841" y="1944"/>
                  <a:pt x="1840" y="1944"/>
                  <a:pt x="1840" y="1944"/>
                </a:cubicBezTo>
                <a:cubicBezTo>
                  <a:pt x="1840" y="1944"/>
                  <a:pt x="1840" y="1944"/>
                  <a:pt x="1839" y="1944"/>
                </a:cubicBezTo>
                <a:cubicBezTo>
                  <a:pt x="1839" y="1943"/>
                  <a:pt x="1838" y="1943"/>
                  <a:pt x="1838" y="1942"/>
                </a:cubicBezTo>
                <a:cubicBezTo>
                  <a:pt x="1834" y="1939"/>
                  <a:pt x="1830" y="1935"/>
                  <a:pt x="1826" y="1931"/>
                </a:cubicBezTo>
                <a:cubicBezTo>
                  <a:pt x="1824" y="1929"/>
                  <a:pt x="1821" y="1928"/>
                  <a:pt x="1819" y="1926"/>
                </a:cubicBezTo>
                <a:cubicBezTo>
                  <a:pt x="1818" y="1925"/>
                  <a:pt x="1817" y="1925"/>
                  <a:pt x="1815" y="1924"/>
                </a:cubicBezTo>
                <a:cubicBezTo>
                  <a:pt x="1815" y="1924"/>
                  <a:pt x="1815" y="1924"/>
                  <a:pt x="1815" y="1924"/>
                </a:cubicBezTo>
                <a:cubicBezTo>
                  <a:pt x="1814" y="1923"/>
                  <a:pt x="1814" y="1923"/>
                  <a:pt x="1814" y="1923"/>
                </a:cubicBezTo>
                <a:cubicBezTo>
                  <a:pt x="1813" y="1923"/>
                  <a:pt x="1812" y="1922"/>
                  <a:pt x="1812" y="1922"/>
                </a:cubicBezTo>
                <a:cubicBezTo>
                  <a:pt x="1811" y="1922"/>
                  <a:pt x="1811" y="1922"/>
                  <a:pt x="1810" y="1921"/>
                </a:cubicBezTo>
                <a:cubicBezTo>
                  <a:pt x="1810" y="1921"/>
                  <a:pt x="1810" y="1921"/>
                  <a:pt x="1810" y="1921"/>
                </a:cubicBezTo>
                <a:cubicBezTo>
                  <a:pt x="1810" y="1921"/>
                  <a:pt x="1810" y="1921"/>
                  <a:pt x="1810" y="1921"/>
                </a:cubicBezTo>
                <a:cubicBezTo>
                  <a:pt x="1810" y="1921"/>
                  <a:pt x="1810" y="1921"/>
                  <a:pt x="1810" y="1921"/>
                </a:cubicBezTo>
                <a:cubicBezTo>
                  <a:pt x="1809" y="1921"/>
                  <a:pt x="1809" y="1921"/>
                  <a:pt x="1809" y="1921"/>
                </a:cubicBezTo>
                <a:cubicBezTo>
                  <a:pt x="1809" y="1921"/>
                  <a:pt x="1809" y="1921"/>
                  <a:pt x="1809" y="1921"/>
                </a:cubicBezTo>
                <a:cubicBezTo>
                  <a:pt x="1808" y="1921"/>
                  <a:pt x="1808" y="1921"/>
                  <a:pt x="1808" y="1921"/>
                </a:cubicBezTo>
                <a:cubicBezTo>
                  <a:pt x="1807" y="1920"/>
                  <a:pt x="1805" y="1920"/>
                  <a:pt x="1804" y="1919"/>
                </a:cubicBezTo>
                <a:cubicBezTo>
                  <a:pt x="1802" y="1919"/>
                  <a:pt x="1799" y="1918"/>
                  <a:pt x="1797" y="1918"/>
                </a:cubicBezTo>
                <a:cubicBezTo>
                  <a:pt x="1792" y="1918"/>
                  <a:pt x="1787" y="1918"/>
                  <a:pt x="1783" y="1918"/>
                </a:cubicBezTo>
                <a:cubicBezTo>
                  <a:pt x="1783" y="1918"/>
                  <a:pt x="1782" y="1918"/>
                  <a:pt x="1782" y="1918"/>
                </a:cubicBezTo>
                <a:cubicBezTo>
                  <a:pt x="1808" y="1906"/>
                  <a:pt x="1834" y="1905"/>
                  <a:pt x="1877" y="1899"/>
                </a:cubicBezTo>
                <a:cubicBezTo>
                  <a:pt x="1894" y="1897"/>
                  <a:pt x="1911" y="1896"/>
                  <a:pt x="1926" y="1896"/>
                </a:cubicBezTo>
                <a:cubicBezTo>
                  <a:pt x="1929" y="1897"/>
                  <a:pt x="1931" y="1898"/>
                  <a:pt x="1933" y="1899"/>
                </a:cubicBezTo>
                <a:cubicBezTo>
                  <a:pt x="1937" y="1901"/>
                  <a:pt x="1942" y="1904"/>
                  <a:pt x="1946" y="1907"/>
                </a:cubicBezTo>
                <a:cubicBezTo>
                  <a:pt x="1951" y="1910"/>
                  <a:pt x="1956" y="1914"/>
                  <a:pt x="1961" y="1918"/>
                </a:cubicBezTo>
                <a:cubicBezTo>
                  <a:pt x="1966" y="1922"/>
                  <a:pt x="1971" y="1926"/>
                  <a:pt x="1976" y="1931"/>
                </a:cubicBezTo>
                <a:cubicBezTo>
                  <a:pt x="1979" y="1933"/>
                  <a:pt x="1981" y="1936"/>
                  <a:pt x="1984" y="1938"/>
                </a:cubicBezTo>
                <a:cubicBezTo>
                  <a:pt x="1987" y="1940"/>
                  <a:pt x="1990" y="1943"/>
                  <a:pt x="1992" y="1945"/>
                </a:cubicBezTo>
                <a:cubicBezTo>
                  <a:pt x="1995" y="1948"/>
                  <a:pt x="1998" y="1950"/>
                  <a:pt x="2001" y="1952"/>
                </a:cubicBezTo>
                <a:cubicBezTo>
                  <a:pt x="2003" y="1954"/>
                  <a:pt x="2004" y="1955"/>
                  <a:pt x="2006" y="1956"/>
                </a:cubicBezTo>
                <a:cubicBezTo>
                  <a:pt x="2006" y="1957"/>
                  <a:pt x="2007" y="1957"/>
                  <a:pt x="2008" y="1958"/>
                </a:cubicBezTo>
                <a:cubicBezTo>
                  <a:pt x="2009" y="1959"/>
                  <a:pt x="2009" y="1959"/>
                  <a:pt x="2009" y="1959"/>
                </a:cubicBezTo>
                <a:cubicBezTo>
                  <a:pt x="2010" y="1959"/>
                  <a:pt x="2010" y="1959"/>
                  <a:pt x="2010" y="1959"/>
                </a:cubicBezTo>
                <a:cubicBezTo>
                  <a:pt x="2010" y="1959"/>
                  <a:pt x="2010" y="1959"/>
                  <a:pt x="2010" y="1959"/>
                </a:cubicBezTo>
                <a:cubicBezTo>
                  <a:pt x="2015" y="1963"/>
                  <a:pt x="2015" y="1963"/>
                  <a:pt x="2015" y="1963"/>
                </a:cubicBezTo>
                <a:cubicBezTo>
                  <a:pt x="2016" y="1963"/>
                  <a:pt x="2017" y="1964"/>
                  <a:pt x="2017" y="1964"/>
                </a:cubicBezTo>
                <a:cubicBezTo>
                  <a:pt x="2020" y="1966"/>
                  <a:pt x="2020" y="1966"/>
                  <a:pt x="2020" y="1966"/>
                </a:cubicBezTo>
                <a:cubicBezTo>
                  <a:pt x="2022" y="1967"/>
                  <a:pt x="2022" y="1967"/>
                  <a:pt x="2022" y="1967"/>
                </a:cubicBezTo>
                <a:cubicBezTo>
                  <a:pt x="2023" y="1968"/>
                  <a:pt x="2024" y="1968"/>
                  <a:pt x="2025" y="1969"/>
                </a:cubicBezTo>
                <a:cubicBezTo>
                  <a:pt x="2026" y="1970"/>
                  <a:pt x="2028" y="1970"/>
                  <a:pt x="2030" y="1971"/>
                </a:cubicBezTo>
                <a:cubicBezTo>
                  <a:pt x="2031" y="1972"/>
                  <a:pt x="2033" y="1973"/>
                  <a:pt x="2035" y="1974"/>
                </a:cubicBezTo>
                <a:cubicBezTo>
                  <a:pt x="2036" y="1975"/>
                  <a:pt x="2038" y="1976"/>
                  <a:pt x="2040" y="1976"/>
                </a:cubicBezTo>
                <a:cubicBezTo>
                  <a:pt x="2043" y="1978"/>
                  <a:pt x="2047" y="1979"/>
                  <a:pt x="2050" y="1981"/>
                </a:cubicBezTo>
                <a:cubicBezTo>
                  <a:pt x="2052" y="1981"/>
                  <a:pt x="2053" y="1982"/>
                  <a:pt x="2055" y="1982"/>
                </a:cubicBezTo>
                <a:cubicBezTo>
                  <a:pt x="2056" y="1983"/>
                  <a:pt x="2057" y="1983"/>
                  <a:pt x="2057" y="1983"/>
                </a:cubicBezTo>
                <a:cubicBezTo>
                  <a:pt x="2058" y="1983"/>
                  <a:pt x="2059" y="1984"/>
                  <a:pt x="2060" y="1984"/>
                </a:cubicBezTo>
                <a:cubicBezTo>
                  <a:pt x="2061" y="1985"/>
                  <a:pt x="2063" y="1985"/>
                  <a:pt x="2065" y="1986"/>
                </a:cubicBezTo>
                <a:cubicBezTo>
                  <a:pt x="2066" y="1986"/>
                  <a:pt x="2068" y="1986"/>
                  <a:pt x="2070" y="1987"/>
                </a:cubicBezTo>
                <a:cubicBezTo>
                  <a:pt x="2071" y="1987"/>
                  <a:pt x="2073" y="1988"/>
                  <a:pt x="2074" y="1988"/>
                </a:cubicBezTo>
                <a:cubicBezTo>
                  <a:pt x="2076" y="1988"/>
                  <a:pt x="2077" y="1989"/>
                  <a:pt x="2079" y="1989"/>
                </a:cubicBezTo>
                <a:cubicBezTo>
                  <a:pt x="2080" y="1989"/>
                  <a:pt x="2082" y="1989"/>
                  <a:pt x="2083" y="1990"/>
                </a:cubicBezTo>
                <a:cubicBezTo>
                  <a:pt x="2085" y="1990"/>
                  <a:pt x="2086" y="1990"/>
                  <a:pt x="2088" y="1990"/>
                </a:cubicBezTo>
                <a:cubicBezTo>
                  <a:pt x="2090" y="1991"/>
                  <a:pt x="2093" y="1991"/>
                  <a:pt x="2096" y="1991"/>
                </a:cubicBezTo>
                <a:cubicBezTo>
                  <a:pt x="2098" y="1992"/>
                  <a:pt x="2101" y="1992"/>
                  <a:pt x="2103" y="1992"/>
                </a:cubicBezTo>
                <a:cubicBezTo>
                  <a:pt x="2105" y="1992"/>
                  <a:pt x="2108" y="1992"/>
                  <a:pt x="2110" y="1992"/>
                </a:cubicBezTo>
                <a:cubicBezTo>
                  <a:pt x="2112" y="1992"/>
                  <a:pt x="2113" y="1992"/>
                  <a:pt x="2115" y="1992"/>
                </a:cubicBezTo>
                <a:cubicBezTo>
                  <a:pt x="2116" y="1992"/>
                  <a:pt x="2117" y="1992"/>
                  <a:pt x="2117" y="1992"/>
                </a:cubicBezTo>
                <a:cubicBezTo>
                  <a:pt x="2118" y="1992"/>
                  <a:pt x="2119" y="1992"/>
                  <a:pt x="2119" y="1992"/>
                </a:cubicBezTo>
                <a:cubicBezTo>
                  <a:pt x="2121" y="1992"/>
                  <a:pt x="2122" y="1992"/>
                  <a:pt x="2123" y="1992"/>
                </a:cubicBezTo>
                <a:cubicBezTo>
                  <a:pt x="2124" y="1992"/>
                  <a:pt x="2125" y="1992"/>
                  <a:pt x="2125" y="1992"/>
                </a:cubicBezTo>
                <a:cubicBezTo>
                  <a:pt x="2125" y="1992"/>
                  <a:pt x="2124" y="1992"/>
                  <a:pt x="2123" y="1991"/>
                </a:cubicBezTo>
                <a:cubicBezTo>
                  <a:pt x="2121" y="1991"/>
                  <a:pt x="2118" y="1991"/>
                  <a:pt x="2115" y="1991"/>
                </a:cubicBezTo>
                <a:cubicBezTo>
                  <a:pt x="2114" y="1990"/>
                  <a:pt x="2112" y="1990"/>
                  <a:pt x="2110" y="1990"/>
                </a:cubicBezTo>
                <a:cubicBezTo>
                  <a:pt x="2108" y="1990"/>
                  <a:pt x="2106" y="1989"/>
                  <a:pt x="2103" y="1989"/>
                </a:cubicBezTo>
                <a:cubicBezTo>
                  <a:pt x="2101" y="1989"/>
                  <a:pt x="2099" y="1988"/>
                  <a:pt x="2096" y="1988"/>
                </a:cubicBezTo>
                <a:cubicBezTo>
                  <a:pt x="2094" y="1987"/>
                  <a:pt x="2091" y="1987"/>
                  <a:pt x="2088" y="1986"/>
                </a:cubicBezTo>
                <a:cubicBezTo>
                  <a:pt x="2086" y="1985"/>
                  <a:pt x="2083" y="1985"/>
                  <a:pt x="2080" y="1984"/>
                </a:cubicBezTo>
                <a:cubicBezTo>
                  <a:pt x="2077" y="1983"/>
                  <a:pt x="2074" y="1982"/>
                  <a:pt x="2071" y="1981"/>
                </a:cubicBezTo>
                <a:cubicBezTo>
                  <a:pt x="2070" y="1981"/>
                  <a:pt x="2068" y="1980"/>
                  <a:pt x="2067" y="1980"/>
                </a:cubicBezTo>
                <a:cubicBezTo>
                  <a:pt x="2065" y="1979"/>
                  <a:pt x="2064" y="1978"/>
                  <a:pt x="2062" y="1978"/>
                </a:cubicBezTo>
                <a:cubicBezTo>
                  <a:pt x="2061" y="1978"/>
                  <a:pt x="2060" y="1977"/>
                  <a:pt x="2060" y="1977"/>
                </a:cubicBezTo>
                <a:cubicBezTo>
                  <a:pt x="2059" y="1977"/>
                  <a:pt x="2058" y="1976"/>
                  <a:pt x="2057" y="1976"/>
                </a:cubicBezTo>
                <a:cubicBezTo>
                  <a:pt x="2056" y="1975"/>
                  <a:pt x="2054" y="1975"/>
                  <a:pt x="2053" y="1974"/>
                </a:cubicBezTo>
                <a:cubicBezTo>
                  <a:pt x="2046" y="1971"/>
                  <a:pt x="2040" y="1968"/>
                  <a:pt x="2034" y="1965"/>
                </a:cubicBezTo>
                <a:cubicBezTo>
                  <a:pt x="2037" y="1966"/>
                  <a:pt x="2040" y="1966"/>
                  <a:pt x="2043" y="1966"/>
                </a:cubicBezTo>
                <a:cubicBezTo>
                  <a:pt x="2044" y="1967"/>
                  <a:pt x="2045" y="1967"/>
                  <a:pt x="2046" y="1967"/>
                </a:cubicBezTo>
                <a:cubicBezTo>
                  <a:pt x="2047" y="1967"/>
                  <a:pt x="2047" y="1967"/>
                  <a:pt x="2048" y="1967"/>
                </a:cubicBezTo>
                <a:cubicBezTo>
                  <a:pt x="2050" y="1967"/>
                  <a:pt x="2052" y="1967"/>
                  <a:pt x="2053" y="1967"/>
                </a:cubicBezTo>
                <a:cubicBezTo>
                  <a:pt x="2055" y="1967"/>
                  <a:pt x="2057" y="1967"/>
                  <a:pt x="2058" y="1967"/>
                </a:cubicBezTo>
                <a:cubicBezTo>
                  <a:pt x="2060" y="1967"/>
                  <a:pt x="2062" y="1967"/>
                  <a:pt x="2063" y="1967"/>
                </a:cubicBezTo>
                <a:cubicBezTo>
                  <a:pt x="2064" y="1967"/>
                  <a:pt x="2065" y="1967"/>
                  <a:pt x="2066" y="1967"/>
                </a:cubicBezTo>
                <a:cubicBezTo>
                  <a:pt x="2067" y="1967"/>
                  <a:pt x="2067" y="1967"/>
                  <a:pt x="2068" y="1967"/>
                </a:cubicBezTo>
                <a:cubicBezTo>
                  <a:pt x="2070" y="1967"/>
                  <a:pt x="2072" y="1967"/>
                  <a:pt x="2073" y="1967"/>
                </a:cubicBezTo>
                <a:cubicBezTo>
                  <a:pt x="2076" y="1966"/>
                  <a:pt x="2079" y="1966"/>
                  <a:pt x="2082" y="1965"/>
                </a:cubicBezTo>
                <a:cubicBezTo>
                  <a:pt x="2083" y="1965"/>
                  <a:pt x="2085" y="1965"/>
                  <a:pt x="2086" y="1965"/>
                </a:cubicBezTo>
                <a:cubicBezTo>
                  <a:pt x="2088" y="1965"/>
                  <a:pt x="2089" y="1964"/>
                  <a:pt x="2090" y="1964"/>
                </a:cubicBezTo>
                <a:cubicBezTo>
                  <a:pt x="2093" y="1964"/>
                  <a:pt x="2095" y="1963"/>
                  <a:pt x="2097" y="1963"/>
                </a:cubicBezTo>
                <a:cubicBezTo>
                  <a:pt x="2099" y="1962"/>
                  <a:pt x="2100" y="1962"/>
                  <a:pt x="2102" y="1961"/>
                </a:cubicBezTo>
                <a:cubicBezTo>
                  <a:pt x="2103" y="1961"/>
                  <a:pt x="2104" y="1961"/>
                  <a:pt x="2105" y="1960"/>
                </a:cubicBezTo>
                <a:cubicBezTo>
                  <a:pt x="2106" y="1960"/>
                  <a:pt x="2106" y="1960"/>
                  <a:pt x="2106" y="1960"/>
                </a:cubicBezTo>
                <a:cubicBezTo>
                  <a:pt x="2106" y="1960"/>
                  <a:pt x="2106" y="1960"/>
                  <a:pt x="2105" y="1960"/>
                </a:cubicBezTo>
                <a:cubicBezTo>
                  <a:pt x="2104" y="1960"/>
                  <a:pt x="2103" y="1960"/>
                  <a:pt x="2102" y="1960"/>
                </a:cubicBezTo>
                <a:cubicBezTo>
                  <a:pt x="2100" y="1960"/>
                  <a:pt x="2098" y="1960"/>
                  <a:pt x="2096" y="1960"/>
                </a:cubicBezTo>
                <a:cubicBezTo>
                  <a:pt x="2094" y="1960"/>
                  <a:pt x="2092" y="1960"/>
                  <a:pt x="2090" y="1960"/>
                </a:cubicBezTo>
                <a:cubicBezTo>
                  <a:pt x="2087" y="1960"/>
                  <a:pt x="2084" y="1960"/>
                  <a:pt x="2082" y="1960"/>
                </a:cubicBezTo>
                <a:cubicBezTo>
                  <a:pt x="2079" y="1960"/>
                  <a:pt x="2076" y="1960"/>
                  <a:pt x="2073" y="1960"/>
                </a:cubicBezTo>
                <a:cubicBezTo>
                  <a:pt x="2070" y="1960"/>
                  <a:pt x="2066" y="1960"/>
                  <a:pt x="2063" y="1960"/>
                </a:cubicBezTo>
                <a:cubicBezTo>
                  <a:pt x="2060" y="1960"/>
                  <a:pt x="2057" y="1959"/>
                  <a:pt x="2054" y="1959"/>
                </a:cubicBezTo>
                <a:cubicBezTo>
                  <a:pt x="2052" y="1959"/>
                  <a:pt x="2050" y="1959"/>
                  <a:pt x="2049" y="1959"/>
                </a:cubicBezTo>
                <a:cubicBezTo>
                  <a:pt x="2048" y="1959"/>
                  <a:pt x="2047" y="1959"/>
                  <a:pt x="2046" y="1959"/>
                </a:cubicBezTo>
                <a:cubicBezTo>
                  <a:pt x="2045" y="1959"/>
                  <a:pt x="2045" y="1959"/>
                  <a:pt x="2044" y="1959"/>
                </a:cubicBezTo>
                <a:cubicBezTo>
                  <a:pt x="2043" y="1959"/>
                  <a:pt x="2042" y="1959"/>
                  <a:pt x="2042" y="1959"/>
                </a:cubicBezTo>
                <a:cubicBezTo>
                  <a:pt x="2041" y="1959"/>
                  <a:pt x="2040" y="1959"/>
                  <a:pt x="2039" y="1959"/>
                </a:cubicBezTo>
                <a:cubicBezTo>
                  <a:pt x="2038" y="1958"/>
                  <a:pt x="2036" y="1958"/>
                  <a:pt x="2035" y="1958"/>
                </a:cubicBezTo>
                <a:cubicBezTo>
                  <a:pt x="2033" y="1958"/>
                  <a:pt x="2032" y="1958"/>
                  <a:pt x="2030" y="1957"/>
                </a:cubicBezTo>
                <a:cubicBezTo>
                  <a:pt x="2029" y="1957"/>
                  <a:pt x="2027" y="1957"/>
                  <a:pt x="2026" y="1957"/>
                </a:cubicBezTo>
                <a:cubicBezTo>
                  <a:pt x="2025" y="1957"/>
                  <a:pt x="2023" y="1956"/>
                  <a:pt x="2022" y="1956"/>
                </a:cubicBezTo>
                <a:cubicBezTo>
                  <a:pt x="2021" y="1956"/>
                  <a:pt x="2020" y="1956"/>
                  <a:pt x="2019" y="1955"/>
                </a:cubicBezTo>
                <a:cubicBezTo>
                  <a:pt x="2015" y="1953"/>
                  <a:pt x="2015" y="1953"/>
                  <a:pt x="2015" y="1953"/>
                </a:cubicBezTo>
                <a:cubicBezTo>
                  <a:pt x="2014" y="1952"/>
                  <a:pt x="2014" y="1952"/>
                  <a:pt x="2014" y="1952"/>
                </a:cubicBezTo>
                <a:cubicBezTo>
                  <a:pt x="2014" y="1952"/>
                  <a:pt x="2014" y="1952"/>
                  <a:pt x="2014" y="1952"/>
                </a:cubicBezTo>
                <a:cubicBezTo>
                  <a:pt x="2013" y="1951"/>
                  <a:pt x="2013" y="1951"/>
                  <a:pt x="2013" y="1951"/>
                </a:cubicBezTo>
                <a:cubicBezTo>
                  <a:pt x="2012" y="1951"/>
                  <a:pt x="2011" y="1950"/>
                  <a:pt x="2010" y="1950"/>
                </a:cubicBezTo>
                <a:cubicBezTo>
                  <a:pt x="2009" y="1949"/>
                  <a:pt x="2007" y="1947"/>
                  <a:pt x="2006" y="1946"/>
                </a:cubicBezTo>
                <a:cubicBezTo>
                  <a:pt x="2003" y="1944"/>
                  <a:pt x="2000" y="1942"/>
                  <a:pt x="1997" y="1939"/>
                </a:cubicBezTo>
                <a:cubicBezTo>
                  <a:pt x="1994" y="1937"/>
                  <a:pt x="1992" y="1935"/>
                  <a:pt x="1989" y="1932"/>
                </a:cubicBezTo>
                <a:cubicBezTo>
                  <a:pt x="1986" y="1930"/>
                  <a:pt x="1983" y="1928"/>
                  <a:pt x="1981" y="1926"/>
                </a:cubicBezTo>
                <a:cubicBezTo>
                  <a:pt x="1975" y="1921"/>
                  <a:pt x="1970" y="1917"/>
                  <a:pt x="1964" y="1913"/>
                </a:cubicBezTo>
                <a:cubicBezTo>
                  <a:pt x="1959" y="1909"/>
                  <a:pt x="1954" y="1906"/>
                  <a:pt x="1949" y="1903"/>
                </a:cubicBezTo>
                <a:cubicBezTo>
                  <a:pt x="1944" y="1900"/>
                  <a:pt x="1939" y="1898"/>
                  <a:pt x="1935" y="1896"/>
                </a:cubicBezTo>
                <a:cubicBezTo>
                  <a:pt x="1934" y="1896"/>
                  <a:pt x="1934" y="1896"/>
                  <a:pt x="1933" y="1896"/>
                </a:cubicBezTo>
                <a:cubicBezTo>
                  <a:pt x="1955" y="1896"/>
                  <a:pt x="1974" y="1898"/>
                  <a:pt x="1988" y="1899"/>
                </a:cubicBezTo>
                <a:cubicBezTo>
                  <a:pt x="2035" y="1904"/>
                  <a:pt x="2062" y="1920"/>
                  <a:pt x="2085" y="1943"/>
                </a:cubicBezTo>
                <a:cubicBezTo>
                  <a:pt x="2075" y="1925"/>
                  <a:pt x="2055" y="1911"/>
                  <a:pt x="2032" y="1902"/>
                </a:cubicBezTo>
                <a:cubicBezTo>
                  <a:pt x="2037" y="1902"/>
                  <a:pt x="2043" y="1902"/>
                  <a:pt x="2049" y="1903"/>
                </a:cubicBezTo>
                <a:cubicBezTo>
                  <a:pt x="2056" y="1903"/>
                  <a:pt x="2063" y="1903"/>
                  <a:pt x="2070" y="1904"/>
                </a:cubicBezTo>
                <a:cubicBezTo>
                  <a:pt x="2076" y="1905"/>
                  <a:pt x="2083" y="1905"/>
                  <a:pt x="2090" y="1906"/>
                </a:cubicBezTo>
                <a:cubicBezTo>
                  <a:pt x="2096" y="1907"/>
                  <a:pt x="2103" y="1908"/>
                  <a:pt x="2109" y="1909"/>
                </a:cubicBezTo>
                <a:cubicBezTo>
                  <a:pt x="2111" y="1910"/>
                  <a:pt x="2112" y="1910"/>
                  <a:pt x="2114" y="1911"/>
                </a:cubicBezTo>
                <a:cubicBezTo>
                  <a:pt x="2114" y="1911"/>
                  <a:pt x="2115" y="1912"/>
                  <a:pt x="2116" y="1913"/>
                </a:cubicBezTo>
                <a:cubicBezTo>
                  <a:pt x="2117" y="1913"/>
                  <a:pt x="2118" y="1914"/>
                  <a:pt x="2119" y="1915"/>
                </a:cubicBezTo>
                <a:cubicBezTo>
                  <a:pt x="2120" y="1916"/>
                  <a:pt x="2121" y="1917"/>
                  <a:pt x="2122" y="1918"/>
                </a:cubicBezTo>
                <a:cubicBezTo>
                  <a:pt x="2123" y="1919"/>
                  <a:pt x="2125" y="1921"/>
                  <a:pt x="2126" y="1922"/>
                </a:cubicBezTo>
                <a:cubicBezTo>
                  <a:pt x="2128" y="1924"/>
                  <a:pt x="2131" y="1927"/>
                  <a:pt x="2133" y="1930"/>
                </a:cubicBezTo>
                <a:cubicBezTo>
                  <a:pt x="2136" y="1933"/>
                  <a:pt x="2139" y="1936"/>
                  <a:pt x="2141" y="1939"/>
                </a:cubicBezTo>
                <a:cubicBezTo>
                  <a:pt x="2143" y="1941"/>
                  <a:pt x="2144" y="1943"/>
                  <a:pt x="2146" y="1944"/>
                </a:cubicBezTo>
                <a:cubicBezTo>
                  <a:pt x="2147" y="1946"/>
                  <a:pt x="2149" y="1948"/>
                  <a:pt x="2150" y="1950"/>
                </a:cubicBezTo>
                <a:cubicBezTo>
                  <a:pt x="2153" y="1953"/>
                  <a:pt x="2156" y="1957"/>
                  <a:pt x="2159" y="1960"/>
                </a:cubicBezTo>
                <a:cubicBezTo>
                  <a:pt x="2161" y="1962"/>
                  <a:pt x="2162" y="1963"/>
                  <a:pt x="2164" y="1965"/>
                </a:cubicBezTo>
                <a:cubicBezTo>
                  <a:pt x="2166" y="1967"/>
                  <a:pt x="2168" y="1968"/>
                  <a:pt x="2169" y="1970"/>
                </a:cubicBezTo>
                <a:cubicBezTo>
                  <a:pt x="2171" y="1972"/>
                  <a:pt x="2173" y="1973"/>
                  <a:pt x="2175" y="1975"/>
                </a:cubicBezTo>
                <a:cubicBezTo>
                  <a:pt x="2176" y="1975"/>
                  <a:pt x="2176" y="1976"/>
                  <a:pt x="2177" y="1977"/>
                </a:cubicBezTo>
                <a:cubicBezTo>
                  <a:pt x="2178" y="1977"/>
                  <a:pt x="2179" y="1978"/>
                  <a:pt x="2180" y="1979"/>
                </a:cubicBezTo>
                <a:cubicBezTo>
                  <a:pt x="2184" y="1981"/>
                  <a:pt x="2187" y="1984"/>
                  <a:pt x="2191" y="1986"/>
                </a:cubicBezTo>
                <a:cubicBezTo>
                  <a:pt x="2195" y="1987"/>
                  <a:pt x="2198" y="1989"/>
                  <a:pt x="2202" y="1990"/>
                </a:cubicBezTo>
                <a:cubicBezTo>
                  <a:pt x="2203" y="1991"/>
                  <a:pt x="2205" y="1991"/>
                  <a:pt x="2207" y="1992"/>
                </a:cubicBezTo>
                <a:cubicBezTo>
                  <a:pt x="2208" y="1992"/>
                  <a:pt x="2210" y="1992"/>
                  <a:pt x="2211" y="1993"/>
                </a:cubicBezTo>
                <a:cubicBezTo>
                  <a:pt x="2213" y="1993"/>
                  <a:pt x="2214" y="1993"/>
                  <a:pt x="2215" y="1993"/>
                </a:cubicBezTo>
                <a:cubicBezTo>
                  <a:pt x="2216" y="1993"/>
                  <a:pt x="2218" y="1993"/>
                  <a:pt x="2219" y="1993"/>
                </a:cubicBezTo>
                <a:cubicBezTo>
                  <a:pt x="2220" y="1993"/>
                  <a:pt x="2221" y="1993"/>
                  <a:pt x="2221" y="1993"/>
                </a:cubicBezTo>
                <a:cubicBezTo>
                  <a:pt x="2222" y="1993"/>
                  <a:pt x="2223" y="1993"/>
                  <a:pt x="2223" y="1993"/>
                </a:cubicBezTo>
                <a:cubicBezTo>
                  <a:pt x="2224" y="1993"/>
                  <a:pt x="2225" y="1993"/>
                  <a:pt x="2225" y="1993"/>
                </a:cubicBezTo>
                <a:cubicBezTo>
                  <a:pt x="2225" y="1993"/>
                  <a:pt x="2225" y="1993"/>
                  <a:pt x="2223" y="1993"/>
                </a:cubicBezTo>
                <a:cubicBezTo>
                  <a:pt x="2222" y="1993"/>
                  <a:pt x="2221" y="1992"/>
                  <a:pt x="2219" y="1992"/>
                </a:cubicBezTo>
                <a:cubicBezTo>
                  <a:pt x="2218" y="1991"/>
                  <a:pt x="2217" y="1991"/>
                  <a:pt x="2216" y="1991"/>
                </a:cubicBezTo>
                <a:cubicBezTo>
                  <a:pt x="2214" y="1990"/>
                  <a:pt x="2213" y="1990"/>
                  <a:pt x="2212" y="1990"/>
                </a:cubicBezTo>
                <a:cubicBezTo>
                  <a:pt x="2211" y="1989"/>
                  <a:pt x="2209" y="1989"/>
                  <a:pt x="2208" y="1988"/>
                </a:cubicBezTo>
                <a:cubicBezTo>
                  <a:pt x="2206" y="1987"/>
                  <a:pt x="2205" y="1987"/>
                  <a:pt x="2203" y="1986"/>
                </a:cubicBezTo>
                <a:cubicBezTo>
                  <a:pt x="2200" y="1984"/>
                  <a:pt x="2197" y="1983"/>
                  <a:pt x="2194" y="1980"/>
                </a:cubicBezTo>
                <a:cubicBezTo>
                  <a:pt x="2191" y="1978"/>
                  <a:pt x="2188" y="1976"/>
                  <a:pt x="2184" y="1973"/>
                </a:cubicBezTo>
                <a:cubicBezTo>
                  <a:pt x="2181" y="1970"/>
                  <a:pt x="2178" y="1967"/>
                  <a:pt x="2175" y="1964"/>
                </a:cubicBezTo>
                <a:cubicBezTo>
                  <a:pt x="2173" y="1963"/>
                  <a:pt x="2171" y="1961"/>
                  <a:pt x="2170" y="1960"/>
                </a:cubicBezTo>
                <a:cubicBezTo>
                  <a:pt x="2168" y="1958"/>
                  <a:pt x="2167" y="1956"/>
                  <a:pt x="2165" y="1955"/>
                </a:cubicBezTo>
                <a:cubicBezTo>
                  <a:pt x="2162" y="1951"/>
                  <a:pt x="2159" y="1948"/>
                  <a:pt x="2156" y="1945"/>
                </a:cubicBezTo>
                <a:cubicBezTo>
                  <a:pt x="2154" y="1943"/>
                  <a:pt x="2153" y="1941"/>
                  <a:pt x="2151" y="1940"/>
                </a:cubicBezTo>
                <a:cubicBezTo>
                  <a:pt x="2150" y="1938"/>
                  <a:pt x="2148" y="1936"/>
                  <a:pt x="2147" y="1935"/>
                </a:cubicBezTo>
                <a:cubicBezTo>
                  <a:pt x="2143" y="1932"/>
                  <a:pt x="2140" y="1929"/>
                  <a:pt x="2137" y="1926"/>
                </a:cubicBezTo>
                <a:cubicBezTo>
                  <a:pt x="2135" y="1923"/>
                  <a:pt x="2132" y="1921"/>
                  <a:pt x="2129" y="1918"/>
                </a:cubicBezTo>
                <a:cubicBezTo>
                  <a:pt x="2127" y="1917"/>
                  <a:pt x="2126" y="1916"/>
                  <a:pt x="2125" y="1915"/>
                </a:cubicBezTo>
                <a:cubicBezTo>
                  <a:pt x="2123" y="1915"/>
                  <a:pt x="2122" y="1914"/>
                  <a:pt x="2121" y="1913"/>
                </a:cubicBezTo>
                <a:cubicBezTo>
                  <a:pt x="2120" y="1913"/>
                  <a:pt x="2120" y="1912"/>
                  <a:pt x="2119" y="1912"/>
                </a:cubicBezTo>
                <a:cubicBezTo>
                  <a:pt x="2122" y="1913"/>
                  <a:pt x="2124" y="1913"/>
                  <a:pt x="2127" y="1914"/>
                </a:cubicBezTo>
                <a:cubicBezTo>
                  <a:pt x="2132" y="1916"/>
                  <a:pt x="2137" y="1918"/>
                  <a:pt x="2142" y="1919"/>
                </a:cubicBezTo>
                <a:cubicBezTo>
                  <a:pt x="2144" y="1920"/>
                  <a:pt x="2147" y="1921"/>
                  <a:pt x="2149" y="1922"/>
                </a:cubicBezTo>
                <a:cubicBezTo>
                  <a:pt x="2151" y="1923"/>
                  <a:pt x="2153" y="1924"/>
                  <a:pt x="2155" y="1925"/>
                </a:cubicBezTo>
                <a:cubicBezTo>
                  <a:pt x="2157" y="1926"/>
                  <a:pt x="2158" y="1927"/>
                  <a:pt x="2160" y="1928"/>
                </a:cubicBezTo>
                <a:cubicBezTo>
                  <a:pt x="2161" y="1929"/>
                  <a:pt x="2163" y="1930"/>
                  <a:pt x="2164" y="1931"/>
                </a:cubicBezTo>
                <a:cubicBezTo>
                  <a:pt x="2167" y="1932"/>
                  <a:pt x="2169" y="1934"/>
                  <a:pt x="2170" y="1934"/>
                </a:cubicBezTo>
                <a:cubicBezTo>
                  <a:pt x="2171" y="1935"/>
                  <a:pt x="2172" y="1936"/>
                  <a:pt x="2172" y="1936"/>
                </a:cubicBezTo>
                <a:cubicBezTo>
                  <a:pt x="2172" y="1936"/>
                  <a:pt x="2171" y="1935"/>
                  <a:pt x="2170" y="1934"/>
                </a:cubicBezTo>
                <a:cubicBezTo>
                  <a:pt x="2170" y="1934"/>
                  <a:pt x="2169" y="1933"/>
                  <a:pt x="2168" y="1932"/>
                </a:cubicBezTo>
                <a:cubicBezTo>
                  <a:pt x="2168" y="1932"/>
                  <a:pt x="2167" y="1931"/>
                  <a:pt x="2167" y="1931"/>
                </a:cubicBezTo>
                <a:cubicBezTo>
                  <a:pt x="2166" y="1930"/>
                  <a:pt x="2166" y="1930"/>
                  <a:pt x="2165" y="1929"/>
                </a:cubicBezTo>
                <a:cubicBezTo>
                  <a:pt x="2164" y="1928"/>
                  <a:pt x="2163" y="1927"/>
                  <a:pt x="2161" y="1926"/>
                </a:cubicBezTo>
                <a:cubicBezTo>
                  <a:pt x="2160" y="1925"/>
                  <a:pt x="2158" y="1924"/>
                  <a:pt x="2156" y="1923"/>
                </a:cubicBezTo>
                <a:cubicBezTo>
                  <a:pt x="2155" y="1922"/>
                  <a:pt x="2153" y="1920"/>
                  <a:pt x="2151" y="1919"/>
                </a:cubicBezTo>
                <a:cubicBezTo>
                  <a:pt x="2149" y="1918"/>
                  <a:pt x="2146" y="1917"/>
                  <a:pt x="2144" y="1915"/>
                </a:cubicBezTo>
                <a:cubicBezTo>
                  <a:pt x="2143" y="1915"/>
                  <a:pt x="2142" y="1914"/>
                  <a:pt x="2140" y="1914"/>
                </a:cubicBezTo>
                <a:cubicBezTo>
                  <a:pt x="2139" y="1913"/>
                  <a:pt x="2138" y="1912"/>
                  <a:pt x="2137" y="1912"/>
                </a:cubicBezTo>
                <a:cubicBezTo>
                  <a:pt x="2134" y="1911"/>
                  <a:pt x="2131" y="1909"/>
                  <a:pt x="2129" y="1908"/>
                </a:cubicBezTo>
                <a:cubicBezTo>
                  <a:pt x="2123" y="1906"/>
                  <a:pt x="2117" y="1904"/>
                  <a:pt x="2111" y="1903"/>
                </a:cubicBezTo>
                <a:cubicBezTo>
                  <a:pt x="2109" y="1902"/>
                  <a:pt x="2107" y="1902"/>
                  <a:pt x="2106" y="1901"/>
                </a:cubicBezTo>
                <a:cubicBezTo>
                  <a:pt x="2104" y="1901"/>
                  <a:pt x="2103" y="1901"/>
                  <a:pt x="2101" y="1900"/>
                </a:cubicBezTo>
                <a:cubicBezTo>
                  <a:pt x="2098" y="1900"/>
                  <a:pt x="2094" y="1899"/>
                  <a:pt x="2091" y="1899"/>
                </a:cubicBezTo>
                <a:cubicBezTo>
                  <a:pt x="2084" y="1897"/>
                  <a:pt x="2077" y="1897"/>
                  <a:pt x="2070" y="1896"/>
                </a:cubicBezTo>
                <a:cubicBezTo>
                  <a:pt x="2063" y="1896"/>
                  <a:pt x="2056" y="1895"/>
                  <a:pt x="2050" y="1895"/>
                </a:cubicBezTo>
                <a:cubicBezTo>
                  <a:pt x="2046" y="1895"/>
                  <a:pt x="2043" y="1895"/>
                  <a:pt x="2040" y="1895"/>
                </a:cubicBezTo>
                <a:cubicBezTo>
                  <a:pt x="2036" y="1895"/>
                  <a:pt x="2033" y="1895"/>
                  <a:pt x="2030" y="1895"/>
                </a:cubicBezTo>
                <a:cubicBezTo>
                  <a:pt x="2023" y="1895"/>
                  <a:pt x="2017" y="1894"/>
                  <a:pt x="2011" y="1894"/>
                </a:cubicBezTo>
                <a:cubicBezTo>
                  <a:pt x="2011" y="1894"/>
                  <a:pt x="2011" y="1894"/>
                  <a:pt x="2010" y="1894"/>
                </a:cubicBezTo>
                <a:cubicBezTo>
                  <a:pt x="1983" y="1887"/>
                  <a:pt x="1953" y="1883"/>
                  <a:pt x="1924" y="1881"/>
                </a:cubicBezTo>
                <a:cubicBezTo>
                  <a:pt x="1928" y="1880"/>
                  <a:pt x="1933" y="1879"/>
                  <a:pt x="1937" y="1878"/>
                </a:cubicBezTo>
                <a:cubicBezTo>
                  <a:pt x="1941" y="1877"/>
                  <a:pt x="1944" y="1876"/>
                  <a:pt x="1948" y="1875"/>
                </a:cubicBezTo>
                <a:cubicBezTo>
                  <a:pt x="1951" y="1874"/>
                  <a:pt x="1955" y="1873"/>
                  <a:pt x="1959" y="1872"/>
                </a:cubicBezTo>
                <a:cubicBezTo>
                  <a:pt x="1966" y="1870"/>
                  <a:pt x="1973" y="1867"/>
                  <a:pt x="1980" y="1866"/>
                </a:cubicBezTo>
                <a:cubicBezTo>
                  <a:pt x="1988" y="1864"/>
                  <a:pt x="1995" y="1862"/>
                  <a:pt x="2002" y="1861"/>
                </a:cubicBezTo>
                <a:cubicBezTo>
                  <a:pt x="2006" y="1860"/>
                  <a:pt x="2010" y="1860"/>
                  <a:pt x="2013" y="1859"/>
                </a:cubicBezTo>
                <a:cubicBezTo>
                  <a:pt x="2015" y="1859"/>
                  <a:pt x="2017" y="1859"/>
                  <a:pt x="2019" y="1858"/>
                </a:cubicBezTo>
                <a:cubicBezTo>
                  <a:pt x="2020" y="1858"/>
                  <a:pt x="2022" y="1858"/>
                  <a:pt x="2024" y="1858"/>
                </a:cubicBezTo>
                <a:cubicBezTo>
                  <a:pt x="2031" y="1857"/>
                  <a:pt x="2038" y="1857"/>
                  <a:pt x="2044" y="1857"/>
                </a:cubicBezTo>
                <a:cubicBezTo>
                  <a:pt x="2051" y="1857"/>
                  <a:pt x="2057" y="1857"/>
                  <a:pt x="2063" y="1857"/>
                </a:cubicBezTo>
                <a:cubicBezTo>
                  <a:pt x="2068" y="1858"/>
                  <a:pt x="2073" y="1858"/>
                  <a:pt x="2078" y="1859"/>
                </a:cubicBezTo>
                <a:cubicBezTo>
                  <a:pt x="2079" y="1859"/>
                  <a:pt x="2080" y="1859"/>
                  <a:pt x="2081" y="1859"/>
                </a:cubicBezTo>
                <a:cubicBezTo>
                  <a:pt x="2082" y="1859"/>
                  <a:pt x="2083" y="1859"/>
                  <a:pt x="2084" y="1860"/>
                </a:cubicBezTo>
                <a:cubicBezTo>
                  <a:pt x="2086" y="1860"/>
                  <a:pt x="2088" y="1860"/>
                  <a:pt x="2090" y="1860"/>
                </a:cubicBezTo>
                <a:cubicBezTo>
                  <a:pt x="2092" y="1861"/>
                  <a:pt x="2093" y="1861"/>
                  <a:pt x="2094" y="1861"/>
                </a:cubicBezTo>
                <a:cubicBezTo>
                  <a:pt x="2096" y="1861"/>
                  <a:pt x="2097" y="1862"/>
                  <a:pt x="2098" y="1862"/>
                </a:cubicBezTo>
                <a:cubicBezTo>
                  <a:pt x="2099" y="1862"/>
                  <a:pt x="2100" y="1862"/>
                  <a:pt x="2100" y="1862"/>
                </a:cubicBezTo>
                <a:cubicBezTo>
                  <a:pt x="2100" y="1862"/>
                  <a:pt x="2099" y="1862"/>
                  <a:pt x="2098" y="1861"/>
                </a:cubicBezTo>
                <a:cubicBezTo>
                  <a:pt x="2097" y="1861"/>
                  <a:pt x="2096" y="1861"/>
                  <a:pt x="2095" y="1860"/>
                </a:cubicBezTo>
                <a:cubicBezTo>
                  <a:pt x="2093" y="1860"/>
                  <a:pt x="2092" y="1859"/>
                  <a:pt x="2090" y="1859"/>
                </a:cubicBezTo>
                <a:cubicBezTo>
                  <a:pt x="2089" y="1858"/>
                  <a:pt x="2087" y="1858"/>
                  <a:pt x="2085" y="1857"/>
                </a:cubicBezTo>
                <a:cubicBezTo>
                  <a:pt x="2084" y="1857"/>
                  <a:pt x="2083" y="1857"/>
                  <a:pt x="2082" y="1857"/>
                </a:cubicBezTo>
                <a:cubicBezTo>
                  <a:pt x="2081" y="1856"/>
                  <a:pt x="2080" y="1856"/>
                  <a:pt x="2079" y="1856"/>
                </a:cubicBezTo>
                <a:cubicBezTo>
                  <a:pt x="2074" y="1855"/>
                  <a:pt x="2069" y="1854"/>
                  <a:pt x="2063" y="1853"/>
                </a:cubicBezTo>
                <a:cubicBezTo>
                  <a:pt x="2057" y="1852"/>
                  <a:pt x="2051" y="1851"/>
                  <a:pt x="2044" y="1851"/>
                </a:cubicBezTo>
                <a:cubicBezTo>
                  <a:pt x="2038" y="1851"/>
                  <a:pt x="2031" y="1850"/>
                  <a:pt x="2023" y="1851"/>
                </a:cubicBezTo>
                <a:cubicBezTo>
                  <a:pt x="2022" y="1851"/>
                  <a:pt x="2020" y="1851"/>
                  <a:pt x="2018" y="1851"/>
                </a:cubicBezTo>
                <a:cubicBezTo>
                  <a:pt x="2016" y="1851"/>
                  <a:pt x="2014" y="1852"/>
                  <a:pt x="2012" y="1852"/>
                </a:cubicBezTo>
                <a:cubicBezTo>
                  <a:pt x="2011" y="1852"/>
                  <a:pt x="2009" y="1852"/>
                  <a:pt x="2007" y="1852"/>
                </a:cubicBezTo>
                <a:cubicBezTo>
                  <a:pt x="2005" y="1853"/>
                  <a:pt x="2003" y="1853"/>
                  <a:pt x="2001" y="1853"/>
                </a:cubicBezTo>
                <a:cubicBezTo>
                  <a:pt x="1994" y="1854"/>
                  <a:pt x="1986" y="1856"/>
                  <a:pt x="1978" y="1858"/>
                </a:cubicBezTo>
                <a:cubicBezTo>
                  <a:pt x="1971" y="1860"/>
                  <a:pt x="1964" y="1862"/>
                  <a:pt x="1956" y="1864"/>
                </a:cubicBezTo>
                <a:cubicBezTo>
                  <a:pt x="1953" y="1865"/>
                  <a:pt x="1949" y="1867"/>
                  <a:pt x="1946" y="1868"/>
                </a:cubicBezTo>
                <a:cubicBezTo>
                  <a:pt x="1942" y="1869"/>
                  <a:pt x="1939" y="1870"/>
                  <a:pt x="1935" y="1871"/>
                </a:cubicBezTo>
                <a:cubicBezTo>
                  <a:pt x="1925" y="1874"/>
                  <a:pt x="1915" y="1877"/>
                  <a:pt x="1907" y="1880"/>
                </a:cubicBezTo>
                <a:cubicBezTo>
                  <a:pt x="1856" y="1879"/>
                  <a:pt x="1812" y="1883"/>
                  <a:pt x="1800" y="1883"/>
                </a:cubicBezTo>
                <a:cubicBezTo>
                  <a:pt x="1802" y="1876"/>
                  <a:pt x="1805" y="1869"/>
                  <a:pt x="1808" y="1862"/>
                </a:cubicBezTo>
                <a:cubicBezTo>
                  <a:pt x="1808" y="1862"/>
                  <a:pt x="1809" y="1862"/>
                  <a:pt x="1809" y="1862"/>
                </a:cubicBezTo>
                <a:cubicBezTo>
                  <a:pt x="1810" y="1861"/>
                  <a:pt x="1811" y="1860"/>
                  <a:pt x="1812" y="1860"/>
                </a:cubicBezTo>
                <a:cubicBezTo>
                  <a:pt x="1813" y="1859"/>
                  <a:pt x="1815" y="1858"/>
                  <a:pt x="1816" y="1857"/>
                </a:cubicBezTo>
                <a:cubicBezTo>
                  <a:pt x="1817" y="1856"/>
                  <a:pt x="1819" y="1856"/>
                  <a:pt x="1820" y="1855"/>
                </a:cubicBezTo>
                <a:cubicBezTo>
                  <a:pt x="1822" y="1854"/>
                  <a:pt x="1824" y="1853"/>
                  <a:pt x="1825" y="1852"/>
                </a:cubicBezTo>
                <a:cubicBezTo>
                  <a:pt x="1826" y="1852"/>
                  <a:pt x="1827" y="1852"/>
                  <a:pt x="1828" y="1851"/>
                </a:cubicBezTo>
                <a:cubicBezTo>
                  <a:pt x="1829" y="1851"/>
                  <a:pt x="1830" y="1851"/>
                  <a:pt x="1830" y="1850"/>
                </a:cubicBezTo>
                <a:cubicBezTo>
                  <a:pt x="1832" y="1850"/>
                  <a:pt x="1834" y="1849"/>
                  <a:pt x="1836" y="1848"/>
                </a:cubicBezTo>
                <a:cubicBezTo>
                  <a:pt x="1837" y="1848"/>
                  <a:pt x="1838" y="1848"/>
                  <a:pt x="1839" y="1847"/>
                </a:cubicBezTo>
                <a:cubicBezTo>
                  <a:pt x="1840" y="1847"/>
                  <a:pt x="1841" y="1847"/>
                  <a:pt x="1842" y="1846"/>
                </a:cubicBezTo>
                <a:cubicBezTo>
                  <a:pt x="1844" y="1846"/>
                  <a:pt x="1846" y="1845"/>
                  <a:pt x="1848" y="1845"/>
                </a:cubicBezTo>
                <a:cubicBezTo>
                  <a:pt x="1852" y="1844"/>
                  <a:pt x="1856" y="1843"/>
                  <a:pt x="1860" y="1842"/>
                </a:cubicBezTo>
                <a:cubicBezTo>
                  <a:pt x="1863" y="1841"/>
                  <a:pt x="1863" y="1841"/>
                  <a:pt x="1863" y="1841"/>
                </a:cubicBezTo>
                <a:cubicBezTo>
                  <a:pt x="1864" y="1841"/>
                  <a:pt x="1865" y="1841"/>
                  <a:pt x="1867" y="1840"/>
                </a:cubicBezTo>
                <a:cubicBezTo>
                  <a:pt x="1868" y="1840"/>
                  <a:pt x="1869" y="1840"/>
                  <a:pt x="1871" y="1839"/>
                </a:cubicBezTo>
                <a:cubicBezTo>
                  <a:pt x="1871" y="1839"/>
                  <a:pt x="1871" y="1840"/>
                  <a:pt x="1871" y="1840"/>
                </a:cubicBezTo>
                <a:cubicBezTo>
                  <a:pt x="1871" y="1840"/>
                  <a:pt x="1872" y="1840"/>
                  <a:pt x="1873" y="1841"/>
                </a:cubicBezTo>
                <a:cubicBezTo>
                  <a:pt x="1873" y="1841"/>
                  <a:pt x="1874" y="1841"/>
                  <a:pt x="1875" y="1842"/>
                </a:cubicBezTo>
                <a:cubicBezTo>
                  <a:pt x="1876" y="1842"/>
                  <a:pt x="1876" y="1843"/>
                  <a:pt x="1877" y="1843"/>
                </a:cubicBezTo>
                <a:cubicBezTo>
                  <a:pt x="1878" y="1843"/>
                  <a:pt x="1879" y="1844"/>
                  <a:pt x="1880" y="1844"/>
                </a:cubicBezTo>
                <a:cubicBezTo>
                  <a:pt x="1881" y="1845"/>
                  <a:pt x="1881" y="1845"/>
                  <a:pt x="1882" y="1845"/>
                </a:cubicBezTo>
                <a:cubicBezTo>
                  <a:pt x="1883" y="1846"/>
                  <a:pt x="1884" y="1846"/>
                  <a:pt x="1885" y="1846"/>
                </a:cubicBezTo>
                <a:cubicBezTo>
                  <a:pt x="1887" y="1847"/>
                  <a:pt x="1889" y="1847"/>
                  <a:pt x="1891" y="1848"/>
                </a:cubicBezTo>
                <a:cubicBezTo>
                  <a:pt x="1894" y="1848"/>
                  <a:pt x="1896" y="1849"/>
                  <a:pt x="1898" y="1849"/>
                </a:cubicBezTo>
                <a:cubicBezTo>
                  <a:pt x="1900" y="1849"/>
                  <a:pt x="1902" y="1849"/>
                  <a:pt x="1905" y="1849"/>
                </a:cubicBezTo>
                <a:cubicBezTo>
                  <a:pt x="1907" y="1850"/>
                  <a:pt x="1909" y="1849"/>
                  <a:pt x="1911" y="1849"/>
                </a:cubicBezTo>
                <a:cubicBezTo>
                  <a:pt x="1912" y="1849"/>
                  <a:pt x="1913" y="1849"/>
                  <a:pt x="1914" y="1849"/>
                </a:cubicBezTo>
                <a:cubicBezTo>
                  <a:pt x="1915" y="1849"/>
                  <a:pt x="1916" y="1849"/>
                  <a:pt x="1917" y="1849"/>
                </a:cubicBezTo>
                <a:cubicBezTo>
                  <a:pt x="1918" y="1849"/>
                  <a:pt x="1919" y="1848"/>
                  <a:pt x="1920" y="1848"/>
                </a:cubicBezTo>
                <a:cubicBezTo>
                  <a:pt x="1920" y="1848"/>
                  <a:pt x="1921" y="1848"/>
                  <a:pt x="1922" y="1848"/>
                </a:cubicBezTo>
                <a:cubicBezTo>
                  <a:pt x="1923" y="1847"/>
                  <a:pt x="1924" y="1847"/>
                  <a:pt x="1924" y="1847"/>
                </a:cubicBezTo>
                <a:cubicBezTo>
                  <a:pt x="1925" y="1847"/>
                  <a:pt x="1926" y="1847"/>
                  <a:pt x="1926" y="1846"/>
                </a:cubicBezTo>
                <a:cubicBezTo>
                  <a:pt x="1928" y="1846"/>
                  <a:pt x="1929" y="1845"/>
                  <a:pt x="1930" y="1845"/>
                </a:cubicBezTo>
                <a:cubicBezTo>
                  <a:pt x="1931" y="1845"/>
                  <a:pt x="1931" y="1844"/>
                  <a:pt x="1932" y="1844"/>
                </a:cubicBezTo>
                <a:cubicBezTo>
                  <a:pt x="1932" y="1844"/>
                  <a:pt x="1932" y="1844"/>
                  <a:pt x="1932" y="1844"/>
                </a:cubicBezTo>
                <a:cubicBezTo>
                  <a:pt x="1932" y="1844"/>
                  <a:pt x="1932" y="1844"/>
                  <a:pt x="1932" y="1844"/>
                </a:cubicBezTo>
                <a:cubicBezTo>
                  <a:pt x="1931" y="1844"/>
                  <a:pt x="1930" y="1844"/>
                  <a:pt x="1929" y="1844"/>
                </a:cubicBezTo>
                <a:cubicBezTo>
                  <a:pt x="1928" y="1843"/>
                  <a:pt x="1927" y="1843"/>
                  <a:pt x="1926" y="1843"/>
                </a:cubicBezTo>
                <a:cubicBezTo>
                  <a:pt x="1925" y="1843"/>
                  <a:pt x="1925" y="1843"/>
                  <a:pt x="1924" y="1843"/>
                </a:cubicBezTo>
                <a:cubicBezTo>
                  <a:pt x="1923" y="1843"/>
                  <a:pt x="1922" y="1843"/>
                  <a:pt x="1922" y="1843"/>
                </a:cubicBezTo>
                <a:cubicBezTo>
                  <a:pt x="1920" y="1843"/>
                  <a:pt x="1918" y="1843"/>
                  <a:pt x="1917" y="1843"/>
                </a:cubicBezTo>
                <a:cubicBezTo>
                  <a:pt x="1916" y="1843"/>
                  <a:pt x="1915" y="1843"/>
                  <a:pt x="1914" y="1843"/>
                </a:cubicBezTo>
                <a:cubicBezTo>
                  <a:pt x="1913" y="1842"/>
                  <a:pt x="1912" y="1842"/>
                  <a:pt x="1911" y="1842"/>
                </a:cubicBezTo>
                <a:cubicBezTo>
                  <a:pt x="1910" y="1842"/>
                  <a:pt x="1909" y="1842"/>
                  <a:pt x="1908" y="1842"/>
                </a:cubicBezTo>
                <a:cubicBezTo>
                  <a:pt x="1907" y="1842"/>
                  <a:pt x="1906" y="1842"/>
                  <a:pt x="1905" y="1842"/>
                </a:cubicBezTo>
                <a:cubicBezTo>
                  <a:pt x="1903" y="1842"/>
                  <a:pt x="1901" y="1841"/>
                  <a:pt x="1899" y="1841"/>
                </a:cubicBezTo>
                <a:cubicBezTo>
                  <a:pt x="1897" y="1841"/>
                  <a:pt x="1895" y="1841"/>
                  <a:pt x="1893" y="1840"/>
                </a:cubicBezTo>
                <a:cubicBezTo>
                  <a:pt x="1892" y="1840"/>
                  <a:pt x="1891" y="1840"/>
                  <a:pt x="1890" y="1840"/>
                </a:cubicBezTo>
                <a:cubicBezTo>
                  <a:pt x="1889" y="1840"/>
                  <a:pt x="1888" y="1840"/>
                  <a:pt x="1887" y="1839"/>
                </a:cubicBezTo>
                <a:cubicBezTo>
                  <a:pt x="1886" y="1839"/>
                  <a:pt x="1885" y="1839"/>
                  <a:pt x="1884" y="1839"/>
                </a:cubicBezTo>
                <a:cubicBezTo>
                  <a:pt x="1884" y="1839"/>
                  <a:pt x="1883" y="1839"/>
                  <a:pt x="1883" y="1839"/>
                </a:cubicBezTo>
                <a:cubicBezTo>
                  <a:pt x="1882" y="1839"/>
                  <a:pt x="1882" y="1839"/>
                  <a:pt x="1881" y="1839"/>
                </a:cubicBezTo>
                <a:cubicBezTo>
                  <a:pt x="1880" y="1838"/>
                  <a:pt x="1879" y="1838"/>
                  <a:pt x="1878" y="1838"/>
                </a:cubicBezTo>
                <a:cubicBezTo>
                  <a:pt x="1880" y="1837"/>
                  <a:pt x="1883" y="1837"/>
                  <a:pt x="1885" y="1836"/>
                </a:cubicBezTo>
                <a:cubicBezTo>
                  <a:pt x="1893" y="1835"/>
                  <a:pt x="1901" y="1833"/>
                  <a:pt x="1907" y="1832"/>
                </a:cubicBezTo>
                <a:cubicBezTo>
                  <a:pt x="1910" y="1831"/>
                  <a:pt x="1913" y="1831"/>
                  <a:pt x="1916" y="1830"/>
                </a:cubicBezTo>
                <a:cubicBezTo>
                  <a:pt x="1918" y="1829"/>
                  <a:pt x="1921" y="1829"/>
                  <a:pt x="1922" y="1829"/>
                </a:cubicBezTo>
                <a:cubicBezTo>
                  <a:pt x="1924" y="1828"/>
                  <a:pt x="1926" y="1828"/>
                  <a:pt x="1927" y="1828"/>
                </a:cubicBezTo>
                <a:cubicBezTo>
                  <a:pt x="1928" y="1827"/>
                  <a:pt x="1928" y="1827"/>
                  <a:pt x="1928" y="1827"/>
                </a:cubicBezTo>
                <a:cubicBezTo>
                  <a:pt x="1928" y="1827"/>
                  <a:pt x="1928" y="1827"/>
                  <a:pt x="1927" y="1827"/>
                </a:cubicBezTo>
                <a:cubicBezTo>
                  <a:pt x="1926" y="1827"/>
                  <a:pt x="1924" y="1827"/>
                  <a:pt x="1922" y="1827"/>
                </a:cubicBezTo>
                <a:cubicBezTo>
                  <a:pt x="1920" y="1827"/>
                  <a:pt x="1918" y="1827"/>
                  <a:pt x="1915" y="1827"/>
                </a:cubicBezTo>
                <a:cubicBezTo>
                  <a:pt x="1913" y="1827"/>
                  <a:pt x="1910" y="1827"/>
                  <a:pt x="1906" y="1827"/>
                </a:cubicBezTo>
                <a:cubicBezTo>
                  <a:pt x="1900" y="1828"/>
                  <a:pt x="1892" y="1828"/>
                  <a:pt x="1884" y="1829"/>
                </a:cubicBezTo>
                <a:cubicBezTo>
                  <a:pt x="1880" y="1830"/>
                  <a:pt x="1876" y="1831"/>
                  <a:pt x="1871" y="1831"/>
                </a:cubicBezTo>
                <a:cubicBezTo>
                  <a:pt x="1869" y="1832"/>
                  <a:pt x="1867" y="1832"/>
                  <a:pt x="1865" y="1833"/>
                </a:cubicBezTo>
                <a:cubicBezTo>
                  <a:pt x="1864" y="1833"/>
                  <a:pt x="1863" y="1833"/>
                  <a:pt x="1862" y="1833"/>
                </a:cubicBezTo>
                <a:cubicBezTo>
                  <a:pt x="1858" y="1834"/>
                  <a:pt x="1858" y="1834"/>
                  <a:pt x="1858" y="1834"/>
                </a:cubicBezTo>
                <a:cubicBezTo>
                  <a:pt x="1856" y="1834"/>
                  <a:pt x="1854" y="1835"/>
                  <a:pt x="1852" y="1836"/>
                </a:cubicBezTo>
                <a:cubicBezTo>
                  <a:pt x="1850" y="1836"/>
                  <a:pt x="1848" y="1837"/>
                  <a:pt x="1846" y="1837"/>
                </a:cubicBezTo>
                <a:cubicBezTo>
                  <a:pt x="1841" y="1839"/>
                  <a:pt x="1837" y="1840"/>
                  <a:pt x="1833" y="1842"/>
                </a:cubicBezTo>
                <a:cubicBezTo>
                  <a:pt x="1832" y="1843"/>
                  <a:pt x="1830" y="1843"/>
                  <a:pt x="1828" y="1844"/>
                </a:cubicBezTo>
                <a:cubicBezTo>
                  <a:pt x="1826" y="1845"/>
                  <a:pt x="1824" y="1846"/>
                  <a:pt x="1823" y="1847"/>
                </a:cubicBezTo>
                <a:cubicBezTo>
                  <a:pt x="1822" y="1848"/>
                  <a:pt x="1821" y="1848"/>
                  <a:pt x="1820" y="1849"/>
                </a:cubicBezTo>
                <a:cubicBezTo>
                  <a:pt x="1819" y="1849"/>
                  <a:pt x="1819" y="1850"/>
                  <a:pt x="1818" y="1850"/>
                </a:cubicBezTo>
                <a:cubicBezTo>
                  <a:pt x="1816" y="1851"/>
                  <a:pt x="1815" y="1852"/>
                  <a:pt x="1814" y="1853"/>
                </a:cubicBezTo>
                <a:cubicBezTo>
                  <a:pt x="1813" y="1854"/>
                  <a:pt x="1813" y="1854"/>
                  <a:pt x="1812" y="1854"/>
                </a:cubicBezTo>
                <a:cubicBezTo>
                  <a:pt x="1814" y="1851"/>
                  <a:pt x="1816" y="1849"/>
                  <a:pt x="1817" y="1846"/>
                </a:cubicBezTo>
                <a:cubicBezTo>
                  <a:pt x="1818" y="1845"/>
                  <a:pt x="1820" y="1844"/>
                  <a:pt x="1821" y="1843"/>
                </a:cubicBezTo>
                <a:cubicBezTo>
                  <a:pt x="1824" y="1839"/>
                  <a:pt x="1827" y="1836"/>
                  <a:pt x="1830" y="1833"/>
                </a:cubicBezTo>
                <a:cubicBezTo>
                  <a:pt x="1834" y="1830"/>
                  <a:pt x="1837" y="1828"/>
                  <a:pt x="1841" y="1825"/>
                </a:cubicBezTo>
                <a:cubicBezTo>
                  <a:pt x="1842" y="1824"/>
                  <a:pt x="1842" y="1824"/>
                  <a:pt x="1842" y="1824"/>
                </a:cubicBezTo>
                <a:cubicBezTo>
                  <a:pt x="1844" y="1823"/>
                  <a:pt x="1844" y="1823"/>
                  <a:pt x="1844" y="1823"/>
                </a:cubicBezTo>
                <a:cubicBezTo>
                  <a:pt x="1845" y="1823"/>
                  <a:pt x="1845" y="1822"/>
                  <a:pt x="1846" y="1821"/>
                </a:cubicBezTo>
                <a:cubicBezTo>
                  <a:pt x="1848" y="1821"/>
                  <a:pt x="1848" y="1821"/>
                  <a:pt x="1848" y="1821"/>
                </a:cubicBezTo>
                <a:cubicBezTo>
                  <a:pt x="1849" y="1820"/>
                  <a:pt x="1849" y="1820"/>
                  <a:pt x="1849" y="1820"/>
                </a:cubicBezTo>
                <a:cubicBezTo>
                  <a:pt x="1849" y="1820"/>
                  <a:pt x="1849" y="1820"/>
                  <a:pt x="1849" y="1820"/>
                </a:cubicBezTo>
                <a:cubicBezTo>
                  <a:pt x="1849" y="1820"/>
                  <a:pt x="1849" y="1820"/>
                  <a:pt x="1849" y="1820"/>
                </a:cubicBezTo>
                <a:cubicBezTo>
                  <a:pt x="1849" y="1820"/>
                  <a:pt x="1849" y="1820"/>
                  <a:pt x="1849" y="1820"/>
                </a:cubicBezTo>
                <a:cubicBezTo>
                  <a:pt x="1849" y="1820"/>
                  <a:pt x="1849" y="1820"/>
                  <a:pt x="1849" y="1820"/>
                </a:cubicBezTo>
                <a:cubicBezTo>
                  <a:pt x="1850" y="1819"/>
                  <a:pt x="1851" y="1819"/>
                  <a:pt x="1852" y="1818"/>
                </a:cubicBezTo>
                <a:cubicBezTo>
                  <a:pt x="1855" y="1817"/>
                  <a:pt x="1855" y="1817"/>
                  <a:pt x="1855" y="1817"/>
                </a:cubicBezTo>
                <a:cubicBezTo>
                  <a:pt x="1858" y="1815"/>
                  <a:pt x="1858" y="1815"/>
                  <a:pt x="1858" y="1815"/>
                </a:cubicBezTo>
                <a:cubicBezTo>
                  <a:pt x="1861" y="1814"/>
                  <a:pt x="1861" y="1814"/>
                  <a:pt x="1861" y="1814"/>
                </a:cubicBezTo>
                <a:cubicBezTo>
                  <a:pt x="1864" y="1812"/>
                  <a:pt x="1864" y="1812"/>
                  <a:pt x="1864" y="1812"/>
                </a:cubicBezTo>
                <a:cubicBezTo>
                  <a:pt x="1869" y="1811"/>
                  <a:pt x="1873" y="1809"/>
                  <a:pt x="1877" y="1808"/>
                </a:cubicBezTo>
                <a:cubicBezTo>
                  <a:pt x="1882" y="1807"/>
                  <a:pt x="1886" y="1806"/>
                  <a:pt x="1890" y="1805"/>
                </a:cubicBezTo>
                <a:cubicBezTo>
                  <a:pt x="1895" y="1803"/>
                  <a:pt x="1899" y="1802"/>
                  <a:pt x="1903" y="1801"/>
                </a:cubicBezTo>
                <a:cubicBezTo>
                  <a:pt x="1912" y="1799"/>
                  <a:pt x="1920" y="1797"/>
                  <a:pt x="1928" y="1796"/>
                </a:cubicBezTo>
                <a:cubicBezTo>
                  <a:pt x="1929" y="1795"/>
                  <a:pt x="1931" y="1795"/>
                  <a:pt x="1933" y="1795"/>
                </a:cubicBezTo>
                <a:cubicBezTo>
                  <a:pt x="1935" y="1794"/>
                  <a:pt x="1937" y="1794"/>
                  <a:pt x="1939" y="1794"/>
                </a:cubicBezTo>
                <a:cubicBezTo>
                  <a:pt x="1941" y="1793"/>
                  <a:pt x="1942" y="1793"/>
                  <a:pt x="1944" y="1793"/>
                </a:cubicBezTo>
                <a:cubicBezTo>
                  <a:pt x="1946" y="1792"/>
                  <a:pt x="1948" y="1792"/>
                  <a:pt x="1950" y="1792"/>
                </a:cubicBezTo>
                <a:cubicBezTo>
                  <a:pt x="1956" y="1791"/>
                  <a:pt x="1963" y="1790"/>
                  <a:pt x="1968" y="1790"/>
                </a:cubicBezTo>
                <a:cubicBezTo>
                  <a:pt x="1970" y="1790"/>
                  <a:pt x="1971" y="1790"/>
                  <a:pt x="1972" y="1790"/>
                </a:cubicBezTo>
                <a:cubicBezTo>
                  <a:pt x="1974" y="1790"/>
                  <a:pt x="1975" y="1790"/>
                  <a:pt x="1976" y="1790"/>
                </a:cubicBezTo>
                <a:cubicBezTo>
                  <a:pt x="1979" y="1790"/>
                  <a:pt x="1981" y="1790"/>
                  <a:pt x="1983" y="1790"/>
                </a:cubicBezTo>
                <a:cubicBezTo>
                  <a:pt x="1987" y="1791"/>
                  <a:pt x="1990" y="1791"/>
                  <a:pt x="1992" y="1791"/>
                </a:cubicBezTo>
                <a:cubicBezTo>
                  <a:pt x="1994" y="1792"/>
                  <a:pt x="1996" y="1792"/>
                  <a:pt x="1996" y="1792"/>
                </a:cubicBezTo>
                <a:cubicBezTo>
                  <a:pt x="1996" y="1792"/>
                  <a:pt x="1994" y="1792"/>
                  <a:pt x="1992" y="1791"/>
                </a:cubicBezTo>
                <a:cubicBezTo>
                  <a:pt x="1991" y="1791"/>
                  <a:pt x="1990" y="1790"/>
                  <a:pt x="1988" y="1790"/>
                </a:cubicBezTo>
                <a:cubicBezTo>
                  <a:pt x="1987" y="1790"/>
                  <a:pt x="1985" y="1789"/>
                  <a:pt x="1983" y="1789"/>
                </a:cubicBezTo>
                <a:cubicBezTo>
                  <a:pt x="1981" y="1789"/>
                  <a:pt x="1979" y="1788"/>
                  <a:pt x="1976" y="1788"/>
                </a:cubicBezTo>
                <a:cubicBezTo>
                  <a:pt x="1975" y="1788"/>
                  <a:pt x="1974" y="1788"/>
                  <a:pt x="1972" y="1787"/>
                </a:cubicBezTo>
                <a:cubicBezTo>
                  <a:pt x="1971" y="1787"/>
                  <a:pt x="1970" y="1787"/>
                  <a:pt x="1968" y="1787"/>
                </a:cubicBezTo>
                <a:cubicBezTo>
                  <a:pt x="1967" y="1787"/>
                  <a:pt x="1965" y="1787"/>
                  <a:pt x="1964" y="1787"/>
                </a:cubicBezTo>
                <a:cubicBezTo>
                  <a:pt x="1962" y="1787"/>
                  <a:pt x="1961" y="1787"/>
                  <a:pt x="1959" y="1787"/>
                </a:cubicBezTo>
                <a:cubicBezTo>
                  <a:pt x="1958" y="1787"/>
                  <a:pt x="1956" y="1787"/>
                  <a:pt x="1954" y="1787"/>
                </a:cubicBezTo>
                <a:cubicBezTo>
                  <a:pt x="1953" y="1787"/>
                  <a:pt x="1951" y="1787"/>
                  <a:pt x="1949" y="1787"/>
                </a:cubicBezTo>
                <a:cubicBezTo>
                  <a:pt x="1947" y="1787"/>
                  <a:pt x="1945" y="1788"/>
                  <a:pt x="1944" y="1788"/>
                </a:cubicBezTo>
                <a:cubicBezTo>
                  <a:pt x="1942" y="1788"/>
                  <a:pt x="1940" y="1788"/>
                  <a:pt x="1938" y="1788"/>
                </a:cubicBezTo>
                <a:cubicBezTo>
                  <a:pt x="1934" y="1789"/>
                  <a:pt x="1930" y="1789"/>
                  <a:pt x="1926" y="1790"/>
                </a:cubicBezTo>
                <a:cubicBezTo>
                  <a:pt x="1918" y="1791"/>
                  <a:pt x="1910" y="1793"/>
                  <a:pt x="1902" y="1795"/>
                </a:cubicBezTo>
                <a:cubicBezTo>
                  <a:pt x="1897" y="1795"/>
                  <a:pt x="1893" y="1796"/>
                  <a:pt x="1889" y="1797"/>
                </a:cubicBezTo>
                <a:cubicBezTo>
                  <a:pt x="1884" y="1798"/>
                  <a:pt x="1880" y="1799"/>
                  <a:pt x="1875" y="1801"/>
                </a:cubicBezTo>
                <a:cubicBezTo>
                  <a:pt x="1871" y="1802"/>
                  <a:pt x="1866" y="1803"/>
                  <a:pt x="1862" y="1805"/>
                </a:cubicBezTo>
                <a:cubicBezTo>
                  <a:pt x="1858" y="1806"/>
                  <a:pt x="1858" y="1806"/>
                  <a:pt x="1858" y="1806"/>
                </a:cubicBezTo>
                <a:cubicBezTo>
                  <a:pt x="1855" y="1808"/>
                  <a:pt x="1855" y="1808"/>
                  <a:pt x="1855" y="1808"/>
                </a:cubicBezTo>
                <a:cubicBezTo>
                  <a:pt x="1852" y="1809"/>
                  <a:pt x="1852" y="1809"/>
                  <a:pt x="1852" y="1809"/>
                </a:cubicBezTo>
                <a:cubicBezTo>
                  <a:pt x="1848" y="1811"/>
                  <a:pt x="1848" y="1811"/>
                  <a:pt x="1848" y="1811"/>
                </a:cubicBezTo>
                <a:cubicBezTo>
                  <a:pt x="1847" y="1812"/>
                  <a:pt x="1846" y="1812"/>
                  <a:pt x="1845" y="1813"/>
                </a:cubicBezTo>
                <a:cubicBezTo>
                  <a:pt x="1845" y="1813"/>
                  <a:pt x="1845" y="1813"/>
                  <a:pt x="1845" y="1813"/>
                </a:cubicBezTo>
                <a:cubicBezTo>
                  <a:pt x="1845" y="1813"/>
                  <a:pt x="1845" y="1813"/>
                  <a:pt x="1845" y="1813"/>
                </a:cubicBezTo>
                <a:cubicBezTo>
                  <a:pt x="1845" y="1813"/>
                  <a:pt x="1845" y="1813"/>
                  <a:pt x="1845" y="1813"/>
                </a:cubicBezTo>
                <a:cubicBezTo>
                  <a:pt x="1844" y="1814"/>
                  <a:pt x="1844" y="1814"/>
                  <a:pt x="1844" y="1814"/>
                </a:cubicBezTo>
                <a:cubicBezTo>
                  <a:pt x="1842" y="1815"/>
                  <a:pt x="1842" y="1815"/>
                  <a:pt x="1842" y="1815"/>
                </a:cubicBezTo>
                <a:cubicBezTo>
                  <a:pt x="1841" y="1815"/>
                  <a:pt x="1840" y="1816"/>
                  <a:pt x="1839" y="1817"/>
                </a:cubicBezTo>
                <a:cubicBezTo>
                  <a:pt x="1838" y="1818"/>
                  <a:pt x="1838" y="1818"/>
                  <a:pt x="1838" y="1818"/>
                </a:cubicBezTo>
                <a:cubicBezTo>
                  <a:pt x="1836" y="1819"/>
                  <a:pt x="1836" y="1819"/>
                  <a:pt x="1836" y="1819"/>
                </a:cubicBezTo>
                <a:cubicBezTo>
                  <a:pt x="1834" y="1820"/>
                  <a:pt x="1832" y="1822"/>
                  <a:pt x="1830" y="1824"/>
                </a:cubicBezTo>
                <a:cubicBezTo>
                  <a:pt x="1822" y="1826"/>
                  <a:pt x="1816" y="1829"/>
                  <a:pt x="1810" y="1833"/>
                </a:cubicBezTo>
                <a:cubicBezTo>
                  <a:pt x="1810" y="1833"/>
                  <a:pt x="1811" y="1832"/>
                  <a:pt x="1811" y="1831"/>
                </a:cubicBezTo>
                <a:cubicBezTo>
                  <a:pt x="1813" y="1829"/>
                  <a:pt x="1814" y="1827"/>
                  <a:pt x="1816" y="1824"/>
                </a:cubicBezTo>
                <a:cubicBezTo>
                  <a:pt x="1818" y="1822"/>
                  <a:pt x="1820" y="1819"/>
                  <a:pt x="1822" y="1817"/>
                </a:cubicBezTo>
                <a:cubicBezTo>
                  <a:pt x="1824" y="1814"/>
                  <a:pt x="1826" y="1812"/>
                  <a:pt x="1828" y="1810"/>
                </a:cubicBezTo>
                <a:cubicBezTo>
                  <a:pt x="1831" y="1807"/>
                  <a:pt x="1833" y="1805"/>
                  <a:pt x="1836" y="1803"/>
                </a:cubicBezTo>
                <a:cubicBezTo>
                  <a:pt x="1838" y="1801"/>
                  <a:pt x="1841" y="1799"/>
                  <a:pt x="1843" y="1797"/>
                </a:cubicBezTo>
                <a:cubicBezTo>
                  <a:pt x="1846" y="1796"/>
                  <a:pt x="1848" y="1794"/>
                  <a:pt x="1850" y="1793"/>
                </a:cubicBezTo>
                <a:cubicBezTo>
                  <a:pt x="1853" y="1791"/>
                  <a:pt x="1855" y="1790"/>
                  <a:pt x="1858" y="1789"/>
                </a:cubicBezTo>
                <a:cubicBezTo>
                  <a:pt x="1859" y="1788"/>
                  <a:pt x="1860" y="1788"/>
                  <a:pt x="1861" y="1787"/>
                </a:cubicBezTo>
                <a:cubicBezTo>
                  <a:pt x="1862" y="1787"/>
                  <a:pt x="1863" y="1786"/>
                  <a:pt x="1864" y="1786"/>
                </a:cubicBezTo>
                <a:cubicBezTo>
                  <a:pt x="1865" y="1785"/>
                  <a:pt x="1866" y="1785"/>
                  <a:pt x="1866" y="1785"/>
                </a:cubicBezTo>
                <a:cubicBezTo>
                  <a:pt x="1867" y="1784"/>
                  <a:pt x="1868" y="1784"/>
                  <a:pt x="1869" y="1784"/>
                </a:cubicBezTo>
                <a:cubicBezTo>
                  <a:pt x="1870" y="1783"/>
                  <a:pt x="1871" y="1783"/>
                  <a:pt x="1872" y="1783"/>
                </a:cubicBezTo>
                <a:cubicBezTo>
                  <a:pt x="1873" y="1782"/>
                  <a:pt x="1873" y="1782"/>
                  <a:pt x="1873" y="1782"/>
                </a:cubicBezTo>
                <a:cubicBezTo>
                  <a:pt x="1873" y="1782"/>
                  <a:pt x="1873" y="1782"/>
                  <a:pt x="1872" y="1782"/>
                </a:cubicBezTo>
                <a:cubicBezTo>
                  <a:pt x="1871" y="1782"/>
                  <a:pt x="1870" y="1782"/>
                  <a:pt x="1868" y="1782"/>
                </a:cubicBezTo>
                <a:cubicBezTo>
                  <a:pt x="1868" y="1782"/>
                  <a:pt x="1867" y="1782"/>
                  <a:pt x="1866" y="1783"/>
                </a:cubicBezTo>
                <a:cubicBezTo>
                  <a:pt x="1865" y="1783"/>
                  <a:pt x="1864" y="1783"/>
                  <a:pt x="1863" y="1783"/>
                </a:cubicBezTo>
                <a:cubicBezTo>
                  <a:pt x="1862" y="1783"/>
                  <a:pt x="1861" y="1783"/>
                  <a:pt x="1860" y="1784"/>
                </a:cubicBezTo>
                <a:cubicBezTo>
                  <a:pt x="1858" y="1784"/>
                  <a:pt x="1857" y="1784"/>
                  <a:pt x="1856" y="1784"/>
                </a:cubicBezTo>
                <a:cubicBezTo>
                  <a:pt x="1855" y="1785"/>
                  <a:pt x="1853" y="1785"/>
                  <a:pt x="1852" y="1786"/>
                </a:cubicBezTo>
                <a:cubicBezTo>
                  <a:pt x="1851" y="1786"/>
                  <a:pt x="1849" y="1787"/>
                  <a:pt x="1848" y="1787"/>
                </a:cubicBezTo>
                <a:cubicBezTo>
                  <a:pt x="1845" y="1788"/>
                  <a:pt x="1842" y="1790"/>
                  <a:pt x="1839" y="1791"/>
                </a:cubicBezTo>
                <a:cubicBezTo>
                  <a:pt x="1838" y="1792"/>
                  <a:pt x="1836" y="1793"/>
                  <a:pt x="1835" y="1794"/>
                </a:cubicBezTo>
                <a:cubicBezTo>
                  <a:pt x="1834" y="1795"/>
                  <a:pt x="1832" y="1796"/>
                  <a:pt x="1831" y="1797"/>
                </a:cubicBezTo>
                <a:cubicBezTo>
                  <a:pt x="1828" y="1799"/>
                  <a:pt x="1825" y="1801"/>
                  <a:pt x="1823" y="1804"/>
                </a:cubicBezTo>
                <a:cubicBezTo>
                  <a:pt x="1820" y="1806"/>
                  <a:pt x="1818" y="1809"/>
                  <a:pt x="1816" y="1812"/>
                </a:cubicBezTo>
                <a:cubicBezTo>
                  <a:pt x="1815" y="1813"/>
                  <a:pt x="1814" y="1815"/>
                  <a:pt x="1813" y="1816"/>
                </a:cubicBezTo>
                <a:cubicBezTo>
                  <a:pt x="1812" y="1817"/>
                  <a:pt x="1811" y="1819"/>
                  <a:pt x="1810" y="1820"/>
                </a:cubicBezTo>
                <a:cubicBezTo>
                  <a:pt x="1808" y="1823"/>
                  <a:pt x="1807" y="1826"/>
                  <a:pt x="1806" y="1829"/>
                </a:cubicBezTo>
                <a:cubicBezTo>
                  <a:pt x="1805" y="1830"/>
                  <a:pt x="1805" y="1832"/>
                  <a:pt x="1804" y="1833"/>
                </a:cubicBezTo>
                <a:cubicBezTo>
                  <a:pt x="1804" y="1834"/>
                  <a:pt x="1803" y="1835"/>
                  <a:pt x="1803" y="1837"/>
                </a:cubicBezTo>
                <a:cubicBezTo>
                  <a:pt x="1803" y="1838"/>
                  <a:pt x="1802" y="1839"/>
                  <a:pt x="1802" y="1840"/>
                </a:cubicBezTo>
                <a:cubicBezTo>
                  <a:pt x="1793" y="1848"/>
                  <a:pt x="1786" y="1859"/>
                  <a:pt x="1778" y="1869"/>
                </a:cubicBezTo>
                <a:cubicBezTo>
                  <a:pt x="1778" y="1869"/>
                  <a:pt x="1779" y="1868"/>
                  <a:pt x="1779" y="1867"/>
                </a:cubicBezTo>
                <a:cubicBezTo>
                  <a:pt x="1779" y="1864"/>
                  <a:pt x="1780" y="1861"/>
                  <a:pt x="1780" y="1857"/>
                </a:cubicBezTo>
                <a:cubicBezTo>
                  <a:pt x="1780" y="1856"/>
                  <a:pt x="1780" y="1855"/>
                  <a:pt x="1780" y="1854"/>
                </a:cubicBezTo>
                <a:cubicBezTo>
                  <a:pt x="1780" y="1853"/>
                  <a:pt x="1780" y="1852"/>
                  <a:pt x="1780" y="1852"/>
                </a:cubicBezTo>
                <a:cubicBezTo>
                  <a:pt x="1781" y="1850"/>
                  <a:pt x="1781" y="1848"/>
                  <a:pt x="1781" y="1846"/>
                </a:cubicBezTo>
                <a:cubicBezTo>
                  <a:pt x="1781" y="1842"/>
                  <a:pt x="1781" y="1839"/>
                  <a:pt x="1781" y="1835"/>
                </a:cubicBezTo>
                <a:cubicBezTo>
                  <a:pt x="1781" y="1831"/>
                  <a:pt x="1781" y="1828"/>
                  <a:pt x="1782" y="1824"/>
                </a:cubicBezTo>
                <a:cubicBezTo>
                  <a:pt x="1782" y="1823"/>
                  <a:pt x="1782" y="1823"/>
                  <a:pt x="1782" y="1822"/>
                </a:cubicBezTo>
                <a:cubicBezTo>
                  <a:pt x="1782" y="1821"/>
                  <a:pt x="1782" y="1820"/>
                  <a:pt x="1783" y="1819"/>
                </a:cubicBezTo>
                <a:cubicBezTo>
                  <a:pt x="1783" y="1818"/>
                  <a:pt x="1783" y="1818"/>
                  <a:pt x="1783" y="1817"/>
                </a:cubicBezTo>
                <a:cubicBezTo>
                  <a:pt x="1783" y="1816"/>
                  <a:pt x="1783" y="1816"/>
                  <a:pt x="1783" y="1816"/>
                </a:cubicBezTo>
                <a:cubicBezTo>
                  <a:pt x="1783" y="1816"/>
                  <a:pt x="1783" y="1816"/>
                  <a:pt x="1783" y="1816"/>
                </a:cubicBezTo>
                <a:cubicBezTo>
                  <a:pt x="1783" y="1816"/>
                  <a:pt x="1783" y="1816"/>
                  <a:pt x="1783" y="1816"/>
                </a:cubicBezTo>
                <a:cubicBezTo>
                  <a:pt x="1783" y="1816"/>
                  <a:pt x="1783" y="1816"/>
                  <a:pt x="1783" y="1816"/>
                </a:cubicBezTo>
                <a:cubicBezTo>
                  <a:pt x="1783" y="1816"/>
                  <a:pt x="1783" y="1816"/>
                  <a:pt x="1783" y="1816"/>
                </a:cubicBezTo>
                <a:cubicBezTo>
                  <a:pt x="1783" y="1816"/>
                  <a:pt x="1783" y="1816"/>
                  <a:pt x="1783" y="1816"/>
                </a:cubicBezTo>
                <a:cubicBezTo>
                  <a:pt x="1784" y="1815"/>
                  <a:pt x="1784" y="1815"/>
                  <a:pt x="1784" y="1814"/>
                </a:cubicBezTo>
                <a:cubicBezTo>
                  <a:pt x="1785" y="1811"/>
                  <a:pt x="1786" y="1808"/>
                  <a:pt x="1787" y="1806"/>
                </a:cubicBezTo>
                <a:cubicBezTo>
                  <a:pt x="1789" y="1803"/>
                  <a:pt x="1790" y="1801"/>
                  <a:pt x="1792" y="1799"/>
                </a:cubicBezTo>
                <a:cubicBezTo>
                  <a:pt x="1793" y="1797"/>
                  <a:pt x="1794" y="1797"/>
                  <a:pt x="1794" y="1796"/>
                </a:cubicBezTo>
                <a:cubicBezTo>
                  <a:pt x="1795" y="1795"/>
                  <a:pt x="1796" y="1794"/>
                  <a:pt x="1797" y="1793"/>
                </a:cubicBezTo>
                <a:cubicBezTo>
                  <a:pt x="1799" y="1792"/>
                  <a:pt x="1800" y="1791"/>
                  <a:pt x="1802" y="1790"/>
                </a:cubicBezTo>
                <a:cubicBezTo>
                  <a:pt x="1803" y="1790"/>
                  <a:pt x="1804" y="1789"/>
                  <a:pt x="1805" y="1789"/>
                </a:cubicBezTo>
                <a:cubicBezTo>
                  <a:pt x="1806" y="1788"/>
                  <a:pt x="1807" y="1788"/>
                  <a:pt x="1807" y="1788"/>
                </a:cubicBezTo>
                <a:cubicBezTo>
                  <a:pt x="1807" y="1788"/>
                  <a:pt x="1806" y="1788"/>
                  <a:pt x="1805" y="1788"/>
                </a:cubicBezTo>
                <a:cubicBezTo>
                  <a:pt x="1804" y="1788"/>
                  <a:pt x="1803" y="1788"/>
                  <a:pt x="1801" y="1789"/>
                </a:cubicBezTo>
                <a:cubicBezTo>
                  <a:pt x="1800" y="1789"/>
                  <a:pt x="1798" y="1790"/>
                  <a:pt x="1795" y="1791"/>
                </a:cubicBezTo>
                <a:cubicBezTo>
                  <a:pt x="1794" y="1791"/>
                  <a:pt x="1793" y="1792"/>
                  <a:pt x="1792" y="1793"/>
                </a:cubicBezTo>
                <a:cubicBezTo>
                  <a:pt x="1791" y="1793"/>
                  <a:pt x="1790" y="1794"/>
                  <a:pt x="1789" y="1795"/>
                </a:cubicBezTo>
                <a:cubicBezTo>
                  <a:pt x="1786" y="1797"/>
                  <a:pt x="1784" y="1800"/>
                  <a:pt x="1782" y="1803"/>
                </a:cubicBezTo>
                <a:cubicBezTo>
                  <a:pt x="1780" y="1805"/>
                  <a:pt x="1779" y="1809"/>
                  <a:pt x="1777" y="1812"/>
                </a:cubicBezTo>
                <a:cubicBezTo>
                  <a:pt x="1777" y="1813"/>
                  <a:pt x="1777" y="1813"/>
                  <a:pt x="1777" y="1813"/>
                </a:cubicBezTo>
                <a:cubicBezTo>
                  <a:pt x="1777" y="1814"/>
                  <a:pt x="1777" y="1814"/>
                  <a:pt x="1777" y="1814"/>
                </a:cubicBezTo>
                <a:cubicBezTo>
                  <a:pt x="1777" y="1814"/>
                  <a:pt x="1777" y="1814"/>
                  <a:pt x="1777" y="1814"/>
                </a:cubicBezTo>
                <a:cubicBezTo>
                  <a:pt x="1776" y="1814"/>
                  <a:pt x="1776" y="1814"/>
                  <a:pt x="1776" y="1814"/>
                </a:cubicBezTo>
                <a:cubicBezTo>
                  <a:pt x="1776" y="1814"/>
                  <a:pt x="1776" y="1814"/>
                  <a:pt x="1776" y="1814"/>
                </a:cubicBezTo>
                <a:cubicBezTo>
                  <a:pt x="1776" y="1815"/>
                  <a:pt x="1776" y="1815"/>
                  <a:pt x="1776" y="1815"/>
                </a:cubicBezTo>
                <a:cubicBezTo>
                  <a:pt x="1776" y="1816"/>
                  <a:pt x="1776" y="1817"/>
                  <a:pt x="1775" y="1818"/>
                </a:cubicBezTo>
                <a:cubicBezTo>
                  <a:pt x="1775" y="1819"/>
                  <a:pt x="1775" y="1821"/>
                  <a:pt x="1774" y="1823"/>
                </a:cubicBezTo>
                <a:cubicBezTo>
                  <a:pt x="1774" y="1827"/>
                  <a:pt x="1773" y="1831"/>
                  <a:pt x="1773" y="1835"/>
                </a:cubicBezTo>
                <a:cubicBezTo>
                  <a:pt x="1773" y="1839"/>
                  <a:pt x="1773" y="1842"/>
                  <a:pt x="1773" y="1846"/>
                </a:cubicBezTo>
                <a:cubicBezTo>
                  <a:pt x="1773" y="1848"/>
                  <a:pt x="1773" y="1850"/>
                  <a:pt x="1773" y="1851"/>
                </a:cubicBezTo>
                <a:cubicBezTo>
                  <a:pt x="1773" y="1853"/>
                  <a:pt x="1773" y="1855"/>
                  <a:pt x="1773" y="1857"/>
                </a:cubicBezTo>
                <a:cubicBezTo>
                  <a:pt x="1773" y="1860"/>
                  <a:pt x="1773" y="1863"/>
                  <a:pt x="1773" y="1867"/>
                </a:cubicBezTo>
                <a:cubicBezTo>
                  <a:pt x="1773" y="1870"/>
                  <a:pt x="1772" y="1873"/>
                  <a:pt x="1772" y="1875"/>
                </a:cubicBezTo>
                <a:cubicBezTo>
                  <a:pt x="1772" y="1876"/>
                  <a:pt x="1771" y="1877"/>
                  <a:pt x="1771" y="1879"/>
                </a:cubicBezTo>
                <a:cubicBezTo>
                  <a:pt x="1764" y="1888"/>
                  <a:pt x="1755" y="1897"/>
                  <a:pt x="1743" y="1904"/>
                </a:cubicBezTo>
                <a:cubicBezTo>
                  <a:pt x="1699" y="1930"/>
                  <a:pt x="1649" y="1910"/>
                  <a:pt x="1604" y="1887"/>
                </a:cubicBezTo>
                <a:cubicBezTo>
                  <a:pt x="1607" y="1887"/>
                  <a:pt x="1610" y="1887"/>
                  <a:pt x="1613" y="1888"/>
                </a:cubicBezTo>
                <a:cubicBezTo>
                  <a:pt x="1617" y="1888"/>
                  <a:pt x="1622" y="1888"/>
                  <a:pt x="1627" y="1888"/>
                </a:cubicBezTo>
                <a:cubicBezTo>
                  <a:pt x="1632" y="1888"/>
                  <a:pt x="1637" y="1888"/>
                  <a:pt x="1642" y="1887"/>
                </a:cubicBezTo>
                <a:cubicBezTo>
                  <a:pt x="1646" y="1886"/>
                  <a:pt x="1651" y="1885"/>
                  <a:pt x="1655" y="1884"/>
                </a:cubicBezTo>
                <a:cubicBezTo>
                  <a:pt x="1655" y="1884"/>
                  <a:pt x="1655" y="1884"/>
                  <a:pt x="1655" y="1884"/>
                </a:cubicBezTo>
                <a:cubicBezTo>
                  <a:pt x="1656" y="1884"/>
                  <a:pt x="1656" y="1885"/>
                  <a:pt x="1656" y="1885"/>
                </a:cubicBezTo>
                <a:cubicBezTo>
                  <a:pt x="1657" y="1885"/>
                  <a:pt x="1659" y="1886"/>
                  <a:pt x="1660" y="1887"/>
                </a:cubicBezTo>
                <a:cubicBezTo>
                  <a:pt x="1661" y="1887"/>
                  <a:pt x="1662" y="1887"/>
                  <a:pt x="1663" y="1887"/>
                </a:cubicBezTo>
                <a:cubicBezTo>
                  <a:pt x="1663" y="1888"/>
                  <a:pt x="1664" y="1888"/>
                  <a:pt x="1665" y="1888"/>
                </a:cubicBezTo>
                <a:cubicBezTo>
                  <a:pt x="1666" y="1889"/>
                  <a:pt x="1667" y="1889"/>
                  <a:pt x="1668" y="1889"/>
                </a:cubicBezTo>
                <a:cubicBezTo>
                  <a:pt x="1669" y="1890"/>
                  <a:pt x="1670" y="1890"/>
                  <a:pt x="1671" y="1890"/>
                </a:cubicBezTo>
                <a:cubicBezTo>
                  <a:pt x="1672" y="1890"/>
                  <a:pt x="1674" y="1891"/>
                  <a:pt x="1675" y="1891"/>
                </a:cubicBezTo>
                <a:cubicBezTo>
                  <a:pt x="1676" y="1891"/>
                  <a:pt x="1677" y="1891"/>
                  <a:pt x="1678" y="1891"/>
                </a:cubicBezTo>
                <a:cubicBezTo>
                  <a:pt x="1681" y="1892"/>
                  <a:pt x="1683" y="1892"/>
                  <a:pt x="1686" y="1892"/>
                </a:cubicBezTo>
                <a:cubicBezTo>
                  <a:pt x="1688" y="1893"/>
                  <a:pt x="1691" y="1893"/>
                  <a:pt x="1694" y="1893"/>
                </a:cubicBezTo>
                <a:cubicBezTo>
                  <a:pt x="1696" y="1892"/>
                  <a:pt x="1699" y="1892"/>
                  <a:pt x="1701" y="1892"/>
                </a:cubicBezTo>
                <a:cubicBezTo>
                  <a:pt x="1704" y="1892"/>
                  <a:pt x="1707" y="1891"/>
                  <a:pt x="1709" y="1891"/>
                </a:cubicBezTo>
                <a:cubicBezTo>
                  <a:pt x="1710" y="1891"/>
                  <a:pt x="1711" y="1891"/>
                  <a:pt x="1712" y="1890"/>
                </a:cubicBezTo>
                <a:cubicBezTo>
                  <a:pt x="1714" y="1890"/>
                  <a:pt x="1715" y="1890"/>
                  <a:pt x="1716" y="1889"/>
                </a:cubicBezTo>
                <a:cubicBezTo>
                  <a:pt x="1717" y="1889"/>
                  <a:pt x="1718" y="1889"/>
                  <a:pt x="1719" y="1889"/>
                </a:cubicBezTo>
                <a:cubicBezTo>
                  <a:pt x="1720" y="1888"/>
                  <a:pt x="1721" y="1888"/>
                  <a:pt x="1722" y="1888"/>
                </a:cubicBezTo>
                <a:cubicBezTo>
                  <a:pt x="1723" y="1887"/>
                  <a:pt x="1724" y="1887"/>
                  <a:pt x="1725" y="1887"/>
                </a:cubicBezTo>
                <a:cubicBezTo>
                  <a:pt x="1725" y="1886"/>
                  <a:pt x="1726" y="1886"/>
                  <a:pt x="1727" y="1886"/>
                </a:cubicBezTo>
                <a:cubicBezTo>
                  <a:pt x="1728" y="1885"/>
                  <a:pt x="1730" y="1884"/>
                  <a:pt x="1731" y="1884"/>
                </a:cubicBezTo>
                <a:cubicBezTo>
                  <a:pt x="1732" y="1883"/>
                  <a:pt x="1732" y="1883"/>
                  <a:pt x="1733" y="1882"/>
                </a:cubicBezTo>
                <a:cubicBezTo>
                  <a:pt x="1733" y="1882"/>
                  <a:pt x="1734" y="1882"/>
                  <a:pt x="1734" y="1882"/>
                </a:cubicBezTo>
                <a:cubicBezTo>
                  <a:pt x="1734" y="1882"/>
                  <a:pt x="1733" y="1882"/>
                  <a:pt x="1733" y="1882"/>
                </a:cubicBezTo>
                <a:cubicBezTo>
                  <a:pt x="1732" y="1882"/>
                  <a:pt x="1731" y="1882"/>
                  <a:pt x="1730" y="1882"/>
                </a:cubicBezTo>
                <a:cubicBezTo>
                  <a:pt x="1730" y="1882"/>
                  <a:pt x="1729" y="1882"/>
                  <a:pt x="1728" y="1882"/>
                </a:cubicBezTo>
                <a:cubicBezTo>
                  <a:pt x="1728" y="1882"/>
                  <a:pt x="1727" y="1883"/>
                  <a:pt x="1726" y="1883"/>
                </a:cubicBezTo>
                <a:cubicBezTo>
                  <a:pt x="1725" y="1883"/>
                  <a:pt x="1724" y="1883"/>
                  <a:pt x="1724" y="1883"/>
                </a:cubicBezTo>
                <a:cubicBezTo>
                  <a:pt x="1723" y="1883"/>
                  <a:pt x="1722" y="1883"/>
                  <a:pt x="1721" y="1883"/>
                </a:cubicBezTo>
                <a:cubicBezTo>
                  <a:pt x="1719" y="1883"/>
                  <a:pt x="1717" y="1883"/>
                  <a:pt x="1715" y="1884"/>
                </a:cubicBezTo>
                <a:cubicBezTo>
                  <a:pt x="1714" y="1884"/>
                  <a:pt x="1714" y="1884"/>
                  <a:pt x="1713" y="1884"/>
                </a:cubicBezTo>
                <a:cubicBezTo>
                  <a:pt x="1713" y="1884"/>
                  <a:pt x="1712" y="1884"/>
                  <a:pt x="1712" y="1884"/>
                </a:cubicBezTo>
                <a:cubicBezTo>
                  <a:pt x="1710" y="1884"/>
                  <a:pt x="1709" y="1884"/>
                  <a:pt x="1708" y="1884"/>
                </a:cubicBezTo>
                <a:cubicBezTo>
                  <a:pt x="1707" y="1884"/>
                  <a:pt x="1706" y="1884"/>
                  <a:pt x="1705" y="1884"/>
                </a:cubicBezTo>
                <a:cubicBezTo>
                  <a:pt x="1703" y="1884"/>
                  <a:pt x="1702" y="1884"/>
                  <a:pt x="1701" y="1884"/>
                </a:cubicBezTo>
                <a:cubicBezTo>
                  <a:pt x="1698" y="1885"/>
                  <a:pt x="1696" y="1885"/>
                  <a:pt x="1694" y="1885"/>
                </a:cubicBezTo>
                <a:cubicBezTo>
                  <a:pt x="1691" y="1885"/>
                  <a:pt x="1689" y="1885"/>
                  <a:pt x="1686" y="1885"/>
                </a:cubicBezTo>
                <a:cubicBezTo>
                  <a:pt x="1685" y="1885"/>
                  <a:pt x="1684" y="1885"/>
                  <a:pt x="1682" y="1885"/>
                </a:cubicBezTo>
                <a:cubicBezTo>
                  <a:pt x="1681" y="1885"/>
                  <a:pt x="1680" y="1885"/>
                  <a:pt x="1679" y="1885"/>
                </a:cubicBezTo>
                <a:cubicBezTo>
                  <a:pt x="1678" y="1884"/>
                  <a:pt x="1677" y="1884"/>
                  <a:pt x="1676" y="1884"/>
                </a:cubicBezTo>
                <a:cubicBezTo>
                  <a:pt x="1675" y="1884"/>
                  <a:pt x="1674" y="1884"/>
                  <a:pt x="1674" y="1884"/>
                </a:cubicBezTo>
                <a:cubicBezTo>
                  <a:pt x="1673" y="1884"/>
                  <a:pt x="1673" y="1884"/>
                  <a:pt x="1672" y="1884"/>
                </a:cubicBezTo>
                <a:cubicBezTo>
                  <a:pt x="1671" y="1884"/>
                  <a:pt x="1670" y="1884"/>
                  <a:pt x="1669" y="1884"/>
                </a:cubicBezTo>
                <a:cubicBezTo>
                  <a:pt x="1668" y="1884"/>
                  <a:pt x="1667" y="1884"/>
                  <a:pt x="1666" y="1884"/>
                </a:cubicBezTo>
                <a:cubicBezTo>
                  <a:pt x="1665" y="1884"/>
                  <a:pt x="1664" y="1884"/>
                  <a:pt x="1663" y="1884"/>
                </a:cubicBezTo>
                <a:cubicBezTo>
                  <a:pt x="1663" y="1884"/>
                  <a:pt x="1662" y="1884"/>
                  <a:pt x="1661" y="1884"/>
                </a:cubicBezTo>
                <a:cubicBezTo>
                  <a:pt x="1660" y="1884"/>
                  <a:pt x="1659" y="1883"/>
                  <a:pt x="1659" y="1883"/>
                </a:cubicBezTo>
                <a:cubicBezTo>
                  <a:pt x="1659" y="1883"/>
                  <a:pt x="1659" y="1883"/>
                  <a:pt x="1659" y="1883"/>
                </a:cubicBezTo>
                <a:cubicBezTo>
                  <a:pt x="1660" y="1883"/>
                  <a:pt x="1661" y="1883"/>
                  <a:pt x="1662" y="1883"/>
                </a:cubicBezTo>
                <a:cubicBezTo>
                  <a:pt x="1663" y="1882"/>
                  <a:pt x="1664" y="1882"/>
                  <a:pt x="1665" y="1882"/>
                </a:cubicBezTo>
                <a:cubicBezTo>
                  <a:pt x="1666" y="1881"/>
                  <a:pt x="1667" y="1881"/>
                  <a:pt x="1668" y="1881"/>
                </a:cubicBezTo>
                <a:cubicBezTo>
                  <a:pt x="1670" y="1880"/>
                  <a:pt x="1672" y="1879"/>
                  <a:pt x="1673" y="1879"/>
                </a:cubicBezTo>
                <a:cubicBezTo>
                  <a:pt x="1674" y="1878"/>
                  <a:pt x="1675" y="1878"/>
                  <a:pt x="1676" y="1877"/>
                </a:cubicBezTo>
                <a:cubicBezTo>
                  <a:pt x="1677" y="1877"/>
                  <a:pt x="1678" y="1877"/>
                  <a:pt x="1679" y="1876"/>
                </a:cubicBezTo>
                <a:cubicBezTo>
                  <a:pt x="1680" y="1876"/>
                  <a:pt x="1682" y="1875"/>
                  <a:pt x="1683" y="1874"/>
                </a:cubicBezTo>
                <a:cubicBezTo>
                  <a:pt x="1685" y="1873"/>
                  <a:pt x="1686" y="1873"/>
                  <a:pt x="1687" y="1872"/>
                </a:cubicBezTo>
                <a:cubicBezTo>
                  <a:pt x="1689" y="1871"/>
                  <a:pt x="1690" y="1871"/>
                  <a:pt x="1691" y="1870"/>
                </a:cubicBezTo>
                <a:cubicBezTo>
                  <a:pt x="1692" y="1869"/>
                  <a:pt x="1693" y="1869"/>
                  <a:pt x="1694" y="1868"/>
                </a:cubicBezTo>
                <a:cubicBezTo>
                  <a:pt x="1696" y="1867"/>
                  <a:pt x="1697" y="1866"/>
                  <a:pt x="1698" y="1865"/>
                </a:cubicBezTo>
                <a:cubicBezTo>
                  <a:pt x="1699" y="1865"/>
                  <a:pt x="1699" y="1864"/>
                  <a:pt x="1699" y="1864"/>
                </a:cubicBezTo>
                <a:cubicBezTo>
                  <a:pt x="1699" y="1864"/>
                  <a:pt x="1699" y="1865"/>
                  <a:pt x="1698" y="1865"/>
                </a:cubicBezTo>
                <a:cubicBezTo>
                  <a:pt x="1697" y="1865"/>
                  <a:pt x="1695" y="1866"/>
                  <a:pt x="1693" y="1867"/>
                </a:cubicBezTo>
                <a:cubicBezTo>
                  <a:pt x="1692" y="1867"/>
                  <a:pt x="1691" y="1867"/>
                  <a:pt x="1690" y="1868"/>
                </a:cubicBezTo>
                <a:cubicBezTo>
                  <a:pt x="1689" y="1868"/>
                  <a:pt x="1688" y="1869"/>
                  <a:pt x="1686" y="1869"/>
                </a:cubicBezTo>
                <a:cubicBezTo>
                  <a:pt x="1685" y="1870"/>
                  <a:pt x="1683" y="1870"/>
                  <a:pt x="1682" y="1871"/>
                </a:cubicBezTo>
                <a:cubicBezTo>
                  <a:pt x="1680" y="1871"/>
                  <a:pt x="1679" y="1872"/>
                  <a:pt x="1677" y="1872"/>
                </a:cubicBezTo>
                <a:cubicBezTo>
                  <a:pt x="1675" y="1872"/>
                  <a:pt x="1674" y="1873"/>
                  <a:pt x="1672" y="1874"/>
                </a:cubicBezTo>
                <a:cubicBezTo>
                  <a:pt x="1670" y="1874"/>
                  <a:pt x="1668" y="1874"/>
                  <a:pt x="1666" y="1875"/>
                </a:cubicBezTo>
                <a:cubicBezTo>
                  <a:pt x="1665" y="1875"/>
                  <a:pt x="1664" y="1875"/>
                  <a:pt x="1663" y="1876"/>
                </a:cubicBezTo>
                <a:cubicBezTo>
                  <a:pt x="1662" y="1876"/>
                  <a:pt x="1661" y="1876"/>
                  <a:pt x="1660" y="1876"/>
                </a:cubicBezTo>
                <a:cubicBezTo>
                  <a:pt x="1658" y="1877"/>
                  <a:pt x="1656" y="1877"/>
                  <a:pt x="1654" y="1877"/>
                </a:cubicBezTo>
                <a:cubicBezTo>
                  <a:pt x="1652" y="1878"/>
                  <a:pt x="1650" y="1878"/>
                  <a:pt x="1647" y="1878"/>
                </a:cubicBezTo>
                <a:cubicBezTo>
                  <a:pt x="1646" y="1879"/>
                  <a:pt x="1645" y="1879"/>
                  <a:pt x="1644" y="1879"/>
                </a:cubicBezTo>
                <a:cubicBezTo>
                  <a:pt x="1643" y="1879"/>
                  <a:pt x="1642" y="1879"/>
                  <a:pt x="1641" y="1879"/>
                </a:cubicBezTo>
                <a:cubicBezTo>
                  <a:pt x="1636" y="1880"/>
                  <a:pt x="1632" y="1880"/>
                  <a:pt x="1627" y="1880"/>
                </a:cubicBezTo>
                <a:cubicBezTo>
                  <a:pt x="1622" y="1880"/>
                  <a:pt x="1618" y="1880"/>
                  <a:pt x="1613" y="1880"/>
                </a:cubicBezTo>
                <a:cubicBezTo>
                  <a:pt x="1612" y="1880"/>
                  <a:pt x="1611" y="1880"/>
                  <a:pt x="1610" y="1880"/>
                </a:cubicBezTo>
                <a:cubicBezTo>
                  <a:pt x="1609" y="1880"/>
                  <a:pt x="1608" y="1880"/>
                  <a:pt x="1606" y="1880"/>
                </a:cubicBezTo>
                <a:cubicBezTo>
                  <a:pt x="1604" y="1879"/>
                  <a:pt x="1602" y="1879"/>
                  <a:pt x="1600" y="1879"/>
                </a:cubicBezTo>
                <a:cubicBezTo>
                  <a:pt x="1598" y="1879"/>
                  <a:pt x="1596" y="1878"/>
                  <a:pt x="1593" y="1878"/>
                </a:cubicBezTo>
                <a:cubicBezTo>
                  <a:pt x="1592" y="1878"/>
                  <a:pt x="1591" y="1878"/>
                  <a:pt x="1590" y="1878"/>
                </a:cubicBezTo>
                <a:cubicBezTo>
                  <a:pt x="1590" y="1878"/>
                  <a:pt x="1590" y="1878"/>
                  <a:pt x="1589" y="1878"/>
                </a:cubicBezTo>
                <a:cubicBezTo>
                  <a:pt x="1590" y="1878"/>
                  <a:pt x="1590" y="1878"/>
                  <a:pt x="1590" y="1878"/>
                </a:cubicBezTo>
                <a:cubicBezTo>
                  <a:pt x="1592" y="1878"/>
                  <a:pt x="1593" y="1878"/>
                  <a:pt x="1594" y="1878"/>
                </a:cubicBezTo>
                <a:cubicBezTo>
                  <a:pt x="1596" y="1878"/>
                  <a:pt x="1598" y="1878"/>
                  <a:pt x="1599" y="1877"/>
                </a:cubicBezTo>
                <a:cubicBezTo>
                  <a:pt x="1601" y="1877"/>
                  <a:pt x="1603" y="1877"/>
                  <a:pt x="1605" y="1877"/>
                </a:cubicBezTo>
                <a:cubicBezTo>
                  <a:pt x="1608" y="1876"/>
                  <a:pt x="1612" y="1876"/>
                  <a:pt x="1617" y="1875"/>
                </a:cubicBezTo>
                <a:cubicBezTo>
                  <a:pt x="1621" y="1874"/>
                  <a:pt x="1625" y="1873"/>
                  <a:pt x="1630" y="1871"/>
                </a:cubicBezTo>
                <a:cubicBezTo>
                  <a:pt x="1631" y="1871"/>
                  <a:pt x="1632" y="1871"/>
                  <a:pt x="1633" y="1870"/>
                </a:cubicBezTo>
                <a:cubicBezTo>
                  <a:pt x="1634" y="1870"/>
                  <a:pt x="1635" y="1870"/>
                  <a:pt x="1637" y="1869"/>
                </a:cubicBezTo>
                <a:cubicBezTo>
                  <a:pt x="1639" y="1868"/>
                  <a:pt x="1641" y="1868"/>
                  <a:pt x="1643" y="1867"/>
                </a:cubicBezTo>
                <a:cubicBezTo>
                  <a:pt x="1648" y="1865"/>
                  <a:pt x="1653" y="1863"/>
                  <a:pt x="1657" y="1861"/>
                </a:cubicBezTo>
                <a:cubicBezTo>
                  <a:pt x="1662" y="1860"/>
                  <a:pt x="1666" y="1858"/>
                  <a:pt x="1671" y="1856"/>
                </a:cubicBezTo>
                <a:cubicBezTo>
                  <a:pt x="1675" y="1854"/>
                  <a:pt x="1680" y="1852"/>
                  <a:pt x="1684" y="1851"/>
                </a:cubicBezTo>
                <a:cubicBezTo>
                  <a:pt x="1688" y="1849"/>
                  <a:pt x="1692" y="1848"/>
                  <a:pt x="1696" y="1846"/>
                </a:cubicBezTo>
                <a:cubicBezTo>
                  <a:pt x="1700" y="1845"/>
                  <a:pt x="1704" y="1844"/>
                  <a:pt x="1707" y="1843"/>
                </a:cubicBezTo>
                <a:cubicBezTo>
                  <a:pt x="1708" y="1843"/>
                  <a:pt x="1709" y="1843"/>
                  <a:pt x="1709" y="1843"/>
                </a:cubicBezTo>
                <a:cubicBezTo>
                  <a:pt x="1710" y="1843"/>
                  <a:pt x="1710" y="1843"/>
                  <a:pt x="1710" y="1843"/>
                </a:cubicBezTo>
                <a:cubicBezTo>
                  <a:pt x="1711" y="1844"/>
                  <a:pt x="1712" y="1845"/>
                  <a:pt x="1712" y="1845"/>
                </a:cubicBezTo>
                <a:cubicBezTo>
                  <a:pt x="1713" y="1846"/>
                  <a:pt x="1714" y="1847"/>
                  <a:pt x="1715" y="1847"/>
                </a:cubicBezTo>
                <a:cubicBezTo>
                  <a:pt x="1716" y="1848"/>
                  <a:pt x="1717" y="1849"/>
                  <a:pt x="1719" y="1849"/>
                </a:cubicBezTo>
                <a:cubicBezTo>
                  <a:pt x="1720" y="1850"/>
                  <a:pt x="1721" y="1851"/>
                  <a:pt x="1723" y="1851"/>
                </a:cubicBezTo>
                <a:cubicBezTo>
                  <a:pt x="1723" y="1852"/>
                  <a:pt x="1724" y="1852"/>
                  <a:pt x="1725" y="1852"/>
                </a:cubicBezTo>
                <a:cubicBezTo>
                  <a:pt x="1725" y="1853"/>
                  <a:pt x="1726" y="1853"/>
                  <a:pt x="1727" y="1853"/>
                </a:cubicBezTo>
                <a:cubicBezTo>
                  <a:pt x="1729" y="1854"/>
                  <a:pt x="1730" y="1854"/>
                  <a:pt x="1732" y="1855"/>
                </a:cubicBezTo>
                <a:cubicBezTo>
                  <a:pt x="1733" y="1855"/>
                  <a:pt x="1735" y="1856"/>
                  <a:pt x="1736" y="1856"/>
                </a:cubicBezTo>
                <a:cubicBezTo>
                  <a:pt x="1737" y="1856"/>
                  <a:pt x="1738" y="1856"/>
                  <a:pt x="1739" y="1856"/>
                </a:cubicBezTo>
                <a:cubicBezTo>
                  <a:pt x="1740" y="1857"/>
                  <a:pt x="1740" y="1857"/>
                  <a:pt x="1741" y="1857"/>
                </a:cubicBezTo>
                <a:cubicBezTo>
                  <a:pt x="1743" y="1857"/>
                  <a:pt x="1744" y="1857"/>
                  <a:pt x="1746" y="1857"/>
                </a:cubicBezTo>
                <a:cubicBezTo>
                  <a:pt x="1747" y="1857"/>
                  <a:pt x="1748" y="1857"/>
                  <a:pt x="1750" y="1857"/>
                </a:cubicBezTo>
                <a:cubicBezTo>
                  <a:pt x="1751" y="1857"/>
                  <a:pt x="1752" y="1857"/>
                  <a:pt x="1753" y="1857"/>
                </a:cubicBezTo>
                <a:cubicBezTo>
                  <a:pt x="1754" y="1857"/>
                  <a:pt x="1755" y="1857"/>
                  <a:pt x="1756" y="1857"/>
                </a:cubicBezTo>
                <a:cubicBezTo>
                  <a:pt x="1757" y="1856"/>
                  <a:pt x="1757" y="1856"/>
                  <a:pt x="1757" y="1856"/>
                </a:cubicBezTo>
                <a:cubicBezTo>
                  <a:pt x="1758" y="1856"/>
                  <a:pt x="1758" y="1856"/>
                  <a:pt x="1758" y="1856"/>
                </a:cubicBezTo>
                <a:cubicBezTo>
                  <a:pt x="1758" y="1856"/>
                  <a:pt x="1758" y="1856"/>
                  <a:pt x="1758" y="1856"/>
                </a:cubicBezTo>
                <a:cubicBezTo>
                  <a:pt x="1757" y="1856"/>
                  <a:pt x="1757" y="1855"/>
                  <a:pt x="1756" y="1855"/>
                </a:cubicBezTo>
                <a:cubicBezTo>
                  <a:pt x="1755" y="1855"/>
                  <a:pt x="1754" y="1854"/>
                  <a:pt x="1754" y="1854"/>
                </a:cubicBezTo>
                <a:cubicBezTo>
                  <a:pt x="1753" y="1854"/>
                  <a:pt x="1752" y="1853"/>
                  <a:pt x="1750" y="1853"/>
                </a:cubicBezTo>
                <a:cubicBezTo>
                  <a:pt x="1749" y="1852"/>
                  <a:pt x="1748" y="1852"/>
                  <a:pt x="1747" y="1851"/>
                </a:cubicBezTo>
                <a:cubicBezTo>
                  <a:pt x="1745" y="1851"/>
                  <a:pt x="1744" y="1850"/>
                  <a:pt x="1743" y="1850"/>
                </a:cubicBezTo>
                <a:cubicBezTo>
                  <a:pt x="1742" y="1850"/>
                  <a:pt x="1741" y="1849"/>
                  <a:pt x="1741" y="1849"/>
                </a:cubicBezTo>
                <a:cubicBezTo>
                  <a:pt x="1740" y="1849"/>
                  <a:pt x="1739" y="1849"/>
                  <a:pt x="1738" y="1849"/>
                </a:cubicBezTo>
                <a:cubicBezTo>
                  <a:pt x="1737" y="1848"/>
                  <a:pt x="1735" y="1848"/>
                  <a:pt x="1734" y="1847"/>
                </a:cubicBezTo>
                <a:cubicBezTo>
                  <a:pt x="1732" y="1847"/>
                  <a:pt x="1731" y="1846"/>
                  <a:pt x="1729" y="1846"/>
                </a:cubicBezTo>
                <a:cubicBezTo>
                  <a:pt x="1729" y="1846"/>
                  <a:pt x="1728" y="1846"/>
                  <a:pt x="1727" y="1845"/>
                </a:cubicBezTo>
                <a:cubicBezTo>
                  <a:pt x="1726" y="1845"/>
                  <a:pt x="1726" y="1845"/>
                  <a:pt x="1725" y="1845"/>
                </a:cubicBezTo>
                <a:cubicBezTo>
                  <a:pt x="1723" y="1844"/>
                  <a:pt x="1722" y="1844"/>
                  <a:pt x="1721" y="1844"/>
                </a:cubicBezTo>
                <a:cubicBezTo>
                  <a:pt x="1719" y="1844"/>
                  <a:pt x="1718" y="1843"/>
                  <a:pt x="1717" y="1843"/>
                </a:cubicBezTo>
                <a:cubicBezTo>
                  <a:pt x="1716" y="1843"/>
                  <a:pt x="1715" y="1843"/>
                  <a:pt x="1714" y="1842"/>
                </a:cubicBezTo>
                <a:cubicBezTo>
                  <a:pt x="1713" y="1842"/>
                  <a:pt x="1712" y="1842"/>
                  <a:pt x="1712" y="1842"/>
                </a:cubicBezTo>
                <a:cubicBezTo>
                  <a:pt x="1712" y="1842"/>
                  <a:pt x="1712" y="1842"/>
                  <a:pt x="1712" y="1842"/>
                </a:cubicBezTo>
                <a:cubicBezTo>
                  <a:pt x="1714" y="1842"/>
                  <a:pt x="1716" y="1841"/>
                  <a:pt x="1717" y="1841"/>
                </a:cubicBezTo>
                <a:cubicBezTo>
                  <a:pt x="1719" y="1841"/>
                  <a:pt x="1720" y="1840"/>
                  <a:pt x="1721" y="1840"/>
                </a:cubicBezTo>
                <a:cubicBezTo>
                  <a:pt x="1722" y="1840"/>
                  <a:pt x="1724" y="1840"/>
                  <a:pt x="1725" y="1840"/>
                </a:cubicBezTo>
                <a:cubicBezTo>
                  <a:pt x="1727" y="1839"/>
                  <a:pt x="1729" y="1839"/>
                  <a:pt x="1730" y="1839"/>
                </a:cubicBezTo>
                <a:cubicBezTo>
                  <a:pt x="1731" y="1839"/>
                  <a:pt x="1731" y="1839"/>
                  <a:pt x="1731" y="1839"/>
                </a:cubicBezTo>
                <a:cubicBezTo>
                  <a:pt x="1731" y="1839"/>
                  <a:pt x="1731" y="1839"/>
                  <a:pt x="1730" y="1839"/>
                </a:cubicBezTo>
                <a:cubicBezTo>
                  <a:pt x="1729" y="1839"/>
                  <a:pt x="1727" y="1838"/>
                  <a:pt x="1725" y="1838"/>
                </a:cubicBezTo>
                <a:cubicBezTo>
                  <a:pt x="1724" y="1838"/>
                  <a:pt x="1722" y="1838"/>
                  <a:pt x="1721" y="1838"/>
                </a:cubicBezTo>
                <a:cubicBezTo>
                  <a:pt x="1720" y="1838"/>
                  <a:pt x="1718" y="1838"/>
                  <a:pt x="1717" y="1838"/>
                </a:cubicBezTo>
                <a:cubicBezTo>
                  <a:pt x="1715" y="1838"/>
                  <a:pt x="1714" y="1838"/>
                  <a:pt x="1712" y="1838"/>
                </a:cubicBezTo>
                <a:cubicBezTo>
                  <a:pt x="1710" y="1838"/>
                  <a:pt x="1708" y="1838"/>
                  <a:pt x="1707" y="1839"/>
                </a:cubicBezTo>
                <a:cubicBezTo>
                  <a:pt x="1703" y="1839"/>
                  <a:pt x="1699" y="1840"/>
                  <a:pt x="1695" y="1841"/>
                </a:cubicBezTo>
                <a:cubicBezTo>
                  <a:pt x="1690" y="1842"/>
                  <a:pt x="1686" y="1843"/>
                  <a:pt x="1682" y="1844"/>
                </a:cubicBezTo>
                <a:cubicBezTo>
                  <a:pt x="1679" y="1845"/>
                  <a:pt x="1677" y="1846"/>
                  <a:pt x="1675" y="1846"/>
                </a:cubicBezTo>
                <a:cubicBezTo>
                  <a:pt x="1672" y="1847"/>
                  <a:pt x="1670" y="1848"/>
                  <a:pt x="1668" y="1849"/>
                </a:cubicBezTo>
                <a:cubicBezTo>
                  <a:pt x="1663" y="1850"/>
                  <a:pt x="1659" y="1852"/>
                  <a:pt x="1654" y="1854"/>
                </a:cubicBezTo>
                <a:cubicBezTo>
                  <a:pt x="1650" y="1856"/>
                  <a:pt x="1645" y="1858"/>
                  <a:pt x="1641" y="1860"/>
                </a:cubicBezTo>
                <a:cubicBezTo>
                  <a:pt x="1636" y="1861"/>
                  <a:pt x="1632" y="1863"/>
                  <a:pt x="1627" y="1865"/>
                </a:cubicBezTo>
                <a:cubicBezTo>
                  <a:pt x="1623" y="1866"/>
                  <a:pt x="1619" y="1868"/>
                  <a:pt x="1615" y="1869"/>
                </a:cubicBezTo>
                <a:cubicBezTo>
                  <a:pt x="1611" y="1870"/>
                  <a:pt x="1607" y="1871"/>
                  <a:pt x="1604" y="1872"/>
                </a:cubicBezTo>
                <a:cubicBezTo>
                  <a:pt x="1602" y="1873"/>
                  <a:pt x="1600" y="1873"/>
                  <a:pt x="1599" y="1874"/>
                </a:cubicBezTo>
                <a:cubicBezTo>
                  <a:pt x="1597" y="1874"/>
                  <a:pt x="1596" y="1874"/>
                  <a:pt x="1594" y="1875"/>
                </a:cubicBezTo>
                <a:cubicBezTo>
                  <a:pt x="1593" y="1875"/>
                  <a:pt x="1591" y="1875"/>
                  <a:pt x="1590" y="1875"/>
                </a:cubicBezTo>
                <a:cubicBezTo>
                  <a:pt x="1589" y="1876"/>
                  <a:pt x="1588" y="1876"/>
                  <a:pt x="1587" y="1876"/>
                </a:cubicBezTo>
                <a:cubicBezTo>
                  <a:pt x="1585" y="1876"/>
                  <a:pt x="1584" y="1876"/>
                  <a:pt x="1584" y="1876"/>
                </a:cubicBezTo>
                <a:cubicBezTo>
                  <a:pt x="1576" y="1872"/>
                  <a:pt x="1569" y="1869"/>
                  <a:pt x="1562" y="1866"/>
                </a:cubicBezTo>
                <a:cubicBezTo>
                  <a:pt x="1533" y="1851"/>
                  <a:pt x="1510" y="1840"/>
                  <a:pt x="1488" y="1830"/>
                </a:cubicBezTo>
                <a:cubicBezTo>
                  <a:pt x="1426" y="1802"/>
                  <a:pt x="1372" y="1776"/>
                  <a:pt x="1329" y="1717"/>
                </a:cubicBezTo>
                <a:cubicBezTo>
                  <a:pt x="1272" y="1638"/>
                  <a:pt x="1260" y="1544"/>
                  <a:pt x="1229" y="1455"/>
                </a:cubicBezTo>
                <a:cubicBezTo>
                  <a:pt x="1196" y="1360"/>
                  <a:pt x="1289" y="1274"/>
                  <a:pt x="1366" y="1257"/>
                </a:cubicBezTo>
                <a:cubicBezTo>
                  <a:pt x="1392" y="1251"/>
                  <a:pt x="1415" y="1246"/>
                  <a:pt x="1437" y="1240"/>
                </a:cubicBezTo>
                <a:cubicBezTo>
                  <a:pt x="1438" y="1240"/>
                  <a:pt x="1440" y="1241"/>
                  <a:pt x="1442" y="1241"/>
                </a:cubicBezTo>
                <a:cubicBezTo>
                  <a:pt x="1447" y="1243"/>
                  <a:pt x="1452" y="1245"/>
                  <a:pt x="1457" y="1246"/>
                </a:cubicBezTo>
                <a:cubicBezTo>
                  <a:pt x="1460" y="1247"/>
                  <a:pt x="1463" y="1248"/>
                  <a:pt x="1466" y="1248"/>
                </a:cubicBezTo>
                <a:cubicBezTo>
                  <a:pt x="1466" y="1249"/>
                  <a:pt x="1466" y="1249"/>
                  <a:pt x="1466" y="1250"/>
                </a:cubicBezTo>
                <a:cubicBezTo>
                  <a:pt x="1467" y="1250"/>
                  <a:pt x="1467" y="1251"/>
                  <a:pt x="1467" y="1251"/>
                </a:cubicBezTo>
                <a:cubicBezTo>
                  <a:pt x="1467" y="1251"/>
                  <a:pt x="1467" y="1252"/>
                  <a:pt x="1467" y="1252"/>
                </a:cubicBezTo>
                <a:cubicBezTo>
                  <a:pt x="1467" y="1252"/>
                  <a:pt x="1468" y="1253"/>
                  <a:pt x="1468" y="1253"/>
                </a:cubicBezTo>
                <a:cubicBezTo>
                  <a:pt x="1468" y="1253"/>
                  <a:pt x="1468" y="1253"/>
                  <a:pt x="1468" y="1253"/>
                </a:cubicBezTo>
                <a:cubicBezTo>
                  <a:pt x="1468" y="1254"/>
                  <a:pt x="1469" y="1255"/>
                  <a:pt x="1469" y="1255"/>
                </a:cubicBezTo>
                <a:cubicBezTo>
                  <a:pt x="1470" y="1256"/>
                  <a:pt x="1470" y="1257"/>
                  <a:pt x="1471" y="1258"/>
                </a:cubicBezTo>
                <a:cubicBezTo>
                  <a:pt x="1471" y="1259"/>
                  <a:pt x="1472" y="1260"/>
                  <a:pt x="1472" y="1261"/>
                </a:cubicBezTo>
                <a:cubicBezTo>
                  <a:pt x="1472" y="1262"/>
                  <a:pt x="1473" y="1263"/>
                  <a:pt x="1473" y="1263"/>
                </a:cubicBezTo>
                <a:cubicBezTo>
                  <a:pt x="1474" y="1264"/>
                  <a:pt x="1474" y="1265"/>
                  <a:pt x="1474" y="1266"/>
                </a:cubicBezTo>
                <a:cubicBezTo>
                  <a:pt x="1474" y="1267"/>
                  <a:pt x="1474" y="1267"/>
                  <a:pt x="1474" y="1267"/>
                </a:cubicBezTo>
                <a:cubicBezTo>
                  <a:pt x="1459" y="1283"/>
                  <a:pt x="1466" y="1292"/>
                  <a:pt x="1488" y="1295"/>
                </a:cubicBezTo>
                <a:cubicBezTo>
                  <a:pt x="1489" y="1284"/>
                  <a:pt x="1495" y="1269"/>
                  <a:pt x="1477" y="1266"/>
                </a:cubicBezTo>
                <a:cubicBezTo>
                  <a:pt x="1477" y="1265"/>
                  <a:pt x="1477" y="1265"/>
                  <a:pt x="1477" y="1265"/>
                </a:cubicBezTo>
                <a:cubicBezTo>
                  <a:pt x="1477" y="1265"/>
                  <a:pt x="1477" y="1265"/>
                  <a:pt x="1477" y="1265"/>
                </a:cubicBezTo>
                <a:cubicBezTo>
                  <a:pt x="1477" y="1264"/>
                  <a:pt x="1476" y="1263"/>
                  <a:pt x="1476" y="1262"/>
                </a:cubicBezTo>
                <a:cubicBezTo>
                  <a:pt x="1476" y="1261"/>
                  <a:pt x="1475" y="1260"/>
                  <a:pt x="1475" y="1259"/>
                </a:cubicBezTo>
                <a:cubicBezTo>
                  <a:pt x="1474" y="1258"/>
                  <a:pt x="1474" y="1257"/>
                  <a:pt x="1473" y="1257"/>
                </a:cubicBezTo>
                <a:cubicBezTo>
                  <a:pt x="1473" y="1256"/>
                  <a:pt x="1473" y="1255"/>
                  <a:pt x="1472" y="1254"/>
                </a:cubicBezTo>
                <a:cubicBezTo>
                  <a:pt x="1472" y="1253"/>
                  <a:pt x="1471" y="1252"/>
                  <a:pt x="1471" y="1252"/>
                </a:cubicBezTo>
                <a:cubicBezTo>
                  <a:pt x="1470" y="1251"/>
                  <a:pt x="1470" y="1251"/>
                  <a:pt x="1470" y="1251"/>
                </a:cubicBezTo>
                <a:cubicBezTo>
                  <a:pt x="1470" y="1251"/>
                  <a:pt x="1470" y="1251"/>
                  <a:pt x="1470" y="1251"/>
                </a:cubicBezTo>
                <a:cubicBezTo>
                  <a:pt x="1470" y="1250"/>
                  <a:pt x="1469" y="1250"/>
                  <a:pt x="1469" y="1250"/>
                </a:cubicBezTo>
                <a:cubicBezTo>
                  <a:pt x="1468" y="1249"/>
                  <a:pt x="1468" y="1249"/>
                  <a:pt x="1467" y="1249"/>
                </a:cubicBezTo>
                <a:cubicBezTo>
                  <a:pt x="1467" y="1249"/>
                  <a:pt x="1467" y="1249"/>
                  <a:pt x="1467" y="1248"/>
                </a:cubicBezTo>
                <a:cubicBezTo>
                  <a:pt x="1469" y="1249"/>
                  <a:pt x="1472" y="1249"/>
                  <a:pt x="1474" y="1249"/>
                </a:cubicBezTo>
                <a:cubicBezTo>
                  <a:pt x="1476" y="1249"/>
                  <a:pt x="1477" y="1249"/>
                  <a:pt x="1478" y="1249"/>
                </a:cubicBezTo>
                <a:cubicBezTo>
                  <a:pt x="1479" y="1249"/>
                  <a:pt x="1479" y="1249"/>
                  <a:pt x="1479" y="1249"/>
                </a:cubicBezTo>
                <a:cubicBezTo>
                  <a:pt x="1480" y="1249"/>
                  <a:pt x="1480" y="1249"/>
                  <a:pt x="1480" y="1249"/>
                </a:cubicBezTo>
                <a:cubicBezTo>
                  <a:pt x="1481" y="1249"/>
                  <a:pt x="1481" y="1249"/>
                  <a:pt x="1481" y="1249"/>
                </a:cubicBezTo>
                <a:cubicBezTo>
                  <a:pt x="1481" y="1249"/>
                  <a:pt x="1482" y="1249"/>
                  <a:pt x="1483" y="1249"/>
                </a:cubicBezTo>
                <a:cubicBezTo>
                  <a:pt x="1486" y="1249"/>
                  <a:pt x="1488" y="1248"/>
                  <a:pt x="1491" y="1247"/>
                </a:cubicBezTo>
                <a:cubicBezTo>
                  <a:pt x="1493" y="1247"/>
                  <a:pt x="1494" y="1246"/>
                  <a:pt x="1495" y="1246"/>
                </a:cubicBezTo>
                <a:cubicBezTo>
                  <a:pt x="1496" y="1246"/>
                  <a:pt x="1496" y="1246"/>
                  <a:pt x="1496" y="1247"/>
                </a:cubicBezTo>
                <a:cubicBezTo>
                  <a:pt x="1497" y="1247"/>
                  <a:pt x="1497" y="1247"/>
                  <a:pt x="1498" y="1248"/>
                </a:cubicBezTo>
                <a:cubicBezTo>
                  <a:pt x="1498" y="1248"/>
                  <a:pt x="1499" y="1248"/>
                  <a:pt x="1499" y="1248"/>
                </a:cubicBezTo>
                <a:cubicBezTo>
                  <a:pt x="1499" y="1249"/>
                  <a:pt x="1499" y="1249"/>
                  <a:pt x="1500" y="1249"/>
                </a:cubicBezTo>
                <a:cubicBezTo>
                  <a:pt x="1500" y="1249"/>
                  <a:pt x="1501" y="1250"/>
                  <a:pt x="1502" y="1250"/>
                </a:cubicBezTo>
                <a:cubicBezTo>
                  <a:pt x="1502" y="1250"/>
                  <a:pt x="1503" y="1251"/>
                  <a:pt x="1504" y="1251"/>
                </a:cubicBezTo>
                <a:cubicBezTo>
                  <a:pt x="1504" y="1252"/>
                  <a:pt x="1504" y="1252"/>
                  <a:pt x="1505" y="1252"/>
                </a:cubicBezTo>
                <a:cubicBezTo>
                  <a:pt x="1505" y="1252"/>
                  <a:pt x="1505" y="1252"/>
                  <a:pt x="1506" y="1253"/>
                </a:cubicBezTo>
                <a:cubicBezTo>
                  <a:pt x="1506" y="1253"/>
                  <a:pt x="1507" y="1254"/>
                  <a:pt x="1508" y="1254"/>
                </a:cubicBezTo>
                <a:cubicBezTo>
                  <a:pt x="1509" y="1255"/>
                  <a:pt x="1511" y="1257"/>
                  <a:pt x="1512" y="1258"/>
                </a:cubicBezTo>
                <a:cubicBezTo>
                  <a:pt x="1514" y="1259"/>
                  <a:pt x="1515" y="1261"/>
                  <a:pt x="1516" y="1262"/>
                </a:cubicBezTo>
                <a:cubicBezTo>
                  <a:pt x="1517" y="1263"/>
                  <a:pt x="1519" y="1265"/>
                  <a:pt x="1520" y="1266"/>
                </a:cubicBezTo>
                <a:cubicBezTo>
                  <a:pt x="1521" y="1268"/>
                  <a:pt x="1521" y="1269"/>
                  <a:pt x="1522" y="1270"/>
                </a:cubicBezTo>
                <a:cubicBezTo>
                  <a:pt x="1518" y="1278"/>
                  <a:pt x="1514" y="1288"/>
                  <a:pt x="1518" y="1296"/>
                </a:cubicBezTo>
                <a:cubicBezTo>
                  <a:pt x="1522" y="1305"/>
                  <a:pt x="1535" y="1305"/>
                  <a:pt x="1545" y="1308"/>
                </a:cubicBezTo>
                <a:cubicBezTo>
                  <a:pt x="1543" y="1291"/>
                  <a:pt x="1551" y="1263"/>
                  <a:pt x="1524" y="1268"/>
                </a:cubicBezTo>
                <a:cubicBezTo>
                  <a:pt x="1524" y="1267"/>
                  <a:pt x="1524" y="1267"/>
                  <a:pt x="1524" y="1267"/>
                </a:cubicBezTo>
                <a:cubicBezTo>
                  <a:pt x="1525" y="1267"/>
                  <a:pt x="1525" y="1266"/>
                  <a:pt x="1526" y="1265"/>
                </a:cubicBezTo>
                <a:cubicBezTo>
                  <a:pt x="1524" y="1267"/>
                  <a:pt x="1524" y="1267"/>
                  <a:pt x="1524" y="1267"/>
                </a:cubicBezTo>
                <a:cubicBezTo>
                  <a:pt x="1523" y="1266"/>
                  <a:pt x="1523" y="1265"/>
                  <a:pt x="1522" y="1265"/>
                </a:cubicBezTo>
                <a:cubicBezTo>
                  <a:pt x="1521" y="1263"/>
                  <a:pt x="1520" y="1261"/>
                  <a:pt x="1518" y="1260"/>
                </a:cubicBezTo>
                <a:cubicBezTo>
                  <a:pt x="1517" y="1258"/>
                  <a:pt x="1516" y="1257"/>
                  <a:pt x="1514" y="1256"/>
                </a:cubicBezTo>
                <a:cubicBezTo>
                  <a:pt x="1513" y="1254"/>
                  <a:pt x="1511" y="1253"/>
                  <a:pt x="1510" y="1252"/>
                </a:cubicBezTo>
                <a:cubicBezTo>
                  <a:pt x="1509" y="1251"/>
                  <a:pt x="1508" y="1251"/>
                  <a:pt x="1508" y="1250"/>
                </a:cubicBezTo>
                <a:cubicBezTo>
                  <a:pt x="1507" y="1250"/>
                  <a:pt x="1507" y="1250"/>
                  <a:pt x="1507" y="1249"/>
                </a:cubicBezTo>
                <a:cubicBezTo>
                  <a:pt x="1506" y="1249"/>
                  <a:pt x="1506" y="1249"/>
                  <a:pt x="1505" y="1249"/>
                </a:cubicBezTo>
                <a:cubicBezTo>
                  <a:pt x="1505" y="1248"/>
                  <a:pt x="1504" y="1248"/>
                  <a:pt x="1503" y="1247"/>
                </a:cubicBezTo>
                <a:cubicBezTo>
                  <a:pt x="1503" y="1247"/>
                  <a:pt x="1502" y="1246"/>
                  <a:pt x="1501" y="1246"/>
                </a:cubicBezTo>
                <a:cubicBezTo>
                  <a:pt x="1501" y="1246"/>
                  <a:pt x="1501" y="1246"/>
                  <a:pt x="1500" y="1246"/>
                </a:cubicBezTo>
                <a:cubicBezTo>
                  <a:pt x="1500" y="1245"/>
                  <a:pt x="1500" y="1245"/>
                  <a:pt x="1499" y="1245"/>
                </a:cubicBezTo>
                <a:cubicBezTo>
                  <a:pt x="1499" y="1245"/>
                  <a:pt x="1499" y="1245"/>
                  <a:pt x="1498" y="1245"/>
                </a:cubicBezTo>
                <a:cubicBezTo>
                  <a:pt x="1501" y="1244"/>
                  <a:pt x="1504" y="1243"/>
                  <a:pt x="1507" y="1241"/>
                </a:cubicBezTo>
                <a:cubicBezTo>
                  <a:pt x="1512" y="1239"/>
                  <a:pt x="1516" y="1237"/>
                  <a:pt x="1521" y="1236"/>
                </a:cubicBezTo>
                <a:cubicBezTo>
                  <a:pt x="1526" y="1234"/>
                  <a:pt x="1531" y="1233"/>
                  <a:pt x="1536" y="1233"/>
                </a:cubicBezTo>
                <a:cubicBezTo>
                  <a:pt x="1541" y="1233"/>
                  <a:pt x="1545" y="1234"/>
                  <a:pt x="1550" y="1236"/>
                </a:cubicBezTo>
                <a:cubicBezTo>
                  <a:pt x="1554" y="1238"/>
                  <a:pt x="1559" y="1240"/>
                  <a:pt x="1563" y="1242"/>
                </a:cubicBezTo>
                <a:cubicBezTo>
                  <a:pt x="1571" y="1246"/>
                  <a:pt x="1578" y="1251"/>
                  <a:pt x="1585" y="1256"/>
                </a:cubicBezTo>
                <a:cubicBezTo>
                  <a:pt x="1586" y="1257"/>
                  <a:pt x="1588" y="1259"/>
                  <a:pt x="1589" y="1260"/>
                </a:cubicBezTo>
                <a:cubicBezTo>
                  <a:pt x="1591" y="1261"/>
                  <a:pt x="1592" y="1262"/>
                  <a:pt x="1594" y="1264"/>
                </a:cubicBezTo>
                <a:cubicBezTo>
                  <a:pt x="1596" y="1266"/>
                  <a:pt x="1599" y="1268"/>
                  <a:pt x="1601" y="1271"/>
                </a:cubicBezTo>
                <a:cubicBezTo>
                  <a:pt x="1606" y="1275"/>
                  <a:pt x="1609" y="1280"/>
                  <a:pt x="1612" y="1284"/>
                </a:cubicBezTo>
                <a:cubicBezTo>
                  <a:pt x="1612" y="1284"/>
                  <a:pt x="1612" y="1284"/>
                  <a:pt x="1612" y="1284"/>
                </a:cubicBezTo>
                <a:cubicBezTo>
                  <a:pt x="1612" y="1284"/>
                  <a:pt x="1612" y="1284"/>
                  <a:pt x="1612" y="1284"/>
                </a:cubicBezTo>
                <a:cubicBezTo>
                  <a:pt x="1612" y="1284"/>
                  <a:pt x="1612" y="1285"/>
                  <a:pt x="1612" y="1285"/>
                </a:cubicBezTo>
                <a:cubicBezTo>
                  <a:pt x="1612" y="1285"/>
                  <a:pt x="1612" y="1285"/>
                  <a:pt x="1612" y="1285"/>
                </a:cubicBezTo>
                <a:cubicBezTo>
                  <a:pt x="1612" y="1286"/>
                  <a:pt x="1612" y="1287"/>
                  <a:pt x="1613" y="1288"/>
                </a:cubicBezTo>
                <a:cubicBezTo>
                  <a:pt x="1613" y="1288"/>
                  <a:pt x="1613" y="1289"/>
                  <a:pt x="1613" y="1290"/>
                </a:cubicBezTo>
                <a:cubicBezTo>
                  <a:pt x="1613" y="1291"/>
                  <a:pt x="1613" y="1292"/>
                  <a:pt x="1613" y="1293"/>
                </a:cubicBezTo>
                <a:cubicBezTo>
                  <a:pt x="1613" y="1294"/>
                  <a:pt x="1613" y="1295"/>
                  <a:pt x="1613" y="1296"/>
                </a:cubicBezTo>
                <a:cubicBezTo>
                  <a:pt x="1612" y="1297"/>
                  <a:pt x="1612" y="1297"/>
                  <a:pt x="1612" y="1298"/>
                </a:cubicBezTo>
                <a:cubicBezTo>
                  <a:pt x="1603" y="1308"/>
                  <a:pt x="1597" y="1319"/>
                  <a:pt x="1605" y="1330"/>
                </a:cubicBezTo>
                <a:cubicBezTo>
                  <a:pt x="1614" y="1319"/>
                  <a:pt x="1622" y="1309"/>
                  <a:pt x="1616" y="1296"/>
                </a:cubicBezTo>
                <a:cubicBezTo>
                  <a:pt x="1615" y="1296"/>
                  <a:pt x="1615" y="1296"/>
                  <a:pt x="1615" y="1296"/>
                </a:cubicBezTo>
                <a:cubicBezTo>
                  <a:pt x="1615" y="1296"/>
                  <a:pt x="1615" y="1296"/>
                  <a:pt x="1615" y="1296"/>
                </a:cubicBezTo>
                <a:cubicBezTo>
                  <a:pt x="1616" y="1295"/>
                  <a:pt x="1616" y="1294"/>
                  <a:pt x="1616" y="1293"/>
                </a:cubicBezTo>
                <a:cubicBezTo>
                  <a:pt x="1616" y="1292"/>
                  <a:pt x="1616" y="1292"/>
                  <a:pt x="1616" y="1291"/>
                </a:cubicBezTo>
                <a:cubicBezTo>
                  <a:pt x="1616" y="1292"/>
                  <a:pt x="1616" y="1293"/>
                  <a:pt x="1616" y="1294"/>
                </a:cubicBezTo>
                <a:cubicBezTo>
                  <a:pt x="1617" y="1295"/>
                  <a:pt x="1617" y="1296"/>
                  <a:pt x="1617" y="1297"/>
                </a:cubicBezTo>
                <a:cubicBezTo>
                  <a:pt x="1617" y="1297"/>
                  <a:pt x="1617" y="1298"/>
                  <a:pt x="1617" y="1298"/>
                </a:cubicBezTo>
                <a:cubicBezTo>
                  <a:pt x="1617" y="1298"/>
                  <a:pt x="1617" y="1297"/>
                  <a:pt x="1617" y="1297"/>
                </a:cubicBezTo>
                <a:cubicBezTo>
                  <a:pt x="1617" y="1296"/>
                  <a:pt x="1617" y="1295"/>
                  <a:pt x="1617" y="1294"/>
                </a:cubicBezTo>
                <a:cubicBezTo>
                  <a:pt x="1617" y="1292"/>
                  <a:pt x="1616" y="1290"/>
                  <a:pt x="1615" y="1288"/>
                </a:cubicBezTo>
                <a:cubicBezTo>
                  <a:pt x="1615" y="1288"/>
                  <a:pt x="1615" y="1287"/>
                  <a:pt x="1615" y="1287"/>
                </a:cubicBezTo>
                <a:cubicBezTo>
                  <a:pt x="1615" y="1286"/>
                  <a:pt x="1615" y="1286"/>
                  <a:pt x="1615" y="1285"/>
                </a:cubicBezTo>
                <a:cubicBezTo>
                  <a:pt x="1615" y="1285"/>
                  <a:pt x="1615" y="1285"/>
                  <a:pt x="1615" y="1284"/>
                </a:cubicBezTo>
                <a:cubicBezTo>
                  <a:pt x="1615" y="1284"/>
                  <a:pt x="1615" y="1284"/>
                  <a:pt x="1615" y="1284"/>
                </a:cubicBezTo>
                <a:cubicBezTo>
                  <a:pt x="1615" y="1284"/>
                  <a:pt x="1615" y="1283"/>
                  <a:pt x="1614" y="1283"/>
                </a:cubicBezTo>
                <a:cubicBezTo>
                  <a:pt x="1614" y="1282"/>
                  <a:pt x="1614" y="1282"/>
                  <a:pt x="1614" y="1282"/>
                </a:cubicBezTo>
                <a:cubicBezTo>
                  <a:pt x="1613" y="1281"/>
                  <a:pt x="1613" y="1280"/>
                  <a:pt x="1613" y="1280"/>
                </a:cubicBezTo>
                <a:cubicBezTo>
                  <a:pt x="1613" y="1280"/>
                  <a:pt x="1613" y="1281"/>
                  <a:pt x="1613" y="1281"/>
                </a:cubicBezTo>
                <a:cubicBezTo>
                  <a:pt x="1611" y="1278"/>
                  <a:pt x="1609" y="1274"/>
                  <a:pt x="1606" y="1270"/>
                </a:cubicBezTo>
                <a:cubicBezTo>
                  <a:pt x="1606" y="1270"/>
                  <a:pt x="1607" y="1271"/>
                  <a:pt x="1608" y="1271"/>
                </a:cubicBezTo>
                <a:cubicBezTo>
                  <a:pt x="1609" y="1271"/>
                  <a:pt x="1610" y="1271"/>
                  <a:pt x="1611" y="1271"/>
                </a:cubicBezTo>
                <a:cubicBezTo>
                  <a:pt x="1611" y="1271"/>
                  <a:pt x="1612" y="1271"/>
                  <a:pt x="1613" y="1271"/>
                </a:cubicBezTo>
                <a:cubicBezTo>
                  <a:pt x="1613" y="1271"/>
                  <a:pt x="1613" y="1271"/>
                  <a:pt x="1614" y="1271"/>
                </a:cubicBezTo>
                <a:cubicBezTo>
                  <a:pt x="1614" y="1271"/>
                  <a:pt x="1614" y="1271"/>
                  <a:pt x="1615" y="1271"/>
                </a:cubicBezTo>
                <a:cubicBezTo>
                  <a:pt x="1615" y="1271"/>
                  <a:pt x="1616" y="1271"/>
                  <a:pt x="1617" y="1271"/>
                </a:cubicBezTo>
                <a:cubicBezTo>
                  <a:pt x="1617" y="1271"/>
                  <a:pt x="1618" y="1271"/>
                  <a:pt x="1619" y="1271"/>
                </a:cubicBezTo>
                <a:cubicBezTo>
                  <a:pt x="1620" y="1271"/>
                  <a:pt x="1621" y="1272"/>
                  <a:pt x="1621" y="1272"/>
                </a:cubicBezTo>
                <a:cubicBezTo>
                  <a:pt x="1622" y="1272"/>
                  <a:pt x="1623" y="1272"/>
                  <a:pt x="1624" y="1272"/>
                </a:cubicBezTo>
                <a:cubicBezTo>
                  <a:pt x="1626" y="1272"/>
                  <a:pt x="1628" y="1273"/>
                  <a:pt x="1629" y="1273"/>
                </a:cubicBezTo>
                <a:cubicBezTo>
                  <a:pt x="1631" y="1273"/>
                  <a:pt x="1633" y="1274"/>
                  <a:pt x="1635" y="1274"/>
                </a:cubicBezTo>
                <a:cubicBezTo>
                  <a:pt x="1636" y="1275"/>
                  <a:pt x="1638" y="1276"/>
                  <a:pt x="1640" y="1276"/>
                </a:cubicBezTo>
                <a:cubicBezTo>
                  <a:pt x="1641" y="1277"/>
                  <a:pt x="1643" y="1278"/>
                  <a:pt x="1645" y="1279"/>
                </a:cubicBezTo>
                <a:cubicBezTo>
                  <a:pt x="1645" y="1279"/>
                  <a:pt x="1645" y="1279"/>
                  <a:pt x="1645" y="1279"/>
                </a:cubicBezTo>
                <a:cubicBezTo>
                  <a:pt x="1647" y="1306"/>
                  <a:pt x="1666" y="1302"/>
                  <a:pt x="1686" y="1292"/>
                </a:cubicBezTo>
                <a:cubicBezTo>
                  <a:pt x="1668" y="1287"/>
                  <a:pt x="1668" y="1268"/>
                  <a:pt x="1645" y="1275"/>
                </a:cubicBezTo>
                <a:cubicBezTo>
                  <a:pt x="1644" y="1275"/>
                  <a:pt x="1642" y="1274"/>
                  <a:pt x="1641" y="1273"/>
                </a:cubicBezTo>
                <a:cubicBezTo>
                  <a:pt x="1639" y="1273"/>
                  <a:pt x="1637" y="1272"/>
                  <a:pt x="1636" y="1271"/>
                </a:cubicBezTo>
                <a:cubicBezTo>
                  <a:pt x="1634" y="1271"/>
                  <a:pt x="1632" y="1270"/>
                  <a:pt x="1630" y="1270"/>
                </a:cubicBezTo>
                <a:cubicBezTo>
                  <a:pt x="1628" y="1269"/>
                  <a:pt x="1626" y="1269"/>
                  <a:pt x="1624" y="1269"/>
                </a:cubicBezTo>
                <a:cubicBezTo>
                  <a:pt x="1624" y="1269"/>
                  <a:pt x="1623" y="1269"/>
                  <a:pt x="1622" y="1269"/>
                </a:cubicBezTo>
                <a:cubicBezTo>
                  <a:pt x="1621" y="1268"/>
                  <a:pt x="1620" y="1268"/>
                  <a:pt x="1619" y="1268"/>
                </a:cubicBezTo>
                <a:cubicBezTo>
                  <a:pt x="1618" y="1268"/>
                  <a:pt x="1618" y="1268"/>
                  <a:pt x="1617" y="1268"/>
                </a:cubicBezTo>
                <a:cubicBezTo>
                  <a:pt x="1616" y="1268"/>
                  <a:pt x="1615" y="1268"/>
                  <a:pt x="1615" y="1268"/>
                </a:cubicBezTo>
                <a:cubicBezTo>
                  <a:pt x="1614" y="1268"/>
                  <a:pt x="1614" y="1268"/>
                  <a:pt x="1614" y="1268"/>
                </a:cubicBezTo>
                <a:cubicBezTo>
                  <a:pt x="1613" y="1268"/>
                  <a:pt x="1613" y="1268"/>
                  <a:pt x="1612" y="1268"/>
                </a:cubicBezTo>
                <a:cubicBezTo>
                  <a:pt x="1612" y="1268"/>
                  <a:pt x="1611" y="1268"/>
                  <a:pt x="1611" y="1269"/>
                </a:cubicBezTo>
                <a:cubicBezTo>
                  <a:pt x="1610" y="1269"/>
                  <a:pt x="1610" y="1269"/>
                  <a:pt x="1609" y="1269"/>
                </a:cubicBezTo>
                <a:cubicBezTo>
                  <a:pt x="1609" y="1269"/>
                  <a:pt x="1608" y="1269"/>
                  <a:pt x="1608" y="1269"/>
                </a:cubicBezTo>
                <a:cubicBezTo>
                  <a:pt x="1607" y="1270"/>
                  <a:pt x="1606" y="1270"/>
                  <a:pt x="1605" y="1270"/>
                </a:cubicBezTo>
                <a:cubicBezTo>
                  <a:pt x="1605" y="1270"/>
                  <a:pt x="1604" y="1269"/>
                  <a:pt x="1604" y="1268"/>
                </a:cubicBezTo>
                <a:cubicBezTo>
                  <a:pt x="1602" y="1266"/>
                  <a:pt x="1599" y="1263"/>
                  <a:pt x="1597" y="1260"/>
                </a:cubicBezTo>
                <a:cubicBezTo>
                  <a:pt x="1595" y="1259"/>
                  <a:pt x="1594" y="1258"/>
                  <a:pt x="1592" y="1256"/>
                </a:cubicBezTo>
                <a:cubicBezTo>
                  <a:pt x="1591" y="1255"/>
                  <a:pt x="1589" y="1254"/>
                  <a:pt x="1588" y="1252"/>
                </a:cubicBezTo>
                <a:cubicBezTo>
                  <a:pt x="1585" y="1250"/>
                  <a:pt x="1582" y="1248"/>
                  <a:pt x="1579" y="1246"/>
                </a:cubicBezTo>
                <a:cubicBezTo>
                  <a:pt x="1580" y="1246"/>
                  <a:pt x="1580" y="1246"/>
                  <a:pt x="1580" y="1246"/>
                </a:cubicBezTo>
                <a:cubicBezTo>
                  <a:pt x="1582" y="1247"/>
                  <a:pt x="1584" y="1247"/>
                  <a:pt x="1586" y="1247"/>
                </a:cubicBezTo>
                <a:cubicBezTo>
                  <a:pt x="1587" y="1247"/>
                  <a:pt x="1589" y="1246"/>
                  <a:pt x="1590" y="1246"/>
                </a:cubicBezTo>
                <a:cubicBezTo>
                  <a:pt x="1590" y="1246"/>
                  <a:pt x="1591" y="1246"/>
                  <a:pt x="1592" y="1246"/>
                </a:cubicBezTo>
                <a:cubicBezTo>
                  <a:pt x="1592" y="1246"/>
                  <a:pt x="1593" y="1245"/>
                  <a:pt x="1594" y="1245"/>
                </a:cubicBezTo>
                <a:cubicBezTo>
                  <a:pt x="1596" y="1244"/>
                  <a:pt x="1599" y="1243"/>
                  <a:pt x="1602" y="1242"/>
                </a:cubicBezTo>
                <a:cubicBezTo>
                  <a:pt x="1605" y="1241"/>
                  <a:pt x="1608" y="1239"/>
                  <a:pt x="1611" y="1238"/>
                </a:cubicBezTo>
                <a:cubicBezTo>
                  <a:pt x="1617" y="1235"/>
                  <a:pt x="1623" y="1232"/>
                  <a:pt x="1630" y="1228"/>
                </a:cubicBezTo>
                <a:cubicBezTo>
                  <a:pt x="1633" y="1227"/>
                  <a:pt x="1636" y="1225"/>
                  <a:pt x="1639" y="1224"/>
                </a:cubicBezTo>
                <a:cubicBezTo>
                  <a:pt x="1643" y="1222"/>
                  <a:pt x="1646" y="1221"/>
                  <a:pt x="1649" y="1219"/>
                </a:cubicBezTo>
                <a:cubicBezTo>
                  <a:pt x="1650" y="1218"/>
                  <a:pt x="1652" y="1218"/>
                  <a:pt x="1653" y="1217"/>
                </a:cubicBezTo>
                <a:cubicBezTo>
                  <a:pt x="1655" y="1217"/>
                  <a:pt x="1656" y="1217"/>
                  <a:pt x="1658" y="1216"/>
                </a:cubicBezTo>
                <a:cubicBezTo>
                  <a:pt x="1658" y="1216"/>
                  <a:pt x="1658" y="1216"/>
                  <a:pt x="1659" y="1216"/>
                </a:cubicBezTo>
                <a:cubicBezTo>
                  <a:pt x="1659" y="1216"/>
                  <a:pt x="1659" y="1216"/>
                  <a:pt x="1660" y="1216"/>
                </a:cubicBezTo>
                <a:cubicBezTo>
                  <a:pt x="1660" y="1216"/>
                  <a:pt x="1661" y="1216"/>
                  <a:pt x="1662" y="1217"/>
                </a:cubicBezTo>
                <a:cubicBezTo>
                  <a:pt x="1663" y="1217"/>
                  <a:pt x="1664" y="1217"/>
                  <a:pt x="1666" y="1217"/>
                </a:cubicBezTo>
                <a:cubicBezTo>
                  <a:pt x="1667" y="1218"/>
                  <a:pt x="1668" y="1218"/>
                  <a:pt x="1669" y="1219"/>
                </a:cubicBezTo>
                <a:cubicBezTo>
                  <a:pt x="1670" y="1219"/>
                  <a:pt x="1671" y="1219"/>
                  <a:pt x="1671" y="1220"/>
                </a:cubicBezTo>
                <a:cubicBezTo>
                  <a:pt x="1671" y="1220"/>
                  <a:pt x="1671" y="1220"/>
                  <a:pt x="1672" y="1220"/>
                </a:cubicBezTo>
                <a:cubicBezTo>
                  <a:pt x="1672" y="1220"/>
                  <a:pt x="1672" y="1220"/>
                  <a:pt x="1672" y="1221"/>
                </a:cubicBezTo>
                <a:cubicBezTo>
                  <a:pt x="1673" y="1221"/>
                  <a:pt x="1673" y="1221"/>
                  <a:pt x="1673" y="1221"/>
                </a:cubicBezTo>
                <a:cubicBezTo>
                  <a:pt x="1673" y="1221"/>
                  <a:pt x="1673" y="1221"/>
                  <a:pt x="1673" y="1221"/>
                </a:cubicBezTo>
                <a:cubicBezTo>
                  <a:pt x="1674" y="1221"/>
                  <a:pt x="1674" y="1221"/>
                  <a:pt x="1675" y="1221"/>
                </a:cubicBezTo>
                <a:cubicBezTo>
                  <a:pt x="1676" y="1222"/>
                  <a:pt x="1676" y="1222"/>
                  <a:pt x="1677" y="1223"/>
                </a:cubicBezTo>
                <a:cubicBezTo>
                  <a:pt x="1680" y="1224"/>
                  <a:pt x="1681" y="1225"/>
                  <a:pt x="1681" y="1225"/>
                </a:cubicBezTo>
                <a:cubicBezTo>
                  <a:pt x="1681" y="1225"/>
                  <a:pt x="1681" y="1225"/>
                  <a:pt x="1681" y="1224"/>
                </a:cubicBezTo>
                <a:cubicBezTo>
                  <a:pt x="1680" y="1224"/>
                  <a:pt x="1679" y="1223"/>
                  <a:pt x="1678" y="1222"/>
                </a:cubicBezTo>
                <a:cubicBezTo>
                  <a:pt x="1679" y="1222"/>
                  <a:pt x="1679" y="1223"/>
                  <a:pt x="1679" y="1223"/>
                </a:cubicBezTo>
                <a:cubicBezTo>
                  <a:pt x="1680" y="1223"/>
                  <a:pt x="1681" y="1223"/>
                  <a:pt x="1682" y="1223"/>
                </a:cubicBezTo>
                <a:cubicBezTo>
                  <a:pt x="1683" y="1223"/>
                  <a:pt x="1684" y="1224"/>
                  <a:pt x="1685" y="1224"/>
                </a:cubicBezTo>
                <a:cubicBezTo>
                  <a:pt x="1686" y="1224"/>
                  <a:pt x="1687" y="1224"/>
                  <a:pt x="1687" y="1224"/>
                </a:cubicBezTo>
                <a:cubicBezTo>
                  <a:pt x="1687" y="1224"/>
                  <a:pt x="1687" y="1224"/>
                  <a:pt x="1687" y="1224"/>
                </a:cubicBezTo>
                <a:cubicBezTo>
                  <a:pt x="1689" y="1224"/>
                  <a:pt x="1689" y="1224"/>
                  <a:pt x="1689" y="1224"/>
                </a:cubicBezTo>
                <a:cubicBezTo>
                  <a:pt x="1695" y="1239"/>
                  <a:pt x="1708" y="1231"/>
                  <a:pt x="1719" y="1228"/>
                </a:cubicBezTo>
                <a:cubicBezTo>
                  <a:pt x="1711" y="1210"/>
                  <a:pt x="1700" y="1205"/>
                  <a:pt x="1689" y="1221"/>
                </a:cubicBezTo>
                <a:cubicBezTo>
                  <a:pt x="1689" y="1221"/>
                  <a:pt x="1689" y="1221"/>
                  <a:pt x="1688" y="1221"/>
                </a:cubicBezTo>
                <a:cubicBezTo>
                  <a:pt x="1687" y="1221"/>
                  <a:pt x="1686" y="1221"/>
                  <a:pt x="1685" y="1221"/>
                </a:cubicBezTo>
                <a:cubicBezTo>
                  <a:pt x="1684" y="1221"/>
                  <a:pt x="1683" y="1221"/>
                  <a:pt x="1682" y="1221"/>
                </a:cubicBezTo>
                <a:cubicBezTo>
                  <a:pt x="1681" y="1220"/>
                  <a:pt x="1680" y="1220"/>
                  <a:pt x="1679" y="1220"/>
                </a:cubicBezTo>
                <a:cubicBezTo>
                  <a:pt x="1678" y="1220"/>
                  <a:pt x="1678" y="1220"/>
                  <a:pt x="1677" y="1219"/>
                </a:cubicBezTo>
                <a:cubicBezTo>
                  <a:pt x="1676" y="1219"/>
                  <a:pt x="1675" y="1219"/>
                  <a:pt x="1674" y="1218"/>
                </a:cubicBezTo>
                <a:cubicBezTo>
                  <a:pt x="1674" y="1218"/>
                  <a:pt x="1674" y="1218"/>
                  <a:pt x="1674" y="1218"/>
                </a:cubicBezTo>
                <a:cubicBezTo>
                  <a:pt x="1674" y="1218"/>
                  <a:pt x="1674" y="1218"/>
                  <a:pt x="1673" y="1218"/>
                </a:cubicBezTo>
                <a:cubicBezTo>
                  <a:pt x="1673" y="1218"/>
                  <a:pt x="1673" y="1218"/>
                  <a:pt x="1673" y="1218"/>
                </a:cubicBezTo>
                <a:cubicBezTo>
                  <a:pt x="1672" y="1218"/>
                  <a:pt x="1671" y="1217"/>
                  <a:pt x="1670" y="1216"/>
                </a:cubicBezTo>
                <a:cubicBezTo>
                  <a:pt x="1670" y="1216"/>
                  <a:pt x="1669" y="1216"/>
                  <a:pt x="1668" y="1215"/>
                </a:cubicBezTo>
                <a:cubicBezTo>
                  <a:pt x="1668" y="1215"/>
                  <a:pt x="1667" y="1215"/>
                  <a:pt x="1666" y="1215"/>
                </a:cubicBezTo>
                <a:cubicBezTo>
                  <a:pt x="1665" y="1214"/>
                  <a:pt x="1664" y="1214"/>
                  <a:pt x="1663" y="1214"/>
                </a:cubicBezTo>
                <a:cubicBezTo>
                  <a:pt x="1663" y="1213"/>
                  <a:pt x="1663" y="1213"/>
                  <a:pt x="1663" y="1212"/>
                </a:cubicBezTo>
                <a:cubicBezTo>
                  <a:pt x="1663" y="1212"/>
                  <a:pt x="1663" y="1211"/>
                  <a:pt x="1664" y="1211"/>
                </a:cubicBezTo>
                <a:cubicBezTo>
                  <a:pt x="1664" y="1210"/>
                  <a:pt x="1664" y="1210"/>
                  <a:pt x="1664" y="1209"/>
                </a:cubicBezTo>
                <a:cubicBezTo>
                  <a:pt x="1664" y="1208"/>
                  <a:pt x="1664" y="1207"/>
                  <a:pt x="1665" y="1207"/>
                </a:cubicBezTo>
                <a:cubicBezTo>
                  <a:pt x="1665" y="1206"/>
                  <a:pt x="1665" y="1206"/>
                  <a:pt x="1665" y="1206"/>
                </a:cubicBezTo>
                <a:cubicBezTo>
                  <a:pt x="1665" y="1205"/>
                  <a:pt x="1665" y="1205"/>
                  <a:pt x="1665" y="1204"/>
                </a:cubicBezTo>
                <a:cubicBezTo>
                  <a:pt x="1665" y="1204"/>
                  <a:pt x="1665" y="1203"/>
                  <a:pt x="1666" y="1202"/>
                </a:cubicBezTo>
                <a:cubicBezTo>
                  <a:pt x="1666" y="1201"/>
                  <a:pt x="1666" y="1200"/>
                  <a:pt x="1666" y="1199"/>
                </a:cubicBezTo>
                <a:cubicBezTo>
                  <a:pt x="1667" y="1199"/>
                  <a:pt x="1667" y="1198"/>
                  <a:pt x="1667" y="1198"/>
                </a:cubicBezTo>
                <a:cubicBezTo>
                  <a:pt x="1667" y="1197"/>
                  <a:pt x="1667" y="1197"/>
                  <a:pt x="1667" y="1196"/>
                </a:cubicBezTo>
                <a:cubicBezTo>
                  <a:pt x="1668" y="1195"/>
                  <a:pt x="1668" y="1195"/>
                  <a:pt x="1668" y="1194"/>
                </a:cubicBezTo>
                <a:cubicBezTo>
                  <a:pt x="1669" y="1192"/>
                  <a:pt x="1670" y="1190"/>
                  <a:pt x="1671" y="1188"/>
                </a:cubicBezTo>
                <a:cubicBezTo>
                  <a:pt x="1672" y="1188"/>
                  <a:pt x="1672" y="1189"/>
                  <a:pt x="1673" y="1190"/>
                </a:cubicBezTo>
                <a:cubicBezTo>
                  <a:pt x="1671" y="1188"/>
                  <a:pt x="1671" y="1188"/>
                  <a:pt x="1671" y="1188"/>
                </a:cubicBezTo>
                <a:cubicBezTo>
                  <a:pt x="1672" y="1187"/>
                  <a:pt x="1672" y="1186"/>
                  <a:pt x="1672" y="1186"/>
                </a:cubicBezTo>
                <a:cubicBezTo>
                  <a:pt x="1680" y="1184"/>
                  <a:pt x="1689" y="1183"/>
                  <a:pt x="1696" y="1179"/>
                </a:cubicBezTo>
                <a:cubicBezTo>
                  <a:pt x="1707" y="1174"/>
                  <a:pt x="1711" y="1160"/>
                  <a:pt x="1722" y="1155"/>
                </a:cubicBezTo>
                <a:cubicBezTo>
                  <a:pt x="1704" y="1143"/>
                  <a:pt x="1664" y="1155"/>
                  <a:pt x="1668" y="1183"/>
                </a:cubicBezTo>
                <a:cubicBezTo>
                  <a:pt x="1669" y="1185"/>
                  <a:pt x="1669" y="1185"/>
                  <a:pt x="1669" y="1185"/>
                </a:cubicBezTo>
                <a:cubicBezTo>
                  <a:pt x="1669" y="1185"/>
                  <a:pt x="1669" y="1186"/>
                  <a:pt x="1668" y="1186"/>
                </a:cubicBezTo>
                <a:cubicBezTo>
                  <a:pt x="1667" y="1188"/>
                  <a:pt x="1666" y="1190"/>
                  <a:pt x="1665" y="1192"/>
                </a:cubicBezTo>
                <a:cubicBezTo>
                  <a:pt x="1665" y="1193"/>
                  <a:pt x="1665" y="1194"/>
                  <a:pt x="1664" y="1195"/>
                </a:cubicBezTo>
                <a:cubicBezTo>
                  <a:pt x="1664" y="1196"/>
                  <a:pt x="1664" y="1196"/>
                  <a:pt x="1664" y="1197"/>
                </a:cubicBezTo>
                <a:cubicBezTo>
                  <a:pt x="1664" y="1197"/>
                  <a:pt x="1664" y="1198"/>
                  <a:pt x="1663" y="1198"/>
                </a:cubicBezTo>
                <a:cubicBezTo>
                  <a:pt x="1663" y="1199"/>
                  <a:pt x="1663" y="1200"/>
                  <a:pt x="1663" y="1201"/>
                </a:cubicBezTo>
                <a:cubicBezTo>
                  <a:pt x="1662" y="1202"/>
                  <a:pt x="1662" y="1203"/>
                  <a:pt x="1662" y="1204"/>
                </a:cubicBezTo>
                <a:cubicBezTo>
                  <a:pt x="1662" y="1204"/>
                  <a:pt x="1662" y="1205"/>
                  <a:pt x="1662" y="1205"/>
                </a:cubicBezTo>
                <a:cubicBezTo>
                  <a:pt x="1662" y="1205"/>
                  <a:pt x="1662" y="1206"/>
                  <a:pt x="1662" y="1206"/>
                </a:cubicBezTo>
                <a:cubicBezTo>
                  <a:pt x="1662" y="1207"/>
                  <a:pt x="1662" y="1208"/>
                  <a:pt x="1662" y="1209"/>
                </a:cubicBezTo>
                <a:cubicBezTo>
                  <a:pt x="1662" y="1209"/>
                  <a:pt x="1662" y="1210"/>
                  <a:pt x="1662" y="1211"/>
                </a:cubicBezTo>
                <a:cubicBezTo>
                  <a:pt x="1662" y="1211"/>
                  <a:pt x="1662" y="1212"/>
                  <a:pt x="1662" y="1212"/>
                </a:cubicBezTo>
                <a:cubicBezTo>
                  <a:pt x="1662" y="1213"/>
                  <a:pt x="1662" y="1213"/>
                  <a:pt x="1662" y="1214"/>
                </a:cubicBezTo>
                <a:cubicBezTo>
                  <a:pt x="1662" y="1214"/>
                  <a:pt x="1662" y="1214"/>
                  <a:pt x="1662" y="1214"/>
                </a:cubicBezTo>
                <a:cubicBezTo>
                  <a:pt x="1661" y="1214"/>
                  <a:pt x="1661" y="1214"/>
                  <a:pt x="1660" y="1214"/>
                </a:cubicBezTo>
                <a:cubicBezTo>
                  <a:pt x="1659" y="1214"/>
                  <a:pt x="1659" y="1214"/>
                  <a:pt x="1659" y="1214"/>
                </a:cubicBezTo>
                <a:cubicBezTo>
                  <a:pt x="1658" y="1214"/>
                  <a:pt x="1658" y="1214"/>
                  <a:pt x="1657" y="1214"/>
                </a:cubicBezTo>
                <a:cubicBezTo>
                  <a:pt x="1654" y="1214"/>
                  <a:pt x="1651" y="1215"/>
                  <a:pt x="1648" y="1217"/>
                </a:cubicBezTo>
                <a:cubicBezTo>
                  <a:pt x="1644" y="1218"/>
                  <a:pt x="1641" y="1220"/>
                  <a:pt x="1638" y="1221"/>
                </a:cubicBezTo>
                <a:cubicBezTo>
                  <a:pt x="1635" y="1223"/>
                  <a:pt x="1632" y="1224"/>
                  <a:pt x="1629" y="1226"/>
                </a:cubicBezTo>
                <a:cubicBezTo>
                  <a:pt x="1622" y="1229"/>
                  <a:pt x="1616" y="1232"/>
                  <a:pt x="1610" y="1235"/>
                </a:cubicBezTo>
                <a:cubicBezTo>
                  <a:pt x="1606" y="1237"/>
                  <a:pt x="1604" y="1238"/>
                  <a:pt x="1601" y="1239"/>
                </a:cubicBezTo>
                <a:cubicBezTo>
                  <a:pt x="1598" y="1241"/>
                  <a:pt x="1595" y="1242"/>
                  <a:pt x="1593" y="1243"/>
                </a:cubicBezTo>
                <a:cubicBezTo>
                  <a:pt x="1592" y="1243"/>
                  <a:pt x="1590" y="1243"/>
                  <a:pt x="1589" y="1244"/>
                </a:cubicBezTo>
                <a:cubicBezTo>
                  <a:pt x="1588" y="1244"/>
                  <a:pt x="1587" y="1244"/>
                  <a:pt x="1586" y="1244"/>
                </a:cubicBezTo>
                <a:cubicBezTo>
                  <a:pt x="1585" y="1245"/>
                  <a:pt x="1584" y="1245"/>
                  <a:pt x="1583" y="1245"/>
                </a:cubicBezTo>
                <a:cubicBezTo>
                  <a:pt x="1582" y="1245"/>
                  <a:pt x="1582" y="1245"/>
                  <a:pt x="1582" y="1245"/>
                </a:cubicBezTo>
                <a:cubicBezTo>
                  <a:pt x="1581" y="1245"/>
                  <a:pt x="1581" y="1245"/>
                  <a:pt x="1580" y="1245"/>
                </a:cubicBezTo>
                <a:cubicBezTo>
                  <a:pt x="1580" y="1245"/>
                  <a:pt x="1579" y="1245"/>
                  <a:pt x="1578" y="1245"/>
                </a:cubicBezTo>
                <a:cubicBezTo>
                  <a:pt x="1578" y="1245"/>
                  <a:pt x="1578" y="1245"/>
                  <a:pt x="1578" y="1245"/>
                </a:cubicBezTo>
                <a:cubicBezTo>
                  <a:pt x="1574" y="1243"/>
                  <a:pt x="1570" y="1240"/>
                  <a:pt x="1565" y="1238"/>
                </a:cubicBezTo>
                <a:cubicBezTo>
                  <a:pt x="1561" y="1235"/>
                  <a:pt x="1556" y="1233"/>
                  <a:pt x="1552" y="1232"/>
                </a:cubicBezTo>
                <a:cubicBezTo>
                  <a:pt x="1550" y="1231"/>
                  <a:pt x="1549" y="1231"/>
                  <a:pt x="1548" y="1230"/>
                </a:cubicBezTo>
                <a:cubicBezTo>
                  <a:pt x="1547" y="1230"/>
                  <a:pt x="1547" y="1230"/>
                  <a:pt x="1546" y="1230"/>
                </a:cubicBezTo>
                <a:cubicBezTo>
                  <a:pt x="1545" y="1230"/>
                  <a:pt x="1545" y="1230"/>
                  <a:pt x="1545" y="1230"/>
                </a:cubicBezTo>
                <a:cubicBezTo>
                  <a:pt x="1545" y="1230"/>
                  <a:pt x="1545" y="1230"/>
                  <a:pt x="1545" y="1230"/>
                </a:cubicBezTo>
                <a:cubicBezTo>
                  <a:pt x="1545" y="1229"/>
                  <a:pt x="1546" y="1229"/>
                  <a:pt x="1546" y="1229"/>
                </a:cubicBezTo>
                <a:cubicBezTo>
                  <a:pt x="1547" y="1229"/>
                  <a:pt x="1547" y="1228"/>
                  <a:pt x="1547" y="1228"/>
                </a:cubicBezTo>
                <a:cubicBezTo>
                  <a:pt x="1547" y="1228"/>
                  <a:pt x="1548" y="1228"/>
                  <a:pt x="1548" y="1227"/>
                </a:cubicBezTo>
                <a:cubicBezTo>
                  <a:pt x="1548" y="1227"/>
                  <a:pt x="1549" y="1227"/>
                  <a:pt x="1550" y="1226"/>
                </a:cubicBezTo>
                <a:cubicBezTo>
                  <a:pt x="1550" y="1226"/>
                  <a:pt x="1551" y="1225"/>
                  <a:pt x="1551" y="1225"/>
                </a:cubicBezTo>
                <a:cubicBezTo>
                  <a:pt x="1552" y="1224"/>
                  <a:pt x="1553" y="1224"/>
                  <a:pt x="1553" y="1223"/>
                </a:cubicBezTo>
                <a:cubicBezTo>
                  <a:pt x="1554" y="1223"/>
                  <a:pt x="1555" y="1222"/>
                  <a:pt x="1555" y="1222"/>
                </a:cubicBezTo>
                <a:cubicBezTo>
                  <a:pt x="1557" y="1221"/>
                  <a:pt x="1558" y="1220"/>
                  <a:pt x="1560" y="1219"/>
                </a:cubicBezTo>
                <a:cubicBezTo>
                  <a:pt x="1561" y="1219"/>
                  <a:pt x="1563" y="1218"/>
                  <a:pt x="1565" y="1217"/>
                </a:cubicBezTo>
                <a:cubicBezTo>
                  <a:pt x="1566" y="1216"/>
                  <a:pt x="1568" y="1216"/>
                  <a:pt x="1570" y="1215"/>
                </a:cubicBezTo>
                <a:cubicBezTo>
                  <a:pt x="1570" y="1215"/>
                  <a:pt x="1570" y="1215"/>
                  <a:pt x="1570" y="1215"/>
                </a:cubicBezTo>
                <a:cubicBezTo>
                  <a:pt x="1569" y="1215"/>
                  <a:pt x="1568" y="1216"/>
                  <a:pt x="1567" y="1217"/>
                </a:cubicBezTo>
                <a:cubicBezTo>
                  <a:pt x="1582" y="1242"/>
                  <a:pt x="1610" y="1216"/>
                  <a:pt x="1620" y="1199"/>
                </a:cubicBezTo>
                <a:cubicBezTo>
                  <a:pt x="1609" y="1202"/>
                  <a:pt x="1562" y="1188"/>
                  <a:pt x="1565" y="1214"/>
                </a:cubicBezTo>
                <a:cubicBezTo>
                  <a:pt x="1564" y="1214"/>
                  <a:pt x="1564" y="1214"/>
                  <a:pt x="1563" y="1214"/>
                </a:cubicBezTo>
                <a:cubicBezTo>
                  <a:pt x="1562" y="1215"/>
                  <a:pt x="1560" y="1216"/>
                  <a:pt x="1558" y="1217"/>
                </a:cubicBezTo>
                <a:cubicBezTo>
                  <a:pt x="1557" y="1217"/>
                  <a:pt x="1555" y="1218"/>
                  <a:pt x="1554" y="1219"/>
                </a:cubicBezTo>
                <a:cubicBezTo>
                  <a:pt x="1553" y="1220"/>
                  <a:pt x="1552" y="1220"/>
                  <a:pt x="1552" y="1221"/>
                </a:cubicBezTo>
                <a:cubicBezTo>
                  <a:pt x="1551" y="1221"/>
                  <a:pt x="1550" y="1222"/>
                  <a:pt x="1549" y="1222"/>
                </a:cubicBezTo>
                <a:cubicBezTo>
                  <a:pt x="1549" y="1223"/>
                  <a:pt x="1548" y="1223"/>
                  <a:pt x="1548" y="1224"/>
                </a:cubicBezTo>
                <a:cubicBezTo>
                  <a:pt x="1547" y="1224"/>
                  <a:pt x="1546" y="1225"/>
                  <a:pt x="1546" y="1225"/>
                </a:cubicBezTo>
                <a:cubicBezTo>
                  <a:pt x="1546" y="1225"/>
                  <a:pt x="1545" y="1226"/>
                  <a:pt x="1545" y="1226"/>
                </a:cubicBezTo>
                <a:cubicBezTo>
                  <a:pt x="1545" y="1226"/>
                  <a:pt x="1545" y="1226"/>
                  <a:pt x="1544" y="1226"/>
                </a:cubicBezTo>
                <a:cubicBezTo>
                  <a:pt x="1544" y="1227"/>
                  <a:pt x="1544" y="1227"/>
                  <a:pt x="1543" y="1228"/>
                </a:cubicBezTo>
                <a:cubicBezTo>
                  <a:pt x="1543" y="1228"/>
                  <a:pt x="1543" y="1229"/>
                  <a:pt x="1542" y="1229"/>
                </a:cubicBezTo>
                <a:cubicBezTo>
                  <a:pt x="1540" y="1229"/>
                  <a:pt x="1538" y="1229"/>
                  <a:pt x="1536" y="1228"/>
                </a:cubicBezTo>
                <a:cubicBezTo>
                  <a:pt x="1531" y="1228"/>
                  <a:pt x="1525" y="1229"/>
                  <a:pt x="1520" y="1231"/>
                </a:cubicBezTo>
                <a:cubicBezTo>
                  <a:pt x="1515" y="1233"/>
                  <a:pt x="1510" y="1235"/>
                  <a:pt x="1505" y="1237"/>
                </a:cubicBezTo>
                <a:cubicBezTo>
                  <a:pt x="1500" y="1239"/>
                  <a:pt x="1495" y="1241"/>
                  <a:pt x="1490" y="1243"/>
                </a:cubicBezTo>
                <a:cubicBezTo>
                  <a:pt x="1487" y="1244"/>
                  <a:pt x="1485" y="1244"/>
                  <a:pt x="1482" y="1244"/>
                </a:cubicBezTo>
                <a:cubicBezTo>
                  <a:pt x="1481" y="1245"/>
                  <a:pt x="1481" y="1245"/>
                  <a:pt x="1480" y="1245"/>
                </a:cubicBezTo>
                <a:cubicBezTo>
                  <a:pt x="1479" y="1245"/>
                  <a:pt x="1479" y="1245"/>
                  <a:pt x="1479" y="1245"/>
                </a:cubicBezTo>
                <a:cubicBezTo>
                  <a:pt x="1479" y="1245"/>
                  <a:pt x="1479" y="1245"/>
                  <a:pt x="1479" y="1245"/>
                </a:cubicBezTo>
                <a:cubicBezTo>
                  <a:pt x="1478" y="1245"/>
                  <a:pt x="1478" y="1245"/>
                  <a:pt x="1478" y="1245"/>
                </a:cubicBezTo>
                <a:cubicBezTo>
                  <a:pt x="1477" y="1245"/>
                  <a:pt x="1476" y="1245"/>
                  <a:pt x="1474" y="1245"/>
                </a:cubicBezTo>
                <a:cubicBezTo>
                  <a:pt x="1469" y="1244"/>
                  <a:pt x="1464" y="1243"/>
                  <a:pt x="1459" y="1242"/>
                </a:cubicBezTo>
                <a:cubicBezTo>
                  <a:pt x="1454" y="1240"/>
                  <a:pt x="1450" y="1239"/>
                  <a:pt x="1445" y="1237"/>
                </a:cubicBezTo>
                <a:cubicBezTo>
                  <a:pt x="1477" y="1228"/>
                  <a:pt x="1507" y="1216"/>
                  <a:pt x="1540" y="1196"/>
                </a:cubicBezTo>
                <a:cubicBezTo>
                  <a:pt x="1505" y="1206"/>
                  <a:pt x="1477" y="1220"/>
                  <a:pt x="1444" y="1223"/>
                </a:cubicBezTo>
                <a:cubicBezTo>
                  <a:pt x="1446" y="1222"/>
                  <a:pt x="1447" y="1221"/>
                  <a:pt x="1448" y="1219"/>
                </a:cubicBezTo>
                <a:cubicBezTo>
                  <a:pt x="1449" y="1219"/>
                  <a:pt x="1449" y="1218"/>
                  <a:pt x="1450" y="1218"/>
                </a:cubicBezTo>
                <a:cubicBezTo>
                  <a:pt x="1450" y="1217"/>
                  <a:pt x="1451" y="1216"/>
                  <a:pt x="1451" y="1216"/>
                </a:cubicBezTo>
                <a:cubicBezTo>
                  <a:pt x="1452" y="1215"/>
                  <a:pt x="1453" y="1213"/>
                  <a:pt x="1454" y="1212"/>
                </a:cubicBezTo>
                <a:cubicBezTo>
                  <a:pt x="1456" y="1210"/>
                  <a:pt x="1458" y="1207"/>
                  <a:pt x="1460" y="1204"/>
                </a:cubicBezTo>
                <a:cubicBezTo>
                  <a:pt x="1462" y="1202"/>
                  <a:pt x="1464" y="1199"/>
                  <a:pt x="1466" y="1197"/>
                </a:cubicBezTo>
                <a:cubicBezTo>
                  <a:pt x="1466" y="1196"/>
                  <a:pt x="1467" y="1195"/>
                  <a:pt x="1468" y="1195"/>
                </a:cubicBezTo>
                <a:cubicBezTo>
                  <a:pt x="1468" y="1195"/>
                  <a:pt x="1468" y="1195"/>
                  <a:pt x="1468" y="1195"/>
                </a:cubicBezTo>
                <a:cubicBezTo>
                  <a:pt x="1468" y="1195"/>
                  <a:pt x="1468" y="1195"/>
                  <a:pt x="1468" y="1194"/>
                </a:cubicBezTo>
                <a:cubicBezTo>
                  <a:pt x="1469" y="1193"/>
                  <a:pt x="1471" y="1192"/>
                  <a:pt x="1472" y="1191"/>
                </a:cubicBezTo>
                <a:cubicBezTo>
                  <a:pt x="1476" y="1187"/>
                  <a:pt x="1481" y="1184"/>
                  <a:pt x="1485" y="1182"/>
                </a:cubicBezTo>
                <a:cubicBezTo>
                  <a:pt x="1486" y="1182"/>
                  <a:pt x="1486" y="1181"/>
                  <a:pt x="1487" y="1181"/>
                </a:cubicBezTo>
                <a:cubicBezTo>
                  <a:pt x="1487" y="1181"/>
                  <a:pt x="1488" y="1181"/>
                  <a:pt x="1488" y="1180"/>
                </a:cubicBezTo>
                <a:cubicBezTo>
                  <a:pt x="1489" y="1180"/>
                  <a:pt x="1490" y="1179"/>
                  <a:pt x="1491" y="1179"/>
                </a:cubicBezTo>
                <a:cubicBezTo>
                  <a:pt x="1492" y="1178"/>
                  <a:pt x="1493" y="1178"/>
                  <a:pt x="1493" y="1177"/>
                </a:cubicBezTo>
                <a:cubicBezTo>
                  <a:pt x="1493" y="1178"/>
                  <a:pt x="1492" y="1179"/>
                  <a:pt x="1492" y="1179"/>
                </a:cubicBezTo>
                <a:cubicBezTo>
                  <a:pt x="1492" y="1179"/>
                  <a:pt x="1493" y="1178"/>
                  <a:pt x="1494" y="1178"/>
                </a:cubicBezTo>
                <a:cubicBezTo>
                  <a:pt x="1495" y="1178"/>
                  <a:pt x="1496" y="1177"/>
                  <a:pt x="1497" y="1177"/>
                </a:cubicBezTo>
                <a:cubicBezTo>
                  <a:pt x="1497" y="1177"/>
                  <a:pt x="1497" y="1176"/>
                  <a:pt x="1498" y="1176"/>
                </a:cubicBezTo>
                <a:cubicBezTo>
                  <a:pt x="1498" y="1176"/>
                  <a:pt x="1498" y="1176"/>
                  <a:pt x="1499" y="1176"/>
                </a:cubicBezTo>
                <a:cubicBezTo>
                  <a:pt x="1499" y="1175"/>
                  <a:pt x="1499" y="1175"/>
                  <a:pt x="1499" y="1175"/>
                </a:cubicBezTo>
                <a:cubicBezTo>
                  <a:pt x="1500" y="1174"/>
                  <a:pt x="1501" y="1174"/>
                  <a:pt x="1502" y="1173"/>
                </a:cubicBezTo>
                <a:cubicBezTo>
                  <a:pt x="1503" y="1172"/>
                  <a:pt x="1504" y="1171"/>
                  <a:pt x="1505" y="1170"/>
                </a:cubicBezTo>
                <a:cubicBezTo>
                  <a:pt x="1507" y="1169"/>
                  <a:pt x="1508" y="1168"/>
                  <a:pt x="1509" y="1167"/>
                </a:cubicBezTo>
                <a:cubicBezTo>
                  <a:pt x="1510" y="1166"/>
                  <a:pt x="1511" y="1164"/>
                  <a:pt x="1512" y="1163"/>
                </a:cubicBezTo>
                <a:cubicBezTo>
                  <a:pt x="1513" y="1162"/>
                  <a:pt x="1513" y="1162"/>
                  <a:pt x="1514" y="1161"/>
                </a:cubicBezTo>
                <a:cubicBezTo>
                  <a:pt x="1531" y="1161"/>
                  <a:pt x="1536" y="1145"/>
                  <a:pt x="1535" y="1130"/>
                </a:cubicBezTo>
                <a:cubicBezTo>
                  <a:pt x="1535" y="1130"/>
                  <a:pt x="1536" y="1130"/>
                  <a:pt x="1536" y="1130"/>
                </a:cubicBezTo>
                <a:cubicBezTo>
                  <a:pt x="1555" y="1128"/>
                  <a:pt x="1563" y="1117"/>
                  <a:pt x="1580" y="1112"/>
                </a:cubicBezTo>
                <a:cubicBezTo>
                  <a:pt x="1605" y="1105"/>
                  <a:pt x="1624" y="1110"/>
                  <a:pt x="1650" y="1096"/>
                </a:cubicBezTo>
                <a:cubicBezTo>
                  <a:pt x="1696" y="1071"/>
                  <a:pt x="1750" y="1077"/>
                  <a:pt x="1799" y="1101"/>
                </a:cubicBezTo>
                <a:cubicBezTo>
                  <a:pt x="1826" y="1114"/>
                  <a:pt x="1850" y="1151"/>
                  <a:pt x="1868" y="1186"/>
                </a:cubicBezTo>
                <a:cubicBezTo>
                  <a:pt x="1868" y="1188"/>
                  <a:pt x="1868" y="1191"/>
                  <a:pt x="1869" y="1193"/>
                </a:cubicBezTo>
                <a:cubicBezTo>
                  <a:pt x="1869" y="1195"/>
                  <a:pt x="1869" y="1197"/>
                  <a:pt x="1869" y="1199"/>
                </a:cubicBezTo>
                <a:cubicBezTo>
                  <a:pt x="1870" y="1200"/>
                  <a:pt x="1870" y="1202"/>
                  <a:pt x="1870" y="1203"/>
                </a:cubicBezTo>
                <a:cubicBezTo>
                  <a:pt x="1870" y="1204"/>
                  <a:pt x="1870" y="1204"/>
                  <a:pt x="1870" y="1204"/>
                </a:cubicBezTo>
                <a:cubicBezTo>
                  <a:pt x="1870" y="1204"/>
                  <a:pt x="1870" y="1205"/>
                  <a:pt x="1870" y="1205"/>
                </a:cubicBezTo>
                <a:cubicBezTo>
                  <a:pt x="1870" y="1205"/>
                  <a:pt x="1869" y="1205"/>
                  <a:pt x="1869" y="1206"/>
                </a:cubicBezTo>
                <a:cubicBezTo>
                  <a:pt x="1869" y="1206"/>
                  <a:pt x="1869" y="1207"/>
                  <a:pt x="1869" y="1207"/>
                </a:cubicBezTo>
                <a:cubicBezTo>
                  <a:pt x="1869" y="1207"/>
                  <a:pt x="1869" y="1207"/>
                  <a:pt x="1869" y="1207"/>
                </a:cubicBezTo>
                <a:cubicBezTo>
                  <a:pt x="1869" y="1207"/>
                  <a:pt x="1869" y="1208"/>
                  <a:pt x="1869" y="1208"/>
                </a:cubicBezTo>
                <a:cubicBezTo>
                  <a:pt x="1869" y="1208"/>
                  <a:pt x="1869" y="1209"/>
                  <a:pt x="1869" y="1210"/>
                </a:cubicBezTo>
                <a:cubicBezTo>
                  <a:pt x="1869" y="1211"/>
                  <a:pt x="1869" y="1212"/>
                  <a:pt x="1869" y="1212"/>
                </a:cubicBezTo>
                <a:cubicBezTo>
                  <a:pt x="1869" y="1213"/>
                  <a:pt x="1869" y="1214"/>
                  <a:pt x="1869" y="1215"/>
                </a:cubicBezTo>
                <a:cubicBezTo>
                  <a:pt x="1869" y="1216"/>
                  <a:pt x="1869" y="1217"/>
                  <a:pt x="1869" y="1218"/>
                </a:cubicBezTo>
                <a:cubicBezTo>
                  <a:pt x="1869" y="1218"/>
                  <a:pt x="1869" y="1218"/>
                  <a:pt x="1869" y="1218"/>
                </a:cubicBezTo>
                <a:cubicBezTo>
                  <a:pt x="1869" y="1218"/>
                  <a:pt x="1869" y="1218"/>
                  <a:pt x="1869" y="1218"/>
                </a:cubicBezTo>
                <a:cubicBezTo>
                  <a:pt x="1865" y="1230"/>
                  <a:pt x="1871" y="1239"/>
                  <a:pt x="1878" y="1248"/>
                </a:cubicBezTo>
                <a:cubicBezTo>
                  <a:pt x="1884" y="1238"/>
                  <a:pt x="1879" y="1228"/>
                  <a:pt x="1872" y="1220"/>
                </a:cubicBezTo>
                <a:cubicBezTo>
                  <a:pt x="1872" y="1219"/>
                  <a:pt x="1871" y="1218"/>
                  <a:pt x="1871" y="1217"/>
                </a:cubicBezTo>
                <a:cubicBezTo>
                  <a:pt x="1871" y="1216"/>
                  <a:pt x="1871" y="1216"/>
                  <a:pt x="1871" y="1215"/>
                </a:cubicBezTo>
                <a:cubicBezTo>
                  <a:pt x="1871" y="1214"/>
                  <a:pt x="1871" y="1213"/>
                  <a:pt x="1871" y="1212"/>
                </a:cubicBezTo>
                <a:cubicBezTo>
                  <a:pt x="1871" y="1211"/>
                  <a:pt x="1871" y="1211"/>
                  <a:pt x="1871" y="1210"/>
                </a:cubicBezTo>
                <a:cubicBezTo>
                  <a:pt x="1871" y="1210"/>
                  <a:pt x="1871" y="1209"/>
                  <a:pt x="1871" y="1209"/>
                </a:cubicBezTo>
                <a:cubicBezTo>
                  <a:pt x="1871" y="1210"/>
                  <a:pt x="1871" y="1210"/>
                  <a:pt x="1871" y="1210"/>
                </a:cubicBezTo>
                <a:cubicBezTo>
                  <a:pt x="1872" y="1212"/>
                  <a:pt x="1872" y="1213"/>
                  <a:pt x="1872" y="1213"/>
                </a:cubicBezTo>
                <a:cubicBezTo>
                  <a:pt x="1872" y="1213"/>
                  <a:pt x="1872" y="1212"/>
                  <a:pt x="1872" y="1210"/>
                </a:cubicBezTo>
                <a:cubicBezTo>
                  <a:pt x="1872" y="1209"/>
                  <a:pt x="1872" y="1208"/>
                  <a:pt x="1872" y="1207"/>
                </a:cubicBezTo>
                <a:cubicBezTo>
                  <a:pt x="1872" y="1207"/>
                  <a:pt x="1872" y="1206"/>
                  <a:pt x="1872" y="1205"/>
                </a:cubicBezTo>
                <a:cubicBezTo>
                  <a:pt x="1872" y="1205"/>
                  <a:pt x="1872" y="1204"/>
                  <a:pt x="1872" y="1204"/>
                </a:cubicBezTo>
                <a:cubicBezTo>
                  <a:pt x="1872" y="1204"/>
                  <a:pt x="1872" y="1203"/>
                  <a:pt x="1872" y="1203"/>
                </a:cubicBezTo>
                <a:cubicBezTo>
                  <a:pt x="1872" y="1202"/>
                  <a:pt x="1872" y="1200"/>
                  <a:pt x="1872" y="1198"/>
                </a:cubicBezTo>
                <a:cubicBezTo>
                  <a:pt x="1872" y="1197"/>
                  <a:pt x="1871" y="1195"/>
                  <a:pt x="1871" y="1193"/>
                </a:cubicBezTo>
                <a:cubicBezTo>
                  <a:pt x="1871" y="1193"/>
                  <a:pt x="1871" y="1193"/>
                  <a:pt x="1871" y="1193"/>
                </a:cubicBezTo>
                <a:cubicBezTo>
                  <a:pt x="1876" y="1203"/>
                  <a:pt x="1881" y="1213"/>
                  <a:pt x="1884" y="1222"/>
                </a:cubicBezTo>
                <a:cubicBezTo>
                  <a:pt x="1889" y="1211"/>
                  <a:pt x="1878" y="1184"/>
                  <a:pt x="1865" y="1159"/>
                </a:cubicBezTo>
                <a:cubicBezTo>
                  <a:pt x="1865" y="1159"/>
                  <a:pt x="1864" y="1159"/>
                  <a:pt x="1864" y="1158"/>
                </a:cubicBezTo>
                <a:cubicBezTo>
                  <a:pt x="1864" y="1158"/>
                  <a:pt x="1864" y="1157"/>
                  <a:pt x="1864" y="1156"/>
                </a:cubicBezTo>
                <a:cubicBezTo>
                  <a:pt x="1863" y="1156"/>
                  <a:pt x="1863" y="1155"/>
                  <a:pt x="1863" y="1155"/>
                </a:cubicBezTo>
                <a:cubicBezTo>
                  <a:pt x="1871" y="1162"/>
                  <a:pt x="1880" y="1169"/>
                  <a:pt x="1889" y="1175"/>
                </a:cubicBezTo>
                <a:cubicBezTo>
                  <a:pt x="1891" y="1177"/>
                  <a:pt x="1894" y="1178"/>
                  <a:pt x="1896" y="1179"/>
                </a:cubicBezTo>
                <a:cubicBezTo>
                  <a:pt x="1898" y="1181"/>
                  <a:pt x="1900" y="1182"/>
                  <a:pt x="1903" y="1184"/>
                </a:cubicBezTo>
                <a:cubicBezTo>
                  <a:pt x="1907" y="1186"/>
                  <a:pt x="1912" y="1189"/>
                  <a:pt x="1917" y="1191"/>
                </a:cubicBezTo>
                <a:cubicBezTo>
                  <a:pt x="1924" y="1196"/>
                  <a:pt x="1932" y="1200"/>
                  <a:pt x="1939" y="1204"/>
                </a:cubicBezTo>
                <a:cubicBezTo>
                  <a:pt x="1939" y="1204"/>
                  <a:pt x="1939" y="1205"/>
                  <a:pt x="1940" y="1206"/>
                </a:cubicBezTo>
                <a:cubicBezTo>
                  <a:pt x="1940" y="1206"/>
                  <a:pt x="1940" y="1206"/>
                  <a:pt x="1940" y="1207"/>
                </a:cubicBezTo>
                <a:cubicBezTo>
                  <a:pt x="1940" y="1207"/>
                  <a:pt x="1940" y="1208"/>
                  <a:pt x="1941" y="1208"/>
                </a:cubicBezTo>
                <a:cubicBezTo>
                  <a:pt x="1941" y="1208"/>
                  <a:pt x="1941" y="1209"/>
                  <a:pt x="1941" y="1209"/>
                </a:cubicBezTo>
                <a:cubicBezTo>
                  <a:pt x="1941" y="1210"/>
                  <a:pt x="1941" y="1210"/>
                  <a:pt x="1942" y="1210"/>
                </a:cubicBezTo>
                <a:cubicBezTo>
                  <a:pt x="1942" y="1210"/>
                  <a:pt x="1942" y="1210"/>
                  <a:pt x="1942" y="1211"/>
                </a:cubicBezTo>
                <a:cubicBezTo>
                  <a:pt x="1942" y="1211"/>
                  <a:pt x="1943" y="1212"/>
                  <a:pt x="1943" y="1212"/>
                </a:cubicBezTo>
                <a:cubicBezTo>
                  <a:pt x="1943" y="1213"/>
                  <a:pt x="1943" y="1213"/>
                  <a:pt x="1944" y="1214"/>
                </a:cubicBezTo>
                <a:cubicBezTo>
                  <a:pt x="1944" y="1214"/>
                  <a:pt x="1944" y="1214"/>
                  <a:pt x="1944" y="1215"/>
                </a:cubicBezTo>
                <a:cubicBezTo>
                  <a:pt x="1944" y="1215"/>
                  <a:pt x="1944" y="1215"/>
                  <a:pt x="1944" y="1215"/>
                </a:cubicBezTo>
                <a:cubicBezTo>
                  <a:pt x="1945" y="1216"/>
                  <a:pt x="1945" y="1217"/>
                  <a:pt x="1945" y="1217"/>
                </a:cubicBezTo>
                <a:cubicBezTo>
                  <a:pt x="1946" y="1219"/>
                  <a:pt x="1946" y="1220"/>
                  <a:pt x="1947" y="1221"/>
                </a:cubicBezTo>
                <a:cubicBezTo>
                  <a:pt x="1947" y="1223"/>
                  <a:pt x="1947" y="1224"/>
                  <a:pt x="1948" y="1226"/>
                </a:cubicBezTo>
                <a:cubicBezTo>
                  <a:pt x="1948" y="1227"/>
                  <a:pt x="1948" y="1228"/>
                  <a:pt x="1948" y="1230"/>
                </a:cubicBezTo>
                <a:cubicBezTo>
                  <a:pt x="1949" y="1231"/>
                  <a:pt x="1949" y="1232"/>
                  <a:pt x="1949" y="1233"/>
                </a:cubicBezTo>
                <a:cubicBezTo>
                  <a:pt x="1943" y="1236"/>
                  <a:pt x="1936" y="1242"/>
                  <a:pt x="1936" y="1248"/>
                </a:cubicBezTo>
                <a:cubicBezTo>
                  <a:pt x="1935" y="1256"/>
                  <a:pt x="1944" y="1261"/>
                  <a:pt x="1949" y="1267"/>
                </a:cubicBezTo>
                <a:cubicBezTo>
                  <a:pt x="1954" y="1255"/>
                  <a:pt x="1971" y="1240"/>
                  <a:pt x="1951" y="1232"/>
                </a:cubicBezTo>
                <a:cubicBezTo>
                  <a:pt x="1951" y="1232"/>
                  <a:pt x="1951" y="1232"/>
                  <a:pt x="1951" y="1232"/>
                </a:cubicBezTo>
                <a:cubicBezTo>
                  <a:pt x="1952" y="1232"/>
                  <a:pt x="1952" y="1232"/>
                  <a:pt x="1953" y="1231"/>
                </a:cubicBezTo>
                <a:cubicBezTo>
                  <a:pt x="1951" y="1232"/>
                  <a:pt x="1951" y="1232"/>
                  <a:pt x="1951" y="1232"/>
                </a:cubicBezTo>
                <a:cubicBezTo>
                  <a:pt x="1951" y="1231"/>
                  <a:pt x="1951" y="1230"/>
                  <a:pt x="1951" y="1230"/>
                </a:cubicBezTo>
                <a:cubicBezTo>
                  <a:pt x="1951" y="1228"/>
                  <a:pt x="1950" y="1227"/>
                  <a:pt x="1950" y="1225"/>
                </a:cubicBezTo>
                <a:cubicBezTo>
                  <a:pt x="1950" y="1224"/>
                  <a:pt x="1949" y="1222"/>
                  <a:pt x="1949" y="1221"/>
                </a:cubicBezTo>
                <a:cubicBezTo>
                  <a:pt x="1949" y="1219"/>
                  <a:pt x="1948" y="1218"/>
                  <a:pt x="1948" y="1216"/>
                </a:cubicBezTo>
                <a:cubicBezTo>
                  <a:pt x="1947" y="1216"/>
                  <a:pt x="1947" y="1215"/>
                  <a:pt x="1947" y="1215"/>
                </a:cubicBezTo>
                <a:cubicBezTo>
                  <a:pt x="1947" y="1214"/>
                  <a:pt x="1946" y="1214"/>
                  <a:pt x="1946" y="1214"/>
                </a:cubicBezTo>
                <a:cubicBezTo>
                  <a:pt x="1946" y="1213"/>
                  <a:pt x="1946" y="1213"/>
                  <a:pt x="1946" y="1213"/>
                </a:cubicBezTo>
                <a:cubicBezTo>
                  <a:pt x="1946" y="1212"/>
                  <a:pt x="1945" y="1212"/>
                  <a:pt x="1945" y="1211"/>
                </a:cubicBezTo>
                <a:cubicBezTo>
                  <a:pt x="1945" y="1210"/>
                  <a:pt x="1944" y="1210"/>
                  <a:pt x="1944" y="1209"/>
                </a:cubicBezTo>
                <a:cubicBezTo>
                  <a:pt x="1944" y="1209"/>
                  <a:pt x="1944" y="1209"/>
                  <a:pt x="1944" y="1209"/>
                </a:cubicBezTo>
                <a:cubicBezTo>
                  <a:pt x="1944" y="1208"/>
                  <a:pt x="1943" y="1208"/>
                  <a:pt x="1943" y="1208"/>
                </a:cubicBezTo>
                <a:cubicBezTo>
                  <a:pt x="1943" y="1208"/>
                  <a:pt x="1942" y="1207"/>
                  <a:pt x="1942" y="1207"/>
                </a:cubicBezTo>
                <a:cubicBezTo>
                  <a:pt x="1942" y="1207"/>
                  <a:pt x="1942" y="1206"/>
                  <a:pt x="1941" y="1206"/>
                </a:cubicBezTo>
                <a:cubicBezTo>
                  <a:pt x="1941" y="1206"/>
                  <a:pt x="1941" y="1206"/>
                  <a:pt x="1940" y="1205"/>
                </a:cubicBezTo>
                <a:cubicBezTo>
                  <a:pt x="1940" y="1205"/>
                  <a:pt x="1940" y="1205"/>
                  <a:pt x="1939" y="1204"/>
                </a:cubicBezTo>
                <a:cubicBezTo>
                  <a:pt x="1941" y="1206"/>
                  <a:pt x="1943" y="1207"/>
                  <a:pt x="1945" y="1208"/>
                </a:cubicBezTo>
                <a:cubicBezTo>
                  <a:pt x="1946" y="1208"/>
                  <a:pt x="1947" y="1209"/>
                  <a:pt x="1948" y="1210"/>
                </a:cubicBezTo>
                <a:cubicBezTo>
                  <a:pt x="1949" y="1211"/>
                  <a:pt x="1950" y="1212"/>
                  <a:pt x="1951" y="1212"/>
                </a:cubicBezTo>
                <a:cubicBezTo>
                  <a:pt x="1952" y="1213"/>
                  <a:pt x="1953" y="1214"/>
                  <a:pt x="1955" y="1215"/>
                </a:cubicBezTo>
                <a:cubicBezTo>
                  <a:pt x="1958" y="1217"/>
                  <a:pt x="1958" y="1217"/>
                  <a:pt x="1958" y="1217"/>
                </a:cubicBezTo>
                <a:cubicBezTo>
                  <a:pt x="1962" y="1220"/>
                  <a:pt x="1966" y="1224"/>
                  <a:pt x="1970" y="1227"/>
                </a:cubicBezTo>
                <a:cubicBezTo>
                  <a:pt x="1978" y="1234"/>
                  <a:pt x="1986" y="1241"/>
                  <a:pt x="1994" y="1248"/>
                </a:cubicBezTo>
                <a:cubicBezTo>
                  <a:pt x="2001" y="1255"/>
                  <a:pt x="2008" y="1262"/>
                  <a:pt x="2015" y="1268"/>
                </a:cubicBezTo>
                <a:cubicBezTo>
                  <a:pt x="2023" y="1274"/>
                  <a:pt x="2030" y="1280"/>
                  <a:pt x="2036" y="1285"/>
                </a:cubicBezTo>
                <a:cubicBezTo>
                  <a:pt x="2040" y="1287"/>
                  <a:pt x="2043" y="1290"/>
                  <a:pt x="2046" y="1292"/>
                </a:cubicBezTo>
                <a:cubicBezTo>
                  <a:pt x="2048" y="1293"/>
                  <a:pt x="2049" y="1293"/>
                  <a:pt x="2051" y="1294"/>
                </a:cubicBezTo>
                <a:cubicBezTo>
                  <a:pt x="2052" y="1295"/>
                  <a:pt x="2054" y="1296"/>
                  <a:pt x="2055" y="1297"/>
                </a:cubicBezTo>
                <a:cubicBezTo>
                  <a:pt x="2061" y="1300"/>
                  <a:pt x="2067" y="1302"/>
                  <a:pt x="2071" y="1304"/>
                </a:cubicBezTo>
                <a:cubicBezTo>
                  <a:pt x="2074" y="1304"/>
                  <a:pt x="2076" y="1305"/>
                  <a:pt x="2077" y="1305"/>
                </a:cubicBezTo>
                <a:cubicBezTo>
                  <a:pt x="2079" y="1306"/>
                  <a:pt x="2081" y="1306"/>
                  <a:pt x="2082" y="1307"/>
                </a:cubicBezTo>
                <a:cubicBezTo>
                  <a:pt x="2085" y="1307"/>
                  <a:pt x="2086" y="1308"/>
                  <a:pt x="2086" y="1308"/>
                </a:cubicBezTo>
                <a:cubicBezTo>
                  <a:pt x="2086" y="1308"/>
                  <a:pt x="2085" y="1307"/>
                  <a:pt x="2082" y="1306"/>
                </a:cubicBezTo>
                <a:cubicBezTo>
                  <a:pt x="2081" y="1306"/>
                  <a:pt x="2079" y="1305"/>
                  <a:pt x="2078" y="1305"/>
                </a:cubicBezTo>
                <a:cubicBezTo>
                  <a:pt x="2076" y="1304"/>
                  <a:pt x="2074" y="1303"/>
                  <a:pt x="2072" y="1302"/>
                </a:cubicBezTo>
                <a:cubicBezTo>
                  <a:pt x="2068" y="1300"/>
                  <a:pt x="2062" y="1298"/>
                  <a:pt x="2057" y="1294"/>
                </a:cubicBezTo>
                <a:cubicBezTo>
                  <a:pt x="2055" y="1293"/>
                  <a:pt x="2054" y="1292"/>
                  <a:pt x="2053" y="1291"/>
                </a:cubicBezTo>
                <a:cubicBezTo>
                  <a:pt x="2051" y="1290"/>
                  <a:pt x="2050" y="1289"/>
                  <a:pt x="2048" y="1288"/>
                </a:cubicBezTo>
                <a:cubicBezTo>
                  <a:pt x="2047" y="1288"/>
                  <a:pt x="2047" y="1287"/>
                  <a:pt x="2046" y="1287"/>
                </a:cubicBezTo>
                <a:cubicBezTo>
                  <a:pt x="2045" y="1286"/>
                  <a:pt x="2044" y="1286"/>
                  <a:pt x="2043" y="1285"/>
                </a:cubicBezTo>
                <a:cubicBezTo>
                  <a:pt x="2042" y="1284"/>
                  <a:pt x="2040" y="1283"/>
                  <a:pt x="2039" y="1282"/>
                </a:cubicBezTo>
                <a:cubicBezTo>
                  <a:pt x="2038" y="1282"/>
                  <a:pt x="2038" y="1282"/>
                  <a:pt x="2038" y="1282"/>
                </a:cubicBezTo>
                <a:cubicBezTo>
                  <a:pt x="2038" y="1282"/>
                  <a:pt x="2039" y="1282"/>
                  <a:pt x="2039" y="1282"/>
                </a:cubicBezTo>
                <a:cubicBezTo>
                  <a:pt x="2040" y="1282"/>
                  <a:pt x="2041" y="1282"/>
                  <a:pt x="2042" y="1282"/>
                </a:cubicBezTo>
                <a:cubicBezTo>
                  <a:pt x="2043" y="1282"/>
                  <a:pt x="2045" y="1283"/>
                  <a:pt x="2046" y="1283"/>
                </a:cubicBezTo>
                <a:cubicBezTo>
                  <a:pt x="2047" y="1283"/>
                  <a:pt x="2048" y="1283"/>
                  <a:pt x="2050" y="1283"/>
                </a:cubicBezTo>
                <a:cubicBezTo>
                  <a:pt x="2050" y="1283"/>
                  <a:pt x="2050" y="1283"/>
                  <a:pt x="2050" y="1283"/>
                </a:cubicBezTo>
                <a:cubicBezTo>
                  <a:pt x="2050" y="1283"/>
                  <a:pt x="2050" y="1283"/>
                  <a:pt x="2050" y="1283"/>
                </a:cubicBezTo>
                <a:cubicBezTo>
                  <a:pt x="2067" y="1291"/>
                  <a:pt x="2080" y="1285"/>
                  <a:pt x="2095" y="1276"/>
                </a:cubicBezTo>
                <a:cubicBezTo>
                  <a:pt x="2081" y="1266"/>
                  <a:pt x="2066" y="1271"/>
                  <a:pt x="2053" y="1280"/>
                </a:cubicBezTo>
                <a:cubicBezTo>
                  <a:pt x="2052" y="1280"/>
                  <a:pt x="2051" y="1280"/>
                  <a:pt x="2050" y="1280"/>
                </a:cubicBezTo>
                <a:cubicBezTo>
                  <a:pt x="2049" y="1280"/>
                  <a:pt x="2047" y="1280"/>
                  <a:pt x="2046" y="1279"/>
                </a:cubicBezTo>
                <a:cubicBezTo>
                  <a:pt x="2045" y="1279"/>
                  <a:pt x="2044" y="1279"/>
                  <a:pt x="2043" y="1279"/>
                </a:cubicBezTo>
                <a:cubicBezTo>
                  <a:pt x="2041" y="1279"/>
                  <a:pt x="2040" y="1279"/>
                  <a:pt x="2039" y="1279"/>
                </a:cubicBezTo>
                <a:cubicBezTo>
                  <a:pt x="2038" y="1278"/>
                  <a:pt x="2037" y="1278"/>
                  <a:pt x="2036" y="1278"/>
                </a:cubicBezTo>
                <a:cubicBezTo>
                  <a:pt x="2036" y="1278"/>
                  <a:pt x="2036" y="1278"/>
                  <a:pt x="2036" y="1278"/>
                </a:cubicBezTo>
                <a:cubicBezTo>
                  <a:pt x="2036" y="1278"/>
                  <a:pt x="2035" y="1278"/>
                  <a:pt x="2035" y="1278"/>
                </a:cubicBezTo>
                <a:cubicBezTo>
                  <a:pt x="2035" y="1278"/>
                  <a:pt x="2034" y="1278"/>
                  <a:pt x="2034" y="1278"/>
                </a:cubicBezTo>
                <a:cubicBezTo>
                  <a:pt x="2034" y="1278"/>
                  <a:pt x="2033" y="1278"/>
                  <a:pt x="2033" y="1278"/>
                </a:cubicBezTo>
                <a:cubicBezTo>
                  <a:pt x="2028" y="1274"/>
                  <a:pt x="2023" y="1270"/>
                  <a:pt x="2018" y="1265"/>
                </a:cubicBezTo>
                <a:cubicBezTo>
                  <a:pt x="2011" y="1259"/>
                  <a:pt x="2004" y="1252"/>
                  <a:pt x="1996" y="1245"/>
                </a:cubicBezTo>
                <a:cubicBezTo>
                  <a:pt x="1989" y="1238"/>
                  <a:pt x="1981" y="1231"/>
                  <a:pt x="1973" y="1224"/>
                </a:cubicBezTo>
                <a:cubicBezTo>
                  <a:pt x="1969" y="1221"/>
                  <a:pt x="1964" y="1217"/>
                  <a:pt x="1960" y="1214"/>
                </a:cubicBezTo>
                <a:cubicBezTo>
                  <a:pt x="1957" y="1211"/>
                  <a:pt x="1957" y="1211"/>
                  <a:pt x="1957" y="1211"/>
                </a:cubicBezTo>
                <a:cubicBezTo>
                  <a:pt x="1956" y="1211"/>
                  <a:pt x="1955" y="1210"/>
                  <a:pt x="1954" y="1209"/>
                </a:cubicBezTo>
                <a:cubicBezTo>
                  <a:pt x="1952" y="1208"/>
                  <a:pt x="1951" y="1207"/>
                  <a:pt x="1950" y="1207"/>
                </a:cubicBezTo>
                <a:cubicBezTo>
                  <a:pt x="1949" y="1206"/>
                  <a:pt x="1948" y="1205"/>
                  <a:pt x="1947" y="1204"/>
                </a:cubicBezTo>
                <a:cubicBezTo>
                  <a:pt x="1937" y="1198"/>
                  <a:pt x="1928" y="1193"/>
                  <a:pt x="1918" y="1188"/>
                </a:cubicBezTo>
                <a:cubicBezTo>
                  <a:pt x="1916" y="1186"/>
                  <a:pt x="1913" y="1185"/>
                  <a:pt x="1910" y="1183"/>
                </a:cubicBezTo>
                <a:cubicBezTo>
                  <a:pt x="1911" y="1184"/>
                  <a:pt x="1911" y="1184"/>
                  <a:pt x="1911" y="1184"/>
                </a:cubicBezTo>
                <a:cubicBezTo>
                  <a:pt x="1912" y="1184"/>
                  <a:pt x="1912" y="1184"/>
                  <a:pt x="1913" y="1184"/>
                </a:cubicBezTo>
                <a:cubicBezTo>
                  <a:pt x="1914" y="1184"/>
                  <a:pt x="1915" y="1184"/>
                  <a:pt x="1915" y="1184"/>
                </a:cubicBezTo>
                <a:cubicBezTo>
                  <a:pt x="1916" y="1184"/>
                  <a:pt x="1917" y="1184"/>
                  <a:pt x="1918" y="1184"/>
                </a:cubicBezTo>
                <a:cubicBezTo>
                  <a:pt x="1919" y="1184"/>
                  <a:pt x="1919" y="1184"/>
                  <a:pt x="1919" y="1184"/>
                </a:cubicBezTo>
                <a:cubicBezTo>
                  <a:pt x="1920" y="1184"/>
                  <a:pt x="1920" y="1184"/>
                  <a:pt x="1921" y="1184"/>
                </a:cubicBezTo>
                <a:cubicBezTo>
                  <a:pt x="1923" y="1184"/>
                  <a:pt x="1925" y="1184"/>
                  <a:pt x="1928" y="1184"/>
                </a:cubicBezTo>
                <a:cubicBezTo>
                  <a:pt x="1930" y="1184"/>
                  <a:pt x="1932" y="1183"/>
                  <a:pt x="1935" y="1183"/>
                </a:cubicBezTo>
                <a:cubicBezTo>
                  <a:pt x="1940" y="1183"/>
                  <a:pt x="1945" y="1182"/>
                  <a:pt x="1951" y="1181"/>
                </a:cubicBezTo>
                <a:cubicBezTo>
                  <a:pt x="1956" y="1181"/>
                  <a:pt x="1961" y="1180"/>
                  <a:pt x="1965" y="1180"/>
                </a:cubicBezTo>
                <a:cubicBezTo>
                  <a:pt x="1966" y="1180"/>
                  <a:pt x="1966" y="1181"/>
                  <a:pt x="1966" y="1181"/>
                </a:cubicBezTo>
                <a:cubicBezTo>
                  <a:pt x="1966" y="1181"/>
                  <a:pt x="1967" y="1182"/>
                  <a:pt x="1967" y="1183"/>
                </a:cubicBezTo>
                <a:cubicBezTo>
                  <a:pt x="1968" y="1183"/>
                  <a:pt x="1968" y="1184"/>
                  <a:pt x="1968" y="1184"/>
                </a:cubicBezTo>
                <a:cubicBezTo>
                  <a:pt x="1968" y="1184"/>
                  <a:pt x="1969" y="1184"/>
                  <a:pt x="1969" y="1185"/>
                </a:cubicBezTo>
                <a:cubicBezTo>
                  <a:pt x="1969" y="1185"/>
                  <a:pt x="1969" y="1185"/>
                  <a:pt x="1969" y="1185"/>
                </a:cubicBezTo>
                <a:cubicBezTo>
                  <a:pt x="1970" y="1186"/>
                  <a:pt x="1971" y="1187"/>
                  <a:pt x="1972" y="1188"/>
                </a:cubicBezTo>
                <a:cubicBezTo>
                  <a:pt x="1973" y="1189"/>
                  <a:pt x="1974" y="1189"/>
                  <a:pt x="1975" y="1190"/>
                </a:cubicBezTo>
                <a:cubicBezTo>
                  <a:pt x="1977" y="1192"/>
                  <a:pt x="1979" y="1194"/>
                  <a:pt x="1981" y="1196"/>
                </a:cubicBezTo>
                <a:cubicBezTo>
                  <a:pt x="1981" y="1196"/>
                  <a:pt x="1982" y="1197"/>
                  <a:pt x="1982" y="1197"/>
                </a:cubicBezTo>
                <a:cubicBezTo>
                  <a:pt x="1981" y="1197"/>
                  <a:pt x="1981" y="1197"/>
                  <a:pt x="1981" y="1197"/>
                </a:cubicBezTo>
                <a:cubicBezTo>
                  <a:pt x="1978" y="1215"/>
                  <a:pt x="2000" y="1220"/>
                  <a:pt x="2012" y="1215"/>
                </a:cubicBezTo>
                <a:cubicBezTo>
                  <a:pt x="2004" y="1208"/>
                  <a:pt x="1997" y="1191"/>
                  <a:pt x="1984" y="1196"/>
                </a:cubicBezTo>
                <a:cubicBezTo>
                  <a:pt x="1983" y="1195"/>
                  <a:pt x="1983" y="1195"/>
                  <a:pt x="1983" y="1195"/>
                </a:cubicBezTo>
                <a:cubicBezTo>
                  <a:pt x="1980" y="1193"/>
                  <a:pt x="1978" y="1191"/>
                  <a:pt x="1976" y="1189"/>
                </a:cubicBezTo>
                <a:cubicBezTo>
                  <a:pt x="1975" y="1188"/>
                  <a:pt x="1974" y="1187"/>
                  <a:pt x="1973" y="1186"/>
                </a:cubicBezTo>
                <a:cubicBezTo>
                  <a:pt x="1972" y="1185"/>
                  <a:pt x="1972" y="1184"/>
                  <a:pt x="1971" y="1184"/>
                </a:cubicBezTo>
                <a:cubicBezTo>
                  <a:pt x="1971" y="1183"/>
                  <a:pt x="1970" y="1183"/>
                  <a:pt x="1970" y="1183"/>
                </a:cubicBezTo>
                <a:cubicBezTo>
                  <a:pt x="1970" y="1183"/>
                  <a:pt x="1970" y="1183"/>
                  <a:pt x="1970" y="1183"/>
                </a:cubicBezTo>
                <a:cubicBezTo>
                  <a:pt x="1969" y="1182"/>
                  <a:pt x="1969" y="1182"/>
                  <a:pt x="1969" y="1182"/>
                </a:cubicBezTo>
                <a:cubicBezTo>
                  <a:pt x="1968" y="1181"/>
                  <a:pt x="1967" y="1181"/>
                  <a:pt x="1967" y="1180"/>
                </a:cubicBezTo>
                <a:cubicBezTo>
                  <a:pt x="1966" y="1180"/>
                  <a:pt x="1966" y="1180"/>
                  <a:pt x="1966" y="1180"/>
                </a:cubicBezTo>
                <a:cubicBezTo>
                  <a:pt x="1966" y="1180"/>
                  <a:pt x="1966" y="1180"/>
                  <a:pt x="1966" y="1180"/>
                </a:cubicBezTo>
                <a:cubicBezTo>
                  <a:pt x="1969" y="1180"/>
                  <a:pt x="1971" y="1179"/>
                  <a:pt x="1973" y="1179"/>
                </a:cubicBezTo>
                <a:cubicBezTo>
                  <a:pt x="1976" y="1179"/>
                  <a:pt x="1978" y="1179"/>
                  <a:pt x="1980" y="1179"/>
                </a:cubicBezTo>
                <a:cubicBezTo>
                  <a:pt x="1980" y="1179"/>
                  <a:pt x="1981" y="1179"/>
                  <a:pt x="1981" y="1179"/>
                </a:cubicBezTo>
                <a:cubicBezTo>
                  <a:pt x="1982" y="1179"/>
                  <a:pt x="1982" y="1179"/>
                  <a:pt x="1983" y="1179"/>
                </a:cubicBezTo>
                <a:cubicBezTo>
                  <a:pt x="1984" y="1179"/>
                  <a:pt x="1985" y="1179"/>
                  <a:pt x="1985" y="1178"/>
                </a:cubicBezTo>
                <a:cubicBezTo>
                  <a:pt x="1987" y="1178"/>
                  <a:pt x="1989" y="1178"/>
                  <a:pt x="1990" y="1178"/>
                </a:cubicBezTo>
                <a:cubicBezTo>
                  <a:pt x="1992" y="1178"/>
                  <a:pt x="1993" y="1178"/>
                  <a:pt x="1993" y="1178"/>
                </a:cubicBezTo>
                <a:cubicBezTo>
                  <a:pt x="1993" y="1178"/>
                  <a:pt x="1992" y="1177"/>
                  <a:pt x="1990" y="1177"/>
                </a:cubicBezTo>
                <a:cubicBezTo>
                  <a:pt x="1989" y="1177"/>
                  <a:pt x="1988" y="1177"/>
                  <a:pt x="1988" y="1177"/>
                </a:cubicBezTo>
                <a:cubicBezTo>
                  <a:pt x="1987" y="1177"/>
                  <a:pt x="1986" y="1177"/>
                  <a:pt x="1985" y="1177"/>
                </a:cubicBezTo>
                <a:cubicBezTo>
                  <a:pt x="1985" y="1177"/>
                  <a:pt x="1984" y="1176"/>
                  <a:pt x="1983" y="1176"/>
                </a:cubicBezTo>
                <a:cubicBezTo>
                  <a:pt x="1982" y="1176"/>
                  <a:pt x="1982" y="1176"/>
                  <a:pt x="1981" y="1176"/>
                </a:cubicBezTo>
                <a:cubicBezTo>
                  <a:pt x="1981" y="1176"/>
                  <a:pt x="1980" y="1176"/>
                  <a:pt x="1980" y="1177"/>
                </a:cubicBezTo>
                <a:cubicBezTo>
                  <a:pt x="1978" y="1177"/>
                  <a:pt x="1976" y="1177"/>
                  <a:pt x="1973" y="1177"/>
                </a:cubicBezTo>
                <a:cubicBezTo>
                  <a:pt x="1971" y="1177"/>
                  <a:pt x="1969" y="1177"/>
                  <a:pt x="1966" y="1177"/>
                </a:cubicBezTo>
                <a:cubicBezTo>
                  <a:pt x="1961" y="1178"/>
                  <a:pt x="1956" y="1178"/>
                  <a:pt x="1950" y="1179"/>
                </a:cubicBezTo>
                <a:cubicBezTo>
                  <a:pt x="1949" y="1179"/>
                  <a:pt x="1947" y="1179"/>
                  <a:pt x="1945" y="1180"/>
                </a:cubicBezTo>
                <a:cubicBezTo>
                  <a:pt x="1946" y="1179"/>
                  <a:pt x="1946" y="1179"/>
                  <a:pt x="1946" y="1179"/>
                </a:cubicBezTo>
                <a:cubicBezTo>
                  <a:pt x="1946" y="1179"/>
                  <a:pt x="1946" y="1179"/>
                  <a:pt x="1947" y="1178"/>
                </a:cubicBezTo>
                <a:cubicBezTo>
                  <a:pt x="1947" y="1178"/>
                  <a:pt x="1947" y="1178"/>
                  <a:pt x="1947" y="1178"/>
                </a:cubicBezTo>
                <a:cubicBezTo>
                  <a:pt x="1947" y="1177"/>
                  <a:pt x="1948" y="1177"/>
                  <a:pt x="1948" y="1177"/>
                </a:cubicBezTo>
                <a:cubicBezTo>
                  <a:pt x="1949" y="1174"/>
                  <a:pt x="1951" y="1171"/>
                  <a:pt x="1952" y="1167"/>
                </a:cubicBezTo>
                <a:cubicBezTo>
                  <a:pt x="1953" y="1165"/>
                  <a:pt x="1954" y="1161"/>
                  <a:pt x="1955" y="1158"/>
                </a:cubicBezTo>
                <a:cubicBezTo>
                  <a:pt x="1955" y="1159"/>
                  <a:pt x="1956" y="1159"/>
                  <a:pt x="1956" y="1159"/>
                </a:cubicBezTo>
                <a:cubicBezTo>
                  <a:pt x="1959" y="1159"/>
                  <a:pt x="1959" y="1159"/>
                  <a:pt x="1959" y="1159"/>
                </a:cubicBezTo>
                <a:cubicBezTo>
                  <a:pt x="1974" y="1159"/>
                  <a:pt x="1984" y="1144"/>
                  <a:pt x="1979" y="1130"/>
                </a:cubicBezTo>
                <a:cubicBezTo>
                  <a:pt x="1969" y="1136"/>
                  <a:pt x="1947" y="1140"/>
                  <a:pt x="1954" y="1156"/>
                </a:cubicBezTo>
                <a:cubicBezTo>
                  <a:pt x="1954" y="1156"/>
                  <a:pt x="1954" y="1156"/>
                  <a:pt x="1954" y="1156"/>
                </a:cubicBezTo>
                <a:cubicBezTo>
                  <a:pt x="1952" y="1160"/>
                  <a:pt x="1951" y="1163"/>
                  <a:pt x="1950" y="1167"/>
                </a:cubicBezTo>
                <a:cubicBezTo>
                  <a:pt x="1948" y="1170"/>
                  <a:pt x="1947" y="1173"/>
                  <a:pt x="1946" y="1175"/>
                </a:cubicBezTo>
                <a:cubicBezTo>
                  <a:pt x="1946" y="1176"/>
                  <a:pt x="1945" y="1176"/>
                  <a:pt x="1945" y="1176"/>
                </a:cubicBezTo>
                <a:cubicBezTo>
                  <a:pt x="1945" y="1177"/>
                  <a:pt x="1945" y="1177"/>
                  <a:pt x="1945" y="1177"/>
                </a:cubicBezTo>
                <a:cubicBezTo>
                  <a:pt x="1945" y="1177"/>
                  <a:pt x="1944" y="1178"/>
                  <a:pt x="1944" y="1178"/>
                </a:cubicBezTo>
                <a:cubicBezTo>
                  <a:pt x="1944" y="1178"/>
                  <a:pt x="1944" y="1178"/>
                  <a:pt x="1944" y="1179"/>
                </a:cubicBezTo>
                <a:cubicBezTo>
                  <a:pt x="1943" y="1179"/>
                  <a:pt x="1943" y="1180"/>
                  <a:pt x="1943" y="1180"/>
                </a:cubicBezTo>
                <a:cubicBezTo>
                  <a:pt x="1940" y="1180"/>
                  <a:pt x="1937" y="1181"/>
                  <a:pt x="1935" y="1181"/>
                </a:cubicBezTo>
                <a:cubicBezTo>
                  <a:pt x="1932" y="1181"/>
                  <a:pt x="1930" y="1181"/>
                  <a:pt x="1927" y="1181"/>
                </a:cubicBezTo>
                <a:cubicBezTo>
                  <a:pt x="1925" y="1182"/>
                  <a:pt x="1923" y="1182"/>
                  <a:pt x="1921" y="1182"/>
                </a:cubicBezTo>
                <a:cubicBezTo>
                  <a:pt x="1920" y="1182"/>
                  <a:pt x="1919" y="1182"/>
                  <a:pt x="1918" y="1182"/>
                </a:cubicBezTo>
                <a:cubicBezTo>
                  <a:pt x="1917" y="1182"/>
                  <a:pt x="1916" y="1182"/>
                  <a:pt x="1915" y="1182"/>
                </a:cubicBezTo>
                <a:cubicBezTo>
                  <a:pt x="1914" y="1182"/>
                  <a:pt x="1912" y="1183"/>
                  <a:pt x="1911" y="1183"/>
                </a:cubicBezTo>
                <a:cubicBezTo>
                  <a:pt x="1910" y="1183"/>
                  <a:pt x="1910" y="1183"/>
                  <a:pt x="1909" y="1183"/>
                </a:cubicBezTo>
                <a:cubicBezTo>
                  <a:pt x="1908" y="1182"/>
                  <a:pt x="1906" y="1181"/>
                  <a:pt x="1905" y="1180"/>
                </a:cubicBezTo>
                <a:cubicBezTo>
                  <a:pt x="1902" y="1179"/>
                  <a:pt x="1900" y="1177"/>
                  <a:pt x="1898" y="1176"/>
                </a:cubicBezTo>
                <a:cubicBezTo>
                  <a:pt x="1896" y="1175"/>
                  <a:pt x="1894" y="1173"/>
                  <a:pt x="1892" y="1172"/>
                </a:cubicBezTo>
                <a:cubicBezTo>
                  <a:pt x="1880" y="1164"/>
                  <a:pt x="1869" y="1155"/>
                  <a:pt x="1860" y="1147"/>
                </a:cubicBezTo>
                <a:cubicBezTo>
                  <a:pt x="1860" y="1147"/>
                  <a:pt x="1861" y="1147"/>
                  <a:pt x="1861" y="1147"/>
                </a:cubicBezTo>
                <a:cubicBezTo>
                  <a:pt x="1862" y="1147"/>
                  <a:pt x="1862" y="1147"/>
                  <a:pt x="1863" y="1146"/>
                </a:cubicBezTo>
                <a:cubicBezTo>
                  <a:pt x="1864" y="1146"/>
                  <a:pt x="1865" y="1146"/>
                  <a:pt x="1866" y="1146"/>
                </a:cubicBezTo>
                <a:cubicBezTo>
                  <a:pt x="1867" y="1145"/>
                  <a:pt x="1868" y="1145"/>
                  <a:pt x="1868" y="1145"/>
                </a:cubicBezTo>
                <a:cubicBezTo>
                  <a:pt x="1869" y="1145"/>
                  <a:pt x="1869" y="1145"/>
                  <a:pt x="1869" y="1145"/>
                </a:cubicBezTo>
                <a:cubicBezTo>
                  <a:pt x="1869" y="1145"/>
                  <a:pt x="1869" y="1145"/>
                  <a:pt x="1869" y="1145"/>
                </a:cubicBezTo>
                <a:cubicBezTo>
                  <a:pt x="1883" y="1147"/>
                  <a:pt x="1889" y="1137"/>
                  <a:pt x="1896" y="1124"/>
                </a:cubicBezTo>
                <a:cubicBezTo>
                  <a:pt x="1883" y="1118"/>
                  <a:pt x="1875" y="1128"/>
                  <a:pt x="1870" y="1140"/>
                </a:cubicBezTo>
                <a:cubicBezTo>
                  <a:pt x="1869" y="1141"/>
                  <a:pt x="1868" y="1141"/>
                  <a:pt x="1867" y="1142"/>
                </a:cubicBezTo>
                <a:cubicBezTo>
                  <a:pt x="1867" y="1142"/>
                  <a:pt x="1866" y="1142"/>
                  <a:pt x="1865" y="1143"/>
                </a:cubicBezTo>
                <a:cubicBezTo>
                  <a:pt x="1864" y="1143"/>
                  <a:pt x="1863" y="1143"/>
                  <a:pt x="1862" y="1143"/>
                </a:cubicBezTo>
                <a:cubicBezTo>
                  <a:pt x="1862" y="1143"/>
                  <a:pt x="1861" y="1144"/>
                  <a:pt x="1860" y="1144"/>
                </a:cubicBezTo>
                <a:cubicBezTo>
                  <a:pt x="1859" y="1144"/>
                  <a:pt x="1859" y="1144"/>
                  <a:pt x="1858" y="1144"/>
                </a:cubicBezTo>
                <a:cubicBezTo>
                  <a:pt x="1858" y="1144"/>
                  <a:pt x="1858" y="1144"/>
                  <a:pt x="1857" y="1144"/>
                </a:cubicBezTo>
                <a:cubicBezTo>
                  <a:pt x="1857" y="1144"/>
                  <a:pt x="1857" y="1144"/>
                  <a:pt x="1857" y="1144"/>
                </a:cubicBezTo>
                <a:cubicBezTo>
                  <a:pt x="1856" y="1144"/>
                  <a:pt x="1856" y="1143"/>
                  <a:pt x="1855" y="1143"/>
                </a:cubicBezTo>
                <a:cubicBezTo>
                  <a:pt x="1846" y="1128"/>
                  <a:pt x="1838" y="1115"/>
                  <a:pt x="1833" y="1110"/>
                </a:cubicBezTo>
                <a:cubicBezTo>
                  <a:pt x="1871" y="1117"/>
                  <a:pt x="1927" y="1106"/>
                  <a:pt x="1967" y="1108"/>
                </a:cubicBezTo>
                <a:cubicBezTo>
                  <a:pt x="1952" y="1105"/>
                  <a:pt x="1925" y="1103"/>
                  <a:pt x="1910" y="1100"/>
                </a:cubicBezTo>
                <a:cubicBezTo>
                  <a:pt x="1890" y="1097"/>
                  <a:pt x="1868" y="1100"/>
                  <a:pt x="1846" y="1097"/>
                </a:cubicBezTo>
                <a:cubicBezTo>
                  <a:pt x="1786" y="1089"/>
                  <a:pt x="1756" y="1035"/>
                  <a:pt x="1692" y="1052"/>
                </a:cubicBezTo>
                <a:cubicBezTo>
                  <a:pt x="1726" y="1027"/>
                  <a:pt x="1767" y="1013"/>
                  <a:pt x="1808" y="1006"/>
                </a:cubicBezTo>
                <a:cubicBezTo>
                  <a:pt x="1856" y="999"/>
                  <a:pt x="1885" y="1022"/>
                  <a:pt x="1928" y="1033"/>
                </a:cubicBezTo>
                <a:cubicBezTo>
                  <a:pt x="1962" y="1041"/>
                  <a:pt x="1999" y="1033"/>
                  <a:pt x="2034" y="1041"/>
                </a:cubicBezTo>
                <a:cubicBezTo>
                  <a:pt x="2069" y="1050"/>
                  <a:pt x="2098" y="1070"/>
                  <a:pt x="2132" y="1079"/>
                </a:cubicBezTo>
                <a:cubicBezTo>
                  <a:pt x="2143" y="1082"/>
                  <a:pt x="2151" y="1082"/>
                  <a:pt x="2159" y="1083"/>
                </a:cubicBezTo>
                <a:cubicBezTo>
                  <a:pt x="2167" y="1087"/>
                  <a:pt x="2175" y="1092"/>
                  <a:pt x="2185" y="1096"/>
                </a:cubicBezTo>
                <a:cubicBezTo>
                  <a:pt x="2187" y="1097"/>
                  <a:pt x="2190" y="1099"/>
                  <a:pt x="2192" y="1100"/>
                </a:cubicBezTo>
                <a:cubicBezTo>
                  <a:pt x="2193" y="1100"/>
                  <a:pt x="2193" y="1100"/>
                  <a:pt x="2193" y="1100"/>
                </a:cubicBezTo>
                <a:cubicBezTo>
                  <a:pt x="2193" y="1101"/>
                  <a:pt x="2193" y="1102"/>
                  <a:pt x="2193" y="1102"/>
                </a:cubicBezTo>
                <a:cubicBezTo>
                  <a:pt x="2193" y="1103"/>
                  <a:pt x="2193" y="1103"/>
                  <a:pt x="2194" y="1103"/>
                </a:cubicBezTo>
                <a:cubicBezTo>
                  <a:pt x="2194" y="1104"/>
                  <a:pt x="2194" y="1104"/>
                  <a:pt x="2194" y="1104"/>
                </a:cubicBezTo>
                <a:cubicBezTo>
                  <a:pt x="2194" y="1104"/>
                  <a:pt x="2194" y="1104"/>
                  <a:pt x="2194" y="1105"/>
                </a:cubicBezTo>
                <a:cubicBezTo>
                  <a:pt x="2194" y="1105"/>
                  <a:pt x="2194" y="1106"/>
                  <a:pt x="2194" y="1107"/>
                </a:cubicBezTo>
                <a:cubicBezTo>
                  <a:pt x="2194" y="1108"/>
                  <a:pt x="2194" y="1110"/>
                  <a:pt x="2194" y="1111"/>
                </a:cubicBezTo>
                <a:cubicBezTo>
                  <a:pt x="2194" y="1112"/>
                  <a:pt x="2194" y="1113"/>
                  <a:pt x="2194" y="1114"/>
                </a:cubicBezTo>
                <a:cubicBezTo>
                  <a:pt x="2194" y="1115"/>
                  <a:pt x="2194" y="1117"/>
                  <a:pt x="2193" y="1118"/>
                </a:cubicBezTo>
                <a:cubicBezTo>
                  <a:pt x="2193" y="1119"/>
                  <a:pt x="2193" y="1121"/>
                  <a:pt x="2193" y="1122"/>
                </a:cubicBezTo>
                <a:cubicBezTo>
                  <a:pt x="2185" y="1125"/>
                  <a:pt x="2184" y="1140"/>
                  <a:pt x="2188" y="1146"/>
                </a:cubicBezTo>
                <a:cubicBezTo>
                  <a:pt x="2192" y="1155"/>
                  <a:pt x="2201" y="1157"/>
                  <a:pt x="2210" y="1155"/>
                </a:cubicBezTo>
                <a:cubicBezTo>
                  <a:pt x="2193" y="1148"/>
                  <a:pt x="2210" y="1133"/>
                  <a:pt x="2195" y="1123"/>
                </a:cubicBezTo>
                <a:cubicBezTo>
                  <a:pt x="2195" y="1121"/>
                  <a:pt x="2195" y="1120"/>
                  <a:pt x="2195" y="1118"/>
                </a:cubicBezTo>
                <a:cubicBezTo>
                  <a:pt x="2195" y="1117"/>
                  <a:pt x="2196" y="1116"/>
                  <a:pt x="2196" y="1114"/>
                </a:cubicBezTo>
                <a:cubicBezTo>
                  <a:pt x="2196" y="1113"/>
                  <a:pt x="2196" y="1112"/>
                  <a:pt x="2196" y="1111"/>
                </a:cubicBezTo>
                <a:cubicBezTo>
                  <a:pt x="2196" y="1109"/>
                  <a:pt x="2196" y="1108"/>
                  <a:pt x="2196" y="1107"/>
                </a:cubicBezTo>
                <a:cubicBezTo>
                  <a:pt x="2196" y="1106"/>
                  <a:pt x="2196" y="1105"/>
                  <a:pt x="2196" y="1104"/>
                </a:cubicBezTo>
                <a:cubicBezTo>
                  <a:pt x="2196" y="1104"/>
                  <a:pt x="2196" y="1104"/>
                  <a:pt x="2196" y="1103"/>
                </a:cubicBezTo>
                <a:cubicBezTo>
                  <a:pt x="2195" y="1103"/>
                  <a:pt x="2195" y="1103"/>
                  <a:pt x="2195" y="1103"/>
                </a:cubicBezTo>
                <a:cubicBezTo>
                  <a:pt x="2195" y="1102"/>
                  <a:pt x="2195" y="1102"/>
                  <a:pt x="2195" y="1102"/>
                </a:cubicBezTo>
                <a:cubicBezTo>
                  <a:pt x="2194" y="1101"/>
                  <a:pt x="2194" y="1101"/>
                  <a:pt x="2194" y="1101"/>
                </a:cubicBezTo>
                <a:cubicBezTo>
                  <a:pt x="2197" y="1102"/>
                  <a:pt x="2200" y="1104"/>
                  <a:pt x="2204" y="1105"/>
                </a:cubicBezTo>
                <a:cubicBezTo>
                  <a:pt x="2221" y="1122"/>
                  <a:pt x="2230" y="1145"/>
                  <a:pt x="2235" y="1166"/>
                </a:cubicBezTo>
                <a:cubicBezTo>
                  <a:pt x="2234" y="1168"/>
                  <a:pt x="2234" y="1169"/>
                  <a:pt x="2233" y="1170"/>
                </a:cubicBezTo>
                <a:cubicBezTo>
                  <a:pt x="2232" y="1172"/>
                  <a:pt x="2232" y="1173"/>
                  <a:pt x="2231" y="1175"/>
                </a:cubicBezTo>
                <a:cubicBezTo>
                  <a:pt x="2230" y="1176"/>
                  <a:pt x="2229" y="1177"/>
                  <a:pt x="2228" y="1178"/>
                </a:cubicBezTo>
                <a:cubicBezTo>
                  <a:pt x="2228" y="1178"/>
                  <a:pt x="2227" y="1179"/>
                  <a:pt x="2227" y="1179"/>
                </a:cubicBezTo>
                <a:cubicBezTo>
                  <a:pt x="2227" y="1180"/>
                  <a:pt x="2226" y="1180"/>
                  <a:pt x="2226" y="1180"/>
                </a:cubicBezTo>
                <a:cubicBezTo>
                  <a:pt x="2225" y="1181"/>
                  <a:pt x="2224" y="1182"/>
                  <a:pt x="2223" y="1183"/>
                </a:cubicBezTo>
                <a:cubicBezTo>
                  <a:pt x="2222" y="1183"/>
                  <a:pt x="2222" y="1183"/>
                  <a:pt x="2222" y="1184"/>
                </a:cubicBezTo>
                <a:cubicBezTo>
                  <a:pt x="2207" y="1180"/>
                  <a:pt x="2205" y="1192"/>
                  <a:pt x="2194" y="1199"/>
                </a:cubicBezTo>
                <a:cubicBezTo>
                  <a:pt x="2209" y="1207"/>
                  <a:pt x="2218" y="1199"/>
                  <a:pt x="2224" y="1184"/>
                </a:cubicBezTo>
                <a:cubicBezTo>
                  <a:pt x="2224" y="1184"/>
                  <a:pt x="2223" y="1184"/>
                  <a:pt x="2223" y="1184"/>
                </a:cubicBezTo>
                <a:cubicBezTo>
                  <a:pt x="2224" y="1183"/>
                  <a:pt x="2225" y="1182"/>
                  <a:pt x="2226" y="1182"/>
                </a:cubicBezTo>
                <a:cubicBezTo>
                  <a:pt x="2227" y="1181"/>
                  <a:pt x="2227" y="1181"/>
                  <a:pt x="2228" y="1180"/>
                </a:cubicBezTo>
                <a:cubicBezTo>
                  <a:pt x="2228" y="1180"/>
                  <a:pt x="2229" y="1179"/>
                  <a:pt x="2229" y="1179"/>
                </a:cubicBezTo>
                <a:cubicBezTo>
                  <a:pt x="2230" y="1179"/>
                  <a:pt x="2230" y="1178"/>
                  <a:pt x="2230" y="1178"/>
                </a:cubicBezTo>
                <a:cubicBezTo>
                  <a:pt x="2230" y="1180"/>
                  <a:pt x="2229" y="1181"/>
                  <a:pt x="2229" y="1182"/>
                </a:cubicBezTo>
                <a:cubicBezTo>
                  <a:pt x="2228" y="1186"/>
                  <a:pt x="2227" y="1190"/>
                  <a:pt x="2227" y="1193"/>
                </a:cubicBezTo>
                <a:cubicBezTo>
                  <a:pt x="2227" y="1194"/>
                  <a:pt x="2227" y="1194"/>
                  <a:pt x="2227" y="1195"/>
                </a:cubicBezTo>
                <a:cubicBezTo>
                  <a:pt x="2227" y="1195"/>
                  <a:pt x="2227" y="1195"/>
                  <a:pt x="2227" y="1196"/>
                </a:cubicBezTo>
                <a:cubicBezTo>
                  <a:pt x="2227" y="1196"/>
                  <a:pt x="2227" y="1197"/>
                  <a:pt x="2227" y="1198"/>
                </a:cubicBezTo>
                <a:cubicBezTo>
                  <a:pt x="2227" y="1199"/>
                  <a:pt x="2227" y="1200"/>
                  <a:pt x="2228" y="1201"/>
                </a:cubicBezTo>
                <a:cubicBezTo>
                  <a:pt x="2228" y="1202"/>
                  <a:pt x="2228" y="1203"/>
                  <a:pt x="2228" y="1203"/>
                </a:cubicBezTo>
                <a:cubicBezTo>
                  <a:pt x="2228" y="1204"/>
                  <a:pt x="2228" y="1204"/>
                  <a:pt x="2228" y="1204"/>
                </a:cubicBezTo>
                <a:cubicBezTo>
                  <a:pt x="2228" y="1204"/>
                  <a:pt x="2228" y="1203"/>
                  <a:pt x="2229" y="1201"/>
                </a:cubicBezTo>
                <a:cubicBezTo>
                  <a:pt x="2229" y="1200"/>
                  <a:pt x="2229" y="1199"/>
                  <a:pt x="2229" y="1198"/>
                </a:cubicBezTo>
                <a:cubicBezTo>
                  <a:pt x="2230" y="1197"/>
                  <a:pt x="2230" y="1196"/>
                  <a:pt x="2230" y="1196"/>
                </a:cubicBezTo>
                <a:cubicBezTo>
                  <a:pt x="2230" y="1195"/>
                  <a:pt x="2230" y="1195"/>
                  <a:pt x="2230" y="1195"/>
                </a:cubicBezTo>
                <a:cubicBezTo>
                  <a:pt x="2230" y="1194"/>
                  <a:pt x="2230" y="1194"/>
                  <a:pt x="2230" y="1194"/>
                </a:cubicBezTo>
                <a:cubicBezTo>
                  <a:pt x="2230" y="1193"/>
                  <a:pt x="2230" y="1192"/>
                  <a:pt x="2230" y="1192"/>
                </a:cubicBezTo>
                <a:cubicBezTo>
                  <a:pt x="2230" y="1192"/>
                  <a:pt x="2230" y="1192"/>
                  <a:pt x="2230" y="1192"/>
                </a:cubicBezTo>
                <a:cubicBezTo>
                  <a:pt x="2230" y="1192"/>
                  <a:pt x="2230" y="1192"/>
                  <a:pt x="2230" y="1192"/>
                </a:cubicBezTo>
                <a:cubicBezTo>
                  <a:pt x="2231" y="1192"/>
                  <a:pt x="2231" y="1193"/>
                  <a:pt x="2231" y="1193"/>
                </a:cubicBezTo>
                <a:cubicBezTo>
                  <a:pt x="2231" y="1194"/>
                  <a:pt x="2231" y="1195"/>
                  <a:pt x="2232" y="1196"/>
                </a:cubicBezTo>
                <a:cubicBezTo>
                  <a:pt x="2232" y="1197"/>
                  <a:pt x="2232" y="1197"/>
                  <a:pt x="2233" y="1198"/>
                </a:cubicBezTo>
                <a:cubicBezTo>
                  <a:pt x="2233" y="1199"/>
                  <a:pt x="2234" y="1201"/>
                  <a:pt x="2234" y="1202"/>
                </a:cubicBezTo>
                <a:cubicBezTo>
                  <a:pt x="2234" y="1202"/>
                  <a:pt x="2235" y="1203"/>
                  <a:pt x="2235" y="1203"/>
                </a:cubicBezTo>
                <a:cubicBezTo>
                  <a:pt x="2235" y="1203"/>
                  <a:pt x="2235" y="1203"/>
                  <a:pt x="2235" y="1203"/>
                </a:cubicBezTo>
                <a:cubicBezTo>
                  <a:pt x="2235" y="1203"/>
                  <a:pt x="2235" y="1203"/>
                  <a:pt x="2235" y="1203"/>
                </a:cubicBezTo>
                <a:cubicBezTo>
                  <a:pt x="2235" y="1204"/>
                  <a:pt x="2235" y="1204"/>
                  <a:pt x="2235" y="1204"/>
                </a:cubicBezTo>
                <a:cubicBezTo>
                  <a:pt x="2233" y="1207"/>
                  <a:pt x="2233" y="1217"/>
                  <a:pt x="2237" y="1221"/>
                </a:cubicBezTo>
                <a:cubicBezTo>
                  <a:pt x="2241" y="1227"/>
                  <a:pt x="2250" y="1228"/>
                  <a:pt x="2256" y="1230"/>
                </a:cubicBezTo>
                <a:cubicBezTo>
                  <a:pt x="2248" y="1219"/>
                  <a:pt x="2252" y="1205"/>
                  <a:pt x="2237" y="1204"/>
                </a:cubicBezTo>
                <a:cubicBezTo>
                  <a:pt x="2237" y="1203"/>
                  <a:pt x="2236" y="1202"/>
                  <a:pt x="2236" y="1201"/>
                </a:cubicBezTo>
                <a:cubicBezTo>
                  <a:pt x="2235" y="1200"/>
                  <a:pt x="2235" y="1199"/>
                  <a:pt x="2235" y="1198"/>
                </a:cubicBezTo>
                <a:cubicBezTo>
                  <a:pt x="2234" y="1197"/>
                  <a:pt x="2234" y="1196"/>
                  <a:pt x="2233" y="1195"/>
                </a:cubicBezTo>
                <a:cubicBezTo>
                  <a:pt x="2233" y="1194"/>
                  <a:pt x="2233" y="1193"/>
                  <a:pt x="2233" y="1192"/>
                </a:cubicBezTo>
                <a:cubicBezTo>
                  <a:pt x="2232" y="1192"/>
                  <a:pt x="2232" y="1192"/>
                  <a:pt x="2232" y="1192"/>
                </a:cubicBezTo>
                <a:cubicBezTo>
                  <a:pt x="2232" y="1191"/>
                  <a:pt x="2232" y="1191"/>
                  <a:pt x="2232" y="1191"/>
                </a:cubicBezTo>
                <a:cubicBezTo>
                  <a:pt x="2232" y="1191"/>
                  <a:pt x="2232" y="1190"/>
                  <a:pt x="2232" y="1190"/>
                </a:cubicBezTo>
                <a:cubicBezTo>
                  <a:pt x="2231" y="1189"/>
                  <a:pt x="2231" y="1189"/>
                  <a:pt x="2231" y="1188"/>
                </a:cubicBezTo>
                <a:cubicBezTo>
                  <a:pt x="2231" y="1188"/>
                  <a:pt x="2231" y="1188"/>
                  <a:pt x="2231" y="1188"/>
                </a:cubicBezTo>
                <a:cubicBezTo>
                  <a:pt x="2231" y="1187"/>
                  <a:pt x="2231" y="1185"/>
                  <a:pt x="2232" y="1183"/>
                </a:cubicBezTo>
                <a:cubicBezTo>
                  <a:pt x="2232" y="1181"/>
                  <a:pt x="2233" y="1179"/>
                  <a:pt x="2234" y="1177"/>
                </a:cubicBezTo>
                <a:cubicBezTo>
                  <a:pt x="2234" y="1176"/>
                  <a:pt x="2235" y="1174"/>
                  <a:pt x="2236" y="1172"/>
                </a:cubicBezTo>
                <a:cubicBezTo>
                  <a:pt x="2237" y="1168"/>
                  <a:pt x="2239" y="1164"/>
                  <a:pt x="2241" y="1161"/>
                </a:cubicBezTo>
                <a:cubicBezTo>
                  <a:pt x="2242" y="1159"/>
                  <a:pt x="2243" y="1157"/>
                  <a:pt x="2244" y="1155"/>
                </a:cubicBezTo>
                <a:cubicBezTo>
                  <a:pt x="2244" y="1154"/>
                  <a:pt x="2245" y="1152"/>
                  <a:pt x="2246" y="1151"/>
                </a:cubicBezTo>
                <a:cubicBezTo>
                  <a:pt x="2246" y="1150"/>
                  <a:pt x="2246" y="1150"/>
                  <a:pt x="2246" y="1149"/>
                </a:cubicBezTo>
                <a:cubicBezTo>
                  <a:pt x="2246" y="1149"/>
                  <a:pt x="2247" y="1149"/>
                  <a:pt x="2247" y="1148"/>
                </a:cubicBezTo>
                <a:cubicBezTo>
                  <a:pt x="2247" y="1148"/>
                  <a:pt x="2247" y="1147"/>
                  <a:pt x="2247" y="1146"/>
                </a:cubicBezTo>
                <a:cubicBezTo>
                  <a:pt x="2247" y="1146"/>
                  <a:pt x="2247" y="1145"/>
                  <a:pt x="2247" y="1144"/>
                </a:cubicBezTo>
                <a:cubicBezTo>
                  <a:pt x="2247" y="1144"/>
                  <a:pt x="2247" y="1144"/>
                  <a:pt x="2247" y="1144"/>
                </a:cubicBezTo>
                <a:cubicBezTo>
                  <a:pt x="2250" y="1148"/>
                  <a:pt x="2253" y="1151"/>
                  <a:pt x="2256" y="1154"/>
                </a:cubicBezTo>
                <a:cubicBezTo>
                  <a:pt x="2258" y="1156"/>
                  <a:pt x="2261" y="1159"/>
                  <a:pt x="2264" y="1161"/>
                </a:cubicBezTo>
                <a:cubicBezTo>
                  <a:pt x="2267" y="1163"/>
                  <a:pt x="2270" y="1166"/>
                  <a:pt x="2272" y="1168"/>
                </a:cubicBezTo>
                <a:cubicBezTo>
                  <a:pt x="2275" y="1170"/>
                  <a:pt x="2277" y="1172"/>
                  <a:pt x="2279" y="1175"/>
                </a:cubicBezTo>
                <a:cubicBezTo>
                  <a:pt x="2280" y="1175"/>
                  <a:pt x="2280" y="1176"/>
                  <a:pt x="2280" y="1177"/>
                </a:cubicBezTo>
                <a:cubicBezTo>
                  <a:pt x="2281" y="1177"/>
                  <a:pt x="2281" y="1177"/>
                  <a:pt x="2281" y="1177"/>
                </a:cubicBezTo>
                <a:cubicBezTo>
                  <a:pt x="2281" y="1177"/>
                  <a:pt x="2281" y="1177"/>
                  <a:pt x="2281" y="1177"/>
                </a:cubicBezTo>
                <a:cubicBezTo>
                  <a:pt x="2281" y="1177"/>
                  <a:pt x="2281" y="1177"/>
                  <a:pt x="2281" y="1177"/>
                </a:cubicBezTo>
                <a:cubicBezTo>
                  <a:pt x="2281" y="1177"/>
                  <a:pt x="2281" y="1177"/>
                  <a:pt x="2281" y="1177"/>
                </a:cubicBezTo>
                <a:cubicBezTo>
                  <a:pt x="2281" y="1177"/>
                  <a:pt x="2281" y="1177"/>
                  <a:pt x="2281" y="1177"/>
                </a:cubicBezTo>
                <a:cubicBezTo>
                  <a:pt x="2281" y="1178"/>
                  <a:pt x="2282" y="1178"/>
                  <a:pt x="2282" y="1178"/>
                </a:cubicBezTo>
                <a:cubicBezTo>
                  <a:pt x="2282" y="1179"/>
                  <a:pt x="2282" y="1179"/>
                  <a:pt x="2282" y="1179"/>
                </a:cubicBezTo>
                <a:cubicBezTo>
                  <a:pt x="2282" y="1180"/>
                  <a:pt x="2283" y="1180"/>
                  <a:pt x="2283" y="1180"/>
                </a:cubicBezTo>
                <a:cubicBezTo>
                  <a:pt x="2283" y="1181"/>
                  <a:pt x="2283" y="1182"/>
                  <a:pt x="2284" y="1182"/>
                </a:cubicBezTo>
                <a:cubicBezTo>
                  <a:pt x="2284" y="1184"/>
                  <a:pt x="2285" y="1185"/>
                  <a:pt x="2285" y="1186"/>
                </a:cubicBezTo>
                <a:cubicBezTo>
                  <a:pt x="2286" y="1188"/>
                  <a:pt x="2286" y="1189"/>
                  <a:pt x="2287" y="1191"/>
                </a:cubicBezTo>
                <a:cubicBezTo>
                  <a:pt x="2288" y="1193"/>
                  <a:pt x="2289" y="1196"/>
                  <a:pt x="2289" y="1198"/>
                </a:cubicBezTo>
                <a:cubicBezTo>
                  <a:pt x="2290" y="1198"/>
                  <a:pt x="2290" y="1198"/>
                  <a:pt x="2290" y="1199"/>
                </a:cubicBezTo>
                <a:cubicBezTo>
                  <a:pt x="2290" y="1199"/>
                  <a:pt x="2290" y="1199"/>
                  <a:pt x="2290" y="1200"/>
                </a:cubicBezTo>
                <a:cubicBezTo>
                  <a:pt x="2290" y="1201"/>
                  <a:pt x="2290" y="1201"/>
                  <a:pt x="2290" y="1202"/>
                </a:cubicBezTo>
                <a:cubicBezTo>
                  <a:pt x="2290" y="1203"/>
                  <a:pt x="2290" y="1203"/>
                  <a:pt x="2290" y="1204"/>
                </a:cubicBezTo>
                <a:cubicBezTo>
                  <a:pt x="2290" y="1205"/>
                  <a:pt x="2291" y="1207"/>
                  <a:pt x="2290" y="1208"/>
                </a:cubicBezTo>
                <a:cubicBezTo>
                  <a:pt x="2291" y="1210"/>
                  <a:pt x="2290" y="1212"/>
                  <a:pt x="2290" y="1213"/>
                </a:cubicBezTo>
                <a:cubicBezTo>
                  <a:pt x="2290" y="1215"/>
                  <a:pt x="2290" y="1216"/>
                  <a:pt x="2290" y="1218"/>
                </a:cubicBezTo>
                <a:cubicBezTo>
                  <a:pt x="2289" y="1219"/>
                  <a:pt x="2289" y="1221"/>
                  <a:pt x="2289" y="1222"/>
                </a:cubicBezTo>
                <a:cubicBezTo>
                  <a:pt x="2289" y="1222"/>
                  <a:pt x="2289" y="1222"/>
                  <a:pt x="2289" y="1222"/>
                </a:cubicBezTo>
                <a:cubicBezTo>
                  <a:pt x="2268" y="1230"/>
                  <a:pt x="2274" y="1245"/>
                  <a:pt x="2286" y="1259"/>
                </a:cubicBezTo>
                <a:cubicBezTo>
                  <a:pt x="2287" y="1243"/>
                  <a:pt x="2301" y="1239"/>
                  <a:pt x="2291" y="1222"/>
                </a:cubicBezTo>
                <a:cubicBezTo>
                  <a:pt x="2292" y="1220"/>
                  <a:pt x="2292" y="1219"/>
                  <a:pt x="2292" y="1218"/>
                </a:cubicBezTo>
                <a:cubicBezTo>
                  <a:pt x="2292" y="1216"/>
                  <a:pt x="2293" y="1215"/>
                  <a:pt x="2293" y="1213"/>
                </a:cubicBezTo>
                <a:cubicBezTo>
                  <a:pt x="2293" y="1212"/>
                  <a:pt x="2293" y="1210"/>
                  <a:pt x="2293" y="1208"/>
                </a:cubicBezTo>
                <a:cubicBezTo>
                  <a:pt x="2293" y="1207"/>
                  <a:pt x="2293" y="1207"/>
                  <a:pt x="2293" y="1206"/>
                </a:cubicBezTo>
                <a:cubicBezTo>
                  <a:pt x="2294" y="1207"/>
                  <a:pt x="2294" y="1209"/>
                  <a:pt x="2295" y="1210"/>
                </a:cubicBezTo>
                <a:cubicBezTo>
                  <a:pt x="2296" y="1211"/>
                  <a:pt x="2297" y="1213"/>
                  <a:pt x="2298" y="1214"/>
                </a:cubicBezTo>
                <a:cubicBezTo>
                  <a:pt x="2299" y="1215"/>
                  <a:pt x="2299" y="1216"/>
                  <a:pt x="2300" y="1217"/>
                </a:cubicBezTo>
                <a:cubicBezTo>
                  <a:pt x="2301" y="1218"/>
                  <a:pt x="2302" y="1219"/>
                  <a:pt x="2302" y="1219"/>
                </a:cubicBezTo>
                <a:cubicBezTo>
                  <a:pt x="2302" y="1219"/>
                  <a:pt x="2301" y="1218"/>
                  <a:pt x="2300" y="1216"/>
                </a:cubicBezTo>
                <a:cubicBezTo>
                  <a:pt x="2300" y="1216"/>
                  <a:pt x="2299" y="1215"/>
                  <a:pt x="2299" y="1213"/>
                </a:cubicBezTo>
                <a:cubicBezTo>
                  <a:pt x="2298" y="1212"/>
                  <a:pt x="2297" y="1211"/>
                  <a:pt x="2297" y="1209"/>
                </a:cubicBezTo>
                <a:cubicBezTo>
                  <a:pt x="2295" y="1206"/>
                  <a:pt x="2294" y="1202"/>
                  <a:pt x="2293" y="1197"/>
                </a:cubicBezTo>
                <a:cubicBezTo>
                  <a:pt x="2292" y="1194"/>
                  <a:pt x="2291" y="1192"/>
                  <a:pt x="2291" y="1189"/>
                </a:cubicBezTo>
                <a:cubicBezTo>
                  <a:pt x="2290" y="1187"/>
                  <a:pt x="2290" y="1186"/>
                  <a:pt x="2289" y="1185"/>
                </a:cubicBezTo>
                <a:cubicBezTo>
                  <a:pt x="2289" y="1183"/>
                  <a:pt x="2288" y="1182"/>
                  <a:pt x="2288" y="1180"/>
                </a:cubicBezTo>
                <a:cubicBezTo>
                  <a:pt x="2287" y="1180"/>
                  <a:pt x="2287" y="1179"/>
                  <a:pt x="2287" y="1178"/>
                </a:cubicBezTo>
                <a:cubicBezTo>
                  <a:pt x="2286" y="1178"/>
                  <a:pt x="2286" y="1177"/>
                  <a:pt x="2286" y="1177"/>
                </a:cubicBezTo>
                <a:cubicBezTo>
                  <a:pt x="2286" y="1176"/>
                  <a:pt x="2286" y="1176"/>
                  <a:pt x="2285" y="1176"/>
                </a:cubicBezTo>
                <a:cubicBezTo>
                  <a:pt x="2285" y="1175"/>
                  <a:pt x="2285" y="1175"/>
                  <a:pt x="2285" y="1175"/>
                </a:cubicBezTo>
                <a:cubicBezTo>
                  <a:pt x="2285" y="1174"/>
                  <a:pt x="2285" y="1174"/>
                  <a:pt x="2285" y="1174"/>
                </a:cubicBezTo>
                <a:cubicBezTo>
                  <a:pt x="2284" y="1174"/>
                  <a:pt x="2285" y="1174"/>
                  <a:pt x="2284" y="1174"/>
                </a:cubicBezTo>
                <a:cubicBezTo>
                  <a:pt x="2284" y="1174"/>
                  <a:pt x="2284" y="1174"/>
                  <a:pt x="2284" y="1174"/>
                </a:cubicBezTo>
                <a:cubicBezTo>
                  <a:pt x="2284" y="1174"/>
                  <a:pt x="2284" y="1174"/>
                  <a:pt x="2284" y="1174"/>
                </a:cubicBezTo>
                <a:cubicBezTo>
                  <a:pt x="2284" y="1174"/>
                  <a:pt x="2284" y="1174"/>
                  <a:pt x="2284" y="1174"/>
                </a:cubicBezTo>
                <a:cubicBezTo>
                  <a:pt x="2283" y="1173"/>
                  <a:pt x="2283" y="1172"/>
                  <a:pt x="2282" y="1172"/>
                </a:cubicBezTo>
                <a:cubicBezTo>
                  <a:pt x="2282" y="1171"/>
                  <a:pt x="2281" y="1170"/>
                  <a:pt x="2280" y="1169"/>
                </a:cubicBezTo>
                <a:cubicBezTo>
                  <a:pt x="2281" y="1169"/>
                  <a:pt x="2281" y="1169"/>
                  <a:pt x="2281" y="1169"/>
                </a:cubicBezTo>
                <a:cubicBezTo>
                  <a:pt x="2282" y="1170"/>
                  <a:pt x="2284" y="1170"/>
                  <a:pt x="2286" y="1170"/>
                </a:cubicBezTo>
                <a:cubicBezTo>
                  <a:pt x="2286" y="1170"/>
                  <a:pt x="2287" y="1170"/>
                  <a:pt x="2287" y="1170"/>
                </a:cubicBezTo>
                <a:cubicBezTo>
                  <a:pt x="2288" y="1170"/>
                  <a:pt x="2288" y="1170"/>
                  <a:pt x="2289" y="1170"/>
                </a:cubicBezTo>
                <a:cubicBezTo>
                  <a:pt x="2290" y="1170"/>
                  <a:pt x="2290" y="1170"/>
                  <a:pt x="2291" y="1169"/>
                </a:cubicBezTo>
                <a:cubicBezTo>
                  <a:pt x="2291" y="1169"/>
                  <a:pt x="2292" y="1169"/>
                  <a:pt x="2292" y="1169"/>
                </a:cubicBezTo>
                <a:cubicBezTo>
                  <a:pt x="2294" y="1168"/>
                  <a:pt x="2295" y="1168"/>
                  <a:pt x="2296" y="1167"/>
                </a:cubicBezTo>
                <a:cubicBezTo>
                  <a:pt x="2296" y="1167"/>
                  <a:pt x="2297" y="1167"/>
                  <a:pt x="2297" y="1166"/>
                </a:cubicBezTo>
                <a:cubicBezTo>
                  <a:pt x="2297" y="1166"/>
                  <a:pt x="2297" y="1166"/>
                  <a:pt x="2298" y="1166"/>
                </a:cubicBezTo>
                <a:cubicBezTo>
                  <a:pt x="2298" y="1166"/>
                  <a:pt x="2298" y="1165"/>
                  <a:pt x="2298" y="1165"/>
                </a:cubicBezTo>
                <a:cubicBezTo>
                  <a:pt x="2299" y="1165"/>
                  <a:pt x="2299" y="1165"/>
                  <a:pt x="2299" y="1164"/>
                </a:cubicBezTo>
                <a:cubicBezTo>
                  <a:pt x="2301" y="1162"/>
                  <a:pt x="2303" y="1160"/>
                  <a:pt x="2305" y="1157"/>
                </a:cubicBezTo>
                <a:cubicBezTo>
                  <a:pt x="2306" y="1156"/>
                  <a:pt x="2307" y="1155"/>
                  <a:pt x="2308" y="1154"/>
                </a:cubicBezTo>
                <a:cubicBezTo>
                  <a:pt x="2308" y="1154"/>
                  <a:pt x="2309" y="1154"/>
                  <a:pt x="2310" y="1153"/>
                </a:cubicBezTo>
                <a:cubicBezTo>
                  <a:pt x="2310" y="1153"/>
                  <a:pt x="2310" y="1153"/>
                  <a:pt x="2310" y="1153"/>
                </a:cubicBezTo>
                <a:cubicBezTo>
                  <a:pt x="2310" y="1153"/>
                  <a:pt x="2310" y="1153"/>
                  <a:pt x="2310" y="1153"/>
                </a:cubicBezTo>
                <a:cubicBezTo>
                  <a:pt x="2311" y="1153"/>
                  <a:pt x="2311" y="1153"/>
                  <a:pt x="2311" y="1153"/>
                </a:cubicBezTo>
                <a:cubicBezTo>
                  <a:pt x="2311" y="1152"/>
                  <a:pt x="2311" y="1152"/>
                  <a:pt x="2311" y="1152"/>
                </a:cubicBezTo>
                <a:cubicBezTo>
                  <a:pt x="2314" y="1151"/>
                  <a:pt x="2317" y="1151"/>
                  <a:pt x="2320" y="1151"/>
                </a:cubicBezTo>
                <a:cubicBezTo>
                  <a:pt x="2323" y="1152"/>
                  <a:pt x="2326" y="1152"/>
                  <a:pt x="2329" y="1152"/>
                </a:cubicBezTo>
                <a:cubicBezTo>
                  <a:pt x="2332" y="1152"/>
                  <a:pt x="2335" y="1152"/>
                  <a:pt x="2338" y="1152"/>
                </a:cubicBezTo>
                <a:cubicBezTo>
                  <a:pt x="2340" y="1152"/>
                  <a:pt x="2342" y="1152"/>
                  <a:pt x="2344" y="1151"/>
                </a:cubicBezTo>
                <a:cubicBezTo>
                  <a:pt x="2344" y="1152"/>
                  <a:pt x="2344" y="1152"/>
                  <a:pt x="2345" y="1152"/>
                </a:cubicBezTo>
                <a:cubicBezTo>
                  <a:pt x="2345" y="1152"/>
                  <a:pt x="2345" y="1152"/>
                  <a:pt x="2346" y="1152"/>
                </a:cubicBezTo>
                <a:cubicBezTo>
                  <a:pt x="2346" y="1153"/>
                  <a:pt x="2346" y="1153"/>
                  <a:pt x="2346" y="1153"/>
                </a:cubicBezTo>
                <a:cubicBezTo>
                  <a:pt x="2346" y="1153"/>
                  <a:pt x="2347" y="1153"/>
                  <a:pt x="2347" y="1153"/>
                </a:cubicBezTo>
                <a:cubicBezTo>
                  <a:pt x="2347" y="1153"/>
                  <a:pt x="2348" y="1153"/>
                  <a:pt x="2348" y="1153"/>
                </a:cubicBezTo>
                <a:cubicBezTo>
                  <a:pt x="2349" y="1153"/>
                  <a:pt x="2349" y="1154"/>
                  <a:pt x="2349" y="1154"/>
                </a:cubicBezTo>
                <a:cubicBezTo>
                  <a:pt x="2350" y="1154"/>
                  <a:pt x="2350" y="1154"/>
                  <a:pt x="2351" y="1154"/>
                </a:cubicBezTo>
                <a:cubicBezTo>
                  <a:pt x="2351" y="1155"/>
                  <a:pt x="2352" y="1155"/>
                  <a:pt x="2352" y="1155"/>
                </a:cubicBezTo>
                <a:cubicBezTo>
                  <a:pt x="2353" y="1156"/>
                  <a:pt x="2354" y="1156"/>
                  <a:pt x="2355" y="1157"/>
                </a:cubicBezTo>
                <a:cubicBezTo>
                  <a:pt x="2356" y="1157"/>
                  <a:pt x="2357" y="1158"/>
                  <a:pt x="2358" y="1159"/>
                </a:cubicBezTo>
                <a:cubicBezTo>
                  <a:pt x="2359" y="1160"/>
                  <a:pt x="2360" y="1160"/>
                  <a:pt x="2361" y="1161"/>
                </a:cubicBezTo>
                <a:cubicBezTo>
                  <a:pt x="2361" y="1161"/>
                  <a:pt x="2361" y="1161"/>
                  <a:pt x="2361" y="1161"/>
                </a:cubicBezTo>
                <a:cubicBezTo>
                  <a:pt x="2361" y="1161"/>
                  <a:pt x="2360" y="1160"/>
                  <a:pt x="2359" y="1160"/>
                </a:cubicBezTo>
                <a:cubicBezTo>
                  <a:pt x="2350" y="1178"/>
                  <a:pt x="2374" y="1185"/>
                  <a:pt x="2387" y="1185"/>
                </a:cubicBezTo>
                <a:cubicBezTo>
                  <a:pt x="2382" y="1179"/>
                  <a:pt x="2374" y="1146"/>
                  <a:pt x="2360" y="1158"/>
                </a:cubicBezTo>
                <a:cubicBezTo>
                  <a:pt x="2360" y="1157"/>
                  <a:pt x="2360" y="1157"/>
                  <a:pt x="2360" y="1157"/>
                </a:cubicBezTo>
                <a:cubicBezTo>
                  <a:pt x="2359" y="1156"/>
                  <a:pt x="2358" y="1156"/>
                  <a:pt x="2356" y="1155"/>
                </a:cubicBezTo>
                <a:cubicBezTo>
                  <a:pt x="2355" y="1154"/>
                  <a:pt x="2354" y="1154"/>
                  <a:pt x="2353" y="1153"/>
                </a:cubicBezTo>
                <a:cubicBezTo>
                  <a:pt x="2353" y="1153"/>
                  <a:pt x="2352" y="1153"/>
                  <a:pt x="2352" y="1152"/>
                </a:cubicBezTo>
                <a:cubicBezTo>
                  <a:pt x="2351" y="1152"/>
                  <a:pt x="2351" y="1152"/>
                  <a:pt x="2350" y="1152"/>
                </a:cubicBezTo>
                <a:cubicBezTo>
                  <a:pt x="2350" y="1152"/>
                  <a:pt x="2349" y="1151"/>
                  <a:pt x="2349" y="1151"/>
                </a:cubicBezTo>
                <a:cubicBezTo>
                  <a:pt x="2349" y="1151"/>
                  <a:pt x="2349" y="1151"/>
                  <a:pt x="2348" y="1151"/>
                </a:cubicBezTo>
                <a:cubicBezTo>
                  <a:pt x="2350" y="1151"/>
                  <a:pt x="2352" y="1151"/>
                  <a:pt x="2353" y="1150"/>
                </a:cubicBezTo>
                <a:cubicBezTo>
                  <a:pt x="2354" y="1150"/>
                  <a:pt x="2355" y="1150"/>
                  <a:pt x="2355" y="1150"/>
                </a:cubicBezTo>
                <a:cubicBezTo>
                  <a:pt x="2356" y="1150"/>
                  <a:pt x="2356" y="1150"/>
                  <a:pt x="2357" y="1150"/>
                </a:cubicBezTo>
                <a:cubicBezTo>
                  <a:pt x="2358" y="1150"/>
                  <a:pt x="2359" y="1150"/>
                  <a:pt x="2360" y="1149"/>
                </a:cubicBezTo>
                <a:cubicBezTo>
                  <a:pt x="2361" y="1149"/>
                  <a:pt x="2363" y="1149"/>
                  <a:pt x="2364" y="1148"/>
                </a:cubicBezTo>
                <a:cubicBezTo>
                  <a:pt x="2365" y="1148"/>
                  <a:pt x="2366" y="1148"/>
                  <a:pt x="2366" y="1148"/>
                </a:cubicBezTo>
                <a:cubicBezTo>
                  <a:pt x="2366" y="1147"/>
                  <a:pt x="2367" y="1147"/>
                  <a:pt x="2367" y="1147"/>
                </a:cubicBezTo>
                <a:cubicBezTo>
                  <a:pt x="2367" y="1147"/>
                  <a:pt x="2367" y="1147"/>
                  <a:pt x="2367" y="1147"/>
                </a:cubicBezTo>
                <a:cubicBezTo>
                  <a:pt x="2367" y="1147"/>
                  <a:pt x="2367" y="1147"/>
                  <a:pt x="2367" y="1147"/>
                </a:cubicBezTo>
                <a:cubicBezTo>
                  <a:pt x="2367" y="1147"/>
                  <a:pt x="2367" y="1147"/>
                  <a:pt x="2367" y="1147"/>
                </a:cubicBezTo>
                <a:cubicBezTo>
                  <a:pt x="2367" y="1146"/>
                  <a:pt x="2367" y="1146"/>
                  <a:pt x="2367" y="1146"/>
                </a:cubicBezTo>
                <a:cubicBezTo>
                  <a:pt x="2367" y="1146"/>
                  <a:pt x="2367" y="1146"/>
                  <a:pt x="2367" y="1146"/>
                </a:cubicBezTo>
                <a:cubicBezTo>
                  <a:pt x="2366" y="1146"/>
                  <a:pt x="2366" y="1146"/>
                  <a:pt x="2366" y="1146"/>
                </a:cubicBezTo>
                <a:cubicBezTo>
                  <a:pt x="2366" y="1146"/>
                  <a:pt x="2366" y="1146"/>
                  <a:pt x="2366" y="1146"/>
                </a:cubicBezTo>
                <a:cubicBezTo>
                  <a:pt x="2366" y="1146"/>
                  <a:pt x="2366" y="1146"/>
                  <a:pt x="2366" y="1146"/>
                </a:cubicBezTo>
                <a:cubicBezTo>
                  <a:pt x="2366" y="1146"/>
                  <a:pt x="2366" y="1146"/>
                  <a:pt x="2366" y="1146"/>
                </a:cubicBezTo>
                <a:cubicBezTo>
                  <a:pt x="2366" y="1146"/>
                  <a:pt x="2366" y="1146"/>
                  <a:pt x="2366" y="1146"/>
                </a:cubicBezTo>
                <a:cubicBezTo>
                  <a:pt x="2366" y="1147"/>
                  <a:pt x="2366" y="1147"/>
                  <a:pt x="2366" y="1147"/>
                </a:cubicBezTo>
                <a:cubicBezTo>
                  <a:pt x="2366" y="1147"/>
                  <a:pt x="2366" y="1147"/>
                  <a:pt x="2366" y="1147"/>
                </a:cubicBezTo>
                <a:cubicBezTo>
                  <a:pt x="2366" y="1147"/>
                  <a:pt x="2366" y="1147"/>
                  <a:pt x="2366" y="1147"/>
                </a:cubicBezTo>
                <a:cubicBezTo>
                  <a:pt x="2366" y="1147"/>
                  <a:pt x="2366" y="1147"/>
                  <a:pt x="2366" y="1147"/>
                </a:cubicBezTo>
                <a:cubicBezTo>
                  <a:pt x="2366" y="1147"/>
                  <a:pt x="2366" y="1147"/>
                  <a:pt x="2366" y="1147"/>
                </a:cubicBezTo>
                <a:cubicBezTo>
                  <a:pt x="2366" y="1147"/>
                  <a:pt x="2365" y="1147"/>
                  <a:pt x="2364" y="1147"/>
                </a:cubicBezTo>
                <a:cubicBezTo>
                  <a:pt x="2363" y="1147"/>
                  <a:pt x="2361" y="1147"/>
                  <a:pt x="2359" y="1147"/>
                </a:cubicBezTo>
                <a:cubicBezTo>
                  <a:pt x="2359" y="1147"/>
                  <a:pt x="2358" y="1147"/>
                  <a:pt x="2356" y="1147"/>
                </a:cubicBezTo>
                <a:cubicBezTo>
                  <a:pt x="2356" y="1147"/>
                  <a:pt x="2355" y="1147"/>
                  <a:pt x="2355" y="1147"/>
                </a:cubicBezTo>
                <a:cubicBezTo>
                  <a:pt x="2354" y="1147"/>
                  <a:pt x="2354" y="1147"/>
                  <a:pt x="2353" y="1147"/>
                </a:cubicBezTo>
                <a:cubicBezTo>
                  <a:pt x="2349" y="1148"/>
                  <a:pt x="2343" y="1148"/>
                  <a:pt x="2338" y="1149"/>
                </a:cubicBezTo>
                <a:cubicBezTo>
                  <a:pt x="2335" y="1149"/>
                  <a:pt x="2332" y="1149"/>
                  <a:pt x="2329" y="1149"/>
                </a:cubicBezTo>
                <a:cubicBezTo>
                  <a:pt x="2328" y="1149"/>
                  <a:pt x="2327" y="1149"/>
                  <a:pt x="2326" y="1149"/>
                </a:cubicBezTo>
                <a:cubicBezTo>
                  <a:pt x="2326" y="1148"/>
                  <a:pt x="2327" y="1148"/>
                  <a:pt x="2327" y="1148"/>
                </a:cubicBezTo>
                <a:cubicBezTo>
                  <a:pt x="2328" y="1148"/>
                  <a:pt x="2328" y="1147"/>
                  <a:pt x="2329" y="1147"/>
                </a:cubicBezTo>
                <a:cubicBezTo>
                  <a:pt x="2330" y="1146"/>
                  <a:pt x="2331" y="1145"/>
                  <a:pt x="2332" y="1145"/>
                </a:cubicBezTo>
                <a:cubicBezTo>
                  <a:pt x="2332" y="1144"/>
                  <a:pt x="2333" y="1143"/>
                  <a:pt x="2334" y="1143"/>
                </a:cubicBezTo>
                <a:cubicBezTo>
                  <a:pt x="2334" y="1143"/>
                  <a:pt x="2334" y="1143"/>
                  <a:pt x="2334" y="1142"/>
                </a:cubicBezTo>
                <a:cubicBezTo>
                  <a:pt x="2335" y="1143"/>
                  <a:pt x="2335" y="1143"/>
                  <a:pt x="2335" y="1143"/>
                </a:cubicBezTo>
                <a:cubicBezTo>
                  <a:pt x="2349" y="1138"/>
                  <a:pt x="2354" y="1127"/>
                  <a:pt x="2359" y="1113"/>
                </a:cubicBezTo>
                <a:cubicBezTo>
                  <a:pt x="2345" y="1115"/>
                  <a:pt x="2338" y="1126"/>
                  <a:pt x="2335" y="1139"/>
                </a:cubicBezTo>
                <a:cubicBezTo>
                  <a:pt x="2334" y="1139"/>
                  <a:pt x="2333" y="1140"/>
                  <a:pt x="2333" y="1141"/>
                </a:cubicBezTo>
                <a:cubicBezTo>
                  <a:pt x="2332" y="1141"/>
                  <a:pt x="2331" y="1142"/>
                  <a:pt x="2330" y="1143"/>
                </a:cubicBezTo>
                <a:cubicBezTo>
                  <a:pt x="2329" y="1143"/>
                  <a:pt x="2329" y="1144"/>
                  <a:pt x="2328" y="1144"/>
                </a:cubicBezTo>
                <a:cubicBezTo>
                  <a:pt x="2327" y="1145"/>
                  <a:pt x="2326" y="1145"/>
                  <a:pt x="2326" y="1146"/>
                </a:cubicBezTo>
                <a:cubicBezTo>
                  <a:pt x="2325" y="1146"/>
                  <a:pt x="2324" y="1147"/>
                  <a:pt x="2324" y="1147"/>
                </a:cubicBezTo>
                <a:cubicBezTo>
                  <a:pt x="2323" y="1147"/>
                  <a:pt x="2323" y="1147"/>
                  <a:pt x="2323" y="1147"/>
                </a:cubicBezTo>
                <a:cubicBezTo>
                  <a:pt x="2323" y="1147"/>
                  <a:pt x="2323" y="1147"/>
                  <a:pt x="2323" y="1148"/>
                </a:cubicBezTo>
                <a:cubicBezTo>
                  <a:pt x="2322" y="1148"/>
                  <a:pt x="2322" y="1148"/>
                  <a:pt x="2322" y="1148"/>
                </a:cubicBezTo>
                <a:cubicBezTo>
                  <a:pt x="2321" y="1148"/>
                  <a:pt x="2321" y="1148"/>
                  <a:pt x="2320" y="1148"/>
                </a:cubicBezTo>
                <a:cubicBezTo>
                  <a:pt x="2317" y="1148"/>
                  <a:pt x="2314" y="1148"/>
                  <a:pt x="2310" y="1149"/>
                </a:cubicBezTo>
                <a:cubicBezTo>
                  <a:pt x="2310" y="1149"/>
                  <a:pt x="2310" y="1149"/>
                  <a:pt x="2310" y="1149"/>
                </a:cubicBezTo>
                <a:cubicBezTo>
                  <a:pt x="2309" y="1150"/>
                  <a:pt x="2309" y="1150"/>
                  <a:pt x="2309" y="1150"/>
                </a:cubicBezTo>
                <a:cubicBezTo>
                  <a:pt x="2309" y="1150"/>
                  <a:pt x="2309" y="1150"/>
                  <a:pt x="2309" y="1150"/>
                </a:cubicBezTo>
                <a:cubicBezTo>
                  <a:pt x="2308" y="1150"/>
                  <a:pt x="2308" y="1150"/>
                  <a:pt x="2308" y="1150"/>
                </a:cubicBezTo>
                <a:cubicBezTo>
                  <a:pt x="2307" y="1151"/>
                  <a:pt x="2307" y="1151"/>
                  <a:pt x="2306" y="1152"/>
                </a:cubicBezTo>
                <a:cubicBezTo>
                  <a:pt x="2305" y="1153"/>
                  <a:pt x="2304" y="1154"/>
                  <a:pt x="2303" y="1155"/>
                </a:cubicBezTo>
                <a:cubicBezTo>
                  <a:pt x="2301" y="1158"/>
                  <a:pt x="2299" y="1160"/>
                  <a:pt x="2297" y="1162"/>
                </a:cubicBezTo>
                <a:cubicBezTo>
                  <a:pt x="2297" y="1162"/>
                  <a:pt x="2297" y="1162"/>
                  <a:pt x="2297" y="1163"/>
                </a:cubicBezTo>
                <a:cubicBezTo>
                  <a:pt x="2296" y="1163"/>
                  <a:pt x="2296" y="1163"/>
                  <a:pt x="2296" y="1163"/>
                </a:cubicBezTo>
                <a:cubicBezTo>
                  <a:pt x="2296" y="1163"/>
                  <a:pt x="2295" y="1164"/>
                  <a:pt x="2295" y="1164"/>
                </a:cubicBezTo>
                <a:cubicBezTo>
                  <a:pt x="2295" y="1164"/>
                  <a:pt x="2295" y="1164"/>
                  <a:pt x="2294" y="1164"/>
                </a:cubicBezTo>
                <a:cubicBezTo>
                  <a:pt x="2293" y="1165"/>
                  <a:pt x="2292" y="1165"/>
                  <a:pt x="2291" y="1166"/>
                </a:cubicBezTo>
                <a:cubicBezTo>
                  <a:pt x="2290" y="1166"/>
                  <a:pt x="2289" y="1166"/>
                  <a:pt x="2288" y="1167"/>
                </a:cubicBezTo>
                <a:cubicBezTo>
                  <a:pt x="2288" y="1167"/>
                  <a:pt x="2288" y="1167"/>
                  <a:pt x="2287" y="1167"/>
                </a:cubicBezTo>
                <a:cubicBezTo>
                  <a:pt x="2287" y="1167"/>
                  <a:pt x="2286" y="1167"/>
                  <a:pt x="2286" y="1167"/>
                </a:cubicBezTo>
                <a:cubicBezTo>
                  <a:pt x="2284" y="1168"/>
                  <a:pt x="2282" y="1168"/>
                  <a:pt x="2281" y="1168"/>
                </a:cubicBezTo>
                <a:cubicBezTo>
                  <a:pt x="2280" y="1168"/>
                  <a:pt x="2280" y="1168"/>
                  <a:pt x="2279" y="1168"/>
                </a:cubicBezTo>
                <a:cubicBezTo>
                  <a:pt x="2278" y="1167"/>
                  <a:pt x="2277" y="1166"/>
                  <a:pt x="2275" y="1164"/>
                </a:cubicBezTo>
                <a:cubicBezTo>
                  <a:pt x="2272" y="1162"/>
                  <a:pt x="2270" y="1160"/>
                  <a:pt x="2267" y="1157"/>
                </a:cubicBezTo>
                <a:cubicBezTo>
                  <a:pt x="2264" y="1155"/>
                  <a:pt x="2261" y="1153"/>
                  <a:pt x="2259" y="1150"/>
                </a:cubicBezTo>
                <a:cubicBezTo>
                  <a:pt x="2253" y="1145"/>
                  <a:pt x="2248" y="1139"/>
                  <a:pt x="2244" y="1133"/>
                </a:cubicBezTo>
                <a:cubicBezTo>
                  <a:pt x="2242" y="1129"/>
                  <a:pt x="2239" y="1126"/>
                  <a:pt x="2237" y="1123"/>
                </a:cubicBezTo>
                <a:cubicBezTo>
                  <a:pt x="2236" y="1122"/>
                  <a:pt x="2236" y="1121"/>
                  <a:pt x="2235" y="1120"/>
                </a:cubicBezTo>
                <a:cubicBezTo>
                  <a:pt x="2234" y="1119"/>
                  <a:pt x="2233" y="1119"/>
                  <a:pt x="2233" y="1118"/>
                </a:cubicBezTo>
                <a:cubicBezTo>
                  <a:pt x="2231" y="1116"/>
                  <a:pt x="2230" y="1115"/>
                  <a:pt x="2228" y="1114"/>
                </a:cubicBezTo>
                <a:cubicBezTo>
                  <a:pt x="2226" y="1112"/>
                  <a:pt x="2223" y="1110"/>
                  <a:pt x="2220" y="1109"/>
                </a:cubicBezTo>
                <a:cubicBezTo>
                  <a:pt x="2220" y="1107"/>
                  <a:pt x="2219" y="1106"/>
                  <a:pt x="2219" y="1105"/>
                </a:cubicBezTo>
                <a:cubicBezTo>
                  <a:pt x="2219" y="1105"/>
                  <a:pt x="2219" y="1105"/>
                  <a:pt x="2219" y="1105"/>
                </a:cubicBezTo>
                <a:cubicBezTo>
                  <a:pt x="2220" y="1105"/>
                  <a:pt x="2220" y="1105"/>
                  <a:pt x="2221" y="1105"/>
                </a:cubicBezTo>
                <a:cubicBezTo>
                  <a:pt x="2224" y="1104"/>
                  <a:pt x="2227" y="1103"/>
                  <a:pt x="2230" y="1101"/>
                </a:cubicBezTo>
                <a:cubicBezTo>
                  <a:pt x="2230" y="1101"/>
                  <a:pt x="2230" y="1101"/>
                  <a:pt x="2231" y="1101"/>
                </a:cubicBezTo>
                <a:cubicBezTo>
                  <a:pt x="2231" y="1100"/>
                  <a:pt x="2231" y="1100"/>
                  <a:pt x="2232" y="1100"/>
                </a:cubicBezTo>
                <a:cubicBezTo>
                  <a:pt x="2232" y="1099"/>
                  <a:pt x="2232" y="1099"/>
                  <a:pt x="2232" y="1099"/>
                </a:cubicBezTo>
                <a:cubicBezTo>
                  <a:pt x="2233" y="1099"/>
                  <a:pt x="2233" y="1099"/>
                  <a:pt x="2233" y="1099"/>
                </a:cubicBezTo>
                <a:cubicBezTo>
                  <a:pt x="2233" y="1099"/>
                  <a:pt x="2233" y="1098"/>
                  <a:pt x="2233" y="1098"/>
                </a:cubicBezTo>
                <a:cubicBezTo>
                  <a:pt x="2235" y="1096"/>
                  <a:pt x="2236" y="1095"/>
                  <a:pt x="2237" y="1094"/>
                </a:cubicBezTo>
                <a:cubicBezTo>
                  <a:pt x="2237" y="1093"/>
                  <a:pt x="2237" y="1092"/>
                  <a:pt x="2238" y="1091"/>
                </a:cubicBezTo>
                <a:cubicBezTo>
                  <a:pt x="2238" y="1091"/>
                  <a:pt x="2239" y="1090"/>
                  <a:pt x="2239" y="1089"/>
                </a:cubicBezTo>
                <a:cubicBezTo>
                  <a:pt x="2240" y="1088"/>
                  <a:pt x="2240" y="1088"/>
                  <a:pt x="2241" y="1087"/>
                </a:cubicBezTo>
                <a:cubicBezTo>
                  <a:pt x="2241" y="1086"/>
                  <a:pt x="2242" y="1086"/>
                  <a:pt x="2242" y="1085"/>
                </a:cubicBezTo>
                <a:cubicBezTo>
                  <a:pt x="2243" y="1085"/>
                  <a:pt x="2243" y="1084"/>
                  <a:pt x="2244" y="1084"/>
                </a:cubicBezTo>
                <a:cubicBezTo>
                  <a:pt x="2244" y="1084"/>
                  <a:pt x="2244" y="1084"/>
                  <a:pt x="2244" y="1084"/>
                </a:cubicBezTo>
                <a:cubicBezTo>
                  <a:pt x="2244" y="1084"/>
                  <a:pt x="2245" y="1084"/>
                  <a:pt x="2245" y="1084"/>
                </a:cubicBezTo>
                <a:cubicBezTo>
                  <a:pt x="2245" y="1084"/>
                  <a:pt x="2245" y="1084"/>
                  <a:pt x="2246" y="1084"/>
                </a:cubicBezTo>
                <a:cubicBezTo>
                  <a:pt x="2246" y="1084"/>
                  <a:pt x="2246" y="1084"/>
                  <a:pt x="2246" y="1084"/>
                </a:cubicBezTo>
                <a:cubicBezTo>
                  <a:pt x="2247" y="1084"/>
                  <a:pt x="2247" y="1084"/>
                  <a:pt x="2247" y="1084"/>
                </a:cubicBezTo>
                <a:cubicBezTo>
                  <a:pt x="2248" y="1084"/>
                  <a:pt x="2248" y="1084"/>
                  <a:pt x="2249" y="1084"/>
                </a:cubicBezTo>
                <a:cubicBezTo>
                  <a:pt x="2249" y="1084"/>
                  <a:pt x="2249" y="1084"/>
                  <a:pt x="2249" y="1084"/>
                </a:cubicBezTo>
                <a:cubicBezTo>
                  <a:pt x="2250" y="1084"/>
                  <a:pt x="2250" y="1084"/>
                  <a:pt x="2250" y="1084"/>
                </a:cubicBezTo>
                <a:cubicBezTo>
                  <a:pt x="2251" y="1084"/>
                  <a:pt x="2251" y="1084"/>
                  <a:pt x="2252" y="1084"/>
                </a:cubicBezTo>
                <a:cubicBezTo>
                  <a:pt x="2253" y="1084"/>
                  <a:pt x="2254" y="1085"/>
                  <a:pt x="2255" y="1085"/>
                </a:cubicBezTo>
                <a:cubicBezTo>
                  <a:pt x="2256" y="1085"/>
                  <a:pt x="2257" y="1086"/>
                  <a:pt x="2258" y="1086"/>
                </a:cubicBezTo>
                <a:cubicBezTo>
                  <a:pt x="2258" y="1086"/>
                  <a:pt x="2258" y="1086"/>
                  <a:pt x="2258" y="1086"/>
                </a:cubicBezTo>
                <a:cubicBezTo>
                  <a:pt x="2258" y="1086"/>
                  <a:pt x="2258" y="1087"/>
                  <a:pt x="2257" y="1087"/>
                </a:cubicBezTo>
                <a:cubicBezTo>
                  <a:pt x="2258" y="1087"/>
                  <a:pt x="2259" y="1088"/>
                  <a:pt x="2260" y="1088"/>
                </a:cubicBezTo>
                <a:cubicBezTo>
                  <a:pt x="2258" y="1088"/>
                  <a:pt x="2258" y="1088"/>
                  <a:pt x="2258" y="1088"/>
                </a:cubicBezTo>
                <a:cubicBezTo>
                  <a:pt x="2254" y="1107"/>
                  <a:pt x="2274" y="1100"/>
                  <a:pt x="2282" y="1105"/>
                </a:cubicBezTo>
                <a:cubicBezTo>
                  <a:pt x="2280" y="1097"/>
                  <a:pt x="2270" y="1077"/>
                  <a:pt x="2259" y="1085"/>
                </a:cubicBezTo>
                <a:cubicBezTo>
                  <a:pt x="2259" y="1085"/>
                  <a:pt x="2259" y="1085"/>
                  <a:pt x="2258" y="1084"/>
                </a:cubicBezTo>
                <a:cubicBezTo>
                  <a:pt x="2257" y="1084"/>
                  <a:pt x="2256" y="1084"/>
                  <a:pt x="2255" y="1083"/>
                </a:cubicBezTo>
                <a:cubicBezTo>
                  <a:pt x="2254" y="1083"/>
                  <a:pt x="2253" y="1083"/>
                  <a:pt x="2252" y="1083"/>
                </a:cubicBezTo>
                <a:cubicBezTo>
                  <a:pt x="2251" y="1082"/>
                  <a:pt x="2251" y="1082"/>
                  <a:pt x="2250" y="1082"/>
                </a:cubicBezTo>
                <a:cubicBezTo>
                  <a:pt x="2250" y="1082"/>
                  <a:pt x="2250" y="1082"/>
                  <a:pt x="2250" y="1082"/>
                </a:cubicBezTo>
                <a:cubicBezTo>
                  <a:pt x="2249" y="1082"/>
                  <a:pt x="2249" y="1082"/>
                  <a:pt x="2249" y="1082"/>
                </a:cubicBezTo>
                <a:cubicBezTo>
                  <a:pt x="2248" y="1082"/>
                  <a:pt x="2248" y="1082"/>
                  <a:pt x="2248" y="1082"/>
                </a:cubicBezTo>
                <a:cubicBezTo>
                  <a:pt x="2247" y="1082"/>
                  <a:pt x="2247" y="1082"/>
                  <a:pt x="2246" y="1082"/>
                </a:cubicBezTo>
                <a:cubicBezTo>
                  <a:pt x="2246" y="1082"/>
                  <a:pt x="2246" y="1082"/>
                  <a:pt x="2246" y="1082"/>
                </a:cubicBezTo>
                <a:cubicBezTo>
                  <a:pt x="2245" y="1082"/>
                  <a:pt x="2245" y="1082"/>
                  <a:pt x="2245" y="1082"/>
                </a:cubicBezTo>
                <a:cubicBezTo>
                  <a:pt x="2246" y="1081"/>
                  <a:pt x="2248" y="1079"/>
                  <a:pt x="2250" y="1078"/>
                </a:cubicBezTo>
                <a:cubicBezTo>
                  <a:pt x="2250" y="1077"/>
                  <a:pt x="2250" y="1077"/>
                  <a:pt x="2251" y="1077"/>
                </a:cubicBezTo>
                <a:cubicBezTo>
                  <a:pt x="2252" y="1076"/>
                  <a:pt x="2252" y="1076"/>
                  <a:pt x="2252" y="1076"/>
                </a:cubicBezTo>
                <a:cubicBezTo>
                  <a:pt x="2253" y="1075"/>
                  <a:pt x="2253" y="1075"/>
                  <a:pt x="2254" y="1074"/>
                </a:cubicBezTo>
                <a:cubicBezTo>
                  <a:pt x="2255" y="1074"/>
                  <a:pt x="2255" y="1073"/>
                  <a:pt x="2256" y="1073"/>
                </a:cubicBezTo>
                <a:cubicBezTo>
                  <a:pt x="2257" y="1072"/>
                  <a:pt x="2258" y="1072"/>
                  <a:pt x="2258" y="1072"/>
                </a:cubicBezTo>
                <a:cubicBezTo>
                  <a:pt x="2261" y="1070"/>
                  <a:pt x="2264" y="1068"/>
                  <a:pt x="2267" y="1067"/>
                </a:cubicBezTo>
                <a:cubicBezTo>
                  <a:pt x="2268" y="1067"/>
                  <a:pt x="2270" y="1066"/>
                  <a:pt x="2271" y="1066"/>
                </a:cubicBezTo>
                <a:cubicBezTo>
                  <a:pt x="2271" y="1066"/>
                  <a:pt x="2271" y="1066"/>
                  <a:pt x="2271" y="1066"/>
                </a:cubicBezTo>
                <a:cubicBezTo>
                  <a:pt x="2271" y="1066"/>
                  <a:pt x="2271" y="1066"/>
                  <a:pt x="2272" y="1065"/>
                </a:cubicBezTo>
                <a:cubicBezTo>
                  <a:pt x="2284" y="1066"/>
                  <a:pt x="2296" y="1069"/>
                  <a:pt x="2311" y="1071"/>
                </a:cubicBezTo>
                <a:cubicBezTo>
                  <a:pt x="2305" y="1068"/>
                  <a:pt x="2298" y="1065"/>
                  <a:pt x="2291" y="1063"/>
                </a:cubicBezTo>
                <a:cubicBezTo>
                  <a:pt x="2292" y="1062"/>
                  <a:pt x="2293" y="1063"/>
                  <a:pt x="2294" y="1063"/>
                </a:cubicBezTo>
                <a:cubicBezTo>
                  <a:pt x="2295" y="1062"/>
                  <a:pt x="2296" y="1062"/>
                  <a:pt x="2296" y="1062"/>
                </a:cubicBezTo>
                <a:cubicBezTo>
                  <a:pt x="2299" y="1063"/>
                  <a:pt x="2301" y="1063"/>
                  <a:pt x="2301" y="1063"/>
                </a:cubicBezTo>
                <a:cubicBezTo>
                  <a:pt x="2301" y="1063"/>
                  <a:pt x="2301" y="1063"/>
                  <a:pt x="2300" y="1062"/>
                </a:cubicBezTo>
                <a:cubicBezTo>
                  <a:pt x="2299" y="1062"/>
                  <a:pt x="2298" y="1062"/>
                  <a:pt x="2297" y="1061"/>
                </a:cubicBezTo>
                <a:cubicBezTo>
                  <a:pt x="2296" y="1061"/>
                  <a:pt x="2295" y="1061"/>
                  <a:pt x="2294" y="1061"/>
                </a:cubicBezTo>
                <a:cubicBezTo>
                  <a:pt x="2293" y="1060"/>
                  <a:pt x="2292" y="1060"/>
                  <a:pt x="2291" y="1060"/>
                </a:cubicBezTo>
                <a:cubicBezTo>
                  <a:pt x="2290" y="1060"/>
                  <a:pt x="2289" y="1060"/>
                  <a:pt x="2288" y="1060"/>
                </a:cubicBezTo>
                <a:cubicBezTo>
                  <a:pt x="2287" y="1060"/>
                  <a:pt x="2287" y="1060"/>
                  <a:pt x="2286" y="1060"/>
                </a:cubicBezTo>
                <a:cubicBezTo>
                  <a:pt x="2285" y="1060"/>
                  <a:pt x="2285" y="1060"/>
                  <a:pt x="2284" y="1060"/>
                </a:cubicBezTo>
                <a:cubicBezTo>
                  <a:pt x="2284" y="1060"/>
                  <a:pt x="2283" y="1060"/>
                  <a:pt x="2283" y="1060"/>
                </a:cubicBezTo>
                <a:cubicBezTo>
                  <a:pt x="2283" y="1060"/>
                  <a:pt x="2283" y="1060"/>
                  <a:pt x="2283" y="1060"/>
                </a:cubicBezTo>
                <a:cubicBezTo>
                  <a:pt x="2281" y="1060"/>
                  <a:pt x="2280" y="1059"/>
                  <a:pt x="2279" y="1059"/>
                </a:cubicBezTo>
                <a:cubicBezTo>
                  <a:pt x="2279" y="1058"/>
                  <a:pt x="2280" y="1057"/>
                  <a:pt x="2281" y="1056"/>
                </a:cubicBezTo>
                <a:cubicBezTo>
                  <a:pt x="2281" y="1056"/>
                  <a:pt x="2282" y="1055"/>
                  <a:pt x="2282" y="1054"/>
                </a:cubicBezTo>
                <a:cubicBezTo>
                  <a:pt x="2283" y="1053"/>
                  <a:pt x="2283" y="1052"/>
                  <a:pt x="2283" y="1052"/>
                </a:cubicBezTo>
                <a:cubicBezTo>
                  <a:pt x="2283" y="1052"/>
                  <a:pt x="2283" y="1052"/>
                  <a:pt x="2283" y="1052"/>
                </a:cubicBezTo>
                <a:cubicBezTo>
                  <a:pt x="2284" y="1050"/>
                  <a:pt x="2284" y="1050"/>
                  <a:pt x="2284" y="1050"/>
                </a:cubicBezTo>
                <a:cubicBezTo>
                  <a:pt x="2287" y="1050"/>
                  <a:pt x="2290" y="1050"/>
                  <a:pt x="2292" y="1048"/>
                </a:cubicBezTo>
                <a:cubicBezTo>
                  <a:pt x="2294" y="1051"/>
                  <a:pt x="2296" y="1053"/>
                  <a:pt x="2298" y="1056"/>
                </a:cubicBezTo>
                <a:cubicBezTo>
                  <a:pt x="2301" y="1059"/>
                  <a:pt x="2303" y="1061"/>
                  <a:pt x="2306" y="1064"/>
                </a:cubicBezTo>
                <a:cubicBezTo>
                  <a:pt x="2308" y="1067"/>
                  <a:pt x="2311" y="1070"/>
                  <a:pt x="2314" y="1072"/>
                </a:cubicBezTo>
                <a:cubicBezTo>
                  <a:pt x="2315" y="1073"/>
                  <a:pt x="2315" y="1073"/>
                  <a:pt x="2315" y="1073"/>
                </a:cubicBezTo>
                <a:cubicBezTo>
                  <a:pt x="2317" y="1074"/>
                  <a:pt x="2317" y="1074"/>
                  <a:pt x="2317" y="1074"/>
                </a:cubicBezTo>
                <a:cubicBezTo>
                  <a:pt x="2317" y="1074"/>
                  <a:pt x="2317" y="1074"/>
                  <a:pt x="2317" y="1074"/>
                </a:cubicBezTo>
                <a:cubicBezTo>
                  <a:pt x="2317" y="1074"/>
                  <a:pt x="2317" y="1074"/>
                  <a:pt x="2317" y="1074"/>
                </a:cubicBezTo>
                <a:cubicBezTo>
                  <a:pt x="2317" y="1074"/>
                  <a:pt x="2317" y="1074"/>
                  <a:pt x="2317" y="1074"/>
                </a:cubicBezTo>
                <a:cubicBezTo>
                  <a:pt x="2317" y="1074"/>
                  <a:pt x="2317" y="1074"/>
                  <a:pt x="2317" y="1074"/>
                </a:cubicBezTo>
                <a:cubicBezTo>
                  <a:pt x="2318" y="1075"/>
                  <a:pt x="2318" y="1075"/>
                  <a:pt x="2318" y="1075"/>
                </a:cubicBezTo>
                <a:cubicBezTo>
                  <a:pt x="2319" y="1075"/>
                  <a:pt x="2319" y="1075"/>
                  <a:pt x="2319" y="1075"/>
                </a:cubicBezTo>
                <a:cubicBezTo>
                  <a:pt x="2319" y="1075"/>
                  <a:pt x="2319" y="1076"/>
                  <a:pt x="2319" y="1076"/>
                </a:cubicBezTo>
                <a:cubicBezTo>
                  <a:pt x="2319" y="1077"/>
                  <a:pt x="2319" y="1077"/>
                  <a:pt x="2320" y="1077"/>
                </a:cubicBezTo>
                <a:cubicBezTo>
                  <a:pt x="2320" y="1078"/>
                  <a:pt x="2320" y="1078"/>
                  <a:pt x="2320" y="1078"/>
                </a:cubicBezTo>
                <a:cubicBezTo>
                  <a:pt x="2320" y="1078"/>
                  <a:pt x="2320" y="1079"/>
                  <a:pt x="2320" y="1079"/>
                </a:cubicBezTo>
                <a:cubicBezTo>
                  <a:pt x="2320" y="1079"/>
                  <a:pt x="2321" y="1080"/>
                  <a:pt x="2321" y="1080"/>
                </a:cubicBezTo>
                <a:cubicBezTo>
                  <a:pt x="2321" y="1081"/>
                  <a:pt x="2321" y="1081"/>
                  <a:pt x="2321" y="1082"/>
                </a:cubicBezTo>
                <a:cubicBezTo>
                  <a:pt x="2321" y="1082"/>
                  <a:pt x="2322" y="1083"/>
                  <a:pt x="2322" y="1083"/>
                </a:cubicBezTo>
                <a:cubicBezTo>
                  <a:pt x="2322" y="1083"/>
                  <a:pt x="2322" y="1084"/>
                  <a:pt x="2322" y="1084"/>
                </a:cubicBezTo>
                <a:cubicBezTo>
                  <a:pt x="2322" y="1084"/>
                  <a:pt x="2322" y="1085"/>
                  <a:pt x="2322" y="1086"/>
                </a:cubicBezTo>
                <a:cubicBezTo>
                  <a:pt x="2322" y="1087"/>
                  <a:pt x="2323" y="1088"/>
                  <a:pt x="2323" y="1090"/>
                </a:cubicBezTo>
                <a:cubicBezTo>
                  <a:pt x="2323" y="1091"/>
                  <a:pt x="2322" y="1093"/>
                  <a:pt x="2322" y="1094"/>
                </a:cubicBezTo>
                <a:cubicBezTo>
                  <a:pt x="2322" y="1095"/>
                  <a:pt x="2322" y="1095"/>
                  <a:pt x="2322" y="1095"/>
                </a:cubicBezTo>
                <a:cubicBezTo>
                  <a:pt x="2322" y="1095"/>
                  <a:pt x="2322" y="1095"/>
                  <a:pt x="2321" y="1094"/>
                </a:cubicBezTo>
                <a:cubicBezTo>
                  <a:pt x="2321" y="1096"/>
                  <a:pt x="2321" y="1097"/>
                  <a:pt x="2321" y="1098"/>
                </a:cubicBezTo>
                <a:cubicBezTo>
                  <a:pt x="2319" y="1096"/>
                  <a:pt x="2319" y="1096"/>
                  <a:pt x="2319" y="1096"/>
                </a:cubicBezTo>
                <a:cubicBezTo>
                  <a:pt x="2290" y="1105"/>
                  <a:pt x="2309" y="1124"/>
                  <a:pt x="2306" y="1137"/>
                </a:cubicBezTo>
                <a:cubicBezTo>
                  <a:pt x="2317" y="1128"/>
                  <a:pt x="2342" y="1103"/>
                  <a:pt x="2325" y="1096"/>
                </a:cubicBezTo>
                <a:cubicBezTo>
                  <a:pt x="2325" y="1095"/>
                  <a:pt x="2325" y="1095"/>
                  <a:pt x="2325" y="1094"/>
                </a:cubicBezTo>
                <a:cubicBezTo>
                  <a:pt x="2325" y="1092"/>
                  <a:pt x="2325" y="1091"/>
                  <a:pt x="2325" y="1089"/>
                </a:cubicBezTo>
                <a:cubicBezTo>
                  <a:pt x="2325" y="1088"/>
                  <a:pt x="2325" y="1086"/>
                  <a:pt x="2325" y="1085"/>
                </a:cubicBezTo>
                <a:cubicBezTo>
                  <a:pt x="2325" y="1084"/>
                  <a:pt x="2324" y="1084"/>
                  <a:pt x="2324" y="1083"/>
                </a:cubicBezTo>
                <a:cubicBezTo>
                  <a:pt x="2324" y="1083"/>
                  <a:pt x="2324" y="1082"/>
                  <a:pt x="2324" y="1082"/>
                </a:cubicBezTo>
                <a:cubicBezTo>
                  <a:pt x="2324" y="1082"/>
                  <a:pt x="2324" y="1081"/>
                  <a:pt x="2324" y="1081"/>
                </a:cubicBezTo>
                <a:cubicBezTo>
                  <a:pt x="2324" y="1080"/>
                  <a:pt x="2323" y="1080"/>
                  <a:pt x="2323" y="1079"/>
                </a:cubicBezTo>
                <a:cubicBezTo>
                  <a:pt x="2323" y="1079"/>
                  <a:pt x="2323" y="1078"/>
                  <a:pt x="2323" y="1078"/>
                </a:cubicBezTo>
                <a:cubicBezTo>
                  <a:pt x="2322" y="1077"/>
                  <a:pt x="2322" y="1077"/>
                  <a:pt x="2322" y="1077"/>
                </a:cubicBezTo>
                <a:cubicBezTo>
                  <a:pt x="2323" y="1077"/>
                  <a:pt x="2324" y="1078"/>
                  <a:pt x="2325" y="1078"/>
                </a:cubicBezTo>
                <a:cubicBezTo>
                  <a:pt x="2326" y="1078"/>
                  <a:pt x="2327" y="1079"/>
                  <a:pt x="2328" y="1079"/>
                </a:cubicBezTo>
                <a:cubicBezTo>
                  <a:pt x="2329" y="1079"/>
                  <a:pt x="2330" y="1080"/>
                  <a:pt x="2331" y="1080"/>
                </a:cubicBezTo>
                <a:cubicBezTo>
                  <a:pt x="2332" y="1080"/>
                  <a:pt x="2333" y="1080"/>
                  <a:pt x="2334" y="1081"/>
                </a:cubicBezTo>
                <a:cubicBezTo>
                  <a:pt x="2335" y="1081"/>
                  <a:pt x="2336" y="1081"/>
                  <a:pt x="2337" y="1081"/>
                </a:cubicBezTo>
                <a:cubicBezTo>
                  <a:pt x="2338" y="1081"/>
                  <a:pt x="2339" y="1082"/>
                  <a:pt x="2340" y="1082"/>
                </a:cubicBezTo>
                <a:cubicBezTo>
                  <a:pt x="2342" y="1082"/>
                  <a:pt x="2343" y="1082"/>
                  <a:pt x="2344" y="1082"/>
                </a:cubicBezTo>
                <a:cubicBezTo>
                  <a:pt x="2345" y="1082"/>
                  <a:pt x="2346" y="1082"/>
                  <a:pt x="2347" y="1082"/>
                </a:cubicBezTo>
                <a:cubicBezTo>
                  <a:pt x="2348" y="1082"/>
                  <a:pt x="2349" y="1082"/>
                  <a:pt x="2350" y="1082"/>
                </a:cubicBezTo>
                <a:cubicBezTo>
                  <a:pt x="2352" y="1082"/>
                  <a:pt x="2354" y="1082"/>
                  <a:pt x="2356" y="1081"/>
                </a:cubicBezTo>
                <a:cubicBezTo>
                  <a:pt x="2357" y="1081"/>
                  <a:pt x="2358" y="1081"/>
                  <a:pt x="2359" y="1081"/>
                </a:cubicBezTo>
                <a:cubicBezTo>
                  <a:pt x="2360" y="1081"/>
                  <a:pt x="2361" y="1081"/>
                  <a:pt x="2362" y="1081"/>
                </a:cubicBezTo>
                <a:cubicBezTo>
                  <a:pt x="2362" y="1080"/>
                  <a:pt x="2363" y="1080"/>
                  <a:pt x="2363" y="1080"/>
                </a:cubicBezTo>
                <a:cubicBezTo>
                  <a:pt x="2363" y="1080"/>
                  <a:pt x="2363" y="1080"/>
                  <a:pt x="2363" y="1080"/>
                </a:cubicBezTo>
                <a:cubicBezTo>
                  <a:pt x="2364" y="1080"/>
                  <a:pt x="2364" y="1080"/>
                  <a:pt x="2364" y="1080"/>
                </a:cubicBezTo>
                <a:cubicBezTo>
                  <a:pt x="2364" y="1080"/>
                  <a:pt x="2364" y="1080"/>
                  <a:pt x="2364" y="1080"/>
                </a:cubicBezTo>
                <a:cubicBezTo>
                  <a:pt x="2365" y="1080"/>
                  <a:pt x="2365" y="1080"/>
                  <a:pt x="2365" y="1080"/>
                </a:cubicBezTo>
                <a:cubicBezTo>
                  <a:pt x="2366" y="1080"/>
                  <a:pt x="2367" y="1080"/>
                  <a:pt x="2368" y="1080"/>
                </a:cubicBezTo>
                <a:cubicBezTo>
                  <a:pt x="2368" y="1080"/>
                  <a:pt x="2369" y="1081"/>
                  <a:pt x="2370" y="1081"/>
                </a:cubicBezTo>
                <a:cubicBezTo>
                  <a:pt x="2371" y="1081"/>
                  <a:pt x="2372" y="1081"/>
                  <a:pt x="2373" y="1081"/>
                </a:cubicBezTo>
                <a:cubicBezTo>
                  <a:pt x="2374" y="1081"/>
                  <a:pt x="2375" y="1081"/>
                  <a:pt x="2376" y="1082"/>
                </a:cubicBezTo>
                <a:cubicBezTo>
                  <a:pt x="2376" y="1082"/>
                  <a:pt x="2377" y="1082"/>
                  <a:pt x="2377" y="1082"/>
                </a:cubicBezTo>
                <a:cubicBezTo>
                  <a:pt x="2377" y="1082"/>
                  <a:pt x="2377" y="1082"/>
                  <a:pt x="2377" y="1082"/>
                </a:cubicBezTo>
                <a:cubicBezTo>
                  <a:pt x="2378" y="1082"/>
                  <a:pt x="2379" y="1084"/>
                  <a:pt x="2380" y="1084"/>
                </a:cubicBezTo>
                <a:cubicBezTo>
                  <a:pt x="2381" y="1084"/>
                  <a:pt x="2381" y="1084"/>
                  <a:pt x="2381" y="1084"/>
                </a:cubicBezTo>
                <a:cubicBezTo>
                  <a:pt x="2376" y="1091"/>
                  <a:pt x="2387" y="1091"/>
                  <a:pt x="2391" y="1092"/>
                </a:cubicBezTo>
                <a:cubicBezTo>
                  <a:pt x="2398" y="1094"/>
                  <a:pt x="2399" y="1096"/>
                  <a:pt x="2404" y="1100"/>
                </a:cubicBezTo>
                <a:cubicBezTo>
                  <a:pt x="2405" y="1090"/>
                  <a:pt x="2395" y="1071"/>
                  <a:pt x="2379" y="1080"/>
                </a:cubicBezTo>
                <a:cubicBezTo>
                  <a:pt x="2378" y="1080"/>
                  <a:pt x="2378" y="1080"/>
                  <a:pt x="2377" y="1080"/>
                </a:cubicBezTo>
                <a:cubicBezTo>
                  <a:pt x="2376" y="1080"/>
                  <a:pt x="2375" y="1080"/>
                  <a:pt x="2374" y="1080"/>
                </a:cubicBezTo>
                <a:cubicBezTo>
                  <a:pt x="2373" y="1079"/>
                  <a:pt x="2372" y="1079"/>
                  <a:pt x="2371" y="1079"/>
                </a:cubicBezTo>
                <a:cubicBezTo>
                  <a:pt x="2370" y="1079"/>
                  <a:pt x="2369" y="1079"/>
                  <a:pt x="2368" y="1079"/>
                </a:cubicBezTo>
                <a:cubicBezTo>
                  <a:pt x="2369" y="1079"/>
                  <a:pt x="2369" y="1079"/>
                  <a:pt x="2369" y="1079"/>
                </a:cubicBezTo>
                <a:cubicBezTo>
                  <a:pt x="2370" y="1078"/>
                  <a:pt x="2371" y="1078"/>
                  <a:pt x="2372" y="1078"/>
                </a:cubicBezTo>
                <a:cubicBezTo>
                  <a:pt x="2375" y="1077"/>
                  <a:pt x="2377" y="1076"/>
                  <a:pt x="2379" y="1075"/>
                </a:cubicBezTo>
                <a:cubicBezTo>
                  <a:pt x="2381" y="1074"/>
                  <a:pt x="2382" y="1073"/>
                  <a:pt x="2384" y="1072"/>
                </a:cubicBezTo>
                <a:cubicBezTo>
                  <a:pt x="2385" y="1071"/>
                  <a:pt x="2385" y="1071"/>
                  <a:pt x="2385" y="1071"/>
                </a:cubicBezTo>
                <a:cubicBezTo>
                  <a:pt x="2385" y="1071"/>
                  <a:pt x="2385" y="1071"/>
                  <a:pt x="2383" y="1072"/>
                </a:cubicBezTo>
                <a:cubicBezTo>
                  <a:pt x="2382" y="1072"/>
                  <a:pt x="2381" y="1073"/>
                  <a:pt x="2379" y="1074"/>
                </a:cubicBezTo>
                <a:cubicBezTo>
                  <a:pt x="2377" y="1074"/>
                  <a:pt x="2374" y="1075"/>
                  <a:pt x="2371" y="1076"/>
                </a:cubicBezTo>
                <a:cubicBezTo>
                  <a:pt x="2371" y="1076"/>
                  <a:pt x="2370" y="1076"/>
                  <a:pt x="2369" y="1076"/>
                </a:cubicBezTo>
                <a:cubicBezTo>
                  <a:pt x="2368" y="1077"/>
                  <a:pt x="2368" y="1077"/>
                  <a:pt x="2367" y="1077"/>
                </a:cubicBezTo>
                <a:cubicBezTo>
                  <a:pt x="2365" y="1077"/>
                  <a:pt x="2363" y="1078"/>
                  <a:pt x="2362" y="1078"/>
                </a:cubicBezTo>
                <a:cubicBezTo>
                  <a:pt x="2361" y="1078"/>
                  <a:pt x="2360" y="1078"/>
                  <a:pt x="2359" y="1079"/>
                </a:cubicBezTo>
                <a:cubicBezTo>
                  <a:pt x="2358" y="1079"/>
                  <a:pt x="2357" y="1079"/>
                  <a:pt x="2356" y="1079"/>
                </a:cubicBezTo>
                <a:cubicBezTo>
                  <a:pt x="2354" y="1079"/>
                  <a:pt x="2352" y="1079"/>
                  <a:pt x="2350" y="1079"/>
                </a:cubicBezTo>
                <a:cubicBezTo>
                  <a:pt x="2349" y="1079"/>
                  <a:pt x="2349" y="1079"/>
                  <a:pt x="2348" y="1079"/>
                </a:cubicBezTo>
                <a:cubicBezTo>
                  <a:pt x="2347" y="1079"/>
                  <a:pt x="2345" y="1079"/>
                  <a:pt x="2344" y="1079"/>
                </a:cubicBezTo>
                <a:cubicBezTo>
                  <a:pt x="2343" y="1079"/>
                  <a:pt x="2342" y="1079"/>
                  <a:pt x="2341" y="1079"/>
                </a:cubicBezTo>
                <a:cubicBezTo>
                  <a:pt x="2340" y="1079"/>
                  <a:pt x="2339" y="1079"/>
                  <a:pt x="2338" y="1079"/>
                </a:cubicBezTo>
                <a:cubicBezTo>
                  <a:pt x="2337" y="1079"/>
                  <a:pt x="2336" y="1078"/>
                  <a:pt x="2335" y="1078"/>
                </a:cubicBezTo>
                <a:cubicBezTo>
                  <a:pt x="2334" y="1078"/>
                  <a:pt x="2333" y="1078"/>
                  <a:pt x="2332" y="1078"/>
                </a:cubicBezTo>
                <a:cubicBezTo>
                  <a:pt x="2331" y="1077"/>
                  <a:pt x="2330" y="1077"/>
                  <a:pt x="2329" y="1077"/>
                </a:cubicBezTo>
                <a:cubicBezTo>
                  <a:pt x="2329" y="1076"/>
                  <a:pt x="2328" y="1076"/>
                  <a:pt x="2327" y="1076"/>
                </a:cubicBezTo>
                <a:cubicBezTo>
                  <a:pt x="2326" y="1075"/>
                  <a:pt x="2325" y="1075"/>
                  <a:pt x="2324" y="1075"/>
                </a:cubicBezTo>
                <a:cubicBezTo>
                  <a:pt x="2323" y="1074"/>
                  <a:pt x="2323" y="1074"/>
                  <a:pt x="2323" y="1074"/>
                </a:cubicBezTo>
                <a:cubicBezTo>
                  <a:pt x="2322" y="1074"/>
                  <a:pt x="2322" y="1073"/>
                  <a:pt x="2321" y="1073"/>
                </a:cubicBezTo>
                <a:cubicBezTo>
                  <a:pt x="2320" y="1072"/>
                  <a:pt x="2320" y="1072"/>
                  <a:pt x="2320" y="1072"/>
                </a:cubicBezTo>
                <a:cubicBezTo>
                  <a:pt x="2319" y="1072"/>
                  <a:pt x="2319" y="1072"/>
                  <a:pt x="2319" y="1072"/>
                </a:cubicBezTo>
                <a:cubicBezTo>
                  <a:pt x="2319" y="1072"/>
                  <a:pt x="2319" y="1072"/>
                  <a:pt x="2319" y="1072"/>
                </a:cubicBezTo>
                <a:cubicBezTo>
                  <a:pt x="2319" y="1072"/>
                  <a:pt x="2319" y="1072"/>
                  <a:pt x="2319" y="1072"/>
                </a:cubicBezTo>
                <a:cubicBezTo>
                  <a:pt x="2319" y="1072"/>
                  <a:pt x="2319" y="1072"/>
                  <a:pt x="2319" y="1072"/>
                </a:cubicBezTo>
                <a:cubicBezTo>
                  <a:pt x="2319" y="1072"/>
                  <a:pt x="2319" y="1072"/>
                  <a:pt x="2319" y="1072"/>
                </a:cubicBezTo>
                <a:cubicBezTo>
                  <a:pt x="2319" y="1072"/>
                  <a:pt x="2319" y="1072"/>
                  <a:pt x="2319" y="1072"/>
                </a:cubicBezTo>
                <a:cubicBezTo>
                  <a:pt x="2318" y="1071"/>
                  <a:pt x="2318" y="1071"/>
                  <a:pt x="2318" y="1071"/>
                </a:cubicBezTo>
                <a:cubicBezTo>
                  <a:pt x="2316" y="1070"/>
                  <a:pt x="2316" y="1070"/>
                  <a:pt x="2316" y="1070"/>
                </a:cubicBezTo>
                <a:cubicBezTo>
                  <a:pt x="2313" y="1068"/>
                  <a:pt x="2311" y="1065"/>
                  <a:pt x="2308" y="1062"/>
                </a:cubicBezTo>
                <a:cubicBezTo>
                  <a:pt x="2306" y="1060"/>
                  <a:pt x="2303" y="1057"/>
                  <a:pt x="2301" y="1054"/>
                </a:cubicBezTo>
                <a:cubicBezTo>
                  <a:pt x="2299" y="1051"/>
                  <a:pt x="2296" y="1049"/>
                  <a:pt x="2294" y="1046"/>
                </a:cubicBezTo>
                <a:cubicBezTo>
                  <a:pt x="2299" y="1041"/>
                  <a:pt x="2298" y="1032"/>
                  <a:pt x="2300" y="1024"/>
                </a:cubicBezTo>
                <a:cubicBezTo>
                  <a:pt x="2287" y="1024"/>
                  <a:pt x="2279" y="1028"/>
                  <a:pt x="2278" y="1036"/>
                </a:cubicBezTo>
                <a:cubicBezTo>
                  <a:pt x="2278" y="1036"/>
                  <a:pt x="2277" y="1035"/>
                  <a:pt x="2276" y="1035"/>
                </a:cubicBezTo>
                <a:cubicBezTo>
                  <a:pt x="2275" y="1035"/>
                  <a:pt x="2274" y="1034"/>
                  <a:pt x="2273" y="1034"/>
                </a:cubicBezTo>
                <a:cubicBezTo>
                  <a:pt x="2272" y="1034"/>
                  <a:pt x="2272" y="1034"/>
                  <a:pt x="2271" y="1034"/>
                </a:cubicBezTo>
                <a:cubicBezTo>
                  <a:pt x="2271" y="1034"/>
                  <a:pt x="2270" y="1034"/>
                  <a:pt x="2270" y="1034"/>
                </a:cubicBezTo>
                <a:cubicBezTo>
                  <a:pt x="2269" y="1034"/>
                  <a:pt x="2269" y="1034"/>
                  <a:pt x="2268" y="1034"/>
                </a:cubicBezTo>
                <a:cubicBezTo>
                  <a:pt x="2268" y="1034"/>
                  <a:pt x="2267" y="1034"/>
                  <a:pt x="2267" y="1034"/>
                </a:cubicBezTo>
                <a:cubicBezTo>
                  <a:pt x="2268" y="1033"/>
                  <a:pt x="2269" y="1033"/>
                  <a:pt x="2271" y="1032"/>
                </a:cubicBezTo>
                <a:cubicBezTo>
                  <a:pt x="2279" y="1028"/>
                  <a:pt x="2288" y="1024"/>
                  <a:pt x="2298" y="1021"/>
                </a:cubicBezTo>
                <a:cubicBezTo>
                  <a:pt x="2302" y="1019"/>
                  <a:pt x="2307" y="1017"/>
                  <a:pt x="2312" y="1016"/>
                </a:cubicBezTo>
                <a:cubicBezTo>
                  <a:pt x="2313" y="1016"/>
                  <a:pt x="2314" y="1015"/>
                  <a:pt x="2315" y="1015"/>
                </a:cubicBezTo>
                <a:cubicBezTo>
                  <a:pt x="2317" y="1015"/>
                  <a:pt x="2317" y="1015"/>
                  <a:pt x="2317" y="1015"/>
                </a:cubicBezTo>
                <a:cubicBezTo>
                  <a:pt x="2319" y="1014"/>
                  <a:pt x="2319" y="1014"/>
                  <a:pt x="2319" y="1014"/>
                </a:cubicBezTo>
                <a:cubicBezTo>
                  <a:pt x="2321" y="1014"/>
                  <a:pt x="2321" y="1014"/>
                  <a:pt x="2321" y="1014"/>
                </a:cubicBezTo>
                <a:cubicBezTo>
                  <a:pt x="2322" y="1014"/>
                  <a:pt x="2322" y="1014"/>
                  <a:pt x="2322" y="1014"/>
                </a:cubicBezTo>
                <a:cubicBezTo>
                  <a:pt x="2322" y="1014"/>
                  <a:pt x="2322" y="1014"/>
                  <a:pt x="2322" y="1014"/>
                </a:cubicBezTo>
                <a:cubicBezTo>
                  <a:pt x="2322" y="1014"/>
                  <a:pt x="2322" y="1014"/>
                  <a:pt x="2322" y="1014"/>
                </a:cubicBezTo>
                <a:cubicBezTo>
                  <a:pt x="2322" y="1014"/>
                  <a:pt x="2322" y="1014"/>
                  <a:pt x="2322" y="1014"/>
                </a:cubicBezTo>
                <a:cubicBezTo>
                  <a:pt x="2322" y="1014"/>
                  <a:pt x="2322" y="1014"/>
                  <a:pt x="2322" y="1014"/>
                </a:cubicBezTo>
                <a:cubicBezTo>
                  <a:pt x="2322" y="1014"/>
                  <a:pt x="2322" y="1014"/>
                  <a:pt x="2322" y="1014"/>
                </a:cubicBezTo>
                <a:cubicBezTo>
                  <a:pt x="2324" y="1013"/>
                  <a:pt x="2325" y="1013"/>
                  <a:pt x="2326" y="1013"/>
                </a:cubicBezTo>
                <a:cubicBezTo>
                  <a:pt x="2333" y="1012"/>
                  <a:pt x="2339" y="1012"/>
                  <a:pt x="2346" y="1011"/>
                </a:cubicBezTo>
                <a:cubicBezTo>
                  <a:pt x="2346" y="1011"/>
                  <a:pt x="2346" y="1011"/>
                  <a:pt x="2346" y="1011"/>
                </a:cubicBezTo>
                <a:cubicBezTo>
                  <a:pt x="2349" y="1012"/>
                  <a:pt x="2352" y="1013"/>
                  <a:pt x="2355" y="1015"/>
                </a:cubicBezTo>
                <a:cubicBezTo>
                  <a:pt x="2355" y="1015"/>
                  <a:pt x="2356" y="1015"/>
                  <a:pt x="2357" y="1016"/>
                </a:cubicBezTo>
                <a:cubicBezTo>
                  <a:pt x="2358" y="1016"/>
                  <a:pt x="2358" y="1017"/>
                  <a:pt x="2359" y="1017"/>
                </a:cubicBezTo>
                <a:cubicBezTo>
                  <a:pt x="2360" y="1018"/>
                  <a:pt x="2362" y="1019"/>
                  <a:pt x="2363" y="1020"/>
                </a:cubicBezTo>
                <a:cubicBezTo>
                  <a:pt x="2364" y="1020"/>
                  <a:pt x="2364" y="1020"/>
                  <a:pt x="2364" y="1021"/>
                </a:cubicBezTo>
                <a:cubicBezTo>
                  <a:pt x="2359" y="1044"/>
                  <a:pt x="2380" y="1040"/>
                  <a:pt x="2393" y="1051"/>
                </a:cubicBezTo>
                <a:cubicBezTo>
                  <a:pt x="2404" y="1025"/>
                  <a:pt x="2390" y="1016"/>
                  <a:pt x="2365" y="1018"/>
                </a:cubicBezTo>
                <a:cubicBezTo>
                  <a:pt x="2365" y="1018"/>
                  <a:pt x="2365" y="1018"/>
                  <a:pt x="2365" y="1018"/>
                </a:cubicBezTo>
                <a:cubicBezTo>
                  <a:pt x="2364" y="1017"/>
                  <a:pt x="2362" y="1016"/>
                  <a:pt x="2361" y="1015"/>
                </a:cubicBezTo>
                <a:cubicBezTo>
                  <a:pt x="2360" y="1015"/>
                  <a:pt x="2359" y="1014"/>
                  <a:pt x="2359" y="1014"/>
                </a:cubicBezTo>
                <a:cubicBezTo>
                  <a:pt x="2358" y="1013"/>
                  <a:pt x="2357" y="1013"/>
                  <a:pt x="2356" y="1013"/>
                </a:cubicBezTo>
                <a:cubicBezTo>
                  <a:pt x="2355" y="1012"/>
                  <a:pt x="2354" y="1012"/>
                  <a:pt x="2353" y="1011"/>
                </a:cubicBezTo>
                <a:cubicBezTo>
                  <a:pt x="2353" y="1011"/>
                  <a:pt x="2354" y="1011"/>
                  <a:pt x="2355" y="1011"/>
                </a:cubicBezTo>
                <a:cubicBezTo>
                  <a:pt x="2360" y="1011"/>
                  <a:pt x="2364" y="1010"/>
                  <a:pt x="2369" y="1010"/>
                </a:cubicBezTo>
                <a:cubicBezTo>
                  <a:pt x="2371" y="1009"/>
                  <a:pt x="2374" y="1009"/>
                  <a:pt x="2376" y="1009"/>
                </a:cubicBezTo>
                <a:cubicBezTo>
                  <a:pt x="2378" y="1008"/>
                  <a:pt x="2379" y="1008"/>
                  <a:pt x="2380" y="1008"/>
                </a:cubicBezTo>
                <a:cubicBezTo>
                  <a:pt x="2381" y="1008"/>
                  <a:pt x="2381" y="1008"/>
                  <a:pt x="2381" y="1008"/>
                </a:cubicBezTo>
                <a:cubicBezTo>
                  <a:pt x="2381" y="1008"/>
                  <a:pt x="2381" y="1008"/>
                  <a:pt x="2381" y="1008"/>
                </a:cubicBezTo>
                <a:cubicBezTo>
                  <a:pt x="2381" y="1008"/>
                  <a:pt x="2381" y="1008"/>
                  <a:pt x="2381" y="1008"/>
                </a:cubicBezTo>
                <a:cubicBezTo>
                  <a:pt x="2381" y="1008"/>
                  <a:pt x="2381" y="1008"/>
                  <a:pt x="2381" y="1008"/>
                </a:cubicBezTo>
                <a:cubicBezTo>
                  <a:pt x="2382" y="1008"/>
                  <a:pt x="2382" y="1008"/>
                  <a:pt x="2382" y="1008"/>
                </a:cubicBezTo>
                <a:cubicBezTo>
                  <a:pt x="2383" y="1007"/>
                  <a:pt x="2383" y="1007"/>
                  <a:pt x="2383" y="1007"/>
                </a:cubicBezTo>
                <a:cubicBezTo>
                  <a:pt x="2388" y="1006"/>
                  <a:pt x="2393" y="1004"/>
                  <a:pt x="2398" y="1002"/>
                </a:cubicBezTo>
                <a:cubicBezTo>
                  <a:pt x="2398" y="1002"/>
                  <a:pt x="2398" y="1002"/>
                  <a:pt x="2398" y="1002"/>
                </a:cubicBezTo>
                <a:cubicBezTo>
                  <a:pt x="2398" y="1003"/>
                  <a:pt x="2399" y="1003"/>
                  <a:pt x="2400" y="1003"/>
                </a:cubicBezTo>
                <a:cubicBezTo>
                  <a:pt x="2400" y="1003"/>
                  <a:pt x="2401" y="1004"/>
                  <a:pt x="2402" y="1004"/>
                </a:cubicBezTo>
                <a:cubicBezTo>
                  <a:pt x="2403" y="1004"/>
                  <a:pt x="2403" y="1005"/>
                  <a:pt x="2404" y="1005"/>
                </a:cubicBezTo>
                <a:cubicBezTo>
                  <a:pt x="2405" y="1006"/>
                  <a:pt x="2406" y="1006"/>
                  <a:pt x="2407" y="1006"/>
                </a:cubicBezTo>
                <a:cubicBezTo>
                  <a:pt x="2409" y="1007"/>
                  <a:pt x="2410" y="1009"/>
                  <a:pt x="2412" y="1010"/>
                </a:cubicBezTo>
                <a:cubicBezTo>
                  <a:pt x="2414" y="1011"/>
                  <a:pt x="2416" y="1013"/>
                  <a:pt x="2418" y="1014"/>
                </a:cubicBezTo>
                <a:cubicBezTo>
                  <a:pt x="2420" y="1015"/>
                  <a:pt x="2422" y="1017"/>
                  <a:pt x="2425" y="1018"/>
                </a:cubicBezTo>
                <a:cubicBezTo>
                  <a:pt x="2426" y="1018"/>
                  <a:pt x="2426" y="1019"/>
                  <a:pt x="2427" y="1019"/>
                </a:cubicBezTo>
                <a:cubicBezTo>
                  <a:pt x="2427" y="1019"/>
                  <a:pt x="2427" y="1019"/>
                  <a:pt x="2428" y="1020"/>
                </a:cubicBezTo>
                <a:cubicBezTo>
                  <a:pt x="2429" y="1020"/>
                  <a:pt x="2429" y="1020"/>
                  <a:pt x="2429" y="1020"/>
                </a:cubicBezTo>
                <a:cubicBezTo>
                  <a:pt x="2431" y="1021"/>
                  <a:pt x="2431" y="1021"/>
                  <a:pt x="2431" y="1021"/>
                </a:cubicBezTo>
                <a:cubicBezTo>
                  <a:pt x="2432" y="1021"/>
                  <a:pt x="2432" y="1021"/>
                  <a:pt x="2433" y="1021"/>
                </a:cubicBezTo>
                <a:cubicBezTo>
                  <a:pt x="2434" y="1022"/>
                  <a:pt x="2436" y="1022"/>
                  <a:pt x="2437" y="1022"/>
                </a:cubicBezTo>
                <a:cubicBezTo>
                  <a:pt x="2438" y="1023"/>
                  <a:pt x="2439" y="1023"/>
                  <a:pt x="2440" y="1023"/>
                </a:cubicBezTo>
                <a:cubicBezTo>
                  <a:pt x="2440" y="1023"/>
                  <a:pt x="2441" y="1023"/>
                  <a:pt x="2442" y="1023"/>
                </a:cubicBezTo>
                <a:cubicBezTo>
                  <a:pt x="2443" y="1023"/>
                  <a:pt x="2443" y="1023"/>
                  <a:pt x="2444" y="1023"/>
                </a:cubicBezTo>
                <a:cubicBezTo>
                  <a:pt x="2445" y="1024"/>
                  <a:pt x="2445" y="1024"/>
                  <a:pt x="2445" y="1024"/>
                </a:cubicBezTo>
                <a:cubicBezTo>
                  <a:pt x="2446" y="1024"/>
                  <a:pt x="2446" y="1024"/>
                  <a:pt x="2446" y="1024"/>
                </a:cubicBezTo>
                <a:cubicBezTo>
                  <a:pt x="2447" y="1024"/>
                  <a:pt x="2448" y="1024"/>
                  <a:pt x="2449" y="1024"/>
                </a:cubicBezTo>
                <a:cubicBezTo>
                  <a:pt x="2450" y="1024"/>
                  <a:pt x="2450" y="1024"/>
                  <a:pt x="2451" y="1024"/>
                </a:cubicBezTo>
                <a:cubicBezTo>
                  <a:pt x="2452" y="1024"/>
                  <a:pt x="2453" y="1024"/>
                  <a:pt x="2453" y="1024"/>
                </a:cubicBezTo>
                <a:cubicBezTo>
                  <a:pt x="2454" y="1023"/>
                  <a:pt x="2455" y="1023"/>
                  <a:pt x="2456" y="1023"/>
                </a:cubicBezTo>
                <a:cubicBezTo>
                  <a:pt x="2457" y="1023"/>
                  <a:pt x="2459" y="1023"/>
                  <a:pt x="2460" y="1023"/>
                </a:cubicBezTo>
                <a:cubicBezTo>
                  <a:pt x="2461" y="1023"/>
                  <a:pt x="2461" y="1023"/>
                  <a:pt x="2462" y="1022"/>
                </a:cubicBezTo>
                <a:cubicBezTo>
                  <a:pt x="2463" y="1022"/>
                  <a:pt x="2463" y="1022"/>
                  <a:pt x="2464" y="1022"/>
                </a:cubicBezTo>
                <a:cubicBezTo>
                  <a:pt x="2465" y="1022"/>
                  <a:pt x="2467" y="1021"/>
                  <a:pt x="2468" y="1021"/>
                </a:cubicBezTo>
                <a:cubicBezTo>
                  <a:pt x="2469" y="1021"/>
                  <a:pt x="2469" y="1021"/>
                  <a:pt x="2470" y="1021"/>
                </a:cubicBezTo>
                <a:cubicBezTo>
                  <a:pt x="2470" y="1021"/>
                  <a:pt x="2471" y="1020"/>
                  <a:pt x="2472" y="1020"/>
                </a:cubicBezTo>
                <a:cubicBezTo>
                  <a:pt x="2473" y="1020"/>
                  <a:pt x="2474" y="1019"/>
                  <a:pt x="2475" y="1019"/>
                </a:cubicBezTo>
                <a:cubicBezTo>
                  <a:pt x="2477" y="1018"/>
                  <a:pt x="2478" y="1017"/>
                  <a:pt x="2480" y="1016"/>
                </a:cubicBezTo>
                <a:cubicBezTo>
                  <a:pt x="2480" y="1016"/>
                  <a:pt x="2481" y="1016"/>
                  <a:pt x="2481" y="1015"/>
                </a:cubicBezTo>
                <a:cubicBezTo>
                  <a:pt x="2482" y="1015"/>
                  <a:pt x="2482" y="1015"/>
                  <a:pt x="2483" y="1014"/>
                </a:cubicBezTo>
                <a:cubicBezTo>
                  <a:pt x="2483" y="1014"/>
                  <a:pt x="2484" y="1014"/>
                  <a:pt x="2484" y="1014"/>
                </a:cubicBezTo>
                <a:cubicBezTo>
                  <a:pt x="2484" y="1014"/>
                  <a:pt x="2483" y="1014"/>
                  <a:pt x="2482" y="1014"/>
                </a:cubicBezTo>
                <a:cubicBezTo>
                  <a:pt x="2482" y="1015"/>
                  <a:pt x="2481" y="1015"/>
                  <a:pt x="2479" y="1015"/>
                </a:cubicBezTo>
                <a:cubicBezTo>
                  <a:pt x="2478" y="1016"/>
                  <a:pt x="2476" y="1016"/>
                  <a:pt x="2474" y="1017"/>
                </a:cubicBezTo>
                <a:cubicBezTo>
                  <a:pt x="2473" y="1017"/>
                  <a:pt x="2472" y="1018"/>
                  <a:pt x="2471" y="1018"/>
                </a:cubicBezTo>
                <a:cubicBezTo>
                  <a:pt x="2470" y="1018"/>
                  <a:pt x="2469" y="1018"/>
                  <a:pt x="2468" y="1019"/>
                </a:cubicBezTo>
                <a:cubicBezTo>
                  <a:pt x="2467" y="1019"/>
                  <a:pt x="2465" y="1019"/>
                  <a:pt x="2464" y="1020"/>
                </a:cubicBezTo>
                <a:cubicBezTo>
                  <a:pt x="2463" y="1020"/>
                  <a:pt x="2463" y="1020"/>
                  <a:pt x="2462" y="1020"/>
                </a:cubicBezTo>
                <a:cubicBezTo>
                  <a:pt x="2461" y="1020"/>
                  <a:pt x="2461" y="1020"/>
                  <a:pt x="2460" y="1020"/>
                </a:cubicBezTo>
                <a:cubicBezTo>
                  <a:pt x="2459" y="1020"/>
                  <a:pt x="2457" y="1021"/>
                  <a:pt x="2456" y="1021"/>
                </a:cubicBezTo>
                <a:cubicBezTo>
                  <a:pt x="2455" y="1021"/>
                  <a:pt x="2455" y="1021"/>
                  <a:pt x="2454" y="1021"/>
                </a:cubicBezTo>
                <a:cubicBezTo>
                  <a:pt x="2453" y="1021"/>
                  <a:pt x="2452" y="1021"/>
                  <a:pt x="2452" y="1021"/>
                </a:cubicBezTo>
                <a:cubicBezTo>
                  <a:pt x="2451" y="1021"/>
                  <a:pt x="2450" y="1021"/>
                  <a:pt x="2449" y="1021"/>
                </a:cubicBezTo>
                <a:cubicBezTo>
                  <a:pt x="2449" y="1021"/>
                  <a:pt x="2448" y="1021"/>
                  <a:pt x="2447" y="1021"/>
                </a:cubicBezTo>
                <a:cubicBezTo>
                  <a:pt x="2446" y="1021"/>
                  <a:pt x="2446" y="1021"/>
                  <a:pt x="2446" y="1021"/>
                </a:cubicBezTo>
                <a:cubicBezTo>
                  <a:pt x="2445" y="1021"/>
                  <a:pt x="2445" y="1021"/>
                  <a:pt x="2445" y="1021"/>
                </a:cubicBezTo>
                <a:cubicBezTo>
                  <a:pt x="2445" y="1021"/>
                  <a:pt x="2445" y="1021"/>
                  <a:pt x="2445" y="1021"/>
                </a:cubicBezTo>
                <a:cubicBezTo>
                  <a:pt x="2445" y="1021"/>
                  <a:pt x="2445" y="1021"/>
                  <a:pt x="2445" y="1021"/>
                </a:cubicBezTo>
                <a:cubicBezTo>
                  <a:pt x="2445" y="1021"/>
                  <a:pt x="2445" y="1021"/>
                  <a:pt x="2446" y="1021"/>
                </a:cubicBezTo>
                <a:close/>
                <a:moveTo>
                  <a:pt x="2003" y="715"/>
                </a:moveTo>
                <a:cubicBezTo>
                  <a:pt x="2013" y="702"/>
                  <a:pt x="2015" y="686"/>
                  <a:pt x="2025" y="674"/>
                </a:cubicBezTo>
                <a:cubicBezTo>
                  <a:pt x="2028" y="671"/>
                  <a:pt x="2030" y="668"/>
                  <a:pt x="2033" y="665"/>
                </a:cubicBezTo>
                <a:cubicBezTo>
                  <a:pt x="2033" y="666"/>
                  <a:pt x="2033" y="667"/>
                  <a:pt x="2033" y="667"/>
                </a:cubicBezTo>
                <a:cubicBezTo>
                  <a:pt x="2033" y="668"/>
                  <a:pt x="2033" y="669"/>
                  <a:pt x="2033" y="669"/>
                </a:cubicBezTo>
                <a:cubicBezTo>
                  <a:pt x="2033" y="670"/>
                  <a:pt x="2033" y="670"/>
                  <a:pt x="2033" y="670"/>
                </a:cubicBezTo>
                <a:cubicBezTo>
                  <a:pt x="2033" y="670"/>
                  <a:pt x="2033" y="670"/>
                  <a:pt x="2033" y="670"/>
                </a:cubicBezTo>
                <a:cubicBezTo>
                  <a:pt x="2032" y="670"/>
                  <a:pt x="2032" y="671"/>
                  <a:pt x="2032" y="672"/>
                </a:cubicBezTo>
                <a:cubicBezTo>
                  <a:pt x="2031" y="673"/>
                  <a:pt x="2030" y="675"/>
                  <a:pt x="2029" y="676"/>
                </a:cubicBezTo>
                <a:cubicBezTo>
                  <a:pt x="2027" y="679"/>
                  <a:pt x="2026" y="682"/>
                  <a:pt x="2024" y="686"/>
                </a:cubicBezTo>
                <a:cubicBezTo>
                  <a:pt x="2024" y="686"/>
                  <a:pt x="2024" y="687"/>
                  <a:pt x="2024" y="688"/>
                </a:cubicBezTo>
                <a:cubicBezTo>
                  <a:pt x="2023" y="689"/>
                  <a:pt x="2023" y="690"/>
                  <a:pt x="2023" y="691"/>
                </a:cubicBezTo>
                <a:cubicBezTo>
                  <a:pt x="2023" y="692"/>
                  <a:pt x="2022" y="692"/>
                  <a:pt x="2022" y="693"/>
                </a:cubicBezTo>
                <a:cubicBezTo>
                  <a:pt x="2022" y="695"/>
                  <a:pt x="2022" y="695"/>
                  <a:pt x="2022" y="695"/>
                </a:cubicBezTo>
                <a:cubicBezTo>
                  <a:pt x="2022" y="695"/>
                  <a:pt x="2022" y="695"/>
                  <a:pt x="2022" y="696"/>
                </a:cubicBezTo>
                <a:cubicBezTo>
                  <a:pt x="2021" y="699"/>
                  <a:pt x="2021" y="703"/>
                  <a:pt x="2021" y="707"/>
                </a:cubicBezTo>
                <a:cubicBezTo>
                  <a:pt x="2021" y="707"/>
                  <a:pt x="2021" y="708"/>
                  <a:pt x="2021" y="709"/>
                </a:cubicBezTo>
                <a:cubicBezTo>
                  <a:pt x="2021" y="710"/>
                  <a:pt x="2021" y="711"/>
                  <a:pt x="2021" y="712"/>
                </a:cubicBezTo>
                <a:cubicBezTo>
                  <a:pt x="2021" y="713"/>
                  <a:pt x="2021" y="714"/>
                  <a:pt x="2021" y="714"/>
                </a:cubicBezTo>
                <a:cubicBezTo>
                  <a:pt x="2021" y="715"/>
                  <a:pt x="2021" y="716"/>
                  <a:pt x="2021" y="717"/>
                </a:cubicBezTo>
                <a:cubicBezTo>
                  <a:pt x="2022" y="718"/>
                  <a:pt x="2022" y="720"/>
                  <a:pt x="2022" y="721"/>
                </a:cubicBezTo>
                <a:cubicBezTo>
                  <a:pt x="2022" y="722"/>
                  <a:pt x="2022" y="722"/>
                  <a:pt x="2022" y="722"/>
                </a:cubicBezTo>
                <a:cubicBezTo>
                  <a:pt x="2022" y="723"/>
                  <a:pt x="2022" y="723"/>
                  <a:pt x="2022" y="723"/>
                </a:cubicBezTo>
                <a:cubicBezTo>
                  <a:pt x="2022" y="724"/>
                  <a:pt x="2022" y="724"/>
                  <a:pt x="2022" y="724"/>
                </a:cubicBezTo>
                <a:cubicBezTo>
                  <a:pt x="2022" y="724"/>
                  <a:pt x="2022" y="724"/>
                  <a:pt x="2022" y="725"/>
                </a:cubicBezTo>
                <a:cubicBezTo>
                  <a:pt x="2021" y="725"/>
                  <a:pt x="2021" y="725"/>
                  <a:pt x="2021" y="726"/>
                </a:cubicBezTo>
                <a:cubicBezTo>
                  <a:pt x="2020" y="728"/>
                  <a:pt x="2019" y="730"/>
                  <a:pt x="2017" y="732"/>
                </a:cubicBezTo>
                <a:cubicBezTo>
                  <a:pt x="2016" y="733"/>
                  <a:pt x="2015" y="734"/>
                  <a:pt x="2015" y="735"/>
                </a:cubicBezTo>
                <a:cubicBezTo>
                  <a:pt x="2014" y="735"/>
                  <a:pt x="2014" y="735"/>
                  <a:pt x="2013" y="736"/>
                </a:cubicBezTo>
                <a:cubicBezTo>
                  <a:pt x="2013" y="736"/>
                  <a:pt x="2013" y="737"/>
                  <a:pt x="2012" y="737"/>
                </a:cubicBezTo>
                <a:cubicBezTo>
                  <a:pt x="2011" y="738"/>
                  <a:pt x="2009" y="739"/>
                  <a:pt x="2008" y="740"/>
                </a:cubicBezTo>
                <a:cubicBezTo>
                  <a:pt x="2007" y="741"/>
                  <a:pt x="2006" y="742"/>
                  <a:pt x="2006" y="742"/>
                </a:cubicBezTo>
                <a:cubicBezTo>
                  <a:pt x="1998" y="744"/>
                  <a:pt x="1991" y="746"/>
                  <a:pt x="1984" y="748"/>
                </a:cubicBezTo>
                <a:cubicBezTo>
                  <a:pt x="1973" y="752"/>
                  <a:pt x="1962" y="755"/>
                  <a:pt x="1952" y="757"/>
                </a:cubicBezTo>
                <a:cubicBezTo>
                  <a:pt x="1952" y="757"/>
                  <a:pt x="1953" y="757"/>
                  <a:pt x="1953" y="757"/>
                </a:cubicBezTo>
                <a:cubicBezTo>
                  <a:pt x="1968" y="743"/>
                  <a:pt x="1991" y="731"/>
                  <a:pt x="2003" y="715"/>
                </a:cubicBezTo>
                <a:close/>
                <a:moveTo>
                  <a:pt x="272" y="1185"/>
                </a:moveTo>
                <a:cubicBezTo>
                  <a:pt x="271" y="1186"/>
                  <a:pt x="270" y="1186"/>
                  <a:pt x="269" y="1187"/>
                </a:cubicBezTo>
                <a:cubicBezTo>
                  <a:pt x="268" y="1187"/>
                  <a:pt x="268" y="1187"/>
                  <a:pt x="268" y="1187"/>
                </a:cubicBezTo>
                <a:cubicBezTo>
                  <a:pt x="268" y="1187"/>
                  <a:pt x="268" y="1187"/>
                  <a:pt x="268" y="1187"/>
                </a:cubicBezTo>
                <a:cubicBezTo>
                  <a:pt x="267" y="1187"/>
                  <a:pt x="267" y="1187"/>
                  <a:pt x="267" y="1187"/>
                </a:cubicBezTo>
                <a:cubicBezTo>
                  <a:pt x="267" y="1188"/>
                  <a:pt x="266" y="1188"/>
                  <a:pt x="266" y="1188"/>
                </a:cubicBezTo>
                <a:cubicBezTo>
                  <a:pt x="264" y="1189"/>
                  <a:pt x="262" y="1190"/>
                  <a:pt x="261" y="1192"/>
                </a:cubicBezTo>
                <a:cubicBezTo>
                  <a:pt x="260" y="1192"/>
                  <a:pt x="259" y="1193"/>
                  <a:pt x="258" y="1194"/>
                </a:cubicBezTo>
                <a:cubicBezTo>
                  <a:pt x="258" y="1194"/>
                  <a:pt x="257" y="1194"/>
                  <a:pt x="257" y="1193"/>
                </a:cubicBezTo>
                <a:cubicBezTo>
                  <a:pt x="257" y="1193"/>
                  <a:pt x="256" y="1193"/>
                  <a:pt x="256" y="1193"/>
                </a:cubicBezTo>
                <a:cubicBezTo>
                  <a:pt x="255" y="1193"/>
                  <a:pt x="255" y="1193"/>
                  <a:pt x="255" y="1193"/>
                </a:cubicBezTo>
                <a:cubicBezTo>
                  <a:pt x="255" y="1193"/>
                  <a:pt x="254" y="1193"/>
                  <a:pt x="254" y="1193"/>
                </a:cubicBezTo>
                <a:cubicBezTo>
                  <a:pt x="254" y="1193"/>
                  <a:pt x="253" y="1193"/>
                  <a:pt x="253" y="1193"/>
                </a:cubicBezTo>
                <a:cubicBezTo>
                  <a:pt x="252" y="1192"/>
                  <a:pt x="251" y="1192"/>
                  <a:pt x="251" y="1192"/>
                </a:cubicBezTo>
                <a:cubicBezTo>
                  <a:pt x="251" y="1192"/>
                  <a:pt x="250" y="1192"/>
                  <a:pt x="250" y="1192"/>
                </a:cubicBezTo>
                <a:cubicBezTo>
                  <a:pt x="250" y="1192"/>
                  <a:pt x="249" y="1192"/>
                  <a:pt x="249" y="1192"/>
                </a:cubicBezTo>
                <a:cubicBezTo>
                  <a:pt x="248" y="1192"/>
                  <a:pt x="248" y="1192"/>
                  <a:pt x="247" y="1191"/>
                </a:cubicBezTo>
                <a:cubicBezTo>
                  <a:pt x="246" y="1191"/>
                  <a:pt x="245" y="1191"/>
                  <a:pt x="244" y="1190"/>
                </a:cubicBezTo>
                <a:cubicBezTo>
                  <a:pt x="255" y="1188"/>
                  <a:pt x="267" y="1184"/>
                  <a:pt x="274" y="1183"/>
                </a:cubicBezTo>
                <a:cubicBezTo>
                  <a:pt x="274" y="1183"/>
                  <a:pt x="274" y="1183"/>
                  <a:pt x="274" y="1184"/>
                </a:cubicBezTo>
                <a:cubicBezTo>
                  <a:pt x="275" y="1184"/>
                  <a:pt x="275" y="1184"/>
                  <a:pt x="275" y="1184"/>
                </a:cubicBezTo>
                <a:cubicBezTo>
                  <a:pt x="276" y="1184"/>
                  <a:pt x="276" y="1184"/>
                  <a:pt x="277" y="1184"/>
                </a:cubicBezTo>
                <a:cubicBezTo>
                  <a:pt x="277" y="1184"/>
                  <a:pt x="277" y="1184"/>
                  <a:pt x="277" y="1184"/>
                </a:cubicBezTo>
                <a:cubicBezTo>
                  <a:pt x="275" y="1184"/>
                  <a:pt x="274" y="1185"/>
                  <a:pt x="272" y="1185"/>
                </a:cubicBezTo>
                <a:close/>
                <a:moveTo>
                  <a:pt x="277" y="1183"/>
                </a:moveTo>
                <a:cubicBezTo>
                  <a:pt x="278" y="1184"/>
                  <a:pt x="278" y="1184"/>
                  <a:pt x="279" y="1184"/>
                </a:cubicBezTo>
                <a:cubicBezTo>
                  <a:pt x="279" y="1184"/>
                  <a:pt x="278" y="1184"/>
                  <a:pt x="278" y="1184"/>
                </a:cubicBezTo>
                <a:cubicBezTo>
                  <a:pt x="278" y="1184"/>
                  <a:pt x="277" y="1184"/>
                  <a:pt x="277" y="1183"/>
                </a:cubicBezTo>
                <a:close/>
                <a:moveTo>
                  <a:pt x="825" y="992"/>
                </a:moveTo>
                <a:cubicBezTo>
                  <a:pt x="827" y="991"/>
                  <a:pt x="829" y="991"/>
                  <a:pt x="831" y="991"/>
                </a:cubicBezTo>
                <a:cubicBezTo>
                  <a:pt x="835" y="991"/>
                  <a:pt x="839" y="990"/>
                  <a:pt x="843" y="990"/>
                </a:cubicBezTo>
                <a:cubicBezTo>
                  <a:pt x="846" y="989"/>
                  <a:pt x="850" y="989"/>
                  <a:pt x="854" y="990"/>
                </a:cubicBezTo>
                <a:cubicBezTo>
                  <a:pt x="855" y="990"/>
                  <a:pt x="855" y="990"/>
                  <a:pt x="855" y="990"/>
                </a:cubicBezTo>
                <a:cubicBezTo>
                  <a:pt x="855" y="990"/>
                  <a:pt x="856" y="990"/>
                  <a:pt x="856" y="991"/>
                </a:cubicBezTo>
                <a:cubicBezTo>
                  <a:pt x="857" y="991"/>
                  <a:pt x="857" y="991"/>
                  <a:pt x="857" y="991"/>
                </a:cubicBezTo>
                <a:cubicBezTo>
                  <a:pt x="857" y="991"/>
                  <a:pt x="857" y="991"/>
                  <a:pt x="857" y="991"/>
                </a:cubicBezTo>
                <a:cubicBezTo>
                  <a:pt x="857" y="991"/>
                  <a:pt x="857" y="991"/>
                  <a:pt x="857" y="991"/>
                </a:cubicBezTo>
                <a:cubicBezTo>
                  <a:pt x="859" y="991"/>
                  <a:pt x="859" y="991"/>
                  <a:pt x="859" y="991"/>
                </a:cubicBezTo>
                <a:cubicBezTo>
                  <a:pt x="860" y="992"/>
                  <a:pt x="861" y="992"/>
                  <a:pt x="861" y="992"/>
                </a:cubicBezTo>
                <a:cubicBezTo>
                  <a:pt x="862" y="993"/>
                  <a:pt x="863" y="993"/>
                  <a:pt x="864" y="993"/>
                </a:cubicBezTo>
                <a:cubicBezTo>
                  <a:pt x="871" y="996"/>
                  <a:pt x="878" y="999"/>
                  <a:pt x="884" y="1002"/>
                </a:cubicBezTo>
                <a:cubicBezTo>
                  <a:pt x="886" y="1003"/>
                  <a:pt x="888" y="1003"/>
                  <a:pt x="889" y="1004"/>
                </a:cubicBezTo>
                <a:cubicBezTo>
                  <a:pt x="886" y="1005"/>
                  <a:pt x="883" y="1005"/>
                  <a:pt x="880" y="1005"/>
                </a:cubicBezTo>
                <a:cubicBezTo>
                  <a:pt x="861" y="1006"/>
                  <a:pt x="841" y="1008"/>
                  <a:pt x="822" y="1011"/>
                </a:cubicBezTo>
                <a:cubicBezTo>
                  <a:pt x="821" y="1009"/>
                  <a:pt x="820" y="1006"/>
                  <a:pt x="817" y="1003"/>
                </a:cubicBezTo>
                <a:cubicBezTo>
                  <a:pt x="817" y="1003"/>
                  <a:pt x="817" y="1003"/>
                  <a:pt x="818" y="1003"/>
                </a:cubicBezTo>
                <a:cubicBezTo>
                  <a:pt x="818" y="1002"/>
                  <a:pt x="818" y="1002"/>
                  <a:pt x="818" y="1001"/>
                </a:cubicBezTo>
                <a:cubicBezTo>
                  <a:pt x="819" y="1000"/>
                  <a:pt x="819" y="1000"/>
                  <a:pt x="820" y="999"/>
                </a:cubicBezTo>
                <a:cubicBezTo>
                  <a:pt x="820" y="999"/>
                  <a:pt x="820" y="998"/>
                  <a:pt x="821" y="997"/>
                </a:cubicBezTo>
                <a:cubicBezTo>
                  <a:pt x="821" y="997"/>
                  <a:pt x="822" y="996"/>
                  <a:pt x="822" y="996"/>
                </a:cubicBezTo>
                <a:cubicBezTo>
                  <a:pt x="822" y="995"/>
                  <a:pt x="823" y="995"/>
                  <a:pt x="823" y="995"/>
                </a:cubicBezTo>
                <a:cubicBezTo>
                  <a:pt x="823" y="994"/>
                  <a:pt x="823" y="994"/>
                  <a:pt x="823" y="994"/>
                </a:cubicBezTo>
                <a:cubicBezTo>
                  <a:pt x="823" y="994"/>
                  <a:pt x="824" y="994"/>
                  <a:pt x="824" y="994"/>
                </a:cubicBezTo>
                <a:cubicBezTo>
                  <a:pt x="824" y="994"/>
                  <a:pt x="824" y="994"/>
                  <a:pt x="824" y="993"/>
                </a:cubicBezTo>
                <a:cubicBezTo>
                  <a:pt x="824" y="993"/>
                  <a:pt x="824" y="993"/>
                  <a:pt x="824" y="992"/>
                </a:cubicBezTo>
                <a:cubicBezTo>
                  <a:pt x="825" y="992"/>
                  <a:pt x="825" y="992"/>
                  <a:pt x="825" y="992"/>
                </a:cubicBezTo>
                <a:close/>
                <a:moveTo>
                  <a:pt x="804" y="986"/>
                </a:moveTo>
                <a:cubicBezTo>
                  <a:pt x="805" y="987"/>
                  <a:pt x="806" y="987"/>
                  <a:pt x="807" y="987"/>
                </a:cubicBezTo>
                <a:cubicBezTo>
                  <a:pt x="809" y="988"/>
                  <a:pt x="811" y="989"/>
                  <a:pt x="813" y="990"/>
                </a:cubicBezTo>
                <a:cubicBezTo>
                  <a:pt x="814" y="990"/>
                  <a:pt x="814" y="990"/>
                  <a:pt x="815" y="990"/>
                </a:cubicBezTo>
                <a:cubicBezTo>
                  <a:pt x="815" y="990"/>
                  <a:pt x="815" y="990"/>
                  <a:pt x="815" y="990"/>
                </a:cubicBezTo>
                <a:cubicBezTo>
                  <a:pt x="816" y="991"/>
                  <a:pt x="816" y="991"/>
                  <a:pt x="816" y="991"/>
                </a:cubicBezTo>
                <a:cubicBezTo>
                  <a:pt x="816" y="991"/>
                  <a:pt x="816" y="991"/>
                  <a:pt x="816" y="991"/>
                </a:cubicBezTo>
                <a:cubicBezTo>
                  <a:pt x="817" y="991"/>
                  <a:pt x="818" y="991"/>
                  <a:pt x="819" y="991"/>
                </a:cubicBezTo>
                <a:cubicBezTo>
                  <a:pt x="821" y="991"/>
                  <a:pt x="823" y="992"/>
                  <a:pt x="824" y="992"/>
                </a:cubicBezTo>
                <a:cubicBezTo>
                  <a:pt x="824" y="992"/>
                  <a:pt x="824" y="992"/>
                  <a:pt x="824" y="992"/>
                </a:cubicBezTo>
                <a:cubicBezTo>
                  <a:pt x="824" y="992"/>
                  <a:pt x="823" y="992"/>
                  <a:pt x="823" y="992"/>
                </a:cubicBezTo>
                <a:cubicBezTo>
                  <a:pt x="822" y="992"/>
                  <a:pt x="822" y="992"/>
                  <a:pt x="822" y="993"/>
                </a:cubicBezTo>
                <a:cubicBezTo>
                  <a:pt x="822" y="993"/>
                  <a:pt x="822" y="993"/>
                  <a:pt x="822" y="993"/>
                </a:cubicBezTo>
                <a:cubicBezTo>
                  <a:pt x="822" y="993"/>
                  <a:pt x="821" y="993"/>
                  <a:pt x="821" y="993"/>
                </a:cubicBezTo>
                <a:cubicBezTo>
                  <a:pt x="821" y="994"/>
                  <a:pt x="821" y="994"/>
                  <a:pt x="820" y="995"/>
                </a:cubicBezTo>
                <a:cubicBezTo>
                  <a:pt x="820" y="995"/>
                  <a:pt x="819" y="996"/>
                  <a:pt x="819" y="996"/>
                </a:cubicBezTo>
                <a:cubicBezTo>
                  <a:pt x="819" y="997"/>
                  <a:pt x="818" y="997"/>
                  <a:pt x="818" y="998"/>
                </a:cubicBezTo>
                <a:cubicBezTo>
                  <a:pt x="817" y="999"/>
                  <a:pt x="817" y="999"/>
                  <a:pt x="817" y="1000"/>
                </a:cubicBezTo>
                <a:cubicBezTo>
                  <a:pt x="816" y="1000"/>
                  <a:pt x="816" y="1001"/>
                  <a:pt x="816" y="1001"/>
                </a:cubicBezTo>
                <a:cubicBezTo>
                  <a:pt x="816" y="1001"/>
                  <a:pt x="816" y="1001"/>
                  <a:pt x="816" y="1001"/>
                </a:cubicBezTo>
                <a:cubicBezTo>
                  <a:pt x="815" y="1002"/>
                  <a:pt x="815" y="1002"/>
                  <a:pt x="815" y="1002"/>
                </a:cubicBezTo>
                <a:cubicBezTo>
                  <a:pt x="806" y="1002"/>
                  <a:pt x="805" y="1007"/>
                  <a:pt x="805" y="1013"/>
                </a:cubicBezTo>
                <a:cubicBezTo>
                  <a:pt x="798" y="1014"/>
                  <a:pt x="791" y="1015"/>
                  <a:pt x="785" y="1016"/>
                </a:cubicBezTo>
                <a:cubicBezTo>
                  <a:pt x="787" y="1012"/>
                  <a:pt x="786" y="1004"/>
                  <a:pt x="783" y="999"/>
                </a:cubicBezTo>
                <a:cubicBezTo>
                  <a:pt x="784" y="998"/>
                  <a:pt x="785" y="998"/>
                  <a:pt x="785" y="997"/>
                </a:cubicBezTo>
                <a:cubicBezTo>
                  <a:pt x="786" y="996"/>
                  <a:pt x="787" y="995"/>
                  <a:pt x="788" y="994"/>
                </a:cubicBezTo>
                <a:cubicBezTo>
                  <a:pt x="789" y="994"/>
                  <a:pt x="790" y="993"/>
                  <a:pt x="791" y="992"/>
                </a:cubicBezTo>
                <a:cubicBezTo>
                  <a:pt x="792" y="991"/>
                  <a:pt x="794" y="991"/>
                  <a:pt x="795" y="990"/>
                </a:cubicBezTo>
                <a:cubicBezTo>
                  <a:pt x="795" y="990"/>
                  <a:pt x="796" y="990"/>
                  <a:pt x="796" y="989"/>
                </a:cubicBezTo>
                <a:cubicBezTo>
                  <a:pt x="797" y="989"/>
                  <a:pt x="797" y="989"/>
                  <a:pt x="797" y="989"/>
                </a:cubicBezTo>
                <a:cubicBezTo>
                  <a:pt x="797" y="989"/>
                  <a:pt x="798" y="989"/>
                  <a:pt x="798" y="989"/>
                </a:cubicBezTo>
                <a:cubicBezTo>
                  <a:pt x="798" y="988"/>
                  <a:pt x="799" y="988"/>
                  <a:pt x="799" y="988"/>
                </a:cubicBezTo>
                <a:cubicBezTo>
                  <a:pt x="800" y="988"/>
                  <a:pt x="800" y="988"/>
                  <a:pt x="801" y="987"/>
                </a:cubicBezTo>
                <a:cubicBezTo>
                  <a:pt x="801" y="987"/>
                  <a:pt x="801" y="987"/>
                  <a:pt x="802" y="987"/>
                </a:cubicBezTo>
                <a:cubicBezTo>
                  <a:pt x="802" y="987"/>
                  <a:pt x="802" y="987"/>
                  <a:pt x="802" y="987"/>
                </a:cubicBezTo>
                <a:cubicBezTo>
                  <a:pt x="803" y="987"/>
                  <a:pt x="803" y="987"/>
                  <a:pt x="804" y="986"/>
                </a:cubicBezTo>
                <a:cubicBezTo>
                  <a:pt x="804" y="986"/>
                  <a:pt x="804" y="986"/>
                  <a:pt x="804" y="986"/>
                </a:cubicBezTo>
                <a:close/>
                <a:moveTo>
                  <a:pt x="717" y="1005"/>
                </a:moveTo>
                <a:cubicBezTo>
                  <a:pt x="717" y="1004"/>
                  <a:pt x="717" y="1003"/>
                  <a:pt x="717" y="1003"/>
                </a:cubicBezTo>
                <a:cubicBezTo>
                  <a:pt x="717" y="1002"/>
                  <a:pt x="717" y="1002"/>
                  <a:pt x="717" y="1001"/>
                </a:cubicBezTo>
                <a:cubicBezTo>
                  <a:pt x="717" y="1000"/>
                  <a:pt x="718" y="1000"/>
                  <a:pt x="718" y="999"/>
                </a:cubicBezTo>
                <a:cubicBezTo>
                  <a:pt x="718" y="999"/>
                  <a:pt x="718" y="998"/>
                  <a:pt x="718" y="998"/>
                </a:cubicBezTo>
                <a:cubicBezTo>
                  <a:pt x="718" y="998"/>
                  <a:pt x="718" y="997"/>
                  <a:pt x="718" y="997"/>
                </a:cubicBezTo>
                <a:cubicBezTo>
                  <a:pt x="718" y="997"/>
                  <a:pt x="718" y="997"/>
                  <a:pt x="718" y="997"/>
                </a:cubicBezTo>
                <a:cubicBezTo>
                  <a:pt x="718" y="997"/>
                  <a:pt x="718" y="997"/>
                  <a:pt x="718" y="997"/>
                </a:cubicBezTo>
                <a:cubicBezTo>
                  <a:pt x="718" y="997"/>
                  <a:pt x="718" y="997"/>
                  <a:pt x="718" y="997"/>
                </a:cubicBezTo>
                <a:cubicBezTo>
                  <a:pt x="721" y="994"/>
                  <a:pt x="723" y="992"/>
                  <a:pt x="727" y="989"/>
                </a:cubicBezTo>
                <a:cubicBezTo>
                  <a:pt x="729" y="988"/>
                  <a:pt x="731" y="986"/>
                  <a:pt x="733" y="985"/>
                </a:cubicBezTo>
                <a:cubicBezTo>
                  <a:pt x="734" y="985"/>
                  <a:pt x="735" y="984"/>
                  <a:pt x="737" y="983"/>
                </a:cubicBezTo>
                <a:cubicBezTo>
                  <a:pt x="738" y="982"/>
                  <a:pt x="739" y="982"/>
                  <a:pt x="740" y="981"/>
                </a:cubicBezTo>
                <a:cubicBezTo>
                  <a:pt x="745" y="979"/>
                  <a:pt x="751" y="976"/>
                  <a:pt x="757" y="974"/>
                </a:cubicBezTo>
                <a:cubicBezTo>
                  <a:pt x="760" y="973"/>
                  <a:pt x="763" y="972"/>
                  <a:pt x="767" y="972"/>
                </a:cubicBezTo>
                <a:cubicBezTo>
                  <a:pt x="770" y="971"/>
                  <a:pt x="773" y="971"/>
                  <a:pt x="777" y="972"/>
                </a:cubicBezTo>
                <a:cubicBezTo>
                  <a:pt x="780" y="972"/>
                  <a:pt x="784" y="974"/>
                  <a:pt x="787" y="975"/>
                </a:cubicBezTo>
                <a:cubicBezTo>
                  <a:pt x="790" y="977"/>
                  <a:pt x="793" y="979"/>
                  <a:pt x="797" y="981"/>
                </a:cubicBezTo>
                <a:cubicBezTo>
                  <a:pt x="799" y="983"/>
                  <a:pt x="800" y="984"/>
                  <a:pt x="802" y="985"/>
                </a:cubicBezTo>
                <a:cubicBezTo>
                  <a:pt x="802" y="985"/>
                  <a:pt x="802" y="985"/>
                  <a:pt x="802" y="985"/>
                </a:cubicBezTo>
                <a:cubicBezTo>
                  <a:pt x="801" y="985"/>
                  <a:pt x="801" y="985"/>
                  <a:pt x="801" y="985"/>
                </a:cubicBezTo>
                <a:cubicBezTo>
                  <a:pt x="801" y="985"/>
                  <a:pt x="800" y="985"/>
                  <a:pt x="800" y="985"/>
                </a:cubicBezTo>
                <a:cubicBezTo>
                  <a:pt x="800" y="986"/>
                  <a:pt x="799" y="986"/>
                  <a:pt x="799" y="986"/>
                </a:cubicBezTo>
                <a:cubicBezTo>
                  <a:pt x="798" y="986"/>
                  <a:pt x="798" y="986"/>
                  <a:pt x="797" y="987"/>
                </a:cubicBezTo>
                <a:cubicBezTo>
                  <a:pt x="797" y="987"/>
                  <a:pt x="796" y="987"/>
                  <a:pt x="796" y="987"/>
                </a:cubicBezTo>
                <a:cubicBezTo>
                  <a:pt x="796" y="987"/>
                  <a:pt x="796" y="987"/>
                  <a:pt x="795" y="987"/>
                </a:cubicBezTo>
                <a:cubicBezTo>
                  <a:pt x="795" y="988"/>
                  <a:pt x="794" y="988"/>
                  <a:pt x="794" y="988"/>
                </a:cubicBezTo>
                <a:cubicBezTo>
                  <a:pt x="792" y="989"/>
                  <a:pt x="791" y="989"/>
                  <a:pt x="790" y="990"/>
                </a:cubicBezTo>
                <a:cubicBezTo>
                  <a:pt x="789" y="991"/>
                  <a:pt x="788" y="992"/>
                  <a:pt x="787" y="993"/>
                </a:cubicBezTo>
                <a:cubicBezTo>
                  <a:pt x="786" y="993"/>
                  <a:pt x="785" y="994"/>
                  <a:pt x="784" y="995"/>
                </a:cubicBezTo>
                <a:cubicBezTo>
                  <a:pt x="783" y="996"/>
                  <a:pt x="783" y="996"/>
                  <a:pt x="782" y="997"/>
                </a:cubicBezTo>
                <a:cubicBezTo>
                  <a:pt x="781" y="995"/>
                  <a:pt x="781" y="995"/>
                  <a:pt x="781" y="995"/>
                </a:cubicBezTo>
                <a:cubicBezTo>
                  <a:pt x="781" y="996"/>
                  <a:pt x="782" y="996"/>
                  <a:pt x="782" y="997"/>
                </a:cubicBezTo>
                <a:cubicBezTo>
                  <a:pt x="782" y="997"/>
                  <a:pt x="782" y="997"/>
                  <a:pt x="782" y="997"/>
                </a:cubicBezTo>
                <a:cubicBezTo>
                  <a:pt x="765" y="991"/>
                  <a:pt x="766" y="1008"/>
                  <a:pt x="764" y="1019"/>
                </a:cubicBezTo>
                <a:cubicBezTo>
                  <a:pt x="751" y="1021"/>
                  <a:pt x="740" y="1022"/>
                  <a:pt x="722" y="1018"/>
                </a:cubicBezTo>
                <a:cubicBezTo>
                  <a:pt x="722" y="1014"/>
                  <a:pt x="720" y="1010"/>
                  <a:pt x="717" y="1007"/>
                </a:cubicBezTo>
                <a:cubicBezTo>
                  <a:pt x="717" y="1006"/>
                  <a:pt x="717" y="1005"/>
                  <a:pt x="717" y="1005"/>
                </a:cubicBezTo>
                <a:close/>
                <a:moveTo>
                  <a:pt x="842" y="1122"/>
                </a:moveTo>
                <a:cubicBezTo>
                  <a:pt x="809" y="1121"/>
                  <a:pt x="794" y="1110"/>
                  <a:pt x="766" y="1097"/>
                </a:cubicBezTo>
                <a:cubicBezTo>
                  <a:pt x="769" y="1108"/>
                  <a:pt x="779" y="1116"/>
                  <a:pt x="788" y="1123"/>
                </a:cubicBezTo>
                <a:cubicBezTo>
                  <a:pt x="766" y="1141"/>
                  <a:pt x="728" y="1123"/>
                  <a:pt x="707" y="1114"/>
                </a:cubicBezTo>
                <a:cubicBezTo>
                  <a:pt x="702" y="1112"/>
                  <a:pt x="691" y="1114"/>
                  <a:pt x="686" y="1111"/>
                </a:cubicBezTo>
                <a:cubicBezTo>
                  <a:pt x="682" y="1108"/>
                  <a:pt x="681" y="1097"/>
                  <a:pt x="677" y="1096"/>
                </a:cubicBezTo>
                <a:cubicBezTo>
                  <a:pt x="669" y="1091"/>
                  <a:pt x="651" y="1090"/>
                  <a:pt x="646" y="1080"/>
                </a:cubicBezTo>
                <a:cubicBezTo>
                  <a:pt x="657" y="1075"/>
                  <a:pt x="674" y="1056"/>
                  <a:pt x="684" y="1052"/>
                </a:cubicBezTo>
                <a:cubicBezTo>
                  <a:pt x="705" y="1045"/>
                  <a:pt x="712" y="1055"/>
                  <a:pt x="723" y="1056"/>
                </a:cubicBezTo>
                <a:cubicBezTo>
                  <a:pt x="752" y="1057"/>
                  <a:pt x="777" y="1054"/>
                  <a:pt x="810" y="1049"/>
                </a:cubicBezTo>
                <a:cubicBezTo>
                  <a:pt x="847" y="1045"/>
                  <a:pt x="875" y="1042"/>
                  <a:pt x="899" y="1049"/>
                </a:cubicBezTo>
                <a:cubicBezTo>
                  <a:pt x="911" y="1053"/>
                  <a:pt x="903" y="1095"/>
                  <a:pt x="923" y="1120"/>
                </a:cubicBezTo>
                <a:cubicBezTo>
                  <a:pt x="898" y="1124"/>
                  <a:pt x="867" y="1123"/>
                  <a:pt x="842" y="1122"/>
                </a:cubicBezTo>
                <a:close/>
                <a:moveTo>
                  <a:pt x="1032" y="1170"/>
                </a:moveTo>
                <a:cubicBezTo>
                  <a:pt x="1021" y="1163"/>
                  <a:pt x="1003" y="1154"/>
                  <a:pt x="993" y="1146"/>
                </a:cubicBezTo>
                <a:cubicBezTo>
                  <a:pt x="985" y="1139"/>
                  <a:pt x="978" y="1132"/>
                  <a:pt x="972" y="1123"/>
                </a:cubicBezTo>
                <a:cubicBezTo>
                  <a:pt x="972" y="1123"/>
                  <a:pt x="972" y="1123"/>
                  <a:pt x="972" y="1123"/>
                </a:cubicBezTo>
                <a:cubicBezTo>
                  <a:pt x="973" y="1123"/>
                  <a:pt x="974" y="1123"/>
                  <a:pt x="975" y="1123"/>
                </a:cubicBezTo>
                <a:cubicBezTo>
                  <a:pt x="975" y="1122"/>
                  <a:pt x="976" y="1122"/>
                  <a:pt x="977" y="1122"/>
                </a:cubicBezTo>
                <a:cubicBezTo>
                  <a:pt x="978" y="1122"/>
                  <a:pt x="979" y="1122"/>
                  <a:pt x="980" y="1122"/>
                </a:cubicBezTo>
                <a:cubicBezTo>
                  <a:pt x="980" y="1122"/>
                  <a:pt x="981" y="1122"/>
                  <a:pt x="982" y="1122"/>
                </a:cubicBezTo>
                <a:cubicBezTo>
                  <a:pt x="983" y="1122"/>
                  <a:pt x="983" y="1122"/>
                  <a:pt x="984" y="1122"/>
                </a:cubicBezTo>
                <a:cubicBezTo>
                  <a:pt x="984" y="1122"/>
                  <a:pt x="984" y="1122"/>
                  <a:pt x="984" y="1122"/>
                </a:cubicBezTo>
                <a:cubicBezTo>
                  <a:pt x="984" y="1122"/>
                  <a:pt x="984" y="1122"/>
                  <a:pt x="984" y="1122"/>
                </a:cubicBezTo>
                <a:cubicBezTo>
                  <a:pt x="985" y="1123"/>
                  <a:pt x="986" y="1123"/>
                  <a:pt x="986" y="1124"/>
                </a:cubicBezTo>
                <a:cubicBezTo>
                  <a:pt x="987" y="1125"/>
                  <a:pt x="989" y="1126"/>
                  <a:pt x="990" y="1126"/>
                </a:cubicBezTo>
                <a:cubicBezTo>
                  <a:pt x="993" y="1128"/>
                  <a:pt x="996" y="1130"/>
                  <a:pt x="999" y="1131"/>
                </a:cubicBezTo>
                <a:cubicBezTo>
                  <a:pt x="999" y="1131"/>
                  <a:pt x="1000" y="1132"/>
                  <a:pt x="1001" y="1132"/>
                </a:cubicBezTo>
                <a:cubicBezTo>
                  <a:pt x="1002" y="1132"/>
                  <a:pt x="1003" y="1132"/>
                  <a:pt x="1003" y="1133"/>
                </a:cubicBezTo>
                <a:cubicBezTo>
                  <a:pt x="1004" y="1133"/>
                  <a:pt x="1005" y="1133"/>
                  <a:pt x="1006" y="1133"/>
                </a:cubicBezTo>
                <a:cubicBezTo>
                  <a:pt x="1007" y="1134"/>
                  <a:pt x="1007" y="1134"/>
                  <a:pt x="1007" y="1134"/>
                </a:cubicBezTo>
                <a:cubicBezTo>
                  <a:pt x="1007" y="1134"/>
                  <a:pt x="1008" y="1134"/>
                  <a:pt x="1008" y="1134"/>
                </a:cubicBezTo>
                <a:cubicBezTo>
                  <a:pt x="1011" y="1135"/>
                  <a:pt x="1014" y="1135"/>
                  <a:pt x="1017" y="1135"/>
                </a:cubicBezTo>
                <a:cubicBezTo>
                  <a:pt x="1018" y="1135"/>
                  <a:pt x="1019" y="1135"/>
                  <a:pt x="1020" y="1135"/>
                </a:cubicBezTo>
                <a:cubicBezTo>
                  <a:pt x="1020" y="1135"/>
                  <a:pt x="1021" y="1135"/>
                  <a:pt x="1022" y="1135"/>
                </a:cubicBezTo>
                <a:cubicBezTo>
                  <a:pt x="1023" y="1135"/>
                  <a:pt x="1023" y="1135"/>
                  <a:pt x="1024" y="1135"/>
                </a:cubicBezTo>
                <a:cubicBezTo>
                  <a:pt x="1025" y="1135"/>
                  <a:pt x="1026" y="1135"/>
                  <a:pt x="1026" y="1135"/>
                </a:cubicBezTo>
                <a:cubicBezTo>
                  <a:pt x="1028" y="1135"/>
                  <a:pt x="1029" y="1134"/>
                  <a:pt x="1030" y="1135"/>
                </a:cubicBezTo>
                <a:cubicBezTo>
                  <a:pt x="1030" y="1135"/>
                  <a:pt x="1031" y="1135"/>
                  <a:pt x="1031" y="1135"/>
                </a:cubicBezTo>
                <a:cubicBezTo>
                  <a:pt x="1032" y="1135"/>
                  <a:pt x="1032" y="1135"/>
                  <a:pt x="1032" y="1135"/>
                </a:cubicBezTo>
                <a:cubicBezTo>
                  <a:pt x="1032" y="1135"/>
                  <a:pt x="1032" y="1135"/>
                  <a:pt x="1032" y="1135"/>
                </a:cubicBezTo>
                <a:cubicBezTo>
                  <a:pt x="1032" y="1135"/>
                  <a:pt x="1033" y="1135"/>
                  <a:pt x="1033" y="1135"/>
                </a:cubicBezTo>
                <a:cubicBezTo>
                  <a:pt x="1033" y="1135"/>
                  <a:pt x="1034" y="1135"/>
                  <a:pt x="1034" y="1135"/>
                </a:cubicBezTo>
                <a:cubicBezTo>
                  <a:pt x="1036" y="1136"/>
                  <a:pt x="1038" y="1138"/>
                  <a:pt x="1040" y="1139"/>
                </a:cubicBezTo>
                <a:cubicBezTo>
                  <a:pt x="1041" y="1140"/>
                  <a:pt x="1042" y="1141"/>
                  <a:pt x="1042" y="1142"/>
                </a:cubicBezTo>
                <a:cubicBezTo>
                  <a:pt x="1043" y="1142"/>
                  <a:pt x="1043" y="1143"/>
                  <a:pt x="1043" y="1143"/>
                </a:cubicBezTo>
                <a:cubicBezTo>
                  <a:pt x="1044" y="1144"/>
                  <a:pt x="1044" y="1144"/>
                  <a:pt x="1045" y="1144"/>
                </a:cubicBezTo>
                <a:cubicBezTo>
                  <a:pt x="1046" y="1146"/>
                  <a:pt x="1047" y="1147"/>
                  <a:pt x="1048" y="1149"/>
                </a:cubicBezTo>
                <a:cubicBezTo>
                  <a:pt x="1049" y="1149"/>
                  <a:pt x="1049" y="1150"/>
                  <a:pt x="1050" y="1151"/>
                </a:cubicBezTo>
                <a:cubicBezTo>
                  <a:pt x="1052" y="1158"/>
                  <a:pt x="1055" y="1165"/>
                  <a:pt x="1057" y="1172"/>
                </a:cubicBezTo>
                <a:cubicBezTo>
                  <a:pt x="1059" y="1179"/>
                  <a:pt x="1062" y="1186"/>
                  <a:pt x="1064" y="1192"/>
                </a:cubicBezTo>
                <a:cubicBezTo>
                  <a:pt x="1055" y="1183"/>
                  <a:pt x="1045" y="1177"/>
                  <a:pt x="1032" y="1170"/>
                </a:cubicBezTo>
                <a:close/>
                <a:moveTo>
                  <a:pt x="1865" y="2007"/>
                </a:moveTo>
                <a:cubicBezTo>
                  <a:pt x="1865" y="2007"/>
                  <a:pt x="1865" y="2008"/>
                  <a:pt x="1865" y="2008"/>
                </a:cubicBezTo>
                <a:cubicBezTo>
                  <a:pt x="1866" y="2009"/>
                  <a:pt x="1868" y="2010"/>
                  <a:pt x="1869" y="2012"/>
                </a:cubicBezTo>
                <a:cubicBezTo>
                  <a:pt x="1869" y="2012"/>
                  <a:pt x="1870" y="2012"/>
                  <a:pt x="1870" y="2012"/>
                </a:cubicBezTo>
                <a:cubicBezTo>
                  <a:pt x="1869" y="2012"/>
                  <a:pt x="1869" y="2012"/>
                  <a:pt x="1868" y="2012"/>
                </a:cubicBezTo>
                <a:cubicBezTo>
                  <a:pt x="1867" y="2011"/>
                  <a:pt x="1865" y="2010"/>
                  <a:pt x="1864" y="2010"/>
                </a:cubicBezTo>
                <a:cubicBezTo>
                  <a:pt x="1862" y="2009"/>
                  <a:pt x="1861" y="2009"/>
                  <a:pt x="1860" y="2008"/>
                </a:cubicBezTo>
                <a:cubicBezTo>
                  <a:pt x="1858" y="2007"/>
                  <a:pt x="1856" y="2007"/>
                  <a:pt x="1855" y="2006"/>
                </a:cubicBezTo>
                <a:cubicBezTo>
                  <a:pt x="1858" y="2006"/>
                  <a:pt x="1861" y="2007"/>
                  <a:pt x="1865" y="2007"/>
                </a:cubicBezTo>
                <a:close/>
                <a:moveTo>
                  <a:pt x="1672" y="846"/>
                </a:moveTo>
                <a:cubicBezTo>
                  <a:pt x="1673" y="846"/>
                  <a:pt x="1673" y="846"/>
                  <a:pt x="1673" y="846"/>
                </a:cubicBezTo>
                <a:cubicBezTo>
                  <a:pt x="1674" y="847"/>
                  <a:pt x="1674" y="847"/>
                  <a:pt x="1674" y="847"/>
                </a:cubicBezTo>
                <a:cubicBezTo>
                  <a:pt x="1675" y="847"/>
                  <a:pt x="1675" y="847"/>
                  <a:pt x="1675" y="847"/>
                </a:cubicBezTo>
                <a:cubicBezTo>
                  <a:pt x="1675" y="848"/>
                  <a:pt x="1675" y="848"/>
                  <a:pt x="1675" y="848"/>
                </a:cubicBezTo>
                <a:cubicBezTo>
                  <a:pt x="1676" y="848"/>
                  <a:pt x="1676" y="848"/>
                  <a:pt x="1676" y="849"/>
                </a:cubicBezTo>
                <a:cubicBezTo>
                  <a:pt x="1677" y="850"/>
                  <a:pt x="1678" y="851"/>
                  <a:pt x="1680" y="853"/>
                </a:cubicBezTo>
                <a:cubicBezTo>
                  <a:pt x="1680" y="854"/>
                  <a:pt x="1681" y="854"/>
                  <a:pt x="1681" y="855"/>
                </a:cubicBezTo>
                <a:cubicBezTo>
                  <a:pt x="1682" y="856"/>
                  <a:pt x="1683" y="857"/>
                  <a:pt x="1683" y="857"/>
                </a:cubicBezTo>
                <a:cubicBezTo>
                  <a:pt x="1684" y="858"/>
                  <a:pt x="1684" y="859"/>
                  <a:pt x="1685" y="860"/>
                </a:cubicBezTo>
                <a:cubicBezTo>
                  <a:pt x="1685" y="860"/>
                  <a:pt x="1685" y="860"/>
                  <a:pt x="1685" y="860"/>
                </a:cubicBezTo>
                <a:cubicBezTo>
                  <a:pt x="1673" y="857"/>
                  <a:pt x="1666" y="857"/>
                  <a:pt x="1650" y="859"/>
                </a:cubicBezTo>
                <a:cubicBezTo>
                  <a:pt x="1655" y="854"/>
                  <a:pt x="1660" y="849"/>
                  <a:pt x="1666" y="844"/>
                </a:cubicBezTo>
                <a:cubicBezTo>
                  <a:pt x="1668" y="844"/>
                  <a:pt x="1670" y="845"/>
                  <a:pt x="1672" y="846"/>
                </a:cubicBezTo>
                <a:close/>
                <a:moveTo>
                  <a:pt x="1657" y="839"/>
                </a:moveTo>
                <a:cubicBezTo>
                  <a:pt x="1656" y="840"/>
                  <a:pt x="1655" y="840"/>
                  <a:pt x="1654" y="841"/>
                </a:cubicBezTo>
                <a:cubicBezTo>
                  <a:pt x="1654" y="841"/>
                  <a:pt x="1654" y="841"/>
                  <a:pt x="1654" y="841"/>
                </a:cubicBezTo>
                <a:cubicBezTo>
                  <a:pt x="1653" y="842"/>
                  <a:pt x="1651" y="842"/>
                  <a:pt x="1650" y="842"/>
                </a:cubicBezTo>
                <a:cubicBezTo>
                  <a:pt x="1652" y="841"/>
                  <a:pt x="1655" y="840"/>
                  <a:pt x="1657" y="839"/>
                </a:cubicBezTo>
                <a:close/>
                <a:moveTo>
                  <a:pt x="1620" y="858"/>
                </a:moveTo>
                <a:cubicBezTo>
                  <a:pt x="1628" y="854"/>
                  <a:pt x="1636" y="850"/>
                  <a:pt x="1645" y="845"/>
                </a:cubicBezTo>
                <a:cubicBezTo>
                  <a:pt x="1646" y="845"/>
                  <a:pt x="1647" y="845"/>
                  <a:pt x="1648" y="845"/>
                </a:cubicBezTo>
                <a:cubicBezTo>
                  <a:pt x="1649" y="845"/>
                  <a:pt x="1650" y="844"/>
                  <a:pt x="1651" y="844"/>
                </a:cubicBezTo>
                <a:cubicBezTo>
                  <a:pt x="1645" y="850"/>
                  <a:pt x="1637" y="855"/>
                  <a:pt x="1626" y="859"/>
                </a:cubicBezTo>
                <a:cubicBezTo>
                  <a:pt x="1620" y="862"/>
                  <a:pt x="1612" y="864"/>
                  <a:pt x="1604" y="866"/>
                </a:cubicBezTo>
                <a:cubicBezTo>
                  <a:pt x="1609" y="864"/>
                  <a:pt x="1615" y="861"/>
                  <a:pt x="1620" y="858"/>
                </a:cubicBezTo>
                <a:close/>
                <a:moveTo>
                  <a:pt x="1564" y="914"/>
                </a:moveTo>
                <a:cubicBezTo>
                  <a:pt x="1568" y="914"/>
                  <a:pt x="1572" y="913"/>
                  <a:pt x="1576" y="912"/>
                </a:cubicBezTo>
                <a:cubicBezTo>
                  <a:pt x="1565" y="922"/>
                  <a:pt x="1558" y="940"/>
                  <a:pt x="1570" y="951"/>
                </a:cubicBezTo>
                <a:cubicBezTo>
                  <a:pt x="1572" y="952"/>
                  <a:pt x="1572" y="952"/>
                  <a:pt x="1572" y="952"/>
                </a:cubicBezTo>
                <a:cubicBezTo>
                  <a:pt x="1572" y="952"/>
                  <a:pt x="1572" y="952"/>
                  <a:pt x="1572" y="953"/>
                </a:cubicBezTo>
                <a:cubicBezTo>
                  <a:pt x="1572" y="955"/>
                  <a:pt x="1573" y="956"/>
                  <a:pt x="1573" y="958"/>
                </a:cubicBezTo>
                <a:cubicBezTo>
                  <a:pt x="1573" y="959"/>
                  <a:pt x="1574" y="960"/>
                  <a:pt x="1574" y="961"/>
                </a:cubicBezTo>
                <a:cubicBezTo>
                  <a:pt x="1574" y="961"/>
                  <a:pt x="1574" y="961"/>
                  <a:pt x="1574" y="962"/>
                </a:cubicBezTo>
                <a:cubicBezTo>
                  <a:pt x="1575" y="962"/>
                  <a:pt x="1575" y="963"/>
                  <a:pt x="1575" y="963"/>
                </a:cubicBezTo>
                <a:cubicBezTo>
                  <a:pt x="1575" y="964"/>
                  <a:pt x="1576" y="964"/>
                  <a:pt x="1576" y="965"/>
                </a:cubicBezTo>
                <a:cubicBezTo>
                  <a:pt x="1576" y="966"/>
                  <a:pt x="1577" y="966"/>
                  <a:pt x="1577" y="967"/>
                </a:cubicBezTo>
                <a:cubicBezTo>
                  <a:pt x="1577" y="967"/>
                  <a:pt x="1577" y="968"/>
                  <a:pt x="1577" y="968"/>
                </a:cubicBezTo>
                <a:cubicBezTo>
                  <a:pt x="1578" y="968"/>
                  <a:pt x="1578" y="969"/>
                  <a:pt x="1578" y="969"/>
                </a:cubicBezTo>
                <a:cubicBezTo>
                  <a:pt x="1578" y="969"/>
                  <a:pt x="1579" y="970"/>
                  <a:pt x="1579" y="970"/>
                </a:cubicBezTo>
                <a:cubicBezTo>
                  <a:pt x="1579" y="971"/>
                  <a:pt x="1580" y="971"/>
                  <a:pt x="1580" y="971"/>
                </a:cubicBezTo>
                <a:cubicBezTo>
                  <a:pt x="1581" y="972"/>
                  <a:pt x="1581" y="972"/>
                  <a:pt x="1581" y="972"/>
                </a:cubicBezTo>
                <a:cubicBezTo>
                  <a:pt x="1582" y="973"/>
                  <a:pt x="1582" y="973"/>
                  <a:pt x="1582" y="973"/>
                </a:cubicBezTo>
                <a:cubicBezTo>
                  <a:pt x="1582" y="973"/>
                  <a:pt x="1582" y="973"/>
                  <a:pt x="1582" y="973"/>
                </a:cubicBezTo>
                <a:cubicBezTo>
                  <a:pt x="1581" y="974"/>
                  <a:pt x="1581" y="974"/>
                  <a:pt x="1580" y="974"/>
                </a:cubicBezTo>
                <a:cubicBezTo>
                  <a:pt x="1580" y="974"/>
                  <a:pt x="1580" y="975"/>
                  <a:pt x="1580" y="975"/>
                </a:cubicBezTo>
                <a:cubicBezTo>
                  <a:pt x="1579" y="975"/>
                  <a:pt x="1579" y="975"/>
                  <a:pt x="1579" y="976"/>
                </a:cubicBezTo>
                <a:cubicBezTo>
                  <a:pt x="1577" y="977"/>
                  <a:pt x="1576" y="980"/>
                  <a:pt x="1574" y="982"/>
                </a:cubicBezTo>
                <a:cubicBezTo>
                  <a:pt x="1573" y="985"/>
                  <a:pt x="1572" y="987"/>
                  <a:pt x="1571" y="990"/>
                </a:cubicBezTo>
                <a:cubicBezTo>
                  <a:pt x="1570" y="993"/>
                  <a:pt x="1569" y="995"/>
                  <a:pt x="1567" y="998"/>
                </a:cubicBezTo>
                <a:cubicBezTo>
                  <a:pt x="1565" y="1003"/>
                  <a:pt x="1563" y="1008"/>
                  <a:pt x="1560" y="1013"/>
                </a:cubicBezTo>
                <a:cubicBezTo>
                  <a:pt x="1559" y="1016"/>
                  <a:pt x="1558" y="1018"/>
                  <a:pt x="1557" y="1020"/>
                </a:cubicBezTo>
                <a:cubicBezTo>
                  <a:pt x="1556" y="1022"/>
                  <a:pt x="1555" y="1025"/>
                  <a:pt x="1554" y="1026"/>
                </a:cubicBezTo>
                <a:cubicBezTo>
                  <a:pt x="1553" y="1027"/>
                  <a:pt x="1552" y="1028"/>
                  <a:pt x="1552" y="1029"/>
                </a:cubicBezTo>
                <a:cubicBezTo>
                  <a:pt x="1551" y="1030"/>
                  <a:pt x="1551" y="1030"/>
                  <a:pt x="1550" y="1031"/>
                </a:cubicBezTo>
                <a:cubicBezTo>
                  <a:pt x="1550" y="1032"/>
                  <a:pt x="1549" y="1032"/>
                  <a:pt x="1549" y="1033"/>
                </a:cubicBezTo>
                <a:cubicBezTo>
                  <a:pt x="1548" y="1033"/>
                  <a:pt x="1548" y="1033"/>
                  <a:pt x="1548" y="1034"/>
                </a:cubicBezTo>
                <a:cubicBezTo>
                  <a:pt x="1548" y="1034"/>
                  <a:pt x="1548" y="1034"/>
                  <a:pt x="1547" y="1034"/>
                </a:cubicBezTo>
                <a:cubicBezTo>
                  <a:pt x="1547" y="1035"/>
                  <a:pt x="1546" y="1035"/>
                  <a:pt x="1546" y="1035"/>
                </a:cubicBezTo>
                <a:cubicBezTo>
                  <a:pt x="1546" y="1036"/>
                  <a:pt x="1546" y="1036"/>
                  <a:pt x="1546" y="1036"/>
                </a:cubicBezTo>
                <a:cubicBezTo>
                  <a:pt x="1542" y="1036"/>
                  <a:pt x="1538" y="1037"/>
                  <a:pt x="1534" y="1037"/>
                </a:cubicBezTo>
                <a:cubicBezTo>
                  <a:pt x="1530" y="1038"/>
                  <a:pt x="1526" y="1039"/>
                  <a:pt x="1522" y="1040"/>
                </a:cubicBezTo>
                <a:cubicBezTo>
                  <a:pt x="1521" y="1041"/>
                  <a:pt x="1520" y="1041"/>
                  <a:pt x="1519" y="1042"/>
                </a:cubicBezTo>
                <a:cubicBezTo>
                  <a:pt x="1519" y="1042"/>
                  <a:pt x="1519" y="1042"/>
                  <a:pt x="1518" y="1042"/>
                </a:cubicBezTo>
                <a:cubicBezTo>
                  <a:pt x="1517" y="1043"/>
                  <a:pt x="1517" y="1043"/>
                  <a:pt x="1517" y="1043"/>
                </a:cubicBezTo>
                <a:cubicBezTo>
                  <a:pt x="1517" y="1043"/>
                  <a:pt x="1517" y="1043"/>
                  <a:pt x="1517" y="1043"/>
                </a:cubicBezTo>
                <a:cubicBezTo>
                  <a:pt x="1517" y="1042"/>
                  <a:pt x="1518" y="1042"/>
                  <a:pt x="1518" y="1041"/>
                </a:cubicBezTo>
                <a:cubicBezTo>
                  <a:pt x="1518" y="1041"/>
                  <a:pt x="1518" y="1041"/>
                  <a:pt x="1518" y="1041"/>
                </a:cubicBezTo>
                <a:cubicBezTo>
                  <a:pt x="1518" y="1040"/>
                  <a:pt x="1518" y="1040"/>
                  <a:pt x="1518" y="1040"/>
                </a:cubicBezTo>
                <a:cubicBezTo>
                  <a:pt x="1518" y="1039"/>
                  <a:pt x="1518" y="1039"/>
                  <a:pt x="1518" y="1038"/>
                </a:cubicBezTo>
                <a:cubicBezTo>
                  <a:pt x="1519" y="1038"/>
                  <a:pt x="1519" y="1037"/>
                  <a:pt x="1519" y="1036"/>
                </a:cubicBezTo>
                <a:cubicBezTo>
                  <a:pt x="1519" y="1036"/>
                  <a:pt x="1519" y="1035"/>
                  <a:pt x="1519" y="1035"/>
                </a:cubicBezTo>
                <a:cubicBezTo>
                  <a:pt x="1520" y="1034"/>
                  <a:pt x="1520" y="1033"/>
                  <a:pt x="1520" y="1033"/>
                </a:cubicBezTo>
                <a:cubicBezTo>
                  <a:pt x="1520" y="1031"/>
                  <a:pt x="1521" y="1030"/>
                  <a:pt x="1521" y="1029"/>
                </a:cubicBezTo>
                <a:cubicBezTo>
                  <a:pt x="1522" y="1027"/>
                  <a:pt x="1523" y="1026"/>
                  <a:pt x="1523" y="1025"/>
                </a:cubicBezTo>
                <a:cubicBezTo>
                  <a:pt x="1524" y="1023"/>
                  <a:pt x="1524" y="1022"/>
                  <a:pt x="1525" y="1021"/>
                </a:cubicBezTo>
                <a:cubicBezTo>
                  <a:pt x="1526" y="1021"/>
                  <a:pt x="1526" y="1021"/>
                  <a:pt x="1526" y="1021"/>
                </a:cubicBezTo>
                <a:cubicBezTo>
                  <a:pt x="1525" y="1022"/>
                  <a:pt x="1525" y="1023"/>
                  <a:pt x="1524" y="1024"/>
                </a:cubicBezTo>
                <a:cubicBezTo>
                  <a:pt x="1546" y="1031"/>
                  <a:pt x="1551" y="1001"/>
                  <a:pt x="1549" y="985"/>
                </a:cubicBezTo>
                <a:cubicBezTo>
                  <a:pt x="1543" y="993"/>
                  <a:pt x="1507" y="1008"/>
                  <a:pt x="1522" y="1022"/>
                </a:cubicBezTo>
                <a:cubicBezTo>
                  <a:pt x="1521" y="1023"/>
                  <a:pt x="1521" y="1023"/>
                  <a:pt x="1521" y="1024"/>
                </a:cubicBezTo>
                <a:cubicBezTo>
                  <a:pt x="1520" y="1025"/>
                  <a:pt x="1520" y="1026"/>
                  <a:pt x="1519" y="1028"/>
                </a:cubicBezTo>
                <a:cubicBezTo>
                  <a:pt x="1518" y="1029"/>
                  <a:pt x="1518" y="1030"/>
                  <a:pt x="1517" y="1032"/>
                </a:cubicBezTo>
                <a:cubicBezTo>
                  <a:pt x="1517" y="1032"/>
                  <a:pt x="1517" y="1033"/>
                  <a:pt x="1517" y="1034"/>
                </a:cubicBezTo>
                <a:cubicBezTo>
                  <a:pt x="1517" y="1034"/>
                  <a:pt x="1517" y="1035"/>
                  <a:pt x="1516" y="1036"/>
                </a:cubicBezTo>
                <a:cubicBezTo>
                  <a:pt x="1516" y="1036"/>
                  <a:pt x="1516" y="1037"/>
                  <a:pt x="1516" y="1038"/>
                </a:cubicBezTo>
                <a:cubicBezTo>
                  <a:pt x="1516" y="1038"/>
                  <a:pt x="1516" y="1039"/>
                  <a:pt x="1516" y="1039"/>
                </a:cubicBezTo>
                <a:cubicBezTo>
                  <a:pt x="1516" y="1040"/>
                  <a:pt x="1515" y="1040"/>
                  <a:pt x="1515" y="1040"/>
                </a:cubicBezTo>
                <a:cubicBezTo>
                  <a:pt x="1515" y="1040"/>
                  <a:pt x="1515" y="1041"/>
                  <a:pt x="1515" y="1041"/>
                </a:cubicBezTo>
                <a:cubicBezTo>
                  <a:pt x="1515" y="1041"/>
                  <a:pt x="1515" y="1042"/>
                  <a:pt x="1515" y="1042"/>
                </a:cubicBezTo>
                <a:cubicBezTo>
                  <a:pt x="1515" y="1043"/>
                  <a:pt x="1515" y="1043"/>
                  <a:pt x="1515" y="1044"/>
                </a:cubicBezTo>
                <a:cubicBezTo>
                  <a:pt x="1514" y="1044"/>
                  <a:pt x="1513" y="1045"/>
                  <a:pt x="1511" y="1046"/>
                </a:cubicBezTo>
                <a:cubicBezTo>
                  <a:pt x="1508" y="1049"/>
                  <a:pt x="1505" y="1053"/>
                  <a:pt x="1502" y="1056"/>
                </a:cubicBezTo>
                <a:cubicBezTo>
                  <a:pt x="1500" y="1060"/>
                  <a:pt x="1498" y="1064"/>
                  <a:pt x="1496" y="1068"/>
                </a:cubicBezTo>
                <a:cubicBezTo>
                  <a:pt x="1494" y="1068"/>
                  <a:pt x="1492" y="1069"/>
                  <a:pt x="1490" y="1069"/>
                </a:cubicBezTo>
                <a:cubicBezTo>
                  <a:pt x="1483" y="1062"/>
                  <a:pt x="1476" y="1062"/>
                  <a:pt x="1471" y="1074"/>
                </a:cubicBezTo>
                <a:cubicBezTo>
                  <a:pt x="1471" y="1074"/>
                  <a:pt x="1471" y="1074"/>
                  <a:pt x="1471" y="1074"/>
                </a:cubicBezTo>
                <a:cubicBezTo>
                  <a:pt x="1471" y="1074"/>
                  <a:pt x="1471" y="1074"/>
                  <a:pt x="1471" y="1074"/>
                </a:cubicBezTo>
                <a:cubicBezTo>
                  <a:pt x="1470" y="1074"/>
                  <a:pt x="1469" y="1074"/>
                  <a:pt x="1468" y="1074"/>
                </a:cubicBezTo>
                <a:cubicBezTo>
                  <a:pt x="1468" y="1074"/>
                  <a:pt x="1467" y="1074"/>
                  <a:pt x="1466" y="1074"/>
                </a:cubicBezTo>
                <a:cubicBezTo>
                  <a:pt x="1465" y="1074"/>
                  <a:pt x="1465" y="1074"/>
                  <a:pt x="1464" y="1074"/>
                </a:cubicBezTo>
                <a:cubicBezTo>
                  <a:pt x="1463" y="1074"/>
                  <a:pt x="1463" y="1074"/>
                  <a:pt x="1462" y="1074"/>
                </a:cubicBezTo>
                <a:cubicBezTo>
                  <a:pt x="1461" y="1074"/>
                  <a:pt x="1461" y="1074"/>
                  <a:pt x="1460" y="1074"/>
                </a:cubicBezTo>
                <a:cubicBezTo>
                  <a:pt x="1460" y="1074"/>
                  <a:pt x="1460" y="1074"/>
                  <a:pt x="1460" y="1074"/>
                </a:cubicBezTo>
                <a:cubicBezTo>
                  <a:pt x="1460" y="1074"/>
                  <a:pt x="1459" y="1074"/>
                  <a:pt x="1459" y="1074"/>
                </a:cubicBezTo>
                <a:cubicBezTo>
                  <a:pt x="1459" y="1074"/>
                  <a:pt x="1459" y="1074"/>
                  <a:pt x="1459" y="1074"/>
                </a:cubicBezTo>
                <a:cubicBezTo>
                  <a:pt x="1458" y="1074"/>
                  <a:pt x="1458" y="1073"/>
                  <a:pt x="1457" y="1073"/>
                </a:cubicBezTo>
                <a:cubicBezTo>
                  <a:pt x="1456" y="1073"/>
                  <a:pt x="1456" y="1073"/>
                  <a:pt x="1455" y="1073"/>
                </a:cubicBezTo>
                <a:cubicBezTo>
                  <a:pt x="1455" y="1073"/>
                  <a:pt x="1454" y="1072"/>
                  <a:pt x="1454" y="1072"/>
                </a:cubicBezTo>
                <a:cubicBezTo>
                  <a:pt x="1453" y="1072"/>
                  <a:pt x="1452" y="1072"/>
                  <a:pt x="1452" y="1072"/>
                </a:cubicBezTo>
                <a:cubicBezTo>
                  <a:pt x="1452" y="1072"/>
                  <a:pt x="1452" y="1071"/>
                  <a:pt x="1452" y="1070"/>
                </a:cubicBezTo>
                <a:cubicBezTo>
                  <a:pt x="1452" y="1068"/>
                  <a:pt x="1451" y="1065"/>
                  <a:pt x="1452" y="1063"/>
                </a:cubicBezTo>
                <a:cubicBezTo>
                  <a:pt x="1452" y="1062"/>
                  <a:pt x="1452" y="1061"/>
                  <a:pt x="1452" y="1060"/>
                </a:cubicBezTo>
                <a:cubicBezTo>
                  <a:pt x="1452" y="1060"/>
                  <a:pt x="1452" y="1060"/>
                  <a:pt x="1452" y="1060"/>
                </a:cubicBezTo>
                <a:cubicBezTo>
                  <a:pt x="1452" y="1060"/>
                  <a:pt x="1452" y="1060"/>
                  <a:pt x="1452" y="1060"/>
                </a:cubicBezTo>
                <a:cubicBezTo>
                  <a:pt x="1452" y="1058"/>
                  <a:pt x="1452" y="1057"/>
                  <a:pt x="1452" y="1056"/>
                </a:cubicBezTo>
                <a:cubicBezTo>
                  <a:pt x="1453" y="1054"/>
                  <a:pt x="1453" y="1053"/>
                  <a:pt x="1453" y="1052"/>
                </a:cubicBezTo>
                <a:cubicBezTo>
                  <a:pt x="1453" y="1052"/>
                  <a:pt x="1454" y="1053"/>
                  <a:pt x="1455" y="1053"/>
                </a:cubicBezTo>
                <a:cubicBezTo>
                  <a:pt x="1453" y="1052"/>
                  <a:pt x="1453" y="1052"/>
                  <a:pt x="1453" y="1052"/>
                </a:cubicBezTo>
                <a:cubicBezTo>
                  <a:pt x="1453" y="1051"/>
                  <a:pt x="1453" y="1051"/>
                  <a:pt x="1454" y="1050"/>
                </a:cubicBezTo>
                <a:cubicBezTo>
                  <a:pt x="1459" y="1048"/>
                  <a:pt x="1466" y="1046"/>
                  <a:pt x="1470" y="1042"/>
                </a:cubicBezTo>
                <a:cubicBezTo>
                  <a:pt x="1477" y="1036"/>
                  <a:pt x="1478" y="1025"/>
                  <a:pt x="1485" y="1020"/>
                </a:cubicBezTo>
                <a:cubicBezTo>
                  <a:pt x="1479" y="1018"/>
                  <a:pt x="1470" y="1019"/>
                  <a:pt x="1463" y="1023"/>
                </a:cubicBezTo>
                <a:cubicBezTo>
                  <a:pt x="1463" y="1023"/>
                  <a:pt x="1463" y="1022"/>
                  <a:pt x="1463" y="1022"/>
                </a:cubicBezTo>
                <a:cubicBezTo>
                  <a:pt x="1463" y="1021"/>
                  <a:pt x="1463" y="1019"/>
                  <a:pt x="1463" y="1018"/>
                </a:cubicBezTo>
                <a:cubicBezTo>
                  <a:pt x="1463" y="1017"/>
                  <a:pt x="1463" y="1016"/>
                  <a:pt x="1463" y="1016"/>
                </a:cubicBezTo>
                <a:cubicBezTo>
                  <a:pt x="1480" y="1003"/>
                  <a:pt x="1459" y="980"/>
                  <a:pt x="1446" y="974"/>
                </a:cubicBezTo>
                <a:cubicBezTo>
                  <a:pt x="1450" y="982"/>
                  <a:pt x="1452" y="985"/>
                  <a:pt x="1452" y="994"/>
                </a:cubicBezTo>
                <a:cubicBezTo>
                  <a:pt x="1452" y="1000"/>
                  <a:pt x="1449" y="1012"/>
                  <a:pt x="1459" y="1011"/>
                </a:cubicBezTo>
                <a:cubicBezTo>
                  <a:pt x="1459" y="1012"/>
                  <a:pt x="1459" y="1012"/>
                  <a:pt x="1459" y="1012"/>
                </a:cubicBezTo>
                <a:cubicBezTo>
                  <a:pt x="1459" y="1014"/>
                  <a:pt x="1461" y="1015"/>
                  <a:pt x="1461" y="1017"/>
                </a:cubicBezTo>
                <a:cubicBezTo>
                  <a:pt x="1461" y="1017"/>
                  <a:pt x="1461" y="1017"/>
                  <a:pt x="1461" y="1017"/>
                </a:cubicBezTo>
                <a:cubicBezTo>
                  <a:pt x="1461" y="1017"/>
                  <a:pt x="1461" y="1018"/>
                  <a:pt x="1461" y="1018"/>
                </a:cubicBezTo>
                <a:cubicBezTo>
                  <a:pt x="1461" y="1019"/>
                  <a:pt x="1461" y="1021"/>
                  <a:pt x="1461" y="1022"/>
                </a:cubicBezTo>
                <a:cubicBezTo>
                  <a:pt x="1461" y="1023"/>
                  <a:pt x="1461" y="1023"/>
                  <a:pt x="1461" y="1024"/>
                </a:cubicBezTo>
                <a:cubicBezTo>
                  <a:pt x="1452" y="1030"/>
                  <a:pt x="1446" y="1039"/>
                  <a:pt x="1450" y="1049"/>
                </a:cubicBezTo>
                <a:cubicBezTo>
                  <a:pt x="1451" y="1050"/>
                  <a:pt x="1451" y="1050"/>
                  <a:pt x="1451" y="1050"/>
                </a:cubicBezTo>
                <a:cubicBezTo>
                  <a:pt x="1451" y="1051"/>
                  <a:pt x="1451" y="1051"/>
                  <a:pt x="1451" y="1051"/>
                </a:cubicBezTo>
                <a:cubicBezTo>
                  <a:pt x="1450" y="1052"/>
                  <a:pt x="1450" y="1053"/>
                  <a:pt x="1450" y="1054"/>
                </a:cubicBezTo>
                <a:cubicBezTo>
                  <a:pt x="1450" y="1054"/>
                  <a:pt x="1450" y="1054"/>
                  <a:pt x="1450" y="1054"/>
                </a:cubicBezTo>
                <a:cubicBezTo>
                  <a:pt x="1450" y="1054"/>
                  <a:pt x="1449" y="1053"/>
                  <a:pt x="1449" y="1053"/>
                </a:cubicBezTo>
                <a:cubicBezTo>
                  <a:pt x="1449" y="1053"/>
                  <a:pt x="1449" y="1053"/>
                  <a:pt x="1449" y="1053"/>
                </a:cubicBezTo>
                <a:cubicBezTo>
                  <a:pt x="1447" y="1051"/>
                  <a:pt x="1444" y="1049"/>
                  <a:pt x="1442" y="1048"/>
                </a:cubicBezTo>
                <a:cubicBezTo>
                  <a:pt x="1440" y="1046"/>
                  <a:pt x="1437" y="1045"/>
                  <a:pt x="1435" y="1043"/>
                </a:cubicBezTo>
                <a:cubicBezTo>
                  <a:pt x="1435" y="1043"/>
                  <a:pt x="1436" y="1043"/>
                  <a:pt x="1436" y="1043"/>
                </a:cubicBezTo>
                <a:cubicBezTo>
                  <a:pt x="1436" y="1040"/>
                  <a:pt x="1436" y="1040"/>
                  <a:pt x="1436" y="1040"/>
                </a:cubicBezTo>
                <a:cubicBezTo>
                  <a:pt x="1439" y="1028"/>
                  <a:pt x="1429" y="1017"/>
                  <a:pt x="1416" y="1018"/>
                </a:cubicBezTo>
                <a:cubicBezTo>
                  <a:pt x="1419" y="1028"/>
                  <a:pt x="1418" y="1046"/>
                  <a:pt x="1432" y="1044"/>
                </a:cubicBezTo>
                <a:cubicBezTo>
                  <a:pt x="1433" y="1044"/>
                  <a:pt x="1433" y="1044"/>
                  <a:pt x="1433" y="1044"/>
                </a:cubicBezTo>
                <a:cubicBezTo>
                  <a:pt x="1435" y="1046"/>
                  <a:pt x="1438" y="1048"/>
                  <a:pt x="1441" y="1049"/>
                </a:cubicBezTo>
                <a:cubicBezTo>
                  <a:pt x="1443" y="1051"/>
                  <a:pt x="1445" y="1052"/>
                  <a:pt x="1447" y="1054"/>
                </a:cubicBezTo>
                <a:cubicBezTo>
                  <a:pt x="1447" y="1054"/>
                  <a:pt x="1448" y="1054"/>
                  <a:pt x="1448" y="1055"/>
                </a:cubicBezTo>
                <a:cubicBezTo>
                  <a:pt x="1448" y="1055"/>
                  <a:pt x="1448" y="1055"/>
                  <a:pt x="1448" y="1055"/>
                </a:cubicBezTo>
                <a:cubicBezTo>
                  <a:pt x="1448" y="1055"/>
                  <a:pt x="1449" y="1056"/>
                  <a:pt x="1449" y="1056"/>
                </a:cubicBezTo>
                <a:cubicBezTo>
                  <a:pt x="1449" y="1056"/>
                  <a:pt x="1449" y="1056"/>
                  <a:pt x="1449" y="1056"/>
                </a:cubicBezTo>
                <a:cubicBezTo>
                  <a:pt x="1449" y="1056"/>
                  <a:pt x="1449" y="1056"/>
                  <a:pt x="1450" y="1057"/>
                </a:cubicBezTo>
                <a:cubicBezTo>
                  <a:pt x="1449" y="1057"/>
                  <a:pt x="1449" y="1058"/>
                  <a:pt x="1449" y="1059"/>
                </a:cubicBezTo>
                <a:cubicBezTo>
                  <a:pt x="1449" y="1059"/>
                  <a:pt x="1449" y="1059"/>
                  <a:pt x="1449" y="1060"/>
                </a:cubicBezTo>
                <a:cubicBezTo>
                  <a:pt x="1449" y="1060"/>
                  <a:pt x="1449" y="1060"/>
                  <a:pt x="1449" y="1061"/>
                </a:cubicBezTo>
                <a:cubicBezTo>
                  <a:pt x="1449" y="1062"/>
                  <a:pt x="1449" y="1062"/>
                  <a:pt x="1449" y="1063"/>
                </a:cubicBezTo>
                <a:cubicBezTo>
                  <a:pt x="1449" y="1064"/>
                  <a:pt x="1449" y="1064"/>
                  <a:pt x="1449" y="1065"/>
                </a:cubicBezTo>
                <a:cubicBezTo>
                  <a:pt x="1449" y="1065"/>
                  <a:pt x="1449" y="1066"/>
                  <a:pt x="1449" y="1066"/>
                </a:cubicBezTo>
                <a:cubicBezTo>
                  <a:pt x="1449" y="1066"/>
                  <a:pt x="1449" y="1067"/>
                  <a:pt x="1449" y="1067"/>
                </a:cubicBezTo>
                <a:cubicBezTo>
                  <a:pt x="1449" y="1068"/>
                  <a:pt x="1449" y="1068"/>
                  <a:pt x="1449" y="1069"/>
                </a:cubicBezTo>
                <a:cubicBezTo>
                  <a:pt x="1449" y="1069"/>
                  <a:pt x="1449" y="1070"/>
                  <a:pt x="1449" y="1070"/>
                </a:cubicBezTo>
                <a:cubicBezTo>
                  <a:pt x="1449" y="1071"/>
                  <a:pt x="1449" y="1072"/>
                  <a:pt x="1449" y="1072"/>
                </a:cubicBezTo>
                <a:cubicBezTo>
                  <a:pt x="1449" y="1072"/>
                  <a:pt x="1449" y="1072"/>
                  <a:pt x="1449" y="1073"/>
                </a:cubicBezTo>
                <a:cubicBezTo>
                  <a:pt x="1448" y="1073"/>
                  <a:pt x="1448" y="1073"/>
                  <a:pt x="1448" y="1073"/>
                </a:cubicBezTo>
                <a:cubicBezTo>
                  <a:pt x="1447" y="1073"/>
                  <a:pt x="1447" y="1073"/>
                  <a:pt x="1447" y="1073"/>
                </a:cubicBezTo>
                <a:cubicBezTo>
                  <a:pt x="1444" y="1074"/>
                  <a:pt x="1442" y="1075"/>
                  <a:pt x="1440" y="1077"/>
                </a:cubicBezTo>
                <a:cubicBezTo>
                  <a:pt x="1438" y="1078"/>
                  <a:pt x="1436" y="1080"/>
                  <a:pt x="1434" y="1081"/>
                </a:cubicBezTo>
                <a:cubicBezTo>
                  <a:pt x="1432" y="1083"/>
                  <a:pt x="1430" y="1085"/>
                  <a:pt x="1428" y="1086"/>
                </a:cubicBezTo>
                <a:cubicBezTo>
                  <a:pt x="1424" y="1090"/>
                  <a:pt x="1419" y="1093"/>
                  <a:pt x="1415" y="1096"/>
                </a:cubicBezTo>
                <a:cubicBezTo>
                  <a:pt x="1413" y="1098"/>
                  <a:pt x="1411" y="1099"/>
                  <a:pt x="1410" y="1100"/>
                </a:cubicBezTo>
                <a:cubicBezTo>
                  <a:pt x="1408" y="1102"/>
                  <a:pt x="1406" y="1103"/>
                  <a:pt x="1404" y="1104"/>
                </a:cubicBezTo>
                <a:cubicBezTo>
                  <a:pt x="1403" y="1104"/>
                  <a:pt x="1403" y="1105"/>
                  <a:pt x="1402" y="1105"/>
                </a:cubicBezTo>
                <a:cubicBezTo>
                  <a:pt x="1401" y="1106"/>
                  <a:pt x="1400" y="1106"/>
                  <a:pt x="1400" y="1106"/>
                </a:cubicBezTo>
                <a:cubicBezTo>
                  <a:pt x="1399" y="1107"/>
                  <a:pt x="1398" y="1107"/>
                  <a:pt x="1397" y="1107"/>
                </a:cubicBezTo>
                <a:cubicBezTo>
                  <a:pt x="1397" y="1107"/>
                  <a:pt x="1397" y="1108"/>
                  <a:pt x="1397" y="1108"/>
                </a:cubicBezTo>
                <a:cubicBezTo>
                  <a:pt x="1396" y="1108"/>
                  <a:pt x="1396" y="1108"/>
                  <a:pt x="1396" y="1108"/>
                </a:cubicBezTo>
                <a:cubicBezTo>
                  <a:pt x="1395" y="1108"/>
                  <a:pt x="1395" y="1108"/>
                  <a:pt x="1394" y="1108"/>
                </a:cubicBezTo>
                <a:cubicBezTo>
                  <a:pt x="1394" y="1108"/>
                  <a:pt x="1394" y="1108"/>
                  <a:pt x="1394" y="1108"/>
                </a:cubicBezTo>
                <a:cubicBezTo>
                  <a:pt x="1391" y="1107"/>
                  <a:pt x="1387" y="1106"/>
                  <a:pt x="1383" y="1105"/>
                </a:cubicBezTo>
                <a:cubicBezTo>
                  <a:pt x="1380" y="1104"/>
                  <a:pt x="1376" y="1103"/>
                  <a:pt x="1372" y="1102"/>
                </a:cubicBezTo>
                <a:cubicBezTo>
                  <a:pt x="1372" y="1102"/>
                  <a:pt x="1371" y="1102"/>
                  <a:pt x="1370" y="1102"/>
                </a:cubicBezTo>
                <a:cubicBezTo>
                  <a:pt x="1369" y="1102"/>
                  <a:pt x="1369" y="1102"/>
                  <a:pt x="1368" y="1102"/>
                </a:cubicBezTo>
                <a:cubicBezTo>
                  <a:pt x="1367" y="1102"/>
                  <a:pt x="1367" y="1102"/>
                  <a:pt x="1367" y="1102"/>
                </a:cubicBezTo>
                <a:cubicBezTo>
                  <a:pt x="1367" y="1102"/>
                  <a:pt x="1367" y="1102"/>
                  <a:pt x="1367" y="1102"/>
                </a:cubicBezTo>
                <a:cubicBezTo>
                  <a:pt x="1368" y="1102"/>
                  <a:pt x="1368" y="1101"/>
                  <a:pt x="1368" y="1101"/>
                </a:cubicBezTo>
                <a:cubicBezTo>
                  <a:pt x="1368" y="1101"/>
                  <a:pt x="1369" y="1101"/>
                  <a:pt x="1369" y="1100"/>
                </a:cubicBezTo>
                <a:cubicBezTo>
                  <a:pt x="1369" y="1100"/>
                  <a:pt x="1369" y="1100"/>
                  <a:pt x="1369" y="1100"/>
                </a:cubicBezTo>
                <a:cubicBezTo>
                  <a:pt x="1370" y="1099"/>
                  <a:pt x="1370" y="1099"/>
                  <a:pt x="1370" y="1099"/>
                </a:cubicBezTo>
                <a:cubicBezTo>
                  <a:pt x="1371" y="1098"/>
                  <a:pt x="1371" y="1098"/>
                  <a:pt x="1371" y="1097"/>
                </a:cubicBezTo>
                <a:cubicBezTo>
                  <a:pt x="1372" y="1097"/>
                  <a:pt x="1372" y="1096"/>
                  <a:pt x="1373" y="1096"/>
                </a:cubicBezTo>
                <a:cubicBezTo>
                  <a:pt x="1373" y="1096"/>
                  <a:pt x="1373" y="1095"/>
                  <a:pt x="1374" y="1095"/>
                </a:cubicBezTo>
                <a:cubicBezTo>
                  <a:pt x="1375" y="1094"/>
                  <a:pt x="1376" y="1093"/>
                  <a:pt x="1377" y="1092"/>
                </a:cubicBezTo>
                <a:cubicBezTo>
                  <a:pt x="1378" y="1091"/>
                  <a:pt x="1379" y="1090"/>
                  <a:pt x="1380" y="1090"/>
                </a:cubicBezTo>
                <a:cubicBezTo>
                  <a:pt x="1381" y="1089"/>
                  <a:pt x="1382" y="1088"/>
                  <a:pt x="1383" y="1087"/>
                </a:cubicBezTo>
                <a:cubicBezTo>
                  <a:pt x="1384" y="1087"/>
                  <a:pt x="1384" y="1087"/>
                  <a:pt x="1384" y="1087"/>
                </a:cubicBezTo>
                <a:cubicBezTo>
                  <a:pt x="1383" y="1088"/>
                  <a:pt x="1382" y="1089"/>
                  <a:pt x="1381" y="1089"/>
                </a:cubicBezTo>
                <a:cubicBezTo>
                  <a:pt x="1396" y="1105"/>
                  <a:pt x="1413" y="1082"/>
                  <a:pt x="1418" y="1068"/>
                </a:cubicBezTo>
                <a:cubicBezTo>
                  <a:pt x="1410" y="1072"/>
                  <a:pt x="1373" y="1069"/>
                  <a:pt x="1379" y="1087"/>
                </a:cubicBezTo>
                <a:cubicBezTo>
                  <a:pt x="1379" y="1087"/>
                  <a:pt x="1379" y="1087"/>
                  <a:pt x="1378" y="1088"/>
                </a:cubicBezTo>
                <a:cubicBezTo>
                  <a:pt x="1377" y="1089"/>
                  <a:pt x="1376" y="1089"/>
                  <a:pt x="1375" y="1090"/>
                </a:cubicBezTo>
                <a:cubicBezTo>
                  <a:pt x="1374" y="1091"/>
                  <a:pt x="1373" y="1092"/>
                  <a:pt x="1372" y="1093"/>
                </a:cubicBezTo>
                <a:cubicBezTo>
                  <a:pt x="1372" y="1093"/>
                  <a:pt x="1371" y="1094"/>
                  <a:pt x="1371" y="1094"/>
                </a:cubicBezTo>
                <a:cubicBezTo>
                  <a:pt x="1370" y="1095"/>
                  <a:pt x="1370" y="1095"/>
                  <a:pt x="1370" y="1096"/>
                </a:cubicBezTo>
                <a:cubicBezTo>
                  <a:pt x="1369" y="1096"/>
                  <a:pt x="1369" y="1097"/>
                  <a:pt x="1368" y="1097"/>
                </a:cubicBezTo>
                <a:cubicBezTo>
                  <a:pt x="1368" y="1098"/>
                  <a:pt x="1368" y="1098"/>
                  <a:pt x="1367" y="1098"/>
                </a:cubicBezTo>
                <a:cubicBezTo>
                  <a:pt x="1367" y="1099"/>
                  <a:pt x="1367" y="1099"/>
                  <a:pt x="1367" y="1099"/>
                </a:cubicBezTo>
                <a:cubicBezTo>
                  <a:pt x="1367" y="1099"/>
                  <a:pt x="1367" y="1099"/>
                  <a:pt x="1366" y="1100"/>
                </a:cubicBezTo>
                <a:cubicBezTo>
                  <a:pt x="1366" y="1100"/>
                  <a:pt x="1366" y="1100"/>
                  <a:pt x="1366" y="1101"/>
                </a:cubicBezTo>
                <a:cubicBezTo>
                  <a:pt x="1366" y="1101"/>
                  <a:pt x="1366" y="1102"/>
                  <a:pt x="1365" y="1102"/>
                </a:cubicBezTo>
                <a:cubicBezTo>
                  <a:pt x="1364" y="1102"/>
                  <a:pt x="1362" y="1102"/>
                  <a:pt x="1361" y="1102"/>
                </a:cubicBezTo>
                <a:cubicBezTo>
                  <a:pt x="1357" y="1103"/>
                  <a:pt x="1353" y="1105"/>
                  <a:pt x="1349" y="1107"/>
                </a:cubicBezTo>
                <a:cubicBezTo>
                  <a:pt x="1346" y="1109"/>
                  <a:pt x="1342" y="1111"/>
                  <a:pt x="1339" y="1113"/>
                </a:cubicBezTo>
                <a:cubicBezTo>
                  <a:pt x="1336" y="1116"/>
                  <a:pt x="1333" y="1118"/>
                  <a:pt x="1329" y="1120"/>
                </a:cubicBezTo>
                <a:cubicBezTo>
                  <a:pt x="1327" y="1121"/>
                  <a:pt x="1326" y="1122"/>
                  <a:pt x="1324" y="1122"/>
                </a:cubicBezTo>
                <a:cubicBezTo>
                  <a:pt x="1323" y="1122"/>
                  <a:pt x="1323" y="1123"/>
                  <a:pt x="1322" y="1123"/>
                </a:cubicBezTo>
                <a:cubicBezTo>
                  <a:pt x="1322" y="1123"/>
                  <a:pt x="1322" y="1123"/>
                  <a:pt x="1322" y="1123"/>
                </a:cubicBezTo>
                <a:cubicBezTo>
                  <a:pt x="1321" y="1123"/>
                  <a:pt x="1321" y="1123"/>
                  <a:pt x="1321" y="1123"/>
                </a:cubicBezTo>
                <a:cubicBezTo>
                  <a:pt x="1321" y="1123"/>
                  <a:pt x="1321" y="1123"/>
                  <a:pt x="1321" y="1123"/>
                </a:cubicBezTo>
                <a:cubicBezTo>
                  <a:pt x="1320" y="1123"/>
                  <a:pt x="1319" y="1124"/>
                  <a:pt x="1318" y="1124"/>
                </a:cubicBezTo>
                <a:cubicBezTo>
                  <a:pt x="1314" y="1124"/>
                  <a:pt x="1310" y="1124"/>
                  <a:pt x="1306" y="1124"/>
                </a:cubicBezTo>
                <a:cubicBezTo>
                  <a:pt x="1302" y="1123"/>
                  <a:pt x="1298" y="1123"/>
                  <a:pt x="1294" y="1123"/>
                </a:cubicBezTo>
                <a:cubicBezTo>
                  <a:pt x="1290" y="1122"/>
                  <a:pt x="1286" y="1122"/>
                  <a:pt x="1282" y="1123"/>
                </a:cubicBezTo>
                <a:cubicBezTo>
                  <a:pt x="1283" y="1123"/>
                  <a:pt x="1283" y="1122"/>
                  <a:pt x="1284" y="1122"/>
                </a:cubicBezTo>
                <a:cubicBezTo>
                  <a:pt x="1285" y="1122"/>
                  <a:pt x="1285" y="1121"/>
                  <a:pt x="1286" y="1121"/>
                </a:cubicBezTo>
                <a:cubicBezTo>
                  <a:pt x="1286" y="1121"/>
                  <a:pt x="1287" y="1120"/>
                  <a:pt x="1287" y="1120"/>
                </a:cubicBezTo>
                <a:cubicBezTo>
                  <a:pt x="1287" y="1120"/>
                  <a:pt x="1288" y="1119"/>
                  <a:pt x="1288" y="1119"/>
                </a:cubicBezTo>
                <a:cubicBezTo>
                  <a:pt x="1291" y="1117"/>
                  <a:pt x="1293" y="1113"/>
                  <a:pt x="1295" y="1109"/>
                </a:cubicBezTo>
                <a:cubicBezTo>
                  <a:pt x="1296" y="1109"/>
                  <a:pt x="1296" y="1108"/>
                  <a:pt x="1296" y="1108"/>
                </a:cubicBezTo>
                <a:cubicBezTo>
                  <a:pt x="1296" y="1107"/>
                  <a:pt x="1297" y="1107"/>
                  <a:pt x="1297" y="1106"/>
                </a:cubicBezTo>
                <a:cubicBezTo>
                  <a:pt x="1297" y="1105"/>
                  <a:pt x="1298" y="1104"/>
                  <a:pt x="1298" y="1103"/>
                </a:cubicBezTo>
                <a:cubicBezTo>
                  <a:pt x="1299" y="1101"/>
                  <a:pt x="1300" y="1099"/>
                  <a:pt x="1301" y="1097"/>
                </a:cubicBezTo>
                <a:cubicBezTo>
                  <a:pt x="1302" y="1094"/>
                  <a:pt x="1303" y="1092"/>
                  <a:pt x="1305" y="1090"/>
                </a:cubicBezTo>
                <a:cubicBezTo>
                  <a:pt x="1305" y="1090"/>
                  <a:pt x="1305" y="1089"/>
                  <a:pt x="1306" y="1088"/>
                </a:cubicBezTo>
                <a:cubicBezTo>
                  <a:pt x="1306" y="1088"/>
                  <a:pt x="1306" y="1088"/>
                  <a:pt x="1306" y="1088"/>
                </a:cubicBezTo>
                <a:cubicBezTo>
                  <a:pt x="1306" y="1088"/>
                  <a:pt x="1306" y="1088"/>
                  <a:pt x="1306" y="1088"/>
                </a:cubicBezTo>
                <a:cubicBezTo>
                  <a:pt x="1307" y="1087"/>
                  <a:pt x="1307" y="1086"/>
                  <a:pt x="1308" y="1085"/>
                </a:cubicBezTo>
                <a:cubicBezTo>
                  <a:pt x="1311" y="1081"/>
                  <a:pt x="1314" y="1078"/>
                  <a:pt x="1317" y="1076"/>
                </a:cubicBezTo>
                <a:cubicBezTo>
                  <a:pt x="1317" y="1076"/>
                  <a:pt x="1317" y="1076"/>
                  <a:pt x="1318" y="1075"/>
                </a:cubicBezTo>
                <a:cubicBezTo>
                  <a:pt x="1318" y="1075"/>
                  <a:pt x="1318" y="1075"/>
                  <a:pt x="1319" y="1075"/>
                </a:cubicBezTo>
                <a:cubicBezTo>
                  <a:pt x="1319" y="1074"/>
                  <a:pt x="1320" y="1073"/>
                  <a:pt x="1320" y="1073"/>
                </a:cubicBezTo>
                <a:cubicBezTo>
                  <a:pt x="1321" y="1072"/>
                  <a:pt x="1321" y="1072"/>
                  <a:pt x="1322" y="1072"/>
                </a:cubicBezTo>
                <a:cubicBezTo>
                  <a:pt x="1321" y="1072"/>
                  <a:pt x="1321" y="1073"/>
                  <a:pt x="1321" y="1073"/>
                </a:cubicBezTo>
                <a:cubicBezTo>
                  <a:pt x="1321" y="1073"/>
                  <a:pt x="1322" y="1072"/>
                  <a:pt x="1322" y="1072"/>
                </a:cubicBezTo>
                <a:cubicBezTo>
                  <a:pt x="1323" y="1071"/>
                  <a:pt x="1323" y="1071"/>
                  <a:pt x="1324" y="1071"/>
                </a:cubicBezTo>
                <a:cubicBezTo>
                  <a:pt x="1324" y="1070"/>
                  <a:pt x="1325" y="1070"/>
                  <a:pt x="1325" y="1070"/>
                </a:cubicBezTo>
                <a:cubicBezTo>
                  <a:pt x="1325" y="1070"/>
                  <a:pt x="1325" y="1070"/>
                  <a:pt x="1325" y="1070"/>
                </a:cubicBezTo>
                <a:cubicBezTo>
                  <a:pt x="1325" y="1069"/>
                  <a:pt x="1326" y="1069"/>
                  <a:pt x="1326" y="1069"/>
                </a:cubicBezTo>
                <a:cubicBezTo>
                  <a:pt x="1326" y="1068"/>
                  <a:pt x="1327" y="1068"/>
                  <a:pt x="1328" y="1067"/>
                </a:cubicBezTo>
                <a:cubicBezTo>
                  <a:pt x="1328" y="1066"/>
                  <a:pt x="1329" y="1065"/>
                  <a:pt x="1329" y="1064"/>
                </a:cubicBezTo>
                <a:cubicBezTo>
                  <a:pt x="1330" y="1063"/>
                  <a:pt x="1331" y="1062"/>
                  <a:pt x="1331" y="1061"/>
                </a:cubicBezTo>
                <a:cubicBezTo>
                  <a:pt x="1332" y="1060"/>
                  <a:pt x="1333" y="1059"/>
                  <a:pt x="1333" y="1058"/>
                </a:cubicBezTo>
                <a:cubicBezTo>
                  <a:pt x="1334" y="1058"/>
                  <a:pt x="1334" y="1057"/>
                  <a:pt x="1334" y="1056"/>
                </a:cubicBezTo>
                <a:cubicBezTo>
                  <a:pt x="1353" y="1053"/>
                  <a:pt x="1347" y="1027"/>
                  <a:pt x="1339" y="1016"/>
                </a:cubicBezTo>
                <a:cubicBezTo>
                  <a:pt x="1365" y="1005"/>
                  <a:pt x="1384" y="986"/>
                  <a:pt x="1401" y="967"/>
                </a:cubicBezTo>
                <a:cubicBezTo>
                  <a:pt x="1418" y="948"/>
                  <a:pt x="1505" y="921"/>
                  <a:pt x="1564" y="914"/>
                </a:cubicBezTo>
                <a:close/>
                <a:moveTo>
                  <a:pt x="1358" y="1132"/>
                </a:moveTo>
                <a:cubicBezTo>
                  <a:pt x="1357" y="1132"/>
                  <a:pt x="1357" y="1131"/>
                  <a:pt x="1356" y="1131"/>
                </a:cubicBezTo>
                <a:cubicBezTo>
                  <a:pt x="1355" y="1130"/>
                  <a:pt x="1354" y="1129"/>
                  <a:pt x="1353" y="1128"/>
                </a:cubicBezTo>
                <a:cubicBezTo>
                  <a:pt x="1351" y="1127"/>
                  <a:pt x="1350" y="1126"/>
                  <a:pt x="1349" y="1125"/>
                </a:cubicBezTo>
                <a:cubicBezTo>
                  <a:pt x="1348" y="1125"/>
                  <a:pt x="1346" y="1124"/>
                  <a:pt x="1345" y="1123"/>
                </a:cubicBezTo>
                <a:cubicBezTo>
                  <a:pt x="1345" y="1123"/>
                  <a:pt x="1344" y="1123"/>
                  <a:pt x="1343" y="1123"/>
                </a:cubicBezTo>
                <a:cubicBezTo>
                  <a:pt x="1343" y="1122"/>
                  <a:pt x="1343" y="1122"/>
                  <a:pt x="1342" y="1122"/>
                </a:cubicBezTo>
                <a:cubicBezTo>
                  <a:pt x="1342" y="1122"/>
                  <a:pt x="1342" y="1122"/>
                  <a:pt x="1341" y="1122"/>
                </a:cubicBezTo>
                <a:cubicBezTo>
                  <a:pt x="1341" y="1122"/>
                  <a:pt x="1340" y="1121"/>
                  <a:pt x="1340" y="1121"/>
                </a:cubicBezTo>
                <a:cubicBezTo>
                  <a:pt x="1339" y="1121"/>
                  <a:pt x="1339" y="1121"/>
                  <a:pt x="1338" y="1121"/>
                </a:cubicBezTo>
                <a:cubicBezTo>
                  <a:pt x="1338" y="1120"/>
                  <a:pt x="1338" y="1120"/>
                  <a:pt x="1337" y="1120"/>
                </a:cubicBezTo>
                <a:cubicBezTo>
                  <a:pt x="1337" y="1120"/>
                  <a:pt x="1337" y="1120"/>
                  <a:pt x="1337" y="1120"/>
                </a:cubicBezTo>
                <a:cubicBezTo>
                  <a:pt x="1336" y="1120"/>
                  <a:pt x="1336" y="1120"/>
                  <a:pt x="1336" y="1120"/>
                </a:cubicBezTo>
                <a:cubicBezTo>
                  <a:pt x="1338" y="1119"/>
                  <a:pt x="1339" y="1118"/>
                  <a:pt x="1341" y="1116"/>
                </a:cubicBezTo>
                <a:cubicBezTo>
                  <a:pt x="1344" y="1114"/>
                  <a:pt x="1348" y="1112"/>
                  <a:pt x="1351" y="1110"/>
                </a:cubicBezTo>
                <a:cubicBezTo>
                  <a:pt x="1354" y="1108"/>
                  <a:pt x="1358" y="1106"/>
                  <a:pt x="1361" y="1106"/>
                </a:cubicBezTo>
                <a:cubicBezTo>
                  <a:pt x="1365" y="1105"/>
                  <a:pt x="1368" y="1105"/>
                  <a:pt x="1372" y="1106"/>
                </a:cubicBezTo>
                <a:cubicBezTo>
                  <a:pt x="1376" y="1106"/>
                  <a:pt x="1379" y="1107"/>
                  <a:pt x="1382" y="1108"/>
                </a:cubicBezTo>
                <a:cubicBezTo>
                  <a:pt x="1389" y="1110"/>
                  <a:pt x="1395" y="1112"/>
                  <a:pt x="1400" y="1115"/>
                </a:cubicBezTo>
                <a:cubicBezTo>
                  <a:pt x="1402" y="1116"/>
                  <a:pt x="1403" y="1116"/>
                  <a:pt x="1404" y="1117"/>
                </a:cubicBezTo>
                <a:cubicBezTo>
                  <a:pt x="1405" y="1118"/>
                  <a:pt x="1406" y="1118"/>
                  <a:pt x="1407" y="1118"/>
                </a:cubicBezTo>
                <a:cubicBezTo>
                  <a:pt x="1401" y="1125"/>
                  <a:pt x="1396" y="1131"/>
                  <a:pt x="1392" y="1137"/>
                </a:cubicBezTo>
                <a:cubicBezTo>
                  <a:pt x="1389" y="1143"/>
                  <a:pt x="1383" y="1151"/>
                  <a:pt x="1380" y="1158"/>
                </a:cubicBezTo>
                <a:cubicBezTo>
                  <a:pt x="1379" y="1158"/>
                  <a:pt x="1379" y="1158"/>
                  <a:pt x="1379" y="1158"/>
                </a:cubicBezTo>
                <a:cubicBezTo>
                  <a:pt x="1375" y="1146"/>
                  <a:pt x="1377" y="1125"/>
                  <a:pt x="1358" y="1133"/>
                </a:cubicBezTo>
                <a:cubicBezTo>
                  <a:pt x="1358" y="1133"/>
                  <a:pt x="1358" y="1132"/>
                  <a:pt x="1358" y="1132"/>
                </a:cubicBezTo>
                <a:cubicBezTo>
                  <a:pt x="1358" y="1132"/>
                  <a:pt x="1358" y="1131"/>
                  <a:pt x="1359" y="1131"/>
                </a:cubicBezTo>
                <a:lnTo>
                  <a:pt x="1358" y="1132"/>
                </a:lnTo>
                <a:close/>
                <a:moveTo>
                  <a:pt x="1464" y="1076"/>
                </a:moveTo>
                <a:cubicBezTo>
                  <a:pt x="1464" y="1076"/>
                  <a:pt x="1464" y="1076"/>
                  <a:pt x="1464" y="1076"/>
                </a:cubicBezTo>
                <a:cubicBezTo>
                  <a:pt x="1464" y="1076"/>
                  <a:pt x="1464" y="1076"/>
                  <a:pt x="1465" y="1076"/>
                </a:cubicBezTo>
                <a:cubicBezTo>
                  <a:pt x="1464" y="1076"/>
                  <a:pt x="1464" y="1076"/>
                  <a:pt x="1464" y="1076"/>
                </a:cubicBezTo>
                <a:cubicBezTo>
                  <a:pt x="1464" y="1076"/>
                  <a:pt x="1464" y="1076"/>
                  <a:pt x="1464" y="1076"/>
                </a:cubicBezTo>
                <a:close/>
                <a:moveTo>
                  <a:pt x="1452" y="1082"/>
                </a:moveTo>
                <a:cubicBezTo>
                  <a:pt x="1452" y="1082"/>
                  <a:pt x="1452" y="1082"/>
                  <a:pt x="1452" y="1082"/>
                </a:cubicBezTo>
                <a:cubicBezTo>
                  <a:pt x="1452" y="1080"/>
                  <a:pt x="1452" y="1079"/>
                  <a:pt x="1452" y="1078"/>
                </a:cubicBezTo>
                <a:cubicBezTo>
                  <a:pt x="1452" y="1077"/>
                  <a:pt x="1452" y="1076"/>
                  <a:pt x="1452" y="1074"/>
                </a:cubicBezTo>
                <a:cubicBezTo>
                  <a:pt x="1452" y="1074"/>
                  <a:pt x="1453" y="1074"/>
                  <a:pt x="1454" y="1074"/>
                </a:cubicBezTo>
                <a:cubicBezTo>
                  <a:pt x="1454" y="1075"/>
                  <a:pt x="1455" y="1075"/>
                  <a:pt x="1456" y="1075"/>
                </a:cubicBezTo>
                <a:cubicBezTo>
                  <a:pt x="1457" y="1075"/>
                  <a:pt x="1457" y="1075"/>
                  <a:pt x="1458" y="1075"/>
                </a:cubicBezTo>
                <a:cubicBezTo>
                  <a:pt x="1458" y="1075"/>
                  <a:pt x="1458" y="1075"/>
                  <a:pt x="1458" y="1075"/>
                </a:cubicBezTo>
                <a:cubicBezTo>
                  <a:pt x="1458" y="1075"/>
                  <a:pt x="1459" y="1076"/>
                  <a:pt x="1459" y="1076"/>
                </a:cubicBezTo>
                <a:cubicBezTo>
                  <a:pt x="1459" y="1076"/>
                  <a:pt x="1459" y="1076"/>
                  <a:pt x="1459" y="1076"/>
                </a:cubicBezTo>
                <a:cubicBezTo>
                  <a:pt x="1460" y="1076"/>
                  <a:pt x="1460" y="1076"/>
                  <a:pt x="1460" y="1076"/>
                </a:cubicBezTo>
                <a:cubicBezTo>
                  <a:pt x="1460" y="1076"/>
                  <a:pt x="1460" y="1076"/>
                  <a:pt x="1461" y="1076"/>
                </a:cubicBezTo>
                <a:cubicBezTo>
                  <a:pt x="1462" y="1076"/>
                  <a:pt x="1462" y="1076"/>
                  <a:pt x="1463" y="1077"/>
                </a:cubicBezTo>
                <a:cubicBezTo>
                  <a:pt x="1463" y="1077"/>
                  <a:pt x="1463" y="1077"/>
                  <a:pt x="1463" y="1077"/>
                </a:cubicBezTo>
                <a:cubicBezTo>
                  <a:pt x="1460" y="1078"/>
                  <a:pt x="1456" y="1080"/>
                  <a:pt x="1452" y="1082"/>
                </a:cubicBezTo>
                <a:close/>
                <a:moveTo>
                  <a:pt x="1450" y="1078"/>
                </a:moveTo>
                <a:cubicBezTo>
                  <a:pt x="1450" y="1079"/>
                  <a:pt x="1450" y="1080"/>
                  <a:pt x="1450" y="1082"/>
                </a:cubicBezTo>
                <a:cubicBezTo>
                  <a:pt x="1450" y="1082"/>
                  <a:pt x="1450" y="1083"/>
                  <a:pt x="1450" y="1084"/>
                </a:cubicBezTo>
                <a:cubicBezTo>
                  <a:pt x="1450" y="1084"/>
                  <a:pt x="1450" y="1084"/>
                  <a:pt x="1450" y="1084"/>
                </a:cubicBezTo>
                <a:cubicBezTo>
                  <a:pt x="1435" y="1092"/>
                  <a:pt x="1421" y="1104"/>
                  <a:pt x="1409" y="1116"/>
                </a:cubicBezTo>
                <a:cubicBezTo>
                  <a:pt x="1408" y="1115"/>
                  <a:pt x="1407" y="1115"/>
                  <a:pt x="1406" y="1114"/>
                </a:cubicBezTo>
                <a:cubicBezTo>
                  <a:pt x="1405" y="1113"/>
                  <a:pt x="1403" y="1113"/>
                  <a:pt x="1402" y="1112"/>
                </a:cubicBezTo>
                <a:cubicBezTo>
                  <a:pt x="1400" y="1111"/>
                  <a:pt x="1397" y="1110"/>
                  <a:pt x="1395" y="1109"/>
                </a:cubicBezTo>
                <a:cubicBezTo>
                  <a:pt x="1395" y="1109"/>
                  <a:pt x="1396" y="1109"/>
                  <a:pt x="1396" y="1109"/>
                </a:cubicBezTo>
                <a:cubicBezTo>
                  <a:pt x="1397" y="1109"/>
                  <a:pt x="1398" y="1108"/>
                  <a:pt x="1400" y="1108"/>
                </a:cubicBezTo>
                <a:cubicBezTo>
                  <a:pt x="1401" y="1108"/>
                  <a:pt x="1402" y="1107"/>
                  <a:pt x="1403" y="1107"/>
                </a:cubicBezTo>
                <a:cubicBezTo>
                  <a:pt x="1403" y="1107"/>
                  <a:pt x="1404" y="1107"/>
                  <a:pt x="1404" y="1106"/>
                </a:cubicBezTo>
                <a:cubicBezTo>
                  <a:pt x="1404" y="1106"/>
                  <a:pt x="1405" y="1106"/>
                  <a:pt x="1405" y="1106"/>
                </a:cubicBezTo>
                <a:cubicBezTo>
                  <a:pt x="1407" y="1105"/>
                  <a:pt x="1409" y="1103"/>
                  <a:pt x="1411" y="1102"/>
                </a:cubicBezTo>
                <a:cubicBezTo>
                  <a:pt x="1413" y="1101"/>
                  <a:pt x="1415" y="1099"/>
                  <a:pt x="1417" y="1098"/>
                </a:cubicBezTo>
                <a:cubicBezTo>
                  <a:pt x="1421" y="1095"/>
                  <a:pt x="1425" y="1091"/>
                  <a:pt x="1429" y="1088"/>
                </a:cubicBezTo>
                <a:cubicBezTo>
                  <a:pt x="1431" y="1086"/>
                  <a:pt x="1433" y="1085"/>
                  <a:pt x="1435" y="1083"/>
                </a:cubicBezTo>
                <a:cubicBezTo>
                  <a:pt x="1437" y="1081"/>
                  <a:pt x="1440" y="1080"/>
                  <a:pt x="1442" y="1078"/>
                </a:cubicBezTo>
                <a:cubicBezTo>
                  <a:pt x="1442" y="1078"/>
                  <a:pt x="1443" y="1077"/>
                  <a:pt x="1444" y="1076"/>
                </a:cubicBezTo>
                <a:cubicBezTo>
                  <a:pt x="1445" y="1076"/>
                  <a:pt x="1447" y="1075"/>
                  <a:pt x="1447" y="1075"/>
                </a:cubicBezTo>
                <a:cubicBezTo>
                  <a:pt x="1448" y="1075"/>
                  <a:pt x="1448" y="1075"/>
                  <a:pt x="1448" y="1075"/>
                </a:cubicBezTo>
                <a:cubicBezTo>
                  <a:pt x="1449" y="1075"/>
                  <a:pt x="1449" y="1075"/>
                  <a:pt x="1449" y="1075"/>
                </a:cubicBezTo>
                <a:cubicBezTo>
                  <a:pt x="1449" y="1075"/>
                  <a:pt x="1449" y="1075"/>
                  <a:pt x="1450" y="1074"/>
                </a:cubicBezTo>
                <a:cubicBezTo>
                  <a:pt x="1450" y="1076"/>
                  <a:pt x="1450" y="1077"/>
                  <a:pt x="1450" y="1078"/>
                </a:cubicBezTo>
                <a:close/>
                <a:moveTo>
                  <a:pt x="1247" y="1138"/>
                </a:moveTo>
                <a:cubicBezTo>
                  <a:pt x="1226" y="1128"/>
                  <a:pt x="1198" y="1126"/>
                  <a:pt x="1210" y="1089"/>
                </a:cubicBezTo>
                <a:cubicBezTo>
                  <a:pt x="1222" y="1048"/>
                  <a:pt x="1249" y="1030"/>
                  <a:pt x="1283" y="1029"/>
                </a:cubicBezTo>
                <a:cubicBezTo>
                  <a:pt x="1305" y="1028"/>
                  <a:pt x="1323" y="1023"/>
                  <a:pt x="1338" y="1017"/>
                </a:cubicBezTo>
                <a:cubicBezTo>
                  <a:pt x="1338" y="1024"/>
                  <a:pt x="1338" y="1027"/>
                  <a:pt x="1335" y="1034"/>
                </a:cubicBezTo>
                <a:cubicBezTo>
                  <a:pt x="1332" y="1039"/>
                  <a:pt x="1324" y="1047"/>
                  <a:pt x="1333" y="1051"/>
                </a:cubicBezTo>
                <a:cubicBezTo>
                  <a:pt x="1332" y="1052"/>
                  <a:pt x="1332" y="1052"/>
                  <a:pt x="1332" y="1052"/>
                </a:cubicBezTo>
                <a:cubicBezTo>
                  <a:pt x="1332" y="1053"/>
                  <a:pt x="1332" y="1055"/>
                  <a:pt x="1332" y="1057"/>
                </a:cubicBezTo>
                <a:cubicBezTo>
                  <a:pt x="1332" y="1057"/>
                  <a:pt x="1332" y="1057"/>
                  <a:pt x="1332" y="1057"/>
                </a:cubicBezTo>
                <a:cubicBezTo>
                  <a:pt x="1332" y="1057"/>
                  <a:pt x="1332" y="1057"/>
                  <a:pt x="1331" y="1057"/>
                </a:cubicBezTo>
                <a:cubicBezTo>
                  <a:pt x="1331" y="1058"/>
                  <a:pt x="1330" y="1059"/>
                  <a:pt x="1330" y="1060"/>
                </a:cubicBezTo>
                <a:cubicBezTo>
                  <a:pt x="1329" y="1061"/>
                  <a:pt x="1328" y="1062"/>
                  <a:pt x="1328" y="1063"/>
                </a:cubicBezTo>
                <a:cubicBezTo>
                  <a:pt x="1327" y="1064"/>
                  <a:pt x="1327" y="1065"/>
                  <a:pt x="1326" y="1066"/>
                </a:cubicBezTo>
                <a:cubicBezTo>
                  <a:pt x="1325" y="1066"/>
                  <a:pt x="1325" y="1067"/>
                  <a:pt x="1324" y="1068"/>
                </a:cubicBezTo>
                <a:cubicBezTo>
                  <a:pt x="1324" y="1068"/>
                  <a:pt x="1324" y="1068"/>
                  <a:pt x="1324" y="1068"/>
                </a:cubicBezTo>
                <a:cubicBezTo>
                  <a:pt x="1324" y="1068"/>
                  <a:pt x="1324" y="1069"/>
                  <a:pt x="1323" y="1069"/>
                </a:cubicBezTo>
                <a:cubicBezTo>
                  <a:pt x="1323" y="1069"/>
                  <a:pt x="1323" y="1069"/>
                  <a:pt x="1323" y="1069"/>
                </a:cubicBezTo>
                <a:cubicBezTo>
                  <a:pt x="1323" y="1070"/>
                  <a:pt x="1323" y="1070"/>
                  <a:pt x="1322" y="1070"/>
                </a:cubicBezTo>
                <a:cubicBezTo>
                  <a:pt x="1322" y="1070"/>
                  <a:pt x="1320" y="1071"/>
                  <a:pt x="1319" y="1072"/>
                </a:cubicBezTo>
                <a:cubicBezTo>
                  <a:pt x="1319" y="1072"/>
                  <a:pt x="1318" y="1073"/>
                  <a:pt x="1317" y="1073"/>
                </a:cubicBezTo>
                <a:cubicBezTo>
                  <a:pt x="1317" y="1073"/>
                  <a:pt x="1317" y="1073"/>
                  <a:pt x="1316" y="1074"/>
                </a:cubicBezTo>
                <a:cubicBezTo>
                  <a:pt x="1316" y="1074"/>
                  <a:pt x="1316" y="1074"/>
                  <a:pt x="1315" y="1075"/>
                </a:cubicBezTo>
                <a:cubicBezTo>
                  <a:pt x="1313" y="1077"/>
                  <a:pt x="1310" y="1080"/>
                  <a:pt x="1307" y="1083"/>
                </a:cubicBezTo>
                <a:cubicBezTo>
                  <a:pt x="1307" y="1083"/>
                  <a:pt x="1307" y="1083"/>
                  <a:pt x="1307" y="1083"/>
                </a:cubicBezTo>
                <a:cubicBezTo>
                  <a:pt x="1307" y="1083"/>
                  <a:pt x="1307" y="1082"/>
                  <a:pt x="1307" y="1082"/>
                </a:cubicBezTo>
                <a:cubicBezTo>
                  <a:pt x="1307" y="1082"/>
                  <a:pt x="1307" y="1082"/>
                  <a:pt x="1307" y="1081"/>
                </a:cubicBezTo>
                <a:cubicBezTo>
                  <a:pt x="1307" y="1081"/>
                  <a:pt x="1307" y="1081"/>
                  <a:pt x="1306" y="1081"/>
                </a:cubicBezTo>
                <a:cubicBezTo>
                  <a:pt x="1306" y="1078"/>
                  <a:pt x="1304" y="1076"/>
                  <a:pt x="1303" y="1074"/>
                </a:cubicBezTo>
                <a:cubicBezTo>
                  <a:pt x="1302" y="1071"/>
                  <a:pt x="1300" y="1069"/>
                  <a:pt x="1299" y="1067"/>
                </a:cubicBezTo>
                <a:cubicBezTo>
                  <a:pt x="1300" y="1067"/>
                  <a:pt x="1300" y="1067"/>
                  <a:pt x="1300" y="1067"/>
                </a:cubicBezTo>
                <a:cubicBezTo>
                  <a:pt x="1301" y="1065"/>
                  <a:pt x="1301" y="1065"/>
                  <a:pt x="1301" y="1065"/>
                </a:cubicBezTo>
                <a:cubicBezTo>
                  <a:pt x="1309" y="1056"/>
                  <a:pt x="1306" y="1043"/>
                  <a:pt x="1295" y="1038"/>
                </a:cubicBezTo>
                <a:cubicBezTo>
                  <a:pt x="1293" y="1048"/>
                  <a:pt x="1284" y="1062"/>
                  <a:pt x="1297" y="1066"/>
                </a:cubicBezTo>
                <a:cubicBezTo>
                  <a:pt x="1297" y="1067"/>
                  <a:pt x="1297" y="1067"/>
                  <a:pt x="1297" y="1067"/>
                </a:cubicBezTo>
                <a:cubicBezTo>
                  <a:pt x="1298" y="1070"/>
                  <a:pt x="1300" y="1072"/>
                  <a:pt x="1301" y="1074"/>
                </a:cubicBezTo>
                <a:cubicBezTo>
                  <a:pt x="1303" y="1077"/>
                  <a:pt x="1304" y="1079"/>
                  <a:pt x="1305" y="1081"/>
                </a:cubicBezTo>
                <a:cubicBezTo>
                  <a:pt x="1305" y="1081"/>
                  <a:pt x="1305" y="1082"/>
                  <a:pt x="1305" y="1082"/>
                </a:cubicBezTo>
                <a:cubicBezTo>
                  <a:pt x="1305" y="1082"/>
                  <a:pt x="1305" y="1082"/>
                  <a:pt x="1305" y="1083"/>
                </a:cubicBezTo>
                <a:cubicBezTo>
                  <a:pt x="1305" y="1083"/>
                  <a:pt x="1305" y="1083"/>
                  <a:pt x="1305" y="1083"/>
                </a:cubicBezTo>
                <a:cubicBezTo>
                  <a:pt x="1305" y="1083"/>
                  <a:pt x="1305" y="1084"/>
                  <a:pt x="1305" y="1084"/>
                </a:cubicBezTo>
                <a:cubicBezTo>
                  <a:pt x="1306" y="1084"/>
                  <a:pt x="1306" y="1084"/>
                  <a:pt x="1306" y="1085"/>
                </a:cubicBezTo>
                <a:cubicBezTo>
                  <a:pt x="1305" y="1086"/>
                  <a:pt x="1304" y="1088"/>
                  <a:pt x="1303" y="1089"/>
                </a:cubicBezTo>
                <a:cubicBezTo>
                  <a:pt x="1302" y="1091"/>
                  <a:pt x="1300" y="1093"/>
                  <a:pt x="1299" y="1096"/>
                </a:cubicBezTo>
                <a:cubicBezTo>
                  <a:pt x="1298" y="1098"/>
                  <a:pt x="1297" y="1100"/>
                  <a:pt x="1296" y="1102"/>
                </a:cubicBezTo>
                <a:cubicBezTo>
                  <a:pt x="1296" y="1103"/>
                  <a:pt x="1296" y="1104"/>
                  <a:pt x="1295" y="1105"/>
                </a:cubicBezTo>
                <a:cubicBezTo>
                  <a:pt x="1295" y="1106"/>
                  <a:pt x="1294" y="1106"/>
                  <a:pt x="1294" y="1107"/>
                </a:cubicBezTo>
                <a:cubicBezTo>
                  <a:pt x="1294" y="1107"/>
                  <a:pt x="1294" y="1108"/>
                  <a:pt x="1293" y="1108"/>
                </a:cubicBezTo>
                <a:cubicBezTo>
                  <a:pt x="1291" y="1112"/>
                  <a:pt x="1289" y="1115"/>
                  <a:pt x="1286" y="1118"/>
                </a:cubicBezTo>
                <a:cubicBezTo>
                  <a:pt x="1286" y="1118"/>
                  <a:pt x="1286" y="1118"/>
                  <a:pt x="1286" y="1118"/>
                </a:cubicBezTo>
                <a:cubicBezTo>
                  <a:pt x="1285" y="1119"/>
                  <a:pt x="1285" y="1119"/>
                  <a:pt x="1285" y="1119"/>
                </a:cubicBezTo>
                <a:cubicBezTo>
                  <a:pt x="1284" y="1120"/>
                  <a:pt x="1284" y="1120"/>
                  <a:pt x="1283" y="1121"/>
                </a:cubicBezTo>
                <a:cubicBezTo>
                  <a:pt x="1282" y="1122"/>
                  <a:pt x="1281" y="1122"/>
                  <a:pt x="1280" y="1123"/>
                </a:cubicBezTo>
                <a:cubicBezTo>
                  <a:pt x="1279" y="1123"/>
                  <a:pt x="1279" y="1124"/>
                  <a:pt x="1278" y="1124"/>
                </a:cubicBezTo>
                <a:cubicBezTo>
                  <a:pt x="1278" y="1124"/>
                  <a:pt x="1278" y="1124"/>
                  <a:pt x="1278" y="1124"/>
                </a:cubicBezTo>
                <a:cubicBezTo>
                  <a:pt x="1278" y="1124"/>
                  <a:pt x="1278" y="1124"/>
                  <a:pt x="1278" y="1124"/>
                </a:cubicBezTo>
                <a:cubicBezTo>
                  <a:pt x="1278" y="1124"/>
                  <a:pt x="1278" y="1124"/>
                  <a:pt x="1278" y="1124"/>
                </a:cubicBezTo>
                <a:cubicBezTo>
                  <a:pt x="1277" y="1124"/>
                  <a:pt x="1277" y="1124"/>
                  <a:pt x="1277" y="1124"/>
                </a:cubicBezTo>
                <a:cubicBezTo>
                  <a:pt x="1276" y="1125"/>
                  <a:pt x="1276" y="1125"/>
                  <a:pt x="1276" y="1125"/>
                </a:cubicBezTo>
                <a:cubicBezTo>
                  <a:pt x="1275" y="1125"/>
                  <a:pt x="1274" y="1125"/>
                  <a:pt x="1273" y="1126"/>
                </a:cubicBezTo>
                <a:cubicBezTo>
                  <a:pt x="1272" y="1126"/>
                  <a:pt x="1271" y="1127"/>
                  <a:pt x="1270" y="1127"/>
                </a:cubicBezTo>
                <a:cubicBezTo>
                  <a:pt x="1263" y="1130"/>
                  <a:pt x="1257" y="1133"/>
                  <a:pt x="1250" y="1136"/>
                </a:cubicBezTo>
                <a:cubicBezTo>
                  <a:pt x="1249" y="1137"/>
                  <a:pt x="1248" y="1137"/>
                  <a:pt x="1247" y="1138"/>
                </a:cubicBezTo>
                <a:close/>
                <a:moveTo>
                  <a:pt x="1077" y="746"/>
                </a:moveTo>
                <a:cubicBezTo>
                  <a:pt x="1076" y="741"/>
                  <a:pt x="1073" y="736"/>
                  <a:pt x="1071" y="731"/>
                </a:cubicBezTo>
                <a:cubicBezTo>
                  <a:pt x="1068" y="723"/>
                  <a:pt x="1064" y="715"/>
                  <a:pt x="1061" y="707"/>
                </a:cubicBezTo>
                <a:cubicBezTo>
                  <a:pt x="1061" y="707"/>
                  <a:pt x="1062" y="707"/>
                  <a:pt x="1062" y="706"/>
                </a:cubicBezTo>
                <a:cubicBezTo>
                  <a:pt x="1062" y="705"/>
                  <a:pt x="1062" y="705"/>
                  <a:pt x="1062" y="705"/>
                </a:cubicBezTo>
                <a:cubicBezTo>
                  <a:pt x="1062" y="704"/>
                  <a:pt x="1062" y="704"/>
                  <a:pt x="1062" y="703"/>
                </a:cubicBezTo>
                <a:cubicBezTo>
                  <a:pt x="1062" y="703"/>
                  <a:pt x="1062" y="702"/>
                  <a:pt x="1063" y="702"/>
                </a:cubicBezTo>
                <a:cubicBezTo>
                  <a:pt x="1063" y="702"/>
                  <a:pt x="1063" y="702"/>
                  <a:pt x="1063" y="702"/>
                </a:cubicBezTo>
                <a:cubicBezTo>
                  <a:pt x="1082" y="702"/>
                  <a:pt x="1100" y="705"/>
                  <a:pt x="1112" y="714"/>
                </a:cubicBezTo>
                <a:cubicBezTo>
                  <a:pt x="1117" y="717"/>
                  <a:pt x="1120" y="721"/>
                  <a:pt x="1122" y="726"/>
                </a:cubicBezTo>
                <a:cubicBezTo>
                  <a:pt x="1118" y="728"/>
                  <a:pt x="1113" y="732"/>
                  <a:pt x="1108" y="736"/>
                </a:cubicBezTo>
                <a:cubicBezTo>
                  <a:pt x="1113" y="737"/>
                  <a:pt x="1117" y="739"/>
                  <a:pt x="1121" y="741"/>
                </a:cubicBezTo>
                <a:cubicBezTo>
                  <a:pt x="1121" y="742"/>
                  <a:pt x="1120" y="742"/>
                  <a:pt x="1120" y="742"/>
                </a:cubicBezTo>
                <a:cubicBezTo>
                  <a:pt x="1120" y="743"/>
                  <a:pt x="1119" y="744"/>
                  <a:pt x="1119" y="744"/>
                </a:cubicBezTo>
                <a:cubicBezTo>
                  <a:pt x="1118" y="745"/>
                  <a:pt x="1118" y="745"/>
                  <a:pt x="1118" y="745"/>
                </a:cubicBezTo>
                <a:cubicBezTo>
                  <a:pt x="1118" y="745"/>
                  <a:pt x="1118" y="744"/>
                  <a:pt x="1119" y="744"/>
                </a:cubicBezTo>
                <a:cubicBezTo>
                  <a:pt x="1119" y="742"/>
                  <a:pt x="1120" y="741"/>
                  <a:pt x="1120" y="741"/>
                </a:cubicBezTo>
                <a:cubicBezTo>
                  <a:pt x="1120" y="741"/>
                  <a:pt x="1119" y="742"/>
                  <a:pt x="1118" y="743"/>
                </a:cubicBezTo>
                <a:cubicBezTo>
                  <a:pt x="1117" y="744"/>
                  <a:pt x="1117" y="745"/>
                  <a:pt x="1116" y="746"/>
                </a:cubicBezTo>
                <a:cubicBezTo>
                  <a:pt x="1115" y="746"/>
                  <a:pt x="1115" y="747"/>
                  <a:pt x="1115" y="747"/>
                </a:cubicBezTo>
                <a:cubicBezTo>
                  <a:pt x="1114" y="747"/>
                  <a:pt x="1114" y="748"/>
                  <a:pt x="1114" y="748"/>
                </a:cubicBezTo>
                <a:cubicBezTo>
                  <a:pt x="1114" y="748"/>
                  <a:pt x="1114" y="749"/>
                  <a:pt x="1113" y="749"/>
                </a:cubicBezTo>
                <a:cubicBezTo>
                  <a:pt x="1113" y="750"/>
                  <a:pt x="1112" y="752"/>
                  <a:pt x="1111" y="753"/>
                </a:cubicBezTo>
                <a:cubicBezTo>
                  <a:pt x="1110" y="755"/>
                  <a:pt x="1109" y="756"/>
                  <a:pt x="1108" y="758"/>
                </a:cubicBezTo>
                <a:cubicBezTo>
                  <a:pt x="1106" y="761"/>
                  <a:pt x="1104" y="764"/>
                  <a:pt x="1103" y="768"/>
                </a:cubicBezTo>
                <a:cubicBezTo>
                  <a:pt x="1101" y="771"/>
                  <a:pt x="1099" y="775"/>
                  <a:pt x="1097" y="778"/>
                </a:cubicBezTo>
                <a:cubicBezTo>
                  <a:pt x="1097" y="778"/>
                  <a:pt x="1097" y="779"/>
                  <a:pt x="1097" y="779"/>
                </a:cubicBezTo>
                <a:cubicBezTo>
                  <a:pt x="1097" y="779"/>
                  <a:pt x="1097" y="779"/>
                  <a:pt x="1097" y="778"/>
                </a:cubicBezTo>
                <a:cubicBezTo>
                  <a:pt x="1097" y="778"/>
                  <a:pt x="1096" y="777"/>
                  <a:pt x="1096" y="776"/>
                </a:cubicBezTo>
                <a:cubicBezTo>
                  <a:pt x="1095" y="774"/>
                  <a:pt x="1095" y="772"/>
                  <a:pt x="1094" y="771"/>
                </a:cubicBezTo>
                <a:cubicBezTo>
                  <a:pt x="1094" y="770"/>
                  <a:pt x="1093" y="769"/>
                  <a:pt x="1093" y="769"/>
                </a:cubicBezTo>
                <a:cubicBezTo>
                  <a:pt x="1093" y="768"/>
                  <a:pt x="1093" y="767"/>
                  <a:pt x="1092" y="766"/>
                </a:cubicBezTo>
                <a:cubicBezTo>
                  <a:pt x="1091" y="763"/>
                  <a:pt x="1091" y="761"/>
                  <a:pt x="1090" y="759"/>
                </a:cubicBezTo>
                <a:cubicBezTo>
                  <a:pt x="1090" y="757"/>
                  <a:pt x="1090" y="755"/>
                  <a:pt x="1090" y="754"/>
                </a:cubicBezTo>
                <a:cubicBezTo>
                  <a:pt x="1089" y="753"/>
                  <a:pt x="1089" y="752"/>
                  <a:pt x="1089" y="752"/>
                </a:cubicBezTo>
                <a:cubicBezTo>
                  <a:pt x="1089" y="752"/>
                  <a:pt x="1089" y="753"/>
                  <a:pt x="1089" y="754"/>
                </a:cubicBezTo>
                <a:cubicBezTo>
                  <a:pt x="1089" y="755"/>
                  <a:pt x="1089" y="757"/>
                  <a:pt x="1089" y="759"/>
                </a:cubicBezTo>
                <a:cubicBezTo>
                  <a:pt x="1089" y="761"/>
                  <a:pt x="1090" y="764"/>
                  <a:pt x="1090" y="767"/>
                </a:cubicBezTo>
                <a:cubicBezTo>
                  <a:pt x="1090" y="768"/>
                  <a:pt x="1090" y="768"/>
                  <a:pt x="1090" y="769"/>
                </a:cubicBezTo>
                <a:cubicBezTo>
                  <a:pt x="1091" y="770"/>
                  <a:pt x="1091" y="770"/>
                  <a:pt x="1091" y="770"/>
                </a:cubicBezTo>
                <a:cubicBezTo>
                  <a:pt x="1090" y="770"/>
                  <a:pt x="1089" y="769"/>
                  <a:pt x="1089" y="768"/>
                </a:cubicBezTo>
                <a:cubicBezTo>
                  <a:pt x="1088" y="767"/>
                  <a:pt x="1087" y="767"/>
                  <a:pt x="1086" y="766"/>
                </a:cubicBezTo>
                <a:cubicBezTo>
                  <a:pt x="1086" y="765"/>
                  <a:pt x="1085" y="764"/>
                  <a:pt x="1084" y="763"/>
                </a:cubicBezTo>
                <a:cubicBezTo>
                  <a:pt x="1084" y="763"/>
                  <a:pt x="1084" y="763"/>
                  <a:pt x="1084" y="763"/>
                </a:cubicBezTo>
                <a:cubicBezTo>
                  <a:pt x="1083" y="762"/>
                  <a:pt x="1083" y="761"/>
                  <a:pt x="1083" y="761"/>
                </a:cubicBezTo>
                <a:cubicBezTo>
                  <a:pt x="1083" y="760"/>
                  <a:pt x="1082" y="759"/>
                  <a:pt x="1082" y="759"/>
                </a:cubicBezTo>
                <a:cubicBezTo>
                  <a:pt x="1082" y="756"/>
                  <a:pt x="1081" y="754"/>
                  <a:pt x="1080" y="753"/>
                </a:cubicBezTo>
                <a:cubicBezTo>
                  <a:pt x="1079" y="750"/>
                  <a:pt x="1078" y="748"/>
                  <a:pt x="1077" y="746"/>
                </a:cubicBezTo>
                <a:close/>
                <a:moveTo>
                  <a:pt x="1023" y="704"/>
                </a:moveTo>
                <a:cubicBezTo>
                  <a:pt x="1024" y="704"/>
                  <a:pt x="1024" y="705"/>
                  <a:pt x="1024" y="705"/>
                </a:cubicBezTo>
                <a:cubicBezTo>
                  <a:pt x="1024" y="705"/>
                  <a:pt x="1024" y="705"/>
                  <a:pt x="1024" y="706"/>
                </a:cubicBezTo>
                <a:cubicBezTo>
                  <a:pt x="1024" y="706"/>
                  <a:pt x="1024" y="707"/>
                  <a:pt x="1024" y="707"/>
                </a:cubicBezTo>
                <a:cubicBezTo>
                  <a:pt x="1024" y="708"/>
                  <a:pt x="1025" y="709"/>
                  <a:pt x="1025" y="709"/>
                </a:cubicBezTo>
                <a:cubicBezTo>
                  <a:pt x="1025" y="710"/>
                  <a:pt x="1025" y="710"/>
                  <a:pt x="1025" y="710"/>
                </a:cubicBezTo>
                <a:cubicBezTo>
                  <a:pt x="1025" y="710"/>
                  <a:pt x="1025" y="710"/>
                  <a:pt x="1025" y="710"/>
                </a:cubicBezTo>
                <a:cubicBezTo>
                  <a:pt x="1023" y="709"/>
                  <a:pt x="1021" y="707"/>
                  <a:pt x="1019" y="706"/>
                </a:cubicBezTo>
                <a:cubicBezTo>
                  <a:pt x="1017" y="705"/>
                  <a:pt x="1016" y="704"/>
                  <a:pt x="1015" y="704"/>
                </a:cubicBezTo>
                <a:cubicBezTo>
                  <a:pt x="1018" y="703"/>
                  <a:pt x="1021" y="703"/>
                  <a:pt x="1023" y="703"/>
                </a:cubicBezTo>
                <a:cubicBezTo>
                  <a:pt x="1023" y="703"/>
                  <a:pt x="1023" y="704"/>
                  <a:pt x="1023" y="704"/>
                </a:cubicBezTo>
                <a:close/>
                <a:moveTo>
                  <a:pt x="1026" y="705"/>
                </a:moveTo>
                <a:cubicBezTo>
                  <a:pt x="1026" y="704"/>
                  <a:pt x="1026" y="704"/>
                  <a:pt x="1026" y="704"/>
                </a:cubicBezTo>
                <a:cubicBezTo>
                  <a:pt x="1026" y="704"/>
                  <a:pt x="1026" y="703"/>
                  <a:pt x="1025" y="703"/>
                </a:cubicBezTo>
                <a:cubicBezTo>
                  <a:pt x="1035" y="702"/>
                  <a:pt x="1045" y="702"/>
                  <a:pt x="1055" y="702"/>
                </a:cubicBezTo>
                <a:cubicBezTo>
                  <a:pt x="1055" y="702"/>
                  <a:pt x="1055" y="702"/>
                  <a:pt x="1055" y="702"/>
                </a:cubicBezTo>
                <a:cubicBezTo>
                  <a:pt x="1059" y="713"/>
                  <a:pt x="1063" y="723"/>
                  <a:pt x="1068" y="733"/>
                </a:cubicBezTo>
                <a:cubicBezTo>
                  <a:pt x="1069" y="736"/>
                  <a:pt x="1070" y="738"/>
                  <a:pt x="1071" y="741"/>
                </a:cubicBezTo>
                <a:cubicBezTo>
                  <a:pt x="1071" y="741"/>
                  <a:pt x="1071" y="741"/>
                  <a:pt x="1071" y="741"/>
                </a:cubicBezTo>
                <a:cubicBezTo>
                  <a:pt x="1070" y="740"/>
                  <a:pt x="1070" y="740"/>
                  <a:pt x="1069" y="739"/>
                </a:cubicBezTo>
                <a:cubicBezTo>
                  <a:pt x="1069" y="739"/>
                  <a:pt x="1068" y="738"/>
                  <a:pt x="1068" y="738"/>
                </a:cubicBezTo>
                <a:cubicBezTo>
                  <a:pt x="1067" y="737"/>
                  <a:pt x="1066" y="737"/>
                  <a:pt x="1066" y="736"/>
                </a:cubicBezTo>
                <a:cubicBezTo>
                  <a:pt x="1065" y="736"/>
                  <a:pt x="1065" y="735"/>
                  <a:pt x="1064" y="735"/>
                </a:cubicBezTo>
                <a:cubicBezTo>
                  <a:pt x="1064" y="735"/>
                  <a:pt x="1064" y="735"/>
                  <a:pt x="1063" y="734"/>
                </a:cubicBezTo>
                <a:cubicBezTo>
                  <a:pt x="1062" y="733"/>
                  <a:pt x="1060" y="732"/>
                  <a:pt x="1058" y="731"/>
                </a:cubicBezTo>
                <a:cubicBezTo>
                  <a:pt x="1056" y="729"/>
                  <a:pt x="1054" y="728"/>
                  <a:pt x="1052" y="727"/>
                </a:cubicBezTo>
                <a:cubicBezTo>
                  <a:pt x="1047" y="724"/>
                  <a:pt x="1043" y="721"/>
                  <a:pt x="1038" y="718"/>
                </a:cubicBezTo>
                <a:cubicBezTo>
                  <a:pt x="1034" y="716"/>
                  <a:pt x="1030" y="713"/>
                  <a:pt x="1025" y="710"/>
                </a:cubicBezTo>
                <a:cubicBezTo>
                  <a:pt x="1025" y="710"/>
                  <a:pt x="1026" y="710"/>
                  <a:pt x="1026" y="709"/>
                </a:cubicBezTo>
                <a:cubicBezTo>
                  <a:pt x="1026" y="709"/>
                  <a:pt x="1026" y="708"/>
                  <a:pt x="1026" y="707"/>
                </a:cubicBezTo>
                <a:cubicBezTo>
                  <a:pt x="1026" y="706"/>
                  <a:pt x="1026" y="706"/>
                  <a:pt x="1026" y="705"/>
                </a:cubicBezTo>
                <a:cubicBezTo>
                  <a:pt x="1026" y="705"/>
                  <a:pt x="1026" y="705"/>
                  <a:pt x="1026" y="705"/>
                </a:cubicBezTo>
                <a:close/>
                <a:moveTo>
                  <a:pt x="1060" y="702"/>
                </a:moveTo>
                <a:cubicBezTo>
                  <a:pt x="1060" y="702"/>
                  <a:pt x="1060" y="703"/>
                  <a:pt x="1060" y="703"/>
                </a:cubicBezTo>
                <a:cubicBezTo>
                  <a:pt x="1060" y="704"/>
                  <a:pt x="1061" y="704"/>
                  <a:pt x="1061" y="705"/>
                </a:cubicBezTo>
                <a:cubicBezTo>
                  <a:pt x="1061" y="705"/>
                  <a:pt x="1061" y="705"/>
                  <a:pt x="1061" y="706"/>
                </a:cubicBezTo>
                <a:cubicBezTo>
                  <a:pt x="1061" y="706"/>
                  <a:pt x="1061" y="707"/>
                  <a:pt x="1061" y="707"/>
                </a:cubicBezTo>
                <a:cubicBezTo>
                  <a:pt x="1060" y="705"/>
                  <a:pt x="1060" y="703"/>
                  <a:pt x="1059" y="702"/>
                </a:cubicBezTo>
                <a:cubicBezTo>
                  <a:pt x="1060" y="702"/>
                  <a:pt x="1060" y="702"/>
                  <a:pt x="1060" y="702"/>
                </a:cubicBezTo>
                <a:close/>
                <a:moveTo>
                  <a:pt x="1194" y="635"/>
                </a:moveTo>
                <a:cubicBezTo>
                  <a:pt x="1194" y="635"/>
                  <a:pt x="1194" y="635"/>
                  <a:pt x="1194" y="635"/>
                </a:cubicBezTo>
                <a:cubicBezTo>
                  <a:pt x="1198" y="634"/>
                  <a:pt x="1202" y="633"/>
                  <a:pt x="1206" y="632"/>
                </a:cubicBezTo>
                <a:cubicBezTo>
                  <a:pt x="1207" y="632"/>
                  <a:pt x="1207" y="632"/>
                  <a:pt x="1208" y="632"/>
                </a:cubicBezTo>
                <a:cubicBezTo>
                  <a:pt x="1221" y="642"/>
                  <a:pt x="1230" y="640"/>
                  <a:pt x="1241" y="655"/>
                </a:cubicBezTo>
                <a:cubicBezTo>
                  <a:pt x="1245" y="661"/>
                  <a:pt x="1249" y="677"/>
                  <a:pt x="1250" y="698"/>
                </a:cubicBezTo>
                <a:cubicBezTo>
                  <a:pt x="1241" y="702"/>
                  <a:pt x="1229" y="704"/>
                  <a:pt x="1236" y="717"/>
                </a:cubicBezTo>
                <a:cubicBezTo>
                  <a:pt x="1236" y="717"/>
                  <a:pt x="1236" y="717"/>
                  <a:pt x="1236" y="717"/>
                </a:cubicBezTo>
                <a:cubicBezTo>
                  <a:pt x="1235" y="718"/>
                  <a:pt x="1235" y="718"/>
                  <a:pt x="1235" y="719"/>
                </a:cubicBezTo>
                <a:cubicBezTo>
                  <a:pt x="1234" y="720"/>
                  <a:pt x="1233" y="721"/>
                  <a:pt x="1233" y="722"/>
                </a:cubicBezTo>
                <a:cubicBezTo>
                  <a:pt x="1232" y="723"/>
                  <a:pt x="1232" y="724"/>
                  <a:pt x="1231" y="725"/>
                </a:cubicBezTo>
                <a:cubicBezTo>
                  <a:pt x="1231" y="726"/>
                  <a:pt x="1230" y="727"/>
                  <a:pt x="1230" y="729"/>
                </a:cubicBezTo>
                <a:cubicBezTo>
                  <a:pt x="1230" y="729"/>
                  <a:pt x="1230" y="730"/>
                  <a:pt x="1230" y="730"/>
                </a:cubicBezTo>
                <a:cubicBezTo>
                  <a:pt x="1229" y="730"/>
                  <a:pt x="1229" y="731"/>
                  <a:pt x="1229" y="731"/>
                </a:cubicBezTo>
                <a:cubicBezTo>
                  <a:pt x="1229" y="731"/>
                  <a:pt x="1229" y="731"/>
                  <a:pt x="1229" y="732"/>
                </a:cubicBezTo>
                <a:cubicBezTo>
                  <a:pt x="1229" y="732"/>
                  <a:pt x="1229" y="733"/>
                  <a:pt x="1229" y="733"/>
                </a:cubicBezTo>
                <a:cubicBezTo>
                  <a:pt x="1229" y="734"/>
                  <a:pt x="1229" y="734"/>
                  <a:pt x="1229" y="735"/>
                </a:cubicBezTo>
                <a:cubicBezTo>
                  <a:pt x="1229" y="735"/>
                  <a:pt x="1229" y="735"/>
                  <a:pt x="1228" y="735"/>
                </a:cubicBezTo>
                <a:cubicBezTo>
                  <a:pt x="1228" y="736"/>
                  <a:pt x="1228" y="736"/>
                  <a:pt x="1228" y="736"/>
                </a:cubicBezTo>
                <a:cubicBezTo>
                  <a:pt x="1228" y="736"/>
                  <a:pt x="1228" y="736"/>
                  <a:pt x="1228" y="736"/>
                </a:cubicBezTo>
                <a:cubicBezTo>
                  <a:pt x="1225" y="740"/>
                  <a:pt x="1222" y="744"/>
                  <a:pt x="1219" y="748"/>
                </a:cubicBezTo>
                <a:cubicBezTo>
                  <a:pt x="1217" y="750"/>
                  <a:pt x="1216" y="752"/>
                  <a:pt x="1214" y="754"/>
                </a:cubicBezTo>
                <a:cubicBezTo>
                  <a:pt x="1213" y="755"/>
                  <a:pt x="1211" y="757"/>
                  <a:pt x="1210" y="759"/>
                </a:cubicBezTo>
                <a:cubicBezTo>
                  <a:pt x="1207" y="763"/>
                  <a:pt x="1205" y="766"/>
                  <a:pt x="1203" y="770"/>
                </a:cubicBezTo>
                <a:cubicBezTo>
                  <a:pt x="1203" y="770"/>
                  <a:pt x="1203" y="770"/>
                  <a:pt x="1203" y="771"/>
                </a:cubicBezTo>
                <a:cubicBezTo>
                  <a:pt x="1202" y="771"/>
                  <a:pt x="1202" y="772"/>
                  <a:pt x="1202" y="772"/>
                </a:cubicBezTo>
                <a:cubicBezTo>
                  <a:pt x="1202" y="773"/>
                  <a:pt x="1202" y="774"/>
                  <a:pt x="1202" y="774"/>
                </a:cubicBezTo>
                <a:cubicBezTo>
                  <a:pt x="1201" y="775"/>
                  <a:pt x="1201" y="776"/>
                  <a:pt x="1201" y="777"/>
                </a:cubicBezTo>
                <a:cubicBezTo>
                  <a:pt x="1201" y="777"/>
                  <a:pt x="1201" y="778"/>
                  <a:pt x="1201" y="778"/>
                </a:cubicBezTo>
                <a:cubicBezTo>
                  <a:pt x="1201" y="779"/>
                  <a:pt x="1201" y="779"/>
                  <a:pt x="1202" y="780"/>
                </a:cubicBezTo>
                <a:cubicBezTo>
                  <a:pt x="1201" y="780"/>
                  <a:pt x="1201" y="780"/>
                  <a:pt x="1201" y="780"/>
                </a:cubicBezTo>
                <a:cubicBezTo>
                  <a:pt x="1201" y="779"/>
                  <a:pt x="1201" y="779"/>
                  <a:pt x="1201" y="779"/>
                </a:cubicBezTo>
                <a:cubicBezTo>
                  <a:pt x="1201" y="779"/>
                  <a:pt x="1201" y="779"/>
                  <a:pt x="1201" y="779"/>
                </a:cubicBezTo>
                <a:cubicBezTo>
                  <a:pt x="1201" y="779"/>
                  <a:pt x="1201" y="779"/>
                  <a:pt x="1201" y="779"/>
                </a:cubicBezTo>
                <a:cubicBezTo>
                  <a:pt x="1200" y="777"/>
                  <a:pt x="1200" y="776"/>
                  <a:pt x="1199" y="775"/>
                </a:cubicBezTo>
                <a:cubicBezTo>
                  <a:pt x="1195" y="766"/>
                  <a:pt x="1189" y="757"/>
                  <a:pt x="1184" y="748"/>
                </a:cubicBezTo>
                <a:cubicBezTo>
                  <a:pt x="1181" y="744"/>
                  <a:pt x="1179" y="740"/>
                  <a:pt x="1176" y="735"/>
                </a:cubicBezTo>
                <a:cubicBezTo>
                  <a:pt x="1176" y="734"/>
                  <a:pt x="1175" y="733"/>
                  <a:pt x="1175" y="732"/>
                </a:cubicBezTo>
                <a:cubicBezTo>
                  <a:pt x="1175" y="732"/>
                  <a:pt x="1175" y="732"/>
                  <a:pt x="1175" y="732"/>
                </a:cubicBezTo>
                <a:cubicBezTo>
                  <a:pt x="1175" y="731"/>
                  <a:pt x="1175" y="731"/>
                  <a:pt x="1175" y="730"/>
                </a:cubicBezTo>
                <a:cubicBezTo>
                  <a:pt x="1175" y="730"/>
                  <a:pt x="1175" y="729"/>
                  <a:pt x="1175" y="728"/>
                </a:cubicBezTo>
                <a:cubicBezTo>
                  <a:pt x="1176" y="727"/>
                  <a:pt x="1176" y="726"/>
                  <a:pt x="1176" y="726"/>
                </a:cubicBezTo>
                <a:cubicBezTo>
                  <a:pt x="1176" y="726"/>
                  <a:pt x="1176" y="725"/>
                  <a:pt x="1176" y="725"/>
                </a:cubicBezTo>
                <a:cubicBezTo>
                  <a:pt x="1176" y="725"/>
                  <a:pt x="1176" y="724"/>
                  <a:pt x="1177" y="724"/>
                </a:cubicBezTo>
                <a:cubicBezTo>
                  <a:pt x="1177" y="721"/>
                  <a:pt x="1179" y="718"/>
                  <a:pt x="1181" y="715"/>
                </a:cubicBezTo>
                <a:cubicBezTo>
                  <a:pt x="1181" y="714"/>
                  <a:pt x="1182" y="714"/>
                  <a:pt x="1182" y="713"/>
                </a:cubicBezTo>
                <a:cubicBezTo>
                  <a:pt x="1183" y="712"/>
                  <a:pt x="1183" y="711"/>
                  <a:pt x="1184" y="711"/>
                </a:cubicBezTo>
                <a:cubicBezTo>
                  <a:pt x="1185" y="709"/>
                  <a:pt x="1186" y="708"/>
                  <a:pt x="1187" y="706"/>
                </a:cubicBezTo>
                <a:cubicBezTo>
                  <a:pt x="1187" y="706"/>
                  <a:pt x="1188" y="705"/>
                  <a:pt x="1188" y="705"/>
                </a:cubicBezTo>
                <a:cubicBezTo>
                  <a:pt x="1212" y="704"/>
                  <a:pt x="1209" y="686"/>
                  <a:pt x="1223" y="672"/>
                </a:cubicBezTo>
                <a:cubicBezTo>
                  <a:pt x="1197" y="668"/>
                  <a:pt x="1186" y="682"/>
                  <a:pt x="1185" y="705"/>
                </a:cubicBezTo>
                <a:cubicBezTo>
                  <a:pt x="1185" y="705"/>
                  <a:pt x="1185" y="705"/>
                  <a:pt x="1185" y="705"/>
                </a:cubicBezTo>
                <a:cubicBezTo>
                  <a:pt x="1184" y="706"/>
                  <a:pt x="1183" y="708"/>
                  <a:pt x="1182" y="709"/>
                </a:cubicBezTo>
                <a:cubicBezTo>
                  <a:pt x="1181" y="710"/>
                  <a:pt x="1181" y="711"/>
                  <a:pt x="1180" y="712"/>
                </a:cubicBezTo>
                <a:cubicBezTo>
                  <a:pt x="1180" y="713"/>
                  <a:pt x="1179" y="713"/>
                  <a:pt x="1179" y="714"/>
                </a:cubicBezTo>
                <a:cubicBezTo>
                  <a:pt x="1177" y="717"/>
                  <a:pt x="1175" y="720"/>
                  <a:pt x="1175" y="723"/>
                </a:cubicBezTo>
                <a:cubicBezTo>
                  <a:pt x="1174" y="724"/>
                  <a:pt x="1174" y="724"/>
                  <a:pt x="1174" y="724"/>
                </a:cubicBezTo>
                <a:cubicBezTo>
                  <a:pt x="1174" y="725"/>
                  <a:pt x="1174" y="725"/>
                  <a:pt x="1174" y="725"/>
                </a:cubicBezTo>
                <a:cubicBezTo>
                  <a:pt x="1174" y="726"/>
                  <a:pt x="1174" y="727"/>
                  <a:pt x="1174" y="727"/>
                </a:cubicBezTo>
                <a:cubicBezTo>
                  <a:pt x="1174" y="728"/>
                  <a:pt x="1174" y="729"/>
                  <a:pt x="1174" y="730"/>
                </a:cubicBezTo>
                <a:cubicBezTo>
                  <a:pt x="1174" y="730"/>
                  <a:pt x="1174" y="729"/>
                  <a:pt x="1173" y="729"/>
                </a:cubicBezTo>
                <a:cubicBezTo>
                  <a:pt x="1173" y="728"/>
                  <a:pt x="1173" y="727"/>
                  <a:pt x="1172" y="725"/>
                </a:cubicBezTo>
                <a:cubicBezTo>
                  <a:pt x="1172" y="725"/>
                  <a:pt x="1172" y="725"/>
                  <a:pt x="1172" y="725"/>
                </a:cubicBezTo>
                <a:cubicBezTo>
                  <a:pt x="1172" y="724"/>
                  <a:pt x="1172" y="724"/>
                  <a:pt x="1172" y="724"/>
                </a:cubicBezTo>
                <a:cubicBezTo>
                  <a:pt x="1172" y="724"/>
                  <a:pt x="1172" y="724"/>
                  <a:pt x="1172" y="724"/>
                </a:cubicBezTo>
                <a:cubicBezTo>
                  <a:pt x="1172" y="724"/>
                  <a:pt x="1172" y="724"/>
                  <a:pt x="1172" y="724"/>
                </a:cubicBezTo>
                <a:cubicBezTo>
                  <a:pt x="1171" y="724"/>
                  <a:pt x="1171" y="724"/>
                  <a:pt x="1171" y="724"/>
                </a:cubicBezTo>
                <a:cubicBezTo>
                  <a:pt x="1171" y="722"/>
                  <a:pt x="1171" y="722"/>
                  <a:pt x="1171" y="722"/>
                </a:cubicBezTo>
                <a:cubicBezTo>
                  <a:pt x="1168" y="713"/>
                  <a:pt x="1167" y="704"/>
                  <a:pt x="1167" y="695"/>
                </a:cubicBezTo>
                <a:cubicBezTo>
                  <a:pt x="1167" y="687"/>
                  <a:pt x="1168" y="679"/>
                  <a:pt x="1169" y="671"/>
                </a:cubicBezTo>
                <a:cubicBezTo>
                  <a:pt x="1169" y="669"/>
                  <a:pt x="1170" y="667"/>
                  <a:pt x="1170" y="666"/>
                </a:cubicBezTo>
                <a:cubicBezTo>
                  <a:pt x="1171" y="664"/>
                  <a:pt x="1171" y="662"/>
                  <a:pt x="1171" y="660"/>
                </a:cubicBezTo>
                <a:cubicBezTo>
                  <a:pt x="1172" y="657"/>
                  <a:pt x="1173" y="654"/>
                  <a:pt x="1173" y="651"/>
                </a:cubicBezTo>
                <a:cubicBezTo>
                  <a:pt x="1174" y="646"/>
                  <a:pt x="1175" y="642"/>
                  <a:pt x="1176" y="638"/>
                </a:cubicBezTo>
                <a:cubicBezTo>
                  <a:pt x="1183" y="641"/>
                  <a:pt x="1189" y="642"/>
                  <a:pt x="1194" y="635"/>
                </a:cubicBezTo>
                <a:close/>
                <a:moveTo>
                  <a:pt x="1253" y="537"/>
                </a:moveTo>
                <a:cubicBezTo>
                  <a:pt x="1253" y="537"/>
                  <a:pt x="1253" y="538"/>
                  <a:pt x="1253" y="538"/>
                </a:cubicBezTo>
                <a:cubicBezTo>
                  <a:pt x="1254" y="540"/>
                  <a:pt x="1255" y="542"/>
                  <a:pt x="1255" y="544"/>
                </a:cubicBezTo>
                <a:cubicBezTo>
                  <a:pt x="1256" y="545"/>
                  <a:pt x="1257" y="547"/>
                  <a:pt x="1258" y="549"/>
                </a:cubicBezTo>
                <a:cubicBezTo>
                  <a:pt x="1258" y="549"/>
                  <a:pt x="1258" y="550"/>
                  <a:pt x="1259" y="551"/>
                </a:cubicBezTo>
                <a:cubicBezTo>
                  <a:pt x="1259" y="552"/>
                  <a:pt x="1260" y="552"/>
                  <a:pt x="1260" y="553"/>
                </a:cubicBezTo>
                <a:cubicBezTo>
                  <a:pt x="1261" y="554"/>
                  <a:pt x="1261" y="554"/>
                  <a:pt x="1261" y="555"/>
                </a:cubicBezTo>
                <a:cubicBezTo>
                  <a:pt x="1262" y="556"/>
                  <a:pt x="1262" y="556"/>
                  <a:pt x="1263" y="557"/>
                </a:cubicBezTo>
                <a:cubicBezTo>
                  <a:pt x="1263" y="557"/>
                  <a:pt x="1263" y="558"/>
                  <a:pt x="1263" y="558"/>
                </a:cubicBezTo>
                <a:cubicBezTo>
                  <a:pt x="1263" y="558"/>
                  <a:pt x="1263" y="558"/>
                  <a:pt x="1264" y="559"/>
                </a:cubicBezTo>
                <a:cubicBezTo>
                  <a:pt x="1264" y="559"/>
                  <a:pt x="1265" y="559"/>
                  <a:pt x="1265" y="560"/>
                </a:cubicBezTo>
                <a:cubicBezTo>
                  <a:pt x="1266" y="560"/>
                  <a:pt x="1266" y="560"/>
                  <a:pt x="1266" y="561"/>
                </a:cubicBezTo>
                <a:cubicBezTo>
                  <a:pt x="1266" y="563"/>
                  <a:pt x="1265" y="565"/>
                  <a:pt x="1265" y="567"/>
                </a:cubicBezTo>
                <a:cubicBezTo>
                  <a:pt x="1264" y="572"/>
                  <a:pt x="1265" y="578"/>
                  <a:pt x="1266" y="583"/>
                </a:cubicBezTo>
                <a:cubicBezTo>
                  <a:pt x="1267" y="589"/>
                  <a:pt x="1269" y="594"/>
                  <a:pt x="1271" y="599"/>
                </a:cubicBezTo>
                <a:cubicBezTo>
                  <a:pt x="1272" y="604"/>
                  <a:pt x="1274" y="609"/>
                  <a:pt x="1275" y="614"/>
                </a:cubicBezTo>
                <a:cubicBezTo>
                  <a:pt x="1276" y="617"/>
                  <a:pt x="1276" y="620"/>
                  <a:pt x="1276" y="622"/>
                </a:cubicBezTo>
                <a:cubicBezTo>
                  <a:pt x="1276" y="623"/>
                  <a:pt x="1276" y="623"/>
                  <a:pt x="1276" y="623"/>
                </a:cubicBezTo>
                <a:cubicBezTo>
                  <a:pt x="1267" y="604"/>
                  <a:pt x="1255" y="578"/>
                  <a:pt x="1249" y="560"/>
                </a:cubicBezTo>
                <a:cubicBezTo>
                  <a:pt x="1246" y="551"/>
                  <a:pt x="1245" y="543"/>
                  <a:pt x="1246" y="536"/>
                </a:cubicBezTo>
                <a:cubicBezTo>
                  <a:pt x="1248" y="537"/>
                  <a:pt x="1250" y="537"/>
                  <a:pt x="1253" y="537"/>
                </a:cubicBezTo>
                <a:close/>
                <a:moveTo>
                  <a:pt x="1316" y="483"/>
                </a:moveTo>
                <a:cubicBezTo>
                  <a:pt x="1317" y="483"/>
                  <a:pt x="1317" y="482"/>
                  <a:pt x="1317" y="481"/>
                </a:cubicBezTo>
                <a:cubicBezTo>
                  <a:pt x="1317" y="482"/>
                  <a:pt x="1317" y="482"/>
                  <a:pt x="1318" y="483"/>
                </a:cubicBezTo>
                <a:cubicBezTo>
                  <a:pt x="1319" y="487"/>
                  <a:pt x="1320" y="492"/>
                  <a:pt x="1320" y="498"/>
                </a:cubicBezTo>
                <a:cubicBezTo>
                  <a:pt x="1318" y="499"/>
                  <a:pt x="1316" y="500"/>
                  <a:pt x="1313" y="502"/>
                </a:cubicBezTo>
                <a:cubicBezTo>
                  <a:pt x="1313" y="501"/>
                  <a:pt x="1313" y="500"/>
                  <a:pt x="1314" y="499"/>
                </a:cubicBezTo>
                <a:cubicBezTo>
                  <a:pt x="1314" y="499"/>
                  <a:pt x="1314" y="498"/>
                  <a:pt x="1314" y="497"/>
                </a:cubicBezTo>
                <a:cubicBezTo>
                  <a:pt x="1314" y="496"/>
                  <a:pt x="1315" y="495"/>
                  <a:pt x="1315" y="495"/>
                </a:cubicBezTo>
                <a:cubicBezTo>
                  <a:pt x="1315" y="494"/>
                  <a:pt x="1315" y="494"/>
                  <a:pt x="1315" y="494"/>
                </a:cubicBezTo>
                <a:cubicBezTo>
                  <a:pt x="1315" y="493"/>
                  <a:pt x="1315" y="493"/>
                  <a:pt x="1315" y="493"/>
                </a:cubicBezTo>
                <a:cubicBezTo>
                  <a:pt x="1315" y="492"/>
                  <a:pt x="1315" y="491"/>
                  <a:pt x="1315" y="491"/>
                </a:cubicBezTo>
                <a:cubicBezTo>
                  <a:pt x="1315" y="490"/>
                  <a:pt x="1315" y="489"/>
                  <a:pt x="1315" y="488"/>
                </a:cubicBezTo>
                <a:cubicBezTo>
                  <a:pt x="1316" y="488"/>
                  <a:pt x="1316" y="487"/>
                  <a:pt x="1316" y="486"/>
                </a:cubicBezTo>
                <a:cubicBezTo>
                  <a:pt x="1316" y="485"/>
                  <a:pt x="1316" y="484"/>
                  <a:pt x="1316" y="483"/>
                </a:cubicBezTo>
                <a:close/>
                <a:moveTo>
                  <a:pt x="1310" y="792"/>
                </a:moveTo>
                <a:cubicBezTo>
                  <a:pt x="1310" y="792"/>
                  <a:pt x="1310" y="792"/>
                  <a:pt x="1310" y="792"/>
                </a:cubicBezTo>
                <a:cubicBezTo>
                  <a:pt x="1310" y="793"/>
                  <a:pt x="1310" y="793"/>
                  <a:pt x="1310" y="793"/>
                </a:cubicBezTo>
                <a:cubicBezTo>
                  <a:pt x="1309" y="793"/>
                  <a:pt x="1309" y="793"/>
                  <a:pt x="1309" y="793"/>
                </a:cubicBezTo>
                <a:cubicBezTo>
                  <a:pt x="1309" y="794"/>
                  <a:pt x="1308" y="795"/>
                  <a:pt x="1307" y="796"/>
                </a:cubicBezTo>
                <a:cubicBezTo>
                  <a:pt x="1307" y="797"/>
                  <a:pt x="1307" y="797"/>
                  <a:pt x="1306" y="797"/>
                </a:cubicBezTo>
                <a:cubicBezTo>
                  <a:pt x="1307" y="797"/>
                  <a:pt x="1307" y="796"/>
                  <a:pt x="1307" y="795"/>
                </a:cubicBezTo>
                <a:cubicBezTo>
                  <a:pt x="1307" y="794"/>
                  <a:pt x="1307" y="793"/>
                  <a:pt x="1307" y="793"/>
                </a:cubicBezTo>
                <a:cubicBezTo>
                  <a:pt x="1307" y="792"/>
                  <a:pt x="1307" y="792"/>
                  <a:pt x="1307" y="792"/>
                </a:cubicBezTo>
                <a:cubicBezTo>
                  <a:pt x="1307" y="791"/>
                  <a:pt x="1307" y="791"/>
                  <a:pt x="1307" y="791"/>
                </a:cubicBezTo>
                <a:cubicBezTo>
                  <a:pt x="1307" y="788"/>
                  <a:pt x="1306" y="784"/>
                  <a:pt x="1305" y="781"/>
                </a:cubicBezTo>
                <a:cubicBezTo>
                  <a:pt x="1305" y="780"/>
                  <a:pt x="1304" y="780"/>
                  <a:pt x="1304" y="779"/>
                </a:cubicBezTo>
                <a:cubicBezTo>
                  <a:pt x="1311" y="766"/>
                  <a:pt x="1318" y="752"/>
                  <a:pt x="1325" y="739"/>
                </a:cubicBezTo>
                <a:cubicBezTo>
                  <a:pt x="1325" y="739"/>
                  <a:pt x="1325" y="740"/>
                  <a:pt x="1325" y="741"/>
                </a:cubicBezTo>
                <a:cubicBezTo>
                  <a:pt x="1325" y="749"/>
                  <a:pt x="1324" y="757"/>
                  <a:pt x="1322" y="765"/>
                </a:cubicBezTo>
                <a:cubicBezTo>
                  <a:pt x="1320" y="774"/>
                  <a:pt x="1316" y="782"/>
                  <a:pt x="1311" y="790"/>
                </a:cubicBezTo>
                <a:cubicBezTo>
                  <a:pt x="1310" y="792"/>
                  <a:pt x="1310" y="792"/>
                  <a:pt x="1310" y="792"/>
                </a:cubicBezTo>
                <a:cubicBezTo>
                  <a:pt x="1310" y="792"/>
                  <a:pt x="1310" y="792"/>
                  <a:pt x="1310" y="792"/>
                </a:cubicBezTo>
                <a:cubicBezTo>
                  <a:pt x="1310" y="792"/>
                  <a:pt x="1310" y="792"/>
                  <a:pt x="1310" y="792"/>
                </a:cubicBezTo>
                <a:close/>
                <a:moveTo>
                  <a:pt x="1184" y="801"/>
                </a:moveTo>
                <a:cubicBezTo>
                  <a:pt x="1164" y="799"/>
                  <a:pt x="1163" y="775"/>
                  <a:pt x="1166" y="748"/>
                </a:cubicBezTo>
                <a:cubicBezTo>
                  <a:pt x="1167" y="749"/>
                  <a:pt x="1168" y="749"/>
                  <a:pt x="1170" y="750"/>
                </a:cubicBezTo>
                <a:cubicBezTo>
                  <a:pt x="1171" y="750"/>
                  <a:pt x="1172" y="751"/>
                  <a:pt x="1173" y="751"/>
                </a:cubicBezTo>
                <a:cubicBezTo>
                  <a:pt x="1174" y="752"/>
                  <a:pt x="1175" y="752"/>
                  <a:pt x="1175" y="752"/>
                </a:cubicBezTo>
                <a:cubicBezTo>
                  <a:pt x="1179" y="754"/>
                  <a:pt x="1182" y="756"/>
                  <a:pt x="1184" y="759"/>
                </a:cubicBezTo>
                <a:cubicBezTo>
                  <a:pt x="1185" y="759"/>
                  <a:pt x="1185" y="759"/>
                  <a:pt x="1185" y="759"/>
                </a:cubicBezTo>
                <a:cubicBezTo>
                  <a:pt x="1189" y="765"/>
                  <a:pt x="1192" y="771"/>
                  <a:pt x="1195" y="777"/>
                </a:cubicBezTo>
                <a:cubicBezTo>
                  <a:pt x="1196" y="778"/>
                  <a:pt x="1196" y="779"/>
                  <a:pt x="1197" y="781"/>
                </a:cubicBezTo>
                <a:cubicBezTo>
                  <a:pt x="1197" y="781"/>
                  <a:pt x="1197" y="781"/>
                  <a:pt x="1197" y="781"/>
                </a:cubicBezTo>
                <a:cubicBezTo>
                  <a:pt x="1197" y="781"/>
                  <a:pt x="1197" y="781"/>
                  <a:pt x="1197" y="781"/>
                </a:cubicBezTo>
                <a:cubicBezTo>
                  <a:pt x="1197" y="781"/>
                  <a:pt x="1197" y="781"/>
                  <a:pt x="1197" y="781"/>
                </a:cubicBezTo>
                <a:cubicBezTo>
                  <a:pt x="1197" y="781"/>
                  <a:pt x="1197" y="781"/>
                  <a:pt x="1197" y="781"/>
                </a:cubicBezTo>
                <a:cubicBezTo>
                  <a:pt x="1197" y="781"/>
                  <a:pt x="1197" y="781"/>
                  <a:pt x="1197" y="781"/>
                </a:cubicBezTo>
                <a:cubicBezTo>
                  <a:pt x="1197" y="782"/>
                  <a:pt x="1197" y="782"/>
                  <a:pt x="1197" y="782"/>
                </a:cubicBezTo>
                <a:cubicBezTo>
                  <a:pt x="1198" y="784"/>
                  <a:pt x="1198" y="784"/>
                  <a:pt x="1198" y="784"/>
                </a:cubicBezTo>
                <a:cubicBezTo>
                  <a:pt x="1199" y="786"/>
                  <a:pt x="1199" y="786"/>
                  <a:pt x="1199" y="786"/>
                </a:cubicBezTo>
                <a:cubicBezTo>
                  <a:pt x="1199" y="788"/>
                  <a:pt x="1199" y="788"/>
                  <a:pt x="1199" y="788"/>
                </a:cubicBezTo>
                <a:cubicBezTo>
                  <a:pt x="1200" y="789"/>
                  <a:pt x="1200" y="790"/>
                  <a:pt x="1201" y="791"/>
                </a:cubicBezTo>
                <a:cubicBezTo>
                  <a:pt x="1201" y="792"/>
                  <a:pt x="1201" y="793"/>
                  <a:pt x="1201" y="794"/>
                </a:cubicBezTo>
                <a:cubicBezTo>
                  <a:pt x="1200" y="794"/>
                  <a:pt x="1199" y="795"/>
                  <a:pt x="1198" y="795"/>
                </a:cubicBezTo>
                <a:cubicBezTo>
                  <a:pt x="1200" y="799"/>
                  <a:pt x="1202" y="801"/>
                  <a:pt x="1204" y="804"/>
                </a:cubicBezTo>
                <a:cubicBezTo>
                  <a:pt x="1204" y="804"/>
                  <a:pt x="1204" y="804"/>
                  <a:pt x="1204" y="805"/>
                </a:cubicBezTo>
                <a:cubicBezTo>
                  <a:pt x="1197" y="803"/>
                  <a:pt x="1189" y="801"/>
                  <a:pt x="1184" y="801"/>
                </a:cubicBezTo>
                <a:close/>
                <a:moveTo>
                  <a:pt x="1205" y="790"/>
                </a:moveTo>
                <a:cubicBezTo>
                  <a:pt x="1205" y="789"/>
                  <a:pt x="1204" y="787"/>
                  <a:pt x="1204" y="786"/>
                </a:cubicBezTo>
                <a:cubicBezTo>
                  <a:pt x="1203" y="784"/>
                  <a:pt x="1203" y="784"/>
                  <a:pt x="1203" y="784"/>
                </a:cubicBezTo>
                <a:cubicBezTo>
                  <a:pt x="1203" y="782"/>
                  <a:pt x="1203" y="782"/>
                  <a:pt x="1203" y="782"/>
                </a:cubicBezTo>
                <a:cubicBezTo>
                  <a:pt x="1202" y="781"/>
                  <a:pt x="1202" y="781"/>
                  <a:pt x="1202" y="781"/>
                </a:cubicBezTo>
                <a:cubicBezTo>
                  <a:pt x="1202" y="781"/>
                  <a:pt x="1202" y="781"/>
                  <a:pt x="1202" y="781"/>
                </a:cubicBezTo>
                <a:cubicBezTo>
                  <a:pt x="1202" y="781"/>
                  <a:pt x="1202" y="780"/>
                  <a:pt x="1202" y="780"/>
                </a:cubicBezTo>
                <a:cubicBezTo>
                  <a:pt x="1202" y="780"/>
                  <a:pt x="1202" y="779"/>
                  <a:pt x="1203" y="779"/>
                </a:cubicBezTo>
                <a:cubicBezTo>
                  <a:pt x="1203" y="778"/>
                  <a:pt x="1203" y="778"/>
                  <a:pt x="1203" y="777"/>
                </a:cubicBezTo>
                <a:cubicBezTo>
                  <a:pt x="1203" y="776"/>
                  <a:pt x="1204" y="776"/>
                  <a:pt x="1204" y="775"/>
                </a:cubicBezTo>
                <a:cubicBezTo>
                  <a:pt x="1204" y="775"/>
                  <a:pt x="1205" y="774"/>
                  <a:pt x="1205" y="773"/>
                </a:cubicBezTo>
                <a:cubicBezTo>
                  <a:pt x="1205" y="773"/>
                  <a:pt x="1205" y="772"/>
                  <a:pt x="1205" y="772"/>
                </a:cubicBezTo>
                <a:cubicBezTo>
                  <a:pt x="1206" y="772"/>
                  <a:pt x="1206" y="771"/>
                  <a:pt x="1206" y="771"/>
                </a:cubicBezTo>
                <a:cubicBezTo>
                  <a:pt x="1207" y="768"/>
                  <a:pt x="1210" y="764"/>
                  <a:pt x="1213" y="761"/>
                </a:cubicBezTo>
                <a:cubicBezTo>
                  <a:pt x="1214" y="759"/>
                  <a:pt x="1215" y="757"/>
                  <a:pt x="1217" y="756"/>
                </a:cubicBezTo>
                <a:cubicBezTo>
                  <a:pt x="1218" y="754"/>
                  <a:pt x="1220" y="752"/>
                  <a:pt x="1221" y="750"/>
                </a:cubicBezTo>
                <a:cubicBezTo>
                  <a:pt x="1222" y="750"/>
                  <a:pt x="1222" y="750"/>
                  <a:pt x="1222" y="749"/>
                </a:cubicBezTo>
                <a:cubicBezTo>
                  <a:pt x="1222" y="749"/>
                  <a:pt x="1222" y="749"/>
                  <a:pt x="1222" y="749"/>
                </a:cubicBezTo>
                <a:cubicBezTo>
                  <a:pt x="1222" y="749"/>
                  <a:pt x="1223" y="749"/>
                  <a:pt x="1224" y="750"/>
                </a:cubicBezTo>
                <a:cubicBezTo>
                  <a:pt x="1224" y="750"/>
                  <a:pt x="1224" y="750"/>
                  <a:pt x="1225" y="750"/>
                </a:cubicBezTo>
                <a:cubicBezTo>
                  <a:pt x="1225" y="750"/>
                  <a:pt x="1225" y="750"/>
                  <a:pt x="1225" y="750"/>
                </a:cubicBezTo>
                <a:cubicBezTo>
                  <a:pt x="1225" y="750"/>
                  <a:pt x="1226" y="750"/>
                  <a:pt x="1226" y="750"/>
                </a:cubicBezTo>
                <a:cubicBezTo>
                  <a:pt x="1226" y="750"/>
                  <a:pt x="1227" y="750"/>
                  <a:pt x="1227" y="750"/>
                </a:cubicBezTo>
                <a:cubicBezTo>
                  <a:pt x="1225" y="754"/>
                  <a:pt x="1223" y="758"/>
                  <a:pt x="1226" y="762"/>
                </a:cubicBezTo>
                <a:cubicBezTo>
                  <a:pt x="1229" y="767"/>
                  <a:pt x="1236" y="769"/>
                  <a:pt x="1242" y="769"/>
                </a:cubicBezTo>
                <a:cubicBezTo>
                  <a:pt x="1242" y="769"/>
                  <a:pt x="1242" y="769"/>
                  <a:pt x="1242" y="770"/>
                </a:cubicBezTo>
                <a:cubicBezTo>
                  <a:pt x="1242" y="772"/>
                  <a:pt x="1241" y="774"/>
                  <a:pt x="1240" y="776"/>
                </a:cubicBezTo>
                <a:cubicBezTo>
                  <a:pt x="1240" y="776"/>
                  <a:pt x="1240" y="776"/>
                  <a:pt x="1239" y="775"/>
                </a:cubicBezTo>
                <a:cubicBezTo>
                  <a:pt x="1238" y="774"/>
                  <a:pt x="1238" y="773"/>
                  <a:pt x="1237" y="772"/>
                </a:cubicBezTo>
                <a:cubicBezTo>
                  <a:pt x="1236" y="770"/>
                  <a:pt x="1235" y="769"/>
                  <a:pt x="1235" y="769"/>
                </a:cubicBezTo>
                <a:cubicBezTo>
                  <a:pt x="1235" y="769"/>
                  <a:pt x="1235" y="770"/>
                  <a:pt x="1236" y="773"/>
                </a:cubicBezTo>
                <a:cubicBezTo>
                  <a:pt x="1236" y="774"/>
                  <a:pt x="1236" y="775"/>
                  <a:pt x="1237" y="776"/>
                </a:cubicBezTo>
                <a:cubicBezTo>
                  <a:pt x="1237" y="777"/>
                  <a:pt x="1237" y="778"/>
                  <a:pt x="1238" y="779"/>
                </a:cubicBezTo>
                <a:cubicBezTo>
                  <a:pt x="1238" y="779"/>
                  <a:pt x="1238" y="779"/>
                  <a:pt x="1238" y="780"/>
                </a:cubicBezTo>
                <a:cubicBezTo>
                  <a:pt x="1238" y="780"/>
                  <a:pt x="1239" y="780"/>
                  <a:pt x="1239" y="780"/>
                </a:cubicBezTo>
                <a:cubicBezTo>
                  <a:pt x="1236" y="787"/>
                  <a:pt x="1234" y="793"/>
                  <a:pt x="1231" y="798"/>
                </a:cubicBezTo>
                <a:cubicBezTo>
                  <a:pt x="1231" y="798"/>
                  <a:pt x="1231" y="798"/>
                  <a:pt x="1231" y="798"/>
                </a:cubicBezTo>
                <a:cubicBezTo>
                  <a:pt x="1225" y="787"/>
                  <a:pt x="1215" y="789"/>
                  <a:pt x="1206" y="792"/>
                </a:cubicBezTo>
                <a:cubicBezTo>
                  <a:pt x="1206" y="792"/>
                  <a:pt x="1205" y="791"/>
                  <a:pt x="1205" y="790"/>
                </a:cubicBezTo>
                <a:close/>
                <a:moveTo>
                  <a:pt x="1242" y="721"/>
                </a:moveTo>
                <a:cubicBezTo>
                  <a:pt x="1241" y="722"/>
                  <a:pt x="1240" y="723"/>
                  <a:pt x="1239" y="724"/>
                </a:cubicBezTo>
                <a:cubicBezTo>
                  <a:pt x="1238" y="725"/>
                  <a:pt x="1238" y="725"/>
                  <a:pt x="1237" y="726"/>
                </a:cubicBezTo>
                <a:cubicBezTo>
                  <a:pt x="1237" y="726"/>
                  <a:pt x="1236" y="726"/>
                  <a:pt x="1236" y="727"/>
                </a:cubicBezTo>
                <a:cubicBezTo>
                  <a:pt x="1236" y="727"/>
                  <a:pt x="1236" y="727"/>
                  <a:pt x="1235" y="728"/>
                </a:cubicBezTo>
                <a:cubicBezTo>
                  <a:pt x="1234" y="729"/>
                  <a:pt x="1232" y="731"/>
                  <a:pt x="1231" y="733"/>
                </a:cubicBezTo>
                <a:cubicBezTo>
                  <a:pt x="1231" y="733"/>
                  <a:pt x="1231" y="733"/>
                  <a:pt x="1231" y="732"/>
                </a:cubicBezTo>
                <a:cubicBezTo>
                  <a:pt x="1231" y="732"/>
                  <a:pt x="1231" y="732"/>
                  <a:pt x="1231" y="731"/>
                </a:cubicBezTo>
                <a:cubicBezTo>
                  <a:pt x="1231" y="731"/>
                  <a:pt x="1231" y="731"/>
                  <a:pt x="1231" y="731"/>
                </a:cubicBezTo>
                <a:cubicBezTo>
                  <a:pt x="1232" y="730"/>
                  <a:pt x="1232" y="730"/>
                  <a:pt x="1232" y="729"/>
                </a:cubicBezTo>
                <a:cubicBezTo>
                  <a:pt x="1232" y="728"/>
                  <a:pt x="1233" y="727"/>
                  <a:pt x="1233" y="726"/>
                </a:cubicBezTo>
                <a:cubicBezTo>
                  <a:pt x="1233" y="725"/>
                  <a:pt x="1234" y="724"/>
                  <a:pt x="1234" y="723"/>
                </a:cubicBezTo>
                <a:cubicBezTo>
                  <a:pt x="1235" y="722"/>
                  <a:pt x="1236" y="721"/>
                  <a:pt x="1236" y="720"/>
                </a:cubicBezTo>
                <a:cubicBezTo>
                  <a:pt x="1237" y="719"/>
                  <a:pt x="1237" y="718"/>
                  <a:pt x="1238" y="717"/>
                </a:cubicBezTo>
                <a:cubicBezTo>
                  <a:pt x="1242" y="718"/>
                  <a:pt x="1247" y="718"/>
                  <a:pt x="1250" y="717"/>
                </a:cubicBezTo>
                <a:cubicBezTo>
                  <a:pt x="1250" y="725"/>
                  <a:pt x="1249" y="734"/>
                  <a:pt x="1248" y="743"/>
                </a:cubicBezTo>
                <a:cubicBezTo>
                  <a:pt x="1246" y="744"/>
                  <a:pt x="1243" y="746"/>
                  <a:pt x="1241" y="748"/>
                </a:cubicBezTo>
                <a:cubicBezTo>
                  <a:pt x="1240" y="748"/>
                  <a:pt x="1240" y="748"/>
                  <a:pt x="1240" y="748"/>
                </a:cubicBezTo>
                <a:cubicBezTo>
                  <a:pt x="1240" y="748"/>
                  <a:pt x="1240" y="748"/>
                  <a:pt x="1240" y="748"/>
                </a:cubicBezTo>
                <a:cubicBezTo>
                  <a:pt x="1239" y="748"/>
                  <a:pt x="1238" y="748"/>
                  <a:pt x="1238" y="748"/>
                </a:cubicBezTo>
                <a:cubicBezTo>
                  <a:pt x="1237" y="747"/>
                  <a:pt x="1236" y="747"/>
                  <a:pt x="1234" y="747"/>
                </a:cubicBezTo>
                <a:cubicBezTo>
                  <a:pt x="1234" y="747"/>
                  <a:pt x="1233" y="747"/>
                  <a:pt x="1233" y="747"/>
                </a:cubicBezTo>
                <a:cubicBezTo>
                  <a:pt x="1232" y="746"/>
                  <a:pt x="1230" y="745"/>
                  <a:pt x="1229" y="744"/>
                </a:cubicBezTo>
                <a:cubicBezTo>
                  <a:pt x="1229" y="745"/>
                  <a:pt x="1229" y="746"/>
                  <a:pt x="1228" y="747"/>
                </a:cubicBezTo>
                <a:cubicBezTo>
                  <a:pt x="1227" y="747"/>
                  <a:pt x="1226" y="747"/>
                  <a:pt x="1226" y="747"/>
                </a:cubicBezTo>
                <a:cubicBezTo>
                  <a:pt x="1225" y="747"/>
                  <a:pt x="1225" y="747"/>
                  <a:pt x="1225" y="747"/>
                </a:cubicBezTo>
                <a:cubicBezTo>
                  <a:pt x="1225" y="747"/>
                  <a:pt x="1225" y="747"/>
                  <a:pt x="1225" y="747"/>
                </a:cubicBezTo>
                <a:cubicBezTo>
                  <a:pt x="1224" y="747"/>
                  <a:pt x="1224" y="747"/>
                  <a:pt x="1223" y="748"/>
                </a:cubicBezTo>
                <a:cubicBezTo>
                  <a:pt x="1223" y="748"/>
                  <a:pt x="1223" y="748"/>
                  <a:pt x="1223" y="748"/>
                </a:cubicBezTo>
                <a:cubicBezTo>
                  <a:pt x="1229" y="741"/>
                  <a:pt x="1234" y="735"/>
                  <a:pt x="1238" y="730"/>
                </a:cubicBezTo>
                <a:cubicBezTo>
                  <a:pt x="1238" y="729"/>
                  <a:pt x="1238" y="729"/>
                  <a:pt x="1239" y="729"/>
                </a:cubicBezTo>
                <a:cubicBezTo>
                  <a:pt x="1239" y="728"/>
                  <a:pt x="1239" y="728"/>
                  <a:pt x="1239" y="728"/>
                </a:cubicBezTo>
                <a:cubicBezTo>
                  <a:pt x="1240" y="727"/>
                  <a:pt x="1240" y="726"/>
                  <a:pt x="1241" y="726"/>
                </a:cubicBezTo>
                <a:cubicBezTo>
                  <a:pt x="1241" y="724"/>
                  <a:pt x="1242" y="723"/>
                  <a:pt x="1243" y="722"/>
                </a:cubicBezTo>
                <a:cubicBezTo>
                  <a:pt x="1244" y="720"/>
                  <a:pt x="1244" y="719"/>
                  <a:pt x="1244" y="719"/>
                </a:cubicBezTo>
                <a:cubicBezTo>
                  <a:pt x="1244" y="719"/>
                  <a:pt x="1243" y="720"/>
                  <a:pt x="1242" y="721"/>
                </a:cubicBezTo>
                <a:close/>
                <a:moveTo>
                  <a:pt x="1281" y="622"/>
                </a:moveTo>
                <a:cubicBezTo>
                  <a:pt x="1281" y="619"/>
                  <a:pt x="1280" y="616"/>
                  <a:pt x="1280" y="614"/>
                </a:cubicBezTo>
                <a:cubicBezTo>
                  <a:pt x="1279" y="612"/>
                  <a:pt x="1279" y="611"/>
                  <a:pt x="1279" y="609"/>
                </a:cubicBezTo>
                <a:cubicBezTo>
                  <a:pt x="1279" y="609"/>
                  <a:pt x="1279" y="609"/>
                  <a:pt x="1280" y="608"/>
                </a:cubicBezTo>
                <a:cubicBezTo>
                  <a:pt x="1280" y="608"/>
                  <a:pt x="1280" y="607"/>
                  <a:pt x="1281" y="607"/>
                </a:cubicBezTo>
                <a:cubicBezTo>
                  <a:pt x="1281" y="606"/>
                  <a:pt x="1281" y="606"/>
                  <a:pt x="1281" y="606"/>
                </a:cubicBezTo>
                <a:cubicBezTo>
                  <a:pt x="1282" y="606"/>
                  <a:pt x="1282" y="605"/>
                  <a:pt x="1282" y="605"/>
                </a:cubicBezTo>
                <a:cubicBezTo>
                  <a:pt x="1282" y="604"/>
                  <a:pt x="1283" y="604"/>
                  <a:pt x="1283" y="603"/>
                </a:cubicBezTo>
                <a:cubicBezTo>
                  <a:pt x="1284" y="603"/>
                  <a:pt x="1284" y="602"/>
                  <a:pt x="1285" y="601"/>
                </a:cubicBezTo>
                <a:cubicBezTo>
                  <a:pt x="1285" y="601"/>
                  <a:pt x="1285" y="601"/>
                  <a:pt x="1286" y="600"/>
                </a:cubicBezTo>
                <a:cubicBezTo>
                  <a:pt x="1286" y="600"/>
                  <a:pt x="1286" y="600"/>
                  <a:pt x="1286" y="599"/>
                </a:cubicBezTo>
                <a:cubicBezTo>
                  <a:pt x="1287" y="599"/>
                  <a:pt x="1288" y="598"/>
                  <a:pt x="1288" y="597"/>
                </a:cubicBezTo>
                <a:cubicBezTo>
                  <a:pt x="1289" y="596"/>
                  <a:pt x="1291" y="595"/>
                  <a:pt x="1292" y="594"/>
                </a:cubicBezTo>
                <a:cubicBezTo>
                  <a:pt x="1294" y="592"/>
                  <a:pt x="1295" y="591"/>
                  <a:pt x="1297" y="590"/>
                </a:cubicBezTo>
                <a:cubicBezTo>
                  <a:pt x="1298" y="589"/>
                  <a:pt x="1300" y="588"/>
                  <a:pt x="1301" y="587"/>
                </a:cubicBezTo>
                <a:cubicBezTo>
                  <a:pt x="1303" y="586"/>
                  <a:pt x="1304" y="585"/>
                  <a:pt x="1305" y="585"/>
                </a:cubicBezTo>
                <a:cubicBezTo>
                  <a:pt x="1310" y="588"/>
                  <a:pt x="1316" y="591"/>
                  <a:pt x="1322" y="592"/>
                </a:cubicBezTo>
                <a:cubicBezTo>
                  <a:pt x="1321" y="602"/>
                  <a:pt x="1319" y="611"/>
                  <a:pt x="1316" y="619"/>
                </a:cubicBezTo>
                <a:cubicBezTo>
                  <a:pt x="1308" y="617"/>
                  <a:pt x="1300" y="617"/>
                  <a:pt x="1297" y="629"/>
                </a:cubicBezTo>
                <a:cubicBezTo>
                  <a:pt x="1296" y="629"/>
                  <a:pt x="1296" y="629"/>
                  <a:pt x="1296" y="629"/>
                </a:cubicBezTo>
                <a:cubicBezTo>
                  <a:pt x="1296" y="629"/>
                  <a:pt x="1296" y="629"/>
                  <a:pt x="1296" y="629"/>
                </a:cubicBezTo>
                <a:cubicBezTo>
                  <a:pt x="1295" y="630"/>
                  <a:pt x="1294" y="630"/>
                  <a:pt x="1293" y="630"/>
                </a:cubicBezTo>
                <a:cubicBezTo>
                  <a:pt x="1292" y="630"/>
                  <a:pt x="1291" y="630"/>
                  <a:pt x="1290" y="631"/>
                </a:cubicBezTo>
                <a:cubicBezTo>
                  <a:pt x="1289" y="631"/>
                  <a:pt x="1288" y="632"/>
                  <a:pt x="1287" y="632"/>
                </a:cubicBezTo>
                <a:cubicBezTo>
                  <a:pt x="1286" y="632"/>
                  <a:pt x="1285" y="633"/>
                  <a:pt x="1284" y="633"/>
                </a:cubicBezTo>
                <a:cubicBezTo>
                  <a:pt x="1284" y="634"/>
                  <a:pt x="1283" y="634"/>
                  <a:pt x="1282" y="634"/>
                </a:cubicBezTo>
                <a:cubicBezTo>
                  <a:pt x="1282" y="634"/>
                  <a:pt x="1282" y="635"/>
                  <a:pt x="1282" y="635"/>
                </a:cubicBezTo>
                <a:cubicBezTo>
                  <a:pt x="1281" y="635"/>
                  <a:pt x="1281" y="635"/>
                  <a:pt x="1281" y="635"/>
                </a:cubicBezTo>
                <a:cubicBezTo>
                  <a:pt x="1281" y="634"/>
                  <a:pt x="1280" y="633"/>
                  <a:pt x="1280" y="632"/>
                </a:cubicBezTo>
                <a:cubicBezTo>
                  <a:pt x="1280" y="631"/>
                  <a:pt x="1280" y="631"/>
                  <a:pt x="1280" y="631"/>
                </a:cubicBezTo>
                <a:cubicBezTo>
                  <a:pt x="1280" y="629"/>
                  <a:pt x="1281" y="628"/>
                  <a:pt x="1281" y="626"/>
                </a:cubicBezTo>
                <a:cubicBezTo>
                  <a:pt x="1281" y="626"/>
                  <a:pt x="1281" y="626"/>
                  <a:pt x="1281" y="626"/>
                </a:cubicBezTo>
                <a:cubicBezTo>
                  <a:pt x="1281" y="625"/>
                  <a:pt x="1281" y="625"/>
                  <a:pt x="1281" y="625"/>
                </a:cubicBezTo>
                <a:cubicBezTo>
                  <a:pt x="1281" y="624"/>
                  <a:pt x="1281" y="624"/>
                  <a:pt x="1281" y="624"/>
                </a:cubicBezTo>
                <a:cubicBezTo>
                  <a:pt x="1281" y="624"/>
                  <a:pt x="1281" y="623"/>
                  <a:pt x="1281" y="622"/>
                </a:cubicBezTo>
                <a:close/>
                <a:moveTo>
                  <a:pt x="1287" y="647"/>
                </a:moveTo>
                <a:cubicBezTo>
                  <a:pt x="1287" y="646"/>
                  <a:pt x="1285" y="642"/>
                  <a:pt x="1283" y="637"/>
                </a:cubicBezTo>
                <a:cubicBezTo>
                  <a:pt x="1283" y="637"/>
                  <a:pt x="1283" y="637"/>
                  <a:pt x="1283" y="637"/>
                </a:cubicBezTo>
                <a:cubicBezTo>
                  <a:pt x="1283" y="637"/>
                  <a:pt x="1283" y="637"/>
                  <a:pt x="1283" y="637"/>
                </a:cubicBezTo>
                <a:cubicBezTo>
                  <a:pt x="1284" y="637"/>
                  <a:pt x="1285" y="636"/>
                  <a:pt x="1286" y="636"/>
                </a:cubicBezTo>
                <a:cubicBezTo>
                  <a:pt x="1286" y="636"/>
                  <a:pt x="1287" y="635"/>
                  <a:pt x="1288" y="635"/>
                </a:cubicBezTo>
                <a:cubicBezTo>
                  <a:pt x="1289" y="634"/>
                  <a:pt x="1290" y="634"/>
                  <a:pt x="1291" y="634"/>
                </a:cubicBezTo>
                <a:cubicBezTo>
                  <a:pt x="1292" y="633"/>
                  <a:pt x="1293" y="633"/>
                  <a:pt x="1294" y="633"/>
                </a:cubicBezTo>
                <a:cubicBezTo>
                  <a:pt x="1295" y="633"/>
                  <a:pt x="1296" y="632"/>
                  <a:pt x="1297" y="632"/>
                </a:cubicBezTo>
                <a:cubicBezTo>
                  <a:pt x="1297" y="632"/>
                  <a:pt x="1298" y="632"/>
                  <a:pt x="1298" y="632"/>
                </a:cubicBezTo>
                <a:cubicBezTo>
                  <a:pt x="1300" y="635"/>
                  <a:pt x="1303" y="637"/>
                  <a:pt x="1305" y="639"/>
                </a:cubicBezTo>
                <a:cubicBezTo>
                  <a:pt x="1300" y="644"/>
                  <a:pt x="1294" y="647"/>
                  <a:pt x="1287" y="647"/>
                </a:cubicBezTo>
                <a:close/>
                <a:moveTo>
                  <a:pt x="1242" y="753"/>
                </a:moveTo>
                <a:cubicBezTo>
                  <a:pt x="1241" y="752"/>
                  <a:pt x="1239" y="751"/>
                  <a:pt x="1238" y="750"/>
                </a:cubicBezTo>
                <a:cubicBezTo>
                  <a:pt x="1239" y="751"/>
                  <a:pt x="1240" y="751"/>
                  <a:pt x="1240" y="751"/>
                </a:cubicBezTo>
                <a:cubicBezTo>
                  <a:pt x="1241" y="751"/>
                  <a:pt x="1241" y="751"/>
                  <a:pt x="1241" y="751"/>
                </a:cubicBezTo>
                <a:cubicBezTo>
                  <a:pt x="1241" y="752"/>
                  <a:pt x="1241" y="752"/>
                  <a:pt x="1242" y="753"/>
                </a:cubicBezTo>
                <a:close/>
                <a:moveTo>
                  <a:pt x="1229" y="804"/>
                </a:moveTo>
                <a:cubicBezTo>
                  <a:pt x="1226" y="808"/>
                  <a:pt x="1225" y="811"/>
                  <a:pt x="1225" y="811"/>
                </a:cubicBezTo>
                <a:cubicBezTo>
                  <a:pt x="1225" y="811"/>
                  <a:pt x="1223" y="811"/>
                  <a:pt x="1221" y="810"/>
                </a:cubicBezTo>
                <a:cubicBezTo>
                  <a:pt x="1224" y="809"/>
                  <a:pt x="1226" y="807"/>
                  <a:pt x="1229" y="804"/>
                </a:cubicBezTo>
                <a:close/>
                <a:moveTo>
                  <a:pt x="1303" y="782"/>
                </a:moveTo>
                <a:cubicBezTo>
                  <a:pt x="1304" y="785"/>
                  <a:pt x="1305" y="788"/>
                  <a:pt x="1305" y="791"/>
                </a:cubicBezTo>
                <a:cubicBezTo>
                  <a:pt x="1305" y="791"/>
                  <a:pt x="1305" y="791"/>
                  <a:pt x="1305" y="792"/>
                </a:cubicBezTo>
                <a:cubicBezTo>
                  <a:pt x="1305" y="792"/>
                  <a:pt x="1305" y="792"/>
                  <a:pt x="1305" y="793"/>
                </a:cubicBezTo>
                <a:cubicBezTo>
                  <a:pt x="1305" y="793"/>
                  <a:pt x="1305" y="794"/>
                  <a:pt x="1305" y="795"/>
                </a:cubicBezTo>
                <a:cubicBezTo>
                  <a:pt x="1305" y="796"/>
                  <a:pt x="1305" y="797"/>
                  <a:pt x="1305" y="798"/>
                </a:cubicBezTo>
                <a:cubicBezTo>
                  <a:pt x="1305" y="798"/>
                  <a:pt x="1305" y="798"/>
                  <a:pt x="1305" y="799"/>
                </a:cubicBezTo>
                <a:cubicBezTo>
                  <a:pt x="1305" y="799"/>
                  <a:pt x="1305" y="799"/>
                  <a:pt x="1305" y="799"/>
                </a:cubicBezTo>
                <a:cubicBezTo>
                  <a:pt x="1304" y="800"/>
                  <a:pt x="1303" y="801"/>
                  <a:pt x="1302" y="802"/>
                </a:cubicBezTo>
                <a:cubicBezTo>
                  <a:pt x="1299" y="806"/>
                  <a:pt x="1295" y="809"/>
                  <a:pt x="1292" y="813"/>
                </a:cubicBezTo>
                <a:cubicBezTo>
                  <a:pt x="1289" y="815"/>
                  <a:pt x="1286" y="818"/>
                  <a:pt x="1283" y="821"/>
                </a:cubicBezTo>
                <a:cubicBezTo>
                  <a:pt x="1289" y="808"/>
                  <a:pt x="1296" y="795"/>
                  <a:pt x="1303" y="782"/>
                </a:cubicBezTo>
                <a:close/>
                <a:moveTo>
                  <a:pt x="1321" y="500"/>
                </a:moveTo>
                <a:cubicBezTo>
                  <a:pt x="1323" y="517"/>
                  <a:pt x="1325" y="541"/>
                  <a:pt x="1324" y="564"/>
                </a:cubicBezTo>
                <a:cubicBezTo>
                  <a:pt x="1312" y="563"/>
                  <a:pt x="1302" y="565"/>
                  <a:pt x="1303" y="582"/>
                </a:cubicBezTo>
                <a:cubicBezTo>
                  <a:pt x="1303" y="582"/>
                  <a:pt x="1303" y="582"/>
                  <a:pt x="1303" y="582"/>
                </a:cubicBezTo>
                <a:cubicBezTo>
                  <a:pt x="1302" y="582"/>
                  <a:pt x="1301" y="581"/>
                  <a:pt x="1301" y="581"/>
                </a:cubicBezTo>
                <a:cubicBezTo>
                  <a:pt x="1302" y="583"/>
                  <a:pt x="1302" y="583"/>
                  <a:pt x="1302" y="583"/>
                </a:cubicBezTo>
                <a:cubicBezTo>
                  <a:pt x="1301" y="583"/>
                  <a:pt x="1300" y="584"/>
                  <a:pt x="1300" y="584"/>
                </a:cubicBezTo>
                <a:cubicBezTo>
                  <a:pt x="1298" y="585"/>
                  <a:pt x="1296" y="586"/>
                  <a:pt x="1295" y="587"/>
                </a:cubicBezTo>
                <a:cubicBezTo>
                  <a:pt x="1293" y="589"/>
                  <a:pt x="1291" y="590"/>
                  <a:pt x="1290" y="591"/>
                </a:cubicBezTo>
                <a:cubicBezTo>
                  <a:pt x="1289" y="592"/>
                  <a:pt x="1287" y="594"/>
                  <a:pt x="1286" y="595"/>
                </a:cubicBezTo>
                <a:cubicBezTo>
                  <a:pt x="1285" y="596"/>
                  <a:pt x="1285" y="597"/>
                  <a:pt x="1284" y="597"/>
                </a:cubicBezTo>
                <a:cubicBezTo>
                  <a:pt x="1284" y="598"/>
                  <a:pt x="1283" y="598"/>
                  <a:pt x="1283" y="598"/>
                </a:cubicBezTo>
                <a:cubicBezTo>
                  <a:pt x="1283" y="599"/>
                  <a:pt x="1283" y="599"/>
                  <a:pt x="1282" y="599"/>
                </a:cubicBezTo>
                <a:cubicBezTo>
                  <a:pt x="1282" y="600"/>
                  <a:pt x="1281" y="601"/>
                  <a:pt x="1281" y="601"/>
                </a:cubicBezTo>
                <a:cubicBezTo>
                  <a:pt x="1280" y="602"/>
                  <a:pt x="1280" y="603"/>
                  <a:pt x="1279" y="603"/>
                </a:cubicBezTo>
                <a:cubicBezTo>
                  <a:pt x="1279" y="604"/>
                  <a:pt x="1279" y="604"/>
                  <a:pt x="1279" y="604"/>
                </a:cubicBezTo>
                <a:cubicBezTo>
                  <a:pt x="1279" y="604"/>
                  <a:pt x="1278" y="605"/>
                  <a:pt x="1278" y="605"/>
                </a:cubicBezTo>
                <a:cubicBezTo>
                  <a:pt x="1278" y="605"/>
                  <a:pt x="1278" y="606"/>
                  <a:pt x="1278" y="606"/>
                </a:cubicBezTo>
                <a:cubicBezTo>
                  <a:pt x="1277" y="603"/>
                  <a:pt x="1276" y="600"/>
                  <a:pt x="1275" y="598"/>
                </a:cubicBezTo>
                <a:cubicBezTo>
                  <a:pt x="1273" y="592"/>
                  <a:pt x="1272" y="587"/>
                  <a:pt x="1271" y="582"/>
                </a:cubicBezTo>
                <a:cubicBezTo>
                  <a:pt x="1270" y="577"/>
                  <a:pt x="1269" y="572"/>
                  <a:pt x="1270" y="568"/>
                </a:cubicBezTo>
                <a:cubicBezTo>
                  <a:pt x="1270" y="563"/>
                  <a:pt x="1272" y="558"/>
                  <a:pt x="1274" y="554"/>
                </a:cubicBezTo>
                <a:cubicBezTo>
                  <a:pt x="1276" y="549"/>
                  <a:pt x="1278" y="545"/>
                  <a:pt x="1281" y="542"/>
                </a:cubicBezTo>
                <a:cubicBezTo>
                  <a:pt x="1286" y="534"/>
                  <a:pt x="1291" y="527"/>
                  <a:pt x="1297" y="521"/>
                </a:cubicBezTo>
                <a:cubicBezTo>
                  <a:pt x="1298" y="520"/>
                  <a:pt x="1300" y="518"/>
                  <a:pt x="1301" y="517"/>
                </a:cubicBezTo>
                <a:cubicBezTo>
                  <a:pt x="1303" y="516"/>
                  <a:pt x="1304" y="514"/>
                  <a:pt x="1305" y="513"/>
                </a:cubicBezTo>
                <a:cubicBezTo>
                  <a:pt x="1308" y="510"/>
                  <a:pt x="1310" y="508"/>
                  <a:pt x="1313" y="506"/>
                </a:cubicBezTo>
                <a:cubicBezTo>
                  <a:pt x="1316" y="504"/>
                  <a:pt x="1318" y="502"/>
                  <a:pt x="1321" y="500"/>
                </a:cubicBezTo>
                <a:close/>
                <a:moveTo>
                  <a:pt x="1184" y="586"/>
                </a:moveTo>
                <a:cubicBezTo>
                  <a:pt x="1184" y="586"/>
                  <a:pt x="1184" y="586"/>
                  <a:pt x="1184" y="586"/>
                </a:cubicBezTo>
                <a:cubicBezTo>
                  <a:pt x="1185" y="585"/>
                  <a:pt x="1187" y="584"/>
                  <a:pt x="1188" y="582"/>
                </a:cubicBezTo>
                <a:cubicBezTo>
                  <a:pt x="1189" y="584"/>
                  <a:pt x="1189" y="584"/>
                  <a:pt x="1189" y="584"/>
                </a:cubicBezTo>
                <a:cubicBezTo>
                  <a:pt x="1190" y="585"/>
                  <a:pt x="1193" y="585"/>
                  <a:pt x="1195" y="586"/>
                </a:cubicBezTo>
                <a:cubicBezTo>
                  <a:pt x="1195" y="586"/>
                  <a:pt x="1195" y="586"/>
                  <a:pt x="1195" y="586"/>
                </a:cubicBezTo>
                <a:cubicBezTo>
                  <a:pt x="1195" y="586"/>
                  <a:pt x="1196" y="586"/>
                  <a:pt x="1196" y="587"/>
                </a:cubicBezTo>
                <a:cubicBezTo>
                  <a:pt x="1197" y="588"/>
                  <a:pt x="1198" y="589"/>
                  <a:pt x="1199" y="590"/>
                </a:cubicBezTo>
                <a:cubicBezTo>
                  <a:pt x="1200" y="591"/>
                  <a:pt x="1201" y="593"/>
                  <a:pt x="1202" y="594"/>
                </a:cubicBezTo>
                <a:cubicBezTo>
                  <a:pt x="1203" y="595"/>
                  <a:pt x="1204" y="596"/>
                  <a:pt x="1204" y="597"/>
                </a:cubicBezTo>
                <a:cubicBezTo>
                  <a:pt x="1205" y="598"/>
                  <a:pt x="1206" y="599"/>
                  <a:pt x="1206" y="600"/>
                </a:cubicBezTo>
                <a:cubicBezTo>
                  <a:pt x="1207" y="600"/>
                  <a:pt x="1207" y="601"/>
                  <a:pt x="1207" y="601"/>
                </a:cubicBezTo>
                <a:cubicBezTo>
                  <a:pt x="1207" y="601"/>
                  <a:pt x="1207" y="601"/>
                  <a:pt x="1207" y="601"/>
                </a:cubicBezTo>
                <a:cubicBezTo>
                  <a:pt x="1208" y="602"/>
                  <a:pt x="1208" y="602"/>
                  <a:pt x="1208" y="602"/>
                </a:cubicBezTo>
                <a:cubicBezTo>
                  <a:pt x="1208" y="603"/>
                  <a:pt x="1208" y="603"/>
                  <a:pt x="1208" y="603"/>
                </a:cubicBezTo>
                <a:cubicBezTo>
                  <a:pt x="1209" y="605"/>
                  <a:pt x="1209" y="606"/>
                  <a:pt x="1209" y="608"/>
                </a:cubicBezTo>
                <a:cubicBezTo>
                  <a:pt x="1210" y="609"/>
                  <a:pt x="1210" y="610"/>
                  <a:pt x="1210" y="611"/>
                </a:cubicBezTo>
                <a:cubicBezTo>
                  <a:pt x="1210" y="612"/>
                  <a:pt x="1211" y="612"/>
                  <a:pt x="1211" y="613"/>
                </a:cubicBezTo>
                <a:cubicBezTo>
                  <a:pt x="1211" y="613"/>
                  <a:pt x="1211" y="614"/>
                  <a:pt x="1212" y="614"/>
                </a:cubicBezTo>
                <a:cubicBezTo>
                  <a:pt x="1213" y="617"/>
                  <a:pt x="1214" y="620"/>
                  <a:pt x="1216" y="623"/>
                </a:cubicBezTo>
                <a:cubicBezTo>
                  <a:pt x="1203" y="615"/>
                  <a:pt x="1199" y="600"/>
                  <a:pt x="1184" y="586"/>
                </a:cubicBezTo>
                <a:close/>
                <a:moveTo>
                  <a:pt x="1167" y="725"/>
                </a:moveTo>
                <a:cubicBezTo>
                  <a:pt x="1167" y="726"/>
                  <a:pt x="1167" y="726"/>
                  <a:pt x="1167" y="726"/>
                </a:cubicBezTo>
                <a:cubicBezTo>
                  <a:pt x="1167" y="726"/>
                  <a:pt x="1167" y="726"/>
                  <a:pt x="1167" y="726"/>
                </a:cubicBezTo>
                <a:cubicBezTo>
                  <a:pt x="1167" y="726"/>
                  <a:pt x="1167" y="726"/>
                  <a:pt x="1167" y="726"/>
                </a:cubicBezTo>
                <a:cubicBezTo>
                  <a:pt x="1167" y="726"/>
                  <a:pt x="1167" y="726"/>
                  <a:pt x="1167" y="726"/>
                </a:cubicBezTo>
                <a:cubicBezTo>
                  <a:pt x="1168" y="727"/>
                  <a:pt x="1168" y="727"/>
                  <a:pt x="1168" y="727"/>
                </a:cubicBezTo>
                <a:cubicBezTo>
                  <a:pt x="1168" y="728"/>
                  <a:pt x="1168" y="729"/>
                  <a:pt x="1169" y="731"/>
                </a:cubicBezTo>
                <a:cubicBezTo>
                  <a:pt x="1170" y="733"/>
                  <a:pt x="1171" y="735"/>
                  <a:pt x="1172" y="737"/>
                </a:cubicBezTo>
                <a:cubicBezTo>
                  <a:pt x="1175" y="742"/>
                  <a:pt x="1177" y="746"/>
                  <a:pt x="1180" y="751"/>
                </a:cubicBezTo>
                <a:cubicBezTo>
                  <a:pt x="1180" y="751"/>
                  <a:pt x="1181" y="752"/>
                  <a:pt x="1181" y="753"/>
                </a:cubicBezTo>
                <a:cubicBezTo>
                  <a:pt x="1180" y="752"/>
                  <a:pt x="1178" y="751"/>
                  <a:pt x="1177" y="750"/>
                </a:cubicBezTo>
                <a:cubicBezTo>
                  <a:pt x="1176" y="750"/>
                  <a:pt x="1175" y="749"/>
                  <a:pt x="1174" y="749"/>
                </a:cubicBezTo>
                <a:cubicBezTo>
                  <a:pt x="1173" y="748"/>
                  <a:pt x="1172" y="748"/>
                  <a:pt x="1171" y="747"/>
                </a:cubicBezTo>
                <a:cubicBezTo>
                  <a:pt x="1169" y="747"/>
                  <a:pt x="1168" y="746"/>
                  <a:pt x="1166" y="745"/>
                </a:cubicBezTo>
                <a:cubicBezTo>
                  <a:pt x="1166" y="745"/>
                  <a:pt x="1166" y="744"/>
                  <a:pt x="1166" y="743"/>
                </a:cubicBezTo>
                <a:cubicBezTo>
                  <a:pt x="1167" y="735"/>
                  <a:pt x="1167" y="728"/>
                  <a:pt x="1166" y="722"/>
                </a:cubicBezTo>
                <a:cubicBezTo>
                  <a:pt x="1166" y="722"/>
                  <a:pt x="1166" y="723"/>
                  <a:pt x="1166" y="724"/>
                </a:cubicBezTo>
                <a:lnTo>
                  <a:pt x="1167" y="725"/>
                </a:lnTo>
                <a:close/>
                <a:moveTo>
                  <a:pt x="1161" y="707"/>
                </a:moveTo>
                <a:cubicBezTo>
                  <a:pt x="1161" y="707"/>
                  <a:pt x="1161" y="707"/>
                  <a:pt x="1161" y="707"/>
                </a:cubicBezTo>
                <a:cubicBezTo>
                  <a:pt x="1162" y="708"/>
                  <a:pt x="1162" y="708"/>
                  <a:pt x="1163" y="709"/>
                </a:cubicBezTo>
                <a:cubicBezTo>
                  <a:pt x="1163" y="709"/>
                  <a:pt x="1163" y="709"/>
                  <a:pt x="1163" y="709"/>
                </a:cubicBezTo>
                <a:cubicBezTo>
                  <a:pt x="1163" y="711"/>
                  <a:pt x="1164" y="713"/>
                  <a:pt x="1164" y="715"/>
                </a:cubicBezTo>
                <a:cubicBezTo>
                  <a:pt x="1163" y="712"/>
                  <a:pt x="1162" y="710"/>
                  <a:pt x="1161" y="707"/>
                </a:cubicBezTo>
                <a:close/>
                <a:moveTo>
                  <a:pt x="1085" y="767"/>
                </a:moveTo>
                <a:cubicBezTo>
                  <a:pt x="1086" y="768"/>
                  <a:pt x="1087" y="769"/>
                  <a:pt x="1087" y="769"/>
                </a:cubicBezTo>
                <a:cubicBezTo>
                  <a:pt x="1088" y="770"/>
                  <a:pt x="1089" y="771"/>
                  <a:pt x="1089" y="772"/>
                </a:cubicBezTo>
                <a:cubicBezTo>
                  <a:pt x="1090" y="773"/>
                  <a:pt x="1091" y="773"/>
                  <a:pt x="1091" y="774"/>
                </a:cubicBezTo>
                <a:cubicBezTo>
                  <a:pt x="1091" y="774"/>
                  <a:pt x="1091" y="774"/>
                  <a:pt x="1091" y="774"/>
                </a:cubicBezTo>
                <a:cubicBezTo>
                  <a:pt x="1091" y="775"/>
                  <a:pt x="1092" y="775"/>
                  <a:pt x="1092" y="775"/>
                </a:cubicBezTo>
                <a:cubicBezTo>
                  <a:pt x="1092" y="775"/>
                  <a:pt x="1092" y="775"/>
                  <a:pt x="1092" y="775"/>
                </a:cubicBezTo>
                <a:cubicBezTo>
                  <a:pt x="1092" y="776"/>
                  <a:pt x="1092" y="776"/>
                  <a:pt x="1092" y="776"/>
                </a:cubicBezTo>
                <a:cubicBezTo>
                  <a:pt x="1093" y="776"/>
                  <a:pt x="1093" y="777"/>
                  <a:pt x="1093" y="777"/>
                </a:cubicBezTo>
                <a:cubicBezTo>
                  <a:pt x="1093" y="778"/>
                  <a:pt x="1094" y="779"/>
                  <a:pt x="1094" y="780"/>
                </a:cubicBezTo>
                <a:cubicBezTo>
                  <a:pt x="1094" y="781"/>
                  <a:pt x="1095" y="781"/>
                  <a:pt x="1095" y="782"/>
                </a:cubicBezTo>
                <a:cubicBezTo>
                  <a:pt x="1095" y="783"/>
                  <a:pt x="1095" y="783"/>
                  <a:pt x="1095" y="783"/>
                </a:cubicBezTo>
                <a:cubicBezTo>
                  <a:pt x="1094" y="785"/>
                  <a:pt x="1094" y="786"/>
                  <a:pt x="1093" y="787"/>
                </a:cubicBezTo>
                <a:cubicBezTo>
                  <a:pt x="1093" y="788"/>
                  <a:pt x="1092" y="789"/>
                  <a:pt x="1092" y="789"/>
                </a:cubicBezTo>
                <a:cubicBezTo>
                  <a:pt x="1092" y="790"/>
                  <a:pt x="1092" y="791"/>
                  <a:pt x="1092" y="791"/>
                </a:cubicBezTo>
                <a:cubicBezTo>
                  <a:pt x="1092" y="792"/>
                  <a:pt x="1091" y="792"/>
                  <a:pt x="1091" y="793"/>
                </a:cubicBezTo>
                <a:cubicBezTo>
                  <a:pt x="1090" y="784"/>
                  <a:pt x="1087" y="776"/>
                  <a:pt x="1085" y="767"/>
                </a:cubicBezTo>
                <a:cubicBezTo>
                  <a:pt x="1085" y="767"/>
                  <a:pt x="1085" y="767"/>
                  <a:pt x="1085" y="767"/>
                </a:cubicBezTo>
                <a:close/>
                <a:moveTo>
                  <a:pt x="1090" y="805"/>
                </a:moveTo>
                <a:cubicBezTo>
                  <a:pt x="1090" y="806"/>
                  <a:pt x="1090" y="808"/>
                  <a:pt x="1090" y="809"/>
                </a:cubicBezTo>
                <a:cubicBezTo>
                  <a:pt x="1088" y="807"/>
                  <a:pt x="1086" y="805"/>
                  <a:pt x="1084" y="802"/>
                </a:cubicBezTo>
                <a:cubicBezTo>
                  <a:pt x="1084" y="802"/>
                  <a:pt x="1085" y="802"/>
                  <a:pt x="1085" y="802"/>
                </a:cubicBezTo>
                <a:cubicBezTo>
                  <a:pt x="1085" y="803"/>
                  <a:pt x="1086" y="803"/>
                  <a:pt x="1087" y="803"/>
                </a:cubicBezTo>
                <a:cubicBezTo>
                  <a:pt x="1088" y="804"/>
                  <a:pt x="1088" y="804"/>
                  <a:pt x="1089" y="804"/>
                </a:cubicBezTo>
                <a:cubicBezTo>
                  <a:pt x="1089" y="804"/>
                  <a:pt x="1089" y="805"/>
                  <a:pt x="1089" y="805"/>
                </a:cubicBezTo>
                <a:cubicBezTo>
                  <a:pt x="1089" y="805"/>
                  <a:pt x="1089" y="805"/>
                  <a:pt x="1090" y="805"/>
                </a:cubicBezTo>
                <a:close/>
                <a:moveTo>
                  <a:pt x="1095" y="815"/>
                </a:moveTo>
                <a:cubicBezTo>
                  <a:pt x="1094" y="809"/>
                  <a:pt x="1093" y="802"/>
                  <a:pt x="1092" y="795"/>
                </a:cubicBezTo>
                <a:cubicBezTo>
                  <a:pt x="1092" y="795"/>
                  <a:pt x="1092" y="795"/>
                  <a:pt x="1092" y="795"/>
                </a:cubicBezTo>
                <a:cubicBezTo>
                  <a:pt x="1092" y="794"/>
                  <a:pt x="1093" y="793"/>
                  <a:pt x="1093" y="792"/>
                </a:cubicBezTo>
                <a:cubicBezTo>
                  <a:pt x="1094" y="791"/>
                  <a:pt x="1094" y="791"/>
                  <a:pt x="1094" y="790"/>
                </a:cubicBezTo>
                <a:cubicBezTo>
                  <a:pt x="1095" y="790"/>
                  <a:pt x="1095" y="789"/>
                  <a:pt x="1095" y="788"/>
                </a:cubicBezTo>
                <a:cubicBezTo>
                  <a:pt x="1096" y="787"/>
                  <a:pt x="1096" y="786"/>
                  <a:pt x="1097" y="785"/>
                </a:cubicBezTo>
                <a:cubicBezTo>
                  <a:pt x="1097" y="786"/>
                  <a:pt x="1098" y="787"/>
                  <a:pt x="1099" y="788"/>
                </a:cubicBezTo>
                <a:cubicBezTo>
                  <a:pt x="1099" y="789"/>
                  <a:pt x="1100" y="790"/>
                  <a:pt x="1101" y="791"/>
                </a:cubicBezTo>
                <a:cubicBezTo>
                  <a:pt x="1101" y="792"/>
                  <a:pt x="1102" y="793"/>
                  <a:pt x="1103" y="794"/>
                </a:cubicBezTo>
                <a:cubicBezTo>
                  <a:pt x="1103" y="795"/>
                  <a:pt x="1104" y="795"/>
                  <a:pt x="1105" y="796"/>
                </a:cubicBezTo>
                <a:cubicBezTo>
                  <a:pt x="1106" y="797"/>
                  <a:pt x="1106" y="798"/>
                  <a:pt x="1107" y="799"/>
                </a:cubicBezTo>
                <a:cubicBezTo>
                  <a:pt x="1108" y="800"/>
                  <a:pt x="1109" y="801"/>
                  <a:pt x="1110" y="801"/>
                </a:cubicBezTo>
                <a:cubicBezTo>
                  <a:pt x="1111" y="802"/>
                  <a:pt x="1112" y="803"/>
                  <a:pt x="1113" y="804"/>
                </a:cubicBezTo>
                <a:cubicBezTo>
                  <a:pt x="1114" y="805"/>
                  <a:pt x="1115" y="805"/>
                  <a:pt x="1116" y="806"/>
                </a:cubicBezTo>
                <a:cubicBezTo>
                  <a:pt x="1117" y="807"/>
                  <a:pt x="1118" y="808"/>
                  <a:pt x="1119" y="808"/>
                </a:cubicBezTo>
                <a:cubicBezTo>
                  <a:pt x="1120" y="809"/>
                  <a:pt x="1121" y="810"/>
                  <a:pt x="1122" y="810"/>
                </a:cubicBezTo>
                <a:cubicBezTo>
                  <a:pt x="1121" y="810"/>
                  <a:pt x="1121" y="810"/>
                  <a:pt x="1121" y="810"/>
                </a:cubicBezTo>
                <a:cubicBezTo>
                  <a:pt x="1120" y="810"/>
                  <a:pt x="1119" y="810"/>
                  <a:pt x="1118" y="810"/>
                </a:cubicBezTo>
                <a:cubicBezTo>
                  <a:pt x="1118" y="811"/>
                  <a:pt x="1117" y="811"/>
                  <a:pt x="1116" y="811"/>
                </a:cubicBezTo>
                <a:cubicBezTo>
                  <a:pt x="1116" y="811"/>
                  <a:pt x="1115" y="811"/>
                  <a:pt x="1115" y="811"/>
                </a:cubicBezTo>
                <a:cubicBezTo>
                  <a:pt x="1114" y="811"/>
                  <a:pt x="1114" y="811"/>
                  <a:pt x="1113" y="811"/>
                </a:cubicBezTo>
                <a:cubicBezTo>
                  <a:pt x="1113" y="811"/>
                  <a:pt x="1112" y="812"/>
                  <a:pt x="1111" y="812"/>
                </a:cubicBezTo>
                <a:cubicBezTo>
                  <a:pt x="1109" y="812"/>
                  <a:pt x="1107" y="813"/>
                  <a:pt x="1105" y="813"/>
                </a:cubicBezTo>
                <a:cubicBezTo>
                  <a:pt x="1103" y="814"/>
                  <a:pt x="1102" y="815"/>
                  <a:pt x="1100" y="816"/>
                </a:cubicBezTo>
                <a:cubicBezTo>
                  <a:pt x="1099" y="816"/>
                  <a:pt x="1099" y="816"/>
                  <a:pt x="1098" y="817"/>
                </a:cubicBezTo>
                <a:cubicBezTo>
                  <a:pt x="1097" y="816"/>
                  <a:pt x="1096" y="816"/>
                  <a:pt x="1095" y="815"/>
                </a:cubicBezTo>
                <a:close/>
                <a:moveTo>
                  <a:pt x="1120" y="806"/>
                </a:moveTo>
                <a:cubicBezTo>
                  <a:pt x="1119" y="805"/>
                  <a:pt x="1118" y="804"/>
                  <a:pt x="1118" y="804"/>
                </a:cubicBezTo>
                <a:cubicBezTo>
                  <a:pt x="1117" y="803"/>
                  <a:pt x="1116" y="802"/>
                  <a:pt x="1115" y="802"/>
                </a:cubicBezTo>
                <a:cubicBezTo>
                  <a:pt x="1114" y="801"/>
                  <a:pt x="1113" y="800"/>
                  <a:pt x="1112" y="799"/>
                </a:cubicBezTo>
                <a:cubicBezTo>
                  <a:pt x="1111" y="798"/>
                  <a:pt x="1110" y="798"/>
                  <a:pt x="1110" y="797"/>
                </a:cubicBezTo>
                <a:cubicBezTo>
                  <a:pt x="1109" y="796"/>
                  <a:pt x="1108" y="795"/>
                  <a:pt x="1107" y="794"/>
                </a:cubicBezTo>
                <a:cubicBezTo>
                  <a:pt x="1107" y="793"/>
                  <a:pt x="1106" y="793"/>
                  <a:pt x="1105" y="792"/>
                </a:cubicBezTo>
                <a:cubicBezTo>
                  <a:pt x="1104" y="791"/>
                  <a:pt x="1104" y="790"/>
                  <a:pt x="1103" y="789"/>
                </a:cubicBezTo>
                <a:cubicBezTo>
                  <a:pt x="1103" y="788"/>
                  <a:pt x="1102" y="787"/>
                  <a:pt x="1101" y="786"/>
                </a:cubicBezTo>
                <a:cubicBezTo>
                  <a:pt x="1100" y="785"/>
                  <a:pt x="1099" y="783"/>
                  <a:pt x="1098" y="781"/>
                </a:cubicBezTo>
                <a:cubicBezTo>
                  <a:pt x="1099" y="781"/>
                  <a:pt x="1099" y="780"/>
                  <a:pt x="1099" y="779"/>
                </a:cubicBezTo>
                <a:cubicBezTo>
                  <a:pt x="1101" y="776"/>
                  <a:pt x="1103" y="772"/>
                  <a:pt x="1105" y="769"/>
                </a:cubicBezTo>
                <a:cubicBezTo>
                  <a:pt x="1106" y="765"/>
                  <a:pt x="1108" y="762"/>
                  <a:pt x="1110" y="759"/>
                </a:cubicBezTo>
                <a:cubicBezTo>
                  <a:pt x="1111" y="757"/>
                  <a:pt x="1112" y="756"/>
                  <a:pt x="1113" y="754"/>
                </a:cubicBezTo>
                <a:cubicBezTo>
                  <a:pt x="1114" y="753"/>
                  <a:pt x="1115" y="751"/>
                  <a:pt x="1115" y="750"/>
                </a:cubicBezTo>
                <a:cubicBezTo>
                  <a:pt x="1116" y="750"/>
                  <a:pt x="1116" y="750"/>
                  <a:pt x="1116" y="749"/>
                </a:cubicBezTo>
                <a:cubicBezTo>
                  <a:pt x="1116" y="749"/>
                  <a:pt x="1116" y="749"/>
                  <a:pt x="1116" y="749"/>
                </a:cubicBezTo>
                <a:cubicBezTo>
                  <a:pt x="1117" y="749"/>
                  <a:pt x="1117" y="749"/>
                  <a:pt x="1118" y="749"/>
                </a:cubicBezTo>
                <a:cubicBezTo>
                  <a:pt x="1118" y="748"/>
                  <a:pt x="1118" y="748"/>
                  <a:pt x="1118" y="748"/>
                </a:cubicBezTo>
                <a:cubicBezTo>
                  <a:pt x="1118" y="748"/>
                  <a:pt x="1119" y="748"/>
                  <a:pt x="1119" y="748"/>
                </a:cubicBezTo>
                <a:cubicBezTo>
                  <a:pt x="1119" y="748"/>
                  <a:pt x="1119" y="747"/>
                  <a:pt x="1119" y="747"/>
                </a:cubicBezTo>
                <a:cubicBezTo>
                  <a:pt x="1119" y="747"/>
                  <a:pt x="1120" y="746"/>
                  <a:pt x="1120" y="746"/>
                </a:cubicBezTo>
                <a:cubicBezTo>
                  <a:pt x="1121" y="745"/>
                  <a:pt x="1121" y="744"/>
                  <a:pt x="1122" y="744"/>
                </a:cubicBezTo>
                <a:cubicBezTo>
                  <a:pt x="1122" y="743"/>
                  <a:pt x="1122" y="743"/>
                  <a:pt x="1123" y="743"/>
                </a:cubicBezTo>
                <a:cubicBezTo>
                  <a:pt x="1123" y="743"/>
                  <a:pt x="1124" y="743"/>
                  <a:pt x="1124" y="744"/>
                </a:cubicBezTo>
                <a:cubicBezTo>
                  <a:pt x="1123" y="763"/>
                  <a:pt x="1116" y="788"/>
                  <a:pt x="1127" y="808"/>
                </a:cubicBezTo>
                <a:cubicBezTo>
                  <a:pt x="1128" y="809"/>
                  <a:pt x="1128" y="810"/>
                  <a:pt x="1129" y="810"/>
                </a:cubicBezTo>
                <a:cubicBezTo>
                  <a:pt x="1129" y="810"/>
                  <a:pt x="1129" y="810"/>
                  <a:pt x="1129" y="810"/>
                </a:cubicBezTo>
                <a:cubicBezTo>
                  <a:pt x="1127" y="809"/>
                  <a:pt x="1127" y="809"/>
                  <a:pt x="1127" y="809"/>
                </a:cubicBezTo>
                <a:cubicBezTo>
                  <a:pt x="1126" y="809"/>
                  <a:pt x="1126" y="809"/>
                  <a:pt x="1125" y="809"/>
                </a:cubicBezTo>
                <a:cubicBezTo>
                  <a:pt x="1124" y="808"/>
                  <a:pt x="1124" y="808"/>
                  <a:pt x="1124" y="808"/>
                </a:cubicBezTo>
                <a:cubicBezTo>
                  <a:pt x="1123" y="807"/>
                  <a:pt x="1121" y="806"/>
                  <a:pt x="1120" y="806"/>
                </a:cubicBezTo>
                <a:close/>
                <a:moveTo>
                  <a:pt x="1298" y="889"/>
                </a:moveTo>
                <a:cubicBezTo>
                  <a:pt x="1303" y="890"/>
                  <a:pt x="1308" y="890"/>
                  <a:pt x="1314" y="891"/>
                </a:cubicBezTo>
                <a:cubicBezTo>
                  <a:pt x="1319" y="891"/>
                  <a:pt x="1325" y="891"/>
                  <a:pt x="1330" y="891"/>
                </a:cubicBezTo>
                <a:cubicBezTo>
                  <a:pt x="1332" y="890"/>
                  <a:pt x="1332" y="890"/>
                  <a:pt x="1332" y="890"/>
                </a:cubicBezTo>
                <a:cubicBezTo>
                  <a:pt x="1334" y="890"/>
                  <a:pt x="1334" y="890"/>
                  <a:pt x="1334" y="890"/>
                </a:cubicBezTo>
                <a:cubicBezTo>
                  <a:pt x="1335" y="890"/>
                  <a:pt x="1335" y="890"/>
                  <a:pt x="1335" y="890"/>
                </a:cubicBezTo>
                <a:cubicBezTo>
                  <a:pt x="1335" y="890"/>
                  <a:pt x="1335" y="890"/>
                  <a:pt x="1335" y="890"/>
                </a:cubicBezTo>
                <a:cubicBezTo>
                  <a:pt x="1335" y="890"/>
                  <a:pt x="1335" y="890"/>
                  <a:pt x="1335" y="890"/>
                </a:cubicBezTo>
                <a:cubicBezTo>
                  <a:pt x="1336" y="890"/>
                  <a:pt x="1336" y="890"/>
                  <a:pt x="1336" y="890"/>
                </a:cubicBezTo>
                <a:cubicBezTo>
                  <a:pt x="1337" y="890"/>
                  <a:pt x="1337" y="890"/>
                  <a:pt x="1337" y="890"/>
                </a:cubicBezTo>
                <a:cubicBezTo>
                  <a:pt x="1338" y="890"/>
                  <a:pt x="1338" y="890"/>
                  <a:pt x="1338" y="890"/>
                </a:cubicBezTo>
                <a:cubicBezTo>
                  <a:pt x="1338" y="890"/>
                  <a:pt x="1339" y="890"/>
                  <a:pt x="1339" y="890"/>
                </a:cubicBezTo>
                <a:cubicBezTo>
                  <a:pt x="1340" y="890"/>
                  <a:pt x="1340" y="890"/>
                  <a:pt x="1341" y="891"/>
                </a:cubicBezTo>
                <a:cubicBezTo>
                  <a:pt x="1341" y="891"/>
                  <a:pt x="1342" y="891"/>
                  <a:pt x="1342" y="891"/>
                </a:cubicBezTo>
                <a:cubicBezTo>
                  <a:pt x="1342" y="891"/>
                  <a:pt x="1343" y="891"/>
                  <a:pt x="1343" y="891"/>
                </a:cubicBezTo>
                <a:cubicBezTo>
                  <a:pt x="1344" y="892"/>
                  <a:pt x="1345" y="892"/>
                  <a:pt x="1345" y="892"/>
                </a:cubicBezTo>
                <a:cubicBezTo>
                  <a:pt x="1346" y="892"/>
                  <a:pt x="1347" y="893"/>
                  <a:pt x="1348" y="893"/>
                </a:cubicBezTo>
                <a:cubicBezTo>
                  <a:pt x="1348" y="893"/>
                  <a:pt x="1349" y="893"/>
                  <a:pt x="1349" y="893"/>
                </a:cubicBezTo>
                <a:cubicBezTo>
                  <a:pt x="1349" y="894"/>
                  <a:pt x="1350" y="894"/>
                  <a:pt x="1350" y="894"/>
                </a:cubicBezTo>
                <a:cubicBezTo>
                  <a:pt x="1351" y="894"/>
                  <a:pt x="1352" y="895"/>
                  <a:pt x="1353" y="895"/>
                </a:cubicBezTo>
                <a:cubicBezTo>
                  <a:pt x="1355" y="896"/>
                  <a:pt x="1356" y="897"/>
                  <a:pt x="1358" y="898"/>
                </a:cubicBezTo>
                <a:cubicBezTo>
                  <a:pt x="1360" y="899"/>
                  <a:pt x="1361" y="900"/>
                  <a:pt x="1363" y="901"/>
                </a:cubicBezTo>
                <a:cubicBezTo>
                  <a:pt x="1363" y="902"/>
                  <a:pt x="1363" y="902"/>
                  <a:pt x="1363" y="902"/>
                </a:cubicBezTo>
                <a:cubicBezTo>
                  <a:pt x="1363" y="902"/>
                  <a:pt x="1362" y="902"/>
                  <a:pt x="1362" y="902"/>
                </a:cubicBezTo>
                <a:cubicBezTo>
                  <a:pt x="1363" y="904"/>
                  <a:pt x="1364" y="904"/>
                  <a:pt x="1365" y="905"/>
                </a:cubicBezTo>
                <a:cubicBezTo>
                  <a:pt x="1362" y="905"/>
                  <a:pt x="1362" y="905"/>
                  <a:pt x="1362" y="905"/>
                </a:cubicBezTo>
                <a:cubicBezTo>
                  <a:pt x="1353" y="921"/>
                  <a:pt x="1363" y="928"/>
                  <a:pt x="1376" y="933"/>
                </a:cubicBezTo>
                <a:cubicBezTo>
                  <a:pt x="1365" y="942"/>
                  <a:pt x="1355" y="951"/>
                  <a:pt x="1341" y="959"/>
                </a:cubicBezTo>
                <a:cubicBezTo>
                  <a:pt x="1325" y="969"/>
                  <a:pt x="1306" y="971"/>
                  <a:pt x="1289" y="976"/>
                </a:cubicBezTo>
                <a:cubicBezTo>
                  <a:pt x="1272" y="980"/>
                  <a:pt x="1259" y="986"/>
                  <a:pt x="1241" y="988"/>
                </a:cubicBezTo>
                <a:cubicBezTo>
                  <a:pt x="1251" y="956"/>
                  <a:pt x="1251" y="931"/>
                  <a:pt x="1270" y="905"/>
                </a:cubicBezTo>
                <a:cubicBezTo>
                  <a:pt x="1275" y="899"/>
                  <a:pt x="1280" y="894"/>
                  <a:pt x="1286" y="889"/>
                </a:cubicBezTo>
                <a:cubicBezTo>
                  <a:pt x="1290" y="889"/>
                  <a:pt x="1294" y="889"/>
                  <a:pt x="1298" y="889"/>
                </a:cubicBezTo>
                <a:close/>
                <a:moveTo>
                  <a:pt x="1448" y="743"/>
                </a:moveTo>
                <a:cubicBezTo>
                  <a:pt x="1449" y="742"/>
                  <a:pt x="1449" y="742"/>
                  <a:pt x="1449" y="742"/>
                </a:cubicBezTo>
                <a:cubicBezTo>
                  <a:pt x="1449" y="742"/>
                  <a:pt x="1449" y="742"/>
                  <a:pt x="1449" y="742"/>
                </a:cubicBezTo>
                <a:cubicBezTo>
                  <a:pt x="1449" y="742"/>
                  <a:pt x="1449" y="742"/>
                  <a:pt x="1449" y="742"/>
                </a:cubicBezTo>
                <a:cubicBezTo>
                  <a:pt x="1450" y="741"/>
                  <a:pt x="1450" y="741"/>
                  <a:pt x="1450" y="741"/>
                </a:cubicBezTo>
                <a:cubicBezTo>
                  <a:pt x="1450" y="741"/>
                  <a:pt x="1451" y="740"/>
                  <a:pt x="1451" y="740"/>
                </a:cubicBezTo>
                <a:cubicBezTo>
                  <a:pt x="1452" y="739"/>
                  <a:pt x="1452" y="739"/>
                  <a:pt x="1452" y="739"/>
                </a:cubicBezTo>
                <a:cubicBezTo>
                  <a:pt x="1454" y="738"/>
                  <a:pt x="1455" y="736"/>
                  <a:pt x="1457" y="735"/>
                </a:cubicBezTo>
                <a:cubicBezTo>
                  <a:pt x="1454" y="738"/>
                  <a:pt x="1451" y="740"/>
                  <a:pt x="1448" y="743"/>
                </a:cubicBezTo>
                <a:close/>
                <a:moveTo>
                  <a:pt x="1519" y="662"/>
                </a:moveTo>
                <a:cubicBezTo>
                  <a:pt x="1518" y="662"/>
                  <a:pt x="1518" y="663"/>
                  <a:pt x="1518" y="664"/>
                </a:cubicBezTo>
                <a:cubicBezTo>
                  <a:pt x="1518" y="664"/>
                  <a:pt x="1518" y="665"/>
                  <a:pt x="1518" y="665"/>
                </a:cubicBezTo>
                <a:cubicBezTo>
                  <a:pt x="1518" y="666"/>
                  <a:pt x="1518" y="667"/>
                  <a:pt x="1517" y="667"/>
                </a:cubicBezTo>
                <a:cubicBezTo>
                  <a:pt x="1517" y="667"/>
                  <a:pt x="1517" y="668"/>
                  <a:pt x="1517" y="668"/>
                </a:cubicBezTo>
                <a:cubicBezTo>
                  <a:pt x="1517" y="668"/>
                  <a:pt x="1517" y="669"/>
                  <a:pt x="1517" y="669"/>
                </a:cubicBezTo>
                <a:cubicBezTo>
                  <a:pt x="1517" y="669"/>
                  <a:pt x="1517" y="670"/>
                  <a:pt x="1517" y="670"/>
                </a:cubicBezTo>
                <a:cubicBezTo>
                  <a:pt x="1517" y="671"/>
                  <a:pt x="1517" y="671"/>
                  <a:pt x="1517" y="671"/>
                </a:cubicBezTo>
                <a:cubicBezTo>
                  <a:pt x="1516" y="672"/>
                  <a:pt x="1515" y="673"/>
                  <a:pt x="1513" y="674"/>
                </a:cubicBezTo>
                <a:cubicBezTo>
                  <a:pt x="1510" y="677"/>
                  <a:pt x="1507" y="681"/>
                  <a:pt x="1505" y="685"/>
                </a:cubicBezTo>
                <a:cubicBezTo>
                  <a:pt x="1503" y="688"/>
                  <a:pt x="1501" y="692"/>
                  <a:pt x="1499" y="696"/>
                </a:cubicBezTo>
                <a:cubicBezTo>
                  <a:pt x="1497" y="700"/>
                  <a:pt x="1495" y="704"/>
                  <a:pt x="1493" y="708"/>
                </a:cubicBezTo>
                <a:cubicBezTo>
                  <a:pt x="1492" y="710"/>
                  <a:pt x="1490" y="711"/>
                  <a:pt x="1489" y="713"/>
                </a:cubicBezTo>
                <a:cubicBezTo>
                  <a:pt x="1489" y="713"/>
                  <a:pt x="1488" y="714"/>
                  <a:pt x="1488" y="714"/>
                </a:cubicBezTo>
                <a:cubicBezTo>
                  <a:pt x="1487" y="715"/>
                  <a:pt x="1487" y="715"/>
                  <a:pt x="1487" y="715"/>
                </a:cubicBezTo>
                <a:cubicBezTo>
                  <a:pt x="1487" y="715"/>
                  <a:pt x="1487" y="715"/>
                  <a:pt x="1487" y="715"/>
                </a:cubicBezTo>
                <a:cubicBezTo>
                  <a:pt x="1487" y="715"/>
                  <a:pt x="1487" y="715"/>
                  <a:pt x="1487" y="715"/>
                </a:cubicBezTo>
                <a:cubicBezTo>
                  <a:pt x="1486" y="716"/>
                  <a:pt x="1485" y="717"/>
                  <a:pt x="1484" y="717"/>
                </a:cubicBezTo>
                <a:cubicBezTo>
                  <a:pt x="1481" y="720"/>
                  <a:pt x="1477" y="722"/>
                  <a:pt x="1473" y="724"/>
                </a:cubicBezTo>
                <a:cubicBezTo>
                  <a:pt x="1469" y="726"/>
                  <a:pt x="1465" y="727"/>
                  <a:pt x="1461" y="729"/>
                </a:cubicBezTo>
                <a:cubicBezTo>
                  <a:pt x="1457" y="731"/>
                  <a:pt x="1453" y="733"/>
                  <a:pt x="1450" y="736"/>
                </a:cubicBezTo>
                <a:cubicBezTo>
                  <a:pt x="1450" y="735"/>
                  <a:pt x="1451" y="735"/>
                  <a:pt x="1451" y="734"/>
                </a:cubicBezTo>
                <a:cubicBezTo>
                  <a:pt x="1452" y="733"/>
                  <a:pt x="1452" y="733"/>
                  <a:pt x="1452" y="732"/>
                </a:cubicBezTo>
                <a:cubicBezTo>
                  <a:pt x="1453" y="731"/>
                  <a:pt x="1453" y="731"/>
                  <a:pt x="1453" y="731"/>
                </a:cubicBezTo>
                <a:cubicBezTo>
                  <a:pt x="1453" y="730"/>
                  <a:pt x="1453" y="730"/>
                  <a:pt x="1453" y="729"/>
                </a:cubicBezTo>
                <a:cubicBezTo>
                  <a:pt x="1454" y="725"/>
                  <a:pt x="1455" y="721"/>
                  <a:pt x="1455" y="716"/>
                </a:cubicBezTo>
                <a:cubicBezTo>
                  <a:pt x="1455" y="715"/>
                  <a:pt x="1455" y="715"/>
                  <a:pt x="1455" y="714"/>
                </a:cubicBezTo>
                <a:cubicBezTo>
                  <a:pt x="1455" y="713"/>
                  <a:pt x="1455" y="713"/>
                  <a:pt x="1455" y="712"/>
                </a:cubicBezTo>
                <a:cubicBezTo>
                  <a:pt x="1455" y="711"/>
                  <a:pt x="1455" y="709"/>
                  <a:pt x="1455" y="708"/>
                </a:cubicBezTo>
                <a:cubicBezTo>
                  <a:pt x="1454" y="706"/>
                  <a:pt x="1454" y="703"/>
                  <a:pt x="1454" y="701"/>
                </a:cubicBezTo>
                <a:cubicBezTo>
                  <a:pt x="1454" y="698"/>
                  <a:pt x="1454" y="695"/>
                  <a:pt x="1454" y="693"/>
                </a:cubicBezTo>
                <a:cubicBezTo>
                  <a:pt x="1454" y="692"/>
                  <a:pt x="1454" y="691"/>
                  <a:pt x="1454" y="690"/>
                </a:cubicBezTo>
                <a:cubicBezTo>
                  <a:pt x="1454" y="690"/>
                  <a:pt x="1454" y="690"/>
                  <a:pt x="1454" y="690"/>
                </a:cubicBezTo>
                <a:cubicBezTo>
                  <a:pt x="1454" y="690"/>
                  <a:pt x="1454" y="690"/>
                  <a:pt x="1454" y="690"/>
                </a:cubicBezTo>
                <a:cubicBezTo>
                  <a:pt x="1454" y="688"/>
                  <a:pt x="1454" y="687"/>
                  <a:pt x="1454" y="686"/>
                </a:cubicBezTo>
                <a:cubicBezTo>
                  <a:pt x="1455" y="681"/>
                  <a:pt x="1456" y="677"/>
                  <a:pt x="1458" y="673"/>
                </a:cubicBezTo>
                <a:cubicBezTo>
                  <a:pt x="1458" y="673"/>
                  <a:pt x="1458" y="672"/>
                  <a:pt x="1458" y="672"/>
                </a:cubicBezTo>
                <a:cubicBezTo>
                  <a:pt x="1458" y="672"/>
                  <a:pt x="1458" y="671"/>
                  <a:pt x="1459" y="671"/>
                </a:cubicBezTo>
                <a:cubicBezTo>
                  <a:pt x="1459" y="670"/>
                  <a:pt x="1459" y="669"/>
                  <a:pt x="1459" y="668"/>
                </a:cubicBezTo>
                <a:cubicBezTo>
                  <a:pt x="1460" y="668"/>
                  <a:pt x="1460" y="667"/>
                  <a:pt x="1460" y="666"/>
                </a:cubicBezTo>
                <a:cubicBezTo>
                  <a:pt x="1460" y="667"/>
                  <a:pt x="1460" y="667"/>
                  <a:pt x="1460" y="667"/>
                </a:cubicBezTo>
                <a:cubicBezTo>
                  <a:pt x="1460" y="667"/>
                  <a:pt x="1460" y="667"/>
                  <a:pt x="1461" y="666"/>
                </a:cubicBezTo>
                <a:cubicBezTo>
                  <a:pt x="1461" y="665"/>
                  <a:pt x="1461" y="665"/>
                  <a:pt x="1462" y="664"/>
                </a:cubicBezTo>
                <a:cubicBezTo>
                  <a:pt x="1462" y="664"/>
                  <a:pt x="1462" y="663"/>
                  <a:pt x="1462" y="663"/>
                </a:cubicBezTo>
                <a:cubicBezTo>
                  <a:pt x="1462" y="663"/>
                  <a:pt x="1462" y="662"/>
                  <a:pt x="1462" y="662"/>
                </a:cubicBezTo>
                <a:cubicBezTo>
                  <a:pt x="1462" y="662"/>
                  <a:pt x="1462" y="662"/>
                  <a:pt x="1462" y="662"/>
                </a:cubicBezTo>
                <a:cubicBezTo>
                  <a:pt x="1463" y="661"/>
                  <a:pt x="1463" y="660"/>
                  <a:pt x="1463" y="659"/>
                </a:cubicBezTo>
                <a:cubicBezTo>
                  <a:pt x="1463" y="657"/>
                  <a:pt x="1463" y="656"/>
                  <a:pt x="1463" y="655"/>
                </a:cubicBezTo>
                <a:cubicBezTo>
                  <a:pt x="1463" y="654"/>
                  <a:pt x="1464" y="653"/>
                  <a:pt x="1464" y="651"/>
                </a:cubicBezTo>
                <a:cubicBezTo>
                  <a:pt x="1464" y="650"/>
                  <a:pt x="1464" y="649"/>
                  <a:pt x="1464" y="648"/>
                </a:cubicBezTo>
                <a:cubicBezTo>
                  <a:pt x="1464" y="647"/>
                  <a:pt x="1464" y="646"/>
                  <a:pt x="1464" y="645"/>
                </a:cubicBezTo>
                <a:cubicBezTo>
                  <a:pt x="1472" y="638"/>
                  <a:pt x="1470" y="629"/>
                  <a:pt x="1465" y="621"/>
                </a:cubicBezTo>
                <a:cubicBezTo>
                  <a:pt x="1485" y="623"/>
                  <a:pt x="1504" y="628"/>
                  <a:pt x="1522" y="635"/>
                </a:cubicBezTo>
                <a:cubicBezTo>
                  <a:pt x="1518" y="640"/>
                  <a:pt x="1518" y="645"/>
                  <a:pt x="1523" y="650"/>
                </a:cubicBezTo>
                <a:cubicBezTo>
                  <a:pt x="1523" y="650"/>
                  <a:pt x="1522" y="651"/>
                  <a:pt x="1522" y="651"/>
                </a:cubicBezTo>
                <a:cubicBezTo>
                  <a:pt x="1522" y="653"/>
                  <a:pt x="1521" y="654"/>
                  <a:pt x="1521" y="655"/>
                </a:cubicBezTo>
                <a:cubicBezTo>
                  <a:pt x="1520" y="657"/>
                  <a:pt x="1520" y="658"/>
                  <a:pt x="1519" y="659"/>
                </a:cubicBezTo>
                <a:cubicBezTo>
                  <a:pt x="1519" y="660"/>
                  <a:pt x="1519" y="661"/>
                  <a:pt x="1519" y="662"/>
                </a:cubicBezTo>
                <a:close/>
                <a:moveTo>
                  <a:pt x="1548" y="662"/>
                </a:moveTo>
                <a:cubicBezTo>
                  <a:pt x="1548" y="662"/>
                  <a:pt x="1548" y="662"/>
                  <a:pt x="1548" y="662"/>
                </a:cubicBezTo>
                <a:cubicBezTo>
                  <a:pt x="1544" y="663"/>
                  <a:pt x="1540" y="664"/>
                  <a:pt x="1536" y="665"/>
                </a:cubicBezTo>
                <a:cubicBezTo>
                  <a:pt x="1532" y="665"/>
                  <a:pt x="1528" y="667"/>
                  <a:pt x="1524" y="668"/>
                </a:cubicBezTo>
                <a:cubicBezTo>
                  <a:pt x="1523" y="668"/>
                  <a:pt x="1522" y="669"/>
                  <a:pt x="1521" y="669"/>
                </a:cubicBezTo>
                <a:cubicBezTo>
                  <a:pt x="1521" y="670"/>
                  <a:pt x="1520" y="670"/>
                  <a:pt x="1520" y="670"/>
                </a:cubicBezTo>
                <a:cubicBezTo>
                  <a:pt x="1519" y="670"/>
                  <a:pt x="1519" y="670"/>
                  <a:pt x="1519" y="670"/>
                </a:cubicBezTo>
                <a:cubicBezTo>
                  <a:pt x="1519" y="670"/>
                  <a:pt x="1519" y="670"/>
                  <a:pt x="1519" y="670"/>
                </a:cubicBezTo>
                <a:cubicBezTo>
                  <a:pt x="1519" y="670"/>
                  <a:pt x="1520" y="670"/>
                  <a:pt x="1520" y="669"/>
                </a:cubicBezTo>
                <a:cubicBezTo>
                  <a:pt x="1520" y="669"/>
                  <a:pt x="1520" y="669"/>
                  <a:pt x="1520" y="668"/>
                </a:cubicBezTo>
                <a:cubicBezTo>
                  <a:pt x="1520" y="668"/>
                  <a:pt x="1520" y="668"/>
                  <a:pt x="1520" y="668"/>
                </a:cubicBezTo>
                <a:cubicBezTo>
                  <a:pt x="1520" y="667"/>
                  <a:pt x="1520" y="666"/>
                  <a:pt x="1520" y="666"/>
                </a:cubicBezTo>
                <a:cubicBezTo>
                  <a:pt x="1520" y="665"/>
                  <a:pt x="1520" y="665"/>
                  <a:pt x="1521" y="664"/>
                </a:cubicBezTo>
                <a:cubicBezTo>
                  <a:pt x="1521" y="663"/>
                  <a:pt x="1521" y="663"/>
                  <a:pt x="1521" y="662"/>
                </a:cubicBezTo>
                <a:cubicBezTo>
                  <a:pt x="1521" y="662"/>
                  <a:pt x="1521" y="661"/>
                  <a:pt x="1522" y="660"/>
                </a:cubicBezTo>
                <a:cubicBezTo>
                  <a:pt x="1522" y="659"/>
                  <a:pt x="1522" y="658"/>
                  <a:pt x="1523" y="656"/>
                </a:cubicBezTo>
                <a:cubicBezTo>
                  <a:pt x="1523" y="655"/>
                  <a:pt x="1524" y="654"/>
                  <a:pt x="1525" y="652"/>
                </a:cubicBezTo>
                <a:cubicBezTo>
                  <a:pt x="1525" y="651"/>
                  <a:pt x="1526" y="650"/>
                  <a:pt x="1527" y="648"/>
                </a:cubicBezTo>
                <a:cubicBezTo>
                  <a:pt x="1527" y="648"/>
                  <a:pt x="1527" y="648"/>
                  <a:pt x="1527" y="648"/>
                </a:cubicBezTo>
                <a:cubicBezTo>
                  <a:pt x="1526" y="649"/>
                  <a:pt x="1526" y="650"/>
                  <a:pt x="1526" y="651"/>
                </a:cubicBezTo>
                <a:cubicBezTo>
                  <a:pt x="1534" y="654"/>
                  <a:pt x="1540" y="651"/>
                  <a:pt x="1544" y="646"/>
                </a:cubicBezTo>
                <a:cubicBezTo>
                  <a:pt x="1548" y="648"/>
                  <a:pt x="1552" y="650"/>
                  <a:pt x="1555" y="652"/>
                </a:cubicBezTo>
                <a:cubicBezTo>
                  <a:pt x="1555" y="653"/>
                  <a:pt x="1555" y="653"/>
                  <a:pt x="1555" y="653"/>
                </a:cubicBezTo>
                <a:cubicBezTo>
                  <a:pt x="1555" y="654"/>
                  <a:pt x="1554" y="654"/>
                  <a:pt x="1554" y="655"/>
                </a:cubicBezTo>
                <a:cubicBezTo>
                  <a:pt x="1553" y="656"/>
                  <a:pt x="1553" y="657"/>
                  <a:pt x="1552" y="658"/>
                </a:cubicBezTo>
                <a:cubicBezTo>
                  <a:pt x="1552" y="658"/>
                  <a:pt x="1551" y="659"/>
                  <a:pt x="1551" y="660"/>
                </a:cubicBezTo>
                <a:cubicBezTo>
                  <a:pt x="1550" y="660"/>
                  <a:pt x="1550" y="660"/>
                  <a:pt x="1550" y="660"/>
                </a:cubicBezTo>
                <a:cubicBezTo>
                  <a:pt x="1550" y="661"/>
                  <a:pt x="1549" y="661"/>
                  <a:pt x="1549" y="661"/>
                </a:cubicBezTo>
                <a:cubicBezTo>
                  <a:pt x="1549" y="662"/>
                  <a:pt x="1548" y="662"/>
                  <a:pt x="1548" y="662"/>
                </a:cubicBezTo>
                <a:close/>
                <a:moveTo>
                  <a:pt x="1567" y="661"/>
                </a:moveTo>
                <a:cubicBezTo>
                  <a:pt x="1566" y="661"/>
                  <a:pt x="1564" y="661"/>
                  <a:pt x="1562" y="661"/>
                </a:cubicBezTo>
                <a:cubicBezTo>
                  <a:pt x="1561" y="661"/>
                  <a:pt x="1559" y="661"/>
                  <a:pt x="1557" y="661"/>
                </a:cubicBezTo>
                <a:cubicBezTo>
                  <a:pt x="1555" y="662"/>
                  <a:pt x="1552" y="662"/>
                  <a:pt x="1549" y="662"/>
                </a:cubicBezTo>
                <a:cubicBezTo>
                  <a:pt x="1549" y="662"/>
                  <a:pt x="1550" y="662"/>
                  <a:pt x="1550" y="662"/>
                </a:cubicBezTo>
                <a:cubicBezTo>
                  <a:pt x="1551" y="661"/>
                  <a:pt x="1552" y="660"/>
                  <a:pt x="1553" y="659"/>
                </a:cubicBezTo>
                <a:cubicBezTo>
                  <a:pt x="1554" y="658"/>
                  <a:pt x="1555" y="657"/>
                  <a:pt x="1555" y="657"/>
                </a:cubicBezTo>
                <a:cubicBezTo>
                  <a:pt x="1556" y="656"/>
                  <a:pt x="1556" y="656"/>
                  <a:pt x="1556" y="655"/>
                </a:cubicBezTo>
                <a:cubicBezTo>
                  <a:pt x="1557" y="655"/>
                  <a:pt x="1557" y="654"/>
                  <a:pt x="1557" y="654"/>
                </a:cubicBezTo>
                <a:cubicBezTo>
                  <a:pt x="1557" y="654"/>
                  <a:pt x="1557" y="654"/>
                  <a:pt x="1557" y="654"/>
                </a:cubicBezTo>
                <a:cubicBezTo>
                  <a:pt x="1561" y="656"/>
                  <a:pt x="1565" y="659"/>
                  <a:pt x="1569" y="662"/>
                </a:cubicBezTo>
                <a:cubicBezTo>
                  <a:pt x="1568" y="661"/>
                  <a:pt x="1568" y="661"/>
                  <a:pt x="1567" y="661"/>
                </a:cubicBezTo>
                <a:close/>
                <a:moveTo>
                  <a:pt x="1520" y="553"/>
                </a:moveTo>
                <a:cubicBezTo>
                  <a:pt x="1523" y="552"/>
                  <a:pt x="1543" y="552"/>
                  <a:pt x="1563" y="555"/>
                </a:cubicBezTo>
                <a:cubicBezTo>
                  <a:pt x="1561" y="562"/>
                  <a:pt x="1563" y="571"/>
                  <a:pt x="1570" y="577"/>
                </a:cubicBezTo>
                <a:cubicBezTo>
                  <a:pt x="1571" y="577"/>
                  <a:pt x="1571" y="577"/>
                  <a:pt x="1571" y="577"/>
                </a:cubicBezTo>
                <a:cubicBezTo>
                  <a:pt x="1571" y="577"/>
                  <a:pt x="1571" y="578"/>
                  <a:pt x="1571" y="578"/>
                </a:cubicBezTo>
                <a:cubicBezTo>
                  <a:pt x="1572" y="580"/>
                  <a:pt x="1572" y="582"/>
                  <a:pt x="1573" y="583"/>
                </a:cubicBezTo>
                <a:cubicBezTo>
                  <a:pt x="1573" y="584"/>
                  <a:pt x="1573" y="585"/>
                  <a:pt x="1574" y="586"/>
                </a:cubicBezTo>
                <a:cubicBezTo>
                  <a:pt x="1574" y="586"/>
                  <a:pt x="1574" y="587"/>
                  <a:pt x="1574" y="587"/>
                </a:cubicBezTo>
                <a:cubicBezTo>
                  <a:pt x="1574" y="587"/>
                  <a:pt x="1575" y="588"/>
                  <a:pt x="1575" y="588"/>
                </a:cubicBezTo>
                <a:cubicBezTo>
                  <a:pt x="1575" y="589"/>
                  <a:pt x="1575" y="590"/>
                  <a:pt x="1576" y="590"/>
                </a:cubicBezTo>
                <a:cubicBezTo>
                  <a:pt x="1576" y="591"/>
                  <a:pt x="1576" y="592"/>
                  <a:pt x="1577" y="592"/>
                </a:cubicBezTo>
                <a:cubicBezTo>
                  <a:pt x="1577" y="593"/>
                  <a:pt x="1577" y="593"/>
                  <a:pt x="1577" y="593"/>
                </a:cubicBezTo>
                <a:cubicBezTo>
                  <a:pt x="1577" y="593"/>
                  <a:pt x="1578" y="594"/>
                  <a:pt x="1578" y="594"/>
                </a:cubicBezTo>
                <a:cubicBezTo>
                  <a:pt x="1578" y="594"/>
                  <a:pt x="1579" y="595"/>
                  <a:pt x="1579" y="595"/>
                </a:cubicBezTo>
                <a:cubicBezTo>
                  <a:pt x="1580" y="596"/>
                  <a:pt x="1580" y="596"/>
                  <a:pt x="1580" y="596"/>
                </a:cubicBezTo>
                <a:cubicBezTo>
                  <a:pt x="1581" y="597"/>
                  <a:pt x="1581" y="597"/>
                  <a:pt x="1581" y="597"/>
                </a:cubicBezTo>
                <a:cubicBezTo>
                  <a:pt x="1582" y="598"/>
                  <a:pt x="1582" y="598"/>
                  <a:pt x="1582" y="598"/>
                </a:cubicBezTo>
                <a:cubicBezTo>
                  <a:pt x="1582" y="598"/>
                  <a:pt x="1582" y="598"/>
                  <a:pt x="1582" y="598"/>
                </a:cubicBezTo>
                <a:cubicBezTo>
                  <a:pt x="1582" y="599"/>
                  <a:pt x="1581" y="599"/>
                  <a:pt x="1581" y="599"/>
                </a:cubicBezTo>
                <a:cubicBezTo>
                  <a:pt x="1580" y="600"/>
                  <a:pt x="1580" y="600"/>
                  <a:pt x="1580" y="600"/>
                </a:cubicBezTo>
                <a:cubicBezTo>
                  <a:pt x="1580" y="600"/>
                  <a:pt x="1579" y="600"/>
                  <a:pt x="1579" y="601"/>
                </a:cubicBezTo>
                <a:cubicBezTo>
                  <a:pt x="1577" y="603"/>
                  <a:pt x="1576" y="605"/>
                  <a:pt x="1575" y="608"/>
                </a:cubicBezTo>
                <a:cubicBezTo>
                  <a:pt x="1574" y="610"/>
                  <a:pt x="1573" y="613"/>
                  <a:pt x="1572" y="615"/>
                </a:cubicBezTo>
                <a:cubicBezTo>
                  <a:pt x="1570" y="618"/>
                  <a:pt x="1569" y="621"/>
                  <a:pt x="1568" y="624"/>
                </a:cubicBezTo>
                <a:cubicBezTo>
                  <a:pt x="1566" y="629"/>
                  <a:pt x="1564" y="634"/>
                  <a:pt x="1562" y="639"/>
                </a:cubicBezTo>
                <a:cubicBezTo>
                  <a:pt x="1561" y="641"/>
                  <a:pt x="1560" y="643"/>
                  <a:pt x="1559" y="645"/>
                </a:cubicBezTo>
                <a:cubicBezTo>
                  <a:pt x="1556" y="642"/>
                  <a:pt x="1552" y="638"/>
                  <a:pt x="1548" y="635"/>
                </a:cubicBezTo>
                <a:cubicBezTo>
                  <a:pt x="1550" y="627"/>
                  <a:pt x="1550" y="618"/>
                  <a:pt x="1549" y="612"/>
                </a:cubicBezTo>
                <a:cubicBezTo>
                  <a:pt x="1547" y="615"/>
                  <a:pt x="1539" y="620"/>
                  <a:pt x="1532" y="625"/>
                </a:cubicBezTo>
                <a:cubicBezTo>
                  <a:pt x="1530" y="624"/>
                  <a:pt x="1527" y="623"/>
                  <a:pt x="1525" y="622"/>
                </a:cubicBezTo>
                <a:cubicBezTo>
                  <a:pt x="1491" y="609"/>
                  <a:pt x="1477" y="607"/>
                  <a:pt x="1444" y="599"/>
                </a:cubicBezTo>
                <a:cubicBezTo>
                  <a:pt x="1476" y="580"/>
                  <a:pt x="1486" y="568"/>
                  <a:pt x="1520" y="553"/>
                </a:cubicBezTo>
                <a:close/>
                <a:moveTo>
                  <a:pt x="1452" y="619"/>
                </a:moveTo>
                <a:cubicBezTo>
                  <a:pt x="1452" y="619"/>
                  <a:pt x="1452" y="619"/>
                  <a:pt x="1452" y="619"/>
                </a:cubicBezTo>
                <a:cubicBezTo>
                  <a:pt x="1452" y="620"/>
                  <a:pt x="1452" y="622"/>
                  <a:pt x="1452" y="623"/>
                </a:cubicBezTo>
                <a:cubicBezTo>
                  <a:pt x="1452" y="630"/>
                  <a:pt x="1449" y="642"/>
                  <a:pt x="1460" y="641"/>
                </a:cubicBezTo>
                <a:cubicBezTo>
                  <a:pt x="1459" y="642"/>
                  <a:pt x="1459" y="642"/>
                  <a:pt x="1459" y="642"/>
                </a:cubicBezTo>
                <a:cubicBezTo>
                  <a:pt x="1460" y="643"/>
                  <a:pt x="1461" y="645"/>
                  <a:pt x="1461" y="647"/>
                </a:cubicBezTo>
                <a:cubicBezTo>
                  <a:pt x="1462" y="647"/>
                  <a:pt x="1462" y="646"/>
                  <a:pt x="1462" y="646"/>
                </a:cubicBezTo>
                <a:cubicBezTo>
                  <a:pt x="1462" y="647"/>
                  <a:pt x="1462" y="647"/>
                  <a:pt x="1462" y="648"/>
                </a:cubicBezTo>
                <a:cubicBezTo>
                  <a:pt x="1462" y="649"/>
                  <a:pt x="1462" y="650"/>
                  <a:pt x="1462" y="651"/>
                </a:cubicBezTo>
                <a:cubicBezTo>
                  <a:pt x="1462" y="653"/>
                  <a:pt x="1461" y="654"/>
                  <a:pt x="1461" y="655"/>
                </a:cubicBezTo>
                <a:cubicBezTo>
                  <a:pt x="1461" y="656"/>
                  <a:pt x="1461" y="657"/>
                  <a:pt x="1461" y="658"/>
                </a:cubicBezTo>
                <a:cubicBezTo>
                  <a:pt x="1461" y="659"/>
                  <a:pt x="1461" y="660"/>
                  <a:pt x="1460" y="661"/>
                </a:cubicBezTo>
                <a:cubicBezTo>
                  <a:pt x="1460" y="661"/>
                  <a:pt x="1460" y="662"/>
                  <a:pt x="1460" y="662"/>
                </a:cubicBezTo>
                <a:cubicBezTo>
                  <a:pt x="1460" y="662"/>
                  <a:pt x="1460" y="662"/>
                  <a:pt x="1460" y="662"/>
                </a:cubicBezTo>
                <a:cubicBezTo>
                  <a:pt x="1460" y="663"/>
                  <a:pt x="1460" y="663"/>
                  <a:pt x="1460" y="663"/>
                </a:cubicBezTo>
                <a:cubicBezTo>
                  <a:pt x="1460" y="664"/>
                  <a:pt x="1460" y="664"/>
                  <a:pt x="1460" y="664"/>
                </a:cubicBezTo>
                <a:cubicBezTo>
                  <a:pt x="1459" y="665"/>
                  <a:pt x="1458" y="666"/>
                  <a:pt x="1458" y="668"/>
                </a:cubicBezTo>
                <a:cubicBezTo>
                  <a:pt x="1457" y="668"/>
                  <a:pt x="1457" y="669"/>
                  <a:pt x="1457" y="670"/>
                </a:cubicBezTo>
                <a:cubicBezTo>
                  <a:pt x="1456" y="670"/>
                  <a:pt x="1456" y="671"/>
                  <a:pt x="1456" y="671"/>
                </a:cubicBezTo>
                <a:cubicBezTo>
                  <a:pt x="1456" y="672"/>
                  <a:pt x="1456" y="672"/>
                  <a:pt x="1455" y="672"/>
                </a:cubicBezTo>
                <a:cubicBezTo>
                  <a:pt x="1454" y="676"/>
                  <a:pt x="1453" y="680"/>
                  <a:pt x="1452" y="685"/>
                </a:cubicBezTo>
                <a:cubicBezTo>
                  <a:pt x="1452" y="685"/>
                  <a:pt x="1452" y="685"/>
                  <a:pt x="1452" y="685"/>
                </a:cubicBezTo>
                <a:cubicBezTo>
                  <a:pt x="1452" y="685"/>
                  <a:pt x="1452" y="684"/>
                  <a:pt x="1452" y="684"/>
                </a:cubicBezTo>
                <a:cubicBezTo>
                  <a:pt x="1451" y="684"/>
                  <a:pt x="1451" y="684"/>
                  <a:pt x="1451" y="683"/>
                </a:cubicBezTo>
                <a:cubicBezTo>
                  <a:pt x="1451" y="683"/>
                  <a:pt x="1451" y="683"/>
                  <a:pt x="1450" y="683"/>
                </a:cubicBezTo>
                <a:cubicBezTo>
                  <a:pt x="1448" y="681"/>
                  <a:pt x="1446" y="679"/>
                  <a:pt x="1443" y="678"/>
                </a:cubicBezTo>
                <a:cubicBezTo>
                  <a:pt x="1441" y="677"/>
                  <a:pt x="1439" y="675"/>
                  <a:pt x="1436" y="674"/>
                </a:cubicBezTo>
                <a:cubicBezTo>
                  <a:pt x="1437" y="674"/>
                  <a:pt x="1437" y="674"/>
                  <a:pt x="1437" y="673"/>
                </a:cubicBezTo>
                <a:cubicBezTo>
                  <a:pt x="1437" y="671"/>
                  <a:pt x="1437" y="671"/>
                  <a:pt x="1437" y="671"/>
                </a:cubicBezTo>
                <a:cubicBezTo>
                  <a:pt x="1440" y="659"/>
                  <a:pt x="1430" y="647"/>
                  <a:pt x="1417" y="649"/>
                </a:cubicBezTo>
                <a:cubicBezTo>
                  <a:pt x="1420" y="659"/>
                  <a:pt x="1420" y="677"/>
                  <a:pt x="1434" y="674"/>
                </a:cubicBezTo>
                <a:cubicBezTo>
                  <a:pt x="1434" y="675"/>
                  <a:pt x="1434" y="675"/>
                  <a:pt x="1434" y="675"/>
                </a:cubicBezTo>
                <a:cubicBezTo>
                  <a:pt x="1437" y="677"/>
                  <a:pt x="1440" y="678"/>
                  <a:pt x="1442" y="680"/>
                </a:cubicBezTo>
                <a:cubicBezTo>
                  <a:pt x="1445" y="681"/>
                  <a:pt x="1447" y="683"/>
                  <a:pt x="1449" y="684"/>
                </a:cubicBezTo>
                <a:cubicBezTo>
                  <a:pt x="1449" y="684"/>
                  <a:pt x="1449" y="685"/>
                  <a:pt x="1449" y="685"/>
                </a:cubicBezTo>
                <a:cubicBezTo>
                  <a:pt x="1450" y="685"/>
                  <a:pt x="1450" y="685"/>
                  <a:pt x="1450" y="685"/>
                </a:cubicBezTo>
                <a:cubicBezTo>
                  <a:pt x="1450" y="686"/>
                  <a:pt x="1450" y="686"/>
                  <a:pt x="1451" y="686"/>
                </a:cubicBezTo>
                <a:cubicBezTo>
                  <a:pt x="1451" y="686"/>
                  <a:pt x="1451" y="686"/>
                  <a:pt x="1451" y="686"/>
                </a:cubicBezTo>
                <a:cubicBezTo>
                  <a:pt x="1451" y="687"/>
                  <a:pt x="1452" y="687"/>
                  <a:pt x="1452" y="687"/>
                </a:cubicBezTo>
                <a:cubicBezTo>
                  <a:pt x="1452" y="689"/>
                  <a:pt x="1451" y="691"/>
                  <a:pt x="1451" y="693"/>
                </a:cubicBezTo>
                <a:cubicBezTo>
                  <a:pt x="1451" y="696"/>
                  <a:pt x="1452" y="698"/>
                  <a:pt x="1452" y="701"/>
                </a:cubicBezTo>
                <a:cubicBezTo>
                  <a:pt x="1452" y="703"/>
                  <a:pt x="1452" y="706"/>
                  <a:pt x="1452" y="708"/>
                </a:cubicBezTo>
                <a:cubicBezTo>
                  <a:pt x="1452" y="710"/>
                  <a:pt x="1453" y="711"/>
                  <a:pt x="1453" y="712"/>
                </a:cubicBezTo>
                <a:cubicBezTo>
                  <a:pt x="1453" y="713"/>
                  <a:pt x="1453" y="713"/>
                  <a:pt x="1453" y="714"/>
                </a:cubicBezTo>
                <a:cubicBezTo>
                  <a:pt x="1453" y="715"/>
                  <a:pt x="1453" y="715"/>
                  <a:pt x="1453" y="716"/>
                </a:cubicBezTo>
                <a:cubicBezTo>
                  <a:pt x="1453" y="720"/>
                  <a:pt x="1452" y="725"/>
                  <a:pt x="1451" y="728"/>
                </a:cubicBezTo>
                <a:cubicBezTo>
                  <a:pt x="1451" y="729"/>
                  <a:pt x="1451" y="729"/>
                  <a:pt x="1451" y="730"/>
                </a:cubicBezTo>
                <a:cubicBezTo>
                  <a:pt x="1451" y="730"/>
                  <a:pt x="1450" y="731"/>
                  <a:pt x="1450" y="731"/>
                </a:cubicBezTo>
                <a:cubicBezTo>
                  <a:pt x="1450" y="732"/>
                  <a:pt x="1450" y="733"/>
                  <a:pt x="1450" y="733"/>
                </a:cubicBezTo>
                <a:cubicBezTo>
                  <a:pt x="1449" y="735"/>
                  <a:pt x="1448" y="736"/>
                  <a:pt x="1448" y="737"/>
                </a:cubicBezTo>
                <a:cubicBezTo>
                  <a:pt x="1448" y="738"/>
                  <a:pt x="1447" y="738"/>
                  <a:pt x="1447" y="739"/>
                </a:cubicBezTo>
                <a:cubicBezTo>
                  <a:pt x="1447" y="739"/>
                  <a:pt x="1447" y="739"/>
                  <a:pt x="1447" y="739"/>
                </a:cubicBezTo>
                <a:cubicBezTo>
                  <a:pt x="1446" y="739"/>
                  <a:pt x="1446" y="739"/>
                  <a:pt x="1446" y="739"/>
                </a:cubicBezTo>
                <a:cubicBezTo>
                  <a:pt x="1446" y="739"/>
                  <a:pt x="1446" y="739"/>
                  <a:pt x="1446" y="739"/>
                </a:cubicBezTo>
                <a:cubicBezTo>
                  <a:pt x="1446" y="740"/>
                  <a:pt x="1446" y="740"/>
                  <a:pt x="1446" y="740"/>
                </a:cubicBezTo>
                <a:cubicBezTo>
                  <a:pt x="1445" y="741"/>
                  <a:pt x="1445" y="741"/>
                  <a:pt x="1445" y="741"/>
                </a:cubicBezTo>
                <a:cubicBezTo>
                  <a:pt x="1444" y="742"/>
                  <a:pt x="1444" y="742"/>
                  <a:pt x="1443" y="743"/>
                </a:cubicBezTo>
                <a:cubicBezTo>
                  <a:pt x="1442" y="744"/>
                  <a:pt x="1442" y="745"/>
                  <a:pt x="1441" y="746"/>
                </a:cubicBezTo>
                <a:cubicBezTo>
                  <a:pt x="1436" y="752"/>
                  <a:pt x="1431" y="759"/>
                  <a:pt x="1427" y="765"/>
                </a:cubicBezTo>
                <a:cubicBezTo>
                  <a:pt x="1408" y="787"/>
                  <a:pt x="1391" y="811"/>
                  <a:pt x="1366" y="826"/>
                </a:cubicBezTo>
                <a:cubicBezTo>
                  <a:pt x="1333" y="845"/>
                  <a:pt x="1292" y="865"/>
                  <a:pt x="1259" y="880"/>
                </a:cubicBezTo>
                <a:cubicBezTo>
                  <a:pt x="1264" y="864"/>
                  <a:pt x="1270" y="849"/>
                  <a:pt x="1277" y="834"/>
                </a:cubicBezTo>
                <a:cubicBezTo>
                  <a:pt x="1280" y="830"/>
                  <a:pt x="1284" y="826"/>
                  <a:pt x="1288" y="823"/>
                </a:cubicBezTo>
                <a:cubicBezTo>
                  <a:pt x="1288" y="823"/>
                  <a:pt x="1288" y="823"/>
                  <a:pt x="1289" y="823"/>
                </a:cubicBezTo>
                <a:cubicBezTo>
                  <a:pt x="1292" y="821"/>
                  <a:pt x="1295" y="820"/>
                  <a:pt x="1300" y="819"/>
                </a:cubicBezTo>
                <a:cubicBezTo>
                  <a:pt x="1301" y="819"/>
                  <a:pt x="1302" y="818"/>
                  <a:pt x="1303" y="818"/>
                </a:cubicBezTo>
                <a:cubicBezTo>
                  <a:pt x="1304" y="818"/>
                  <a:pt x="1305" y="818"/>
                  <a:pt x="1306" y="818"/>
                </a:cubicBezTo>
                <a:cubicBezTo>
                  <a:pt x="1308" y="817"/>
                  <a:pt x="1311" y="817"/>
                  <a:pt x="1313" y="817"/>
                </a:cubicBezTo>
                <a:cubicBezTo>
                  <a:pt x="1314" y="817"/>
                  <a:pt x="1314" y="817"/>
                  <a:pt x="1315" y="816"/>
                </a:cubicBezTo>
                <a:cubicBezTo>
                  <a:pt x="1338" y="838"/>
                  <a:pt x="1350" y="820"/>
                  <a:pt x="1374" y="820"/>
                </a:cubicBezTo>
                <a:cubicBezTo>
                  <a:pt x="1354" y="792"/>
                  <a:pt x="1332" y="795"/>
                  <a:pt x="1312" y="814"/>
                </a:cubicBezTo>
                <a:cubicBezTo>
                  <a:pt x="1312" y="814"/>
                  <a:pt x="1312" y="814"/>
                  <a:pt x="1312" y="814"/>
                </a:cubicBezTo>
                <a:cubicBezTo>
                  <a:pt x="1310" y="814"/>
                  <a:pt x="1308" y="815"/>
                  <a:pt x="1306" y="815"/>
                </a:cubicBezTo>
                <a:cubicBezTo>
                  <a:pt x="1304" y="815"/>
                  <a:pt x="1303" y="815"/>
                  <a:pt x="1302" y="816"/>
                </a:cubicBezTo>
                <a:cubicBezTo>
                  <a:pt x="1301" y="816"/>
                  <a:pt x="1300" y="816"/>
                  <a:pt x="1299" y="816"/>
                </a:cubicBezTo>
                <a:cubicBezTo>
                  <a:pt x="1297" y="817"/>
                  <a:pt x="1295" y="817"/>
                  <a:pt x="1294" y="818"/>
                </a:cubicBezTo>
                <a:cubicBezTo>
                  <a:pt x="1294" y="817"/>
                  <a:pt x="1295" y="817"/>
                  <a:pt x="1295" y="816"/>
                </a:cubicBezTo>
                <a:cubicBezTo>
                  <a:pt x="1299" y="812"/>
                  <a:pt x="1303" y="809"/>
                  <a:pt x="1306" y="805"/>
                </a:cubicBezTo>
                <a:cubicBezTo>
                  <a:pt x="1308" y="803"/>
                  <a:pt x="1310" y="801"/>
                  <a:pt x="1311" y="799"/>
                </a:cubicBezTo>
                <a:cubicBezTo>
                  <a:pt x="1312" y="798"/>
                  <a:pt x="1313" y="797"/>
                  <a:pt x="1314" y="796"/>
                </a:cubicBezTo>
                <a:cubicBezTo>
                  <a:pt x="1314" y="795"/>
                  <a:pt x="1314" y="795"/>
                  <a:pt x="1314" y="795"/>
                </a:cubicBezTo>
                <a:cubicBezTo>
                  <a:pt x="1314" y="795"/>
                  <a:pt x="1314" y="795"/>
                  <a:pt x="1314" y="795"/>
                </a:cubicBezTo>
                <a:cubicBezTo>
                  <a:pt x="1315" y="795"/>
                  <a:pt x="1315" y="795"/>
                  <a:pt x="1315" y="795"/>
                </a:cubicBezTo>
                <a:cubicBezTo>
                  <a:pt x="1315" y="795"/>
                  <a:pt x="1315" y="795"/>
                  <a:pt x="1315" y="795"/>
                </a:cubicBezTo>
                <a:cubicBezTo>
                  <a:pt x="1315" y="795"/>
                  <a:pt x="1315" y="795"/>
                  <a:pt x="1315" y="795"/>
                </a:cubicBezTo>
                <a:cubicBezTo>
                  <a:pt x="1316" y="793"/>
                  <a:pt x="1316" y="793"/>
                  <a:pt x="1316" y="793"/>
                </a:cubicBezTo>
                <a:cubicBezTo>
                  <a:pt x="1319" y="789"/>
                  <a:pt x="1321" y="784"/>
                  <a:pt x="1323" y="779"/>
                </a:cubicBezTo>
                <a:cubicBezTo>
                  <a:pt x="1323" y="779"/>
                  <a:pt x="1323" y="779"/>
                  <a:pt x="1323" y="779"/>
                </a:cubicBezTo>
                <a:cubicBezTo>
                  <a:pt x="1324" y="779"/>
                  <a:pt x="1324" y="779"/>
                  <a:pt x="1325" y="778"/>
                </a:cubicBezTo>
                <a:cubicBezTo>
                  <a:pt x="1326" y="778"/>
                  <a:pt x="1327" y="778"/>
                  <a:pt x="1328" y="778"/>
                </a:cubicBezTo>
                <a:cubicBezTo>
                  <a:pt x="1329" y="777"/>
                  <a:pt x="1330" y="777"/>
                  <a:pt x="1332" y="777"/>
                </a:cubicBezTo>
                <a:cubicBezTo>
                  <a:pt x="1333" y="777"/>
                  <a:pt x="1334" y="776"/>
                  <a:pt x="1335" y="776"/>
                </a:cubicBezTo>
                <a:cubicBezTo>
                  <a:pt x="1338" y="775"/>
                  <a:pt x="1341" y="775"/>
                  <a:pt x="1344" y="775"/>
                </a:cubicBezTo>
                <a:cubicBezTo>
                  <a:pt x="1347" y="774"/>
                  <a:pt x="1350" y="774"/>
                  <a:pt x="1354" y="774"/>
                </a:cubicBezTo>
                <a:cubicBezTo>
                  <a:pt x="1357" y="773"/>
                  <a:pt x="1361" y="773"/>
                  <a:pt x="1364" y="772"/>
                </a:cubicBezTo>
                <a:cubicBezTo>
                  <a:pt x="1365" y="772"/>
                  <a:pt x="1366" y="772"/>
                  <a:pt x="1367" y="771"/>
                </a:cubicBezTo>
                <a:cubicBezTo>
                  <a:pt x="1367" y="771"/>
                  <a:pt x="1368" y="771"/>
                  <a:pt x="1368" y="771"/>
                </a:cubicBezTo>
                <a:cubicBezTo>
                  <a:pt x="1370" y="771"/>
                  <a:pt x="1370" y="771"/>
                  <a:pt x="1370" y="771"/>
                </a:cubicBezTo>
                <a:cubicBezTo>
                  <a:pt x="1372" y="770"/>
                  <a:pt x="1372" y="770"/>
                  <a:pt x="1372" y="770"/>
                </a:cubicBezTo>
                <a:cubicBezTo>
                  <a:pt x="1373" y="769"/>
                  <a:pt x="1374" y="769"/>
                  <a:pt x="1375" y="769"/>
                </a:cubicBezTo>
                <a:cubicBezTo>
                  <a:pt x="1377" y="768"/>
                  <a:pt x="1378" y="767"/>
                  <a:pt x="1380" y="767"/>
                </a:cubicBezTo>
                <a:cubicBezTo>
                  <a:pt x="1381" y="766"/>
                  <a:pt x="1381" y="766"/>
                  <a:pt x="1382" y="765"/>
                </a:cubicBezTo>
                <a:cubicBezTo>
                  <a:pt x="1383" y="765"/>
                  <a:pt x="1384" y="764"/>
                  <a:pt x="1385" y="764"/>
                </a:cubicBezTo>
                <a:cubicBezTo>
                  <a:pt x="1385" y="763"/>
                  <a:pt x="1386" y="763"/>
                  <a:pt x="1387" y="762"/>
                </a:cubicBezTo>
                <a:cubicBezTo>
                  <a:pt x="1388" y="762"/>
                  <a:pt x="1388" y="762"/>
                  <a:pt x="1388" y="762"/>
                </a:cubicBezTo>
                <a:cubicBezTo>
                  <a:pt x="1389" y="761"/>
                  <a:pt x="1389" y="761"/>
                  <a:pt x="1389" y="761"/>
                </a:cubicBezTo>
                <a:cubicBezTo>
                  <a:pt x="1390" y="760"/>
                  <a:pt x="1390" y="760"/>
                  <a:pt x="1391" y="759"/>
                </a:cubicBezTo>
                <a:cubicBezTo>
                  <a:pt x="1392" y="759"/>
                  <a:pt x="1392" y="758"/>
                  <a:pt x="1393" y="758"/>
                </a:cubicBezTo>
                <a:cubicBezTo>
                  <a:pt x="1394" y="757"/>
                  <a:pt x="1394" y="757"/>
                  <a:pt x="1395" y="756"/>
                </a:cubicBezTo>
                <a:cubicBezTo>
                  <a:pt x="1395" y="755"/>
                  <a:pt x="1396" y="755"/>
                  <a:pt x="1397" y="754"/>
                </a:cubicBezTo>
                <a:cubicBezTo>
                  <a:pt x="1398" y="753"/>
                  <a:pt x="1399" y="752"/>
                  <a:pt x="1400" y="751"/>
                </a:cubicBezTo>
                <a:cubicBezTo>
                  <a:pt x="1400" y="750"/>
                  <a:pt x="1401" y="750"/>
                  <a:pt x="1401" y="749"/>
                </a:cubicBezTo>
                <a:cubicBezTo>
                  <a:pt x="1402" y="748"/>
                  <a:pt x="1402" y="748"/>
                  <a:pt x="1403" y="747"/>
                </a:cubicBezTo>
                <a:cubicBezTo>
                  <a:pt x="1403" y="746"/>
                  <a:pt x="1404" y="745"/>
                  <a:pt x="1405" y="744"/>
                </a:cubicBezTo>
                <a:cubicBezTo>
                  <a:pt x="1405" y="743"/>
                  <a:pt x="1405" y="743"/>
                  <a:pt x="1406" y="742"/>
                </a:cubicBezTo>
                <a:cubicBezTo>
                  <a:pt x="1406" y="742"/>
                  <a:pt x="1406" y="741"/>
                  <a:pt x="1407" y="741"/>
                </a:cubicBezTo>
                <a:cubicBezTo>
                  <a:pt x="1407" y="740"/>
                  <a:pt x="1407" y="738"/>
                  <a:pt x="1408" y="737"/>
                </a:cubicBezTo>
                <a:cubicBezTo>
                  <a:pt x="1409" y="735"/>
                  <a:pt x="1409" y="734"/>
                  <a:pt x="1409" y="732"/>
                </a:cubicBezTo>
                <a:cubicBezTo>
                  <a:pt x="1409" y="731"/>
                  <a:pt x="1409" y="731"/>
                  <a:pt x="1410" y="730"/>
                </a:cubicBezTo>
                <a:cubicBezTo>
                  <a:pt x="1410" y="730"/>
                  <a:pt x="1410" y="729"/>
                  <a:pt x="1410" y="729"/>
                </a:cubicBezTo>
                <a:cubicBezTo>
                  <a:pt x="1410" y="728"/>
                  <a:pt x="1410" y="727"/>
                  <a:pt x="1410" y="727"/>
                </a:cubicBezTo>
                <a:cubicBezTo>
                  <a:pt x="1410" y="727"/>
                  <a:pt x="1410" y="728"/>
                  <a:pt x="1409" y="729"/>
                </a:cubicBezTo>
                <a:cubicBezTo>
                  <a:pt x="1409" y="729"/>
                  <a:pt x="1409" y="730"/>
                  <a:pt x="1408" y="732"/>
                </a:cubicBezTo>
                <a:cubicBezTo>
                  <a:pt x="1407" y="733"/>
                  <a:pt x="1407" y="735"/>
                  <a:pt x="1405" y="736"/>
                </a:cubicBezTo>
                <a:cubicBezTo>
                  <a:pt x="1405" y="737"/>
                  <a:pt x="1404" y="738"/>
                  <a:pt x="1404" y="739"/>
                </a:cubicBezTo>
                <a:cubicBezTo>
                  <a:pt x="1403" y="740"/>
                  <a:pt x="1403" y="741"/>
                  <a:pt x="1402" y="742"/>
                </a:cubicBezTo>
                <a:cubicBezTo>
                  <a:pt x="1401" y="743"/>
                  <a:pt x="1400" y="744"/>
                  <a:pt x="1400" y="745"/>
                </a:cubicBezTo>
                <a:cubicBezTo>
                  <a:pt x="1399" y="746"/>
                  <a:pt x="1399" y="747"/>
                  <a:pt x="1398" y="747"/>
                </a:cubicBezTo>
                <a:cubicBezTo>
                  <a:pt x="1398" y="748"/>
                  <a:pt x="1398" y="748"/>
                  <a:pt x="1397" y="749"/>
                </a:cubicBezTo>
                <a:cubicBezTo>
                  <a:pt x="1396" y="750"/>
                  <a:pt x="1395" y="751"/>
                  <a:pt x="1394" y="752"/>
                </a:cubicBezTo>
                <a:cubicBezTo>
                  <a:pt x="1394" y="753"/>
                  <a:pt x="1393" y="753"/>
                  <a:pt x="1392" y="754"/>
                </a:cubicBezTo>
                <a:cubicBezTo>
                  <a:pt x="1392" y="754"/>
                  <a:pt x="1391" y="755"/>
                  <a:pt x="1391" y="755"/>
                </a:cubicBezTo>
                <a:cubicBezTo>
                  <a:pt x="1390" y="756"/>
                  <a:pt x="1389" y="756"/>
                  <a:pt x="1389" y="757"/>
                </a:cubicBezTo>
                <a:cubicBezTo>
                  <a:pt x="1388" y="757"/>
                  <a:pt x="1387" y="758"/>
                  <a:pt x="1387" y="758"/>
                </a:cubicBezTo>
                <a:cubicBezTo>
                  <a:pt x="1386" y="759"/>
                  <a:pt x="1386" y="759"/>
                  <a:pt x="1386" y="759"/>
                </a:cubicBezTo>
                <a:cubicBezTo>
                  <a:pt x="1385" y="760"/>
                  <a:pt x="1385" y="760"/>
                  <a:pt x="1385" y="760"/>
                </a:cubicBezTo>
                <a:cubicBezTo>
                  <a:pt x="1385" y="760"/>
                  <a:pt x="1384" y="760"/>
                  <a:pt x="1384" y="760"/>
                </a:cubicBezTo>
                <a:cubicBezTo>
                  <a:pt x="1384" y="760"/>
                  <a:pt x="1384" y="760"/>
                  <a:pt x="1384" y="760"/>
                </a:cubicBezTo>
                <a:cubicBezTo>
                  <a:pt x="1384" y="760"/>
                  <a:pt x="1385" y="760"/>
                  <a:pt x="1385" y="759"/>
                </a:cubicBezTo>
                <a:cubicBezTo>
                  <a:pt x="1385" y="759"/>
                  <a:pt x="1385" y="759"/>
                  <a:pt x="1386" y="758"/>
                </a:cubicBezTo>
                <a:cubicBezTo>
                  <a:pt x="1386" y="758"/>
                  <a:pt x="1386" y="757"/>
                  <a:pt x="1387" y="757"/>
                </a:cubicBezTo>
                <a:cubicBezTo>
                  <a:pt x="1387" y="757"/>
                  <a:pt x="1387" y="756"/>
                  <a:pt x="1387" y="756"/>
                </a:cubicBezTo>
                <a:cubicBezTo>
                  <a:pt x="1387" y="756"/>
                  <a:pt x="1387" y="756"/>
                  <a:pt x="1387" y="755"/>
                </a:cubicBezTo>
                <a:cubicBezTo>
                  <a:pt x="1387" y="755"/>
                  <a:pt x="1388" y="754"/>
                  <a:pt x="1388" y="754"/>
                </a:cubicBezTo>
                <a:cubicBezTo>
                  <a:pt x="1388" y="753"/>
                  <a:pt x="1388" y="752"/>
                  <a:pt x="1388" y="752"/>
                </a:cubicBezTo>
                <a:cubicBezTo>
                  <a:pt x="1388" y="751"/>
                  <a:pt x="1389" y="750"/>
                  <a:pt x="1389" y="750"/>
                </a:cubicBezTo>
                <a:cubicBezTo>
                  <a:pt x="1389" y="749"/>
                  <a:pt x="1389" y="748"/>
                  <a:pt x="1389" y="748"/>
                </a:cubicBezTo>
                <a:cubicBezTo>
                  <a:pt x="1389" y="746"/>
                  <a:pt x="1390" y="745"/>
                  <a:pt x="1390" y="743"/>
                </a:cubicBezTo>
                <a:cubicBezTo>
                  <a:pt x="1390" y="742"/>
                  <a:pt x="1390" y="740"/>
                  <a:pt x="1390" y="738"/>
                </a:cubicBezTo>
                <a:cubicBezTo>
                  <a:pt x="1390" y="737"/>
                  <a:pt x="1390" y="735"/>
                  <a:pt x="1390" y="734"/>
                </a:cubicBezTo>
                <a:cubicBezTo>
                  <a:pt x="1390" y="733"/>
                  <a:pt x="1389" y="732"/>
                  <a:pt x="1389" y="730"/>
                </a:cubicBezTo>
                <a:cubicBezTo>
                  <a:pt x="1401" y="715"/>
                  <a:pt x="1386" y="710"/>
                  <a:pt x="1386" y="694"/>
                </a:cubicBezTo>
                <a:cubicBezTo>
                  <a:pt x="1373" y="707"/>
                  <a:pt x="1365" y="721"/>
                  <a:pt x="1386" y="730"/>
                </a:cubicBezTo>
                <a:cubicBezTo>
                  <a:pt x="1386" y="730"/>
                  <a:pt x="1386" y="730"/>
                  <a:pt x="1386" y="730"/>
                </a:cubicBezTo>
                <a:cubicBezTo>
                  <a:pt x="1387" y="731"/>
                  <a:pt x="1387" y="732"/>
                  <a:pt x="1387" y="734"/>
                </a:cubicBezTo>
                <a:cubicBezTo>
                  <a:pt x="1387" y="735"/>
                  <a:pt x="1387" y="737"/>
                  <a:pt x="1387" y="738"/>
                </a:cubicBezTo>
                <a:cubicBezTo>
                  <a:pt x="1387" y="740"/>
                  <a:pt x="1387" y="741"/>
                  <a:pt x="1387" y="743"/>
                </a:cubicBezTo>
                <a:cubicBezTo>
                  <a:pt x="1387" y="744"/>
                  <a:pt x="1387" y="746"/>
                  <a:pt x="1386" y="747"/>
                </a:cubicBezTo>
                <a:cubicBezTo>
                  <a:pt x="1386" y="748"/>
                  <a:pt x="1386" y="748"/>
                  <a:pt x="1386" y="749"/>
                </a:cubicBezTo>
                <a:cubicBezTo>
                  <a:pt x="1386" y="750"/>
                  <a:pt x="1386" y="750"/>
                  <a:pt x="1386" y="751"/>
                </a:cubicBezTo>
                <a:cubicBezTo>
                  <a:pt x="1385" y="752"/>
                  <a:pt x="1385" y="752"/>
                  <a:pt x="1385" y="753"/>
                </a:cubicBezTo>
                <a:cubicBezTo>
                  <a:pt x="1385" y="753"/>
                  <a:pt x="1385" y="754"/>
                  <a:pt x="1385" y="754"/>
                </a:cubicBezTo>
                <a:cubicBezTo>
                  <a:pt x="1384" y="755"/>
                  <a:pt x="1384" y="755"/>
                  <a:pt x="1384" y="755"/>
                </a:cubicBezTo>
                <a:cubicBezTo>
                  <a:pt x="1384" y="755"/>
                  <a:pt x="1384" y="756"/>
                  <a:pt x="1384" y="756"/>
                </a:cubicBezTo>
                <a:cubicBezTo>
                  <a:pt x="1384" y="756"/>
                  <a:pt x="1384" y="757"/>
                  <a:pt x="1384" y="757"/>
                </a:cubicBezTo>
                <a:cubicBezTo>
                  <a:pt x="1384" y="758"/>
                  <a:pt x="1383" y="759"/>
                  <a:pt x="1383" y="760"/>
                </a:cubicBezTo>
                <a:cubicBezTo>
                  <a:pt x="1383" y="760"/>
                  <a:pt x="1383" y="761"/>
                  <a:pt x="1383" y="761"/>
                </a:cubicBezTo>
                <a:cubicBezTo>
                  <a:pt x="1383" y="761"/>
                  <a:pt x="1383" y="761"/>
                  <a:pt x="1383" y="761"/>
                </a:cubicBezTo>
                <a:cubicBezTo>
                  <a:pt x="1382" y="762"/>
                  <a:pt x="1381" y="762"/>
                  <a:pt x="1380" y="762"/>
                </a:cubicBezTo>
                <a:cubicBezTo>
                  <a:pt x="1380" y="763"/>
                  <a:pt x="1379" y="763"/>
                  <a:pt x="1378" y="764"/>
                </a:cubicBezTo>
                <a:cubicBezTo>
                  <a:pt x="1377" y="764"/>
                  <a:pt x="1375" y="765"/>
                  <a:pt x="1373" y="766"/>
                </a:cubicBezTo>
                <a:cubicBezTo>
                  <a:pt x="1373" y="766"/>
                  <a:pt x="1372" y="766"/>
                  <a:pt x="1371" y="767"/>
                </a:cubicBezTo>
                <a:cubicBezTo>
                  <a:pt x="1368" y="768"/>
                  <a:pt x="1368" y="768"/>
                  <a:pt x="1368" y="768"/>
                </a:cubicBezTo>
                <a:cubicBezTo>
                  <a:pt x="1367" y="768"/>
                  <a:pt x="1367" y="768"/>
                  <a:pt x="1367" y="768"/>
                </a:cubicBezTo>
                <a:cubicBezTo>
                  <a:pt x="1367" y="768"/>
                  <a:pt x="1366" y="768"/>
                  <a:pt x="1366" y="768"/>
                </a:cubicBezTo>
                <a:cubicBezTo>
                  <a:pt x="1365" y="768"/>
                  <a:pt x="1364" y="769"/>
                  <a:pt x="1363" y="769"/>
                </a:cubicBezTo>
                <a:cubicBezTo>
                  <a:pt x="1362" y="769"/>
                  <a:pt x="1360" y="770"/>
                  <a:pt x="1358" y="770"/>
                </a:cubicBezTo>
                <a:cubicBezTo>
                  <a:pt x="1357" y="770"/>
                  <a:pt x="1355" y="770"/>
                  <a:pt x="1353" y="770"/>
                </a:cubicBezTo>
                <a:cubicBezTo>
                  <a:pt x="1346" y="771"/>
                  <a:pt x="1340" y="772"/>
                  <a:pt x="1334" y="773"/>
                </a:cubicBezTo>
                <a:cubicBezTo>
                  <a:pt x="1334" y="773"/>
                  <a:pt x="1333" y="773"/>
                  <a:pt x="1332" y="773"/>
                </a:cubicBezTo>
                <a:cubicBezTo>
                  <a:pt x="1332" y="773"/>
                  <a:pt x="1331" y="774"/>
                  <a:pt x="1330" y="774"/>
                </a:cubicBezTo>
                <a:cubicBezTo>
                  <a:pt x="1329" y="774"/>
                  <a:pt x="1328" y="775"/>
                  <a:pt x="1327" y="775"/>
                </a:cubicBezTo>
                <a:cubicBezTo>
                  <a:pt x="1326" y="776"/>
                  <a:pt x="1325" y="777"/>
                  <a:pt x="1324" y="777"/>
                </a:cubicBezTo>
                <a:cubicBezTo>
                  <a:pt x="1325" y="774"/>
                  <a:pt x="1326" y="770"/>
                  <a:pt x="1327" y="767"/>
                </a:cubicBezTo>
                <a:cubicBezTo>
                  <a:pt x="1329" y="758"/>
                  <a:pt x="1330" y="749"/>
                  <a:pt x="1330" y="742"/>
                </a:cubicBezTo>
                <a:cubicBezTo>
                  <a:pt x="1330" y="741"/>
                  <a:pt x="1330" y="740"/>
                  <a:pt x="1330" y="739"/>
                </a:cubicBezTo>
                <a:cubicBezTo>
                  <a:pt x="1330" y="738"/>
                  <a:pt x="1330" y="738"/>
                  <a:pt x="1330" y="737"/>
                </a:cubicBezTo>
                <a:cubicBezTo>
                  <a:pt x="1330" y="737"/>
                  <a:pt x="1330" y="736"/>
                  <a:pt x="1330" y="736"/>
                </a:cubicBezTo>
                <a:cubicBezTo>
                  <a:pt x="1330" y="734"/>
                  <a:pt x="1331" y="732"/>
                  <a:pt x="1330" y="730"/>
                </a:cubicBezTo>
                <a:cubicBezTo>
                  <a:pt x="1330" y="730"/>
                  <a:pt x="1330" y="729"/>
                  <a:pt x="1330" y="728"/>
                </a:cubicBezTo>
                <a:cubicBezTo>
                  <a:pt x="1333" y="723"/>
                  <a:pt x="1335" y="718"/>
                  <a:pt x="1338" y="712"/>
                </a:cubicBezTo>
                <a:cubicBezTo>
                  <a:pt x="1361" y="658"/>
                  <a:pt x="1388" y="613"/>
                  <a:pt x="1452" y="619"/>
                </a:cubicBezTo>
                <a:close/>
                <a:moveTo>
                  <a:pt x="1270" y="464"/>
                </a:moveTo>
                <a:cubicBezTo>
                  <a:pt x="1269" y="460"/>
                  <a:pt x="1267" y="457"/>
                  <a:pt x="1266" y="454"/>
                </a:cubicBezTo>
                <a:cubicBezTo>
                  <a:pt x="1266" y="452"/>
                  <a:pt x="1265" y="451"/>
                  <a:pt x="1265" y="449"/>
                </a:cubicBezTo>
                <a:cubicBezTo>
                  <a:pt x="1264" y="448"/>
                  <a:pt x="1264" y="446"/>
                  <a:pt x="1264" y="445"/>
                </a:cubicBezTo>
                <a:cubicBezTo>
                  <a:pt x="1264" y="445"/>
                  <a:pt x="1264" y="444"/>
                  <a:pt x="1264" y="444"/>
                </a:cubicBezTo>
                <a:cubicBezTo>
                  <a:pt x="1264" y="443"/>
                  <a:pt x="1264" y="443"/>
                  <a:pt x="1264" y="443"/>
                </a:cubicBezTo>
                <a:cubicBezTo>
                  <a:pt x="1264" y="442"/>
                  <a:pt x="1265" y="441"/>
                  <a:pt x="1265" y="441"/>
                </a:cubicBezTo>
                <a:cubicBezTo>
                  <a:pt x="1265" y="439"/>
                  <a:pt x="1265" y="438"/>
                  <a:pt x="1266" y="437"/>
                </a:cubicBezTo>
                <a:cubicBezTo>
                  <a:pt x="1266" y="436"/>
                  <a:pt x="1267" y="435"/>
                  <a:pt x="1268" y="434"/>
                </a:cubicBezTo>
                <a:cubicBezTo>
                  <a:pt x="1268" y="433"/>
                  <a:pt x="1268" y="432"/>
                  <a:pt x="1269" y="431"/>
                </a:cubicBezTo>
                <a:cubicBezTo>
                  <a:pt x="1269" y="431"/>
                  <a:pt x="1269" y="431"/>
                  <a:pt x="1269" y="431"/>
                </a:cubicBezTo>
                <a:cubicBezTo>
                  <a:pt x="1269" y="431"/>
                  <a:pt x="1269" y="431"/>
                  <a:pt x="1270" y="431"/>
                </a:cubicBezTo>
                <a:cubicBezTo>
                  <a:pt x="1270" y="430"/>
                  <a:pt x="1270" y="430"/>
                  <a:pt x="1270" y="430"/>
                </a:cubicBezTo>
                <a:cubicBezTo>
                  <a:pt x="1270" y="430"/>
                  <a:pt x="1270" y="430"/>
                  <a:pt x="1270" y="429"/>
                </a:cubicBezTo>
                <a:cubicBezTo>
                  <a:pt x="1270" y="429"/>
                  <a:pt x="1271" y="429"/>
                  <a:pt x="1271" y="428"/>
                </a:cubicBezTo>
                <a:cubicBezTo>
                  <a:pt x="1271" y="427"/>
                  <a:pt x="1272" y="427"/>
                  <a:pt x="1272" y="426"/>
                </a:cubicBezTo>
                <a:cubicBezTo>
                  <a:pt x="1274" y="423"/>
                  <a:pt x="1275" y="422"/>
                  <a:pt x="1275" y="422"/>
                </a:cubicBezTo>
                <a:cubicBezTo>
                  <a:pt x="1275" y="422"/>
                  <a:pt x="1275" y="422"/>
                  <a:pt x="1274" y="423"/>
                </a:cubicBezTo>
                <a:cubicBezTo>
                  <a:pt x="1274" y="423"/>
                  <a:pt x="1273" y="424"/>
                  <a:pt x="1272" y="425"/>
                </a:cubicBezTo>
                <a:cubicBezTo>
                  <a:pt x="1272" y="425"/>
                  <a:pt x="1272" y="424"/>
                  <a:pt x="1272" y="424"/>
                </a:cubicBezTo>
                <a:cubicBezTo>
                  <a:pt x="1273" y="423"/>
                  <a:pt x="1273" y="422"/>
                  <a:pt x="1273" y="421"/>
                </a:cubicBezTo>
                <a:cubicBezTo>
                  <a:pt x="1273" y="420"/>
                  <a:pt x="1274" y="419"/>
                  <a:pt x="1274" y="418"/>
                </a:cubicBezTo>
                <a:cubicBezTo>
                  <a:pt x="1274" y="417"/>
                  <a:pt x="1274" y="417"/>
                  <a:pt x="1274" y="416"/>
                </a:cubicBezTo>
                <a:cubicBezTo>
                  <a:pt x="1274" y="416"/>
                  <a:pt x="1274" y="416"/>
                  <a:pt x="1274" y="416"/>
                </a:cubicBezTo>
                <a:cubicBezTo>
                  <a:pt x="1275" y="415"/>
                  <a:pt x="1275" y="415"/>
                  <a:pt x="1275" y="415"/>
                </a:cubicBezTo>
                <a:cubicBezTo>
                  <a:pt x="1281" y="412"/>
                  <a:pt x="1284" y="409"/>
                  <a:pt x="1284" y="404"/>
                </a:cubicBezTo>
                <a:cubicBezTo>
                  <a:pt x="1304" y="424"/>
                  <a:pt x="1309" y="446"/>
                  <a:pt x="1316" y="475"/>
                </a:cubicBezTo>
                <a:cubicBezTo>
                  <a:pt x="1315" y="476"/>
                  <a:pt x="1315" y="477"/>
                  <a:pt x="1315" y="477"/>
                </a:cubicBezTo>
                <a:cubicBezTo>
                  <a:pt x="1314" y="479"/>
                  <a:pt x="1314" y="481"/>
                  <a:pt x="1313" y="483"/>
                </a:cubicBezTo>
                <a:cubicBezTo>
                  <a:pt x="1313" y="484"/>
                  <a:pt x="1313" y="484"/>
                  <a:pt x="1313" y="485"/>
                </a:cubicBezTo>
                <a:cubicBezTo>
                  <a:pt x="1313" y="486"/>
                  <a:pt x="1312" y="487"/>
                  <a:pt x="1312" y="488"/>
                </a:cubicBezTo>
                <a:cubicBezTo>
                  <a:pt x="1312" y="489"/>
                  <a:pt x="1312" y="489"/>
                  <a:pt x="1312" y="490"/>
                </a:cubicBezTo>
                <a:cubicBezTo>
                  <a:pt x="1312" y="491"/>
                  <a:pt x="1312" y="492"/>
                  <a:pt x="1312" y="492"/>
                </a:cubicBezTo>
                <a:cubicBezTo>
                  <a:pt x="1312" y="493"/>
                  <a:pt x="1312" y="493"/>
                  <a:pt x="1312" y="494"/>
                </a:cubicBezTo>
                <a:cubicBezTo>
                  <a:pt x="1312" y="494"/>
                  <a:pt x="1312" y="494"/>
                  <a:pt x="1312" y="495"/>
                </a:cubicBezTo>
                <a:cubicBezTo>
                  <a:pt x="1312" y="495"/>
                  <a:pt x="1312" y="496"/>
                  <a:pt x="1312" y="496"/>
                </a:cubicBezTo>
                <a:cubicBezTo>
                  <a:pt x="1312" y="497"/>
                  <a:pt x="1312" y="498"/>
                  <a:pt x="1312" y="498"/>
                </a:cubicBezTo>
                <a:cubicBezTo>
                  <a:pt x="1312" y="499"/>
                  <a:pt x="1312" y="499"/>
                  <a:pt x="1312" y="499"/>
                </a:cubicBezTo>
                <a:cubicBezTo>
                  <a:pt x="1313" y="501"/>
                  <a:pt x="1313" y="501"/>
                  <a:pt x="1313" y="502"/>
                </a:cubicBezTo>
                <a:cubicBezTo>
                  <a:pt x="1312" y="502"/>
                  <a:pt x="1312" y="503"/>
                  <a:pt x="1311" y="503"/>
                </a:cubicBezTo>
                <a:cubicBezTo>
                  <a:pt x="1308" y="505"/>
                  <a:pt x="1305" y="507"/>
                  <a:pt x="1302" y="510"/>
                </a:cubicBezTo>
                <a:cubicBezTo>
                  <a:pt x="1301" y="511"/>
                  <a:pt x="1299" y="512"/>
                  <a:pt x="1298" y="513"/>
                </a:cubicBezTo>
                <a:cubicBezTo>
                  <a:pt x="1296" y="515"/>
                  <a:pt x="1295" y="516"/>
                  <a:pt x="1294" y="518"/>
                </a:cubicBezTo>
                <a:cubicBezTo>
                  <a:pt x="1291" y="520"/>
                  <a:pt x="1289" y="523"/>
                  <a:pt x="1287" y="526"/>
                </a:cubicBezTo>
                <a:cubicBezTo>
                  <a:pt x="1287" y="525"/>
                  <a:pt x="1287" y="525"/>
                  <a:pt x="1287" y="525"/>
                </a:cubicBezTo>
                <a:cubicBezTo>
                  <a:pt x="1287" y="523"/>
                  <a:pt x="1288" y="521"/>
                  <a:pt x="1288" y="519"/>
                </a:cubicBezTo>
                <a:cubicBezTo>
                  <a:pt x="1288" y="518"/>
                  <a:pt x="1288" y="516"/>
                  <a:pt x="1288" y="515"/>
                </a:cubicBezTo>
                <a:cubicBezTo>
                  <a:pt x="1288" y="515"/>
                  <a:pt x="1288" y="514"/>
                  <a:pt x="1287" y="513"/>
                </a:cubicBezTo>
                <a:cubicBezTo>
                  <a:pt x="1287" y="513"/>
                  <a:pt x="1287" y="512"/>
                  <a:pt x="1287" y="511"/>
                </a:cubicBezTo>
                <a:cubicBezTo>
                  <a:pt x="1286" y="509"/>
                  <a:pt x="1286" y="506"/>
                  <a:pt x="1285" y="503"/>
                </a:cubicBezTo>
                <a:cubicBezTo>
                  <a:pt x="1284" y="500"/>
                  <a:pt x="1283" y="497"/>
                  <a:pt x="1282" y="495"/>
                </a:cubicBezTo>
                <a:cubicBezTo>
                  <a:pt x="1282" y="494"/>
                  <a:pt x="1283" y="494"/>
                  <a:pt x="1283" y="494"/>
                </a:cubicBezTo>
                <a:cubicBezTo>
                  <a:pt x="1282" y="494"/>
                  <a:pt x="1282" y="494"/>
                  <a:pt x="1281" y="494"/>
                </a:cubicBezTo>
                <a:cubicBezTo>
                  <a:pt x="1281" y="494"/>
                  <a:pt x="1281" y="494"/>
                  <a:pt x="1281" y="493"/>
                </a:cubicBezTo>
                <a:cubicBezTo>
                  <a:pt x="1279" y="487"/>
                  <a:pt x="1276" y="480"/>
                  <a:pt x="1274" y="474"/>
                </a:cubicBezTo>
                <a:cubicBezTo>
                  <a:pt x="1272" y="470"/>
                  <a:pt x="1271" y="467"/>
                  <a:pt x="1270" y="464"/>
                </a:cubicBezTo>
                <a:close/>
                <a:moveTo>
                  <a:pt x="1279" y="496"/>
                </a:moveTo>
                <a:cubicBezTo>
                  <a:pt x="1280" y="499"/>
                  <a:pt x="1281" y="501"/>
                  <a:pt x="1282" y="504"/>
                </a:cubicBezTo>
                <a:cubicBezTo>
                  <a:pt x="1283" y="506"/>
                  <a:pt x="1284" y="509"/>
                  <a:pt x="1284" y="512"/>
                </a:cubicBezTo>
                <a:cubicBezTo>
                  <a:pt x="1285" y="513"/>
                  <a:pt x="1285" y="514"/>
                  <a:pt x="1285" y="516"/>
                </a:cubicBezTo>
                <a:cubicBezTo>
                  <a:pt x="1285" y="517"/>
                  <a:pt x="1285" y="518"/>
                  <a:pt x="1286" y="519"/>
                </a:cubicBezTo>
                <a:cubicBezTo>
                  <a:pt x="1286" y="520"/>
                  <a:pt x="1286" y="521"/>
                  <a:pt x="1286" y="522"/>
                </a:cubicBezTo>
                <a:cubicBezTo>
                  <a:pt x="1286" y="522"/>
                  <a:pt x="1286" y="523"/>
                  <a:pt x="1286" y="523"/>
                </a:cubicBezTo>
                <a:cubicBezTo>
                  <a:pt x="1286" y="524"/>
                  <a:pt x="1286" y="524"/>
                  <a:pt x="1286" y="524"/>
                </a:cubicBezTo>
                <a:cubicBezTo>
                  <a:pt x="1286" y="525"/>
                  <a:pt x="1286" y="526"/>
                  <a:pt x="1286" y="527"/>
                </a:cubicBezTo>
                <a:cubicBezTo>
                  <a:pt x="1286" y="527"/>
                  <a:pt x="1286" y="527"/>
                  <a:pt x="1286" y="527"/>
                </a:cubicBezTo>
                <a:cubicBezTo>
                  <a:pt x="1283" y="530"/>
                  <a:pt x="1280" y="535"/>
                  <a:pt x="1277" y="539"/>
                </a:cubicBezTo>
                <a:cubicBezTo>
                  <a:pt x="1274" y="543"/>
                  <a:pt x="1272" y="547"/>
                  <a:pt x="1270" y="552"/>
                </a:cubicBezTo>
                <a:cubicBezTo>
                  <a:pt x="1269" y="553"/>
                  <a:pt x="1269" y="554"/>
                  <a:pt x="1268" y="555"/>
                </a:cubicBezTo>
                <a:cubicBezTo>
                  <a:pt x="1268" y="556"/>
                  <a:pt x="1268" y="557"/>
                  <a:pt x="1267" y="557"/>
                </a:cubicBezTo>
                <a:cubicBezTo>
                  <a:pt x="1267" y="558"/>
                  <a:pt x="1267" y="558"/>
                  <a:pt x="1267" y="558"/>
                </a:cubicBezTo>
                <a:cubicBezTo>
                  <a:pt x="1267" y="558"/>
                  <a:pt x="1267" y="558"/>
                  <a:pt x="1267" y="558"/>
                </a:cubicBezTo>
                <a:cubicBezTo>
                  <a:pt x="1267" y="558"/>
                  <a:pt x="1267" y="557"/>
                  <a:pt x="1266" y="557"/>
                </a:cubicBezTo>
                <a:cubicBezTo>
                  <a:pt x="1266" y="556"/>
                  <a:pt x="1266" y="556"/>
                  <a:pt x="1266" y="556"/>
                </a:cubicBezTo>
                <a:cubicBezTo>
                  <a:pt x="1266" y="556"/>
                  <a:pt x="1265" y="555"/>
                  <a:pt x="1265" y="555"/>
                </a:cubicBezTo>
                <a:cubicBezTo>
                  <a:pt x="1265" y="555"/>
                  <a:pt x="1264" y="554"/>
                  <a:pt x="1264" y="553"/>
                </a:cubicBezTo>
                <a:cubicBezTo>
                  <a:pt x="1264" y="553"/>
                  <a:pt x="1263" y="552"/>
                  <a:pt x="1263" y="551"/>
                </a:cubicBezTo>
                <a:cubicBezTo>
                  <a:pt x="1262" y="551"/>
                  <a:pt x="1262" y="550"/>
                  <a:pt x="1262" y="549"/>
                </a:cubicBezTo>
                <a:cubicBezTo>
                  <a:pt x="1261" y="549"/>
                  <a:pt x="1261" y="548"/>
                  <a:pt x="1260" y="547"/>
                </a:cubicBezTo>
                <a:cubicBezTo>
                  <a:pt x="1260" y="546"/>
                  <a:pt x="1259" y="544"/>
                  <a:pt x="1258" y="542"/>
                </a:cubicBezTo>
                <a:cubicBezTo>
                  <a:pt x="1257" y="541"/>
                  <a:pt x="1257" y="539"/>
                  <a:pt x="1256" y="537"/>
                </a:cubicBezTo>
                <a:cubicBezTo>
                  <a:pt x="1256" y="536"/>
                  <a:pt x="1255" y="534"/>
                  <a:pt x="1255" y="532"/>
                </a:cubicBezTo>
                <a:cubicBezTo>
                  <a:pt x="1255" y="532"/>
                  <a:pt x="1255" y="532"/>
                  <a:pt x="1255" y="532"/>
                </a:cubicBezTo>
                <a:cubicBezTo>
                  <a:pt x="1255" y="533"/>
                  <a:pt x="1256" y="534"/>
                  <a:pt x="1257" y="536"/>
                </a:cubicBezTo>
                <a:cubicBezTo>
                  <a:pt x="1270" y="529"/>
                  <a:pt x="1270" y="517"/>
                  <a:pt x="1265" y="506"/>
                </a:cubicBezTo>
                <a:cubicBezTo>
                  <a:pt x="1269" y="502"/>
                  <a:pt x="1274" y="499"/>
                  <a:pt x="1279" y="496"/>
                </a:cubicBezTo>
                <a:close/>
                <a:moveTo>
                  <a:pt x="1131" y="307"/>
                </a:moveTo>
                <a:cubicBezTo>
                  <a:pt x="1123" y="302"/>
                  <a:pt x="1117" y="295"/>
                  <a:pt x="1109" y="291"/>
                </a:cubicBezTo>
                <a:cubicBezTo>
                  <a:pt x="1110" y="291"/>
                  <a:pt x="1110" y="291"/>
                  <a:pt x="1111" y="291"/>
                </a:cubicBezTo>
                <a:cubicBezTo>
                  <a:pt x="1112" y="291"/>
                  <a:pt x="1113" y="291"/>
                  <a:pt x="1114" y="291"/>
                </a:cubicBezTo>
                <a:cubicBezTo>
                  <a:pt x="1115" y="291"/>
                  <a:pt x="1116" y="291"/>
                  <a:pt x="1117" y="291"/>
                </a:cubicBezTo>
                <a:cubicBezTo>
                  <a:pt x="1118" y="291"/>
                  <a:pt x="1120" y="291"/>
                  <a:pt x="1121" y="291"/>
                </a:cubicBezTo>
                <a:cubicBezTo>
                  <a:pt x="1122" y="290"/>
                  <a:pt x="1123" y="290"/>
                  <a:pt x="1124" y="290"/>
                </a:cubicBezTo>
                <a:cubicBezTo>
                  <a:pt x="1126" y="290"/>
                  <a:pt x="1128" y="290"/>
                  <a:pt x="1129" y="289"/>
                </a:cubicBezTo>
                <a:cubicBezTo>
                  <a:pt x="1130" y="289"/>
                  <a:pt x="1130" y="289"/>
                  <a:pt x="1131" y="289"/>
                </a:cubicBezTo>
                <a:cubicBezTo>
                  <a:pt x="1131" y="290"/>
                  <a:pt x="1131" y="290"/>
                  <a:pt x="1131" y="290"/>
                </a:cubicBezTo>
                <a:cubicBezTo>
                  <a:pt x="1132" y="290"/>
                  <a:pt x="1132" y="290"/>
                  <a:pt x="1132" y="290"/>
                </a:cubicBezTo>
                <a:cubicBezTo>
                  <a:pt x="1132" y="290"/>
                  <a:pt x="1133" y="290"/>
                  <a:pt x="1133" y="290"/>
                </a:cubicBezTo>
                <a:cubicBezTo>
                  <a:pt x="1134" y="290"/>
                  <a:pt x="1134" y="290"/>
                  <a:pt x="1135" y="290"/>
                </a:cubicBezTo>
                <a:cubicBezTo>
                  <a:pt x="1138" y="291"/>
                  <a:pt x="1141" y="293"/>
                  <a:pt x="1143" y="295"/>
                </a:cubicBezTo>
                <a:cubicBezTo>
                  <a:pt x="1143" y="295"/>
                  <a:pt x="1143" y="295"/>
                  <a:pt x="1143" y="295"/>
                </a:cubicBezTo>
                <a:cubicBezTo>
                  <a:pt x="1139" y="299"/>
                  <a:pt x="1134" y="303"/>
                  <a:pt x="1131" y="307"/>
                </a:cubicBezTo>
                <a:close/>
                <a:moveTo>
                  <a:pt x="1145" y="297"/>
                </a:moveTo>
                <a:cubicBezTo>
                  <a:pt x="1145" y="297"/>
                  <a:pt x="1146" y="298"/>
                  <a:pt x="1146" y="298"/>
                </a:cubicBezTo>
                <a:cubicBezTo>
                  <a:pt x="1146" y="299"/>
                  <a:pt x="1147" y="299"/>
                  <a:pt x="1147" y="300"/>
                </a:cubicBezTo>
                <a:cubicBezTo>
                  <a:pt x="1148" y="300"/>
                  <a:pt x="1148" y="301"/>
                  <a:pt x="1149" y="301"/>
                </a:cubicBezTo>
                <a:cubicBezTo>
                  <a:pt x="1150" y="303"/>
                  <a:pt x="1152" y="305"/>
                  <a:pt x="1153" y="306"/>
                </a:cubicBezTo>
                <a:cubicBezTo>
                  <a:pt x="1154" y="307"/>
                  <a:pt x="1155" y="308"/>
                  <a:pt x="1155" y="309"/>
                </a:cubicBezTo>
                <a:cubicBezTo>
                  <a:pt x="1158" y="318"/>
                  <a:pt x="1160" y="327"/>
                  <a:pt x="1163" y="336"/>
                </a:cubicBezTo>
                <a:cubicBezTo>
                  <a:pt x="1167" y="350"/>
                  <a:pt x="1171" y="363"/>
                  <a:pt x="1175" y="375"/>
                </a:cubicBezTo>
                <a:cubicBezTo>
                  <a:pt x="1152" y="357"/>
                  <a:pt x="1124" y="346"/>
                  <a:pt x="1145" y="297"/>
                </a:cubicBezTo>
                <a:close/>
                <a:moveTo>
                  <a:pt x="1030" y="585"/>
                </a:moveTo>
                <a:cubicBezTo>
                  <a:pt x="1029" y="584"/>
                  <a:pt x="1028" y="583"/>
                  <a:pt x="1027" y="583"/>
                </a:cubicBezTo>
                <a:cubicBezTo>
                  <a:pt x="1026" y="582"/>
                  <a:pt x="1025" y="581"/>
                  <a:pt x="1024" y="580"/>
                </a:cubicBezTo>
                <a:cubicBezTo>
                  <a:pt x="1024" y="579"/>
                  <a:pt x="1023" y="578"/>
                  <a:pt x="1022" y="577"/>
                </a:cubicBezTo>
                <a:cubicBezTo>
                  <a:pt x="1021" y="577"/>
                  <a:pt x="1021" y="577"/>
                  <a:pt x="1021" y="577"/>
                </a:cubicBezTo>
                <a:cubicBezTo>
                  <a:pt x="1022" y="577"/>
                  <a:pt x="1022" y="577"/>
                  <a:pt x="1022" y="577"/>
                </a:cubicBezTo>
                <a:cubicBezTo>
                  <a:pt x="1014" y="562"/>
                  <a:pt x="1001" y="558"/>
                  <a:pt x="986" y="555"/>
                </a:cubicBezTo>
                <a:cubicBezTo>
                  <a:pt x="994" y="550"/>
                  <a:pt x="1002" y="545"/>
                  <a:pt x="1011" y="540"/>
                </a:cubicBezTo>
                <a:cubicBezTo>
                  <a:pt x="1011" y="541"/>
                  <a:pt x="1012" y="542"/>
                  <a:pt x="1013" y="543"/>
                </a:cubicBezTo>
                <a:cubicBezTo>
                  <a:pt x="1014" y="545"/>
                  <a:pt x="1015" y="547"/>
                  <a:pt x="1016" y="549"/>
                </a:cubicBezTo>
                <a:cubicBezTo>
                  <a:pt x="1018" y="553"/>
                  <a:pt x="1020" y="558"/>
                  <a:pt x="1023" y="564"/>
                </a:cubicBezTo>
                <a:cubicBezTo>
                  <a:pt x="1023" y="566"/>
                  <a:pt x="1024" y="567"/>
                  <a:pt x="1025" y="569"/>
                </a:cubicBezTo>
                <a:cubicBezTo>
                  <a:pt x="1025" y="571"/>
                  <a:pt x="1026" y="572"/>
                  <a:pt x="1026" y="574"/>
                </a:cubicBezTo>
                <a:cubicBezTo>
                  <a:pt x="1027" y="575"/>
                  <a:pt x="1027" y="576"/>
                  <a:pt x="1027" y="577"/>
                </a:cubicBezTo>
                <a:cubicBezTo>
                  <a:pt x="1027" y="578"/>
                  <a:pt x="1028" y="579"/>
                  <a:pt x="1028" y="579"/>
                </a:cubicBezTo>
                <a:cubicBezTo>
                  <a:pt x="1029" y="581"/>
                  <a:pt x="1029" y="583"/>
                  <a:pt x="1030" y="585"/>
                </a:cubicBezTo>
                <a:cubicBezTo>
                  <a:pt x="1030" y="585"/>
                  <a:pt x="1030" y="585"/>
                  <a:pt x="1030" y="585"/>
                </a:cubicBezTo>
                <a:cubicBezTo>
                  <a:pt x="1030" y="585"/>
                  <a:pt x="1030" y="585"/>
                  <a:pt x="1030" y="585"/>
                </a:cubicBezTo>
                <a:close/>
                <a:moveTo>
                  <a:pt x="1045" y="639"/>
                </a:moveTo>
                <a:cubicBezTo>
                  <a:pt x="1043" y="629"/>
                  <a:pt x="1042" y="619"/>
                  <a:pt x="1040" y="610"/>
                </a:cubicBezTo>
                <a:cubicBezTo>
                  <a:pt x="1038" y="601"/>
                  <a:pt x="1036" y="592"/>
                  <a:pt x="1034" y="584"/>
                </a:cubicBezTo>
                <a:cubicBezTo>
                  <a:pt x="1032" y="580"/>
                  <a:pt x="1031" y="576"/>
                  <a:pt x="1030" y="573"/>
                </a:cubicBezTo>
                <a:cubicBezTo>
                  <a:pt x="1029" y="571"/>
                  <a:pt x="1028" y="569"/>
                  <a:pt x="1028" y="568"/>
                </a:cubicBezTo>
                <a:cubicBezTo>
                  <a:pt x="1027" y="566"/>
                  <a:pt x="1026" y="564"/>
                  <a:pt x="1026" y="563"/>
                </a:cubicBezTo>
                <a:cubicBezTo>
                  <a:pt x="1023" y="557"/>
                  <a:pt x="1020" y="552"/>
                  <a:pt x="1017" y="548"/>
                </a:cubicBezTo>
                <a:cubicBezTo>
                  <a:pt x="1016" y="546"/>
                  <a:pt x="1015" y="544"/>
                  <a:pt x="1013" y="543"/>
                </a:cubicBezTo>
                <a:cubicBezTo>
                  <a:pt x="1013" y="542"/>
                  <a:pt x="1012" y="541"/>
                  <a:pt x="1011" y="540"/>
                </a:cubicBezTo>
                <a:cubicBezTo>
                  <a:pt x="1031" y="529"/>
                  <a:pt x="1052" y="521"/>
                  <a:pt x="1075" y="520"/>
                </a:cubicBezTo>
                <a:cubicBezTo>
                  <a:pt x="1102" y="519"/>
                  <a:pt x="1120" y="519"/>
                  <a:pt x="1146" y="523"/>
                </a:cubicBezTo>
                <a:cubicBezTo>
                  <a:pt x="1166" y="525"/>
                  <a:pt x="1201" y="529"/>
                  <a:pt x="1208" y="557"/>
                </a:cubicBezTo>
                <a:cubicBezTo>
                  <a:pt x="1214" y="578"/>
                  <a:pt x="1214" y="586"/>
                  <a:pt x="1218" y="593"/>
                </a:cubicBezTo>
                <a:cubicBezTo>
                  <a:pt x="1226" y="610"/>
                  <a:pt x="1227" y="611"/>
                  <a:pt x="1234" y="629"/>
                </a:cubicBezTo>
                <a:cubicBezTo>
                  <a:pt x="1229" y="628"/>
                  <a:pt x="1224" y="627"/>
                  <a:pt x="1221" y="626"/>
                </a:cubicBezTo>
                <a:cubicBezTo>
                  <a:pt x="1218" y="621"/>
                  <a:pt x="1216" y="617"/>
                  <a:pt x="1214" y="613"/>
                </a:cubicBezTo>
                <a:cubicBezTo>
                  <a:pt x="1214" y="613"/>
                  <a:pt x="1214" y="612"/>
                  <a:pt x="1213" y="612"/>
                </a:cubicBezTo>
                <a:cubicBezTo>
                  <a:pt x="1213" y="611"/>
                  <a:pt x="1213" y="611"/>
                  <a:pt x="1213" y="610"/>
                </a:cubicBezTo>
                <a:cubicBezTo>
                  <a:pt x="1212" y="609"/>
                  <a:pt x="1212" y="608"/>
                  <a:pt x="1211" y="607"/>
                </a:cubicBezTo>
                <a:cubicBezTo>
                  <a:pt x="1211" y="606"/>
                  <a:pt x="1211" y="606"/>
                  <a:pt x="1210" y="605"/>
                </a:cubicBezTo>
                <a:cubicBezTo>
                  <a:pt x="1211" y="606"/>
                  <a:pt x="1211" y="606"/>
                  <a:pt x="1211" y="606"/>
                </a:cubicBezTo>
                <a:cubicBezTo>
                  <a:pt x="1211" y="606"/>
                  <a:pt x="1211" y="605"/>
                  <a:pt x="1211" y="604"/>
                </a:cubicBezTo>
                <a:cubicBezTo>
                  <a:pt x="1211" y="603"/>
                  <a:pt x="1210" y="603"/>
                  <a:pt x="1210" y="602"/>
                </a:cubicBezTo>
                <a:cubicBezTo>
                  <a:pt x="1210" y="601"/>
                  <a:pt x="1210" y="601"/>
                  <a:pt x="1209" y="600"/>
                </a:cubicBezTo>
                <a:cubicBezTo>
                  <a:pt x="1209" y="600"/>
                  <a:pt x="1209" y="600"/>
                  <a:pt x="1209" y="599"/>
                </a:cubicBezTo>
                <a:cubicBezTo>
                  <a:pt x="1209" y="599"/>
                  <a:pt x="1209" y="599"/>
                  <a:pt x="1209" y="599"/>
                </a:cubicBezTo>
                <a:cubicBezTo>
                  <a:pt x="1208" y="598"/>
                  <a:pt x="1207" y="597"/>
                  <a:pt x="1206" y="596"/>
                </a:cubicBezTo>
                <a:cubicBezTo>
                  <a:pt x="1206" y="594"/>
                  <a:pt x="1205" y="593"/>
                  <a:pt x="1204" y="592"/>
                </a:cubicBezTo>
                <a:cubicBezTo>
                  <a:pt x="1203" y="591"/>
                  <a:pt x="1202" y="590"/>
                  <a:pt x="1201" y="589"/>
                </a:cubicBezTo>
                <a:cubicBezTo>
                  <a:pt x="1200" y="587"/>
                  <a:pt x="1199" y="586"/>
                  <a:pt x="1198" y="585"/>
                </a:cubicBezTo>
                <a:cubicBezTo>
                  <a:pt x="1197" y="584"/>
                  <a:pt x="1196" y="583"/>
                  <a:pt x="1196" y="583"/>
                </a:cubicBezTo>
                <a:cubicBezTo>
                  <a:pt x="1199" y="557"/>
                  <a:pt x="1162" y="555"/>
                  <a:pt x="1145" y="561"/>
                </a:cubicBezTo>
                <a:cubicBezTo>
                  <a:pt x="1138" y="556"/>
                  <a:pt x="1131" y="550"/>
                  <a:pt x="1124" y="538"/>
                </a:cubicBezTo>
                <a:cubicBezTo>
                  <a:pt x="1126" y="543"/>
                  <a:pt x="1125" y="547"/>
                  <a:pt x="1126" y="551"/>
                </a:cubicBezTo>
                <a:cubicBezTo>
                  <a:pt x="1115" y="561"/>
                  <a:pt x="1097" y="556"/>
                  <a:pt x="1085" y="564"/>
                </a:cubicBezTo>
                <a:cubicBezTo>
                  <a:pt x="1084" y="558"/>
                  <a:pt x="1081" y="552"/>
                  <a:pt x="1078" y="546"/>
                </a:cubicBezTo>
                <a:cubicBezTo>
                  <a:pt x="1062" y="555"/>
                  <a:pt x="1058" y="566"/>
                  <a:pt x="1075" y="575"/>
                </a:cubicBezTo>
                <a:cubicBezTo>
                  <a:pt x="1075" y="576"/>
                  <a:pt x="1075" y="576"/>
                  <a:pt x="1075" y="576"/>
                </a:cubicBezTo>
                <a:cubicBezTo>
                  <a:pt x="1075" y="577"/>
                  <a:pt x="1075" y="578"/>
                  <a:pt x="1075" y="579"/>
                </a:cubicBezTo>
                <a:cubicBezTo>
                  <a:pt x="1075" y="580"/>
                  <a:pt x="1075" y="581"/>
                  <a:pt x="1075" y="582"/>
                </a:cubicBezTo>
                <a:cubicBezTo>
                  <a:pt x="1075" y="583"/>
                  <a:pt x="1074" y="584"/>
                  <a:pt x="1074" y="585"/>
                </a:cubicBezTo>
                <a:cubicBezTo>
                  <a:pt x="1074" y="586"/>
                  <a:pt x="1074" y="587"/>
                  <a:pt x="1074" y="588"/>
                </a:cubicBezTo>
                <a:cubicBezTo>
                  <a:pt x="1074" y="588"/>
                  <a:pt x="1074" y="589"/>
                  <a:pt x="1073" y="590"/>
                </a:cubicBezTo>
                <a:cubicBezTo>
                  <a:pt x="1073" y="590"/>
                  <a:pt x="1073" y="590"/>
                  <a:pt x="1073" y="591"/>
                </a:cubicBezTo>
                <a:cubicBezTo>
                  <a:pt x="1073" y="591"/>
                  <a:pt x="1073" y="591"/>
                  <a:pt x="1073" y="591"/>
                </a:cubicBezTo>
                <a:cubicBezTo>
                  <a:pt x="1073" y="591"/>
                  <a:pt x="1073" y="592"/>
                  <a:pt x="1073" y="592"/>
                </a:cubicBezTo>
                <a:cubicBezTo>
                  <a:pt x="1073" y="592"/>
                  <a:pt x="1073" y="592"/>
                  <a:pt x="1073" y="592"/>
                </a:cubicBezTo>
                <a:cubicBezTo>
                  <a:pt x="1072" y="593"/>
                  <a:pt x="1072" y="594"/>
                  <a:pt x="1071" y="595"/>
                </a:cubicBezTo>
                <a:cubicBezTo>
                  <a:pt x="1070" y="596"/>
                  <a:pt x="1068" y="597"/>
                  <a:pt x="1067" y="598"/>
                </a:cubicBezTo>
                <a:cubicBezTo>
                  <a:pt x="1066" y="600"/>
                  <a:pt x="1064" y="601"/>
                  <a:pt x="1063" y="602"/>
                </a:cubicBezTo>
                <a:cubicBezTo>
                  <a:pt x="1062" y="603"/>
                  <a:pt x="1060" y="605"/>
                  <a:pt x="1059" y="606"/>
                </a:cubicBezTo>
                <a:cubicBezTo>
                  <a:pt x="1057" y="607"/>
                  <a:pt x="1056" y="609"/>
                  <a:pt x="1055" y="610"/>
                </a:cubicBezTo>
                <a:cubicBezTo>
                  <a:pt x="1053" y="612"/>
                  <a:pt x="1052" y="613"/>
                  <a:pt x="1051" y="615"/>
                </a:cubicBezTo>
                <a:cubicBezTo>
                  <a:pt x="1050" y="616"/>
                  <a:pt x="1049" y="618"/>
                  <a:pt x="1048" y="619"/>
                </a:cubicBezTo>
                <a:cubicBezTo>
                  <a:pt x="1047" y="620"/>
                  <a:pt x="1046" y="622"/>
                  <a:pt x="1046" y="623"/>
                </a:cubicBezTo>
                <a:cubicBezTo>
                  <a:pt x="1046" y="624"/>
                  <a:pt x="1046" y="624"/>
                  <a:pt x="1045" y="624"/>
                </a:cubicBezTo>
                <a:cubicBezTo>
                  <a:pt x="1045" y="625"/>
                  <a:pt x="1045" y="625"/>
                  <a:pt x="1045" y="625"/>
                </a:cubicBezTo>
                <a:cubicBezTo>
                  <a:pt x="1045" y="626"/>
                  <a:pt x="1045" y="627"/>
                  <a:pt x="1045" y="627"/>
                </a:cubicBezTo>
                <a:cubicBezTo>
                  <a:pt x="1045" y="628"/>
                  <a:pt x="1045" y="628"/>
                  <a:pt x="1045" y="629"/>
                </a:cubicBezTo>
                <a:cubicBezTo>
                  <a:pt x="1045" y="629"/>
                  <a:pt x="1045" y="630"/>
                  <a:pt x="1045" y="630"/>
                </a:cubicBezTo>
                <a:cubicBezTo>
                  <a:pt x="1044" y="631"/>
                  <a:pt x="1045" y="632"/>
                  <a:pt x="1045" y="632"/>
                </a:cubicBezTo>
                <a:cubicBezTo>
                  <a:pt x="1045" y="633"/>
                  <a:pt x="1045" y="633"/>
                  <a:pt x="1045" y="633"/>
                </a:cubicBezTo>
                <a:cubicBezTo>
                  <a:pt x="1045" y="633"/>
                  <a:pt x="1045" y="633"/>
                  <a:pt x="1045" y="632"/>
                </a:cubicBezTo>
                <a:cubicBezTo>
                  <a:pt x="1045" y="632"/>
                  <a:pt x="1045" y="631"/>
                  <a:pt x="1045" y="630"/>
                </a:cubicBezTo>
                <a:cubicBezTo>
                  <a:pt x="1046" y="630"/>
                  <a:pt x="1046" y="629"/>
                  <a:pt x="1047" y="628"/>
                </a:cubicBezTo>
                <a:cubicBezTo>
                  <a:pt x="1047" y="627"/>
                  <a:pt x="1047" y="627"/>
                  <a:pt x="1047" y="626"/>
                </a:cubicBezTo>
                <a:cubicBezTo>
                  <a:pt x="1048" y="625"/>
                  <a:pt x="1048" y="625"/>
                  <a:pt x="1048" y="624"/>
                </a:cubicBezTo>
                <a:cubicBezTo>
                  <a:pt x="1049" y="623"/>
                  <a:pt x="1049" y="622"/>
                  <a:pt x="1050" y="620"/>
                </a:cubicBezTo>
                <a:cubicBezTo>
                  <a:pt x="1051" y="619"/>
                  <a:pt x="1052" y="617"/>
                  <a:pt x="1053" y="616"/>
                </a:cubicBezTo>
                <a:cubicBezTo>
                  <a:pt x="1055" y="613"/>
                  <a:pt x="1058" y="610"/>
                  <a:pt x="1060" y="608"/>
                </a:cubicBezTo>
                <a:cubicBezTo>
                  <a:pt x="1062" y="606"/>
                  <a:pt x="1063" y="605"/>
                  <a:pt x="1065" y="604"/>
                </a:cubicBezTo>
                <a:cubicBezTo>
                  <a:pt x="1066" y="603"/>
                  <a:pt x="1067" y="601"/>
                  <a:pt x="1069" y="600"/>
                </a:cubicBezTo>
                <a:cubicBezTo>
                  <a:pt x="1070" y="599"/>
                  <a:pt x="1071" y="598"/>
                  <a:pt x="1072" y="597"/>
                </a:cubicBezTo>
                <a:cubicBezTo>
                  <a:pt x="1074" y="595"/>
                  <a:pt x="1075" y="594"/>
                  <a:pt x="1076" y="593"/>
                </a:cubicBezTo>
                <a:cubicBezTo>
                  <a:pt x="1076" y="593"/>
                  <a:pt x="1076" y="593"/>
                  <a:pt x="1076" y="592"/>
                </a:cubicBezTo>
                <a:cubicBezTo>
                  <a:pt x="1077" y="592"/>
                  <a:pt x="1077" y="592"/>
                  <a:pt x="1077" y="592"/>
                </a:cubicBezTo>
                <a:cubicBezTo>
                  <a:pt x="1077" y="591"/>
                  <a:pt x="1078" y="590"/>
                  <a:pt x="1078" y="590"/>
                </a:cubicBezTo>
                <a:cubicBezTo>
                  <a:pt x="1079" y="589"/>
                  <a:pt x="1079" y="588"/>
                  <a:pt x="1079" y="587"/>
                </a:cubicBezTo>
                <a:cubicBezTo>
                  <a:pt x="1080" y="586"/>
                  <a:pt x="1080" y="586"/>
                  <a:pt x="1080" y="585"/>
                </a:cubicBezTo>
                <a:cubicBezTo>
                  <a:pt x="1080" y="585"/>
                  <a:pt x="1081" y="585"/>
                  <a:pt x="1081" y="585"/>
                </a:cubicBezTo>
                <a:cubicBezTo>
                  <a:pt x="1081" y="585"/>
                  <a:pt x="1080" y="585"/>
                  <a:pt x="1080" y="585"/>
                </a:cubicBezTo>
                <a:cubicBezTo>
                  <a:pt x="1080" y="586"/>
                  <a:pt x="1079" y="586"/>
                  <a:pt x="1079" y="587"/>
                </a:cubicBezTo>
                <a:cubicBezTo>
                  <a:pt x="1078" y="587"/>
                  <a:pt x="1077" y="588"/>
                  <a:pt x="1077" y="589"/>
                </a:cubicBezTo>
                <a:cubicBezTo>
                  <a:pt x="1076" y="589"/>
                  <a:pt x="1076" y="589"/>
                  <a:pt x="1076" y="589"/>
                </a:cubicBezTo>
                <a:cubicBezTo>
                  <a:pt x="1076" y="589"/>
                  <a:pt x="1076" y="589"/>
                  <a:pt x="1076" y="588"/>
                </a:cubicBezTo>
                <a:cubicBezTo>
                  <a:pt x="1077" y="587"/>
                  <a:pt x="1077" y="586"/>
                  <a:pt x="1077" y="585"/>
                </a:cubicBezTo>
                <a:cubicBezTo>
                  <a:pt x="1077" y="584"/>
                  <a:pt x="1077" y="583"/>
                  <a:pt x="1077" y="582"/>
                </a:cubicBezTo>
                <a:cubicBezTo>
                  <a:pt x="1077" y="581"/>
                  <a:pt x="1077" y="580"/>
                  <a:pt x="1077" y="579"/>
                </a:cubicBezTo>
                <a:cubicBezTo>
                  <a:pt x="1077" y="578"/>
                  <a:pt x="1077" y="578"/>
                  <a:pt x="1077" y="577"/>
                </a:cubicBezTo>
                <a:cubicBezTo>
                  <a:pt x="1077" y="577"/>
                  <a:pt x="1077" y="577"/>
                  <a:pt x="1077" y="577"/>
                </a:cubicBezTo>
                <a:cubicBezTo>
                  <a:pt x="1077" y="576"/>
                  <a:pt x="1077" y="576"/>
                  <a:pt x="1077" y="576"/>
                </a:cubicBezTo>
                <a:cubicBezTo>
                  <a:pt x="1083" y="573"/>
                  <a:pt x="1085" y="569"/>
                  <a:pt x="1085" y="565"/>
                </a:cubicBezTo>
                <a:cubicBezTo>
                  <a:pt x="1122" y="555"/>
                  <a:pt x="1146" y="575"/>
                  <a:pt x="1175" y="599"/>
                </a:cubicBezTo>
                <a:cubicBezTo>
                  <a:pt x="1185" y="608"/>
                  <a:pt x="1194" y="620"/>
                  <a:pt x="1204" y="628"/>
                </a:cubicBezTo>
                <a:cubicBezTo>
                  <a:pt x="1204" y="629"/>
                  <a:pt x="1205" y="629"/>
                  <a:pt x="1205" y="630"/>
                </a:cubicBezTo>
                <a:cubicBezTo>
                  <a:pt x="1205" y="630"/>
                  <a:pt x="1205" y="630"/>
                  <a:pt x="1205" y="630"/>
                </a:cubicBezTo>
                <a:cubicBezTo>
                  <a:pt x="1202" y="630"/>
                  <a:pt x="1199" y="631"/>
                  <a:pt x="1195" y="632"/>
                </a:cubicBezTo>
                <a:cubicBezTo>
                  <a:pt x="1196" y="631"/>
                  <a:pt x="1196" y="631"/>
                  <a:pt x="1196" y="631"/>
                </a:cubicBezTo>
                <a:cubicBezTo>
                  <a:pt x="1194" y="628"/>
                  <a:pt x="1194" y="628"/>
                  <a:pt x="1194" y="628"/>
                </a:cubicBezTo>
                <a:cubicBezTo>
                  <a:pt x="1186" y="615"/>
                  <a:pt x="1167" y="614"/>
                  <a:pt x="1157" y="627"/>
                </a:cubicBezTo>
                <a:cubicBezTo>
                  <a:pt x="1162" y="629"/>
                  <a:pt x="1168" y="634"/>
                  <a:pt x="1174" y="637"/>
                </a:cubicBezTo>
                <a:cubicBezTo>
                  <a:pt x="1173" y="641"/>
                  <a:pt x="1171" y="645"/>
                  <a:pt x="1170" y="650"/>
                </a:cubicBezTo>
                <a:cubicBezTo>
                  <a:pt x="1169" y="653"/>
                  <a:pt x="1168" y="656"/>
                  <a:pt x="1167" y="659"/>
                </a:cubicBezTo>
                <a:cubicBezTo>
                  <a:pt x="1166" y="661"/>
                  <a:pt x="1166" y="663"/>
                  <a:pt x="1165" y="665"/>
                </a:cubicBezTo>
                <a:cubicBezTo>
                  <a:pt x="1165" y="665"/>
                  <a:pt x="1165" y="665"/>
                  <a:pt x="1165" y="666"/>
                </a:cubicBezTo>
                <a:cubicBezTo>
                  <a:pt x="1165" y="666"/>
                  <a:pt x="1165" y="667"/>
                  <a:pt x="1165" y="667"/>
                </a:cubicBezTo>
                <a:cubicBezTo>
                  <a:pt x="1165" y="668"/>
                  <a:pt x="1165" y="669"/>
                  <a:pt x="1164" y="670"/>
                </a:cubicBezTo>
                <a:cubicBezTo>
                  <a:pt x="1163" y="678"/>
                  <a:pt x="1162" y="686"/>
                  <a:pt x="1162" y="695"/>
                </a:cubicBezTo>
                <a:cubicBezTo>
                  <a:pt x="1162" y="699"/>
                  <a:pt x="1162" y="703"/>
                  <a:pt x="1163" y="706"/>
                </a:cubicBezTo>
                <a:cubicBezTo>
                  <a:pt x="1162" y="706"/>
                  <a:pt x="1161" y="705"/>
                  <a:pt x="1160" y="704"/>
                </a:cubicBezTo>
                <a:cubicBezTo>
                  <a:pt x="1159" y="703"/>
                  <a:pt x="1159" y="703"/>
                  <a:pt x="1158" y="702"/>
                </a:cubicBezTo>
                <a:cubicBezTo>
                  <a:pt x="1146" y="684"/>
                  <a:pt x="1125" y="675"/>
                  <a:pt x="1113" y="672"/>
                </a:cubicBezTo>
                <a:cubicBezTo>
                  <a:pt x="1113" y="671"/>
                  <a:pt x="1113" y="671"/>
                  <a:pt x="1113" y="671"/>
                </a:cubicBezTo>
                <a:cubicBezTo>
                  <a:pt x="1113" y="671"/>
                  <a:pt x="1113" y="670"/>
                  <a:pt x="1113" y="670"/>
                </a:cubicBezTo>
                <a:cubicBezTo>
                  <a:pt x="1113" y="670"/>
                  <a:pt x="1113" y="669"/>
                  <a:pt x="1113" y="668"/>
                </a:cubicBezTo>
                <a:cubicBezTo>
                  <a:pt x="1113" y="668"/>
                  <a:pt x="1113" y="667"/>
                  <a:pt x="1113" y="667"/>
                </a:cubicBezTo>
                <a:cubicBezTo>
                  <a:pt x="1113" y="666"/>
                  <a:pt x="1113" y="665"/>
                  <a:pt x="1113" y="665"/>
                </a:cubicBezTo>
                <a:cubicBezTo>
                  <a:pt x="1113" y="664"/>
                  <a:pt x="1113" y="663"/>
                  <a:pt x="1113" y="663"/>
                </a:cubicBezTo>
                <a:cubicBezTo>
                  <a:pt x="1113" y="661"/>
                  <a:pt x="1113" y="660"/>
                  <a:pt x="1113" y="658"/>
                </a:cubicBezTo>
                <a:cubicBezTo>
                  <a:pt x="1113" y="657"/>
                  <a:pt x="1114" y="655"/>
                  <a:pt x="1114" y="654"/>
                </a:cubicBezTo>
                <a:cubicBezTo>
                  <a:pt x="1114" y="653"/>
                  <a:pt x="1115" y="651"/>
                  <a:pt x="1115" y="650"/>
                </a:cubicBezTo>
                <a:cubicBezTo>
                  <a:pt x="1115" y="648"/>
                  <a:pt x="1116" y="647"/>
                  <a:pt x="1116" y="646"/>
                </a:cubicBezTo>
                <a:cubicBezTo>
                  <a:pt x="1116" y="646"/>
                  <a:pt x="1117" y="646"/>
                  <a:pt x="1117" y="646"/>
                </a:cubicBezTo>
                <a:cubicBezTo>
                  <a:pt x="1138" y="642"/>
                  <a:pt x="1134" y="627"/>
                  <a:pt x="1124" y="611"/>
                </a:cubicBezTo>
                <a:cubicBezTo>
                  <a:pt x="1121" y="627"/>
                  <a:pt x="1107" y="628"/>
                  <a:pt x="1114" y="646"/>
                </a:cubicBezTo>
                <a:cubicBezTo>
                  <a:pt x="1113" y="647"/>
                  <a:pt x="1113" y="648"/>
                  <a:pt x="1113" y="649"/>
                </a:cubicBezTo>
                <a:cubicBezTo>
                  <a:pt x="1112" y="650"/>
                  <a:pt x="1112" y="652"/>
                  <a:pt x="1111" y="653"/>
                </a:cubicBezTo>
                <a:cubicBezTo>
                  <a:pt x="1111" y="655"/>
                  <a:pt x="1111" y="656"/>
                  <a:pt x="1111" y="658"/>
                </a:cubicBezTo>
                <a:cubicBezTo>
                  <a:pt x="1110" y="659"/>
                  <a:pt x="1110" y="661"/>
                  <a:pt x="1110" y="662"/>
                </a:cubicBezTo>
                <a:cubicBezTo>
                  <a:pt x="1110" y="663"/>
                  <a:pt x="1110" y="664"/>
                  <a:pt x="1110" y="665"/>
                </a:cubicBezTo>
                <a:cubicBezTo>
                  <a:pt x="1110" y="665"/>
                  <a:pt x="1110" y="666"/>
                  <a:pt x="1110" y="667"/>
                </a:cubicBezTo>
                <a:cubicBezTo>
                  <a:pt x="1110" y="667"/>
                  <a:pt x="1110" y="668"/>
                  <a:pt x="1110" y="669"/>
                </a:cubicBezTo>
                <a:cubicBezTo>
                  <a:pt x="1110" y="669"/>
                  <a:pt x="1110" y="670"/>
                  <a:pt x="1110" y="670"/>
                </a:cubicBezTo>
                <a:cubicBezTo>
                  <a:pt x="1110" y="671"/>
                  <a:pt x="1110" y="671"/>
                  <a:pt x="1110" y="671"/>
                </a:cubicBezTo>
                <a:cubicBezTo>
                  <a:pt x="1109" y="670"/>
                  <a:pt x="1108" y="670"/>
                  <a:pt x="1108" y="670"/>
                </a:cubicBezTo>
                <a:cubicBezTo>
                  <a:pt x="1107" y="670"/>
                  <a:pt x="1107" y="670"/>
                  <a:pt x="1107" y="670"/>
                </a:cubicBezTo>
                <a:cubicBezTo>
                  <a:pt x="1107" y="669"/>
                  <a:pt x="1106" y="668"/>
                  <a:pt x="1106" y="668"/>
                </a:cubicBezTo>
                <a:cubicBezTo>
                  <a:pt x="1106" y="667"/>
                  <a:pt x="1105" y="666"/>
                  <a:pt x="1105" y="666"/>
                </a:cubicBezTo>
                <a:cubicBezTo>
                  <a:pt x="1104" y="664"/>
                  <a:pt x="1104" y="663"/>
                  <a:pt x="1103" y="662"/>
                </a:cubicBezTo>
                <a:cubicBezTo>
                  <a:pt x="1103" y="661"/>
                  <a:pt x="1102" y="661"/>
                  <a:pt x="1102" y="660"/>
                </a:cubicBezTo>
                <a:cubicBezTo>
                  <a:pt x="1102" y="659"/>
                  <a:pt x="1101" y="659"/>
                  <a:pt x="1101" y="658"/>
                </a:cubicBezTo>
                <a:cubicBezTo>
                  <a:pt x="1101" y="657"/>
                  <a:pt x="1100" y="656"/>
                  <a:pt x="1100" y="654"/>
                </a:cubicBezTo>
                <a:cubicBezTo>
                  <a:pt x="1100" y="653"/>
                  <a:pt x="1099" y="652"/>
                  <a:pt x="1099" y="651"/>
                </a:cubicBezTo>
                <a:cubicBezTo>
                  <a:pt x="1099" y="650"/>
                  <a:pt x="1098" y="649"/>
                  <a:pt x="1098" y="648"/>
                </a:cubicBezTo>
                <a:cubicBezTo>
                  <a:pt x="1097" y="646"/>
                  <a:pt x="1097" y="644"/>
                  <a:pt x="1097" y="643"/>
                </a:cubicBezTo>
                <a:cubicBezTo>
                  <a:pt x="1096" y="641"/>
                  <a:pt x="1096" y="640"/>
                  <a:pt x="1096" y="639"/>
                </a:cubicBezTo>
                <a:cubicBezTo>
                  <a:pt x="1096" y="638"/>
                  <a:pt x="1096" y="638"/>
                  <a:pt x="1096" y="638"/>
                </a:cubicBezTo>
                <a:cubicBezTo>
                  <a:pt x="1096" y="638"/>
                  <a:pt x="1096" y="638"/>
                  <a:pt x="1096" y="639"/>
                </a:cubicBezTo>
                <a:cubicBezTo>
                  <a:pt x="1096" y="640"/>
                  <a:pt x="1096" y="640"/>
                  <a:pt x="1096" y="641"/>
                </a:cubicBezTo>
                <a:cubicBezTo>
                  <a:pt x="1096" y="641"/>
                  <a:pt x="1095" y="642"/>
                  <a:pt x="1096" y="643"/>
                </a:cubicBezTo>
                <a:cubicBezTo>
                  <a:pt x="1096" y="644"/>
                  <a:pt x="1095" y="646"/>
                  <a:pt x="1096" y="648"/>
                </a:cubicBezTo>
                <a:cubicBezTo>
                  <a:pt x="1096" y="649"/>
                  <a:pt x="1096" y="650"/>
                  <a:pt x="1096" y="652"/>
                </a:cubicBezTo>
                <a:cubicBezTo>
                  <a:pt x="1096" y="652"/>
                  <a:pt x="1096" y="653"/>
                  <a:pt x="1096" y="653"/>
                </a:cubicBezTo>
                <a:cubicBezTo>
                  <a:pt x="1097" y="654"/>
                  <a:pt x="1097" y="655"/>
                  <a:pt x="1097" y="655"/>
                </a:cubicBezTo>
                <a:cubicBezTo>
                  <a:pt x="1097" y="657"/>
                  <a:pt x="1098" y="658"/>
                  <a:pt x="1098" y="659"/>
                </a:cubicBezTo>
                <a:cubicBezTo>
                  <a:pt x="1099" y="660"/>
                  <a:pt x="1099" y="660"/>
                  <a:pt x="1099" y="661"/>
                </a:cubicBezTo>
                <a:cubicBezTo>
                  <a:pt x="1099" y="661"/>
                  <a:pt x="1099" y="661"/>
                  <a:pt x="1099" y="662"/>
                </a:cubicBezTo>
                <a:cubicBezTo>
                  <a:pt x="1097" y="659"/>
                  <a:pt x="1095" y="655"/>
                  <a:pt x="1091" y="652"/>
                </a:cubicBezTo>
                <a:cubicBezTo>
                  <a:pt x="1091" y="652"/>
                  <a:pt x="1091" y="652"/>
                  <a:pt x="1091" y="652"/>
                </a:cubicBezTo>
                <a:cubicBezTo>
                  <a:pt x="1091" y="652"/>
                  <a:pt x="1091" y="652"/>
                  <a:pt x="1091" y="652"/>
                </a:cubicBezTo>
                <a:cubicBezTo>
                  <a:pt x="1082" y="642"/>
                  <a:pt x="1069" y="630"/>
                  <a:pt x="1051" y="622"/>
                </a:cubicBezTo>
                <a:cubicBezTo>
                  <a:pt x="1067" y="633"/>
                  <a:pt x="1076" y="647"/>
                  <a:pt x="1080" y="656"/>
                </a:cubicBezTo>
                <a:cubicBezTo>
                  <a:pt x="1073" y="659"/>
                  <a:pt x="1066" y="662"/>
                  <a:pt x="1066" y="668"/>
                </a:cubicBezTo>
                <a:cubicBezTo>
                  <a:pt x="1061" y="669"/>
                  <a:pt x="1056" y="669"/>
                  <a:pt x="1050" y="669"/>
                </a:cubicBezTo>
                <a:cubicBezTo>
                  <a:pt x="1048" y="659"/>
                  <a:pt x="1047" y="649"/>
                  <a:pt x="1045" y="639"/>
                </a:cubicBezTo>
                <a:close/>
                <a:moveTo>
                  <a:pt x="1166" y="573"/>
                </a:moveTo>
                <a:cubicBezTo>
                  <a:pt x="1160" y="569"/>
                  <a:pt x="1154" y="566"/>
                  <a:pt x="1148" y="563"/>
                </a:cubicBezTo>
                <a:cubicBezTo>
                  <a:pt x="1156" y="565"/>
                  <a:pt x="1160" y="567"/>
                  <a:pt x="1166" y="573"/>
                </a:cubicBezTo>
                <a:close/>
                <a:moveTo>
                  <a:pt x="986" y="706"/>
                </a:moveTo>
                <a:cubicBezTo>
                  <a:pt x="993" y="706"/>
                  <a:pt x="1002" y="705"/>
                  <a:pt x="1011" y="704"/>
                </a:cubicBezTo>
                <a:cubicBezTo>
                  <a:pt x="1012" y="704"/>
                  <a:pt x="1012" y="704"/>
                  <a:pt x="1012" y="704"/>
                </a:cubicBezTo>
                <a:cubicBezTo>
                  <a:pt x="1014" y="705"/>
                  <a:pt x="1015" y="707"/>
                  <a:pt x="1017" y="708"/>
                </a:cubicBezTo>
                <a:cubicBezTo>
                  <a:pt x="1019" y="709"/>
                  <a:pt x="1021" y="711"/>
                  <a:pt x="1023" y="712"/>
                </a:cubicBezTo>
                <a:cubicBezTo>
                  <a:pt x="1028" y="715"/>
                  <a:pt x="1032" y="718"/>
                  <a:pt x="1037" y="720"/>
                </a:cubicBezTo>
                <a:cubicBezTo>
                  <a:pt x="1038" y="721"/>
                  <a:pt x="1040" y="722"/>
                  <a:pt x="1041" y="723"/>
                </a:cubicBezTo>
                <a:cubicBezTo>
                  <a:pt x="1041" y="723"/>
                  <a:pt x="1041" y="723"/>
                  <a:pt x="1040" y="723"/>
                </a:cubicBezTo>
                <a:cubicBezTo>
                  <a:pt x="1040" y="723"/>
                  <a:pt x="1040" y="723"/>
                  <a:pt x="1039" y="723"/>
                </a:cubicBezTo>
                <a:cubicBezTo>
                  <a:pt x="1039" y="723"/>
                  <a:pt x="1039" y="723"/>
                  <a:pt x="1038" y="723"/>
                </a:cubicBezTo>
                <a:cubicBezTo>
                  <a:pt x="1038" y="723"/>
                  <a:pt x="1038" y="724"/>
                  <a:pt x="1037" y="724"/>
                </a:cubicBezTo>
                <a:cubicBezTo>
                  <a:pt x="1035" y="725"/>
                  <a:pt x="1032" y="727"/>
                  <a:pt x="1029" y="729"/>
                </a:cubicBezTo>
                <a:cubicBezTo>
                  <a:pt x="1026" y="730"/>
                  <a:pt x="1023" y="732"/>
                  <a:pt x="1020" y="734"/>
                </a:cubicBezTo>
                <a:cubicBezTo>
                  <a:pt x="1021" y="733"/>
                  <a:pt x="1021" y="733"/>
                  <a:pt x="1021" y="733"/>
                </a:cubicBezTo>
                <a:cubicBezTo>
                  <a:pt x="1018" y="731"/>
                  <a:pt x="1018" y="731"/>
                  <a:pt x="1018" y="731"/>
                </a:cubicBezTo>
                <a:cubicBezTo>
                  <a:pt x="1006" y="722"/>
                  <a:pt x="989" y="727"/>
                  <a:pt x="984" y="742"/>
                </a:cubicBezTo>
                <a:cubicBezTo>
                  <a:pt x="996" y="743"/>
                  <a:pt x="1015" y="753"/>
                  <a:pt x="1020" y="737"/>
                </a:cubicBezTo>
                <a:cubicBezTo>
                  <a:pt x="1020" y="737"/>
                  <a:pt x="1020" y="737"/>
                  <a:pt x="1020" y="737"/>
                </a:cubicBezTo>
                <a:cubicBezTo>
                  <a:pt x="1024" y="735"/>
                  <a:pt x="1027" y="733"/>
                  <a:pt x="1030" y="731"/>
                </a:cubicBezTo>
                <a:cubicBezTo>
                  <a:pt x="1033" y="729"/>
                  <a:pt x="1036" y="727"/>
                  <a:pt x="1038" y="726"/>
                </a:cubicBezTo>
                <a:cubicBezTo>
                  <a:pt x="1039" y="726"/>
                  <a:pt x="1039" y="726"/>
                  <a:pt x="1039" y="726"/>
                </a:cubicBezTo>
                <a:cubicBezTo>
                  <a:pt x="1040" y="726"/>
                  <a:pt x="1040" y="725"/>
                  <a:pt x="1040" y="725"/>
                </a:cubicBezTo>
                <a:cubicBezTo>
                  <a:pt x="1040" y="725"/>
                  <a:pt x="1041" y="725"/>
                  <a:pt x="1041" y="725"/>
                </a:cubicBezTo>
                <a:cubicBezTo>
                  <a:pt x="1041" y="725"/>
                  <a:pt x="1041" y="725"/>
                  <a:pt x="1042" y="725"/>
                </a:cubicBezTo>
                <a:cubicBezTo>
                  <a:pt x="1042" y="725"/>
                  <a:pt x="1043" y="724"/>
                  <a:pt x="1043" y="724"/>
                </a:cubicBezTo>
                <a:cubicBezTo>
                  <a:pt x="1046" y="726"/>
                  <a:pt x="1048" y="727"/>
                  <a:pt x="1050" y="729"/>
                </a:cubicBezTo>
                <a:cubicBezTo>
                  <a:pt x="1053" y="730"/>
                  <a:pt x="1055" y="731"/>
                  <a:pt x="1057" y="733"/>
                </a:cubicBezTo>
                <a:cubicBezTo>
                  <a:pt x="1058" y="734"/>
                  <a:pt x="1060" y="735"/>
                  <a:pt x="1062" y="736"/>
                </a:cubicBezTo>
                <a:cubicBezTo>
                  <a:pt x="1063" y="737"/>
                  <a:pt x="1063" y="737"/>
                  <a:pt x="1064" y="738"/>
                </a:cubicBezTo>
                <a:cubicBezTo>
                  <a:pt x="1065" y="738"/>
                  <a:pt x="1066" y="739"/>
                  <a:pt x="1066" y="739"/>
                </a:cubicBezTo>
                <a:cubicBezTo>
                  <a:pt x="1068" y="740"/>
                  <a:pt x="1069" y="741"/>
                  <a:pt x="1070" y="741"/>
                </a:cubicBezTo>
                <a:cubicBezTo>
                  <a:pt x="1071" y="742"/>
                  <a:pt x="1071" y="742"/>
                  <a:pt x="1072" y="742"/>
                </a:cubicBezTo>
                <a:cubicBezTo>
                  <a:pt x="1072" y="744"/>
                  <a:pt x="1073" y="746"/>
                  <a:pt x="1074" y="747"/>
                </a:cubicBezTo>
                <a:cubicBezTo>
                  <a:pt x="1074" y="748"/>
                  <a:pt x="1074" y="748"/>
                  <a:pt x="1074" y="748"/>
                </a:cubicBezTo>
                <a:cubicBezTo>
                  <a:pt x="1065" y="744"/>
                  <a:pt x="1051" y="745"/>
                  <a:pt x="1043" y="749"/>
                </a:cubicBezTo>
                <a:cubicBezTo>
                  <a:pt x="1051" y="751"/>
                  <a:pt x="1055" y="751"/>
                  <a:pt x="1060" y="756"/>
                </a:cubicBezTo>
                <a:cubicBezTo>
                  <a:pt x="1064" y="760"/>
                  <a:pt x="1071" y="770"/>
                  <a:pt x="1077" y="762"/>
                </a:cubicBezTo>
                <a:cubicBezTo>
                  <a:pt x="1077" y="763"/>
                  <a:pt x="1077" y="763"/>
                  <a:pt x="1077" y="763"/>
                </a:cubicBezTo>
                <a:cubicBezTo>
                  <a:pt x="1078" y="763"/>
                  <a:pt x="1079" y="763"/>
                  <a:pt x="1080" y="763"/>
                </a:cubicBezTo>
                <a:cubicBezTo>
                  <a:pt x="1084" y="776"/>
                  <a:pt x="1087" y="789"/>
                  <a:pt x="1089" y="801"/>
                </a:cubicBezTo>
                <a:cubicBezTo>
                  <a:pt x="1089" y="801"/>
                  <a:pt x="1088" y="800"/>
                  <a:pt x="1088" y="800"/>
                </a:cubicBezTo>
                <a:cubicBezTo>
                  <a:pt x="1088" y="800"/>
                  <a:pt x="1087" y="800"/>
                  <a:pt x="1086" y="799"/>
                </a:cubicBezTo>
                <a:cubicBezTo>
                  <a:pt x="1085" y="799"/>
                  <a:pt x="1084" y="799"/>
                  <a:pt x="1083" y="798"/>
                </a:cubicBezTo>
                <a:cubicBezTo>
                  <a:pt x="1083" y="798"/>
                  <a:pt x="1082" y="798"/>
                  <a:pt x="1081" y="798"/>
                </a:cubicBezTo>
                <a:cubicBezTo>
                  <a:pt x="1081" y="798"/>
                  <a:pt x="1081" y="797"/>
                  <a:pt x="1080" y="797"/>
                </a:cubicBezTo>
                <a:cubicBezTo>
                  <a:pt x="1081" y="797"/>
                  <a:pt x="1081" y="797"/>
                  <a:pt x="1081" y="797"/>
                </a:cubicBezTo>
                <a:cubicBezTo>
                  <a:pt x="1079" y="795"/>
                  <a:pt x="1078" y="794"/>
                  <a:pt x="1076" y="793"/>
                </a:cubicBezTo>
                <a:cubicBezTo>
                  <a:pt x="1066" y="783"/>
                  <a:pt x="1057" y="775"/>
                  <a:pt x="1051" y="771"/>
                </a:cubicBezTo>
                <a:cubicBezTo>
                  <a:pt x="1026" y="757"/>
                  <a:pt x="988" y="754"/>
                  <a:pt x="959" y="757"/>
                </a:cubicBezTo>
                <a:cubicBezTo>
                  <a:pt x="957" y="751"/>
                  <a:pt x="949" y="747"/>
                  <a:pt x="943" y="743"/>
                </a:cubicBezTo>
                <a:cubicBezTo>
                  <a:pt x="934" y="760"/>
                  <a:pt x="937" y="771"/>
                  <a:pt x="956" y="770"/>
                </a:cubicBezTo>
                <a:cubicBezTo>
                  <a:pt x="956" y="770"/>
                  <a:pt x="956" y="770"/>
                  <a:pt x="957" y="770"/>
                </a:cubicBezTo>
                <a:cubicBezTo>
                  <a:pt x="957" y="771"/>
                  <a:pt x="958" y="772"/>
                  <a:pt x="958" y="773"/>
                </a:cubicBezTo>
                <a:cubicBezTo>
                  <a:pt x="959" y="774"/>
                  <a:pt x="959" y="775"/>
                  <a:pt x="960" y="775"/>
                </a:cubicBezTo>
                <a:cubicBezTo>
                  <a:pt x="960" y="776"/>
                  <a:pt x="961" y="777"/>
                  <a:pt x="961" y="778"/>
                </a:cubicBezTo>
                <a:cubicBezTo>
                  <a:pt x="961" y="779"/>
                  <a:pt x="962" y="780"/>
                  <a:pt x="962" y="781"/>
                </a:cubicBezTo>
                <a:cubicBezTo>
                  <a:pt x="962" y="781"/>
                  <a:pt x="963" y="782"/>
                  <a:pt x="963" y="783"/>
                </a:cubicBezTo>
                <a:cubicBezTo>
                  <a:pt x="963" y="783"/>
                  <a:pt x="963" y="783"/>
                  <a:pt x="963" y="783"/>
                </a:cubicBezTo>
                <a:cubicBezTo>
                  <a:pt x="963" y="784"/>
                  <a:pt x="963" y="784"/>
                  <a:pt x="963" y="784"/>
                </a:cubicBezTo>
                <a:cubicBezTo>
                  <a:pt x="963" y="784"/>
                  <a:pt x="964" y="784"/>
                  <a:pt x="964" y="785"/>
                </a:cubicBezTo>
                <a:cubicBezTo>
                  <a:pt x="964" y="785"/>
                  <a:pt x="964" y="785"/>
                  <a:pt x="964" y="785"/>
                </a:cubicBezTo>
                <a:cubicBezTo>
                  <a:pt x="964" y="786"/>
                  <a:pt x="964" y="787"/>
                  <a:pt x="963" y="788"/>
                </a:cubicBezTo>
                <a:cubicBezTo>
                  <a:pt x="963" y="790"/>
                  <a:pt x="963" y="792"/>
                  <a:pt x="962" y="793"/>
                </a:cubicBezTo>
                <a:cubicBezTo>
                  <a:pt x="962" y="795"/>
                  <a:pt x="961" y="797"/>
                  <a:pt x="961" y="799"/>
                </a:cubicBezTo>
                <a:cubicBezTo>
                  <a:pt x="960" y="801"/>
                  <a:pt x="960" y="802"/>
                  <a:pt x="959" y="804"/>
                </a:cubicBezTo>
                <a:cubicBezTo>
                  <a:pt x="959" y="806"/>
                  <a:pt x="959" y="808"/>
                  <a:pt x="958" y="810"/>
                </a:cubicBezTo>
                <a:cubicBezTo>
                  <a:pt x="958" y="812"/>
                  <a:pt x="958" y="814"/>
                  <a:pt x="958" y="816"/>
                </a:cubicBezTo>
                <a:cubicBezTo>
                  <a:pt x="958" y="817"/>
                  <a:pt x="958" y="819"/>
                  <a:pt x="958" y="821"/>
                </a:cubicBezTo>
                <a:cubicBezTo>
                  <a:pt x="958" y="823"/>
                  <a:pt x="958" y="824"/>
                  <a:pt x="958" y="826"/>
                </a:cubicBezTo>
                <a:cubicBezTo>
                  <a:pt x="958" y="826"/>
                  <a:pt x="958" y="826"/>
                  <a:pt x="958" y="827"/>
                </a:cubicBezTo>
                <a:cubicBezTo>
                  <a:pt x="958" y="827"/>
                  <a:pt x="959" y="827"/>
                  <a:pt x="959" y="828"/>
                </a:cubicBezTo>
                <a:cubicBezTo>
                  <a:pt x="959" y="828"/>
                  <a:pt x="959" y="829"/>
                  <a:pt x="959" y="830"/>
                </a:cubicBezTo>
                <a:cubicBezTo>
                  <a:pt x="960" y="830"/>
                  <a:pt x="960" y="831"/>
                  <a:pt x="960" y="831"/>
                </a:cubicBezTo>
                <a:cubicBezTo>
                  <a:pt x="960" y="832"/>
                  <a:pt x="961" y="832"/>
                  <a:pt x="961" y="832"/>
                </a:cubicBezTo>
                <a:cubicBezTo>
                  <a:pt x="961" y="833"/>
                  <a:pt x="962" y="834"/>
                  <a:pt x="962" y="834"/>
                </a:cubicBezTo>
                <a:cubicBezTo>
                  <a:pt x="962" y="834"/>
                  <a:pt x="963" y="835"/>
                  <a:pt x="963" y="835"/>
                </a:cubicBezTo>
                <a:cubicBezTo>
                  <a:pt x="963" y="835"/>
                  <a:pt x="962" y="834"/>
                  <a:pt x="962" y="834"/>
                </a:cubicBezTo>
                <a:cubicBezTo>
                  <a:pt x="962" y="833"/>
                  <a:pt x="962" y="833"/>
                  <a:pt x="962" y="832"/>
                </a:cubicBezTo>
                <a:cubicBezTo>
                  <a:pt x="962" y="831"/>
                  <a:pt x="961" y="830"/>
                  <a:pt x="961" y="829"/>
                </a:cubicBezTo>
                <a:cubicBezTo>
                  <a:pt x="961" y="828"/>
                  <a:pt x="961" y="828"/>
                  <a:pt x="961" y="827"/>
                </a:cubicBezTo>
                <a:cubicBezTo>
                  <a:pt x="961" y="827"/>
                  <a:pt x="961" y="826"/>
                  <a:pt x="961" y="825"/>
                </a:cubicBezTo>
                <a:cubicBezTo>
                  <a:pt x="960" y="824"/>
                  <a:pt x="960" y="822"/>
                  <a:pt x="960" y="821"/>
                </a:cubicBezTo>
                <a:cubicBezTo>
                  <a:pt x="960" y="819"/>
                  <a:pt x="960" y="818"/>
                  <a:pt x="960" y="816"/>
                </a:cubicBezTo>
                <a:cubicBezTo>
                  <a:pt x="960" y="812"/>
                  <a:pt x="961" y="809"/>
                  <a:pt x="962" y="805"/>
                </a:cubicBezTo>
                <a:cubicBezTo>
                  <a:pt x="962" y="803"/>
                  <a:pt x="963" y="801"/>
                  <a:pt x="963" y="799"/>
                </a:cubicBezTo>
                <a:cubicBezTo>
                  <a:pt x="964" y="797"/>
                  <a:pt x="964" y="796"/>
                  <a:pt x="965" y="794"/>
                </a:cubicBezTo>
                <a:cubicBezTo>
                  <a:pt x="965" y="792"/>
                  <a:pt x="965" y="790"/>
                  <a:pt x="966" y="789"/>
                </a:cubicBezTo>
                <a:cubicBezTo>
                  <a:pt x="966" y="787"/>
                  <a:pt x="966" y="786"/>
                  <a:pt x="967" y="784"/>
                </a:cubicBezTo>
                <a:cubicBezTo>
                  <a:pt x="967" y="784"/>
                  <a:pt x="967" y="783"/>
                  <a:pt x="967" y="783"/>
                </a:cubicBezTo>
                <a:cubicBezTo>
                  <a:pt x="967" y="783"/>
                  <a:pt x="967" y="782"/>
                  <a:pt x="967" y="782"/>
                </a:cubicBezTo>
                <a:cubicBezTo>
                  <a:pt x="967" y="781"/>
                  <a:pt x="967" y="781"/>
                  <a:pt x="967" y="780"/>
                </a:cubicBezTo>
                <a:cubicBezTo>
                  <a:pt x="967" y="779"/>
                  <a:pt x="967" y="778"/>
                  <a:pt x="966" y="777"/>
                </a:cubicBezTo>
                <a:cubicBezTo>
                  <a:pt x="966" y="776"/>
                  <a:pt x="966" y="776"/>
                  <a:pt x="966" y="775"/>
                </a:cubicBezTo>
                <a:cubicBezTo>
                  <a:pt x="966" y="775"/>
                  <a:pt x="966" y="774"/>
                  <a:pt x="966" y="774"/>
                </a:cubicBezTo>
                <a:cubicBezTo>
                  <a:pt x="966" y="774"/>
                  <a:pt x="966" y="775"/>
                  <a:pt x="966" y="775"/>
                </a:cubicBezTo>
                <a:cubicBezTo>
                  <a:pt x="966" y="776"/>
                  <a:pt x="966" y="776"/>
                  <a:pt x="966" y="777"/>
                </a:cubicBezTo>
                <a:cubicBezTo>
                  <a:pt x="965" y="778"/>
                  <a:pt x="965" y="779"/>
                  <a:pt x="965" y="780"/>
                </a:cubicBezTo>
                <a:cubicBezTo>
                  <a:pt x="965" y="780"/>
                  <a:pt x="965" y="780"/>
                  <a:pt x="965" y="781"/>
                </a:cubicBezTo>
                <a:cubicBezTo>
                  <a:pt x="965" y="780"/>
                  <a:pt x="965" y="780"/>
                  <a:pt x="964" y="780"/>
                </a:cubicBezTo>
                <a:cubicBezTo>
                  <a:pt x="964" y="779"/>
                  <a:pt x="964" y="778"/>
                  <a:pt x="963" y="777"/>
                </a:cubicBezTo>
                <a:cubicBezTo>
                  <a:pt x="963" y="776"/>
                  <a:pt x="962" y="775"/>
                  <a:pt x="962" y="774"/>
                </a:cubicBezTo>
                <a:cubicBezTo>
                  <a:pt x="962" y="773"/>
                  <a:pt x="961" y="772"/>
                  <a:pt x="960" y="772"/>
                </a:cubicBezTo>
                <a:cubicBezTo>
                  <a:pt x="960" y="771"/>
                  <a:pt x="960" y="770"/>
                  <a:pt x="959" y="770"/>
                </a:cubicBezTo>
                <a:cubicBezTo>
                  <a:pt x="959" y="770"/>
                  <a:pt x="959" y="770"/>
                  <a:pt x="959" y="770"/>
                </a:cubicBezTo>
                <a:cubicBezTo>
                  <a:pt x="958" y="769"/>
                  <a:pt x="958" y="769"/>
                  <a:pt x="958" y="769"/>
                </a:cubicBezTo>
                <a:cubicBezTo>
                  <a:pt x="961" y="764"/>
                  <a:pt x="961" y="760"/>
                  <a:pt x="960" y="757"/>
                </a:cubicBezTo>
                <a:cubicBezTo>
                  <a:pt x="1030" y="770"/>
                  <a:pt x="1042" y="783"/>
                  <a:pt x="1042" y="783"/>
                </a:cubicBezTo>
                <a:cubicBezTo>
                  <a:pt x="1042" y="783"/>
                  <a:pt x="995" y="795"/>
                  <a:pt x="987" y="824"/>
                </a:cubicBezTo>
                <a:cubicBezTo>
                  <a:pt x="998" y="803"/>
                  <a:pt x="1041" y="796"/>
                  <a:pt x="1051" y="795"/>
                </a:cubicBezTo>
                <a:cubicBezTo>
                  <a:pt x="1050" y="796"/>
                  <a:pt x="1048" y="796"/>
                  <a:pt x="1046" y="797"/>
                </a:cubicBezTo>
                <a:cubicBezTo>
                  <a:pt x="1050" y="805"/>
                  <a:pt x="1056" y="807"/>
                  <a:pt x="1063" y="806"/>
                </a:cubicBezTo>
                <a:cubicBezTo>
                  <a:pt x="1067" y="810"/>
                  <a:pt x="1071" y="816"/>
                  <a:pt x="1075" y="823"/>
                </a:cubicBezTo>
                <a:cubicBezTo>
                  <a:pt x="1068" y="832"/>
                  <a:pt x="1062" y="845"/>
                  <a:pt x="1060" y="853"/>
                </a:cubicBezTo>
                <a:cubicBezTo>
                  <a:pt x="1066" y="849"/>
                  <a:pt x="1074" y="848"/>
                  <a:pt x="1083" y="847"/>
                </a:cubicBezTo>
                <a:cubicBezTo>
                  <a:pt x="1083" y="848"/>
                  <a:pt x="1083" y="850"/>
                  <a:pt x="1083" y="851"/>
                </a:cubicBezTo>
                <a:cubicBezTo>
                  <a:pt x="1082" y="850"/>
                  <a:pt x="1082" y="849"/>
                  <a:pt x="1081" y="848"/>
                </a:cubicBezTo>
                <a:cubicBezTo>
                  <a:pt x="1077" y="855"/>
                  <a:pt x="1077" y="862"/>
                  <a:pt x="1080" y="868"/>
                </a:cubicBezTo>
                <a:cubicBezTo>
                  <a:pt x="1074" y="886"/>
                  <a:pt x="1064" y="911"/>
                  <a:pt x="1063" y="919"/>
                </a:cubicBezTo>
                <a:cubicBezTo>
                  <a:pt x="1061" y="918"/>
                  <a:pt x="1060" y="917"/>
                  <a:pt x="1058" y="916"/>
                </a:cubicBezTo>
                <a:cubicBezTo>
                  <a:pt x="1056" y="914"/>
                  <a:pt x="1054" y="912"/>
                  <a:pt x="1052" y="911"/>
                </a:cubicBezTo>
                <a:cubicBezTo>
                  <a:pt x="1048" y="908"/>
                  <a:pt x="1043" y="905"/>
                  <a:pt x="1039" y="902"/>
                </a:cubicBezTo>
                <a:cubicBezTo>
                  <a:pt x="1032" y="897"/>
                  <a:pt x="1024" y="893"/>
                  <a:pt x="1017" y="888"/>
                </a:cubicBezTo>
                <a:cubicBezTo>
                  <a:pt x="1017" y="887"/>
                  <a:pt x="1017" y="887"/>
                  <a:pt x="1017" y="886"/>
                </a:cubicBezTo>
                <a:cubicBezTo>
                  <a:pt x="1017" y="886"/>
                  <a:pt x="1016" y="885"/>
                  <a:pt x="1016" y="885"/>
                </a:cubicBezTo>
                <a:cubicBezTo>
                  <a:pt x="1016" y="884"/>
                  <a:pt x="1016" y="884"/>
                  <a:pt x="1016" y="884"/>
                </a:cubicBezTo>
                <a:cubicBezTo>
                  <a:pt x="1016" y="883"/>
                  <a:pt x="1016" y="883"/>
                  <a:pt x="1015" y="882"/>
                </a:cubicBezTo>
                <a:cubicBezTo>
                  <a:pt x="1015" y="882"/>
                  <a:pt x="1015" y="882"/>
                  <a:pt x="1015" y="882"/>
                </a:cubicBezTo>
                <a:cubicBezTo>
                  <a:pt x="1015" y="881"/>
                  <a:pt x="1015" y="881"/>
                  <a:pt x="1015" y="881"/>
                </a:cubicBezTo>
                <a:cubicBezTo>
                  <a:pt x="1014" y="880"/>
                  <a:pt x="1014" y="880"/>
                  <a:pt x="1014" y="879"/>
                </a:cubicBezTo>
                <a:cubicBezTo>
                  <a:pt x="1014" y="879"/>
                  <a:pt x="1014" y="878"/>
                  <a:pt x="1013" y="878"/>
                </a:cubicBezTo>
                <a:cubicBezTo>
                  <a:pt x="1013" y="877"/>
                  <a:pt x="1013" y="877"/>
                  <a:pt x="1013" y="877"/>
                </a:cubicBezTo>
                <a:cubicBezTo>
                  <a:pt x="1013" y="876"/>
                  <a:pt x="1013" y="876"/>
                  <a:pt x="1013" y="876"/>
                </a:cubicBezTo>
                <a:cubicBezTo>
                  <a:pt x="1012" y="875"/>
                  <a:pt x="1012" y="875"/>
                  <a:pt x="1012" y="874"/>
                </a:cubicBezTo>
                <a:cubicBezTo>
                  <a:pt x="1012" y="873"/>
                  <a:pt x="1011" y="871"/>
                  <a:pt x="1011" y="870"/>
                </a:cubicBezTo>
                <a:cubicBezTo>
                  <a:pt x="1011" y="868"/>
                  <a:pt x="1010" y="867"/>
                  <a:pt x="1010" y="866"/>
                </a:cubicBezTo>
                <a:cubicBezTo>
                  <a:pt x="1010" y="864"/>
                  <a:pt x="1010" y="863"/>
                  <a:pt x="1010" y="861"/>
                </a:cubicBezTo>
                <a:cubicBezTo>
                  <a:pt x="1010" y="860"/>
                  <a:pt x="1010" y="859"/>
                  <a:pt x="1010" y="858"/>
                </a:cubicBezTo>
                <a:cubicBezTo>
                  <a:pt x="1016" y="855"/>
                  <a:pt x="1023" y="850"/>
                  <a:pt x="1024" y="844"/>
                </a:cubicBezTo>
                <a:cubicBezTo>
                  <a:pt x="1025" y="836"/>
                  <a:pt x="1017" y="831"/>
                  <a:pt x="1012" y="824"/>
                </a:cubicBezTo>
                <a:cubicBezTo>
                  <a:pt x="1006" y="836"/>
                  <a:pt x="988" y="850"/>
                  <a:pt x="1007" y="859"/>
                </a:cubicBezTo>
                <a:cubicBezTo>
                  <a:pt x="1007" y="859"/>
                  <a:pt x="1007" y="859"/>
                  <a:pt x="1007" y="859"/>
                </a:cubicBezTo>
                <a:cubicBezTo>
                  <a:pt x="1007" y="859"/>
                  <a:pt x="1006" y="859"/>
                  <a:pt x="1006" y="859"/>
                </a:cubicBezTo>
                <a:cubicBezTo>
                  <a:pt x="1007" y="859"/>
                  <a:pt x="1007" y="859"/>
                  <a:pt x="1007" y="859"/>
                </a:cubicBezTo>
                <a:cubicBezTo>
                  <a:pt x="1007" y="860"/>
                  <a:pt x="1007" y="861"/>
                  <a:pt x="1007" y="861"/>
                </a:cubicBezTo>
                <a:cubicBezTo>
                  <a:pt x="1007" y="863"/>
                  <a:pt x="1008" y="864"/>
                  <a:pt x="1008" y="866"/>
                </a:cubicBezTo>
                <a:cubicBezTo>
                  <a:pt x="1008" y="867"/>
                  <a:pt x="1008" y="869"/>
                  <a:pt x="1009" y="870"/>
                </a:cubicBezTo>
                <a:cubicBezTo>
                  <a:pt x="1009" y="872"/>
                  <a:pt x="1009" y="873"/>
                  <a:pt x="1010" y="875"/>
                </a:cubicBezTo>
                <a:cubicBezTo>
                  <a:pt x="1010" y="875"/>
                  <a:pt x="1010" y="876"/>
                  <a:pt x="1010" y="877"/>
                </a:cubicBezTo>
                <a:cubicBezTo>
                  <a:pt x="1010" y="877"/>
                  <a:pt x="1011" y="877"/>
                  <a:pt x="1011" y="878"/>
                </a:cubicBezTo>
                <a:cubicBezTo>
                  <a:pt x="1011" y="878"/>
                  <a:pt x="1011" y="878"/>
                  <a:pt x="1011" y="879"/>
                </a:cubicBezTo>
                <a:cubicBezTo>
                  <a:pt x="1011" y="879"/>
                  <a:pt x="1012" y="880"/>
                  <a:pt x="1012" y="880"/>
                </a:cubicBezTo>
                <a:cubicBezTo>
                  <a:pt x="1012" y="881"/>
                  <a:pt x="1012" y="881"/>
                  <a:pt x="1013" y="882"/>
                </a:cubicBezTo>
                <a:cubicBezTo>
                  <a:pt x="1013" y="882"/>
                  <a:pt x="1013" y="882"/>
                  <a:pt x="1013" y="883"/>
                </a:cubicBezTo>
                <a:cubicBezTo>
                  <a:pt x="1013" y="883"/>
                  <a:pt x="1013" y="883"/>
                  <a:pt x="1013" y="883"/>
                </a:cubicBezTo>
                <a:cubicBezTo>
                  <a:pt x="1014" y="884"/>
                  <a:pt x="1014" y="884"/>
                  <a:pt x="1014" y="885"/>
                </a:cubicBezTo>
                <a:cubicBezTo>
                  <a:pt x="1015" y="885"/>
                  <a:pt x="1015" y="885"/>
                  <a:pt x="1015" y="886"/>
                </a:cubicBezTo>
                <a:cubicBezTo>
                  <a:pt x="1015" y="886"/>
                  <a:pt x="1016" y="886"/>
                  <a:pt x="1016" y="886"/>
                </a:cubicBezTo>
                <a:cubicBezTo>
                  <a:pt x="1016" y="887"/>
                  <a:pt x="1017" y="887"/>
                  <a:pt x="1017" y="887"/>
                </a:cubicBezTo>
                <a:cubicBezTo>
                  <a:pt x="1015" y="886"/>
                  <a:pt x="1014" y="885"/>
                  <a:pt x="1012" y="884"/>
                </a:cubicBezTo>
                <a:cubicBezTo>
                  <a:pt x="1011" y="883"/>
                  <a:pt x="1010" y="882"/>
                  <a:pt x="1009" y="881"/>
                </a:cubicBezTo>
                <a:cubicBezTo>
                  <a:pt x="1008" y="880"/>
                  <a:pt x="1007" y="879"/>
                  <a:pt x="1006" y="879"/>
                </a:cubicBezTo>
                <a:cubicBezTo>
                  <a:pt x="1005" y="878"/>
                  <a:pt x="1004" y="877"/>
                  <a:pt x="1003" y="876"/>
                </a:cubicBezTo>
                <a:cubicBezTo>
                  <a:pt x="1000" y="873"/>
                  <a:pt x="1000" y="873"/>
                  <a:pt x="1000" y="873"/>
                </a:cubicBezTo>
                <a:cubicBezTo>
                  <a:pt x="995" y="870"/>
                  <a:pt x="992" y="866"/>
                  <a:pt x="988" y="862"/>
                </a:cubicBezTo>
                <a:cubicBezTo>
                  <a:pt x="980" y="855"/>
                  <a:pt x="973" y="847"/>
                  <a:pt x="966" y="839"/>
                </a:cubicBezTo>
                <a:cubicBezTo>
                  <a:pt x="959" y="832"/>
                  <a:pt x="952" y="825"/>
                  <a:pt x="946" y="818"/>
                </a:cubicBezTo>
                <a:cubicBezTo>
                  <a:pt x="939" y="811"/>
                  <a:pt x="933" y="805"/>
                  <a:pt x="926" y="800"/>
                </a:cubicBezTo>
                <a:cubicBezTo>
                  <a:pt x="923" y="797"/>
                  <a:pt x="920" y="794"/>
                  <a:pt x="917" y="792"/>
                </a:cubicBezTo>
                <a:cubicBezTo>
                  <a:pt x="916" y="791"/>
                  <a:pt x="914" y="790"/>
                  <a:pt x="913" y="789"/>
                </a:cubicBezTo>
                <a:cubicBezTo>
                  <a:pt x="911" y="788"/>
                  <a:pt x="910" y="787"/>
                  <a:pt x="908" y="786"/>
                </a:cubicBezTo>
                <a:cubicBezTo>
                  <a:pt x="902" y="783"/>
                  <a:pt x="897" y="780"/>
                  <a:pt x="893" y="778"/>
                </a:cubicBezTo>
                <a:cubicBezTo>
                  <a:pt x="891" y="778"/>
                  <a:pt x="889" y="777"/>
                  <a:pt x="887" y="776"/>
                </a:cubicBezTo>
                <a:cubicBezTo>
                  <a:pt x="885" y="775"/>
                  <a:pt x="884" y="775"/>
                  <a:pt x="882" y="775"/>
                </a:cubicBezTo>
                <a:cubicBezTo>
                  <a:pt x="880" y="774"/>
                  <a:pt x="879" y="773"/>
                  <a:pt x="879" y="773"/>
                </a:cubicBezTo>
                <a:cubicBezTo>
                  <a:pt x="879" y="773"/>
                  <a:pt x="880" y="774"/>
                  <a:pt x="882" y="775"/>
                </a:cubicBezTo>
                <a:cubicBezTo>
                  <a:pt x="883" y="775"/>
                  <a:pt x="885" y="776"/>
                  <a:pt x="886" y="777"/>
                </a:cubicBezTo>
                <a:cubicBezTo>
                  <a:pt x="888" y="778"/>
                  <a:pt x="890" y="779"/>
                  <a:pt x="892" y="780"/>
                </a:cubicBezTo>
                <a:cubicBezTo>
                  <a:pt x="896" y="782"/>
                  <a:pt x="901" y="785"/>
                  <a:pt x="907" y="789"/>
                </a:cubicBezTo>
                <a:cubicBezTo>
                  <a:pt x="908" y="790"/>
                  <a:pt x="909" y="791"/>
                  <a:pt x="911" y="792"/>
                </a:cubicBezTo>
                <a:cubicBezTo>
                  <a:pt x="912" y="793"/>
                  <a:pt x="913" y="794"/>
                  <a:pt x="915" y="795"/>
                </a:cubicBezTo>
                <a:cubicBezTo>
                  <a:pt x="916" y="796"/>
                  <a:pt x="916" y="797"/>
                  <a:pt x="917" y="797"/>
                </a:cubicBezTo>
                <a:cubicBezTo>
                  <a:pt x="918" y="798"/>
                  <a:pt x="919" y="798"/>
                  <a:pt x="919" y="799"/>
                </a:cubicBezTo>
                <a:cubicBezTo>
                  <a:pt x="921" y="800"/>
                  <a:pt x="922" y="801"/>
                  <a:pt x="924" y="803"/>
                </a:cubicBezTo>
                <a:cubicBezTo>
                  <a:pt x="924" y="803"/>
                  <a:pt x="924" y="803"/>
                  <a:pt x="924" y="803"/>
                </a:cubicBezTo>
                <a:cubicBezTo>
                  <a:pt x="924" y="803"/>
                  <a:pt x="924" y="803"/>
                  <a:pt x="924" y="803"/>
                </a:cubicBezTo>
                <a:cubicBezTo>
                  <a:pt x="923" y="802"/>
                  <a:pt x="921" y="802"/>
                  <a:pt x="920" y="802"/>
                </a:cubicBezTo>
                <a:cubicBezTo>
                  <a:pt x="919" y="802"/>
                  <a:pt x="918" y="801"/>
                  <a:pt x="917" y="801"/>
                </a:cubicBezTo>
                <a:cubicBezTo>
                  <a:pt x="915" y="801"/>
                  <a:pt x="914" y="801"/>
                  <a:pt x="913" y="801"/>
                </a:cubicBezTo>
                <a:cubicBezTo>
                  <a:pt x="913" y="801"/>
                  <a:pt x="912" y="801"/>
                  <a:pt x="912" y="801"/>
                </a:cubicBezTo>
                <a:cubicBezTo>
                  <a:pt x="912" y="800"/>
                  <a:pt x="912" y="800"/>
                  <a:pt x="912" y="800"/>
                </a:cubicBezTo>
                <a:cubicBezTo>
                  <a:pt x="897" y="791"/>
                  <a:pt x="884" y="796"/>
                  <a:pt x="868" y="803"/>
                </a:cubicBezTo>
                <a:cubicBezTo>
                  <a:pt x="866" y="800"/>
                  <a:pt x="863" y="797"/>
                  <a:pt x="860" y="794"/>
                </a:cubicBezTo>
                <a:cubicBezTo>
                  <a:pt x="855" y="804"/>
                  <a:pt x="839" y="817"/>
                  <a:pt x="855" y="822"/>
                </a:cubicBezTo>
                <a:cubicBezTo>
                  <a:pt x="855" y="822"/>
                  <a:pt x="855" y="822"/>
                  <a:pt x="855" y="823"/>
                </a:cubicBezTo>
                <a:cubicBezTo>
                  <a:pt x="854" y="823"/>
                  <a:pt x="854" y="823"/>
                  <a:pt x="853" y="823"/>
                </a:cubicBezTo>
                <a:cubicBezTo>
                  <a:pt x="855" y="823"/>
                  <a:pt x="855" y="823"/>
                  <a:pt x="855" y="823"/>
                </a:cubicBezTo>
                <a:cubicBezTo>
                  <a:pt x="855" y="823"/>
                  <a:pt x="855" y="824"/>
                  <a:pt x="855" y="825"/>
                </a:cubicBezTo>
                <a:cubicBezTo>
                  <a:pt x="855" y="826"/>
                  <a:pt x="855" y="827"/>
                  <a:pt x="855" y="828"/>
                </a:cubicBezTo>
                <a:cubicBezTo>
                  <a:pt x="855" y="829"/>
                  <a:pt x="855" y="831"/>
                  <a:pt x="855" y="832"/>
                </a:cubicBezTo>
                <a:cubicBezTo>
                  <a:pt x="856" y="833"/>
                  <a:pt x="856" y="834"/>
                  <a:pt x="856" y="835"/>
                </a:cubicBezTo>
                <a:cubicBezTo>
                  <a:pt x="856" y="836"/>
                  <a:pt x="857" y="836"/>
                  <a:pt x="857" y="837"/>
                </a:cubicBezTo>
                <a:cubicBezTo>
                  <a:pt x="857" y="837"/>
                  <a:pt x="857" y="837"/>
                  <a:pt x="857" y="838"/>
                </a:cubicBezTo>
                <a:cubicBezTo>
                  <a:pt x="857" y="838"/>
                  <a:pt x="857" y="838"/>
                  <a:pt x="857" y="838"/>
                </a:cubicBezTo>
                <a:cubicBezTo>
                  <a:pt x="857" y="839"/>
                  <a:pt x="858" y="839"/>
                  <a:pt x="858" y="840"/>
                </a:cubicBezTo>
                <a:cubicBezTo>
                  <a:pt x="858" y="840"/>
                  <a:pt x="858" y="841"/>
                  <a:pt x="858" y="841"/>
                </a:cubicBezTo>
                <a:cubicBezTo>
                  <a:pt x="858" y="841"/>
                  <a:pt x="859" y="841"/>
                  <a:pt x="859" y="841"/>
                </a:cubicBezTo>
                <a:cubicBezTo>
                  <a:pt x="859" y="842"/>
                  <a:pt x="859" y="842"/>
                  <a:pt x="859" y="842"/>
                </a:cubicBezTo>
                <a:cubicBezTo>
                  <a:pt x="859" y="842"/>
                  <a:pt x="859" y="842"/>
                  <a:pt x="859" y="843"/>
                </a:cubicBezTo>
                <a:cubicBezTo>
                  <a:pt x="858" y="842"/>
                  <a:pt x="857" y="842"/>
                  <a:pt x="856" y="841"/>
                </a:cubicBezTo>
                <a:cubicBezTo>
                  <a:pt x="856" y="841"/>
                  <a:pt x="856" y="841"/>
                  <a:pt x="855" y="840"/>
                </a:cubicBezTo>
                <a:cubicBezTo>
                  <a:pt x="854" y="840"/>
                  <a:pt x="853" y="839"/>
                  <a:pt x="853" y="839"/>
                </a:cubicBezTo>
                <a:cubicBezTo>
                  <a:pt x="852" y="838"/>
                  <a:pt x="851" y="837"/>
                  <a:pt x="850" y="837"/>
                </a:cubicBezTo>
                <a:cubicBezTo>
                  <a:pt x="848" y="835"/>
                  <a:pt x="848" y="835"/>
                  <a:pt x="848" y="835"/>
                </a:cubicBezTo>
                <a:cubicBezTo>
                  <a:pt x="844" y="832"/>
                  <a:pt x="841" y="829"/>
                  <a:pt x="838" y="827"/>
                </a:cubicBezTo>
                <a:cubicBezTo>
                  <a:pt x="832" y="821"/>
                  <a:pt x="826" y="815"/>
                  <a:pt x="820" y="810"/>
                </a:cubicBezTo>
                <a:cubicBezTo>
                  <a:pt x="815" y="804"/>
                  <a:pt x="809" y="799"/>
                  <a:pt x="804" y="794"/>
                </a:cubicBezTo>
                <a:cubicBezTo>
                  <a:pt x="803" y="793"/>
                  <a:pt x="803" y="792"/>
                  <a:pt x="802" y="792"/>
                </a:cubicBezTo>
                <a:cubicBezTo>
                  <a:pt x="807" y="789"/>
                  <a:pt x="812" y="786"/>
                  <a:pt x="817" y="781"/>
                </a:cubicBezTo>
                <a:cubicBezTo>
                  <a:pt x="816" y="781"/>
                  <a:pt x="816" y="781"/>
                  <a:pt x="816" y="782"/>
                </a:cubicBezTo>
                <a:cubicBezTo>
                  <a:pt x="816" y="783"/>
                  <a:pt x="816" y="785"/>
                  <a:pt x="815" y="786"/>
                </a:cubicBezTo>
                <a:cubicBezTo>
                  <a:pt x="815" y="788"/>
                  <a:pt x="815" y="789"/>
                  <a:pt x="814" y="791"/>
                </a:cubicBezTo>
                <a:cubicBezTo>
                  <a:pt x="814" y="792"/>
                  <a:pt x="814" y="794"/>
                  <a:pt x="814" y="795"/>
                </a:cubicBezTo>
                <a:cubicBezTo>
                  <a:pt x="814" y="797"/>
                  <a:pt x="814" y="798"/>
                  <a:pt x="814" y="799"/>
                </a:cubicBezTo>
                <a:cubicBezTo>
                  <a:pt x="814" y="799"/>
                  <a:pt x="814" y="800"/>
                  <a:pt x="814" y="800"/>
                </a:cubicBezTo>
                <a:cubicBezTo>
                  <a:pt x="814" y="800"/>
                  <a:pt x="814" y="800"/>
                  <a:pt x="815" y="801"/>
                </a:cubicBezTo>
                <a:cubicBezTo>
                  <a:pt x="815" y="801"/>
                  <a:pt x="815" y="802"/>
                  <a:pt x="815" y="802"/>
                </a:cubicBezTo>
                <a:cubicBezTo>
                  <a:pt x="815" y="803"/>
                  <a:pt x="816" y="803"/>
                  <a:pt x="816" y="803"/>
                </a:cubicBezTo>
                <a:cubicBezTo>
                  <a:pt x="816" y="804"/>
                  <a:pt x="816" y="804"/>
                  <a:pt x="816" y="804"/>
                </a:cubicBezTo>
                <a:cubicBezTo>
                  <a:pt x="817" y="805"/>
                  <a:pt x="817" y="805"/>
                  <a:pt x="817" y="805"/>
                </a:cubicBezTo>
                <a:cubicBezTo>
                  <a:pt x="817" y="806"/>
                  <a:pt x="818" y="806"/>
                  <a:pt x="818" y="806"/>
                </a:cubicBezTo>
                <a:cubicBezTo>
                  <a:pt x="818" y="806"/>
                  <a:pt x="818" y="806"/>
                  <a:pt x="817" y="805"/>
                </a:cubicBezTo>
                <a:cubicBezTo>
                  <a:pt x="817" y="805"/>
                  <a:pt x="817" y="804"/>
                  <a:pt x="817" y="804"/>
                </a:cubicBezTo>
                <a:cubicBezTo>
                  <a:pt x="817" y="803"/>
                  <a:pt x="817" y="802"/>
                  <a:pt x="817" y="802"/>
                </a:cubicBezTo>
                <a:cubicBezTo>
                  <a:pt x="817" y="801"/>
                  <a:pt x="817" y="801"/>
                  <a:pt x="817" y="800"/>
                </a:cubicBezTo>
                <a:cubicBezTo>
                  <a:pt x="817" y="800"/>
                  <a:pt x="816" y="799"/>
                  <a:pt x="816" y="799"/>
                </a:cubicBezTo>
                <a:cubicBezTo>
                  <a:pt x="816" y="797"/>
                  <a:pt x="816" y="796"/>
                  <a:pt x="816" y="795"/>
                </a:cubicBezTo>
                <a:cubicBezTo>
                  <a:pt x="816" y="794"/>
                  <a:pt x="816" y="792"/>
                  <a:pt x="816" y="791"/>
                </a:cubicBezTo>
                <a:cubicBezTo>
                  <a:pt x="817" y="788"/>
                  <a:pt x="817" y="785"/>
                  <a:pt x="818" y="782"/>
                </a:cubicBezTo>
                <a:cubicBezTo>
                  <a:pt x="819" y="780"/>
                  <a:pt x="819" y="779"/>
                  <a:pt x="820" y="778"/>
                </a:cubicBezTo>
                <a:cubicBezTo>
                  <a:pt x="832" y="764"/>
                  <a:pt x="842" y="744"/>
                  <a:pt x="861" y="733"/>
                </a:cubicBezTo>
                <a:cubicBezTo>
                  <a:pt x="879" y="722"/>
                  <a:pt x="947" y="708"/>
                  <a:pt x="986" y="706"/>
                </a:cubicBezTo>
                <a:close/>
                <a:moveTo>
                  <a:pt x="1008" y="912"/>
                </a:moveTo>
                <a:cubicBezTo>
                  <a:pt x="1008" y="912"/>
                  <a:pt x="1008" y="912"/>
                  <a:pt x="1008" y="913"/>
                </a:cubicBezTo>
                <a:cubicBezTo>
                  <a:pt x="1007" y="913"/>
                  <a:pt x="1007" y="913"/>
                  <a:pt x="1007" y="913"/>
                </a:cubicBezTo>
                <a:cubicBezTo>
                  <a:pt x="1005" y="913"/>
                  <a:pt x="1003" y="912"/>
                  <a:pt x="1002" y="912"/>
                </a:cubicBezTo>
                <a:cubicBezTo>
                  <a:pt x="1003" y="912"/>
                  <a:pt x="1003" y="912"/>
                  <a:pt x="1004" y="912"/>
                </a:cubicBezTo>
                <a:cubicBezTo>
                  <a:pt x="1006" y="912"/>
                  <a:pt x="1007" y="912"/>
                  <a:pt x="1009" y="912"/>
                </a:cubicBezTo>
                <a:cubicBezTo>
                  <a:pt x="1009" y="912"/>
                  <a:pt x="1009" y="912"/>
                  <a:pt x="1008" y="912"/>
                </a:cubicBezTo>
                <a:close/>
                <a:moveTo>
                  <a:pt x="1004" y="909"/>
                </a:moveTo>
                <a:cubicBezTo>
                  <a:pt x="1001" y="909"/>
                  <a:pt x="998" y="910"/>
                  <a:pt x="995" y="910"/>
                </a:cubicBezTo>
                <a:cubicBezTo>
                  <a:pt x="993" y="909"/>
                  <a:pt x="990" y="908"/>
                  <a:pt x="987" y="907"/>
                </a:cubicBezTo>
                <a:cubicBezTo>
                  <a:pt x="987" y="906"/>
                  <a:pt x="987" y="906"/>
                  <a:pt x="987" y="905"/>
                </a:cubicBezTo>
                <a:cubicBezTo>
                  <a:pt x="986" y="905"/>
                  <a:pt x="986" y="905"/>
                  <a:pt x="986" y="905"/>
                </a:cubicBezTo>
                <a:cubicBezTo>
                  <a:pt x="986" y="905"/>
                  <a:pt x="986" y="904"/>
                  <a:pt x="986" y="904"/>
                </a:cubicBezTo>
                <a:cubicBezTo>
                  <a:pt x="985" y="903"/>
                  <a:pt x="984" y="902"/>
                  <a:pt x="983" y="902"/>
                </a:cubicBezTo>
                <a:cubicBezTo>
                  <a:pt x="982" y="901"/>
                  <a:pt x="981" y="900"/>
                  <a:pt x="981" y="899"/>
                </a:cubicBezTo>
                <a:cubicBezTo>
                  <a:pt x="979" y="897"/>
                  <a:pt x="977" y="894"/>
                  <a:pt x="975" y="892"/>
                </a:cubicBezTo>
                <a:cubicBezTo>
                  <a:pt x="974" y="892"/>
                  <a:pt x="974" y="892"/>
                  <a:pt x="974" y="892"/>
                </a:cubicBezTo>
                <a:cubicBezTo>
                  <a:pt x="974" y="891"/>
                  <a:pt x="974" y="891"/>
                  <a:pt x="974" y="891"/>
                </a:cubicBezTo>
                <a:cubicBezTo>
                  <a:pt x="979" y="874"/>
                  <a:pt x="958" y="867"/>
                  <a:pt x="945" y="871"/>
                </a:cubicBezTo>
                <a:cubicBezTo>
                  <a:pt x="952" y="879"/>
                  <a:pt x="958" y="897"/>
                  <a:pt x="972" y="893"/>
                </a:cubicBezTo>
                <a:cubicBezTo>
                  <a:pt x="972" y="893"/>
                  <a:pt x="973" y="893"/>
                  <a:pt x="973" y="894"/>
                </a:cubicBezTo>
                <a:cubicBezTo>
                  <a:pt x="975" y="896"/>
                  <a:pt x="977" y="898"/>
                  <a:pt x="979" y="900"/>
                </a:cubicBezTo>
                <a:cubicBezTo>
                  <a:pt x="980" y="901"/>
                  <a:pt x="981" y="902"/>
                  <a:pt x="982" y="903"/>
                </a:cubicBezTo>
                <a:cubicBezTo>
                  <a:pt x="982" y="904"/>
                  <a:pt x="983" y="904"/>
                  <a:pt x="983" y="905"/>
                </a:cubicBezTo>
                <a:cubicBezTo>
                  <a:pt x="966" y="898"/>
                  <a:pt x="948" y="889"/>
                  <a:pt x="929" y="880"/>
                </a:cubicBezTo>
                <a:cubicBezTo>
                  <a:pt x="927" y="879"/>
                  <a:pt x="924" y="878"/>
                  <a:pt x="922" y="877"/>
                </a:cubicBezTo>
                <a:cubicBezTo>
                  <a:pt x="922" y="876"/>
                  <a:pt x="922" y="876"/>
                  <a:pt x="922" y="876"/>
                </a:cubicBezTo>
                <a:cubicBezTo>
                  <a:pt x="922" y="875"/>
                  <a:pt x="922" y="873"/>
                  <a:pt x="922" y="872"/>
                </a:cubicBezTo>
                <a:cubicBezTo>
                  <a:pt x="921" y="869"/>
                  <a:pt x="921" y="866"/>
                  <a:pt x="921" y="863"/>
                </a:cubicBezTo>
                <a:cubicBezTo>
                  <a:pt x="921" y="860"/>
                  <a:pt x="921" y="856"/>
                  <a:pt x="921" y="854"/>
                </a:cubicBezTo>
                <a:cubicBezTo>
                  <a:pt x="921" y="852"/>
                  <a:pt x="921" y="851"/>
                  <a:pt x="921" y="849"/>
                </a:cubicBezTo>
                <a:cubicBezTo>
                  <a:pt x="921" y="848"/>
                  <a:pt x="921" y="847"/>
                  <a:pt x="921" y="845"/>
                </a:cubicBezTo>
                <a:cubicBezTo>
                  <a:pt x="921" y="845"/>
                  <a:pt x="921" y="845"/>
                  <a:pt x="921" y="845"/>
                </a:cubicBezTo>
                <a:cubicBezTo>
                  <a:pt x="921" y="844"/>
                  <a:pt x="921" y="844"/>
                  <a:pt x="921" y="844"/>
                </a:cubicBezTo>
                <a:cubicBezTo>
                  <a:pt x="921" y="844"/>
                  <a:pt x="922" y="844"/>
                  <a:pt x="922" y="843"/>
                </a:cubicBezTo>
                <a:cubicBezTo>
                  <a:pt x="922" y="843"/>
                  <a:pt x="922" y="843"/>
                  <a:pt x="922" y="843"/>
                </a:cubicBezTo>
                <a:cubicBezTo>
                  <a:pt x="922" y="842"/>
                  <a:pt x="922" y="842"/>
                  <a:pt x="922" y="842"/>
                </a:cubicBezTo>
                <a:cubicBezTo>
                  <a:pt x="922" y="842"/>
                  <a:pt x="922" y="842"/>
                  <a:pt x="922" y="842"/>
                </a:cubicBezTo>
                <a:cubicBezTo>
                  <a:pt x="922" y="841"/>
                  <a:pt x="923" y="841"/>
                  <a:pt x="923" y="840"/>
                </a:cubicBezTo>
                <a:cubicBezTo>
                  <a:pt x="923" y="839"/>
                  <a:pt x="923" y="839"/>
                  <a:pt x="923" y="838"/>
                </a:cubicBezTo>
                <a:cubicBezTo>
                  <a:pt x="923" y="837"/>
                  <a:pt x="923" y="837"/>
                  <a:pt x="923" y="836"/>
                </a:cubicBezTo>
                <a:cubicBezTo>
                  <a:pt x="923" y="835"/>
                  <a:pt x="923" y="834"/>
                  <a:pt x="923" y="834"/>
                </a:cubicBezTo>
                <a:cubicBezTo>
                  <a:pt x="923" y="834"/>
                  <a:pt x="923" y="834"/>
                  <a:pt x="923" y="833"/>
                </a:cubicBezTo>
                <a:cubicBezTo>
                  <a:pt x="924" y="833"/>
                  <a:pt x="924" y="833"/>
                  <a:pt x="924" y="833"/>
                </a:cubicBezTo>
                <a:cubicBezTo>
                  <a:pt x="928" y="823"/>
                  <a:pt x="924" y="816"/>
                  <a:pt x="919" y="809"/>
                </a:cubicBezTo>
                <a:cubicBezTo>
                  <a:pt x="913" y="817"/>
                  <a:pt x="916" y="826"/>
                  <a:pt x="921" y="832"/>
                </a:cubicBezTo>
                <a:cubicBezTo>
                  <a:pt x="921" y="833"/>
                  <a:pt x="921" y="833"/>
                  <a:pt x="921" y="834"/>
                </a:cubicBezTo>
                <a:cubicBezTo>
                  <a:pt x="921" y="835"/>
                  <a:pt x="921" y="835"/>
                  <a:pt x="921" y="836"/>
                </a:cubicBezTo>
                <a:cubicBezTo>
                  <a:pt x="921" y="837"/>
                  <a:pt x="921" y="837"/>
                  <a:pt x="921" y="838"/>
                </a:cubicBezTo>
                <a:cubicBezTo>
                  <a:pt x="921" y="839"/>
                  <a:pt x="921" y="839"/>
                  <a:pt x="921" y="840"/>
                </a:cubicBezTo>
                <a:cubicBezTo>
                  <a:pt x="921" y="840"/>
                  <a:pt x="921" y="840"/>
                  <a:pt x="921" y="841"/>
                </a:cubicBezTo>
                <a:cubicBezTo>
                  <a:pt x="921" y="840"/>
                  <a:pt x="921" y="840"/>
                  <a:pt x="921" y="840"/>
                </a:cubicBezTo>
                <a:cubicBezTo>
                  <a:pt x="920" y="838"/>
                  <a:pt x="920" y="838"/>
                  <a:pt x="920" y="838"/>
                </a:cubicBezTo>
                <a:cubicBezTo>
                  <a:pt x="920" y="838"/>
                  <a:pt x="920" y="838"/>
                  <a:pt x="920" y="840"/>
                </a:cubicBezTo>
                <a:cubicBezTo>
                  <a:pt x="920" y="840"/>
                  <a:pt x="919" y="841"/>
                  <a:pt x="919" y="842"/>
                </a:cubicBezTo>
                <a:cubicBezTo>
                  <a:pt x="919" y="843"/>
                  <a:pt x="919" y="843"/>
                  <a:pt x="919" y="844"/>
                </a:cubicBezTo>
                <a:cubicBezTo>
                  <a:pt x="919" y="844"/>
                  <a:pt x="919" y="844"/>
                  <a:pt x="919" y="845"/>
                </a:cubicBezTo>
                <a:cubicBezTo>
                  <a:pt x="919" y="845"/>
                  <a:pt x="919" y="845"/>
                  <a:pt x="919" y="846"/>
                </a:cubicBezTo>
                <a:cubicBezTo>
                  <a:pt x="919" y="847"/>
                  <a:pt x="919" y="848"/>
                  <a:pt x="919" y="849"/>
                </a:cubicBezTo>
                <a:cubicBezTo>
                  <a:pt x="919" y="851"/>
                  <a:pt x="919" y="852"/>
                  <a:pt x="919" y="854"/>
                </a:cubicBezTo>
                <a:cubicBezTo>
                  <a:pt x="919" y="857"/>
                  <a:pt x="919" y="860"/>
                  <a:pt x="919" y="863"/>
                </a:cubicBezTo>
                <a:cubicBezTo>
                  <a:pt x="919" y="866"/>
                  <a:pt x="919" y="869"/>
                  <a:pt x="920" y="872"/>
                </a:cubicBezTo>
                <a:cubicBezTo>
                  <a:pt x="920" y="873"/>
                  <a:pt x="920" y="874"/>
                  <a:pt x="920" y="875"/>
                </a:cubicBezTo>
                <a:cubicBezTo>
                  <a:pt x="900" y="865"/>
                  <a:pt x="882" y="853"/>
                  <a:pt x="862" y="844"/>
                </a:cubicBezTo>
                <a:cubicBezTo>
                  <a:pt x="862" y="843"/>
                  <a:pt x="861" y="843"/>
                  <a:pt x="861" y="843"/>
                </a:cubicBezTo>
                <a:cubicBezTo>
                  <a:pt x="861" y="843"/>
                  <a:pt x="861" y="842"/>
                  <a:pt x="861" y="842"/>
                </a:cubicBezTo>
                <a:cubicBezTo>
                  <a:pt x="861" y="842"/>
                  <a:pt x="861" y="841"/>
                  <a:pt x="861" y="841"/>
                </a:cubicBezTo>
                <a:cubicBezTo>
                  <a:pt x="861" y="841"/>
                  <a:pt x="861" y="841"/>
                  <a:pt x="861" y="840"/>
                </a:cubicBezTo>
                <a:cubicBezTo>
                  <a:pt x="860" y="840"/>
                  <a:pt x="860" y="840"/>
                  <a:pt x="860" y="840"/>
                </a:cubicBezTo>
                <a:cubicBezTo>
                  <a:pt x="860" y="840"/>
                  <a:pt x="860" y="839"/>
                  <a:pt x="860" y="839"/>
                </a:cubicBezTo>
                <a:cubicBezTo>
                  <a:pt x="860" y="838"/>
                  <a:pt x="859" y="838"/>
                  <a:pt x="859" y="837"/>
                </a:cubicBezTo>
                <a:cubicBezTo>
                  <a:pt x="859" y="837"/>
                  <a:pt x="859" y="837"/>
                  <a:pt x="859" y="837"/>
                </a:cubicBezTo>
                <a:cubicBezTo>
                  <a:pt x="859" y="836"/>
                  <a:pt x="859" y="836"/>
                  <a:pt x="859" y="836"/>
                </a:cubicBezTo>
                <a:cubicBezTo>
                  <a:pt x="859" y="835"/>
                  <a:pt x="858" y="835"/>
                  <a:pt x="858" y="834"/>
                </a:cubicBezTo>
                <a:cubicBezTo>
                  <a:pt x="858" y="833"/>
                  <a:pt x="858" y="832"/>
                  <a:pt x="857" y="831"/>
                </a:cubicBezTo>
                <a:cubicBezTo>
                  <a:pt x="857" y="830"/>
                  <a:pt x="857" y="829"/>
                  <a:pt x="857" y="828"/>
                </a:cubicBezTo>
                <a:cubicBezTo>
                  <a:pt x="857" y="827"/>
                  <a:pt x="857" y="826"/>
                  <a:pt x="857" y="824"/>
                </a:cubicBezTo>
                <a:cubicBezTo>
                  <a:pt x="857" y="823"/>
                  <a:pt x="857" y="823"/>
                  <a:pt x="857" y="822"/>
                </a:cubicBezTo>
                <a:cubicBezTo>
                  <a:pt x="862" y="819"/>
                  <a:pt x="868" y="814"/>
                  <a:pt x="870" y="809"/>
                </a:cubicBezTo>
                <a:cubicBezTo>
                  <a:pt x="870" y="808"/>
                  <a:pt x="870" y="807"/>
                  <a:pt x="870" y="806"/>
                </a:cubicBezTo>
                <a:cubicBezTo>
                  <a:pt x="882" y="814"/>
                  <a:pt x="896" y="811"/>
                  <a:pt x="909" y="804"/>
                </a:cubicBezTo>
                <a:cubicBezTo>
                  <a:pt x="910" y="804"/>
                  <a:pt x="911" y="804"/>
                  <a:pt x="912" y="804"/>
                </a:cubicBezTo>
                <a:cubicBezTo>
                  <a:pt x="914" y="804"/>
                  <a:pt x="915" y="804"/>
                  <a:pt x="916" y="804"/>
                </a:cubicBezTo>
                <a:cubicBezTo>
                  <a:pt x="917" y="805"/>
                  <a:pt x="918" y="805"/>
                  <a:pt x="920" y="805"/>
                </a:cubicBezTo>
                <a:cubicBezTo>
                  <a:pt x="921" y="805"/>
                  <a:pt x="922" y="806"/>
                  <a:pt x="923" y="806"/>
                </a:cubicBezTo>
                <a:cubicBezTo>
                  <a:pt x="924" y="806"/>
                  <a:pt x="925" y="806"/>
                  <a:pt x="926" y="807"/>
                </a:cubicBezTo>
                <a:cubicBezTo>
                  <a:pt x="926" y="807"/>
                  <a:pt x="926" y="807"/>
                  <a:pt x="926" y="807"/>
                </a:cubicBezTo>
                <a:cubicBezTo>
                  <a:pt x="926" y="807"/>
                  <a:pt x="927" y="807"/>
                  <a:pt x="927" y="807"/>
                </a:cubicBezTo>
                <a:cubicBezTo>
                  <a:pt x="927" y="807"/>
                  <a:pt x="928" y="807"/>
                  <a:pt x="928" y="807"/>
                </a:cubicBezTo>
                <a:cubicBezTo>
                  <a:pt x="928" y="807"/>
                  <a:pt x="929" y="807"/>
                  <a:pt x="929" y="807"/>
                </a:cubicBezTo>
                <a:cubicBezTo>
                  <a:pt x="933" y="811"/>
                  <a:pt x="938" y="816"/>
                  <a:pt x="943" y="821"/>
                </a:cubicBezTo>
                <a:cubicBezTo>
                  <a:pt x="949" y="827"/>
                  <a:pt x="956" y="835"/>
                  <a:pt x="963" y="842"/>
                </a:cubicBezTo>
                <a:cubicBezTo>
                  <a:pt x="970" y="850"/>
                  <a:pt x="977" y="857"/>
                  <a:pt x="985" y="865"/>
                </a:cubicBezTo>
                <a:cubicBezTo>
                  <a:pt x="989" y="869"/>
                  <a:pt x="993" y="873"/>
                  <a:pt x="997" y="876"/>
                </a:cubicBezTo>
                <a:cubicBezTo>
                  <a:pt x="1000" y="879"/>
                  <a:pt x="1000" y="879"/>
                  <a:pt x="1000" y="879"/>
                </a:cubicBezTo>
                <a:cubicBezTo>
                  <a:pt x="1001" y="880"/>
                  <a:pt x="1002" y="881"/>
                  <a:pt x="1003" y="882"/>
                </a:cubicBezTo>
                <a:cubicBezTo>
                  <a:pt x="1004" y="882"/>
                  <a:pt x="1005" y="883"/>
                  <a:pt x="1006" y="884"/>
                </a:cubicBezTo>
                <a:cubicBezTo>
                  <a:pt x="1007" y="885"/>
                  <a:pt x="1008" y="886"/>
                  <a:pt x="1010" y="887"/>
                </a:cubicBezTo>
                <a:cubicBezTo>
                  <a:pt x="1018" y="893"/>
                  <a:pt x="1028" y="899"/>
                  <a:pt x="1037" y="905"/>
                </a:cubicBezTo>
                <a:cubicBezTo>
                  <a:pt x="1039" y="907"/>
                  <a:pt x="1042" y="909"/>
                  <a:pt x="1044" y="910"/>
                </a:cubicBezTo>
                <a:cubicBezTo>
                  <a:pt x="1044" y="910"/>
                  <a:pt x="1044" y="910"/>
                  <a:pt x="1043" y="910"/>
                </a:cubicBezTo>
                <a:cubicBezTo>
                  <a:pt x="1043" y="910"/>
                  <a:pt x="1042" y="910"/>
                  <a:pt x="1042" y="910"/>
                </a:cubicBezTo>
                <a:cubicBezTo>
                  <a:pt x="1041" y="910"/>
                  <a:pt x="1040" y="910"/>
                  <a:pt x="1039" y="909"/>
                </a:cubicBezTo>
                <a:cubicBezTo>
                  <a:pt x="1038" y="909"/>
                  <a:pt x="1038" y="909"/>
                  <a:pt x="1037" y="909"/>
                </a:cubicBezTo>
                <a:cubicBezTo>
                  <a:pt x="1036" y="909"/>
                  <a:pt x="1036" y="909"/>
                  <a:pt x="1035" y="909"/>
                </a:cubicBezTo>
                <a:cubicBezTo>
                  <a:pt x="1035" y="909"/>
                  <a:pt x="1034" y="909"/>
                  <a:pt x="1034" y="909"/>
                </a:cubicBezTo>
                <a:cubicBezTo>
                  <a:pt x="1032" y="909"/>
                  <a:pt x="1029" y="909"/>
                  <a:pt x="1027" y="909"/>
                </a:cubicBezTo>
                <a:cubicBezTo>
                  <a:pt x="1025" y="909"/>
                  <a:pt x="1022" y="909"/>
                  <a:pt x="1020" y="909"/>
                </a:cubicBezTo>
                <a:cubicBezTo>
                  <a:pt x="1015" y="909"/>
                  <a:pt x="1009" y="909"/>
                  <a:pt x="1004" y="909"/>
                </a:cubicBezTo>
                <a:close/>
                <a:moveTo>
                  <a:pt x="820" y="757"/>
                </a:moveTo>
                <a:cubicBezTo>
                  <a:pt x="820" y="756"/>
                  <a:pt x="819" y="756"/>
                  <a:pt x="819" y="755"/>
                </a:cubicBezTo>
                <a:cubicBezTo>
                  <a:pt x="818" y="754"/>
                  <a:pt x="818" y="754"/>
                  <a:pt x="818" y="753"/>
                </a:cubicBezTo>
                <a:cubicBezTo>
                  <a:pt x="818" y="753"/>
                  <a:pt x="818" y="753"/>
                  <a:pt x="818" y="753"/>
                </a:cubicBezTo>
                <a:cubicBezTo>
                  <a:pt x="817" y="753"/>
                  <a:pt x="817" y="753"/>
                  <a:pt x="817" y="753"/>
                </a:cubicBezTo>
                <a:cubicBezTo>
                  <a:pt x="823" y="742"/>
                  <a:pt x="815" y="739"/>
                  <a:pt x="808" y="735"/>
                </a:cubicBezTo>
                <a:cubicBezTo>
                  <a:pt x="813" y="734"/>
                  <a:pt x="819" y="733"/>
                  <a:pt x="826" y="732"/>
                </a:cubicBezTo>
                <a:cubicBezTo>
                  <a:pt x="826" y="740"/>
                  <a:pt x="824" y="749"/>
                  <a:pt x="821" y="758"/>
                </a:cubicBezTo>
                <a:cubicBezTo>
                  <a:pt x="820" y="758"/>
                  <a:pt x="820" y="757"/>
                  <a:pt x="820" y="757"/>
                </a:cubicBezTo>
                <a:close/>
                <a:moveTo>
                  <a:pt x="700" y="747"/>
                </a:moveTo>
                <a:cubicBezTo>
                  <a:pt x="701" y="747"/>
                  <a:pt x="701" y="746"/>
                  <a:pt x="702" y="745"/>
                </a:cubicBezTo>
                <a:cubicBezTo>
                  <a:pt x="702" y="744"/>
                  <a:pt x="703" y="743"/>
                  <a:pt x="703" y="742"/>
                </a:cubicBezTo>
                <a:cubicBezTo>
                  <a:pt x="704" y="741"/>
                  <a:pt x="704" y="741"/>
                  <a:pt x="705" y="740"/>
                </a:cubicBezTo>
                <a:cubicBezTo>
                  <a:pt x="705" y="739"/>
                  <a:pt x="705" y="738"/>
                  <a:pt x="706" y="737"/>
                </a:cubicBezTo>
                <a:cubicBezTo>
                  <a:pt x="708" y="733"/>
                  <a:pt x="709" y="729"/>
                  <a:pt x="710" y="725"/>
                </a:cubicBezTo>
                <a:cubicBezTo>
                  <a:pt x="710" y="725"/>
                  <a:pt x="710" y="724"/>
                  <a:pt x="710" y="724"/>
                </a:cubicBezTo>
                <a:cubicBezTo>
                  <a:pt x="710" y="722"/>
                  <a:pt x="710" y="722"/>
                  <a:pt x="710" y="722"/>
                </a:cubicBezTo>
                <a:cubicBezTo>
                  <a:pt x="711" y="721"/>
                  <a:pt x="711" y="720"/>
                  <a:pt x="711" y="719"/>
                </a:cubicBezTo>
                <a:cubicBezTo>
                  <a:pt x="711" y="718"/>
                  <a:pt x="711" y="717"/>
                  <a:pt x="711" y="716"/>
                </a:cubicBezTo>
                <a:cubicBezTo>
                  <a:pt x="712" y="716"/>
                  <a:pt x="712" y="715"/>
                  <a:pt x="712" y="714"/>
                </a:cubicBezTo>
                <a:cubicBezTo>
                  <a:pt x="712" y="710"/>
                  <a:pt x="712" y="706"/>
                  <a:pt x="712" y="702"/>
                </a:cubicBezTo>
                <a:cubicBezTo>
                  <a:pt x="712" y="701"/>
                  <a:pt x="712" y="699"/>
                  <a:pt x="711" y="697"/>
                </a:cubicBezTo>
                <a:cubicBezTo>
                  <a:pt x="711" y="696"/>
                  <a:pt x="711" y="695"/>
                  <a:pt x="711" y="695"/>
                </a:cubicBezTo>
                <a:cubicBezTo>
                  <a:pt x="711" y="694"/>
                  <a:pt x="711" y="694"/>
                  <a:pt x="711" y="694"/>
                </a:cubicBezTo>
                <a:cubicBezTo>
                  <a:pt x="711" y="694"/>
                  <a:pt x="711" y="694"/>
                  <a:pt x="711" y="694"/>
                </a:cubicBezTo>
                <a:cubicBezTo>
                  <a:pt x="711" y="693"/>
                  <a:pt x="712" y="692"/>
                  <a:pt x="712" y="692"/>
                </a:cubicBezTo>
                <a:cubicBezTo>
                  <a:pt x="712" y="691"/>
                  <a:pt x="713" y="690"/>
                  <a:pt x="713" y="689"/>
                </a:cubicBezTo>
                <a:cubicBezTo>
                  <a:pt x="714" y="688"/>
                  <a:pt x="714" y="687"/>
                  <a:pt x="715" y="686"/>
                </a:cubicBezTo>
                <a:cubicBezTo>
                  <a:pt x="715" y="685"/>
                  <a:pt x="716" y="684"/>
                  <a:pt x="717" y="683"/>
                </a:cubicBezTo>
                <a:cubicBezTo>
                  <a:pt x="717" y="682"/>
                  <a:pt x="718" y="681"/>
                  <a:pt x="718" y="680"/>
                </a:cubicBezTo>
                <a:cubicBezTo>
                  <a:pt x="719" y="680"/>
                  <a:pt x="719" y="680"/>
                  <a:pt x="719" y="680"/>
                </a:cubicBezTo>
                <a:cubicBezTo>
                  <a:pt x="724" y="679"/>
                  <a:pt x="728" y="679"/>
                  <a:pt x="731" y="677"/>
                </a:cubicBezTo>
                <a:cubicBezTo>
                  <a:pt x="735" y="678"/>
                  <a:pt x="740" y="676"/>
                  <a:pt x="742" y="673"/>
                </a:cubicBezTo>
                <a:cubicBezTo>
                  <a:pt x="742" y="673"/>
                  <a:pt x="742" y="673"/>
                  <a:pt x="742" y="673"/>
                </a:cubicBezTo>
                <a:cubicBezTo>
                  <a:pt x="742" y="673"/>
                  <a:pt x="742" y="673"/>
                  <a:pt x="742" y="673"/>
                </a:cubicBezTo>
                <a:cubicBezTo>
                  <a:pt x="742" y="673"/>
                  <a:pt x="742" y="673"/>
                  <a:pt x="742" y="673"/>
                </a:cubicBezTo>
                <a:cubicBezTo>
                  <a:pt x="742" y="673"/>
                  <a:pt x="743" y="673"/>
                  <a:pt x="743" y="673"/>
                </a:cubicBezTo>
                <a:cubicBezTo>
                  <a:pt x="744" y="673"/>
                  <a:pt x="745" y="673"/>
                  <a:pt x="746" y="673"/>
                </a:cubicBezTo>
                <a:cubicBezTo>
                  <a:pt x="747" y="673"/>
                  <a:pt x="747" y="673"/>
                  <a:pt x="748" y="673"/>
                </a:cubicBezTo>
                <a:cubicBezTo>
                  <a:pt x="749" y="673"/>
                  <a:pt x="750" y="673"/>
                  <a:pt x="750" y="673"/>
                </a:cubicBezTo>
                <a:cubicBezTo>
                  <a:pt x="750" y="673"/>
                  <a:pt x="751" y="673"/>
                  <a:pt x="751" y="673"/>
                </a:cubicBezTo>
                <a:cubicBezTo>
                  <a:pt x="751" y="673"/>
                  <a:pt x="751" y="673"/>
                  <a:pt x="751" y="673"/>
                </a:cubicBezTo>
                <a:cubicBezTo>
                  <a:pt x="751" y="673"/>
                  <a:pt x="751" y="673"/>
                  <a:pt x="751" y="673"/>
                </a:cubicBezTo>
                <a:cubicBezTo>
                  <a:pt x="751" y="673"/>
                  <a:pt x="750" y="673"/>
                  <a:pt x="750" y="674"/>
                </a:cubicBezTo>
                <a:cubicBezTo>
                  <a:pt x="750" y="674"/>
                  <a:pt x="750" y="674"/>
                  <a:pt x="749" y="674"/>
                </a:cubicBezTo>
                <a:cubicBezTo>
                  <a:pt x="749" y="674"/>
                  <a:pt x="749" y="674"/>
                  <a:pt x="749" y="674"/>
                </a:cubicBezTo>
                <a:cubicBezTo>
                  <a:pt x="748" y="675"/>
                  <a:pt x="748" y="675"/>
                  <a:pt x="748" y="675"/>
                </a:cubicBezTo>
                <a:cubicBezTo>
                  <a:pt x="747" y="676"/>
                  <a:pt x="746" y="676"/>
                  <a:pt x="746" y="677"/>
                </a:cubicBezTo>
                <a:cubicBezTo>
                  <a:pt x="745" y="677"/>
                  <a:pt x="744" y="678"/>
                  <a:pt x="744" y="678"/>
                </a:cubicBezTo>
                <a:cubicBezTo>
                  <a:pt x="744" y="678"/>
                  <a:pt x="744" y="678"/>
                  <a:pt x="744" y="678"/>
                </a:cubicBezTo>
                <a:cubicBezTo>
                  <a:pt x="745" y="678"/>
                  <a:pt x="745" y="678"/>
                  <a:pt x="746" y="678"/>
                </a:cubicBezTo>
                <a:cubicBezTo>
                  <a:pt x="747" y="677"/>
                  <a:pt x="747" y="677"/>
                  <a:pt x="748" y="677"/>
                </a:cubicBezTo>
                <a:cubicBezTo>
                  <a:pt x="749" y="677"/>
                  <a:pt x="749" y="677"/>
                  <a:pt x="750" y="676"/>
                </a:cubicBezTo>
                <a:cubicBezTo>
                  <a:pt x="750" y="676"/>
                  <a:pt x="750" y="676"/>
                  <a:pt x="750" y="676"/>
                </a:cubicBezTo>
                <a:cubicBezTo>
                  <a:pt x="751" y="676"/>
                  <a:pt x="751" y="676"/>
                  <a:pt x="751" y="676"/>
                </a:cubicBezTo>
                <a:cubicBezTo>
                  <a:pt x="753" y="675"/>
                  <a:pt x="755" y="673"/>
                  <a:pt x="758" y="671"/>
                </a:cubicBezTo>
                <a:cubicBezTo>
                  <a:pt x="758" y="671"/>
                  <a:pt x="759" y="670"/>
                  <a:pt x="760" y="669"/>
                </a:cubicBezTo>
                <a:cubicBezTo>
                  <a:pt x="760" y="669"/>
                  <a:pt x="760" y="670"/>
                  <a:pt x="760" y="670"/>
                </a:cubicBezTo>
                <a:cubicBezTo>
                  <a:pt x="760" y="670"/>
                  <a:pt x="759" y="671"/>
                  <a:pt x="759" y="671"/>
                </a:cubicBezTo>
                <a:cubicBezTo>
                  <a:pt x="759" y="672"/>
                  <a:pt x="759" y="672"/>
                  <a:pt x="759" y="673"/>
                </a:cubicBezTo>
                <a:cubicBezTo>
                  <a:pt x="759" y="674"/>
                  <a:pt x="759" y="674"/>
                  <a:pt x="758" y="675"/>
                </a:cubicBezTo>
                <a:cubicBezTo>
                  <a:pt x="758" y="675"/>
                  <a:pt x="758" y="675"/>
                  <a:pt x="758" y="675"/>
                </a:cubicBezTo>
                <a:cubicBezTo>
                  <a:pt x="750" y="683"/>
                  <a:pt x="749" y="692"/>
                  <a:pt x="759" y="700"/>
                </a:cubicBezTo>
                <a:cubicBezTo>
                  <a:pt x="760" y="690"/>
                  <a:pt x="767" y="685"/>
                  <a:pt x="759" y="676"/>
                </a:cubicBezTo>
                <a:cubicBezTo>
                  <a:pt x="759" y="676"/>
                  <a:pt x="759" y="676"/>
                  <a:pt x="759" y="676"/>
                </a:cubicBezTo>
                <a:cubicBezTo>
                  <a:pt x="760" y="675"/>
                  <a:pt x="760" y="674"/>
                  <a:pt x="760" y="673"/>
                </a:cubicBezTo>
                <a:cubicBezTo>
                  <a:pt x="760" y="672"/>
                  <a:pt x="760" y="672"/>
                  <a:pt x="760" y="672"/>
                </a:cubicBezTo>
                <a:cubicBezTo>
                  <a:pt x="760" y="671"/>
                  <a:pt x="761" y="671"/>
                  <a:pt x="761" y="670"/>
                </a:cubicBezTo>
                <a:cubicBezTo>
                  <a:pt x="761" y="669"/>
                  <a:pt x="761" y="668"/>
                  <a:pt x="762" y="668"/>
                </a:cubicBezTo>
                <a:cubicBezTo>
                  <a:pt x="762" y="667"/>
                  <a:pt x="763" y="666"/>
                  <a:pt x="764" y="665"/>
                </a:cubicBezTo>
                <a:cubicBezTo>
                  <a:pt x="766" y="663"/>
                  <a:pt x="768" y="660"/>
                  <a:pt x="769" y="658"/>
                </a:cubicBezTo>
                <a:cubicBezTo>
                  <a:pt x="770" y="657"/>
                  <a:pt x="771" y="656"/>
                  <a:pt x="772" y="655"/>
                </a:cubicBezTo>
                <a:cubicBezTo>
                  <a:pt x="773" y="654"/>
                  <a:pt x="773" y="653"/>
                  <a:pt x="774" y="652"/>
                </a:cubicBezTo>
                <a:cubicBezTo>
                  <a:pt x="774" y="652"/>
                  <a:pt x="775" y="652"/>
                  <a:pt x="775" y="652"/>
                </a:cubicBezTo>
                <a:cubicBezTo>
                  <a:pt x="775" y="652"/>
                  <a:pt x="775" y="651"/>
                  <a:pt x="775" y="651"/>
                </a:cubicBezTo>
                <a:cubicBezTo>
                  <a:pt x="776" y="651"/>
                  <a:pt x="776" y="650"/>
                  <a:pt x="776" y="650"/>
                </a:cubicBezTo>
                <a:cubicBezTo>
                  <a:pt x="776" y="650"/>
                  <a:pt x="777" y="649"/>
                  <a:pt x="777" y="649"/>
                </a:cubicBezTo>
                <a:cubicBezTo>
                  <a:pt x="777" y="649"/>
                  <a:pt x="777" y="649"/>
                  <a:pt x="777" y="648"/>
                </a:cubicBezTo>
                <a:cubicBezTo>
                  <a:pt x="780" y="649"/>
                  <a:pt x="782" y="649"/>
                  <a:pt x="784" y="650"/>
                </a:cubicBezTo>
                <a:cubicBezTo>
                  <a:pt x="787" y="651"/>
                  <a:pt x="790" y="651"/>
                  <a:pt x="793" y="652"/>
                </a:cubicBezTo>
                <a:cubicBezTo>
                  <a:pt x="793" y="652"/>
                  <a:pt x="794" y="652"/>
                  <a:pt x="795" y="652"/>
                </a:cubicBezTo>
                <a:cubicBezTo>
                  <a:pt x="795" y="653"/>
                  <a:pt x="796" y="653"/>
                  <a:pt x="797" y="653"/>
                </a:cubicBezTo>
                <a:cubicBezTo>
                  <a:pt x="798" y="654"/>
                  <a:pt x="799" y="654"/>
                  <a:pt x="801" y="655"/>
                </a:cubicBezTo>
                <a:cubicBezTo>
                  <a:pt x="806" y="658"/>
                  <a:pt x="810" y="662"/>
                  <a:pt x="815" y="665"/>
                </a:cubicBezTo>
                <a:cubicBezTo>
                  <a:pt x="818" y="667"/>
                  <a:pt x="820" y="669"/>
                  <a:pt x="822" y="671"/>
                </a:cubicBezTo>
                <a:cubicBezTo>
                  <a:pt x="822" y="671"/>
                  <a:pt x="822" y="671"/>
                  <a:pt x="822" y="671"/>
                </a:cubicBezTo>
                <a:cubicBezTo>
                  <a:pt x="821" y="671"/>
                  <a:pt x="821" y="671"/>
                  <a:pt x="821" y="671"/>
                </a:cubicBezTo>
                <a:cubicBezTo>
                  <a:pt x="820" y="671"/>
                  <a:pt x="820" y="671"/>
                  <a:pt x="820" y="671"/>
                </a:cubicBezTo>
                <a:cubicBezTo>
                  <a:pt x="820" y="671"/>
                  <a:pt x="820" y="671"/>
                  <a:pt x="820" y="671"/>
                </a:cubicBezTo>
                <a:cubicBezTo>
                  <a:pt x="819" y="671"/>
                  <a:pt x="818" y="671"/>
                  <a:pt x="817" y="672"/>
                </a:cubicBezTo>
                <a:cubicBezTo>
                  <a:pt x="817" y="672"/>
                  <a:pt x="816" y="672"/>
                  <a:pt x="815" y="673"/>
                </a:cubicBezTo>
                <a:cubicBezTo>
                  <a:pt x="814" y="673"/>
                  <a:pt x="814" y="674"/>
                  <a:pt x="813" y="674"/>
                </a:cubicBezTo>
                <a:cubicBezTo>
                  <a:pt x="812" y="674"/>
                  <a:pt x="811" y="675"/>
                  <a:pt x="811" y="675"/>
                </a:cubicBezTo>
                <a:cubicBezTo>
                  <a:pt x="810" y="676"/>
                  <a:pt x="809" y="676"/>
                  <a:pt x="808" y="677"/>
                </a:cubicBezTo>
                <a:cubicBezTo>
                  <a:pt x="796" y="670"/>
                  <a:pt x="792" y="685"/>
                  <a:pt x="782" y="676"/>
                </a:cubicBezTo>
                <a:cubicBezTo>
                  <a:pt x="784" y="683"/>
                  <a:pt x="788" y="688"/>
                  <a:pt x="795" y="689"/>
                </a:cubicBezTo>
                <a:cubicBezTo>
                  <a:pt x="800" y="689"/>
                  <a:pt x="810" y="685"/>
                  <a:pt x="809" y="678"/>
                </a:cubicBezTo>
                <a:cubicBezTo>
                  <a:pt x="810" y="678"/>
                  <a:pt x="810" y="677"/>
                  <a:pt x="811" y="677"/>
                </a:cubicBezTo>
                <a:cubicBezTo>
                  <a:pt x="812" y="676"/>
                  <a:pt x="813" y="676"/>
                  <a:pt x="814" y="675"/>
                </a:cubicBezTo>
                <a:cubicBezTo>
                  <a:pt x="814" y="675"/>
                  <a:pt x="815" y="674"/>
                  <a:pt x="816" y="674"/>
                </a:cubicBezTo>
                <a:cubicBezTo>
                  <a:pt x="817" y="674"/>
                  <a:pt x="817" y="673"/>
                  <a:pt x="818" y="673"/>
                </a:cubicBezTo>
                <a:cubicBezTo>
                  <a:pt x="819" y="673"/>
                  <a:pt x="819" y="673"/>
                  <a:pt x="820" y="673"/>
                </a:cubicBezTo>
                <a:cubicBezTo>
                  <a:pt x="820" y="672"/>
                  <a:pt x="820" y="672"/>
                  <a:pt x="820" y="672"/>
                </a:cubicBezTo>
                <a:cubicBezTo>
                  <a:pt x="820" y="672"/>
                  <a:pt x="821" y="672"/>
                  <a:pt x="821" y="672"/>
                </a:cubicBezTo>
                <a:cubicBezTo>
                  <a:pt x="821" y="672"/>
                  <a:pt x="821" y="672"/>
                  <a:pt x="822" y="672"/>
                </a:cubicBezTo>
                <a:cubicBezTo>
                  <a:pt x="822" y="672"/>
                  <a:pt x="822" y="672"/>
                  <a:pt x="823" y="672"/>
                </a:cubicBezTo>
                <a:cubicBezTo>
                  <a:pt x="823" y="672"/>
                  <a:pt x="823" y="672"/>
                  <a:pt x="823" y="672"/>
                </a:cubicBezTo>
                <a:cubicBezTo>
                  <a:pt x="825" y="673"/>
                  <a:pt x="827" y="675"/>
                  <a:pt x="829" y="676"/>
                </a:cubicBezTo>
                <a:cubicBezTo>
                  <a:pt x="837" y="683"/>
                  <a:pt x="846" y="690"/>
                  <a:pt x="853" y="696"/>
                </a:cubicBezTo>
                <a:cubicBezTo>
                  <a:pt x="854" y="697"/>
                  <a:pt x="854" y="697"/>
                  <a:pt x="855" y="698"/>
                </a:cubicBezTo>
                <a:cubicBezTo>
                  <a:pt x="856" y="699"/>
                  <a:pt x="857" y="699"/>
                  <a:pt x="858" y="700"/>
                </a:cubicBezTo>
                <a:cubicBezTo>
                  <a:pt x="858" y="700"/>
                  <a:pt x="859" y="701"/>
                  <a:pt x="859" y="701"/>
                </a:cubicBezTo>
                <a:cubicBezTo>
                  <a:pt x="832" y="695"/>
                  <a:pt x="783" y="688"/>
                  <a:pt x="758" y="702"/>
                </a:cubicBezTo>
                <a:cubicBezTo>
                  <a:pt x="786" y="696"/>
                  <a:pt x="801" y="699"/>
                  <a:pt x="834" y="704"/>
                </a:cubicBezTo>
                <a:cubicBezTo>
                  <a:pt x="843" y="706"/>
                  <a:pt x="851" y="708"/>
                  <a:pt x="853" y="712"/>
                </a:cubicBezTo>
                <a:cubicBezTo>
                  <a:pt x="811" y="714"/>
                  <a:pt x="766" y="727"/>
                  <a:pt x="729" y="743"/>
                </a:cubicBezTo>
                <a:cubicBezTo>
                  <a:pt x="719" y="748"/>
                  <a:pt x="709" y="749"/>
                  <a:pt x="699" y="750"/>
                </a:cubicBezTo>
                <a:cubicBezTo>
                  <a:pt x="699" y="749"/>
                  <a:pt x="700" y="748"/>
                  <a:pt x="700" y="747"/>
                </a:cubicBezTo>
                <a:close/>
                <a:moveTo>
                  <a:pt x="700" y="771"/>
                </a:moveTo>
                <a:cubicBezTo>
                  <a:pt x="700" y="771"/>
                  <a:pt x="700" y="770"/>
                  <a:pt x="699" y="770"/>
                </a:cubicBezTo>
                <a:cubicBezTo>
                  <a:pt x="699" y="769"/>
                  <a:pt x="699" y="769"/>
                  <a:pt x="699" y="768"/>
                </a:cubicBezTo>
                <a:cubicBezTo>
                  <a:pt x="698" y="767"/>
                  <a:pt x="698" y="766"/>
                  <a:pt x="697" y="765"/>
                </a:cubicBezTo>
                <a:cubicBezTo>
                  <a:pt x="697" y="763"/>
                  <a:pt x="696" y="761"/>
                  <a:pt x="696" y="758"/>
                </a:cubicBezTo>
                <a:cubicBezTo>
                  <a:pt x="707" y="759"/>
                  <a:pt x="718" y="759"/>
                  <a:pt x="727" y="755"/>
                </a:cubicBezTo>
                <a:cubicBezTo>
                  <a:pt x="757" y="746"/>
                  <a:pt x="776" y="741"/>
                  <a:pt x="804" y="735"/>
                </a:cubicBezTo>
                <a:cubicBezTo>
                  <a:pt x="797" y="748"/>
                  <a:pt x="800" y="756"/>
                  <a:pt x="815" y="754"/>
                </a:cubicBezTo>
                <a:cubicBezTo>
                  <a:pt x="815" y="754"/>
                  <a:pt x="815" y="754"/>
                  <a:pt x="816" y="754"/>
                </a:cubicBezTo>
                <a:cubicBezTo>
                  <a:pt x="816" y="755"/>
                  <a:pt x="816" y="756"/>
                  <a:pt x="817" y="756"/>
                </a:cubicBezTo>
                <a:cubicBezTo>
                  <a:pt x="817" y="757"/>
                  <a:pt x="818" y="757"/>
                  <a:pt x="818" y="758"/>
                </a:cubicBezTo>
                <a:cubicBezTo>
                  <a:pt x="818" y="759"/>
                  <a:pt x="819" y="760"/>
                  <a:pt x="819" y="760"/>
                </a:cubicBezTo>
                <a:cubicBezTo>
                  <a:pt x="819" y="761"/>
                  <a:pt x="819" y="761"/>
                  <a:pt x="819" y="761"/>
                </a:cubicBezTo>
                <a:cubicBezTo>
                  <a:pt x="815" y="773"/>
                  <a:pt x="808" y="783"/>
                  <a:pt x="800" y="790"/>
                </a:cubicBezTo>
                <a:cubicBezTo>
                  <a:pt x="796" y="786"/>
                  <a:pt x="792" y="783"/>
                  <a:pt x="788" y="780"/>
                </a:cubicBezTo>
                <a:cubicBezTo>
                  <a:pt x="786" y="778"/>
                  <a:pt x="783" y="776"/>
                  <a:pt x="781" y="775"/>
                </a:cubicBezTo>
                <a:cubicBezTo>
                  <a:pt x="779" y="774"/>
                  <a:pt x="778" y="773"/>
                  <a:pt x="777" y="773"/>
                </a:cubicBezTo>
                <a:cubicBezTo>
                  <a:pt x="776" y="772"/>
                  <a:pt x="774" y="771"/>
                  <a:pt x="773" y="771"/>
                </a:cubicBezTo>
                <a:cubicBezTo>
                  <a:pt x="768" y="768"/>
                  <a:pt x="764" y="766"/>
                  <a:pt x="760" y="765"/>
                </a:cubicBezTo>
                <a:cubicBezTo>
                  <a:pt x="758" y="765"/>
                  <a:pt x="757" y="764"/>
                  <a:pt x="755" y="764"/>
                </a:cubicBezTo>
                <a:cubicBezTo>
                  <a:pt x="754" y="763"/>
                  <a:pt x="753" y="763"/>
                  <a:pt x="751" y="763"/>
                </a:cubicBezTo>
                <a:cubicBezTo>
                  <a:pt x="749" y="762"/>
                  <a:pt x="748" y="762"/>
                  <a:pt x="748" y="762"/>
                </a:cubicBezTo>
                <a:cubicBezTo>
                  <a:pt x="748" y="762"/>
                  <a:pt x="749" y="762"/>
                  <a:pt x="751" y="763"/>
                </a:cubicBezTo>
                <a:cubicBezTo>
                  <a:pt x="752" y="763"/>
                  <a:pt x="754" y="764"/>
                  <a:pt x="755" y="764"/>
                </a:cubicBezTo>
                <a:cubicBezTo>
                  <a:pt x="756" y="765"/>
                  <a:pt x="758" y="766"/>
                  <a:pt x="760" y="766"/>
                </a:cubicBezTo>
                <a:cubicBezTo>
                  <a:pt x="763" y="768"/>
                  <a:pt x="767" y="770"/>
                  <a:pt x="772" y="773"/>
                </a:cubicBezTo>
                <a:cubicBezTo>
                  <a:pt x="773" y="773"/>
                  <a:pt x="774" y="774"/>
                  <a:pt x="775" y="775"/>
                </a:cubicBezTo>
                <a:cubicBezTo>
                  <a:pt x="776" y="776"/>
                  <a:pt x="777" y="777"/>
                  <a:pt x="778" y="777"/>
                </a:cubicBezTo>
                <a:cubicBezTo>
                  <a:pt x="779" y="778"/>
                  <a:pt x="780" y="778"/>
                  <a:pt x="780" y="779"/>
                </a:cubicBezTo>
                <a:cubicBezTo>
                  <a:pt x="781" y="779"/>
                  <a:pt x="781" y="779"/>
                  <a:pt x="782" y="780"/>
                </a:cubicBezTo>
                <a:cubicBezTo>
                  <a:pt x="783" y="781"/>
                  <a:pt x="785" y="782"/>
                  <a:pt x="786" y="783"/>
                </a:cubicBezTo>
                <a:cubicBezTo>
                  <a:pt x="786" y="783"/>
                  <a:pt x="786" y="783"/>
                  <a:pt x="786" y="783"/>
                </a:cubicBezTo>
                <a:cubicBezTo>
                  <a:pt x="786" y="783"/>
                  <a:pt x="786" y="783"/>
                  <a:pt x="786" y="783"/>
                </a:cubicBezTo>
                <a:cubicBezTo>
                  <a:pt x="785" y="783"/>
                  <a:pt x="784" y="782"/>
                  <a:pt x="783" y="782"/>
                </a:cubicBezTo>
                <a:cubicBezTo>
                  <a:pt x="782" y="782"/>
                  <a:pt x="781" y="782"/>
                  <a:pt x="780" y="782"/>
                </a:cubicBezTo>
                <a:cubicBezTo>
                  <a:pt x="779" y="782"/>
                  <a:pt x="778" y="782"/>
                  <a:pt x="776" y="782"/>
                </a:cubicBezTo>
                <a:cubicBezTo>
                  <a:pt x="776" y="782"/>
                  <a:pt x="776" y="782"/>
                  <a:pt x="776" y="782"/>
                </a:cubicBezTo>
                <a:cubicBezTo>
                  <a:pt x="776" y="781"/>
                  <a:pt x="776" y="781"/>
                  <a:pt x="776" y="781"/>
                </a:cubicBezTo>
                <a:cubicBezTo>
                  <a:pt x="763" y="775"/>
                  <a:pt x="751" y="781"/>
                  <a:pt x="737" y="787"/>
                </a:cubicBezTo>
                <a:cubicBezTo>
                  <a:pt x="748" y="796"/>
                  <a:pt x="761" y="792"/>
                  <a:pt x="773" y="784"/>
                </a:cubicBezTo>
                <a:cubicBezTo>
                  <a:pt x="774" y="784"/>
                  <a:pt x="775" y="784"/>
                  <a:pt x="776" y="784"/>
                </a:cubicBezTo>
                <a:cubicBezTo>
                  <a:pt x="777" y="784"/>
                  <a:pt x="778" y="785"/>
                  <a:pt x="779" y="785"/>
                </a:cubicBezTo>
                <a:cubicBezTo>
                  <a:pt x="780" y="785"/>
                  <a:pt x="781" y="785"/>
                  <a:pt x="782" y="785"/>
                </a:cubicBezTo>
                <a:cubicBezTo>
                  <a:pt x="783" y="785"/>
                  <a:pt x="784" y="785"/>
                  <a:pt x="785" y="785"/>
                </a:cubicBezTo>
                <a:cubicBezTo>
                  <a:pt x="786" y="785"/>
                  <a:pt x="786" y="786"/>
                  <a:pt x="787" y="786"/>
                </a:cubicBezTo>
                <a:cubicBezTo>
                  <a:pt x="787" y="786"/>
                  <a:pt x="788" y="786"/>
                  <a:pt x="788" y="786"/>
                </a:cubicBezTo>
                <a:cubicBezTo>
                  <a:pt x="788" y="786"/>
                  <a:pt x="788" y="786"/>
                  <a:pt x="788" y="786"/>
                </a:cubicBezTo>
                <a:cubicBezTo>
                  <a:pt x="789" y="786"/>
                  <a:pt x="789" y="786"/>
                  <a:pt x="789" y="786"/>
                </a:cubicBezTo>
                <a:cubicBezTo>
                  <a:pt x="790" y="786"/>
                  <a:pt x="790" y="786"/>
                  <a:pt x="790" y="786"/>
                </a:cubicBezTo>
                <a:cubicBezTo>
                  <a:pt x="792" y="788"/>
                  <a:pt x="794" y="790"/>
                  <a:pt x="797" y="792"/>
                </a:cubicBezTo>
                <a:cubicBezTo>
                  <a:pt x="795" y="793"/>
                  <a:pt x="794" y="793"/>
                  <a:pt x="792" y="794"/>
                </a:cubicBezTo>
                <a:cubicBezTo>
                  <a:pt x="794" y="794"/>
                  <a:pt x="796" y="793"/>
                  <a:pt x="798" y="793"/>
                </a:cubicBezTo>
                <a:cubicBezTo>
                  <a:pt x="799" y="794"/>
                  <a:pt x="800" y="795"/>
                  <a:pt x="801" y="796"/>
                </a:cubicBezTo>
                <a:cubicBezTo>
                  <a:pt x="807" y="801"/>
                  <a:pt x="812" y="806"/>
                  <a:pt x="818" y="812"/>
                </a:cubicBezTo>
                <a:cubicBezTo>
                  <a:pt x="823" y="818"/>
                  <a:pt x="829" y="823"/>
                  <a:pt x="835" y="829"/>
                </a:cubicBezTo>
                <a:cubicBezTo>
                  <a:pt x="839" y="832"/>
                  <a:pt x="842" y="835"/>
                  <a:pt x="845" y="837"/>
                </a:cubicBezTo>
                <a:cubicBezTo>
                  <a:pt x="845" y="837"/>
                  <a:pt x="845" y="837"/>
                  <a:pt x="845" y="837"/>
                </a:cubicBezTo>
                <a:cubicBezTo>
                  <a:pt x="816" y="828"/>
                  <a:pt x="792" y="825"/>
                  <a:pt x="770" y="826"/>
                </a:cubicBezTo>
                <a:cubicBezTo>
                  <a:pt x="768" y="825"/>
                  <a:pt x="766" y="823"/>
                  <a:pt x="764" y="822"/>
                </a:cubicBezTo>
                <a:cubicBezTo>
                  <a:pt x="763" y="821"/>
                  <a:pt x="762" y="820"/>
                  <a:pt x="761" y="819"/>
                </a:cubicBezTo>
                <a:cubicBezTo>
                  <a:pt x="760" y="818"/>
                  <a:pt x="758" y="817"/>
                  <a:pt x="757" y="817"/>
                </a:cubicBezTo>
                <a:cubicBezTo>
                  <a:pt x="747" y="809"/>
                  <a:pt x="735" y="801"/>
                  <a:pt x="723" y="792"/>
                </a:cubicBezTo>
                <a:cubicBezTo>
                  <a:pt x="717" y="787"/>
                  <a:pt x="710" y="783"/>
                  <a:pt x="704" y="779"/>
                </a:cubicBezTo>
                <a:cubicBezTo>
                  <a:pt x="704" y="778"/>
                  <a:pt x="703" y="777"/>
                  <a:pt x="703" y="776"/>
                </a:cubicBezTo>
                <a:cubicBezTo>
                  <a:pt x="702" y="775"/>
                  <a:pt x="701" y="773"/>
                  <a:pt x="700" y="771"/>
                </a:cubicBezTo>
                <a:close/>
                <a:moveTo>
                  <a:pt x="548" y="765"/>
                </a:moveTo>
                <a:cubicBezTo>
                  <a:pt x="548" y="765"/>
                  <a:pt x="548" y="765"/>
                  <a:pt x="548" y="765"/>
                </a:cubicBezTo>
                <a:cubicBezTo>
                  <a:pt x="549" y="764"/>
                  <a:pt x="551" y="763"/>
                  <a:pt x="552" y="762"/>
                </a:cubicBezTo>
                <a:cubicBezTo>
                  <a:pt x="553" y="761"/>
                  <a:pt x="555" y="760"/>
                  <a:pt x="556" y="759"/>
                </a:cubicBezTo>
                <a:cubicBezTo>
                  <a:pt x="558" y="758"/>
                  <a:pt x="559" y="757"/>
                  <a:pt x="561" y="757"/>
                </a:cubicBezTo>
                <a:cubicBezTo>
                  <a:pt x="562" y="756"/>
                  <a:pt x="564" y="755"/>
                  <a:pt x="565" y="754"/>
                </a:cubicBezTo>
                <a:cubicBezTo>
                  <a:pt x="566" y="754"/>
                  <a:pt x="566" y="754"/>
                  <a:pt x="567" y="753"/>
                </a:cubicBezTo>
                <a:cubicBezTo>
                  <a:pt x="568" y="753"/>
                  <a:pt x="569" y="753"/>
                  <a:pt x="569" y="753"/>
                </a:cubicBezTo>
                <a:cubicBezTo>
                  <a:pt x="570" y="752"/>
                  <a:pt x="570" y="752"/>
                  <a:pt x="571" y="752"/>
                </a:cubicBezTo>
                <a:cubicBezTo>
                  <a:pt x="571" y="752"/>
                  <a:pt x="571" y="752"/>
                  <a:pt x="571" y="752"/>
                </a:cubicBezTo>
                <a:cubicBezTo>
                  <a:pt x="574" y="752"/>
                  <a:pt x="577" y="751"/>
                  <a:pt x="580" y="751"/>
                </a:cubicBezTo>
                <a:cubicBezTo>
                  <a:pt x="581" y="751"/>
                  <a:pt x="583" y="750"/>
                  <a:pt x="585" y="750"/>
                </a:cubicBezTo>
                <a:cubicBezTo>
                  <a:pt x="586" y="750"/>
                  <a:pt x="588" y="749"/>
                  <a:pt x="589" y="749"/>
                </a:cubicBezTo>
                <a:cubicBezTo>
                  <a:pt x="590" y="749"/>
                  <a:pt x="591" y="749"/>
                  <a:pt x="592" y="749"/>
                </a:cubicBezTo>
                <a:cubicBezTo>
                  <a:pt x="592" y="749"/>
                  <a:pt x="592" y="749"/>
                  <a:pt x="593" y="749"/>
                </a:cubicBezTo>
                <a:cubicBezTo>
                  <a:pt x="593" y="749"/>
                  <a:pt x="593" y="749"/>
                  <a:pt x="594" y="749"/>
                </a:cubicBezTo>
                <a:cubicBezTo>
                  <a:pt x="594" y="749"/>
                  <a:pt x="595" y="749"/>
                  <a:pt x="595" y="749"/>
                </a:cubicBezTo>
                <a:cubicBezTo>
                  <a:pt x="595" y="749"/>
                  <a:pt x="595" y="749"/>
                  <a:pt x="595" y="749"/>
                </a:cubicBezTo>
                <a:cubicBezTo>
                  <a:pt x="595" y="749"/>
                  <a:pt x="595" y="749"/>
                  <a:pt x="595" y="749"/>
                </a:cubicBezTo>
                <a:cubicBezTo>
                  <a:pt x="596" y="749"/>
                  <a:pt x="596" y="749"/>
                  <a:pt x="596" y="749"/>
                </a:cubicBezTo>
                <a:cubicBezTo>
                  <a:pt x="596" y="749"/>
                  <a:pt x="596" y="749"/>
                  <a:pt x="596" y="749"/>
                </a:cubicBezTo>
                <a:cubicBezTo>
                  <a:pt x="596" y="749"/>
                  <a:pt x="596" y="749"/>
                  <a:pt x="596" y="749"/>
                </a:cubicBezTo>
                <a:cubicBezTo>
                  <a:pt x="597" y="749"/>
                  <a:pt x="598" y="749"/>
                  <a:pt x="599" y="749"/>
                </a:cubicBezTo>
                <a:cubicBezTo>
                  <a:pt x="602" y="750"/>
                  <a:pt x="605" y="751"/>
                  <a:pt x="609" y="752"/>
                </a:cubicBezTo>
                <a:cubicBezTo>
                  <a:pt x="612" y="753"/>
                  <a:pt x="615" y="755"/>
                  <a:pt x="619" y="756"/>
                </a:cubicBezTo>
                <a:cubicBezTo>
                  <a:pt x="623" y="757"/>
                  <a:pt x="626" y="759"/>
                  <a:pt x="630" y="760"/>
                </a:cubicBezTo>
                <a:cubicBezTo>
                  <a:pt x="634" y="761"/>
                  <a:pt x="639" y="762"/>
                  <a:pt x="643" y="763"/>
                </a:cubicBezTo>
                <a:cubicBezTo>
                  <a:pt x="643" y="763"/>
                  <a:pt x="643" y="763"/>
                  <a:pt x="643" y="763"/>
                </a:cubicBezTo>
                <a:cubicBezTo>
                  <a:pt x="643" y="763"/>
                  <a:pt x="642" y="764"/>
                  <a:pt x="642" y="764"/>
                </a:cubicBezTo>
                <a:cubicBezTo>
                  <a:pt x="641" y="765"/>
                  <a:pt x="640" y="765"/>
                  <a:pt x="640" y="766"/>
                </a:cubicBezTo>
                <a:cubicBezTo>
                  <a:pt x="639" y="766"/>
                  <a:pt x="639" y="766"/>
                  <a:pt x="639" y="767"/>
                </a:cubicBezTo>
                <a:cubicBezTo>
                  <a:pt x="638" y="767"/>
                  <a:pt x="638" y="767"/>
                  <a:pt x="638" y="768"/>
                </a:cubicBezTo>
                <a:cubicBezTo>
                  <a:pt x="637" y="769"/>
                  <a:pt x="635" y="770"/>
                  <a:pt x="634" y="772"/>
                </a:cubicBezTo>
                <a:cubicBezTo>
                  <a:pt x="633" y="774"/>
                  <a:pt x="632" y="775"/>
                  <a:pt x="630" y="777"/>
                </a:cubicBezTo>
                <a:cubicBezTo>
                  <a:pt x="628" y="781"/>
                  <a:pt x="625" y="785"/>
                  <a:pt x="622" y="788"/>
                </a:cubicBezTo>
                <a:cubicBezTo>
                  <a:pt x="621" y="790"/>
                  <a:pt x="619" y="792"/>
                  <a:pt x="618" y="793"/>
                </a:cubicBezTo>
                <a:cubicBezTo>
                  <a:pt x="616" y="795"/>
                  <a:pt x="614" y="797"/>
                  <a:pt x="613" y="798"/>
                </a:cubicBezTo>
                <a:cubicBezTo>
                  <a:pt x="611" y="799"/>
                  <a:pt x="610" y="801"/>
                  <a:pt x="608" y="802"/>
                </a:cubicBezTo>
                <a:cubicBezTo>
                  <a:pt x="608" y="802"/>
                  <a:pt x="608" y="802"/>
                  <a:pt x="608" y="802"/>
                </a:cubicBezTo>
                <a:cubicBezTo>
                  <a:pt x="608" y="802"/>
                  <a:pt x="607" y="802"/>
                  <a:pt x="606" y="802"/>
                </a:cubicBezTo>
                <a:cubicBezTo>
                  <a:pt x="606" y="802"/>
                  <a:pt x="606" y="802"/>
                  <a:pt x="605" y="802"/>
                </a:cubicBezTo>
                <a:cubicBezTo>
                  <a:pt x="605" y="802"/>
                  <a:pt x="605" y="802"/>
                  <a:pt x="604" y="802"/>
                </a:cubicBezTo>
                <a:cubicBezTo>
                  <a:pt x="604" y="802"/>
                  <a:pt x="604" y="802"/>
                  <a:pt x="604" y="802"/>
                </a:cubicBezTo>
                <a:cubicBezTo>
                  <a:pt x="603" y="802"/>
                  <a:pt x="602" y="803"/>
                  <a:pt x="601" y="803"/>
                </a:cubicBezTo>
                <a:cubicBezTo>
                  <a:pt x="600" y="803"/>
                  <a:pt x="599" y="803"/>
                  <a:pt x="598" y="803"/>
                </a:cubicBezTo>
                <a:cubicBezTo>
                  <a:pt x="596" y="803"/>
                  <a:pt x="595" y="804"/>
                  <a:pt x="594" y="804"/>
                </a:cubicBezTo>
                <a:cubicBezTo>
                  <a:pt x="593" y="804"/>
                  <a:pt x="592" y="804"/>
                  <a:pt x="591" y="804"/>
                </a:cubicBezTo>
                <a:cubicBezTo>
                  <a:pt x="585" y="795"/>
                  <a:pt x="579" y="797"/>
                  <a:pt x="571" y="799"/>
                </a:cubicBezTo>
                <a:cubicBezTo>
                  <a:pt x="567" y="797"/>
                  <a:pt x="563" y="795"/>
                  <a:pt x="559" y="793"/>
                </a:cubicBezTo>
                <a:cubicBezTo>
                  <a:pt x="554" y="791"/>
                  <a:pt x="548" y="788"/>
                  <a:pt x="542" y="785"/>
                </a:cubicBezTo>
                <a:cubicBezTo>
                  <a:pt x="547" y="782"/>
                  <a:pt x="549" y="775"/>
                  <a:pt x="548" y="765"/>
                </a:cubicBezTo>
                <a:close/>
                <a:moveTo>
                  <a:pt x="616" y="806"/>
                </a:moveTo>
                <a:cubicBezTo>
                  <a:pt x="616" y="806"/>
                  <a:pt x="616" y="806"/>
                  <a:pt x="616" y="806"/>
                </a:cubicBezTo>
                <a:cubicBezTo>
                  <a:pt x="613" y="810"/>
                  <a:pt x="610" y="813"/>
                  <a:pt x="608" y="817"/>
                </a:cubicBezTo>
                <a:cubicBezTo>
                  <a:pt x="608" y="816"/>
                  <a:pt x="607" y="816"/>
                  <a:pt x="606" y="816"/>
                </a:cubicBezTo>
                <a:cubicBezTo>
                  <a:pt x="603" y="814"/>
                  <a:pt x="601" y="813"/>
                  <a:pt x="598" y="812"/>
                </a:cubicBezTo>
                <a:cubicBezTo>
                  <a:pt x="599" y="811"/>
                  <a:pt x="600" y="811"/>
                  <a:pt x="601" y="810"/>
                </a:cubicBezTo>
                <a:cubicBezTo>
                  <a:pt x="602" y="810"/>
                  <a:pt x="602" y="810"/>
                  <a:pt x="603" y="809"/>
                </a:cubicBezTo>
                <a:cubicBezTo>
                  <a:pt x="604" y="809"/>
                  <a:pt x="604" y="809"/>
                  <a:pt x="604" y="809"/>
                </a:cubicBezTo>
                <a:cubicBezTo>
                  <a:pt x="605" y="809"/>
                  <a:pt x="605" y="808"/>
                  <a:pt x="605" y="808"/>
                </a:cubicBezTo>
                <a:cubicBezTo>
                  <a:pt x="608" y="806"/>
                  <a:pt x="612" y="803"/>
                  <a:pt x="615" y="800"/>
                </a:cubicBezTo>
                <a:cubicBezTo>
                  <a:pt x="616" y="799"/>
                  <a:pt x="617" y="798"/>
                  <a:pt x="619" y="797"/>
                </a:cubicBezTo>
                <a:cubicBezTo>
                  <a:pt x="618" y="797"/>
                  <a:pt x="618" y="798"/>
                  <a:pt x="618" y="798"/>
                </a:cubicBezTo>
                <a:cubicBezTo>
                  <a:pt x="618" y="799"/>
                  <a:pt x="618" y="800"/>
                  <a:pt x="618" y="800"/>
                </a:cubicBezTo>
                <a:cubicBezTo>
                  <a:pt x="617" y="801"/>
                  <a:pt x="617" y="802"/>
                  <a:pt x="617" y="802"/>
                </a:cubicBezTo>
                <a:cubicBezTo>
                  <a:pt x="617" y="804"/>
                  <a:pt x="616" y="805"/>
                  <a:pt x="616" y="806"/>
                </a:cubicBezTo>
                <a:close/>
                <a:moveTo>
                  <a:pt x="596" y="811"/>
                </a:moveTo>
                <a:cubicBezTo>
                  <a:pt x="594" y="810"/>
                  <a:pt x="592" y="809"/>
                  <a:pt x="590" y="808"/>
                </a:cubicBezTo>
                <a:cubicBezTo>
                  <a:pt x="591" y="807"/>
                  <a:pt x="591" y="807"/>
                  <a:pt x="591" y="806"/>
                </a:cubicBezTo>
                <a:cubicBezTo>
                  <a:pt x="592" y="806"/>
                  <a:pt x="592" y="806"/>
                  <a:pt x="592" y="806"/>
                </a:cubicBezTo>
                <a:cubicBezTo>
                  <a:pt x="592" y="806"/>
                  <a:pt x="592" y="806"/>
                  <a:pt x="592" y="806"/>
                </a:cubicBezTo>
                <a:cubicBezTo>
                  <a:pt x="592" y="806"/>
                  <a:pt x="592" y="806"/>
                  <a:pt x="592" y="806"/>
                </a:cubicBezTo>
                <a:cubicBezTo>
                  <a:pt x="593" y="806"/>
                  <a:pt x="593" y="806"/>
                  <a:pt x="594" y="806"/>
                </a:cubicBezTo>
                <a:cubicBezTo>
                  <a:pt x="595" y="806"/>
                  <a:pt x="596" y="806"/>
                  <a:pt x="598" y="805"/>
                </a:cubicBezTo>
                <a:cubicBezTo>
                  <a:pt x="599" y="805"/>
                  <a:pt x="600" y="805"/>
                  <a:pt x="601" y="805"/>
                </a:cubicBezTo>
                <a:cubicBezTo>
                  <a:pt x="602" y="805"/>
                  <a:pt x="603" y="805"/>
                  <a:pt x="604" y="804"/>
                </a:cubicBezTo>
                <a:cubicBezTo>
                  <a:pt x="604" y="804"/>
                  <a:pt x="604" y="804"/>
                  <a:pt x="605" y="804"/>
                </a:cubicBezTo>
                <a:cubicBezTo>
                  <a:pt x="605" y="804"/>
                  <a:pt x="605" y="804"/>
                  <a:pt x="605" y="804"/>
                </a:cubicBezTo>
                <a:cubicBezTo>
                  <a:pt x="605" y="804"/>
                  <a:pt x="605" y="804"/>
                  <a:pt x="605" y="804"/>
                </a:cubicBezTo>
                <a:cubicBezTo>
                  <a:pt x="605" y="804"/>
                  <a:pt x="604" y="805"/>
                  <a:pt x="604" y="805"/>
                </a:cubicBezTo>
                <a:cubicBezTo>
                  <a:pt x="603" y="806"/>
                  <a:pt x="603" y="806"/>
                  <a:pt x="603" y="806"/>
                </a:cubicBezTo>
                <a:cubicBezTo>
                  <a:pt x="602" y="806"/>
                  <a:pt x="602" y="806"/>
                  <a:pt x="602" y="807"/>
                </a:cubicBezTo>
                <a:cubicBezTo>
                  <a:pt x="601" y="807"/>
                  <a:pt x="600" y="808"/>
                  <a:pt x="600" y="808"/>
                </a:cubicBezTo>
                <a:cubicBezTo>
                  <a:pt x="599" y="809"/>
                  <a:pt x="598" y="810"/>
                  <a:pt x="597" y="811"/>
                </a:cubicBezTo>
                <a:cubicBezTo>
                  <a:pt x="597" y="811"/>
                  <a:pt x="597" y="811"/>
                  <a:pt x="596" y="811"/>
                </a:cubicBezTo>
                <a:close/>
                <a:moveTo>
                  <a:pt x="530" y="789"/>
                </a:moveTo>
                <a:cubicBezTo>
                  <a:pt x="532" y="789"/>
                  <a:pt x="534" y="788"/>
                  <a:pt x="536" y="788"/>
                </a:cubicBezTo>
                <a:cubicBezTo>
                  <a:pt x="539" y="789"/>
                  <a:pt x="542" y="791"/>
                  <a:pt x="545" y="793"/>
                </a:cubicBezTo>
                <a:cubicBezTo>
                  <a:pt x="545" y="793"/>
                  <a:pt x="544" y="792"/>
                  <a:pt x="544" y="793"/>
                </a:cubicBezTo>
                <a:cubicBezTo>
                  <a:pt x="543" y="793"/>
                  <a:pt x="543" y="793"/>
                  <a:pt x="542" y="793"/>
                </a:cubicBezTo>
                <a:cubicBezTo>
                  <a:pt x="542" y="793"/>
                  <a:pt x="542" y="793"/>
                  <a:pt x="541" y="793"/>
                </a:cubicBezTo>
                <a:cubicBezTo>
                  <a:pt x="541" y="793"/>
                  <a:pt x="541" y="793"/>
                  <a:pt x="541" y="793"/>
                </a:cubicBezTo>
                <a:cubicBezTo>
                  <a:pt x="540" y="794"/>
                  <a:pt x="539" y="794"/>
                  <a:pt x="538" y="795"/>
                </a:cubicBezTo>
                <a:cubicBezTo>
                  <a:pt x="537" y="795"/>
                  <a:pt x="536" y="796"/>
                  <a:pt x="536" y="797"/>
                </a:cubicBezTo>
                <a:cubicBezTo>
                  <a:pt x="534" y="794"/>
                  <a:pt x="532" y="791"/>
                  <a:pt x="530" y="789"/>
                </a:cubicBezTo>
                <a:close/>
                <a:moveTo>
                  <a:pt x="526" y="817"/>
                </a:moveTo>
                <a:cubicBezTo>
                  <a:pt x="527" y="815"/>
                  <a:pt x="528" y="811"/>
                  <a:pt x="527" y="808"/>
                </a:cubicBezTo>
                <a:cubicBezTo>
                  <a:pt x="528" y="807"/>
                  <a:pt x="529" y="806"/>
                  <a:pt x="530" y="805"/>
                </a:cubicBezTo>
                <a:cubicBezTo>
                  <a:pt x="531" y="804"/>
                  <a:pt x="532" y="803"/>
                  <a:pt x="533" y="802"/>
                </a:cubicBezTo>
                <a:cubicBezTo>
                  <a:pt x="534" y="801"/>
                  <a:pt x="535" y="800"/>
                  <a:pt x="536" y="799"/>
                </a:cubicBezTo>
                <a:cubicBezTo>
                  <a:pt x="538" y="805"/>
                  <a:pt x="539" y="811"/>
                  <a:pt x="539" y="817"/>
                </a:cubicBezTo>
                <a:cubicBezTo>
                  <a:pt x="535" y="817"/>
                  <a:pt x="530" y="817"/>
                  <a:pt x="526" y="817"/>
                </a:cubicBezTo>
                <a:close/>
                <a:moveTo>
                  <a:pt x="553" y="818"/>
                </a:moveTo>
                <a:cubicBezTo>
                  <a:pt x="545" y="813"/>
                  <a:pt x="541" y="806"/>
                  <a:pt x="537" y="799"/>
                </a:cubicBezTo>
                <a:cubicBezTo>
                  <a:pt x="538" y="798"/>
                  <a:pt x="538" y="797"/>
                  <a:pt x="539" y="797"/>
                </a:cubicBezTo>
                <a:cubicBezTo>
                  <a:pt x="540" y="796"/>
                  <a:pt x="541" y="796"/>
                  <a:pt x="542" y="795"/>
                </a:cubicBezTo>
                <a:cubicBezTo>
                  <a:pt x="542" y="795"/>
                  <a:pt x="542" y="795"/>
                  <a:pt x="542" y="795"/>
                </a:cubicBezTo>
                <a:cubicBezTo>
                  <a:pt x="543" y="795"/>
                  <a:pt x="543" y="795"/>
                  <a:pt x="543" y="795"/>
                </a:cubicBezTo>
                <a:cubicBezTo>
                  <a:pt x="543" y="795"/>
                  <a:pt x="544" y="794"/>
                  <a:pt x="544" y="794"/>
                </a:cubicBezTo>
                <a:cubicBezTo>
                  <a:pt x="545" y="794"/>
                  <a:pt x="546" y="794"/>
                  <a:pt x="546" y="794"/>
                </a:cubicBezTo>
                <a:cubicBezTo>
                  <a:pt x="547" y="794"/>
                  <a:pt x="547" y="793"/>
                  <a:pt x="547" y="793"/>
                </a:cubicBezTo>
                <a:cubicBezTo>
                  <a:pt x="551" y="795"/>
                  <a:pt x="554" y="797"/>
                  <a:pt x="557" y="798"/>
                </a:cubicBezTo>
                <a:cubicBezTo>
                  <a:pt x="559" y="799"/>
                  <a:pt x="560" y="800"/>
                  <a:pt x="561" y="800"/>
                </a:cubicBezTo>
                <a:cubicBezTo>
                  <a:pt x="560" y="800"/>
                  <a:pt x="558" y="800"/>
                  <a:pt x="556" y="800"/>
                </a:cubicBezTo>
                <a:cubicBezTo>
                  <a:pt x="562" y="805"/>
                  <a:pt x="567" y="813"/>
                  <a:pt x="574" y="814"/>
                </a:cubicBezTo>
                <a:cubicBezTo>
                  <a:pt x="577" y="814"/>
                  <a:pt x="581" y="813"/>
                  <a:pt x="585" y="811"/>
                </a:cubicBezTo>
                <a:cubicBezTo>
                  <a:pt x="592" y="815"/>
                  <a:pt x="598" y="818"/>
                  <a:pt x="604" y="820"/>
                </a:cubicBezTo>
                <a:cubicBezTo>
                  <a:pt x="605" y="821"/>
                  <a:pt x="606" y="821"/>
                  <a:pt x="606" y="821"/>
                </a:cubicBezTo>
                <a:cubicBezTo>
                  <a:pt x="606" y="823"/>
                  <a:pt x="606" y="825"/>
                  <a:pt x="606" y="827"/>
                </a:cubicBezTo>
                <a:cubicBezTo>
                  <a:pt x="587" y="828"/>
                  <a:pt x="564" y="826"/>
                  <a:pt x="553" y="818"/>
                </a:cubicBezTo>
                <a:close/>
                <a:moveTo>
                  <a:pt x="682" y="830"/>
                </a:moveTo>
                <a:cubicBezTo>
                  <a:pt x="661" y="829"/>
                  <a:pt x="646" y="822"/>
                  <a:pt x="625" y="825"/>
                </a:cubicBezTo>
                <a:cubicBezTo>
                  <a:pt x="625" y="825"/>
                  <a:pt x="625" y="825"/>
                  <a:pt x="625" y="825"/>
                </a:cubicBezTo>
                <a:cubicBezTo>
                  <a:pt x="624" y="824"/>
                  <a:pt x="622" y="824"/>
                  <a:pt x="621" y="823"/>
                </a:cubicBezTo>
                <a:cubicBezTo>
                  <a:pt x="622" y="818"/>
                  <a:pt x="622" y="813"/>
                  <a:pt x="617" y="808"/>
                </a:cubicBezTo>
                <a:cubicBezTo>
                  <a:pt x="617" y="807"/>
                  <a:pt x="617" y="807"/>
                  <a:pt x="617" y="807"/>
                </a:cubicBezTo>
                <a:cubicBezTo>
                  <a:pt x="618" y="805"/>
                  <a:pt x="618" y="804"/>
                  <a:pt x="618" y="802"/>
                </a:cubicBezTo>
                <a:cubicBezTo>
                  <a:pt x="619" y="802"/>
                  <a:pt x="619" y="801"/>
                  <a:pt x="619" y="800"/>
                </a:cubicBezTo>
                <a:cubicBezTo>
                  <a:pt x="619" y="800"/>
                  <a:pt x="619" y="799"/>
                  <a:pt x="620" y="799"/>
                </a:cubicBezTo>
                <a:cubicBezTo>
                  <a:pt x="620" y="797"/>
                  <a:pt x="621" y="796"/>
                  <a:pt x="621" y="794"/>
                </a:cubicBezTo>
                <a:cubicBezTo>
                  <a:pt x="622" y="793"/>
                  <a:pt x="624" y="792"/>
                  <a:pt x="625" y="790"/>
                </a:cubicBezTo>
                <a:cubicBezTo>
                  <a:pt x="628" y="786"/>
                  <a:pt x="630" y="783"/>
                  <a:pt x="633" y="779"/>
                </a:cubicBezTo>
                <a:cubicBezTo>
                  <a:pt x="634" y="777"/>
                  <a:pt x="636" y="776"/>
                  <a:pt x="637" y="774"/>
                </a:cubicBezTo>
                <a:cubicBezTo>
                  <a:pt x="638" y="772"/>
                  <a:pt x="639" y="771"/>
                  <a:pt x="640" y="770"/>
                </a:cubicBezTo>
                <a:cubicBezTo>
                  <a:pt x="641" y="769"/>
                  <a:pt x="641" y="769"/>
                  <a:pt x="641" y="769"/>
                </a:cubicBezTo>
                <a:cubicBezTo>
                  <a:pt x="641" y="768"/>
                  <a:pt x="642" y="768"/>
                  <a:pt x="642" y="768"/>
                </a:cubicBezTo>
                <a:cubicBezTo>
                  <a:pt x="642" y="767"/>
                  <a:pt x="643" y="767"/>
                  <a:pt x="643" y="766"/>
                </a:cubicBezTo>
                <a:cubicBezTo>
                  <a:pt x="644" y="765"/>
                  <a:pt x="644" y="765"/>
                  <a:pt x="644" y="764"/>
                </a:cubicBezTo>
                <a:cubicBezTo>
                  <a:pt x="645" y="764"/>
                  <a:pt x="645" y="764"/>
                  <a:pt x="645" y="763"/>
                </a:cubicBezTo>
                <a:cubicBezTo>
                  <a:pt x="648" y="764"/>
                  <a:pt x="652" y="764"/>
                  <a:pt x="655" y="765"/>
                </a:cubicBezTo>
                <a:cubicBezTo>
                  <a:pt x="659" y="765"/>
                  <a:pt x="664" y="765"/>
                  <a:pt x="668" y="766"/>
                </a:cubicBezTo>
                <a:cubicBezTo>
                  <a:pt x="669" y="766"/>
                  <a:pt x="670" y="766"/>
                  <a:pt x="671" y="766"/>
                </a:cubicBezTo>
                <a:cubicBezTo>
                  <a:pt x="672" y="767"/>
                  <a:pt x="673" y="767"/>
                  <a:pt x="674" y="767"/>
                </a:cubicBezTo>
                <a:cubicBezTo>
                  <a:pt x="676" y="768"/>
                  <a:pt x="678" y="768"/>
                  <a:pt x="679" y="769"/>
                </a:cubicBezTo>
                <a:cubicBezTo>
                  <a:pt x="687" y="772"/>
                  <a:pt x="693" y="777"/>
                  <a:pt x="700" y="782"/>
                </a:cubicBezTo>
                <a:cubicBezTo>
                  <a:pt x="704" y="785"/>
                  <a:pt x="707" y="787"/>
                  <a:pt x="711" y="790"/>
                </a:cubicBezTo>
                <a:cubicBezTo>
                  <a:pt x="710" y="790"/>
                  <a:pt x="710" y="789"/>
                  <a:pt x="709" y="789"/>
                </a:cubicBezTo>
                <a:cubicBezTo>
                  <a:pt x="709" y="789"/>
                  <a:pt x="708" y="789"/>
                  <a:pt x="708" y="789"/>
                </a:cubicBezTo>
                <a:cubicBezTo>
                  <a:pt x="708" y="789"/>
                  <a:pt x="707" y="789"/>
                  <a:pt x="707" y="790"/>
                </a:cubicBezTo>
                <a:cubicBezTo>
                  <a:pt x="707" y="790"/>
                  <a:pt x="707" y="790"/>
                  <a:pt x="706" y="790"/>
                </a:cubicBezTo>
                <a:cubicBezTo>
                  <a:pt x="705" y="790"/>
                  <a:pt x="704" y="791"/>
                  <a:pt x="703" y="791"/>
                </a:cubicBezTo>
                <a:cubicBezTo>
                  <a:pt x="702" y="792"/>
                  <a:pt x="701" y="792"/>
                  <a:pt x="700" y="793"/>
                </a:cubicBezTo>
                <a:cubicBezTo>
                  <a:pt x="699" y="794"/>
                  <a:pt x="698" y="794"/>
                  <a:pt x="696" y="795"/>
                </a:cubicBezTo>
                <a:cubicBezTo>
                  <a:pt x="695" y="796"/>
                  <a:pt x="694" y="797"/>
                  <a:pt x="693" y="798"/>
                </a:cubicBezTo>
                <a:cubicBezTo>
                  <a:pt x="692" y="799"/>
                  <a:pt x="690" y="800"/>
                  <a:pt x="689" y="801"/>
                </a:cubicBezTo>
                <a:cubicBezTo>
                  <a:pt x="672" y="792"/>
                  <a:pt x="665" y="815"/>
                  <a:pt x="650" y="803"/>
                </a:cubicBezTo>
                <a:cubicBezTo>
                  <a:pt x="653" y="813"/>
                  <a:pt x="659" y="820"/>
                  <a:pt x="670" y="820"/>
                </a:cubicBezTo>
                <a:cubicBezTo>
                  <a:pt x="677" y="819"/>
                  <a:pt x="691" y="811"/>
                  <a:pt x="690" y="802"/>
                </a:cubicBezTo>
                <a:cubicBezTo>
                  <a:pt x="691" y="801"/>
                  <a:pt x="693" y="800"/>
                  <a:pt x="694" y="799"/>
                </a:cubicBezTo>
                <a:cubicBezTo>
                  <a:pt x="695" y="798"/>
                  <a:pt x="696" y="798"/>
                  <a:pt x="697" y="797"/>
                </a:cubicBezTo>
                <a:cubicBezTo>
                  <a:pt x="699" y="796"/>
                  <a:pt x="700" y="795"/>
                  <a:pt x="701" y="795"/>
                </a:cubicBezTo>
                <a:cubicBezTo>
                  <a:pt x="702" y="794"/>
                  <a:pt x="703" y="793"/>
                  <a:pt x="704" y="793"/>
                </a:cubicBezTo>
                <a:cubicBezTo>
                  <a:pt x="705" y="792"/>
                  <a:pt x="706" y="792"/>
                  <a:pt x="707" y="792"/>
                </a:cubicBezTo>
                <a:cubicBezTo>
                  <a:pt x="707" y="792"/>
                  <a:pt x="707" y="792"/>
                  <a:pt x="707" y="792"/>
                </a:cubicBezTo>
                <a:cubicBezTo>
                  <a:pt x="708" y="792"/>
                  <a:pt x="708" y="792"/>
                  <a:pt x="708" y="791"/>
                </a:cubicBezTo>
                <a:cubicBezTo>
                  <a:pt x="709" y="791"/>
                  <a:pt x="709" y="791"/>
                  <a:pt x="709" y="791"/>
                </a:cubicBezTo>
                <a:cubicBezTo>
                  <a:pt x="710" y="791"/>
                  <a:pt x="711" y="791"/>
                  <a:pt x="711" y="791"/>
                </a:cubicBezTo>
                <a:cubicBezTo>
                  <a:pt x="712" y="791"/>
                  <a:pt x="712" y="791"/>
                  <a:pt x="712" y="791"/>
                </a:cubicBezTo>
                <a:cubicBezTo>
                  <a:pt x="715" y="792"/>
                  <a:pt x="717" y="794"/>
                  <a:pt x="719" y="796"/>
                </a:cubicBezTo>
                <a:cubicBezTo>
                  <a:pt x="732" y="805"/>
                  <a:pt x="744" y="813"/>
                  <a:pt x="754" y="821"/>
                </a:cubicBezTo>
                <a:cubicBezTo>
                  <a:pt x="755" y="822"/>
                  <a:pt x="756" y="822"/>
                  <a:pt x="758" y="823"/>
                </a:cubicBezTo>
                <a:cubicBezTo>
                  <a:pt x="759" y="824"/>
                  <a:pt x="760" y="825"/>
                  <a:pt x="761" y="826"/>
                </a:cubicBezTo>
                <a:cubicBezTo>
                  <a:pt x="762" y="826"/>
                  <a:pt x="762" y="826"/>
                  <a:pt x="763" y="827"/>
                </a:cubicBezTo>
                <a:cubicBezTo>
                  <a:pt x="759" y="827"/>
                  <a:pt x="755" y="828"/>
                  <a:pt x="751" y="828"/>
                </a:cubicBezTo>
                <a:cubicBezTo>
                  <a:pt x="725" y="833"/>
                  <a:pt x="712" y="831"/>
                  <a:pt x="682" y="830"/>
                </a:cubicBezTo>
                <a:close/>
                <a:moveTo>
                  <a:pt x="1010" y="914"/>
                </a:moveTo>
                <a:cubicBezTo>
                  <a:pt x="1010" y="914"/>
                  <a:pt x="1010" y="914"/>
                  <a:pt x="1010" y="913"/>
                </a:cubicBezTo>
                <a:cubicBezTo>
                  <a:pt x="1010" y="913"/>
                  <a:pt x="1010" y="913"/>
                  <a:pt x="1010" y="913"/>
                </a:cubicBezTo>
                <a:cubicBezTo>
                  <a:pt x="1011" y="912"/>
                  <a:pt x="1011" y="912"/>
                  <a:pt x="1012" y="911"/>
                </a:cubicBezTo>
                <a:cubicBezTo>
                  <a:pt x="1014" y="911"/>
                  <a:pt x="1017" y="911"/>
                  <a:pt x="1020" y="911"/>
                </a:cubicBezTo>
                <a:cubicBezTo>
                  <a:pt x="1022" y="911"/>
                  <a:pt x="1025" y="911"/>
                  <a:pt x="1027" y="911"/>
                </a:cubicBezTo>
                <a:cubicBezTo>
                  <a:pt x="1029" y="911"/>
                  <a:pt x="1032" y="911"/>
                  <a:pt x="1034" y="911"/>
                </a:cubicBezTo>
                <a:cubicBezTo>
                  <a:pt x="1035" y="911"/>
                  <a:pt x="1036" y="911"/>
                  <a:pt x="1037" y="911"/>
                </a:cubicBezTo>
                <a:cubicBezTo>
                  <a:pt x="1037" y="911"/>
                  <a:pt x="1038" y="911"/>
                  <a:pt x="1039" y="911"/>
                </a:cubicBezTo>
                <a:cubicBezTo>
                  <a:pt x="1041" y="911"/>
                  <a:pt x="1042" y="911"/>
                  <a:pt x="1043" y="911"/>
                </a:cubicBezTo>
                <a:cubicBezTo>
                  <a:pt x="1044" y="911"/>
                  <a:pt x="1045" y="911"/>
                  <a:pt x="1045" y="911"/>
                </a:cubicBezTo>
                <a:cubicBezTo>
                  <a:pt x="1047" y="912"/>
                  <a:pt x="1048" y="913"/>
                  <a:pt x="1050" y="914"/>
                </a:cubicBezTo>
                <a:cubicBezTo>
                  <a:pt x="1052" y="916"/>
                  <a:pt x="1054" y="917"/>
                  <a:pt x="1056" y="919"/>
                </a:cubicBezTo>
                <a:cubicBezTo>
                  <a:pt x="1056" y="919"/>
                  <a:pt x="1057" y="919"/>
                  <a:pt x="1057" y="919"/>
                </a:cubicBezTo>
                <a:cubicBezTo>
                  <a:pt x="1040" y="920"/>
                  <a:pt x="1024" y="918"/>
                  <a:pt x="1010" y="914"/>
                </a:cubicBezTo>
                <a:close/>
                <a:moveTo>
                  <a:pt x="1096" y="922"/>
                </a:moveTo>
                <a:cubicBezTo>
                  <a:pt x="1085" y="894"/>
                  <a:pt x="1115" y="868"/>
                  <a:pt x="1109" y="840"/>
                </a:cubicBezTo>
                <a:cubicBezTo>
                  <a:pt x="1108" y="836"/>
                  <a:pt x="1105" y="831"/>
                  <a:pt x="1102" y="825"/>
                </a:cubicBezTo>
                <a:cubicBezTo>
                  <a:pt x="1102" y="824"/>
                  <a:pt x="1101" y="823"/>
                  <a:pt x="1101" y="821"/>
                </a:cubicBezTo>
                <a:cubicBezTo>
                  <a:pt x="1099" y="821"/>
                  <a:pt x="1099" y="821"/>
                  <a:pt x="1099" y="821"/>
                </a:cubicBezTo>
                <a:cubicBezTo>
                  <a:pt x="1099" y="821"/>
                  <a:pt x="1099" y="821"/>
                  <a:pt x="1099" y="821"/>
                </a:cubicBezTo>
                <a:cubicBezTo>
                  <a:pt x="1100" y="821"/>
                  <a:pt x="1101" y="820"/>
                  <a:pt x="1102" y="819"/>
                </a:cubicBezTo>
                <a:cubicBezTo>
                  <a:pt x="1101" y="819"/>
                  <a:pt x="1101" y="819"/>
                  <a:pt x="1101" y="818"/>
                </a:cubicBezTo>
                <a:cubicBezTo>
                  <a:pt x="1101" y="818"/>
                  <a:pt x="1101" y="818"/>
                  <a:pt x="1101" y="818"/>
                </a:cubicBezTo>
                <a:cubicBezTo>
                  <a:pt x="1103" y="817"/>
                  <a:pt x="1104" y="817"/>
                  <a:pt x="1106" y="816"/>
                </a:cubicBezTo>
                <a:cubicBezTo>
                  <a:pt x="1108" y="815"/>
                  <a:pt x="1110" y="815"/>
                  <a:pt x="1111" y="814"/>
                </a:cubicBezTo>
                <a:cubicBezTo>
                  <a:pt x="1112" y="814"/>
                  <a:pt x="1113" y="814"/>
                  <a:pt x="1114" y="814"/>
                </a:cubicBezTo>
                <a:cubicBezTo>
                  <a:pt x="1114" y="814"/>
                  <a:pt x="1115" y="814"/>
                  <a:pt x="1115" y="814"/>
                </a:cubicBezTo>
                <a:cubicBezTo>
                  <a:pt x="1116" y="814"/>
                  <a:pt x="1116" y="813"/>
                  <a:pt x="1116" y="813"/>
                </a:cubicBezTo>
                <a:cubicBezTo>
                  <a:pt x="1117" y="813"/>
                  <a:pt x="1118" y="813"/>
                  <a:pt x="1119" y="813"/>
                </a:cubicBezTo>
                <a:cubicBezTo>
                  <a:pt x="1119" y="813"/>
                  <a:pt x="1120" y="813"/>
                  <a:pt x="1121" y="813"/>
                </a:cubicBezTo>
                <a:cubicBezTo>
                  <a:pt x="1121" y="813"/>
                  <a:pt x="1122" y="813"/>
                  <a:pt x="1122" y="813"/>
                </a:cubicBezTo>
                <a:cubicBezTo>
                  <a:pt x="1122" y="813"/>
                  <a:pt x="1123" y="813"/>
                  <a:pt x="1123" y="813"/>
                </a:cubicBezTo>
                <a:cubicBezTo>
                  <a:pt x="1123" y="813"/>
                  <a:pt x="1124" y="813"/>
                  <a:pt x="1125" y="813"/>
                </a:cubicBezTo>
                <a:cubicBezTo>
                  <a:pt x="1125" y="813"/>
                  <a:pt x="1126" y="812"/>
                  <a:pt x="1126" y="812"/>
                </a:cubicBezTo>
                <a:cubicBezTo>
                  <a:pt x="1127" y="813"/>
                  <a:pt x="1127" y="813"/>
                  <a:pt x="1127" y="813"/>
                </a:cubicBezTo>
                <a:cubicBezTo>
                  <a:pt x="1128" y="813"/>
                  <a:pt x="1128" y="813"/>
                  <a:pt x="1128" y="813"/>
                </a:cubicBezTo>
                <a:cubicBezTo>
                  <a:pt x="1128" y="813"/>
                  <a:pt x="1128" y="813"/>
                  <a:pt x="1128" y="813"/>
                </a:cubicBezTo>
                <a:cubicBezTo>
                  <a:pt x="1128" y="814"/>
                  <a:pt x="1128" y="814"/>
                  <a:pt x="1128" y="814"/>
                </a:cubicBezTo>
                <a:cubicBezTo>
                  <a:pt x="1128" y="814"/>
                  <a:pt x="1128" y="814"/>
                  <a:pt x="1128" y="814"/>
                </a:cubicBezTo>
                <a:cubicBezTo>
                  <a:pt x="1129" y="814"/>
                  <a:pt x="1129" y="814"/>
                  <a:pt x="1129" y="814"/>
                </a:cubicBezTo>
                <a:cubicBezTo>
                  <a:pt x="1131" y="815"/>
                  <a:pt x="1131" y="815"/>
                  <a:pt x="1131" y="815"/>
                </a:cubicBezTo>
                <a:cubicBezTo>
                  <a:pt x="1132" y="815"/>
                  <a:pt x="1132" y="815"/>
                  <a:pt x="1132" y="815"/>
                </a:cubicBezTo>
                <a:cubicBezTo>
                  <a:pt x="1153" y="842"/>
                  <a:pt x="1195" y="839"/>
                  <a:pt x="1209" y="869"/>
                </a:cubicBezTo>
                <a:cubicBezTo>
                  <a:pt x="1209" y="874"/>
                  <a:pt x="1210" y="878"/>
                  <a:pt x="1210" y="883"/>
                </a:cubicBezTo>
                <a:cubicBezTo>
                  <a:pt x="1209" y="881"/>
                  <a:pt x="1207" y="879"/>
                  <a:pt x="1206" y="876"/>
                </a:cubicBezTo>
                <a:cubicBezTo>
                  <a:pt x="1200" y="890"/>
                  <a:pt x="1198" y="903"/>
                  <a:pt x="1211" y="908"/>
                </a:cubicBezTo>
                <a:cubicBezTo>
                  <a:pt x="1206" y="937"/>
                  <a:pt x="1191" y="970"/>
                  <a:pt x="1175" y="974"/>
                </a:cubicBezTo>
                <a:cubicBezTo>
                  <a:pt x="1157" y="980"/>
                  <a:pt x="1103" y="940"/>
                  <a:pt x="1096" y="922"/>
                </a:cubicBezTo>
                <a:close/>
                <a:moveTo>
                  <a:pt x="1256" y="1251"/>
                </a:moveTo>
                <a:cubicBezTo>
                  <a:pt x="1241" y="1259"/>
                  <a:pt x="1234" y="1270"/>
                  <a:pt x="1222" y="1280"/>
                </a:cubicBezTo>
                <a:cubicBezTo>
                  <a:pt x="1196" y="1302"/>
                  <a:pt x="1186" y="1279"/>
                  <a:pt x="1162" y="1290"/>
                </a:cubicBezTo>
                <a:cubicBezTo>
                  <a:pt x="1163" y="1290"/>
                  <a:pt x="1163" y="1291"/>
                  <a:pt x="1163" y="1292"/>
                </a:cubicBezTo>
                <a:cubicBezTo>
                  <a:pt x="1166" y="1296"/>
                  <a:pt x="1162" y="1295"/>
                  <a:pt x="1158" y="1292"/>
                </a:cubicBezTo>
                <a:cubicBezTo>
                  <a:pt x="1160" y="1291"/>
                  <a:pt x="1161" y="1290"/>
                  <a:pt x="1162" y="1290"/>
                </a:cubicBezTo>
                <a:cubicBezTo>
                  <a:pt x="1151" y="1260"/>
                  <a:pt x="1192" y="1230"/>
                  <a:pt x="1200" y="1203"/>
                </a:cubicBezTo>
                <a:cubicBezTo>
                  <a:pt x="1208" y="1179"/>
                  <a:pt x="1200" y="1186"/>
                  <a:pt x="1220" y="1172"/>
                </a:cubicBezTo>
                <a:cubicBezTo>
                  <a:pt x="1234" y="1162"/>
                  <a:pt x="1248" y="1157"/>
                  <a:pt x="1257" y="1144"/>
                </a:cubicBezTo>
                <a:cubicBezTo>
                  <a:pt x="1255" y="1142"/>
                  <a:pt x="1253" y="1141"/>
                  <a:pt x="1251" y="1140"/>
                </a:cubicBezTo>
                <a:cubicBezTo>
                  <a:pt x="1251" y="1140"/>
                  <a:pt x="1252" y="1140"/>
                  <a:pt x="1252" y="1139"/>
                </a:cubicBezTo>
                <a:cubicBezTo>
                  <a:pt x="1258" y="1136"/>
                  <a:pt x="1265" y="1133"/>
                  <a:pt x="1272" y="1130"/>
                </a:cubicBezTo>
                <a:cubicBezTo>
                  <a:pt x="1273" y="1130"/>
                  <a:pt x="1274" y="1129"/>
                  <a:pt x="1274" y="1129"/>
                </a:cubicBezTo>
                <a:cubicBezTo>
                  <a:pt x="1275" y="1129"/>
                  <a:pt x="1276" y="1128"/>
                  <a:pt x="1277" y="1128"/>
                </a:cubicBezTo>
                <a:cubicBezTo>
                  <a:pt x="1279" y="1128"/>
                  <a:pt x="1279" y="1128"/>
                  <a:pt x="1279" y="1128"/>
                </a:cubicBezTo>
                <a:cubicBezTo>
                  <a:pt x="1279" y="1127"/>
                  <a:pt x="1279" y="1127"/>
                  <a:pt x="1279" y="1127"/>
                </a:cubicBezTo>
                <a:cubicBezTo>
                  <a:pt x="1279" y="1127"/>
                  <a:pt x="1279" y="1127"/>
                  <a:pt x="1279" y="1127"/>
                </a:cubicBezTo>
                <a:cubicBezTo>
                  <a:pt x="1280" y="1127"/>
                  <a:pt x="1280" y="1127"/>
                  <a:pt x="1280" y="1127"/>
                </a:cubicBezTo>
                <a:cubicBezTo>
                  <a:pt x="1280" y="1127"/>
                  <a:pt x="1281" y="1127"/>
                  <a:pt x="1281" y="1127"/>
                </a:cubicBezTo>
                <a:cubicBezTo>
                  <a:pt x="1283" y="1126"/>
                  <a:pt x="1283" y="1126"/>
                  <a:pt x="1283" y="1126"/>
                </a:cubicBezTo>
                <a:cubicBezTo>
                  <a:pt x="1286" y="1126"/>
                  <a:pt x="1290" y="1126"/>
                  <a:pt x="1294" y="1126"/>
                </a:cubicBezTo>
                <a:cubicBezTo>
                  <a:pt x="1298" y="1126"/>
                  <a:pt x="1302" y="1127"/>
                  <a:pt x="1306" y="1127"/>
                </a:cubicBezTo>
                <a:cubicBezTo>
                  <a:pt x="1308" y="1127"/>
                  <a:pt x="1310" y="1128"/>
                  <a:pt x="1313" y="1128"/>
                </a:cubicBezTo>
                <a:cubicBezTo>
                  <a:pt x="1313" y="1128"/>
                  <a:pt x="1313" y="1128"/>
                  <a:pt x="1313" y="1128"/>
                </a:cubicBezTo>
                <a:cubicBezTo>
                  <a:pt x="1313" y="1129"/>
                  <a:pt x="1314" y="1129"/>
                  <a:pt x="1314" y="1129"/>
                </a:cubicBezTo>
                <a:cubicBezTo>
                  <a:pt x="1314" y="1130"/>
                  <a:pt x="1314" y="1130"/>
                  <a:pt x="1314" y="1130"/>
                </a:cubicBezTo>
                <a:cubicBezTo>
                  <a:pt x="1314" y="1130"/>
                  <a:pt x="1314" y="1130"/>
                  <a:pt x="1314" y="1130"/>
                </a:cubicBezTo>
                <a:cubicBezTo>
                  <a:pt x="1315" y="1131"/>
                  <a:pt x="1315" y="1131"/>
                  <a:pt x="1315" y="1131"/>
                </a:cubicBezTo>
                <a:cubicBezTo>
                  <a:pt x="1315" y="1131"/>
                  <a:pt x="1316" y="1132"/>
                  <a:pt x="1316" y="1132"/>
                </a:cubicBezTo>
                <a:cubicBezTo>
                  <a:pt x="1317" y="1133"/>
                  <a:pt x="1317" y="1133"/>
                  <a:pt x="1318" y="1134"/>
                </a:cubicBezTo>
                <a:cubicBezTo>
                  <a:pt x="1318" y="1134"/>
                  <a:pt x="1318" y="1135"/>
                  <a:pt x="1319" y="1136"/>
                </a:cubicBezTo>
                <a:cubicBezTo>
                  <a:pt x="1319" y="1136"/>
                  <a:pt x="1320" y="1137"/>
                  <a:pt x="1320" y="1138"/>
                </a:cubicBezTo>
                <a:cubicBezTo>
                  <a:pt x="1321" y="1138"/>
                  <a:pt x="1321" y="1139"/>
                  <a:pt x="1321" y="1140"/>
                </a:cubicBezTo>
                <a:cubicBezTo>
                  <a:pt x="1321" y="1140"/>
                  <a:pt x="1322" y="1140"/>
                  <a:pt x="1322" y="1140"/>
                </a:cubicBezTo>
                <a:cubicBezTo>
                  <a:pt x="1313" y="1154"/>
                  <a:pt x="1320" y="1159"/>
                  <a:pt x="1336" y="1159"/>
                </a:cubicBezTo>
                <a:cubicBezTo>
                  <a:pt x="1335" y="1150"/>
                  <a:pt x="1337" y="1138"/>
                  <a:pt x="1324" y="1139"/>
                </a:cubicBezTo>
                <a:cubicBezTo>
                  <a:pt x="1323" y="1138"/>
                  <a:pt x="1323" y="1138"/>
                  <a:pt x="1323" y="1138"/>
                </a:cubicBezTo>
                <a:cubicBezTo>
                  <a:pt x="1323" y="1138"/>
                  <a:pt x="1323" y="1138"/>
                  <a:pt x="1323" y="1138"/>
                </a:cubicBezTo>
                <a:cubicBezTo>
                  <a:pt x="1323" y="1137"/>
                  <a:pt x="1322" y="1137"/>
                  <a:pt x="1322" y="1136"/>
                </a:cubicBezTo>
                <a:cubicBezTo>
                  <a:pt x="1322" y="1136"/>
                  <a:pt x="1321" y="1135"/>
                  <a:pt x="1321" y="1134"/>
                </a:cubicBezTo>
                <a:cubicBezTo>
                  <a:pt x="1320" y="1134"/>
                  <a:pt x="1320" y="1133"/>
                  <a:pt x="1319" y="1132"/>
                </a:cubicBezTo>
                <a:cubicBezTo>
                  <a:pt x="1319" y="1132"/>
                  <a:pt x="1318" y="1131"/>
                  <a:pt x="1318" y="1131"/>
                </a:cubicBezTo>
                <a:cubicBezTo>
                  <a:pt x="1317" y="1130"/>
                  <a:pt x="1317" y="1130"/>
                  <a:pt x="1316" y="1129"/>
                </a:cubicBezTo>
                <a:cubicBezTo>
                  <a:pt x="1316" y="1129"/>
                  <a:pt x="1316" y="1129"/>
                  <a:pt x="1316" y="1129"/>
                </a:cubicBezTo>
                <a:cubicBezTo>
                  <a:pt x="1316" y="1129"/>
                  <a:pt x="1316" y="1129"/>
                  <a:pt x="1316" y="1129"/>
                </a:cubicBezTo>
                <a:cubicBezTo>
                  <a:pt x="1316" y="1129"/>
                  <a:pt x="1315" y="1128"/>
                  <a:pt x="1315" y="1128"/>
                </a:cubicBezTo>
                <a:cubicBezTo>
                  <a:pt x="1315" y="1128"/>
                  <a:pt x="1314" y="1128"/>
                  <a:pt x="1314" y="1128"/>
                </a:cubicBezTo>
                <a:cubicBezTo>
                  <a:pt x="1314" y="1128"/>
                  <a:pt x="1313" y="1128"/>
                  <a:pt x="1313" y="1128"/>
                </a:cubicBezTo>
                <a:cubicBezTo>
                  <a:pt x="1315" y="1128"/>
                  <a:pt x="1317" y="1127"/>
                  <a:pt x="1319" y="1127"/>
                </a:cubicBezTo>
                <a:cubicBezTo>
                  <a:pt x="1320" y="1127"/>
                  <a:pt x="1321" y="1127"/>
                  <a:pt x="1322" y="1126"/>
                </a:cubicBezTo>
                <a:cubicBezTo>
                  <a:pt x="1322" y="1126"/>
                  <a:pt x="1322" y="1126"/>
                  <a:pt x="1322" y="1126"/>
                </a:cubicBezTo>
                <a:cubicBezTo>
                  <a:pt x="1323" y="1126"/>
                  <a:pt x="1323" y="1126"/>
                  <a:pt x="1323" y="1126"/>
                </a:cubicBezTo>
                <a:cubicBezTo>
                  <a:pt x="1323" y="1126"/>
                  <a:pt x="1323" y="1126"/>
                  <a:pt x="1323" y="1126"/>
                </a:cubicBezTo>
                <a:cubicBezTo>
                  <a:pt x="1324" y="1126"/>
                  <a:pt x="1324" y="1126"/>
                  <a:pt x="1325" y="1126"/>
                </a:cubicBezTo>
                <a:cubicBezTo>
                  <a:pt x="1327" y="1125"/>
                  <a:pt x="1329" y="1124"/>
                  <a:pt x="1331" y="1123"/>
                </a:cubicBezTo>
                <a:cubicBezTo>
                  <a:pt x="1332" y="1122"/>
                  <a:pt x="1333" y="1122"/>
                  <a:pt x="1334" y="1121"/>
                </a:cubicBezTo>
                <a:cubicBezTo>
                  <a:pt x="1334" y="1121"/>
                  <a:pt x="1334" y="1122"/>
                  <a:pt x="1335" y="1122"/>
                </a:cubicBezTo>
                <a:cubicBezTo>
                  <a:pt x="1335" y="1122"/>
                  <a:pt x="1335" y="1122"/>
                  <a:pt x="1336" y="1122"/>
                </a:cubicBezTo>
                <a:cubicBezTo>
                  <a:pt x="1336" y="1122"/>
                  <a:pt x="1336" y="1123"/>
                  <a:pt x="1337" y="1123"/>
                </a:cubicBezTo>
                <a:cubicBezTo>
                  <a:pt x="1337" y="1123"/>
                  <a:pt x="1337" y="1123"/>
                  <a:pt x="1337" y="1123"/>
                </a:cubicBezTo>
                <a:cubicBezTo>
                  <a:pt x="1338" y="1123"/>
                  <a:pt x="1338" y="1123"/>
                  <a:pt x="1339" y="1123"/>
                </a:cubicBezTo>
                <a:cubicBezTo>
                  <a:pt x="1339" y="1124"/>
                  <a:pt x="1340" y="1124"/>
                  <a:pt x="1341" y="1124"/>
                </a:cubicBezTo>
                <a:cubicBezTo>
                  <a:pt x="1341" y="1124"/>
                  <a:pt x="1341" y="1124"/>
                  <a:pt x="1341" y="1124"/>
                </a:cubicBezTo>
                <a:cubicBezTo>
                  <a:pt x="1342" y="1124"/>
                  <a:pt x="1342" y="1125"/>
                  <a:pt x="1342" y="1125"/>
                </a:cubicBezTo>
                <a:cubicBezTo>
                  <a:pt x="1343" y="1125"/>
                  <a:pt x="1344" y="1125"/>
                  <a:pt x="1344" y="1125"/>
                </a:cubicBezTo>
                <a:cubicBezTo>
                  <a:pt x="1345" y="1126"/>
                  <a:pt x="1347" y="1127"/>
                  <a:pt x="1348" y="1127"/>
                </a:cubicBezTo>
                <a:cubicBezTo>
                  <a:pt x="1349" y="1128"/>
                  <a:pt x="1350" y="1129"/>
                  <a:pt x="1351" y="1130"/>
                </a:cubicBezTo>
                <a:cubicBezTo>
                  <a:pt x="1352" y="1131"/>
                  <a:pt x="1354" y="1132"/>
                  <a:pt x="1355" y="1133"/>
                </a:cubicBezTo>
                <a:cubicBezTo>
                  <a:pt x="1355" y="1133"/>
                  <a:pt x="1356" y="1134"/>
                  <a:pt x="1357" y="1135"/>
                </a:cubicBezTo>
                <a:cubicBezTo>
                  <a:pt x="1355" y="1141"/>
                  <a:pt x="1354" y="1149"/>
                  <a:pt x="1358" y="1154"/>
                </a:cubicBezTo>
                <a:cubicBezTo>
                  <a:pt x="1362" y="1160"/>
                  <a:pt x="1371" y="1158"/>
                  <a:pt x="1379" y="1159"/>
                </a:cubicBezTo>
                <a:cubicBezTo>
                  <a:pt x="1374" y="1168"/>
                  <a:pt x="1368" y="1176"/>
                  <a:pt x="1360" y="1184"/>
                </a:cubicBezTo>
                <a:cubicBezTo>
                  <a:pt x="1344" y="1199"/>
                  <a:pt x="1342" y="1211"/>
                  <a:pt x="1324" y="1223"/>
                </a:cubicBezTo>
                <a:cubicBezTo>
                  <a:pt x="1302" y="1237"/>
                  <a:pt x="1278" y="1239"/>
                  <a:pt x="1256" y="1251"/>
                </a:cubicBezTo>
                <a:close/>
                <a:moveTo>
                  <a:pt x="1464" y="1195"/>
                </a:moveTo>
                <a:cubicBezTo>
                  <a:pt x="1461" y="1198"/>
                  <a:pt x="1459" y="1200"/>
                  <a:pt x="1458" y="1203"/>
                </a:cubicBezTo>
                <a:cubicBezTo>
                  <a:pt x="1456" y="1205"/>
                  <a:pt x="1454" y="1208"/>
                  <a:pt x="1452" y="1210"/>
                </a:cubicBezTo>
                <a:cubicBezTo>
                  <a:pt x="1451" y="1212"/>
                  <a:pt x="1450" y="1213"/>
                  <a:pt x="1449" y="1214"/>
                </a:cubicBezTo>
                <a:cubicBezTo>
                  <a:pt x="1449" y="1215"/>
                  <a:pt x="1448" y="1215"/>
                  <a:pt x="1448" y="1216"/>
                </a:cubicBezTo>
                <a:cubicBezTo>
                  <a:pt x="1447" y="1216"/>
                  <a:pt x="1447" y="1217"/>
                  <a:pt x="1446" y="1218"/>
                </a:cubicBezTo>
                <a:cubicBezTo>
                  <a:pt x="1444" y="1220"/>
                  <a:pt x="1442" y="1222"/>
                  <a:pt x="1440" y="1224"/>
                </a:cubicBezTo>
                <a:cubicBezTo>
                  <a:pt x="1433" y="1224"/>
                  <a:pt x="1425" y="1224"/>
                  <a:pt x="1418" y="1223"/>
                </a:cubicBezTo>
                <a:cubicBezTo>
                  <a:pt x="1431" y="1209"/>
                  <a:pt x="1443" y="1182"/>
                  <a:pt x="1458" y="1160"/>
                </a:cubicBezTo>
                <a:cubicBezTo>
                  <a:pt x="1459" y="1161"/>
                  <a:pt x="1460" y="1162"/>
                  <a:pt x="1462" y="1164"/>
                </a:cubicBezTo>
                <a:cubicBezTo>
                  <a:pt x="1462" y="1164"/>
                  <a:pt x="1462" y="1164"/>
                  <a:pt x="1462" y="1164"/>
                </a:cubicBezTo>
                <a:cubicBezTo>
                  <a:pt x="1463" y="1168"/>
                  <a:pt x="1465" y="1172"/>
                  <a:pt x="1466" y="1176"/>
                </a:cubicBezTo>
                <a:cubicBezTo>
                  <a:pt x="1467" y="1179"/>
                  <a:pt x="1468" y="1182"/>
                  <a:pt x="1468" y="1185"/>
                </a:cubicBezTo>
                <a:cubicBezTo>
                  <a:pt x="1468" y="1186"/>
                  <a:pt x="1468" y="1186"/>
                  <a:pt x="1468" y="1186"/>
                </a:cubicBezTo>
                <a:cubicBezTo>
                  <a:pt x="1468" y="1187"/>
                  <a:pt x="1468" y="1187"/>
                  <a:pt x="1468" y="1187"/>
                </a:cubicBezTo>
                <a:cubicBezTo>
                  <a:pt x="1468" y="1188"/>
                  <a:pt x="1469" y="1188"/>
                  <a:pt x="1469" y="1188"/>
                </a:cubicBezTo>
                <a:cubicBezTo>
                  <a:pt x="1469" y="1188"/>
                  <a:pt x="1469" y="1189"/>
                  <a:pt x="1469" y="1189"/>
                </a:cubicBezTo>
                <a:cubicBezTo>
                  <a:pt x="1469" y="1189"/>
                  <a:pt x="1469" y="1190"/>
                  <a:pt x="1469" y="1190"/>
                </a:cubicBezTo>
                <a:cubicBezTo>
                  <a:pt x="1467" y="1192"/>
                  <a:pt x="1465" y="1193"/>
                  <a:pt x="1464" y="1195"/>
                </a:cubicBezTo>
                <a:close/>
                <a:moveTo>
                  <a:pt x="1514" y="1153"/>
                </a:moveTo>
                <a:cubicBezTo>
                  <a:pt x="1512" y="1154"/>
                  <a:pt x="1512" y="1154"/>
                  <a:pt x="1512" y="1154"/>
                </a:cubicBezTo>
                <a:cubicBezTo>
                  <a:pt x="1512" y="1156"/>
                  <a:pt x="1512" y="1158"/>
                  <a:pt x="1511" y="1160"/>
                </a:cubicBezTo>
                <a:cubicBezTo>
                  <a:pt x="1511" y="1160"/>
                  <a:pt x="1511" y="1160"/>
                  <a:pt x="1511" y="1160"/>
                </a:cubicBezTo>
                <a:cubicBezTo>
                  <a:pt x="1511" y="1161"/>
                  <a:pt x="1510" y="1161"/>
                  <a:pt x="1510" y="1162"/>
                </a:cubicBezTo>
                <a:cubicBezTo>
                  <a:pt x="1509" y="1163"/>
                  <a:pt x="1508" y="1164"/>
                  <a:pt x="1507" y="1165"/>
                </a:cubicBezTo>
                <a:cubicBezTo>
                  <a:pt x="1506" y="1166"/>
                  <a:pt x="1505" y="1167"/>
                  <a:pt x="1504" y="1168"/>
                </a:cubicBezTo>
                <a:cubicBezTo>
                  <a:pt x="1503" y="1169"/>
                  <a:pt x="1502" y="1170"/>
                  <a:pt x="1501" y="1171"/>
                </a:cubicBezTo>
                <a:cubicBezTo>
                  <a:pt x="1500" y="1172"/>
                  <a:pt x="1499" y="1172"/>
                  <a:pt x="1498" y="1173"/>
                </a:cubicBezTo>
                <a:cubicBezTo>
                  <a:pt x="1498" y="1173"/>
                  <a:pt x="1497" y="1173"/>
                  <a:pt x="1497" y="1174"/>
                </a:cubicBezTo>
                <a:cubicBezTo>
                  <a:pt x="1497" y="1174"/>
                  <a:pt x="1497" y="1174"/>
                  <a:pt x="1496" y="1174"/>
                </a:cubicBezTo>
                <a:cubicBezTo>
                  <a:pt x="1496" y="1174"/>
                  <a:pt x="1496" y="1175"/>
                  <a:pt x="1496" y="1175"/>
                </a:cubicBezTo>
                <a:cubicBezTo>
                  <a:pt x="1495" y="1175"/>
                  <a:pt x="1495" y="1175"/>
                  <a:pt x="1495" y="1175"/>
                </a:cubicBezTo>
                <a:cubicBezTo>
                  <a:pt x="1493" y="1176"/>
                  <a:pt x="1492" y="1176"/>
                  <a:pt x="1490" y="1177"/>
                </a:cubicBezTo>
                <a:cubicBezTo>
                  <a:pt x="1489" y="1177"/>
                  <a:pt x="1488" y="1178"/>
                  <a:pt x="1487" y="1178"/>
                </a:cubicBezTo>
                <a:cubicBezTo>
                  <a:pt x="1487" y="1178"/>
                  <a:pt x="1486" y="1178"/>
                  <a:pt x="1486" y="1179"/>
                </a:cubicBezTo>
                <a:cubicBezTo>
                  <a:pt x="1485" y="1179"/>
                  <a:pt x="1485" y="1179"/>
                  <a:pt x="1484" y="1180"/>
                </a:cubicBezTo>
                <a:cubicBezTo>
                  <a:pt x="1480" y="1182"/>
                  <a:pt x="1475" y="1185"/>
                  <a:pt x="1471" y="1188"/>
                </a:cubicBezTo>
                <a:cubicBezTo>
                  <a:pt x="1471" y="1188"/>
                  <a:pt x="1471" y="1188"/>
                  <a:pt x="1471" y="1188"/>
                </a:cubicBezTo>
                <a:cubicBezTo>
                  <a:pt x="1471" y="1188"/>
                  <a:pt x="1471" y="1188"/>
                  <a:pt x="1471" y="1187"/>
                </a:cubicBezTo>
                <a:cubicBezTo>
                  <a:pt x="1471" y="1187"/>
                  <a:pt x="1471" y="1186"/>
                  <a:pt x="1471" y="1186"/>
                </a:cubicBezTo>
                <a:cubicBezTo>
                  <a:pt x="1471" y="1186"/>
                  <a:pt x="1471" y="1185"/>
                  <a:pt x="1471" y="1185"/>
                </a:cubicBezTo>
                <a:cubicBezTo>
                  <a:pt x="1470" y="1182"/>
                  <a:pt x="1469" y="1178"/>
                  <a:pt x="1468" y="1175"/>
                </a:cubicBezTo>
                <a:cubicBezTo>
                  <a:pt x="1467" y="1172"/>
                  <a:pt x="1466" y="1168"/>
                  <a:pt x="1465" y="1165"/>
                </a:cubicBezTo>
                <a:cubicBezTo>
                  <a:pt x="1466" y="1165"/>
                  <a:pt x="1466" y="1165"/>
                  <a:pt x="1466" y="1166"/>
                </a:cubicBezTo>
                <a:cubicBezTo>
                  <a:pt x="1468" y="1163"/>
                  <a:pt x="1468" y="1163"/>
                  <a:pt x="1468" y="1163"/>
                </a:cubicBezTo>
                <a:cubicBezTo>
                  <a:pt x="1477" y="1157"/>
                  <a:pt x="1479" y="1146"/>
                  <a:pt x="1476" y="1137"/>
                </a:cubicBezTo>
                <a:cubicBezTo>
                  <a:pt x="1483" y="1130"/>
                  <a:pt x="1490" y="1125"/>
                  <a:pt x="1499" y="1123"/>
                </a:cubicBezTo>
                <a:cubicBezTo>
                  <a:pt x="1507" y="1121"/>
                  <a:pt x="1515" y="1125"/>
                  <a:pt x="1523" y="1128"/>
                </a:cubicBezTo>
                <a:cubicBezTo>
                  <a:pt x="1523" y="1129"/>
                  <a:pt x="1522" y="1130"/>
                  <a:pt x="1521" y="1131"/>
                </a:cubicBezTo>
                <a:cubicBezTo>
                  <a:pt x="1516" y="1137"/>
                  <a:pt x="1503" y="1146"/>
                  <a:pt x="1514" y="1153"/>
                </a:cubicBezTo>
                <a:close/>
                <a:moveTo>
                  <a:pt x="1558" y="1054"/>
                </a:moveTo>
                <a:cubicBezTo>
                  <a:pt x="1542" y="1055"/>
                  <a:pt x="1521" y="1061"/>
                  <a:pt x="1501" y="1066"/>
                </a:cubicBezTo>
                <a:cubicBezTo>
                  <a:pt x="1502" y="1064"/>
                  <a:pt x="1504" y="1061"/>
                  <a:pt x="1506" y="1058"/>
                </a:cubicBezTo>
                <a:cubicBezTo>
                  <a:pt x="1508" y="1055"/>
                  <a:pt x="1510" y="1052"/>
                  <a:pt x="1513" y="1049"/>
                </a:cubicBezTo>
                <a:cubicBezTo>
                  <a:pt x="1517" y="1047"/>
                  <a:pt x="1520" y="1045"/>
                  <a:pt x="1524" y="1044"/>
                </a:cubicBezTo>
                <a:cubicBezTo>
                  <a:pt x="1527" y="1043"/>
                  <a:pt x="1531" y="1042"/>
                  <a:pt x="1535" y="1041"/>
                </a:cubicBezTo>
                <a:cubicBezTo>
                  <a:pt x="1542" y="1040"/>
                  <a:pt x="1549" y="1039"/>
                  <a:pt x="1555" y="1039"/>
                </a:cubicBezTo>
                <a:cubicBezTo>
                  <a:pt x="1557" y="1039"/>
                  <a:pt x="1559" y="1039"/>
                  <a:pt x="1560" y="1039"/>
                </a:cubicBezTo>
                <a:cubicBezTo>
                  <a:pt x="1562" y="1039"/>
                  <a:pt x="1563" y="1039"/>
                  <a:pt x="1565" y="1039"/>
                </a:cubicBezTo>
                <a:cubicBezTo>
                  <a:pt x="1568" y="1039"/>
                  <a:pt x="1571" y="1039"/>
                  <a:pt x="1573" y="1039"/>
                </a:cubicBezTo>
                <a:cubicBezTo>
                  <a:pt x="1578" y="1040"/>
                  <a:pt x="1583" y="1041"/>
                  <a:pt x="1587" y="1042"/>
                </a:cubicBezTo>
                <a:cubicBezTo>
                  <a:pt x="1587" y="1042"/>
                  <a:pt x="1587" y="1042"/>
                  <a:pt x="1587" y="1042"/>
                </a:cubicBezTo>
                <a:cubicBezTo>
                  <a:pt x="1587" y="1042"/>
                  <a:pt x="1587" y="1042"/>
                  <a:pt x="1587" y="1042"/>
                </a:cubicBezTo>
                <a:cubicBezTo>
                  <a:pt x="1587" y="1043"/>
                  <a:pt x="1587" y="1043"/>
                  <a:pt x="1587" y="1043"/>
                </a:cubicBezTo>
                <a:cubicBezTo>
                  <a:pt x="1587" y="1043"/>
                  <a:pt x="1587" y="1043"/>
                  <a:pt x="1587" y="1043"/>
                </a:cubicBezTo>
                <a:cubicBezTo>
                  <a:pt x="1588" y="1043"/>
                  <a:pt x="1588" y="1044"/>
                  <a:pt x="1589" y="1044"/>
                </a:cubicBezTo>
                <a:cubicBezTo>
                  <a:pt x="1589" y="1045"/>
                  <a:pt x="1590" y="1045"/>
                  <a:pt x="1590" y="1046"/>
                </a:cubicBezTo>
                <a:cubicBezTo>
                  <a:pt x="1591" y="1046"/>
                  <a:pt x="1591" y="1047"/>
                  <a:pt x="1592" y="1047"/>
                </a:cubicBezTo>
                <a:cubicBezTo>
                  <a:pt x="1592" y="1048"/>
                  <a:pt x="1592" y="1049"/>
                  <a:pt x="1593" y="1049"/>
                </a:cubicBezTo>
                <a:cubicBezTo>
                  <a:pt x="1593" y="1050"/>
                  <a:pt x="1594" y="1050"/>
                  <a:pt x="1594" y="1051"/>
                </a:cubicBezTo>
                <a:cubicBezTo>
                  <a:pt x="1594" y="1053"/>
                  <a:pt x="1594" y="1056"/>
                  <a:pt x="1594" y="1058"/>
                </a:cubicBezTo>
                <a:cubicBezTo>
                  <a:pt x="1582" y="1056"/>
                  <a:pt x="1569" y="1052"/>
                  <a:pt x="1558" y="1054"/>
                </a:cubicBezTo>
                <a:close/>
                <a:moveTo>
                  <a:pt x="1702" y="974"/>
                </a:moveTo>
                <a:cubicBezTo>
                  <a:pt x="1698" y="980"/>
                  <a:pt x="1691" y="990"/>
                  <a:pt x="1688" y="994"/>
                </a:cubicBezTo>
                <a:cubicBezTo>
                  <a:pt x="1678" y="1006"/>
                  <a:pt x="1671" y="1005"/>
                  <a:pt x="1660" y="1014"/>
                </a:cubicBezTo>
                <a:cubicBezTo>
                  <a:pt x="1643" y="1030"/>
                  <a:pt x="1644" y="1051"/>
                  <a:pt x="1616" y="1058"/>
                </a:cubicBezTo>
                <a:cubicBezTo>
                  <a:pt x="1613" y="1059"/>
                  <a:pt x="1609" y="1059"/>
                  <a:pt x="1604" y="1059"/>
                </a:cubicBezTo>
                <a:cubicBezTo>
                  <a:pt x="1603" y="1054"/>
                  <a:pt x="1600" y="1050"/>
                  <a:pt x="1595" y="1048"/>
                </a:cubicBezTo>
                <a:cubicBezTo>
                  <a:pt x="1595" y="1048"/>
                  <a:pt x="1595" y="1048"/>
                  <a:pt x="1595" y="1048"/>
                </a:cubicBezTo>
                <a:cubicBezTo>
                  <a:pt x="1595" y="1048"/>
                  <a:pt x="1595" y="1048"/>
                  <a:pt x="1595" y="1048"/>
                </a:cubicBezTo>
                <a:cubicBezTo>
                  <a:pt x="1594" y="1047"/>
                  <a:pt x="1594" y="1047"/>
                  <a:pt x="1593" y="1046"/>
                </a:cubicBezTo>
                <a:cubicBezTo>
                  <a:pt x="1593" y="1046"/>
                  <a:pt x="1593" y="1045"/>
                  <a:pt x="1593" y="1045"/>
                </a:cubicBezTo>
                <a:cubicBezTo>
                  <a:pt x="1593" y="1045"/>
                  <a:pt x="1594" y="1046"/>
                  <a:pt x="1594" y="1046"/>
                </a:cubicBezTo>
                <a:cubicBezTo>
                  <a:pt x="1595" y="1047"/>
                  <a:pt x="1596" y="1047"/>
                  <a:pt x="1596" y="1048"/>
                </a:cubicBezTo>
                <a:cubicBezTo>
                  <a:pt x="1597" y="1048"/>
                  <a:pt x="1597" y="1048"/>
                  <a:pt x="1597" y="1048"/>
                </a:cubicBezTo>
                <a:cubicBezTo>
                  <a:pt x="1597" y="1048"/>
                  <a:pt x="1597" y="1048"/>
                  <a:pt x="1596" y="1048"/>
                </a:cubicBezTo>
                <a:cubicBezTo>
                  <a:pt x="1596" y="1047"/>
                  <a:pt x="1595" y="1047"/>
                  <a:pt x="1595" y="1046"/>
                </a:cubicBezTo>
                <a:cubicBezTo>
                  <a:pt x="1594" y="1045"/>
                  <a:pt x="1592" y="1044"/>
                  <a:pt x="1591" y="1043"/>
                </a:cubicBezTo>
                <a:cubicBezTo>
                  <a:pt x="1591" y="1043"/>
                  <a:pt x="1590" y="1043"/>
                  <a:pt x="1590" y="1043"/>
                </a:cubicBezTo>
                <a:cubicBezTo>
                  <a:pt x="1590" y="1042"/>
                  <a:pt x="1589" y="1042"/>
                  <a:pt x="1589" y="1041"/>
                </a:cubicBezTo>
                <a:cubicBezTo>
                  <a:pt x="1589" y="1041"/>
                  <a:pt x="1589" y="1041"/>
                  <a:pt x="1589" y="1041"/>
                </a:cubicBezTo>
                <a:cubicBezTo>
                  <a:pt x="1589" y="1041"/>
                  <a:pt x="1588" y="1041"/>
                  <a:pt x="1588" y="1041"/>
                </a:cubicBezTo>
                <a:cubicBezTo>
                  <a:pt x="1588" y="1041"/>
                  <a:pt x="1588" y="1041"/>
                  <a:pt x="1588" y="1040"/>
                </a:cubicBezTo>
                <a:cubicBezTo>
                  <a:pt x="1587" y="1040"/>
                  <a:pt x="1587" y="1040"/>
                  <a:pt x="1586" y="1040"/>
                </a:cubicBezTo>
                <a:cubicBezTo>
                  <a:pt x="1586" y="1040"/>
                  <a:pt x="1585" y="1040"/>
                  <a:pt x="1585" y="1040"/>
                </a:cubicBezTo>
                <a:cubicBezTo>
                  <a:pt x="1585" y="1040"/>
                  <a:pt x="1585" y="1040"/>
                  <a:pt x="1585" y="1040"/>
                </a:cubicBezTo>
                <a:cubicBezTo>
                  <a:pt x="1583" y="1039"/>
                  <a:pt x="1579" y="1038"/>
                  <a:pt x="1576" y="1037"/>
                </a:cubicBezTo>
                <a:cubicBezTo>
                  <a:pt x="1576" y="1037"/>
                  <a:pt x="1577" y="1037"/>
                  <a:pt x="1577" y="1036"/>
                </a:cubicBezTo>
                <a:cubicBezTo>
                  <a:pt x="1578" y="1036"/>
                  <a:pt x="1578" y="1035"/>
                  <a:pt x="1579" y="1035"/>
                </a:cubicBezTo>
                <a:cubicBezTo>
                  <a:pt x="1580" y="1035"/>
                  <a:pt x="1580" y="1034"/>
                  <a:pt x="1580" y="1034"/>
                </a:cubicBezTo>
                <a:cubicBezTo>
                  <a:pt x="1581" y="1034"/>
                  <a:pt x="1581" y="1034"/>
                  <a:pt x="1581" y="1034"/>
                </a:cubicBezTo>
                <a:cubicBezTo>
                  <a:pt x="1581" y="1033"/>
                  <a:pt x="1582" y="1033"/>
                  <a:pt x="1582" y="1033"/>
                </a:cubicBezTo>
                <a:cubicBezTo>
                  <a:pt x="1582" y="1033"/>
                  <a:pt x="1583" y="1032"/>
                  <a:pt x="1583" y="1032"/>
                </a:cubicBezTo>
                <a:cubicBezTo>
                  <a:pt x="1584" y="1032"/>
                  <a:pt x="1584" y="1031"/>
                  <a:pt x="1585" y="1031"/>
                </a:cubicBezTo>
                <a:cubicBezTo>
                  <a:pt x="1585" y="1030"/>
                  <a:pt x="1586" y="1030"/>
                  <a:pt x="1586" y="1030"/>
                </a:cubicBezTo>
                <a:cubicBezTo>
                  <a:pt x="1587" y="1029"/>
                  <a:pt x="1587" y="1029"/>
                  <a:pt x="1588" y="1029"/>
                </a:cubicBezTo>
                <a:cubicBezTo>
                  <a:pt x="1589" y="1028"/>
                  <a:pt x="1590" y="1027"/>
                  <a:pt x="1592" y="1027"/>
                </a:cubicBezTo>
                <a:cubicBezTo>
                  <a:pt x="1593" y="1026"/>
                  <a:pt x="1594" y="1025"/>
                  <a:pt x="1596" y="1025"/>
                </a:cubicBezTo>
                <a:cubicBezTo>
                  <a:pt x="1597" y="1024"/>
                  <a:pt x="1599" y="1024"/>
                  <a:pt x="1600" y="1023"/>
                </a:cubicBezTo>
                <a:cubicBezTo>
                  <a:pt x="1601" y="1023"/>
                  <a:pt x="1603" y="1023"/>
                  <a:pt x="1604" y="1022"/>
                </a:cubicBezTo>
                <a:cubicBezTo>
                  <a:pt x="1604" y="1022"/>
                  <a:pt x="1604" y="1022"/>
                  <a:pt x="1604" y="1022"/>
                </a:cubicBezTo>
                <a:cubicBezTo>
                  <a:pt x="1619" y="1038"/>
                  <a:pt x="1630" y="1026"/>
                  <a:pt x="1637" y="1009"/>
                </a:cubicBezTo>
                <a:cubicBezTo>
                  <a:pt x="1623" y="1015"/>
                  <a:pt x="1613" y="1004"/>
                  <a:pt x="1602" y="1020"/>
                </a:cubicBezTo>
                <a:cubicBezTo>
                  <a:pt x="1601" y="1020"/>
                  <a:pt x="1600" y="1021"/>
                  <a:pt x="1599" y="1021"/>
                </a:cubicBezTo>
                <a:cubicBezTo>
                  <a:pt x="1598" y="1021"/>
                  <a:pt x="1596" y="1022"/>
                  <a:pt x="1595" y="1022"/>
                </a:cubicBezTo>
                <a:cubicBezTo>
                  <a:pt x="1593" y="1023"/>
                  <a:pt x="1592" y="1024"/>
                  <a:pt x="1591" y="1024"/>
                </a:cubicBezTo>
                <a:cubicBezTo>
                  <a:pt x="1589" y="1025"/>
                  <a:pt x="1588" y="1026"/>
                  <a:pt x="1587" y="1026"/>
                </a:cubicBezTo>
                <a:cubicBezTo>
                  <a:pt x="1586" y="1027"/>
                  <a:pt x="1585" y="1027"/>
                  <a:pt x="1585" y="1028"/>
                </a:cubicBezTo>
                <a:cubicBezTo>
                  <a:pt x="1584" y="1028"/>
                  <a:pt x="1584" y="1028"/>
                  <a:pt x="1583" y="1029"/>
                </a:cubicBezTo>
                <a:cubicBezTo>
                  <a:pt x="1583" y="1029"/>
                  <a:pt x="1582" y="1030"/>
                  <a:pt x="1582" y="1030"/>
                </a:cubicBezTo>
                <a:cubicBezTo>
                  <a:pt x="1581" y="1030"/>
                  <a:pt x="1581" y="1031"/>
                  <a:pt x="1580" y="1031"/>
                </a:cubicBezTo>
                <a:cubicBezTo>
                  <a:pt x="1580" y="1031"/>
                  <a:pt x="1580" y="1031"/>
                  <a:pt x="1579" y="1032"/>
                </a:cubicBezTo>
                <a:cubicBezTo>
                  <a:pt x="1579" y="1032"/>
                  <a:pt x="1579" y="1032"/>
                  <a:pt x="1579" y="1032"/>
                </a:cubicBezTo>
                <a:cubicBezTo>
                  <a:pt x="1579" y="1033"/>
                  <a:pt x="1578" y="1033"/>
                  <a:pt x="1578" y="1033"/>
                </a:cubicBezTo>
                <a:cubicBezTo>
                  <a:pt x="1578" y="1034"/>
                  <a:pt x="1577" y="1034"/>
                  <a:pt x="1577" y="1034"/>
                </a:cubicBezTo>
                <a:cubicBezTo>
                  <a:pt x="1577" y="1035"/>
                  <a:pt x="1577" y="1035"/>
                  <a:pt x="1577" y="1035"/>
                </a:cubicBezTo>
                <a:cubicBezTo>
                  <a:pt x="1576" y="1036"/>
                  <a:pt x="1576" y="1037"/>
                  <a:pt x="1576" y="1037"/>
                </a:cubicBezTo>
                <a:cubicBezTo>
                  <a:pt x="1575" y="1037"/>
                  <a:pt x="1574" y="1037"/>
                  <a:pt x="1574" y="1037"/>
                </a:cubicBezTo>
                <a:cubicBezTo>
                  <a:pt x="1571" y="1036"/>
                  <a:pt x="1568" y="1036"/>
                  <a:pt x="1565" y="1035"/>
                </a:cubicBezTo>
                <a:cubicBezTo>
                  <a:pt x="1563" y="1035"/>
                  <a:pt x="1562" y="1035"/>
                  <a:pt x="1560" y="1035"/>
                </a:cubicBezTo>
                <a:cubicBezTo>
                  <a:pt x="1559" y="1035"/>
                  <a:pt x="1557" y="1035"/>
                  <a:pt x="1555" y="1035"/>
                </a:cubicBezTo>
                <a:cubicBezTo>
                  <a:pt x="1553" y="1035"/>
                  <a:pt x="1550" y="1035"/>
                  <a:pt x="1547" y="1035"/>
                </a:cubicBezTo>
                <a:cubicBezTo>
                  <a:pt x="1547" y="1035"/>
                  <a:pt x="1548" y="1035"/>
                  <a:pt x="1548" y="1035"/>
                </a:cubicBezTo>
                <a:cubicBezTo>
                  <a:pt x="1549" y="1034"/>
                  <a:pt x="1550" y="1033"/>
                  <a:pt x="1552" y="1032"/>
                </a:cubicBezTo>
                <a:cubicBezTo>
                  <a:pt x="1552" y="1032"/>
                  <a:pt x="1553" y="1031"/>
                  <a:pt x="1554" y="1030"/>
                </a:cubicBezTo>
                <a:cubicBezTo>
                  <a:pt x="1554" y="1030"/>
                  <a:pt x="1554" y="1029"/>
                  <a:pt x="1555" y="1029"/>
                </a:cubicBezTo>
                <a:cubicBezTo>
                  <a:pt x="1555" y="1028"/>
                  <a:pt x="1555" y="1028"/>
                  <a:pt x="1555" y="1027"/>
                </a:cubicBezTo>
                <a:cubicBezTo>
                  <a:pt x="1557" y="1026"/>
                  <a:pt x="1558" y="1024"/>
                  <a:pt x="1559" y="1021"/>
                </a:cubicBezTo>
                <a:cubicBezTo>
                  <a:pt x="1560" y="1019"/>
                  <a:pt x="1561" y="1017"/>
                  <a:pt x="1562" y="1014"/>
                </a:cubicBezTo>
                <a:cubicBezTo>
                  <a:pt x="1565" y="1009"/>
                  <a:pt x="1567" y="1004"/>
                  <a:pt x="1569" y="999"/>
                </a:cubicBezTo>
                <a:cubicBezTo>
                  <a:pt x="1571" y="996"/>
                  <a:pt x="1572" y="993"/>
                  <a:pt x="1573" y="991"/>
                </a:cubicBezTo>
                <a:cubicBezTo>
                  <a:pt x="1574" y="988"/>
                  <a:pt x="1575" y="986"/>
                  <a:pt x="1576" y="983"/>
                </a:cubicBezTo>
                <a:cubicBezTo>
                  <a:pt x="1577" y="982"/>
                  <a:pt x="1578" y="981"/>
                  <a:pt x="1578" y="980"/>
                </a:cubicBezTo>
                <a:cubicBezTo>
                  <a:pt x="1579" y="979"/>
                  <a:pt x="1580" y="978"/>
                  <a:pt x="1580" y="977"/>
                </a:cubicBezTo>
                <a:cubicBezTo>
                  <a:pt x="1581" y="977"/>
                  <a:pt x="1581" y="977"/>
                  <a:pt x="1581" y="977"/>
                </a:cubicBezTo>
                <a:cubicBezTo>
                  <a:pt x="1581" y="976"/>
                  <a:pt x="1582" y="976"/>
                  <a:pt x="1582" y="976"/>
                </a:cubicBezTo>
                <a:cubicBezTo>
                  <a:pt x="1582" y="976"/>
                  <a:pt x="1583" y="975"/>
                  <a:pt x="1583" y="975"/>
                </a:cubicBezTo>
                <a:cubicBezTo>
                  <a:pt x="1584" y="975"/>
                  <a:pt x="1585" y="974"/>
                  <a:pt x="1586" y="974"/>
                </a:cubicBezTo>
                <a:cubicBezTo>
                  <a:pt x="1587" y="973"/>
                  <a:pt x="1588" y="973"/>
                  <a:pt x="1589" y="973"/>
                </a:cubicBezTo>
                <a:cubicBezTo>
                  <a:pt x="1590" y="973"/>
                  <a:pt x="1590" y="972"/>
                  <a:pt x="1591" y="972"/>
                </a:cubicBezTo>
                <a:cubicBezTo>
                  <a:pt x="1591" y="972"/>
                  <a:pt x="1591" y="972"/>
                  <a:pt x="1591" y="972"/>
                </a:cubicBezTo>
                <a:cubicBezTo>
                  <a:pt x="1591" y="972"/>
                  <a:pt x="1592" y="972"/>
                  <a:pt x="1592" y="972"/>
                </a:cubicBezTo>
                <a:cubicBezTo>
                  <a:pt x="1592" y="972"/>
                  <a:pt x="1592" y="972"/>
                  <a:pt x="1592" y="972"/>
                </a:cubicBezTo>
                <a:cubicBezTo>
                  <a:pt x="1592" y="972"/>
                  <a:pt x="1593" y="972"/>
                  <a:pt x="1593" y="972"/>
                </a:cubicBezTo>
                <a:cubicBezTo>
                  <a:pt x="1593" y="972"/>
                  <a:pt x="1593" y="972"/>
                  <a:pt x="1594" y="972"/>
                </a:cubicBezTo>
                <a:cubicBezTo>
                  <a:pt x="1594" y="971"/>
                  <a:pt x="1595" y="971"/>
                  <a:pt x="1596" y="971"/>
                </a:cubicBezTo>
                <a:cubicBezTo>
                  <a:pt x="1598" y="971"/>
                  <a:pt x="1600" y="970"/>
                  <a:pt x="1600" y="970"/>
                </a:cubicBezTo>
                <a:cubicBezTo>
                  <a:pt x="1600" y="970"/>
                  <a:pt x="1599" y="970"/>
                  <a:pt x="1599" y="970"/>
                </a:cubicBezTo>
                <a:cubicBezTo>
                  <a:pt x="1598" y="970"/>
                  <a:pt x="1597" y="970"/>
                  <a:pt x="1597" y="970"/>
                </a:cubicBezTo>
                <a:cubicBezTo>
                  <a:pt x="1597" y="970"/>
                  <a:pt x="1597" y="970"/>
                  <a:pt x="1597" y="970"/>
                </a:cubicBezTo>
                <a:cubicBezTo>
                  <a:pt x="1598" y="970"/>
                  <a:pt x="1598" y="969"/>
                  <a:pt x="1599" y="969"/>
                </a:cubicBezTo>
                <a:cubicBezTo>
                  <a:pt x="1600" y="969"/>
                  <a:pt x="1600" y="968"/>
                  <a:pt x="1601" y="968"/>
                </a:cubicBezTo>
                <a:cubicBezTo>
                  <a:pt x="1602" y="967"/>
                  <a:pt x="1602" y="967"/>
                  <a:pt x="1603" y="967"/>
                </a:cubicBezTo>
                <a:cubicBezTo>
                  <a:pt x="1603" y="967"/>
                  <a:pt x="1603" y="967"/>
                  <a:pt x="1603" y="967"/>
                </a:cubicBezTo>
                <a:cubicBezTo>
                  <a:pt x="1604" y="966"/>
                  <a:pt x="1604" y="966"/>
                  <a:pt x="1604" y="966"/>
                </a:cubicBezTo>
                <a:cubicBezTo>
                  <a:pt x="1615" y="972"/>
                  <a:pt x="1619" y="960"/>
                  <a:pt x="1624" y="953"/>
                </a:cubicBezTo>
                <a:cubicBezTo>
                  <a:pt x="1610" y="946"/>
                  <a:pt x="1601" y="948"/>
                  <a:pt x="1603" y="964"/>
                </a:cubicBezTo>
                <a:cubicBezTo>
                  <a:pt x="1602" y="964"/>
                  <a:pt x="1602" y="964"/>
                  <a:pt x="1602" y="965"/>
                </a:cubicBezTo>
                <a:cubicBezTo>
                  <a:pt x="1601" y="965"/>
                  <a:pt x="1601" y="965"/>
                  <a:pt x="1600" y="966"/>
                </a:cubicBezTo>
                <a:cubicBezTo>
                  <a:pt x="1599" y="966"/>
                  <a:pt x="1599" y="967"/>
                  <a:pt x="1598" y="967"/>
                </a:cubicBezTo>
                <a:cubicBezTo>
                  <a:pt x="1597" y="968"/>
                  <a:pt x="1597" y="968"/>
                  <a:pt x="1596" y="968"/>
                </a:cubicBezTo>
                <a:cubicBezTo>
                  <a:pt x="1595" y="969"/>
                  <a:pt x="1595" y="969"/>
                  <a:pt x="1594" y="969"/>
                </a:cubicBezTo>
                <a:cubicBezTo>
                  <a:pt x="1593" y="969"/>
                  <a:pt x="1593" y="970"/>
                  <a:pt x="1592" y="970"/>
                </a:cubicBezTo>
                <a:cubicBezTo>
                  <a:pt x="1592" y="970"/>
                  <a:pt x="1592" y="970"/>
                  <a:pt x="1592" y="970"/>
                </a:cubicBezTo>
                <a:cubicBezTo>
                  <a:pt x="1591" y="970"/>
                  <a:pt x="1591" y="970"/>
                  <a:pt x="1591" y="970"/>
                </a:cubicBezTo>
                <a:cubicBezTo>
                  <a:pt x="1591" y="970"/>
                  <a:pt x="1591" y="970"/>
                  <a:pt x="1591" y="970"/>
                </a:cubicBezTo>
                <a:cubicBezTo>
                  <a:pt x="1590" y="970"/>
                  <a:pt x="1589" y="971"/>
                  <a:pt x="1588" y="971"/>
                </a:cubicBezTo>
                <a:cubicBezTo>
                  <a:pt x="1588" y="971"/>
                  <a:pt x="1587" y="971"/>
                  <a:pt x="1587" y="971"/>
                </a:cubicBezTo>
                <a:cubicBezTo>
                  <a:pt x="1586" y="971"/>
                  <a:pt x="1586" y="971"/>
                  <a:pt x="1585" y="972"/>
                </a:cubicBezTo>
                <a:cubicBezTo>
                  <a:pt x="1584" y="972"/>
                  <a:pt x="1583" y="972"/>
                  <a:pt x="1583" y="973"/>
                </a:cubicBezTo>
                <a:cubicBezTo>
                  <a:pt x="1582" y="973"/>
                  <a:pt x="1582" y="972"/>
                  <a:pt x="1582" y="972"/>
                </a:cubicBezTo>
                <a:cubicBezTo>
                  <a:pt x="1582" y="971"/>
                  <a:pt x="1582" y="971"/>
                  <a:pt x="1581" y="971"/>
                </a:cubicBezTo>
                <a:cubicBezTo>
                  <a:pt x="1581" y="970"/>
                  <a:pt x="1581" y="970"/>
                  <a:pt x="1581" y="969"/>
                </a:cubicBezTo>
                <a:cubicBezTo>
                  <a:pt x="1581" y="969"/>
                  <a:pt x="1580" y="968"/>
                  <a:pt x="1580" y="968"/>
                </a:cubicBezTo>
                <a:cubicBezTo>
                  <a:pt x="1580" y="967"/>
                  <a:pt x="1580" y="967"/>
                  <a:pt x="1580" y="967"/>
                </a:cubicBezTo>
                <a:cubicBezTo>
                  <a:pt x="1579" y="966"/>
                  <a:pt x="1579" y="966"/>
                  <a:pt x="1579" y="966"/>
                </a:cubicBezTo>
                <a:cubicBezTo>
                  <a:pt x="1579" y="965"/>
                  <a:pt x="1578" y="965"/>
                  <a:pt x="1578" y="964"/>
                </a:cubicBezTo>
                <a:cubicBezTo>
                  <a:pt x="1578" y="963"/>
                  <a:pt x="1578" y="963"/>
                  <a:pt x="1577" y="962"/>
                </a:cubicBezTo>
                <a:cubicBezTo>
                  <a:pt x="1577" y="962"/>
                  <a:pt x="1577" y="961"/>
                  <a:pt x="1577" y="961"/>
                </a:cubicBezTo>
                <a:cubicBezTo>
                  <a:pt x="1577" y="961"/>
                  <a:pt x="1577" y="960"/>
                  <a:pt x="1576" y="960"/>
                </a:cubicBezTo>
                <a:cubicBezTo>
                  <a:pt x="1576" y="959"/>
                  <a:pt x="1576" y="958"/>
                  <a:pt x="1576" y="957"/>
                </a:cubicBezTo>
                <a:cubicBezTo>
                  <a:pt x="1575" y="956"/>
                  <a:pt x="1575" y="954"/>
                  <a:pt x="1574" y="952"/>
                </a:cubicBezTo>
                <a:cubicBezTo>
                  <a:pt x="1575" y="953"/>
                  <a:pt x="1576" y="953"/>
                  <a:pt x="1577" y="953"/>
                </a:cubicBezTo>
                <a:cubicBezTo>
                  <a:pt x="1574" y="952"/>
                  <a:pt x="1574" y="952"/>
                  <a:pt x="1574" y="952"/>
                </a:cubicBezTo>
                <a:cubicBezTo>
                  <a:pt x="1574" y="952"/>
                  <a:pt x="1574" y="951"/>
                  <a:pt x="1574" y="951"/>
                </a:cubicBezTo>
                <a:cubicBezTo>
                  <a:pt x="1578" y="946"/>
                  <a:pt x="1583" y="940"/>
                  <a:pt x="1586" y="935"/>
                </a:cubicBezTo>
                <a:cubicBezTo>
                  <a:pt x="1589" y="927"/>
                  <a:pt x="1586" y="918"/>
                  <a:pt x="1588" y="910"/>
                </a:cubicBezTo>
                <a:cubicBezTo>
                  <a:pt x="1622" y="901"/>
                  <a:pt x="1649" y="885"/>
                  <a:pt x="1685" y="898"/>
                </a:cubicBezTo>
                <a:cubicBezTo>
                  <a:pt x="1713" y="907"/>
                  <a:pt x="1729" y="929"/>
                  <a:pt x="1729" y="929"/>
                </a:cubicBezTo>
                <a:cubicBezTo>
                  <a:pt x="1729" y="929"/>
                  <a:pt x="1716" y="950"/>
                  <a:pt x="1702" y="974"/>
                </a:cubicBezTo>
                <a:close/>
                <a:moveTo>
                  <a:pt x="1754" y="982"/>
                </a:moveTo>
                <a:cubicBezTo>
                  <a:pt x="1735" y="994"/>
                  <a:pt x="1735" y="994"/>
                  <a:pt x="1735" y="994"/>
                </a:cubicBezTo>
                <a:cubicBezTo>
                  <a:pt x="1740" y="990"/>
                  <a:pt x="1756" y="972"/>
                  <a:pt x="1763" y="959"/>
                </a:cubicBezTo>
                <a:cubicBezTo>
                  <a:pt x="1778" y="961"/>
                  <a:pt x="1789" y="967"/>
                  <a:pt x="1803" y="974"/>
                </a:cubicBezTo>
                <a:cubicBezTo>
                  <a:pt x="1784" y="972"/>
                  <a:pt x="1768" y="971"/>
                  <a:pt x="1754" y="982"/>
                </a:cubicBezTo>
                <a:close/>
                <a:moveTo>
                  <a:pt x="1889" y="979"/>
                </a:moveTo>
                <a:cubicBezTo>
                  <a:pt x="1893" y="978"/>
                  <a:pt x="1897" y="978"/>
                  <a:pt x="1902" y="977"/>
                </a:cubicBezTo>
                <a:cubicBezTo>
                  <a:pt x="1909" y="976"/>
                  <a:pt x="1917" y="975"/>
                  <a:pt x="1925" y="974"/>
                </a:cubicBezTo>
                <a:cubicBezTo>
                  <a:pt x="1929" y="973"/>
                  <a:pt x="1933" y="972"/>
                  <a:pt x="1937" y="970"/>
                </a:cubicBezTo>
                <a:cubicBezTo>
                  <a:pt x="1938" y="970"/>
                  <a:pt x="1939" y="969"/>
                  <a:pt x="1940" y="969"/>
                </a:cubicBezTo>
                <a:cubicBezTo>
                  <a:pt x="1941" y="968"/>
                  <a:pt x="1941" y="968"/>
                  <a:pt x="1941" y="968"/>
                </a:cubicBezTo>
                <a:cubicBezTo>
                  <a:pt x="1943" y="968"/>
                  <a:pt x="1943" y="968"/>
                  <a:pt x="1943" y="968"/>
                </a:cubicBezTo>
                <a:cubicBezTo>
                  <a:pt x="1944" y="967"/>
                  <a:pt x="1944" y="967"/>
                  <a:pt x="1944" y="967"/>
                </a:cubicBezTo>
                <a:cubicBezTo>
                  <a:pt x="1944" y="967"/>
                  <a:pt x="1944" y="967"/>
                  <a:pt x="1944" y="967"/>
                </a:cubicBezTo>
                <a:cubicBezTo>
                  <a:pt x="1944" y="967"/>
                  <a:pt x="1944" y="968"/>
                  <a:pt x="1945" y="968"/>
                </a:cubicBezTo>
                <a:cubicBezTo>
                  <a:pt x="1945" y="968"/>
                  <a:pt x="1945" y="968"/>
                  <a:pt x="1946" y="968"/>
                </a:cubicBezTo>
                <a:cubicBezTo>
                  <a:pt x="1946" y="968"/>
                  <a:pt x="1947" y="968"/>
                  <a:pt x="1947" y="968"/>
                </a:cubicBezTo>
                <a:cubicBezTo>
                  <a:pt x="1947" y="968"/>
                  <a:pt x="1948" y="969"/>
                  <a:pt x="1948" y="969"/>
                </a:cubicBezTo>
                <a:cubicBezTo>
                  <a:pt x="1949" y="969"/>
                  <a:pt x="1950" y="969"/>
                  <a:pt x="1950" y="969"/>
                </a:cubicBezTo>
                <a:cubicBezTo>
                  <a:pt x="1950" y="970"/>
                  <a:pt x="1951" y="970"/>
                  <a:pt x="1951" y="970"/>
                </a:cubicBezTo>
                <a:cubicBezTo>
                  <a:pt x="1951" y="970"/>
                  <a:pt x="1952" y="970"/>
                  <a:pt x="1952" y="970"/>
                </a:cubicBezTo>
                <a:cubicBezTo>
                  <a:pt x="1954" y="971"/>
                  <a:pt x="1957" y="973"/>
                  <a:pt x="1960" y="975"/>
                </a:cubicBezTo>
                <a:cubicBezTo>
                  <a:pt x="1961" y="976"/>
                  <a:pt x="1963" y="977"/>
                  <a:pt x="1964" y="978"/>
                </a:cubicBezTo>
                <a:cubicBezTo>
                  <a:pt x="1966" y="979"/>
                  <a:pt x="1967" y="980"/>
                  <a:pt x="1969" y="981"/>
                </a:cubicBezTo>
                <a:cubicBezTo>
                  <a:pt x="1969" y="982"/>
                  <a:pt x="1969" y="982"/>
                  <a:pt x="1970" y="982"/>
                </a:cubicBezTo>
                <a:cubicBezTo>
                  <a:pt x="1970" y="982"/>
                  <a:pt x="1970" y="982"/>
                  <a:pt x="1970" y="982"/>
                </a:cubicBezTo>
                <a:cubicBezTo>
                  <a:pt x="1970" y="982"/>
                  <a:pt x="1969" y="983"/>
                  <a:pt x="1969" y="983"/>
                </a:cubicBezTo>
                <a:cubicBezTo>
                  <a:pt x="1969" y="984"/>
                  <a:pt x="1969" y="984"/>
                  <a:pt x="1969" y="984"/>
                </a:cubicBezTo>
                <a:cubicBezTo>
                  <a:pt x="1969" y="984"/>
                  <a:pt x="1969" y="984"/>
                  <a:pt x="1969" y="985"/>
                </a:cubicBezTo>
                <a:cubicBezTo>
                  <a:pt x="1969" y="985"/>
                  <a:pt x="1969" y="985"/>
                  <a:pt x="1969" y="985"/>
                </a:cubicBezTo>
                <a:cubicBezTo>
                  <a:pt x="1969" y="986"/>
                  <a:pt x="1969" y="986"/>
                  <a:pt x="1970" y="987"/>
                </a:cubicBezTo>
                <a:cubicBezTo>
                  <a:pt x="1970" y="988"/>
                  <a:pt x="1970" y="989"/>
                  <a:pt x="1970" y="989"/>
                </a:cubicBezTo>
                <a:cubicBezTo>
                  <a:pt x="1970" y="990"/>
                  <a:pt x="1970" y="991"/>
                  <a:pt x="1970" y="992"/>
                </a:cubicBezTo>
                <a:cubicBezTo>
                  <a:pt x="1970" y="992"/>
                  <a:pt x="1969" y="993"/>
                  <a:pt x="1969" y="994"/>
                </a:cubicBezTo>
                <a:cubicBezTo>
                  <a:pt x="1969" y="995"/>
                  <a:pt x="1969" y="996"/>
                  <a:pt x="1969" y="997"/>
                </a:cubicBezTo>
                <a:cubicBezTo>
                  <a:pt x="1969" y="997"/>
                  <a:pt x="1969" y="997"/>
                  <a:pt x="1969" y="997"/>
                </a:cubicBezTo>
                <a:cubicBezTo>
                  <a:pt x="1967" y="998"/>
                  <a:pt x="1966" y="999"/>
                  <a:pt x="1965" y="999"/>
                </a:cubicBezTo>
                <a:cubicBezTo>
                  <a:pt x="1939" y="996"/>
                  <a:pt x="1914" y="988"/>
                  <a:pt x="1889" y="979"/>
                </a:cubicBezTo>
                <a:close/>
                <a:moveTo>
                  <a:pt x="1974" y="1001"/>
                </a:moveTo>
                <a:cubicBezTo>
                  <a:pt x="1974" y="999"/>
                  <a:pt x="1973" y="998"/>
                  <a:pt x="1971" y="997"/>
                </a:cubicBezTo>
                <a:cubicBezTo>
                  <a:pt x="1971" y="996"/>
                  <a:pt x="1971" y="996"/>
                  <a:pt x="1971" y="996"/>
                </a:cubicBezTo>
                <a:cubicBezTo>
                  <a:pt x="1971" y="996"/>
                  <a:pt x="1971" y="996"/>
                  <a:pt x="1971" y="996"/>
                </a:cubicBezTo>
                <a:cubicBezTo>
                  <a:pt x="1971" y="996"/>
                  <a:pt x="1971" y="995"/>
                  <a:pt x="1971" y="994"/>
                </a:cubicBezTo>
                <a:cubicBezTo>
                  <a:pt x="1972" y="993"/>
                  <a:pt x="1972" y="993"/>
                  <a:pt x="1972" y="992"/>
                </a:cubicBezTo>
                <a:cubicBezTo>
                  <a:pt x="1972" y="991"/>
                  <a:pt x="1972" y="990"/>
                  <a:pt x="1972" y="989"/>
                </a:cubicBezTo>
                <a:cubicBezTo>
                  <a:pt x="1972" y="988"/>
                  <a:pt x="1972" y="988"/>
                  <a:pt x="1972" y="987"/>
                </a:cubicBezTo>
                <a:cubicBezTo>
                  <a:pt x="1972" y="986"/>
                  <a:pt x="1972" y="985"/>
                  <a:pt x="1971" y="985"/>
                </a:cubicBezTo>
                <a:cubicBezTo>
                  <a:pt x="1971" y="985"/>
                  <a:pt x="1971" y="985"/>
                  <a:pt x="1971" y="984"/>
                </a:cubicBezTo>
                <a:cubicBezTo>
                  <a:pt x="1971" y="984"/>
                  <a:pt x="1971" y="984"/>
                  <a:pt x="1971" y="984"/>
                </a:cubicBezTo>
                <a:cubicBezTo>
                  <a:pt x="1971" y="984"/>
                  <a:pt x="1971" y="983"/>
                  <a:pt x="1971" y="983"/>
                </a:cubicBezTo>
                <a:cubicBezTo>
                  <a:pt x="1971" y="983"/>
                  <a:pt x="1971" y="983"/>
                  <a:pt x="1971" y="983"/>
                </a:cubicBezTo>
                <a:cubicBezTo>
                  <a:pt x="1976" y="987"/>
                  <a:pt x="1982" y="991"/>
                  <a:pt x="1986" y="994"/>
                </a:cubicBezTo>
                <a:cubicBezTo>
                  <a:pt x="1986" y="994"/>
                  <a:pt x="1986" y="994"/>
                  <a:pt x="1987" y="994"/>
                </a:cubicBezTo>
                <a:cubicBezTo>
                  <a:pt x="1987" y="995"/>
                  <a:pt x="1987" y="995"/>
                  <a:pt x="1987" y="995"/>
                </a:cubicBezTo>
                <a:cubicBezTo>
                  <a:pt x="1988" y="995"/>
                  <a:pt x="1988" y="996"/>
                  <a:pt x="1989" y="996"/>
                </a:cubicBezTo>
                <a:cubicBezTo>
                  <a:pt x="1990" y="996"/>
                  <a:pt x="1991" y="997"/>
                  <a:pt x="1992" y="997"/>
                </a:cubicBezTo>
                <a:cubicBezTo>
                  <a:pt x="1993" y="998"/>
                  <a:pt x="1994" y="998"/>
                  <a:pt x="1994" y="998"/>
                </a:cubicBezTo>
                <a:cubicBezTo>
                  <a:pt x="1994" y="998"/>
                  <a:pt x="1993" y="998"/>
                  <a:pt x="1992" y="996"/>
                </a:cubicBezTo>
                <a:cubicBezTo>
                  <a:pt x="1992" y="996"/>
                  <a:pt x="1991" y="995"/>
                  <a:pt x="1990" y="994"/>
                </a:cubicBezTo>
                <a:cubicBezTo>
                  <a:pt x="1990" y="994"/>
                  <a:pt x="1989" y="993"/>
                  <a:pt x="1989" y="993"/>
                </a:cubicBezTo>
                <a:cubicBezTo>
                  <a:pt x="1989" y="993"/>
                  <a:pt x="1988" y="993"/>
                  <a:pt x="1988" y="992"/>
                </a:cubicBezTo>
                <a:cubicBezTo>
                  <a:pt x="1988" y="992"/>
                  <a:pt x="1987" y="992"/>
                  <a:pt x="1987" y="992"/>
                </a:cubicBezTo>
                <a:cubicBezTo>
                  <a:pt x="1986" y="991"/>
                  <a:pt x="1984" y="990"/>
                  <a:pt x="1982" y="988"/>
                </a:cubicBezTo>
                <a:cubicBezTo>
                  <a:pt x="1983" y="988"/>
                  <a:pt x="1983" y="988"/>
                  <a:pt x="1983" y="988"/>
                </a:cubicBezTo>
                <a:cubicBezTo>
                  <a:pt x="1984" y="989"/>
                  <a:pt x="1984" y="989"/>
                  <a:pt x="1984" y="989"/>
                </a:cubicBezTo>
                <a:cubicBezTo>
                  <a:pt x="1984" y="989"/>
                  <a:pt x="1984" y="989"/>
                  <a:pt x="1985" y="989"/>
                </a:cubicBezTo>
                <a:cubicBezTo>
                  <a:pt x="1985" y="989"/>
                  <a:pt x="1985" y="989"/>
                  <a:pt x="1986" y="989"/>
                </a:cubicBezTo>
                <a:cubicBezTo>
                  <a:pt x="1987" y="989"/>
                  <a:pt x="1988" y="989"/>
                  <a:pt x="1988" y="990"/>
                </a:cubicBezTo>
                <a:cubicBezTo>
                  <a:pt x="1989" y="990"/>
                  <a:pt x="1990" y="990"/>
                  <a:pt x="1991" y="991"/>
                </a:cubicBezTo>
                <a:cubicBezTo>
                  <a:pt x="1992" y="991"/>
                  <a:pt x="1993" y="992"/>
                  <a:pt x="1993" y="992"/>
                </a:cubicBezTo>
                <a:cubicBezTo>
                  <a:pt x="1994" y="992"/>
                  <a:pt x="1995" y="993"/>
                  <a:pt x="1995" y="993"/>
                </a:cubicBezTo>
                <a:cubicBezTo>
                  <a:pt x="1995" y="996"/>
                  <a:pt x="1995" y="999"/>
                  <a:pt x="1996" y="1002"/>
                </a:cubicBezTo>
                <a:cubicBezTo>
                  <a:pt x="1989" y="1002"/>
                  <a:pt x="1982" y="1001"/>
                  <a:pt x="1974" y="1001"/>
                </a:cubicBezTo>
                <a:close/>
                <a:moveTo>
                  <a:pt x="2238" y="1022"/>
                </a:moveTo>
                <a:cubicBezTo>
                  <a:pt x="2239" y="1025"/>
                  <a:pt x="2240" y="1027"/>
                  <a:pt x="2242" y="1030"/>
                </a:cubicBezTo>
                <a:cubicBezTo>
                  <a:pt x="2242" y="1030"/>
                  <a:pt x="2242" y="1030"/>
                  <a:pt x="2242" y="1030"/>
                </a:cubicBezTo>
                <a:cubicBezTo>
                  <a:pt x="2242" y="1031"/>
                  <a:pt x="2241" y="1032"/>
                  <a:pt x="2241" y="1033"/>
                </a:cubicBezTo>
                <a:cubicBezTo>
                  <a:pt x="2240" y="1034"/>
                  <a:pt x="2239" y="1036"/>
                  <a:pt x="2238" y="1037"/>
                </a:cubicBezTo>
                <a:cubicBezTo>
                  <a:pt x="2237" y="1038"/>
                  <a:pt x="2237" y="1039"/>
                  <a:pt x="2236" y="1040"/>
                </a:cubicBezTo>
                <a:cubicBezTo>
                  <a:pt x="2235" y="1041"/>
                  <a:pt x="2234" y="1042"/>
                  <a:pt x="2233" y="1043"/>
                </a:cubicBezTo>
                <a:cubicBezTo>
                  <a:pt x="2233" y="1044"/>
                  <a:pt x="2232" y="1044"/>
                  <a:pt x="2232" y="1044"/>
                </a:cubicBezTo>
                <a:cubicBezTo>
                  <a:pt x="2231" y="1045"/>
                  <a:pt x="2231" y="1045"/>
                  <a:pt x="2230" y="1046"/>
                </a:cubicBezTo>
                <a:cubicBezTo>
                  <a:pt x="2230" y="1046"/>
                  <a:pt x="2229" y="1047"/>
                  <a:pt x="2229" y="1047"/>
                </a:cubicBezTo>
                <a:cubicBezTo>
                  <a:pt x="2229" y="1047"/>
                  <a:pt x="2228" y="1048"/>
                  <a:pt x="2228" y="1048"/>
                </a:cubicBezTo>
                <a:cubicBezTo>
                  <a:pt x="2228" y="1048"/>
                  <a:pt x="2228" y="1048"/>
                  <a:pt x="2228" y="1048"/>
                </a:cubicBezTo>
                <a:cubicBezTo>
                  <a:pt x="2227" y="1049"/>
                  <a:pt x="2226" y="1049"/>
                  <a:pt x="2226" y="1049"/>
                </a:cubicBezTo>
                <a:cubicBezTo>
                  <a:pt x="2228" y="1043"/>
                  <a:pt x="2232" y="1033"/>
                  <a:pt x="2238" y="1022"/>
                </a:cubicBezTo>
                <a:close/>
                <a:moveTo>
                  <a:pt x="2225" y="1118"/>
                </a:moveTo>
                <a:cubicBezTo>
                  <a:pt x="2227" y="1119"/>
                  <a:pt x="2228" y="1120"/>
                  <a:pt x="2230" y="1121"/>
                </a:cubicBezTo>
                <a:cubicBezTo>
                  <a:pt x="2230" y="1122"/>
                  <a:pt x="2231" y="1123"/>
                  <a:pt x="2232" y="1123"/>
                </a:cubicBezTo>
                <a:cubicBezTo>
                  <a:pt x="2232" y="1124"/>
                  <a:pt x="2233" y="1125"/>
                  <a:pt x="2233" y="1126"/>
                </a:cubicBezTo>
                <a:cubicBezTo>
                  <a:pt x="2236" y="1129"/>
                  <a:pt x="2238" y="1132"/>
                  <a:pt x="2240" y="1135"/>
                </a:cubicBezTo>
                <a:cubicBezTo>
                  <a:pt x="2242" y="1138"/>
                  <a:pt x="2244" y="1140"/>
                  <a:pt x="2246" y="1143"/>
                </a:cubicBezTo>
                <a:cubicBezTo>
                  <a:pt x="2246" y="1143"/>
                  <a:pt x="2246" y="1143"/>
                  <a:pt x="2245" y="1144"/>
                </a:cubicBezTo>
                <a:cubicBezTo>
                  <a:pt x="2245" y="1144"/>
                  <a:pt x="2245" y="1145"/>
                  <a:pt x="2245" y="1145"/>
                </a:cubicBezTo>
                <a:cubicBezTo>
                  <a:pt x="2244" y="1146"/>
                  <a:pt x="2244" y="1147"/>
                  <a:pt x="2244" y="1147"/>
                </a:cubicBezTo>
                <a:cubicBezTo>
                  <a:pt x="2243" y="1148"/>
                  <a:pt x="2243" y="1148"/>
                  <a:pt x="2243" y="1148"/>
                </a:cubicBezTo>
                <a:cubicBezTo>
                  <a:pt x="2243" y="1149"/>
                  <a:pt x="2243" y="1149"/>
                  <a:pt x="2243" y="1149"/>
                </a:cubicBezTo>
                <a:cubicBezTo>
                  <a:pt x="2242" y="1151"/>
                  <a:pt x="2242" y="1152"/>
                  <a:pt x="2241" y="1154"/>
                </a:cubicBezTo>
                <a:cubicBezTo>
                  <a:pt x="2240" y="1156"/>
                  <a:pt x="2239" y="1157"/>
                  <a:pt x="2238" y="1159"/>
                </a:cubicBezTo>
                <a:cubicBezTo>
                  <a:pt x="2238" y="1161"/>
                  <a:pt x="2237" y="1162"/>
                  <a:pt x="2236" y="1164"/>
                </a:cubicBezTo>
                <a:cubicBezTo>
                  <a:pt x="2237" y="1147"/>
                  <a:pt x="2230" y="1131"/>
                  <a:pt x="2223" y="1116"/>
                </a:cubicBezTo>
                <a:cubicBezTo>
                  <a:pt x="2224" y="1117"/>
                  <a:pt x="2225" y="1117"/>
                  <a:pt x="2225" y="1118"/>
                </a:cubicBezTo>
                <a:close/>
                <a:moveTo>
                  <a:pt x="2257" y="1069"/>
                </a:moveTo>
                <a:cubicBezTo>
                  <a:pt x="2256" y="1069"/>
                  <a:pt x="2255" y="1070"/>
                  <a:pt x="2255" y="1070"/>
                </a:cubicBezTo>
                <a:cubicBezTo>
                  <a:pt x="2254" y="1071"/>
                  <a:pt x="2253" y="1071"/>
                  <a:pt x="2252" y="1072"/>
                </a:cubicBezTo>
                <a:cubicBezTo>
                  <a:pt x="2252" y="1072"/>
                  <a:pt x="2251" y="1073"/>
                  <a:pt x="2250" y="1073"/>
                </a:cubicBezTo>
                <a:cubicBezTo>
                  <a:pt x="2249" y="1074"/>
                  <a:pt x="2249" y="1074"/>
                  <a:pt x="2249" y="1074"/>
                </a:cubicBezTo>
                <a:cubicBezTo>
                  <a:pt x="2249" y="1074"/>
                  <a:pt x="2248" y="1075"/>
                  <a:pt x="2248" y="1075"/>
                </a:cubicBezTo>
                <a:cubicBezTo>
                  <a:pt x="2245" y="1077"/>
                  <a:pt x="2242" y="1080"/>
                  <a:pt x="2240" y="1083"/>
                </a:cubicBezTo>
                <a:cubicBezTo>
                  <a:pt x="2240" y="1084"/>
                  <a:pt x="2239" y="1084"/>
                  <a:pt x="2238" y="1085"/>
                </a:cubicBezTo>
                <a:cubicBezTo>
                  <a:pt x="2238" y="1086"/>
                  <a:pt x="2237" y="1087"/>
                  <a:pt x="2237" y="1087"/>
                </a:cubicBezTo>
                <a:cubicBezTo>
                  <a:pt x="2236" y="1088"/>
                  <a:pt x="2236" y="1089"/>
                  <a:pt x="2235" y="1090"/>
                </a:cubicBezTo>
                <a:cubicBezTo>
                  <a:pt x="2235" y="1090"/>
                  <a:pt x="2234" y="1091"/>
                  <a:pt x="2234" y="1092"/>
                </a:cubicBezTo>
                <a:cubicBezTo>
                  <a:pt x="2233" y="1093"/>
                  <a:pt x="2232" y="1095"/>
                  <a:pt x="2231" y="1096"/>
                </a:cubicBezTo>
                <a:cubicBezTo>
                  <a:pt x="2231" y="1096"/>
                  <a:pt x="2231" y="1096"/>
                  <a:pt x="2230" y="1097"/>
                </a:cubicBezTo>
                <a:cubicBezTo>
                  <a:pt x="2230" y="1097"/>
                  <a:pt x="2230" y="1097"/>
                  <a:pt x="2230" y="1097"/>
                </a:cubicBezTo>
                <a:cubicBezTo>
                  <a:pt x="2230" y="1097"/>
                  <a:pt x="2230" y="1097"/>
                  <a:pt x="2230" y="1097"/>
                </a:cubicBezTo>
                <a:cubicBezTo>
                  <a:pt x="2229" y="1098"/>
                  <a:pt x="2229" y="1098"/>
                  <a:pt x="2229" y="1098"/>
                </a:cubicBezTo>
                <a:cubicBezTo>
                  <a:pt x="2229" y="1098"/>
                  <a:pt x="2228" y="1098"/>
                  <a:pt x="2228" y="1099"/>
                </a:cubicBezTo>
                <a:cubicBezTo>
                  <a:pt x="2226" y="1100"/>
                  <a:pt x="2223" y="1101"/>
                  <a:pt x="2221" y="1101"/>
                </a:cubicBezTo>
                <a:cubicBezTo>
                  <a:pt x="2220" y="1101"/>
                  <a:pt x="2219" y="1101"/>
                  <a:pt x="2218" y="1101"/>
                </a:cubicBezTo>
                <a:cubicBezTo>
                  <a:pt x="2214" y="1091"/>
                  <a:pt x="2212" y="1082"/>
                  <a:pt x="2217" y="1074"/>
                </a:cubicBezTo>
                <a:cubicBezTo>
                  <a:pt x="2232" y="1067"/>
                  <a:pt x="2247" y="1065"/>
                  <a:pt x="2264" y="1065"/>
                </a:cubicBezTo>
                <a:cubicBezTo>
                  <a:pt x="2261" y="1066"/>
                  <a:pt x="2259" y="1067"/>
                  <a:pt x="2257" y="1069"/>
                </a:cubicBezTo>
                <a:close/>
                <a:moveTo>
                  <a:pt x="2268" y="1034"/>
                </a:moveTo>
                <a:cubicBezTo>
                  <a:pt x="2268" y="1034"/>
                  <a:pt x="2269" y="1034"/>
                  <a:pt x="2270" y="1035"/>
                </a:cubicBezTo>
                <a:cubicBezTo>
                  <a:pt x="2270" y="1035"/>
                  <a:pt x="2270" y="1035"/>
                  <a:pt x="2271" y="1035"/>
                </a:cubicBezTo>
                <a:cubicBezTo>
                  <a:pt x="2271" y="1035"/>
                  <a:pt x="2272" y="1035"/>
                  <a:pt x="2272" y="1035"/>
                </a:cubicBezTo>
                <a:cubicBezTo>
                  <a:pt x="2274" y="1036"/>
                  <a:pt x="2276" y="1037"/>
                  <a:pt x="2278" y="1038"/>
                </a:cubicBezTo>
                <a:cubicBezTo>
                  <a:pt x="2278" y="1038"/>
                  <a:pt x="2278" y="1038"/>
                  <a:pt x="2278" y="1038"/>
                </a:cubicBezTo>
                <a:cubicBezTo>
                  <a:pt x="2279" y="1041"/>
                  <a:pt x="2280" y="1045"/>
                  <a:pt x="2282" y="1049"/>
                </a:cubicBezTo>
                <a:cubicBezTo>
                  <a:pt x="2282" y="1049"/>
                  <a:pt x="2282" y="1049"/>
                  <a:pt x="2282" y="1050"/>
                </a:cubicBezTo>
                <a:cubicBezTo>
                  <a:pt x="2281" y="1051"/>
                  <a:pt x="2281" y="1051"/>
                  <a:pt x="2280" y="1052"/>
                </a:cubicBezTo>
                <a:cubicBezTo>
                  <a:pt x="2280" y="1053"/>
                  <a:pt x="2279" y="1054"/>
                  <a:pt x="2279" y="1055"/>
                </a:cubicBezTo>
                <a:cubicBezTo>
                  <a:pt x="2278" y="1056"/>
                  <a:pt x="2277" y="1057"/>
                  <a:pt x="2277" y="1057"/>
                </a:cubicBezTo>
                <a:cubicBezTo>
                  <a:pt x="2277" y="1058"/>
                  <a:pt x="2276" y="1058"/>
                  <a:pt x="2276" y="1058"/>
                </a:cubicBezTo>
                <a:cubicBezTo>
                  <a:pt x="2249" y="1053"/>
                  <a:pt x="2224" y="1054"/>
                  <a:pt x="2224" y="1054"/>
                </a:cubicBezTo>
                <a:cubicBezTo>
                  <a:pt x="2224" y="1054"/>
                  <a:pt x="2224" y="1054"/>
                  <a:pt x="2224" y="1053"/>
                </a:cubicBezTo>
                <a:cubicBezTo>
                  <a:pt x="2231" y="1051"/>
                  <a:pt x="2238" y="1048"/>
                  <a:pt x="2245" y="1044"/>
                </a:cubicBezTo>
                <a:cubicBezTo>
                  <a:pt x="2252" y="1041"/>
                  <a:pt x="2259" y="1037"/>
                  <a:pt x="2267" y="1034"/>
                </a:cubicBezTo>
                <a:cubicBezTo>
                  <a:pt x="2267" y="1034"/>
                  <a:pt x="2267" y="1034"/>
                  <a:pt x="2268" y="10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/>
          </a:p>
        </p:txBody>
      </p:sp>
      <p:grpSp>
        <p:nvGrpSpPr>
          <p:cNvPr id="10" name="Group 77"/>
          <p:cNvGrpSpPr/>
          <p:nvPr/>
        </p:nvGrpSpPr>
        <p:grpSpPr>
          <a:xfrm>
            <a:off x="3000788" y="1751708"/>
            <a:ext cx="1218407" cy="1353126"/>
            <a:chOff x="4001051" y="2334890"/>
            <a:chExt cx="1624542" cy="1803611"/>
          </a:xfrm>
        </p:grpSpPr>
        <p:sp>
          <p:nvSpPr>
            <p:cNvPr id="79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01886" y="2335307"/>
              <a:ext cx="1623707" cy="180319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Freeform 17"/>
            <p:cNvSpPr>
              <a:spLocks noEditPoints="1"/>
            </p:cNvSpPr>
            <p:nvPr/>
          </p:nvSpPr>
          <p:spPr bwMode="auto">
            <a:xfrm>
              <a:off x="4001051" y="2334890"/>
              <a:ext cx="1624542" cy="1803611"/>
            </a:xfrm>
            <a:custGeom>
              <a:avLst/>
              <a:gdLst>
                <a:gd name="T0" fmla="*/ 2258 w 2497"/>
                <a:gd name="T1" fmla="*/ 799 h 2773"/>
                <a:gd name="T2" fmla="*/ 1940 w 2497"/>
                <a:gd name="T3" fmla="*/ 965 h 2773"/>
                <a:gd name="T4" fmla="*/ 2164 w 2497"/>
                <a:gd name="T5" fmla="*/ 679 h 2773"/>
                <a:gd name="T6" fmla="*/ 2235 w 2497"/>
                <a:gd name="T7" fmla="*/ 517 h 2773"/>
                <a:gd name="T8" fmla="*/ 1949 w 2497"/>
                <a:gd name="T9" fmla="*/ 315 h 2773"/>
                <a:gd name="T10" fmla="*/ 1873 w 2497"/>
                <a:gd name="T11" fmla="*/ 546 h 2773"/>
                <a:gd name="T12" fmla="*/ 1846 w 2497"/>
                <a:gd name="T13" fmla="*/ 777 h 2773"/>
                <a:gd name="T14" fmla="*/ 1493 w 2497"/>
                <a:gd name="T15" fmla="*/ 726 h 2773"/>
                <a:gd name="T16" fmla="*/ 1518 w 2497"/>
                <a:gd name="T17" fmla="*/ 299 h 2773"/>
                <a:gd name="T18" fmla="*/ 1436 w 2497"/>
                <a:gd name="T19" fmla="*/ 182 h 2773"/>
                <a:gd name="T20" fmla="*/ 1301 w 2497"/>
                <a:gd name="T21" fmla="*/ 143 h 2773"/>
                <a:gd name="T22" fmla="*/ 1061 w 2497"/>
                <a:gd name="T23" fmla="*/ 117 h 2773"/>
                <a:gd name="T24" fmla="*/ 839 w 2497"/>
                <a:gd name="T25" fmla="*/ 107 h 2773"/>
                <a:gd name="T26" fmla="*/ 930 w 2497"/>
                <a:gd name="T27" fmla="*/ 465 h 2773"/>
                <a:gd name="T28" fmla="*/ 810 w 2497"/>
                <a:gd name="T29" fmla="*/ 645 h 2773"/>
                <a:gd name="T30" fmla="*/ 603 w 2497"/>
                <a:gd name="T31" fmla="*/ 684 h 2773"/>
                <a:gd name="T32" fmla="*/ 401 w 2497"/>
                <a:gd name="T33" fmla="*/ 722 h 2773"/>
                <a:gd name="T34" fmla="*/ 1050 w 2497"/>
                <a:gd name="T35" fmla="*/ 1018 h 2773"/>
                <a:gd name="T36" fmla="*/ 788 w 2497"/>
                <a:gd name="T37" fmla="*/ 973 h 2773"/>
                <a:gd name="T38" fmla="*/ 317 w 2497"/>
                <a:gd name="T39" fmla="*/ 941 h 2773"/>
                <a:gd name="T40" fmla="*/ 161 w 2497"/>
                <a:gd name="T41" fmla="*/ 918 h 2773"/>
                <a:gd name="T42" fmla="*/ 267 w 2497"/>
                <a:gd name="T43" fmla="*/ 1172 h 2773"/>
                <a:gd name="T44" fmla="*/ 529 w 2497"/>
                <a:gd name="T45" fmla="*/ 1136 h 2773"/>
                <a:gd name="T46" fmla="*/ 774 w 2497"/>
                <a:gd name="T47" fmla="*/ 1274 h 2773"/>
                <a:gd name="T48" fmla="*/ 660 w 2497"/>
                <a:gd name="T49" fmla="*/ 2011 h 2773"/>
                <a:gd name="T50" fmla="*/ 448 w 2497"/>
                <a:gd name="T51" fmla="*/ 2284 h 2773"/>
                <a:gd name="T52" fmla="*/ 772 w 2497"/>
                <a:gd name="T53" fmla="*/ 2047 h 2773"/>
                <a:gd name="T54" fmla="*/ 681 w 2497"/>
                <a:gd name="T55" fmla="*/ 2287 h 2773"/>
                <a:gd name="T56" fmla="*/ 664 w 2497"/>
                <a:gd name="T57" fmla="*/ 2549 h 2773"/>
                <a:gd name="T58" fmla="*/ 803 w 2497"/>
                <a:gd name="T59" fmla="*/ 2243 h 2773"/>
                <a:gd name="T60" fmla="*/ 852 w 2497"/>
                <a:gd name="T61" fmla="*/ 2197 h 2773"/>
                <a:gd name="T62" fmla="*/ 1033 w 2497"/>
                <a:gd name="T63" fmla="*/ 2333 h 2773"/>
                <a:gd name="T64" fmla="*/ 1020 w 2497"/>
                <a:gd name="T65" fmla="*/ 2056 h 2773"/>
                <a:gd name="T66" fmla="*/ 1155 w 2497"/>
                <a:gd name="T67" fmla="*/ 2160 h 2773"/>
                <a:gd name="T68" fmla="*/ 1122 w 2497"/>
                <a:gd name="T69" fmla="*/ 2692 h 2773"/>
                <a:gd name="T70" fmla="*/ 1246 w 2497"/>
                <a:gd name="T71" fmla="*/ 2364 h 2773"/>
                <a:gd name="T72" fmla="*/ 1356 w 2497"/>
                <a:gd name="T73" fmla="*/ 2340 h 2773"/>
                <a:gd name="T74" fmla="*/ 1371 w 2497"/>
                <a:gd name="T75" fmla="*/ 2620 h 2773"/>
                <a:gd name="T76" fmla="*/ 1513 w 2497"/>
                <a:gd name="T77" fmla="*/ 2568 h 2773"/>
                <a:gd name="T78" fmla="*/ 1546 w 2497"/>
                <a:gd name="T79" fmla="*/ 2316 h 2773"/>
                <a:gd name="T80" fmla="*/ 1327 w 2497"/>
                <a:gd name="T81" fmla="*/ 2065 h 2773"/>
                <a:gd name="T82" fmla="*/ 1517 w 2497"/>
                <a:gd name="T83" fmla="*/ 2179 h 2773"/>
                <a:gd name="T84" fmla="*/ 1629 w 2497"/>
                <a:gd name="T85" fmla="*/ 2366 h 2773"/>
                <a:gd name="T86" fmla="*/ 1766 w 2497"/>
                <a:gd name="T87" fmla="*/ 2269 h 2773"/>
                <a:gd name="T88" fmla="*/ 1894 w 2497"/>
                <a:gd name="T89" fmla="*/ 2303 h 2773"/>
                <a:gd name="T90" fmla="*/ 1655 w 2497"/>
                <a:gd name="T91" fmla="*/ 2085 h 2773"/>
                <a:gd name="T92" fmla="*/ 1459 w 2497"/>
                <a:gd name="T93" fmla="*/ 1915 h 2773"/>
                <a:gd name="T94" fmla="*/ 2073 w 2497"/>
                <a:gd name="T95" fmla="*/ 2218 h 2773"/>
                <a:gd name="T96" fmla="*/ 2192 w 2497"/>
                <a:gd name="T97" fmla="*/ 2072 h 2773"/>
                <a:gd name="T98" fmla="*/ 2155 w 2497"/>
                <a:gd name="T99" fmla="*/ 1925 h 2773"/>
                <a:gd name="T100" fmla="*/ 1686 w 2497"/>
                <a:gd name="T101" fmla="*/ 1885 h 2773"/>
                <a:gd name="T102" fmla="*/ 1668 w 2497"/>
                <a:gd name="T103" fmla="*/ 1194 h 2773"/>
                <a:gd name="T104" fmla="*/ 1863 w 2497"/>
                <a:gd name="T105" fmla="*/ 1146 h 2773"/>
                <a:gd name="T106" fmla="*/ 2250 w 2497"/>
                <a:gd name="T107" fmla="*/ 1078 h 2773"/>
                <a:gd name="T108" fmla="*/ 824 w 2497"/>
                <a:gd name="T109" fmla="*/ 992 h 2773"/>
                <a:gd name="T110" fmla="*/ 1368 w 2497"/>
                <a:gd name="T111" fmla="*/ 1101 h 2773"/>
                <a:gd name="T112" fmla="*/ 1199 w 2497"/>
                <a:gd name="T113" fmla="*/ 775 h 2773"/>
                <a:gd name="T114" fmla="*/ 1166 w 2497"/>
                <a:gd name="T115" fmla="*/ 722 h 2773"/>
                <a:gd name="T116" fmla="*/ 1366 w 2497"/>
                <a:gd name="T117" fmla="*/ 826 h 2773"/>
                <a:gd name="T118" fmla="*/ 1047 w 2497"/>
                <a:gd name="T119" fmla="*/ 628 h 2773"/>
                <a:gd name="T120" fmla="*/ 814 w 2497"/>
                <a:gd name="T121" fmla="*/ 799 h 2773"/>
                <a:gd name="T122" fmla="*/ 594 w 2497"/>
                <a:gd name="T123" fmla="*/ 749 h 2773"/>
                <a:gd name="T124" fmla="*/ 1466 w 2497"/>
                <a:gd name="T125" fmla="*/ 1166 h 2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97" h="2773">
                  <a:moveTo>
                    <a:pt x="2446" y="1021"/>
                  </a:moveTo>
                  <a:cubicBezTo>
                    <a:pt x="2446" y="1021"/>
                    <a:pt x="2446" y="1020"/>
                    <a:pt x="2447" y="1020"/>
                  </a:cubicBezTo>
                  <a:cubicBezTo>
                    <a:pt x="2447" y="1020"/>
                    <a:pt x="2448" y="1020"/>
                    <a:pt x="2448" y="1020"/>
                  </a:cubicBezTo>
                  <a:cubicBezTo>
                    <a:pt x="2449" y="1020"/>
                    <a:pt x="2449" y="1020"/>
                    <a:pt x="2449" y="1020"/>
                  </a:cubicBezTo>
                  <a:cubicBezTo>
                    <a:pt x="2449" y="1020"/>
                    <a:pt x="2450" y="1019"/>
                    <a:pt x="2450" y="1019"/>
                  </a:cubicBezTo>
                  <a:cubicBezTo>
                    <a:pt x="2450" y="1019"/>
                    <a:pt x="2451" y="1019"/>
                    <a:pt x="2452" y="1019"/>
                  </a:cubicBezTo>
                  <a:cubicBezTo>
                    <a:pt x="2452" y="1018"/>
                    <a:pt x="2453" y="1018"/>
                    <a:pt x="2453" y="1018"/>
                  </a:cubicBezTo>
                  <a:cubicBezTo>
                    <a:pt x="2454" y="1017"/>
                    <a:pt x="2455" y="1017"/>
                    <a:pt x="2455" y="1017"/>
                  </a:cubicBezTo>
                  <a:cubicBezTo>
                    <a:pt x="2456" y="1016"/>
                    <a:pt x="2456" y="1016"/>
                    <a:pt x="2457" y="1016"/>
                  </a:cubicBezTo>
                  <a:cubicBezTo>
                    <a:pt x="2458" y="1015"/>
                    <a:pt x="2460" y="1014"/>
                    <a:pt x="2461" y="1013"/>
                  </a:cubicBezTo>
                  <a:cubicBezTo>
                    <a:pt x="2462" y="1013"/>
                    <a:pt x="2463" y="1012"/>
                    <a:pt x="2465" y="1011"/>
                  </a:cubicBezTo>
                  <a:cubicBezTo>
                    <a:pt x="2466" y="1010"/>
                    <a:pt x="2467" y="1009"/>
                    <a:pt x="2468" y="1008"/>
                  </a:cubicBezTo>
                  <a:cubicBezTo>
                    <a:pt x="2469" y="1007"/>
                    <a:pt x="2470" y="1006"/>
                    <a:pt x="2471" y="1006"/>
                  </a:cubicBezTo>
                  <a:cubicBezTo>
                    <a:pt x="2489" y="1002"/>
                    <a:pt x="2485" y="992"/>
                    <a:pt x="2497" y="983"/>
                  </a:cubicBezTo>
                  <a:cubicBezTo>
                    <a:pt x="2481" y="984"/>
                    <a:pt x="2466" y="988"/>
                    <a:pt x="2470" y="1004"/>
                  </a:cubicBezTo>
                  <a:cubicBezTo>
                    <a:pt x="2470" y="1004"/>
                    <a:pt x="2470" y="1004"/>
                    <a:pt x="2470" y="1004"/>
                  </a:cubicBezTo>
                  <a:cubicBezTo>
                    <a:pt x="2469" y="1005"/>
                    <a:pt x="2468" y="1006"/>
                    <a:pt x="2467" y="1007"/>
                  </a:cubicBezTo>
                  <a:cubicBezTo>
                    <a:pt x="2466" y="1008"/>
                    <a:pt x="2464" y="1008"/>
                    <a:pt x="2463" y="1009"/>
                  </a:cubicBezTo>
                  <a:cubicBezTo>
                    <a:pt x="2462" y="1010"/>
                    <a:pt x="2461" y="1011"/>
                    <a:pt x="2460" y="1012"/>
                  </a:cubicBezTo>
                  <a:cubicBezTo>
                    <a:pt x="2458" y="1013"/>
                    <a:pt x="2457" y="1013"/>
                    <a:pt x="2456" y="1014"/>
                  </a:cubicBezTo>
                  <a:cubicBezTo>
                    <a:pt x="2455" y="1014"/>
                    <a:pt x="2455" y="1015"/>
                    <a:pt x="2454" y="1015"/>
                  </a:cubicBezTo>
                  <a:cubicBezTo>
                    <a:pt x="2454" y="1015"/>
                    <a:pt x="2453" y="1016"/>
                    <a:pt x="2453" y="1016"/>
                  </a:cubicBezTo>
                  <a:cubicBezTo>
                    <a:pt x="2452" y="1016"/>
                    <a:pt x="2451" y="1017"/>
                    <a:pt x="2451" y="1017"/>
                  </a:cubicBezTo>
                  <a:cubicBezTo>
                    <a:pt x="2450" y="1017"/>
                    <a:pt x="2450" y="1017"/>
                    <a:pt x="2449" y="1018"/>
                  </a:cubicBezTo>
                  <a:cubicBezTo>
                    <a:pt x="2449" y="1018"/>
                    <a:pt x="2449" y="1018"/>
                    <a:pt x="2449" y="1018"/>
                  </a:cubicBezTo>
                  <a:cubicBezTo>
                    <a:pt x="2448" y="1018"/>
                    <a:pt x="2448" y="1018"/>
                    <a:pt x="2448" y="1018"/>
                  </a:cubicBezTo>
                  <a:cubicBezTo>
                    <a:pt x="2447" y="1018"/>
                    <a:pt x="2447" y="1019"/>
                    <a:pt x="2447" y="1019"/>
                  </a:cubicBezTo>
                  <a:cubicBezTo>
                    <a:pt x="2446" y="1019"/>
                    <a:pt x="2445" y="1020"/>
                    <a:pt x="2444" y="1020"/>
                  </a:cubicBezTo>
                  <a:cubicBezTo>
                    <a:pt x="2444" y="1020"/>
                    <a:pt x="2444" y="1021"/>
                    <a:pt x="2443" y="1021"/>
                  </a:cubicBezTo>
                  <a:cubicBezTo>
                    <a:pt x="2443" y="1021"/>
                    <a:pt x="2443" y="1021"/>
                    <a:pt x="2443" y="1021"/>
                  </a:cubicBezTo>
                  <a:cubicBezTo>
                    <a:pt x="2442" y="1021"/>
                    <a:pt x="2441" y="1020"/>
                    <a:pt x="2441" y="1020"/>
                  </a:cubicBezTo>
                  <a:cubicBezTo>
                    <a:pt x="2440" y="1020"/>
                    <a:pt x="2439" y="1020"/>
                    <a:pt x="2439" y="1020"/>
                  </a:cubicBezTo>
                  <a:cubicBezTo>
                    <a:pt x="2437" y="1020"/>
                    <a:pt x="2436" y="1019"/>
                    <a:pt x="2434" y="1019"/>
                  </a:cubicBezTo>
                  <a:cubicBezTo>
                    <a:pt x="2434" y="1019"/>
                    <a:pt x="2433" y="1019"/>
                    <a:pt x="2432" y="1018"/>
                  </a:cubicBezTo>
                  <a:cubicBezTo>
                    <a:pt x="2431" y="1018"/>
                    <a:pt x="2431" y="1018"/>
                    <a:pt x="2431" y="1018"/>
                  </a:cubicBezTo>
                  <a:cubicBezTo>
                    <a:pt x="2430" y="1017"/>
                    <a:pt x="2430" y="1017"/>
                    <a:pt x="2430" y="1017"/>
                  </a:cubicBezTo>
                  <a:cubicBezTo>
                    <a:pt x="2429" y="1017"/>
                    <a:pt x="2429" y="1017"/>
                    <a:pt x="2429" y="1017"/>
                  </a:cubicBezTo>
                  <a:cubicBezTo>
                    <a:pt x="2428" y="1016"/>
                    <a:pt x="2427" y="1016"/>
                    <a:pt x="2427" y="1016"/>
                  </a:cubicBezTo>
                  <a:cubicBezTo>
                    <a:pt x="2426" y="1015"/>
                    <a:pt x="2425" y="1015"/>
                    <a:pt x="2424" y="1014"/>
                  </a:cubicBezTo>
                  <a:cubicBezTo>
                    <a:pt x="2422" y="1013"/>
                    <a:pt x="2421" y="1013"/>
                    <a:pt x="2420" y="1012"/>
                  </a:cubicBezTo>
                  <a:cubicBezTo>
                    <a:pt x="2416" y="1009"/>
                    <a:pt x="2413" y="1006"/>
                    <a:pt x="2409" y="1004"/>
                  </a:cubicBezTo>
                  <a:cubicBezTo>
                    <a:pt x="2408" y="1004"/>
                    <a:pt x="2408" y="1004"/>
                    <a:pt x="2407" y="1003"/>
                  </a:cubicBezTo>
                  <a:cubicBezTo>
                    <a:pt x="2407" y="1003"/>
                    <a:pt x="2407" y="1003"/>
                    <a:pt x="2406" y="1003"/>
                  </a:cubicBezTo>
                  <a:cubicBezTo>
                    <a:pt x="2405" y="1003"/>
                    <a:pt x="2404" y="1002"/>
                    <a:pt x="2403" y="1002"/>
                  </a:cubicBezTo>
                  <a:cubicBezTo>
                    <a:pt x="2402" y="1002"/>
                    <a:pt x="2401" y="1002"/>
                    <a:pt x="2400" y="1002"/>
                  </a:cubicBezTo>
                  <a:cubicBezTo>
                    <a:pt x="2403" y="1000"/>
                    <a:pt x="2407" y="999"/>
                    <a:pt x="2410" y="997"/>
                  </a:cubicBezTo>
                  <a:cubicBezTo>
                    <a:pt x="2418" y="993"/>
                    <a:pt x="2425" y="988"/>
                    <a:pt x="2431" y="984"/>
                  </a:cubicBezTo>
                  <a:cubicBezTo>
                    <a:pt x="2432" y="983"/>
                    <a:pt x="2433" y="982"/>
                    <a:pt x="2434" y="982"/>
                  </a:cubicBezTo>
                  <a:cubicBezTo>
                    <a:pt x="2434" y="982"/>
                    <a:pt x="2434" y="981"/>
                    <a:pt x="2435" y="981"/>
                  </a:cubicBezTo>
                  <a:cubicBezTo>
                    <a:pt x="2435" y="981"/>
                    <a:pt x="2436" y="981"/>
                    <a:pt x="2436" y="980"/>
                  </a:cubicBezTo>
                  <a:cubicBezTo>
                    <a:pt x="2437" y="979"/>
                    <a:pt x="2439" y="978"/>
                    <a:pt x="2440" y="977"/>
                  </a:cubicBezTo>
                  <a:cubicBezTo>
                    <a:pt x="2443" y="975"/>
                    <a:pt x="2445" y="973"/>
                    <a:pt x="2448" y="970"/>
                  </a:cubicBezTo>
                  <a:cubicBezTo>
                    <a:pt x="2452" y="966"/>
                    <a:pt x="2456" y="963"/>
                    <a:pt x="2459" y="960"/>
                  </a:cubicBezTo>
                  <a:cubicBezTo>
                    <a:pt x="2462" y="956"/>
                    <a:pt x="2465" y="954"/>
                    <a:pt x="2467" y="952"/>
                  </a:cubicBezTo>
                  <a:cubicBezTo>
                    <a:pt x="2468" y="951"/>
                    <a:pt x="2469" y="950"/>
                    <a:pt x="2469" y="950"/>
                  </a:cubicBezTo>
                  <a:cubicBezTo>
                    <a:pt x="2469" y="950"/>
                    <a:pt x="2465" y="953"/>
                    <a:pt x="2458" y="959"/>
                  </a:cubicBezTo>
                  <a:cubicBezTo>
                    <a:pt x="2455" y="961"/>
                    <a:pt x="2451" y="965"/>
                    <a:pt x="2446" y="969"/>
                  </a:cubicBezTo>
                  <a:cubicBezTo>
                    <a:pt x="2443" y="970"/>
                    <a:pt x="2441" y="972"/>
                    <a:pt x="2438" y="974"/>
                  </a:cubicBezTo>
                  <a:cubicBezTo>
                    <a:pt x="2436" y="975"/>
                    <a:pt x="2435" y="976"/>
                    <a:pt x="2433" y="978"/>
                  </a:cubicBezTo>
                  <a:cubicBezTo>
                    <a:pt x="2432" y="979"/>
                    <a:pt x="2431" y="980"/>
                    <a:pt x="2429" y="981"/>
                  </a:cubicBezTo>
                  <a:cubicBezTo>
                    <a:pt x="2423" y="985"/>
                    <a:pt x="2416" y="990"/>
                    <a:pt x="2408" y="994"/>
                  </a:cubicBezTo>
                  <a:cubicBezTo>
                    <a:pt x="2401" y="998"/>
                    <a:pt x="2392" y="1001"/>
                    <a:pt x="2383" y="1003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0" y="1004"/>
                    <a:pt x="2380" y="1004"/>
                    <a:pt x="2380" y="1004"/>
                  </a:cubicBezTo>
                  <a:cubicBezTo>
                    <a:pt x="2379" y="1004"/>
                    <a:pt x="2377" y="1005"/>
                    <a:pt x="2376" y="1005"/>
                  </a:cubicBezTo>
                  <a:cubicBezTo>
                    <a:pt x="2376" y="1005"/>
                    <a:pt x="2375" y="1005"/>
                    <a:pt x="2375" y="1005"/>
                  </a:cubicBezTo>
                  <a:cubicBezTo>
                    <a:pt x="2376" y="1005"/>
                    <a:pt x="2377" y="1004"/>
                    <a:pt x="2378" y="1004"/>
                  </a:cubicBezTo>
                  <a:cubicBezTo>
                    <a:pt x="2378" y="1004"/>
                    <a:pt x="2379" y="1003"/>
                    <a:pt x="2379" y="1003"/>
                  </a:cubicBezTo>
                  <a:cubicBezTo>
                    <a:pt x="2380" y="1003"/>
                    <a:pt x="2380" y="1003"/>
                    <a:pt x="2380" y="1002"/>
                  </a:cubicBezTo>
                  <a:cubicBezTo>
                    <a:pt x="2380" y="1002"/>
                    <a:pt x="2381" y="1002"/>
                    <a:pt x="2381" y="1002"/>
                  </a:cubicBezTo>
                  <a:cubicBezTo>
                    <a:pt x="2383" y="1000"/>
                    <a:pt x="2385" y="997"/>
                    <a:pt x="2387" y="994"/>
                  </a:cubicBezTo>
                  <a:cubicBezTo>
                    <a:pt x="2388" y="994"/>
                    <a:pt x="2388" y="993"/>
                    <a:pt x="2389" y="992"/>
                  </a:cubicBezTo>
                  <a:cubicBezTo>
                    <a:pt x="2389" y="992"/>
                    <a:pt x="2390" y="991"/>
                    <a:pt x="2390" y="990"/>
                  </a:cubicBezTo>
                  <a:cubicBezTo>
                    <a:pt x="2391" y="989"/>
                    <a:pt x="2392" y="987"/>
                    <a:pt x="2393" y="986"/>
                  </a:cubicBezTo>
                  <a:cubicBezTo>
                    <a:pt x="2393" y="986"/>
                    <a:pt x="2393" y="986"/>
                    <a:pt x="2394" y="986"/>
                  </a:cubicBezTo>
                  <a:cubicBezTo>
                    <a:pt x="2413" y="974"/>
                    <a:pt x="2422" y="961"/>
                    <a:pt x="2410" y="946"/>
                  </a:cubicBezTo>
                  <a:cubicBezTo>
                    <a:pt x="2402" y="961"/>
                    <a:pt x="2385" y="968"/>
                    <a:pt x="2392" y="984"/>
                  </a:cubicBezTo>
                  <a:cubicBezTo>
                    <a:pt x="2392" y="985"/>
                    <a:pt x="2392" y="985"/>
                    <a:pt x="2392" y="985"/>
                  </a:cubicBezTo>
                  <a:cubicBezTo>
                    <a:pt x="2391" y="987"/>
                    <a:pt x="2390" y="988"/>
                    <a:pt x="2389" y="990"/>
                  </a:cubicBezTo>
                  <a:cubicBezTo>
                    <a:pt x="2388" y="990"/>
                    <a:pt x="2388" y="991"/>
                    <a:pt x="2387" y="992"/>
                  </a:cubicBezTo>
                  <a:cubicBezTo>
                    <a:pt x="2387" y="992"/>
                    <a:pt x="2386" y="993"/>
                    <a:pt x="2386" y="994"/>
                  </a:cubicBezTo>
                  <a:cubicBezTo>
                    <a:pt x="2384" y="996"/>
                    <a:pt x="2382" y="999"/>
                    <a:pt x="2380" y="1001"/>
                  </a:cubicBezTo>
                  <a:cubicBezTo>
                    <a:pt x="2379" y="1001"/>
                    <a:pt x="2379" y="1001"/>
                    <a:pt x="2379" y="1001"/>
                  </a:cubicBezTo>
                  <a:cubicBezTo>
                    <a:pt x="2379" y="1001"/>
                    <a:pt x="2378" y="1002"/>
                    <a:pt x="2378" y="1002"/>
                  </a:cubicBezTo>
                  <a:cubicBezTo>
                    <a:pt x="2378" y="1002"/>
                    <a:pt x="2377" y="1003"/>
                    <a:pt x="2377" y="1003"/>
                  </a:cubicBezTo>
                  <a:cubicBezTo>
                    <a:pt x="2376" y="1004"/>
                    <a:pt x="2375" y="1004"/>
                    <a:pt x="2374" y="1005"/>
                  </a:cubicBezTo>
                  <a:cubicBezTo>
                    <a:pt x="2374" y="1005"/>
                    <a:pt x="2374" y="1005"/>
                    <a:pt x="2373" y="1005"/>
                  </a:cubicBezTo>
                  <a:cubicBezTo>
                    <a:pt x="2373" y="1005"/>
                    <a:pt x="2373" y="1005"/>
                    <a:pt x="2373" y="1005"/>
                  </a:cubicBezTo>
                  <a:cubicBezTo>
                    <a:pt x="2372" y="1006"/>
                    <a:pt x="2371" y="1006"/>
                    <a:pt x="2370" y="1006"/>
                  </a:cubicBezTo>
                  <a:cubicBezTo>
                    <a:pt x="2365" y="1006"/>
                    <a:pt x="2360" y="1007"/>
                    <a:pt x="2356" y="1007"/>
                  </a:cubicBezTo>
                  <a:cubicBezTo>
                    <a:pt x="2346" y="1008"/>
                    <a:pt x="2336" y="1008"/>
                    <a:pt x="2326" y="1009"/>
                  </a:cubicBezTo>
                  <a:cubicBezTo>
                    <a:pt x="2325" y="1009"/>
                    <a:pt x="2324" y="1010"/>
                    <a:pt x="2323" y="1010"/>
                  </a:cubicBezTo>
                  <a:cubicBezTo>
                    <a:pt x="2322" y="1010"/>
                    <a:pt x="2322" y="1010"/>
                    <a:pt x="2322" y="1010"/>
                  </a:cubicBezTo>
                  <a:cubicBezTo>
                    <a:pt x="2322" y="1010"/>
                    <a:pt x="2322" y="1010"/>
                    <a:pt x="2322" y="1010"/>
                  </a:cubicBezTo>
                  <a:cubicBezTo>
                    <a:pt x="2322" y="1010"/>
                    <a:pt x="2322" y="1010"/>
                    <a:pt x="2322" y="1010"/>
                  </a:cubicBezTo>
                  <a:cubicBezTo>
                    <a:pt x="2321" y="1010"/>
                    <a:pt x="2321" y="1010"/>
                    <a:pt x="2321" y="1010"/>
                  </a:cubicBezTo>
                  <a:cubicBezTo>
                    <a:pt x="2322" y="1010"/>
                    <a:pt x="2322" y="1010"/>
                    <a:pt x="2323" y="1010"/>
                  </a:cubicBezTo>
                  <a:cubicBezTo>
                    <a:pt x="2323" y="1009"/>
                    <a:pt x="2324" y="1009"/>
                    <a:pt x="2324" y="1009"/>
                  </a:cubicBezTo>
                  <a:cubicBezTo>
                    <a:pt x="2325" y="1008"/>
                    <a:pt x="2326" y="1008"/>
                    <a:pt x="2326" y="1008"/>
                  </a:cubicBezTo>
                  <a:cubicBezTo>
                    <a:pt x="2327" y="1007"/>
                    <a:pt x="2327" y="1007"/>
                    <a:pt x="2328" y="1006"/>
                  </a:cubicBezTo>
                  <a:cubicBezTo>
                    <a:pt x="2328" y="1006"/>
                    <a:pt x="2329" y="1006"/>
                    <a:pt x="2329" y="1005"/>
                  </a:cubicBezTo>
                  <a:cubicBezTo>
                    <a:pt x="2329" y="1005"/>
                    <a:pt x="2330" y="1005"/>
                    <a:pt x="2330" y="1004"/>
                  </a:cubicBezTo>
                  <a:cubicBezTo>
                    <a:pt x="2332" y="1002"/>
                    <a:pt x="2335" y="998"/>
                    <a:pt x="2337" y="995"/>
                  </a:cubicBezTo>
                  <a:cubicBezTo>
                    <a:pt x="2338" y="993"/>
                    <a:pt x="2339" y="991"/>
                    <a:pt x="2340" y="989"/>
                  </a:cubicBezTo>
                  <a:cubicBezTo>
                    <a:pt x="2341" y="988"/>
                    <a:pt x="2342" y="986"/>
                    <a:pt x="2344" y="984"/>
                  </a:cubicBezTo>
                  <a:cubicBezTo>
                    <a:pt x="2346" y="980"/>
                    <a:pt x="2348" y="976"/>
                    <a:pt x="2351" y="972"/>
                  </a:cubicBezTo>
                  <a:cubicBezTo>
                    <a:pt x="2351" y="972"/>
                    <a:pt x="2351" y="972"/>
                    <a:pt x="2351" y="972"/>
                  </a:cubicBezTo>
                  <a:cubicBezTo>
                    <a:pt x="2351" y="972"/>
                    <a:pt x="2351" y="972"/>
                    <a:pt x="2351" y="972"/>
                  </a:cubicBezTo>
                  <a:cubicBezTo>
                    <a:pt x="2352" y="971"/>
                    <a:pt x="2352" y="971"/>
                    <a:pt x="2352" y="971"/>
                  </a:cubicBezTo>
                  <a:cubicBezTo>
                    <a:pt x="2352" y="971"/>
                    <a:pt x="2353" y="971"/>
                    <a:pt x="2353" y="970"/>
                  </a:cubicBezTo>
                  <a:cubicBezTo>
                    <a:pt x="2354" y="970"/>
                    <a:pt x="2354" y="970"/>
                    <a:pt x="2354" y="969"/>
                  </a:cubicBezTo>
                  <a:cubicBezTo>
                    <a:pt x="2355" y="969"/>
                    <a:pt x="2355" y="969"/>
                    <a:pt x="2355" y="969"/>
                  </a:cubicBezTo>
                  <a:cubicBezTo>
                    <a:pt x="2355" y="969"/>
                    <a:pt x="2355" y="969"/>
                    <a:pt x="2356" y="968"/>
                  </a:cubicBezTo>
                  <a:cubicBezTo>
                    <a:pt x="2356" y="968"/>
                    <a:pt x="2357" y="968"/>
                    <a:pt x="2357" y="967"/>
                  </a:cubicBezTo>
                  <a:cubicBezTo>
                    <a:pt x="2358" y="967"/>
                    <a:pt x="2359" y="966"/>
                    <a:pt x="2359" y="965"/>
                  </a:cubicBezTo>
                  <a:cubicBezTo>
                    <a:pt x="2360" y="964"/>
                    <a:pt x="2361" y="963"/>
                    <a:pt x="2362" y="962"/>
                  </a:cubicBezTo>
                  <a:cubicBezTo>
                    <a:pt x="2363" y="962"/>
                    <a:pt x="2363" y="961"/>
                    <a:pt x="2364" y="960"/>
                  </a:cubicBezTo>
                  <a:cubicBezTo>
                    <a:pt x="2364" y="959"/>
                    <a:pt x="2365" y="959"/>
                    <a:pt x="2365" y="958"/>
                  </a:cubicBezTo>
                  <a:cubicBezTo>
                    <a:pt x="2365" y="958"/>
                    <a:pt x="2365" y="958"/>
                    <a:pt x="2365" y="958"/>
                  </a:cubicBezTo>
                  <a:cubicBezTo>
                    <a:pt x="2381" y="957"/>
                    <a:pt x="2376" y="944"/>
                    <a:pt x="2377" y="936"/>
                  </a:cubicBezTo>
                  <a:cubicBezTo>
                    <a:pt x="2371" y="939"/>
                    <a:pt x="2364" y="940"/>
                    <a:pt x="2361" y="946"/>
                  </a:cubicBezTo>
                  <a:cubicBezTo>
                    <a:pt x="2359" y="949"/>
                    <a:pt x="2361" y="954"/>
                    <a:pt x="2364" y="957"/>
                  </a:cubicBezTo>
                  <a:cubicBezTo>
                    <a:pt x="2364" y="958"/>
                    <a:pt x="2363" y="959"/>
                    <a:pt x="2363" y="959"/>
                  </a:cubicBezTo>
                  <a:cubicBezTo>
                    <a:pt x="2362" y="960"/>
                    <a:pt x="2361" y="961"/>
                    <a:pt x="2360" y="962"/>
                  </a:cubicBezTo>
                  <a:cubicBezTo>
                    <a:pt x="2360" y="963"/>
                    <a:pt x="2359" y="963"/>
                    <a:pt x="2358" y="964"/>
                  </a:cubicBezTo>
                  <a:cubicBezTo>
                    <a:pt x="2357" y="965"/>
                    <a:pt x="2357" y="966"/>
                    <a:pt x="2356" y="966"/>
                  </a:cubicBezTo>
                  <a:cubicBezTo>
                    <a:pt x="2355" y="967"/>
                    <a:pt x="2355" y="967"/>
                    <a:pt x="2355" y="967"/>
                  </a:cubicBezTo>
                  <a:cubicBezTo>
                    <a:pt x="2354" y="968"/>
                    <a:pt x="2354" y="968"/>
                    <a:pt x="2354" y="968"/>
                  </a:cubicBezTo>
                  <a:cubicBezTo>
                    <a:pt x="2354" y="968"/>
                    <a:pt x="2354" y="968"/>
                    <a:pt x="2353" y="968"/>
                  </a:cubicBezTo>
                  <a:cubicBezTo>
                    <a:pt x="2353" y="969"/>
                    <a:pt x="2353" y="969"/>
                    <a:pt x="2352" y="969"/>
                  </a:cubicBezTo>
                  <a:cubicBezTo>
                    <a:pt x="2354" y="967"/>
                    <a:pt x="2355" y="965"/>
                    <a:pt x="2356" y="963"/>
                  </a:cubicBezTo>
                  <a:cubicBezTo>
                    <a:pt x="2356" y="963"/>
                    <a:pt x="2356" y="963"/>
                    <a:pt x="2356" y="962"/>
                  </a:cubicBezTo>
                  <a:cubicBezTo>
                    <a:pt x="2357" y="962"/>
                    <a:pt x="2357" y="962"/>
                    <a:pt x="2357" y="961"/>
                  </a:cubicBezTo>
                  <a:cubicBezTo>
                    <a:pt x="2357" y="961"/>
                    <a:pt x="2358" y="960"/>
                    <a:pt x="2358" y="959"/>
                  </a:cubicBezTo>
                  <a:cubicBezTo>
                    <a:pt x="2358" y="958"/>
                    <a:pt x="2359" y="957"/>
                    <a:pt x="2359" y="956"/>
                  </a:cubicBezTo>
                  <a:cubicBezTo>
                    <a:pt x="2360" y="955"/>
                    <a:pt x="2360" y="954"/>
                    <a:pt x="2360" y="954"/>
                  </a:cubicBezTo>
                  <a:cubicBezTo>
                    <a:pt x="2360" y="954"/>
                    <a:pt x="2359" y="955"/>
                    <a:pt x="2358" y="956"/>
                  </a:cubicBezTo>
                  <a:cubicBezTo>
                    <a:pt x="2357" y="957"/>
                    <a:pt x="2357" y="958"/>
                    <a:pt x="2356" y="959"/>
                  </a:cubicBezTo>
                  <a:cubicBezTo>
                    <a:pt x="2355" y="960"/>
                    <a:pt x="2355" y="960"/>
                    <a:pt x="2354" y="961"/>
                  </a:cubicBezTo>
                  <a:cubicBezTo>
                    <a:pt x="2354" y="961"/>
                    <a:pt x="2354" y="961"/>
                    <a:pt x="2354" y="962"/>
                  </a:cubicBezTo>
                  <a:cubicBezTo>
                    <a:pt x="2354" y="962"/>
                    <a:pt x="2353" y="962"/>
                    <a:pt x="2353" y="963"/>
                  </a:cubicBezTo>
                  <a:cubicBezTo>
                    <a:pt x="2350" y="968"/>
                    <a:pt x="2346" y="974"/>
                    <a:pt x="2342" y="981"/>
                  </a:cubicBezTo>
                  <a:cubicBezTo>
                    <a:pt x="2342" y="981"/>
                    <a:pt x="2342" y="981"/>
                    <a:pt x="2342" y="981"/>
                  </a:cubicBezTo>
                  <a:cubicBezTo>
                    <a:pt x="2342" y="980"/>
                    <a:pt x="2342" y="980"/>
                    <a:pt x="2342" y="980"/>
                  </a:cubicBezTo>
                  <a:cubicBezTo>
                    <a:pt x="2342" y="980"/>
                    <a:pt x="2342" y="979"/>
                    <a:pt x="2342" y="979"/>
                  </a:cubicBezTo>
                  <a:cubicBezTo>
                    <a:pt x="2342" y="979"/>
                    <a:pt x="2342" y="979"/>
                    <a:pt x="2342" y="979"/>
                  </a:cubicBezTo>
                  <a:cubicBezTo>
                    <a:pt x="2342" y="978"/>
                    <a:pt x="2341" y="978"/>
                    <a:pt x="2341" y="977"/>
                  </a:cubicBezTo>
                  <a:cubicBezTo>
                    <a:pt x="2341" y="976"/>
                    <a:pt x="2341" y="976"/>
                    <a:pt x="2340" y="975"/>
                  </a:cubicBezTo>
                  <a:cubicBezTo>
                    <a:pt x="2340" y="975"/>
                    <a:pt x="2339" y="974"/>
                    <a:pt x="2339" y="973"/>
                  </a:cubicBezTo>
                  <a:cubicBezTo>
                    <a:pt x="2338" y="972"/>
                    <a:pt x="2338" y="972"/>
                    <a:pt x="2337" y="971"/>
                  </a:cubicBezTo>
                  <a:cubicBezTo>
                    <a:pt x="2337" y="971"/>
                    <a:pt x="2337" y="970"/>
                    <a:pt x="2336" y="970"/>
                  </a:cubicBezTo>
                  <a:cubicBezTo>
                    <a:pt x="2336" y="970"/>
                    <a:pt x="2336" y="970"/>
                    <a:pt x="2336" y="970"/>
                  </a:cubicBezTo>
                  <a:cubicBezTo>
                    <a:pt x="2335" y="969"/>
                    <a:pt x="2335" y="969"/>
                    <a:pt x="2335" y="969"/>
                  </a:cubicBezTo>
                  <a:cubicBezTo>
                    <a:pt x="2343" y="957"/>
                    <a:pt x="2329" y="955"/>
                    <a:pt x="2321" y="951"/>
                  </a:cubicBezTo>
                  <a:cubicBezTo>
                    <a:pt x="2312" y="966"/>
                    <a:pt x="2314" y="975"/>
                    <a:pt x="2333" y="971"/>
                  </a:cubicBezTo>
                  <a:cubicBezTo>
                    <a:pt x="2333" y="971"/>
                    <a:pt x="2334" y="971"/>
                    <a:pt x="2334" y="971"/>
                  </a:cubicBezTo>
                  <a:cubicBezTo>
                    <a:pt x="2334" y="971"/>
                    <a:pt x="2335" y="972"/>
                    <a:pt x="2335" y="973"/>
                  </a:cubicBezTo>
                  <a:cubicBezTo>
                    <a:pt x="2336" y="973"/>
                    <a:pt x="2336" y="974"/>
                    <a:pt x="2337" y="975"/>
                  </a:cubicBezTo>
                  <a:cubicBezTo>
                    <a:pt x="2337" y="975"/>
                    <a:pt x="2337" y="976"/>
                    <a:pt x="2338" y="976"/>
                  </a:cubicBezTo>
                  <a:cubicBezTo>
                    <a:pt x="2338" y="977"/>
                    <a:pt x="2339" y="978"/>
                    <a:pt x="2339" y="978"/>
                  </a:cubicBezTo>
                  <a:cubicBezTo>
                    <a:pt x="2339" y="979"/>
                    <a:pt x="2339" y="979"/>
                    <a:pt x="2340" y="980"/>
                  </a:cubicBezTo>
                  <a:cubicBezTo>
                    <a:pt x="2340" y="980"/>
                    <a:pt x="2340" y="980"/>
                    <a:pt x="2340" y="980"/>
                  </a:cubicBezTo>
                  <a:cubicBezTo>
                    <a:pt x="2340" y="981"/>
                    <a:pt x="2340" y="981"/>
                    <a:pt x="2340" y="981"/>
                  </a:cubicBezTo>
                  <a:cubicBezTo>
                    <a:pt x="2340" y="981"/>
                    <a:pt x="2340" y="981"/>
                    <a:pt x="2340" y="981"/>
                  </a:cubicBezTo>
                  <a:cubicBezTo>
                    <a:pt x="2341" y="982"/>
                    <a:pt x="2341" y="982"/>
                    <a:pt x="2341" y="982"/>
                  </a:cubicBezTo>
                  <a:cubicBezTo>
                    <a:pt x="2341" y="982"/>
                    <a:pt x="2341" y="982"/>
                    <a:pt x="2341" y="982"/>
                  </a:cubicBezTo>
                  <a:cubicBezTo>
                    <a:pt x="2341" y="983"/>
                    <a:pt x="2341" y="983"/>
                    <a:pt x="2341" y="983"/>
                  </a:cubicBezTo>
                  <a:cubicBezTo>
                    <a:pt x="2340" y="985"/>
                    <a:pt x="2339" y="987"/>
                    <a:pt x="2338" y="989"/>
                  </a:cubicBezTo>
                  <a:cubicBezTo>
                    <a:pt x="2336" y="991"/>
                    <a:pt x="2335" y="992"/>
                    <a:pt x="2334" y="994"/>
                  </a:cubicBezTo>
                  <a:cubicBezTo>
                    <a:pt x="2332" y="998"/>
                    <a:pt x="2330" y="1001"/>
                    <a:pt x="2328" y="1003"/>
                  </a:cubicBezTo>
                  <a:cubicBezTo>
                    <a:pt x="2327" y="1003"/>
                    <a:pt x="2327" y="1004"/>
                    <a:pt x="2327" y="1004"/>
                  </a:cubicBezTo>
                  <a:cubicBezTo>
                    <a:pt x="2327" y="1004"/>
                    <a:pt x="2326" y="1004"/>
                    <a:pt x="2326" y="1005"/>
                  </a:cubicBezTo>
                  <a:cubicBezTo>
                    <a:pt x="2326" y="1005"/>
                    <a:pt x="2325" y="1006"/>
                    <a:pt x="2325" y="1006"/>
                  </a:cubicBezTo>
                  <a:cubicBezTo>
                    <a:pt x="2324" y="1007"/>
                    <a:pt x="2324" y="1007"/>
                    <a:pt x="2323" y="1008"/>
                  </a:cubicBezTo>
                  <a:cubicBezTo>
                    <a:pt x="2323" y="1008"/>
                    <a:pt x="2323" y="1008"/>
                    <a:pt x="2322" y="1009"/>
                  </a:cubicBezTo>
                  <a:cubicBezTo>
                    <a:pt x="2322" y="1009"/>
                    <a:pt x="2321" y="1009"/>
                    <a:pt x="2321" y="1010"/>
                  </a:cubicBezTo>
                  <a:cubicBezTo>
                    <a:pt x="2321" y="1010"/>
                    <a:pt x="2320" y="1010"/>
                    <a:pt x="2320" y="1010"/>
                  </a:cubicBezTo>
                  <a:cubicBezTo>
                    <a:pt x="2320" y="1010"/>
                    <a:pt x="2320" y="1010"/>
                    <a:pt x="2320" y="1010"/>
                  </a:cubicBezTo>
                  <a:cubicBezTo>
                    <a:pt x="2319" y="1011"/>
                    <a:pt x="2319" y="1011"/>
                    <a:pt x="2319" y="1011"/>
                  </a:cubicBezTo>
                  <a:cubicBezTo>
                    <a:pt x="2317" y="1011"/>
                    <a:pt x="2317" y="1011"/>
                    <a:pt x="2317" y="1011"/>
                  </a:cubicBezTo>
                  <a:cubicBezTo>
                    <a:pt x="2315" y="1011"/>
                    <a:pt x="2315" y="1011"/>
                    <a:pt x="2315" y="1011"/>
                  </a:cubicBezTo>
                  <a:cubicBezTo>
                    <a:pt x="2314" y="1012"/>
                    <a:pt x="2313" y="1012"/>
                    <a:pt x="2311" y="1012"/>
                  </a:cubicBezTo>
                  <a:cubicBezTo>
                    <a:pt x="2306" y="1014"/>
                    <a:pt x="2302" y="1015"/>
                    <a:pt x="2297" y="1017"/>
                  </a:cubicBezTo>
                  <a:cubicBezTo>
                    <a:pt x="2287" y="1021"/>
                    <a:pt x="2278" y="1025"/>
                    <a:pt x="2269" y="1029"/>
                  </a:cubicBezTo>
                  <a:cubicBezTo>
                    <a:pt x="2260" y="1033"/>
                    <a:pt x="2252" y="1037"/>
                    <a:pt x="2244" y="1041"/>
                  </a:cubicBezTo>
                  <a:cubicBezTo>
                    <a:pt x="2240" y="1043"/>
                    <a:pt x="2237" y="1044"/>
                    <a:pt x="2233" y="1046"/>
                  </a:cubicBezTo>
                  <a:cubicBezTo>
                    <a:pt x="2233" y="1046"/>
                    <a:pt x="2233" y="1046"/>
                    <a:pt x="2233" y="1046"/>
                  </a:cubicBezTo>
                  <a:cubicBezTo>
                    <a:pt x="2234" y="1045"/>
                    <a:pt x="2234" y="1045"/>
                    <a:pt x="2235" y="1044"/>
                  </a:cubicBezTo>
                  <a:cubicBezTo>
                    <a:pt x="2236" y="1043"/>
                    <a:pt x="2237" y="1042"/>
                    <a:pt x="2238" y="1041"/>
                  </a:cubicBezTo>
                  <a:cubicBezTo>
                    <a:pt x="2239" y="1040"/>
                    <a:pt x="2239" y="1039"/>
                    <a:pt x="2240" y="1037"/>
                  </a:cubicBezTo>
                  <a:cubicBezTo>
                    <a:pt x="2241" y="1036"/>
                    <a:pt x="2242" y="1035"/>
                    <a:pt x="2243" y="1034"/>
                  </a:cubicBezTo>
                  <a:cubicBezTo>
                    <a:pt x="2243" y="1033"/>
                    <a:pt x="2244" y="1032"/>
                    <a:pt x="2244" y="1031"/>
                  </a:cubicBezTo>
                  <a:cubicBezTo>
                    <a:pt x="2261" y="1022"/>
                    <a:pt x="2253" y="1015"/>
                    <a:pt x="2261" y="1003"/>
                  </a:cubicBezTo>
                  <a:cubicBezTo>
                    <a:pt x="2255" y="1006"/>
                    <a:pt x="2249" y="1009"/>
                    <a:pt x="2245" y="1012"/>
                  </a:cubicBezTo>
                  <a:cubicBezTo>
                    <a:pt x="2251" y="1001"/>
                    <a:pt x="2260" y="990"/>
                    <a:pt x="2270" y="980"/>
                  </a:cubicBezTo>
                  <a:cubicBezTo>
                    <a:pt x="2258" y="985"/>
                    <a:pt x="2247" y="995"/>
                    <a:pt x="2237" y="1003"/>
                  </a:cubicBezTo>
                  <a:cubicBezTo>
                    <a:pt x="2226" y="1013"/>
                    <a:pt x="2219" y="1025"/>
                    <a:pt x="2213" y="1035"/>
                  </a:cubicBezTo>
                  <a:cubicBezTo>
                    <a:pt x="2192" y="1051"/>
                    <a:pt x="2164" y="1053"/>
                    <a:pt x="2139" y="1047"/>
                  </a:cubicBezTo>
                  <a:cubicBezTo>
                    <a:pt x="2129" y="1041"/>
                    <a:pt x="2114" y="1035"/>
                    <a:pt x="2105" y="1033"/>
                  </a:cubicBezTo>
                  <a:cubicBezTo>
                    <a:pt x="2089" y="1029"/>
                    <a:pt x="2082" y="1020"/>
                    <a:pt x="2066" y="1015"/>
                  </a:cubicBezTo>
                  <a:cubicBezTo>
                    <a:pt x="2062" y="1014"/>
                    <a:pt x="2058" y="1012"/>
                    <a:pt x="2054" y="1011"/>
                  </a:cubicBezTo>
                  <a:cubicBezTo>
                    <a:pt x="2055" y="1011"/>
                    <a:pt x="2056" y="1010"/>
                    <a:pt x="2057" y="1010"/>
                  </a:cubicBezTo>
                  <a:cubicBezTo>
                    <a:pt x="2063" y="1007"/>
                    <a:pt x="2069" y="1003"/>
                    <a:pt x="2076" y="999"/>
                  </a:cubicBezTo>
                  <a:cubicBezTo>
                    <a:pt x="2076" y="999"/>
                    <a:pt x="2076" y="999"/>
                    <a:pt x="2076" y="999"/>
                  </a:cubicBezTo>
                  <a:cubicBezTo>
                    <a:pt x="2077" y="1000"/>
                    <a:pt x="2078" y="1000"/>
                    <a:pt x="2079" y="1000"/>
                  </a:cubicBezTo>
                  <a:cubicBezTo>
                    <a:pt x="2080" y="1000"/>
                    <a:pt x="2080" y="1001"/>
                    <a:pt x="2081" y="1001"/>
                  </a:cubicBezTo>
                  <a:cubicBezTo>
                    <a:pt x="2082" y="1001"/>
                    <a:pt x="2082" y="1001"/>
                    <a:pt x="2083" y="1001"/>
                  </a:cubicBezTo>
                  <a:cubicBezTo>
                    <a:pt x="2084" y="1001"/>
                    <a:pt x="2086" y="1002"/>
                    <a:pt x="2088" y="1002"/>
                  </a:cubicBezTo>
                  <a:cubicBezTo>
                    <a:pt x="2089" y="1002"/>
                    <a:pt x="2091" y="1003"/>
                    <a:pt x="2093" y="1003"/>
                  </a:cubicBezTo>
                  <a:cubicBezTo>
                    <a:pt x="2097" y="1004"/>
                    <a:pt x="2101" y="1004"/>
                    <a:pt x="2105" y="1005"/>
                  </a:cubicBezTo>
                  <a:cubicBezTo>
                    <a:pt x="2109" y="1006"/>
                    <a:pt x="2113" y="1007"/>
                    <a:pt x="2116" y="1008"/>
                  </a:cubicBezTo>
                  <a:cubicBezTo>
                    <a:pt x="2118" y="1009"/>
                    <a:pt x="2120" y="1009"/>
                    <a:pt x="2122" y="1010"/>
                  </a:cubicBezTo>
                  <a:cubicBezTo>
                    <a:pt x="2123" y="1010"/>
                    <a:pt x="2125" y="1011"/>
                    <a:pt x="2126" y="1011"/>
                  </a:cubicBezTo>
                  <a:cubicBezTo>
                    <a:pt x="2127" y="1012"/>
                    <a:pt x="2127" y="1012"/>
                    <a:pt x="2127" y="1012"/>
                  </a:cubicBezTo>
                  <a:cubicBezTo>
                    <a:pt x="2127" y="1012"/>
                    <a:pt x="2128" y="1012"/>
                    <a:pt x="2128" y="1012"/>
                  </a:cubicBezTo>
                  <a:cubicBezTo>
                    <a:pt x="2128" y="1012"/>
                    <a:pt x="2128" y="1013"/>
                    <a:pt x="2129" y="1013"/>
                  </a:cubicBezTo>
                  <a:cubicBezTo>
                    <a:pt x="2129" y="1014"/>
                    <a:pt x="2129" y="1014"/>
                    <a:pt x="2129" y="1014"/>
                  </a:cubicBezTo>
                  <a:cubicBezTo>
                    <a:pt x="2130" y="1014"/>
                    <a:pt x="2130" y="1014"/>
                    <a:pt x="2130" y="1014"/>
                  </a:cubicBezTo>
                  <a:cubicBezTo>
                    <a:pt x="2130" y="1014"/>
                    <a:pt x="2130" y="1014"/>
                    <a:pt x="2130" y="1015"/>
                  </a:cubicBezTo>
                  <a:cubicBezTo>
                    <a:pt x="2131" y="1015"/>
                    <a:pt x="2132" y="1015"/>
                    <a:pt x="2132" y="1016"/>
                  </a:cubicBezTo>
                  <a:cubicBezTo>
                    <a:pt x="2133" y="1016"/>
                    <a:pt x="2134" y="1016"/>
                    <a:pt x="2135" y="1017"/>
                  </a:cubicBezTo>
                  <a:cubicBezTo>
                    <a:pt x="2136" y="1017"/>
                    <a:pt x="2137" y="1017"/>
                    <a:pt x="2137" y="1018"/>
                  </a:cubicBezTo>
                  <a:cubicBezTo>
                    <a:pt x="2138" y="1018"/>
                    <a:pt x="2139" y="1018"/>
                    <a:pt x="2140" y="1018"/>
                  </a:cubicBezTo>
                  <a:cubicBezTo>
                    <a:pt x="2140" y="1018"/>
                    <a:pt x="2140" y="1019"/>
                    <a:pt x="2140" y="1019"/>
                  </a:cubicBezTo>
                  <a:cubicBezTo>
                    <a:pt x="2140" y="1019"/>
                    <a:pt x="2140" y="1019"/>
                    <a:pt x="2140" y="1019"/>
                  </a:cubicBezTo>
                  <a:cubicBezTo>
                    <a:pt x="2151" y="1028"/>
                    <a:pt x="2161" y="1025"/>
                    <a:pt x="2173" y="1022"/>
                  </a:cubicBezTo>
                  <a:cubicBezTo>
                    <a:pt x="2164" y="1011"/>
                    <a:pt x="2153" y="1012"/>
                    <a:pt x="2143" y="1017"/>
                  </a:cubicBezTo>
                  <a:cubicBezTo>
                    <a:pt x="2142" y="1016"/>
                    <a:pt x="2141" y="1016"/>
                    <a:pt x="2140" y="1016"/>
                  </a:cubicBezTo>
                  <a:cubicBezTo>
                    <a:pt x="2140" y="1016"/>
                    <a:pt x="2139" y="1015"/>
                    <a:pt x="2138" y="1015"/>
                  </a:cubicBezTo>
                  <a:cubicBezTo>
                    <a:pt x="2137" y="1015"/>
                    <a:pt x="2136" y="1015"/>
                    <a:pt x="2135" y="1014"/>
                  </a:cubicBezTo>
                  <a:cubicBezTo>
                    <a:pt x="2135" y="1014"/>
                    <a:pt x="2134" y="1014"/>
                    <a:pt x="2133" y="1013"/>
                  </a:cubicBezTo>
                  <a:cubicBezTo>
                    <a:pt x="2133" y="1013"/>
                    <a:pt x="2133" y="1013"/>
                    <a:pt x="2132" y="1013"/>
                  </a:cubicBezTo>
                  <a:cubicBezTo>
                    <a:pt x="2133" y="1013"/>
                    <a:pt x="2133" y="1013"/>
                    <a:pt x="2134" y="1013"/>
                  </a:cubicBezTo>
                  <a:cubicBezTo>
                    <a:pt x="2135" y="1013"/>
                    <a:pt x="2136" y="1013"/>
                    <a:pt x="2136" y="1013"/>
                  </a:cubicBezTo>
                  <a:cubicBezTo>
                    <a:pt x="2136" y="1013"/>
                    <a:pt x="2135" y="1013"/>
                    <a:pt x="2134" y="1012"/>
                  </a:cubicBezTo>
                  <a:cubicBezTo>
                    <a:pt x="2133" y="1012"/>
                    <a:pt x="2132" y="1011"/>
                    <a:pt x="2131" y="1010"/>
                  </a:cubicBezTo>
                  <a:cubicBezTo>
                    <a:pt x="2130" y="1010"/>
                    <a:pt x="2130" y="1010"/>
                    <a:pt x="2129" y="1010"/>
                  </a:cubicBezTo>
                  <a:cubicBezTo>
                    <a:pt x="2129" y="1009"/>
                    <a:pt x="2128" y="1009"/>
                    <a:pt x="2128" y="1009"/>
                  </a:cubicBezTo>
                  <a:cubicBezTo>
                    <a:pt x="2127" y="1009"/>
                    <a:pt x="2127" y="1009"/>
                    <a:pt x="2127" y="1009"/>
                  </a:cubicBezTo>
                  <a:cubicBezTo>
                    <a:pt x="2125" y="1008"/>
                    <a:pt x="2124" y="1008"/>
                    <a:pt x="2122" y="1007"/>
                  </a:cubicBezTo>
                  <a:cubicBezTo>
                    <a:pt x="2120" y="1007"/>
                    <a:pt x="2118" y="1006"/>
                    <a:pt x="2117" y="1006"/>
                  </a:cubicBezTo>
                  <a:cubicBezTo>
                    <a:pt x="2113" y="1005"/>
                    <a:pt x="2109" y="1004"/>
                    <a:pt x="2105" y="1003"/>
                  </a:cubicBezTo>
                  <a:cubicBezTo>
                    <a:pt x="2101" y="1002"/>
                    <a:pt x="2097" y="1001"/>
                    <a:pt x="2093" y="1000"/>
                  </a:cubicBezTo>
                  <a:cubicBezTo>
                    <a:pt x="2091" y="1000"/>
                    <a:pt x="2090" y="999"/>
                    <a:pt x="2088" y="999"/>
                  </a:cubicBezTo>
                  <a:cubicBezTo>
                    <a:pt x="2086" y="999"/>
                    <a:pt x="2085" y="999"/>
                    <a:pt x="2083" y="998"/>
                  </a:cubicBezTo>
                  <a:cubicBezTo>
                    <a:pt x="2082" y="998"/>
                    <a:pt x="2082" y="998"/>
                    <a:pt x="2081" y="998"/>
                  </a:cubicBezTo>
                  <a:cubicBezTo>
                    <a:pt x="2080" y="998"/>
                    <a:pt x="2080" y="998"/>
                    <a:pt x="2079" y="998"/>
                  </a:cubicBezTo>
                  <a:cubicBezTo>
                    <a:pt x="2078" y="998"/>
                    <a:pt x="2078" y="998"/>
                    <a:pt x="2077" y="998"/>
                  </a:cubicBezTo>
                  <a:cubicBezTo>
                    <a:pt x="2086" y="993"/>
                    <a:pt x="2095" y="986"/>
                    <a:pt x="2104" y="978"/>
                  </a:cubicBezTo>
                  <a:cubicBezTo>
                    <a:pt x="2106" y="977"/>
                    <a:pt x="2108" y="975"/>
                    <a:pt x="2110" y="973"/>
                  </a:cubicBezTo>
                  <a:cubicBezTo>
                    <a:pt x="2112" y="971"/>
                    <a:pt x="2114" y="970"/>
                    <a:pt x="2116" y="968"/>
                  </a:cubicBezTo>
                  <a:cubicBezTo>
                    <a:pt x="2120" y="964"/>
                    <a:pt x="2124" y="960"/>
                    <a:pt x="2127" y="956"/>
                  </a:cubicBezTo>
                  <a:cubicBezTo>
                    <a:pt x="2133" y="950"/>
                    <a:pt x="2139" y="943"/>
                    <a:pt x="2146" y="937"/>
                  </a:cubicBezTo>
                  <a:cubicBezTo>
                    <a:pt x="2146" y="937"/>
                    <a:pt x="2147" y="937"/>
                    <a:pt x="2148" y="937"/>
                  </a:cubicBezTo>
                  <a:cubicBezTo>
                    <a:pt x="2148" y="937"/>
                    <a:pt x="2148" y="937"/>
                    <a:pt x="2149" y="937"/>
                  </a:cubicBezTo>
                  <a:cubicBezTo>
                    <a:pt x="2149" y="937"/>
                    <a:pt x="2149" y="937"/>
                    <a:pt x="2150" y="937"/>
                  </a:cubicBezTo>
                  <a:cubicBezTo>
                    <a:pt x="2150" y="937"/>
                    <a:pt x="2151" y="937"/>
                    <a:pt x="2151" y="937"/>
                  </a:cubicBezTo>
                  <a:cubicBezTo>
                    <a:pt x="2152" y="937"/>
                    <a:pt x="2152" y="937"/>
                    <a:pt x="2152" y="937"/>
                  </a:cubicBezTo>
                  <a:cubicBezTo>
                    <a:pt x="2152" y="937"/>
                    <a:pt x="2153" y="937"/>
                    <a:pt x="2153" y="937"/>
                  </a:cubicBezTo>
                  <a:cubicBezTo>
                    <a:pt x="2153" y="937"/>
                    <a:pt x="2154" y="936"/>
                    <a:pt x="2155" y="936"/>
                  </a:cubicBezTo>
                  <a:cubicBezTo>
                    <a:pt x="2155" y="936"/>
                    <a:pt x="2156" y="936"/>
                    <a:pt x="2156" y="936"/>
                  </a:cubicBezTo>
                  <a:cubicBezTo>
                    <a:pt x="2157" y="936"/>
                    <a:pt x="2157" y="936"/>
                    <a:pt x="2157" y="936"/>
                  </a:cubicBezTo>
                  <a:cubicBezTo>
                    <a:pt x="2158" y="936"/>
                    <a:pt x="2158" y="936"/>
                    <a:pt x="2158" y="936"/>
                  </a:cubicBezTo>
                  <a:cubicBezTo>
                    <a:pt x="2159" y="936"/>
                    <a:pt x="2160" y="936"/>
                    <a:pt x="2160" y="936"/>
                  </a:cubicBezTo>
                  <a:cubicBezTo>
                    <a:pt x="2162" y="936"/>
                    <a:pt x="2163" y="936"/>
                    <a:pt x="2165" y="936"/>
                  </a:cubicBezTo>
                  <a:cubicBezTo>
                    <a:pt x="2166" y="936"/>
                    <a:pt x="2167" y="937"/>
                    <a:pt x="2169" y="937"/>
                  </a:cubicBezTo>
                  <a:cubicBezTo>
                    <a:pt x="2170" y="937"/>
                    <a:pt x="2172" y="937"/>
                    <a:pt x="2173" y="938"/>
                  </a:cubicBezTo>
                  <a:cubicBezTo>
                    <a:pt x="2174" y="938"/>
                    <a:pt x="2176" y="939"/>
                    <a:pt x="2177" y="939"/>
                  </a:cubicBezTo>
                  <a:cubicBezTo>
                    <a:pt x="2178" y="947"/>
                    <a:pt x="2182" y="956"/>
                    <a:pt x="2188" y="959"/>
                  </a:cubicBezTo>
                  <a:cubicBezTo>
                    <a:pt x="2195" y="964"/>
                    <a:pt x="2202" y="956"/>
                    <a:pt x="2209" y="953"/>
                  </a:cubicBezTo>
                  <a:cubicBezTo>
                    <a:pt x="2199" y="943"/>
                    <a:pt x="2189" y="918"/>
                    <a:pt x="2177" y="936"/>
                  </a:cubicBezTo>
                  <a:cubicBezTo>
                    <a:pt x="2176" y="936"/>
                    <a:pt x="2176" y="936"/>
                    <a:pt x="2176" y="936"/>
                  </a:cubicBezTo>
                  <a:cubicBezTo>
                    <a:pt x="2176" y="935"/>
                    <a:pt x="2176" y="935"/>
                    <a:pt x="2176" y="934"/>
                  </a:cubicBezTo>
                  <a:cubicBezTo>
                    <a:pt x="2176" y="936"/>
                    <a:pt x="2176" y="936"/>
                    <a:pt x="2176" y="936"/>
                  </a:cubicBezTo>
                  <a:cubicBezTo>
                    <a:pt x="2175" y="936"/>
                    <a:pt x="2174" y="935"/>
                    <a:pt x="2174" y="935"/>
                  </a:cubicBezTo>
                  <a:cubicBezTo>
                    <a:pt x="2172" y="935"/>
                    <a:pt x="2171" y="934"/>
                    <a:pt x="2169" y="934"/>
                  </a:cubicBezTo>
                  <a:cubicBezTo>
                    <a:pt x="2168" y="934"/>
                    <a:pt x="2166" y="934"/>
                    <a:pt x="2164" y="933"/>
                  </a:cubicBezTo>
                  <a:cubicBezTo>
                    <a:pt x="2163" y="933"/>
                    <a:pt x="2161" y="933"/>
                    <a:pt x="2160" y="933"/>
                  </a:cubicBezTo>
                  <a:cubicBezTo>
                    <a:pt x="2159" y="933"/>
                    <a:pt x="2159" y="933"/>
                    <a:pt x="2158" y="933"/>
                  </a:cubicBezTo>
                  <a:cubicBezTo>
                    <a:pt x="2158" y="933"/>
                    <a:pt x="2157" y="933"/>
                    <a:pt x="2157" y="933"/>
                  </a:cubicBezTo>
                  <a:cubicBezTo>
                    <a:pt x="2157" y="933"/>
                    <a:pt x="2156" y="933"/>
                    <a:pt x="2156" y="933"/>
                  </a:cubicBezTo>
                  <a:cubicBezTo>
                    <a:pt x="2155" y="934"/>
                    <a:pt x="2155" y="934"/>
                    <a:pt x="2154" y="934"/>
                  </a:cubicBezTo>
                  <a:cubicBezTo>
                    <a:pt x="2153" y="934"/>
                    <a:pt x="2153" y="934"/>
                    <a:pt x="2152" y="934"/>
                  </a:cubicBezTo>
                  <a:cubicBezTo>
                    <a:pt x="2152" y="934"/>
                    <a:pt x="2152" y="934"/>
                    <a:pt x="2151" y="934"/>
                  </a:cubicBezTo>
                  <a:cubicBezTo>
                    <a:pt x="2151" y="934"/>
                    <a:pt x="2151" y="934"/>
                    <a:pt x="2151" y="934"/>
                  </a:cubicBezTo>
                  <a:cubicBezTo>
                    <a:pt x="2150" y="935"/>
                    <a:pt x="2150" y="935"/>
                    <a:pt x="2149" y="935"/>
                  </a:cubicBezTo>
                  <a:cubicBezTo>
                    <a:pt x="2149" y="935"/>
                    <a:pt x="2149" y="935"/>
                    <a:pt x="2148" y="936"/>
                  </a:cubicBezTo>
                  <a:cubicBezTo>
                    <a:pt x="2148" y="936"/>
                    <a:pt x="2148" y="936"/>
                    <a:pt x="2147" y="936"/>
                  </a:cubicBezTo>
                  <a:cubicBezTo>
                    <a:pt x="2147" y="936"/>
                    <a:pt x="2146" y="937"/>
                    <a:pt x="2146" y="937"/>
                  </a:cubicBezTo>
                  <a:cubicBezTo>
                    <a:pt x="2148" y="935"/>
                    <a:pt x="2149" y="934"/>
                    <a:pt x="2151" y="933"/>
                  </a:cubicBezTo>
                  <a:cubicBezTo>
                    <a:pt x="2152" y="932"/>
                    <a:pt x="2153" y="931"/>
                    <a:pt x="2154" y="930"/>
                  </a:cubicBezTo>
                  <a:cubicBezTo>
                    <a:pt x="2155" y="929"/>
                    <a:pt x="2156" y="928"/>
                    <a:pt x="2157" y="927"/>
                  </a:cubicBezTo>
                  <a:cubicBezTo>
                    <a:pt x="2158" y="927"/>
                    <a:pt x="2159" y="926"/>
                    <a:pt x="2160" y="925"/>
                  </a:cubicBezTo>
                  <a:cubicBezTo>
                    <a:pt x="2163" y="922"/>
                    <a:pt x="2163" y="922"/>
                    <a:pt x="2163" y="922"/>
                  </a:cubicBezTo>
                  <a:cubicBezTo>
                    <a:pt x="2168" y="919"/>
                    <a:pt x="2172" y="916"/>
                    <a:pt x="2177" y="913"/>
                  </a:cubicBezTo>
                  <a:cubicBezTo>
                    <a:pt x="2186" y="907"/>
                    <a:pt x="2195" y="902"/>
                    <a:pt x="2203" y="897"/>
                  </a:cubicBezTo>
                  <a:cubicBezTo>
                    <a:pt x="2212" y="892"/>
                    <a:pt x="2221" y="887"/>
                    <a:pt x="2229" y="882"/>
                  </a:cubicBezTo>
                  <a:cubicBezTo>
                    <a:pt x="2237" y="877"/>
                    <a:pt x="2244" y="872"/>
                    <a:pt x="2251" y="867"/>
                  </a:cubicBezTo>
                  <a:cubicBezTo>
                    <a:pt x="2254" y="864"/>
                    <a:pt x="2257" y="862"/>
                    <a:pt x="2260" y="859"/>
                  </a:cubicBezTo>
                  <a:cubicBezTo>
                    <a:pt x="2261" y="858"/>
                    <a:pt x="2262" y="856"/>
                    <a:pt x="2264" y="855"/>
                  </a:cubicBezTo>
                  <a:cubicBezTo>
                    <a:pt x="2265" y="854"/>
                    <a:pt x="2266" y="852"/>
                    <a:pt x="2267" y="851"/>
                  </a:cubicBezTo>
                  <a:cubicBezTo>
                    <a:pt x="2272" y="846"/>
                    <a:pt x="2275" y="841"/>
                    <a:pt x="2278" y="837"/>
                  </a:cubicBezTo>
                  <a:cubicBezTo>
                    <a:pt x="2280" y="835"/>
                    <a:pt x="2281" y="833"/>
                    <a:pt x="2282" y="831"/>
                  </a:cubicBezTo>
                  <a:cubicBezTo>
                    <a:pt x="2283" y="829"/>
                    <a:pt x="2284" y="828"/>
                    <a:pt x="2284" y="827"/>
                  </a:cubicBezTo>
                  <a:cubicBezTo>
                    <a:pt x="2285" y="824"/>
                    <a:pt x="2286" y="823"/>
                    <a:pt x="2286" y="823"/>
                  </a:cubicBezTo>
                  <a:cubicBezTo>
                    <a:pt x="2286" y="823"/>
                    <a:pt x="2285" y="824"/>
                    <a:pt x="2284" y="826"/>
                  </a:cubicBezTo>
                  <a:cubicBezTo>
                    <a:pt x="2283" y="827"/>
                    <a:pt x="2282" y="829"/>
                    <a:pt x="2281" y="830"/>
                  </a:cubicBezTo>
                  <a:cubicBezTo>
                    <a:pt x="2280" y="832"/>
                    <a:pt x="2278" y="834"/>
                    <a:pt x="2277" y="836"/>
                  </a:cubicBezTo>
                  <a:cubicBezTo>
                    <a:pt x="2274" y="839"/>
                    <a:pt x="2270" y="844"/>
                    <a:pt x="2265" y="848"/>
                  </a:cubicBezTo>
                  <a:cubicBezTo>
                    <a:pt x="2264" y="850"/>
                    <a:pt x="2263" y="851"/>
                    <a:pt x="2261" y="852"/>
                  </a:cubicBezTo>
                  <a:cubicBezTo>
                    <a:pt x="2260" y="853"/>
                    <a:pt x="2259" y="854"/>
                    <a:pt x="2257" y="855"/>
                  </a:cubicBezTo>
                  <a:cubicBezTo>
                    <a:pt x="2256" y="856"/>
                    <a:pt x="2256" y="857"/>
                    <a:pt x="2255" y="857"/>
                  </a:cubicBezTo>
                  <a:cubicBezTo>
                    <a:pt x="2254" y="858"/>
                    <a:pt x="2254" y="859"/>
                    <a:pt x="2253" y="859"/>
                  </a:cubicBezTo>
                  <a:cubicBezTo>
                    <a:pt x="2251" y="860"/>
                    <a:pt x="2250" y="862"/>
                    <a:pt x="2248" y="863"/>
                  </a:cubicBezTo>
                  <a:cubicBezTo>
                    <a:pt x="2248" y="863"/>
                    <a:pt x="2248" y="863"/>
                    <a:pt x="2248" y="863"/>
                  </a:cubicBezTo>
                  <a:cubicBezTo>
                    <a:pt x="2248" y="863"/>
                    <a:pt x="2248" y="863"/>
                    <a:pt x="2248" y="863"/>
                  </a:cubicBezTo>
                  <a:cubicBezTo>
                    <a:pt x="2249" y="862"/>
                    <a:pt x="2249" y="860"/>
                    <a:pt x="2250" y="859"/>
                  </a:cubicBezTo>
                  <a:cubicBezTo>
                    <a:pt x="2250" y="858"/>
                    <a:pt x="2251" y="857"/>
                    <a:pt x="2251" y="855"/>
                  </a:cubicBezTo>
                  <a:cubicBezTo>
                    <a:pt x="2251" y="854"/>
                    <a:pt x="2252" y="853"/>
                    <a:pt x="2252" y="851"/>
                  </a:cubicBezTo>
                  <a:cubicBezTo>
                    <a:pt x="2252" y="851"/>
                    <a:pt x="2252" y="851"/>
                    <a:pt x="2252" y="851"/>
                  </a:cubicBezTo>
                  <a:cubicBezTo>
                    <a:pt x="2253" y="851"/>
                    <a:pt x="2253" y="851"/>
                    <a:pt x="2253" y="851"/>
                  </a:cubicBezTo>
                  <a:cubicBezTo>
                    <a:pt x="2265" y="836"/>
                    <a:pt x="2262" y="819"/>
                    <a:pt x="2258" y="799"/>
                  </a:cubicBezTo>
                  <a:cubicBezTo>
                    <a:pt x="2244" y="810"/>
                    <a:pt x="2245" y="828"/>
                    <a:pt x="2250" y="846"/>
                  </a:cubicBezTo>
                  <a:cubicBezTo>
                    <a:pt x="2250" y="847"/>
                    <a:pt x="2249" y="849"/>
                    <a:pt x="2249" y="850"/>
                  </a:cubicBezTo>
                  <a:cubicBezTo>
                    <a:pt x="2249" y="851"/>
                    <a:pt x="2248" y="853"/>
                    <a:pt x="2248" y="854"/>
                  </a:cubicBezTo>
                  <a:cubicBezTo>
                    <a:pt x="2248" y="855"/>
                    <a:pt x="2247" y="856"/>
                    <a:pt x="2247" y="857"/>
                  </a:cubicBezTo>
                  <a:cubicBezTo>
                    <a:pt x="2246" y="859"/>
                    <a:pt x="2246" y="860"/>
                    <a:pt x="2245" y="861"/>
                  </a:cubicBezTo>
                  <a:cubicBezTo>
                    <a:pt x="2245" y="862"/>
                    <a:pt x="2244" y="863"/>
                    <a:pt x="2244" y="864"/>
                  </a:cubicBezTo>
                  <a:cubicBezTo>
                    <a:pt x="2244" y="864"/>
                    <a:pt x="2244" y="864"/>
                    <a:pt x="2244" y="864"/>
                  </a:cubicBezTo>
                  <a:cubicBezTo>
                    <a:pt x="2243" y="864"/>
                    <a:pt x="2243" y="865"/>
                    <a:pt x="2243" y="865"/>
                  </a:cubicBezTo>
                  <a:cubicBezTo>
                    <a:pt x="2243" y="865"/>
                    <a:pt x="2243" y="866"/>
                    <a:pt x="2243" y="866"/>
                  </a:cubicBezTo>
                  <a:cubicBezTo>
                    <a:pt x="2243" y="866"/>
                    <a:pt x="2243" y="867"/>
                    <a:pt x="2243" y="867"/>
                  </a:cubicBezTo>
                  <a:cubicBezTo>
                    <a:pt x="2238" y="871"/>
                    <a:pt x="2232" y="874"/>
                    <a:pt x="2227" y="878"/>
                  </a:cubicBezTo>
                  <a:cubicBezTo>
                    <a:pt x="2219" y="883"/>
                    <a:pt x="2210" y="888"/>
                    <a:pt x="2201" y="893"/>
                  </a:cubicBezTo>
                  <a:cubicBezTo>
                    <a:pt x="2193" y="898"/>
                    <a:pt x="2183" y="903"/>
                    <a:pt x="2174" y="909"/>
                  </a:cubicBezTo>
                  <a:cubicBezTo>
                    <a:pt x="2170" y="912"/>
                    <a:pt x="2165" y="915"/>
                    <a:pt x="2161" y="919"/>
                  </a:cubicBezTo>
                  <a:cubicBezTo>
                    <a:pt x="2158" y="921"/>
                    <a:pt x="2158" y="921"/>
                    <a:pt x="2158" y="921"/>
                  </a:cubicBezTo>
                  <a:cubicBezTo>
                    <a:pt x="2157" y="922"/>
                    <a:pt x="2156" y="923"/>
                    <a:pt x="2154" y="924"/>
                  </a:cubicBezTo>
                  <a:cubicBezTo>
                    <a:pt x="2153" y="924"/>
                    <a:pt x="2152" y="925"/>
                    <a:pt x="2151" y="926"/>
                  </a:cubicBezTo>
                  <a:cubicBezTo>
                    <a:pt x="2150" y="927"/>
                    <a:pt x="2149" y="928"/>
                    <a:pt x="2148" y="929"/>
                  </a:cubicBezTo>
                  <a:cubicBezTo>
                    <a:pt x="2140" y="936"/>
                    <a:pt x="2132" y="945"/>
                    <a:pt x="2124" y="952"/>
                  </a:cubicBezTo>
                  <a:cubicBezTo>
                    <a:pt x="2122" y="955"/>
                    <a:pt x="2120" y="957"/>
                    <a:pt x="2118" y="959"/>
                  </a:cubicBezTo>
                  <a:cubicBezTo>
                    <a:pt x="2118" y="959"/>
                    <a:pt x="2118" y="959"/>
                    <a:pt x="2118" y="958"/>
                  </a:cubicBezTo>
                  <a:cubicBezTo>
                    <a:pt x="2118" y="958"/>
                    <a:pt x="2119" y="957"/>
                    <a:pt x="2119" y="956"/>
                  </a:cubicBezTo>
                  <a:cubicBezTo>
                    <a:pt x="2119" y="956"/>
                    <a:pt x="2120" y="955"/>
                    <a:pt x="2120" y="954"/>
                  </a:cubicBezTo>
                  <a:cubicBezTo>
                    <a:pt x="2120" y="953"/>
                    <a:pt x="2120" y="952"/>
                    <a:pt x="2121" y="951"/>
                  </a:cubicBezTo>
                  <a:cubicBezTo>
                    <a:pt x="2121" y="951"/>
                    <a:pt x="2121" y="950"/>
                    <a:pt x="2121" y="950"/>
                  </a:cubicBezTo>
                  <a:cubicBezTo>
                    <a:pt x="2121" y="949"/>
                    <a:pt x="2121" y="949"/>
                    <a:pt x="2121" y="948"/>
                  </a:cubicBezTo>
                  <a:cubicBezTo>
                    <a:pt x="2122" y="946"/>
                    <a:pt x="2122" y="943"/>
                    <a:pt x="2123" y="941"/>
                  </a:cubicBezTo>
                  <a:cubicBezTo>
                    <a:pt x="2123" y="938"/>
                    <a:pt x="2124" y="935"/>
                    <a:pt x="2124" y="933"/>
                  </a:cubicBezTo>
                  <a:cubicBezTo>
                    <a:pt x="2125" y="927"/>
                    <a:pt x="2126" y="921"/>
                    <a:pt x="2127" y="915"/>
                  </a:cubicBezTo>
                  <a:cubicBezTo>
                    <a:pt x="2128" y="909"/>
                    <a:pt x="2128" y="904"/>
                    <a:pt x="2129" y="898"/>
                  </a:cubicBezTo>
                  <a:cubicBezTo>
                    <a:pt x="2130" y="898"/>
                    <a:pt x="2130" y="898"/>
                    <a:pt x="2130" y="898"/>
                  </a:cubicBezTo>
                  <a:cubicBezTo>
                    <a:pt x="2131" y="898"/>
                    <a:pt x="2132" y="898"/>
                    <a:pt x="2133" y="897"/>
                  </a:cubicBezTo>
                  <a:cubicBezTo>
                    <a:pt x="2133" y="897"/>
                    <a:pt x="2134" y="897"/>
                    <a:pt x="2134" y="897"/>
                  </a:cubicBezTo>
                  <a:cubicBezTo>
                    <a:pt x="2134" y="897"/>
                    <a:pt x="2135" y="897"/>
                    <a:pt x="2135" y="897"/>
                  </a:cubicBezTo>
                  <a:cubicBezTo>
                    <a:pt x="2135" y="896"/>
                    <a:pt x="2135" y="896"/>
                    <a:pt x="2135" y="896"/>
                  </a:cubicBezTo>
                  <a:cubicBezTo>
                    <a:pt x="2136" y="896"/>
                    <a:pt x="2137" y="895"/>
                    <a:pt x="2139" y="895"/>
                  </a:cubicBezTo>
                  <a:cubicBezTo>
                    <a:pt x="2140" y="894"/>
                    <a:pt x="2141" y="893"/>
                    <a:pt x="2142" y="893"/>
                  </a:cubicBezTo>
                  <a:cubicBezTo>
                    <a:pt x="2144" y="891"/>
                    <a:pt x="2147" y="890"/>
                    <a:pt x="2149" y="888"/>
                  </a:cubicBezTo>
                  <a:cubicBezTo>
                    <a:pt x="2150" y="888"/>
                    <a:pt x="2150" y="888"/>
                    <a:pt x="2150" y="888"/>
                  </a:cubicBezTo>
                  <a:cubicBezTo>
                    <a:pt x="2150" y="888"/>
                    <a:pt x="2150" y="888"/>
                    <a:pt x="2150" y="888"/>
                  </a:cubicBezTo>
                  <a:cubicBezTo>
                    <a:pt x="2167" y="900"/>
                    <a:pt x="2178" y="878"/>
                    <a:pt x="2176" y="863"/>
                  </a:cubicBezTo>
                  <a:cubicBezTo>
                    <a:pt x="2167" y="868"/>
                    <a:pt x="2148" y="869"/>
                    <a:pt x="2149" y="885"/>
                  </a:cubicBezTo>
                  <a:cubicBezTo>
                    <a:pt x="2149" y="886"/>
                    <a:pt x="2149" y="886"/>
                    <a:pt x="2148" y="886"/>
                  </a:cubicBezTo>
                  <a:cubicBezTo>
                    <a:pt x="2146" y="888"/>
                    <a:pt x="2143" y="889"/>
                    <a:pt x="2141" y="890"/>
                  </a:cubicBezTo>
                  <a:cubicBezTo>
                    <a:pt x="2140" y="891"/>
                    <a:pt x="2139" y="892"/>
                    <a:pt x="2137" y="892"/>
                  </a:cubicBezTo>
                  <a:cubicBezTo>
                    <a:pt x="2136" y="893"/>
                    <a:pt x="2135" y="893"/>
                    <a:pt x="2134" y="894"/>
                  </a:cubicBezTo>
                  <a:cubicBezTo>
                    <a:pt x="2134" y="894"/>
                    <a:pt x="2134" y="894"/>
                    <a:pt x="2134" y="894"/>
                  </a:cubicBezTo>
                  <a:cubicBezTo>
                    <a:pt x="2133" y="894"/>
                    <a:pt x="2133" y="895"/>
                    <a:pt x="2133" y="895"/>
                  </a:cubicBezTo>
                  <a:cubicBezTo>
                    <a:pt x="2133" y="895"/>
                    <a:pt x="2132" y="895"/>
                    <a:pt x="2132" y="896"/>
                  </a:cubicBezTo>
                  <a:cubicBezTo>
                    <a:pt x="2131" y="896"/>
                    <a:pt x="2131" y="897"/>
                    <a:pt x="2130" y="897"/>
                  </a:cubicBezTo>
                  <a:cubicBezTo>
                    <a:pt x="2130" y="897"/>
                    <a:pt x="2130" y="897"/>
                    <a:pt x="2129" y="898"/>
                  </a:cubicBezTo>
                  <a:cubicBezTo>
                    <a:pt x="2129" y="897"/>
                    <a:pt x="2129" y="897"/>
                    <a:pt x="2129" y="897"/>
                  </a:cubicBezTo>
                  <a:cubicBezTo>
                    <a:pt x="2130" y="894"/>
                    <a:pt x="2130" y="892"/>
                    <a:pt x="2131" y="889"/>
                  </a:cubicBezTo>
                  <a:cubicBezTo>
                    <a:pt x="2131" y="887"/>
                    <a:pt x="2132" y="884"/>
                    <a:pt x="2132" y="882"/>
                  </a:cubicBezTo>
                  <a:cubicBezTo>
                    <a:pt x="2132" y="881"/>
                    <a:pt x="2132" y="881"/>
                    <a:pt x="2133" y="880"/>
                  </a:cubicBezTo>
                  <a:cubicBezTo>
                    <a:pt x="2133" y="880"/>
                    <a:pt x="2133" y="879"/>
                    <a:pt x="2133" y="879"/>
                  </a:cubicBezTo>
                  <a:cubicBezTo>
                    <a:pt x="2133" y="878"/>
                    <a:pt x="2133" y="877"/>
                    <a:pt x="2133" y="876"/>
                  </a:cubicBezTo>
                  <a:cubicBezTo>
                    <a:pt x="2133" y="874"/>
                    <a:pt x="2134" y="872"/>
                    <a:pt x="2134" y="871"/>
                  </a:cubicBezTo>
                  <a:cubicBezTo>
                    <a:pt x="2134" y="869"/>
                    <a:pt x="2135" y="867"/>
                    <a:pt x="2135" y="867"/>
                  </a:cubicBezTo>
                  <a:cubicBezTo>
                    <a:pt x="2135" y="867"/>
                    <a:pt x="2134" y="868"/>
                    <a:pt x="2133" y="871"/>
                  </a:cubicBezTo>
                  <a:cubicBezTo>
                    <a:pt x="2133" y="871"/>
                    <a:pt x="2133" y="872"/>
                    <a:pt x="2132" y="873"/>
                  </a:cubicBezTo>
                  <a:cubicBezTo>
                    <a:pt x="2132" y="874"/>
                    <a:pt x="2132" y="874"/>
                    <a:pt x="2131" y="875"/>
                  </a:cubicBezTo>
                  <a:cubicBezTo>
                    <a:pt x="2131" y="876"/>
                    <a:pt x="2131" y="877"/>
                    <a:pt x="2131" y="878"/>
                  </a:cubicBezTo>
                  <a:cubicBezTo>
                    <a:pt x="2130" y="878"/>
                    <a:pt x="2130" y="879"/>
                    <a:pt x="2130" y="879"/>
                  </a:cubicBezTo>
                  <a:cubicBezTo>
                    <a:pt x="2130" y="880"/>
                    <a:pt x="2130" y="881"/>
                    <a:pt x="2130" y="881"/>
                  </a:cubicBezTo>
                  <a:cubicBezTo>
                    <a:pt x="2129" y="883"/>
                    <a:pt x="2129" y="886"/>
                    <a:pt x="2128" y="888"/>
                  </a:cubicBezTo>
                  <a:cubicBezTo>
                    <a:pt x="2128" y="891"/>
                    <a:pt x="2128" y="894"/>
                    <a:pt x="2127" y="896"/>
                  </a:cubicBezTo>
                  <a:cubicBezTo>
                    <a:pt x="2126" y="902"/>
                    <a:pt x="2125" y="908"/>
                    <a:pt x="2124" y="914"/>
                  </a:cubicBezTo>
                  <a:cubicBezTo>
                    <a:pt x="2124" y="916"/>
                    <a:pt x="2124" y="918"/>
                    <a:pt x="2124" y="920"/>
                  </a:cubicBezTo>
                  <a:cubicBezTo>
                    <a:pt x="2124" y="919"/>
                    <a:pt x="2123" y="919"/>
                    <a:pt x="2123" y="919"/>
                  </a:cubicBezTo>
                  <a:cubicBezTo>
                    <a:pt x="2123" y="919"/>
                    <a:pt x="2123" y="918"/>
                    <a:pt x="2123" y="918"/>
                  </a:cubicBezTo>
                  <a:cubicBezTo>
                    <a:pt x="2123" y="917"/>
                    <a:pt x="2122" y="917"/>
                    <a:pt x="2122" y="917"/>
                  </a:cubicBezTo>
                  <a:cubicBezTo>
                    <a:pt x="2122" y="916"/>
                    <a:pt x="2122" y="916"/>
                    <a:pt x="2121" y="916"/>
                  </a:cubicBezTo>
                  <a:cubicBezTo>
                    <a:pt x="2119" y="913"/>
                    <a:pt x="2117" y="910"/>
                    <a:pt x="2113" y="907"/>
                  </a:cubicBezTo>
                  <a:cubicBezTo>
                    <a:pt x="2111" y="905"/>
                    <a:pt x="2108" y="903"/>
                    <a:pt x="2106" y="900"/>
                  </a:cubicBezTo>
                  <a:cubicBezTo>
                    <a:pt x="2106" y="900"/>
                    <a:pt x="2106" y="900"/>
                    <a:pt x="2107" y="900"/>
                  </a:cubicBezTo>
                  <a:cubicBezTo>
                    <a:pt x="2107" y="896"/>
                    <a:pt x="2107" y="896"/>
                    <a:pt x="2107" y="896"/>
                  </a:cubicBezTo>
                  <a:cubicBezTo>
                    <a:pt x="2111" y="880"/>
                    <a:pt x="2100" y="863"/>
                    <a:pt x="2084" y="862"/>
                  </a:cubicBezTo>
                  <a:cubicBezTo>
                    <a:pt x="2087" y="876"/>
                    <a:pt x="2085" y="901"/>
                    <a:pt x="2102" y="900"/>
                  </a:cubicBezTo>
                  <a:cubicBezTo>
                    <a:pt x="2103" y="901"/>
                    <a:pt x="2103" y="901"/>
                    <a:pt x="2103" y="901"/>
                  </a:cubicBezTo>
                  <a:cubicBezTo>
                    <a:pt x="2106" y="904"/>
                    <a:pt x="2109" y="907"/>
                    <a:pt x="2112" y="910"/>
                  </a:cubicBezTo>
                  <a:cubicBezTo>
                    <a:pt x="2115" y="912"/>
                    <a:pt x="2118" y="915"/>
                    <a:pt x="2120" y="917"/>
                  </a:cubicBezTo>
                  <a:cubicBezTo>
                    <a:pt x="2120" y="918"/>
                    <a:pt x="2120" y="918"/>
                    <a:pt x="2120" y="918"/>
                  </a:cubicBezTo>
                  <a:cubicBezTo>
                    <a:pt x="2120" y="919"/>
                    <a:pt x="2121" y="919"/>
                    <a:pt x="2121" y="919"/>
                  </a:cubicBezTo>
                  <a:cubicBezTo>
                    <a:pt x="2121" y="920"/>
                    <a:pt x="2121" y="920"/>
                    <a:pt x="2122" y="920"/>
                  </a:cubicBezTo>
                  <a:cubicBezTo>
                    <a:pt x="2122" y="920"/>
                    <a:pt x="2122" y="921"/>
                    <a:pt x="2122" y="921"/>
                  </a:cubicBezTo>
                  <a:cubicBezTo>
                    <a:pt x="2123" y="922"/>
                    <a:pt x="2123" y="922"/>
                    <a:pt x="2123" y="923"/>
                  </a:cubicBezTo>
                  <a:cubicBezTo>
                    <a:pt x="2123" y="926"/>
                    <a:pt x="2122" y="929"/>
                    <a:pt x="2122" y="932"/>
                  </a:cubicBezTo>
                  <a:cubicBezTo>
                    <a:pt x="2121" y="935"/>
                    <a:pt x="2121" y="937"/>
                    <a:pt x="2120" y="940"/>
                  </a:cubicBezTo>
                  <a:cubicBezTo>
                    <a:pt x="2120" y="943"/>
                    <a:pt x="2120" y="945"/>
                    <a:pt x="2119" y="947"/>
                  </a:cubicBezTo>
                  <a:cubicBezTo>
                    <a:pt x="2119" y="948"/>
                    <a:pt x="2119" y="949"/>
                    <a:pt x="2118" y="950"/>
                  </a:cubicBezTo>
                  <a:cubicBezTo>
                    <a:pt x="2118" y="951"/>
                    <a:pt x="2118" y="952"/>
                    <a:pt x="2118" y="953"/>
                  </a:cubicBezTo>
                  <a:cubicBezTo>
                    <a:pt x="2118" y="955"/>
                    <a:pt x="2118" y="957"/>
                    <a:pt x="2117" y="958"/>
                  </a:cubicBezTo>
                  <a:cubicBezTo>
                    <a:pt x="2117" y="959"/>
                    <a:pt x="2117" y="959"/>
                    <a:pt x="2117" y="960"/>
                  </a:cubicBezTo>
                  <a:cubicBezTo>
                    <a:pt x="2116" y="961"/>
                    <a:pt x="2114" y="963"/>
                    <a:pt x="2113" y="964"/>
                  </a:cubicBezTo>
                  <a:cubicBezTo>
                    <a:pt x="2111" y="966"/>
                    <a:pt x="2109" y="968"/>
                    <a:pt x="2107" y="969"/>
                  </a:cubicBezTo>
                  <a:cubicBezTo>
                    <a:pt x="2105" y="971"/>
                    <a:pt x="2103" y="973"/>
                    <a:pt x="2102" y="975"/>
                  </a:cubicBezTo>
                  <a:cubicBezTo>
                    <a:pt x="2091" y="984"/>
                    <a:pt x="2080" y="992"/>
                    <a:pt x="2069" y="998"/>
                  </a:cubicBezTo>
                  <a:cubicBezTo>
                    <a:pt x="2069" y="998"/>
                    <a:pt x="2069" y="997"/>
                    <a:pt x="2069" y="997"/>
                  </a:cubicBezTo>
                  <a:cubicBezTo>
                    <a:pt x="2069" y="996"/>
                    <a:pt x="2069" y="995"/>
                    <a:pt x="2069" y="994"/>
                  </a:cubicBezTo>
                  <a:cubicBezTo>
                    <a:pt x="2069" y="993"/>
                    <a:pt x="2069" y="992"/>
                    <a:pt x="2069" y="991"/>
                  </a:cubicBezTo>
                  <a:cubicBezTo>
                    <a:pt x="2069" y="990"/>
                    <a:pt x="2069" y="989"/>
                    <a:pt x="2069" y="988"/>
                  </a:cubicBezTo>
                  <a:cubicBezTo>
                    <a:pt x="2069" y="988"/>
                    <a:pt x="2069" y="988"/>
                    <a:pt x="2069" y="987"/>
                  </a:cubicBezTo>
                  <a:cubicBezTo>
                    <a:pt x="2069" y="988"/>
                    <a:pt x="2069" y="988"/>
                    <a:pt x="2069" y="988"/>
                  </a:cubicBezTo>
                  <a:cubicBezTo>
                    <a:pt x="2075" y="974"/>
                    <a:pt x="2067" y="962"/>
                    <a:pt x="2056" y="949"/>
                  </a:cubicBezTo>
                  <a:cubicBezTo>
                    <a:pt x="2047" y="960"/>
                    <a:pt x="2054" y="973"/>
                    <a:pt x="2065" y="985"/>
                  </a:cubicBezTo>
                  <a:cubicBezTo>
                    <a:pt x="2065" y="986"/>
                    <a:pt x="2065" y="987"/>
                    <a:pt x="2066" y="988"/>
                  </a:cubicBezTo>
                  <a:cubicBezTo>
                    <a:pt x="2066" y="989"/>
                    <a:pt x="2066" y="990"/>
                    <a:pt x="2066" y="991"/>
                  </a:cubicBezTo>
                  <a:cubicBezTo>
                    <a:pt x="2066" y="992"/>
                    <a:pt x="2066" y="993"/>
                    <a:pt x="2066" y="994"/>
                  </a:cubicBezTo>
                  <a:cubicBezTo>
                    <a:pt x="2066" y="995"/>
                    <a:pt x="2066" y="996"/>
                    <a:pt x="2066" y="997"/>
                  </a:cubicBezTo>
                  <a:cubicBezTo>
                    <a:pt x="2066" y="997"/>
                    <a:pt x="2066" y="998"/>
                    <a:pt x="2066" y="999"/>
                  </a:cubicBezTo>
                  <a:cubicBezTo>
                    <a:pt x="2065" y="999"/>
                    <a:pt x="2065" y="999"/>
                    <a:pt x="2065" y="1000"/>
                  </a:cubicBezTo>
                  <a:cubicBezTo>
                    <a:pt x="2065" y="1000"/>
                    <a:pt x="2065" y="1000"/>
                    <a:pt x="2065" y="1000"/>
                  </a:cubicBezTo>
                  <a:cubicBezTo>
                    <a:pt x="2062" y="1002"/>
                    <a:pt x="2059" y="1004"/>
                    <a:pt x="2056" y="1005"/>
                  </a:cubicBezTo>
                  <a:cubicBezTo>
                    <a:pt x="2054" y="1006"/>
                    <a:pt x="2052" y="1007"/>
                    <a:pt x="2050" y="1008"/>
                  </a:cubicBezTo>
                  <a:cubicBezTo>
                    <a:pt x="2049" y="1008"/>
                    <a:pt x="2049" y="1009"/>
                    <a:pt x="2048" y="1009"/>
                  </a:cubicBezTo>
                  <a:cubicBezTo>
                    <a:pt x="2036" y="1005"/>
                    <a:pt x="2025" y="1002"/>
                    <a:pt x="2011" y="1002"/>
                  </a:cubicBezTo>
                  <a:cubicBezTo>
                    <a:pt x="2008" y="995"/>
                    <a:pt x="2005" y="986"/>
                    <a:pt x="1996" y="992"/>
                  </a:cubicBezTo>
                  <a:cubicBezTo>
                    <a:pt x="1996" y="992"/>
                    <a:pt x="1995" y="992"/>
                    <a:pt x="1995" y="992"/>
                  </a:cubicBezTo>
                  <a:cubicBezTo>
                    <a:pt x="1995" y="991"/>
                    <a:pt x="1995" y="991"/>
                    <a:pt x="1994" y="991"/>
                  </a:cubicBezTo>
                  <a:cubicBezTo>
                    <a:pt x="1993" y="990"/>
                    <a:pt x="1992" y="990"/>
                    <a:pt x="1992" y="989"/>
                  </a:cubicBezTo>
                  <a:cubicBezTo>
                    <a:pt x="1991" y="989"/>
                    <a:pt x="1990" y="989"/>
                    <a:pt x="1989" y="988"/>
                  </a:cubicBezTo>
                  <a:cubicBezTo>
                    <a:pt x="1988" y="988"/>
                    <a:pt x="1987" y="988"/>
                    <a:pt x="1986" y="988"/>
                  </a:cubicBezTo>
                  <a:cubicBezTo>
                    <a:pt x="1986" y="987"/>
                    <a:pt x="1985" y="987"/>
                    <a:pt x="1985" y="987"/>
                  </a:cubicBezTo>
                  <a:cubicBezTo>
                    <a:pt x="1985" y="987"/>
                    <a:pt x="1985" y="987"/>
                    <a:pt x="1984" y="987"/>
                  </a:cubicBezTo>
                  <a:cubicBezTo>
                    <a:pt x="1984" y="987"/>
                    <a:pt x="1984" y="987"/>
                    <a:pt x="1984" y="987"/>
                  </a:cubicBezTo>
                  <a:cubicBezTo>
                    <a:pt x="1983" y="987"/>
                    <a:pt x="1983" y="987"/>
                    <a:pt x="1982" y="987"/>
                  </a:cubicBezTo>
                  <a:cubicBezTo>
                    <a:pt x="1982" y="987"/>
                    <a:pt x="1982" y="987"/>
                    <a:pt x="1981" y="987"/>
                  </a:cubicBezTo>
                  <a:cubicBezTo>
                    <a:pt x="1981" y="987"/>
                    <a:pt x="1981" y="987"/>
                    <a:pt x="1981" y="987"/>
                  </a:cubicBezTo>
                  <a:cubicBezTo>
                    <a:pt x="1981" y="987"/>
                    <a:pt x="1980" y="987"/>
                    <a:pt x="1980" y="987"/>
                  </a:cubicBezTo>
                  <a:cubicBezTo>
                    <a:pt x="1980" y="987"/>
                    <a:pt x="1980" y="987"/>
                    <a:pt x="1980" y="987"/>
                  </a:cubicBezTo>
                  <a:cubicBezTo>
                    <a:pt x="1977" y="984"/>
                    <a:pt x="1974" y="982"/>
                    <a:pt x="1970" y="979"/>
                  </a:cubicBezTo>
                  <a:cubicBezTo>
                    <a:pt x="1969" y="978"/>
                    <a:pt x="1967" y="977"/>
                    <a:pt x="1966" y="976"/>
                  </a:cubicBezTo>
                  <a:cubicBezTo>
                    <a:pt x="1964" y="975"/>
                    <a:pt x="1963" y="974"/>
                    <a:pt x="1961" y="973"/>
                  </a:cubicBezTo>
                  <a:cubicBezTo>
                    <a:pt x="1958" y="971"/>
                    <a:pt x="1956" y="969"/>
                    <a:pt x="1953" y="968"/>
                  </a:cubicBezTo>
                  <a:cubicBezTo>
                    <a:pt x="1953" y="968"/>
                    <a:pt x="1952" y="968"/>
                    <a:pt x="1952" y="967"/>
                  </a:cubicBezTo>
                  <a:cubicBezTo>
                    <a:pt x="1952" y="967"/>
                    <a:pt x="1951" y="967"/>
                    <a:pt x="1951" y="967"/>
                  </a:cubicBezTo>
                  <a:cubicBezTo>
                    <a:pt x="1950" y="967"/>
                    <a:pt x="1950" y="967"/>
                    <a:pt x="1949" y="967"/>
                  </a:cubicBezTo>
                  <a:cubicBezTo>
                    <a:pt x="1948" y="967"/>
                    <a:pt x="1948" y="967"/>
                    <a:pt x="1947" y="967"/>
                  </a:cubicBezTo>
                  <a:cubicBezTo>
                    <a:pt x="1947" y="967"/>
                    <a:pt x="1946" y="967"/>
                    <a:pt x="1946" y="967"/>
                  </a:cubicBezTo>
                  <a:cubicBezTo>
                    <a:pt x="1945" y="967"/>
                    <a:pt x="1945" y="967"/>
                    <a:pt x="1945" y="967"/>
                  </a:cubicBezTo>
                  <a:cubicBezTo>
                    <a:pt x="1945" y="967"/>
                    <a:pt x="1945" y="967"/>
                    <a:pt x="1945" y="967"/>
                  </a:cubicBezTo>
                  <a:cubicBezTo>
                    <a:pt x="1945" y="967"/>
                    <a:pt x="1945" y="967"/>
                    <a:pt x="1945" y="967"/>
                  </a:cubicBezTo>
                  <a:cubicBezTo>
                    <a:pt x="1945" y="967"/>
                    <a:pt x="1945" y="967"/>
                    <a:pt x="1945" y="967"/>
                  </a:cubicBezTo>
                  <a:cubicBezTo>
                    <a:pt x="1946" y="967"/>
                    <a:pt x="1946" y="967"/>
                    <a:pt x="1946" y="967"/>
                  </a:cubicBezTo>
                  <a:cubicBezTo>
                    <a:pt x="1947" y="966"/>
                    <a:pt x="1947" y="966"/>
                    <a:pt x="1948" y="965"/>
                  </a:cubicBezTo>
                  <a:cubicBezTo>
                    <a:pt x="1956" y="961"/>
                    <a:pt x="1962" y="956"/>
                    <a:pt x="1969" y="952"/>
                  </a:cubicBezTo>
                  <a:cubicBezTo>
                    <a:pt x="1972" y="950"/>
                    <a:pt x="1976" y="947"/>
                    <a:pt x="1979" y="946"/>
                  </a:cubicBezTo>
                  <a:cubicBezTo>
                    <a:pt x="1980" y="945"/>
                    <a:pt x="1981" y="944"/>
                    <a:pt x="1982" y="944"/>
                  </a:cubicBezTo>
                  <a:cubicBezTo>
                    <a:pt x="1982" y="944"/>
                    <a:pt x="1982" y="944"/>
                    <a:pt x="1982" y="944"/>
                  </a:cubicBezTo>
                  <a:cubicBezTo>
                    <a:pt x="1982" y="944"/>
                    <a:pt x="1982" y="944"/>
                    <a:pt x="1983" y="944"/>
                  </a:cubicBezTo>
                  <a:cubicBezTo>
                    <a:pt x="1983" y="944"/>
                    <a:pt x="1984" y="944"/>
                    <a:pt x="1985" y="944"/>
                  </a:cubicBezTo>
                  <a:cubicBezTo>
                    <a:pt x="1985" y="944"/>
                    <a:pt x="1986" y="945"/>
                    <a:pt x="1986" y="945"/>
                  </a:cubicBezTo>
                  <a:cubicBezTo>
                    <a:pt x="1987" y="945"/>
                    <a:pt x="1987" y="945"/>
                    <a:pt x="1987" y="945"/>
                  </a:cubicBezTo>
                  <a:cubicBezTo>
                    <a:pt x="1987" y="945"/>
                    <a:pt x="1988" y="945"/>
                    <a:pt x="1988" y="945"/>
                  </a:cubicBezTo>
                  <a:cubicBezTo>
                    <a:pt x="1990" y="946"/>
                    <a:pt x="1992" y="947"/>
                    <a:pt x="1995" y="948"/>
                  </a:cubicBezTo>
                  <a:cubicBezTo>
                    <a:pt x="1996" y="948"/>
                    <a:pt x="1996" y="949"/>
                    <a:pt x="1997" y="949"/>
                  </a:cubicBezTo>
                  <a:cubicBezTo>
                    <a:pt x="1997" y="950"/>
                    <a:pt x="1998" y="950"/>
                    <a:pt x="1999" y="950"/>
                  </a:cubicBezTo>
                  <a:cubicBezTo>
                    <a:pt x="2000" y="951"/>
                    <a:pt x="2001" y="952"/>
                    <a:pt x="2002" y="953"/>
                  </a:cubicBezTo>
                  <a:cubicBezTo>
                    <a:pt x="2003" y="953"/>
                    <a:pt x="2003" y="953"/>
                    <a:pt x="2003" y="953"/>
                  </a:cubicBezTo>
                  <a:cubicBezTo>
                    <a:pt x="2005" y="972"/>
                    <a:pt x="2019" y="970"/>
                    <a:pt x="2031" y="980"/>
                  </a:cubicBezTo>
                  <a:cubicBezTo>
                    <a:pt x="2033" y="959"/>
                    <a:pt x="2021" y="951"/>
                    <a:pt x="2003" y="951"/>
                  </a:cubicBezTo>
                  <a:cubicBezTo>
                    <a:pt x="2003" y="951"/>
                    <a:pt x="2003" y="951"/>
                    <a:pt x="2003" y="951"/>
                  </a:cubicBezTo>
                  <a:cubicBezTo>
                    <a:pt x="2002" y="951"/>
                    <a:pt x="2001" y="950"/>
                    <a:pt x="1999" y="949"/>
                  </a:cubicBezTo>
                  <a:cubicBezTo>
                    <a:pt x="1999" y="949"/>
                    <a:pt x="1998" y="948"/>
                    <a:pt x="1998" y="948"/>
                  </a:cubicBezTo>
                  <a:cubicBezTo>
                    <a:pt x="1997" y="947"/>
                    <a:pt x="1996" y="947"/>
                    <a:pt x="1996" y="947"/>
                  </a:cubicBezTo>
                  <a:cubicBezTo>
                    <a:pt x="1993" y="945"/>
                    <a:pt x="1991" y="944"/>
                    <a:pt x="1988" y="944"/>
                  </a:cubicBezTo>
                  <a:cubicBezTo>
                    <a:pt x="1988" y="943"/>
                    <a:pt x="1988" y="943"/>
                    <a:pt x="1987" y="943"/>
                  </a:cubicBezTo>
                  <a:cubicBezTo>
                    <a:pt x="1987" y="943"/>
                    <a:pt x="1987" y="943"/>
                    <a:pt x="1987" y="943"/>
                  </a:cubicBezTo>
                  <a:cubicBezTo>
                    <a:pt x="1986" y="943"/>
                    <a:pt x="1986" y="943"/>
                    <a:pt x="1985" y="943"/>
                  </a:cubicBezTo>
                  <a:cubicBezTo>
                    <a:pt x="1984" y="943"/>
                    <a:pt x="1984" y="943"/>
                    <a:pt x="1983" y="943"/>
                  </a:cubicBezTo>
                  <a:cubicBezTo>
                    <a:pt x="1983" y="943"/>
                    <a:pt x="1984" y="943"/>
                    <a:pt x="1984" y="943"/>
                  </a:cubicBezTo>
                  <a:cubicBezTo>
                    <a:pt x="1985" y="942"/>
                    <a:pt x="1986" y="942"/>
                    <a:pt x="1987" y="942"/>
                  </a:cubicBezTo>
                  <a:cubicBezTo>
                    <a:pt x="1987" y="941"/>
                    <a:pt x="1987" y="941"/>
                    <a:pt x="1987" y="941"/>
                  </a:cubicBezTo>
                  <a:cubicBezTo>
                    <a:pt x="1988" y="941"/>
                    <a:pt x="1988" y="941"/>
                    <a:pt x="1988" y="941"/>
                  </a:cubicBezTo>
                  <a:cubicBezTo>
                    <a:pt x="1988" y="941"/>
                    <a:pt x="1988" y="941"/>
                    <a:pt x="1988" y="941"/>
                  </a:cubicBezTo>
                  <a:cubicBezTo>
                    <a:pt x="1988" y="941"/>
                    <a:pt x="1988" y="941"/>
                    <a:pt x="1988" y="941"/>
                  </a:cubicBezTo>
                  <a:cubicBezTo>
                    <a:pt x="1988" y="941"/>
                    <a:pt x="1988" y="941"/>
                    <a:pt x="1988" y="941"/>
                  </a:cubicBezTo>
                  <a:cubicBezTo>
                    <a:pt x="1989" y="941"/>
                    <a:pt x="1989" y="941"/>
                    <a:pt x="1989" y="941"/>
                  </a:cubicBezTo>
                  <a:cubicBezTo>
                    <a:pt x="1996" y="938"/>
                    <a:pt x="2003" y="937"/>
                    <a:pt x="2010" y="936"/>
                  </a:cubicBezTo>
                  <a:cubicBezTo>
                    <a:pt x="2017" y="936"/>
                    <a:pt x="2023" y="936"/>
                    <a:pt x="2029" y="937"/>
                  </a:cubicBezTo>
                  <a:cubicBezTo>
                    <a:pt x="2031" y="937"/>
                    <a:pt x="2032" y="938"/>
                    <a:pt x="2034" y="938"/>
                  </a:cubicBezTo>
                  <a:cubicBezTo>
                    <a:pt x="2035" y="938"/>
                    <a:pt x="2037" y="938"/>
                    <a:pt x="2038" y="939"/>
                  </a:cubicBezTo>
                  <a:cubicBezTo>
                    <a:pt x="2041" y="939"/>
                    <a:pt x="2043" y="939"/>
                    <a:pt x="2046" y="940"/>
                  </a:cubicBezTo>
                  <a:cubicBezTo>
                    <a:pt x="2051" y="941"/>
                    <a:pt x="2055" y="942"/>
                    <a:pt x="2058" y="942"/>
                  </a:cubicBezTo>
                  <a:cubicBezTo>
                    <a:pt x="2065" y="944"/>
                    <a:pt x="2069" y="945"/>
                    <a:pt x="2069" y="945"/>
                  </a:cubicBezTo>
                  <a:cubicBezTo>
                    <a:pt x="2069" y="945"/>
                    <a:pt x="2068" y="944"/>
                    <a:pt x="2066" y="944"/>
                  </a:cubicBezTo>
                  <a:cubicBezTo>
                    <a:pt x="2065" y="943"/>
                    <a:pt x="2062" y="942"/>
                    <a:pt x="2059" y="941"/>
                  </a:cubicBezTo>
                  <a:cubicBezTo>
                    <a:pt x="2055" y="940"/>
                    <a:pt x="2051" y="938"/>
                    <a:pt x="2046" y="937"/>
                  </a:cubicBezTo>
                  <a:cubicBezTo>
                    <a:pt x="2044" y="936"/>
                    <a:pt x="2041" y="936"/>
                    <a:pt x="2039" y="935"/>
                  </a:cubicBezTo>
                  <a:cubicBezTo>
                    <a:pt x="2037" y="935"/>
                    <a:pt x="2036" y="934"/>
                    <a:pt x="2034" y="934"/>
                  </a:cubicBezTo>
                  <a:cubicBezTo>
                    <a:pt x="2034" y="934"/>
                    <a:pt x="2034" y="934"/>
                    <a:pt x="2033" y="934"/>
                  </a:cubicBezTo>
                  <a:cubicBezTo>
                    <a:pt x="2033" y="934"/>
                    <a:pt x="2032" y="934"/>
                    <a:pt x="2032" y="934"/>
                  </a:cubicBezTo>
                  <a:cubicBezTo>
                    <a:pt x="2031" y="934"/>
                    <a:pt x="2031" y="934"/>
                    <a:pt x="2030" y="934"/>
                  </a:cubicBezTo>
                  <a:cubicBezTo>
                    <a:pt x="2024" y="933"/>
                    <a:pt x="2017" y="932"/>
                    <a:pt x="2010" y="933"/>
                  </a:cubicBezTo>
                  <a:cubicBezTo>
                    <a:pt x="2007" y="933"/>
                    <a:pt x="2004" y="933"/>
                    <a:pt x="2001" y="934"/>
                  </a:cubicBezTo>
                  <a:cubicBezTo>
                    <a:pt x="2002" y="933"/>
                    <a:pt x="2003" y="932"/>
                    <a:pt x="2003" y="931"/>
                  </a:cubicBezTo>
                  <a:cubicBezTo>
                    <a:pt x="2004" y="931"/>
                    <a:pt x="2004" y="930"/>
                    <a:pt x="2005" y="929"/>
                  </a:cubicBezTo>
                  <a:cubicBezTo>
                    <a:pt x="2005" y="929"/>
                    <a:pt x="2005" y="928"/>
                    <a:pt x="2006" y="928"/>
                  </a:cubicBezTo>
                  <a:cubicBezTo>
                    <a:pt x="2006" y="927"/>
                    <a:pt x="2006" y="927"/>
                    <a:pt x="2006" y="926"/>
                  </a:cubicBezTo>
                  <a:cubicBezTo>
                    <a:pt x="2008" y="923"/>
                    <a:pt x="2009" y="918"/>
                    <a:pt x="2011" y="913"/>
                  </a:cubicBezTo>
                  <a:cubicBezTo>
                    <a:pt x="2011" y="912"/>
                    <a:pt x="2012" y="911"/>
                    <a:pt x="2012" y="910"/>
                  </a:cubicBezTo>
                  <a:cubicBezTo>
                    <a:pt x="2012" y="909"/>
                    <a:pt x="2013" y="907"/>
                    <a:pt x="2013" y="906"/>
                  </a:cubicBezTo>
                  <a:cubicBezTo>
                    <a:pt x="2014" y="906"/>
                    <a:pt x="2014" y="905"/>
                    <a:pt x="2014" y="904"/>
                  </a:cubicBezTo>
                  <a:cubicBezTo>
                    <a:pt x="2015" y="904"/>
                    <a:pt x="2015" y="904"/>
                    <a:pt x="2015" y="904"/>
                  </a:cubicBezTo>
                  <a:cubicBezTo>
                    <a:pt x="2015" y="903"/>
                    <a:pt x="2015" y="903"/>
                    <a:pt x="2015" y="903"/>
                  </a:cubicBezTo>
                  <a:cubicBezTo>
                    <a:pt x="2016" y="901"/>
                    <a:pt x="2016" y="901"/>
                    <a:pt x="2016" y="901"/>
                  </a:cubicBezTo>
                  <a:cubicBezTo>
                    <a:pt x="2017" y="900"/>
                    <a:pt x="2017" y="900"/>
                    <a:pt x="2017" y="899"/>
                  </a:cubicBezTo>
                  <a:cubicBezTo>
                    <a:pt x="2018" y="898"/>
                    <a:pt x="2019" y="897"/>
                    <a:pt x="2020" y="896"/>
                  </a:cubicBezTo>
                  <a:cubicBezTo>
                    <a:pt x="2020" y="896"/>
                    <a:pt x="2021" y="895"/>
                    <a:pt x="2021" y="895"/>
                  </a:cubicBezTo>
                  <a:cubicBezTo>
                    <a:pt x="2021" y="894"/>
                    <a:pt x="2022" y="894"/>
                    <a:pt x="2022" y="893"/>
                  </a:cubicBezTo>
                  <a:cubicBezTo>
                    <a:pt x="2022" y="893"/>
                    <a:pt x="2023" y="893"/>
                    <a:pt x="2023" y="893"/>
                  </a:cubicBezTo>
                  <a:cubicBezTo>
                    <a:pt x="2023" y="893"/>
                    <a:pt x="2023" y="893"/>
                    <a:pt x="2024" y="893"/>
                  </a:cubicBezTo>
                  <a:cubicBezTo>
                    <a:pt x="2024" y="893"/>
                    <a:pt x="2025" y="893"/>
                    <a:pt x="2026" y="893"/>
                  </a:cubicBezTo>
                  <a:cubicBezTo>
                    <a:pt x="2026" y="893"/>
                    <a:pt x="2026" y="893"/>
                    <a:pt x="2027" y="893"/>
                  </a:cubicBezTo>
                  <a:cubicBezTo>
                    <a:pt x="2027" y="893"/>
                    <a:pt x="2027" y="893"/>
                    <a:pt x="2027" y="893"/>
                  </a:cubicBezTo>
                  <a:cubicBezTo>
                    <a:pt x="2027" y="893"/>
                    <a:pt x="2028" y="893"/>
                    <a:pt x="2028" y="893"/>
                  </a:cubicBezTo>
                  <a:cubicBezTo>
                    <a:pt x="2028" y="893"/>
                    <a:pt x="2029" y="893"/>
                    <a:pt x="2029" y="893"/>
                  </a:cubicBezTo>
                  <a:cubicBezTo>
                    <a:pt x="2030" y="893"/>
                    <a:pt x="2030" y="893"/>
                    <a:pt x="2031" y="893"/>
                  </a:cubicBezTo>
                  <a:cubicBezTo>
                    <a:pt x="2031" y="893"/>
                    <a:pt x="2032" y="893"/>
                    <a:pt x="2032" y="893"/>
                  </a:cubicBezTo>
                  <a:cubicBezTo>
                    <a:pt x="2033" y="893"/>
                    <a:pt x="2033" y="892"/>
                    <a:pt x="2034" y="892"/>
                  </a:cubicBezTo>
                  <a:cubicBezTo>
                    <a:pt x="2035" y="893"/>
                    <a:pt x="2036" y="893"/>
                    <a:pt x="2037" y="893"/>
                  </a:cubicBezTo>
                  <a:cubicBezTo>
                    <a:pt x="2038" y="893"/>
                    <a:pt x="2040" y="893"/>
                    <a:pt x="2041" y="893"/>
                  </a:cubicBezTo>
                  <a:cubicBezTo>
                    <a:pt x="2042" y="893"/>
                    <a:pt x="2043" y="894"/>
                    <a:pt x="2044" y="894"/>
                  </a:cubicBezTo>
                  <a:cubicBezTo>
                    <a:pt x="2045" y="894"/>
                    <a:pt x="2046" y="894"/>
                    <a:pt x="2047" y="895"/>
                  </a:cubicBezTo>
                  <a:cubicBezTo>
                    <a:pt x="2047" y="895"/>
                    <a:pt x="2047" y="895"/>
                    <a:pt x="2047" y="895"/>
                  </a:cubicBezTo>
                  <a:cubicBezTo>
                    <a:pt x="2051" y="912"/>
                    <a:pt x="2063" y="908"/>
                    <a:pt x="2075" y="900"/>
                  </a:cubicBezTo>
                  <a:cubicBezTo>
                    <a:pt x="2063" y="898"/>
                    <a:pt x="2061" y="886"/>
                    <a:pt x="2047" y="893"/>
                  </a:cubicBezTo>
                  <a:cubicBezTo>
                    <a:pt x="2046" y="892"/>
                    <a:pt x="2046" y="892"/>
                    <a:pt x="2045" y="892"/>
                  </a:cubicBezTo>
                  <a:cubicBezTo>
                    <a:pt x="2044" y="892"/>
                    <a:pt x="2042" y="891"/>
                    <a:pt x="2041" y="891"/>
                  </a:cubicBezTo>
                  <a:cubicBezTo>
                    <a:pt x="2040" y="891"/>
                    <a:pt x="2039" y="891"/>
                    <a:pt x="2037" y="891"/>
                  </a:cubicBezTo>
                  <a:cubicBezTo>
                    <a:pt x="2036" y="891"/>
                    <a:pt x="2035" y="891"/>
                    <a:pt x="2034" y="890"/>
                  </a:cubicBezTo>
                  <a:cubicBezTo>
                    <a:pt x="2033" y="890"/>
                    <a:pt x="2033" y="891"/>
                    <a:pt x="2032" y="891"/>
                  </a:cubicBezTo>
                  <a:cubicBezTo>
                    <a:pt x="2032" y="891"/>
                    <a:pt x="2031" y="891"/>
                    <a:pt x="2031" y="891"/>
                  </a:cubicBezTo>
                  <a:cubicBezTo>
                    <a:pt x="2030" y="891"/>
                    <a:pt x="2030" y="891"/>
                    <a:pt x="2029" y="891"/>
                  </a:cubicBezTo>
                  <a:cubicBezTo>
                    <a:pt x="2029" y="891"/>
                    <a:pt x="2028" y="891"/>
                    <a:pt x="2028" y="891"/>
                  </a:cubicBezTo>
                  <a:cubicBezTo>
                    <a:pt x="2027" y="891"/>
                    <a:pt x="2027" y="891"/>
                    <a:pt x="2027" y="891"/>
                  </a:cubicBezTo>
                  <a:cubicBezTo>
                    <a:pt x="2027" y="891"/>
                    <a:pt x="2027" y="891"/>
                    <a:pt x="2026" y="891"/>
                  </a:cubicBezTo>
                  <a:cubicBezTo>
                    <a:pt x="2026" y="891"/>
                    <a:pt x="2026" y="891"/>
                    <a:pt x="2025" y="892"/>
                  </a:cubicBezTo>
                  <a:cubicBezTo>
                    <a:pt x="2025" y="892"/>
                    <a:pt x="2025" y="892"/>
                    <a:pt x="2024" y="892"/>
                  </a:cubicBezTo>
                  <a:cubicBezTo>
                    <a:pt x="2024" y="892"/>
                    <a:pt x="2024" y="892"/>
                    <a:pt x="2023" y="892"/>
                  </a:cubicBezTo>
                  <a:cubicBezTo>
                    <a:pt x="2023" y="892"/>
                    <a:pt x="2023" y="892"/>
                    <a:pt x="2023" y="892"/>
                  </a:cubicBezTo>
                  <a:cubicBezTo>
                    <a:pt x="2023" y="892"/>
                    <a:pt x="2024" y="892"/>
                    <a:pt x="2024" y="892"/>
                  </a:cubicBezTo>
                  <a:cubicBezTo>
                    <a:pt x="2024" y="891"/>
                    <a:pt x="2024" y="891"/>
                    <a:pt x="2024" y="891"/>
                  </a:cubicBezTo>
                  <a:cubicBezTo>
                    <a:pt x="2025" y="891"/>
                    <a:pt x="2025" y="891"/>
                    <a:pt x="2025" y="891"/>
                  </a:cubicBezTo>
                  <a:cubicBezTo>
                    <a:pt x="2026" y="890"/>
                    <a:pt x="2026" y="890"/>
                    <a:pt x="2027" y="890"/>
                  </a:cubicBezTo>
                  <a:cubicBezTo>
                    <a:pt x="2027" y="889"/>
                    <a:pt x="2028" y="889"/>
                    <a:pt x="2028" y="888"/>
                  </a:cubicBezTo>
                  <a:cubicBezTo>
                    <a:pt x="2029" y="888"/>
                    <a:pt x="2029" y="888"/>
                    <a:pt x="2030" y="887"/>
                  </a:cubicBezTo>
                  <a:cubicBezTo>
                    <a:pt x="2030" y="887"/>
                    <a:pt x="2031" y="887"/>
                    <a:pt x="2031" y="886"/>
                  </a:cubicBezTo>
                  <a:cubicBezTo>
                    <a:pt x="2032" y="886"/>
                    <a:pt x="2033" y="885"/>
                    <a:pt x="2034" y="885"/>
                  </a:cubicBezTo>
                  <a:cubicBezTo>
                    <a:pt x="2035" y="884"/>
                    <a:pt x="2035" y="884"/>
                    <a:pt x="2036" y="884"/>
                  </a:cubicBezTo>
                  <a:cubicBezTo>
                    <a:pt x="2036" y="884"/>
                    <a:pt x="2037" y="883"/>
                    <a:pt x="2037" y="883"/>
                  </a:cubicBezTo>
                  <a:cubicBezTo>
                    <a:pt x="2038" y="883"/>
                    <a:pt x="2039" y="882"/>
                    <a:pt x="2040" y="882"/>
                  </a:cubicBezTo>
                  <a:cubicBezTo>
                    <a:pt x="2041" y="882"/>
                    <a:pt x="2042" y="882"/>
                    <a:pt x="2043" y="881"/>
                  </a:cubicBezTo>
                  <a:cubicBezTo>
                    <a:pt x="2043" y="881"/>
                    <a:pt x="2044" y="881"/>
                    <a:pt x="2045" y="880"/>
                  </a:cubicBezTo>
                  <a:cubicBezTo>
                    <a:pt x="2047" y="880"/>
                    <a:pt x="2048" y="879"/>
                    <a:pt x="2049" y="879"/>
                  </a:cubicBezTo>
                  <a:cubicBezTo>
                    <a:pt x="2050" y="879"/>
                    <a:pt x="2051" y="879"/>
                    <a:pt x="2052" y="878"/>
                  </a:cubicBezTo>
                  <a:cubicBezTo>
                    <a:pt x="2052" y="878"/>
                    <a:pt x="2053" y="878"/>
                    <a:pt x="2053" y="878"/>
                  </a:cubicBezTo>
                  <a:cubicBezTo>
                    <a:pt x="2053" y="878"/>
                    <a:pt x="2052" y="878"/>
                    <a:pt x="2052" y="878"/>
                  </a:cubicBezTo>
                  <a:cubicBezTo>
                    <a:pt x="2051" y="878"/>
                    <a:pt x="2051" y="878"/>
                    <a:pt x="2051" y="878"/>
                  </a:cubicBezTo>
                  <a:cubicBezTo>
                    <a:pt x="2050" y="878"/>
                    <a:pt x="2050" y="878"/>
                    <a:pt x="2049" y="878"/>
                  </a:cubicBezTo>
                  <a:cubicBezTo>
                    <a:pt x="2048" y="878"/>
                    <a:pt x="2046" y="878"/>
                    <a:pt x="2045" y="878"/>
                  </a:cubicBezTo>
                  <a:cubicBezTo>
                    <a:pt x="2044" y="879"/>
                    <a:pt x="2043" y="879"/>
                    <a:pt x="2042" y="879"/>
                  </a:cubicBezTo>
                  <a:cubicBezTo>
                    <a:pt x="2041" y="879"/>
                    <a:pt x="2041" y="879"/>
                    <a:pt x="2041" y="879"/>
                  </a:cubicBezTo>
                  <a:cubicBezTo>
                    <a:pt x="2040" y="879"/>
                    <a:pt x="2040" y="880"/>
                    <a:pt x="2039" y="880"/>
                  </a:cubicBezTo>
                  <a:cubicBezTo>
                    <a:pt x="2038" y="880"/>
                    <a:pt x="2037" y="880"/>
                    <a:pt x="2036" y="881"/>
                  </a:cubicBezTo>
                  <a:cubicBezTo>
                    <a:pt x="2036" y="881"/>
                    <a:pt x="2035" y="881"/>
                    <a:pt x="2035" y="882"/>
                  </a:cubicBezTo>
                  <a:cubicBezTo>
                    <a:pt x="2034" y="882"/>
                    <a:pt x="2033" y="882"/>
                    <a:pt x="2033" y="882"/>
                  </a:cubicBezTo>
                  <a:cubicBezTo>
                    <a:pt x="2032" y="883"/>
                    <a:pt x="2031" y="884"/>
                    <a:pt x="2030" y="884"/>
                  </a:cubicBezTo>
                  <a:cubicBezTo>
                    <a:pt x="2029" y="885"/>
                    <a:pt x="2029" y="885"/>
                    <a:pt x="2028" y="885"/>
                  </a:cubicBezTo>
                  <a:cubicBezTo>
                    <a:pt x="2028" y="886"/>
                    <a:pt x="2027" y="886"/>
                    <a:pt x="2027" y="886"/>
                  </a:cubicBezTo>
                  <a:cubicBezTo>
                    <a:pt x="2026" y="887"/>
                    <a:pt x="2026" y="887"/>
                    <a:pt x="2025" y="888"/>
                  </a:cubicBezTo>
                  <a:cubicBezTo>
                    <a:pt x="2025" y="888"/>
                    <a:pt x="2024" y="888"/>
                    <a:pt x="2024" y="889"/>
                  </a:cubicBezTo>
                  <a:cubicBezTo>
                    <a:pt x="2023" y="890"/>
                    <a:pt x="2023" y="890"/>
                    <a:pt x="2023" y="890"/>
                  </a:cubicBezTo>
                  <a:cubicBezTo>
                    <a:pt x="2022" y="890"/>
                    <a:pt x="2022" y="890"/>
                    <a:pt x="2022" y="890"/>
                  </a:cubicBezTo>
                  <a:cubicBezTo>
                    <a:pt x="2022" y="891"/>
                    <a:pt x="2021" y="891"/>
                    <a:pt x="2021" y="892"/>
                  </a:cubicBezTo>
                  <a:cubicBezTo>
                    <a:pt x="2020" y="892"/>
                    <a:pt x="2020" y="893"/>
                    <a:pt x="2019" y="893"/>
                  </a:cubicBezTo>
                  <a:cubicBezTo>
                    <a:pt x="2019" y="894"/>
                    <a:pt x="2018" y="894"/>
                    <a:pt x="2018" y="895"/>
                  </a:cubicBezTo>
                  <a:cubicBezTo>
                    <a:pt x="2017" y="896"/>
                    <a:pt x="2016" y="897"/>
                    <a:pt x="2015" y="898"/>
                  </a:cubicBezTo>
                  <a:cubicBezTo>
                    <a:pt x="2015" y="899"/>
                    <a:pt x="2015" y="899"/>
                    <a:pt x="2014" y="900"/>
                  </a:cubicBezTo>
                  <a:cubicBezTo>
                    <a:pt x="2013" y="902"/>
                    <a:pt x="2013" y="902"/>
                    <a:pt x="2013" y="902"/>
                  </a:cubicBezTo>
                  <a:cubicBezTo>
                    <a:pt x="2013" y="902"/>
                    <a:pt x="2013" y="902"/>
                    <a:pt x="2013" y="902"/>
                  </a:cubicBezTo>
                  <a:cubicBezTo>
                    <a:pt x="2012" y="903"/>
                    <a:pt x="2012" y="903"/>
                    <a:pt x="2012" y="903"/>
                  </a:cubicBezTo>
                  <a:cubicBezTo>
                    <a:pt x="2012" y="904"/>
                    <a:pt x="2012" y="905"/>
                    <a:pt x="2011" y="905"/>
                  </a:cubicBezTo>
                  <a:cubicBezTo>
                    <a:pt x="2010" y="908"/>
                    <a:pt x="2009" y="910"/>
                    <a:pt x="2008" y="913"/>
                  </a:cubicBezTo>
                  <a:cubicBezTo>
                    <a:pt x="2008" y="915"/>
                    <a:pt x="2007" y="917"/>
                    <a:pt x="2006" y="919"/>
                  </a:cubicBezTo>
                  <a:cubicBezTo>
                    <a:pt x="2005" y="922"/>
                    <a:pt x="2005" y="924"/>
                    <a:pt x="2004" y="925"/>
                  </a:cubicBezTo>
                  <a:cubicBezTo>
                    <a:pt x="2004" y="926"/>
                    <a:pt x="2003" y="927"/>
                    <a:pt x="2003" y="928"/>
                  </a:cubicBezTo>
                  <a:cubicBezTo>
                    <a:pt x="2002" y="929"/>
                    <a:pt x="2002" y="930"/>
                    <a:pt x="2002" y="930"/>
                  </a:cubicBezTo>
                  <a:cubicBezTo>
                    <a:pt x="2001" y="931"/>
                    <a:pt x="2001" y="932"/>
                    <a:pt x="2000" y="932"/>
                  </a:cubicBezTo>
                  <a:cubicBezTo>
                    <a:pt x="2000" y="933"/>
                    <a:pt x="2000" y="933"/>
                    <a:pt x="1999" y="934"/>
                  </a:cubicBezTo>
                  <a:cubicBezTo>
                    <a:pt x="1999" y="934"/>
                    <a:pt x="1999" y="934"/>
                    <a:pt x="1999" y="934"/>
                  </a:cubicBezTo>
                  <a:cubicBezTo>
                    <a:pt x="1996" y="935"/>
                    <a:pt x="1992" y="936"/>
                    <a:pt x="1988" y="937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5" y="938"/>
                    <a:pt x="1985" y="938"/>
                    <a:pt x="1985" y="938"/>
                  </a:cubicBezTo>
                  <a:cubicBezTo>
                    <a:pt x="1984" y="939"/>
                    <a:pt x="1983" y="939"/>
                    <a:pt x="1982" y="939"/>
                  </a:cubicBezTo>
                  <a:cubicBezTo>
                    <a:pt x="1981" y="940"/>
                    <a:pt x="1979" y="941"/>
                    <a:pt x="1977" y="942"/>
                  </a:cubicBezTo>
                  <a:cubicBezTo>
                    <a:pt x="1974" y="944"/>
                    <a:pt x="1970" y="946"/>
                    <a:pt x="1967" y="949"/>
                  </a:cubicBezTo>
                  <a:cubicBezTo>
                    <a:pt x="1966" y="949"/>
                    <a:pt x="1966" y="949"/>
                    <a:pt x="1965" y="950"/>
                  </a:cubicBezTo>
                  <a:cubicBezTo>
                    <a:pt x="1966" y="949"/>
                    <a:pt x="1967" y="947"/>
                    <a:pt x="1967" y="946"/>
                  </a:cubicBezTo>
                  <a:cubicBezTo>
                    <a:pt x="1967" y="946"/>
                    <a:pt x="1968" y="945"/>
                    <a:pt x="1968" y="944"/>
                  </a:cubicBezTo>
                  <a:cubicBezTo>
                    <a:pt x="1968" y="943"/>
                    <a:pt x="1969" y="942"/>
                    <a:pt x="1969" y="942"/>
                  </a:cubicBezTo>
                  <a:cubicBezTo>
                    <a:pt x="1970" y="940"/>
                    <a:pt x="1970" y="938"/>
                    <a:pt x="1971" y="937"/>
                  </a:cubicBezTo>
                  <a:cubicBezTo>
                    <a:pt x="1971" y="937"/>
                    <a:pt x="1971" y="937"/>
                    <a:pt x="1971" y="937"/>
                  </a:cubicBezTo>
                  <a:cubicBezTo>
                    <a:pt x="1989" y="925"/>
                    <a:pt x="1994" y="910"/>
                    <a:pt x="1976" y="892"/>
                  </a:cubicBezTo>
                  <a:cubicBezTo>
                    <a:pt x="1972" y="909"/>
                    <a:pt x="1956" y="916"/>
                    <a:pt x="1969" y="935"/>
                  </a:cubicBezTo>
                  <a:cubicBezTo>
                    <a:pt x="1969" y="935"/>
                    <a:pt x="1969" y="936"/>
                    <a:pt x="1969" y="936"/>
                  </a:cubicBezTo>
                  <a:cubicBezTo>
                    <a:pt x="1968" y="938"/>
                    <a:pt x="1968" y="939"/>
                    <a:pt x="1967" y="941"/>
                  </a:cubicBezTo>
                  <a:cubicBezTo>
                    <a:pt x="1967" y="942"/>
                    <a:pt x="1967" y="942"/>
                    <a:pt x="1966" y="943"/>
                  </a:cubicBezTo>
                  <a:cubicBezTo>
                    <a:pt x="1966" y="944"/>
                    <a:pt x="1966" y="945"/>
                    <a:pt x="1965" y="945"/>
                  </a:cubicBezTo>
                  <a:cubicBezTo>
                    <a:pt x="1964" y="948"/>
                    <a:pt x="1962" y="951"/>
                    <a:pt x="1961" y="953"/>
                  </a:cubicBezTo>
                  <a:cubicBezTo>
                    <a:pt x="1961" y="953"/>
                    <a:pt x="1961" y="953"/>
                    <a:pt x="1960" y="953"/>
                  </a:cubicBezTo>
                  <a:cubicBezTo>
                    <a:pt x="1956" y="956"/>
                    <a:pt x="1951" y="959"/>
                    <a:pt x="1947" y="962"/>
                  </a:cubicBezTo>
                  <a:cubicBezTo>
                    <a:pt x="1946" y="962"/>
                    <a:pt x="1945" y="963"/>
                    <a:pt x="1944" y="963"/>
                  </a:cubicBezTo>
                  <a:cubicBezTo>
                    <a:pt x="1944" y="963"/>
                    <a:pt x="1944" y="963"/>
                    <a:pt x="1944" y="963"/>
                  </a:cubicBezTo>
                  <a:cubicBezTo>
                    <a:pt x="1944" y="963"/>
                    <a:pt x="1944" y="963"/>
                    <a:pt x="1944" y="963"/>
                  </a:cubicBezTo>
                  <a:cubicBezTo>
                    <a:pt x="1944" y="963"/>
                    <a:pt x="1944" y="963"/>
                    <a:pt x="1944" y="963"/>
                  </a:cubicBezTo>
                  <a:cubicBezTo>
                    <a:pt x="1944" y="963"/>
                    <a:pt x="1943" y="963"/>
                    <a:pt x="1943" y="963"/>
                  </a:cubicBezTo>
                  <a:cubicBezTo>
                    <a:pt x="1943" y="964"/>
                    <a:pt x="1943" y="964"/>
                    <a:pt x="1943" y="964"/>
                  </a:cubicBezTo>
                  <a:cubicBezTo>
                    <a:pt x="1943" y="964"/>
                    <a:pt x="1943" y="964"/>
                    <a:pt x="1943" y="964"/>
                  </a:cubicBezTo>
                  <a:cubicBezTo>
                    <a:pt x="1941" y="964"/>
                    <a:pt x="1941" y="964"/>
                    <a:pt x="1941" y="964"/>
                  </a:cubicBezTo>
                  <a:cubicBezTo>
                    <a:pt x="1940" y="965"/>
                    <a:pt x="1940" y="965"/>
                    <a:pt x="1940" y="965"/>
                  </a:cubicBezTo>
                  <a:cubicBezTo>
                    <a:pt x="1938" y="966"/>
                    <a:pt x="1938" y="966"/>
                    <a:pt x="1938" y="966"/>
                  </a:cubicBezTo>
                  <a:cubicBezTo>
                    <a:pt x="1938" y="966"/>
                    <a:pt x="1937" y="966"/>
                    <a:pt x="1936" y="967"/>
                  </a:cubicBezTo>
                  <a:cubicBezTo>
                    <a:pt x="1932" y="968"/>
                    <a:pt x="1928" y="969"/>
                    <a:pt x="1924" y="970"/>
                  </a:cubicBezTo>
                  <a:cubicBezTo>
                    <a:pt x="1917" y="972"/>
                    <a:pt x="1909" y="973"/>
                    <a:pt x="1901" y="974"/>
                  </a:cubicBezTo>
                  <a:cubicBezTo>
                    <a:pt x="1900" y="974"/>
                    <a:pt x="1899" y="974"/>
                    <a:pt x="1898" y="974"/>
                  </a:cubicBezTo>
                  <a:cubicBezTo>
                    <a:pt x="1898" y="974"/>
                    <a:pt x="1899" y="974"/>
                    <a:pt x="1899" y="973"/>
                  </a:cubicBezTo>
                  <a:cubicBezTo>
                    <a:pt x="1899" y="973"/>
                    <a:pt x="1900" y="973"/>
                    <a:pt x="1900" y="972"/>
                  </a:cubicBezTo>
                  <a:cubicBezTo>
                    <a:pt x="1900" y="972"/>
                    <a:pt x="1901" y="972"/>
                    <a:pt x="1901" y="971"/>
                  </a:cubicBezTo>
                  <a:cubicBezTo>
                    <a:pt x="1901" y="971"/>
                    <a:pt x="1901" y="971"/>
                    <a:pt x="1902" y="970"/>
                  </a:cubicBezTo>
                  <a:cubicBezTo>
                    <a:pt x="1902" y="970"/>
                    <a:pt x="1903" y="969"/>
                    <a:pt x="1904" y="968"/>
                  </a:cubicBezTo>
                  <a:cubicBezTo>
                    <a:pt x="1904" y="967"/>
                    <a:pt x="1905" y="966"/>
                    <a:pt x="1906" y="965"/>
                  </a:cubicBezTo>
                  <a:cubicBezTo>
                    <a:pt x="1906" y="965"/>
                    <a:pt x="1906" y="964"/>
                    <a:pt x="1906" y="964"/>
                  </a:cubicBezTo>
                  <a:cubicBezTo>
                    <a:pt x="1907" y="963"/>
                    <a:pt x="1907" y="962"/>
                    <a:pt x="1907" y="962"/>
                  </a:cubicBezTo>
                  <a:cubicBezTo>
                    <a:pt x="1908" y="961"/>
                    <a:pt x="1908" y="960"/>
                    <a:pt x="1908" y="960"/>
                  </a:cubicBezTo>
                  <a:cubicBezTo>
                    <a:pt x="1908" y="959"/>
                    <a:pt x="1909" y="958"/>
                    <a:pt x="1909" y="958"/>
                  </a:cubicBezTo>
                  <a:cubicBezTo>
                    <a:pt x="1910" y="955"/>
                    <a:pt x="1911" y="952"/>
                    <a:pt x="1911" y="948"/>
                  </a:cubicBezTo>
                  <a:cubicBezTo>
                    <a:pt x="1912" y="945"/>
                    <a:pt x="1912" y="941"/>
                    <a:pt x="1913" y="937"/>
                  </a:cubicBezTo>
                  <a:cubicBezTo>
                    <a:pt x="1913" y="934"/>
                    <a:pt x="1914" y="930"/>
                    <a:pt x="1914" y="926"/>
                  </a:cubicBezTo>
                  <a:cubicBezTo>
                    <a:pt x="1915" y="922"/>
                    <a:pt x="1915" y="918"/>
                    <a:pt x="1917" y="915"/>
                  </a:cubicBezTo>
                  <a:cubicBezTo>
                    <a:pt x="1917" y="913"/>
                    <a:pt x="1917" y="913"/>
                    <a:pt x="1917" y="913"/>
                  </a:cubicBezTo>
                  <a:cubicBezTo>
                    <a:pt x="1917" y="912"/>
                    <a:pt x="1917" y="912"/>
                    <a:pt x="1917" y="912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0"/>
                    <a:pt x="1918" y="910"/>
                    <a:pt x="1918" y="910"/>
                  </a:cubicBezTo>
                  <a:cubicBezTo>
                    <a:pt x="1919" y="909"/>
                    <a:pt x="1919" y="909"/>
                    <a:pt x="1919" y="909"/>
                  </a:cubicBezTo>
                  <a:cubicBezTo>
                    <a:pt x="1919" y="909"/>
                    <a:pt x="1919" y="908"/>
                    <a:pt x="1919" y="908"/>
                  </a:cubicBezTo>
                  <a:cubicBezTo>
                    <a:pt x="1920" y="906"/>
                    <a:pt x="1920" y="906"/>
                    <a:pt x="1920" y="906"/>
                  </a:cubicBezTo>
                  <a:cubicBezTo>
                    <a:pt x="1920" y="906"/>
                    <a:pt x="1921" y="905"/>
                    <a:pt x="1921" y="904"/>
                  </a:cubicBezTo>
                  <a:cubicBezTo>
                    <a:pt x="1922" y="903"/>
                    <a:pt x="1922" y="902"/>
                    <a:pt x="1923" y="902"/>
                  </a:cubicBezTo>
                  <a:cubicBezTo>
                    <a:pt x="1923" y="901"/>
                    <a:pt x="1924" y="900"/>
                    <a:pt x="1924" y="899"/>
                  </a:cubicBezTo>
                  <a:cubicBezTo>
                    <a:pt x="1925" y="898"/>
                    <a:pt x="1925" y="898"/>
                    <a:pt x="1926" y="897"/>
                  </a:cubicBezTo>
                  <a:cubicBezTo>
                    <a:pt x="1927" y="896"/>
                    <a:pt x="1927" y="896"/>
                    <a:pt x="1928" y="895"/>
                  </a:cubicBezTo>
                  <a:cubicBezTo>
                    <a:pt x="1928" y="894"/>
                    <a:pt x="1929" y="894"/>
                    <a:pt x="1930" y="893"/>
                  </a:cubicBezTo>
                  <a:cubicBezTo>
                    <a:pt x="1930" y="892"/>
                    <a:pt x="1931" y="892"/>
                    <a:pt x="1932" y="891"/>
                  </a:cubicBezTo>
                  <a:cubicBezTo>
                    <a:pt x="1932" y="891"/>
                    <a:pt x="1933" y="890"/>
                    <a:pt x="1934" y="890"/>
                  </a:cubicBezTo>
                  <a:cubicBezTo>
                    <a:pt x="1934" y="889"/>
                    <a:pt x="1935" y="889"/>
                    <a:pt x="1936" y="888"/>
                  </a:cubicBezTo>
                  <a:cubicBezTo>
                    <a:pt x="1937" y="887"/>
                    <a:pt x="1938" y="886"/>
                    <a:pt x="1940" y="885"/>
                  </a:cubicBezTo>
                  <a:cubicBezTo>
                    <a:pt x="1941" y="885"/>
                    <a:pt x="1941" y="885"/>
                    <a:pt x="1942" y="884"/>
                  </a:cubicBezTo>
                  <a:cubicBezTo>
                    <a:pt x="1943" y="884"/>
                    <a:pt x="1943" y="884"/>
                    <a:pt x="1944" y="883"/>
                  </a:cubicBezTo>
                  <a:cubicBezTo>
                    <a:pt x="1945" y="883"/>
                    <a:pt x="1947" y="882"/>
                    <a:pt x="1948" y="882"/>
                  </a:cubicBezTo>
                  <a:cubicBezTo>
                    <a:pt x="1948" y="881"/>
                    <a:pt x="1949" y="881"/>
                    <a:pt x="1949" y="881"/>
                  </a:cubicBezTo>
                  <a:cubicBezTo>
                    <a:pt x="1950" y="881"/>
                    <a:pt x="1951" y="880"/>
                    <a:pt x="1951" y="880"/>
                  </a:cubicBezTo>
                  <a:cubicBezTo>
                    <a:pt x="1953" y="879"/>
                    <a:pt x="1955" y="879"/>
                    <a:pt x="1957" y="878"/>
                  </a:cubicBezTo>
                  <a:cubicBezTo>
                    <a:pt x="1959" y="878"/>
                    <a:pt x="1960" y="878"/>
                    <a:pt x="1961" y="878"/>
                  </a:cubicBezTo>
                  <a:cubicBezTo>
                    <a:pt x="1962" y="878"/>
                    <a:pt x="1962" y="877"/>
                    <a:pt x="1962" y="877"/>
                  </a:cubicBezTo>
                  <a:cubicBezTo>
                    <a:pt x="1962" y="877"/>
                    <a:pt x="1962" y="877"/>
                    <a:pt x="1961" y="877"/>
                  </a:cubicBezTo>
                  <a:cubicBezTo>
                    <a:pt x="1960" y="877"/>
                    <a:pt x="1959" y="877"/>
                    <a:pt x="1957" y="878"/>
                  </a:cubicBezTo>
                  <a:cubicBezTo>
                    <a:pt x="1955" y="878"/>
                    <a:pt x="1953" y="878"/>
                    <a:pt x="1951" y="878"/>
                  </a:cubicBezTo>
                  <a:cubicBezTo>
                    <a:pt x="1950" y="879"/>
                    <a:pt x="1949" y="879"/>
                    <a:pt x="1949" y="879"/>
                  </a:cubicBezTo>
                  <a:cubicBezTo>
                    <a:pt x="1949" y="879"/>
                    <a:pt x="1948" y="879"/>
                    <a:pt x="1948" y="879"/>
                  </a:cubicBezTo>
                  <a:cubicBezTo>
                    <a:pt x="1949" y="879"/>
                    <a:pt x="1949" y="878"/>
                    <a:pt x="1950" y="878"/>
                  </a:cubicBezTo>
                  <a:cubicBezTo>
                    <a:pt x="1950" y="877"/>
                    <a:pt x="1951" y="876"/>
                    <a:pt x="1952" y="876"/>
                  </a:cubicBezTo>
                  <a:cubicBezTo>
                    <a:pt x="1952" y="875"/>
                    <a:pt x="1953" y="874"/>
                    <a:pt x="1953" y="874"/>
                  </a:cubicBezTo>
                  <a:cubicBezTo>
                    <a:pt x="1954" y="873"/>
                    <a:pt x="1954" y="873"/>
                    <a:pt x="1955" y="872"/>
                  </a:cubicBezTo>
                  <a:cubicBezTo>
                    <a:pt x="1970" y="872"/>
                    <a:pt x="1968" y="850"/>
                    <a:pt x="1963" y="841"/>
                  </a:cubicBezTo>
                  <a:cubicBezTo>
                    <a:pt x="1962" y="847"/>
                    <a:pt x="1962" y="850"/>
                    <a:pt x="1958" y="855"/>
                  </a:cubicBezTo>
                  <a:cubicBezTo>
                    <a:pt x="1955" y="858"/>
                    <a:pt x="1948" y="864"/>
                    <a:pt x="1954" y="868"/>
                  </a:cubicBezTo>
                  <a:cubicBezTo>
                    <a:pt x="1954" y="868"/>
                    <a:pt x="1954" y="868"/>
                    <a:pt x="1954" y="868"/>
                  </a:cubicBezTo>
                  <a:cubicBezTo>
                    <a:pt x="1953" y="869"/>
                    <a:pt x="1953" y="871"/>
                    <a:pt x="1953" y="872"/>
                  </a:cubicBezTo>
                  <a:cubicBezTo>
                    <a:pt x="1953" y="872"/>
                    <a:pt x="1953" y="872"/>
                    <a:pt x="1953" y="872"/>
                  </a:cubicBezTo>
                  <a:cubicBezTo>
                    <a:pt x="1953" y="872"/>
                    <a:pt x="1952" y="872"/>
                    <a:pt x="1952" y="873"/>
                  </a:cubicBezTo>
                  <a:cubicBezTo>
                    <a:pt x="1952" y="873"/>
                    <a:pt x="1951" y="874"/>
                    <a:pt x="1950" y="875"/>
                  </a:cubicBezTo>
                  <a:cubicBezTo>
                    <a:pt x="1950" y="875"/>
                    <a:pt x="1949" y="876"/>
                    <a:pt x="1949" y="876"/>
                  </a:cubicBezTo>
                  <a:cubicBezTo>
                    <a:pt x="1948" y="877"/>
                    <a:pt x="1947" y="878"/>
                    <a:pt x="1947" y="878"/>
                  </a:cubicBezTo>
                  <a:cubicBezTo>
                    <a:pt x="1946" y="879"/>
                    <a:pt x="1946" y="879"/>
                    <a:pt x="1945" y="880"/>
                  </a:cubicBezTo>
                  <a:cubicBezTo>
                    <a:pt x="1945" y="880"/>
                    <a:pt x="1945" y="880"/>
                    <a:pt x="1945" y="880"/>
                  </a:cubicBezTo>
                  <a:cubicBezTo>
                    <a:pt x="1945" y="880"/>
                    <a:pt x="1945" y="880"/>
                    <a:pt x="1944" y="880"/>
                  </a:cubicBezTo>
                  <a:cubicBezTo>
                    <a:pt x="1944" y="880"/>
                    <a:pt x="1944" y="880"/>
                    <a:pt x="1944" y="881"/>
                  </a:cubicBezTo>
                  <a:cubicBezTo>
                    <a:pt x="1944" y="881"/>
                    <a:pt x="1944" y="881"/>
                    <a:pt x="1944" y="881"/>
                  </a:cubicBezTo>
                  <a:cubicBezTo>
                    <a:pt x="1943" y="881"/>
                    <a:pt x="1943" y="881"/>
                    <a:pt x="1943" y="881"/>
                  </a:cubicBezTo>
                  <a:cubicBezTo>
                    <a:pt x="1942" y="881"/>
                    <a:pt x="1941" y="882"/>
                    <a:pt x="1941" y="882"/>
                  </a:cubicBezTo>
                  <a:cubicBezTo>
                    <a:pt x="1940" y="882"/>
                    <a:pt x="1939" y="883"/>
                    <a:pt x="1939" y="883"/>
                  </a:cubicBezTo>
                  <a:cubicBezTo>
                    <a:pt x="1937" y="884"/>
                    <a:pt x="1936" y="885"/>
                    <a:pt x="1934" y="886"/>
                  </a:cubicBezTo>
                  <a:cubicBezTo>
                    <a:pt x="1934" y="887"/>
                    <a:pt x="1933" y="887"/>
                    <a:pt x="1932" y="888"/>
                  </a:cubicBezTo>
                  <a:cubicBezTo>
                    <a:pt x="1931" y="888"/>
                    <a:pt x="1931" y="889"/>
                    <a:pt x="1930" y="889"/>
                  </a:cubicBezTo>
                  <a:cubicBezTo>
                    <a:pt x="1929" y="890"/>
                    <a:pt x="1929" y="891"/>
                    <a:pt x="1928" y="891"/>
                  </a:cubicBezTo>
                  <a:cubicBezTo>
                    <a:pt x="1927" y="892"/>
                    <a:pt x="1927" y="893"/>
                    <a:pt x="1926" y="893"/>
                  </a:cubicBezTo>
                  <a:cubicBezTo>
                    <a:pt x="1925" y="894"/>
                    <a:pt x="1925" y="895"/>
                    <a:pt x="1924" y="895"/>
                  </a:cubicBezTo>
                  <a:cubicBezTo>
                    <a:pt x="1924" y="896"/>
                    <a:pt x="1923" y="897"/>
                    <a:pt x="1922" y="898"/>
                  </a:cubicBezTo>
                  <a:cubicBezTo>
                    <a:pt x="1922" y="899"/>
                    <a:pt x="1921" y="899"/>
                    <a:pt x="1921" y="900"/>
                  </a:cubicBezTo>
                  <a:cubicBezTo>
                    <a:pt x="1920" y="901"/>
                    <a:pt x="1920" y="902"/>
                    <a:pt x="1919" y="903"/>
                  </a:cubicBezTo>
                  <a:cubicBezTo>
                    <a:pt x="1919" y="903"/>
                    <a:pt x="1918" y="904"/>
                    <a:pt x="1918" y="905"/>
                  </a:cubicBezTo>
                  <a:cubicBezTo>
                    <a:pt x="1918" y="905"/>
                    <a:pt x="1918" y="905"/>
                    <a:pt x="1918" y="904"/>
                  </a:cubicBezTo>
                  <a:cubicBezTo>
                    <a:pt x="1918" y="904"/>
                    <a:pt x="1918" y="903"/>
                    <a:pt x="1917" y="903"/>
                  </a:cubicBezTo>
                  <a:cubicBezTo>
                    <a:pt x="1917" y="902"/>
                    <a:pt x="1917" y="901"/>
                    <a:pt x="1917" y="901"/>
                  </a:cubicBezTo>
                  <a:cubicBezTo>
                    <a:pt x="1917" y="900"/>
                    <a:pt x="1917" y="900"/>
                    <a:pt x="1917" y="900"/>
                  </a:cubicBezTo>
                  <a:cubicBezTo>
                    <a:pt x="1917" y="899"/>
                    <a:pt x="1917" y="899"/>
                    <a:pt x="1917" y="899"/>
                  </a:cubicBezTo>
                  <a:cubicBezTo>
                    <a:pt x="1916" y="898"/>
                    <a:pt x="1916" y="897"/>
                    <a:pt x="1916" y="896"/>
                  </a:cubicBezTo>
                  <a:cubicBezTo>
                    <a:pt x="1916" y="895"/>
                    <a:pt x="1915" y="894"/>
                    <a:pt x="1914" y="892"/>
                  </a:cubicBezTo>
                  <a:cubicBezTo>
                    <a:pt x="1914" y="891"/>
                    <a:pt x="1913" y="889"/>
                    <a:pt x="1912" y="888"/>
                  </a:cubicBezTo>
                  <a:cubicBezTo>
                    <a:pt x="1912" y="888"/>
                    <a:pt x="1912" y="887"/>
                    <a:pt x="1912" y="887"/>
                  </a:cubicBezTo>
                  <a:cubicBezTo>
                    <a:pt x="1920" y="871"/>
                    <a:pt x="1893" y="861"/>
                    <a:pt x="1882" y="858"/>
                  </a:cubicBezTo>
                  <a:cubicBezTo>
                    <a:pt x="1889" y="869"/>
                    <a:pt x="1885" y="897"/>
                    <a:pt x="1908" y="889"/>
                  </a:cubicBezTo>
                  <a:cubicBezTo>
                    <a:pt x="1908" y="887"/>
                    <a:pt x="1908" y="887"/>
                    <a:pt x="1908" y="887"/>
                  </a:cubicBezTo>
                  <a:cubicBezTo>
                    <a:pt x="1908" y="888"/>
                    <a:pt x="1909" y="889"/>
                    <a:pt x="1910" y="890"/>
                  </a:cubicBezTo>
                  <a:cubicBezTo>
                    <a:pt x="1910" y="889"/>
                    <a:pt x="1910" y="889"/>
                    <a:pt x="1910" y="889"/>
                  </a:cubicBezTo>
                  <a:cubicBezTo>
                    <a:pt x="1910" y="889"/>
                    <a:pt x="1911" y="889"/>
                    <a:pt x="1911" y="889"/>
                  </a:cubicBezTo>
                  <a:cubicBezTo>
                    <a:pt x="1911" y="890"/>
                    <a:pt x="1912" y="892"/>
                    <a:pt x="1913" y="893"/>
                  </a:cubicBezTo>
                  <a:cubicBezTo>
                    <a:pt x="1913" y="894"/>
                    <a:pt x="1914" y="896"/>
                    <a:pt x="1914" y="897"/>
                  </a:cubicBezTo>
                  <a:cubicBezTo>
                    <a:pt x="1914" y="898"/>
                    <a:pt x="1914" y="898"/>
                    <a:pt x="1915" y="899"/>
                  </a:cubicBezTo>
                  <a:cubicBezTo>
                    <a:pt x="1915" y="899"/>
                    <a:pt x="1915" y="900"/>
                    <a:pt x="1915" y="900"/>
                  </a:cubicBezTo>
                  <a:cubicBezTo>
                    <a:pt x="1915" y="900"/>
                    <a:pt x="1915" y="901"/>
                    <a:pt x="1915" y="901"/>
                  </a:cubicBezTo>
                  <a:cubicBezTo>
                    <a:pt x="1915" y="902"/>
                    <a:pt x="1915" y="902"/>
                    <a:pt x="1915" y="903"/>
                  </a:cubicBezTo>
                  <a:cubicBezTo>
                    <a:pt x="1915" y="903"/>
                    <a:pt x="1915" y="904"/>
                    <a:pt x="1915" y="905"/>
                  </a:cubicBezTo>
                  <a:cubicBezTo>
                    <a:pt x="1916" y="905"/>
                    <a:pt x="1916" y="905"/>
                    <a:pt x="1916" y="905"/>
                  </a:cubicBezTo>
                  <a:cubicBezTo>
                    <a:pt x="1916" y="906"/>
                    <a:pt x="1916" y="906"/>
                    <a:pt x="1916" y="906"/>
                  </a:cubicBezTo>
                  <a:cubicBezTo>
                    <a:pt x="1916" y="907"/>
                    <a:pt x="1916" y="907"/>
                    <a:pt x="1916" y="908"/>
                  </a:cubicBezTo>
                  <a:cubicBezTo>
                    <a:pt x="1916" y="908"/>
                    <a:pt x="1916" y="908"/>
                    <a:pt x="1916" y="909"/>
                  </a:cubicBezTo>
                  <a:cubicBezTo>
                    <a:pt x="1916" y="910"/>
                    <a:pt x="1916" y="910"/>
                    <a:pt x="1916" y="910"/>
                  </a:cubicBezTo>
                  <a:cubicBezTo>
                    <a:pt x="1915" y="910"/>
                    <a:pt x="1915" y="910"/>
                    <a:pt x="1915" y="910"/>
                  </a:cubicBezTo>
                  <a:cubicBezTo>
                    <a:pt x="1915" y="910"/>
                    <a:pt x="1915" y="910"/>
                    <a:pt x="1915" y="910"/>
                  </a:cubicBezTo>
                  <a:cubicBezTo>
                    <a:pt x="1915" y="911"/>
                    <a:pt x="1915" y="911"/>
                    <a:pt x="1915" y="911"/>
                  </a:cubicBezTo>
                  <a:cubicBezTo>
                    <a:pt x="1915" y="911"/>
                    <a:pt x="1915" y="911"/>
                    <a:pt x="1915" y="911"/>
                  </a:cubicBezTo>
                  <a:cubicBezTo>
                    <a:pt x="1915" y="911"/>
                    <a:pt x="1915" y="911"/>
                    <a:pt x="1915" y="911"/>
                  </a:cubicBezTo>
                  <a:cubicBezTo>
                    <a:pt x="1915" y="912"/>
                    <a:pt x="1915" y="912"/>
                    <a:pt x="1915" y="912"/>
                  </a:cubicBezTo>
                  <a:cubicBezTo>
                    <a:pt x="1914" y="914"/>
                    <a:pt x="1914" y="914"/>
                    <a:pt x="1914" y="914"/>
                  </a:cubicBezTo>
                  <a:cubicBezTo>
                    <a:pt x="1913" y="918"/>
                    <a:pt x="1912" y="922"/>
                    <a:pt x="1912" y="926"/>
                  </a:cubicBezTo>
                  <a:cubicBezTo>
                    <a:pt x="1911" y="930"/>
                    <a:pt x="1911" y="933"/>
                    <a:pt x="1910" y="937"/>
                  </a:cubicBezTo>
                  <a:cubicBezTo>
                    <a:pt x="1910" y="941"/>
                    <a:pt x="1909" y="944"/>
                    <a:pt x="1909" y="948"/>
                  </a:cubicBezTo>
                  <a:cubicBezTo>
                    <a:pt x="1908" y="951"/>
                    <a:pt x="1907" y="954"/>
                    <a:pt x="1907" y="957"/>
                  </a:cubicBezTo>
                  <a:cubicBezTo>
                    <a:pt x="1906" y="958"/>
                    <a:pt x="1906" y="960"/>
                    <a:pt x="1905" y="961"/>
                  </a:cubicBezTo>
                  <a:cubicBezTo>
                    <a:pt x="1905" y="961"/>
                    <a:pt x="1905" y="962"/>
                    <a:pt x="1904" y="963"/>
                  </a:cubicBezTo>
                  <a:cubicBezTo>
                    <a:pt x="1904" y="963"/>
                    <a:pt x="1904" y="964"/>
                    <a:pt x="1904" y="964"/>
                  </a:cubicBezTo>
                  <a:cubicBezTo>
                    <a:pt x="1903" y="967"/>
                    <a:pt x="1902" y="968"/>
                    <a:pt x="1901" y="970"/>
                  </a:cubicBezTo>
                  <a:cubicBezTo>
                    <a:pt x="1901" y="970"/>
                    <a:pt x="1901" y="971"/>
                    <a:pt x="1900" y="971"/>
                  </a:cubicBezTo>
                  <a:cubicBezTo>
                    <a:pt x="1900" y="971"/>
                    <a:pt x="1900" y="971"/>
                    <a:pt x="1900" y="972"/>
                  </a:cubicBezTo>
                  <a:cubicBezTo>
                    <a:pt x="1899" y="972"/>
                    <a:pt x="1899" y="973"/>
                    <a:pt x="1899" y="973"/>
                  </a:cubicBezTo>
                  <a:cubicBezTo>
                    <a:pt x="1898" y="973"/>
                    <a:pt x="1898" y="974"/>
                    <a:pt x="1898" y="974"/>
                  </a:cubicBezTo>
                  <a:cubicBezTo>
                    <a:pt x="1892" y="974"/>
                    <a:pt x="1886" y="975"/>
                    <a:pt x="1881" y="976"/>
                  </a:cubicBezTo>
                  <a:cubicBezTo>
                    <a:pt x="1845" y="961"/>
                    <a:pt x="1810" y="944"/>
                    <a:pt x="1780" y="927"/>
                  </a:cubicBezTo>
                  <a:cubicBezTo>
                    <a:pt x="1804" y="896"/>
                    <a:pt x="1825" y="869"/>
                    <a:pt x="1850" y="847"/>
                  </a:cubicBezTo>
                  <a:cubicBezTo>
                    <a:pt x="1882" y="819"/>
                    <a:pt x="1914" y="792"/>
                    <a:pt x="1945" y="764"/>
                  </a:cubicBezTo>
                  <a:cubicBezTo>
                    <a:pt x="1957" y="761"/>
                    <a:pt x="1970" y="757"/>
                    <a:pt x="1985" y="753"/>
                  </a:cubicBezTo>
                  <a:cubicBezTo>
                    <a:pt x="1988" y="752"/>
                    <a:pt x="1991" y="751"/>
                    <a:pt x="1994" y="750"/>
                  </a:cubicBezTo>
                  <a:cubicBezTo>
                    <a:pt x="1994" y="750"/>
                    <a:pt x="1994" y="750"/>
                    <a:pt x="1995" y="750"/>
                  </a:cubicBezTo>
                  <a:cubicBezTo>
                    <a:pt x="1995" y="750"/>
                    <a:pt x="1996" y="751"/>
                    <a:pt x="1996" y="751"/>
                  </a:cubicBezTo>
                  <a:cubicBezTo>
                    <a:pt x="1996" y="751"/>
                    <a:pt x="1997" y="751"/>
                    <a:pt x="1997" y="752"/>
                  </a:cubicBezTo>
                  <a:cubicBezTo>
                    <a:pt x="1997" y="752"/>
                    <a:pt x="1997" y="752"/>
                    <a:pt x="1998" y="752"/>
                  </a:cubicBezTo>
                  <a:cubicBezTo>
                    <a:pt x="1998" y="752"/>
                    <a:pt x="1998" y="752"/>
                    <a:pt x="1998" y="752"/>
                  </a:cubicBezTo>
                  <a:cubicBezTo>
                    <a:pt x="1999" y="753"/>
                    <a:pt x="1999" y="753"/>
                    <a:pt x="2000" y="754"/>
                  </a:cubicBezTo>
                  <a:cubicBezTo>
                    <a:pt x="2001" y="755"/>
                    <a:pt x="2002" y="756"/>
                    <a:pt x="2002" y="756"/>
                  </a:cubicBezTo>
                  <a:cubicBezTo>
                    <a:pt x="2003" y="757"/>
                    <a:pt x="2004" y="758"/>
                    <a:pt x="2004" y="759"/>
                  </a:cubicBezTo>
                  <a:cubicBezTo>
                    <a:pt x="2005" y="760"/>
                    <a:pt x="2006" y="761"/>
                    <a:pt x="2007" y="762"/>
                  </a:cubicBezTo>
                  <a:cubicBezTo>
                    <a:pt x="2007" y="763"/>
                    <a:pt x="2008" y="764"/>
                    <a:pt x="2009" y="765"/>
                  </a:cubicBezTo>
                  <a:cubicBezTo>
                    <a:pt x="2004" y="773"/>
                    <a:pt x="2013" y="783"/>
                    <a:pt x="2020" y="785"/>
                  </a:cubicBezTo>
                  <a:cubicBezTo>
                    <a:pt x="2030" y="788"/>
                    <a:pt x="2038" y="784"/>
                    <a:pt x="2044" y="777"/>
                  </a:cubicBezTo>
                  <a:cubicBezTo>
                    <a:pt x="2026" y="783"/>
                    <a:pt x="2029" y="761"/>
                    <a:pt x="2011" y="764"/>
                  </a:cubicBezTo>
                  <a:cubicBezTo>
                    <a:pt x="2010" y="763"/>
                    <a:pt x="2009" y="762"/>
                    <a:pt x="2008" y="761"/>
                  </a:cubicBezTo>
                  <a:cubicBezTo>
                    <a:pt x="2007" y="760"/>
                    <a:pt x="2007" y="759"/>
                    <a:pt x="2006" y="758"/>
                  </a:cubicBezTo>
                  <a:cubicBezTo>
                    <a:pt x="2005" y="757"/>
                    <a:pt x="2005" y="756"/>
                    <a:pt x="2004" y="755"/>
                  </a:cubicBezTo>
                  <a:cubicBezTo>
                    <a:pt x="2003" y="754"/>
                    <a:pt x="2002" y="753"/>
                    <a:pt x="2002" y="753"/>
                  </a:cubicBezTo>
                  <a:cubicBezTo>
                    <a:pt x="2001" y="752"/>
                    <a:pt x="2000" y="751"/>
                    <a:pt x="1999" y="751"/>
                  </a:cubicBezTo>
                  <a:cubicBezTo>
                    <a:pt x="1999" y="751"/>
                    <a:pt x="1999" y="750"/>
                    <a:pt x="1999" y="750"/>
                  </a:cubicBezTo>
                  <a:cubicBezTo>
                    <a:pt x="1998" y="750"/>
                    <a:pt x="1998" y="750"/>
                    <a:pt x="1998" y="750"/>
                  </a:cubicBezTo>
                  <a:cubicBezTo>
                    <a:pt x="1998" y="750"/>
                    <a:pt x="1997" y="750"/>
                    <a:pt x="1997" y="750"/>
                  </a:cubicBezTo>
                  <a:cubicBezTo>
                    <a:pt x="1996" y="750"/>
                    <a:pt x="1996" y="750"/>
                    <a:pt x="1995" y="750"/>
                  </a:cubicBezTo>
                  <a:cubicBezTo>
                    <a:pt x="2000" y="748"/>
                    <a:pt x="2004" y="747"/>
                    <a:pt x="2008" y="746"/>
                  </a:cubicBezTo>
                  <a:cubicBezTo>
                    <a:pt x="2016" y="744"/>
                    <a:pt x="2024" y="741"/>
                    <a:pt x="2032" y="740"/>
                  </a:cubicBezTo>
                  <a:cubicBezTo>
                    <a:pt x="2034" y="740"/>
                    <a:pt x="2036" y="740"/>
                    <a:pt x="2037" y="740"/>
                  </a:cubicBezTo>
                  <a:cubicBezTo>
                    <a:pt x="2039" y="740"/>
                    <a:pt x="2039" y="740"/>
                    <a:pt x="2040" y="740"/>
                  </a:cubicBezTo>
                  <a:cubicBezTo>
                    <a:pt x="2041" y="741"/>
                    <a:pt x="2042" y="741"/>
                    <a:pt x="2043" y="741"/>
                  </a:cubicBezTo>
                  <a:cubicBezTo>
                    <a:pt x="2047" y="741"/>
                    <a:pt x="2051" y="742"/>
                    <a:pt x="2055" y="743"/>
                  </a:cubicBezTo>
                  <a:cubicBezTo>
                    <a:pt x="2058" y="744"/>
                    <a:pt x="2061" y="744"/>
                    <a:pt x="2064" y="744"/>
                  </a:cubicBezTo>
                  <a:cubicBezTo>
                    <a:pt x="2064" y="745"/>
                    <a:pt x="2065" y="745"/>
                    <a:pt x="2065" y="746"/>
                  </a:cubicBezTo>
                  <a:cubicBezTo>
                    <a:pt x="2065" y="746"/>
                    <a:pt x="2065" y="747"/>
                    <a:pt x="2065" y="747"/>
                  </a:cubicBezTo>
                  <a:cubicBezTo>
                    <a:pt x="2065" y="748"/>
                    <a:pt x="2065" y="748"/>
                    <a:pt x="2065" y="749"/>
                  </a:cubicBezTo>
                  <a:cubicBezTo>
                    <a:pt x="2066" y="749"/>
                    <a:pt x="2066" y="750"/>
                    <a:pt x="2066" y="750"/>
                  </a:cubicBezTo>
                  <a:cubicBezTo>
                    <a:pt x="2066" y="750"/>
                    <a:pt x="2066" y="751"/>
                    <a:pt x="2066" y="751"/>
                  </a:cubicBezTo>
                  <a:cubicBezTo>
                    <a:pt x="2067" y="752"/>
                    <a:pt x="2067" y="754"/>
                    <a:pt x="2068" y="756"/>
                  </a:cubicBezTo>
                  <a:cubicBezTo>
                    <a:pt x="2068" y="757"/>
                    <a:pt x="2069" y="759"/>
                    <a:pt x="2069" y="761"/>
                  </a:cubicBezTo>
                  <a:cubicBezTo>
                    <a:pt x="2070" y="764"/>
                    <a:pt x="2071" y="768"/>
                    <a:pt x="2072" y="772"/>
                  </a:cubicBezTo>
                  <a:cubicBezTo>
                    <a:pt x="2073" y="774"/>
                    <a:pt x="2073" y="775"/>
                    <a:pt x="2074" y="777"/>
                  </a:cubicBezTo>
                  <a:cubicBezTo>
                    <a:pt x="2074" y="778"/>
                    <a:pt x="2074" y="779"/>
                    <a:pt x="2073" y="781"/>
                  </a:cubicBezTo>
                  <a:cubicBezTo>
                    <a:pt x="2073" y="781"/>
                    <a:pt x="2073" y="782"/>
                    <a:pt x="2073" y="782"/>
                  </a:cubicBezTo>
                  <a:cubicBezTo>
                    <a:pt x="2073" y="783"/>
                    <a:pt x="2073" y="784"/>
                    <a:pt x="2073" y="784"/>
                  </a:cubicBezTo>
                  <a:cubicBezTo>
                    <a:pt x="2073" y="785"/>
                    <a:pt x="2072" y="787"/>
                    <a:pt x="2072" y="788"/>
                  </a:cubicBezTo>
                  <a:cubicBezTo>
                    <a:pt x="2072" y="788"/>
                    <a:pt x="2072" y="788"/>
                    <a:pt x="2072" y="789"/>
                  </a:cubicBezTo>
                  <a:cubicBezTo>
                    <a:pt x="2058" y="796"/>
                    <a:pt x="2064" y="806"/>
                    <a:pt x="2060" y="818"/>
                  </a:cubicBezTo>
                  <a:cubicBezTo>
                    <a:pt x="2077" y="813"/>
                    <a:pt x="2079" y="802"/>
                    <a:pt x="2074" y="788"/>
                  </a:cubicBezTo>
                  <a:cubicBezTo>
                    <a:pt x="2074" y="788"/>
                    <a:pt x="2074" y="788"/>
                    <a:pt x="2074" y="788"/>
                  </a:cubicBezTo>
                  <a:cubicBezTo>
                    <a:pt x="2074" y="787"/>
                    <a:pt x="2074" y="786"/>
                    <a:pt x="2074" y="784"/>
                  </a:cubicBezTo>
                  <a:cubicBezTo>
                    <a:pt x="2074" y="784"/>
                    <a:pt x="2074" y="783"/>
                    <a:pt x="2075" y="783"/>
                  </a:cubicBezTo>
                  <a:cubicBezTo>
                    <a:pt x="2075" y="782"/>
                    <a:pt x="2075" y="781"/>
                    <a:pt x="2075" y="781"/>
                  </a:cubicBezTo>
                  <a:cubicBezTo>
                    <a:pt x="2075" y="780"/>
                    <a:pt x="2075" y="780"/>
                    <a:pt x="2075" y="780"/>
                  </a:cubicBezTo>
                  <a:cubicBezTo>
                    <a:pt x="2076" y="781"/>
                    <a:pt x="2076" y="782"/>
                    <a:pt x="2077" y="783"/>
                  </a:cubicBezTo>
                  <a:cubicBezTo>
                    <a:pt x="2079" y="787"/>
                    <a:pt x="2081" y="790"/>
                    <a:pt x="2082" y="792"/>
                  </a:cubicBezTo>
                  <a:cubicBezTo>
                    <a:pt x="2083" y="793"/>
                    <a:pt x="2083" y="793"/>
                    <a:pt x="2083" y="793"/>
                  </a:cubicBezTo>
                  <a:cubicBezTo>
                    <a:pt x="2083" y="793"/>
                    <a:pt x="2084" y="794"/>
                    <a:pt x="2084" y="794"/>
                  </a:cubicBezTo>
                  <a:cubicBezTo>
                    <a:pt x="2084" y="794"/>
                    <a:pt x="2085" y="795"/>
                    <a:pt x="2085" y="795"/>
                  </a:cubicBezTo>
                  <a:cubicBezTo>
                    <a:pt x="2086" y="796"/>
                    <a:pt x="2087" y="797"/>
                    <a:pt x="2088" y="797"/>
                  </a:cubicBezTo>
                  <a:cubicBezTo>
                    <a:pt x="2089" y="798"/>
                    <a:pt x="2089" y="798"/>
                    <a:pt x="2090" y="798"/>
                  </a:cubicBezTo>
                  <a:cubicBezTo>
                    <a:pt x="2090" y="799"/>
                    <a:pt x="2090" y="799"/>
                    <a:pt x="2090" y="799"/>
                  </a:cubicBezTo>
                  <a:cubicBezTo>
                    <a:pt x="2090" y="799"/>
                    <a:pt x="2090" y="798"/>
                    <a:pt x="2089" y="796"/>
                  </a:cubicBezTo>
                  <a:cubicBezTo>
                    <a:pt x="2088" y="796"/>
                    <a:pt x="2088" y="795"/>
                    <a:pt x="2087" y="794"/>
                  </a:cubicBezTo>
                  <a:cubicBezTo>
                    <a:pt x="2087" y="793"/>
                    <a:pt x="2087" y="793"/>
                    <a:pt x="2086" y="792"/>
                  </a:cubicBezTo>
                  <a:cubicBezTo>
                    <a:pt x="2086" y="792"/>
                    <a:pt x="2086" y="791"/>
                    <a:pt x="2086" y="791"/>
                  </a:cubicBezTo>
                  <a:cubicBezTo>
                    <a:pt x="2085" y="791"/>
                    <a:pt x="2085" y="791"/>
                    <a:pt x="2085" y="790"/>
                  </a:cubicBezTo>
                  <a:cubicBezTo>
                    <a:pt x="2085" y="790"/>
                    <a:pt x="2084" y="789"/>
                    <a:pt x="2084" y="789"/>
                  </a:cubicBezTo>
                  <a:cubicBezTo>
                    <a:pt x="2084" y="789"/>
                    <a:pt x="2084" y="789"/>
                    <a:pt x="2084" y="789"/>
                  </a:cubicBezTo>
                  <a:cubicBezTo>
                    <a:pt x="2084" y="789"/>
                    <a:pt x="2084" y="789"/>
                    <a:pt x="2085" y="789"/>
                  </a:cubicBezTo>
                  <a:cubicBezTo>
                    <a:pt x="2085" y="789"/>
                    <a:pt x="2085" y="789"/>
                    <a:pt x="2085" y="789"/>
                  </a:cubicBezTo>
                  <a:cubicBezTo>
                    <a:pt x="2086" y="790"/>
                    <a:pt x="2087" y="790"/>
                    <a:pt x="2088" y="791"/>
                  </a:cubicBezTo>
                  <a:cubicBezTo>
                    <a:pt x="2088" y="791"/>
                    <a:pt x="2089" y="792"/>
                    <a:pt x="2090" y="792"/>
                  </a:cubicBezTo>
                  <a:cubicBezTo>
                    <a:pt x="2091" y="792"/>
                    <a:pt x="2092" y="793"/>
                    <a:pt x="2093" y="793"/>
                  </a:cubicBezTo>
                  <a:cubicBezTo>
                    <a:pt x="2094" y="793"/>
                    <a:pt x="2095" y="794"/>
                    <a:pt x="2095" y="794"/>
                  </a:cubicBezTo>
                  <a:cubicBezTo>
                    <a:pt x="2095" y="794"/>
                    <a:pt x="2095" y="794"/>
                    <a:pt x="2095" y="794"/>
                  </a:cubicBezTo>
                  <a:cubicBezTo>
                    <a:pt x="2095" y="794"/>
                    <a:pt x="2095" y="794"/>
                    <a:pt x="2095" y="794"/>
                  </a:cubicBezTo>
                  <a:cubicBezTo>
                    <a:pt x="2095" y="794"/>
                    <a:pt x="2096" y="794"/>
                    <a:pt x="2096" y="794"/>
                  </a:cubicBezTo>
                  <a:cubicBezTo>
                    <a:pt x="2096" y="798"/>
                    <a:pt x="2103" y="804"/>
                    <a:pt x="2108" y="805"/>
                  </a:cubicBezTo>
                  <a:cubicBezTo>
                    <a:pt x="2115" y="806"/>
                    <a:pt x="2123" y="801"/>
                    <a:pt x="2129" y="798"/>
                  </a:cubicBezTo>
                  <a:cubicBezTo>
                    <a:pt x="2116" y="796"/>
                    <a:pt x="2110" y="784"/>
                    <a:pt x="2097" y="793"/>
                  </a:cubicBezTo>
                  <a:cubicBezTo>
                    <a:pt x="2096" y="792"/>
                    <a:pt x="2095" y="792"/>
                    <a:pt x="2094" y="791"/>
                  </a:cubicBezTo>
                  <a:cubicBezTo>
                    <a:pt x="2093" y="791"/>
                    <a:pt x="2092" y="791"/>
                    <a:pt x="2091" y="790"/>
                  </a:cubicBezTo>
                  <a:cubicBezTo>
                    <a:pt x="2090" y="790"/>
                    <a:pt x="2089" y="789"/>
                    <a:pt x="2088" y="789"/>
                  </a:cubicBezTo>
                  <a:cubicBezTo>
                    <a:pt x="2088" y="788"/>
                    <a:pt x="2087" y="788"/>
                    <a:pt x="2086" y="788"/>
                  </a:cubicBezTo>
                  <a:cubicBezTo>
                    <a:pt x="2086" y="788"/>
                    <a:pt x="2086" y="787"/>
                    <a:pt x="2086" y="787"/>
                  </a:cubicBezTo>
                  <a:cubicBezTo>
                    <a:pt x="2085" y="787"/>
                    <a:pt x="2085" y="787"/>
                    <a:pt x="2085" y="787"/>
                  </a:cubicBezTo>
                  <a:cubicBezTo>
                    <a:pt x="2085" y="787"/>
                    <a:pt x="2084" y="787"/>
                    <a:pt x="2084" y="787"/>
                  </a:cubicBezTo>
                  <a:cubicBezTo>
                    <a:pt x="2083" y="787"/>
                    <a:pt x="2083" y="786"/>
                    <a:pt x="2082" y="786"/>
                  </a:cubicBezTo>
                  <a:cubicBezTo>
                    <a:pt x="2082" y="786"/>
                    <a:pt x="2082" y="786"/>
                    <a:pt x="2082" y="786"/>
                  </a:cubicBezTo>
                  <a:cubicBezTo>
                    <a:pt x="2081" y="785"/>
                    <a:pt x="2080" y="783"/>
                    <a:pt x="2080" y="782"/>
                  </a:cubicBezTo>
                  <a:cubicBezTo>
                    <a:pt x="2079" y="780"/>
                    <a:pt x="2078" y="779"/>
                    <a:pt x="2077" y="777"/>
                  </a:cubicBezTo>
                  <a:cubicBezTo>
                    <a:pt x="2077" y="775"/>
                    <a:pt x="2076" y="773"/>
                    <a:pt x="2075" y="771"/>
                  </a:cubicBezTo>
                  <a:cubicBezTo>
                    <a:pt x="2074" y="767"/>
                    <a:pt x="2073" y="764"/>
                    <a:pt x="2072" y="760"/>
                  </a:cubicBezTo>
                  <a:cubicBezTo>
                    <a:pt x="2072" y="758"/>
                    <a:pt x="2071" y="756"/>
                    <a:pt x="2071" y="755"/>
                  </a:cubicBezTo>
                  <a:cubicBezTo>
                    <a:pt x="2070" y="753"/>
                    <a:pt x="2070" y="751"/>
                    <a:pt x="2069" y="750"/>
                  </a:cubicBezTo>
                  <a:cubicBezTo>
                    <a:pt x="2069" y="750"/>
                    <a:pt x="2069" y="749"/>
                    <a:pt x="2069" y="749"/>
                  </a:cubicBezTo>
                  <a:cubicBezTo>
                    <a:pt x="2069" y="748"/>
                    <a:pt x="2069" y="748"/>
                    <a:pt x="2068" y="748"/>
                  </a:cubicBezTo>
                  <a:cubicBezTo>
                    <a:pt x="2068" y="747"/>
                    <a:pt x="2068" y="747"/>
                    <a:pt x="2067" y="746"/>
                  </a:cubicBezTo>
                  <a:cubicBezTo>
                    <a:pt x="2067" y="746"/>
                    <a:pt x="2067" y="745"/>
                    <a:pt x="2066" y="745"/>
                  </a:cubicBezTo>
                  <a:cubicBezTo>
                    <a:pt x="2066" y="745"/>
                    <a:pt x="2066" y="745"/>
                    <a:pt x="2066" y="745"/>
                  </a:cubicBezTo>
                  <a:cubicBezTo>
                    <a:pt x="2071" y="745"/>
                    <a:pt x="2075" y="745"/>
                    <a:pt x="2079" y="745"/>
                  </a:cubicBezTo>
                  <a:cubicBezTo>
                    <a:pt x="2083" y="745"/>
                    <a:pt x="2087" y="745"/>
                    <a:pt x="2091" y="745"/>
                  </a:cubicBezTo>
                  <a:cubicBezTo>
                    <a:pt x="2094" y="745"/>
                    <a:pt x="2098" y="745"/>
                    <a:pt x="2102" y="744"/>
                  </a:cubicBezTo>
                  <a:cubicBezTo>
                    <a:pt x="2105" y="744"/>
                    <a:pt x="2108" y="744"/>
                    <a:pt x="2112" y="745"/>
                  </a:cubicBezTo>
                  <a:cubicBezTo>
                    <a:pt x="2112" y="745"/>
                    <a:pt x="2113" y="745"/>
                    <a:pt x="2114" y="745"/>
                  </a:cubicBezTo>
                  <a:cubicBezTo>
                    <a:pt x="2114" y="745"/>
                    <a:pt x="2114" y="745"/>
                    <a:pt x="2114" y="745"/>
                  </a:cubicBezTo>
                  <a:cubicBezTo>
                    <a:pt x="2115" y="745"/>
                    <a:pt x="2115" y="745"/>
                    <a:pt x="2115" y="745"/>
                  </a:cubicBezTo>
                  <a:cubicBezTo>
                    <a:pt x="2115" y="745"/>
                    <a:pt x="2115" y="745"/>
                    <a:pt x="2115" y="745"/>
                  </a:cubicBezTo>
                  <a:cubicBezTo>
                    <a:pt x="2115" y="745"/>
                    <a:pt x="2115" y="745"/>
                    <a:pt x="2115" y="745"/>
                  </a:cubicBezTo>
                  <a:cubicBezTo>
                    <a:pt x="2115" y="745"/>
                    <a:pt x="2115" y="745"/>
                    <a:pt x="2115" y="745"/>
                  </a:cubicBezTo>
                  <a:cubicBezTo>
                    <a:pt x="2115" y="745"/>
                    <a:pt x="2116" y="745"/>
                    <a:pt x="2116" y="745"/>
                  </a:cubicBezTo>
                  <a:cubicBezTo>
                    <a:pt x="2116" y="746"/>
                    <a:pt x="2117" y="746"/>
                    <a:pt x="2117" y="746"/>
                  </a:cubicBezTo>
                  <a:cubicBezTo>
                    <a:pt x="2117" y="746"/>
                    <a:pt x="2118" y="746"/>
                    <a:pt x="2118" y="746"/>
                  </a:cubicBezTo>
                  <a:cubicBezTo>
                    <a:pt x="2119" y="746"/>
                    <a:pt x="2119" y="747"/>
                    <a:pt x="2120" y="747"/>
                  </a:cubicBezTo>
                  <a:cubicBezTo>
                    <a:pt x="2121" y="748"/>
                    <a:pt x="2123" y="748"/>
                    <a:pt x="2124" y="749"/>
                  </a:cubicBezTo>
                  <a:cubicBezTo>
                    <a:pt x="2125" y="750"/>
                    <a:pt x="2127" y="750"/>
                    <a:pt x="2128" y="751"/>
                  </a:cubicBezTo>
                  <a:cubicBezTo>
                    <a:pt x="2130" y="752"/>
                    <a:pt x="2133" y="753"/>
                    <a:pt x="2135" y="754"/>
                  </a:cubicBezTo>
                  <a:cubicBezTo>
                    <a:pt x="2135" y="754"/>
                    <a:pt x="2135" y="754"/>
                    <a:pt x="2136" y="754"/>
                  </a:cubicBezTo>
                  <a:cubicBezTo>
                    <a:pt x="2136" y="754"/>
                    <a:pt x="2136" y="755"/>
                    <a:pt x="2137" y="755"/>
                  </a:cubicBezTo>
                  <a:cubicBezTo>
                    <a:pt x="2137" y="755"/>
                    <a:pt x="2138" y="756"/>
                    <a:pt x="2138" y="756"/>
                  </a:cubicBezTo>
                  <a:cubicBezTo>
                    <a:pt x="2139" y="757"/>
                    <a:pt x="2139" y="757"/>
                    <a:pt x="2140" y="758"/>
                  </a:cubicBezTo>
                  <a:cubicBezTo>
                    <a:pt x="2141" y="759"/>
                    <a:pt x="2142" y="760"/>
                    <a:pt x="2143" y="761"/>
                  </a:cubicBezTo>
                  <a:cubicBezTo>
                    <a:pt x="2144" y="762"/>
                    <a:pt x="2145" y="763"/>
                    <a:pt x="2146" y="764"/>
                  </a:cubicBezTo>
                  <a:cubicBezTo>
                    <a:pt x="2146" y="765"/>
                    <a:pt x="2147" y="766"/>
                    <a:pt x="2148" y="768"/>
                  </a:cubicBezTo>
                  <a:cubicBezTo>
                    <a:pt x="2149" y="769"/>
                    <a:pt x="2150" y="770"/>
                    <a:pt x="2150" y="771"/>
                  </a:cubicBezTo>
                  <a:cubicBezTo>
                    <a:pt x="2150" y="771"/>
                    <a:pt x="2150" y="771"/>
                    <a:pt x="2150" y="771"/>
                  </a:cubicBezTo>
                  <a:cubicBezTo>
                    <a:pt x="2139" y="790"/>
                    <a:pt x="2154" y="797"/>
                    <a:pt x="2172" y="799"/>
                  </a:cubicBezTo>
                  <a:cubicBezTo>
                    <a:pt x="2162" y="787"/>
                    <a:pt x="2171" y="775"/>
                    <a:pt x="2152" y="769"/>
                  </a:cubicBezTo>
                  <a:cubicBezTo>
                    <a:pt x="2151" y="768"/>
                    <a:pt x="2151" y="767"/>
                    <a:pt x="2150" y="766"/>
                  </a:cubicBezTo>
                  <a:cubicBezTo>
                    <a:pt x="2150" y="765"/>
                    <a:pt x="2149" y="764"/>
                    <a:pt x="2148" y="762"/>
                  </a:cubicBezTo>
                  <a:cubicBezTo>
                    <a:pt x="2147" y="761"/>
                    <a:pt x="2146" y="760"/>
                    <a:pt x="2145" y="759"/>
                  </a:cubicBezTo>
                  <a:cubicBezTo>
                    <a:pt x="2144" y="758"/>
                    <a:pt x="2143" y="758"/>
                    <a:pt x="2143" y="757"/>
                  </a:cubicBezTo>
                  <a:cubicBezTo>
                    <a:pt x="2144" y="758"/>
                    <a:pt x="2146" y="758"/>
                    <a:pt x="2147" y="759"/>
                  </a:cubicBezTo>
                  <a:cubicBezTo>
                    <a:pt x="2149" y="759"/>
                    <a:pt x="2151" y="759"/>
                    <a:pt x="2152" y="760"/>
                  </a:cubicBezTo>
                  <a:cubicBezTo>
                    <a:pt x="2153" y="760"/>
                    <a:pt x="2155" y="760"/>
                    <a:pt x="2156" y="760"/>
                  </a:cubicBezTo>
                  <a:cubicBezTo>
                    <a:pt x="2158" y="760"/>
                    <a:pt x="2159" y="760"/>
                    <a:pt x="2159" y="760"/>
                  </a:cubicBezTo>
                  <a:cubicBezTo>
                    <a:pt x="2159" y="760"/>
                    <a:pt x="2158" y="760"/>
                    <a:pt x="2156" y="760"/>
                  </a:cubicBezTo>
                  <a:cubicBezTo>
                    <a:pt x="2155" y="759"/>
                    <a:pt x="2154" y="759"/>
                    <a:pt x="2152" y="759"/>
                  </a:cubicBezTo>
                  <a:cubicBezTo>
                    <a:pt x="2151" y="758"/>
                    <a:pt x="2150" y="758"/>
                    <a:pt x="2148" y="757"/>
                  </a:cubicBezTo>
                  <a:cubicBezTo>
                    <a:pt x="2145" y="756"/>
                    <a:pt x="2141" y="753"/>
                    <a:pt x="2137" y="751"/>
                  </a:cubicBezTo>
                  <a:cubicBezTo>
                    <a:pt x="2135" y="750"/>
                    <a:pt x="2132" y="748"/>
                    <a:pt x="2130" y="747"/>
                  </a:cubicBezTo>
                  <a:cubicBezTo>
                    <a:pt x="2129" y="746"/>
                    <a:pt x="2127" y="745"/>
                    <a:pt x="2126" y="745"/>
                  </a:cubicBezTo>
                  <a:cubicBezTo>
                    <a:pt x="2125" y="744"/>
                    <a:pt x="2123" y="744"/>
                    <a:pt x="2122" y="743"/>
                  </a:cubicBezTo>
                  <a:cubicBezTo>
                    <a:pt x="2121" y="743"/>
                    <a:pt x="2121" y="742"/>
                    <a:pt x="2120" y="742"/>
                  </a:cubicBezTo>
                  <a:cubicBezTo>
                    <a:pt x="2119" y="742"/>
                    <a:pt x="2119" y="742"/>
                    <a:pt x="2118" y="742"/>
                  </a:cubicBezTo>
                  <a:cubicBezTo>
                    <a:pt x="2118" y="741"/>
                    <a:pt x="2118" y="741"/>
                    <a:pt x="2117" y="741"/>
                  </a:cubicBezTo>
                  <a:cubicBezTo>
                    <a:pt x="2117" y="741"/>
                    <a:pt x="2116" y="741"/>
                    <a:pt x="2116" y="741"/>
                  </a:cubicBezTo>
                  <a:cubicBezTo>
                    <a:pt x="2116" y="741"/>
                    <a:pt x="2116" y="741"/>
                    <a:pt x="2116" y="741"/>
                  </a:cubicBezTo>
                  <a:cubicBezTo>
                    <a:pt x="2115" y="741"/>
                    <a:pt x="2116" y="741"/>
                    <a:pt x="2116" y="741"/>
                  </a:cubicBezTo>
                  <a:cubicBezTo>
                    <a:pt x="2115" y="741"/>
                    <a:pt x="2115" y="741"/>
                    <a:pt x="2115" y="741"/>
                  </a:cubicBezTo>
                  <a:cubicBezTo>
                    <a:pt x="2115" y="741"/>
                    <a:pt x="2115" y="741"/>
                    <a:pt x="2115" y="741"/>
                  </a:cubicBezTo>
                  <a:cubicBezTo>
                    <a:pt x="2115" y="741"/>
                    <a:pt x="2115" y="741"/>
                    <a:pt x="2115" y="741"/>
                  </a:cubicBezTo>
                  <a:cubicBezTo>
                    <a:pt x="2114" y="740"/>
                    <a:pt x="2113" y="740"/>
                    <a:pt x="2112" y="740"/>
                  </a:cubicBezTo>
                  <a:cubicBezTo>
                    <a:pt x="2111" y="740"/>
                    <a:pt x="2110" y="740"/>
                    <a:pt x="2109" y="740"/>
                  </a:cubicBezTo>
                  <a:cubicBezTo>
                    <a:pt x="2109" y="740"/>
                    <a:pt x="2109" y="740"/>
                    <a:pt x="2110" y="740"/>
                  </a:cubicBezTo>
                  <a:cubicBezTo>
                    <a:pt x="2111" y="739"/>
                    <a:pt x="2112" y="738"/>
                    <a:pt x="2114" y="737"/>
                  </a:cubicBezTo>
                  <a:cubicBezTo>
                    <a:pt x="2114" y="737"/>
                    <a:pt x="2115" y="736"/>
                    <a:pt x="2115" y="736"/>
                  </a:cubicBezTo>
                  <a:cubicBezTo>
                    <a:pt x="2115" y="735"/>
                    <a:pt x="2116" y="735"/>
                    <a:pt x="2116" y="735"/>
                  </a:cubicBezTo>
                  <a:cubicBezTo>
                    <a:pt x="2117" y="734"/>
                    <a:pt x="2117" y="734"/>
                    <a:pt x="2117" y="733"/>
                  </a:cubicBezTo>
                  <a:cubicBezTo>
                    <a:pt x="2118" y="733"/>
                    <a:pt x="2118" y="732"/>
                    <a:pt x="2118" y="732"/>
                  </a:cubicBezTo>
                  <a:cubicBezTo>
                    <a:pt x="2119" y="731"/>
                    <a:pt x="2119" y="729"/>
                    <a:pt x="2120" y="728"/>
                  </a:cubicBezTo>
                  <a:cubicBezTo>
                    <a:pt x="2120" y="728"/>
                    <a:pt x="2120" y="727"/>
                    <a:pt x="2120" y="727"/>
                  </a:cubicBezTo>
                  <a:cubicBezTo>
                    <a:pt x="2120" y="727"/>
                    <a:pt x="2120" y="727"/>
                    <a:pt x="2120" y="726"/>
                  </a:cubicBezTo>
                  <a:cubicBezTo>
                    <a:pt x="2121" y="726"/>
                    <a:pt x="2121" y="725"/>
                    <a:pt x="2121" y="725"/>
                  </a:cubicBezTo>
                  <a:cubicBezTo>
                    <a:pt x="2121" y="725"/>
                    <a:pt x="2121" y="724"/>
                    <a:pt x="2121" y="724"/>
                  </a:cubicBezTo>
                  <a:cubicBezTo>
                    <a:pt x="2121" y="721"/>
                    <a:pt x="2121" y="718"/>
                    <a:pt x="2121" y="715"/>
                  </a:cubicBezTo>
                  <a:cubicBezTo>
                    <a:pt x="2121" y="714"/>
                    <a:pt x="2121" y="713"/>
                    <a:pt x="2121" y="711"/>
                  </a:cubicBezTo>
                  <a:cubicBezTo>
                    <a:pt x="2121" y="711"/>
                    <a:pt x="2121" y="710"/>
                    <a:pt x="2122" y="710"/>
                  </a:cubicBezTo>
                  <a:cubicBezTo>
                    <a:pt x="2122" y="709"/>
                    <a:pt x="2122" y="709"/>
                    <a:pt x="2122" y="709"/>
                  </a:cubicBezTo>
                  <a:cubicBezTo>
                    <a:pt x="2122" y="709"/>
                    <a:pt x="2122" y="709"/>
                    <a:pt x="2122" y="709"/>
                  </a:cubicBezTo>
                  <a:cubicBezTo>
                    <a:pt x="2122" y="708"/>
                    <a:pt x="2122" y="708"/>
                    <a:pt x="2122" y="708"/>
                  </a:cubicBezTo>
                  <a:cubicBezTo>
                    <a:pt x="2123" y="708"/>
                    <a:pt x="2123" y="708"/>
                    <a:pt x="2123" y="708"/>
                  </a:cubicBezTo>
                  <a:cubicBezTo>
                    <a:pt x="2124" y="705"/>
                    <a:pt x="2126" y="703"/>
                    <a:pt x="2129" y="701"/>
                  </a:cubicBezTo>
                  <a:cubicBezTo>
                    <a:pt x="2131" y="700"/>
                    <a:pt x="2134" y="698"/>
                    <a:pt x="2136" y="696"/>
                  </a:cubicBezTo>
                  <a:cubicBezTo>
                    <a:pt x="2139" y="694"/>
                    <a:pt x="2141" y="692"/>
                    <a:pt x="2143" y="690"/>
                  </a:cubicBezTo>
                  <a:cubicBezTo>
                    <a:pt x="2145" y="688"/>
                    <a:pt x="2146" y="687"/>
                    <a:pt x="2148" y="686"/>
                  </a:cubicBezTo>
                  <a:cubicBezTo>
                    <a:pt x="2148" y="686"/>
                    <a:pt x="2148" y="685"/>
                    <a:pt x="2149" y="685"/>
                  </a:cubicBezTo>
                  <a:cubicBezTo>
                    <a:pt x="2149" y="685"/>
                    <a:pt x="2149" y="685"/>
                    <a:pt x="2150" y="685"/>
                  </a:cubicBezTo>
                  <a:cubicBezTo>
                    <a:pt x="2150" y="685"/>
                    <a:pt x="2150" y="685"/>
                    <a:pt x="2150" y="685"/>
                  </a:cubicBezTo>
                  <a:cubicBezTo>
                    <a:pt x="2150" y="685"/>
                    <a:pt x="2151" y="685"/>
                    <a:pt x="2151" y="685"/>
                  </a:cubicBezTo>
                  <a:cubicBezTo>
                    <a:pt x="2151" y="684"/>
                    <a:pt x="2152" y="684"/>
                    <a:pt x="2152" y="684"/>
                  </a:cubicBezTo>
                  <a:cubicBezTo>
                    <a:pt x="2153" y="684"/>
                    <a:pt x="2153" y="684"/>
                    <a:pt x="2154" y="683"/>
                  </a:cubicBezTo>
                  <a:cubicBezTo>
                    <a:pt x="2154" y="683"/>
                    <a:pt x="2155" y="683"/>
                    <a:pt x="2155" y="683"/>
                  </a:cubicBezTo>
                  <a:cubicBezTo>
                    <a:pt x="2156" y="683"/>
                    <a:pt x="2156" y="683"/>
                    <a:pt x="2157" y="682"/>
                  </a:cubicBezTo>
                  <a:cubicBezTo>
                    <a:pt x="2158" y="682"/>
                    <a:pt x="2159" y="682"/>
                    <a:pt x="2160" y="682"/>
                  </a:cubicBezTo>
                  <a:cubicBezTo>
                    <a:pt x="2162" y="681"/>
                    <a:pt x="2163" y="681"/>
                    <a:pt x="2164" y="681"/>
                  </a:cubicBezTo>
                  <a:cubicBezTo>
                    <a:pt x="2165" y="681"/>
                    <a:pt x="2166" y="681"/>
                    <a:pt x="2168" y="681"/>
                  </a:cubicBezTo>
                  <a:cubicBezTo>
                    <a:pt x="2168" y="681"/>
                    <a:pt x="2168" y="681"/>
                    <a:pt x="2168" y="681"/>
                  </a:cubicBezTo>
                  <a:cubicBezTo>
                    <a:pt x="2167" y="681"/>
                    <a:pt x="2166" y="681"/>
                    <a:pt x="2165" y="681"/>
                  </a:cubicBezTo>
                  <a:cubicBezTo>
                    <a:pt x="2170" y="700"/>
                    <a:pt x="2194" y="689"/>
                    <a:pt x="2204" y="680"/>
                  </a:cubicBezTo>
                  <a:cubicBezTo>
                    <a:pt x="2196" y="680"/>
                    <a:pt x="2168" y="662"/>
                    <a:pt x="2165" y="679"/>
                  </a:cubicBezTo>
                  <a:cubicBezTo>
                    <a:pt x="2165" y="679"/>
                    <a:pt x="2164" y="679"/>
                    <a:pt x="2164" y="679"/>
                  </a:cubicBezTo>
                  <a:cubicBezTo>
                    <a:pt x="2163" y="679"/>
                    <a:pt x="2161" y="679"/>
                    <a:pt x="2160" y="680"/>
                  </a:cubicBezTo>
                  <a:cubicBezTo>
                    <a:pt x="2159" y="680"/>
                    <a:pt x="2158" y="680"/>
                    <a:pt x="2156" y="680"/>
                  </a:cubicBezTo>
                  <a:cubicBezTo>
                    <a:pt x="2156" y="681"/>
                    <a:pt x="2155" y="681"/>
                    <a:pt x="2155" y="681"/>
                  </a:cubicBezTo>
                  <a:cubicBezTo>
                    <a:pt x="2154" y="681"/>
                    <a:pt x="2154" y="681"/>
                    <a:pt x="2153" y="681"/>
                  </a:cubicBezTo>
                  <a:cubicBezTo>
                    <a:pt x="2153" y="682"/>
                    <a:pt x="2152" y="682"/>
                    <a:pt x="2152" y="682"/>
                  </a:cubicBezTo>
                  <a:cubicBezTo>
                    <a:pt x="2151" y="682"/>
                    <a:pt x="2151" y="682"/>
                    <a:pt x="2151" y="682"/>
                  </a:cubicBezTo>
                  <a:cubicBezTo>
                    <a:pt x="2152" y="681"/>
                    <a:pt x="2153" y="680"/>
                    <a:pt x="2155" y="678"/>
                  </a:cubicBezTo>
                  <a:cubicBezTo>
                    <a:pt x="2155" y="678"/>
                    <a:pt x="2155" y="678"/>
                    <a:pt x="2156" y="677"/>
                  </a:cubicBezTo>
                  <a:cubicBezTo>
                    <a:pt x="2156" y="677"/>
                    <a:pt x="2157" y="676"/>
                    <a:pt x="2157" y="676"/>
                  </a:cubicBezTo>
                  <a:cubicBezTo>
                    <a:pt x="2158" y="675"/>
                    <a:pt x="2158" y="674"/>
                    <a:pt x="2159" y="674"/>
                  </a:cubicBezTo>
                  <a:cubicBezTo>
                    <a:pt x="2160" y="672"/>
                    <a:pt x="2161" y="671"/>
                    <a:pt x="2162" y="670"/>
                  </a:cubicBezTo>
                  <a:cubicBezTo>
                    <a:pt x="2162" y="669"/>
                    <a:pt x="2163" y="669"/>
                    <a:pt x="2163" y="668"/>
                  </a:cubicBezTo>
                  <a:cubicBezTo>
                    <a:pt x="2163" y="668"/>
                    <a:pt x="2163" y="667"/>
                    <a:pt x="2163" y="667"/>
                  </a:cubicBezTo>
                  <a:cubicBezTo>
                    <a:pt x="2163" y="667"/>
                    <a:pt x="2163" y="667"/>
                    <a:pt x="2163" y="667"/>
                  </a:cubicBezTo>
                  <a:cubicBezTo>
                    <a:pt x="2163" y="667"/>
                    <a:pt x="2163" y="667"/>
                    <a:pt x="2163" y="667"/>
                  </a:cubicBezTo>
                  <a:cubicBezTo>
                    <a:pt x="2163" y="667"/>
                    <a:pt x="2163" y="667"/>
                    <a:pt x="2163" y="667"/>
                  </a:cubicBezTo>
                  <a:cubicBezTo>
                    <a:pt x="2163" y="667"/>
                    <a:pt x="2163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1" y="667"/>
                    <a:pt x="2161" y="667"/>
                  </a:cubicBezTo>
                  <a:cubicBezTo>
                    <a:pt x="2161" y="668"/>
                    <a:pt x="2162" y="668"/>
                    <a:pt x="2162" y="668"/>
                  </a:cubicBezTo>
                  <a:cubicBezTo>
                    <a:pt x="2162" y="668"/>
                    <a:pt x="2161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8"/>
                    <a:pt x="2162" y="668"/>
                  </a:cubicBezTo>
                  <a:cubicBezTo>
                    <a:pt x="2162" y="668"/>
                    <a:pt x="2162" y="668"/>
                    <a:pt x="2161" y="669"/>
                  </a:cubicBezTo>
                  <a:cubicBezTo>
                    <a:pt x="2160" y="670"/>
                    <a:pt x="2159" y="671"/>
                    <a:pt x="2157" y="672"/>
                  </a:cubicBezTo>
                  <a:cubicBezTo>
                    <a:pt x="2156" y="673"/>
                    <a:pt x="2156" y="673"/>
                    <a:pt x="2155" y="674"/>
                  </a:cubicBezTo>
                  <a:cubicBezTo>
                    <a:pt x="2154" y="674"/>
                    <a:pt x="2154" y="675"/>
                    <a:pt x="2154" y="675"/>
                  </a:cubicBezTo>
                  <a:cubicBezTo>
                    <a:pt x="2153" y="675"/>
                    <a:pt x="2153" y="676"/>
                    <a:pt x="2152" y="676"/>
                  </a:cubicBezTo>
                  <a:cubicBezTo>
                    <a:pt x="2149" y="680"/>
                    <a:pt x="2145" y="684"/>
                    <a:pt x="2141" y="688"/>
                  </a:cubicBezTo>
                  <a:cubicBezTo>
                    <a:pt x="2139" y="690"/>
                    <a:pt x="2137" y="691"/>
                    <a:pt x="2134" y="693"/>
                  </a:cubicBezTo>
                  <a:cubicBezTo>
                    <a:pt x="2133" y="694"/>
                    <a:pt x="2133" y="695"/>
                    <a:pt x="2132" y="695"/>
                  </a:cubicBezTo>
                  <a:cubicBezTo>
                    <a:pt x="2132" y="695"/>
                    <a:pt x="2132" y="695"/>
                    <a:pt x="2132" y="694"/>
                  </a:cubicBezTo>
                  <a:cubicBezTo>
                    <a:pt x="2132" y="694"/>
                    <a:pt x="2133" y="693"/>
                    <a:pt x="2133" y="692"/>
                  </a:cubicBezTo>
                  <a:cubicBezTo>
                    <a:pt x="2133" y="691"/>
                    <a:pt x="2133" y="690"/>
                    <a:pt x="2134" y="689"/>
                  </a:cubicBezTo>
                  <a:cubicBezTo>
                    <a:pt x="2134" y="688"/>
                    <a:pt x="2134" y="687"/>
                    <a:pt x="2134" y="686"/>
                  </a:cubicBezTo>
                  <a:cubicBezTo>
                    <a:pt x="2134" y="686"/>
                    <a:pt x="2134" y="686"/>
                    <a:pt x="2134" y="685"/>
                  </a:cubicBezTo>
                  <a:cubicBezTo>
                    <a:pt x="2135" y="686"/>
                    <a:pt x="2135" y="686"/>
                    <a:pt x="2135" y="686"/>
                  </a:cubicBezTo>
                  <a:cubicBezTo>
                    <a:pt x="2143" y="673"/>
                    <a:pt x="2139" y="662"/>
                    <a:pt x="2135" y="649"/>
                  </a:cubicBezTo>
                  <a:cubicBezTo>
                    <a:pt x="2125" y="659"/>
                    <a:pt x="2127" y="671"/>
                    <a:pt x="2132" y="683"/>
                  </a:cubicBezTo>
                  <a:cubicBezTo>
                    <a:pt x="2132" y="684"/>
                    <a:pt x="2132" y="685"/>
                    <a:pt x="2132" y="685"/>
                  </a:cubicBezTo>
                  <a:cubicBezTo>
                    <a:pt x="2132" y="686"/>
                    <a:pt x="2131" y="687"/>
                    <a:pt x="2131" y="688"/>
                  </a:cubicBezTo>
                  <a:cubicBezTo>
                    <a:pt x="2131" y="689"/>
                    <a:pt x="2131" y="690"/>
                    <a:pt x="2130" y="691"/>
                  </a:cubicBezTo>
                  <a:cubicBezTo>
                    <a:pt x="2130" y="692"/>
                    <a:pt x="2130" y="693"/>
                    <a:pt x="2130" y="694"/>
                  </a:cubicBezTo>
                  <a:cubicBezTo>
                    <a:pt x="2129" y="694"/>
                    <a:pt x="2129" y="695"/>
                    <a:pt x="2129" y="696"/>
                  </a:cubicBezTo>
                  <a:cubicBezTo>
                    <a:pt x="2129" y="696"/>
                    <a:pt x="2129" y="696"/>
                    <a:pt x="2128" y="696"/>
                  </a:cubicBezTo>
                  <a:cubicBezTo>
                    <a:pt x="2128" y="697"/>
                    <a:pt x="2128" y="697"/>
                    <a:pt x="2128" y="697"/>
                  </a:cubicBezTo>
                  <a:cubicBezTo>
                    <a:pt x="2128" y="697"/>
                    <a:pt x="2128" y="697"/>
                    <a:pt x="2128" y="698"/>
                  </a:cubicBezTo>
                  <a:cubicBezTo>
                    <a:pt x="2128" y="698"/>
                    <a:pt x="2127" y="699"/>
                    <a:pt x="2127" y="699"/>
                  </a:cubicBezTo>
                  <a:cubicBezTo>
                    <a:pt x="2124" y="701"/>
                    <a:pt x="2122" y="703"/>
                    <a:pt x="2120" y="706"/>
                  </a:cubicBezTo>
                  <a:cubicBezTo>
                    <a:pt x="2120" y="706"/>
                    <a:pt x="2120" y="706"/>
                    <a:pt x="2119" y="707"/>
                  </a:cubicBezTo>
                  <a:cubicBezTo>
                    <a:pt x="2119" y="707"/>
                    <a:pt x="2119" y="707"/>
                    <a:pt x="2119" y="707"/>
                  </a:cubicBezTo>
                  <a:cubicBezTo>
                    <a:pt x="2119" y="707"/>
                    <a:pt x="2119" y="708"/>
                    <a:pt x="2119" y="708"/>
                  </a:cubicBezTo>
                  <a:cubicBezTo>
                    <a:pt x="2119" y="708"/>
                    <a:pt x="2119" y="708"/>
                    <a:pt x="2119" y="708"/>
                  </a:cubicBezTo>
                  <a:cubicBezTo>
                    <a:pt x="2118" y="709"/>
                    <a:pt x="2118" y="710"/>
                    <a:pt x="2118" y="711"/>
                  </a:cubicBezTo>
                  <a:cubicBezTo>
                    <a:pt x="2118" y="712"/>
                    <a:pt x="2118" y="714"/>
                    <a:pt x="2118" y="716"/>
                  </a:cubicBezTo>
                  <a:cubicBezTo>
                    <a:pt x="2118" y="719"/>
                    <a:pt x="2118" y="721"/>
                    <a:pt x="2118" y="724"/>
                  </a:cubicBezTo>
                  <a:cubicBezTo>
                    <a:pt x="2118" y="724"/>
                    <a:pt x="2118" y="724"/>
                    <a:pt x="2118" y="725"/>
                  </a:cubicBezTo>
                  <a:cubicBezTo>
                    <a:pt x="2117" y="725"/>
                    <a:pt x="2117" y="725"/>
                    <a:pt x="2117" y="726"/>
                  </a:cubicBezTo>
                  <a:cubicBezTo>
                    <a:pt x="2117" y="726"/>
                    <a:pt x="2117" y="726"/>
                    <a:pt x="2117" y="726"/>
                  </a:cubicBezTo>
                  <a:cubicBezTo>
                    <a:pt x="2117" y="727"/>
                    <a:pt x="2117" y="727"/>
                    <a:pt x="2117" y="727"/>
                  </a:cubicBezTo>
                  <a:cubicBezTo>
                    <a:pt x="2117" y="728"/>
                    <a:pt x="2116" y="729"/>
                    <a:pt x="2115" y="730"/>
                  </a:cubicBezTo>
                  <a:cubicBezTo>
                    <a:pt x="2115" y="731"/>
                    <a:pt x="2114" y="732"/>
                    <a:pt x="2114" y="733"/>
                  </a:cubicBezTo>
                  <a:cubicBezTo>
                    <a:pt x="2113" y="733"/>
                    <a:pt x="2113" y="734"/>
                    <a:pt x="2113" y="734"/>
                  </a:cubicBezTo>
                  <a:cubicBezTo>
                    <a:pt x="2113" y="734"/>
                    <a:pt x="2112" y="735"/>
                    <a:pt x="2112" y="735"/>
                  </a:cubicBezTo>
                  <a:cubicBezTo>
                    <a:pt x="2111" y="737"/>
                    <a:pt x="2110" y="738"/>
                    <a:pt x="2109" y="739"/>
                  </a:cubicBezTo>
                  <a:cubicBezTo>
                    <a:pt x="2108" y="739"/>
                    <a:pt x="2108" y="740"/>
                    <a:pt x="2108" y="740"/>
                  </a:cubicBezTo>
                  <a:cubicBezTo>
                    <a:pt x="2106" y="740"/>
                    <a:pt x="2104" y="740"/>
                    <a:pt x="2101" y="740"/>
                  </a:cubicBezTo>
                  <a:cubicBezTo>
                    <a:pt x="2098" y="740"/>
                    <a:pt x="2094" y="740"/>
                    <a:pt x="2091" y="741"/>
                  </a:cubicBezTo>
                  <a:cubicBezTo>
                    <a:pt x="2087" y="741"/>
                    <a:pt x="2083" y="741"/>
                    <a:pt x="2079" y="741"/>
                  </a:cubicBezTo>
                  <a:cubicBezTo>
                    <a:pt x="2072" y="741"/>
                    <a:pt x="2064" y="740"/>
                    <a:pt x="2056" y="739"/>
                  </a:cubicBezTo>
                  <a:cubicBezTo>
                    <a:pt x="2052" y="738"/>
                    <a:pt x="2048" y="737"/>
                    <a:pt x="2044" y="736"/>
                  </a:cubicBezTo>
                  <a:cubicBezTo>
                    <a:pt x="2043" y="736"/>
                    <a:pt x="2042" y="736"/>
                    <a:pt x="2041" y="736"/>
                  </a:cubicBezTo>
                  <a:cubicBezTo>
                    <a:pt x="2040" y="736"/>
                    <a:pt x="2039" y="736"/>
                    <a:pt x="2038" y="736"/>
                  </a:cubicBezTo>
                  <a:cubicBezTo>
                    <a:pt x="2035" y="736"/>
                    <a:pt x="2033" y="736"/>
                    <a:pt x="2031" y="736"/>
                  </a:cubicBezTo>
                  <a:cubicBezTo>
                    <a:pt x="2027" y="736"/>
                    <a:pt x="2023" y="737"/>
                    <a:pt x="2019" y="738"/>
                  </a:cubicBezTo>
                  <a:cubicBezTo>
                    <a:pt x="2016" y="739"/>
                    <a:pt x="2013" y="740"/>
                    <a:pt x="2010" y="741"/>
                  </a:cubicBezTo>
                  <a:cubicBezTo>
                    <a:pt x="2011" y="740"/>
                    <a:pt x="2012" y="740"/>
                    <a:pt x="2014" y="739"/>
                  </a:cubicBezTo>
                  <a:cubicBezTo>
                    <a:pt x="2014" y="739"/>
                    <a:pt x="2015" y="738"/>
                    <a:pt x="2015" y="738"/>
                  </a:cubicBezTo>
                  <a:cubicBezTo>
                    <a:pt x="2016" y="738"/>
                    <a:pt x="2016" y="737"/>
                    <a:pt x="2017" y="737"/>
                  </a:cubicBezTo>
                  <a:cubicBezTo>
                    <a:pt x="2017" y="737"/>
                    <a:pt x="2018" y="736"/>
                    <a:pt x="2018" y="736"/>
                  </a:cubicBezTo>
                  <a:cubicBezTo>
                    <a:pt x="2019" y="735"/>
                    <a:pt x="2019" y="735"/>
                    <a:pt x="2020" y="734"/>
                  </a:cubicBezTo>
                  <a:cubicBezTo>
                    <a:pt x="2022" y="732"/>
                    <a:pt x="2023" y="730"/>
                    <a:pt x="2024" y="726"/>
                  </a:cubicBezTo>
                  <a:cubicBezTo>
                    <a:pt x="2024" y="726"/>
                    <a:pt x="2025" y="726"/>
                    <a:pt x="2025" y="725"/>
                  </a:cubicBezTo>
                  <a:cubicBezTo>
                    <a:pt x="2025" y="725"/>
                    <a:pt x="2025" y="724"/>
                    <a:pt x="2025" y="724"/>
                  </a:cubicBezTo>
                  <a:cubicBezTo>
                    <a:pt x="2025" y="723"/>
                    <a:pt x="2025" y="723"/>
                    <a:pt x="2025" y="723"/>
                  </a:cubicBezTo>
                  <a:cubicBezTo>
                    <a:pt x="2025" y="723"/>
                    <a:pt x="2025" y="723"/>
                    <a:pt x="2025" y="723"/>
                  </a:cubicBezTo>
                  <a:cubicBezTo>
                    <a:pt x="2025" y="722"/>
                    <a:pt x="2025" y="722"/>
                    <a:pt x="2025" y="721"/>
                  </a:cubicBezTo>
                  <a:cubicBezTo>
                    <a:pt x="2025" y="720"/>
                    <a:pt x="2025" y="718"/>
                    <a:pt x="2025" y="716"/>
                  </a:cubicBezTo>
                  <a:cubicBezTo>
                    <a:pt x="2025" y="716"/>
                    <a:pt x="2024" y="715"/>
                    <a:pt x="2024" y="714"/>
                  </a:cubicBezTo>
                  <a:cubicBezTo>
                    <a:pt x="2024" y="713"/>
                    <a:pt x="2024" y="712"/>
                    <a:pt x="2024" y="711"/>
                  </a:cubicBezTo>
                  <a:cubicBezTo>
                    <a:pt x="2024" y="711"/>
                    <a:pt x="2024" y="710"/>
                    <a:pt x="2024" y="709"/>
                  </a:cubicBezTo>
                  <a:cubicBezTo>
                    <a:pt x="2024" y="708"/>
                    <a:pt x="2024" y="707"/>
                    <a:pt x="2024" y="706"/>
                  </a:cubicBezTo>
                  <a:cubicBezTo>
                    <a:pt x="2024" y="706"/>
                    <a:pt x="2024" y="705"/>
                    <a:pt x="2024" y="705"/>
                  </a:cubicBezTo>
                  <a:cubicBezTo>
                    <a:pt x="2024" y="705"/>
                    <a:pt x="2024" y="705"/>
                    <a:pt x="2024" y="705"/>
                  </a:cubicBezTo>
                  <a:cubicBezTo>
                    <a:pt x="2024" y="704"/>
                    <a:pt x="2025" y="704"/>
                    <a:pt x="2025" y="704"/>
                  </a:cubicBezTo>
                  <a:cubicBezTo>
                    <a:pt x="2025" y="704"/>
                    <a:pt x="2025" y="704"/>
                    <a:pt x="2026" y="704"/>
                  </a:cubicBezTo>
                  <a:cubicBezTo>
                    <a:pt x="2026" y="703"/>
                    <a:pt x="2026" y="703"/>
                    <a:pt x="2026" y="703"/>
                  </a:cubicBezTo>
                  <a:cubicBezTo>
                    <a:pt x="2026" y="703"/>
                    <a:pt x="2027" y="703"/>
                    <a:pt x="2027" y="702"/>
                  </a:cubicBezTo>
                  <a:cubicBezTo>
                    <a:pt x="2027" y="702"/>
                    <a:pt x="2028" y="702"/>
                    <a:pt x="2028" y="701"/>
                  </a:cubicBezTo>
                  <a:cubicBezTo>
                    <a:pt x="2028" y="701"/>
                    <a:pt x="2028" y="701"/>
                    <a:pt x="2029" y="701"/>
                  </a:cubicBezTo>
                  <a:cubicBezTo>
                    <a:pt x="2029" y="701"/>
                    <a:pt x="2029" y="701"/>
                    <a:pt x="2029" y="701"/>
                  </a:cubicBezTo>
                  <a:cubicBezTo>
                    <a:pt x="2030" y="700"/>
                    <a:pt x="2030" y="700"/>
                    <a:pt x="2031" y="700"/>
                  </a:cubicBezTo>
                  <a:cubicBezTo>
                    <a:pt x="2032" y="699"/>
                    <a:pt x="2032" y="699"/>
                    <a:pt x="2033" y="698"/>
                  </a:cubicBezTo>
                  <a:cubicBezTo>
                    <a:pt x="2034" y="698"/>
                    <a:pt x="2036" y="697"/>
                    <a:pt x="2037" y="697"/>
                  </a:cubicBezTo>
                  <a:cubicBezTo>
                    <a:pt x="2037" y="697"/>
                    <a:pt x="2037" y="697"/>
                    <a:pt x="2037" y="697"/>
                  </a:cubicBezTo>
                  <a:cubicBezTo>
                    <a:pt x="2037" y="697"/>
                    <a:pt x="2037" y="697"/>
                    <a:pt x="2037" y="698"/>
                  </a:cubicBezTo>
                  <a:cubicBezTo>
                    <a:pt x="2038" y="698"/>
                    <a:pt x="2038" y="697"/>
                    <a:pt x="2039" y="697"/>
                  </a:cubicBezTo>
                  <a:cubicBezTo>
                    <a:pt x="2038" y="698"/>
                    <a:pt x="2038" y="698"/>
                    <a:pt x="2038" y="698"/>
                  </a:cubicBezTo>
                  <a:cubicBezTo>
                    <a:pt x="2047" y="714"/>
                    <a:pt x="2059" y="696"/>
                    <a:pt x="2068" y="694"/>
                  </a:cubicBezTo>
                  <a:cubicBezTo>
                    <a:pt x="2061" y="690"/>
                    <a:pt x="2040" y="682"/>
                    <a:pt x="2037" y="695"/>
                  </a:cubicBezTo>
                  <a:cubicBezTo>
                    <a:pt x="2037" y="695"/>
                    <a:pt x="2036" y="695"/>
                    <a:pt x="2036" y="695"/>
                  </a:cubicBezTo>
                  <a:cubicBezTo>
                    <a:pt x="2035" y="696"/>
                    <a:pt x="2034" y="696"/>
                    <a:pt x="2033" y="697"/>
                  </a:cubicBezTo>
                  <a:cubicBezTo>
                    <a:pt x="2032" y="697"/>
                    <a:pt x="2031" y="698"/>
                    <a:pt x="2030" y="698"/>
                  </a:cubicBezTo>
                  <a:cubicBezTo>
                    <a:pt x="2029" y="699"/>
                    <a:pt x="2029" y="699"/>
                    <a:pt x="2028" y="699"/>
                  </a:cubicBezTo>
                  <a:cubicBezTo>
                    <a:pt x="2028" y="699"/>
                    <a:pt x="2028" y="700"/>
                    <a:pt x="2028" y="700"/>
                  </a:cubicBezTo>
                  <a:cubicBezTo>
                    <a:pt x="2028" y="700"/>
                    <a:pt x="2027" y="700"/>
                    <a:pt x="2027" y="700"/>
                  </a:cubicBezTo>
                  <a:cubicBezTo>
                    <a:pt x="2027" y="701"/>
                    <a:pt x="2026" y="701"/>
                    <a:pt x="2026" y="701"/>
                  </a:cubicBezTo>
                  <a:cubicBezTo>
                    <a:pt x="2026" y="701"/>
                    <a:pt x="2025" y="702"/>
                    <a:pt x="2025" y="702"/>
                  </a:cubicBezTo>
                  <a:cubicBezTo>
                    <a:pt x="2025" y="702"/>
                    <a:pt x="2025" y="702"/>
                    <a:pt x="2024" y="702"/>
                  </a:cubicBezTo>
                  <a:cubicBezTo>
                    <a:pt x="2024" y="703"/>
                    <a:pt x="2024" y="703"/>
                    <a:pt x="2024" y="703"/>
                  </a:cubicBezTo>
                  <a:cubicBezTo>
                    <a:pt x="2024" y="701"/>
                    <a:pt x="2024" y="699"/>
                    <a:pt x="2025" y="696"/>
                  </a:cubicBezTo>
                  <a:cubicBezTo>
                    <a:pt x="2025" y="696"/>
                    <a:pt x="2025" y="696"/>
                    <a:pt x="2025" y="695"/>
                  </a:cubicBezTo>
                  <a:cubicBezTo>
                    <a:pt x="2025" y="694"/>
                    <a:pt x="2025" y="694"/>
                    <a:pt x="2025" y="694"/>
                  </a:cubicBezTo>
                  <a:cubicBezTo>
                    <a:pt x="2026" y="693"/>
                    <a:pt x="2026" y="692"/>
                    <a:pt x="2026" y="691"/>
                  </a:cubicBezTo>
                  <a:cubicBezTo>
                    <a:pt x="2026" y="691"/>
                    <a:pt x="2026" y="690"/>
                    <a:pt x="2027" y="689"/>
                  </a:cubicBezTo>
                  <a:cubicBezTo>
                    <a:pt x="2027" y="688"/>
                    <a:pt x="2027" y="687"/>
                    <a:pt x="2028" y="687"/>
                  </a:cubicBezTo>
                  <a:cubicBezTo>
                    <a:pt x="2029" y="683"/>
                    <a:pt x="2030" y="680"/>
                    <a:pt x="2032" y="678"/>
                  </a:cubicBezTo>
                  <a:cubicBezTo>
                    <a:pt x="2032" y="676"/>
                    <a:pt x="2033" y="675"/>
                    <a:pt x="2034" y="674"/>
                  </a:cubicBezTo>
                  <a:cubicBezTo>
                    <a:pt x="2034" y="674"/>
                    <a:pt x="2034" y="674"/>
                    <a:pt x="2034" y="674"/>
                  </a:cubicBezTo>
                  <a:cubicBezTo>
                    <a:pt x="2034" y="674"/>
                    <a:pt x="2034" y="674"/>
                    <a:pt x="2034" y="673"/>
                  </a:cubicBezTo>
                  <a:cubicBezTo>
                    <a:pt x="2035" y="673"/>
                    <a:pt x="2035" y="672"/>
                    <a:pt x="2036" y="672"/>
                  </a:cubicBezTo>
                  <a:cubicBezTo>
                    <a:pt x="2036" y="671"/>
                    <a:pt x="2036" y="671"/>
                    <a:pt x="2036" y="671"/>
                  </a:cubicBezTo>
                  <a:cubicBezTo>
                    <a:pt x="2036" y="670"/>
                    <a:pt x="2037" y="670"/>
                    <a:pt x="2037" y="670"/>
                  </a:cubicBezTo>
                  <a:cubicBezTo>
                    <a:pt x="2038" y="669"/>
                    <a:pt x="2039" y="668"/>
                    <a:pt x="2040" y="667"/>
                  </a:cubicBezTo>
                  <a:cubicBezTo>
                    <a:pt x="2040" y="666"/>
                    <a:pt x="2041" y="666"/>
                    <a:pt x="2041" y="665"/>
                  </a:cubicBezTo>
                  <a:cubicBezTo>
                    <a:pt x="2041" y="665"/>
                    <a:pt x="2042" y="665"/>
                    <a:pt x="2042" y="664"/>
                  </a:cubicBezTo>
                  <a:cubicBezTo>
                    <a:pt x="2042" y="664"/>
                    <a:pt x="2042" y="664"/>
                    <a:pt x="2042" y="664"/>
                  </a:cubicBezTo>
                  <a:cubicBezTo>
                    <a:pt x="2044" y="662"/>
                    <a:pt x="2046" y="660"/>
                    <a:pt x="2048" y="659"/>
                  </a:cubicBezTo>
                  <a:cubicBezTo>
                    <a:pt x="2048" y="658"/>
                    <a:pt x="2049" y="657"/>
                    <a:pt x="2050" y="657"/>
                  </a:cubicBezTo>
                  <a:cubicBezTo>
                    <a:pt x="2051" y="656"/>
                    <a:pt x="2051" y="656"/>
                    <a:pt x="2052" y="655"/>
                  </a:cubicBezTo>
                  <a:cubicBezTo>
                    <a:pt x="2054" y="653"/>
                    <a:pt x="2056" y="652"/>
                    <a:pt x="2056" y="652"/>
                  </a:cubicBezTo>
                  <a:cubicBezTo>
                    <a:pt x="2056" y="652"/>
                    <a:pt x="2055" y="652"/>
                    <a:pt x="2054" y="653"/>
                  </a:cubicBezTo>
                  <a:cubicBezTo>
                    <a:pt x="2054" y="653"/>
                    <a:pt x="2053" y="653"/>
                    <a:pt x="2051" y="654"/>
                  </a:cubicBezTo>
                  <a:cubicBezTo>
                    <a:pt x="2050" y="654"/>
                    <a:pt x="2050" y="655"/>
                    <a:pt x="2049" y="655"/>
                  </a:cubicBezTo>
                  <a:cubicBezTo>
                    <a:pt x="2048" y="656"/>
                    <a:pt x="2047" y="656"/>
                    <a:pt x="2046" y="657"/>
                  </a:cubicBezTo>
                  <a:cubicBezTo>
                    <a:pt x="2045" y="657"/>
                    <a:pt x="2044" y="658"/>
                    <a:pt x="2043" y="659"/>
                  </a:cubicBezTo>
                  <a:cubicBezTo>
                    <a:pt x="2043" y="659"/>
                    <a:pt x="2042" y="660"/>
                    <a:pt x="2042" y="660"/>
                  </a:cubicBezTo>
                  <a:cubicBezTo>
                    <a:pt x="2041" y="660"/>
                    <a:pt x="2041" y="661"/>
                    <a:pt x="2040" y="661"/>
                  </a:cubicBezTo>
                  <a:cubicBezTo>
                    <a:pt x="2040" y="662"/>
                    <a:pt x="2040" y="662"/>
                    <a:pt x="2039" y="662"/>
                  </a:cubicBezTo>
                  <a:cubicBezTo>
                    <a:pt x="2039" y="662"/>
                    <a:pt x="2039" y="663"/>
                    <a:pt x="2039" y="663"/>
                  </a:cubicBezTo>
                  <a:cubicBezTo>
                    <a:pt x="2038" y="663"/>
                    <a:pt x="2038" y="664"/>
                    <a:pt x="2037" y="664"/>
                  </a:cubicBezTo>
                  <a:cubicBezTo>
                    <a:pt x="2037" y="665"/>
                    <a:pt x="2036" y="666"/>
                    <a:pt x="2036" y="666"/>
                  </a:cubicBezTo>
                  <a:cubicBezTo>
                    <a:pt x="2036" y="666"/>
                    <a:pt x="2036" y="665"/>
                    <a:pt x="2036" y="664"/>
                  </a:cubicBezTo>
                  <a:cubicBezTo>
                    <a:pt x="2036" y="664"/>
                    <a:pt x="2036" y="663"/>
                    <a:pt x="2036" y="663"/>
                  </a:cubicBezTo>
                  <a:cubicBezTo>
                    <a:pt x="2054" y="646"/>
                    <a:pt x="2078" y="630"/>
                    <a:pt x="2095" y="610"/>
                  </a:cubicBezTo>
                  <a:cubicBezTo>
                    <a:pt x="2095" y="610"/>
                    <a:pt x="2095" y="610"/>
                    <a:pt x="2095" y="610"/>
                  </a:cubicBezTo>
                  <a:cubicBezTo>
                    <a:pt x="2101" y="605"/>
                    <a:pt x="2107" y="600"/>
                    <a:pt x="2113" y="595"/>
                  </a:cubicBezTo>
                  <a:cubicBezTo>
                    <a:pt x="2113" y="595"/>
                    <a:pt x="2114" y="595"/>
                    <a:pt x="2115" y="594"/>
                  </a:cubicBezTo>
                  <a:cubicBezTo>
                    <a:pt x="2117" y="594"/>
                    <a:pt x="2118" y="594"/>
                    <a:pt x="2121" y="593"/>
                  </a:cubicBezTo>
                  <a:cubicBezTo>
                    <a:pt x="2121" y="593"/>
                    <a:pt x="2122" y="593"/>
                    <a:pt x="2122" y="593"/>
                  </a:cubicBezTo>
                  <a:cubicBezTo>
                    <a:pt x="2123" y="593"/>
                    <a:pt x="2123" y="593"/>
                    <a:pt x="2124" y="593"/>
                  </a:cubicBezTo>
                  <a:cubicBezTo>
                    <a:pt x="2125" y="593"/>
                    <a:pt x="2126" y="592"/>
                    <a:pt x="2128" y="592"/>
                  </a:cubicBezTo>
                  <a:cubicBezTo>
                    <a:pt x="2130" y="592"/>
                    <a:pt x="2133" y="592"/>
                    <a:pt x="2136" y="594"/>
                  </a:cubicBezTo>
                  <a:cubicBezTo>
                    <a:pt x="2136" y="594"/>
                    <a:pt x="2136" y="594"/>
                    <a:pt x="2137" y="594"/>
                  </a:cubicBezTo>
                  <a:cubicBezTo>
                    <a:pt x="2137" y="594"/>
                    <a:pt x="2137" y="594"/>
                    <a:pt x="2138" y="595"/>
                  </a:cubicBezTo>
                  <a:cubicBezTo>
                    <a:pt x="2138" y="595"/>
                    <a:pt x="2138" y="595"/>
                    <a:pt x="2138" y="595"/>
                  </a:cubicBezTo>
                  <a:cubicBezTo>
                    <a:pt x="2139" y="595"/>
                    <a:pt x="2139" y="595"/>
                    <a:pt x="2139" y="595"/>
                  </a:cubicBezTo>
                  <a:cubicBezTo>
                    <a:pt x="2139" y="595"/>
                    <a:pt x="2139" y="596"/>
                    <a:pt x="2140" y="596"/>
                  </a:cubicBezTo>
                  <a:cubicBezTo>
                    <a:pt x="2141" y="597"/>
                    <a:pt x="2142" y="598"/>
                    <a:pt x="2144" y="600"/>
                  </a:cubicBezTo>
                  <a:cubicBezTo>
                    <a:pt x="2144" y="600"/>
                    <a:pt x="2145" y="601"/>
                    <a:pt x="2146" y="602"/>
                  </a:cubicBezTo>
                  <a:cubicBezTo>
                    <a:pt x="2146" y="602"/>
                    <a:pt x="2147" y="603"/>
                    <a:pt x="2148" y="604"/>
                  </a:cubicBezTo>
                  <a:cubicBezTo>
                    <a:pt x="2149" y="604"/>
                    <a:pt x="2149" y="605"/>
                    <a:pt x="2150" y="606"/>
                  </a:cubicBezTo>
                  <a:cubicBezTo>
                    <a:pt x="2151" y="606"/>
                    <a:pt x="2152" y="607"/>
                    <a:pt x="2152" y="608"/>
                  </a:cubicBezTo>
                  <a:cubicBezTo>
                    <a:pt x="2156" y="610"/>
                    <a:pt x="2159" y="613"/>
                    <a:pt x="2162" y="615"/>
                  </a:cubicBezTo>
                  <a:cubicBezTo>
                    <a:pt x="2163" y="615"/>
                    <a:pt x="2163" y="615"/>
                    <a:pt x="2164" y="615"/>
                  </a:cubicBezTo>
                  <a:cubicBezTo>
                    <a:pt x="2165" y="616"/>
                    <a:pt x="2165" y="616"/>
                    <a:pt x="2165" y="616"/>
                  </a:cubicBezTo>
                  <a:cubicBezTo>
                    <a:pt x="2166" y="616"/>
                    <a:pt x="2167" y="617"/>
                    <a:pt x="2168" y="617"/>
                  </a:cubicBezTo>
                  <a:cubicBezTo>
                    <a:pt x="2169" y="618"/>
                    <a:pt x="2170" y="618"/>
                    <a:pt x="2171" y="618"/>
                  </a:cubicBezTo>
                  <a:cubicBezTo>
                    <a:pt x="2171" y="619"/>
                    <a:pt x="2172" y="619"/>
                    <a:pt x="2173" y="619"/>
                  </a:cubicBezTo>
                  <a:cubicBezTo>
                    <a:pt x="2177" y="621"/>
                    <a:pt x="2181" y="622"/>
                    <a:pt x="2184" y="622"/>
                  </a:cubicBezTo>
                  <a:cubicBezTo>
                    <a:pt x="2186" y="623"/>
                    <a:pt x="2188" y="623"/>
                    <a:pt x="2189" y="623"/>
                  </a:cubicBezTo>
                  <a:cubicBezTo>
                    <a:pt x="2190" y="623"/>
                    <a:pt x="2191" y="623"/>
                    <a:pt x="2192" y="623"/>
                  </a:cubicBezTo>
                  <a:cubicBezTo>
                    <a:pt x="2192" y="623"/>
                    <a:pt x="2192" y="623"/>
                    <a:pt x="2192" y="624"/>
                  </a:cubicBezTo>
                  <a:cubicBezTo>
                    <a:pt x="2192" y="624"/>
                    <a:pt x="2192" y="624"/>
                    <a:pt x="2192" y="624"/>
                  </a:cubicBezTo>
                  <a:cubicBezTo>
                    <a:pt x="2193" y="624"/>
                    <a:pt x="2194" y="625"/>
                    <a:pt x="2195" y="625"/>
                  </a:cubicBezTo>
                  <a:cubicBezTo>
                    <a:pt x="2195" y="626"/>
                    <a:pt x="2196" y="627"/>
                    <a:pt x="2197" y="627"/>
                  </a:cubicBezTo>
                  <a:cubicBezTo>
                    <a:pt x="2198" y="628"/>
                    <a:pt x="2198" y="629"/>
                    <a:pt x="2199" y="630"/>
                  </a:cubicBezTo>
                  <a:cubicBezTo>
                    <a:pt x="2200" y="630"/>
                    <a:pt x="2201" y="631"/>
                    <a:pt x="2202" y="632"/>
                  </a:cubicBezTo>
                  <a:cubicBezTo>
                    <a:pt x="2202" y="633"/>
                    <a:pt x="2203" y="634"/>
                    <a:pt x="2204" y="635"/>
                  </a:cubicBezTo>
                  <a:cubicBezTo>
                    <a:pt x="2204" y="635"/>
                    <a:pt x="2204" y="635"/>
                    <a:pt x="2204" y="635"/>
                  </a:cubicBezTo>
                  <a:cubicBezTo>
                    <a:pt x="2199" y="655"/>
                    <a:pt x="2210" y="662"/>
                    <a:pt x="2229" y="658"/>
                  </a:cubicBezTo>
                  <a:cubicBezTo>
                    <a:pt x="2224" y="646"/>
                    <a:pt x="2222" y="630"/>
                    <a:pt x="2206" y="633"/>
                  </a:cubicBezTo>
                  <a:cubicBezTo>
                    <a:pt x="2205" y="632"/>
                    <a:pt x="2205" y="632"/>
                    <a:pt x="2205" y="632"/>
                  </a:cubicBezTo>
                  <a:cubicBezTo>
                    <a:pt x="2205" y="632"/>
                    <a:pt x="2205" y="632"/>
                    <a:pt x="2205" y="632"/>
                  </a:cubicBezTo>
                  <a:cubicBezTo>
                    <a:pt x="2205" y="631"/>
                    <a:pt x="2204" y="631"/>
                    <a:pt x="2203" y="630"/>
                  </a:cubicBezTo>
                  <a:cubicBezTo>
                    <a:pt x="2203" y="629"/>
                    <a:pt x="2202" y="628"/>
                    <a:pt x="2201" y="628"/>
                  </a:cubicBezTo>
                  <a:cubicBezTo>
                    <a:pt x="2200" y="627"/>
                    <a:pt x="2199" y="626"/>
                    <a:pt x="2198" y="625"/>
                  </a:cubicBezTo>
                  <a:cubicBezTo>
                    <a:pt x="2198" y="625"/>
                    <a:pt x="2197" y="624"/>
                    <a:pt x="2197" y="624"/>
                  </a:cubicBezTo>
                  <a:cubicBezTo>
                    <a:pt x="2197" y="624"/>
                    <a:pt x="2198" y="624"/>
                    <a:pt x="2199" y="624"/>
                  </a:cubicBezTo>
                  <a:cubicBezTo>
                    <a:pt x="2200" y="624"/>
                    <a:pt x="2201" y="623"/>
                    <a:pt x="2201" y="623"/>
                  </a:cubicBezTo>
                  <a:cubicBezTo>
                    <a:pt x="2202" y="623"/>
                    <a:pt x="2202" y="623"/>
                    <a:pt x="2202" y="623"/>
                  </a:cubicBezTo>
                  <a:cubicBezTo>
                    <a:pt x="2203" y="623"/>
                    <a:pt x="2203" y="623"/>
                    <a:pt x="2203" y="623"/>
                  </a:cubicBezTo>
                  <a:cubicBezTo>
                    <a:pt x="2204" y="623"/>
                    <a:pt x="2205" y="623"/>
                    <a:pt x="2206" y="623"/>
                  </a:cubicBezTo>
                  <a:cubicBezTo>
                    <a:pt x="2206" y="623"/>
                    <a:pt x="2207" y="623"/>
                    <a:pt x="2207" y="623"/>
                  </a:cubicBezTo>
                  <a:cubicBezTo>
                    <a:pt x="2209" y="622"/>
                    <a:pt x="2210" y="622"/>
                    <a:pt x="2211" y="621"/>
                  </a:cubicBezTo>
                  <a:cubicBezTo>
                    <a:pt x="2212" y="621"/>
                    <a:pt x="2213" y="621"/>
                    <a:pt x="2214" y="620"/>
                  </a:cubicBezTo>
                  <a:cubicBezTo>
                    <a:pt x="2215" y="620"/>
                    <a:pt x="2215" y="619"/>
                    <a:pt x="2216" y="619"/>
                  </a:cubicBezTo>
                  <a:cubicBezTo>
                    <a:pt x="2217" y="618"/>
                    <a:pt x="2218" y="618"/>
                    <a:pt x="2219" y="617"/>
                  </a:cubicBezTo>
                  <a:cubicBezTo>
                    <a:pt x="2220" y="617"/>
                    <a:pt x="2220" y="616"/>
                    <a:pt x="2220" y="616"/>
                  </a:cubicBezTo>
                  <a:cubicBezTo>
                    <a:pt x="2220" y="616"/>
                    <a:pt x="2219" y="617"/>
                    <a:pt x="2215" y="618"/>
                  </a:cubicBezTo>
                  <a:cubicBezTo>
                    <a:pt x="2215" y="618"/>
                    <a:pt x="2214" y="618"/>
                    <a:pt x="2213" y="618"/>
                  </a:cubicBezTo>
                  <a:cubicBezTo>
                    <a:pt x="2212" y="618"/>
                    <a:pt x="2211" y="619"/>
                    <a:pt x="2210" y="619"/>
                  </a:cubicBezTo>
                  <a:cubicBezTo>
                    <a:pt x="2208" y="619"/>
                    <a:pt x="2205" y="619"/>
                    <a:pt x="2203" y="620"/>
                  </a:cubicBezTo>
                  <a:cubicBezTo>
                    <a:pt x="2202" y="620"/>
                    <a:pt x="2202" y="620"/>
                    <a:pt x="2202" y="620"/>
                  </a:cubicBezTo>
                  <a:cubicBezTo>
                    <a:pt x="2201" y="620"/>
                    <a:pt x="2201" y="620"/>
                    <a:pt x="2201" y="620"/>
                  </a:cubicBezTo>
                  <a:cubicBezTo>
                    <a:pt x="2200" y="620"/>
                    <a:pt x="2199" y="620"/>
                    <a:pt x="2199" y="620"/>
                  </a:cubicBezTo>
                  <a:cubicBezTo>
                    <a:pt x="2197" y="620"/>
                    <a:pt x="2196" y="620"/>
                    <a:pt x="2194" y="620"/>
                  </a:cubicBezTo>
                  <a:cubicBezTo>
                    <a:pt x="2194" y="620"/>
                    <a:pt x="2193" y="620"/>
                    <a:pt x="2193" y="620"/>
                  </a:cubicBezTo>
                  <a:cubicBezTo>
                    <a:pt x="2193" y="620"/>
                    <a:pt x="2192" y="620"/>
                    <a:pt x="2192" y="620"/>
                  </a:cubicBezTo>
                  <a:cubicBezTo>
                    <a:pt x="2191" y="620"/>
                    <a:pt x="2190" y="620"/>
                    <a:pt x="2190" y="620"/>
                  </a:cubicBezTo>
                  <a:cubicBezTo>
                    <a:pt x="2189" y="619"/>
                    <a:pt x="2188" y="619"/>
                    <a:pt x="2188" y="619"/>
                  </a:cubicBezTo>
                  <a:cubicBezTo>
                    <a:pt x="2188" y="619"/>
                    <a:pt x="2188" y="619"/>
                    <a:pt x="2188" y="620"/>
                  </a:cubicBezTo>
                  <a:cubicBezTo>
                    <a:pt x="2187" y="619"/>
                    <a:pt x="2186" y="619"/>
                    <a:pt x="2184" y="619"/>
                  </a:cubicBezTo>
                  <a:cubicBezTo>
                    <a:pt x="2181" y="618"/>
                    <a:pt x="2177" y="617"/>
                    <a:pt x="2174" y="616"/>
                  </a:cubicBezTo>
                  <a:cubicBezTo>
                    <a:pt x="2173" y="616"/>
                    <a:pt x="2172" y="615"/>
                    <a:pt x="2171" y="615"/>
                  </a:cubicBezTo>
                  <a:cubicBezTo>
                    <a:pt x="2171" y="615"/>
                    <a:pt x="2170" y="614"/>
                    <a:pt x="2169" y="614"/>
                  </a:cubicBezTo>
                  <a:cubicBezTo>
                    <a:pt x="2168" y="614"/>
                    <a:pt x="2167" y="613"/>
                    <a:pt x="2166" y="613"/>
                  </a:cubicBezTo>
                  <a:cubicBezTo>
                    <a:pt x="2165" y="612"/>
                    <a:pt x="2165" y="612"/>
                    <a:pt x="2165" y="612"/>
                  </a:cubicBezTo>
                  <a:cubicBezTo>
                    <a:pt x="2165" y="612"/>
                    <a:pt x="2164" y="612"/>
                    <a:pt x="2164" y="611"/>
                  </a:cubicBezTo>
                  <a:cubicBezTo>
                    <a:pt x="2162" y="610"/>
                    <a:pt x="2160" y="609"/>
                    <a:pt x="2157" y="607"/>
                  </a:cubicBezTo>
                  <a:cubicBezTo>
                    <a:pt x="2158" y="607"/>
                    <a:pt x="2158" y="607"/>
                    <a:pt x="2158" y="607"/>
                  </a:cubicBezTo>
                  <a:cubicBezTo>
                    <a:pt x="2158" y="607"/>
                    <a:pt x="2159" y="607"/>
                    <a:pt x="2159" y="607"/>
                  </a:cubicBezTo>
                  <a:cubicBezTo>
                    <a:pt x="2159" y="607"/>
                    <a:pt x="2160" y="607"/>
                    <a:pt x="2160" y="607"/>
                  </a:cubicBezTo>
                  <a:cubicBezTo>
                    <a:pt x="2161" y="607"/>
                    <a:pt x="2161" y="607"/>
                    <a:pt x="2162" y="607"/>
                  </a:cubicBezTo>
                  <a:cubicBezTo>
                    <a:pt x="2162" y="607"/>
                    <a:pt x="2162" y="607"/>
                    <a:pt x="2162" y="606"/>
                  </a:cubicBezTo>
                  <a:cubicBezTo>
                    <a:pt x="2163" y="606"/>
                    <a:pt x="2163" y="606"/>
                    <a:pt x="2163" y="606"/>
                  </a:cubicBezTo>
                  <a:cubicBezTo>
                    <a:pt x="2164" y="606"/>
                    <a:pt x="2164" y="606"/>
                    <a:pt x="2165" y="606"/>
                  </a:cubicBezTo>
                  <a:cubicBezTo>
                    <a:pt x="2166" y="605"/>
                    <a:pt x="2167" y="605"/>
                    <a:pt x="2168" y="604"/>
                  </a:cubicBezTo>
                  <a:cubicBezTo>
                    <a:pt x="2169" y="604"/>
                    <a:pt x="2170" y="603"/>
                    <a:pt x="2171" y="602"/>
                  </a:cubicBezTo>
                  <a:cubicBezTo>
                    <a:pt x="2171" y="602"/>
                    <a:pt x="2171" y="602"/>
                    <a:pt x="2172" y="602"/>
                  </a:cubicBezTo>
                  <a:cubicBezTo>
                    <a:pt x="2185" y="608"/>
                    <a:pt x="2189" y="585"/>
                    <a:pt x="2190" y="575"/>
                  </a:cubicBezTo>
                  <a:cubicBezTo>
                    <a:pt x="2183" y="582"/>
                    <a:pt x="2160" y="579"/>
                    <a:pt x="2169" y="599"/>
                  </a:cubicBezTo>
                  <a:cubicBezTo>
                    <a:pt x="2171" y="599"/>
                    <a:pt x="2171" y="599"/>
                    <a:pt x="2171" y="599"/>
                  </a:cubicBezTo>
                  <a:cubicBezTo>
                    <a:pt x="2170" y="599"/>
                    <a:pt x="2170" y="599"/>
                    <a:pt x="2169" y="600"/>
                  </a:cubicBezTo>
                  <a:cubicBezTo>
                    <a:pt x="2169" y="600"/>
                    <a:pt x="2170" y="600"/>
                    <a:pt x="2170" y="601"/>
                  </a:cubicBezTo>
                  <a:cubicBezTo>
                    <a:pt x="2170" y="601"/>
                    <a:pt x="2170" y="601"/>
                    <a:pt x="2170" y="601"/>
                  </a:cubicBezTo>
                  <a:cubicBezTo>
                    <a:pt x="2169" y="601"/>
                    <a:pt x="2168" y="602"/>
                    <a:pt x="2167" y="603"/>
                  </a:cubicBezTo>
                  <a:cubicBezTo>
                    <a:pt x="2166" y="603"/>
                    <a:pt x="2165" y="604"/>
                    <a:pt x="2164" y="604"/>
                  </a:cubicBezTo>
                  <a:cubicBezTo>
                    <a:pt x="2163" y="604"/>
                    <a:pt x="2163" y="604"/>
                    <a:pt x="2162" y="604"/>
                  </a:cubicBezTo>
                  <a:cubicBezTo>
                    <a:pt x="2162" y="605"/>
                    <a:pt x="2162" y="605"/>
                    <a:pt x="2162" y="605"/>
                  </a:cubicBezTo>
                  <a:cubicBezTo>
                    <a:pt x="2161" y="605"/>
                    <a:pt x="2161" y="605"/>
                    <a:pt x="2161" y="605"/>
                  </a:cubicBezTo>
                  <a:cubicBezTo>
                    <a:pt x="2161" y="605"/>
                    <a:pt x="2160" y="605"/>
                    <a:pt x="2160" y="605"/>
                  </a:cubicBezTo>
                  <a:cubicBezTo>
                    <a:pt x="2159" y="605"/>
                    <a:pt x="2159" y="605"/>
                    <a:pt x="2158" y="606"/>
                  </a:cubicBezTo>
                  <a:cubicBezTo>
                    <a:pt x="2158" y="606"/>
                    <a:pt x="2158" y="606"/>
                    <a:pt x="2158" y="606"/>
                  </a:cubicBezTo>
                  <a:cubicBezTo>
                    <a:pt x="2157" y="606"/>
                    <a:pt x="2157" y="606"/>
                    <a:pt x="2157" y="606"/>
                  </a:cubicBezTo>
                  <a:cubicBezTo>
                    <a:pt x="2157" y="606"/>
                    <a:pt x="2156" y="606"/>
                    <a:pt x="2156" y="606"/>
                  </a:cubicBezTo>
                  <a:cubicBezTo>
                    <a:pt x="2156" y="606"/>
                    <a:pt x="2156" y="606"/>
                    <a:pt x="2156" y="606"/>
                  </a:cubicBezTo>
                  <a:cubicBezTo>
                    <a:pt x="2155" y="606"/>
                    <a:pt x="2155" y="605"/>
                    <a:pt x="2154" y="605"/>
                  </a:cubicBezTo>
                  <a:cubicBezTo>
                    <a:pt x="2153" y="604"/>
                    <a:pt x="2153" y="604"/>
                    <a:pt x="2152" y="603"/>
                  </a:cubicBezTo>
                  <a:cubicBezTo>
                    <a:pt x="2151" y="603"/>
                    <a:pt x="2151" y="602"/>
                    <a:pt x="2150" y="601"/>
                  </a:cubicBezTo>
                  <a:cubicBezTo>
                    <a:pt x="2149" y="601"/>
                    <a:pt x="2148" y="600"/>
                    <a:pt x="2148" y="599"/>
                  </a:cubicBezTo>
                  <a:cubicBezTo>
                    <a:pt x="2147" y="599"/>
                    <a:pt x="2146" y="598"/>
                    <a:pt x="2146" y="597"/>
                  </a:cubicBezTo>
                  <a:cubicBezTo>
                    <a:pt x="2144" y="596"/>
                    <a:pt x="2143" y="594"/>
                    <a:pt x="2142" y="593"/>
                  </a:cubicBezTo>
                  <a:cubicBezTo>
                    <a:pt x="2141" y="593"/>
                    <a:pt x="2141" y="593"/>
                    <a:pt x="2140" y="592"/>
                  </a:cubicBezTo>
                  <a:cubicBezTo>
                    <a:pt x="2140" y="592"/>
                    <a:pt x="2140" y="592"/>
                    <a:pt x="2140" y="592"/>
                  </a:cubicBezTo>
                  <a:cubicBezTo>
                    <a:pt x="2139" y="592"/>
                    <a:pt x="2139" y="592"/>
                    <a:pt x="2139" y="592"/>
                  </a:cubicBezTo>
                  <a:cubicBezTo>
                    <a:pt x="2139" y="591"/>
                    <a:pt x="2138" y="591"/>
                    <a:pt x="2138" y="591"/>
                  </a:cubicBezTo>
                  <a:cubicBezTo>
                    <a:pt x="2138" y="591"/>
                    <a:pt x="2137" y="590"/>
                    <a:pt x="2137" y="590"/>
                  </a:cubicBezTo>
                  <a:cubicBezTo>
                    <a:pt x="2133" y="589"/>
                    <a:pt x="2130" y="588"/>
                    <a:pt x="2127" y="589"/>
                  </a:cubicBezTo>
                  <a:cubicBezTo>
                    <a:pt x="2126" y="589"/>
                    <a:pt x="2126" y="589"/>
                    <a:pt x="2125" y="589"/>
                  </a:cubicBezTo>
                  <a:cubicBezTo>
                    <a:pt x="2124" y="589"/>
                    <a:pt x="2124" y="589"/>
                    <a:pt x="2123" y="589"/>
                  </a:cubicBezTo>
                  <a:cubicBezTo>
                    <a:pt x="2122" y="589"/>
                    <a:pt x="2122" y="590"/>
                    <a:pt x="2121" y="590"/>
                  </a:cubicBezTo>
                  <a:cubicBezTo>
                    <a:pt x="2121" y="590"/>
                    <a:pt x="2120" y="590"/>
                    <a:pt x="2120" y="591"/>
                  </a:cubicBezTo>
                  <a:cubicBezTo>
                    <a:pt x="2118" y="591"/>
                    <a:pt x="2117" y="592"/>
                    <a:pt x="2116" y="592"/>
                  </a:cubicBezTo>
                  <a:cubicBezTo>
                    <a:pt x="2118" y="590"/>
                    <a:pt x="2121" y="588"/>
                    <a:pt x="2123" y="587"/>
                  </a:cubicBezTo>
                  <a:cubicBezTo>
                    <a:pt x="2126" y="584"/>
                    <a:pt x="2129" y="581"/>
                    <a:pt x="2132" y="577"/>
                  </a:cubicBezTo>
                  <a:cubicBezTo>
                    <a:pt x="2133" y="576"/>
                    <a:pt x="2134" y="574"/>
                    <a:pt x="2136" y="572"/>
                  </a:cubicBezTo>
                  <a:cubicBezTo>
                    <a:pt x="2136" y="571"/>
                    <a:pt x="2137" y="570"/>
                    <a:pt x="2137" y="569"/>
                  </a:cubicBezTo>
                  <a:cubicBezTo>
                    <a:pt x="2138" y="568"/>
                    <a:pt x="2138" y="567"/>
                    <a:pt x="2139" y="566"/>
                  </a:cubicBezTo>
                  <a:cubicBezTo>
                    <a:pt x="2140" y="562"/>
                    <a:pt x="2142" y="558"/>
                    <a:pt x="2143" y="554"/>
                  </a:cubicBezTo>
                  <a:cubicBezTo>
                    <a:pt x="2146" y="546"/>
                    <a:pt x="2150" y="538"/>
                    <a:pt x="2154" y="532"/>
                  </a:cubicBezTo>
                  <a:cubicBezTo>
                    <a:pt x="2156" y="528"/>
                    <a:pt x="2158" y="525"/>
                    <a:pt x="2160" y="522"/>
                  </a:cubicBezTo>
                  <a:cubicBezTo>
                    <a:pt x="2162" y="519"/>
                    <a:pt x="2165" y="516"/>
                    <a:pt x="2167" y="513"/>
                  </a:cubicBezTo>
                  <a:cubicBezTo>
                    <a:pt x="2168" y="511"/>
                    <a:pt x="2169" y="510"/>
                    <a:pt x="2170" y="508"/>
                  </a:cubicBezTo>
                  <a:cubicBezTo>
                    <a:pt x="2171" y="508"/>
                    <a:pt x="2171" y="508"/>
                    <a:pt x="2172" y="508"/>
                  </a:cubicBezTo>
                  <a:cubicBezTo>
                    <a:pt x="2173" y="508"/>
                    <a:pt x="2175" y="507"/>
                    <a:pt x="2177" y="508"/>
                  </a:cubicBezTo>
                  <a:cubicBezTo>
                    <a:pt x="2177" y="508"/>
                    <a:pt x="2178" y="508"/>
                    <a:pt x="2178" y="508"/>
                  </a:cubicBezTo>
                  <a:cubicBezTo>
                    <a:pt x="2179" y="508"/>
                    <a:pt x="2179" y="508"/>
                    <a:pt x="2180" y="508"/>
                  </a:cubicBezTo>
                  <a:cubicBezTo>
                    <a:pt x="2181" y="508"/>
                    <a:pt x="2182" y="508"/>
                    <a:pt x="2183" y="508"/>
                  </a:cubicBezTo>
                  <a:cubicBezTo>
                    <a:pt x="2184" y="508"/>
                    <a:pt x="2186" y="509"/>
                    <a:pt x="2187" y="509"/>
                  </a:cubicBezTo>
                  <a:cubicBezTo>
                    <a:pt x="2187" y="509"/>
                    <a:pt x="2187" y="509"/>
                    <a:pt x="2188" y="509"/>
                  </a:cubicBezTo>
                  <a:cubicBezTo>
                    <a:pt x="2188" y="509"/>
                    <a:pt x="2188" y="510"/>
                    <a:pt x="2188" y="510"/>
                  </a:cubicBezTo>
                  <a:cubicBezTo>
                    <a:pt x="2189" y="510"/>
                    <a:pt x="2189" y="510"/>
                    <a:pt x="2189" y="510"/>
                  </a:cubicBezTo>
                  <a:cubicBezTo>
                    <a:pt x="2190" y="510"/>
                    <a:pt x="2190" y="511"/>
                    <a:pt x="2190" y="511"/>
                  </a:cubicBezTo>
                  <a:cubicBezTo>
                    <a:pt x="2192" y="512"/>
                    <a:pt x="2195" y="515"/>
                    <a:pt x="2197" y="517"/>
                  </a:cubicBezTo>
                  <a:cubicBezTo>
                    <a:pt x="2199" y="518"/>
                    <a:pt x="2200" y="519"/>
                    <a:pt x="2202" y="520"/>
                  </a:cubicBezTo>
                  <a:cubicBezTo>
                    <a:pt x="2203" y="520"/>
                    <a:pt x="2204" y="521"/>
                    <a:pt x="2204" y="521"/>
                  </a:cubicBezTo>
                  <a:cubicBezTo>
                    <a:pt x="2205" y="521"/>
                    <a:pt x="2205" y="521"/>
                    <a:pt x="2205" y="521"/>
                  </a:cubicBezTo>
                  <a:cubicBezTo>
                    <a:pt x="2205" y="521"/>
                    <a:pt x="2205" y="521"/>
                    <a:pt x="2206" y="521"/>
                  </a:cubicBezTo>
                  <a:cubicBezTo>
                    <a:pt x="2206" y="522"/>
                    <a:pt x="2206" y="522"/>
                    <a:pt x="2206" y="522"/>
                  </a:cubicBezTo>
                  <a:cubicBezTo>
                    <a:pt x="2207" y="522"/>
                    <a:pt x="2207" y="522"/>
                    <a:pt x="2207" y="522"/>
                  </a:cubicBezTo>
                  <a:cubicBezTo>
                    <a:pt x="2211" y="522"/>
                    <a:pt x="2214" y="522"/>
                    <a:pt x="2217" y="521"/>
                  </a:cubicBezTo>
                  <a:cubicBezTo>
                    <a:pt x="2218" y="521"/>
                    <a:pt x="2219" y="520"/>
                    <a:pt x="2219" y="520"/>
                  </a:cubicBezTo>
                  <a:cubicBezTo>
                    <a:pt x="2219" y="520"/>
                    <a:pt x="2220" y="521"/>
                    <a:pt x="2220" y="521"/>
                  </a:cubicBezTo>
                  <a:cubicBezTo>
                    <a:pt x="2220" y="521"/>
                    <a:pt x="2220" y="521"/>
                    <a:pt x="2221" y="521"/>
                  </a:cubicBezTo>
                  <a:cubicBezTo>
                    <a:pt x="2221" y="521"/>
                    <a:pt x="2221" y="521"/>
                    <a:pt x="2221" y="521"/>
                  </a:cubicBezTo>
                  <a:cubicBezTo>
                    <a:pt x="2222" y="521"/>
                    <a:pt x="2223" y="522"/>
                    <a:pt x="2224" y="522"/>
                  </a:cubicBezTo>
                  <a:cubicBezTo>
                    <a:pt x="2224" y="522"/>
                    <a:pt x="2225" y="523"/>
                    <a:pt x="2226" y="523"/>
                  </a:cubicBezTo>
                  <a:cubicBezTo>
                    <a:pt x="2227" y="524"/>
                    <a:pt x="2228" y="524"/>
                    <a:pt x="2229" y="525"/>
                  </a:cubicBezTo>
                  <a:cubicBezTo>
                    <a:pt x="2230" y="525"/>
                    <a:pt x="2231" y="526"/>
                    <a:pt x="2232" y="526"/>
                  </a:cubicBezTo>
                  <a:cubicBezTo>
                    <a:pt x="2233" y="527"/>
                    <a:pt x="2234" y="527"/>
                    <a:pt x="2235" y="528"/>
                  </a:cubicBezTo>
                  <a:cubicBezTo>
                    <a:pt x="2242" y="541"/>
                    <a:pt x="2252" y="551"/>
                    <a:pt x="2266" y="550"/>
                  </a:cubicBezTo>
                  <a:cubicBezTo>
                    <a:pt x="2257" y="536"/>
                    <a:pt x="2249" y="525"/>
                    <a:pt x="2234" y="523"/>
                  </a:cubicBezTo>
                  <a:cubicBezTo>
                    <a:pt x="2234" y="524"/>
                    <a:pt x="2234" y="524"/>
                    <a:pt x="2234" y="524"/>
                  </a:cubicBezTo>
                  <a:cubicBezTo>
                    <a:pt x="2233" y="524"/>
                    <a:pt x="2233" y="524"/>
                    <a:pt x="2233" y="524"/>
                  </a:cubicBezTo>
                  <a:cubicBezTo>
                    <a:pt x="2232" y="523"/>
                    <a:pt x="2231" y="522"/>
                    <a:pt x="2230" y="522"/>
                  </a:cubicBezTo>
                  <a:cubicBezTo>
                    <a:pt x="2229" y="521"/>
                    <a:pt x="2228" y="521"/>
                    <a:pt x="2227" y="521"/>
                  </a:cubicBezTo>
                  <a:cubicBezTo>
                    <a:pt x="2226" y="520"/>
                    <a:pt x="2225" y="520"/>
                    <a:pt x="2224" y="519"/>
                  </a:cubicBezTo>
                  <a:cubicBezTo>
                    <a:pt x="2224" y="519"/>
                    <a:pt x="2224" y="519"/>
                    <a:pt x="2223" y="519"/>
                  </a:cubicBezTo>
                  <a:cubicBezTo>
                    <a:pt x="2224" y="519"/>
                    <a:pt x="2225" y="519"/>
                    <a:pt x="2226" y="518"/>
                  </a:cubicBezTo>
                  <a:cubicBezTo>
                    <a:pt x="2229" y="518"/>
                    <a:pt x="2232" y="517"/>
                    <a:pt x="2235" y="517"/>
                  </a:cubicBezTo>
                  <a:cubicBezTo>
                    <a:pt x="2241" y="516"/>
                    <a:pt x="2247" y="515"/>
                    <a:pt x="2252" y="515"/>
                  </a:cubicBezTo>
                  <a:cubicBezTo>
                    <a:pt x="2252" y="515"/>
                    <a:pt x="2253" y="515"/>
                    <a:pt x="2253" y="515"/>
                  </a:cubicBezTo>
                  <a:cubicBezTo>
                    <a:pt x="2254" y="515"/>
                    <a:pt x="2255" y="515"/>
                    <a:pt x="2255" y="514"/>
                  </a:cubicBezTo>
                  <a:cubicBezTo>
                    <a:pt x="2256" y="514"/>
                    <a:pt x="2257" y="514"/>
                    <a:pt x="2258" y="514"/>
                  </a:cubicBezTo>
                  <a:cubicBezTo>
                    <a:pt x="2260" y="513"/>
                    <a:pt x="2262" y="513"/>
                    <a:pt x="2263" y="513"/>
                  </a:cubicBezTo>
                  <a:cubicBezTo>
                    <a:pt x="2264" y="512"/>
                    <a:pt x="2264" y="512"/>
                    <a:pt x="2265" y="512"/>
                  </a:cubicBezTo>
                  <a:cubicBezTo>
                    <a:pt x="2265" y="512"/>
                    <a:pt x="2265" y="512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4" y="513"/>
                    <a:pt x="2265" y="513"/>
                  </a:cubicBezTo>
                  <a:cubicBezTo>
                    <a:pt x="2265" y="513"/>
                    <a:pt x="2265" y="513"/>
                    <a:pt x="2266" y="513"/>
                  </a:cubicBezTo>
                  <a:cubicBezTo>
                    <a:pt x="2266" y="513"/>
                    <a:pt x="2266" y="513"/>
                    <a:pt x="2266" y="513"/>
                  </a:cubicBezTo>
                  <a:cubicBezTo>
                    <a:pt x="2266" y="513"/>
                    <a:pt x="2266" y="513"/>
                    <a:pt x="2266" y="513"/>
                  </a:cubicBezTo>
                  <a:cubicBezTo>
                    <a:pt x="2266" y="512"/>
                    <a:pt x="2266" y="512"/>
                    <a:pt x="2266" y="512"/>
                  </a:cubicBezTo>
                  <a:cubicBezTo>
                    <a:pt x="2266" y="512"/>
                    <a:pt x="2266" y="512"/>
                    <a:pt x="2266" y="512"/>
                  </a:cubicBezTo>
                  <a:cubicBezTo>
                    <a:pt x="2266" y="512"/>
                    <a:pt x="2266" y="512"/>
                    <a:pt x="2266" y="512"/>
                  </a:cubicBezTo>
                  <a:cubicBezTo>
                    <a:pt x="2265" y="512"/>
                    <a:pt x="2265" y="512"/>
                    <a:pt x="2265" y="512"/>
                  </a:cubicBezTo>
                  <a:cubicBezTo>
                    <a:pt x="2264" y="511"/>
                    <a:pt x="2263" y="511"/>
                    <a:pt x="2263" y="511"/>
                  </a:cubicBezTo>
                  <a:cubicBezTo>
                    <a:pt x="2261" y="511"/>
                    <a:pt x="2260" y="511"/>
                    <a:pt x="2258" y="511"/>
                  </a:cubicBezTo>
                  <a:cubicBezTo>
                    <a:pt x="2257" y="511"/>
                    <a:pt x="2255" y="511"/>
                    <a:pt x="2254" y="511"/>
                  </a:cubicBezTo>
                  <a:cubicBezTo>
                    <a:pt x="2254" y="511"/>
                    <a:pt x="2253" y="511"/>
                    <a:pt x="2253" y="511"/>
                  </a:cubicBezTo>
                  <a:cubicBezTo>
                    <a:pt x="2252" y="511"/>
                    <a:pt x="2251" y="511"/>
                    <a:pt x="2251" y="511"/>
                  </a:cubicBezTo>
                  <a:cubicBezTo>
                    <a:pt x="2249" y="511"/>
                    <a:pt x="2247" y="511"/>
                    <a:pt x="2246" y="512"/>
                  </a:cubicBezTo>
                  <a:cubicBezTo>
                    <a:pt x="2246" y="512"/>
                    <a:pt x="2246" y="511"/>
                    <a:pt x="2246" y="511"/>
                  </a:cubicBezTo>
                  <a:cubicBezTo>
                    <a:pt x="2246" y="511"/>
                    <a:pt x="2247" y="511"/>
                    <a:pt x="2247" y="510"/>
                  </a:cubicBezTo>
                  <a:cubicBezTo>
                    <a:pt x="2248" y="510"/>
                    <a:pt x="2248" y="510"/>
                    <a:pt x="2249" y="509"/>
                  </a:cubicBezTo>
                  <a:cubicBezTo>
                    <a:pt x="2249" y="509"/>
                    <a:pt x="2250" y="509"/>
                    <a:pt x="2250" y="508"/>
                  </a:cubicBezTo>
                  <a:cubicBezTo>
                    <a:pt x="2251" y="507"/>
                    <a:pt x="2252" y="507"/>
                    <a:pt x="2253" y="506"/>
                  </a:cubicBezTo>
                  <a:cubicBezTo>
                    <a:pt x="2254" y="505"/>
                    <a:pt x="2255" y="504"/>
                    <a:pt x="2256" y="503"/>
                  </a:cubicBezTo>
                  <a:cubicBezTo>
                    <a:pt x="2256" y="503"/>
                    <a:pt x="2256" y="502"/>
                    <a:pt x="2256" y="502"/>
                  </a:cubicBezTo>
                  <a:cubicBezTo>
                    <a:pt x="2273" y="511"/>
                    <a:pt x="2272" y="474"/>
                    <a:pt x="2276" y="467"/>
                  </a:cubicBezTo>
                  <a:cubicBezTo>
                    <a:pt x="2263" y="470"/>
                    <a:pt x="2240" y="482"/>
                    <a:pt x="2254" y="500"/>
                  </a:cubicBezTo>
                  <a:cubicBezTo>
                    <a:pt x="2255" y="499"/>
                    <a:pt x="2256" y="499"/>
                    <a:pt x="2256" y="498"/>
                  </a:cubicBezTo>
                  <a:cubicBezTo>
                    <a:pt x="2256" y="498"/>
                    <a:pt x="2256" y="498"/>
                    <a:pt x="2256" y="498"/>
                  </a:cubicBezTo>
                  <a:cubicBezTo>
                    <a:pt x="2255" y="499"/>
                    <a:pt x="2255" y="500"/>
                    <a:pt x="2254" y="501"/>
                  </a:cubicBezTo>
                  <a:cubicBezTo>
                    <a:pt x="2253" y="502"/>
                    <a:pt x="2252" y="503"/>
                    <a:pt x="2251" y="504"/>
                  </a:cubicBezTo>
                  <a:cubicBezTo>
                    <a:pt x="2250" y="505"/>
                    <a:pt x="2249" y="506"/>
                    <a:pt x="2249" y="506"/>
                  </a:cubicBezTo>
                  <a:cubicBezTo>
                    <a:pt x="2248" y="507"/>
                    <a:pt x="2248" y="507"/>
                    <a:pt x="2247" y="507"/>
                  </a:cubicBezTo>
                  <a:cubicBezTo>
                    <a:pt x="2247" y="508"/>
                    <a:pt x="2246" y="508"/>
                    <a:pt x="2246" y="508"/>
                  </a:cubicBezTo>
                  <a:cubicBezTo>
                    <a:pt x="2246" y="509"/>
                    <a:pt x="2245" y="509"/>
                    <a:pt x="2245" y="509"/>
                  </a:cubicBezTo>
                  <a:cubicBezTo>
                    <a:pt x="2244" y="510"/>
                    <a:pt x="2244" y="510"/>
                    <a:pt x="2243" y="510"/>
                  </a:cubicBezTo>
                  <a:cubicBezTo>
                    <a:pt x="2243" y="510"/>
                    <a:pt x="2243" y="510"/>
                    <a:pt x="2243" y="510"/>
                  </a:cubicBezTo>
                  <a:cubicBezTo>
                    <a:pt x="2243" y="510"/>
                    <a:pt x="2242" y="511"/>
                    <a:pt x="2242" y="511"/>
                  </a:cubicBezTo>
                  <a:cubicBezTo>
                    <a:pt x="2242" y="511"/>
                    <a:pt x="2242" y="511"/>
                    <a:pt x="2241" y="512"/>
                  </a:cubicBezTo>
                  <a:cubicBezTo>
                    <a:pt x="2241" y="512"/>
                    <a:pt x="2241" y="512"/>
                    <a:pt x="2241" y="512"/>
                  </a:cubicBezTo>
                  <a:cubicBezTo>
                    <a:pt x="2239" y="512"/>
                    <a:pt x="2237" y="513"/>
                    <a:pt x="2234" y="513"/>
                  </a:cubicBezTo>
                  <a:cubicBezTo>
                    <a:pt x="2231" y="514"/>
                    <a:pt x="2228" y="514"/>
                    <a:pt x="2225" y="515"/>
                  </a:cubicBezTo>
                  <a:cubicBezTo>
                    <a:pt x="2222" y="516"/>
                    <a:pt x="2219" y="517"/>
                    <a:pt x="2216" y="517"/>
                  </a:cubicBezTo>
                  <a:cubicBezTo>
                    <a:pt x="2213" y="518"/>
                    <a:pt x="2210" y="519"/>
                    <a:pt x="2207" y="518"/>
                  </a:cubicBezTo>
                  <a:cubicBezTo>
                    <a:pt x="2207" y="518"/>
                    <a:pt x="2207" y="518"/>
                    <a:pt x="2207" y="518"/>
                  </a:cubicBezTo>
                  <a:cubicBezTo>
                    <a:pt x="2206" y="518"/>
                    <a:pt x="2206" y="518"/>
                    <a:pt x="2206" y="518"/>
                  </a:cubicBezTo>
                  <a:cubicBezTo>
                    <a:pt x="2206" y="518"/>
                    <a:pt x="2206" y="518"/>
                    <a:pt x="2206" y="518"/>
                  </a:cubicBezTo>
                  <a:cubicBezTo>
                    <a:pt x="2205" y="518"/>
                    <a:pt x="2205" y="518"/>
                    <a:pt x="2205" y="518"/>
                  </a:cubicBezTo>
                  <a:cubicBezTo>
                    <a:pt x="2204" y="517"/>
                    <a:pt x="2204" y="517"/>
                    <a:pt x="2203" y="517"/>
                  </a:cubicBezTo>
                  <a:cubicBezTo>
                    <a:pt x="2202" y="516"/>
                    <a:pt x="2200" y="515"/>
                    <a:pt x="2199" y="514"/>
                  </a:cubicBezTo>
                  <a:cubicBezTo>
                    <a:pt x="2197" y="512"/>
                    <a:pt x="2194" y="510"/>
                    <a:pt x="2192" y="508"/>
                  </a:cubicBezTo>
                  <a:cubicBezTo>
                    <a:pt x="2191" y="508"/>
                    <a:pt x="2191" y="507"/>
                    <a:pt x="2191" y="507"/>
                  </a:cubicBezTo>
                  <a:cubicBezTo>
                    <a:pt x="2190" y="507"/>
                    <a:pt x="2190" y="507"/>
                    <a:pt x="2190" y="507"/>
                  </a:cubicBezTo>
                  <a:cubicBezTo>
                    <a:pt x="2189" y="506"/>
                    <a:pt x="2189" y="506"/>
                    <a:pt x="2189" y="506"/>
                  </a:cubicBezTo>
                  <a:cubicBezTo>
                    <a:pt x="2188" y="506"/>
                    <a:pt x="2188" y="506"/>
                    <a:pt x="2187" y="506"/>
                  </a:cubicBezTo>
                  <a:cubicBezTo>
                    <a:pt x="2186" y="505"/>
                    <a:pt x="2185" y="505"/>
                    <a:pt x="2183" y="505"/>
                  </a:cubicBezTo>
                  <a:cubicBezTo>
                    <a:pt x="2183" y="504"/>
                    <a:pt x="2182" y="504"/>
                    <a:pt x="2181" y="504"/>
                  </a:cubicBezTo>
                  <a:cubicBezTo>
                    <a:pt x="2181" y="504"/>
                    <a:pt x="2180" y="504"/>
                    <a:pt x="2180" y="504"/>
                  </a:cubicBezTo>
                  <a:cubicBezTo>
                    <a:pt x="2179" y="504"/>
                    <a:pt x="2178" y="504"/>
                    <a:pt x="2178" y="504"/>
                  </a:cubicBezTo>
                  <a:cubicBezTo>
                    <a:pt x="2177" y="505"/>
                    <a:pt x="2177" y="505"/>
                    <a:pt x="2176" y="505"/>
                  </a:cubicBezTo>
                  <a:cubicBezTo>
                    <a:pt x="2174" y="505"/>
                    <a:pt x="2173" y="506"/>
                    <a:pt x="2171" y="506"/>
                  </a:cubicBezTo>
                  <a:cubicBezTo>
                    <a:pt x="2171" y="506"/>
                    <a:pt x="2171" y="506"/>
                    <a:pt x="2171" y="506"/>
                  </a:cubicBezTo>
                  <a:cubicBezTo>
                    <a:pt x="2171" y="506"/>
                    <a:pt x="2172" y="505"/>
                    <a:pt x="2172" y="504"/>
                  </a:cubicBezTo>
                  <a:cubicBezTo>
                    <a:pt x="2173" y="503"/>
                    <a:pt x="2173" y="502"/>
                    <a:pt x="2173" y="501"/>
                  </a:cubicBezTo>
                  <a:cubicBezTo>
                    <a:pt x="2174" y="501"/>
                    <a:pt x="2174" y="501"/>
                    <a:pt x="2174" y="501"/>
                  </a:cubicBezTo>
                  <a:cubicBezTo>
                    <a:pt x="2174" y="500"/>
                    <a:pt x="2174" y="500"/>
                    <a:pt x="2174" y="500"/>
                  </a:cubicBezTo>
                  <a:cubicBezTo>
                    <a:pt x="2174" y="500"/>
                    <a:pt x="2174" y="500"/>
                    <a:pt x="2174" y="500"/>
                  </a:cubicBezTo>
                  <a:cubicBezTo>
                    <a:pt x="2174" y="500"/>
                    <a:pt x="2174" y="500"/>
                    <a:pt x="2174" y="500"/>
                  </a:cubicBezTo>
                  <a:cubicBezTo>
                    <a:pt x="2174" y="500"/>
                    <a:pt x="2174" y="500"/>
                    <a:pt x="2174" y="500"/>
                  </a:cubicBezTo>
                  <a:cubicBezTo>
                    <a:pt x="2174" y="499"/>
                    <a:pt x="2174" y="499"/>
                    <a:pt x="2174" y="499"/>
                  </a:cubicBezTo>
                  <a:cubicBezTo>
                    <a:pt x="2174" y="498"/>
                    <a:pt x="2175" y="498"/>
                    <a:pt x="2175" y="497"/>
                  </a:cubicBezTo>
                  <a:cubicBezTo>
                    <a:pt x="2175" y="497"/>
                    <a:pt x="2175" y="496"/>
                    <a:pt x="2175" y="496"/>
                  </a:cubicBezTo>
                  <a:cubicBezTo>
                    <a:pt x="2175" y="495"/>
                    <a:pt x="2175" y="494"/>
                    <a:pt x="2175" y="493"/>
                  </a:cubicBezTo>
                  <a:cubicBezTo>
                    <a:pt x="2176" y="492"/>
                    <a:pt x="2176" y="490"/>
                    <a:pt x="2176" y="488"/>
                  </a:cubicBezTo>
                  <a:cubicBezTo>
                    <a:pt x="2176" y="487"/>
                    <a:pt x="2176" y="485"/>
                    <a:pt x="2176" y="483"/>
                  </a:cubicBezTo>
                  <a:cubicBezTo>
                    <a:pt x="2176" y="480"/>
                    <a:pt x="2176" y="477"/>
                    <a:pt x="2176" y="475"/>
                  </a:cubicBezTo>
                  <a:cubicBezTo>
                    <a:pt x="2176" y="469"/>
                    <a:pt x="2177" y="464"/>
                    <a:pt x="2177" y="460"/>
                  </a:cubicBezTo>
                  <a:cubicBezTo>
                    <a:pt x="2177" y="459"/>
                    <a:pt x="2178" y="457"/>
                    <a:pt x="2178" y="455"/>
                  </a:cubicBezTo>
                  <a:cubicBezTo>
                    <a:pt x="2178" y="454"/>
                    <a:pt x="2179" y="453"/>
                    <a:pt x="2179" y="452"/>
                  </a:cubicBezTo>
                  <a:cubicBezTo>
                    <a:pt x="2180" y="450"/>
                    <a:pt x="2180" y="449"/>
                    <a:pt x="2180" y="449"/>
                  </a:cubicBezTo>
                  <a:cubicBezTo>
                    <a:pt x="2180" y="449"/>
                    <a:pt x="2179" y="450"/>
                    <a:pt x="2178" y="451"/>
                  </a:cubicBezTo>
                  <a:cubicBezTo>
                    <a:pt x="2178" y="452"/>
                    <a:pt x="2177" y="454"/>
                    <a:pt x="2177" y="455"/>
                  </a:cubicBezTo>
                  <a:cubicBezTo>
                    <a:pt x="2176" y="456"/>
                    <a:pt x="2176" y="458"/>
                    <a:pt x="2175" y="460"/>
                  </a:cubicBezTo>
                  <a:cubicBezTo>
                    <a:pt x="2175" y="461"/>
                    <a:pt x="2175" y="463"/>
                    <a:pt x="2174" y="465"/>
                  </a:cubicBezTo>
                  <a:cubicBezTo>
                    <a:pt x="2174" y="464"/>
                    <a:pt x="2174" y="463"/>
                    <a:pt x="2173" y="462"/>
                  </a:cubicBezTo>
                  <a:cubicBezTo>
                    <a:pt x="2173" y="460"/>
                    <a:pt x="2173" y="459"/>
                    <a:pt x="2172" y="457"/>
                  </a:cubicBezTo>
                  <a:cubicBezTo>
                    <a:pt x="2171" y="455"/>
                    <a:pt x="2171" y="453"/>
                    <a:pt x="2170" y="452"/>
                  </a:cubicBezTo>
                  <a:cubicBezTo>
                    <a:pt x="2170" y="451"/>
                    <a:pt x="2169" y="449"/>
                    <a:pt x="2168" y="448"/>
                  </a:cubicBezTo>
                  <a:cubicBezTo>
                    <a:pt x="2173" y="428"/>
                    <a:pt x="2158" y="427"/>
                    <a:pt x="2153" y="409"/>
                  </a:cubicBezTo>
                  <a:cubicBezTo>
                    <a:pt x="2145" y="427"/>
                    <a:pt x="2142" y="444"/>
                    <a:pt x="2166" y="448"/>
                  </a:cubicBezTo>
                  <a:cubicBezTo>
                    <a:pt x="2166" y="448"/>
                    <a:pt x="2166" y="448"/>
                    <a:pt x="2166" y="448"/>
                  </a:cubicBezTo>
                  <a:cubicBezTo>
                    <a:pt x="2166" y="450"/>
                    <a:pt x="2167" y="451"/>
                    <a:pt x="2168" y="453"/>
                  </a:cubicBezTo>
                  <a:cubicBezTo>
                    <a:pt x="2168" y="454"/>
                    <a:pt x="2169" y="456"/>
                    <a:pt x="2169" y="457"/>
                  </a:cubicBezTo>
                  <a:cubicBezTo>
                    <a:pt x="2170" y="459"/>
                    <a:pt x="2171" y="461"/>
                    <a:pt x="2171" y="462"/>
                  </a:cubicBezTo>
                  <a:cubicBezTo>
                    <a:pt x="2171" y="464"/>
                    <a:pt x="2172" y="466"/>
                    <a:pt x="2172" y="467"/>
                  </a:cubicBezTo>
                  <a:cubicBezTo>
                    <a:pt x="2172" y="468"/>
                    <a:pt x="2172" y="469"/>
                    <a:pt x="2172" y="470"/>
                  </a:cubicBezTo>
                  <a:cubicBezTo>
                    <a:pt x="2172" y="470"/>
                    <a:pt x="2173" y="471"/>
                    <a:pt x="2173" y="472"/>
                  </a:cubicBezTo>
                  <a:cubicBezTo>
                    <a:pt x="2173" y="472"/>
                    <a:pt x="2173" y="473"/>
                    <a:pt x="2173" y="473"/>
                  </a:cubicBezTo>
                  <a:cubicBezTo>
                    <a:pt x="2173" y="473"/>
                    <a:pt x="2173" y="474"/>
                    <a:pt x="2173" y="474"/>
                  </a:cubicBezTo>
                  <a:cubicBezTo>
                    <a:pt x="2172" y="477"/>
                    <a:pt x="2172" y="479"/>
                    <a:pt x="2172" y="482"/>
                  </a:cubicBezTo>
                  <a:cubicBezTo>
                    <a:pt x="2171" y="484"/>
                    <a:pt x="2171" y="486"/>
                    <a:pt x="2171" y="487"/>
                  </a:cubicBezTo>
                  <a:cubicBezTo>
                    <a:pt x="2171" y="489"/>
                    <a:pt x="2171" y="490"/>
                    <a:pt x="2171" y="492"/>
                  </a:cubicBezTo>
                  <a:cubicBezTo>
                    <a:pt x="2171" y="493"/>
                    <a:pt x="2171" y="494"/>
                    <a:pt x="2170" y="494"/>
                  </a:cubicBezTo>
                  <a:cubicBezTo>
                    <a:pt x="2170" y="495"/>
                    <a:pt x="2170" y="495"/>
                    <a:pt x="2170" y="495"/>
                  </a:cubicBezTo>
                  <a:cubicBezTo>
                    <a:pt x="2170" y="496"/>
                    <a:pt x="2170" y="496"/>
                    <a:pt x="2170" y="497"/>
                  </a:cubicBezTo>
                  <a:cubicBezTo>
                    <a:pt x="2170" y="497"/>
                    <a:pt x="2170" y="497"/>
                    <a:pt x="2169" y="498"/>
                  </a:cubicBezTo>
                  <a:cubicBezTo>
                    <a:pt x="2169" y="498"/>
                    <a:pt x="2169" y="498"/>
                    <a:pt x="2169" y="498"/>
                  </a:cubicBezTo>
                  <a:cubicBezTo>
                    <a:pt x="2169" y="498"/>
                    <a:pt x="2169" y="498"/>
                    <a:pt x="2169" y="498"/>
                  </a:cubicBezTo>
                  <a:cubicBezTo>
                    <a:pt x="2169" y="498"/>
                    <a:pt x="2169" y="498"/>
                    <a:pt x="2169" y="498"/>
                  </a:cubicBezTo>
                  <a:cubicBezTo>
                    <a:pt x="2169" y="498"/>
                    <a:pt x="2169" y="498"/>
                    <a:pt x="2169" y="498"/>
                  </a:cubicBezTo>
                  <a:cubicBezTo>
                    <a:pt x="2169" y="499"/>
                    <a:pt x="2169" y="499"/>
                    <a:pt x="2169" y="499"/>
                  </a:cubicBezTo>
                  <a:cubicBezTo>
                    <a:pt x="2169" y="500"/>
                    <a:pt x="2168" y="500"/>
                    <a:pt x="2168" y="501"/>
                  </a:cubicBezTo>
                  <a:cubicBezTo>
                    <a:pt x="2167" y="504"/>
                    <a:pt x="2165" y="507"/>
                    <a:pt x="2163" y="510"/>
                  </a:cubicBezTo>
                  <a:cubicBezTo>
                    <a:pt x="2161" y="513"/>
                    <a:pt x="2159" y="516"/>
                    <a:pt x="2156" y="519"/>
                  </a:cubicBezTo>
                  <a:cubicBezTo>
                    <a:pt x="2154" y="522"/>
                    <a:pt x="2152" y="525"/>
                    <a:pt x="2150" y="529"/>
                  </a:cubicBezTo>
                  <a:cubicBezTo>
                    <a:pt x="2147" y="532"/>
                    <a:pt x="2145" y="536"/>
                    <a:pt x="2143" y="541"/>
                  </a:cubicBezTo>
                  <a:cubicBezTo>
                    <a:pt x="2143" y="540"/>
                    <a:pt x="2143" y="540"/>
                    <a:pt x="2143" y="540"/>
                  </a:cubicBezTo>
                  <a:cubicBezTo>
                    <a:pt x="2143" y="540"/>
                    <a:pt x="2143" y="539"/>
                    <a:pt x="2143" y="538"/>
                  </a:cubicBezTo>
                  <a:cubicBezTo>
                    <a:pt x="2142" y="538"/>
                    <a:pt x="2142" y="537"/>
                    <a:pt x="2142" y="536"/>
                  </a:cubicBezTo>
                  <a:cubicBezTo>
                    <a:pt x="2142" y="536"/>
                    <a:pt x="2141" y="536"/>
                    <a:pt x="2141" y="535"/>
                  </a:cubicBezTo>
                  <a:cubicBezTo>
                    <a:pt x="2141" y="535"/>
                    <a:pt x="2140" y="534"/>
                    <a:pt x="2140" y="534"/>
                  </a:cubicBezTo>
                  <a:cubicBezTo>
                    <a:pt x="2139" y="533"/>
                    <a:pt x="2138" y="531"/>
                    <a:pt x="2137" y="529"/>
                  </a:cubicBezTo>
                  <a:cubicBezTo>
                    <a:pt x="2136" y="528"/>
                    <a:pt x="2134" y="526"/>
                    <a:pt x="2133" y="524"/>
                  </a:cubicBezTo>
                  <a:cubicBezTo>
                    <a:pt x="2130" y="521"/>
                    <a:pt x="2127" y="517"/>
                    <a:pt x="2124" y="514"/>
                  </a:cubicBezTo>
                  <a:cubicBezTo>
                    <a:pt x="2123" y="512"/>
                    <a:pt x="2122" y="510"/>
                    <a:pt x="2121" y="508"/>
                  </a:cubicBezTo>
                  <a:cubicBezTo>
                    <a:pt x="2119" y="506"/>
                    <a:pt x="2118" y="504"/>
                    <a:pt x="2117" y="502"/>
                  </a:cubicBezTo>
                  <a:cubicBezTo>
                    <a:pt x="2116" y="500"/>
                    <a:pt x="2116" y="498"/>
                    <a:pt x="2115" y="497"/>
                  </a:cubicBezTo>
                  <a:cubicBezTo>
                    <a:pt x="2115" y="497"/>
                    <a:pt x="2115" y="497"/>
                    <a:pt x="2115" y="497"/>
                  </a:cubicBezTo>
                  <a:cubicBezTo>
                    <a:pt x="2115" y="496"/>
                    <a:pt x="2115" y="495"/>
                    <a:pt x="2115" y="495"/>
                  </a:cubicBezTo>
                  <a:cubicBezTo>
                    <a:pt x="2115" y="494"/>
                    <a:pt x="2115" y="494"/>
                    <a:pt x="2116" y="494"/>
                  </a:cubicBezTo>
                  <a:cubicBezTo>
                    <a:pt x="2116" y="493"/>
                    <a:pt x="2116" y="493"/>
                    <a:pt x="2116" y="493"/>
                  </a:cubicBezTo>
                  <a:cubicBezTo>
                    <a:pt x="2116" y="493"/>
                    <a:pt x="2116" y="492"/>
                    <a:pt x="2116" y="492"/>
                  </a:cubicBezTo>
                  <a:cubicBezTo>
                    <a:pt x="2116" y="491"/>
                    <a:pt x="2116" y="490"/>
                    <a:pt x="2116" y="489"/>
                  </a:cubicBezTo>
                  <a:cubicBezTo>
                    <a:pt x="2116" y="488"/>
                    <a:pt x="2116" y="487"/>
                    <a:pt x="2116" y="486"/>
                  </a:cubicBezTo>
                  <a:cubicBezTo>
                    <a:pt x="2116" y="485"/>
                    <a:pt x="2117" y="484"/>
                    <a:pt x="2117" y="483"/>
                  </a:cubicBezTo>
                  <a:cubicBezTo>
                    <a:pt x="2117" y="481"/>
                    <a:pt x="2117" y="480"/>
                    <a:pt x="2117" y="479"/>
                  </a:cubicBezTo>
                  <a:cubicBezTo>
                    <a:pt x="2132" y="475"/>
                    <a:pt x="2124" y="460"/>
                    <a:pt x="2130" y="447"/>
                  </a:cubicBezTo>
                  <a:cubicBezTo>
                    <a:pt x="2124" y="451"/>
                    <a:pt x="2115" y="454"/>
                    <a:pt x="2112" y="460"/>
                  </a:cubicBezTo>
                  <a:cubicBezTo>
                    <a:pt x="2110" y="466"/>
                    <a:pt x="2112" y="476"/>
                    <a:pt x="2115" y="479"/>
                  </a:cubicBezTo>
                  <a:cubicBezTo>
                    <a:pt x="2115" y="479"/>
                    <a:pt x="2115" y="480"/>
                    <a:pt x="2115" y="480"/>
                  </a:cubicBezTo>
                  <a:cubicBezTo>
                    <a:pt x="2115" y="480"/>
                    <a:pt x="2115" y="480"/>
                    <a:pt x="2115" y="480"/>
                  </a:cubicBezTo>
                  <a:cubicBezTo>
                    <a:pt x="2115" y="480"/>
                    <a:pt x="2115" y="480"/>
                    <a:pt x="2115" y="480"/>
                  </a:cubicBezTo>
                  <a:cubicBezTo>
                    <a:pt x="2115" y="480"/>
                    <a:pt x="2115" y="481"/>
                    <a:pt x="2115" y="482"/>
                  </a:cubicBezTo>
                  <a:cubicBezTo>
                    <a:pt x="2114" y="483"/>
                    <a:pt x="2114" y="484"/>
                    <a:pt x="2114" y="485"/>
                  </a:cubicBezTo>
                  <a:cubicBezTo>
                    <a:pt x="2114" y="487"/>
                    <a:pt x="2114" y="488"/>
                    <a:pt x="2114" y="489"/>
                  </a:cubicBezTo>
                  <a:cubicBezTo>
                    <a:pt x="2114" y="490"/>
                    <a:pt x="2114" y="491"/>
                    <a:pt x="2114" y="492"/>
                  </a:cubicBezTo>
                  <a:cubicBezTo>
                    <a:pt x="2114" y="492"/>
                    <a:pt x="2114" y="492"/>
                    <a:pt x="2113" y="493"/>
                  </a:cubicBezTo>
                  <a:cubicBezTo>
                    <a:pt x="2113" y="493"/>
                    <a:pt x="2113" y="493"/>
                    <a:pt x="2113" y="493"/>
                  </a:cubicBezTo>
                  <a:cubicBezTo>
                    <a:pt x="2113" y="493"/>
                    <a:pt x="2114" y="493"/>
                    <a:pt x="2114" y="493"/>
                  </a:cubicBezTo>
                  <a:cubicBezTo>
                    <a:pt x="2113" y="493"/>
                    <a:pt x="2113" y="492"/>
                    <a:pt x="2113" y="491"/>
                  </a:cubicBezTo>
                  <a:cubicBezTo>
                    <a:pt x="2113" y="491"/>
                    <a:pt x="2112" y="490"/>
                    <a:pt x="2112" y="490"/>
                  </a:cubicBezTo>
                  <a:cubicBezTo>
                    <a:pt x="2112" y="490"/>
                    <a:pt x="2112" y="489"/>
                    <a:pt x="2112" y="489"/>
                  </a:cubicBezTo>
                  <a:cubicBezTo>
                    <a:pt x="2112" y="488"/>
                    <a:pt x="2111" y="488"/>
                    <a:pt x="2111" y="487"/>
                  </a:cubicBezTo>
                  <a:cubicBezTo>
                    <a:pt x="2110" y="486"/>
                    <a:pt x="2110" y="484"/>
                    <a:pt x="2109" y="483"/>
                  </a:cubicBezTo>
                  <a:cubicBezTo>
                    <a:pt x="2109" y="482"/>
                    <a:pt x="2108" y="480"/>
                    <a:pt x="2108" y="480"/>
                  </a:cubicBezTo>
                  <a:cubicBezTo>
                    <a:pt x="2108" y="480"/>
                    <a:pt x="2108" y="481"/>
                    <a:pt x="2108" y="481"/>
                  </a:cubicBezTo>
                  <a:cubicBezTo>
                    <a:pt x="2108" y="482"/>
                    <a:pt x="2108" y="483"/>
                    <a:pt x="2108" y="484"/>
                  </a:cubicBezTo>
                  <a:cubicBezTo>
                    <a:pt x="2108" y="485"/>
                    <a:pt x="2108" y="486"/>
                    <a:pt x="2108" y="487"/>
                  </a:cubicBezTo>
                  <a:cubicBezTo>
                    <a:pt x="2109" y="488"/>
                    <a:pt x="2109" y="489"/>
                    <a:pt x="2109" y="490"/>
                  </a:cubicBezTo>
                  <a:cubicBezTo>
                    <a:pt x="2109" y="490"/>
                    <a:pt x="2109" y="490"/>
                    <a:pt x="2109" y="491"/>
                  </a:cubicBezTo>
                  <a:cubicBezTo>
                    <a:pt x="2109" y="491"/>
                    <a:pt x="2109" y="492"/>
                    <a:pt x="2110" y="492"/>
                  </a:cubicBezTo>
                  <a:cubicBezTo>
                    <a:pt x="2111" y="496"/>
                    <a:pt x="2112" y="499"/>
                    <a:pt x="2114" y="503"/>
                  </a:cubicBezTo>
                  <a:cubicBezTo>
                    <a:pt x="2115" y="505"/>
                    <a:pt x="2116" y="506"/>
                    <a:pt x="2117" y="508"/>
                  </a:cubicBezTo>
                  <a:cubicBezTo>
                    <a:pt x="2116" y="508"/>
                    <a:pt x="2116" y="507"/>
                    <a:pt x="2116" y="507"/>
                  </a:cubicBezTo>
                  <a:cubicBezTo>
                    <a:pt x="2115" y="507"/>
                    <a:pt x="2115" y="506"/>
                    <a:pt x="2114" y="506"/>
                  </a:cubicBezTo>
                  <a:cubicBezTo>
                    <a:pt x="2113" y="506"/>
                    <a:pt x="2113" y="505"/>
                    <a:pt x="2112" y="505"/>
                  </a:cubicBezTo>
                  <a:cubicBezTo>
                    <a:pt x="2111" y="504"/>
                    <a:pt x="2110" y="504"/>
                    <a:pt x="2108" y="503"/>
                  </a:cubicBezTo>
                  <a:cubicBezTo>
                    <a:pt x="2109" y="503"/>
                    <a:pt x="2109" y="503"/>
                    <a:pt x="2109" y="503"/>
                  </a:cubicBezTo>
                  <a:cubicBezTo>
                    <a:pt x="2099" y="488"/>
                    <a:pt x="2088" y="482"/>
                    <a:pt x="2074" y="493"/>
                  </a:cubicBezTo>
                  <a:cubicBezTo>
                    <a:pt x="2087" y="498"/>
                    <a:pt x="2093" y="511"/>
                    <a:pt x="2107" y="504"/>
                  </a:cubicBezTo>
                  <a:cubicBezTo>
                    <a:pt x="2107" y="504"/>
                    <a:pt x="2108" y="504"/>
                    <a:pt x="2108" y="504"/>
                  </a:cubicBezTo>
                  <a:cubicBezTo>
                    <a:pt x="2109" y="505"/>
                    <a:pt x="2110" y="506"/>
                    <a:pt x="2112" y="506"/>
                  </a:cubicBezTo>
                  <a:cubicBezTo>
                    <a:pt x="2112" y="507"/>
                    <a:pt x="2113" y="507"/>
                    <a:pt x="2113" y="507"/>
                  </a:cubicBezTo>
                  <a:cubicBezTo>
                    <a:pt x="2114" y="508"/>
                    <a:pt x="2115" y="508"/>
                    <a:pt x="2115" y="508"/>
                  </a:cubicBezTo>
                  <a:cubicBezTo>
                    <a:pt x="2116" y="509"/>
                    <a:pt x="2118" y="510"/>
                    <a:pt x="2119" y="511"/>
                  </a:cubicBezTo>
                  <a:cubicBezTo>
                    <a:pt x="2120" y="513"/>
                    <a:pt x="2121" y="514"/>
                    <a:pt x="2122" y="516"/>
                  </a:cubicBezTo>
                  <a:cubicBezTo>
                    <a:pt x="2125" y="519"/>
                    <a:pt x="2128" y="523"/>
                    <a:pt x="2130" y="526"/>
                  </a:cubicBezTo>
                  <a:cubicBezTo>
                    <a:pt x="2132" y="528"/>
                    <a:pt x="2133" y="530"/>
                    <a:pt x="2134" y="531"/>
                  </a:cubicBezTo>
                  <a:cubicBezTo>
                    <a:pt x="2136" y="533"/>
                    <a:pt x="2137" y="535"/>
                    <a:pt x="2138" y="536"/>
                  </a:cubicBezTo>
                  <a:cubicBezTo>
                    <a:pt x="2138" y="536"/>
                    <a:pt x="2138" y="537"/>
                    <a:pt x="2138" y="537"/>
                  </a:cubicBezTo>
                  <a:cubicBezTo>
                    <a:pt x="2138" y="537"/>
                    <a:pt x="2139" y="538"/>
                    <a:pt x="2139" y="538"/>
                  </a:cubicBezTo>
                  <a:cubicBezTo>
                    <a:pt x="2139" y="539"/>
                    <a:pt x="2140" y="539"/>
                    <a:pt x="2140" y="540"/>
                  </a:cubicBezTo>
                  <a:cubicBezTo>
                    <a:pt x="2141" y="540"/>
                    <a:pt x="2141" y="541"/>
                    <a:pt x="2142" y="541"/>
                  </a:cubicBezTo>
                  <a:cubicBezTo>
                    <a:pt x="2142" y="542"/>
                    <a:pt x="2142" y="542"/>
                    <a:pt x="2142" y="542"/>
                  </a:cubicBezTo>
                  <a:cubicBezTo>
                    <a:pt x="2141" y="545"/>
                    <a:pt x="2140" y="548"/>
                    <a:pt x="2139" y="551"/>
                  </a:cubicBezTo>
                  <a:cubicBezTo>
                    <a:pt x="2137" y="555"/>
                    <a:pt x="2136" y="559"/>
                    <a:pt x="2134" y="563"/>
                  </a:cubicBezTo>
                  <a:cubicBezTo>
                    <a:pt x="2134" y="564"/>
                    <a:pt x="2133" y="565"/>
                    <a:pt x="2133" y="566"/>
                  </a:cubicBezTo>
                  <a:cubicBezTo>
                    <a:pt x="2132" y="567"/>
                    <a:pt x="2132" y="568"/>
                    <a:pt x="2131" y="569"/>
                  </a:cubicBezTo>
                  <a:cubicBezTo>
                    <a:pt x="2130" y="571"/>
                    <a:pt x="2129" y="572"/>
                    <a:pt x="2128" y="574"/>
                  </a:cubicBezTo>
                  <a:cubicBezTo>
                    <a:pt x="2123" y="580"/>
                    <a:pt x="2117" y="585"/>
                    <a:pt x="2110" y="590"/>
                  </a:cubicBezTo>
                  <a:cubicBezTo>
                    <a:pt x="2109" y="592"/>
                    <a:pt x="2107" y="593"/>
                    <a:pt x="2105" y="595"/>
                  </a:cubicBezTo>
                  <a:cubicBezTo>
                    <a:pt x="2107" y="591"/>
                    <a:pt x="2109" y="587"/>
                    <a:pt x="2110" y="584"/>
                  </a:cubicBezTo>
                  <a:cubicBezTo>
                    <a:pt x="2107" y="587"/>
                    <a:pt x="2104" y="590"/>
                    <a:pt x="2101" y="592"/>
                  </a:cubicBezTo>
                  <a:cubicBezTo>
                    <a:pt x="2101" y="592"/>
                    <a:pt x="2101" y="592"/>
                    <a:pt x="2101" y="591"/>
                  </a:cubicBezTo>
                  <a:cubicBezTo>
                    <a:pt x="2100" y="590"/>
                    <a:pt x="2100" y="589"/>
                    <a:pt x="2100" y="587"/>
                  </a:cubicBezTo>
                  <a:cubicBezTo>
                    <a:pt x="2099" y="586"/>
                    <a:pt x="2099" y="585"/>
                    <a:pt x="2098" y="584"/>
                  </a:cubicBezTo>
                  <a:cubicBezTo>
                    <a:pt x="2098" y="582"/>
                    <a:pt x="2097" y="581"/>
                    <a:pt x="2097" y="580"/>
                  </a:cubicBezTo>
                  <a:cubicBezTo>
                    <a:pt x="2096" y="578"/>
                    <a:pt x="2096" y="576"/>
                    <a:pt x="2095" y="575"/>
                  </a:cubicBezTo>
                  <a:cubicBezTo>
                    <a:pt x="2108" y="561"/>
                    <a:pt x="2087" y="548"/>
                    <a:pt x="2103" y="537"/>
                  </a:cubicBezTo>
                  <a:cubicBezTo>
                    <a:pt x="2093" y="537"/>
                    <a:pt x="2084" y="541"/>
                    <a:pt x="2082" y="551"/>
                  </a:cubicBezTo>
                  <a:cubicBezTo>
                    <a:pt x="2080" y="559"/>
                    <a:pt x="2084" y="574"/>
                    <a:pt x="2094" y="576"/>
                  </a:cubicBezTo>
                  <a:cubicBezTo>
                    <a:pt x="2094" y="577"/>
                    <a:pt x="2095" y="579"/>
                    <a:pt x="2095" y="580"/>
                  </a:cubicBezTo>
                  <a:cubicBezTo>
                    <a:pt x="2096" y="581"/>
                    <a:pt x="2096" y="583"/>
                    <a:pt x="2096" y="584"/>
                  </a:cubicBezTo>
                  <a:cubicBezTo>
                    <a:pt x="2097" y="585"/>
                    <a:pt x="2097" y="587"/>
                    <a:pt x="2098" y="588"/>
                  </a:cubicBezTo>
                  <a:cubicBezTo>
                    <a:pt x="2098" y="589"/>
                    <a:pt x="2098" y="590"/>
                    <a:pt x="2099" y="591"/>
                  </a:cubicBezTo>
                  <a:cubicBezTo>
                    <a:pt x="2099" y="592"/>
                    <a:pt x="2099" y="593"/>
                    <a:pt x="2099" y="594"/>
                  </a:cubicBezTo>
                  <a:cubicBezTo>
                    <a:pt x="2081" y="611"/>
                    <a:pt x="2063" y="629"/>
                    <a:pt x="2038" y="640"/>
                  </a:cubicBezTo>
                  <a:cubicBezTo>
                    <a:pt x="2036" y="635"/>
                    <a:pt x="2032" y="631"/>
                    <a:pt x="2029" y="626"/>
                  </a:cubicBezTo>
                  <a:cubicBezTo>
                    <a:pt x="2029" y="627"/>
                    <a:pt x="2028" y="627"/>
                    <a:pt x="2027" y="628"/>
                  </a:cubicBezTo>
                  <a:cubicBezTo>
                    <a:pt x="2021" y="595"/>
                    <a:pt x="2025" y="544"/>
                    <a:pt x="2021" y="516"/>
                  </a:cubicBezTo>
                  <a:cubicBezTo>
                    <a:pt x="2018" y="515"/>
                    <a:pt x="2016" y="518"/>
                    <a:pt x="2015" y="524"/>
                  </a:cubicBezTo>
                  <a:cubicBezTo>
                    <a:pt x="2015" y="523"/>
                    <a:pt x="2014" y="522"/>
                    <a:pt x="2014" y="521"/>
                  </a:cubicBezTo>
                  <a:cubicBezTo>
                    <a:pt x="2014" y="521"/>
                    <a:pt x="2014" y="521"/>
                    <a:pt x="2014" y="521"/>
                  </a:cubicBezTo>
                  <a:cubicBezTo>
                    <a:pt x="2015" y="520"/>
                    <a:pt x="2015" y="520"/>
                    <a:pt x="2016" y="519"/>
                  </a:cubicBezTo>
                  <a:cubicBezTo>
                    <a:pt x="2016" y="518"/>
                    <a:pt x="2016" y="518"/>
                    <a:pt x="2016" y="517"/>
                  </a:cubicBezTo>
                  <a:cubicBezTo>
                    <a:pt x="2017" y="517"/>
                    <a:pt x="2017" y="516"/>
                    <a:pt x="2017" y="516"/>
                  </a:cubicBezTo>
                  <a:cubicBezTo>
                    <a:pt x="2018" y="515"/>
                    <a:pt x="2018" y="513"/>
                    <a:pt x="2019" y="512"/>
                  </a:cubicBezTo>
                  <a:cubicBezTo>
                    <a:pt x="2019" y="511"/>
                    <a:pt x="2020" y="510"/>
                    <a:pt x="2021" y="508"/>
                  </a:cubicBezTo>
                  <a:cubicBezTo>
                    <a:pt x="2022" y="506"/>
                    <a:pt x="2023" y="503"/>
                    <a:pt x="2025" y="500"/>
                  </a:cubicBezTo>
                  <a:cubicBezTo>
                    <a:pt x="2026" y="497"/>
                    <a:pt x="2028" y="494"/>
                    <a:pt x="2029" y="492"/>
                  </a:cubicBezTo>
                  <a:cubicBezTo>
                    <a:pt x="2030" y="490"/>
                    <a:pt x="2031" y="489"/>
                    <a:pt x="2032" y="488"/>
                  </a:cubicBezTo>
                  <a:cubicBezTo>
                    <a:pt x="2032" y="487"/>
                    <a:pt x="2033" y="486"/>
                    <a:pt x="2034" y="484"/>
                  </a:cubicBezTo>
                  <a:cubicBezTo>
                    <a:pt x="2034" y="484"/>
                    <a:pt x="2034" y="484"/>
                    <a:pt x="2034" y="484"/>
                  </a:cubicBezTo>
                  <a:cubicBezTo>
                    <a:pt x="2034" y="484"/>
                    <a:pt x="2034" y="484"/>
                    <a:pt x="2034" y="484"/>
                  </a:cubicBezTo>
                  <a:cubicBezTo>
                    <a:pt x="2035" y="484"/>
                    <a:pt x="2035" y="483"/>
                    <a:pt x="2035" y="483"/>
                  </a:cubicBezTo>
                  <a:cubicBezTo>
                    <a:pt x="2036" y="483"/>
                    <a:pt x="2036" y="483"/>
                    <a:pt x="2036" y="483"/>
                  </a:cubicBezTo>
                  <a:cubicBezTo>
                    <a:pt x="2036" y="483"/>
                    <a:pt x="2036" y="483"/>
                    <a:pt x="2036" y="482"/>
                  </a:cubicBezTo>
                  <a:cubicBezTo>
                    <a:pt x="2036" y="482"/>
                    <a:pt x="2036" y="482"/>
                    <a:pt x="2037" y="482"/>
                  </a:cubicBezTo>
                  <a:cubicBezTo>
                    <a:pt x="2037" y="482"/>
                    <a:pt x="2037" y="481"/>
                    <a:pt x="2038" y="481"/>
                  </a:cubicBezTo>
                  <a:cubicBezTo>
                    <a:pt x="2038" y="480"/>
                    <a:pt x="2038" y="480"/>
                    <a:pt x="2039" y="479"/>
                  </a:cubicBezTo>
                  <a:cubicBezTo>
                    <a:pt x="2039" y="479"/>
                    <a:pt x="2040" y="478"/>
                    <a:pt x="2040" y="477"/>
                  </a:cubicBezTo>
                  <a:cubicBezTo>
                    <a:pt x="2041" y="477"/>
                    <a:pt x="2041" y="476"/>
                    <a:pt x="2041" y="476"/>
                  </a:cubicBezTo>
                  <a:cubicBezTo>
                    <a:pt x="2041" y="476"/>
                    <a:pt x="2041" y="475"/>
                    <a:pt x="2041" y="475"/>
                  </a:cubicBezTo>
                  <a:cubicBezTo>
                    <a:pt x="2042" y="476"/>
                    <a:pt x="2042" y="476"/>
                    <a:pt x="2042" y="476"/>
                  </a:cubicBezTo>
                  <a:cubicBezTo>
                    <a:pt x="2050" y="469"/>
                    <a:pt x="2051" y="461"/>
                    <a:pt x="2051" y="451"/>
                  </a:cubicBezTo>
                  <a:cubicBezTo>
                    <a:pt x="2042" y="455"/>
                    <a:pt x="2040" y="464"/>
                    <a:pt x="2041" y="473"/>
                  </a:cubicBezTo>
                  <a:cubicBezTo>
                    <a:pt x="2040" y="474"/>
                    <a:pt x="2040" y="474"/>
                    <a:pt x="2040" y="475"/>
                  </a:cubicBezTo>
                  <a:cubicBezTo>
                    <a:pt x="2039" y="475"/>
                    <a:pt x="2039" y="476"/>
                    <a:pt x="2039" y="476"/>
                  </a:cubicBezTo>
                  <a:cubicBezTo>
                    <a:pt x="2038" y="477"/>
                    <a:pt x="2038" y="478"/>
                    <a:pt x="2037" y="478"/>
                  </a:cubicBezTo>
                  <a:cubicBezTo>
                    <a:pt x="2037" y="479"/>
                    <a:pt x="2037" y="479"/>
                    <a:pt x="2036" y="480"/>
                  </a:cubicBezTo>
                  <a:cubicBezTo>
                    <a:pt x="2036" y="480"/>
                    <a:pt x="2036" y="480"/>
                    <a:pt x="2036" y="480"/>
                  </a:cubicBezTo>
                  <a:cubicBezTo>
                    <a:pt x="2036" y="480"/>
                    <a:pt x="2036" y="480"/>
                    <a:pt x="2036" y="479"/>
                  </a:cubicBezTo>
                  <a:cubicBezTo>
                    <a:pt x="2037" y="478"/>
                    <a:pt x="2037" y="477"/>
                    <a:pt x="2037" y="477"/>
                  </a:cubicBezTo>
                  <a:cubicBezTo>
                    <a:pt x="2037" y="477"/>
                    <a:pt x="2037" y="478"/>
                    <a:pt x="2036" y="479"/>
                  </a:cubicBezTo>
                  <a:cubicBezTo>
                    <a:pt x="2035" y="479"/>
                    <a:pt x="2035" y="480"/>
                    <a:pt x="2034" y="481"/>
                  </a:cubicBezTo>
                  <a:cubicBezTo>
                    <a:pt x="2034" y="481"/>
                    <a:pt x="2033" y="482"/>
                    <a:pt x="2033" y="482"/>
                  </a:cubicBezTo>
                  <a:cubicBezTo>
                    <a:pt x="2033" y="482"/>
                    <a:pt x="2033" y="482"/>
                    <a:pt x="2032" y="483"/>
                  </a:cubicBezTo>
                  <a:cubicBezTo>
                    <a:pt x="2032" y="483"/>
                    <a:pt x="2032" y="483"/>
                    <a:pt x="2032" y="483"/>
                  </a:cubicBezTo>
                  <a:cubicBezTo>
                    <a:pt x="2031" y="484"/>
                    <a:pt x="2031" y="486"/>
                    <a:pt x="2030" y="487"/>
                  </a:cubicBezTo>
                  <a:cubicBezTo>
                    <a:pt x="2029" y="488"/>
                    <a:pt x="2028" y="489"/>
                    <a:pt x="2028" y="491"/>
                  </a:cubicBezTo>
                  <a:cubicBezTo>
                    <a:pt x="2026" y="493"/>
                    <a:pt x="2025" y="496"/>
                    <a:pt x="2023" y="499"/>
                  </a:cubicBezTo>
                  <a:cubicBezTo>
                    <a:pt x="2022" y="502"/>
                    <a:pt x="2020" y="505"/>
                    <a:pt x="2019" y="507"/>
                  </a:cubicBezTo>
                  <a:cubicBezTo>
                    <a:pt x="2018" y="509"/>
                    <a:pt x="2017" y="510"/>
                    <a:pt x="2017" y="511"/>
                  </a:cubicBezTo>
                  <a:cubicBezTo>
                    <a:pt x="2016" y="513"/>
                    <a:pt x="2016" y="514"/>
                    <a:pt x="2015" y="515"/>
                  </a:cubicBezTo>
                  <a:cubicBezTo>
                    <a:pt x="2015" y="516"/>
                    <a:pt x="2015" y="516"/>
                    <a:pt x="2015" y="517"/>
                  </a:cubicBezTo>
                  <a:cubicBezTo>
                    <a:pt x="2014" y="517"/>
                    <a:pt x="2014" y="518"/>
                    <a:pt x="2014" y="518"/>
                  </a:cubicBezTo>
                  <a:cubicBezTo>
                    <a:pt x="2014" y="519"/>
                    <a:pt x="2014" y="519"/>
                    <a:pt x="2014" y="519"/>
                  </a:cubicBezTo>
                  <a:cubicBezTo>
                    <a:pt x="2012" y="511"/>
                    <a:pt x="2010" y="502"/>
                    <a:pt x="2007" y="493"/>
                  </a:cubicBezTo>
                  <a:cubicBezTo>
                    <a:pt x="2006" y="491"/>
                    <a:pt x="2006" y="489"/>
                    <a:pt x="2005" y="487"/>
                  </a:cubicBezTo>
                  <a:cubicBezTo>
                    <a:pt x="2004" y="485"/>
                    <a:pt x="2003" y="483"/>
                    <a:pt x="2002" y="481"/>
                  </a:cubicBezTo>
                  <a:cubicBezTo>
                    <a:pt x="2001" y="477"/>
                    <a:pt x="1999" y="473"/>
                    <a:pt x="1997" y="469"/>
                  </a:cubicBezTo>
                  <a:cubicBezTo>
                    <a:pt x="1995" y="462"/>
                    <a:pt x="1992" y="456"/>
                    <a:pt x="1989" y="449"/>
                  </a:cubicBezTo>
                  <a:cubicBezTo>
                    <a:pt x="1989" y="449"/>
                    <a:pt x="1989" y="449"/>
                    <a:pt x="1990" y="448"/>
                  </a:cubicBezTo>
                  <a:cubicBezTo>
                    <a:pt x="1990" y="448"/>
                    <a:pt x="1990" y="447"/>
                    <a:pt x="1990" y="447"/>
                  </a:cubicBezTo>
                  <a:cubicBezTo>
                    <a:pt x="1990" y="447"/>
                    <a:pt x="1990" y="446"/>
                    <a:pt x="1990" y="446"/>
                  </a:cubicBezTo>
                  <a:cubicBezTo>
                    <a:pt x="1990" y="446"/>
                    <a:pt x="1990" y="445"/>
                    <a:pt x="1990" y="445"/>
                  </a:cubicBezTo>
                  <a:cubicBezTo>
                    <a:pt x="1990" y="445"/>
                    <a:pt x="1990" y="444"/>
                    <a:pt x="1990" y="444"/>
                  </a:cubicBezTo>
                  <a:cubicBezTo>
                    <a:pt x="1990" y="444"/>
                    <a:pt x="1990" y="444"/>
                    <a:pt x="1990" y="444"/>
                  </a:cubicBezTo>
                  <a:cubicBezTo>
                    <a:pt x="1991" y="443"/>
                    <a:pt x="1991" y="443"/>
                    <a:pt x="1991" y="442"/>
                  </a:cubicBezTo>
                  <a:cubicBezTo>
                    <a:pt x="1991" y="442"/>
                    <a:pt x="1991" y="441"/>
                    <a:pt x="1991" y="441"/>
                  </a:cubicBezTo>
                  <a:cubicBezTo>
                    <a:pt x="1991" y="441"/>
                    <a:pt x="1991" y="440"/>
                    <a:pt x="1991" y="440"/>
                  </a:cubicBezTo>
                  <a:cubicBezTo>
                    <a:pt x="1991" y="440"/>
                    <a:pt x="1991" y="439"/>
                    <a:pt x="1991" y="439"/>
                  </a:cubicBezTo>
                  <a:cubicBezTo>
                    <a:pt x="1991" y="439"/>
                    <a:pt x="1992" y="438"/>
                    <a:pt x="1992" y="438"/>
                  </a:cubicBezTo>
                  <a:cubicBezTo>
                    <a:pt x="1992" y="437"/>
                    <a:pt x="1992" y="435"/>
                    <a:pt x="1993" y="434"/>
                  </a:cubicBezTo>
                  <a:cubicBezTo>
                    <a:pt x="1993" y="433"/>
                    <a:pt x="1994" y="432"/>
                    <a:pt x="1994" y="431"/>
                  </a:cubicBezTo>
                  <a:cubicBezTo>
                    <a:pt x="1995" y="430"/>
                    <a:pt x="1995" y="429"/>
                    <a:pt x="1996" y="428"/>
                  </a:cubicBezTo>
                  <a:cubicBezTo>
                    <a:pt x="1996" y="427"/>
                    <a:pt x="1997" y="426"/>
                    <a:pt x="1997" y="426"/>
                  </a:cubicBezTo>
                  <a:cubicBezTo>
                    <a:pt x="2003" y="427"/>
                    <a:pt x="2010" y="426"/>
                    <a:pt x="2013" y="422"/>
                  </a:cubicBezTo>
                  <a:cubicBezTo>
                    <a:pt x="2018" y="417"/>
                    <a:pt x="2014" y="410"/>
                    <a:pt x="2014" y="404"/>
                  </a:cubicBezTo>
                  <a:cubicBezTo>
                    <a:pt x="2005" y="409"/>
                    <a:pt x="1986" y="411"/>
                    <a:pt x="1995" y="425"/>
                  </a:cubicBezTo>
                  <a:cubicBezTo>
                    <a:pt x="1995" y="425"/>
                    <a:pt x="1995" y="425"/>
                    <a:pt x="1995" y="425"/>
                  </a:cubicBezTo>
                  <a:cubicBezTo>
                    <a:pt x="1995" y="425"/>
                    <a:pt x="1994" y="425"/>
                    <a:pt x="1994" y="425"/>
                  </a:cubicBezTo>
                  <a:cubicBezTo>
                    <a:pt x="1995" y="425"/>
                    <a:pt x="1995" y="425"/>
                    <a:pt x="1995" y="425"/>
                  </a:cubicBezTo>
                  <a:cubicBezTo>
                    <a:pt x="1995" y="426"/>
                    <a:pt x="1994" y="426"/>
                    <a:pt x="1994" y="427"/>
                  </a:cubicBezTo>
                  <a:cubicBezTo>
                    <a:pt x="1994" y="428"/>
                    <a:pt x="1993" y="429"/>
                    <a:pt x="1992" y="430"/>
                  </a:cubicBezTo>
                  <a:cubicBezTo>
                    <a:pt x="1992" y="431"/>
                    <a:pt x="1991" y="432"/>
                    <a:pt x="1991" y="434"/>
                  </a:cubicBezTo>
                  <a:cubicBezTo>
                    <a:pt x="1990" y="435"/>
                    <a:pt x="1990" y="436"/>
                    <a:pt x="1990" y="437"/>
                  </a:cubicBezTo>
                  <a:cubicBezTo>
                    <a:pt x="1990" y="438"/>
                    <a:pt x="1989" y="438"/>
                    <a:pt x="1989" y="439"/>
                  </a:cubicBezTo>
                  <a:cubicBezTo>
                    <a:pt x="1989" y="439"/>
                    <a:pt x="1989" y="439"/>
                    <a:pt x="1989" y="440"/>
                  </a:cubicBezTo>
                  <a:cubicBezTo>
                    <a:pt x="1989" y="440"/>
                    <a:pt x="1989" y="440"/>
                    <a:pt x="1989" y="440"/>
                  </a:cubicBezTo>
                  <a:cubicBezTo>
                    <a:pt x="1989" y="441"/>
                    <a:pt x="1989" y="441"/>
                    <a:pt x="1989" y="442"/>
                  </a:cubicBezTo>
                  <a:cubicBezTo>
                    <a:pt x="1989" y="442"/>
                    <a:pt x="1989" y="443"/>
                    <a:pt x="1988" y="443"/>
                  </a:cubicBezTo>
                  <a:cubicBezTo>
                    <a:pt x="1988" y="444"/>
                    <a:pt x="1988" y="444"/>
                    <a:pt x="1988" y="444"/>
                  </a:cubicBezTo>
                  <a:cubicBezTo>
                    <a:pt x="1988" y="444"/>
                    <a:pt x="1988" y="444"/>
                    <a:pt x="1988" y="445"/>
                  </a:cubicBezTo>
                  <a:cubicBezTo>
                    <a:pt x="1988" y="445"/>
                    <a:pt x="1988" y="446"/>
                    <a:pt x="1989" y="446"/>
                  </a:cubicBezTo>
                  <a:cubicBezTo>
                    <a:pt x="1989" y="446"/>
                    <a:pt x="1989" y="447"/>
                    <a:pt x="1989" y="447"/>
                  </a:cubicBezTo>
                  <a:cubicBezTo>
                    <a:pt x="1989" y="447"/>
                    <a:pt x="1989" y="448"/>
                    <a:pt x="1989" y="448"/>
                  </a:cubicBezTo>
                  <a:cubicBezTo>
                    <a:pt x="1989" y="448"/>
                    <a:pt x="1989" y="449"/>
                    <a:pt x="1989" y="449"/>
                  </a:cubicBezTo>
                  <a:cubicBezTo>
                    <a:pt x="1988" y="447"/>
                    <a:pt x="1988" y="446"/>
                    <a:pt x="1987" y="444"/>
                  </a:cubicBezTo>
                  <a:cubicBezTo>
                    <a:pt x="1987" y="443"/>
                    <a:pt x="1987" y="442"/>
                    <a:pt x="1986" y="441"/>
                  </a:cubicBezTo>
                  <a:cubicBezTo>
                    <a:pt x="1986" y="440"/>
                    <a:pt x="1986" y="439"/>
                    <a:pt x="1985" y="438"/>
                  </a:cubicBezTo>
                  <a:cubicBezTo>
                    <a:pt x="1985" y="437"/>
                    <a:pt x="1985" y="436"/>
                    <a:pt x="1984" y="435"/>
                  </a:cubicBezTo>
                  <a:cubicBezTo>
                    <a:pt x="1983" y="432"/>
                    <a:pt x="1983" y="432"/>
                    <a:pt x="1983" y="432"/>
                  </a:cubicBezTo>
                  <a:cubicBezTo>
                    <a:pt x="1982" y="427"/>
                    <a:pt x="1981" y="423"/>
                    <a:pt x="1980" y="419"/>
                  </a:cubicBezTo>
                  <a:cubicBezTo>
                    <a:pt x="1979" y="410"/>
                    <a:pt x="1977" y="402"/>
                    <a:pt x="1976" y="393"/>
                  </a:cubicBezTo>
                  <a:cubicBezTo>
                    <a:pt x="1974" y="385"/>
                    <a:pt x="1973" y="377"/>
                    <a:pt x="1972" y="369"/>
                  </a:cubicBezTo>
                  <a:cubicBezTo>
                    <a:pt x="1970" y="362"/>
                    <a:pt x="1968" y="355"/>
                    <a:pt x="1966" y="348"/>
                  </a:cubicBezTo>
                  <a:cubicBezTo>
                    <a:pt x="1965" y="345"/>
                    <a:pt x="1965" y="342"/>
                    <a:pt x="1963" y="339"/>
                  </a:cubicBezTo>
                  <a:cubicBezTo>
                    <a:pt x="1963" y="338"/>
                    <a:pt x="1962" y="336"/>
                    <a:pt x="1962" y="335"/>
                  </a:cubicBezTo>
                  <a:cubicBezTo>
                    <a:pt x="1961" y="333"/>
                    <a:pt x="1961" y="332"/>
                    <a:pt x="1960" y="331"/>
                  </a:cubicBezTo>
                  <a:cubicBezTo>
                    <a:pt x="1958" y="326"/>
                    <a:pt x="1955" y="322"/>
                    <a:pt x="1953" y="318"/>
                  </a:cubicBezTo>
                  <a:cubicBezTo>
                    <a:pt x="1952" y="317"/>
                    <a:pt x="1951" y="315"/>
                    <a:pt x="1950" y="314"/>
                  </a:cubicBezTo>
                  <a:cubicBezTo>
                    <a:pt x="1949" y="313"/>
                    <a:pt x="1948" y="312"/>
                    <a:pt x="1948" y="311"/>
                  </a:cubicBezTo>
                  <a:cubicBezTo>
                    <a:pt x="1946" y="309"/>
                    <a:pt x="1946" y="309"/>
                    <a:pt x="1946" y="309"/>
                  </a:cubicBezTo>
                  <a:cubicBezTo>
                    <a:pt x="1946" y="309"/>
                    <a:pt x="1946" y="310"/>
                    <a:pt x="1947" y="311"/>
                  </a:cubicBezTo>
                  <a:cubicBezTo>
                    <a:pt x="1948" y="312"/>
                    <a:pt x="1949" y="313"/>
                    <a:pt x="1949" y="315"/>
                  </a:cubicBezTo>
                  <a:cubicBezTo>
                    <a:pt x="1950" y="316"/>
                    <a:pt x="1951" y="317"/>
                    <a:pt x="1952" y="319"/>
                  </a:cubicBezTo>
                  <a:cubicBezTo>
                    <a:pt x="1954" y="323"/>
                    <a:pt x="1956" y="327"/>
                    <a:pt x="1958" y="332"/>
                  </a:cubicBezTo>
                  <a:cubicBezTo>
                    <a:pt x="1958" y="333"/>
                    <a:pt x="1959" y="334"/>
                    <a:pt x="1959" y="336"/>
                  </a:cubicBezTo>
                  <a:cubicBezTo>
                    <a:pt x="1960" y="337"/>
                    <a:pt x="1960" y="339"/>
                    <a:pt x="1960" y="340"/>
                  </a:cubicBezTo>
                  <a:cubicBezTo>
                    <a:pt x="1961" y="341"/>
                    <a:pt x="1961" y="341"/>
                    <a:pt x="1961" y="342"/>
                  </a:cubicBezTo>
                  <a:cubicBezTo>
                    <a:pt x="1961" y="343"/>
                    <a:pt x="1962" y="344"/>
                    <a:pt x="1962" y="344"/>
                  </a:cubicBezTo>
                  <a:cubicBezTo>
                    <a:pt x="1962" y="346"/>
                    <a:pt x="1963" y="347"/>
                    <a:pt x="1963" y="349"/>
                  </a:cubicBezTo>
                  <a:cubicBezTo>
                    <a:pt x="1963" y="349"/>
                    <a:pt x="1963" y="349"/>
                    <a:pt x="1963" y="349"/>
                  </a:cubicBezTo>
                  <a:cubicBezTo>
                    <a:pt x="1963" y="349"/>
                    <a:pt x="1963" y="349"/>
                    <a:pt x="1963" y="349"/>
                  </a:cubicBezTo>
                  <a:cubicBezTo>
                    <a:pt x="1963" y="348"/>
                    <a:pt x="1962" y="348"/>
                    <a:pt x="1961" y="347"/>
                  </a:cubicBezTo>
                  <a:cubicBezTo>
                    <a:pt x="1961" y="346"/>
                    <a:pt x="1960" y="346"/>
                    <a:pt x="1959" y="345"/>
                  </a:cubicBezTo>
                  <a:cubicBezTo>
                    <a:pt x="1958" y="344"/>
                    <a:pt x="1957" y="343"/>
                    <a:pt x="1957" y="343"/>
                  </a:cubicBezTo>
                  <a:cubicBezTo>
                    <a:pt x="1957" y="343"/>
                    <a:pt x="1956" y="343"/>
                    <a:pt x="1956" y="343"/>
                  </a:cubicBezTo>
                  <a:cubicBezTo>
                    <a:pt x="1957" y="342"/>
                    <a:pt x="1957" y="342"/>
                    <a:pt x="1957" y="342"/>
                  </a:cubicBezTo>
                  <a:cubicBezTo>
                    <a:pt x="1950" y="329"/>
                    <a:pt x="1938" y="326"/>
                    <a:pt x="1924" y="324"/>
                  </a:cubicBezTo>
                  <a:cubicBezTo>
                    <a:pt x="1928" y="338"/>
                    <a:pt x="1940" y="342"/>
                    <a:pt x="1953" y="343"/>
                  </a:cubicBezTo>
                  <a:cubicBezTo>
                    <a:pt x="1953" y="344"/>
                    <a:pt x="1954" y="344"/>
                    <a:pt x="1955" y="345"/>
                  </a:cubicBezTo>
                  <a:cubicBezTo>
                    <a:pt x="1956" y="345"/>
                    <a:pt x="1957" y="346"/>
                    <a:pt x="1957" y="347"/>
                  </a:cubicBezTo>
                  <a:cubicBezTo>
                    <a:pt x="1958" y="347"/>
                    <a:pt x="1959" y="348"/>
                    <a:pt x="1959" y="349"/>
                  </a:cubicBezTo>
                  <a:cubicBezTo>
                    <a:pt x="1960" y="349"/>
                    <a:pt x="1961" y="350"/>
                    <a:pt x="1961" y="351"/>
                  </a:cubicBezTo>
                  <a:cubicBezTo>
                    <a:pt x="1962" y="351"/>
                    <a:pt x="1962" y="352"/>
                    <a:pt x="1963" y="353"/>
                  </a:cubicBezTo>
                  <a:cubicBezTo>
                    <a:pt x="1963" y="353"/>
                    <a:pt x="1963" y="353"/>
                    <a:pt x="1963" y="353"/>
                  </a:cubicBezTo>
                  <a:cubicBezTo>
                    <a:pt x="1963" y="353"/>
                    <a:pt x="1963" y="353"/>
                    <a:pt x="1964" y="353"/>
                  </a:cubicBezTo>
                  <a:cubicBezTo>
                    <a:pt x="1964" y="354"/>
                    <a:pt x="1964" y="354"/>
                    <a:pt x="1964" y="354"/>
                  </a:cubicBezTo>
                  <a:cubicBezTo>
                    <a:pt x="1965" y="354"/>
                    <a:pt x="1965" y="354"/>
                    <a:pt x="1965" y="354"/>
                  </a:cubicBezTo>
                  <a:cubicBezTo>
                    <a:pt x="1966" y="359"/>
                    <a:pt x="1967" y="365"/>
                    <a:pt x="1968" y="370"/>
                  </a:cubicBezTo>
                  <a:cubicBezTo>
                    <a:pt x="1970" y="378"/>
                    <a:pt x="1971" y="386"/>
                    <a:pt x="1973" y="394"/>
                  </a:cubicBezTo>
                  <a:cubicBezTo>
                    <a:pt x="1974" y="402"/>
                    <a:pt x="1975" y="411"/>
                    <a:pt x="1977" y="419"/>
                  </a:cubicBezTo>
                  <a:cubicBezTo>
                    <a:pt x="1978" y="424"/>
                    <a:pt x="1979" y="428"/>
                    <a:pt x="1980" y="432"/>
                  </a:cubicBezTo>
                  <a:cubicBezTo>
                    <a:pt x="1981" y="436"/>
                    <a:pt x="1981" y="436"/>
                    <a:pt x="1981" y="436"/>
                  </a:cubicBezTo>
                  <a:cubicBezTo>
                    <a:pt x="1982" y="437"/>
                    <a:pt x="1982" y="438"/>
                    <a:pt x="1982" y="439"/>
                  </a:cubicBezTo>
                  <a:cubicBezTo>
                    <a:pt x="1982" y="440"/>
                    <a:pt x="1983" y="441"/>
                    <a:pt x="1983" y="442"/>
                  </a:cubicBezTo>
                  <a:cubicBezTo>
                    <a:pt x="1984" y="443"/>
                    <a:pt x="1984" y="444"/>
                    <a:pt x="1984" y="445"/>
                  </a:cubicBezTo>
                  <a:cubicBezTo>
                    <a:pt x="1987" y="454"/>
                    <a:pt x="1991" y="462"/>
                    <a:pt x="1994" y="470"/>
                  </a:cubicBezTo>
                  <a:cubicBezTo>
                    <a:pt x="1995" y="472"/>
                    <a:pt x="1996" y="475"/>
                    <a:pt x="1997" y="477"/>
                  </a:cubicBezTo>
                  <a:cubicBezTo>
                    <a:pt x="1997" y="477"/>
                    <a:pt x="1997" y="477"/>
                    <a:pt x="1997" y="477"/>
                  </a:cubicBezTo>
                  <a:cubicBezTo>
                    <a:pt x="1997" y="476"/>
                    <a:pt x="1996" y="476"/>
                    <a:pt x="1996" y="476"/>
                  </a:cubicBezTo>
                  <a:cubicBezTo>
                    <a:pt x="1995" y="475"/>
                    <a:pt x="1995" y="475"/>
                    <a:pt x="1994" y="474"/>
                  </a:cubicBezTo>
                  <a:cubicBezTo>
                    <a:pt x="1994" y="474"/>
                    <a:pt x="1993" y="473"/>
                    <a:pt x="1993" y="473"/>
                  </a:cubicBezTo>
                  <a:cubicBezTo>
                    <a:pt x="1992" y="473"/>
                    <a:pt x="1992" y="472"/>
                    <a:pt x="1992" y="472"/>
                  </a:cubicBezTo>
                  <a:cubicBezTo>
                    <a:pt x="1991" y="472"/>
                    <a:pt x="1991" y="472"/>
                    <a:pt x="1991" y="471"/>
                  </a:cubicBezTo>
                  <a:cubicBezTo>
                    <a:pt x="1989" y="470"/>
                    <a:pt x="1988" y="469"/>
                    <a:pt x="1986" y="468"/>
                  </a:cubicBezTo>
                  <a:cubicBezTo>
                    <a:pt x="1985" y="467"/>
                    <a:pt x="1983" y="466"/>
                    <a:pt x="1981" y="465"/>
                  </a:cubicBezTo>
                  <a:cubicBezTo>
                    <a:pt x="1978" y="463"/>
                    <a:pt x="1974" y="461"/>
                    <a:pt x="1970" y="458"/>
                  </a:cubicBezTo>
                  <a:cubicBezTo>
                    <a:pt x="1967" y="456"/>
                    <a:pt x="1963" y="454"/>
                    <a:pt x="1960" y="452"/>
                  </a:cubicBezTo>
                  <a:cubicBezTo>
                    <a:pt x="1960" y="452"/>
                    <a:pt x="1960" y="451"/>
                    <a:pt x="1960" y="451"/>
                  </a:cubicBezTo>
                  <a:cubicBezTo>
                    <a:pt x="1960" y="450"/>
                    <a:pt x="1960" y="450"/>
                    <a:pt x="1960" y="449"/>
                  </a:cubicBezTo>
                  <a:cubicBezTo>
                    <a:pt x="1960" y="449"/>
                    <a:pt x="1960" y="448"/>
                    <a:pt x="1960" y="448"/>
                  </a:cubicBezTo>
                  <a:cubicBezTo>
                    <a:pt x="1960" y="448"/>
                    <a:pt x="1960" y="447"/>
                    <a:pt x="1960" y="447"/>
                  </a:cubicBezTo>
                  <a:cubicBezTo>
                    <a:pt x="1960" y="447"/>
                    <a:pt x="1960" y="447"/>
                    <a:pt x="1960" y="446"/>
                  </a:cubicBezTo>
                  <a:cubicBezTo>
                    <a:pt x="1960" y="446"/>
                    <a:pt x="1960" y="445"/>
                    <a:pt x="1960" y="444"/>
                  </a:cubicBezTo>
                  <a:cubicBezTo>
                    <a:pt x="1959" y="443"/>
                    <a:pt x="1959" y="441"/>
                    <a:pt x="1959" y="440"/>
                  </a:cubicBezTo>
                  <a:cubicBezTo>
                    <a:pt x="1959" y="438"/>
                    <a:pt x="1958" y="436"/>
                    <a:pt x="1958" y="433"/>
                  </a:cubicBezTo>
                  <a:cubicBezTo>
                    <a:pt x="1958" y="433"/>
                    <a:pt x="1958" y="433"/>
                    <a:pt x="1958" y="433"/>
                  </a:cubicBezTo>
                  <a:cubicBezTo>
                    <a:pt x="1958" y="433"/>
                    <a:pt x="1958" y="433"/>
                    <a:pt x="1958" y="433"/>
                  </a:cubicBezTo>
                  <a:cubicBezTo>
                    <a:pt x="1969" y="423"/>
                    <a:pt x="1958" y="409"/>
                    <a:pt x="1947" y="406"/>
                  </a:cubicBezTo>
                  <a:cubicBezTo>
                    <a:pt x="1949" y="414"/>
                    <a:pt x="1945" y="429"/>
                    <a:pt x="1956" y="432"/>
                  </a:cubicBezTo>
                  <a:cubicBezTo>
                    <a:pt x="1956" y="433"/>
                    <a:pt x="1956" y="433"/>
                    <a:pt x="1956" y="434"/>
                  </a:cubicBezTo>
                  <a:cubicBezTo>
                    <a:pt x="1957" y="436"/>
                    <a:pt x="1957" y="438"/>
                    <a:pt x="1957" y="441"/>
                  </a:cubicBezTo>
                  <a:cubicBezTo>
                    <a:pt x="1957" y="442"/>
                    <a:pt x="1958" y="443"/>
                    <a:pt x="1958" y="444"/>
                  </a:cubicBezTo>
                  <a:cubicBezTo>
                    <a:pt x="1958" y="445"/>
                    <a:pt x="1958" y="446"/>
                    <a:pt x="1958" y="447"/>
                  </a:cubicBezTo>
                  <a:cubicBezTo>
                    <a:pt x="1958" y="447"/>
                    <a:pt x="1958" y="447"/>
                    <a:pt x="1958" y="447"/>
                  </a:cubicBezTo>
                  <a:cubicBezTo>
                    <a:pt x="1958" y="448"/>
                    <a:pt x="1958" y="448"/>
                    <a:pt x="1958" y="448"/>
                  </a:cubicBezTo>
                  <a:cubicBezTo>
                    <a:pt x="1958" y="448"/>
                    <a:pt x="1959" y="449"/>
                    <a:pt x="1959" y="449"/>
                  </a:cubicBezTo>
                  <a:cubicBezTo>
                    <a:pt x="1959" y="450"/>
                    <a:pt x="1959" y="450"/>
                    <a:pt x="1959" y="451"/>
                  </a:cubicBezTo>
                  <a:cubicBezTo>
                    <a:pt x="1959" y="451"/>
                    <a:pt x="1959" y="451"/>
                    <a:pt x="1959" y="452"/>
                  </a:cubicBezTo>
                  <a:cubicBezTo>
                    <a:pt x="1959" y="452"/>
                    <a:pt x="1959" y="452"/>
                    <a:pt x="1959" y="451"/>
                  </a:cubicBezTo>
                  <a:cubicBezTo>
                    <a:pt x="1958" y="450"/>
                    <a:pt x="1956" y="449"/>
                    <a:pt x="1954" y="448"/>
                  </a:cubicBezTo>
                  <a:cubicBezTo>
                    <a:pt x="1953" y="447"/>
                    <a:pt x="1951" y="446"/>
                    <a:pt x="1950" y="445"/>
                  </a:cubicBezTo>
                  <a:cubicBezTo>
                    <a:pt x="1950" y="445"/>
                    <a:pt x="1949" y="445"/>
                    <a:pt x="1949" y="445"/>
                  </a:cubicBezTo>
                  <a:cubicBezTo>
                    <a:pt x="1949" y="444"/>
                    <a:pt x="1948" y="444"/>
                    <a:pt x="1948" y="444"/>
                  </a:cubicBezTo>
                  <a:cubicBezTo>
                    <a:pt x="1947" y="443"/>
                    <a:pt x="1947" y="443"/>
                    <a:pt x="1946" y="443"/>
                  </a:cubicBezTo>
                  <a:cubicBezTo>
                    <a:pt x="1945" y="442"/>
                    <a:pt x="1944" y="441"/>
                    <a:pt x="1943" y="441"/>
                  </a:cubicBezTo>
                  <a:cubicBezTo>
                    <a:pt x="1941" y="440"/>
                    <a:pt x="1941" y="439"/>
                    <a:pt x="1941" y="439"/>
                  </a:cubicBezTo>
                  <a:cubicBezTo>
                    <a:pt x="1941" y="439"/>
                    <a:pt x="1941" y="440"/>
                    <a:pt x="1943" y="442"/>
                  </a:cubicBezTo>
                  <a:cubicBezTo>
                    <a:pt x="1943" y="442"/>
                    <a:pt x="1943" y="442"/>
                    <a:pt x="1944" y="443"/>
                  </a:cubicBezTo>
                  <a:cubicBezTo>
                    <a:pt x="1944" y="443"/>
                    <a:pt x="1945" y="443"/>
                    <a:pt x="1945" y="444"/>
                  </a:cubicBezTo>
                  <a:cubicBezTo>
                    <a:pt x="1946" y="444"/>
                    <a:pt x="1946" y="445"/>
                    <a:pt x="1947" y="445"/>
                  </a:cubicBezTo>
                  <a:cubicBezTo>
                    <a:pt x="1947" y="446"/>
                    <a:pt x="1947" y="446"/>
                    <a:pt x="1948" y="446"/>
                  </a:cubicBezTo>
                  <a:cubicBezTo>
                    <a:pt x="1948" y="446"/>
                    <a:pt x="1948" y="447"/>
                    <a:pt x="1949" y="447"/>
                  </a:cubicBezTo>
                  <a:cubicBezTo>
                    <a:pt x="1950" y="448"/>
                    <a:pt x="1952" y="449"/>
                    <a:pt x="1953" y="450"/>
                  </a:cubicBezTo>
                  <a:cubicBezTo>
                    <a:pt x="1955" y="451"/>
                    <a:pt x="1956" y="452"/>
                    <a:pt x="1958" y="453"/>
                  </a:cubicBezTo>
                  <a:cubicBezTo>
                    <a:pt x="1962" y="455"/>
                    <a:pt x="1965" y="458"/>
                    <a:pt x="1969" y="460"/>
                  </a:cubicBezTo>
                  <a:cubicBezTo>
                    <a:pt x="1970" y="461"/>
                    <a:pt x="1972" y="461"/>
                    <a:pt x="1973" y="462"/>
                  </a:cubicBezTo>
                  <a:cubicBezTo>
                    <a:pt x="1973" y="462"/>
                    <a:pt x="1972" y="462"/>
                    <a:pt x="1972" y="462"/>
                  </a:cubicBezTo>
                  <a:cubicBezTo>
                    <a:pt x="1972" y="462"/>
                    <a:pt x="1972" y="462"/>
                    <a:pt x="1971" y="462"/>
                  </a:cubicBezTo>
                  <a:cubicBezTo>
                    <a:pt x="1971" y="462"/>
                    <a:pt x="1971" y="462"/>
                    <a:pt x="1970" y="462"/>
                  </a:cubicBezTo>
                  <a:cubicBezTo>
                    <a:pt x="1970" y="463"/>
                    <a:pt x="1970" y="463"/>
                    <a:pt x="1970" y="463"/>
                  </a:cubicBezTo>
                  <a:cubicBezTo>
                    <a:pt x="1967" y="464"/>
                    <a:pt x="1965" y="465"/>
                    <a:pt x="1962" y="467"/>
                  </a:cubicBezTo>
                  <a:cubicBezTo>
                    <a:pt x="1960" y="468"/>
                    <a:pt x="1958" y="470"/>
                    <a:pt x="1956" y="471"/>
                  </a:cubicBezTo>
                  <a:cubicBezTo>
                    <a:pt x="1956" y="471"/>
                    <a:pt x="1956" y="470"/>
                    <a:pt x="1956" y="470"/>
                  </a:cubicBezTo>
                  <a:cubicBezTo>
                    <a:pt x="1953" y="469"/>
                    <a:pt x="1953" y="469"/>
                    <a:pt x="1953" y="469"/>
                  </a:cubicBezTo>
                  <a:cubicBezTo>
                    <a:pt x="1944" y="462"/>
                    <a:pt x="1930" y="466"/>
                    <a:pt x="1926" y="478"/>
                  </a:cubicBezTo>
                  <a:cubicBezTo>
                    <a:pt x="1936" y="479"/>
                    <a:pt x="1952" y="487"/>
                    <a:pt x="1955" y="474"/>
                  </a:cubicBezTo>
                  <a:cubicBezTo>
                    <a:pt x="1955" y="473"/>
                    <a:pt x="1955" y="473"/>
                    <a:pt x="1956" y="473"/>
                  </a:cubicBezTo>
                  <a:cubicBezTo>
                    <a:pt x="1958" y="472"/>
                    <a:pt x="1961" y="470"/>
                    <a:pt x="1963" y="468"/>
                  </a:cubicBezTo>
                  <a:cubicBezTo>
                    <a:pt x="1966" y="467"/>
                    <a:pt x="1968" y="465"/>
                    <a:pt x="1970" y="465"/>
                  </a:cubicBezTo>
                  <a:cubicBezTo>
                    <a:pt x="1971" y="464"/>
                    <a:pt x="1971" y="464"/>
                    <a:pt x="1971" y="464"/>
                  </a:cubicBezTo>
                  <a:cubicBezTo>
                    <a:pt x="1971" y="464"/>
                    <a:pt x="1972" y="464"/>
                    <a:pt x="1972" y="464"/>
                  </a:cubicBezTo>
                  <a:cubicBezTo>
                    <a:pt x="1972" y="464"/>
                    <a:pt x="1972" y="464"/>
                    <a:pt x="1973" y="464"/>
                  </a:cubicBezTo>
                  <a:cubicBezTo>
                    <a:pt x="1973" y="464"/>
                    <a:pt x="1973" y="464"/>
                    <a:pt x="1973" y="464"/>
                  </a:cubicBezTo>
                  <a:cubicBezTo>
                    <a:pt x="1974" y="463"/>
                    <a:pt x="1974" y="463"/>
                    <a:pt x="1975" y="463"/>
                  </a:cubicBezTo>
                  <a:cubicBezTo>
                    <a:pt x="1977" y="464"/>
                    <a:pt x="1978" y="466"/>
                    <a:pt x="1980" y="467"/>
                  </a:cubicBezTo>
                  <a:cubicBezTo>
                    <a:pt x="1982" y="468"/>
                    <a:pt x="1984" y="469"/>
                    <a:pt x="1985" y="470"/>
                  </a:cubicBezTo>
                  <a:cubicBezTo>
                    <a:pt x="1987" y="471"/>
                    <a:pt x="1988" y="472"/>
                    <a:pt x="1990" y="473"/>
                  </a:cubicBezTo>
                  <a:cubicBezTo>
                    <a:pt x="1990" y="473"/>
                    <a:pt x="1991" y="474"/>
                    <a:pt x="1992" y="474"/>
                  </a:cubicBezTo>
                  <a:cubicBezTo>
                    <a:pt x="1992" y="475"/>
                    <a:pt x="1993" y="475"/>
                    <a:pt x="1993" y="475"/>
                  </a:cubicBezTo>
                  <a:cubicBezTo>
                    <a:pt x="1995" y="476"/>
                    <a:pt x="1996" y="477"/>
                    <a:pt x="1996" y="477"/>
                  </a:cubicBezTo>
                  <a:cubicBezTo>
                    <a:pt x="1997" y="478"/>
                    <a:pt x="1997" y="478"/>
                    <a:pt x="1998" y="478"/>
                  </a:cubicBezTo>
                  <a:cubicBezTo>
                    <a:pt x="1998" y="479"/>
                    <a:pt x="1999" y="481"/>
                    <a:pt x="1999" y="482"/>
                  </a:cubicBezTo>
                  <a:cubicBezTo>
                    <a:pt x="2000" y="484"/>
                    <a:pt x="2001" y="486"/>
                    <a:pt x="2002" y="488"/>
                  </a:cubicBezTo>
                  <a:cubicBezTo>
                    <a:pt x="2002" y="490"/>
                    <a:pt x="2003" y="492"/>
                    <a:pt x="2004" y="494"/>
                  </a:cubicBezTo>
                  <a:cubicBezTo>
                    <a:pt x="2007" y="505"/>
                    <a:pt x="2010" y="516"/>
                    <a:pt x="2012" y="526"/>
                  </a:cubicBezTo>
                  <a:cubicBezTo>
                    <a:pt x="2012" y="526"/>
                    <a:pt x="2012" y="526"/>
                    <a:pt x="2011" y="526"/>
                  </a:cubicBezTo>
                  <a:cubicBezTo>
                    <a:pt x="2011" y="525"/>
                    <a:pt x="2010" y="525"/>
                    <a:pt x="2009" y="525"/>
                  </a:cubicBezTo>
                  <a:cubicBezTo>
                    <a:pt x="2009" y="524"/>
                    <a:pt x="2008" y="524"/>
                    <a:pt x="2007" y="524"/>
                  </a:cubicBezTo>
                  <a:cubicBezTo>
                    <a:pt x="2007" y="524"/>
                    <a:pt x="2006" y="524"/>
                    <a:pt x="2005" y="523"/>
                  </a:cubicBezTo>
                  <a:cubicBezTo>
                    <a:pt x="2005" y="523"/>
                    <a:pt x="2005" y="523"/>
                    <a:pt x="2005" y="523"/>
                  </a:cubicBezTo>
                  <a:cubicBezTo>
                    <a:pt x="2005" y="523"/>
                    <a:pt x="2005" y="523"/>
                    <a:pt x="2005" y="523"/>
                  </a:cubicBezTo>
                  <a:cubicBezTo>
                    <a:pt x="1997" y="514"/>
                    <a:pt x="1988" y="518"/>
                    <a:pt x="1977" y="523"/>
                  </a:cubicBezTo>
                  <a:cubicBezTo>
                    <a:pt x="1982" y="533"/>
                    <a:pt x="1992" y="531"/>
                    <a:pt x="2002" y="525"/>
                  </a:cubicBezTo>
                  <a:cubicBezTo>
                    <a:pt x="2003" y="526"/>
                    <a:pt x="2004" y="526"/>
                    <a:pt x="2004" y="526"/>
                  </a:cubicBezTo>
                  <a:cubicBezTo>
                    <a:pt x="2005" y="526"/>
                    <a:pt x="2006" y="526"/>
                    <a:pt x="2006" y="526"/>
                  </a:cubicBezTo>
                  <a:cubicBezTo>
                    <a:pt x="2007" y="527"/>
                    <a:pt x="2008" y="527"/>
                    <a:pt x="2008" y="527"/>
                  </a:cubicBezTo>
                  <a:cubicBezTo>
                    <a:pt x="2009" y="528"/>
                    <a:pt x="2010" y="528"/>
                    <a:pt x="2010" y="528"/>
                  </a:cubicBezTo>
                  <a:cubicBezTo>
                    <a:pt x="2011" y="528"/>
                    <a:pt x="2011" y="529"/>
                    <a:pt x="2012" y="529"/>
                  </a:cubicBezTo>
                  <a:cubicBezTo>
                    <a:pt x="2012" y="529"/>
                    <a:pt x="2012" y="529"/>
                    <a:pt x="2012" y="529"/>
                  </a:cubicBezTo>
                  <a:cubicBezTo>
                    <a:pt x="2012" y="529"/>
                    <a:pt x="2012" y="529"/>
                    <a:pt x="2012" y="529"/>
                  </a:cubicBezTo>
                  <a:cubicBezTo>
                    <a:pt x="2013" y="530"/>
                    <a:pt x="2013" y="532"/>
                    <a:pt x="2013" y="533"/>
                  </a:cubicBezTo>
                  <a:cubicBezTo>
                    <a:pt x="2009" y="566"/>
                    <a:pt x="2014" y="636"/>
                    <a:pt x="2012" y="648"/>
                  </a:cubicBezTo>
                  <a:cubicBezTo>
                    <a:pt x="2005" y="688"/>
                    <a:pt x="1981" y="712"/>
                    <a:pt x="1949" y="735"/>
                  </a:cubicBezTo>
                  <a:cubicBezTo>
                    <a:pt x="1925" y="753"/>
                    <a:pt x="1920" y="753"/>
                    <a:pt x="1907" y="740"/>
                  </a:cubicBezTo>
                  <a:cubicBezTo>
                    <a:pt x="1907" y="739"/>
                    <a:pt x="1907" y="738"/>
                    <a:pt x="1907" y="737"/>
                  </a:cubicBezTo>
                  <a:cubicBezTo>
                    <a:pt x="1907" y="736"/>
                    <a:pt x="1907" y="735"/>
                    <a:pt x="1907" y="734"/>
                  </a:cubicBezTo>
                  <a:cubicBezTo>
                    <a:pt x="1907" y="733"/>
                    <a:pt x="1907" y="731"/>
                    <a:pt x="1907" y="730"/>
                  </a:cubicBezTo>
                  <a:cubicBezTo>
                    <a:pt x="1906" y="720"/>
                    <a:pt x="1905" y="709"/>
                    <a:pt x="1904" y="697"/>
                  </a:cubicBezTo>
                  <a:cubicBezTo>
                    <a:pt x="1904" y="694"/>
                    <a:pt x="1903" y="692"/>
                    <a:pt x="1903" y="689"/>
                  </a:cubicBezTo>
                  <a:cubicBezTo>
                    <a:pt x="1903" y="689"/>
                    <a:pt x="1903" y="689"/>
                    <a:pt x="1903" y="689"/>
                  </a:cubicBezTo>
                  <a:cubicBezTo>
                    <a:pt x="1904" y="689"/>
                    <a:pt x="1904" y="688"/>
                    <a:pt x="1904" y="688"/>
                  </a:cubicBezTo>
                  <a:cubicBezTo>
                    <a:pt x="1905" y="688"/>
                    <a:pt x="1905" y="687"/>
                    <a:pt x="1905" y="687"/>
                  </a:cubicBezTo>
                  <a:cubicBezTo>
                    <a:pt x="1905" y="687"/>
                    <a:pt x="1905" y="687"/>
                    <a:pt x="1905" y="687"/>
                  </a:cubicBezTo>
                  <a:cubicBezTo>
                    <a:pt x="1905" y="687"/>
                    <a:pt x="1906" y="687"/>
                    <a:pt x="1906" y="687"/>
                  </a:cubicBezTo>
                  <a:cubicBezTo>
                    <a:pt x="1906" y="686"/>
                    <a:pt x="1907" y="686"/>
                    <a:pt x="1907" y="685"/>
                  </a:cubicBezTo>
                  <a:cubicBezTo>
                    <a:pt x="1908" y="685"/>
                    <a:pt x="1909" y="684"/>
                    <a:pt x="1910" y="684"/>
                  </a:cubicBezTo>
                  <a:cubicBezTo>
                    <a:pt x="1910" y="683"/>
                    <a:pt x="1911" y="683"/>
                    <a:pt x="1912" y="683"/>
                  </a:cubicBezTo>
                  <a:cubicBezTo>
                    <a:pt x="1913" y="682"/>
                    <a:pt x="1914" y="682"/>
                    <a:pt x="1915" y="681"/>
                  </a:cubicBezTo>
                  <a:cubicBezTo>
                    <a:pt x="1916" y="681"/>
                    <a:pt x="1917" y="680"/>
                    <a:pt x="1918" y="680"/>
                  </a:cubicBezTo>
                  <a:cubicBezTo>
                    <a:pt x="1923" y="685"/>
                    <a:pt x="1932" y="679"/>
                    <a:pt x="1935" y="674"/>
                  </a:cubicBezTo>
                  <a:cubicBezTo>
                    <a:pt x="1939" y="667"/>
                    <a:pt x="1937" y="660"/>
                    <a:pt x="1932" y="654"/>
                  </a:cubicBezTo>
                  <a:cubicBezTo>
                    <a:pt x="1934" y="669"/>
                    <a:pt x="1918" y="663"/>
                    <a:pt x="1917" y="678"/>
                  </a:cubicBezTo>
                  <a:cubicBezTo>
                    <a:pt x="1916" y="679"/>
                    <a:pt x="1915" y="679"/>
                    <a:pt x="1914" y="680"/>
                  </a:cubicBezTo>
                  <a:cubicBezTo>
                    <a:pt x="1913" y="680"/>
                    <a:pt x="1912" y="681"/>
                    <a:pt x="1911" y="681"/>
                  </a:cubicBezTo>
                  <a:cubicBezTo>
                    <a:pt x="1910" y="682"/>
                    <a:pt x="1910" y="682"/>
                    <a:pt x="1909" y="682"/>
                  </a:cubicBezTo>
                  <a:cubicBezTo>
                    <a:pt x="1908" y="683"/>
                    <a:pt x="1907" y="683"/>
                    <a:pt x="1906" y="684"/>
                  </a:cubicBezTo>
                  <a:cubicBezTo>
                    <a:pt x="1906" y="684"/>
                    <a:pt x="1905" y="685"/>
                    <a:pt x="1905" y="685"/>
                  </a:cubicBezTo>
                  <a:cubicBezTo>
                    <a:pt x="1904" y="686"/>
                    <a:pt x="1904" y="686"/>
                    <a:pt x="1904" y="686"/>
                  </a:cubicBezTo>
                  <a:cubicBezTo>
                    <a:pt x="1904" y="686"/>
                    <a:pt x="1904" y="686"/>
                    <a:pt x="1904" y="686"/>
                  </a:cubicBezTo>
                  <a:cubicBezTo>
                    <a:pt x="1904" y="687"/>
                    <a:pt x="1903" y="687"/>
                    <a:pt x="1903" y="687"/>
                  </a:cubicBezTo>
                  <a:cubicBezTo>
                    <a:pt x="1903" y="688"/>
                    <a:pt x="1903" y="688"/>
                    <a:pt x="1903" y="688"/>
                  </a:cubicBezTo>
                  <a:cubicBezTo>
                    <a:pt x="1903" y="685"/>
                    <a:pt x="1902" y="681"/>
                    <a:pt x="1902" y="678"/>
                  </a:cubicBezTo>
                  <a:cubicBezTo>
                    <a:pt x="1901" y="671"/>
                    <a:pt x="1901" y="665"/>
                    <a:pt x="1901" y="659"/>
                  </a:cubicBezTo>
                  <a:cubicBezTo>
                    <a:pt x="1902" y="657"/>
                    <a:pt x="1902" y="655"/>
                    <a:pt x="1902" y="654"/>
                  </a:cubicBezTo>
                  <a:cubicBezTo>
                    <a:pt x="1902" y="653"/>
                    <a:pt x="1903" y="652"/>
                    <a:pt x="1903" y="652"/>
                  </a:cubicBezTo>
                  <a:cubicBezTo>
                    <a:pt x="1903" y="651"/>
                    <a:pt x="1903" y="650"/>
                    <a:pt x="1904" y="649"/>
                  </a:cubicBezTo>
                  <a:cubicBezTo>
                    <a:pt x="1905" y="646"/>
                    <a:pt x="1906" y="644"/>
                    <a:pt x="1907" y="640"/>
                  </a:cubicBezTo>
                  <a:cubicBezTo>
                    <a:pt x="1908" y="638"/>
                    <a:pt x="1909" y="636"/>
                    <a:pt x="1910" y="634"/>
                  </a:cubicBezTo>
                  <a:cubicBezTo>
                    <a:pt x="1910" y="634"/>
                    <a:pt x="1910" y="634"/>
                    <a:pt x="1911" y="633"/>
                  </a:cubicBezTo>
                  <a:cubicBezTo>
                    <a:pt x="1911" y="633"/>
                    <a:pt x="1912" y="633"/>
                    <a:pt x="1912" y="633"/>
                  </a:cubicBezTo>
                  <a:cubicBezTo>
                    <a:pt x="1913" y="633"/>
                    <a:pt x="1913" y="633"/>
                    <a:pt x="1914" y="633"/>
                  </a:cubicBezTo>
                  <a:cubicBezTo>
                    <a:pt x="1914" y="633"/>
                    <a:pt x="1914" y="633"/>
                    <a:pt x="1914" y="633"/>
                  </a:cubicBezTo>
                  <a:cubicBezTo>
                    <a:pt x="1915" y="633"/>
                    <a:pt x="1915" y="633"/>
                    <a:pt x="1915" y="633"/>
                  </a:cubicBezTo>
                  <a:cubicBezTo>
                    <a:pt x="1916" y="633"/>
                    <a:pt x="1918" y="633"/>
                    <a:pt x="1919" y="633"/>
                  </a:cubicBezTo>
                  <a:cubicBezTo>
                    <a:pt x="1921" y="632"/>
                    <a:pt x="1922" y="632"/>
                    <a:pt x="1924" y="632"/>
                  </a:cubicBezTo>
                  <a:cubicBezTo>
                    <a:pt x="1927" y="632"/>
                    <a:pt x="1930" y="632"/>
                    <a:pt x="1933" y="632"/>
                  </a:cubicBezTo>
                  <a:cubicBezTo>
                    <a:pt x="1934" y="631"/>
                    <a:pt x="1936" y="631"/>
                    <a:pt x="1937" y="631"/>
                  </a:cubicBezTo>
                  <a:cubicBezTo>
                    <a:pt x="1938" y="631"/>
                    <a:pt x="1939" y="631"/>
                    <a:pt x="1940" y="632"/>
                  </a:cubicBezTo>
                  <a:cubicBezTo>
                    <a:pt x="1940" y="632"/>
                    <a:pt x="1941" y="632"/>
                    <a:pt x="1941" y="632"/>
                  </a:cubicBezTo>
                  <a:cubicBezTo>
                    <a:pt x="1942" y="632"/>
                    <a:pt x="1942" y="633"/>
                    <a:pt x="1943" y="633"/>
                  </a:cubicBezTo>
                  <a:cubicBezTo>
                    <a:pt x="1944" y="633"/>
                    <a:pt x="1945" y="633"/>
                    <a:pt x="1946" y="634"/>
                  </a:cubicBezTo>
                  <a:cubicBezTo>
                    <a:pt x="1946" y="634"/>
                    <a:pt x="1946" y="634"/>
                    <a:pt x="1946" y="634"/>
                  </a:cubicBezTo>
                  <a:cubicBezTo>
                    <a:pt x="1950" y="646"/>
                    <a:pt x="1959" y="643"/>
                    <a:pt x="1968" y="648"/>
                  </a:cubicBezTo>
                  <a:cubicBezTo>
                    <a:pt x="1967" y="634"/>
                    <a:pt x="1958" y="630"/>
                    <a:pt x="1946" y="633"/>
                  </a:cubicBezTo>
                  <a:cubicBezTo>
                    <a:pt x="1946" y="633"/>
                    <a:pt x="1946" y="633"/>
                    <a:pt x="1946" y="633"/>
                  </a:cubicBezTo>
                  <a:cubicBezTo>
                    <a:pt x="1945" y="632"/>
                    <a:pt x="1944" y="632"/>
                    <a:pt x="1943" y="632"/>
                  </a:cubicBezTo>
                  <a:cubicBezTo>
                    <a:pt x="1943" y="632"/>
                    <a:pt x="1942" y="631"/>
                    <a:pt x="1942" y="631"/>
                  </a:cubicBezTo>
                  <a:cubicBezTo>
                    <a:pt x="1941" y="631"/>
                    <a:pt x="1941" y="631"/>
                    <a:pt x="1940" y="631"/>
                  </a:cubicBezTo>
                  <a:cubicBezTo>
                    <a:pt x="1940" y="631"/>
                    <a:pt x="1940" y="631"/>
                    <a:pt x="1939" y="630"/>
                  </a:cubicBezTo>
                  <a:cubicBezTo>
                    <a:pt x="1941" y="630"/>
                    <a:pt x="1942" y="630"/>
                    <a:pt x="1943" y="630"/>
                  </a:cubicBezTo>
                  <a:cubicBezTo>
                    <a:pt x="1946" y="629"/>
                    <a:pt x="1948" y="628"/>
                    <a:pt x="1951" y="626"/>
                  </a:cubicBezTo>
                  <a:cubicBezTo>
                    <a:pt x="1951" y="626"/>
                    <a:pt x="1951" y="626"/>
                    <a:pt x="1951" y="626"/>
                  </a:cubicBezTo>
                  <a:cubicBezTo>
                    <a:pt x="1952" y="626"/>
                    <a:pt x="1952" y="626"/>
                    <a:pt x="1952" y="626"/>
                  </a:cubicBezTo>
                  <a:cubicBezTo>
                    <a:pt x="1953" y="625"/>
                    <a:pt x="1953" y="625"/>
                    <a:pt x="1954" y="625"/>
                  </a:cubicBezTo>
                  <a:cubicBezTo>
                    <a:pt x="1954" y="624"/>
                    <a:pt x="1955" y="623"/>
                    <a:pt x="1956" y="623"/>
                  </a:cubicBezTo>
                  <a:cubicBezTo>
                    <a:pt x="1956" y="622"/>
                    <a:pt x="1956" y="622"/>
                    <a:pt x="1957" y="622"/>
                  </a:cubicBezTo>
                  <a:cubicBezTo>
                    <a:pt x="1957" y="621"/>
                    <a:pt x="1957" y="621"/>
                    <a:pt x="1957" y="621"/>
                  </a:cubicBezTo>
                  <a:cubicBezTo>
                    <a:pt x="1957" y="621"/>
                    <a:pt x="1956" y="622"/>
                    <a:pt x="1955" y="622"/>
                  </a:cubicBezTo>
                  <a:cubicBezTo>
                    <a:pt x="1954" y="622"/>
                    <a:pt x="1954" y="623"/>
                    <a:pt x="1953" y="623"/>
                  </a:cubicBezTo>
                  <a:cubicBezTo>
                    <a:pt x="1952" y="623"/>
                    <a:pt x="1952" y="623"/>
                    <a:pt x="1951" y="623"/>
                  </a:cubicBezTo>
                  <a:cubicBezTo>
                    <a:pt x="1951" y="624"/>
                    <a:pt x="1951" y="624"/>
                    <a:pt x="1950" y="624"/>
                  </a:cubicBezTo>
                  <a:cubicBezTo>
                    <a:pt x="1950" y="624"/>
                    <a:pt x="1950" y="624"/>
                    <a:pt x="1950" y="624"/>
                  </a:cubicBezTo>
                  <a:cubicBezTo>
                    <a:pt x="1949" y="624"/>
                    <a:pt x="1949" y="625"/>
                    <a:pt x="1948" y="625"/>
                  </a:cubicBezTo>
                  <a:cubicBezTo>
                    <a:pt x="1948" y="625"/>
                    <a:pt x="1948" y="625"/>
                    <a:pt x="1948" y="625"/>
                  </a:cubicBezTo>
                  <a:cubicBezTo>
                    <a:pt x="1948" y="625"/>
                    <a:pt x="1948" y="625"/>
                    <a:pt x="1949" y="624"/>
                  </a:cubicBezTo>
                  <a:cubicBezTo>
                    <a:pt x="1949" y="624"/>
                    <a:pt x="1949" y="624"/>
                    <a:pt x="1949" y="624"/>
                  </a:cubicBezTo>
                  <a:cubicBezTo>
                    <a:pt x="1949" y="623"/>
                    <a:pt x="1950" y="623"/>
                    <a:pt x="1950" y="622"/>
                  </a:cubicBezTo>
                  <a:cubicBezTo>
                    <a:pt x="1951" y="622"/>
                    <a:pt x="1951" y="621"/>
                    <a:pt x="1952" y="620"/>
                  </a:cubicBezTo>
                  <a:cubicBezTo>
                    <a:pt x="1952" y="620"/>
                    <a:pt x="1953" y="619"/>
                    <a:pt x="1953" y="618"/>
                  </a:cubicBezTo>
                  <a:cubicBezTo>
                    <a:pt x="1953" y="618"/>
                    <a:pt x="1954" y="617"/>
                    <a:pt x="1954" y="617"/>
                  </a:cubicBezTo>
                  <a:cubicBezTo>
                    <a:pt x="1954" y="617"/>
                    <a:pt x="1954" y="617"/>
                    <a:pt x="1954" y="617"/>
                  </a:cubicBezTo>
                  <a:cubicBezTo>
                    <a:pt x="1954" y="617"/>
                    <a:pt x="1954" y="617"/>
                    <a:pt x="1954" y="617"/>
                  </a:cubicBezTo>
                  <a:cubicBezTo>
                    <a:pt x="1954" y="617"/>
                    <a:pt x="1954" y="617"/>
                    <a:pt x="1954" y="616"/>
                  </a:cubicBezTo>
                  <a:cubicBezTo>
                    <a:pt x="1958" y="617"/>
                    <a:pt x="1963" y="612"/>
                    <a:pt x="1965" y="608"/>
                  </a:cubicBezTo>
                  <a:cubicBezTo>
                    <a:pt x="1967" y="603"/>
                    <a:pt x="1964" y="596"/>
                    <a:pt x="1963" y="591"/>
                  </a:cubicBezTo>
                  <a:cubicBezTo>
                    <a:pt x="1959" y="601"/>
                    <a:pt x="1948" y="604"/>
                    <a:pt x="1953" y="615"/>
                  </a:cubicBezTo>
                  <a:cubicBezTo>
                    <a:pt x="1953" y="616"/>
                    <a:pt x="1952" y="616"/>
                    <a:pt x="1952" y="617"/>
                  </a:cubicBezTo>
                  <a:cubicBezTo>
                    <a:pt x="1951" y="618"/>
                    <a:pt x="1951" y="619"/>
                    <a:pt x="1950" y="619"/>
                  </a:cubicBezTo>
                  <a:cubicBezTo>
                    <a:pt x="1950" y="620"/>
                    <a:pt x="1949" y="621"/>
                    <a:pt x="1949" y="621"/>
                  </a:cubicBezTo>
                  <a:cubicBezTo>
                    <a:pt x="1948" y="622"/>
                    <a:pt x="1948" y="622"/>
                    <a:pt x="1948" y="623"/>
                  </a:cubicBezTo>
                  <a:cubicBezTo>
                    <a:pt x="1947" y="623"/>
                    <a:pt x="1947" y="623"/>
                    <a:pt x="1947" y="623"/>
                  </a:cubicBezTo>
                  <a:cubicBezTo>
                    <a:pt x="1947" y="623"/>
                    <a:pt x="1947" y="624"/>
                    <a:pt x="1947" y="624"/>
                  </a:cubicBezTo>
                  <a:cubicBezTo>
                    <a:pt x="1947" y="624"/>
                    <a:pt x="1947" y="624"/>
                    <a:pt x="1947" y="625"/>
                  </a:cubicBezTo>
                  <a:cubicBezTo>
                    <a:pt x="1946" y="625"/>
                    <a:pt x="1946" y="625"/>
                    <a:pt x="1946" y="626"/>
                  </a:cubicBezTo>
                  <a:cubicBezTo>
                    <a:pt x="1946" y="626"/>
                    <a:pt x="1946" y="626"/>
                    <a:pt x="1946" y="626"/>
                  </a:cubicBezTo>
                  <a:cubicBezTo>
                    <a:pt x="1945" y="626"/>
                    <a:pt x="1943" y="627"/>
                    <a:pt x="1942" y="627"/>
                  </a:cubicBezTo>
                  <a:cubicBezTo>
                    <a:pt x="1941" y="628"/>
                    <a:pt x="1939" y="628"/>
                    <a:pt x="1938" y="628"/>
                  </a:cubicBezTo>
                  <a:cubicBezTo>
                    <a:pt x="1936" y="629"/>
                    <a:pt x="1934" y="629"/>
                    <a:pt x="1933" y="629"/>
                  </a:cubicBezTo>
                  <a:cubicBezTo>
                    <a:pt x="1930" y="629"/>
                    <a:pt x="1926" y="630"/>
                    <a:pt x="1923" y="630"/>
                  </a:cubicBezTo>
                  <a:cubicBezTo>
                    <a:pt x="1922" y="630"/>
                    <a:pt x="1920" y="630"/>
                    <a:pt x="1919" y="630"/>
                  </a:cubicBezTo>
                  <a:cubicBezTo>
                    <a:pt x="1918" y="630"/>
                    <a:pt x="1916" y="630"/>
                    <a:pt x="1915" y="631"/>
                  </a:cubicBezTo>
                  <a:cubicBezTo>
                    <a:pt x="1915" y="631"/>
                    <a:pt x="1914" y="631"/>
                    <a:pt x="1914" y="631"/>
                  </a:cubicBezTo>
                  <a:cubicBezTo>
                    <a:pt x="1914" y="631"/>
                    <a:pt x="1913" y="631"/>
                    <a:pt x="1913" y="631"/>
                  </a:cubicBezTo>
                  <a:cubicBezTo>
                    <a:pt x="1913" y="631"/>
                    <a:pt x="1912" y="631"/>
                    <a:pt x="1912" y="631"/>
                  </a:cubicBezTo>
                  <a:cubicBezTo>
                    <a:pt x="1911" y="632"/>
                    <a:pt x="1911" y="632"/>
                    <a:pt x="1910" y="632"/>
                  </a:cubicBezTo>
                  <a:cubicBezTo>
                    <a:pt x="1910" y="632"/>
                    <a:pt x="1910" y="632"/>
                    <a:pt x="1910" y="632"/>
                  </a:cubicBezTo>
                  <a:cubicBezTo>
                    <a:pt x="1911" y="629"/>
                    <a:pt x="1912" y="625"/>
                    <a:pt x="1913" y="622"/>
                  </a:cubicBezTo>
                  <a:cubicBezTo>
                    <a:pt x="1914" y="619"/>
                    <a:pt x="1914" y="616"/>
                    <a:pt x="1914" y="613"/>
                  </a:cubicBezTo>
                  <a:cubicBezTo>
                    <a:pt x="1915" y="610"/>
                    <a:pt x="1915" y="607"/>
                    <a:pt x="1916" y="605"/>
                  </a:cubicBezTo>
                  <a:cubicBezTo>
                    <a:pt x="1916" y="602"/>
                    <a:pt x="1917" y="599"/>
                    <a:pt x="1917" y="597"/>
                  </a:cubicBezTo>
                  <a:cubicBezTo>
                    <a:pt x="1918" y="596"/>
                    <a:pt x="1918" y="596"/>
                    <a:pt x="1918" y="595"/>
                  </a:cubicBezTo>
                  <a:cubicBezTo>
                    <a:pt x="1918" y="595"/>
                    <a:pt x="1918" y="595"/>
                    <a:pt x="1918" y="595"/>
                  </a:cubicBezTo>
                  <a:cubicBezTo>
                    <a:pt x="1918" y="594"/>
                    <a:pt x="1918" y="594"/>
                    <a:pt x="1918" y="594"/>
                  </a:cubicBezTo>
                  <a:cubicBezTo>
                    <a:pt x="1918" y="594"/>
                    <a:pt x="1918" y="594"/>
                    <a:pt x="1918" y="594"/>
                  </a:cubicBezTo>
                  <a:cubicBezTo>
                    <a:pt x="1918" y="594"/>
                    <a:pt x="1918" y="594"/>
                    <a:pt x="1918" y="594"/>
                  </a:cubicBezTo>
                  <a:cubicBezTo>
                    <a:pt x="1918" y="594"/>
                    <a:pt x="1918" y="594"/>
                    <a:pt x="1918" y="594"/>
                  </a:cubicBezTo>
                  <a:cubicBezTo>
                    <a:pt x="1918" y="594"/>
                    <a:pt x="1919" y="594"/>
                    <a:pt x="1919" y="593"/>
                  </a:cubicBezTo>
                  <a:cubicBezTo>
                    <a:pt x="1919" y="593"/>
                    <a:pt x="1919" y="593"/>
                    <a:pt x="1919" y="593"/>
                  </a:cubicBezTo>
                  <a:cubicBezTo>
                    <a:pt x="1919" y="592"/>
                    <a:pt x="1919" y="592"/>
                    <a:pt x="1920" y="592"/>
                  </a:cubicBezTo>
                  <a:cubicBezTo>
                    <a:pt x="1920" y="591"/>
                    <a:pt x="1920" y="591"/>
                    <a:pt x="1921" y="590"/>
                  </a:cubicBezTo>
                  <a:cubicBezTo>
                    <a:pt x="1921" y="589"/>
                    <a:pt x="1922" y="589"/>
                    <a:pt x="1923" y="588"/>
                  </a:cubicBezTo>
                  <a:cubicBezTo>
                    <a:pt x="1923" y="587"/>
                    <a:pt x="1924" y="586"/>
                    <a:pt x="1925" y="585"/>
                  </a:cubicBezTo>
                  <a:cubicBezTo>
                    <a:pt x="1926" y="583"/>
                    <a:pt x="1927" y="581"/>
                    <a:pt x="1929" y="580"/>
                  </a:cubicBezTo>
                  <a:cubicBezTo>
                    <a:pt x="1929" y="580"/>
                    <a:pt x="1929" y="579"/>
                    <a:pt x="1929" y="579"/>
                  </a:cubicBezTo>
                  <a:cubicBezTo>
                    <a:pt x="1929" y="579"/>
                    <a:pt x="1929" y="579"/>
                    <a:pt x="1930" y="579"/>
                  </a:cubicBezTo>
                  <a:cubicBezTo>
                    <a:pt x="1930" y="578"/>
                    <a:pt x="1930" y="578"/>
                    <a:pt x="1931" y="578"/>
                  </a:cubicBezTo>
                  <a:cubicBezTo>
                    <a:pt x="1931" y="577"/>
                    <a:pt x="1932" y="577"/>
                    <a:pt x="1932" y="577"/>
                  </a:cubicBezTo>
                  <a:cubicBezTo>
                    <a:pt x="1933" y="576"/>
                    <a:pt x="1934" y="575"/>
                    <a:pt x="1935" y="575"/>
                  </a:cubicBezTo>
                  <a:cubicBezTo>
                    <a:pt x="1936" y="574"/>
                    <a:pt x="1937" y="574"/>
                    <a:pt x="1938" y="573"/>
                  </a:cubicBezTo>
                  <a:cubicBezTo>
                    <a:pt x="1939" y="573"/>
                    <a:pt x="1940" y="572"/>
                    <a:pt x="1941" y="572"/>
                  </a:cubicBezTo>
                  <a:cubicBezTo>
                    <a:pt x="1943" y="571"/>
                    <a:pt x="1944" y="571"/>
                    <a:pt x="1945" y="570"/>
                  </a:cubicBezTo>
                  <a:cubicBezTo>
                    <a:pt x="1945" y="570"/>
                    <a:pt x="1945" y="570"/>
                    <a:pt x="1945" y="570"/>
                  </a:cubicBezTo>
                  <a:cubicBezTo>
                    <a:pt x="1958" y="582"/>
                    <a:pt x="1965" y="571"/>
                    <a:pt x="1970" y="558"/>
                  </a:cubicBezTo>
                  <a:cubicBezTo>
                    <a:pt x="1959" y="564"/>
                    <a:pt x="1951" y="555"/>
                    <a:pt x="1943" y="569"/>
                  </a:cubicBezTo>
                  <a:cubicBezTo>
                    <a:pt x="1942" y="569"/>
                    <a:pt x="1942" y="569"/>
                    <a:pt x="1941" y="570"/>
                  </a:cubicBezTo>
                  <a:cubicBezTo>
                    <a:pt x="1940" y="570"/>
                    <a:pt x="1938" y="571"/>
                    <a:pt x="1937" y="571"/>
                  </a:cubicBezTo>
                  <a:cubicBezTo>
                    <a:pt x="1936" y="572"/>
                    <a:pt x="1935" y="572"/>
                    <a:pt x="1934" y="573"/>
                  </a:cubicBezTo>
                  <a:cubicBezTo>
                    <a:pt x="1933" y="573"/>
                    <a:pt x="1933" y="574"/>
                    <a:pt x="1932" y="574"/>
                  </a:cubicBezTo>
                  <a:cubicBezTo>
                    <a:pt x="1933" y="573"/>
                    <a:pt x="1934" y="572"/>
                    <a:pt x="1934" y="571"/>
                  </a:cubicBezTo>
                  <a:cubicBezTo>
                    <a:pt x="1935" y="570"/>
                    <a:pt x="1935" y="568"/>
                    <a:pt x="1936" y="567"/>
                  </a:cubicBezTo>
                  <a:cubicBezTo>
                    <a:pt x="1936" y="566"/>
                    <a:pt x="1936" y="565"/>
                    <a:pt x="1937" y="565"/>
                  </a:cubicBezTo>
                  <a:cubicBezTo>
                    <a:pt x="1937" y="563"/>
                    <a:pt x="1937" y="562"/>
                    <a:pt x="1937" y="562"/>
                  </a:cubicBezTo>
                  <a:cubicBezTo>
                    <a:pt x="1937" y="562"/>
                    <a:pt x="1937" y="563"/>
                    <a:pt x="1936" y="564"/>
                  </a:cubicBezTo>
                  <a:cubicBezTo>
                    <a:pt x="1936" y="565"/>
                    <a:pt x="1936" y="566"/>
                    <a:pt x="1935" y="567"/>
                  </a:cubicBezTo>
                  <a:cubicBezTo>
                    <a:pt x="1934" y="568"/>
                    <a:pt x="1934" y="569"/>
                    <a:pt x="1933" y="570"/>
                  </a:cubicBezTo>
                  <a:cubicBezTo>
                    <a:pt x="1931" y="572"/>
                    <a:pt x="1929" y="575"/>
                    <a:pt x="1926" y="578"/>
                  </a:cubicBezTo>
                  <a:cubicBezTo>
                    <a:pt x="1925" y="580"/>
                    <a:pt x="1924" y="581"/>
                    <a:pt x="1922" y="583"/>
                  </a:cubicBezTo>
                  <a:cubicBezTo>
                    <a:pt x="1921" y="584"/>
                    <a:pt x="1921" y="584"/>
                    <a:pt x="1920" y="585"/>
                  </a:cubicBezTo>
                  <a:cubicBezTo>
                    <a:pt x="1919" y="586"/>
                    <a:pt x="1918" y="587"/>
                    <a:pt x="1918" y="588"/>
                  </a:cubicBezTo>
                  <a:cubicBezTo>
                    <a:pt x="1917" y="589"/>
                    <a:pt x="1917" y="589"/>
                    <a:pt x="1917" y="590"/>
                  </a:cubicBezTo>
                  <a:cubicBezTo>
                    <a:pt x="1916" y="590"/>
                    <a:pt x="1916" y="591"/>
                    <a:pt x="1916" y="591"/>
                  </a:cubicBezTo>
                  <a:cubicBezTo>
                    <a:pt x="1916" y="591"/>
                    <a:pt x="1916" y="592"/>
                    <a:pt x="1916" y="592"/>
                  </a:cubicBezTo>
                  <a:cubicBezTo>
                    <a:pt x="1915" y="592"/>
                    <a:pt x="1915" y="592"/>
                    <a:pt x="1915" y="593"/>
                  </a:cubicBezTo>
                  <a:cubicBezTo>
                    <a:pt x="1915" y="593"/>
                    <a:pt x="1915" y="593"/>
                    <a:pt x="1915" y="593"/>
                  </a:cubicBezTo>
                  <a:cubicBezTo>
                    <a:pt x="1915" y="593"/>
                    <a:pt x="1915" y="593"/>
                    <a:pt x="1915" y="593"/>
                  </a:cubicBezTo>
                  <a:cubicBezTo>
                    <a:pt x="1915" y="593"/>
                    <a:pt x="1915" y="593"/>
                    <a:pt x="1915" y="593"/>
                  </a:cubicBezTo>
                  <a:cubicBezTo>
                    <a:pt x="1915" y="593"/>
                    <a:pt x="1915" y="593"/>
                    <a:pt x="1915" y="593"/>
                  </a:cubicBezTo>
                  <a:cubicBezTo>
                    <a:pt x="1915" y="594"/>
                    <a:pt x="1915" y="594"/>
                    <a:pt x="1915" y="594"/>
                  </a:cubicBezTo>
                  <a:cubicBezTo>
                    <a:pt x="1914" y="594"/>
                    <a:pt x="1914" y="595"/>
                    <a:pt x="1914" y="596"/>
                  </a:cubicBezTo>
                  <a:cubicBezTo>
                    <a:pt x="1914" y="596"/>
                    <a:pt x="1914" y="597"/>
                    <a:pt x="1913" y="598"/>
                  </a:cubicBezTo>
                  <a:cubicBezTo>
                    <a:pt x="1913" y="598"/>
                    <a:pt x="1913" y="598"/>
                    <a:pt x="1913" y="598"/>
                  </a:cubicBezTo>
                  <a:cubicBezTo>
                    <a:pt x="1913" y="596"/>
                    <a:pt x="1912" y="595"/>
                    <a:pt x="1912" y="594"/>
                  </a:cubicBezTo>
                  <a:cubicBezTo>
                    <a:pt x="1911" y="594"/>
                    <a:pt x="1911" y="593"/>
                    <a:pt x="1911" y="593"/>
                  </a:cubicBezTo>
                  <a:cubicBezTo>
                    <a:pt x="1911" y="592"/>
                    <a:pt x="1910" y="592"/>
                    <a:pt x="1910" y="592"/>
                  </a:cubicBezTo>
                  <a:cubicBezTo>
                    <a:pt x="1910" y="591"/>
                    <a:pt x="1910" y="591"/>
                    <a:pt x="1909" y="591"/>
                  </a:cubicBezTo>
                  <a:cubicBezTo>
                    <a:pt x="1909" y="590"/>
                    <a:pt x="1909" y="590"/>
                    <a:pt x="1908" y="590"/>
                  </a:cubicBezTo>
                  <a:cubicBezTo>
                    <a:pt x="1907" y="589"/>
                    <a:pt x="1907" y="588"/>
                    <a:pt x="1906" y="588"/>
                  </a:cubicBezTo>
                  <a:cubicBezTo>
                    <a:pt x="1905" y="588"/>
                    <a:pt x="1905" y="587"/>
                    <a:pt x="1905" y="587"/>
                  </a:cubicBezTo>
                  <a:cubicBezTo>
                    <a:pt x="1905" y="587"/>
                    <a:pt x="1904" y="587"/>
                    <a:pt x="1904" y="587"/>
                  </a:cubicBezTo>
                  <a:cubicBezTo>
                    <a:pt x="1904" y="587"/>
                    <a:pt x="1904" y="587"/>
                    <a:pt x="1903" y="587"/>
                  </a:cubicBezTo>
                  <a:cubicBezTo>
                    <a:pt x="1903" y="587"/>
                    <a:pt x="1903" y="587"/>
                    <a:pt x="1902" y="586"/>
                  </a:cubicBezTo>
                  <a:cubicBezTo>
                    <a:pt x="1900" y="586"/>
                    <a:pt x="1898" y="586"/>
                    <a:pt x="1896" y="585"/>
                  </a:cubicBezTo>
                  <a:cubicBezTo>
                    <a:pt x="1895" y="585"/>
                    <a:pt x="1893" y="585"/>
                    <a:pt x="1892" y="584"/>
                  </a:cubicBezTo>
                  <a:cubicBezTo>
                    <a:pt x="1892" y="584"/>
                    <a:pt x="1891" y="584"/>
                    <a:pt x="1891" y="584"/>
                  </a:cubicBezTo>
                  <a:cubicBezTo>
                    <a:pt x="1891" y="583"/>
                    <a:pt x="1891" y="583"/>
                    <a:pt x="1891" y="583"/>
                  </a:cubicBezTo>
                  <a:cubicBezTo>
                    <a:pt x="1891" y="583"/>
                    <a:pt x="1890" y="583"/>
                    <a:pt x="1890" y="583"/>
                  </a:cubicBezTo>
                  <a:cubicBezTo>
                    <a:pt x="1890" y="583"/>
                    <a:pt x="1890" y="583"/>
                    <a:pt x="1890" y="583"/>
                  </a:cubicBezTo>
                  <a:cubicBezTo>
                    <a:pt x="1890" y="583"/>
                    <a:pt x="1890" y="583"/>
                    <a:pt x="1890" y="583"/>
                  </a:cubicBezTo>
                  <a:cubicBezTo>
                    <a:pt x="1888" y="581"/>
                    <a:pt x="1887" y="579"/>
                    <a:pt x="1886" y="577"/>
                  </a:cubicBezTo>
                  <a:cubicBezTo>
                    <a:pt x="1885" y="575"/>
                    <a:pt x="1884" y="573"/>
                    <a:pt x="1882" y="570"/>
                  </a:cubicBezTo>
                  <a:cubicBezTo>
                    <a:pt x="1881" y="568"/>
                    <a:pt x="1880" y="566"/>
                    <a:pt x="1879" y="564"/>
                  </a:cubicBezTo>
                  <a:cubicBezTo>
                    <a:pt x="1878" y="563"/>
                    <a:pt x="1877" y="561"/>
                    <a:pt x="1876" y="560"/>
                  </a:cubicBezTo>
                  <a:cubicBezTo>
                    <a:pt x="1876" y="560"/>
                    <a:pt x="1876" y="559"/>
                    <a:pt x="1876" y="559"/>
                  </a:cubicBezTo>
                  <a:cubicBezTo>
                    <a:pt x="1876" y="559"/>
                    <a:pt x="1876" y="559"/>
                    <a:pt x="1876" y="558"/>
                  </a:cubicBezTo>
                  <a:cubicBezTo>
                    <a:pt x="1876" y="558"/>
                    <a:pt x="1876" y="558"/>
                    <a:pt x="1876" y="558"/>
                  </a:cubicBezTo>
                  <a:cubicBezTo>
                    <a:pt x="1876" y="557"/>
                    <a:pt x="1876" y="557"/>
                    <a:pt x="1876" y="557"/>
                  </a:cubicBezTo>
                  <a:cubicBezTo>
                    <a:pt x="1876" y="557"/>
                    <a:pt x="1876" y="556"/>
                    <a:pt x="1876" y="556"/>
                  </a:cubicBezTo>
                  <a:cubicBezTo>
                    <a:pt x="1876" y="556"/>
                    <a:pt x="1875" y="555"/>
                    <a:pt x="1875" y="555"/>
                  </a:cubicBezTo>
                  <a:cubicBezTo>
                    <a:pt x="1875" y="554"/>
                    <a:pt x="1875" y="554"/>
                    <a:pt x="1875" y="553"/>
                  </a:cubicBezTo>
                  <a:cubicBezTo>
                    <a:pt x="1875" y="553"/>
                    <a:pt x="1875" y="553"/>
                    <a:pt x="1875" y="552"/>
                  </a:cubicBezTo>
                  <a:cubicBezTo>
                    <a:pt x="1875" y="551"/>
                    <a:pt x="1875" y="550"/>
                    <a:pt x="1875" y="549"/>
                  </a:cubicBezTo>
                  <a:cubicBezTo>
                    <a:pt x="1875" y="548"/>
                    <a:pt x="1875" y="547"/>
                    <a:pt x="1875" y="546"/>
                  </a:cubicBezTo>
                  <a:cubicBezTo>
                    <a:pt x="1875" y="545"/>
                    <a:pt x="1875" y="544"/>
                    <a:pt x="1875" y="544"/>
                  </a:cubicBezTo>
                  <a:cubicBezTo>
                    <a:pt x="1876" y="543"/>
                    <a:pt x="1876" y="543"/>
                    <a:pt x="1876" y="543"/>
                  </a:cubicBezTo>
                  <a:cubicBezTo>
                    <a:pt x="1875" y="544"/>
                    <a:pt x="1875" y="545"/>
                    <a:pt x="1876" y="546"/>
                  </a:cubicBezTo>
                  <a:cubicBezTo>
                    <a:pt x="1891" y="544"/>
                    <a:pt x="1886" y="525"/>
                    <a:pt x="1881" y="515"/>
                  </a:cubicBezTo>
                  <a:cubicBezTo>
                    <a:pt x="1879" y="521"/>
                    <a:pt x="1860" y="540"/>
                    <a:pt x="1873" y="545"/>
                  </a:cubicBezTo>
                  <a:cubicBezTo>
                    <a:pt x="1873" y="546"/>
                    <a:pt x="1873" y="546"/>
                    <a:pt x="1873" y="546"/>
                  </a:cubicBezTo>
                  <a:cubicBezTo>
                    <a:pt x="1873" y="547"/>
                    <a:pt x="1873" y="548"/>
                    <a:pt x="1873" y="549"/>
                  </a:cubicBezTo>
                  <a:cubicBezTo>
                    <a:pt x="1873" y="550"/>
                    <a:pt x="1873" y="551"/>
                    <a:pt x="1873" y="552"/>
                  </a:cubicBezTo>
                  <a:cubicBezTo>
                    <a:pt x="1873" y="553"/>
                    <a:pt x="1873" y="553"/>
                    <a:pt x="1874" y="554"/>
                  </a:cubicBezTo>
                  <a:cubicBezTo>
                    <a:pt x="1874" y="554"/>
                    <a:pt x="1874" y="555"/>
                    <a:pt x="1874" y="555"/>
                  </a:cubicBezTo>
                  <a:cubicBezTo>
                    <a:pt x="1874" y="555"/>
                    <a:pt x="1874" y="556"/>
                    <a:pt x="1874" y="556"/>
                  </a:cubicBezTo>
                  <a:cubicBezTo>
                    <a:pt x="1874" y="556"/>
                    <a:pt x="1874" y="557"/>
                    <a:pt x="1874" y="557"/>
                  </a:cubicBezTo>
                  <a:cubicBezTo>
                    <a:pt x="1873" y="556"/>
                    <a:pt x="1872" y="554"/>
                    <a:pt x="1872" y="553"/>
                  </a:cubicBezTo>
                  <a:cubicBezTo>
                    <a:pt x="1871" y="553"/>
                    <a:pt x="1871" y="553"/>
                    <a:pt x="1871" y="552"/>
                  </a:cubicBezTo>
                  <a:cubicBezTo>
                    <a:pt x="1871" y="552"/>
                    <a:pt x="1870" y="551"/>
                    <a:pt x="1870" y="551"/>
                  </a:cubicBezTo>
                  <a:cubicBezTo>
                    <a:pt x="1869" y="551"/>
                    <a:pt x="1869" y="550"/>
                    <a:pt x="1868" y="549"/>
                  </a:cubicBezTo>
                  <a:cubicBezTo>
                    <a:pt x="1867" y="548"/>
                    <a:pt x="1866" y="547"/>
                    <a:pt x="1866" y="546"/>
                  </a:cubicBezTo>
                  <a:cubicBezTo>
                    <a:pt x="1865" y="546"/>
                    <a:pt x="1865" y="546"/>
                    <a:pt x="1865" y="545"/>
                  </a:cubicBezTo>
                  <a:cubicBezTo>
                    <a:pt x="1864" y="545"/>
                    <a:pt x="1864" y="545"/>
                    <a:pt x="1864" y="545"/>
                  </a:cubicBezTo>
                  <a:cubicBezTo>
                    <a:pt x="1864" y="545"/>
                    <a:pt x="1864" y="545"/>
                    <a:pt x="1864" y="545"/>
                  </a:cubicBezTo>
                  <a:cubicBezTo>
                    <a:pt x="1864" y="545"/>
                    <a:pt x="1864" y="545"/>
                    <a:pt x="1864" y="545"/>
                  </a:cubicBezTo>
                  <a:cubicBezTo>
                    <a:pt x="1864" y="545"/>
                    <a:pt x="1864" y="545"/>
                    <a:pt x="1864" y="545"/>
                  </a:cubicBezTo>
                  <a:cubicBezTo>
                    <a:pt x="1864" y="545"/>
                    <a:pt x="1863" y="545"/>
                    <a:pt x="1863" y="545"/>
                  </a:cubicBezTo>
                  <a:cubicBezTo>
                    <a:pt x="1863" y="546"/>
                    <a:pt x="1863" y="546"/>
                    <a:pt x="1863" y="546"/>
                  </a:cubicBezTo>
                  <a:cubicBezTo>
                    <a:pt x="1863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5" y="546"/>
                    <a:pt x="1865" y="547"/>
                  </a:cubicBezTo>
                  <a:cubicBezTo>
                    <a:pt x="1865" y="548"/>
                    <a:pt x="1866" y="549"/>
                    <a:pt x="1867" y="550"/>
                  </a:cubicBezTo>
                  <a:cubicBezTo>
                    <a:pt x="1867" y="551"/>
                    <a:pt x="1868" y="552"/>
                    <a:pt x="1868" y="553"/>
                  </a:cubicBezTo>
                  <a:cubicBezTo>
                    <a:pt x="1868" y="553"/>
                    <a:pt x="1868" y="553"/>
                    <a:pt x="1869" y="554"/>
                  </a:cubicBezTo>
                  <a:cubicBezTo>
                    <a:pt x="1869" y="554"/>
                    <a:pt x="1869" y="554"/>
                    <a:pt x="1869" y="555"/>
                  </a:cubicBezTo>
                  <a:cubicBezTo>
                    <a:pt x="1872" y="558"/>
                    <a:pt x="1874" y="561"/>
                    <a:pt x="1877" y="565"/>
                  </a:cubicBezTo>
                  <a:cubicBezTo>
                    <a:pt x="1878" y="567"/>
                    <a:pt x="1879" y="569"/>
                    <a:pt x="1880" y="572"/>
                  </a:cubicBezTo>
                  <a:cubicBezTo>
                    <a:pt x="1881" y="572"/>
                    <a:pt x="1881" y="573"/>
                    <a:pt x="1881" y="574"/>
                  </a:cubicBezTo>
                  <a:cubicBezTo>
                    <a:pt x="1881" y="574"/>
                    <a:pt x="1881" y="573"/>
                    <a:pt x="1881" y="573"/>
                  </a:cubicBezTo>
                  <a:cubicBezTo>
                    <a:pt x="1880" y="573"/>
                    <a:pt x="1879" y="573"/>
                    <a:pt x="1879" y="572"/>
                  </a:cubicBezTo>
                  <a:cubicBezTo>
                    <a:pt x="1878" y="572"/>
                    <a:pt x="1877" y="572"/>
                    <a:pt x="1877" y="571"/>
                  </a:cubicBezTo>
                  <a:cubicBezTo>
                    <a:pt x="1876" y="571"/>
                    <a:pt x="1875" y="571"/>
                    <a:pt x="1874" y="570"/>
                  </a:cubicBezTo>
                  <a:cubicBezTo>
                    <a:pt x="1874" y="570"/>
                    <a:pt x="1874" y="570"/>
                    <a:pt x="1874" y="570"/>
                  </a:cubicBezTo>
                  <a:cubicBezTo>
                    <a:pt x="1874" y="570"/>
                    <a:pt x="1874" y="570"/>
                    <a:pt x="1874" y="570"/>
                  </a:cubicBezTo>
                  <a:cubicBezTo>
                    <a:pt x="1866" y="562"/>
                    <a:pt x="1856" y="563"/>
                    <a:pt x="1845" y="565"/>
                  </a:cubicBezTo>
                  <a:cubicBezTo>
                    <a:pt x="1851" y="574"/>
                    <a:pt x="1862" y="574"/>
                    <a:pt x="1871" y="572"/>
                  </a:cubicBezTo>
                  <a:cubicBezTo>
                    <a:pt x="1872" y="572"/>
                    <a:pt x="1873" y="572"/>
                    <a:pt x="1874" y="572"/>
                  </a:cubicBezTo>
                  <a:cubicBezTo>
                    <a:pt x="1874" y="573"/>
                    <a:pt x="1875" y="573"/>
                    <a:pt x="1876" y="573"/>
                  </a:cubicBezTo>
                  <a:cubicBezTo>
                    <a:pt x="1876" y="573"/>
                    <a:pt x="1877" y="574"/>
                    <a:pt x="1878" y="574"/>
                  </a:cubicBezTo>
                  <a:cubicBezTo>
                    <a:pt x="1878" y="574"/>
                    <a:pt x="1879" y="575"/>
                    <a:pt x="1880" y="575"/>
                  </a:cubicBezTo>
                  <a:cubicBezTo>
                    <a:pt x="1880" y="576"/>
                    <a:pt x="1881" y="576"/>
                    <a:pt x="1881" y="576"/>
                  </a:cubicBezTo>
                  <a:cubicBezTo>
                    <a:pt x="1881" y="576"/>
                    <a:pt x="1882" y="576"/>
                    <a:pt x="1882" y="576"/>
                  </a:cubicBezTo>
                  <a:cubicBezTo>
                    <a:pt x="1882" y="576"/>
                    <a:pt x="1882" y="577"/>
                    <a:pt x="1882" y="577"/>
                  </a:cubicBezTo>
                  <a:cubicBezTo>
                    <a:pt x="1882" y="577"/>
                    <a:pt x="1883" y="577"/>
                    <a:pt x="1883" y="577"/>
                  </a:cubicBezTo>
                  <a:cubicBezTo>
                    <a:pt x="1883" y="577"/>
                    <a:pt x="1883" y="578"/>
                    <a:pt x="1883" y="578"/>
                  </a:cubicBezTo>
                  <a:cubicBezTo>
                    <a:pt x="1885" y="581"/>
                    <a:pt x="1886" y="583"/>
                    <a:pt x="1888" y="585"/>
                  </a:cubicBezTo>
                  <a:cubicBezTo>
                    <a:pt x="1888" y="585"/>
                    <a:pt x="1888" y="585"/>
                    <a:pt x="1888" y="585"/>
                  </a:cubicBezTo>
                  <a:cubicBezTo>
                    <a:pt x="1889" y="585"/>
                    <a:pt x="1889" y="585"/>
                    <a:pt x="1889" y="585"/>
                  </a:cubicBezTo>
                  <a:cubicBezTo>
                    <a:pt x="1889" y="585"/>
                    <a:pt x="1889" y="586"/>
                    <a:pt x="1889" y="586"/>
                  </a:cubicBezTo>
                  <a:cubicBezTo>
                    <a:pt x="1890" y="586"/>
                    <a:pt x="1890" y="586"/>
                    <a:pt x="1890" y="586"/>
                  </a:cubicBezTo>
                  <a:cubicBezTo>
                    <a:pt x="1890" y="586"/>
                    <a:pt x="1891" y="587"/>
                    <a:pt x="1892" y="587"/>
                  </a:cubicBezTo>
                  <a:cubicBezTo>
                    <a:pt x="1893" y="587"/>
                    <a:pt x="1894" y="588"/>
                    <a:pt x="1895" y="588"/>
                  </a:cubicBezTo>
                  <a:cubicBezTo>
                    <a:pt x="1898" y="588"/>
                    <a:pt x="1900" y="588"/>
                    <a:pt x="1902" y="589"/>
                  </a:cubicBezTo>
                  <a:cubicBezTo>
                    <a:pt x="1902" y="589"/>
                    <a:pt x="1902" y="589"/>
                    <a:pt x="1902" y="589"/>
                  </a:cubicBezTo>
                  <a:cubicBezTo>
                    <a:pt x="1903" y="589"/>
                    <a:pt x="1903" y="589"/>
                    <a:pt x="1903" y="589"/>
                  </a:cubicBezTo>
                  <a:cubicBezTo>
                    <a:pt x="1903" y="589"/>
                    <a:pt x="1904" y="590"/>
                    <a:pt x="1904" y="590"/>
                  </a:cubicBezTo>
                  <a:cubicBezTo>
                    <a:pt x="1904" y="590"/>
                    <a:pt x="1904" y="590"/>
                    <a:pt x="1904" y="590"/>
                  </a:cubicBezTo>
                  <a:cubicBezTo>
                    <a:pt x="1905" y="590"/>
                    <a:pt x="1906" y="591"/>
                    <a:pt x="1907" y="592"/>
                  </a:cubicBezTo>
                  <a:cubicBezTo>
                    <a:pt x="1907" y="592"/>
                    <a:pt x="1908" y="593"/>
                    <a:pt x="1908" y="593"/>
                  </a:cubicBezTo>
                  <a:cubicBezTo>
                    <a:pt x="1909" y="594"/>
                    <a:pt x="1909" y="594"/>
                    <a:pt x="1909" y="594"/>
                  </a:cubicBezTo>
                  <a:cubicBezTo>
                    <a:pt x="1909" y="594"/>
                    <a:pt x="1910" y="595"/>
                    <a:pt x="1910" y="595"/>
                  </a:cubicBezTo>
                  <a:cubicBezTo>
                    <a:pt x="1911" y="596"/>
                    <a:pt x="1912" y="597"/>
                    <a:pt x="1912" y="598"/>
                  </a:cubicBezTo>
                  <a:cubicBezTo>
                    <a:pt x="1913" y="598"/>
                    <a:pt x="1913" y="599"/>
                    <a:pt x="1913" y="599"/>
                  </a:cubicBezTo>
                  <a:cubicBezTo>
                    <a:pt x="1913" y="601"/>
                    <a:pt x="1912" y="602"/>
                    <a:pt x="1912" y="604"/>
                  </a:cubicBezTo>
                  <a:cubicBezTo>
                    <a:pt x="1912" y="607"/>
                    <a:pt x="1911" y="610"/>
                    <a:pt x="1911" y="613"/>
                  </a:cubicBezTo>
                  <a:cubicBezTo>
                    <a:pt x="1911" y="615"/>
                    <a:pt x="1910" y="618"/>
                    <a:pt x="1909" y="621"/>
                  </a:cubicBezTo>
                  <a:cubicBezTo>
                    <a:pt x="1908" y="627"/>
                    <a:pt x="1906" y="633"/>
                    <a:pt x="1904" y="639"/>
                  </a:cubicBezTo>
                  <a:cubicBezTo>
                    <a:pt x="1903" y="642"/>
                    <a:pt x="1901" y="645"/>
                    <a:pt x="1900" y="648"/>
                  </a:cubicBezTo>
                  <a:cubicBezTo>
                    <a:pt x="1900" y="649"/>
                    <a:pt x="1900" y="650"/>
                    <a:pt x="1899" y="651"/>
                  </a:cubicBezTo>
                  <a:cubicBezTo>
                    <a:pt x="1899" y="651"/>
                    <a:pt x="1899" y="652"/>
                    <a:pt x="1899" y="653"/>
                  </a:cubicBezTo>
                  <a:cubicBezTo>
                    <a:pt x="1898" y="655"/>
                    <a:pt x="1898" y="657"/>
                    <a:pt x="1898" y="658"/>
                  </a:cubicBezTo>
                  <a:cubicBezTo>
                    <a:pt x="1898" y="662"/>
                    <a:pt x="1898" y="665"/>
                    <a:pt x="1898" y="668"/>
                  </a:cubicBezTo>
                  <a:cubicBezTo>
                    <a:pt x="1898" y="671"/>
                    <a:pt x="1898" y="673"/>
                    <a:pt x="1898" y="675"/>
                  </a:cubicBezTo>
                  <a:cubicBezTo>
                    <a:pt x="1898" y="674"/>
                    <a:pt x="1898" y="673"/>
                    <a:pt x="1897" y="672"/>
                  </a:cubicBezTo>
                  <a:cubicBezTo>
                    <a:pt x="1897" y="672"/>
                    <a:pt x="1897" y="672"/>
                    <a:pt x="1897" y="671"/>
                  </a:cubicBezTo>
                  <a:cubicBezTo>
                    <a:pt x="1897" y="671"/>
                    <a:pt x="1897" y="670"/>
                    <a:pt x="1896" y="670"/>
                  </a:cubicBezTo>
                  <a:cubicBezTo>
                    <a:pt x="1896" y="669"/>
                    <a:pt x="1896" y="669"/>
                    <a:pt x="1896" y="668"/>
                  </a:cubicBezTo>
                  <a:cubicBezTo>
                    <a:pt x="1895" y="668"/>
                    <a:pt x="1895" y="667"/>
                    <a:pt x="1895" y="667"/>
                  </a:cubicBezTo>
                  <a:cubicBezTo>
                    <a:pt x="1893" y="665"/>
                    <a:pt x="1892" y="663"/>
                    <a:pt x="1889" y="662"/>
                  </a:cubicBezTo>
                  <a:cubicBezTo>
                    <a:pt x="1889" y="662"/>
                    <a:pt x="1889" y="662"/>
                    <a:pt x="1888" y="662"/>
                  </a:cubicBezTo>
                  <a:cubicBezTo>
                    <a:pt x="1888" y="662"/>
                    <a:pt x="1888" y="661"/>
                    <a:pt x="1887" y="661"/>
                  </a:cubicBezTo>
                  <a:cubicBezTo>
                    <a:pt x="1887" y="661"/>
                    <a:pt x="1887" y="661"/>
                    <a:pt x="1887" y="661"/>
                  </a:cubicBezTo>
                  <a:cubicBezTo>
                    <a:pt x="1886" y="661"/>
                    <a:pt x="1886" y="661"/>
                    <a:pt x="1886" y="661"/>
                  </a:cubicBezTo>
                  <a:cubicBezTo>
                    <a:pt x="1886" y="661"/>
                    <a:pt x="1886" y="661"/>
                    <a:pt x="1885" y="661"/>
                  </a:cubicBezTo>
                  <a:cubicBezTo>
                    <a:pt x="1884" y="661"/>
                    <a:pt x="1883" y="660"/>
                    <a:pt x="1881" y="660"/>
                  </a:cubicBezTo>
                  <a:cubicBezTo>
                    <a:pt x="1881" y="660"/>
                    <a:pt x="1880" y="660"/>
                    <a:pt x="1879" y="660"/>
                  </a:cubicBezTo>
                  <a:cubicBezTo>
                    <a:pt x="1879" y="660"/>
                    <a:pt x="1878" y="660"/>
                    <a:pt x="1877" y="660"/>
                  </a:cubicBezTo>
                  <a:cubicBezTo>
                    <a:pt x="1877" y="660"/>
                    <a:pt x="1876" y="660"/>
                    <a:pt x="1875" y="660"/>
                  </a:cubicBezTo>
                  <a:cubicBezTo>
                    <a:pt x="1875" y="660"/>
                    <a:pt x="1874" y="660"/>
                    <a:pt x="1873" y="660"/>
                  </a:cubicBezTo>
                  <a:cubicBezTo>
                    <a:pt x="1873" y="660"/>
                    <a:pt x="1872" y="659"/>
                    <a:pt x="1872" y="659"/>
                  </a:cubicBezTo>
                  <a:cubicBezTo>
                    <a:pt x="1872" y="659"/>
                    <a:pt x="1872" y="659"/>
                    <a:pt x="1872" y="659"/>
                  </a:cubicBezTo>
                  <a:cubicBezTo>
                    <a:pt x="1872" y="659"/>
                    <a:pt x="1872" y="659"/>
                    <a:pt x="1871" y="658"/>
                  </a:cubicBezTo>
                  <a:cubicBezTo>
                    <a:pt x="1871" y="658"/>
                    <a:pt x="1871" y="658"/>
                    <a:pt x="1871" y="658"/>
                  </a:cubicBezTo>
                  <a:cubicBezTo>
                    <a:pt x="1871" y="658"/>
                    <a:pt x="1871" y="658"/>
                    <a:pt x="1871" y="657"/>
                  </a:cubicBezTo>
                  <a:cubicBezTo>
                    <a:pt x="1871" y="657"/>
                    <a:pt x="1871" y="657"/>
                    <a:pt x="1870" y="657"/>
                  </a:cubicBezTo>
                  <a:cubicBezTo>
                    <a:pt x="1870" y="656"/>
                    <a:pt x="1870" y="656"/>
                    <a:pt x="1870" y="656"/>
                  </a:cubicBezTo>
                  <a:cubicBezTo>
                    <a:pt x="1870" y="655"/>
                    <a:pt x="1870" y="655"/>
                    <a:pt x="1870" y="655"/>
                  </a:cubicBezTo>
                  <a:cubicBezTo>
                    <a:pt x="1870" y="655"/>
                    <a:pt x="1869" y="655"/>
                    <a:pt x="1869" y="655"/>
                  </a:cubicBezTo>
                  <a:cubicBezTo>
                    <a:pt x="1869" y="654"/>
                    <a:pt x="1869" y="654"/>
                    <a:pt x="1869" y="653"/>
                  </a:cubicBezTo>
                  <a:cubicBezTo>
                    <a:pt x="1869" y="653"/>
                    <a:pt x="1868" y="652"/>
                    <a:pt x="1868" y="651"/>
                  </a:cubicBezTo>
                  <a:cubicBezTo>
                    <a:pt x="1868" y="650"/>
                    <a:pt x="1868" y="649"/>
                    <a:pt x="1868" y="648"/>
                  </a:cubicBezTo>
                  <a:cubicBezTo>
                    <a:pt x="1868" y="648"/>
                    <a:pt x="1868" y="648"/>
                    <a:pt x="1868" y="648"/>
                  </a:cubicBezTo>
                  <a:cubicBezTo>
                    <a:pt x="1868" y="648"/>
                    <a:pt x="1868" y="648"/>
                    <a:pt x="1868" y="648"/>
                  </a:cubicBezTo>
                  <a:cubicBezTo>
                    <a:pt x="1868" y="648"/>
                    <a:pt x="1868" y="647"/>
                    <a:pt x="1868" y="646"/>
                  </a:cubicBezTo>
                  <a:cubicBezTo>
                    <a:pt x="1869" y="647"/>
                    <a:pt x="1869" y="647"/>
                    <a:pt x="1869" y="647"/>
                  </a:cubicBezTo>
                  <a:cubicBezTo>
                    <a:pt x="1883" y="643"/>
                    <a:pt x="1871" y="631"/>
                    <a:pt x="1870" y="623"/>
                  </a:cubicBezTo>
                  <a:cubicBezTo>
                    <a:pt x="1866" y="628"/>
                    <a:pt x="1857" y="643"/>
                    <a:pt x="1866" y="647"/>
                  </a:cubicBezTo>
                  <a:cubicBezTo>
                    <a:pt x="1866" y="648"/>
                    <a:pt x="1866" y="648"/>
                    <a:pt x="1866" y="648"/>
                  </a:cubicBezTo>
                  <a:cubicBezTo>
                    <a:pt x="1867" y="649"/>
                    <a:pt x="1867" y="650"/>
                    <a:pt x="1867" y="651"/>
                  </a:cubicBezTo>
                  <a:cubicBezTo>
                    <a:pt x="1867" y="652"/>
                    <a:pt x="1867" y="653"/>
                    <a:pt x="1868" y="654"/>
                  </a:cubicBezTo>
                  <a:cubicBezTo>
                    <a:pt x="1868" y="654"/>
                    <a:pt x="1868" y="655"/>
                    <a:pt x="1868" y="655"/>
                  </a:cubicBezTo>
                  <a:cubicBezTo>
                    <a:pt x="1868" y="655"/>
                    <a:pt x="1868" y="655"/>
                    <a:pt x="1868" y="656"/>
                  </a:cubicBezTo>
                  <a:cubicBezTo>
                    <a:pt x="1869" y="656"/>
                    <a:pt x="1869" y="656"/>
                    <a:pt x="1869" y="656"/>
                  </a:cubicBezTo>
                  <a:cubicBezTo>
                    <a:pt x="1869" y="657"/>
                    <a:pt x="1869" y="657"/>
                    <a:pt x="1869" y="657"/>
                  </a:cubicBezTo>
                  <a:cubicBezTo>
                    <a:pt x="1869" y="658"/>
                    <a:pt x="1870" y="658"/>
                    <a:pt x="1870" y="658"/>
                  </a:cubicBezTo>
                  <a:cubicBezTo>
                    <a:pt x="1870" y="658"/>
                    <a:pt x="1870" y="658"/>
                    <a:pt x="1870" y="659"/>
                  </a:cubicBezTo>
                  <a:cubicBezTo>
                    <a:pt x="1870" y="659"/>
                    <a:pt x="1870" y="659"/>
                    <a:pt x="1870" y="659"/>
                  </a:cubicBezTo>
                  <a:cubicBezTo>
                    <a:pt x="1869" y="659"/>
                    <a:pt x="1867" y="658"/>
                    <a:pt x="1865" y="657"/>
                  </a:cubicBezTo>
                  <a:cubicBezTo>
                    <a:pt x="1865" y="657"/>
                    <a:pt x="1865" y="657"/>
                    <a:pt x="1864" y="657"/>
                  </a:cubicBezTo>
                  <a:cubicBezTo>
                    <a:pt x="1863" y="657"/>
                    <a:pt x="1863" y="657"/>
                    <a:pt x="1863" y="657"/>
                  </a:cubicBezTo>
                  <a:cubicBezTo>
                    <a:pt x="1863" y="656"/>
                    <a:pt x="1862" y="656"/>
                    <a:pt x="1862" y="656"/>
                  </a:cubicBezTo>
                  <a:cubicBezTo>
                    <a:pt x="1861" y="655"/>
                    <a:pt x="1860" y="655"/>
                    <a:pt x="1860" y="655"/>
                  </a:cubicBezTo>
                  <a:cubicBezTo>
                    <a:pt x="1859" y="654"/>
                    <a:pt x="1859" y="654"/>
                    <a:pt x="1858" y="654"/>
                  </a:cubicBezTo>
                  <a:cubicBezTo>
                    <a:pt x="1856" y="652"/>
                    <a:pt x="1853" y="651"/>
                    <a:pt x="1851" y="649"/>
                  </a:cubicBezTo>
                  <a:cubicBezTo>
                    <a:pt x="1851" y="649"/>
                    <a:pt x="1850" y="648"/>
                    <a:pt x="1849" y="647"/>
                  </a:cubicBezTo>
                  <a:cubicBezTo>
                    <a:pt x="1849" y="647"/>
                    <a:pt x="1849" y="647"/>
                    <a:pt x="1849" y="647"/>
                  </a:cubicBezTo>
                  <a:cubicBezTo>
                    <a:pt x="1849" y="647"/>
                    <a:pt x="1849" y="647"/>
                    <a:pt x="1848" y="646"/>
                  </a:cubicBezTo>
                  <a:cubicBezTo>
                    <a:pt x="1848" y="646"/>
                    <a:pt x="1848" y="646"/>
                    <a:pt x="1847" y="645"/>
                  </a:cubicBezTo>
                  <a:cubicBezTo>
                    <a:pt x="1847" y="645"/>
                    <a:pt x="1847" y="645"/>
                    <a:pt x="1847" y="645"/>
                  </a:cubicBezTo>
                  <a:cubicBezTo>
                    <a:pt x="1847" y="644"/>
                    <a:pt x="1846" y="644"/>
                    <a:pt x="1846" y="644"/>
                  </a:cubicBezTo>
                  <a:cubicBezTo>
                    <a:pt x="1845" y="643"/>
                    <a:pt x="1845" y="642"/>
                    <a:pt x="1844" y="641"/>
                  </a:cubicBezTo>
                  <a:cubicBezTo>
                    <a:pt x="1844" y="641"/>
                    <a:pt x="1843" y="640"/>
                    <a:pt x="1843" y="640"/>
                  </a:cubicBezTo>
                  <a:cubicBezTo>
                    <a:pt x="1843" y="640"/>
                    <a:pt x="1843" y="640"/>
                    <a:pt x="1842" y="639"/>
                  </a:cubicBezTo>
                  <a:cubicBezTo>
                    <a:pt x="1842" y="639"/>
                    <a:pt x="1842" y="639"/>
                    <a:pt x="1842" y="639"/>
                  </a:cubicBezTo>
                  <a:cubicBezTo>
                    <a:pt x="1841" y="637"/>
                    <a:pt x="1840" y="635"/>
                    <a:pt x="1839" y="634"/>
                  </a:cubicBezTo>
                  <a:cubicBezTo>
                    <a:pt x="1838" y="633"/>
                    <a:pt x="1838" y="633"/>
                    <a:pt x="1838" y="632"/>
                  </a:cubicBezTo>
                  <a:cubicBezTo>
                    <a:pt x="1837" y="631"/>
                    <a:pt x="1837" y="631"/>
                    <a:pt x="1837" y="630"/>
                  </a:cubicBezTo>
                  <a:cubicBezTo>
                    <a:pt x="1836" y="628"/>
                    <a:pt x="1835" y="627"/>
                    <a:pt x="1835" y="627"/>
                  </a:cubicBezTo>
                  <a:cubicBezTo>
                    <a:pt x="1835" y="627"/>
                    <a:pt x="1835" y="627"/>
                    <a:pt x="1835" y="628"/>
                  </a:cubicBezTo>
                  <a:cubicBezTo>
                    <a:pt x="1835" y="628"/>
                    <a:pt x="1836" y="629"/>
                    <a:pt x="1836" y="631"/>
                  </a:cubicBezTo>
                  <a:cubicBezTo>
                    <a:pt x="1836" y="631"/>
                    <a:pt x="1836" y="632"/>
                    <a:pt x="1836" y="633"/>
                  </a:cubicBezTo>
                  <a:cubicBezTo>
                    <a:pt x="1837" y="633"/>
                    <a:pt x="1837" y="634"/>
                    <a:pt x="1837" y="635"/>
                  </a:cubicBezTo>
                  <a:cubicBezTo>
                    <a:pt x="1838" y="636"/>
                    <a:pt x="1838" y="637"/>
                    <a:pt x="1838" y="638"/>
                  </a:cubicBezTo>
                  <a:cubicBezTo>
                    <a:pt x="1838" y="638"/>
                    <a:pt x="1839" y="638"/>
                    <a:pt x="1839" y="639"/>
                  </a:cubicBezTo>
                  <a:cubicBezTo>
                    <a:pt x="1839" y="639"/>
                    <a:pt x="1840" y="640"/>
                    <a:pt x="1840" y="640"/>
                  </a:cubicBezTo>
                  <a:cubicBezTo>
                    <a:pt x="1840" y="640"/>
                    <a:pt x="1840" y="641"/>
                    <a:pt x="1840" y="641"/>
                  </a:cubicBezTo>
                  <a:cubicBezTo>
                    <a:pt x="1841" y="641"/>
                    <a:pt x="1841" y="641"/>
                    <a:pt x="1841" y="642"/>
                  </a:cubicBezTo>
                  <a:cubicBezTo>
                    <a:pt x="1841" y="642"/>
                    <a:pt x="1842" y="642"/>
                    <a:pt x="1842" y="643"/>
                  </a:cubicBezTo>
                  <a:cubicBezTo>
                    <a:pt x="1842" y="643"/>
                    <a:pt x="1843" y="644"/>
                    <a:pt x="1843" y="644"/>
                  </a:cubicBezTo>
                  <a:cubicBezTo>
                    <a:pt x="1843" y="644"/>
                    <a:pt x="1842" y="644"/>
                    <a:pt x="1841" y="644"/>
                  </a:cubicBezTo>
                  <a:cubicBezTo>
                    <a:pt x="1841" y="644"/>
                    <a:pt x="1840" y="644"/>
                    <a:pt x="1839" y="644"/>
                  </a:cubicBezTo>
                  <a:cubicBezTo>
                    <a:pt x="1838" y="644"/>
                    <a:pt x="1837" y="644"/>
                    <a:pt x="1837" y="644"/>
                  </a:cubicBezTo>
                  <a:cubicBezTo>
                    <a:pt x="1836" y="644"/>
                    <a:pt x="1835" y="644"/>
                    <a:pt x="1835" y="644"/>
                  </a:cubicBezTo>
                  <a:cubicBezTo>
                    <a:pt x="1835" y="644"/>
                    <a:pt x="1835" y="644"/>
                    <a:pt x="1835" y="644"/>
                  </a:cubicBezTo>
                  <a:cubicBezTo>
                    <a:pt x="1834" y="644"/>
                    <a:pt x="1834" y="644"/>
                    <a:pt x="1834" y="644"/>
                  </a:cubicBezTo>
                  <a:cubicBezTo>
                    <a:pt x="1827" y="633"/>
                    <a:pt x="1818" y="640"/>
                    <a:pt x="1810" y="644"/>
                  </a:cubicBezTo>
                  <a:cubicBezTo>
                    <a:pt x="1818" y="657"/>
                    <a:pt x="1826" y="659"/>
                    <a:pt x="1834" y="646"/>
                  </a:cubicBezTo>
                  <a:cubicBezTo>
                    <a:pt x="1834" y="646"/>
                    <a:pt x="1834" y="646"/>
                    <a:pt x="1834" y="646"/>
                  </a:cubicBezTo>
                  <a:cubicBezTo>
                    <a:pt x="1835" y="646"/>
                    <a:pt x="1836" y="646"/>
                    <a:pt x="1837" y="646"/>
                  </a:cubicBezTo>
                  <a:cubicBezTo>
                    <a:pt x="1837" y="646"/>
                    <a:pt x="1838" y="646"/>
                    <a:pt x="1839" y="646"/>
                  </a:cubicBezTo>
                  <a:cubicBezTo>
                    <a:pt x="1840" y="646"/>
                    <a:pt x="1840" y="646"/>
                    <a:pt x="1841" y="646"/>
                  </a:cubicBezTo>
                  <a:cubicBezTo>
                    <a:pt x="1842" y="646"/>
                    <a:pt x="1843" y="646"/>
                    <a:pt x="1843" y="647"/>
                  </a:cubicBezTo>
                  <a:cubicBezTo>
                    <a:pt x="1844" y="647"/>
                    <a:pt x="1845" y="647"/>
                    <a:pt x="1845" y="647"/>
                  </a:cubicBezTo>
                  <a:cubicBezTo>
                    <a:pt x="1845" y="647"/>
                    <a:pt x="1845" y="647"/>
                    <a:pt x="1845" y="647"/>
                  </a:cubicBezTo>
                  <a:cubicBezTo>
                    <a:pt x="1845" y="647"/>
                    <a:pt x="1845" y="647"/>
                    <a:pt x="1845" y="647"/>
                  </a:cubicBezTo>
                  <a:cubicBezTo>
                    <a:pt x="1846" y="648"/>
                    <a:pt x="1846" y="648"/>
                    <a:pt x="1847" y="648"/>
                  </a:cubicBezTo>
                  <a:cubicBezTo>
                    <a:pt x="1848" y="649"/>
                    <a:pt x="1849" y="650"/>
                    <a:pt x="1850" y="651"/>
                  </a:cubicBezTo>
                  <a:cubicBezTo>
                    <a:pt x="1852" y="653"/>
                    <a:pt x="1854" y="655"/>
                    <a:pt x="1857" y="656"/>
                  </a:cubicBezTo>
                  <a:cubicBezTo>
                    <a:pt x="1857" y="656"/>
                    <a:pt x="1858" y="657"/>
                    <a:pt x="1859" y="657"/>
                  </a:cubicBezTo>
                  <a:cubicBezTo>
                    <a:pt x="1859" y="657"/>
                    <a:pt x="1860" y="658"/>
                    <a:pt x="1860" y="658"/>
                  </a:cubicBezTo>
                  <a:cubicBezTo>
                    <a:pt x="1861" y="658"/>
                    <a:pt x="1862" y="659"/>
                    <a:pt x="1862" y="659"/>
                  </a:cubicBezTo>
                  <a:cubicBezTo>
                    <a:pt x="1863" y="659"/>
                    <a:pt x="1863" y="659"/>
                    <a:pt x="1863" y="659"/>
                  </a:cubicBezTo>
                  <a:cubicBezTo>
                    <a:pt x="1864" y="660"/>
                    <a:pt x="1864" y="660"/>
                    <a:pt x="1864" y="660"/>
                  </a:cubicBezTo>
                  <a:cubicBezTo>
                    <a:pt x="1867" y="661"/>
                    <a:pt x="1870" y="662"/>
                    <a:pt x="1873" y="662"/>
                  </a:cubicBezTo>
                  <a:cubicBezTo>
                    <a:pt x="1874" y="662"/>
                    <a:pt x="1874" y="662"/>
                    <a:pt x="1875" y="663"/>
                  </a:cubicBezTo>
                  <a:cubicBezTo>
                    <a:pt x="1876" y="663"/>
                    <a:pt x="1876" y="663"/>
                    <a:pt x="1877" y="663"/>
                  </a:cubicBezTo>
                  <a:cubicBezTo>
                    <a:pt x="1878" y="663"/>
                    <a:pt x="1878" y="663"/>
                    <a:pt x="1879" y="663"/>
                  </a:cubicBezTo>
                  <a:cubicBezTo>
                    <a:pt x="1880" y="663"/>
                    <a:pt x="1880" y="663"/>
                    <a:pt x="1881" y="663"/>
                  </a:cubicBezTo>
                  <a:cubicBezTo>
                    <a:pt x="1882" y="663"/>
                    <a:pt x="1884" y="663"/>
                    <a:pt x="1885" y="663"/>
                  </a:cubicBezTo>
                  <a:cubicBezTo>
                    <a:pt x="1885" y="663"/>
                    <a:pt x="1885" y="663"/>
                    <a:pt x="1886" y="664"/>
                  </a:cubicBezTo>
                  <a:cubicBezTo>
                    <a:pt x="1886" y="664"/>
                    <a:pt x="1886" y="664"/>
                    <a:pt x="1886" y="664"/>
                  </a:cubicBezTo>
                  <a:cubicBezTo>
                    <a:pt x="1886" y="664"/>
                    <a:pt x="1886" y="664"/>
                    <a:pt x="1886" y="664"/>
                  </a:cubicBezTo>
                  <a:cubicBezTo>
                    <a:pt x="1887" y="664"/>
                    <a:pt x="1887" y="664"/>
                    <a:pt x="1887" y="664"/>
                  </a:cubicBezTo>
                  <a:cubicBezTo>
                    <a:pt x="1887" y="664"/>
                    <a:pt x="1888" y="664"/>
                    <a:pt x="1888" y="664"/>
                  </a:cubicBezTo>
                  <a:cubicBezTo>
                    <a:pt x="1890" y="665"/>
                    <a:pt x="1891" y="667"/>
                    <a:pt x="1893" y="669"/>
                  </a:cubicBezTo>
                  <a:cubicBezTo>
                    <a:pt x="1893" y="669"/>
                    <a:pt x="1894" y="670"/>
                    <a:pt x="1894" y="671"/>
                  </a:cubicBezTo>
                  <a:cubicBezTo>
                    <a:pt x="1894" y="671"/>
                    <a:pt x="1895" y="672"/>
                    <a:pt x="1895" y="672"/>
                  </a:cubicBezTo>
                  <a:cubicBezTo>
                    <a:pt x="1895" y="672"/>
                    <a:pt x="1895" y="673"/>
                    <a:pt x="1896" y="673"/>
                  </a:cubicBezTo>
                  <a:cubicBezTo>
                    <a:pt x="1896" y="675"/>
                    <a:pt x="1897" y="676"/>
                    <a:pt x="1898" y="677"/>
                  </a:cubicBezTo>
                  <a:cubicBezTo>
                    <a:pt x="1898" y="678"/>
                    <a:pt x="1898" y="678"/>
                    <a:pt x="1899" y="679"/>
                  </a:cubicBezTo>
                  <a:cubicBezTo>
                    <a:pt x="1899" y="685"/>
                    <a:pt x="1900" y="691"/>
                    <a:pt x="1900" y="697"/>
                  </a:cubicBezTo>
                  <a:cubicBezTo>
                    <a:pt x="1901" y="709"/>
                    <a:pt x="1902" y="721"/>
                    <a:pt x="1903" y="730"/>
                  </a:cubicBezTo>
                  <a:cubicBezTo>
                    <a:pt x="1903" y="732"/>
                    <a:pt x="1903" y="733"/>
                    <a:pt x="1903" y="734"/>
                  </a:cubicBezTo>
                  <a:cubicBezTo>
                    <a:pt x="1903" y="735"/>
                    <a:pt x="1904" y="736"/>
                    <a:pt x="1904" y="737"/>
                  </a:cubicBezTo>
                  <a:cubicBezTo>
                    <a:pt x="1900" y="733"/>
                    <a:pt x="1895" y="727"/>
                    <a:pt x="1889" y="722"/>
                  </a:cubicBezTo>
                  <a:cubicBezTo>
                    <a:pt x="1859" y="693"/>
                    <a:pt x="1848" y="698"/>
                    <a:pt x="1834" y="661"/>
                  </a:cubicBezTo>
                  <a:cubicBezTo>
                    <a:pt x="1836" y="704"/>
                    <a:pt x="1908" y="730"/>
                    <a:pt x="1901" y="768"/>
                  </a:cubicBezTo>
                  <a:cubicBezTo>
                    <a:pt x="1895" y="798"/>
                    <a:pt x="1823" y="830"/>
                    <a:pt x="1802" y="850"/>
                  </a:cubicBezTo>
                  <a:cubicBezTo>
                    <a:pt x="1776" y="875"/>
                    <a:pt x="1752" y="891"/>
                    <a:pt x="1752" y="891"/>
                  </a:cubicBezTo>
                  <a:cubicBezTo>
                    <a:pt x="1752" y="891"/>
                    <a:pt x="1745" y="887"/>
                    <a:pt x="1736" y="883"/>
                  </a:cubicBezTo>
                  <a:cubicBezTo>
                    <a:pt x="1736" y="883"/>
                    <a:pt x="1737" y="883"/>
                    <a:pt x="1737" y="883"/>
                  </a:cubicBezTo>
                  <a:cubicBezTo>
                    <a:pt x="1738" y="883"/>
                    <a:pt x="1739" y="883"/>
                    <a:pt x="1740" y="883"/>
                  </a:cubicBezTo>
                  <a:cubicBezTo>
                    <a:pt x="1740" y="883"/>
                    <a:pt x="1740" y="883"/>
                    <a:pt x="1741" y="883"/>
                  </a:cubicBezTo>
                  <a:cubicBezTo>
                    <a:pt x="1741" y="883"/>
                    <a:pt x="1742" y="883"/>
                    <a:pt x="1742" y="883"/>
                  </a:cubicBezTo>
                  <a:cubicBezTo>
                    <a:pt x="1743" y="883"/>
                    <a:pt x="1744" y="883"/>
                    <a:pt x="1745" y="883"/>
                  </a:cubicBezTo>
                  <a:cubicBezTo>
                    <a:pt x="1745" y="883"/>
                    <a:pt x="1746" y="883"/>
                    <a:pt x="1747" y="882"/>
                  </a:cubicBezTo>
                  <a:cubicBezTo>
                    <a:pt x="1748" y="882"/>
                    <a:pt x="1750" y="882"/>
                    <a:pt x="1751" y="882"/>
                  </a:cubicBezTo>
                  <a:cubicBezTo>
                    <a:pt x="1753" y="881"/>
                    <a:pt x="1754" y="881"/>
                    <a:pt x="1755" y="881"/>
                  </a:cubicBezTo>
                  <a:cubicBezTo>
                    <a:pt x="1756" y="880"/>
                    <a:pt x="1757" y="880"/>
                    <a:pt x="1758" y="880"/>
                  </a:cubicBezTo>
                  <a:cubicBezTo>
                    <a:pt x="1760" y="879"/>
                    <a:pt x="1761" y="878"/>
                    <a:pt x="1762" y="878"/>
                  </a:cubicBezTo>
                  <a:cubicBezTo>
                    <a:pt x="1763" y="878"/>
                    <a:pt x="1764" y="878"/>
                    <a:pt x="1764" y="878"/>
                  </a:cubicBezTo>
                  <a:cubicBezTo>
                    <a:pt x="1764" y="878"/>
                    <a:pt x="1761" y="878"/>
                    <a:pt x="1758" y="878"/>
                  </a:cubicBezTo>
                  <a:cubicBezTo>
                    <a:pt x="1757" y="878"/>
                    <a:pt x="1756" y="879"/>
                    <a:pt x="1755" y="879"/>
                  </a:cubicBezTo>
                  <a:cubicBezTo>
                    <a:pt x="1753" y="879"/>
                    <a:pt x="1752" y="879"/>
                    <a:pt x="1751" y="879"/>
                  </a:cubicBezTo>
                  <a:cubicBezTo>
                    <a:pt x="1748" y="879"/>
                    <a:pt x="1745" y="879"/>
                    <a:pt x="1742" y="879"/>
                  </a:cubicBezTo>
                  <a:cubicBezTo>
                    <a:pt x="1742" y="879"/>
                    <a:pt x="1742" y="879"/>
                    <a:pt x="1741" y="879"/>
                  </a:cubicBezTo>
                  <a:cubicBezTo>
                    <a:pt x="1741" y="879"/>
                    <a:pt x="1740" y="879"/>
                    <a:pt x="1740" y="879"/>
                  </a:cubicBezTo>
                  <a:cubicBezTo>
                    <a:pt x="1739" y="879"/>
                    <a:pt x="1738" y="879"/>
                    <a:pt x="1737" y="879"/>
                  </a:cubicBezTo>
                  <a:cubicBezTo>
                    <a:pt x="1736" y="879"/>
                    <a:pt x="1734" y="879"/>
                    <a:pt x="1732" y="878"/>
                  </a:cubicBezTo>
                  <a:cubicBezTo>
                    <a:pt x="1732" y="878"/>
                    <a:pt x="1731" y="878"/>
                    <a:pt x="1731" y="878"/>
                  </a:cubicBezTo>
                  <a:cubicBezTo>
                    <a:pt x="1730" y="878"/>
                    <a:pt x="1730" y="878"/>
                    <a:pt x="1730" y="878"/>
                  </a:cubicBezTo>
                  <a:cubicBezTo>
                    <a:pt x="1729" y="878"/>
                    <a:pt x="1728" y="878"/>
                    <a:pt x="1727" y="878"/>
                  </a:cubicBezTo>
                  <a:cubicBezTo>
                    <a:pt x="1726" y="877"/>
                    <a:pt x="1726" y="877"/>
                    <a:pt x="1726" y="877"/>
                  </a:cubicBezTo>
                  <a:cubicBezTo>
                    <a:pt x="1726" y="877"/>
                    <a:pt x="1726" y="877"/>
                    <a:pt x="1726" y="877"/>
                  </a:cubicBezTo>
                  <a:cubicBezTo>
                    <a:pt x="1726" y="877"/>
                    <a:pt x="1725" y="877"/>
                    <a:pt x="1725" y="877"/>
                  </a:cubicBezTo>
                  <a:cubicBezTo>
                    <a:pt x="1714" y="872"/>
                    <a:pt x="1701" y="865"/>
                    <a:pt x="1695" y="862"/>
                  </a:cubicBezTo>
                  <a:cubicBezTo>
                    <a:pt x="1695" y="862"/>
                    <a:pt x="1695" y="862"/>
                    <a:pt x="1695" y="862"/>
                  </a:cubicBezTo>
                  <a:cubicBezTo>
                    <a:pt x="1695" y="862"/>
                    <a:pt x="1696" y="862"/>
                    <a:pt x="1697" y="862"/>
                  </a:cubicBezTo>
                  <a:cubicBezTo>
                    <a:pt x="1697" y="862"/>
                    <a:pt x="1698" y="862"/>
                    <a:pt x="1698" y="862"/>
                  </a:cubicBezTo>
                  <a:cubicBezTo>
                    <a:pt x="1699" y="862"/>
                    <a:pt x="1699" y="862"/>
                    <a:pt x="1699" y="862"/>
                  </a:cubicBezTo>
                  <a:cubicBezTo>
                    <a:pt x="1700" y="862"/>
                    <a:pt x="1700" y="861"/>
                    <a:pt x="1700" y="861"/>
                  </a:cubicBezTo>
                  <a:cubicBezTo>
                    <a:pt x="1701" y="861"/>
                    <a:pt x="1702" y="861"/>
                    <a:pt x="1702" y="861"/>
                  </a:cubicBezTo>
                  <a:cubicBezTo>
                    <a:pt x="1704" y="861"/>
                    <a:pt x="1705" y="860"/>
                    <a:pt x="1706" y="860"/>
                  </a:cubicBezTo>
                  <a:cubicBezTo>
                    <a:pt x="1708" y="859"/>
                    <a:pt x="1709" y="859"/>
                    <a:pt x="1710" y="858"/>
                  </a:cubicBezTo>
                  <a:cubicBezTo>
                    <a:pt x="1711" y="858"/>
                    <a:pt x="1711" y="858"/>
                    <a:pt x="1712" y="858"/>
                  </a:cubicBezTo>
                  <a:cubicBezTo>
                    <a:pt x="1725" y="865"/>
                    <a:pt x="1737" y="842"/>
                    <a:pt x="1740" y="833"/>
                  </a:cubicBezTo>
                  <a:cubicBezTo>
                    <a:pt x="1730" y="839"/>
                    <a:pt x="1705" y="834"/>
                    <a:pt x="1710" y="854"/>
                  </a:cubicBezTo>
                  <a:cubicBezTo>
                    <a:pt x="1712" y="854"/>
                    <a:pt x="1712" y="854"/>
                    <a:pt x="1712" y="854"/>
                  </a:cubicBezTo>
                  <a:cubicBezTo>
                    <a:pt x="1711" y="855"/>
                    <a:pt x="1710" y="855"/>
                    <a:pt x="1709" y="856"/>
                  </a:cubicBezTo>
                  <a:cubicBezTo>
                    <a:pt x="1709" y="856"/>
                    <a:pt x="1710" y="856"/>
                    <a:pt x="1710" y="856"/>
                  </a:cubicBezTo>
                  <a:cubicBezTo>
                    <a:pt x="1710" y="856"/>
                    <a:pt x="1710" y="857"/>
                    <a:pt x="1709" y="857"/>
                  </a:cubicBezTo>
                  <a:cubicBezTo>
                    <a:pt x="1708" y="857"/>
                    <a:pt x="1707" y="858"/>
                    <a:pt x="1706" y="858"/>
                  </a:cubicBezTo>
                  <a:cubicBezTo>
                    <a:pt x="1704" y="859"/>
                    <a:pt x="1703" y="859"/>
                    <a:pt x="1702" y="859"/>
                  </a:cubicBezTo>
                  <a:cubicBezTo>
                    <a:pt x="1701" y="859"/>
                    <a:pt x="1701" y="859"/>
                    <a:pt x="1700" y="860"/>
                  </a:cubicBezTo>
                  <a:cubicBezTo>
                    <a:pt x="1700" y="860"/>
                    <a:pt x="1699" y="860"/>
                    <a:pt x="1699" y="860"/>
                  </a:cubicBezTo>
                  <a:cubicBezTo>
                    <a:pt x="1699" y="860"/>
                    <a:pt x="1698" y="860"/>
                    <a:pt x="1698" y="860"/>
                  </a:cubicBezTo>
                  <a:cubicBezTo>
                    <a:pt x="1698" y="860"/>
                    <a:pt x="1697" y="860"/>
                    <a:pt x="1697" y="860"/>
                  </a:cubicBezTo>
                  <a:cubicBezTo>
                    <a:pt x="1696" y="860"/>
                    <a:pt x="1695" y="860"/>
                    <a:pt x="1695" y="860"/>
                  </a:cubicBezTo>
                  <a:cubicBezTo>
                    <a:pt x="1695" y="860"/>
                    <a:pt x="1694" y="860"/>
                    <a:pt x="1694" y="860"/>
                  </a:cubicBezTo>
                  <a:cubicBezTo>
                    <a:pt x="1694" y="860"/>
                    <a:pt x="1694" y="860"/>
                    <a:pt x="1693" y="860"/>
                  </a:cubicBezTo>
                  <a:cubicBezTo>
                    <a:pt x="1693" y="860"/>
                    <a:pt x="1693" y="860"/>
                    <a:pt x="1692" y="860"/>
                  </a:cubicBezTo>
                  <a:cubicBezTo>
                    <a:pt x="1692" y="860"/>
                    <a:pt x="1692" y="861"/>
                    <a:pt x="1692" y="861"/>
                  </a:cubicBezTo>
                  <a:cubicBezTo>
                    <a:pt x="1691" y="860"/>
                    <a:pt x="1691" y="860"/>
                    <a:pt x="1690" y="859"/>
                  </a:cubicBezTo>
                  <a:cubicBezTo>
                    <a:pt x="1690" y="859"/>
                    <a:pt x="1689" y="858"/>
                    <a:pt x="1688" y="857"/>
                  </a:cubicBezTo>
                  <a:cubicBezTo>
                    <a:pt x="1688" y="857"/>
                    <a:pt x="1687" y="856"/>
                    <a:pt x="1686" y="855"/>
                  </a:cubicBezTo>
                  <a:cubicBezTo>
                    <a:pt x="1686" y="854"/>
                    <a:pt x="1685" y="854"/>
                    <a:pt x="1685" y="853"/>
                  </a:cubicBezTo>
                  <a:cubicBezTo>
                    <a:pt x="1684" y="852"/>
                    <a:pt x="1683" y="851"/>
                    <a:pt x="1683" y="851"/>
                  </a:cubicBezTo>
                  <a:cubicBezTo>
                    <a:pt x="1682" y="849"/>
                    <a:pt x="1681" y="847"/>
                    <a:pt x="1679" y="846"/>
                  </a:cubicBezTo>
                  <a:cubicBezTo>
                    <a:pt x="1679" y="846"/>
                    <a:pt x="1678" y="845"/>
                    <a:pt x="1678" y="845"/>
                  </a:cubicBezTo>
                  <a:cubicBezTo>
                    <a:pt x="1677" y="845"/>
                    <a:pt x="1677" y="845"/>
                    <a:pt x="1677" y="845"/>
                  </a:cubicBezTo>
                  <a:cubicBezTo>
                    <a:pt x="1677" y="844"/>
                    <a:pt x="1677" y="844"/>
                    <a:pt x="1677" y="844"/>
                  </a:cubicBezTo>
                  <a:cubicBezTo>
                    <a:pt x="1676" y="844"/>
                    <a:pt x="1676" y="844"/>
                    <a:pt x="1676" y="843"/>
                  </a:cubicBezTo>
                  <a:cubicBezTo>
                    <a:pt x="1675" y="843"/>
                    <a:pt x="1675" y="843"/>
                    <a:pt x="1674" y="843"/>
                  </a:cubicBezTo>
                  <a:cubicBezTo>
                    <a:pt x="1673" y="842"/>
                    <a:pt x="1671" y="841"/>
                    <a:pt x="1670" y="841"/>
                  </a:cubicBezTo>
                  <a:cubicBezTo>
                    <a:pt x="1692" y="823"/>
                    <a:pt x="1720" y="807"/>
                    <a:pt x="1735" y="786"/>
                  </a:cubicBezTo>
                  <a:cubicBezTo>
                    <a:pt x="1718" y="801"/>
                    <a:pt x="1701" y="810"/>
                    <a:pt x="1681" y="822"/>
                  </a:cubicBezTo>
                  <a:cubicBezTo>
                    <a:pt x="1681" y="821"/>
                    <a:pt x="1681" y="821"/>
                    <a:pt x="1681" y="821"/>
                  </a:cubicBezTo>
                  <a:cubicBezTo>
                    <a:pt x="1682" y="820"/>
                    <a:pt x="1683" y="819"/>
                    <a:pt x="1684" y="818"/>
                  </a:cubicBezTo>
                  <a:cubicBezTo>
                    <a:pt x="1687" y="814"/>
                    <a:pt x="1690" y="810"/>
                    <a:pt x="1693" y="806"/>
                  </a:cubicBezTo>
                  <a:cubicBezTo>
                    <a:pt x="1698" y="799"/>
                    <a:pt x="1705" y="792"/>
                    <a:pt x="1711" y="785"/>
                  </a:cubicBezTo>
                  <a:cubicBezTo>
                    <a:pt x="1715" y="782"/>
                    <a:pt x="1718" y="779"/>
                    <a:pt x="1722" y="776"/>
                  </a:cubicBezTo>
                  <a:cubicBezTo>
                    <a:pt x="1725" y="774"/>
                    <a:pt x="1729" y="771"/>
                    <a:pt x="1732" y="768"/>
                  </a:cubicBezTo>
                  <a:cubicBezTo>
                    <a:pt x="1734" y="766"/>
                    <a:pt x="1736" y="765"/>
                    <a:pt x="1737" y="763"/>
                  </a:cubicBezTo>
                  <a:cubicBezTo>
                    <a:pt x="1738" y="763"/>
                    <a:pt x="1739" y="763"/>
                    <a:pt x="1739" y="763"/>
                  </a:cubicBezTo>
                  <a:cubicBezTo>
                    <a:pt x="1741" y="763"/>
                    <a:pt x="1743" y="763"/>
                    <a:pt x="1745" y="763"/>
                  </a:cubicBezTo>
                  <a:cubicBezTo>
                    <a:pt x="1746" y="763"/>
                    <a:pt x="1746" y="763"/>
                    <a:pt x="1747" y="763"/>
                  </a:cubicBezTo>
                  <a:cubicBezTo>
                    <a:pt x="1748" y="764"/>
                    <a:pt x="1748" y="764"/>
                    <a:pt x="1749" y="764"/>
                  </a:cubicBezTo>
                  <a:cubicBezTo>
                    <a:pt x="1750" y="764"/>
                    <a:pt x="1751" y="764"/>
                    <a:pt x="1753" y="764"/>
                  </a:cubicBezTo>
                  <a:cubicBezTo>
                    <a:pt x="1754" y="765"/>
                    <a:pt x="1755" y="765"/>
                    <a:pt x="1756" y="766"/>
                  </a:cubicBezTo>
                  <a:cubicBezTo>
                    <a:pt x="1757" y="766"/>
                    <a:pt x="1757" y="766"/>
                    <a:pt x="1757" y="766"/>
                  </a:cubicBezTo>
                  <a:cubicBezTo>
                    <a:pt x="1757" y="766"/>
                    <a:pt x="1758" y="767"/>
                    <a:pt x="1758" y="767"/>
                  </a:cubicBezTo>
                  <a:cubicBezTo>
                    <a:pt x="1758" y="767"/>
                    <a:pt x="1759" y="767"/>
                    <a:pt x="1759" y="767"/>
                  </a:cubicBezTo>
                  <a:cubicBezTo>
                    <a:pt x="1759" y="768"/>
                    <a:pt x="1759" y="768"/>
                    <a:pt x="1760" y="768"/>
                  </a:cubicBezTo>
                  <a:cubicBezTo>
                    <a:pt x="1762" y="770"/>
                    <a:pt x="1764" y="772"/>
                    <a:pt x="1766" y="775"/>
                  </a:cubicBezTo>
                  <a:cubicBezTo>
                    <a:pt x="1768" y="776"/>
                    <a:pt x="1769" y="777"/>
                    <a:pt x="1771" y="778"/>
                  </a:cubicBezTo>
                  <a:cubicBezTo>
                    <a:pt x="1772" y="779"/>
                    <a:pt x="1772" y="779"/>
                    <a:pt x="1773" y="780"/>
                  </a:cubicBezTo>
                  <a:cubicBezTo>
                    <a:pt x="1774" y="780"/>
                    <a:pt x="1774" y="780"/>
                    <a:pt x="1774" y="780"/>
                  </a:cubicBezTo>
                  <a:cubicBezTo>
                    <a:pt x="1774" y="780"/>
                    <a:pt x="1774" y="780"/>
                    <a:pt x="1775" y="780"/>
                  </a:cubicBezTo>
                  <a:cubicBezTo>
                    <a:pt x="1775" y="780"/>
                    <a:pt x="1775" y="780"/>
                    <a:pt x="1775" y="780"/>
                  </a:cubicBezTo>
                  <a:cubicBezTo>
                    <a:pt x="1776" y="780"/>
                    <a:pt x="1776" y="781"/>
                    <a:pt x="1776" y="781"/>
                  </a:cubicBezTo>
                  <a:cubicBezTo>
                    <a:pt x="1780" y="782"/>
                    <a:pt x="1784" y="781"/>
                    <a:pt x="1788" y="781"/>
                  </a:cubicBezTo>
                  <a:cubicBezTo>
                    <a:pt x="1789" y="781"/>
                    <a:pt x="1790" y="781"/>
                    <a:pt x="1791" y="780"/>
                  </a:cubicBezTo>
                  <a:cubicBezTo>
                    <a:pt x="1791" y="781"/>
                    <a:pt x="1791" y="781"/>
                    <a:pt x="1792" y="781"/>
                  </a:cubicBezTo>
                  <a:cubicBezTo>
                    <a:pt x="1792" y="781"/>
                    <a:pt x="1792" y="781"/>
                    <a:pt x="1792" y="781"/>
                  </a:cubicBezTo>
                  <a:cubicBezTo>
                    <a:pt x="1792" y="781"/>
                    <a:pt x="1792" y="782"/>
                    <a:pt x="1793" y="782"/>
                  </a:cubicBezTo>
                  <a:cubicBezTo>
                    <a:pt x="1793" y="782"/>
                    <a:pt x="1794" y="782"/>
                    <a:pt x="1795" y="783"/>
                  </a:cubicBezTo>
                  <a:cubicBezTo>
                    <a:pt x="1796" y="783"/>
                    <a:pt x="1797" y="784"/>
                    <a:pt x="1798" y="784"/>
                  </a:cubicBezTo>
                  <a:cubicBezTo>
                    <a:pt x="1799" y="785"/>
                    <a:pt x="1800" y="785"/>
                    <a:pt x="1801" y="786"/>
                  </a:cubicBezTo>
                  <a:cubicBezTo>
                    <a:pt x="1802" y="786"/>
                    <a:pt x="1803" y="787"/>
                    <a:pt x="1804" y="788"/>
                  </a:cubicBezTo>
                  <a:cubicBezTo>
                    <a:pt x="1805" y="788"/>
                    <a:pt x="1806" y="789"/>
                    <a:pt x="1807" y="790"/>
                  </a:cubicBezTo>
                  <a:cubicBezTo>
                    <a:pt x="1811" y="803"/>
                    <a:pt x="1820" y="815"/>
                    <a:pt x="1837" y="815"/>
                  </a:cubicBezTo>
                  <a:cubicBezTo>
                    <a:pt x="1830" y="801"/>
                    <a:pt x="1824" y="788"/>
                    <a:pt x="1807" y="785"/>
                  </a:cubicBezTo>
                  <a:cubicBezTo>
                    <a:pt x="1806" y="785"/>
                    <a:pt x="1806" y="785"/>
                    <a:pt x="1806" y="785"/>
                  </a:cubicBezTo>
                  <a:cubicBezTo>
                    <a:pt x="1806" y="785"/>
                    <a:pt x="1806" y="785"/>
                    <a:pt x="1806" y="785"/>
                  </a:cubicBezTo>
                  <a:cubicBezTo>
                    <a:pt x="1805" y="785"/>
                    <a:pt x="1804" y="784"/>
                    <a:pt x="1803" y="783"/>
                  </a:cubicBezTo>
                  <a:cubicBezTo>
                    <a:pt x="1802" y="783"/>
                    <a:pt x="1801" y="782"/>
                    <a:pt x="1800" y="782"/>
                  </a:cubicBezTo>
                  <a:cubicBezTo>
                    <a:pt x="1799" y="781"/>
                    <a:pt x="1798" y="781"/>
                    <a:pt x="1797" y="780"/>
                  </a:cubicBezTo>
                  <a:cubicBezTo>
                    <a:pt x="1796" y="780"/>
                    <a:pt x="1796" y="780"/>
                    <a:pt x="1796" y="780"/>
                  </a:cubicBezTo>
                  <a:cubicBezTo>
                    <a:pt x="1797" y="780"/>
                    <a:pt x="1798" y="779"/>
                    <a:pt x="1800" y="779"/>
                  </a:cubicBezTo>
                  <a:cubicBezTo>
                    <a:pt x="1803" y="779"/>
                    <a:pt x="1807" y="779"/>
                    <a:pt x="1810" y="778"/>
                  </a:cubicBezTo>
                  <a:cubicBezTo>
                    <a:pt x="1818" y="778"/>
                    <a:pt x="1824" y="778"/>
                    <a:pt x="1830" y="778"/>
                  </a:cubicBezTo>
                  <a:cubicBezTo>
                    <a:pt x="1831" y="778"/>
                    <a:pt x="1831" y="778"/>
                    <a:pt x="1832" y="778"/>
                  </a:cubicBezTo>
                  <a:cubicBezTo>
                    <a:pt x="1833" y="778"/>
                    <a:pt x="1833" y="778"/>
                    <a:pt x="1834" y="778"/>
                  </a:cubicBezTo>
                  <a:cubicBezTo>
                    <a:pt x="1835" y="778"/>
                    <a:pt x="1837" y="778"/>
                    <a:pt x="1838" y="778"/>
                  </a:cubicBezTo>
                  <a:cubicBezTo>
                    <a:pt x="1840" y="778"/>
                    <a:pt x="1842" y="777"/>
                    <a:pt x="1844" y="777"/>
                  </a:cubicBezTo>
                  <a:cubicBezTo>
                    <a:pt x="1845" y="777"/>
                    <a:pt x="1845" y="777"/>
                    <a:pt x="1846" y="777"/>
                  </a:cubicBezTo>
                  <a:cubicBezTo>
                    <a:pt x="1846" y="777"/>
                    <a:pt x="1846" y="777"/>
                    <a:pt x="1846" y="777"/>
                  </a:cubicBezTo>
                  <a:cubicBezTo>
                    <a:pt x="1846" y="777"/>
                    <a:pt x="1846" y="777"/>
                    <a:pt x="1846" y="777"/>
                  </a:cubicBezTo>
                  <a:cubicBezTo>
                    <a:pt x="1846" y="777"/>
                    <a:pt x="1846" y="777"/>
                    <a:pt x="1846" y="777"/>
                  </a:cubicBezTo>
                  <a:cubicBezTo>
                    <a:pt x="1846" y="777"/>
                    <a:pt x="1846" y="777"/>
                    <a:pt x="1846" y="777"/>
                  </a:cubicBezTo>
                  <a:cubicBezTo>
                    <a:pt x="1846" y="777"/>
                    <a:pt x="1846" y="777"/>
                    <a:pt x="1846" y="778"/>
                  </a:cubicBezTo>
                  <a:cubicBezTo>
                    <a:pt x="1846" y="778"/>
                    <a:pt x="1846" y="778"/>
                    <a:pt x="1846" y="778"/>
                  </a:cubicBezTo>
                  <a:cubicBezTo>
                    <a:pt x="1846" y="778"/>
                    <a:pt x="1846" y="778"/>
                    <a:pt x="1846" y="778"/>
                  </a:cubicBezTo>
                  <a:cubicBezTo>
                    <a:pt x="1845" y="778"/>
                    <a:pt x="1845" y="778"/>
                    <a:pt x="1845" y="778"/>
                  </a:cubicBezTo>
                  <a:cubicBezTo>
                    <a:pt x="1845" y="778"/>
                    <a:pt x="1845" y="778"/>
                    <a:pt x="1846" y="778"/>
                  </a:cubicBezTo>
                  <a:cubicBezTo>
                    <a:pt x="1846" y="778"/>
                    <a:pt x="1846" y="778"/>
                    <a:pt x="1847" y="778"/>
                  </a:cubicBezTo>
                  <a:cubicBezTo>
                    <a:pt x="1847" y="778"/>
                    <a:pt x="1847" y="778"/>
                    <a:pt x="1847" y="778"/>
                  </a:cubicBezTo>
                  <a:cubicBezTo>
                    <a:pt x="1847" y="778"/>
                    <a:pt x="1847" y="777"/>
                    <a:pt x="1847" y="777"/>
                  </a:cubicBezTo>
                  <a:cubicBezTo>
                    <a:pt x="1847" y="777"/>
                    <a:pt x="1847" y="777"/>
                    <a:pt x="1847" y="777"/>
                  </a:cubicBezTo>
                  <a:cubicBezTo>
                    <a:pt x="1847" y="777"/>
                    <a:pt x="1847" y="777"/>
                    <a:pt x="1847" y="777"/>
                  </a:cubicBezTo>
                  <a:cubicBezTo>
                    <a:pt x="1847" y="777"/>
                    <a:pt x="1847" y="777"/>
                    <a:pt x="1847" y="777"/>
                  </a:cubicBezTo>
                  <a:cubicBezTo>
                    <a:pt x="1847" y="777"/>
                    <a:pt x="1847" y="776"/>
                    <a:pt x="1846" y="776"/>
                  </a:cubicBezTo>
                  <a:cubicBezTo>
                    <a:pt x="1846" y="776"/>
                    <a:pt x="1845" y="776"/>
                    <a:pt x="1844" y="776"/>
                  </a:cubicBezTo>
                  <a:cubicBezTo>
                    <a:pt x="1842" y="776"/>
                    <a:pt x="1840" y="775"/>
                    <a:pt x="1838" y="775"/>
                  </a:cubicBezTo>
                  <a:cubicBezTo>
                    <a:pt x="1837" y="775"/>
                    <a:pt x="1836" y="775"/>
                    <a:pt x="1834" y="775"/>
                  </a:cubicBezTo>
                  <a:cubicBezTo>
                    <a:pt x="1834" y="774"/>
                    <a:pt x="1833" y="774"/>
                    <a:pt x="1832" y="774"/>
                  </a:cubicBezTo>
                  <a:cubicBezTo>
                    <a:pt x="1832" y="775"/>
                    <a:pt x="1831" y="774"/>
                    <a:pt x="1830" y="774"/>
                  </a:cubicBezTo>
                  <a:cubicBezTo>
                    <a:pt x="1828" y="774"/>
                    <a:pt x="1826" y="774"/>
                    <a:pt x="1824" y="774"/>
                  </a:cubicBezTo>
                  <a:cubicBezTo>
                    <a:pt x="1824" y="774"/>
                    <a:pt x="1824" y="774"/>
                    <a:pt x="1824" y="774"/>
                  </a:cubicBezTo>
                  <a:cubicBezTo>
                    <a:pt x="1825" y="774"/>
                    <a:pt x="1826" y="774"/>
                    <a:pt x="1826" y="773"/>
                  </a:cubicBezTo>
                  <a:cubicBezTo>
                    <a:pt x="1827" y="773"/>
                    <a:pt x="1828" y="773"/>
                    <a:pt x="1828" y="773"/>
                  </a:cubicBezTo>
                  <a:cubicBezTo>
                    <a:pt x="1829" y="772"/>
                    <a:pt x="1830" y="772"/>
                    <a:pt x="1830" y="772"/>
                  </a:cubicBezTo>
                  <a:cubicBezTo>
                    <a:pt x="1831" y="771"/>
                    <a:pt x="1833" y="770"/>
                    <a:pt x="1834" y="769"/>
                  </a:cubicBezTo>
                  <a:cubicBezTo>
                    <a:pt x="1835" y="768"/>
                    <a:pt x="1837" y="767"/>
                    <a:pt x="1838" y="767"/>
                  </a:cubicBezTo>
                  <a:cubicBezTo>
                    <a:pt x="1838" y="766"/>
                    <a:pt x="1839" y="766"/>
                    <a:pt x="1839" y="766"/>
                  </a:cubicBezTo>
                  <a:cubicBezTo>
                    <a:pt x="1856" y="777"/>
                    <a:pt x="1866" y="740"/>
                    <a:pt x="1873" y="732"/>
                  </a:cubicBezTo>
                  <a:cubicBezTo>
                    <a:pt x="1856" y="734"/>
                    <a:pt x="1826" y="744"/>
                    <a:pt x="1837" y="763"/>
                  </a:cubicBezTo>
                  <a:cubicBezTo>
                    <a:pt x="1838" y="763"/>
                    <a:pt x="1839" y="762"/>
                    <a:pt x="1840" y="762"/>
                  </a:cubicBezTo>
                  <a:cubicBezTo>
                    <a:pt x="1840" y="762"/>
                    <a:pt x="1840" y="762"/>
                    <a:pt x="1840" y="762"/>
                  </a:cubicBezTo>
                  <a:cubicBezTo>
                    <a:pt x="1839" y="763"/>
                    <a:pt x="1838" y="764"/>
                    <a:pt x="1836" y="765"/>
                  </a:cubicBezTo>
                  <a:cubicBezTo>
                    <a:pt x="1835" y="766"/>
                    <a:pt x="1834" y="766"/>
                    <a:pt x="1833" y="767"/>
                  </a:cubicBezTo>
                  <a:cubicBezTo>
                    <a:pt x="1831" y="768"/>
                    <a:pt x="1830" y="769"/>
                    <a:pt x="1829" y="769"/>
                  </a:cubicBezTo>
                  <a:cubicBezTo>
                    <a:pt x="1828" y="770"/>
                    <a:pt x="1828" y="770"/>
                    <a:pt x="1827" y="770"/>
                  </a:cubicBezTo>
                  <a:cubicBezTo>
                    <a:pt x="1826" y="771"/>
                    <a:pt x="1826" y="771"/>
                    <a:pt x="1825" y="771"/>
                  </a:cubicBezTo>
                  <a:cubicBezTo>
                    <a:pt x="1825" y="771"/>
                    <a:pt x="1824" y="772"/>
                    <a:pt x="1824" y="772"/>
                  </a:cubicBezTo>
                  <a:cubicBezTo>
                    <a:pt x="1823" y="772"/>
                    <a:pt x="1822" y="772"/>
                    <a:pt x="1822" y="773"/>
                  </a:cubicBezTo>
                  <a:cubicBezTo>
                    <a:pt x="1822" y="773"/>
                    <a:pt x="1821" y="773"/>
                    <a:pt x="1821" y="773"/>
                  </a:cubicBezTo>
                  <a:cubicBezTo>
                    <a:pt x="1821" y="773"/>
                    <a:pt x="1821" y="773"/>
                    <a:pt x="1820" y="773"/>
                  </a:cubicBezTo>
                  <a:cubicBezTo>
                    <a:pt x="1820" y="773"/>
                    <a:pt x="1819" y="774"/>
                    <a:pt x="1819" y="774"/>
                  </a:cubicBezTo>
                  <a:cubicBezTo>
                    <a:pt x="1819" y="774"/>
                    <a:pt x="1818" y="774"/>
                    <a:pt x="1818" y="774"/>
                  </a:cubicBezTo>
                  <a:cubicBezTo>
                    <a:pt x="1816" y="775"/>
                    <a:pt x="1813" y="775"/>
                    <a:pt x="1811" y="775"/>
                  </a:cubicBezTo>
                  <a:cubicBezTo>
                    <a:pt x="1807" y="775"/>
                    <a:pt x="1803" y="775"/>
                    <a:pt x="1799" y="776"/>
                  </a:cubicBezTo>
                  <a:cubicBezTo>
                    <a:pt x="1795" y="776"/>
                    <a:pt x="1792" y="777"/>
                    <a:pt x="1788" y="777"/>
                  </a:cubicBezTo>
                  <a:cubicBezTo>
                    <a:pt x="1784" y="778"/>
                    <a:pt x="1781" y="778"/>
                    <a:pt x="1777" y="777"/>
                  </a:cubicBezTo>
                  <a:cubicBezTo>
                    <a:pt x="1777" y="777"/>
                    <a:pt x="1777" y="777"/>
                    <a:pt x="1777" y="777"/>
                  </a:cubicBezTo>
                  <a:cubicBezTo>
                    <a:pt x="1776" y="777"/>
                    <a:pt x="1776" y="777"/>
                    <a:pt x="1776" y="777"/>
                  </a:cubicBezTo>
                  <a:cubicBezTo>
                    <a:pt x="1776" y="777"/>
                    <a:pt x="1776" y="777"/>
                    <a:pt x="1776" y="777"/>
                  </a:cubicBezTo>
                  <a:cubicBezTo>
                    <a:pt x="1775" y="776"/>
                    <a:pt x="1775" y="776"/>
                    <a:pt x="1775" y="776"/>
                  </a:cubicBezTo>
                  <a:cubicBezTo>
                    <a:pt x="1774" y="776"/>
                    <a:pt x="1774" y="776"/>
                    <a:pt x="1773" y="775"/>
                  </a:cubicBezTo>
                  <a:cubicBezTo>
                    <a:pt x="1772" y="774"/>
                    <a:pt x="1770" y="773"/>
                    <a:pt x="1769" y="772"/>
                  </a:cubicBezTo>
                  <a:cubicBezTo>
                    <a:pt x="1767" y="770"/>
                    <a:pt x="1765" y="767"/>
                    <a:pt x="1762" y="765"/>
                  </a:cubicBezTo>
                  <a:cubicBezTo>
                    <a:pt x="1762" y="765"/>
                    <a:pt x="1762" y="765"/>
                    <a:pt x="1761" y="764"/>
                  </a:cubicBezTo>
                  <a:cubicBezTo>
                    <a:pt x="1761" y="764"/>
                    <a:pt x="1761" y="764"/>
                    <a:pt x="1760" y="764"/>
                  </a:cubicBezTo>
                  <a:cubicBezTo>
                    <a:pt x="1760" y="763"/>
                    <a:pt x="1760" y="763"/>
                    <a:pt x="1759" y="763"/>
                  </a:cubicBezTo>
                  <a:cubicBezTo>
                    <a:pt x="1759" y="763"/>
                    <a:pt x="1759" y="763"/>
                    <a:pt x="1758" y="762"/>
                  </a:cubicBezTo>
                  <a:cubicBezTo>
                    <a:pt x="1757" y="762"/>
                    <a:pt x="1755" y="761"/>
                    <a:pt x="1754" y="761"/>
                  </a:cubicBezTo>
                  <a:cubicBezTo>
                    <a:pt x="1753" y="761"/>
                    <a:pt x="1752" y="761"/>
                    <a:pt x="1751" y="760"/>
                  </a:cubicBezTo>
                  <a:cubicBezTo>
                    <a:pt x="1751" y="760"/>
                    <a:pt x="1750" y="760"/>
                    <a:pt x="1749" y="760"/>
                  </a:cubicBezTo>
                  <a:cubicBezTo>
                    <a:pt x="1749" y="760"/>
                    <a:pt x="1748" y="760"/>
                    <a:pt x="1747" y="760"/>
                  </a:cubicBezTo>
                  <a:cubicBezTo>
                    <a:pt x="1747" y="760"/>
                    <a:pt x="1746" y="760"/>
                    <a:pt x="1745" y="760"/>
                  </a:cubicBezTo>
                  <a:cubicBezTo>
                    <a:pt x="1743" y="761"/>
                    <a:pt x="1741" y="761"/>
                    <a:pt x="1739" y="761"/>
                  </a:cubicBezTo>
                  <a:cubicBezTo>
                    <a:pt x="1739" y="761"/>
                    <a:pt x="1739" y="762"/>
                    <a:pt x="1739" y="762"/>
                  </a:cubicBezTo>
                  <a:cubicBezTo>
                    <a:pt x="1740" y="761"/>
                    <a:pt x="1740" y="760"/>
                    <a:pt x="1741" y="759"/>
                  </a:cubicBezTo>
                  <a:cubicBezTo>
                    <a:pt x="1742" y="758"/>
                    <a:pt x="1743" y="757"/>
                    <a:pt x="1743" y="757"/>
                  </a:cubicBezTo>
                  <a:cubicBezTo>
                    <a:pt x="1744" y="756"/>
                    <a:pt x="1744" y="756"/>
                    <a:pt x="1744" y="756"/>
                  </a:cubicBezTo>
                  <a:cubicBezTo>
                    <a:pt x="1744" y="756"/>
                    <a:pt x="1744" y="756"/>
                    <a:pt x="1744" y="756"/>
                  </a:cubicBezTo>
                  <a:cubicBezTo>
                    <a:pt x="1744" y="756"/>
                    <a:pt x="1744" y="756"/>
                    <a:pt x="1744" y="756"/>
                  </a:cubicBezTo>
                  <a:cubicBezTo>
                    <a:pt x="1744" y="756"/>
                    <a:pt x="1744" y="756"/>
                    <a:pt x="1744" y="756"/>
                  </a:cubicBezTo>
                  <a:cubicBezTo>
                    <a:pt x="1744" y="755"/>
                    <a:pt x="1744" y="755"/>
                    <a:pt x="1744" y="755"/>
                  </a:cubicBezTo>
                  <a:cubicBezTo>
                    <a:pt x="1744" y="755"/>
                    <a:pt x="1745" y="754"/>
                    <a:pt x="1745" y="754"/>
                  </a:cubicBezTo>
                  <a:cubicBezTo>
                    <a:pt x="1745" y="754"/>
                    <a:pt x="1745" y="753"/>
                    <a:pt x="1746" y="753"/>
                  </a:cubicBezTo>
                  <a:cubicBezTo>
                    <a:pt x="1746" y="752"/>
                    <a:pt x="1746" y="752"/>
                    <a:pt x="1747" y="751"/>
                  </a:cubicBezTo>
                  <a:cubicBezTo>
                    <a:pt x="1747" y="750"/>
                    <a:pt x="1747" y="750"/>
                    <a:pt x="1748" y="749"/>
                  </a:cubicBezTo>
                  <a:cubicBezTo>
                    <a:pt x="1749" y="747"/>
                    <a:pt x="1749" y="745"/>
                    <a:pt x="1750" y="744"/>
                  </a:cubicBezTo>
                  <a:cubicBezTo>
                    <a:pt x="1751" y="742"/>
                    <a:pt x="1751" y="740"/>
                    <a:pt x="1752" y="739"/>
                  </a:cubicBezTo>
                  <a:cubicBezTo>
                    <a:pt x="1753" y="736"/>
                    <a:pt x="1753" y="733"/>
                    <a:pt x="1754" y="730"/>
                  </a:cubicBezTo>
                  <a:cubicBezTo>
                    <a:pt x="1756" y="724"/>
                    <a:pt x="1758" y="720"/>
                    <a:pt x="1759" y="716"/>
                  </a:cubicBezTo>
                  <a:cubicBezTo>
                    <a:pt x="1760" y="714"/>
                    <a:pt x="1761" y="712"/>
                    <a:pt x="1762" y="711"/>
                  </a:cubicBezTo>
                  <a:cubicBezTo>
                    <a:pt x="1763" y="709"/>
                    <a:pt x="1763" y="708"/>
                    <a:pt x="1764" y="707"/>
                  </a:cubicBezTo>
                  <a:cubicBezTo>
                    <a:pt x="1765" y="705"/>
                    <a:pt x="1766" y="704"/>
                    <a:pt x="1766" y="704"/>
                  </a:cubicBezTo>
                  <a:cubicBezTo>
                    <a:pt x="1766" y="704"/>
                    <a:pt x="1765" y="705"/>
                    <a:pt x="1764" y="707"/>
                  </a:cubicBezTo>
                  <a:cubicBezTo>
                    <a:pt x="1763" y="708"/>
                    <a:pt x="1762" y="709"/>
                    <a:pt x="1761" y="710"/>
                  </a:cubicBezTo>
                  <a:cubicBezTo>
                    <a:pt x="1760" y="712"/>
                    <a:pt x="1759" y="713"/>
                    <a:pt x="1758" y="715"/>
                  </a:cubicBezTo>
                  <a:cubicBezTo>
                    <a:pt x="1757" y="716"/>
                    <a:pt x="1756" y="718"/>
                    <a:pt x="1755" y="720"/>
                  </a:cubicBezTo>
                  <a:cubicBezTo>
                    <a:pt x="1755" y="719"/>
                    <a:pt x="1755" y="718"/>
                    <a:pt x="1755" y="717"/>
                  </a:cubicBezTo>
                  <a:cubicBezTo>
                    <a:pt x="1755" y="715"/>
                    <a:pt x="1755" y="713"/>
                    <a:pt x="1755" y="712"/>
                  </a:cubicBezTo>
                  <a:cubicBezTo>
                    <a:pt x="1754" y="710"/>
                    <a:pt x="1754" y="708"/>
                    <a:pt x="1754" y="706"/>
                  </a:cubicBezTo>
                  <a:cubicBezTo>
                    <a:pt x="1754" y="705"/>
                    <a:pt x="1753" y="704"/>
                    <a:pt x="1753" y="703"/>
                  </a:cubicBezTo>
                  <a:cubicBezTo>
                    <a:pt x="1765" y="682"/>
                    <a:pt x="1747" y="680"/>
                    <a:pt x="1746" y="662"/>
                  </a:cubicBezTo>
                  <a:cubicBezTo>
                    <a:pt x="1732" y="679"/>
                    <a:pt x="1724" y="696"/>
                    <a:pt x="1750" y="702"/>
                  </a:cubicBezTo>
                  <a:cubicBezTo>
                    <a:pt x="1750" y="702"/>
                    <a:pt x="1750" y="702"/>
                    <a:pt x="1750" y="702"/>
                  </a:cubicBezTo>
                  <a:cubicBezTo>
                    <a:pt x="1750" y="704"/>
                    <a:pt x="1750" y="705"/>
                    <a:pt x="1751" y="707"/>
                  </a:cubicBezTo>
                  <a:cubicBezTo>
                    <a:pt x="1751" y="709"/>
                    <a:pt x="1751" y="710"/>
                    <a:pt x="1751" y="712"/>
                  </a:cubicBezTo>
                  <a:cubicBezTo>
                    <a:pt x="1752" y="714"/>
                    <a:pt x="1752" y="715"/>
                    <a:pt x="1752" y="717"/>
                  </a:cubicBezTo>
                  <a:cubicBezTo>
                    <a:pt x="1752" y="719"/>
                    <a:pt x="1752" y="720"/>
                    <a:pt x="1751" y="722"/>
                  </a:cubicBezTo>
                  <a:cubicBezTo>
                    <a:pt x="1751" y="723"/>
                    <a:pt x="1751" y="724"/>
                    <a:pt x="1751" y="724"/>
                  </a:cubicBezTo>
                  <a:cubicBezTo>
                    <a:pt x="1751" y="725"/>
                    <a:pt x="1751" y="726"/>
                    <a:pt x="1751" y="727"/>
                  </a:cubicBezTo>
                  <a:cubicBezTo>
                    <a:pt x="1751" y="727"/>
                    <a:pt x="1751" y="728"/>
                    <a:pt x="1751" y="728"/>
                  </a:cubicBezTo>
                  <a:cubicBezTo>
                    <a:pt x="1750" y="728"/>
                    <a:pt x="1750" y="729"/>
                    <a:pt x="1750" y="729"/>
                  </a:cubicBezTo>
                  <a:cubicBezTo>
                    <a:pt x="1749" y="732"/>
                    <a:pt x="1748" y="734"/>
                    <a:pt x="1746" y="737"/>
                  </a:cubicBezTo>
                  <a:cubicBezTo>
                    <a:pt x="1746" y="739"/>
                    <a:pt x="1745" y="741"/>
                    <a:pt x="1745" y="742"/>
                  </a:cubicBezTo>
                  <a:cubicBezTo>
                    <a:pt x="1744" y="744"/>
                    <a:pt x="1743" y="745"/>
                    <a:pt x="1743" y="747"/>
                  </a:cubicBezTo>
                  <a:cubicBezTo>
                    <a:pt x="1742" y="748"/>
                    <a:pt x="1742" y="749"/>
                    <a:pt x="1742" y="749"/>
                  </a:cubicBezTo>
                  <a:cubicBezTo>
                    <a:pt x="1741" y="750"/>
                    <a:pt x="1741" y="750"/>
                    <a:pt x="1741" y="750"/>
                  </a:cubicBezTo>
                  <a:cubicBezTo>
                    <a:pt x="1741" y="751"/>
                    <a:pt x="1741" y="751"/>
                    <a:pt x="1740" y="751"/>
                  </a:cubicBezTo>
                  <a:cubicBezTo>
                    <a:pt x="1740" y="752"/>
                    <a:pt x="1740" y="752"/>
                    <a:pt x="1740" y="753"/>
                  </a:cubicBezTo>
                  <a:cubicBezTo>
                    <a:pt x="1739" y="753"/>
                    <a:pt x="1739" y="753"/>
                    <a:pt x="1739" y="753"/>
                  </a:cubicBezTo>
                  <a:cubicBezTo>
                    <a:pt x="1739" y="753"/>
                    <a:pt x="1739" y="753"/>
                    <a:pt x="1739" y="753"/>
                  </a:cubicBezTo>
                  <a:cubicBezTo>
                    <a:pt x="1739" y="753"/>
                    <a:pt x="1739" y="753"/>
                    <a:pt x="1739" y="753"/>
                  </a:cubicBezTo>
                  <a:cubicBezTo>
                    <a:pt x="1739" y="753"/>
                    <a:pt x="1739" y="753"/>
                    <a:pt x="1739" y="753"/>
                  </a:cubicBezTo>
                  <a:cubicBezTo>
                    <a:pt x="1739" y="754"/>
                    <a:pt x="1739" y="754"/>
                    <a:pt x="1739" y="754"/>
                  </a:cubicBezTo>
                  <a:cubicBezTo>
                    <a:pt x="1738" y="754"/>
                    <a:pt x="1738" y="755"/>
                    <a:pt x="1737" y="756"/>
                  </a:cubicBezTo>
                  <a:cubicBezTo>
                    <a:pt x="1734" y="759"/>
                    <a:pt x="1732" y="761"/>
                    <a:pt x="1728" y="764"/>
                  </a:cubicBezTo>
                  <a:cubicBezTo>
                    <a:pt x="1725" y="767"/>
                    <a:pt x="1722" y="770"/>
                    <a:pt x="1718" y="773"/>
                  </a:cubicBezTo>
                  <a:cubicBezTo>
                    <a:pt x="1715" y="775"/>
                    <a:pt x="1711" y="779"/>
                    <a:pt x="1708" y="782"/>
                  </a:cubicBezTo>
                  <a:cubicBezTo>
                    <a:pt x="1704" y="785"/>
                    <a:pt x="1700" y="789"/>
                    <a:pt x="1697" y="793"/>
                  </a:cubicBezTo>
                  <a:cubicBezTo>
                    <a:pt x="1697" y="793"/>
                    <a:pt x="1697" y="793"/>
                    <a:pt x="1697" y="793"/>
                  </a:cubicBezTo>
                  <a:cubicBezTo>
                    <a:pt x="1697" y="792"/>
                    <a:pt x="1696" y="792"/>
                    <a:pt x="1696" y="791"/>
                  </a:cubicBezTo>
                  <a:cubicBezTo>
                    <a:pt x="1696" y="790"/>
                    <a:pt x="1696" y="789"/>
                    <a:pt x="1696" y="789"/>
                  </a:cubicBezTo>
                  <a:cubicBezTo>
                    <a:pt x="1696" y="788"/>
                    <a:pt x="1696" y="788"/>
                    <a:pt x="1695" y="788"/>
                  </a:cubicBezTo>
                  <a:cubicBezTo>
                    <a:pt x="1695" y="787"/>
                    <a:pt x="1695" y="787"/>
                    <a:pt x="1695" y="786"/>
                  </a:cubicBezTo>
                  <a:cubicBezTo>
                    <a:pt x="1694" y="785"/>
                    <a:pt x="1693" y="783"/>
                    <a:pt x="1692" y="781"/>
                  </a:cubicBezTo>
                  <a:cubicBezTo>
                    <a:pt x="1691" y="779"/>
                    <a:pt x="1690" y="778"/>
                    <a:pt x="1689" y="776"/>
                  </a:cubicBezTo>
                  <a:cubicBezTo>
                    <a:pt x="1687" y="772"/>
                    <a:pt x="1685" y="768"/>
                    <a:pt x="1683" y="764"/>
                  </a:cubicBezTo>
                  <a:cubicBezTo>
                    <a:pt x="1682" y="762"/>
                    <a:pt x="1681" y="760"/>
                    <a:pt x="1680" y="758"/>
                  </a:cubicBezTo>
                  <a:cubicBezTo>
                    <a:pt x="1679" y="756"/>
                    <a:pt x="1678" y="754"/>
                    <a:pt x="1678" y="752"/>
                  </a:cubicBezTo>
                  <a:cubicBezTo>
                    <a:pt x="1677" y="750"/>
                    <a:pt x="1677" y="748"/>
                    <a:pt x="1676" y="746"/>
                  </a:cubicBezTo>
                  <a:cubicBezTo>
                    <a:pt x="1676" y="746"/>
                    <a:pt x="1676" y="746"/>
                    <a:pt x="1676" y="746"/>
                  </a:cubicBezTo>
                  <a:cubicBezTo>
                    <a:pt x="1677" y="745"/>
                    <a:pt x="1677" y="745"/>
                    <a:pt x="1678" y="744"/>
                  </a:cubicBezTo>
                  <a:cubicBezTo>
                    <a:pt x="1678" y="744"/>
                    <a:pt x="1678" y="743"/>
                    <a:pt x="1678" y="743"/>
                  </a:cubicBezTo>
                  <a:cubicBezTo>
                    <a:pt x="1678" y="743"/>
                    <a:pt x="1678" y="743"/>
                    <a:pt x="1678" y="742"/>
                  </a:cubicBezTo>
                  <a:cubicBezTo>
                    <a:pt x="1679" y="742"/>
                    <a:pt x="1679" y="742"/>
                    <a:pt x="1679" y="742"/>
                  </a:cubicBezTo>
                  <a:cubicBezTo>
                    <a:pt x="1679" y="741"/>
                    <a:pt x="1679" y="740"/>
                    <a:pt x="1680" y="739"/>
                  </a:cubicBezTo>
                  <a:cubicBezTo>
                    <a:pt x="1680" y="738"/>
                    <a:pt x="1681" y="736"/>
                    <a:pt x="1681" y="735"/>
                  </a:cubicBezTo>
                  <a:cubicBezTo>
                    <a:pt x="1682" y="734"/>
                    <a:pt x="1682" y="733"/>
                    <a:pt x="1683" y="732"/>
                  </a:cubicBezTo>
                  <a:cubicBezTo>
                    <a:pt x="1683" y="731"/>
                    <a:pt x="1684" y="730"/>
                    <a:pt x="1685" y="728"/>
                  </a:cubicBezTo>
                  <a:cubicBezTo>
                    <a:pt x="1703" y="725"/>
                    <a:pt x="1698" y="710"/>
                    <a:pt x="1709" y="697"/>
                  </a:cubicBezTo>
                  <a:cubicBezTo>
                    <a:pt x="1700" y="701"/>
                    <a:pt x="1689" y="703"/>
                    <a:pt x="1684" y="709"/>
                  </a:cubicBezTo>
                  <a:cubicBezTo>
                    <a:pt x="1680" y="714"/>
                    <a:pt x="1679" y="725"/>
                    <a:pt x="1682" y="729"/>
                  </a:cubicBezTo>
                  <a:cubicBezTo>
                    <a:pt x="1682" y="729"/>
                    <a:pt x="1682" y="729"/>
                    <a:pt x="1682" y="729"/>
                  </a:cubicBezTo>
                  <a:cubicBezTo>
                    <a:pt x="1682" y="729"/>
                    <a:pt x="1682" y="729"/>
                    <a:pt x="1682" y="729"/>
                  </a:cubicBezTo>
                  <a:cubicBezTo>
                    <a:pt x="1682" y="729"/>
                    <a:pt x="1682" y="729"/>
                    <a:pt x="1682" y="729"/>
                  </a:cubicBezTo>
                  <a:cubicBezTo>
                    <a:pt x="1681" y="730"/>
                    <a:pt x="1681" y="730"/>
                    <a:pt x="1681" y="731"/>
                  </a:cubicBezTo>
                  <a:cubicBezTo>
                    <a:pt x="1680" y="732"/>
                    <a:pt x="1680" y="733"/>
                    <a:pt x="1679" y="735"/>
                  </a:cubicBezTo>
                  <a:cubicBezTo>
                    <a:pt x="1678" y="736"/>
                    <a:pt x="1678" y="737"/>
                    <a:pt x="1678" y="738"/>
                  </a:cubicBezTo>
                  <a:cubicBezTo>
                    <a:pt x="1677" y="739"/>
                    <a:pt x="1677" y="740"/>
                    <a:pt x="1676" y="741"/>
                  </a:cubicBezTo>
                  <a:cubicBezTo>
                    <a:pt x="1676" y="741"/>
                    <a:pt x="1676" y="741"/>
                    <a:pt x="1676" y="742"/>
                  </a:cubicBezTo>
                  <a:cubicBezTo>
                    <a:pt x="1676" y="742"/>
                    <a:pt x="1676" y="742"/>
                    <a:pt x="1676" y="742"/>
                  </a:cubicBezTo>
                  <a:cubicBezTo>
                    <a:pt x="1676" y="742"/>
                    <a:pt x="1676" y="742"/>
                    <a:pt x="1676" y="742"/>
                  </a:cubicBezTo>
                  <a:cubicBezTo>
                    <a:pt x="1676" y="742"/>
                    <a:pt x="1676" y="741"/>
                    <a:pt x="1676" y="740"/>
                  </a:cubicBezTo>
                  <a:cubicBezTo>
                    <a:pt x="1676" y="740"/>
                    <a:pt x="1675" y="739"/>
                    <a:pt x="1675" y="739"/>
                  </a:cubicBezTo>
                  <a:cubicBezTo>
                    <a:pt x="1676" y="739"/>
                    <a:pt x="1675" y="738"/>
                    <a:pt x="1675" y="738"/>
                  </a:cubicBezTo>
                  <a:cubicBezTo>
                    <a:pt x="1675" y="737"/>
                    <a:pt x="1675" y="736"/>
                    <a:pt x="1675" y="736"/>
                  </a:cubicBezTo>
                  <a:cubicBezTo>
                    <a:pt x="1674" y="734"/>
                    <a:pt x="1674" y="733"/>
                    <a:pt x="1674" y="732"/>
                  </a:cubicBezTo>
                  <a:cubicBezTo>
                    <a:pt x="1674" y="730"/>
                    <a:pt x="1673" y="729"/>
                    <a:pt x="1673" y="729"/>
                  </a:cubicBezTo>
                  <a:cubicBezTo>
                    <a:pt x="1673" y="729"/>
                    <a:pt x="1673" y="729"/>
                    <a:pt x="1673" y="730"/>
                  </a:cubicBezTo>
                  <a:cubicBezTo>
                    <a:pt x="1673" y="730"/>
                    <a:pt x="1673" y="731"/>
                    <a:pt x="1672" y="732"/>
                  </a:cubicBezTo>
                  <a:cubicBezTo>
                    <a:pt x="1672" y="733"/>
                    <a:pt x="1672" y="735"/>
                    <a:pt x="1672" y="736"/>
                  </a:cubicBezTo>
                  <a:cubicBezTo>
                    <a:pt x="1672" y="737"/>
                    <a:pt x="1672" y="737"/>
                    <a:pt x="1672" y="738"/>
                  </a:cubicBezTo>
                  <a:cubicBezTo>
                    <a:pt x="1671" y="739"/>
                    <a:pt x="1671" y="739"/>
                    <a:pt x="1672" y="740"/>
                  </a:cubicBezTo>
                  <a:cubicBezTo>
                    <a:pt x="1672" y="740"/>
                    <a:pt x="1672" y="740"/>
                    <a:pt x="1672" y="741"/>
                  </a:cubicBezTo>
                  <a:cubicBezTo>
                    <a:pt x="1672" y="744"/>
                    <a:pt x="1673" y="749"/>
                    <a:pt x="1674" y="753"/>
                  </a:cubicBezTo>
                  <a:cubicBezTo>
                    <a:pt x="1674" y="754"/>
                    <a:pt x="1675" y="756"/>
                    <a:pt x="1675" y="757"/>
                  </a:cubicBezTo>
                  <a:cubicBezTo>
                    <a:pt x="1675" y="757"/>
                    <a:pt x="1675" y="757"/>
                    <a:pt x="1674" y="757"/>
                  </a:cubicBezTo>
                  <a:cubicBezTo>
                    <a:pt x="1674" y="756"/>
                    <a:pt x="1673" y="756"/>
                    <a:pt x="1673" y="755"/>
                  </a:cubicBezTo>
                  <a:cubicBezTo>
                    <a:pt x="1672" y="755"/>
                    <a:pt x="1671" y="754"/>
                    <a:pt x="1671" y="754"/>
                  </a:cubicBezTo>
                  <a:cubicBezTo>
                    <a:pt x="1670" y="753"/>
                    <a:pt x="1668" y="752"/>
                    <a:pt x="1667" y="752"/>
                  </a:cubicBezTo>
                  <a:cubicBezTo>
                    <a:pt x="1667" y="752"/>
                    <a:pt x="1667" y="752"/>
                    <a:pt x="1667" y="752"/>
                  </a:cubicBezTo>
                  <a:cubicBezTo>
                    <a:pt x="1661" y="735"/>
                    <a:pt x="1649" y="728"/>
                    <a:pt x="1630" y="738"/>
                  </a:cubicBezTo>
                  <a:cubicBezTo>
                    <a:pt x="1644" y="745"/>
                    <a:pt x="1647" y="758"/>
                    <a:pt x="1665" y="752"/>
                  </a:cubicBezTo>
                  <a:cubicBezTo>
                    <a:pt x="1665" y="753"/>
                    <a:pt x="1666" y="753"/>
                    <a:pt x="1666" y="753"/>
                  </a:cubicBezTo>
                  <a:cubicBezTo>
                    <a:pt x="1667" y="754"/>
                    <a:pt x="1669" y="755"/>
                    <a:pt x="1670" y="755"/>
                  </a:cubicBezTo>
                  <a:cubicBezTo>
                    <a:pt x="1670" y="756"/>
                    <a:pt x="1671" y="756"/>
                    <a:pt x="1672" y="757"/>
                  </a:cubicBezTo>
                  <a:cubicBezTo>
                    <a:pt x="1672" y="757"/>
                    <a:pt x="1673" y="757"/>
                    <a:pt x="1673" y="758"/>
                  </a:cubicBezTo>
                  <a:cubicBezTo>
                    <a:pt x="1675" y="759"/>
                    <a:pt x="1676" y="760"/>
                    <a:pt x="1677" y="761"/>
                  </a:cubicBezTo>
                  <a:cubicBezTo>
                    <a:pt x="1678" y="763"/>
                    <a:pt x="1678" y="764"/>
                    <a:pt x="1679" y="766"/>
                  </a:cubicBezTo>
                  <a:cubicBezTo>
                    <a:pt x="1681" y="770"/>
                    <a:pt x="1684" y="774"/>
                    <a:pt x="1686" y="778"/>
                  </a:cubicBezTo>
                  <a:cubicBezTo>
                    <a:pt x="1687" y="779"/>
                    <a:pt x="1688" y="781"/>
                    <a:pt x="1689" y="783"/>
                  </a:cubicBezTo>
                  <a:cubicBezTo>
                    <a:pt x="1690" y="785"/>
                    <a:pt x="1691" y="786"/>
                    <a:pt x="1691" y="788"/>
                  </a:cubicBezTo>
                  <a:cubicBezTo>
                    <a:pt x="1691" y="788"/>
                    <a:pt x="1692" y="789"/>
                    <a:pt x="1692" y="789"/>
                  </a:cubicBezTo>
                  <a:cubicBezTo>
                    <a:pt x="1692" y="789"/>
                    <a:pt x="1692" y="790"/>
                    <a:pt x="1692" y="790"/>
                  </a:cubicBezTo>
                  <a:cubicBezTo>
                    <a:pt x="1693" y="791"/>
                    <a:pt x="1693" y="791"/>
                    <a:pt x="1693" y="792"/>
                  </a:cubicBezTo>
                  <a:cubicBezTo>
                    <a:pt x="1694" y="793"/>
                    <a:pt x="1694" y="793"/>
                    <a:pt x="1694" y="794"/>
                  </a:cubicBezTo>
                  <a:cubicBezTo>
                    <a:pt x="1695" y="794"/>
                    <a:pt x="1695" y="795"/>
                    <a:pt x="1695" y="795"/>
                  </a:cubicBezTo>
                  <a:cubicBezTo>
                    <a:pt x="1693" y="798"/>
                    <a:pt x="1690" y="801"/>
                    <a:pt x="1688" y="804"/>
                  </a:cubicBezTo>
                  <a:cubicBezTo>
                    <a:pt x="1685" y="808"/>
                    <a:pt x="1682" y="811"/>
                    <a:pt x="1679" y="815"/>
                  </a:cubicBezTo>
                  <a:cubicBezTo>
                    <a:pt x="1679" y="816"/>
                    <a:pt x="1678" y="817"/>
                    <a:pt x="1677" y="818"/>
                  </a:cubicBezTo>
                  <a:cubicBezTo>
                    <a:pt x="1676" y="819"/>
                    <a:pt x="1675" y="820"/>
                    <a:pt x="1674" y="820"/>
                  </a:cubicBezTo>
                  <a:cubicBezTo>
                    <a:pt x="1673" y="822"/>
                    <a:pt x="1671" y="824"/>
                    <a:pt x="1669" y="825"/>
                  </a:cubicBezTo>
                  <a:cubicBezTo>
                    <a:pt x="1661" y="831"/>
                    <a:pt x="1652" y="835"/>
                    <a:pt x="1644" y="840"/>
                  </a:cubicBezTo>
                  <a:cubicBezTo>
                    <a:pt x="1639" y="843"/>
                    <a:pt x="1634" y="845"/>
                    <a:pt x="1629" y="847"/>
                  </a:cubicBezTo>
                  <a:cubicBezTo>
                    <a:pt x="1630" y="847"/>
                    <a:pt x="1630" y="847"/>
                    <a:pt x="1630" y="846"/>
                  </a:cubicBezTo>
                  <a:cubicBezTo>
                    <a:pt x="1631" y="846"/>
                    <a:pt x="1631" y="845"/>
                    <a:pt x="1631" y="845"/>
                  </a:cubicBezTo>
                  <a:cubicBezTo>
                    <a:pt x="1631" y="845"/>
                    <a:pt x="1631" y="844"/>
                    <a:pt x="1631" y="844"/>
                  </a:cubicBezTo>
                  <a:cubicBezTo>
                    <a:pt x="1632" y="844"/>
                    <a:pt x="1632" y="844"/>
                    <a:pt x="1632" y="843"/>
                  </a:cubicBezTo>
                  <a:cubicBezTo>
                    <a:pt x="1632" y="842"/>
                    <a:pt x="1632" y="841"/>
                    <a:pt x="1632" y="840"/>
                  </a:cubicBezTo>
                  <a:cubicBezTo>
                    <a:pt x="1632" y="839"/>
                    <a:pt x="1632" y="837"/>
                    <a:pt x="1632" y="836"/>
                  </a:cubicBezTo>
                  <a:cubicBezTo>
                    <a:pt x="1632" y="835"/>
                    <a:pt x="1632" y="833"/>
                    <a:pt x="1632" y="832"/>
                  </a:cubicBezTo>
                  <a:cubicBezTo>
                    <a:pt x="1632" y="831"/>
                    <a:pt x="1632" y="829"/>
                    <a:pt x="1631" y="828"/>
                  </a:cubicBezTo>
                  <a:cubicBezTo>
                    <a:pt x="1631" y="826"/>
                    <a:pt x="1631" y="824"/>
                    <a:pt x="1631" y="823"/>
                  </a:cubicBezTo>
                  <a:cubicBezTo>
                    <a:pt x="1650" y="810"/>
                    <a:pt x="1629" y="795"/>
                    <a:pt x="1650" y="785"/>
                  </a:cubicBezTo>
                  <a:cubicBezTo>
                    <a:pt x="1639" y="784"/>
                    <a:pt x="1628" y="787"/>
                    <a:pt x="1622" y="798"/>
                  </a:cubicBezTo>
                  <a:cubicBezTo>
                    <a:pt x="1618" y="805"/>
                    <a:pt x="1618" y="821"/>
                    <a:pt x="1628" y="824"/>
                  </a:cubicBezTo>
                  <a:cubicBezTo>
                    <a:pt x="1629" y="825"/>
                    <a:pt x="1629" y="827"/>
                    <a:pt x="1629" y="828"/>
                  </a:cubicBezTo>
                  <a:cubicBezTo>
                    <a:pt x="1629" y="830"/>
                    <a:pt x="1629" y="831"/>
                    <a:pt x="1629" y="832"/>
                  </a:cubicBezTo>
                  <a:cubicBezTo>
                    <a:pt x="1630" y="834"/>
                    <a:pt x="1630" y="835"/>
                    <a:pt x="1630" y="836"/>
                  </a:cubicBezTo>
                  <a:cubicBezTo>
                    <a:pt x="1630" y="837"/>
                    <a:pt x="1630" y="839"/>
                    <a:pt x="1630" y="840"/>
                  </a:cubicBezTo>
                  <a:cubicBezTo>
                    <a:pt x="1630" y="841"/>
                    <a:pt x="1630" y="842"/>
                    <a:pt x="1629" y="843"/>
                  </a:cubicBezTo>
                  <a:cubicBezTo>
                    <a:pt x="1629" y="843"/>
                    <a:pt x="1629" y="843"/>
                    <a:pt x="1629" y="844"/>
                  </a:cubicBezTo>
                  <a:cubicBezTo>
                    <a:pt x="1629" y="844"/>
                    <a:pt x="1629" y="844"/>
                    <a:pt x="1629" y="844"/>
                  </a:cubicBezTo>
                  <a:cubicBezTo>
                    <a:pt x="1629" y="845"/>
                    <a:pt x="1629" y="845"/>
                    <a:pt x="1629" y="846"/>
                  </a:cubicBezTo>
                  <a:cubicBezTo>
                    <a:pt x="1628" y="846"/>
                    <a:pt x="1628" y="847"/>
                    <a:pt x="1628" y="848"/>
                  </a:cubicBezTo>
                  <a:cubicBezTo>
                    <a:pt x="1628" y="848"/>
                    <a:pt x="1628" y="848"/>
                    <a:pt x="1628" y="848"/>
                  </a:cubicBezTo>
                  <a:cubicBezTo>
                    <a:pt x="1624" y="850"/>
                    <a:pt x="1621" y="852"/>
                    <a:pt x="1618" y="853"/>
                  </a:cubicBezTo>
                  <a:cubicBezTo>
                    <a:pt x="1606" y="860"/>
                    <a:pt x="1595" y="865"/>
                    <a:pt x="1585" y="871"/>
                  </a:cubicBezTo>
                  <a:cubicBezTo>
                    <a:pt x="1550" y="877"/>
                    <a:pt x="1511" y="882"/>
                    <a:pt x="1483" y="891"/>
                  </a:cubicBezTo>
                  <a:cubicBezTo>
                    <a:pt x="1462" y="897"/>
                    <a:pt x="1438" y="900"/>
                    <a:pt x="1403" y="917"/>
                  </a:cubicBezTo>
                  <a:cubicBezTo>
                    <a:pt x="1399" y="918"/>
                    <a:pt x="1396" y="920"/>
                    <a:pt x="1393" y="922"/>
                  </a:cubicBezTo>
                  <a:cubicBezTo>
                    <a:pt x="1388" y="908"/>
                    <a:pt x="1380" y="897"/>
                    <a:pt x="1366" y="901"/>
                  </a:cubicBezTo>
                  <a:cubicBezTo>
                    <a:pt x="1366" y="900"/>
                    <a:pt x="1365" y="900"/>
                    <a:pt x="1365" y="899"/>
                  </a:cubicBezTo>
                  <a:cubicBezTo>
                    <a:pt x="1363" y="898"/>
                    <a:pt x="1361" y="897"/>
                    <a:pt x="1359" y="896"/>
                  </a:cubicBezTo>
                  <a:cubicBezTo>
                    <a:pt x="1358" y="895"/>
                    <a:pt x="1356" y="894"/>
                    <a:pt x="1354" y="893"/>
                  </a:cubicBezTo>
                  <a:cubicBezTo>
                    <a:pt x="1353" y="892"/>
                    <a:pt x="1352" y="892"/>
                    <a:pt x="1351" y="891"/>
                  </a:cubicBezTo>
                  <a:cubicBezTo>
                    <a:pt x="1351" y="891"/>
                    <a:pt x="1351" y="891"/>
                    <a:pt x="1350" y="891"/>
                  </a:cubicBezTo>
                  <a:cubicBezTo>
                    <a:pt x="1350" y="891"/>
                    <a:pt x="1349" y="891"/>
                    <a:pt x="1349" y="890"/>
                  </a:cubicBezTo>
                  <a:cubicBezTo>
                    <a:pt x="1348" y="890"/>
                    <a:pt x="1347" y="890"/>
                    <a:pt x="1346" y="889"/>
                  </a:cubicBezTo>
                  <a:cubicBezTo>
                    <a:pt x="1346" y="889"/>
                    <a:pt x="1345" y="889"/>
                    <a:pt x="1344" y="889"/>
                  </a:cubicBezTo>
                  <a:cubicBezTo>
                    <a:pt x="1344" y="889"/>
                    <a:pt x="1343" y="889"/>
                    <a:pt x="1343" y="888"/>
                  </a:cubicBezTo>
                  <a:cubicBezTo>
                    <a:pt x="1344" y="888"/>
                    <a:pt x="1345" y="888"/>
                    <a:pt x="1346" y="887"/>
                  </a:cubicBezTo>
                  <a:cubicBezTo>
                    <a:pt x="1348" y="887"/>
                    <a:pt x="1349" y="887"/>
                    <a:pt x="1350" y="886"/>
                  </a:cubicBezTo>
                  <a:cubicBezTo>
                    <a:pt x="1351" y="886"/>
                    <a:pt x="1353" y="885"/>
                    <a:pt x="1354" y="885"/>
                  </a:cubicBezTo>
                  <a:cubicBezTo>
                    <a:pt x="1355" y="884"/>
                    <a:pt x="1356" y="883"/>
                    <a:pt x="1357" y="883"/>
                  </a:cubicBezTo>
                  <a:cubicBezTo>
                    <a:pt x="1359" y="882"/>
                    <a:pt x="1360" y="882"/>
                    <a:pt x="1361" y="881"/>
                  </a:cubicBezTo>
                  <a:cubicBezTo>
                    <a:pt x="1362" y="880"/>
                    <a:pt x="1363" y="880"/>
                    <a:pt x="1364" y="879"/>
                  </a:cubicBezTo>
                  <a:cubicBezTo>
                    <a:pt x="1365" y="878"/>
                    <a:pt x="1366" y="878"/>
                    <a:pt x="1367" y="877"/>
                  </a:cubicBezTo>
                  <a:cubicBezTo>
                    <a:pt x="1368" y="876"/>
                    <a:pt x="1369" y="876"/>
                    <a:pt x="1370" y="875"/>
                  </a:cubicBezTo>
                  <a:cubicBezTo>
                    <a:pt x="1371" y="874"/>
                    <a:pt x="1372" y="873"/>
                    <a:pt x="1372" y="873"/>
                  </a:cubicBezTo>
                  <a:cubicBezTo>
                    <a:pt x="1374" y="871"/>
                    <a:pt x="1376" y="870"/>
                    <a:pt x="1377" y="868"/>
                  </a:cubicBezTo>
                  <a:cubicBezTo>
                    <a:pt x="1378" y="867"/>
                    <a:pt x="1378" y="867"/>
                    <a:pt x="1379" y="866"/>
                  </a:cubicBezTo>
                  <a:cubicBezTo>
                    <a:pt x="1380" y="865"/>
                    <a:pt x="1380" y="864"/>
                    <a:pt x="1381" y="863"/>
                  </a:cubicBezTo>
                  <a:cubicBezTo>
                    <a:pt x="1381" y="863"/>
                    <a:pt x="1382" y="863"/>
                    <a:pt x="1382" y="862"/>
                  </a:cubicBezTo>
                  <a:cubicBezTo>
                    <a:pt x="1382" y="862"/>
                    <a:pt x="1382" y="862"/>
                    <a:pt x="1382" y="862"/>
                  </a:cubicBezTo>
                  <a:cubicBezTo>
                    <a:pt x="1382" y="862"/>
                    <a:pt x="1382" y="862"/>
                    <a:pt x="1383" y="862"/>
                  </a:cubicBezTo>
                  <a:cubicBezTo>
                    <a:pt x="1383" y="862"/>
                    <a:pt x="1383" y="861"/>
                    <a:pt x="1383" y="861"/>
                  </a:cubicBezTo>
                  <a:cubicBezTo>
                    <a:pt x="1383" y="861"/>
                    <a:pt x="1383" y="861"/>
                    <a:pt x="1384" y="861"/>
                  </a:cubicBezTo>
                  <a:cubicBezTo>
                    <a:pt x="1384" y="860"/>
                    <a:pt x="1385" y="860"/>
                    <a:pt x="1386" y="859"/>
                  </a:cubicBezTo>
                  <a:cubicBezTo>
                    <a:pt x="1387" y="859"/>
                    <a:pt x="1388" y="858"/>
                    <a:pt x="1389" y="857"/>
                  </a:cubicBezTo>
                  <a:cubicBezTo>
                    <a:pt x="1389" y="857"/>
                    <a:pt x="1390" y="856"/>
                    <a:pt x="1391" y="856"/>
                  </a:cubicBezTo>
                  <a:cubicBezTo>
                    <a:pt x="1392" y="855"/>
                    <a:pt x="1394" y="854"/>
                    <a:pt x="1395" y="854"/>
                  </a:cubicBezTo>
                  <a:cubicBezTo>
                    <a:pt x="1395" y="854"/>
                    <a:pt x="1395" y="854"/>
                    <a:pt x="1396" y="853"/>
                  </a:cubicBezTo>
                  <a:cubicBezTo>
                    <a:pt x="1396" y="853"/>
                    <a:pt x="1396" y="854"/>
                    <a:pt x="1396" y="854"/>
                  </a:cubicBezTo>
                  <a:cubicBezTo>
                    <a:pt x="1397" y="853"/>
                    <a:pt x="1399" y="854"/>
                    <a:pt x="1401" y="853"/>
                  </a:cubicBezTo>
                  <a:cubicBezTo>
                    <a:pt x="1401" y="853"/>
                    <a:pt x="1401" y="853"/>
                    <a:pt x="1401" y="853"/>
                  </a:cubicBezTo>
                  <a:cubicBezTo>
                    <a:pt x="1406" y="862"/>
                    <a:pt x="1415" y="854"/>
                    <a:pt x="1420" y="851"/>
                  </a:cubicBezTo>
                  <a:cubicBezTo>
                    <a:pt x="1427" y="848"/>
                    <a:pt x="1431" y="848"/>
                    <a:pt x="1440" y="848"/>
                  </a:cubicBezTo>
                  <a:cubicBezTo>
                    <a:pt x="1429" y="840"/>
                    <a:pt x="1399" y="832"/>
                    <a:pt x="1396" y="851"/>
                  </a:cubicBezTo>
                  <a:cubicBezTo>
                    <a:pt x="1395" y="851"/>
                    <a:pt x="1394" y="852"/>
                    <a:pt x="1394" y="852"/>
                  </a:cubicBezTo>
                  <a:cubicBezTo>
                    <a:pt x="1392" y="853"/>
                    <a:pt x="1391" y="853"/>
                    <a:pt x="1390" y="854"/>
                  </a:cubicBezTo>
                  <a:cubicBezTo>
                    <a:pt x="1389" y="855"/>
                    <a:pt x="1388" y="855"/>
                    <a:pt x="1387" y="856"/>
                  </a:cubicBezTo>
                  <a:cubicBezTo>
                    <a:pt x="1386" y="856"/>
                    <a:pt x="1386" y="857"/>
                    <a:pt x="1385" y="857"/>
                  </a:cubicBezTo>
                  <a:cubicBezTo>
                    <a:pt x="1385" y="857"/>
                    <a:pt x="1385" y="857"/>
                    <a:pt x="1385" y="856"/>
                  </a:cubicBezTo>
                  <a:cubicBezTo>
                    <a:pt x="1386" y="856"/>
                    <a:pt x="1386" y="855"/>
                    <a:pt x="1386" y="854"/>
                  </a:cubicBezTo>
                  <a:cubicBezTo>
                    <a:pt x="1388" y="851"/>
                    <a:pt x="1389" y="849"/>
                    <a:pt x="1389" y="847"/>
                  </a:cubicBezTo>
                  <a:cubicBezTo>
                    <a:pt x="1390" y="845"/>
                    <a:pt x="1390" y="843"/>
                    <a:pt x="1390" y="842"/>
                  </a:cubicBezTo>
                  <a:cubicBezTo>
                    <a:pt x="1390" y="840"/>
                    <a:pt x="1390" y="840"/>
                    <a:pt x="1390" y="840"/>
                  </a:cubicBezTo>
                  <a:cubicBezTo>
                    <a:pt x="1390" y="840"/>
                    <a:pt x="1390" y="840"/>
                    <a:pt x="1390" y="842"/>
                  </a:cubicBezTo>
                  <a:cubicBezTo>
                    <a:pt x="1389" y="843"/>
                    <a:pt x="1389" y="844"/>
                    <a:pt x="1388" y="846"/>
                  </a:cubicBezTo>
                  <a:cubicBezTo>
                    <a:pt x="1387" y="848"/>
                    <a:pt x="1386" y="851"/>
                    <a:pt x="1384" y="853"/>
                  </a:cubicBezTo>
                  <a:cubicBezTo>
                    <a:pt x="1384" y="854"/>
                    <a:pt x="1383" y="854"/>
                    <a:pt x="1383" y="855"/>
                  </a:cubicBezTo>
                  <a:cubicBezTo>
                    <a:pt x="1382" y="856"/>
                    <a:pt x="1382" y="856"/>
                    <a:pt x="1381" y="857"/>
                  </a:cubicBezTo>
                  <a:cubicBezTo>
                    <a:pt x="1380" y="858"/>
                    <a:pt x="1379" y="860"/>
                    <a:pt x="1378" y="861"/>
                  </a:cubicBezTo>
                  <a:cubicBezTo>
                    <a:pt x="1378" y="862"/>
                    <a:pt x="1377" y="863"/>
                    <a:pt x="1376" y="864"/>
                  </a:cubicBezTo>
                  <a:cubicBezTo>
                    <a:pt x="1376" y="864"/>
                    <a:pt x="1375" y="865"/>
                    <a:pt x="1374" y="866"/>
                  </a:cubicBezTo>
                  <a:cubicBezTo>
                    <a:pt x="1373" y="867"/>
                    <a:pt x="1371" y="869"/>
                    <a:pt x="1370" y="870"/>
                  </a:cubicBezTo>
                  <a:cubicBezTo>
                    <a:pt x="1369" y="871"/>
                    <a:pt x="1368" y="872"/>
                    <a:pt x="1367" y="872"/>
                  </a:cubicBezTo>
                  <a:cubicBezTo>
                    <a:pt x="1367" y="873"/>
                    <a:pt x="1366" y="874"/>
                    <a:pt x="1365" y="875"/>
                  </a:cubicBezTo>
                  <a:cubicBezTo>
                    <a:pt x="1364" y="875"/>
                    <a:pt x="1363" y="876"/>
                    <a:pt x="1362" y="877"/>
                  </a:cubicBezTo>
                  <a:cubicBezTo>
                    <a:pt x="1361" y="877"/>
                    <a:pt x="1360" y="878"/>
                    <a:pt x="1359" y="878"/>
                  </a:cubicBezTo>
                  <a:cubicBezTo>
                    <a:pt x="1358" y="879"/>
                    <a:pt x="1357" y="880"/>
                    <a:pt x="1356" y="880"/>
                  </a:cubicBezTo>
                  <a:cubicBezTo>
                    <a:pt x="1355" y="881"/>
                    <a:pt x="1353" y="881"/>
                    <a:pt x="1352" y="882"/>
                  </a:cubicBezTo>
                  <a:cubicBezTo>
                    <a:pt x="1351" y="882"/>
                    <a:pt x="1350" y="883"/>
                    <a:pt x="1349" y="883"/>
                  </a:cubicBezTo>
                  <a:cubicBezTo>
                    <a:pt x="1348" y="884"/>
                    <a:pt x="1346" y="884"/>
                    <a:pt x="1345" y="884"/>
                  </a:cubicBezTo>
                  <a:cubicBezTo>
                    <a:pt x="1344" y="885"/>
                    <a:pt x="1343" y="885"/>
                    <a:pt x="1342" y="885"/>
                  </a:cubicBezTo>
                  <a:cubicBezTo>
                    <a:pt x="1340" y="886"/>
                    <a:pt x="1340" y="886"/>
                    <a:pt x="1340" y="886"/>
                  </a:cubicBezTo>
                  <a:cubicBezTo>
                    <a:pt x="1339" y="886"/>
                    <a:pt x="1338" y="886"/>
                    <a:pt x="1338" y="886"/>
                  </a:cubicBezTo>
                  <a:cubicBezTo>
                    <a:pt x="1336" y="887"/>
                    <a:pt x="1336" y="887"/>
                    <a:pt x="1336" y="887"/>
                  </a:cubicBezTo>
                  <a:cubicBezTo>
                    <a:pt x="1335" y="887"/>
                    <a:pt x="1335" y="887"/>
                    <a:pt x="1335" y="887"/>
                  </a:cubicBezTo>
                  <a:cubicBezTo>
                    <a:pt x="1335" y="887"/>
                    <a:pt x="1335" y="887"/>
                    <a:pt x="1335" y="887"/>
                  </a:cubicBezTo>
                  <a:cubicBezTo>
                    <a:pt x="1335" y="887"/>
                    <a:pt x="1335" y="887"/>
                    <a:pt x="1335" y="887"/>
                  </a:cubicBezTo>
                  <a:cubicBezTo>
                    <a:pt x="1334" y="887"/>
                    <a:pt x="1334" y="887"/>
                    <a:pt x="1334" y="887"/>
                  </a:cubicBezTo>
                  <a:cubicBezTo>
                    <a:pt x="1334" y="887"/>
                    <a:pt x="1334" y="887"/>
                    <a:pt x="1334" y="887"/>
                  </a:cubicBezTo>
                  <a:cubicBezTo>
                    <a:pt x="1334" y="887"/>
                    <a:pt x="1334" y="887"/>
                    <a:pt x="1334" y="887"/>
                  </a:cubicBezTo>
                  <a:cubicBezTo>
                    <a:pt x="1332" y="887"/>
                    <a:pt x="1332" y="887"/>
                    <a:pt x="1332" y="887"/>
                  </a:cubicBezTo>
                  <a:cubicBezTo>
                    <a:pt x="1330" y="887"/>
                    <a:pt x="1330" y="887"/>
                    <a:pt x="1330" y="887"/>
                  </a:cubicBezTo>
                  <a:cubicBezTo>
                    <a:pt x="1325" y="888"/>
                    <a:pt x="1319" y="888"/>
                    <a:pt x="1314" y="887"/>
                  </a:cubicBezTo>
                  <a:cubicBezTo>
                    <a:pt x="1309" y="887"/>
                    <a:pt x="1303" y="887"/>
                    <a:pt x="1298" y="886"/>
                  </a:cubicBezTo>
                  <a:cubicBezTo>
                    <a:pt x="1296" y="886"/>
                    <a:pt x="1293" y="886"/>
                    <a:pt x="1290" y="886"/>
                  </a:cubicBezTo>
                  <a:cubicBezTo>
                    <a:pt x="1316" y="866"/>
                    <a:pt x="1351" y="856"/>
                    <a:pt x="1378" y="840"/>
                  </a:cubicBezTo>
                  <a:cubicBezTo>
                    <a:pt x="1414" y="818"/>
                    <a:pt x="1418" y="818"/>
                    <a:pt x="1458" y="823"/>
                  </a:cubicBezTo>
                  <a:cubicBezTo>
                    <a:pt x="1489" y="828"/>
                    <a:pt x="1542" y="852"/>
                    <a:pt x="1580" y="834"/>
                  </a:cubicBezTo>
                  <a:cubicBezTo>
                    <a:pt x="1551" y="835"/>
                    <a:pt x="1534" y="829"/>
                    <a:pt x="1514" y="822"/>
                  </a:cubicBezTo>
                  <a:cubicBezTo>
                    <a:pt x="1557" y="804"/>
                    <a:pt x="1576" y="789"/>
                    <a:pt x="1611" y="786"/>
                  </a:cubicBezTo>
                  <a:cubicBezTo>
                    <a:pt x="1571" y="778"/>
                    <a:pt x="1516" y="814"/>
                    <a:pt x="1503" y="813"/>
                  </a:cubicBezTo>
                  <a:cubicBezTo>
                    <a:pt x="1488" y="812"/>
                    <a:pt x="1457" y="807"/>
                    <a:pt x="1444" y="802"/>
                  </a:cubicBezTo>
                  <a:cubicBezTo>
                    <a:pt x="1406" y="786"/>
                    <a:pt x="1451" y="752"/>
                    <a:pt x="1470" y="729"/>
                  </a:cubicBezTo>
                  <a:cubicBezTo>
                    <a:pt x="1472" y="729"/>
                    <a:pt x="1473" y="728"/>
                    <a:pt x="1475" y="727"/>
                  </a:cubicBezTo>
                  <a:cubicBezTo>
                    <a:pt x="1477" y="726"/>
                    <a:pt x="1479" y="725"/>
                    <a:pt x="1481" y="724"/>
                  </a:cubicBezTo>
                  <a:cubicBezTo>
                    <a:pt x="1481" y="724"/>
                    <a:pt x="1482" y="724"/>
                    <a:pt x="1482" y="724"/>
                  </a:cubicBezTo>
                  <a:cubicBezTo>
                    <a:pt x="1482" y="725"/>
                    <a:pt x="1483" y="725"/>
                    <a:pt x="1483" y="725"/>
                  </a:cubicBezTo>
                  <a:cubicBezTo>
                    <a:pt x="1484" y="725"/>
                    <a:pt x="1484" y="725"/>
                    <a:pt x="1484" y="726"/>
                  </a:cubicBezTo>
                  <a:cubicBezTo>
                    <a:pt x="1484" y="726"/>
                    <a:pt x="1484" y="726"/>
                    <a:pt x="1485" y="726"/>
                  </a:cubicBezTo>
                  <a:cubicBezTo>
                    <a:pt x="1485" y="726"/>
                    <a:pt x="1485" y="726"/>
                    <a:pt x="1485" y="726"/>
                  </a:cubicBezTo>
                  <a:cubicBezTo>
                    <a:pt x="1486" y="726"/>
                    <a:pt x="1486" y="726"/>
                    <a:pt x="1487" y="726"/>
                  </a:cubicBezTo>
                  <a:cubicBezTo>
                    <a:pt x="1488" y="727"/>
                    <a:pt x="1488" y="727"/>
                    <a:pt x="1489" y="727"/>
                  </a:cubicBezTo>
                  <a:cubicBezTo>
                    <a:pt x="1490" y="727"/>
                    <a:pt x="1491" y="728"/>
                    <a:pt x="1491" y="728"/>
                  </a:cubicBezTo>
                  <a:cubicBezTo>
                    <a:pt x="1492" y="729"/>
                    <a:pt x="1493" y="729"/>
                    <a:pt x="1494" y="729"/>
                  </a:cubicBezTo>
                  <a:cubicBezTo>
                    <a:pt x="1494" y="730"/>
                    <a:pt x="1495" y="730"/>
                    <a:pt x="1496" y="731"/>
                  </a:cubicBezTo>
                  <a:cubicBezTo>
                    <a:pt x="1496" y="731"/>
                    <a:pt x="1496" y="731"/>
                    <a:pt x="1496" y="731"/>
                  </a:cubicBezTo>
                  <a:cubicBezTo>
                    <a:pt x="1495" y="749"/>
                    <a:pt x="1505" y="750"/>
                    <a:pt x="1519" y="741"/>
                  </a:cubicBezTo>
                  <a:cubicBezTo>
                    <a:pt x="1514" y="733"/>
                    <a:pt x="1510" y="721"/>
                    <a:pt x="1498" y="729"/>
                  </a:cubicBezTo>
                  <a:cubicBezTo>
                    <a:pt x="1497" y="728"/>
                    <a:pt x="1497" y="728"/>
                    <a:pt x="1497" y="728"/>
                  </a:cubicBezTo>
                  <a:cubicBezTo>
                    <a:pt x="1497" y="728"/>
                    <a:pt x="1497" y="728"/>
                    <a:pt x="1497" y="728"/>
                  </a:cubicBezTo>
                  <a:cubicBezTo>
                    <a:pt x="1496" y="728"/>
                    <a:pt x="1495" y="728"/>
                    <a:pt x="1495" y="727"/>
                  </a:cubicBezTo>
                  <a:cubicBezTo>
                    <a:pt x="1494" y="727"/>
                    <a:pt x="1493" y="726"/>
                    <a:pt x="1493" y="726"/>
                  </a:cubicBezTo>
                  <a:cubicBezTo>
                    <a:pt x="1492" y="726"/>
                    <a:pt x="1491" y="725"/>
                    <a:pt x="1490" y="725"/>
                  </a:cubicBezTo>
                  <a:cubicBezTo>
                    <a:pt x="1489" y="725"/>
                    <a:pt x="1489" y="724"/>
                    <a:pt x="1488" y="724"/>
                  </a:cubicBezTo>
                  <a:cubicBezTo>
                    <a:pt x="1487" y="724"/>
                    <a:pt x="1486" y="724"/>
                    <a:pt x="1486" y="723"/>
                  </a:cubicBezTo>
                  <a:cubicBezTo>
                    <a:pt x="1486" y="723"/>
                    <a:pt x="1485" y="723"/>
                    <a:pt x="1485" y="723"/>
                  </a:cubicBezTo>
                  <a:cubicBezTo>
                    <a:pt x="1485" y="723"/>
                    <a:pt x="1485" y="723"/>
                    <a:pt x="1485" y="723"/>
                  </a:cubicBezTo>
                  <a:cubicBezTo>
                    <a:pt x="1484" y="723"/>
                    <a:pt x="1484" y="723"/>
                    <a:pt x="1484" y="723"/>
                  </a:cubicBezTo>
                  <a:cubicBezTo>
                    <a:pt x="1483" y="723"/>
                    <a:pt x="1483" y="723"/>
                    <a:pt x="1482" y="723"/>
                  </a:cubicBezTo>
                  <a:cubicBezTo>
                    <a:pt x="1482" y="724"/>
                    <a:pt x="1482" y="724"/>
                    <a:pt x="1482" y="724"/>
                  </a:cubicBezTo>
                  <a:cubicBezTo>
                    <a:pt x="1483" y="723"/>
                    <a:pt x="1485" y="722"/>
                    <a:pt x="1487" y="720"/>
                  </a:cubicBezTo>
                  <a:cubicBezTo>
                    <a:pt x="1488" y="720"/>
                    <a:pt x="1489" y="719"/>
                    <a:pt x="1489" y="718"/>
                  </a:cubicBezTo>
                  <a:cubicBezTo>
                    <a:pt x="1490" y="718"/>
                    <a:pt x="1490" y="718"/>
                    <a:pt x="1490" y="718"/>
                  </a:cubicBezTo>
                  <a:cubicBezTo>
                    <a:pt x="1490" y="717"/>
                    <a:pt x="1490" y="717"/>
                    <a:pt x="1490" y="717"/>
                  </a:cubicBezTo>
                  <a:cubicBezTo>
                    <a:pt x="1491" y="717"/>
                    <a:pt x="1491" y="717"/>
                    <a:pt x="1491" y="717"/>
                  </a:cubicBezTo>
                  <a:cubicBezTo>
                    <a:pt x="1491" y="716"/>
                    <a:pt x="1491" y="716"/>
                    <a:pt x="1492" y="715"/>
                  </a:cubicBezTo>
                  <a:cubicBezTo>
                    <a:pt x="1493" y="714"/>
                    <a:pt x="1495" y="712"/>
                    <a:pt x="1496" y="710"/>
                  </a:cubicBezTo>
                  <a:cubicBezTo>
                    <a:pt x="1497" y="709"/>
                    <a:pt x="1497" y="708"/>
                    <a:pt x="1498" y="707"/>
                  </a:cubicBezTo>
                  <a:cubicBezTo>
                    <a:pt x="1498" y="707"/>
                    <a:pt x="1499" y="707"/>
                    <a:pt x="1499" y="707"/>
                  </a:cubicBezTo>
                  <a:cubicBezTo>
                    <a:pt x="1499" y="707"/>
                    <a:pt x="1500" y="707"/>
                    <a:pt x="1500" y="707"/>
                  </a:cubicBezTo>
                  <a:cubicBezTo>
                    <a:pt x="1501" y="707"/>
                    <a:pt x="1501" y="707"/>
                    <a:pt x="1501" y="706"/>
                  </a:cubicBezTo>
                  <a:cubicBezTo>
                    <a:pt x="1502" y="706"/>
                    <a:pt x="1502" y="706"/>
                    <a:pt x="1502" y="706"/>
                  </a:cubicBezTo>
                  <a:cubicBezTo>
                    <a:pt x="1503" y="706"/>
                    <a:pt x="1503" y="706"/>
                    <a:pt x="1504" y="706"/>
                  </a:cubicBezTo>
                  <a:cubicBezTo>
                    <a:pt x="1504" y="706"/>
                    <a:pt x="1505" y="706"/>
                    <a:pt x="1506" y="706"/>
                  </a:cubicBezTo>
                  <a:cubicBezTo>
                    <a:pt x="1506" y="706"/>
                    <a:pt x="1506" y="705"/>
                    <a:pt x="1507" y="705"/>
                  </a:cubicBezTo>
                  <a:cubicBezTo>
                    <a:pt x="1507" y="705"/>
                    <a:pt x="1507" y="705"/>
                    <a:pt x="1508" y="705"/>
                  </a:cubicBezTo>
                  <a:cubicBezTo>
                    <a:pt x="1508" y="705"/>
                    <a:pt x="1509" y="705"/>
                    <a:pt x="1510" y="705"/>
                  </a:cubicBezTo>
                  <a:cubicBezTo>
                    <a:pt x="1511" y="705"/>
                    <a:pt x="1513" y="705"/>
                    <a:pt x="1514" y="705"/>
                  </a:cubicBezTo>
                  <a:cubicBezTo>
                    <a:pt x="1516" y="705"/>
                    <a:pt x="1517" y="705"/>
                    <a:pt x="1519" y="705"/>
                  </a:cubicBezTo>
                  <a:cubicBezTo>
                    <a:pt x="1521" y="706"/>
                    <a:pt x="1522" y="706"/>
                    <a:pt x="1524" y="706"/>
                  </a:cubicBezTo>
                  <a:cubicBezTo>
                    <a:pt x="1525" y="706"/>
                    <a:pt x="1526" y="707"/>
                    <a:pt x="1527" y="707"/>
                  </a:cubicBezTo>
                  <a:cubicBezTo>
                    <a:pt x="1528" y="714"/>
                    <a:pt x="1532" y="722"/>
                    <a:pt x="1538" y="725"/>
                  </a:cubicBezTo>
                  <a:cubicBezTo>
                    <a:pt x="1546" y="729"/>
                    <a:pt x="1553" y="721"/>
                    <a:pt x="1561" y="718"/>
                  </a:cubicBezTo>
                  <a:cubicBezTo>
                    <a:pt x="1551" y="709"/>
                    <a:pt x="1541" y="687"/>
                    <a:pt x="1527" y="704"/>
                  </a:cubicBezTo>
                  <a:cubicBezTo>
                    <a:pt x="1527" y="704"/>
                    <a:pt x="1527" y="704"/>
                    <a:pt x="1527" y="704"/>
                  </a:cubicBezTo>
                  <a:cubicBezTo>
                    <a:pt x="1527" y="704"/>
                    <a:pt x="1527" y="703"/>
                    <a:pt x="1527" y="703"/>
                  </a:cubicBezTo>
                  <a:cubicBezTo>
                    <a:pt x="1526" y="704"/>
                    <a:pt x="1526" y="704"/>
                    <a:pt x="1526" y="704"/>
                  </a:cubicBezTo>
                  <a:cubicBezTo>
                    <a:pt x="1526" y="704"/>
                    <a:pt x="1525" y="704"/>
                    <a:pt x="1524" y="704"/>
                  </a:cubicBezTo>
                  <a:cubicBezTo>
                    <a:pt x="1523" y="703"/>
                    <a:pt x="1521" y="703"/>
                    <a:pt x="1519" y="703"/>
                  </a:cubicBezTo>
                  <a:cubicBezTo>
                    <a:pt x="1518" y="703"/>
                    <a:pt x="1516" y="703"/>
                    <a:pt x="1514" y="703"/>
                  </a:cubicBezTo>
                  <a:cubicBezTo>
                    <a:pt x="1513" y="703"/>
                    <a:pt x="1511" y="703"/>
                    <a:pt x="1510" y="703"/>
                  </a:cubicBezTo>
                  <a:cubicBezTo>
                    <a:pt x="1509" y="703"/>
                    <a:pt x="1508" y="703"/>
                    <a:pt x="1508" y="703"/>
                  </a:cubicBezTo>
                  <a:cubicBezTo>
                    <a:pt x="1507" y="703"/>
                    <a:pt x="1507" y="703"/>
                    <a:pt x="1506" y="703"/>
                  </a:cubicBezTo>
                  <a:cubicBezTo>
                    <a:pt x="1506" y="703"/>
                    <a:pt x="1506" y="703"/>
                    <a:pt x="1505" y="703"/>
                  </a:cubicBezTo>
                  <a:cubicBezTo>
                    <a:pt x="1505" y="703"/>
                    <a:pt x="1504" y="703"/>
                    <a:pt x="1503" y="703"/>
                  </a:cubicBezTo>
                  <a:cubicBezTo>
                    <a:pt x="1503" y="703"/>
                    <a:pt x="1502" y="704"/>
                    <a:pt x="1502" y="704"/>
                  </a:cubicBezTo>
                  <a:cubicBezTo>
                    <a:pt x="1501" y="704"/>
                    <a:pt x="1501" y="704"/>
                    <a:pt x="1501" y="704"/>
                  </a:cubicBezTo>
                  <a:cubicBezTo>
                    <a:pt x="1500" y="704"/>
                    <a:pt x="1500" y="704"/>
                    <a:pt x="1500" y="704"/>
                  </a:cubicBezTo>
                  <a:cubicBezTo>
                    <a:pt x="1500" y="704"/>
                    <a:pt x="1499" y="704"/>
                    <a:pt x="1499" y="705"/>
                  </a:cubicBezTo>
                  <a:cubicBezTo>
                    <a:pt x="1500" y="702"/>
                    <a:pt x="1501" y="700"/>
                    <a:pt x="1502" y="698"/>
                  </a:cubicBezTo>
                  <a:cubicBezTo>
                    <a:pt x="1504" y="694"/>
                    <a:pt x="1506" y="690"/>
                    <a:pt x="1508" y="687"/>
                  </a:cubicBezTo>
                  <a:cubicBezTo>
                    <a:pt x="1510" y="683"/>
                    <a:pt x="1513" y="680"/>
                    <a:pt x="1516" y="677"/>
                  </a:cubicBezTo>
                  <a:cubicBezTo>
                    <a:pt x="1519" y="675"/>
                    <a:pt x="1522" y="673"/>
                    <a:pt x="1526" y="672"/>
                  </a:cubicBezTo>
                  <a:cubicBezTo>
                    <a:pt x="1529" y="670"/>
                    <a:pt x="1533" y="669"/>
                    <a:pt x="1537" y="668"/>
                  </a:cubicBezTo>
                  <a:cubicBezTo>
                    <a:pt x="1544" y="666"/>
                    <a:pt x="1551" y="666"/>
                    <a:pt x="1558" y="665"/>
                  </a:cubicBezTo>
                  <a:cubicBezTo>
                    <a:pt x="1559" y="665"/>
                    <a:pt x="1561" y="665"/>
                    <a:pt x="1562" y="665"/>
                  </a:cubicBezTo>
                  <a:cubicBezTo>
                    <a:pt x="1564" y="665"/>
                    <a:pt x="1566" y="665"/>
                    <a:pt x="1567" y="665"/>
                  </a:cubicBezTo>
                  <a:cubicBezTo>
                    <a:pt x="1569" y="665"/>
                    <a:pt x="1571" y="665"/>
                    <a:pt x="1573" y="665"/>
                  </a:cubicBezTo>
                  <a:cubicBezTo>
                    <a:pt x="1576" y="668"/>
                    <a:pt x="1580" y="670"/>
                    <a:pt x="1583" y="673"/>
                  </a:cubicBezTo>
                  <a:cubicBezTo>
                    <a:pt x="1580" y="670"/>
                    <a:pt x="1578" y="668"/>
                    <a:pt x="1576" y="665"/>
                  </a:cubicBezTo>
                  <a:cubicBezTo>
                    <a:pt x="1581" y="666"/>
                    <a:pt x="1585" y="667"/>
                    <a:pt x="1589" y="668"/>
                  </a:cubicBezTo>
                  <a:cubicBezTo>
                    <a:pt x="1589" y="668"/>
                    <a:pt x="1589" y="668"/>
                    <a:pt x="1589" y="668"/>
                  </a:cubicBezTo>
                  <a:cubicBezTo>
                    <a:pt x="1589" y="668"/>
                    <a:pt x="1589" y="668"/>
                    <a:pt x="1589" y="668"/>
                  </a:cubicBezTo>
                  <a:cubicBezTo>
                    <a:pt x="1589" y="668"/>
                    <a:pt x="1590" y="668"/>
                    <a:pt x="1590" y="668"/>
                  </a:cubicBezTo>
                  <a:cubicBezTo>
                    <a:pt x="1590" y="668"/>
                    <a:pt x="1590" y="668"/>
                    <a:pt x="1590" y="668"/>
                  </a:cubicBezTo>
                  <a:cubicBezTo>
                    <a:pt x="1590" y="669"/>
                    <a:pt x="1591" y="669"/>
                    <a:pt x="1591" y="670"/>
                  </a:cubicBezTo>
                  <a:cubicBezTo>
                    <a:pt x="1592" y="670"/>
                    <a:pt x="1592" y="671"/>
                    <a:pt x="1593" y="671"/>
                  </a:cubicBezTo>
                  <a:cubicBezTo>
                    <a:pt x="1593" y="672"/>
                    <a:pt x="1594" y="672"/>
                    <a:pt x="1594" y="673"/>
                  </a:cubicBezTo>
                  <a:cubicBezTo>
                    <a:pt x="1595" y="673"/>
                    <a:pt x="1595" y="674"/>
                    <a:pt x="1596" y="675"/>
                  </a:cubicBezTo>
                  <a:cubicBezTo>
                    <a:pt x="1596" y="675"/>
                    <a:pt x="1597" y="676"/>
                    <a:pt x="1597" y="676"/>
                  </a:cubicBezTo>
                  <a:cubicBezTo>
                    <a:pt x="1596" y="687"/>
                    <a:pt x="1599" y="697"/>
                    <a:pt x="1610" y="699"/>
                  </a:cubicBezTo>
                  <a:cubicBezTo>
                    <a:pt x="1609" y="688"/>
                    <a:pt x="1609" y="678"/>
                    <a:pt x="1598" y="673"/>
                  </a:cubicBezTo>
                  <a:cubicBezTo>
                    <a:pt x="1598" y="673"/>
                    <a:pt x="1598" y="673"/>
                    <a:pt x="1598" y="673"/>
                  </a:cubicBezTo>
                  <a:cubicBezTo>
                    <a:pt x="1598" y="673"/>
                    <a:pt x="1598" y="673"/>
                    <a:pt x="1598" y="673"/>
                  </a:cubicBezTo>
                  <a:cubicBezTo>
                    <a:pt x="1597" y="672"/>
                    <a:pt x="1597" y="672"/>
                    <a:pt x="1596" y="671"/>
                  </a:cubicBezTo>
                  <a:cubicBezTo>
                    <a:pt x="1596" y="671"/>
                    <a:pt x="1596" y="671"/>
                    <a:pt x="1595" y="670"/>
                  </a:cubicBezTo>
                  <a:cubicBezTo>
                    <a:pt x="1596" y="671"/>
                    <a:pt x="1597" y="671"/>
                    <a:pt x="1597" y="671"/>
                  </a:cubicBezTo>
                  <a:cubicBezTo>
                    <a:pt x="1598" y="672"/>
                    <a:pt x="1599" y="672"/>
                    <a:pt x="1599" y="673"/>
                  </a:cubicBezTo>
                  <a:cubicBezTo>
                    <a:pt x="1599" y="673"/>
                    <a:pt x="1600" y="673"/>
                    <a:pt x="1600" y="673"/>
                  </a:cubicBezTo>
                  <a:cubicBezTo>
                    <a:pt x="1600" y="673"/>
                    <a:pt x="1600" y="673"/>
                    <a:pt x="1599" y="673"/>
                  </a:cubicBezTo>
                  <a:cubicBezTo>
                    <a:pt x="1599" y="672"/>
                    <a:pt x="1598" y="672"/>
                    <a:pt x="1597" y="671"/>
                  </a:cubicBezTo>
                  <a:cubicBezTo>
                    <a:pt x="1596" y="670"/>
                    <a:pt x="1595" y="669"/>
                    <a:pt x="1593" y="668"/>
                  </a:cubicBezTo>
                  <a:cubicBezTo>
                    <a:pt x="1593" y="668"/>
                    <a:pt x="1593" y="668"/>
                    <a:pt x="1593" y="668"/>
                  </a:cubicBezTo>
                  <a:cubicBezTo>
                    <a:pt x="1592" y="667"/>
                    <a:pt x="1592" y="667"/>
                    <a:pt x="1592" y="667"/>
                  </a:cubicBezTo>
                  <a:cubicBezTo>
                    <a:pt x="1591" y="667"/>
                    <a:pt x="1591" y="666"/>
                    <a:pt x="1591" y="666"/>
                  </a:cubicBezTo>
                  <a:cubicBezTo>
                    <a:pt x="1591" y="666"/>
                    <a:pt x="1591" y="666"/>
                    <a:pt x="1591" y="666"/>
                  </a:cubicBezTo>
                  <a:cubicBezTo>
                    <a:pt x="1591" y="666"/>
                    <a:pt x="1590" y="666"/>
                    <a:pt x="1590" y="666"/>
                  </a:cubicBezTo>
                  <a:cubicBezTo>
                    <a:pt x="1590" y="666"/>
                    <a:pt x="1589" y="666"/>
                    <a:pt x="1589" y="665"/>
                  </a:cubicBezTo>
                  <a:cubicBezTo>
                    <a:pt x="1588" y="665"/>
                    <a:pt x="1588" y="665"/>
                    <a:pt x="1588" y="665"/>
                  </a:cubicBezTo>
                  <a:cubicBezTo>
                    <a:pt x="1588" y="665"/>
                    <a:pt x="1588" y="665"/>
                    <a:pt x="1588" y="666"/>
                  </a:cubicBezTo>
                  <a:cubicBezTo>
                    <a:pt x="1585" y="665"/>
                    <a:pt x="1582" y="664"/>
                    <a:pt x="1578" y="663"/>
                  </a:cubicBezTo>
                  <a:cubicBezTo>
                    <a:pt x="1578" y="663"/>
                    <a:pt x="1579" y="662"/>
                    <a:pt x="1579" y="662"/>
                  </a:cubicBezTo>
                  <a:cubicBezTo>
                    <a:pt x="1580" y="661"/>
                    <a:pt x="1581" y="661"/>
                    <a:pt x="1581" y="660"/>
                  </a:cubicBezTo>
                  <a:cubicBezTo>
                    <a:pt x="1582" y="660"/>
                    <a:pt x="1582" y="660"/>
                    <a:pt x="1583" y="660"/>
                  </a:cubicBezTo>
                  <a:cubicBezTo>
                    <a:pt x="1583" y="660"/>
                    <a:pt x="1583" y="659"/>
                    <a:pt x="1583" y="659"/>
                  </a:cubicBezTo>
                  <a:cubicBezTo>
                    <a:pt x="1584" y="659"/>
                    <a:pt x="1584" y="659"/>
                    <a:pt x="1584" y="659"/>
                  </a:cubicBezTo>
                  <a:cubicBezTo>
                    <a:pt x="1584" y="658"/>
                    <a:pt x="1585" y="658"/>
                    <a:pt x="1585" y="657"/>
                  </a:cubicBezTo>
                  <a:cubicBezTo>
                    <a:pt x="1586" y="657"/>
                    <a:pt x="1586" y="657"/>
                    <a:pt x="1587" y="656"/>
                  </a:cubicBezTo>
                  <a:cubicBezTo>
                    <a:pt x="1587" y="656"/>
                    <a:pt x="1588" y="656"/>
                    <a:pt x="1588" y="655"/>
                  </a:cubicBezTo>
                  <a:cubicBezTo>
                    <a:pt x="1589" y="655"/>
                    <a:pt x="1589" y="654"/>
                    <a:pt x="1590" y="654"/>
                  </a:cubicBezTo>
                  <a:cubicBezTo>
                    <a:pt x="1591" y="653"/>
                    <a:pt x="1592" y="652"/>
                    <a:pt x="1594" y="652"/>
                  </a:cubicBezTo>
                  <a:cubicBezTo>
                    <a:pt x="1595" y="651"/>
                    <a:pt x="1596" y="650"/>
                    <a:pt x="1598" y="650"/>
                  </a:cubicBezTo>
                  <a:cubicBezTo>
                    <a:pt x="1599" y="649"/>
                    <a:pt x="1601" y="649"/>
                    <a:pt x="1602" y="648"/>
                  </a:cubicBezTo>
                  <a:cubicBezTo>
                    <a:pt x="1603" y="648"/>
                    <a:pt x="1605" y="647"/>
                    <a:pt x="1606" y="647"/>
                  </a:cubicBezTo>
                  <a:cubicBezTo>
                    <a:pt x="1606" y="647"/>
                    <a:pt x="1606" y="647"/>
                    <a:pt x="1606" y="647"/>
                  </a:cubicBezTo>
                  <a:cubicBezTo>
                    <a:pt x="1622" y="662"/>
                    <a:pt x="1632" y="650"/>
                    <a:pt x="1639" y="633"/>
                  </a:cubicBezTo>
                  <a:cubicBezTo>
                    <a:pt x="1625" y="640"/>
                    <a:pt x="1615" y="628"/>
                    <a:pt x="1604" y="645"/>
                  </a:cubicBezTo>
                  <a:cubicBezTo>
                    <a:pt x="1603" y="645"/>
                    <a:pt x="1602" y="645"/>
                    <a:pt x="1601" y="646"/>
                  </a:cubicBezTo>
                  <a:cubicBezTo>
                    <a:pt x="1600" y="646"/>
                    <a:pt x="1598" y="647"/>
                    <a:pt x="1597" y="647"/>
                  </a:cubicBezTo>
                  <a:cubicBezTo>
                    <a:pt x="1595" y="648"/>
                    <a:pt x="1594" y="649"/>
                    <a:pt x="1593" y="650"/>
                  </a:cubicBezTo>
                  <a:cubicBezTo>
                    <a:pt x="1591" y="650"/>
                    <a:pt x="1590" y="651"/>
                    <a:pt x="1589" y="652"/>
                  </a:cubicBezTo>
                  <a:cubicBezTo>
                    <a:pt x="1588" y="652"/>
                    <a:pt x="1587" y="653"/>
                    <a:pt x="1587" y="653"/>
                  </a:cubicBezTo>
                  <a:cubicBezTo>
                    <a:pt x="1586" y="653"/>
                    <a:pt x="1586" y="654"/>
                    <a:pt x="1585" y="654"/>
                  </a:cubicBezTo>
                  <a:cubicBezTo>
                    <a:pt x="1585" y="655"/>
                    <a:pt x="1584" y="655"/>
                    <a:pt x="1584" y="655"/>
                  </a:cubicBezTo>
                  <a:cubicBezTo>
                    <a:pt x="1583" y="656"/>
                    <a:pt x="1583" y="656"/>
                    <a:pt x="1582" y="657"/>
                  </a:cubicBezTo>
                  <a:cubicBezTo>
                    <a:pt x="1582" y="657"/>
                    <a:pt x="1582" y="657"/>
                    <a:pt x="1582" y="657"/>
                  </a:cubicBezTo>
                  <a:cubicBezTo>
                    <a:pt x="1581" y="657"/>
                    <a:pt x="1581" y="658"/>
                    <a:pt x="1581" y="658"/>
                  </a:cubicBezTo>
                  <a:cubicBezTo>
                    <a:pt x="1581" y="658"/>
                    <a:pt x="1580" y="659"/>
                    <a:pt x="1580" y="659"/>
                  </a:cubicBezTo>
                  <a:cubicBezTo>
                    <a:pt x="1580" y="659"/>
                    <a:pt x="1580" y="660"/>
                    <a:pt x="1579" y="660"/>
                  </a:cubicBezTo>
                  <a:cubicBezTo>
                    <a:pt x="1579" y="661"/>
                    <a:pt x="1579" y="661"/>
                    <a:pt x="1579" y="661"/>
                  </a:cubicBezTo>
                  <a:cubicBezTo>
                    <a:pt x="1578" y="662"/>
                    <a:pt x="1578" y="663"/>
                    <a:pt x="1578" y="663"/>
                  </a:cubicBezTo>
                  <a:cubicBezTo>
                    <a:pt x="1577" y="663"/>
                    <a:pt x="1577" y="663"/>
                    <a:pt x="1576" y="662"/>
                  </a:cubicBezTo>
                  <a:cubicBezTo>
                    <a:pt x="1575" y="662"/>
                    <a:pt x="1574" y="662"/>
                    <a:pt x="1573" y="662"/>
                  </a:cubicBezTo>
                  <a:cubicBezTo>
                    <a:pt x="1568" y="656"/>
                    <a:pt x="1564" y="652"/>
                    <a:pt x="1561" y="647"/>
                  </a:cubicBezTo>
                  <a:cubicBezTo>
                    <a:pt x="1562" y="645"/>
                    <a:pt x="1563" y="643"/>
                    <a:pt x="1564" y="640"/>
                  </a:cubicBezTo>
                  <a:cubicBezTo>
                    <a:pt x="1566" y="635"/>
                    <a:pt x="1568" y="630"/>
                    <a:pt x="1570" y="624"/>
                  </a:cubicBezTo>
                  <a:cubicBezTo>
                    <a:pt x="1571" y="622"/>
                    <a:pt x="1573" y="619"/>
                    <a:pt x="1574" y="616"/>
                  </a:cubicBezTo>
                  <a:cubicBezTo>
                    <a:pt x="1575" y="614"/>
                    <a:pt x="1576" y="611"/>
                    <a:pt x="1577" y="609"/>
                  </a:cubicBezTo>
                  <a:cubicBezTo>
                    <a:pt x="1577" y="607"/>
                    <a:pt x="1578" y="606"/>
                    <a:pt x="1579" y="605"/>
                  </a:cubicBezTo>
                  <a:cubicBezTo>
                    <a:pt x="1579" y="604"/>
                    <a:pt x="1580" y="603"/>
                    <a:pt x="1581" y="602"/>
                  </a:cubicBezTo>
                  <a:cubicBezTo>
                    <a:pt x="1581" y="602"/>
                    <a:pt x="1581" y="602"/>
                    <a:pt x="1581" y="602"/>
                  </a:cubicBezTo>
                  <a:cubicBezTo>
                    <a:pt x="1582" y="601"/>
                    <a:pt x="1582" y="601"/>
                    <a:pt x="1582" y="601"/>
                  </a:cubicBezTo>
                  <a:cubicBezTo>
                    <a:pt x="1582" y="601"/>
                    <a:pt x="1583" y="600"/>
                    <a:pt x="1583" y="600"/>
                  </a:cubicBezTo>
                  <a:cubicBezTo>
                    <a:pt x="1584" y="599"/>
                    <a:pt x="1585" y="599"/>
                    <a:pt x="1586" y="599"/>
                  </a:cubicBezTo>
                  <a:cubicBezTo>
                    <a:pt x="1587" y="598"/>
                    <a:pt x="1588" y="598"/>
                    <a:pt x="1589" y="598"/>
                  </a:cubicBezTo>
                  <a:cubicBezTo>
                    <a:pt x="1590" y="597"/>
                    <a:pt x="1590" y="597"/>
                    <a:pt x="1591" y="597"/>
                  </a:cubicBezTo>
                  <a:cubicBezTo>
                    <a:pt x="1591" y="597"/>
                    <a:pt x="1591" y="597"/>
                    <a:pt x="1591" y="597"/>
                  </a:cubicBezTo>
                  <a:cubicBezTo>
                    <a:pt x="1591" y="597"/>
                    <a:pt x="1592" y="597"/>
                    <a:pt x="1592" y="597"/>
                  </a:cubicBezTo>
                  <a:cubicBezTo>
                    <a:pt x="1592" y="597"/>
                    <a:pt x="1592" y="597"/>
                    <a:pt x="1593" y="597"/>
                  </a:cubicBezTo>
                  <a:cubicBezTo>
                    <a:pt x="1593" y="597"/>
                    <a:pt x="1593" y="597"/>
                    <a:pt x="1593" y="597"/>
                  </a:cubicBezTo>
                  <a:cubicBezTo>
                    <a:pt x="1593" y="596"/>
                    <a:pt x="1594" y="596"/>
                    <a:pt x="1594" y="596"/>
                  </a:cubicBezTo>
                  <a:cubicBezTo>
                    <a:pt x="1595" y="596"/>
                    <a:pt x="1595" y="596"/>
                    <a:pt x="1596" y="596"/>
                  </a:cubicBezTo>
                  <a:cubicBezTo>
                    <a:pt x="1599" y="595"/>
                    <a:pt x="1600" y="595"/>
                    <a:pt x="1600" y="595"/>
                  </a:cubicBezTo>
                  <a:cubicBezTo>
                    <a:pt x="1600" y="595"/>
                    <a:pt x="1600" y="595"/>
                    <a:pt x="1599" y="595"/>
                  </a:cubicBezTo>
                  <a:cubicBezTo>
                    <a:pt x="1598" y="595"/>
                    <a:pt x="1598" y="595"/>
                    <a:pt x="1597" y="595"/>
                  </a:cubicBezTo>
                  <a:cubicBezTo>
                    <a:pt x="1597" y="595"/>
                    <a:pt x="1597" y="595"/>
                    <a:pt x="1597" y="595"/>
                  </a:cubicBezTo>
                  <a:cubicBezTo>
                    <a:pt x="1598" y="594"/>
                    <a:pt x="1598" y="594"/>
                    <a:pt x="1599" y="593"/>
                  </a:cubicBezTo>
                  <a:cubicBezTo>
                    <a:pt x="1600" y="593"/>
                    <a:pt x="1601" y="593"/>
                    <a:pt x="1601" y="592"/>
                  </a:cubicBezTo>
                  <a:cubicBezTo>
                    <a:pt x="1602" y="592"/>
                    <a:pt x="1602" y="591"/>
                    <a:pt x="1603" y="591"/>
                  </a:cubicBezTo>
                  <a:cubicBezTo>
                    <a:pt x="1603" y="591"/>
                    <a:pt x="1603" y="591"/>
                    <a:pt x="1603" y="591"/>
                  </a:cubicBezTo>
                  <a:cubicBezTo>
                    <a:pt x="1604" y="590"/>
                    <a:pt x="1604" y="590"/>
                    <a:pt x="1604" y="590"/>
                  </a:cubicBezTo>
                  <a:cubicBezTo>
                    <a:pt x="1616" y="596"/>
                    <a:pt x="1619" y="584"/>
                    <a:pt x="1624" y="576"/>
                  </a:cubicBezTo>
                  <a:cubicBezTo>
                    <a:pt x="1610" y="570"/>
                    <a:pt x="1601" y="573"/>
                    <a:pt x="1603" y="588"/>
                  </a:cubicBezTo>
                  <a:cubicBezTo>
                    <a:pt x="1602" y="589"/>
                    <a:pt x="1602" y="589"/>
                    <a:pt x="1602" y="589"/>
                  </a:cubicBezTo>
                  <a:cubicBezTo>
                    <a:pt x="1602" y="589"/>
                    <a:pt x="1601" y="590"/>
                    <a:pt x="1600" y="590"/>
                  </a:cubicBezTo>
                  <a:cubicBezTo>
                    <a:pt x="1600" y="591"/>
                    <a:pt x="1599" y="591"/>
                    <a:pt x="1598" y="592"/>
                  </a:cubicBezTo>
                  <a:cubicBezTo>
                    <a:pt x="1597" y="592"/>
                    <a:pt x="1597" y="592"/>
                    <a:pt x="1596" y="593"/>
                  </a:cubicBezTo>
                  <a:cubicBezTo>
                    <a:pt x="1595" y="593"/>
                    <a:pt x="1595" y="593"/>
                    <a:pt x="1594" y="594"/>
                  </a:cubicBezTo>
                  <a:cubicBezTo>
                    <a:pt x="1593" y="594"/>
                    <a:pt x="1593" y="594"/>
                    <a:pt x="1592" y="595"/>
                  </a:cubicBezTo>
                  <a:cubicBezTo>
                    <a:pt x="1592" y="595"/>
                    <a:pt x="1592" y="595"/>
                    <a:pt x="1592" y="595"/>
                  </a:cubicBezTo>
                  <a:cubicBezTo>
                    <a:pt x="1592" y="595"/>
                    <a:pt x="1591" y="595"/>
                    <a:pt x="1591" y="595"/>
                  </a:cubicBezTo>
                  <a:cubicBezTo>
                    <a:pt x="1591" y="595"/>
                    <a:pt x="1591" y="595"/>
                    <a:pt x="1591" y="595"/>
                  </a:cubicBezTo>
                  <a:cubicBezTo>
                    <a:pt x="1590" y="595"/>
                    <a:pt x="1589" y="595"/>
                    <a:pt x="1588" y="595"/>
                  </a:cubicBezTo>
                  <a:cubicBezTo>
                    <a:pt x="1588" y="596"/>
                    <a:pt x="1587" y="596"/>
                    <a:pt x="1587" y="596"/>
                  </a:cubicBezTo>
                  <a:cubicBezTo>
                    <a:pt x="1586" y="596"/>
                    <a:pt x="1586" y="596"/>
                    <a:pt x="1585" y="597"/>
                  </a:cubicBezTo>
                  <a:cubicBezTo>
                    <a:pt x="1584" y="597"/>
                    <a:pt x="1584" y="597"/>
                    <a:pt x="1583" y="598"/>
                  </a:cubicBezTo>
                  <a:cubicBezTo>
                    <a:pt x="1583" y="598"/>
                    <a:pt x="1582" y="597"/>
                    <a:pt x="1582" y="597"/>
                  </a:cubicBezTo>
                  <a:cubicBezTo>
                    <a:pt x="1582" y="596"/>
                    <a:pt x="1582" y="596"/>
                    <a:pt x="1581" y="596"/>
                  </a:cubicBezTo>
                  <a:cubicBezTo>
                    <a:pt x="1581" y="595"/>
                    <a:pt x="1581" y="595"/>
                    <a:pt x="1581" y="594"/>
                  </a:cubicBezTo>
                  <a:cubicBezTo>
                    <a:pt x="1581" y="594"/>
                    <a:pt x="1580" y="593"/>
                    <a:pt x="1580" y="593"/>
                  </a:cubicBezTo>
                  <a:cubicBezTo>
                    <a:pt x="1580" y="592"/>
                    <a:pt x="1580" y="592"/>
                    <a:pt x="1580" y="592"/>
                  </a:cubicBezTo>
                  <a:cubicBezTo>
                    <a:pt x="1579" y="591"/>
                    <a:pt x="1579" y="591"/>
                    <a:pt x="1579" y="591"/>
                  </a:cubicBezTo>
                  <a:cubicBezTo>
                    <a:pt x="1579" y="590"/>
                    <a:pt x="1578" y="590"/>
                    <a:pt x="1578" y="589"/>
                  </a:cubicBezTo>
                  <a:cubicBezTo>
                    <a:pt x="1578" y="588"/>
                    <a:pt x="1577" y="588"/>
                    <a:pt x="1577" y="587"/>
                  </a:cubicBezTo>
                  <a:cubicBezTo>
                    <a:pt x="1577" y="587"/>
                    <a:pt x="1577" y="586"/>
                    <a:pt x="1577" y="586"/>
                  </a:cubicBezTo>
                  <a:cubicBezTo>
                    <a:pt x="1576" y="586"/>
                    <a:pt x="1576" y="585"/>
                    <a:pt x="1576" y="585"/>
                  </a:cubicBezTo>
                  <a:cubicBezTo>
                    <a:pt x="1576" y="584"/>
                    <a:pt x="1575" y="583"/>
                    <a:pt x="1575" y="583"/>
                  </a:cubicBezTo>
                  <a:cubicBezTo>
                    <a:pt x="1575" y="581"/>
                    <a:pt x="1574" y="579"/>
                    <a:pt x="1574" y="578"/>
                  </a:cubicBezTo>
                  <a:cubicBezTo>
                    <a:pt x="1574" y="578"/>
                    <a:pt x="1575" y="578"/>
                    <a:pt x="1576" y="578"/>
                  </a:cubicBezTo>
                  <a:cubicBezTo>
                    <a:pt x="1574" y="577"/>
                    <a:pt x="1574" y="577"/>
                    <a:pt x="1574" y="577"/>
                  </a:cubicBezTo>
                  <a:cubicBezTo>
                    <a:pt x="1574" y="577"/>
                    <a:pt x="1574" y="576"/>
                    <a:pt x="1573" y="576"/>
                  </a:cubicBezTo>
                  <a:cubicBezTo>
                    <a:pt x="1577" y="571"/>
                    <a:pt x="1582" y="565"/>
                    <a:pt x="1585" y="559"/>
                  </a:cubicBezTo>
                  <a:cubicBezTo>
                    <a:pt x="1585" y="559"/>
                    <a:pt x="1585" y="559"/>
                    <a:pt x="1585" y="559"/>
                  </a:cubicBezTo>
                  <a:cubicBezTo>
                    <a:pt x="1589" y="560"/>
                    <a:pt x="1592" y="561"/>
                    <a:pt x="1596" y="562"/>
                  </a:cubicBezTo>
                  <a:cubicBezTo>
                    <a:pt x="1592" y="560"/>
                    <a:pt x="1589" y="558"/>
                    <a:pt x="1585" y="556"/>
                  </a:cubicBezTo>
                  <a:cubicBezTo>
                    <a:pt x="1587" y="548"/>
                    <a:pt x="1584" y="538"/>
                    <a:pt x="1587" y="530"/>
                  </a:cubicBezTo>
                  <a:cubicBezTo>
                    <a:pt x="1579" y="531"/>
                    <a:pt x="1571" y="539"/>
                    <a:pt x="1566" y="547"/>
                  </a:cubicBezTo>
                  <a:cubicBezTo>
                    <a:pt x="1557" y="544"/>
                    <a:pt x="1547" y="542"/>
                    <a:pt x="1535" y="542"/>
                  </a:cubicBezTo>
                  <a:cubicBezTo>
                    <a:pt x="1556" y="522"/>
                    <a:pt x="1584" y="517"/>
                    <a:pt x="1617" y="509"/>
                  </a:cubicBezTo>
                  <a:cubicBezTo>
                    <a:pt x="1534" y="513"/>
                    <a:pt x="1462" y="565"/>
                    <a:pt x="1387" y="612"/>
                  </a:cubicBezTo>
                  <a:cubicBezTo>
                    <a:pt x="1401" y="584"/>
                    <a:pt x="1419" y="547"/>
                    <a:pt x="1440" y="523"/>
                  </a:cubicBezTo>
                  <a:cubicBezTo>
                    <a:pt x="1480" y="480"/>
                    <a:pt x="1503" y="476"/>
                    <a:pt x="1549" y="462"/>
                  </a:cubicBezTo>
                  <a:cubicBezTo>
                    <a:pt x="1534" y="464"/>
                    <a:pt x="1518" y="462"/>
                    <a:pt x="1504" y="465"/>
                  </a:cubicBezTo>
                  <a:cubicBezTo>
                    <a:pt x="1481" y="470"/>
                    <a:pt x="1467" y="477"/>
                    <a:pt x="1447" y="492"/>
                  </a:cubicBezTo>
                  <a:cubicBezTo>
                    <a:pt x="1475" y="440"/>
                    <a:pt x="1500" y="430"/>
                    <a:pt x="1525" y="401"/>
                  </a:cubicBezTo>
                  <a:cubicBezTo>
                    <a:pt x="1494" y="419"/>
                    <a:pt x="1476" y="428"/>
                    <a:pt x="1457" y="451"/>
                  </a:cubicBezTo>
                  <a:cubicBezTo>
                    <a:pt x="1457" y="450"/>
                    <a:pt x="1457" y="450"/>
                    <a:pt x="1457" y="449"/>
                  </a:cubicBezTo>
                  <a:cubicBezTo>
                    <a:pt x="1457" y="448"/>
                    <a:pt x="1457" y="447"/>
                    <a:pt x="1458" y="446"/>
                  </a:cubicBezTo>
                  <a:cubicBezTo>
                    <a:pt x="1459" y="436"/>
                    <a:pt x="1460" y="425"/>
                    <a:pt x="1462" y="412"/>
                  </a:cubicBezTo>
                  <a:cubicBezTo>
                    <a:pt x="1462" y="410"/>
                    <a:pt x="1463" y="408"/>
                    <a:pt x="1463" y="405"/>
                  </a:cubicBezTo>
                  <a:cubicBezTo>
                    <a:pt x="1463" y="405"/>
                    <a:pt x="1463" y="405"/>
                    <a:pt x="1463" y="405"/>
                  </a:cubicBezTo>
                  <a:cubicBezTo>
                    <a:pt x="1464" y="405"/>
                    <a:pt x="1464" y="404"/>
                    <a:pt x="1464" y="404"/>
                  </a:cubicBezTo>
                  <a:cubicBezTo>
                    <a:pt x="1465" y="404"/>
                    <a:pt x="1465" y="404"/>
                    <a:pt x="1465" y="404"/>
                  </a:cubicBezTo>
                  <a:cubicBezTo>
                    <a:pt x="1465" y="403"/>
                    <a:pt x="1465" y="403"/>
                    <a:pt x="1466" y="403"/>
                  </a:cubicBezTo>
                  <a:cubicBezTo>
                    <a:pt x="1466" y="403"/>
                    <a:pt x="1466" y="403"/>
                    <a:pt x="1466" y="403"/>
                  </a:cubicBezTo>
                  <a:cubicBezTo>
                    <a:pt x="1466" y="403"/>
                    <a:pt x="1467" y="402"/>
                    <a:pt x="1468" y="402"/>
                  </a:cubicBezTo>
                  <a:cubicBezTo>
                    <a:pt x="1469" y="402"/>
                    <a:pt x="1469" y="401"/>
                    <a:pt x="1470" y="401"/>
                  </a:cubicBezTo>
                  <a:cubicBezTo>
                    <a:pt x="1471" y="401"/>
                    <a:pt x="1472" y="401"/>
                    <a:pt x="1473" y="400"/>
                  </a:cubicBezTo>
                  <a:cubicBezTo>
                    <a:pt x="1474" y="400"/>
                    <a:pt x="1475" y="400"/>
                    <a:pt x="1476" y="400"/>
                  </a:cubicBezTo>
                  <a:cubicBezTo>
                    <a:pt x="1477" y="400"/>
                    <a:pt x="1478" y="399"/>
                    <a:pt x="1479" y="399"/>
                  </a:cubicBezTo>
                  <a:cubicBezTo>
                    <a:pt x="1483" y="405"/>
                    <a:pt x="1494" y="401"/>
                    <a:pt x="1498" y="397"/>
                  </a:cubicBezTo>
                  <a:cubicBezTo>
                    <a:pt x="1503" y="391"/>
                    <a:pt x="1502" y="384"/>
                    <a:pt x="1499" y="377"/>
                  </a:cubicBezTo>
                  <a:cubicBezTo>
                    <a:pt x="1498" y="392"/>
                    <a:pt x="1483" y="383"/>
                    <a:pt x="1479" y="397"/>
                  </a:cubicBezTo>
                  <a:cubicBezTo>
                    <a:pt x="1478" y="398"/>
                    <a:pt x="1477" y="398"/>
                    <a:pt x="1475" y="398"/>
                  </a:cubicBezTo>
                  <a:cubicBezTo>
                    <a:pt x="1474" y="399"/>
                    <a:pt x="1473" y="399"/>
                    <a:pt x="1473" y="399"/>
                  </a:cubicBezTo>
                  <a:cubicBezTo>
                    <a:pt x="1472" y="399"/>
                    <a:pt x="1471" y="399"/>
                    <a:pt x="1470" y="400"/>
                  </a:cubicBezTo>
                  <a:cubicBezTo>
                    <a:pt x="1469" y="400"/>
                    <a:pt x="1468" y="400"/>
                    <a:pt x="1467" y="401"/>
                  </a:cubicBezTo>
                  <a:cubicBezTo>
                    <a:pt x="1466" y="401"/>
                    <a:pt x="1466" y="401"/>
                    <a:pt x="1465" y="402"/>
                  </a:cubicBezTo>
                  <a:cubicBezTo>
                    <a:pt x="1465" y="402"/>
                    <a:pt x="1465" y="402"/>
                    <a:pt x="1465" y="402"/>
                  </a:cubicBezTo>
                  <a:cubicBezTo>
                    <a:pt x="1464" y="402"/>
                    <a:pt x="1464" y="402"/>
                    <a:pt x="1464" y="402"/>
                  </a:cubicBezTo>
                  <a:cubicBezTo>
                    <a:pt x="1464" y="403"/>
                    <a:pt x="1464" y="403"/>
                    <a:pt x="1464" y="403"/>
                  </a:cubicBezTo>
                  <a:cubicBezTo>
                    <a:pt x="1463" y="403"/>
                    <a:pt x="1463" y="404"/>
                    <a:pt x="1463" y="404"/>
                  </a:cubicBezTo>
                  <a:cubicBezTo>
                    <a:pt x="1463" y="401"/>
                    <a:pt x="1464" y="397"/>
                    <a:pt x="1464" y="394"/>
                  </a:cubicBezTo>
                  <a:cubicBezTo>
                    <a:pt x="1465" y="387"/>
                    <a:pt x="1466" y="381"/>
                    <a:pt x="1468" y="375"/>
                  </a:cubicBezTo>
                  <a:cubicBezTo>
                    <a:pt x="1468" y="373"/>
                    <a:pt x="1469" y="372"/>
                    <a:pt x="1470" y="371"/>
                  </a:cubicBezTo>
                  <a:cubicBezTo>
                    <a:pt x="1470" y="370"/>
                    <a:pt x="1470" y="369"/>
                    <a:pt x="1471" y="369"/>
                  </a:cubicBezTo>
                  <a:cubicBezTo>
                    <a:pt x="1471" y="368"/>
                    <a:pt x="1471" y="367"/>
                    <a:pt x="1472" y="366"/>
                  </a:cubicBezTo>
                  <a:cubicBezTo>
                    <a:pt x="1474" y="364"/>
                    <a:pt x="1475" y="361"/>
                    <a:pt x="1477" y="359"/>
                  </a:cubicBezTo>
                  <a:cubicBezTo>
                    <a:pt x="1479" y="357"/>
                    <a:pt x="1480" y="354"/>
                    <a:pt x="1481" y="352"/>
                  </a:cubicBezTo>
                  <a:cubicBezTo>
                    <a:pt x="1482" y="352"/>
                    <a:pt x="1482" y="352"/>
                    <a:pt x="1482" y="353"/>
                  </a:cubicBezTo>
                  <a:cubicBezTo>
                    <a:pt x="1483" y="353"/>
                    <a:pt x="1483" y="353"/>
                    <a:pt x="1484" y="353"/>
                  </a:cubicBezTo>
                  <a:cubicBezTo>
                    <a:pt x="1484" y="353"/>
                    <a:pt x="1485" y="353"/>
                    <a:pt x="1485" y="353"/>
                  </a:cubicBezTo>
                  <a:cubicBezTo>
                    <a:pt x="1485" y="353"/>
                    <a:pt x="1486" y="353"/>
                    <a:pt x="1486" y="353"/>
                  </a:cubicBezTo>
                  <a:cubicBezTo>
                    <a:pt x="1486" y="353"/>
                    <a:pt x="1486" y="353"/>
                    <a:pt x="1487" y="353"/>
                  </a:cubicBezTo>
                  <a:cubicBezTo>
                    <a:pt x="1488" y="353"/>
                    <a:pt x="1489" y="353"/>
                    <a:pt x="1491" y="353"/>
                  </a:cubicBezTo>
                  <a:cubicBezTo>
                    <a:pt x="1492" y="354"/>
                    <a:pt x="1493" y="354"/>
                    <a:pt x="1495" y="354"/>
                  </a:cubicBezTo>
                  <a:cubicBezTo>
                    <a:pt x="1498" y="355"/>
                    <a:pt x="1501" y="355"/>
                    <a:pt x="1504" y="355"/>
                  </a:cubicBezTo>
                  <a:cubicBezTo>
                    <a:pt x="1506" y="356"/>
                    <a:pt x="1507" y="356"/>
                    <a:pt x="1508" y="356"/>
                  </a:cubicBezTo>
                  <a:cubicBezTo>
                    <a:pt x="1509" y="356"/>
                    <a:pt x="1510" y="357"/>
                    <a:pt x="1511" y="357"/>
                  </a:cubicBezTo>
                  <a:cubicBezTo>
                    <a:pt x="1511" y="357"/>
                    <a:pt x="1512" y="358"/>
                    <a:pt x="1512" y="358"/>
                  </a:cubicBezTo>
                  <a:cubicBezTo>
                    <a:pt x="1513" y="358"/>
                    <a:pt x="1513" y="358"/>
                    <a:pt x="1513" y="359"/>
                  </a:cubicBezTo>
                  <a:cubicBezTo>
                    <a:pt x="1514" y="359"/>
                    <a:pt x="1515" y="360"/>
                    <a:pt x="1516" y="360"/>
                  </a:cubicBezTo>
                  <a:cubicBezTo>
                    <a:pt x="1516" y="361"/>
                    <a:pt x="1516" y="361"/>
                    <a:pt x="1517" y="361"/>
                  </a:cubicBezTo>
                  <a:cubicBezTo>
                    <a:pt x="1517" y="373"/>
                    <a:pt x="1527" y="372"/>
                    <a:pt x="1535" y="379"/>
                  </a:cubicBezTo>
                  <a:cubicBezTo>
                    <a:pt x="1536" y="365"/>
                    <a:pt x="1529" y="360"/>
                    <a:pt x="1517" y="359"/>
                  </a:cubicBezTo>
                  <a:cubicBezTo>
                    <a:pt x="1517" y="359"/>
                    <a:pt x="1517" y="359"/>
                    <a:pt x="1517" y="359"/>
                  </a:cubicBezTo>
                  <a:cubicBezTo>
                    <a:pt x="1516" y="359"/>
                    <a:pt x="1515" y="358"/>
                    <a:pt x="1514" y="358"/>
                  </a:cubicBezTo>
                  <a:cubicBezTo>
                    <a:pt x="1514" y="357"/>
                    <a:pt x="1513" y="357"/>
                    <a:pt x="1513" y="357"/>
                  </a:cubicBezTo>
                  <a:cubicBezTo>
                    <a:pt x="1512" y="357"/>
                    <a:pt x="1512" y="356"/>
                    <a:pt x="1512" y="356"/>
                  </a:cubicBezTo>
                  <a:cubicBezTo>
                    <a:pt x="1511" y="356"/>
                    <a:pt x="1511" y="356"/>
                    <a:pt x="1511" y="356"/>
                  </a:cubicBezTo>
                  <a:cubicBezTo>
                    <a:pt x="1512" y="356"/>
                    <a:pt x="1513" y="356"/>
                    <a:pt x="1514" y="356"/>
                  </a:cubicBezTo>
                  <a:cubicBezTo>
                    <a:pt x="1517" y="355"/>
                    <a:pt x="1520" y="355"/>
                    <a:pt x="1522" y="354"/>
                  </a:cubicBezTo>
                  <a:cubicBezTo>
                    <a:pt x="1523" y="354"/>
                    <a:pt x="1523" y="354"/>
                    <a:pt x="1523" y="354"/>
                  </a:cubicBezTo>
                  <a:cubicBezTo>
                    <a:pt x="1524" y="354"/>
                    <a:pt x="1524" y="354"/>
                    <a:pt x="1524" y="354"/>
                  </a:cubicBezTo>
                  <a:cubicBezTo>
                    <a:pt x="1525" y="354"/>
                    <a:pt x="1525" y="353"/>
                    <a:pt x="1526" y="353"/>
                  </a:cubicBezTo>
                  <a:cubicBezTo>
                    <a:pt x="1527" y="353"/>
                    <a:pt x="1527" y="352"/>
                    <a:pt x="1528" y="352"/>
                  </a:cubicBezTo>
                  <a:cubicBezTo>
                    <a:pt x="1529" y="351"/>
                    <a:pt x="1529" y="351"/>
                    <a:pt x="1529" y="351"/>
                  </a:cubicBezTo>
                  <a:cubicBezTo>
                    <a:pt x="1530" y="351"/>
                    <a:pt x="1530" y="351"/>
                    <a:pt x="1530" y="351"/>
                  </a:cubicBezTo>
                  <a:cubicBezTo>
                    <a:pt x="1530" y="351"/>
                    <a:pt x="1529" y="351"/>
                    <a:pt x="1528" y="351"/>
                  </a:cubicBezTo>
                  <a:cubicBezTo>
                    <a:pt x="1527" y="351"/>
                    <a:pt x="1526" y="351"/>
                    <a:pt x="1525" y="351"/>
                  </a:cubicBezTo>
                  <a:cubicBezTo>
                    <a:pt x="1525" y="351"/>
                    <a:pt x="1524" y="351"/>
                    <a:pt x="1524" y="351"/>
                  </a:cubicBezTo>
                  <a:cubicBezTo>
                    <a:pt x="1523" y="351"/>
                    <a:pt x="1523" y="351"/>
                    <a:pt x="1523" y="352"/>
                  </a:cubicBezTo>
                  <a:cubicBezTo>
                    <a:pt x="1522" y="352"/>
                    <a:pt x="1522" y="352"/>
                    <a:pt x="1522" y="352"/>
                  </a:cubicBezTo>
                  <a:cubicBezTo>
                    <a:pt x="1521" y="352"/>
                    <a:pt x="1521" y="352"/>
                    <a:pt x="1520" y="352"/>
                  </a:cubicBezTo>
                  <a:cubicBezTo>
                    <a:pt x="1520" y="352"/>
                    <a:pt x="1520" y="352"/>
                    <a:pt x="1520" y="352"/>
                  </a:cubicBezTo>
                  <a:cubicBezTo>
                    <a:pt x="1521" y="352"/>
                    <a:pt x="1521" y="352"/>
                    <a:pt x="1521" y="352"/>
                  </a:cubicBezTo>
                  <a:cubicBezTo>
                    <a:pt x="1521" y="352"/>
                    <a:pt x="1521" y="352"/>
                    <a:pt x="1521" y="351"/>
                  </a:cubicBezTo>
                  <a:cubicBezTo>
                    <a:pt x="1522" y="351"/>
                    <a:pt x="1522" y="351"/>
                    <a:pt x="1523" y="350"/>
                  </a:cubicBezTo>
                  <a:cubicBezTo>
                    <a:pt x="1524" y="350"/>
                    <a:pt x="1524" y="349"/>
                    <a:pt x="1525" y="348"/>
                  </a:cubicBezTo>
                  <a:cubicBezTo>
                    <a:pt x="1525" y="348"/>
                    <a:pt x="1526" y="347"/>
                    <a:pt x="1527" y="347"/>
                  </a:cubicBezTo>
                  <a:cubicBezTo>
                    <a:pt x="1527" y="346"/>
                    <a:pt x="1528" y="346"/>
                    <a:pt x="1528" y="345"/>
                  </a:cubicBezTo>
                  <a:cubicBezTo>
                    <a:pt x="1528" y="346"/>
                    <a:pt x="1528" y="346"/>
                    <a:pt x="1528" y="346"/>
                  </a:cubicBezTo>
                  <a:cubicBezTo>
                    <a:pt x="1528" y="346"/>
                    <a:pt x="1528" y="345"/>
                    <a:pt x="1528" y="345"/>
                  </a:cubicBezTo>
                  <a:cubicBezTo>
                    <a:pt x="1528" y="345"/>
                    <a:pt x="1528" y="345"/>
                    <a:pt x="1528" y="345"/>
                  </a:cubicBezTo>
                  <a:cubicBezTo>
                    <a:pt x="1531" y="346"/>
                    <a:pt x="1538" y="343"/>
                    <a:pt x="1540" y="340"/>
                  </a:cubicBezTo>
                  <a:cubicBezTo>
                    <a:pt x="1543" y="335"/>
                    <a:pt x="1542" y="328"/>
                    <a:pt x="1542" y="322"/>
                  </a:cubicBezTo>
                  <a:cubicBezTo>
                    <a:pt x="1536" y="331"/>
                    <a:pt x="1525" y="332"/>
                    <a:pt x="1527" y="344"/>
                  </a:cubicBezTo>
                  <a:cubicBezTo>
                    <a:pt x="1527" y="344"/>
                    <a:pt x="1526" y="345"/>
                    <a:pt x="1526" y="345"/>
                  </a:cubicBezTo>
                  <a:cubicBezTo>
                    <a:pt x="1525" y="346"/>
                    <a:pt x="1524" y="347"/>
                    <a:pt x="1524" y="347"/>
                  </a:cubicBezTo>
                  <a:cubicBezTo>
                    <a:pt x="1523" y="348"/>
                    <a:pt x="1523" y="348"/>
                    <a:pt x="1522" y="349"/>
                  </a:cubicBezTo>
                  <a:cubicBezTo>
                    <a:pt x="1521" y="349"/>
                    <a:pt x="1521" y="350"/>
                    <a:pt x="1520" y="350"/>
                  </a:cubicBezTo>
                  <a:cubicBezTo>
                    <a:pt x="1520" y="350"/>
                    <a:pt x="1520" y="350"/>
                    <a:pt x="1520" y="351"/>
                  </a:cubicBezTo>
                  <a:cubicBezTo>
                    <a:pt x="1520" y="351"/>
                    <a:pt x="1520" y="351"/>
                    <a:pt x="1520" y="351"/>
                  </a:cubicBezTo>
                  <a:cubicBezTo>
                    <a:pt x="1519" y="351"/>
                    <a:pt x="1519" y="351"/>
                    <a:pt x="1519" y="351"/>
                  </a:cubicBezTo>
                  <a:cubicBezTo>
                    <a:pt x="1519" y="352"/>
                    <a:pt x="1518" y="352"/>
                    <a:pt x="1518" y="353"/>
                  </a:cubicBezTo>
                  <a:cubicBezTo>
                    <a:pt x="1518" y="353"/>
                    <a:pt x="1518" y="353"/>
                    <a:pt x="1518" y="353"/>
                  </a:cubicBezTo>
                  <a:cubicBezTo>
                    <a:pt x="1517" y="353"/>
                    <a:pt x="1515" y="353"/>
                    <a:pt x="1514" y="353"/>
                  </a:cubicBezTo>
                  <a:cubicBezTo>
                    <a:pt x="1512" y="353"/>
                    <a:pt x="1511" y="353"/>
                    <a:pt x="1509" y="353"/>
                  </a:cubicBezTo>
                  <a:cubicBezTo>
                    <a:pt x="1508" y="353"/>
                    <a:pt x="1506" y="353"/>
                    <a:pt x="1505" y="353"/>
                  </a:cubicBezTo>
                  <a:cubicBezTo>
                    <a:pt x="1501" y="353"/>
                    <a:pt x="1498" y="352"/>
                    <a:pt x="1495" y="352"/>
                  </a:cubicBezTo>
                  <a:cubicBezTo>
                    <a:pt x="1494" y="351"/>
                    <a:pt x="1492" y="351"/>
                    <a:pt x="1491" y="351"/>
                  </a:cubicBezTo>
                  <a:cubicBezTo>
                    <a:pt x="1490" y="351"/>
                    <a:pt x="1488" y="351"/>
                    <a:pt x="1487" y="351"/>
                  </a:cubicBezTo>
                  <a:cubicBezTo>
                    <a:pt x="1487" y="351"/>
                    <a:pt x="1486" y="351"/>
                    <a:pt x="1486" y="350"/>
                  </a:cubicBezTo>
                  <a:cubicBezTo>
                    <a:pt x="1486" y="350"/>
                    <a:pt x="1485" y="350"/>
                    <a:pt x="1485" y="350"/>
                  </a:cubicBezTo>
                  <a:cubicBezTo>
                    <a:pt x="1485" y="351"/>
                    <a:pt x="1484" y="351"/>
                    <a:pt x="1484" y="351"/>
                  </a:cubicBezTo>
                  <a:cubicBezTo>
                    <a:pt x="1483" y="351"/>
                    <a:pt x="1483" y="351"/>
                    <a:pt x="1482" y="351"/>
                  </a:cubicBezTo>
                  <a:cubicBezTo>
                    <a:pt x="1482" y="351"/>
                    <a:pt x="1482" y="351"/>
                    <a:pt x="1482" y="351"/>
                  </a:cubicBezTo>
                  <a:cubicBezTo>
                    <a:pt x="1484" y="348"/>
                    <a:pt x="1485" y="345"/>
                    <a:pt x="1487" y="342"/>
                  </a:cubicBezTo>
                  <a:cubicBezTo>
                    <a:pt x="1488" y="339"/>
                    <a:pt x="1489" y="336"/>
                    <a:pt x="1490" y="333"/>
                  </a:cubicBezTo>
                  <a:cubicBezTo>
                    <a:pt x="1491" y="331"/>
                    <a:pt x="1492" y="328"/>
                    <a:pt x="1493" y="325"/>
                  </a:cubicBezTo>
                  <a:cubicBezTo>
                    <a:pt x="1494" y="323"/>
                    <a:pt x="1495" y="320"/>
                    <a:pt x="1497" y="318"/>
                  </a:cubicBezTo>
                  <a:cubicBezTo>
                    <a:pt x="1497" y="318"/>
                    <a:pt x="1497" y="317"/>
                    <a:pt x="1498" y="317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5"/>
                    <a:pt x="1499" y="315"/>
                  </a:cubicBezTo>
                  <a:cubicBezTo>
                    <a:pt x="1499" y="315"/>
                    <a:pt x="1499" y="315"/>
                    <a:pt x="1499" y="315"/>
                  </a:cubicBezTo>
                  <a:cubicBezTo>
                    <a:pt x="1499" y="314"/>
                    <a:pt x="1500" y="314"/>
                    <a:pt x="1500" y="314"/>
                  </a:cubicBezTo>
                  <a:cubicBezTo>
                    <a:pt x="1500" y="314"/>
                    <a:pt x="1501" y="313"/>
                    <a:pt x="1501" y="313"/>
                  </a:cubicBezTo>
                  <a:cubicBezTo>
                    <a:pt x="1502" y="312"/>
                    <a:pt x="1503" y="311"/>
                    <a:pt x="1504" y="311"/>
                  </a:cubicBezTo>
                  <a:cubicBezTo>
                    <a:pt x="1505" y="310"/>
                    <a:pt x="1505" y="309"/>
                    <a:pt x="1506" y="308"/>
                  </a:cubicBezTo>
                  <a:cubicBezTo>
                    <a:pt x="1508" y="307"/>
                    <a:pt x="1510" y="305"/>
                    <a:pt x="1511" y="304"/>
                  </a:cubicBezTo>
                  <a:cubicBezTo>
                    <a:pt x="1511" y="304"/>
                    <a:pt x="1511" y="304"/>
                    <a:pt x="1511" y="304"/>
                  </a:cubicBezTo>
                  <a:cubicBezTo>
                    <a:pt x="1512" y="304"/>
                    <a:pt x="1512" y="303"/>
                    <a:pt x="1512" y="303"/>
                  </a:cubicBezTo>
                  <a:cubicBezTo>
                    <a:pt x="1513" y="303"/>
                    <a:pt x="1513" y="303"/>
                    <a:pt x="1514" y="303"/>
                  </a:cubicBezTo>
                  <a:cubicBezTo>
                    <a:pt x="1514" y="302"/>
                    <a:pt x="1515" y="302"/>
                    <a:pt x="1515" y="302"/>
                  </a:cubicBezTo>
                  <a:cubicBezTo>
                    <a:pt x="1516" y="301"/>
                    <a:pt x="1517" y="301"/>
                    <a:pt x="1518" y="301"/>
                  </a:cubicBezTo>
                  <a:cubicBezTo>
                    <a:pt x="1519" y="300"/>
                    <a:pt x="1521" y="300"/>
                    <a:pt x="1522" y="300"/>
                  </a:cubicBezTo>
                  <a:cubicBezTo>
                    <a:pt x="1523" y="299"/>
                    <a:pt x="1524" y="299"/>
                    <a:pt x="1525" y="299"/>
                  </a:cubicBezTo>
                  <a:cubicBezTo>
                    <a:pt x="1526" y="299"/>
                    <a:pt x="1528" y="299"/>
                    <a:pt x="1529" y="298"/>
                  </a:cubicBezTo>
                  <a:cubicBezTo>
                    <a:pt x="1529" y="298"/>
                    <a:pt x="1529" y="298"/>
                    <a:pt x="1529" y="298"/>
                  </a:cubicBezTo>
                  <a:cubicBezTo>
                    <a:pt x="1539" y="313"/>
                    <a:pt x="1549" y="304"/>
                    <a:pt x="1556" y="292"/>
                  </a:cubicBezTo>
                  <a:cubicBezTo>
                    <a:pt x="1544" y="295"/>
                    <a:pt x="1538" y="285"/>
                    <a:pt x="1528" y="297"/>
                  </a:cubicBezTo>
                  <a:cubicBezTo>
                    <a:pt x="1527" y="297"/>
                    <a:pt x="1526" y="297"/>
                    <a:pt x="1525" y="297"/>
                  </a:cubicBezTo>
                  <a:cubicBezTo>
                    <a:pt x="1524" y="297"/>
                    <a:pt x="1523" y="297"/>
                    <a:pt x="1521" y="298"/>
                  </a:cubicBezTo>
                  <a:cubicBezTo>
                    <a:pt x="1520" y="298"/>
                    <a:pt x="1519" y="298"/>
                    <a:pt x="1518" y="299"/>
                  </a:cubicBezTo>
                  <a:cubicBezTo>
                    <a:pt x="1517" y="299"/>
                    <a:pt x="1516" y="299"/>
                    <a:pt x="1516" y="299"/>
                  </a:cubicBezTo>
                  <a:cubicBezTo>
                    <a:pt x="1517" y="298"/>
                    <a:pt x="1518" y="298"/>
                    <a:pt x="1518" y="297"/>
                  </a:cubicBezTo>
                  <a:cubicBezTo>
                    <a:pt x="1519" y="296"/>
                    <a:pt x="1520" y="294"/>
                    <a:pt x="1521" y="294"/>
                  </a:cubicBezTo>
                  <a:cubicBezTo>
                    <a:pt x="1521" y="293"/>
                    <a:pt x="1522" y="292"/>
                    <a:pt x="1522" y="291"/>
                  </a:cubicBezTo>
                  <a:cubicBezTo>
                    <a:pt x="1523" y="290"/>
                    <a:pt x="1523" y="289"/>
                    <a:pt x="1523" y="289"/>
                  </a:cubicBezTo>
                  <a:cubicBezTo>
                    <a:pt x="1523" y="289"/>
                    <a:pt x="1523" y="290"/>
                    <a:pt x="1522" y="291"/>
                  </a:cubicBezTo>
                  <a:cubicBezTo>
                    <a:pt x="1521" y="292"/>
                    <a:pt x="1521" y="292"/>
                    <a:pt x="1520" y="293"/>
                  </a:cubicBezTo>
                  <a:cubicBezTo>
                    <a:pt x="1519" y="294"/>
                    <a:pt x="1518" y="295"/>
                    <a:pt x="1517" y="296"/>
                  </a:cubicBezTo>
                  <a:cubicBezTo>
                    <a:pt x="1515" y="298"/>
                    <a:pt x="1513" y="300"/>
                    <a:pt x="1509" y="302"/>
                  </a:cubicBezTo>
                  <a:cubicBezTo>
                    <a:pt x="1508" y="303"/>
                    <a:pt x="1506" y="304"/>
                    <a:pt x="1504" y="306"/>
                  </a:cubicBezTo>
                  <a:cubicBezTo>
                    <a:pt x="1503" y="306"/>
                    <a:pt x="1502" y="307"/>
                    <a:pt x="1501" y="308"/>
                  </a:cubicBezTo>
                  <a:cubicBezTo>
                    <a:pt x="1500" y="309"/>
                    <a:pt x="1500" y="309"/>
                    <a:pt x="1499" y="310"/>
                  </a:cubicBezTo>
                  <a:cubicBezTo>
                    <a:pt x="1498" y="311"/>
                    <a:pt x="1498" y="311"/>
                    <a:pt x="1497" y="312"/>
                  </a:cubicBezTo>
                  <a:cubicBezTo>
                    <a:pt x="1497" y="312"/>
                    <a:pt x="1497" y="312"/>
                    <a:pt x="1496" y="312"/>
                  </a:cubicBezTo>
                  <a:cubicBezTo>
                    <a:pt x="1496" y="313"/>
                    <a:pt x="1496" y="313"/>
                    <a:pt x="1496" y="313"/>
                  </a:cubicBezTo>
                  <a:cubicBezTo>
                    <a:pt x="1496" y="313"/>
                    <a:pt x="1495" y="314"/>
                    <a:pt x="1495" y="314"/>
                  </a:cubicBezTo>
                  <a:cubicBezTo>
                    <a:pt x="1495" y="314"/>
                    <a:pt x="1495" y="314"/>
                    <a:pt x="1495" y="314"/>
                  </a:cubicBezTo>
                  <a:cubicBezTo>
                    <a:pt x="1495" y="314"/>
                    <a:pt x="1495" y="314"/>
                    <a:pt x="1495" y="314"/>
                  </a:cubicBezTo>
                  <a:cubicBezTo>
                    <a:pt x="1495" y="314"/>
                    <a:pt x="1495" y="314"/>
                    <a:pt x="1495" y="314"/>
                  </a:cubicBezTo>
                  <a:cubicBezTo>
                    <a:pt x="1495" y="314"/>
                    <a:pt x="1495" y="314"/>
                    <a:pt x="1495" y="314"/>
                  </a:cubicBezTo>
                  <a:cubicBezTo>
                    <a:pt x="1495" y="315"/>
                    <a:pt x="1495" y="315"/>
                    <a:pt x="1495" y="315"/>
                  </a:cubicBezTo>
                  <a:cubicBezTo>
                    <a:pt x="1494" y="315"/>
                    <a:pt x="1494" y="316"/>
                    <a:pt x="1493" y="316"/>
                  </a:cubicBezTo>
                  <a:cubicBezTo>
                    <a:pt x="1493" y="317"/>
                    <a:pt x="1493" y="318"/>
                    <a:pt x="1492" y="319"/>
                  </a:cubicBezTo>
                  <a:cubicBezTo>
                    <a:pt x="1492" y="318"/>
                    <a:pt x="1492" y="318"/>
                    <a:pt x="1492" y="318"/>
                  </a:cubicBezTo>
                  <a:cubicBezTo>
                    <a:pt x="1492" y="317"/>
                    <a:pt x="1492" y="316"/>
                    <a:pt x="1491" y="314"/>
                  </a:cubicBezTo>
                  <a:cubicBezTo>
                    <a:pt x="1491" y="314"/>
                    <a:pt x="1491" y="313"/>
                    <a:pt x="1491" y="313"/>
                  </a:cubicBezTo>
                  <a:cubicBezTo>
                    <a:pt x="1491" y="313"/>
                    <a:pt x="1491" y="312"/>
                    <a:pt x="1491" y="312"/>
                  </a:cubicBezTo>
                  <a:cubicBezTo>
                    <a:pt x="1490" y="311"/>
                    <a:pt x="1490" y="311"/>
                    <a:pt x="1490" y="311"/>
                  </a:cubicBezTo>
                  <a:cubicBezTo>
                    <a:pt x="1490" y="310"/>
                    <a:pt x="1489" y="310"/>
                    <a:pt x="1489" y="309"/>
                  </a:cubicBezTo>
                  <a:cubicBezTo>
                    <a:pt x="1489" y="309"/>
                    <a:pt x="1488" y="308"/>
                    <a:pt x="1487" y="307"/>
                  </a:cubicBezTo>
                  <a:cubicBezTo>
                    <a:pt x="1487" y="307"/>
                    <a:pt x="1487" y="307"/>
                    <a:pt x="1486" y="306"/>
                  </a:cubicBezTo>
                  <a:cubicBezTo>
                    <a:pt x="1486" y="306"/>
                    <a:pt x="1486" y="306"/>
                    <a:pt x="1486" y="306"/>
                  </a:cubicBezTo>
                  <a:cubicBezTo>
                    <a:pt x="1485" y="306"/>
                    <a:pt x="1485" y="306"/>
                    <a:pt x="1485" y="306"/>
                  </a:cubicBezTo>
                  <a:cubicBezTo>
                    <a:pt x="1485" y="305"/>
                    <a:pt x="1484" y="305"/>
                    <a:pt x="1484" y="305"/>
                  </a:cubicBezTo>
                  <a:cubicBezTo>
                    <a:pt x="1482" y="304"/>
                    <a:pt x="1480" y="303"/>
                    <a:pt x="1478" y="302"/>
                  </a:cubicBezTo>
                  <a:cubicBezTo>
                    <a:pt x="1477" y="302"/>
                    <a:pt x="1476" y="302"/>
                    <a:pt x="1475" y="301"/>
                  </a:cubicBezTo>
                  <a:cubicBezTo>
                    <a:pt x="1475" y="301"/>
                    <a:pt x="1474" y="300"/>
                    <a:pt x="1474" y="300"/>
                  </a:cubicBezTo>
                  <a:cubicBezTo>
                    <a:pt x="1473" y="300"/>
                    <a:pt x="1473" y="300"/>
                    <a:pt x="1473" y="300"/>
                  </a:cubicBezTo>
                  <a:cubicBezTo>
                    <a:pt x="1473" y="300"/>
                    <a:pt x="1473" y="299"/>
                    <a:pt x="1473" y="299"/>
                  </a:cubicBezTo>
                  <a:cubicBezTo>
                    <a:pt x="1473" y="299"/>
                    <a:pt x="1473" y="299"/>
                    <a:pt x="1473" y="299"/>
                  </a:cubicBezTo>
                  <a:cubicBezTo>
                    <a:pt x="1473" y="299"/>
                    <a:pt x="1473" y="299"/>
                    <a:pt x="1473" y="299"/>
                  </a:cubicBezTo>
                  <a:cubicBezTo>
                    <a:pt x="1471" y="297"/>
                    <a:pt x="1471" y="295"/>
                    <a:pt x="1470" y="292"/>
                  </a:cubicBezTo>
                  <a:cubicBezTo>
                    <a:pt x="1469" y="290"/>
                    <a:pt x="1469" y="288"/>
                    <a:pt x="1468" y="285"/>
                  </a:cubicBezTo>
                  <a:cubicBezTo>
                    <a:pt x="1468" y="283"/>
                    <a:pt x="1467" y="280"/>
                    <a:pt x="1466" y="278"/>
                  </a:cubicBezTo>
                  <a:cubicBezTo>
                    <a:pt x="1465" y="277"/>
                    <a:pt x="1465" y="275"/>
                    <a:pt x="1464" y="274"/>
                  </a:cubicBezTo>
                  <a:cubicBezTo>
                    <a:pt x="1464" y="273"/>
                    <a:pt x="1464" y="273"/>
                    <a:pt x="1464" y="273"/>
                  </a:cubicBezTo>
                  <a:cubicBezTo>
                    <a:pt x="1464" y="273"/>
                    <a:pt x="1465" y="272"/>
                    <a:pt x="1465" y="272"/>
                  </a:cubicBezTo>
                  <a:cubicBezTo>
                    <a:pt x="1465" y="272"/>
                    <a:pt x="1465" y="272"/>
                    <a:pt x="1465" y="271"/>
                  </a:cubicBezTo>
                  <a:cubicBezTo>
                    <a:pt x="1465" y="271"/>
                    <a:pt x="1465" y="271"/>
                    <a:pt x="1465" y="271"/>
                  </a:cubicBezTo>
                  <a:cubicBezTo>
                    <a:pt x="1465" y="271"/>
                    <a:pt x="1465" y="270"/>
                    <a:pt x="1465" y="270"/>
                  </a:cubicBezTo>
                  <a:cubicBezTo>
                    <a:pt x="1465" y="269"/>
                    <a:pt x="1465" y="269"/>
                    <a:pt x="1465" y="269"/>
                  </a:cubicBezTo>
                  <a:cubicBezTo>
                    <a:pt x="1465" y="268"/>
                    <a:pt x="1465" y="268"/>
                    <a:pt x="1465" y="267"/>
                  </a:cubicBezTo>
                  <a:cubicBezTo>
                    <a:pt x="1465" y="267"/>
                    <a:pt x="1465" y="266"/>
                    <a:pt x="1465" y="266"/>
                  </a:cubicBezTo>
                  <a:cubicBezTo>
                    <a:pt x="1465" y="265"/>
                    <a:pt x="1465" y="264"/>
                    <a:pt x="1465" y="263"/>
                  </a:cubicBezTo>
                  <a:cubicBezTo>
                    <a:pt x="1466" y="262"/>
                    <a:pt x="1466" y="261"/>
                    <a:pt x="1466" y="260"/>
                  </a:cubicBezTo>
                  <a:cubicBezTo>
                    <a:pt x="1467" y="259"/>
                    <a:pt x="1467" y="258"/>
                    <a:pt x="1467" y="258"/>
                  </a:cubicBezTo>
                  <a:cubicBezTo>
                    <a:pt x="1467" y="257"/>
                    <a:pt x="1467" y="257"/>
                    <a:pt x="1467" y="257"/>
                  </a:cubicBezTo>
                  <a:cubicBezTo>
                    <a:pt x="1467" y="258"/>
                    <a:pt x="1467" y="259"/>
                    <a:pt x="1467" y="260"/>
                  </a:cubicBezTo>
                  <a:cubicBezTo>
                    <a:pt x="1482" y="262"/>
                    <a:pt x="1482" y="241"/>
                    <a:pt x="1479" y="231"/>
                  </a:cubicBezTo>
                  <a:cubicBezTo>
                    <a:pt x="1475" y="237"/>
                    <a:pt x="1453" y="251"/>
                    <a:pt x="1465" y="259"/>
                  </a:cubicBezTo>
                  <a:cubicBezTo>
                    <a:pt x="1465" y="259"/>
                    <a:pt x="1465" y="260"/>
                    <a:pt x="1465" y="260"/>
                  </a:cubicBezTo>
                  <a:cubicBezTo>
                    <a:pt x="1464" y="261"/>
                    <a:pt x="1464" y="262"/>
                    <a:pt x="1464" y="263"/>
                  </a:cubicBezTo>
                  <a:cubicBezTo>
                    <a:pt x="1464" y="264"/>
                    <a:pt x="1463" y="265"/>
                    <a:pt x="1463" y="266"/>
                  </a:cubicBezTo>
                  <a:cubicBezTo>
                    <a:pt x="1463" y="266"/>
                    <a:pt x="1463" y="267"/>
                    <a:pt x="1463" y="267"/>
                  </a:cubicBezTo>
                  <a:cubicBezTo>
                    <a:pt x="1463" y="268"/>
                    <a:pt x="1463" y="268"/>
                    <a:pt x="1463" y="268"/>
                  </a:cubicBezTo>
                  <a:cubicBezTo>
                    <a:pt x="1463" y="269"/>
                    <a:pt x="1463" y="269"/>
                    <a:pt x="1463" y="270"/>
                  </a:cubicBezTo>
                  <a:cubicBezTo>
                    <a:pt x="1463" y="270"/>
                    <a:pt x="1463" y="270"/>
                    <a:pt x="1463" y="270"/>
                  </a:cubicBezTo>
                  <a:cubicBezTo>
                    <a:pt x="1462" y="269"/>
                    <a:pt x="1462" y="268"/>
                    <a:pt x="1461" y="266"/>
                  </a:cubicBezTo>
                  <a:cubicBezTo>
                    <a:pt x="1461" y="266"/>
                    <a:pt x="1461" y="265"/>
                    <a:pt x="1461" y="265"/>
                  </a:cubicBezTo>
                  <a:cubicBezTo>
                    <a:pt x="1461" y="265"/>
                    <a:pt x="1460" y="264"/>
                    <a:pt x="1460" y="264"/>
                  </a:cubicBezTo>
                  <a:cubicBezTo>
                    <a:pt x="1460" y="263"/>
                    <a:pt x="1459" y="262"/>
                    <a:pt x="1459" y="262"/>
                  </a:cubicBezTo>
                  <a:cubicBezTo>
                    <a:pt x="1458" y="260"/>
                    <a:pt x="1458" y="259"/>
                    <a:pt x="1457" y="258"/>
                  </a:cubicBezTo>
                  <a:cubicBezTo>
                    <a:pt x="1457" y="258"/>
                    <a:pt x="1457" y="257"/>
                    <a:pt x="1456" y="257"/>
                  </a:cubicBezTo>
                  <a:cubicBezTo>
                    <a:pt x="1456" y="257"/>
                    <a:pt x="1456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8"/>
                    <a:pt x="1455" y="258"/>
                    <a:pt x="1455" y="258"/>
                  </a:cubicBezTo>
                  <a:cubicBezTo>
                    <a:pt x="1455" y="258"/>
                    <a:pt x="1455" y="258"/>
                    <a:pt x="1455" y="258"/>
                  </a:cubicBezTo>
                  <a:cubicBezTo>
                    <a:pt x="1455" y="258"/>
                    <a:pt x="1455" y="258"/>
                    <a:pt x="1455" y="258"/>
                  </a:cubicBezTo>
                  <a:cubicBezTo>
                    <a:pt x="1455" y="258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6" y="257"/>
                    <a:pt x="1456" y="257"/>
                    <a:pt x="1456" y="257"/>
                  </a:cubicBezTo>
                  <a:cubicBezTo>
                    <a:pt x="1456" y="258"/>
                    <a:pt x="1456" y="258"/>
                    <a:pt x="1456" y="259"/>
                  </a:cubicBezTo>
                  <a:cubicBezTo>
                    <a:pt x="1457" y="260"/>
                    <a:pt x="1457" y="261"/>
                    <a:pt x="1457" y="262"/>
                  </a:cubicBezTo>
                  <a:cubicBezTo>
                    <a:pt x="1457" y="263"/>
                    <a:pt x="1458" y="264"/>
                    <a:pt x="1458" y="265"/>
                  </a:cubicBezTo>
                  <a:cubicBezTo>
                    <a:pt x="1458" y="265"/>
                    <a:pt x="1458" y="266"/>
                    <a:pt x="1458" y="266"/>
                  </a:cubicBezTo>
                  <a:cubicBezTo>
                    <a:pt x="1459" y="266"/>
                    <a:pt x="1459" y="267"/>
                    <a:pt x="1459" y="267"/>
                  </a:cubicBezTo>
                  <a:cubicBezTo>
                    <a:pt x="1460" y="271"/>
                    <a:pt x="1462" y="275"/>
                    <a:pt x="1464" y="279"/>
                  </a:cubicBezTo>
                  <a:cubicBezTo>
                    <a:pt x="1464" y="281"/>
                    <a:pt x="1465" y="284"/>
                    <a:pt x="1466" y="286"/>
                  </a:cubicBezTo>
                  <a:cubicBezTo>
                    <a:pt x="1466" y="287"/>
                    <a:pt x="1466" y="287"/>
                    <a:pt x="1466" y="288"/>
                  </a:cubicBezTo>
                  <a:cubicBezTo>
                    <a:pt x="1466" y="288"/>
                    <a:pt x="1466" y="288"/>
                    <a:pt x="1466" y="288"/>
                  </a:cubicBezTo>
                  <a:cubicBezTo>
                    <a:pt x="1465" y="287"/>
                    <a:pt x="1465" y="287"/>
                    <a:pt x="1464" y="286"/>
                  </a:cubicBezTo>
                  <a:cubicBezTo>
                    <a:pt x="1464" y="286"/>
                    <a:pt x="1463" y="285"/>
                    <a:pt x="1462" y="285"/>
                  </a:cubicBezTo>
                  <a:cubicBezTo>
                    <a:pt x="1462" y="284"/>
                    <a:pt x="1461" y="284"/>
                    <a:pt x="1460" y="283"/>
                  </a:cubicBezTo>
                  <a:cubicBezTo>
                    <a:pt x="1460" y="283"/>
                    <a:pt x="1460" y="283"/>
                    <a:pt x="1460" y="283"/>
                  </a:cubicBezTo>
                  <a:cubicBezTo>
                    <a:pt x="1460" y="283"/>
                    <a:pt x="1460" y="283"/>
                    <a:pt x="1460" y="283"/>
                  </a:cubicBezTo>
                  <a:cubicBezTo>
                    <a:pt x="1454" y="273"/>
                    <a:pt x="1444" y="272"/>
                    <a:pt x="1433" y="272"/>
                  </a:cubicBezTo>
                  <a:cubicBezTo>
                    <a:pt x="1437" y="282"/>
                    <a:pt x="1447" y="284"/>
                    <a:pt x="1457" y="284"/>
                  </a:cubicBezTo>
                  <a:cubicBezTo>
                    <a:pt x="1458" y="284"/>
                    <a:pt x="1459" y="285"/>
                    <a:pt x="1459" y="285"/>
                  </a:cubicBezTo>
                  <a:cubicBezTo>
                    <a:pt x="1460" y="286"/>
                    <a:pt x="1460" y="286"/>
                    <a:pt x="1461" y="286"/>
                  </a:cubicBezTo>
                  <a:cubicBezTo>
                    <a:pt x="1462" y="287"/>
                    <a:pt x="1462" y="287"/>
                    <a:pt x="1463" y="288"/>
                  </a:cubicBezTo>
                  <a:cubicBezTo>
                    <a:pt x="1463" y="288"/>
                    <a:pt x="1464" y="289"/>
                    <a:pt x="1465" y="289"/>
                  </a:cubicBezTo>
                  <a:cubicBezTo>
                    <a:pt x="1465" y="290"/>
                    <a:pt x="1465" y="290"/>
                    <a:pt x="1466" y="291"/>
                  </a:cubicBezTo>
                  <a:cubicBezTo>
                    <a:pt x="1466" y="291"/>
                    <a:pt x="1466" y="291"/>
                    <a:pt x="1466" y="291"/>
                  </a:cubicBezTo>
                  <a:cubicBezTo>
                    <a:pt x="1466" y="291"/>
                    <a:pt x="1466" y="291"/>
                    <a:pt x="1467" y="291"/>
                  </a:cubicBezTo>
                  <a:cubicBezTo>
                    <a:pt x="1467" y="291"/>
                    <a:pt x="1467" y="291"/>
                    <a:pt x="1467" y="291"/>
                  </a:cubicBezTo>
                  <a:cubicBezTo>
                    <a:pt x="1467" y="292"/>
                    <a:pt x="1467" y="293"/>
                    <a:pt x="1468" y="293"/>
                  </a:cubicBezTo>
                  <a:cubicBezTo>
                    <a:pt x="1468" y="295"/>
                    <a:pt x="1469" y="298"/>
                    <a:pt x="1471" y="300"/>
                  </a:cubicBezTo>
                  <a:cubicBezTo>
                    <a:pt x="1471" y="300"/>
                    <a:pt x="1471" y="301"/>
                    <a:pt x="1471" y="301"/>
                  </a:cubicBezTo>
                  <a:cubicBezTo>
                    <a:pt x="1471" y="301"/>
                    <a:pt x="1471" y="301"/>
                    <a:pt x="1471" y="301"/>
                  </a:cubicBezTo>
                  <a:cubicBezTo>
                    <a:pt x="1471" y="301"/>
                    <a:pt x="1472" y="301"/>
                    <a:pt x="1472" y="301"/>
                  </a:cubicBezTo>
                  <a:cubicBezTo>
                    <a:pt x="1472" y="302"/>
                    <a:pt x="1472" y="302"/>
                    <a:pt x="1472" y="302"/>
                  </a:cubicBezTo>
                  <a:cubicBezTo>
                    <a:pt x="1472" y="302"/>
                    <a:pt x="1473" y="303"/>
                    <a:pt x="1474" y="303"/>
                  </a:cubicBezTo>
                  <a:cubicBezTo>
                    <a:pt x="1475" y="304"/>
                    <a:pt x="1476" y="304"/>
                    <a:pt x="1477" y="305"/>
                  </a:cubicBezTo>
                  <a:cubicBezTo>
                    <a:pt x="1479" y="306"/>
                    <a:pt x="1481" y="306"/>
                    <a:pt x="1483" y="307"/>
                  </a:cubicBezTo>
                  <a:cubicBezTo>
                    <a:pt x="1483" y="307"/>
                    <a:pt x="1483" y="308"/>
                    <a:pt x="1484" y="308"/>
                  </a:cubicBezTo>
                  <a:cubicBezTo>
                    <a:pt x="1484" y="308"/>
                    <a:pt x="1484" y="308"/>
                    <a:pt x="1484" y="308"/>
                  </a:cubicBezTo>
                  <a:cubicBezTo>
                    <a:pt x="1484" y="308"/>
                    <a:pt x="1485" y="308"/>
                    <a:pt x="1485" y="308"/>
                  </a:cubicBezTo>
                  <a:cubicBezTo>
                    <a:pt x="1485" y="309"/>
                    <a:pt x="1485" y="309"/>
                    <a:pt x="1485" y="309"/>
                  </a:cubicBezTo>
                  <a:cubicBezTo>
                    <a:pt x="1486" y="310"/>
                    <a:pt x="1487" y="310"/>
                    <a:pt x="1487" y="311"/>
                  </a:cubicBezTo>
                  <a:cubicBezTo>
                    <a:pt x="1488" y="312"/>
                    <a:pt x="1488" y="312"/>
                    <a:pt x="1488" y="313"/>
                  </a:cubicBezTo>
                  <a:cubicBezTo>
                    <a:pt x="1489" y="313"/>
                    <a:pt x="1489" y="314"/>
                    <a:pt x="1489" y="314"/>
                  </a:cubicBezTo>
                  <a:cubicBezTo>
                    <a:pt x="1489" y="314"/>
                    <a:pt x="1489" y="315"/>
                    <a:pt x="1490" y="315"/>
                  </a:cubicBezTo>
                  <a:cubicBezTo>
                    <a:pt x="1490" y="316"/>
                    <a:pt x="1491" y="317"/>
                    <a:pt x="1491" y="318"/>
                  </a:cubicBezTo>
                  <a:cubicBezTo>
                    <a:pt x="1492" y="319"/>
                    <a:pt x="1492" y="319"/>
                    <a:pt x="1492" y="320"/>
                  </a:cubicBezTo>
                  <a:cubicBezTo>
                    <a:pt x="1491" y="321"/>
                    <a:pt x="1490" y="323"/>
                    <a:pt x="1490" y="324"/>
                  </a:cubicBezTo>
                  <a:cubicBezTo>
                    <a:pt x="1489" y="327"/>
                    <a:pt x="1488" y="330"/>
                    <a:pt x="1487" y="332"/>
                  </a:cubicBezTo>
                  <a:cubicBezTo>
                    <a:pt x="1486" y="335"/>
                    <a:pt x="1485" y="338"/>
                    <a:pt x="1484" y="340"/>
                  </a:cubicBezTo>
                  <a:cubicBezTo>
                    <a:pt x="1481" y="346"/>
                    <a:pt x="1478" y="351"/>
                    <a:pt x="1474" y="357"/>
                  </a:cubicBezTo>
                  <a:cubicBezTo>
                    <a:pt x="1473" y="359"/>
                    <a:pt x="1471" y="362"/>
                    <a:pt x="1469" y="365"/>
                  </a:cubicBezTo>
                  <a:cubicBezTo>
                    <a:pt x="1468" y="365"/>
                    <a:pt x="1468" y="366"/>
                    <a:pt x="1468" y="367"/>
                  </a:cubicBezTo>
                  <a:cubicBezTo>
                    <a:pt x="1467" y="368"/>
                    <a:pt x="1467" y="368"/>
                    <a:pt x="1466" y="369"/>
                  </a:cubicBezTo>
                  <a:cubicBezTo>
                    <a:pt x="1466" y="371"/>
                    <a:pt x="1465" y="372"/>
                    <a:pt x="1464" y="374"/>
                  </a:cubicBezTo>
                  <a:cubicBezTo>
                    <a:pt x="1463" y="377"/>
                    <a:pt x="1463" y="380"/>
                    <a:pt x="1462" y="384"/>
                  </a:cubicBezTo>
                  <a:cubicBezTo>
                    <a:pt x="1462" y="386"/>
                    <a:pt x="1461" y="388"/>
                    <a:pt x="1461" y="390"/>
                  </a:cubicBezTo>
                  <a:cubicBezTo>
                    <a:pt x="1461" y="389"/>
                    <a:pt x="1461" y="389"/>
                    <a:pt x="1461" y="387"/>
                  </a:cubicBezTo>
                  <a:cubicBezTo>
                    <a:pt x="1461" y="387"/>
                    <a:pt x="1461" y="387"/>
                    <a:pt x="1461" y="386"/>
                  </a:cubicBezTo>
                  <a:cubicBezTo>
                    <a:pt x="1461" y="386"/>
                    <a:pt x="1461" y="385"/>
                    <a:pt x="1461" y="385"/>
                  </a:cubicBezTo>
                  <a:cubicBezTo>
                    <a:pt x="1460" y="384"/>
                    <a:pt x="1460" y="384"/>
                    <a:pt x="1460" y="383"/>
                  </a:cubicBezTo>
                  <a:cubicBezTo>
                    <a:pt x="1460" y="383"/>
                    <a:pt x="1460" y="382"/>
                    <a:pt x="1459" y="382"/>
                  </a:cubicBezTo>
                  <a:cubicBezTo>
                    <a:pt x="1458" y="380"/>
                    <a:pt x="1457" y="377"/>
                    <a:pt x="1455" y="376"/>
                  </a:cubicBezTo>
                  <a:cubicBezTo>
                    <a:pt x="1455" y="376"/>
                    <a:pt x="1455" y="375"/>
                    <a:pt x="1454" y="375"/>
                  </a:cubicBezTo>
                  <a:cubicBezTo>
                    <a:pt x="1454" y="375"/>
                    <a:pt x="1454" y="375"/>
                    <a:pt x="1453" y="375"/>
                  </a:cubicBezTo>
                  <a:cubicBezTo>
                    <a:pt x="1453" y="374"/>
                    <a:pt x="1453" y="374"/>
                    <a:pt x="1453" y="374"/>
                  </a:cubicBezTo>
                  <a:cubicBezTo>
                    <a:pt x="1453" y="374"/>
                    <a:pt x="1453" y="374"/>
                    <a:pt x="1453" y="374"/>
                  </a:cubicBezTo>
                  <a:cubicBezTo>
                    <a:pt x="1452" y="374"/>
                    <a:pt x="1452" y="374"/>
                    <a:pt x="1452" y="374"/>
                  </a:cubicBezTo>
                  <a:cubicBezTo>
                    <a:pt x="1450" y="373"/>
                    <a:pt x="1449" y="373"/>
                    <a:pt x="1448" y="372"/>
                  </a:cubicBezTo>
                  <a:cubicBezTo>
                    <a:pt x="1447" y="372"/>
                    <a:pt x="1446" y="372"/>
                    <a:pt x="1446" y="372"/>
                  </a:cubicBezTo>
                  <a:cubicBezTo>
                    <a:pt x="1445" y="372"/>
                    <a:pt x="1445" y="372"/>
                    <a:pt x="1444" y="371"/>
                  </a:cubicBezTo>
                  <a:cubicBezTo>
                    <a:pt x="1443" y="371"/>
                    <a:pt x="1443" y="371"/>
                    <a:pt x="1442" y="371"/>
                  </a:cubicBezTo>
                  <a:cubicBezTo>
                    <a:pt x="1441" y="370"/>
                    <a:pt x="1441" y="370"/>
                    <a:pt x="1440" y="370"/>
                  </a:cubicBezTo>
                  <a:cubicBezTo>
                    <a:pt x="1440" y="370"/>
                    <a:pt x="1439" y="370"/>
                    <a:pt x="1439" y="369"/>
                  </a:cubicBezTo>
                  <a:cubicBezTo>
                    <a:pt x="1439" y="369"/>
                    <a:pt x="1439" y="369"/>
                    <a:pt x="1439" y="369"/>
                  </a:cubicBezTo>
                  <a:cubicBezTo>
                    <a:pt x="1439" y="369"/>
                    <a:pt x="1439" y="369"/>
                    <a:pt x="1439" y="368"/>
                  </a:cubicBezTo>
                  <a:cubicBezTo>
                    <a:pt x="1439" y="368"/>
                    <a:pt x="1439" y="368"/>
                    <a:pt x="1439" y="368"/>
                  </a:cubicBezTo>
                  <a:cubicBezTo>
                    <a:pt x="1439" y="368"/>
                    <a:pt x="1438" y="367"/>
                    <a:pt x="1438" y="367"/>
                  </a:cubicBezTo>
                  <a:cubicBezTo>
                    <a:pt x="1438" y="367"/>
                    <a:pt x="1438" y="367"/>
                    <a:pt x="1438" y="366"/>
                  </a:cubicBezTo>
                  <a:cubicBezTo>
                    <a:pt x="1438" y="366"/>
                    <a:pt x="1438" y="366"/>
                    <a:pt x="1438" y="365"/>
                  </a:cubicBezTo>
                  <a:cubicBezTo>
                    <a:pt x="1438" y="365"/>
                    <a:pt x="1438" y="365"/>
                    <a:pt x="1438" y="365"/>
                  </a:cubicBezTo>
                  <a:cubicBezTo>
                    <a:pt x="1438" y="365"/>
                    <a:pt x="1438" y="364"/>
                    <a:pt x="1438" y="364"/>
                  </a:cubicBezTo>
                  <a:cubicBezTo>
                    <a:pt x="1438" y="364"/>
                    <a:pt x="1437" y="363"/>
                    <a:pt x="1437" y="363"/>
                  </a:cubicBezTo>
                  <a:cubicBezTo>
                    <a:pt x="1437" y="362"/>
                    <a:pt x="1437" y="361"/>
                    <a:pt x="1437" y="360"/>
                  </a:cubicBezTo>
                  <a:cubicBezTo>
                    <a:pt x="1437" y="359"/>
                    <a:pt x="1437" y="359"/>
                    <a:pt x="1437" y="358"/>
                  </a:cubicBezTo>
                  <a:cubicBezTo>
                    <a:pt x="1437" y="358"/>
                    <a:pt x="1437" y="358"/>
                    <a:pt x="1437" y="357"/>
                  </a:cubicBezTo>
                  <a:cubicBezTo>
                    <a:pt x="1437" y="358"/>
                    <a:pt x="1438" y="358"/>
                    <a:pt x="1438" y="358"/>
                  </a:cubicBezTo>
                  <a:cubicBezTo>
                    <a:pt x="1438" y="357"/>
                    <a:pt x="1438" y="357"/>
                    <a:pt x="1438" y="356"/>
                  </a:cubicBezTo>
                  <a:cubicBezTo>
                    <a:pt x="1439" y="357"/>
                    <a:pt x="1439" y="357"/>
                    <a:pt x="1439" y="357"/>
                  </a:cubicBezTo>
                  <a:cubicBezTo>
                    <a:pt x="1453" y="355"/>
                    <a:pt x="1444" y="341"/>
                    <a:pt x="1445" y="334"/>
                  </a:cubicBezTo>
                  <a:cubicBezTo>
                    <a:pt x="1440" y="338"/>
                    <a:pt x="1428" y="350"/>
                    <a:pt x="1436" y="357"/>
                  </a:cubicBezTo>
                  <a:cubicBezTo>
                    <a:pt x="1436" y="357"/>
                    <a:pt x="1436" y="357"/>
                    <a:pt x="1436" y="358"/>
                  </a:cubicBezTo>
                  <a:cubicBezTo>
                    <a:pt x="1436" y="359"/>
                    <a:pt x="1436" y="359"/>
                    <a:pt x="1436" y="360"/>
                  </a:cubicBezTo>
                  <a:cubicBezTo>
                    <a:pt x="1436" y="361"/>
                    <a:pt x="1436" y="362"/>
                    <a:pt x="1436" y="363"/>
                  </a:cubicBezTo>
                  <a:cubicBezTo>
                    <a:pt x="1436" y="364"/>
                    <a:pt x="1436" y="364"/>
                    <a:pt x="1436" y="364"/>
                  </a:cubicBezTo>
                  <a:cubicBezTo>
                    <a:pt x="1436" y="365"/>
                    <a:pt x="1436" y="365"/>
                    <a:pt x="1436" y="365"/>
                  </a:cubicBezTo>
                  <a:cubicBezTo>
                    <a:pt x="1436" y="365"/>
                    <a:pt x="1437" y="365"/>
                    <a:pt x="1437" y="366"/>
                  </a:cubicBezTo>
                  <a:cubicBezTo>
                    <a:pt x="1437" y="366"/>
                    <a:pt x="1437" y="366"/>
                    <a:pt x="1437" y="367"/>
                  </a:cubicBezTo>
                  <a:cubicBezTo>
                    <a:pt x="1437" y="367"/>
                    <a:pt x="1437" y="367"/>
                    <a:pt x="1437" y="368"/>
                  </a:cubicBezTo>
                  <a:cubicBezTo>
                    <a:pt x="1437" y="368"/>
                    <a:pt x="1437" y="368"/>
                    <a:pt x="1437" y="368"/>
                  </a:cubicBezTo>
                  <a:cubicBezTo>
                    <a:pt x="1437" y="368"/>
                    <a:pt x="1437" y="369"/>
                    <a:pt x="1438" y="369"/>
                  </a:cubicBezTo>
                  <a:cubicBezTo>
                    <a:pt x="1436" y="368"/>
                    <a:pt x="1434" y="367"/>
                    <a:pt x="1433" y="366"/>
                  </a:cubicBezTo>
                  <a:cubicBezTo>
                    <a:pt x="1433" y="366"/>
                    <a:pt x="1432" y="366"/>
                    <a:pt x="1432" y="365"/>
                  </a:cubicBezTo>
                  <a:cubicBezTo>
                    <a:pt x="1431" y="365"/>
                    <a:pt x="1431" y="365"/>
                    <a:pt x="1431" y="365"/>
                  </a:cubicBezTo>
                  <a:cubicBezTo>
                    <a:pt x="1431" y="364"/>
                    <a:pt x="1430" y="364"/>
                    <a:pt x="1430" y="364"/>
                  </a:cubicBezTo>
                  <a:cubicBezTo>
                    <a:pt x="1429" y="363"/>
                    <a:pt x="1429" y="363"/>
                    <a:pt x="1428" y="362"/>
                  </a:cubicBezTo>
                  <a:cubicBezTo>
                    <a:pt x="1428" y="362"/>
                    <a:pt x="1427" y="361"/>
                    <a:pt x="1427" y="361"/>
                  </a:cubicBezTo>
                  <a:cubicBezTo>
                    <a:pt x="1425" y="359"/>
                    <a:pt x="1423" y="357"/>
                    <a:pt x="1421" y="355"/>
                  </a:cubicBezTo>
                  <a:cubicBezTo>
                    <a:pt x="1421" y="354"/>
                    <a:pt x="1420" y="353"/>
                    <a:pt x="1419" y="353"/>
                  </a:cubicBezTo>
                  <a:cubicBezTo>
                    <a:pt x="1420" y="353"/>
                    <a:pt x="1420" y="353"/>
                    <a:pt x="1420" y="353"/>
                  </a:cubicBezTo>
                  <a:cubicBezTo>
                    <a:pt x="1420" y="353"/>
                    <a:pt x="1419" y="352"/>
                    <a:pt x="1419" y="352"/>
                  </a:cubicBezTo>
                  <a:cubicBezTo>
                    <a:pt x="1419" y="351"/>
                    <a:pt x="1418" y="351"/>
                    <a:pt x="1418" y="351"/>
                  </a:cubicBezTo>
                  <a:cubicBezTo>
                    <a:pt x="1418" y="350"/>
                    <a:pt x="1418" y="350"/>
                    <a:pt x="1418" y="350"/>
                  </a:cubicBezTo>
                  <a:cubicBezTo>
                    <a:pt x="1418" y="349"/>
                    <a:pt x="1417" y="349"/>
                    <a:pt x="1417" y="349"/>
                  </a:cubicBezTo>
                  <a:cubicBezTo>
                    <a:pt x="1417" y="348"/>
                    <a:pt x="1416" y="347"/>
                    <a:pt x="1416" y="346"/>
                  </a:cubicBezTo>
                  <a:cubicBezTo>
                    <a:pt x="1415" y="345"/>
                    <a:pt x="1415" y="345"/>
                    <a:pt x="1415" y="344"/>
                  </a:cubicBezTo>
                  <a:cubicBezTo>
                    <a:pt x="1415" y="344"/>
                    <a:pt x="1415" y="344"/>
                    <a:pt x="1415" y="344"/>
                  </a:cubicBezTo>
                  <a:cubicBezTo>
                    <a:pt x="1415" y="343"/>
                    <a:pt x="1414" y="343"/>
                    <a:pt x="1414" y="343"/>
                  </a:cubicBezTo>
                  <a:cubicBezTo>
                    <a:pt x="1414" y="341"/>
                    <a:pt x="1413" y="339"/>
                    <a:pt x="1412" y="338"/>
                  </a:cubicBezTo>
                  <a:cubicBezTo>
                    <a:pt x="1412" y="337"/>
                    <a:pt x="1412" y="336"/>
                    <a:pt x="1412" y="335"/>
                  </a:cubicBezTo>
                  <a:cubicBezTo>
                    <a:pt x="1411" y="335"/>
                    <a:pt x="1411" y="334"/>
                    <a:pt x="1411" y="334"/>
                  </a:cubicBezTo>
                  <a:cubicBezTo>
                    <a:pt x="1410" y="331"/>
                    <a:pt x="1410" y="330"/>
                    <a:pt x="1410" y="330"/>
                  </a:cubicBezTo>
                  <a:cubicBezTo>
                    <a:pt x="1410" y="330"/>
                    <a:pt x="1410" y="330"/>
                    <a:pt x="1410" y="331"/>
                  </a:cubicBezTo>
                  <a:cubicBezTo>
                    <a:pt x="1410" y="331"/>
                    <a:pt x="1410" y="332"/>
                    <a:pt x="1410" y="334"/>
                  </a:cubicBezTo>
                  <a:cubicBezTo>
                    <a:pt x="1410" y="334"/>
                    <a:pt x="1410" y="335"/>
                    <a:pt x="1410" y="336"/>
                  </a:cubicBezTo>
                  <a:cubicBezTo>
                    <a:pt x="1410" y="337"/>
                    <a:pt x="1410" y="337"/>
                    <a:pt x="1410" y="338"/>
                  </a:cubicBezTo>
                  <a:cubicBezTo>
                    <a:pt x="1411" y="339"/>
                    <a:pt x="1411" y="340"/>
                    <a:pt x="1411" y="341"/>
                  </a:cubicBezTo>
                  <a:cubicBezTo>
                    <a:pt x="1411" y="341"/>
                    <a:pt x="1411" y="342"/>
                    <a:pt x="1411" y="342"/>
                  </a:cubicBezTo>
                  <a:cubicBezTo>
                    <a:pt x="1412" y="343"/>
                    <a:pt x="1412" y="343"/>
                    <a:pt x="1412" y="344"/>
                  </a:cubicBezTo>
                  <a:cubicBezTo>
                    <a:pt x="1412" y="344"/>
                    <a:pt x="1412" y="344"/>
                    <a:pt x="1412" y="345"/>
                  </a:cubicBezTo>
                  <a:cubicBezTo>
                    <a:pt x="1412" y="345"/>
                    <a:pt x="1413" y="345"/>
                    <a:pt x="1413" y="345"/>
                  </a:cubicBezTo>
                  <a:cubicBezTo>
                    <a:pt x="1413" y="346"/>
                    <a:pt x="1413" y="346"/>
                    <a:pt x="1413" y="347"/>
                  </a:cubicBezTo>
                  <a:cubicBezTo>
                    <a:pt x="1414" y="348"/>
                    <a:pt x="1414" y="348"/>
                    <a:pt x="1414" y="349"/>
                  </a:cubicBezTo>
                  <a:cubicBezTo>
                    <a:pt x="1414" y="349"/>
                    <a:pt x="1413" y="348"/>
                    <a:pt x="1413" y="348"/>
                  </a:cubicBezTo>
                  <a:cubicBezTo>
                    <a:pt x="1412" y="348"/>
                    <a:pt x="1411" y="348"/>
                    <a:pt x="1410" y="347"/>
                  </a:cubicBezTo>
                  <a:cubicBezTo>
                    <a:pt x="1410" y="347"/>
                    <a:pt x="1409" y="347"/>
                    <a:pt x="1408" y="347"/>
                  </a:cubicBezTo>
                  <a:cubicBezTo>
                    <a:pt x="1407" y="347"/>
                    <a:pt x="1407" y="346"/>
                    <a:pt x="1406" y="346"/>
                  </a:cubicBezTo>
                  <a:cubicBezTo>
                    <a:pt x="1406" y="346"/>
                    <a:pt x="1406" y="346"/>
                    <a:pt x="1406" y="346"/>
                  </a:cubicBezTo>
                  <a:cubicBezTo>
                    <a:pt x="1405" y="346"/>
                    <a:pt x="1405" y="346"/>
                    <a:pt x="1405" y="346"/>
                  </a:cubicBezTo>
                  <a:cubicBezTo>
                    <a:pt x="1401" y="334"/>
                    <a:pt x="1391" y="339"/>
                    <a:pt x="1382" y="341"/>
                  </a:cubicBezTo>
                  <a:cubicBezTo>
                    <a:pt x="1387" y="355"/>
                    <a:pt x="1395" y="360"/>
                    <a:pt x="1405" y="348"/>
                  </a:cubicBezTo>
                  <a:cubicBezTo>
                    <a:pt x="1405" y="348"/>
                    <a:pt x="1405" y="348"/>
                    <a:pt x="1405" y="348"/>
                  </a:cubicBezTo>
                  <a:cubicBezTo>
                    <a:pt x="1406" y="348"/>
                    <a:pt x="1407" y="349"/>
                    <a:pt x="1407" y="349"/>
                  </a:cubicBezTo>
                  <a:cubicBezTo>
                    <a:pt x="1408" y="349"/>
                    <a:pt x="1409" y="349"/>
                    <a:pt x="1410" y="349"/>
                  </a:cubicBezTo>
                  <a:cubicBezTo>
                    <a:pt x="1411" y="350"/>
                    <a:pt x="1411" y="350"/>
                    <a:pt x="1412" y="350"/>
                  </a:cubicBezTo>
                  <a:cubicBezTo>
                    <a:pt x="1413" y="350"/>
                    <a:pt x="1413" y="351"/>
                    <a:pt x="1414" y="351"/>
                  </a:cubicBezTo>
                  <a:cubicBezTo>
                    <a:pt x="1415" y="351"/>
                    <a:pt x="1415" y="351"/>
                    <a:pt x="1416" y="352"/>
                  </a:cubicBezTo>
                  <a:cubicBezTo>
                    <a:pt x="1416" y="352"/>
                    <a:pt x="1416" y="352"/>
                    <a:pt x="1416" y="352"/>
                  </a:cubicBezTo>
                  <a:cubicBezTo>
                    <a:pt x="1416" y="352"/>
                    <a:pt x="1416" y="352"/>
                    <a:pt x="1416" y="352"/>
                  </a:cubicBezTo>
                  <a:cubicBezTo>
                    <a:pt x="1416" y="352"/>
                    <a:pt x="1417" y="353"/>
                    <a:pt x="1417" y="353"/>
                  </a:cubicBezTo>
                  <a:cubicBezTo>
                    <a:pt x="1418" y="355"/>
                    <a:pt x="1418" y="356"/>
                    <a:pt x="1419" y="357"/>
                  </a:cubicBezTo>
                  <a:cubicBezTo>
                    <a:pt x="1421" y="359"/>
                    <a:pt x="1423" y="361"/>
                    <a:pt x="1425" y="363"/>
                  </a:cubicBezTo>
                  <a:cubicBezTo>
                    <a:pt x="1425" y="363"/>
                    <a:pt x="1426" y="364"/>
                    <a:pt x="1426" y="364"/>
                  </a:cubicBezTo>
                  <a:cubicBezTo>
                    <a:pt x="1427" y="365"/>
                    <a:pt x="1428" y="365"/>
                    <a:pt x="1428" y="366"/>
                  </a:cubicBezTo>
                  <a:cubicBezTo>
                    <a:pt x="1429" y="366"/>
                    <a:pt x="1429" y="367"/>
                    <a:pt x="1430" y="367"/>
                  </a:cubicBezTo>
                  <a:cubicBezTo>
                    <a:pt x="1431" y="368"/>
                    <a:pt x="1431" y="368"/>
                    <a:pt x="1431" y="368"/>
                  </a:cubicBezTo>
                  <a:cubicBezTo>
                    <a:pt x="1431" y="368"/>
                    <a:pt x="1431" y="368"/>
                    <a:pt x="1432" y="368"/>
                  </a:cubicBezTo>
                  <a:cubicBezTo>
                    <a:pt x="1434" y="370"/>
                    <a:pt x="1437" y="371"/>
                    <a:pt x="1439" y="372"/>
                  </a:cubicBezTo>
                  <a:cubicBezTo>
                    <a:pt x="1440" y="373"/>
                    <a:pt x="1441" y="373"/>
                    <a:pt x="1441" y="373"/>
                  </a:cubicBezTo>
                  <a:cubicBezTo>
                    <a:pt x="1442" y="373"/>
                    <a:pt x="1443" y="374"/>
                    <a:pt x="1443" y="374"/>
                  </a:cubicBezTo>
                  <a:cubicBezTo>
                    <a:pt x="1444" y="374"/>
                    <a:pt x="1445" y="374"/>
                    <a:pt x="1445" y="374"/>
                  </a:cubicBezTo>
                  <a:cubicBezTo>
                    <a:pt x="1446" y="375"/>
                    <a:pt x="1446" y="375"/>
                    <a:pt x="1447" y="375"/>
                  </a:cubicBezTo>
                  <a:cubicBezTo>
                    <a:pt x="1448" y="375"/>
                    <a:pt x="1450" y="376"/>
                    <a:pt x="1451" y="376"/>
                  </a:cubicBezTo>
                  <a:cubicBezTo>
                    <a:pt x="1451" y="376"/>
                    <a:pt x="1451" y="376"/>
                    <a:pt x="1451" y="376"/>
                  </a:cubicBezTo>
                  <a:cubicBezTo>
                    <a:pt x="1452" y="377"/>
                    <a:pt x="1452" y="377"/>
                    <a:pt x="1452" y="377"/>
                  </a:cubicBezTo>
                  <a:cubicBezTo>
                    <a:pt x="1452" y="377"/>
                    <a:pt x="1452" y="377"/>
                    <a:pt x="1452" y="377"/>
                  </a:cubicBezTo>
                  <a:cubicBezTo>
                    <a:pt x="1452" y="377"/>
                    <a:pt x="1453" y="377"/>
                    <a:pt x="1453" y="377"/>
                  </a:cubicBezTo>
                  <a:cubicBezTo>
                    <a:pt x="1453" y="377"/>
                    <a:pt x="1453" y="378"/>
                    <a:pt x="1453" y="378"/>
                  </a:cubicBezTo>
                  <a:cubicBezTo>
                    <a:pt x="1455" y="379"/>
                    <a:pt x="1456" y="381"/>
                    <a:pt x="1457" y="383"/>
                  </a:cubicBezTo>
                  <a:cubicBezTo>
                    <a:pt x="1458" y="384"/>
                    <a:pt x="1458" y="385"/>
                    <a:pt x="1458" y="385"/>
                  </a:cubicBezTo>
                  <a:cubicBezTo>
                    <a:pt x="1458" y="386"/>
                    <a:pt x="1458" y="386"/>
                    <a:pt x="1459" y="387"/>
                  </a:cubicBezTo>
                  <a:cubicBezTo>
                    <a:pt x="1459" y="387"/>
                    <a:pt x="1459" y="387"/>
                    <a:pt x="1459" y="388"/>
                  </a:cubicBezTo>
                  <a:cubicBezTo>
                    <a:pt x="1460" y="389"/>
                    <a:pt x="1460" y="391"/>
                    <a:pt x="1460" y="392"/>
                  </a:cubicBezTo>
                  <a:cubicBezTo>
                    <a:pt x="1460" y="393"/>
                    <a:pt x="1461" y="394"/>
                    <a:pt x="1461" y="394"/>
                  </a:cubicBezTo>
                  <a:cubicBezTo>
                    <a:pt x="1460" y="400"/>
                    <a:pt x="1459" y="406"/>
                    <a:pt x="1458" y="412"/>
                  </a:cubicBezTo>
                  <a:cubicBezTo>
                    <a:pt x="1457" y="424"/>
                    <a:pt x="1455" y="435"/>
                    <a:pt x="1454" y="445"/>
                  </a:cubicBezTo>
                  <a:cubicBezTo>
                    <a:pt x="1454" y="446"/>
                    <a:pt x="1454" y="448"/>
                    <a:pt x="1454" y="449"/>
                  </a:cubicBezTo>
                  <a:cubicBezTo>
                    <a:pt x="1453" y="450"/>
                    <a:pt x="1453" y="451"/>
                    <a:pt x="1453" y="452"/>
                  </a:cubicBezTo>
                  <a:cubicBezTo>
                    <a:pt x="1453" y="453"/>
                    <a:pt x="1453" y="455"/>
                    <a:pt x="1453" y="456"/>
                  </a:cubicBezTo>
                  <a:cubicBezTo>
                    <a:pt x="1449" y="461"/>
                    <a:pt x="1445" y="466"/>
                    <a:pt x="1441" y="472"/>
                  </a:cubicBezTo>
                  <a:cubicBezTo>
                    <a:pt x="1412" y="514"/>
                    <a:pt x="1384" y="570"/>
                    <a:pt x="1351" y="614"/>
                  </a:cubicBezTo>
                  <a:cubicBezTo>
                    <a:pt x="1359" y="581"/>
                    <a:pt x="1350" y="542"/>
                    <a:pt x="1354" y="508"/>
                  </a:cubicBezTo>
                  <a:cubicBezTo>
                    <a:pt x="1360" y="511"/>
                    <a:pt x="1366" y="511"/>
                    <a:pt x="1373" y="507"/>
                  </a:cubicBezTo>
                  <a:cubicBezTo>
                    <a:pt x="1368" y="502"/>
                    <a:pt x="1363" y="498"/>
                    <a:pt x="1357" y="495"/>
                  </a:cubicBezTo>
                  <a:cubicBezTo>
                    <a:pt x="1357" y="494"/>
                    <a:pt x="1357" y="494"/>
                    <a:pt x="1357" y="494"/>
                  </a:cubicBezTo>
                  <a:cubicBezTo>
                    <a:pt x="1368" y="458"/>
                    <a:pt x="1391" y="445"/>
                    <a:pt x="1418" y="428"/>
                  </a:cubicBezTo>
                  <a:cubicBezTo>
                    <a:pt x="1397" y="434"/>
                    <a:pt x="1369" y="447"/>
                    <a:pt x="1351" y="476"/>
                  </a:cubicBezTo>
                  <a:cubicBezTo>
                    <a:pt x="1350" y="468"/>
                    <a:pt x="1349" y="460"/>
                    <a:pt x="1347" y="452"/>
                  </a:cubicBezTo>
                  <a:cubicBezTo>
                    <a:pt x="1349" y="444"/>
                    <a:pt x="1346" y="434"/>
                    <a:pt x="1342" y="423"/>
                  </a:cubicBezTo>
                  <a:cubicBezTo>
                    <a:pt x="1341" y="425"/>
                    <a:pt x="1341" y="427"/>
                    <a:pt x="1340" y="428"/>
                  </a:cubicBezTo>
                  <a:cubicBezTo>
                    <a:pt x="1333" y="410"/>
                    <a:pt x="1326" y="391"/>
                    <a:pt x="1323" y="374"/>
                  </a:cubicBezTo>
                  <a:cubicBezTo>
                    <a:pt x="1314" y="319"/>
                    <a:pt x="1330" y="296"/>
                    <a:pt x="1338" y="270"/>
                  </a:cubicBezTo>
                  <a:cubicBezTo>
                    <a:pt x="1338" y="270"/>
                    <a:pt x="1338" y="270"/>
                    <a:pt x="1338" y="270"/>
                  </a:cubicBezTo>
                  <a:cubicBezTo>
                    <a:pt x="1338" y="270"/>
                    <a:pt x="1338" y="270"/>
                    <a:pt x="1338" y="270"/>
                  </a:cubicBezTo>
                  <a:cubicBezTo>
                    <a:pt x="1338" y="269"/>
                    <a:pt x="1339" y="269"/>
                    <a:pt x="1339" y="269"/>
                  </a:cubicBezTo>
                  <a:cubicBezTo>
                    <a:pt x="1340" y="268"/>
                    <a:pt x="1340" y="268"/>
                    <a:pt x="1341" y="268"/>
                  </a:cubicBezTo>
                  <a:cubicBezTo>
                    <a:pt x="1341" y="267"/>
                    <a:pt x="1342" y="267"/>
                    <a:pt x="1342" y="267"/>
                  </a:cubicBezTo>
                  <a:cubicBezTo>
                    <a:pt x="1343" y="266"/>
                    <a:pt x="1344" y="266"/>
                    <a:pt x="1344" y="266"/>
                  </a:cubicBezTo>
                  <a:cubicBezTo>
                    <a:pt x="1345" y="265"/>
                    <a:pt x="1347" y="264"/>
                    <a:pt x="1348" y="264"/>
                  </a:cubicBezTo>
                  <a:cubicBezTo>
                    <a:pt x="1349" y="263"/>
                    <a:pt x="1351" y="263"/>
                    <a:pt x="1352" y="262"/>
                  </a:cubicBezTo>
                  <a:cubicBezTo>
                    <a:pt x="1354" y="262"/>
                    <a:pt x="1355" y="261"/>
                    <a:pt x="1356" y="261"/>
                  </a:cubicBezTo>
                  <a:cubicBezTo>
                    <a:pt x="1358" y="261"/>
                    <a:pt x="1359" y="260"/>
                    <a:pt x="1361" y="260"/>
                  </a:cubicBezTo>
                  <a:cubicBezTo>
                    <a:pt x="1361" y="260"/>
                    <a:pt x="1361" y="260"/>
                    <a:pt x="1361" y="260"/>
                  </a:cubicBezTo>
                  <a:cubicBezTo>
                    <a:pt x="1375" y="276"/>
                    <a:pt x="1386" y="265"/>
                    <a:pt x="1394" y="249"/>
                  </a:cubicBezTo>
                  <a:cubicBezTo>
                    <a:pt x="1379" y="254"/>
                    <a:pt x="1371" y="242"/>
                    <a:pt x="1359" y="258"/>
                  </a:cubicBezTo>
                  <a:cubicBezTo>
                    <a:pt x="1358" y="258"/>
                    <a:pt x="1357" y="258"/>
                    <a:pt x="1356" y="258"/>
                  </a:cubicBezTo>
                  <a:cubicBezTo>
                    <a:pt x="1354" y="259"/>
                    <a:pt x="1353" y="259"/>
                    <a:pt x="1351" y="260"/>
                  </a:cubicBezTo>
                  <a:cubicBezTo>
                    <a:pt x="1350" y="260"/>
                    <a:pt x="1348" y="261"/>
                    <a:pt x="1347" y="261"/>
                  </a:cubicBezTo>
                  <a:cubicBezTo>
                    <a:pt x="1346" y="262"/>
                    <a:pt x="1344" y="263"/>
                    <a:pt x="1343" y="263"/>
                  </a:cubicBezTo>
                  <a:cubicBezTo>
                    <a:pt x="1342" y="264"/>
                    <a:pt x="1342" y="264"/>
                    <a:pt x="1341" y="265"/>
                  </a:cubicBezTo>
                  <a:cubicBezTo>
                    <a:pt x="1341" y="265"/>
                    <a:pt x="1341" y="265"/>
                    <a:pt x="1341" y="265"/>
                  </a:cubicBezTo>
                  <a:cubicBezTo>
                    <a:pt x="1343" y="261"/>
                    <a:pt x="1345" y="258"/>
                    <a:pt x="1347" y="255"/>
                  </a:cubicBezTo>
                  <a:cubicBezTo>
                    <a:pt x="1352" y="247"/>
                    <a:pt x="1358" y="240"/>
                    <a:pt x="1363" y="232"/>
                  </a:cubicBezTo>
                  <a:cubicBezTo>
                    <a:pt x="1368" y="223"/>
                    <a:pt x="1374" y="215"/>
                    <a:pt x="1378" y="206"/>
                  </a:cubicBezTo>
                  <a:cubicBezTo>
                    <a:pt x="1381" y="201"/>
                    <a:pt x="1383" y="196"/>
                    <a:pt x="1385" y="191"/>
                  </a:cubicBezTo>
                  <a:cubicBezTo>
                    <a:pt x="1385" y="190"/>
                    <a:pt x="1385" y="189"/>
                    <a:pt x="1386" y="188"/>
                  </a:cubicBezTo>
                  <a:cubicBezTo>
                    <a:pt x="1386" y="186"/>
                    <a:pt x="1386" y="186"/>
                    <a:pt x="1386" y="186"/>
                  </a:cubicBezTo>
                  <a:cubicBezTo>
                    <a:pt x="1387" y="184"/>
                    <a:pt x="1387" y="184"/>
                    <a:pt x="1387" y="184"/>
                  </a:cubicBezTo>
                  <a:cubicBezTo>
                    <a:pt x="1387" y="183"/>
                    <a:pt x="1387" y="183"/>
                    <a:pt x="1387" y="183"/>
                  </a:cubicBezTo>
                  <a:cubicBezTo>
                    <a:pt x="1387" y="183"/>
                    <a:pt x="1387" y="183"/>
                    <a:pt x="1387" y="183"/>
                  </a:cubicBezTo>
                  <a:cubicBezTo>
                    <a:pt x="1388" y="182"/>
                    <a:pt x="1388" y="182"/>
                    <a:pt x="1388" y="182"/>
                  </a:cubicBezTo>
                  <a:cubicBezTo>
                    <a:pt x="1389" y="182"/>
                    <a:pt x="1389" y="181"/>
                    <a:pt x="1389" y="181"/>
                  </a:cubicBezTo>
                  <a:cubicBezTo>
                    <a:pt x="1390" y="181"/>
                    <a:pt x="1390" y="180"/>
                    <a:pt x="1391" y="180"/>
                  </a:cubicBezTo>
                  <a:cubicBezTo>
                    <a:pt x="1391" y="180"/>
                    <a:pt x="1392" y="179"/>
                    <a:pt x="1392" y="179"/>
                  </a:cubicBezTo>
                  <a:cubicBezTo>
                    <a:pt x="1393" y="179"/>
                    <a:pt x="1394" y="178"/>
                    <a:pt x="1394" y="178"/>
                  </a:cubicBezTo>
                  <a:cubicBezTo>
                    <a:pt x="1395" y="178"/>
                    <a:pt x="1395" y="178"/>
                    <a:pt x="1395" y="178"/>
                  </a:cubicBezTo>
                  <a:cubicBezTo>
                    <a:pt x="1396" y="177"/>
                    <a:pt x="1396" y="177"/>
                    <a:pt x="1397" y="177"/>
                  </a:cubicBezTo>
                  <a:cubicBezTo>
                    <a:pt x="1400" y="175"/>
                    <a:pt x="1403" y="174"/>
                    <a:pt x="1408" y="173"/>
                  </a:cubicBezTo>
                  <a:cubicBezTo>
                    <a:pt x="1410" y="172"/>
                    <a:pt x="1412" y="172"/>
                    <a:pt x="1414" y="171"/>
                  </a:cubicBezTo>
                  <a:cubicBezTo>
                    <a:pt x="1417" y="171"/>
                    <a:pt x="1419" y="170"/>
                    <a:pt x="1421" y="169"/>
                  </a:cubicBezTo>
                  <a:cubicBezTo>
                    <a:pt x="1422" y="169"/>
                    <a:pt x="1422" y="169"/>
                    <a:pt x="1422" y="169"/>
                  </a:cubicBezTo>
                  <a:cubicBezTo>
                    <a:pt x="1422" y="169"/>
                    <a:pt x="1422" y="169"/>
                    <a:pt x="1422" y="169"/>
                  </a:cubicBezTo>
                  <a:cubicBezTo>
                    <a:pt x="1423" y="170"/>
                    <a:pt x="1423" y="170"/>
                    <a:pt x="1424" y="171"/>
                  </a:cubicBezTo>
                  <a:cubicBezTo>
                    <a:pt x="1424" y="171"/>
                    <a:pt x="1424" y="171"/>
                    <a:pt x="1424" y="171"/>
                  </a:cubicBezTo>
                  <a:cubicBezTo>
                    <a:pt x="1424" y="171"/>
                    <a:pt x="1425" y="172"/>
                    <a:pt x="1425" y="172"/>
                  </a:cubicBezTo>
                  <a:cubicBezTo>
                    <a:pt x="1425" y="172"/>
                    <a:pt x="1425" y="172"/>
                    <a:pt x="1425" y="172"/>
                  </a:cubicBezTo>
                  <a:cubicBezTo>
                    <a:pt x="1426" y="172"/>
                    <a:pt x="1427" y="173"/>
                    <a:pt x="1427" y="173"/>
                  </a:cubicBezTo>
                  <a:cubicBezTo>
                    <a:pt x="1428" y="174"/>
                    <a:pt x="1429" y="174"/>
                    <a:pt x="1430" y="175"/>
                  </a:cubicBezTo>
                  <a:cubicBezTo>
                    <a:pt x="1430" y="176"/>
                    <a:pt x="1431" y="176"/>
                    <a:pt x="1432" y="177"/>
                  </a:cubicBezTo>
                  <a:cubicBezTo>
                    <a:pt x="1433" y="178"/>
                    <a:pt x="1433" y="178"/>
                    <a:pt x="1434" y="179"/>
                  </a:cubicBezTo>
                  <a:cubicBezTo>
                    <a:pt x="1435" y="180"/>
                    <a:pt x="1435" y="181"/>
                    <a:pt x="1436" y="182"/>
                  </a:cubicBezTo>
                  <a:cubicBezTo>
                    <a:pt x="1436" y="182"/>
                    <a:pt x="1436" y="182"/>
                    <a:pt x="1437" y="182"/>
                  </a:cubicBezTo>
                  <a:cubicBezTo>
                    <a:pt x="1431" y="201"/>
                    <a:pt x="1441" y="207"/>
                    <a:pt x="1460" y="202"/>
                  </a:cubicBezTo>
                  <a:cubicBezTo>
                    <a:pt x="1456" y="192"/>
                    <a:pt x="1454" y="176"/>
                    <a:pt x="1438" y="180"/>
                  </a:cubicBezTo>
                  <a:cubicBezTo>
                    <a:pt x="1438" y="179"/>
                    <a:pt x="1438" y="179"/>
                    <a:pt x="1438" y="179"/>
                  </a:cubicBezTo>
                  <a:cubicBezTo>
                    <a:pt x="1438" y="179"/>
                    <a:pt x="1438" y="179"/>
                    <a:pt x="1438" y="179"/>
                  </a:cubicBezTo>
                  <a:cubicBezTo>
                    <a:pt x="1437" y="179"/>
                    <a:pt x="1436" y="178"/>
                    <a:pt x="1436" y="177"/>
                  </a:cubicBezTo>
                  <a:cubicBezTo>
                    <a:pt x="1435" y="177"/>
                    <a:pt x="1434" y="176"/>
                    <a:pt x="1434" y="175"/>
                  </a:cubicBezTo>
                  <a:cubicBezTo>
                    <a:pt x="1433" y="174"/>
                    <a:pt x="1432" y="174"/>
                    <a:pt x="1431" y="173"/>
                  </a:cubicBezTo>
                  <a:cubicBezTo>
                    <a:pt x="1430" y="172"/>
                    <a:pt x="1430" y="172"/>
                    <a:pt x="1429" y="171"/>
                  </a:cubicBezTo>
                  <a:cubicBezTo>
                    <a:pt x="1428" y="171"/>
                    <a:pt x="1427" y="170"/>
                    <a:pt x="1427" y="170"/>
                  </a:cubicBezTo>
                  <a:cubicBezTo>
                    <a:pt x="1426" y="170"/>
                    <a:pt x="1426" y="170"/>
                    <a:pt x="1426" y="169"/>
                  </a:cubicBezTo>
                  <a:cubicBezTo>
                    <a:pt x="1426" y="169"/>
                    <a:pt x="1426" y="169"/>
                    <a:pt x="1426" y="169"/>
                  </a:cubicBezTo>
                  <a:cubicBezTo>
                    <a:pt x="1425" y="169"/>
                    <a:pt x="1425" y="169"/>
                    <a:pt x="1425" y="169"/>
                  </a:cubicBezTo>
                  <a:cubicBezTo>
                    <a:pt x="1425" y="169"/>
                    <a:pt x="1424" y="169"/>
                    <a:pt x="1424" y="169"/>
                  </a:cubicBezTo>
                  <a:cubicBezTo>
                    <a:pt x="1433" y="167"/>
                    <a:pt x="1441" y="165"/>
                    <a:pt x="1447" y="163"/>
                  </a:cubicBezTo>
                  <a:cubicBezTo>
                    <a:pt x="1447" y="163"/>
                    <a:pt x="1448" y="163"/>
                    <a:pt x="1448" y="163"/>
                  </a:cubicBezTo>
                  <a:cubicBezTo>
                    <a:pt x="1449" y="163"/>
                    <a:pt x="1449" y="163"/>
                    <a:pt x="1449" y="162"/>
                  </a:cubicBezTo>
                  <a:cubicBezTo>
                    <a:pt x="1450" y="162"/>
                    <a:pt x="1451" y="162"/>
                    <a:pt x="1452" y="162"/>
                  </a:cubicBezTo>
                  <a:cubicBezTo>
                    <a:pt x="1453" y="161"/>
                    <a:pt x="1454" y="160"/>
                    <a:pt x="1455" y="160"/>
                  </a:cubicBezTo>
                  <a:cubicBezTo>
                    <a:pt x="1457" y="159"/>
                    <a:pt x="1458" y="159"/>
                    <a:pt x="1458" y="159"/>
                  </a:cubicBezTo>
                  <a:cubicBezTo>
                    <a:pt x="1458" y="159"/>
                    <a:pt x="1457" y="159"/>
                    <a:pt x="1455" y="159"/>
                  </a:cubicBezTo>
                  <a:cubicBezTo>
                    <a:pt x="1454" y="159"/>
                    <a:pt x="1452" y="159"/>
                    <a:pt x="1451" y="159"/>
                  </a:cubicBezTo>
                  <a:cubicBezTo>
                    <a:pt x="1450" y="159"/>
                    <a:pt x="1450" y="159"/>
                    <a:pt x="1449" y="159"/>
                  </a:cubicBezTo>
                  <a:cubicBezTo>
                    <a:pt x="1448" y="159"/>
                    <a:pt x="1448" y="160"/>
                    <a:pt x="1447" y="160"/>
                  </a:cubicBezTo>
                  <a:cubicBezTo>
                    <a:pt x="1447" y="160"/>
                    <a:pt x="1447" y="160"/>
                    <a:pt x="1446" y="160"/>
                  </a:cubicBezTo>
                  <a:cubicBezTo>
                    <a:pt x="1444" y="161"/>
                    <a:pt x="1442" y="161"/>
                    <a:pt x="1439" y="162"/>
                  </a:cubicBezTo>
                  <a:cubicBezTo>
                    <a:pt x="1439" y="162"/>
                    <a:pt x="1440" y="161"/>
                    <a:pt x="1440" y="161"/>
                  </a:cubicBezTo>
                  <a:cubicBezTo>
                    <a:pt x="1440" y="161"/>
                    <a:pt x="1440" y="161"/>
                    <a:pt x="1441" y="161"/>
                  </a:cubicBezTo>
                  <a:cubicBezTo>
                    <a:pt x="1441" y="160"/>
                    <a:pt x="1441" y="160"/>
                    <a:pt x="1441" y="160"/>
                  </a:cubicBezTo>
                  <a:cubicBezTo>
                    <a:pt x="1442" y="160"/>
                    <a:pt x="1442" y="159"/>
                    <a:pt x="1442" y="159"/>
                  </a:cubicBezTo>
                  <a:cubicBezTo>
                    <a:pt x="1443" y="158"/>
                    <a:pt x="1444" y="158"/>
                    <a:pt x="1445" y="157"/>
                  </a:cubicBezTo>
                  <a:cubicBezTo>
                    <a:pt x="1446" y="157"/>
                    <a:pt x="1447" y="156"/>
                    <a:pt x="1448" y="156"/>
                  </a:cubicBezTo>
                  <a:cubicBezTo>
                    <a:pt x="1449" y="155"/>
                    <a:pt x="1450" y="155"/>
                    <a:pt x="1452" y="154"/>
                  </a:cubicBezTo>
                  <a:cubicBezTo>
                    <a:pt x="1452" y="154"/>
                    <a:pt x="1453" y="154"/>
                    <a:pt x="1454" y="153"/>
                  </a:cubicBezTo>
                  <a:cubicBezTo>
                    <a:pt x="1458" y="157"/>
                    <a:pt x="1463" y="161"/>
                    <a:pt x="1468" y="160"/>
                  </a:cubicBezTo>
                  <a:cubicBezTo>
                    <a:pt x="1475" y="160"/>
                    <a:pt x="1477" y="152"/>
                    <a:pt x="1480" y="147"/>
                  </a:cubicBezTo>
                  <a:cubicBezTo>
                    <a:pt x="1470" y="145"/>
                    <a:pt x="1455" y="135"/>
                    <a:pt x="1453" y="152"/>
                  </a:cubicBezTo>
                  <a:cubicBezTo>
                    <a:pt x="1453" y="152"/>
                    <a:pt x="1453" y="152"/>
                    <a:pt x="1453" y="152"/>
                  </a:cubicBezTo>
                  <a:cubicBezTo>
                    <a:pt x="1452" y="152"/>
                    <a:pt x="1451" y="152"/>
                    <a:pt x="1451" y="152"/>
                  </a:cubicBezTo>
                  <a:cubicBezTo>
                    <a:pt x="1450" y="153"/>
                    <a:pt x="1449" y="153"/>
                    <a:pt x="1447" y="154"/>
                  </a:cubicBezTo>
                  <a:cubicBezTo>
                    <a:pt x="1446" y="154"/>
                    <a:pt x="1445" y="155"/>
                    <a:pt x="1444" y="156"/>
                  </a:cubicBezTo>
                  <a:cubicBezTo>
                    <a:pt x="1443" y="156"/>
                    <a:pt x="1442" y="157"/>
                    <a:pt x="1441" y="157"/>
                  </a:cubicBezTo>
                  <a:cubicBezTo>
                    <a:pt x="1441" y="158"/>
                    <a:pt x="1440" y="158"/>
                    <a:pt x="1440" y="159"/>
                  </a:cubicBezTo>
                  <a:cubicBezTo>
                    <a:pt x="1440" y="159"/>
                    <a:pt x="1440" y="159"/>
                    <a:pt x="1439" y="159"/>
                  </a:cubicBezTo>
                  <a:cubicBezTo>
                    <a:pt x="1439" y="159"/>
                    <a:pt x="1439" y="159"/>
                    <a:pt x="1439" y="160"/>
                  </a:cubicBezTo>
                  <a:cubicBezTo>
                    <a:pt x="1438" y="160"/>
                    <a:pt x="1438" y="160"/>
                    <a:pt x="1438" y="161"/>
                  </a:cubicBezTo>
                  <a:cubicBezTo>
                    <a:pt x="1437" y="161"/>
                    <a:pt x="1437" y="161"/>
                    <a:pt x="1436" y="162"/>
                  </a:cubicBezTo>
                  <a:cubicBezTo>
                    <a:pt x="1436" y="162"/>
                    <a:pt x="1436" y="162"/>
                    <a:pt x="1436" y="162"/>
                  </a:cubicBezTo>
                  <a:cubicBezTo>
                    <a:pt x="1436" y="162"/>
                    <a:pt x="1436" y="162"/>
                    <a:pt x="1436" y="162"/>
                  </a:cubicBezTo>
                  <a:cubicBezTo>
                    <a:pt x="1436" y="163"/>
                    <a:pt x="1435" y="163"/>
                    <a:pt x="1435" y="163"/>
                  </a:cubicBezTo>
                  <a:cubicBezTo>
                    <a:pt x="1431" y="164"/>
                    <a:pt x="1426" y="165"/>
                    <a:pt x="1421" y="166"/>
                  </a:cubicBezTo>
                  <a:cubicBezTo>
                    <a:pt x="1418" y="167"/>
                    <a:pt x="1416" y="168"/>
                    <a:pt x="1414" y="168"/>
                  </a:cubicBezTo>
                  <a:cubicBezTo>
                    <a:pt x="1411" y="169"/>
                    <a:pt x="1409" y="169"/>
                    <a:pt x="1407" y="170"/>
                  </a:cubicBezTo>
                  <a:cubicBezTo>
                    <a:pt x="1403" y="171"/>
                    <a:pt x="1398" y="172"/>
                    <a:pt x="1395" y="174"/>
                  </a:cubicBezTo>
                  <a:cubicBezTo>
                    <a:pt x="1395" y="174"/>
                    <a:pt x="1394" y="175"/>
                    <a:pt x="1394" y="175"/>
                  </a:cubicBezTo>
                  <a:cubicBezTo>
                    <a:pt x="1393" y="175"/>
                    <a:pt x="1393" y="175"/>
                    <a:pt x="1393" y="175"/>
                  </a:cubicBezTo>
                  <a:cubicBezTo>
                    <a:pt x="1392" y="176"/>
                    <a:pt x="1392" y="177"/>
                    <a:pt x="1391" y="177"/>
                  </a:cubicBezTo>
                  <a:cubicBezTo>
                    <a:pt x="1390" y="178"/>
                    <a:pt x="1390" y="178"/>
                    <a:pt x="1389" y="179"/>
                  </a:cubicBezTo>
                  <a:cubicBezTo>
                    <a:pt x="1389" y="179"/>
                    <a:pt x="1389" y="180"/>
                    <a:pt x="1388" y="180"/>
                  </a:cubicBezTo>
                  <a:cubicBezTo>
                    <a:pt x="1388" y="181"/>
                    <a:pt x="1388" y="181"/>
                    <a:pt x="1388" y="181"/>
                  </a:cubicBezTo>
                  <a:cubicBezTo>
                    <a:pt x="1388" y="181"/>
                    <a:pt x="1388" y="181"/>
                    <a:pt x="1388" y="181"/>
                  </a:cubicBezTo>
                  <a:cubicBezTo>
                    <a:pt x="1388" y="181"/>
                    <a:pt x="1388" y="181"/>
                    <a:pt x="1388" y="181"/>
                  </a:cubicBezTo>
                  <a:cubicBezTo>
                    <a:pt x="1388" y="181"/>
                    <a:pt x="1388" y="181"/>
                    <a:pt x="1388" y="181"/>
                  </a:cubicBezTo>
                  <a:cubicBezTo>
                    <a:pt x="1388" y="180"/>
                    <a:pt x="1388" y="180"/>
                    <a:pt x="1388" y="180"/>
                  </a:cubicBezTo>
                  <a:cubicBezTo>
                    <a:pt x="1388" y="179"/>
                    <a:pt x="1389" y="178"/>
                    <a:pt x="1389" y="176"/>
                  </a:cubicBezTo>
                  <a:cubicBezTo>
                    <a:pt x="1391" y="166"/>
                    <a:pt x="1392" y="155"/>
                    <a:pt x="1393" y="145"/>
                  </a:cubicBezTo>
                  <a:cubicBezTo>
                    <a:pt x="1393" y="140"/>
                    <a:pt x="1394" y="136"/>
                    <a:pt x="1394" y="131"/>
                  </a:cubicBezTo>
                  <a:cubicBezTo>
                    <a:pt x="1395" y="129"/>
                    <a:pt x="1395" y="128"/>
                    <a:pt x="1395" y="127"/>
                  </a:cubicBezTo>
                  <a:cubicBezTo>
                    <a:pt x="1395" y="127"/>
                    <a:pt x="1395" y="127"/>
                    <a:pt x="1395" y="127"/>
                  </a:cubicBezTo>
                  <a:cubicBezTo>
                    <a:pt x="1396" y="126"/>
                    <a:pt x="1396" y="126"/>
                    <a:pt x="1396" y="126"/>
                  </a:cubicBezTo>
                  <a:cubicBezTo>
                    <a:pt x="1397" y="125"/>
                    <a:pt x="1397" y="125"/>
                    <a:pt x="1398" y="124"/>
                  </a:cubicBezTo>
                  <a:cubicBezTo>
                    <a:pt x="1399" y="123"/>
                    <a:pt x="1399" y="123"/>
                    <a:pt x="1400" y="123"/>
                  </a:cubicBezTo>
                  <a:cubicBezTo>
                    <a:pt x="1400" y="123"/>
                    <a:pt x="1400" y="122"/>
                    <a:pt x="1401" y="122"/>
                  </a:cubicBezTo>
                  <a:cubicBezTo>
                    <a:pt x="1401" y="122"/>
                    <a:pt x="1401" y="122"/>
                    <a:pt x="1401" y="122"/>
                  </a:cubicBezTo>
                  <a:cubicBezTo>
                    <a:pt x="1404" y="120"/>
                    <a:pt x="1407" y="118"/>
                    <a:pt x="1410" y="117"/>
                  </a:cubicBezTo>
                  <a:cubicBezTo>
                    <a:pt x="1411" y="117"/>
                    <a:pt x="1412" y="117"/>
                    <a:pt x="1412" y="116"/>
                  </a:cubicBezTo>
                  <a:cubicBezTo>
                    <a:pt x="1413" y="116"/>
                    <a:pt x="1414" y="116"/>
                    <a:pt x="1415" y="115"/>
                  </a:cubicBezTo>
                  <a:cubicBezTo>
                    <a:pt x="1417" y="115"/>
                    <a:pt x="1419" y="114"/>
                    <a:pt x="1421" y="114"/>
                  </a:cubicBezTo>
                  <a:cubicBezTo>
                    <a:pt x="1421" y="114"/>
                    <a:pt x="1421" y="113"/>
                    <a:pt x="1422" y="113"/>
                  </a:cubicBezTo>
                  <a:cubicBezTo>
                    <a:pt x="1441" y="127"/>
                    <a:pt x="1450" y="111"/>
                    <a:pt x="1469" y="108"/>
                  </a:cubicBezTo>
                  <a:cubicBezTo>
                    <a:pt x="1451" y="89"/>
                    <a:pt x="1435" y="94"/>
                    <a:pt x="1420" y="112"/>
                  </a:cubicBezTo>
                  <a:cubicBezTo>
                    <a:pt x="1420" y="112"/>
                    <a:pt x="1420" y="112"/>
                    <a:pt x="1420" y="112"/>
                  </a:cubicBezTo>
                  <a:cubicBezTo>
                    <a:pt x="1418" y="112"/>
                    <a:pt x="1416" y="113"/>
                    <a:pt x="1414" y="113"/>
                  </a:cubicBezTo>
                  <a:cubicBezTo>
                    <a:pt x="1414" y="114"/>
                    <a:pt x="1413" y="114"/>
                    <a:pt x="1412" y="114"/>
                  </a:cubicBezTo>
                  <a:cubicBezTo>
                    <a:pt x="1411" y="115"/>
                    <a:pt x="1410" y="115"/>
                    <a:pt x="1409" y="115"/>
                  </a:cubicBezTo>
                  <a:cubicBezTo>
                    <a:pt x="1406" y="117"/>
                    <a:pt x="1403" y="118"/>
                    <a:pt x="1400" y="120"/>
                  </a:cubicBezTo>
                  <a:cubicBezTo>
                    <a:pt x="1400" y="120"/>
                    <a:pt x="1400" y="120"/>
                    <a:pt x="1399" y="121"/>
                  </a:cubicBezTo>
                  <a:cubicBezTo>
                    <a:pt x="1399" y="121"/>
                    <a:pt x="1399" y="121"/>
                    <a:pt x="1398" y="121"/>
                  </a:cubicBezTo>
                  <a:cubicBezTo>
                    <a:pt x="1398" y="122"/>
                    <a:pt x="1398" y="122"/>
                    <a:pt x="1397" y="123"/>
                  </a:cubicBezTo>
                  <a:cubicBezTo>
                    <a:pt x="1397" y="124"/>
                    <a:pt x="1396" y="124"/>
                    <a:pt x="1396" y="125"/>
                  </a:cubicBezTo>
                  <a:cubicBezTo>
                    <a:pt x="1396" y="125"/>
                    <a:pt x="1396" y="124"/>
                    <a:pt x="1396" y="124"/>
                  </a:cubicBezTo>
                  <a:cubicBezTo>
                    <a:pt x="1396" y="123"/>
                    <a:pt x="1397" y="121"/>
                    <a:pt x="1397" y="120"/>
                  </a:cubicBezTo>
                  <a:cubicBezTo>
                    <a:pt x="1397" y="119"/>
                    <a:pt x="1397" y="119"/>
                    <a:pt x="1397" y="119"/>
                  </a:cubicBezTo>
                  <a:cubicBezTo>
                    <a:pt x="1397" y="119"/>
                    <a:pt x="1397" y="119"/>
                    <a:pt x="1397" y="119"/>
                  </a:cubicBezTo>
                  <a:cubicBezTo>
                    <a:pt x="1397" y="119"/>
                    <a:pt x="1397" y="119"/>
                    <a:pt x="1397" y="119"/>
                  </a:cubicBezTo>
                  <a:cubicBezTo>
                    <a:pt x="1397" y="119"/>
                    <a:pt x="1397" y="119"/>
                    <a:pt x="1397" y="119"/>
                  </a:cubicBezTo>
                  <a:cubicBezTo>
                    <a:pt x="1397" y="118"/>
                    <a:pt x="1397" y="118"/>
                    <a:pt x="1397" y="118"/>
                  </a:cubicBezTo>
                  <a:cubicBezTo>
                    <a:pt x="1398" y="117"/>
                    <a:pt x="1398" y="117"/>
                    <a:pt x="1398" y="117"/>
                  </a:cubicBezTo>
                  <a:cubicBezTo>
                    <a:pt x="1401" y="108"/>
                    <a:pt x="1406" y="100"/>
                    <a:pt x="1411" y="93"/>
                  </a:cubicBezTo>
                  <a:cubicBezTo>
                    <a:pt x="1416" y="86"/>
                    <a:pt x="1422" y="80"/>
                    <a:pt x="1427" y="75"/>
                  </a:cubicBezTo>
                  <a:cubicBezTo>
                    <a:pt x="1429" y="74"/>
                    <a:pt x="1430" y="72"/>
                    <a:pt x="1431" y="71"/>
                  </a:cubicBezTo>
                  <a:cubicBezTo>
                    <a:pt x="1433" y="70"/>
                    <a:pt x="1434" y="69"/>
                    <a:pt x="1435" y="68"/>
                  </a:cubicBezTo>
                  <a:cubicBezTo>
                    <a:pt x="1438" y="65"/>
                    <a:pt x="1441" y="63"/>
                    <a:pt x="1443" y="61"/>
                  </a:cubicBezTo>
                  <a:cubicBezTo>
                    <a:pt x="1448" y="57"/>
                    <a:pt x="1452" y="54"/>
                    <a:pt x="1456" y="51"/>
                  </a:cubicBezTo>
                  <a:cubicBezTo>
                    <a:pt x="1463" y="45"/>
                    <a:pt x="1467" y="42"/>
                    <a:pt x="1467" y="42"/>
                  </a:cubicBezTo>
                  <a:cubicBezTo>
                    <a:pt x="1467" y="42"/>
                    <a:pt x="1466" y="43"/>
                    <a:pt x="1463" y="44"/>
                  </a:cubicBezTo>
                  <a:cubicBezTo>
                    <a:pt x="1461" y="45"/>
                    <a:pt x="1458" y="47"/>
                    <a:pt x="1454" y="49"/>
                  </a:cubicBezTo>
                  <a:cubicBezTo>
                    <a:pt x="1451" y="52"/>
                    <a:pt x="1446" y="55"/>
                    <a:pt x="1441" y="58"/>
                  </a:cubicBezTo>
                  <a:cubicBezTo>
                    <a:pt x="1438" y="60"/>
                    <a:pt x="1435" y="62"/>
                    <a:pt x="1432" y="64"/>
                  </a:cubicBezTo>
                  <a:cubicBezTo>
                    <a:pt x="1431" y="65"/>
                    <a:pt x="1430" y="66"/>
                    <a:pt x="1428" y="68"/>
                  </a:cubicBezTo>
                  <a:cubicBezTo>
                    <a:pt x="1428" y="68"/>
                    <a:pt x="1428" y="68"/>
                    <a:pt x="1427" y="68"/>
                  </a:cubicBezTo>
                  <a:cubicBezTo>
                    <a:pt x="1427" y="69"/>
                    <a:pt x="1426" y="69"/>
                    <a:pt x="1426" y="69"/>
                  </a:cubicBezTo>
                  <a:cubicBezTo>
                    <a:pt x="1425" y="70"/>
                    <a:pt x="1425" y="71"/>
                    <a:pt x="1424" y="71"/>
                  </a:cubicBezTo>
                  <a:cubicBezTo>
                    <a:pt x="1418" y="77"/>
                    <a:pt x="1412" y="83"/>
                    <a:pt x="1407" y="90"/>
                  </a:cubicBezTo>
                  <a:cubicBezTo>
                    <a:pt x="1405" y="93"/>
                    <a:pt x="1403" y="96"/>
                    <a:pt x="1401" y="99"/>
                  </a:cubicBezTo>
                  <a:cubicBezTo>
                    <a:pt x="1401" y="98"/>
                    <a:pt x="1401" y="97"/>
                    <a:pt x="1400" y="96"/>
                  </a:cubicBezTo>
                  <a:cubicBezTo>
                    <a:pt x="1400" y="94"/>
                    <a:pt x="1400" y="93"/>
                    <a:pt x="1400" y="92"/>
                  </a:cubicBezTo>
                  <a:cubicBezTo>
                    <a:pt x="1399" y="92"/>
                    <a:pt x="1399" y="91"/>
                    <a:pt x="1399" y="90"/>
                  </a:cubicBezTo>
                  <a:cubicBezTo>
                    <a:pt x="1399" y="90"/>
                    <a:pt x="1398" y="89"/>
                    <a:pt x="1398" y="89"/>
                  </a:cubicBezTo>
                  <a:cubicBezTo>
                    <a:pt x="1396" y="84"/>
                    <a:pt x="1392" y="79"/>
                    <a:pt x="1389" y="74"/>
                  </a:cubicBezTo>
                  <a:cubicBezTo>
                    <a:pt x="1388" y="72"/>
                    <a:pt x="1387" y="71"/>
                    <a:pt x="1386" y="69"/>
                  </a:cubicBezTo>
                  <a:cubicBezTo>
                    <a:pt x="1386" y="68"/>
                    <a:pt x="1385" y="67"/>
                    <a:pt x="1384" y="65"/>
                  </a:cubicBezTo>
                  <a:cubicBezTo>
                    <a:pt x="1384" y="64"/>
                    <a:pt x="1384" y="64"/>
                    <a:pt x="1383" y="63"/>
                  </a:cubicBezTo>
                  <a:cubicBezTo>
                    <a:pt x="1383" y="63"/>
                    <a:pt x="1383" y="62"/>
                    <a:pt x="1383" y="62"/>
                  </a:cubicBezTo>
                  <a:cubicBezTo>
                    <a:pt x="1382" y="61"/>
                    <a:pt x="1382" y="61"/>
                    <a:pt x="1382" y="61"/>
                  </a:cubicBezTo>
                  <a:cubicBezTo>
                    <a:pt x="1381" y="58"/>
                    <a:pt x="1381" y="58"/>
                    <a:pt x="1381" y="58"/>
                  </a:cubicBezTo>
                  <a:cubicBezTo>
                    <a:pt x="1381" y="58"/>
                    <a:pt x="1381" y="57"/>
                    <a:pt x="1381" y="56"/>
                  </a:cubicBezTo>
                  <a:cubicBezTo>
                    <a:pt x="1380" y="54"/>
                    <a:pt x="1380" y="53"/>
                    <a:pt x="1380" y="51"/>
                  </a:cubicBezTo>
                  <a:cubicBezTo>
                    <a:pt x="1379" y="50"/>
                    <a:pt x="1379" y="49"/>
                    <a:pt x="1379" y="49"/>
                  </a:cubicBezTo>
                  <a:cubicBezTo>
                    <a:pt x="1379" y="48"/>
                    <a:pt x="1379" y="47"/>
                    <a:pt x="1379" y="46"/>
                  </a:cubicBezTo>
                  <a:cubicBezTo>
                    <a:pt x="1379" y="46"/>
                    <a:pt x="1379" y="46"/>
                    <a:pt x="1379" y="46"/>
                  </a:cubicBezTo>
                  <a:cubicBezTo>
                    <a:pt x="1379" y="46"/>
                    <a:pt x="1379" y="45"/>
                    <a:pt x="1380" y="45"/>
                  </a:cubicBezTo>
                  <a:cubicBezTo>
                    <a:pt x="1380" y="44"/>
                    <a:pt x="1381" y="44"/>
                    <a:pt x="1381" y="43"/>
                  </a:cubicBezTo>
                  <a:cubicBezTo>
                    <a:pt x="1381" y="43"/>
                    <a:pt x="1382" y="42"/>
                    <a:pt x="1382" y="42"/>
                  </a:cubicBezTo>
                  <a:cubicBezTo>
                    <a:pt x="1382" y="42"/>
                    <a:pt x="1382" y="41"/>
                    <a:pt x="1382" y="41"/>
                  </a:cubicBezTo>
                  <a:cubicBezTo>
                    <a:pt x="1383" y="41"/>
                    <a:pt x="1383" y="41"/>
                    <a:pt x="1383" y="40"/>
                  </a:cubicBezTo>
                  <a:cubicBezTo>
                    <a:pt x="1383" y="40"/>
                    <a:pt x="1383" y="39"/>
                    <a:pt x="1384" y="39"/>
                  </a:cubicBezTo>
                  <a:cubicBezTo>
                    <a:pt x="1384" y="38"/>
                    <a:pt x="1385" y="38"/>
                    <a:pt x="1385" y="37"/>
                  </a:cubicBezTo>
                  <a:cubicBezTo>
                    <a:pt x="1385" y="37"/>
                    <a:pt x="1386" y="36"/>
                    <a:pt x="1386" y="36"/>
                  </a:cubicBezTo>
                  <a:cubicBezTo>
                    <a:pt x="1386" y="35"/>
                    <a:pt x="1387" y="35"/>
                    <a:pt x="1387" y="34"/>
                  </a:cubicBezTo>
                  <a:cubicBezTo>
                    <a:pt x="1388" y="33"/>
                    <a:pt x="1389" y="32"/>
                    <a:pt x="1390" y="31"/>
                  </a:cubicBezTo>
                  <a:cubicBezTo>
                    <a:pt x="1391" y="30"/>
                    <a:pt x="1392" y="29"/>
                    <a:pt x="1393" y="28"/>
                  </a:cubicBezTo>
                  <a:cubicBezTo>
                    <a:pt x="1395" y="27"/>
                    <a:pt x="1396" y="26"/>
                    <a:pt x="1397" y="25"/>
                  </a:cubicBezTo>
                  <a:cubicBezTo>
                    <a:pt x="1398" y="24"/>
                    <a:pt x="1399" y="24"/>
                    <a:pt x="1401" y="23"/>
                  </a:cubicBezTo>
                  <a:cubicBezTo>
                    <a:pt x="1401" y="23"/>
                    <a:pt x="1401" y="23"/>
                    <a:pt x="1401" y="23"/>
                  </a:cubicBezTo>
                  <a:cubicBezTo>
                    <a:pt x="1420" y="33"/>
                    <a:pt x="1426" y="18"/>
                    <a:pt x="1427" y="0"/>
                  </a:cubicBezTo>
                  <a:cubicBezTo>
                    <a:pt x="1416" y="11"/>
                    <a:pt x="1403" y="3"/>
                    <a:pt x="1398" y="21"/>
                  </a:cubicBezTo>
                  <a:cubicBezTo>
                    <a:pt x="1397" y="22"/>
                    <a:pt x="1396" y="23"/>
                    <a:pt x="1395" y="23"/>
                  </a:cubicBezTo>
                  <a:cubicBezTo>
                    <a:pt x="1394" y="24"/>
                    <a:pt x="1393" y="25"/>
                    <a:pt x="1392" y="26"/>
                  </a:cubicBezTo>
                  <a:cubicBezTo>
                    <a:pt x="1391" y="27"/>
                    <a:pt x="1389" y="28"/>
                    <a:pt x="1388" y="29"/>
                  </a:cubicBezTo>
                  <a:cubicBezTo>
                    <a:pt x="1387" y="30"/>
                    <a:pt x="1386" y="32"/>
                    <a:pt x="1385" y="33"/>
                  </a:cubicBezTo>
                  <a:cubicBezTo>
                    <a:pt x="1385" y="33"/>
                    <a:pt x="1385" y="34"/>
                    <a:pt x="1384" y="34"/>
                  </a:cubicBezTo>
                  <a:cubicBezTo>
                    <a:pt x="1384" y="35"/>
                    <a:pt x="1383" y="35"/>
                    <a:pt x="1383" y="36"/>
                  </a:cubicBezTo>
                  <a:cubicBezTo>
                    <a:pt x="1382" y="36"/>
                    <a:pt x="1382" y="37"/>
                    <a:pt x="1382" y="38"/>
                  </a:cubicBezTo>
                  <a:cubicBezTo>
                    <a:pt x="1381" y="38"/>
                    <a:pt x="1381" y="39"/>
                    <a:pt x="1381" y="39"/>
                  </a:cubicBezTo>
                  <a:cubicBezTo>
                    <a:pt x="1381" y="39"/>
                    <a:pt x="1380" y="40"/>
                    <a:pt x="1380" y="40"/>
                  </a:cubicBezTo>
                  <a:cubicBezTo>
                    <a:pt x="1380" y="40"/>
                    <a:pt x="1380" y="40"/>
                    <a:pt x="1380" y="41"/>
                  </a:cubicBezTo>
                  <a:cubicBezTo>
                    <a:pt x="1380" y="41"/>
                    <a:pt x="1380" y="42"/>
                    <a:pt x="1379" y="42"/>
                  </a:cubicBezTo>
                  <a:cubicBezTo>
                    <a:pt x="1379" y="42"/>
                    <a:pt x="1379" y="43"/>
                    <a:pt x="1379" y="43"/>
                  </a:cubicBezTo>
                  <a:cubicBezTo>
                    <a:pt x="1379" y="44"/>
                    <a:pt x="1379" y="44"/>
                    <a:pt x="1379" y="44"/>
                  </a:cubicBezTo>
                  <a:cubicBezTo>
                    <a:pt x="1379" y="44"/>
                    <a:pt x="1379" y="44"/>
                    <a:pt x="1379" y="44"/>
                  </a:cubicBezTo>
                  <a:cubicBezTo>
                    <a:pt x="1379" y="44"/>
                    <a:pt x="1379" y="44"/>
                    <a:pt x="1379" y="44"/>
                  </a:cubicBezTo>
                  <a:cubicBezTo>
                    <a:pt x="1379" y="43"/>
                    <a:pt x="1379" y="43"/>
                    <a:pt x="1379" y="43"/>
                  </a:cubicBezTo>
                  <a:cubicBezTo>
                    <a:pt x="1379" y="41"/>
                    <a:pt x="1379" y="41"/>
                    <a:pt x="1379" y="41"/>
                  </a:cubicBezTo>
                  <a:cubicBezTo>
                    <a:pt x="1379" y="41"/>
                    <a:pt x="1379" y="40"/>
                    <a:pt x="1379" y="39"/>
                  </a:cubicBezTo>
                  <a:cubicBezTo>
                    <a:pt x="1379" y="38"/>
                    <a:pt x="1379" y="37"/>
                    <a:pt x="1379" y="37"/>
                  </a:cubicBezTo>
                  <a:cubicBezTo>
                    <a:pt x="1379" y="36"/>
                    <a:pt x="1379" y="35"/>
                    <a:pt x="1379" y="34"/>
                  </a:cubicBezTo>
                  <a:cubicBezTo>
                    <a:pt x="1379" y="34"/>
                    <a:pt x="1379" y="33"/>
                    <a:pt x="1379" y="32"/>
                  </a:cubicBezTo>
                  <a:cubicBezTo>
                    <a:pt x="1379" y="31"/>
                    <a:pt x="1380" y="29"/>
                    <a:pt x="1380" y="28"/>
                  </a:cubicBezTo>
                  <a:cubicBezTo>
                    <a:pt x="1380" y="27"/>
                    <a:pt x="1380" y="26"/>
                    <a:pt x="1380" y="26"/>
                  </a:cubicBezTo>
                  <a:cubicBezTo>
                    <a:pt x="1381" y="25"/>
                    <a:pt x="1381" y="24"/>
                    <a:pt x="1381" y="24"/>
                  </a:cubicBezTo>
                  <a:cubicBezTo>
                    <a:pt x="1381" y="22"/>
                    <a:pt x="1382" y="21"/>
                    <a:pt x="1382" y="20"/>
                  </a:cubicBezTo>
                  <a:cubicBezTo>
                    <a:pt x="1382" y="19"/>
                    <a:pt x="1383" y="18"/>
                    <a:pt x="1383" y="17"/>
                  </a:cubicBezTo>
                  <a:cubicBezTo>
                    <a:pt x="1384" y="16"/>
                    <a:pt x="1384" y="15"/>
                    <a:pt x="1384" y="14"/>
                  </a:cubicBezTo>
                  <a:cubicBezTo>
                    <a:pt x="1385" y="12"/>
                    <a:pt x="1386" y="10"/>
                    <a:pt x="1387" y="9"/>
                  </a:cubicBezTo>
                  <a:cubicBezTo>
                    <a:pt x="1387" y="7"/>
                    <a:pt x="1388" y="6"/>
                    <a:pt x="1388" y="6"/>
                  </a:cubicBezTo>
                  <a:cubicBezTo>
                    <a:pt x="1388" y="5"/>
                    <a:pt x="1389" y="5"/>
                    <a:pt x="1389" y="5"/>
                  </a:cubicBezTo>
                  <a:cubicBezTo>
                    <a:pt x="1389" y="5"/>
                    <a:pt x="1388" y="5"/>
                    <a:pt x="1388" y="5"/>
                  </a:cubicBezTo>
                  <a:cubicBezTo>
                    <a:pt x="1388" y="6"/>
                    <a:pt x="1387" y="6"/>
                    <a:pt x="1387" y="7"/>
                  </a:cubicBezTo>
                  <a:cubicBezTo>
                    <a:pt x="1386" y="7"/>
                    <a:pt x="1386" y="7"/>
                    <a:pt x="1386" y="8"/>
                  </a:cubicBezTo>
                  <a:cubicBezTo>
                    <a:pt x="1385" y="9"/>
                    <a:pt x="1383" y="11"/>
                    <a:pt x="1382" y="13"/>
                  </a:cubicBezTo>
                  <a:cubicBezTo>
                    <a:pt x="1382" y="13"/>
                    <a:pt x="1381" y="14"/>
                    <a:pt x="1381" y="15"/>
                  </a:cubicBezTo>
                  <a:cubicBezTo>
                    <a:pt x="1380" y="16"/>
                    <a:pt x="1380" y="17"/>
                    <a:pt x="1380" y="17"/>
                  </a:cubicBezTo>
                  <a:cubicBezTo>
                    <a:pt x="1380" y="18"/>
                    <a:pt x="1379" y="18"/>
                    <a:pt x="1379" y="19"/>
                  </a:cubicBezTo>
                  <a:cubicBezTo>
                    <a:pt x="1379" y="20"/>
                    <a:pt x="1378" y="21"/>
                    <a:pt x="1378" y="23"/>
                  </a:cubicBezTo>
                  <a:cubicBezTo>
                    <a:pt x="1378" y="24"/>
                    <a:pt x="1378" y="24"/>
                    <a:pt x="1377" y="25"/>
                  </a:cubicBezTo>
                  <a:cubicBezTo>
                    <a:pt x="1377" y="26"/>
                    <a:pt x="1377" y="26"/>
                    <a:pt x="1377" y="27"/>
                  </a:cubicBezTo>
                  <a:cubicBezTo>
                    <a:pt x="1377" y="29"/>
                    <a:pt x="1376" y="30"/>
                    <a:pt x="1376" y="32"/>
                  </a:cubicBezTo>
                  <a:cubicBezTo>
                    <a:pt x="1376" y="32"/>
                    <a:pt x="1376" y="33"/>
                    <a:pt x="1376" y="34"/>
                  </a:cubicBezTo>
                  <a:cubicBezTo>
                    <a:pt x="1376" y="35"/>
                    <a:pt x="1376" y="36"/>
                    <a:pt x="1376" y="36"/>
                  </a:cubicBezTo>
                  <a:cubicBezTo>
                    <a:pt x="1376" y="37"/>
                    <a:pt x="1375" y="38"/>
                    <a:pt x="1375" y="39"/>
                  </a:cubicBezTo>
                  <a:cubicBezTo>
                    <a:pt x="1375" y="40"/>
                    <a:pt x="1375" y="41"/>
                    <a:pt x="1375" y="41"/>
                  </a:cubicBezTo>
                  <a:cubicBezTo>
                    <a:pt x="1375" y="43"/>
                    <a:pt x="1375" y="43"/>
                    <a:pt x="1375" y="43"/>
                  </a:cubicBezTo>
                  <a:cubicBezTo>
                    <a:pt x="1376" y="44"/>
                    <a:pt x="1376" y="44"/>
                    <a:pt x="1376" y="44"/>
                  </a:cubicBezTo>
                  <a:cubicBezTo>
                    <a:pt x="1376" y="45"/>
                    <a:pt x="1376" y="46"/>
                    <a:pt x="1376" y="47"/>
                  </a:cubicBezTo>
                  <a:cubicBezTo>
                    <a:pt x="1376" y="47"/>
                    <a:pt x="1376" y="48"/>
                    <a:pt x="1376" y="49"/>
                  </a:cubicBezTo>
                  <a:cubicBezTo>
                    <a:pt x="1376" y="50"/>
                    <a:pt x="1376" y="51"/>
                    <a:pt x="1376" y="52"/>
                  </a:cubicBezTo>
                  <a:cubicBezTo>
                    <a:pt x="1377" y="53"/>
                    <a:pt x="1377" y="55"/>
                    <a:pt x="1378" y="57"/>
                  </a:cubicBezTo>
                  <a:cubicBezTo>
                    <a:pt x="1378" y="58"/>
                    <a:pt x="1378" y="58"/>
                    <a:pt x="1378" y="59"/>
                  </a:cubicBezTo>
                  <a:cubicBezTo>
                    <a:pt x="1379" y="62"/>
                    <a:pt x="1379" y="62"/>
                    <a:pt x="1379" y="62"/>
                  </a:cubicBezTo>
                  <a:cubicBezTo>
                    <a:pt x="1380" y="63"/>
                    <a:pt x="1380" y="63"/>
                    <a:pt x="1380" y="63"/>
                  </a:cubicBezTo>
                  <a:cubicBezTo>
                    <a:pt x="1380" y="63"/>
                    <a:pt x="1380" y="64"/>
                    <a:pt x="1380" y="64"/>
                  </a:cubicBezTo>
                  <a:cubicBezTo>
                    <a:pt x="1381" y="65"/>
                    <a:pt x="1381" y="66"/>
                    <a:pt x="1381" y="67"/>
                  </a:cubicBezTo>
                  <a:cubicBezTo>
                    <a:pt x="1383" y="70"/>
                    <a:pt x="1385" y="73"/>
                    <a:pt x="1386" y="75"/>
                  </a:cubicBezTo>
                  <a:cubicBezTo>
                    <a:pt x="1388" y="78"/>
                    <a:pt x="1390" y="81"/>
                    <a:pt x="1391" y="83"/>
                  </a:cubicBezTo>
                  <a:cubicBezTo>
                    <a:pt x="1393" y="86"/>
                    <a:pt x="1394" y="88"/>
                    <a:pt x="1395" y="90"/>
                  </a:cubicBezTo>
                  <a:cubicBezTo>
                    <a:pt x="1396" y="91"/>
                    <a:pt x="1396" y="92"/>
                    <a:pt x="1397" y="93"/>
                  </a:cubicBezTo>
                  <a:cubicBezTo>
                    <a:pt x="1397" y="94"/>
                    <a:pt x="1398" y="95"/>
                    <a:pt x="1398" y="96"/>
                  </a:cubicBezTo>
                  <a:cubicBezTo>
                    <a:pt x="1398" y="97"/>
                    <a:pt x="1399" y="98"/>
                    <a:pt x="1399" y="99"/>
                  </a:cubicBezTo>
                  <a:cubicBezTo>
                    <a:pt x="1399" y="100"/>
                    <a:pt x="1400" y="101"/>
                    <a:pt x="1400" y="101"/>
                  </a:cubicBezTo>
                  <a:cubicBezTo>
                    <a:pt x="1400" y="101"/>
                    <a:pt x="1400" y="101"/>
                    <a:pt x="1400" y="101"/>
                  </a:cubicBezTo>
                  <a:cubicBezTo>
                    <a:pt x="1397" y="106"/>
                    <a:pt x="1395" y="110"/>
                    <a:pt x="1394" y="115"/>
                  </a:cubicBezTo>
                  <a:cubicBezTo>
                    <a:pt x="1393" y="117"/>
                    <a:pt x="1393" y="117"/>
                    <a:pt x="1393" y="117"/>
                  </a:cubicBezTo>
                  <a:cubicBezTo>
                    <a:pt x="1393" y="117"/>
                    <a:pt x="1393" y="117"/>
                    <a:pt x="1393" y="117"/>
                  </a:cubicBezTo>
                  <a:cubicBezTo>
                    <a:pt x="1393" y="117"/>
                    <a:pt x="1393" y="117"/>
                    <a:pt x="1393" y="117"/>
                  </a:cubicBezTo>
                  <a:cubicBezTo>
                    <a:pt x="1393" y="118"/>
                    <a:pt x="1393" y="118"/>
                    <a:pt x="1393" y="118"/>
                  </a:cubicBezTo>
                  <a:cubicBezTo>
                    <a:pt x="1393" y="118"/>
                    <a:pt x="1393" y="118"/>
                    <a:pt x="1393" y="118"/>
                  </a:cubicBezTo>
                  <a:cubicBezTo>
                    <a:pt x="1392" y="119"/>
                    <a:pt x="1392" y="119"/>
                    <a:pt x="1392" y="119"/>
                  </a:cubicBezTo>
                  <a:cubicBezTo>
                    <a:pt x="1392" y="120"/>
                    <a:pt x="1392" y="121"/>
                    <a:pt x="1391" y="122"/>
                  </a:cubicBezTo>
                  <a:cubicBezTo>
                    <a:pt x="1391" y="125"/>
                    <a:pt x="1390" y="127"/>
                    <a:pt x="1390" y="130"/>
                  </a:cubicBezTo>
                  <a:cubicBezTo>
                    <a:pt x="1389" y="135"/>
                    <a:pt x="1388" y="140"/>
                    <a:pt x="1388" y="145"/>
                  </a:cubicBezTo>
                  <a:cubicBezTo>
                    <a:pt x="1388" y="146"/>
                    <a:pt x="1388" y="146"/>
                    <a:pt x="1388" y="147"/>
                  </a:cubicBezTo>
                  <a:cubicBezTo>
                    <a:pt x="1387" y="146"/>
                    <a:pt x="1386" y="144"/>
                    <a:pt x="1386" y="143"/>
                  </a:cubicBezTo>
                  <a:cubicBezTo>
                    <a:pt x="1385" y="142"/>
                    <a:pt x="1385" y="141"/>
                    <a:pt x="1384" y="140"/>
                  </a:cubicBezTo>
                  <a:cubicBezTo>
                    <a:pt x="1384" y="139"/>
                    <a:pt x="1383" y="138"/>
                    <a:pt x="1383" y="137"/>
                  </a:cubicBezTo>
                  <a:cubicBezTo>
                    <a:pt x="1382" y="135"/>
                    <a:pt x="1381" y="133"/>
                    <a:pt x="1379" y="131"/>
                  </a:cubicBezTo>
                  <a:cubicBezTo>
                    <a:pt x="1380" y="131"/>
                    <a:pt x="1380" y="131"/>
                    <a:pt x="1380" y="131"/>
                  </a:cubicBezTo>
                  <a:cubicBezTo>
                    <a:pt x="1382" y="105"/>
                    <a:pt x="1372" y="87"/>
                    <a:pt x="1339" y="90"/>
                  </a:cubicBezTo>
                  <a:cubicBezTo>
                    <a:pt x="1353" y="108"/>
                    <a:pt x="1347" y="129"/>
                    <a:pt x="1376" y="131"/>
                  </a:cubicBezTo>
                  <a:cubicBezTo>
                    <a:pt x="1377" y="132"/>
                    <a:pt x="1377" y="132"/>
                    <a:pt x="1377" y="133"/>
                  </a:cubicBezTo>
                  <a:cubicBezTo>
                    <a:pt x="1378" y="134"/>
                    <a:pt x="1379" y="136"/>
                    <a:pt x="1380" y="138"/>
                  </a:cubicBezTo>
                  <a:cubicBezTo>
                    <a:pt x="1381" y="139"/>
                    <a:pt x="1381" y="140"/>
                    <a:pt x="1382" y="141"/>
                  </a:cubicBezTo>
                  <a:cubicBezTo>
                    <a:pt x="1382" y="142"/>
                    <a:pt x="1383" y="143"/>
                    <a:pt x="1383" y="144"/>
                  </a:cubicBezTo>
                  <a:cubicBezTo>
                    <a:pt x="1385" y="147"/>
                    <a:pt x="1386" y="151"/>
                    <a:pt x="1387" y="154"/>
                  </a:cubicBezTo>
                  <a:cubicBezTo>
                    <a:pt x="1387" y="154"/>
                    <a:pt x="1387" y="155"/>
                    <a:pt x="1387" y="155"/>
                  </a:cubicBezTo>
                  <a:cubicBezTo>
                    <a:pt x="1386" y="162"/>
                    <a:pt x="1386" y="169"/>
                    <a:pt x="1384" y="175"/>
                  </a:cubicBezTo>
                  <a:cubicBezTo>
                    <a:pt x="1384" y="177"/>
                    <a:pt x="1384" y="178"/>
                    <a:pt x="1383" y="179"/>
                  </a:cubicBezTo>
                  <a:cubicBezTo>
                    <a:pt x="1383" y="179"/>
                    <a:pt x="1383" y="179"/>
                    <a:pt x="1383" y="179"/>
                  </a:cubicBezTo>
                  <a:cubicBezTo>
                    <a:pt x="1383" y="180"/>
                    <a:pt x="1383" y="180"/>
                    <a:pt x="1383" y="180"/>
                  </a:cubicBezTo>
                  <a:cubicBezTo>
                    <a:pt x="1383" y="180"/>
                    <a:pt x="1383" y="180"/>
                    <a:pt x="1383" y="180"/>
                  </a:cubicBezTo>
                  <a:cubicBezTo>
                    <a:pt x="1383" y="180"/>
                    <a:pt x="1383" y="180"/>
                    <a:pt x="1383" y="180"/>
                  </a:cubicBezTo>
                  <a:cubicBezTo>
                    <a:pt x="1383" y="180"/>
                    <a:pt x="1383" y="180"/>
                    <a:pt x="1383" y="180"/>
                  </a:cubicBezTo>
                  <a:cubicBezTo>
                    <a:pt x="1383" y="181"/>
                    <a:pt x="1383" y="181"/>
                    <a:pt x="1383" y="181"/>
                  </a:cubicBezTo>
                  <a:cubicBezTo>
                    <a:pt x="1382" y="183"/>
                    <a:pt x="1382" y="183"/>
                    <a:pt x="1382" y="183"/>
                  </a:cubicBezTo>
                  <a:cubicBezTo>
                    <a:pt x="1382" y="184"/>
                    <a:pt x="1382" y="184"/>
                    <a:pt x="1382" y="184"/>
                  </a:cubicBezTo>
                  <a:cubicBezTo>
                    <a:pt x="1381" y="186"/>
                    <a:pt x="1381" y="186"/>
                    <a:pt x="1381" y="186"/>
                  </a:cubicBezTo>
                  <a:cubicBezTo>
                    <a:pt x="1381" y="187"/>
                    <a:pt x="1381" y="189"/>
                    <a:pt x="1380" y="190"/>
                  </a:cubicBezTo>
                  <a:cubicBezTo>
                    <a:pt x="1378" y="195"/>
                    <a:pt x="1376" y="199"/>
                    <a:pt x="1374" y="204"/>
                  </a:cubicBezTo>
                  <a:cubicBezTo>
                    <a:pt x="1370" y="212"/>
                    <a:pt x="1364" y="221"/>
                    <a:pt x="1359" y="229"/>
                  </a:cubicBezTo>
                  <a:cubicBezTo>
                    <a:pt x="1358" y="230"/>
                    <a:pt x="1357" y="231"/>
                    <a:pt x="1357" y="232"/>
                  </a:cubicBezTo>
                  <a:cubicBezTo>
                    <a:pt x="1357" y="232"/>
                    <a:pt x="1357" y="231"/>
                    <a:pt x="1357" y="231"/>
                  </a:cubicBezTo>
                  <a:cubicBezTo>
                    <a:pt x="1357" y="230"/>
                    <a:pt x="1357" y="230"/>
                    <a:pt x="1357" y="229"/>
                  </a:cubicBezTo>
                  <a:cubicBezTo>
                    <a:pt x="1357" y="228"/>
                    <a:pt x="1357" y="228"/>
                    <a:pt x="1357" y="227"/>
                  </a:cubicBezTo>
                  <a:cubicBezTo>
                    <a:pt x="1356" y="227"/>
                    <a:pt x="1356" y="226"/>
                    <a:pt x="1356" y="226"/>
                  </a:cubicBezTo>
                  <a:cubicBezTo>
                    <a:pt x="1356" y="225"/>
                    <a:pt x="1356" y="223"/>
                    <a:pt x="1356" y="222"/>
                  </a:cubicBezTo>
                  <a:cubicBezTo>
                    <a:pt x="1355" y="221"/>
                    <a:pt x="1355" y="219"/>
                    <a:pt x="1354" y="218"/>
                  </a:cubicBezTo>
                  <a:cubicBezTo>
                    <a:pt x="1354" y="217"/>
                    <a:pt x="1354" y="216"/>
                    <a:pt x="1353" y="216"/>
                  </a:cubicBezTo>
                  <a:cubicBezTo>
                    <a:pt x="1353" y="215"/>
                    <a:pt x="1353" y="214"/>
                    <a:pt x="1352" y="213"/>
                  </a:cubicBezTo>
                  <a:cubicBezTo>
                    <a:pt x="1352" y="212"/>
                    <a:pt x="1352" y="212"/>
                    <a:pt x="1351" y="211"/>
                  </a:cubicBezTo>
                  <a:cubicBezTo>
                    <a:pt x="1351" y="210"/>
                    <a:pt x="1350" y="209"/>
                    <a:pt x="1350" y="209"/>
                  </a:cubicBezTo>
                  <a:cubicBezTo>
                    <a:pt x="1348" y="205"/>
                    <a:pt x="1345" y="202"/>
                    <a:pt x="1342" y="199"/>
                  </a:cubicBezTo>
                  <a:cubicBezTo>
                    <a:pt x="1339" y="195"/>
                    <a:pt x="1336" y="192"/>
                    <a:pt x="1333" y="188"/>
                  </a:cubicBezTo>
                  <a:cubicBezTo>
                    <a:pt x="1330" y="185"/>
                    <a:pt x="1326" y="182"/>
                    <a:pt x="1323" y="178"/>
                  </a:cubicBezTo>
                  <a:cubicBezTo>
                    <a:pt x="1320" y="174"/>
                    <a:pt x="1317" y="170"/>
                    <a:pt x="1314" y="166"/>
                  </a:cubicBezTo>
                  <a:cubicBezTo>
                    <a:pt x="1313" y="165"/>
                    <a:pt x="1313" y="165"/>
                    <a:pt x="1313" y="165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2"/>
                    <a:pt x="1312" y="162"/>
                    <a:pt x="1312" y="162"/>
                  </a:cubicBezTo>
                  <a:cubicBezTo>
                    <a:pt x="1311" y="162"/>
                    <a:pt x="1311" y="162"/>
                    <a:pt x="1311" y="162"/>
                  </a:cubicBezTo>
                  <a:cubicBezTo>
                    <a:pt x="1310" y="160"/>
                    <a:pt x="1310" y="160"/>
                    <a:pt x="1310" y="160"/>
                  </a:cubicBezTo>
                  <a:cubicBezTo>
                    <a:pt x="1310" y="159"/>
                    <a:pt x="1310" y="159"/>
                    <a:pt x="1309" y="158"/>
                  </a:cubicBezTo>
                  <a:cubicBezTo>
                    <a:pt x="1309" y="157"/>
                    <a:pt x="1309" y="157"/>
                    <a:pt x="1309" y="157"/>
                  </a:cubicBezTo>
                  <a:cubicBezTo>
                    <a:pt x="1308" y="155"/>
                    <a:pt x="1308" y="154"/>
                    <a:pt x="1307" y="153"/>
                  </a:cubicBezTo>
                  <a:cubicBezTo>
                    <a:pt x="1307" y="152"/>
                    <a:pt x="1307" y="151"/>
                    <a:pt x="1306" y="150"/>
                  </a:cubicBezTo>
                  <a:cubicBezTo>
                    <a:pt x="1306" y="149"/>
                    <a:pt x="1306" y="148"/>
                    <a:pt x="1305" y="146"/>
                  </a:cubicBezTo>
                  <a:cubicBezTo>
                    <a:pt x="1305" y="145"/>
                    <a:pt x="1305" y="144"/>
                    <a:pt x="1305" y="143"/>
                  </a:cubicBezTo>
                  <a:cubicBezTo>
                    <a:pt x="1304" y="142"/>
                    <a:pt x="1304" y="141"/>
                    <a:pt x="1304" y="139"/>
                  </a:cubicBezTo>
                  <a:cubicBezTo>
                    <a:pt x="1304" y="138"/>
                    <a:pt x="1304" y="137"/>
                    <a:pt x="1304" y="136"/>
                  </a:cubicBezTo>
                  <a:cubicBezTo>
                    <a:pt x="1304" y="135"/>
                    <a:pt x="1304" y="134"/>
                    <a:pt x="1304" y="133"/>
                  </a:cubicBezTo>
                  <a:cubicBezTo>
                    <a:pt x="1303" y="132"/>
                    <a:pt x="1304" y="131"/>
                    <a:pt x="1304" y="129"/>
                  </a:cubicBezTo>
                  <a:cubicBezTo>
                    <a:pt x="1304" y="128"/>
                    <a:pt x="1304" y="127"/>
                    <a:pt x="1304" y="126"/>
                  </a:cubicBezTo>
                  <a:cubicBezTo>
                    <a:pt x="1304" y="124"/>
                    <a:pt x="1304" y="122"/>
                    <a:pt x="1304" y="120"/>
                  </a:cubicBezTo>
                  <a:cubicBezTo>
                    <a:pt x="1305" y="119"/>
                    <a:pt x="1305" y="118"/>
                    <a:pt x="1305" y="117"/>
                  </a:cubicBezTo>
                  <a:cubicBezTo>
                    <a:pt x="1305" y="116"/>
                    <a:pt x="1305" y="115"/>
                    <a:pt x="1306" y="114"/>
                  </a:cubicBezTo>
                  <a:cubicBezTo>
                    <a:pt x="1306" y="113"/>
                    <a:pt x="1307" y="111"/>
                    <a:pt x="1307" y="109"/>
                  </a:cubicBezTo>
                  <a:cubicBezTo>
                    <a:pt x="1307" y="109"/>
                    <a:pt x="1308" y="108"/>
                    <a:pt x="1308" y="107"/>
                  </a:cubicBezTo>
                  <a:cubicBezTo>
                    <a:pt x="1308" y="106"/>
                    <a:pt x="1308" y="106"/>
                    <a:pt x="1309" y="105"/>
                  </a:cubicBezTo>
                  <a:cubicBezTo>
                    <a:pt x="1310" y="102"/>
                    <a:pt x="1311" y="100"/>
                    <a:pt x="1312" y="98"/>
                  </a:cubicBezTo>
                  <a:cubicBezTo>
                    <a:pt x="1313" y="96"/>
                    <a:pt x="1313" y="94"/>
                    <a:pt x="1314" y="93"/>
                  </a:cubicBezTo>
                  <a:cubicBezTo>
                    <a:pt x="1315" y="92"/>
                    <a:pt x="1315" y="92"/>
                    <a:pt x="1315" y="92"/>
                  </a:cubicBezTo>
                  <a:cubicBezTo>
                    <a:pt x="1315" y="92"/>
                    <a:pt x="1315" y="92"/>
                    <a:pt x="1314" y="93"/>
                  </a:cubicBezTo>
                  <a:cubicBezTo>
                    <a:pt x="1313" y="94"/>
                    <a:pt x="1312" y="95"/>
                    <a:pt x="1311" y="97"/>
                  </a:cubicBezTo>
                  <a:cubicBezTo>
                    <a:pt x="1309" y="99"/>
                    <a:pt x="1308" y="101"/>
                    <a:pt x="1306" y="104"/>
                  </a:cubicBezTo>
                  <a:cubicBezTo>
                    <a:pt x="1306" y="105"/>
                    <a:pt x="1306" y="105"/>
                    <a:pt x="1305" y="106"/>
                  </a:cubicBezTo>
                  <a:cubicBezTo>
                    <a:pt x="1305" y="106"/>
                    <a:pt x="1305" y="107"/>
                    <a:pt x="1305" y="107"/>
                  </a:cubicBezTo>
                  <a:cubicBezTo>
                    <a:pt x="1305" y="106"/>
                    <a:pt x="1305" y="105"/>
                    <a:pt x="1305" y="104"/>
                  </a:cubicBezTo>
                  <a:cubicBezTo>
                    <a:pt x="1305" y="103"/>
                    <a:pt x="1304" y="102"/>
                    <a:pt x="1304" y="101"/>
                  </a:cubicBezTo>
                  <a:cubicBezTo>
                    <a:pt x="1304" y="100"/>
                    <a:pt x="1304" y="99"/>
                    <a:pt x="1304" y="97"/>
                  </a:cubicBezTo>
                  <a:cubicBezTo>
                    <a:pt x="1304" y="97"/>
                    <a:pt x="1303" y="96"/>
                    <a:pt x="1303" y="95"/>
                  </a:cubicBezTo>
                  <a:cubicBezTo>
                    <a:pt x="1316" y="80"/>
                    <a:pt x="1293" y="64"/>
                    <a:pt x="1280" y="61"/>
                  </a:cubicBezTo>
                  <a:cubicBezTo>
                    <a:pt x="1285" y="68"/>
                    <a:pt x="1288" y="70"/>
                    <a:pt x="1289" y="77"/>
                  </a:cubicBezTo>
                  <a:cubicBezTo>
                    <a:pt x="1290" y="83"/>
                    <a:pt x="1290" y="95"/>
                    <a:pt x="1299" y="92"/>
                  </a:cubicBezTo>
                  <a:cubicBezTo>
                    <a:pt x="1299" y="93"/>
                    <a:pt x="1299" y="93"/>
                    <a:pt x="1299" y="93"/>
                  </a:cubicBezTo>
                  <a:cubicBezTo>
                    <a:pt x="1299" y="94"/>
                    <a:pt x="1301" y="95"/>
                    <a:pt x="1302" y="97"/>
                  </a:cubicBezTo>
                  <a:cubicBezTo>
                    <a:pt x="1302" y="97"/>
                    <a:pt x="1302" y="97"/>
                    <a:pt x="1302" y="97"/>
                  </a:cubicBezTo>
                  <a:cubicBezTo>
                    <a:pt x="1302" y="97"/>
                    <a:pt x="1302" y="97"/>
                    <a:pt x="1302" y="98"/>
                  </a:cubicBezTo>
                  <a:cubicBezTo>
                    <a:pt x="1302" y="99"/>
                    <a:pt x="1302" y="100"/>
                    <a:pt x="1302" y="101"/>
                  </a:cubicBezTo>
                  <a:cubicBezTo>
                    <a:pt x="1303" y="102"/>
                    <a:pt x="1303" y="103"/>
                    <a:pt x="1303" y="104"/>
                  </a:cubicBezTo>
                  <a:cubicBezTo>
                    <a:pt x="1303" y="105"/>
                    <a:pt x="1303" y="106"/>
                    <a:pt x="1303" y="107"/>
                  </a:cubicBezTo>
                  <a:cubicBezTo>
                    <a:pt x="1303" y="108"/>
                    <a:pt x="1303" y="109"/>
                    <a:pt x="1303" y="110"/>
                  </a:cubicBezTo>
                  <a:cubicBezTo>
                    <a:pt x="1303" y="110"/>
                    <a:pt x="1303" y="111"/>
                    <a:pt x="1303" y="111"/>
                  </a:cubicBezTo>
                  <a:cubicBezTo>
                    <a:pt x="1303" y="111"/>
                    <a:pt x="1303" y="111"/>
                    <a:pt x="1303" y="111"/>
                  </a:cubicBezTo>
                  <a:cubicBezTo>
                    <a:pt x="1303" y="112"/>
                    <a:pt x="1303" y="112"/>
                    <a:pt x="1303" y="112"/>
                  </a:cubicBezTo>
                  <a:cubicBezTo>
                    <a:pt x="1303" y="112"/>
                    <a:pt x="1303" y="112"/>
                    <a:pt x="1303" y="112"/>
                  </a:cubicBezTo>
                  <a:cubicBezTo>
                    <a:pt x="1303" y="113"/>
                    <a:pt x="1303" y="113"/>
                    <a:pt x="1303" y="114"/>
                  </a:cubicBezTo>
                  <a:cubicBezTo>
                    <a:pt x="1302" y="115"/>
                    <a:pt x="1302" y="116"/>
                    <a:pt x="1302" y="117"/>
                  </a:cubicBezTo>
                  <a:cubicBezTo>
                    <a:pt x="1302" y="118"/>
                    <a:pt x="1302" y="119"/>
                    <a:pt x="1301" y="120"/>
                  </a:cubicBezTo>
                  <a:cubicBezTo>
                    <a:pt x="1301" y="122"/>
                    <a:pt x="1301" y="124"/>
                    <a:pt x="1301" y="126"/>
                  </a:cubicBezTo>
                  <a:cubicBezTo>
                    <a:pt x="1300" y="127"/>
                    <a:pt x="1300" y="128"/>
                    <a:pt x="1300" y="129"/>
                  </a:cubicBezTo>
                  <a:cubicBezTo>
                    <a:pt x="1300" y="130"/>
                    <a:pt x="1300" y="132"/>
                    <a:pt x="1300" y="133"/>
                  </a:cubicBezTo>
                  <a:cubicBezTo>
                    <a:pt x="1300" y="134"/>
                    <a:pt x="1300" y="135"/>
                    <a:pt x="1301" y="136"/>
                  </a:cubicBezTo>
                  <a:cubicBezTo>
                    <a:pt x="1301" y="137"/>
                    <a:pt x="1301" y="139"/>
                    <a:pt x="1301" y="140"/>
                  </a:cubicBezTo>
                  <a:cubicBezTo>
                    <a:pt x="1301" y="141"/>
                    <a:pt x="1301" y="142"/>
                    <a:pt x="1301" y="143"/>
                  </a:cubicBezTo>
                  <a:cubicBezTo>
                    <a:pt x="1302" y="145"/>
                    <a:pt x="1302" y="146"/>
                    <a:pt x="1302" y="147"/>
                  </a:cubicBezTo>
                  <a:cubicBezTo>
                    <a:pt x="1303" y="148"/>
                    <a:pt x="1303" y="150"/>
                    <a:pt x="1303" y="151"/>
                  </a:cubicBezTo>
                  <a:cubicBezTo>
                    <a:pt x="1304" y="152"/>
                    <a:pt x="1304" y="153"/>
                    <a:pt x="1304" y="154"/>
                  </a:cubicBezTo>
                  <a:cubicBezTo>
                    <a:pt x="1305" y="155"/>
                    <a:pt x="1305" y="156"/>
                    <a:pt x="1306" y="158"/>
                  </a:cubicBezTo>
                  <a:cubicBezTo>
                    <a:pt x="1305" y="157"/>
                    <a:pt x="1305" y="157"/>
                    <a:pt x="1305" y="157"/>
                  </a:cubicBezTo>
                  <a:cubicBezTo>
                    <a:pt x="1304" y="157"/>
                    <a:pt x="1304" y="156"/>
                    <a:pt x="1303" y="156"/>
                  </a:cubicBezTo>
                  <a:cubicBezTo>
                    <a:pt x="1302" y="155"/>
                    <a:pt x="1301" y="155"/>
                    <a:pt x="1301" y="154"/>
                  </a:cubicBezTo>
                  <a:cubicBezTo>
                    <a:pt x="1300" y="154"/>
                    <a:pt x="1300" y="154"/>
                    <a:pt x="1300" y="154"/>
                  </a:cubicBezTo>
                  <a:cubicBezTo>
                    <a:pt x="1299" y="154"/>
                    <a:pt x="1299" y="153"/>
                    <a:pt x="1298" y="153"/>
                  </a:cubicBezTo>
                  <a:cubicBezTo>
                    <a:pt x="1298" y="153"/>
                    <a:pt x="1297" y="153"/>
                    <a:pt x="1296" y="152"/>
                  </a:cubicBezTo>
                  <a:cubicBezTo>
                    <a:pt x="1294" y="151"/>
                    <a:pt x="1292" y="151"/>
                    <a:pt x="1291" y="150"/>
                  </a:cubicBezTo>
                  <a:cubicBezTo>
                    <a:pt x="1289" y="150"/>
                    <a:pt x="1287" y="149"/>
                    <a:pt x="1285" y="149"/>
                  </a:cubicBezTo>
                  <a:cubicBezTo>
                    <a:pt x="1284" y="149"/>
                    <a:pt x="1283" y="149"/>
                    <a:pt x="1283" y="148"/>
                  </a:cubicBezTo>
                  <a:cubicBezTo>
                    <a:pt x="1274" y="128"/>
                    <a:pt x="1243" y="146"/>
                    <a:pt x="1231" y="154"/>
                  </a:cubicBezTo>
                  <a:cubicBezTo>
                    <a:pt x="1247" y="156"/>
                    <a:pt x="1271" y="183"/>
                    <a:pt x="1282" y="154"/>
                  </a:cubicBezTo>
                  <a:cubicBezTo>
                    <a:pt x="1280" y="152"/>
                    <a:pt x="1280" y="152"/>
                    <a:pt x="1280" y="152"/>
                  </a:cubicBezTo>
                  <a:cubicBezTo>
                    <a:pt x="1281" y="153"/>
                    <a:pt x="1283" y="153"/>
                    <a:pt x="1284" y="153"/>
                  </a:cubicBezTo>
                  <a:cubicBezTo>
                    <a:pt x="1284" y="152"/>
                    <a:pt x="1284" y="152"/>
                    <a:pt x="1284" y="151"/>
                  </a:cubicBezTo>
                  <a:cubicBezTo>
                    <a:pt x="1284" y="151"/>
                    <a:pt x="1284" y="151"/>
                    <a:pt x="1284" y="151"/>
                  </a:cubicBezTo>
                  <a:cubicBezTo>
                    <a:pt x="1286" y="152"/>
                    <a:pt x="1288" y="152"/>
                    <a:pt x="1290" y="153"/>
                  </a:cubicBezTo>
                  <a:cubicBezTo>
                    <a:pt x="1292" y="153"/>
                    <a:pt x="1293" y="154"/>
                    <a:pt x="1295" y="155"/>
                  </a:cubicBezTo>
                  <a:cubicBezTo>
                    <a:pt x="1296" y="155"/>
                    <a:pt x="1296" y="155"/>
                    <a:pt x="1297" y="156"/>
                  </a:cubicBezTo>
                  <a:cubicBezTo>
                    <a:pt x="1298" y="156"/>
                    <a:pt x="1298" y="156"/>
                    <a:pt x="1298" y="156"/>
                  </a:cubicBezTo>
                  <a:cubicBezTo>
                    <a:pt x="1299" y="156"/>
                    <a:pt x="1299" y="157"/>
                    <a:pt x="1299" y="157"/>
                  </a:cubicBezTo>
                  <a:cubicBezTo>
                    <a:pt x="1300" y="157"/>
                    <a:pt x="1301" y="158"/>
                    <a:pt x="1301" y="158"/>
                  </a:cubicBezTo>
                  <a:cubicBezTo>
                    <a:pt x="1302" y="158"/>
                    <a:pt x="1303" y="159"/>
                    <a:pt x="1303" y="159"/>
                  </a:cubicBezTo>
                  <a:cubicBezTo>
                    <a:pt x="1304" y="159"/>
                    <a:pt x="1304" y="160"/>
                    <a:pt x="1304" y="160"/>
                  </a:cubicBezTo>
                  <a:cubicBezTo>
                    <a:pt x="1304" y="160"/>
                    <a:pt x="1305" y="160"/>
                    <a:pt x="1305" y="160"/>
                  </a:cubicBezTo>
                  <a:cubicBezTo>
                    <a:pt x="1306" y="161"/>
                    <a:pt x="1306" y="161"/>
                    <a:pt x="1307" y="161"/>
                  </a:cubicBezTo>
                  <a:cubicBezTo>
                    <a:pt x="1307" y="161"/>
                    <a:pt x="1307" y="162"/>
                    <a:pt x="1308" y="162"/>
                  </a:cubicBezTo>
                  <a:cubicBezTo>
                    <a:pt x="1308" y="163"/>
                    <a:pt x="1308" y="163"/>
                    <a:pt x="1308" y="163"/>
                  </a:cubicBezTo>
                  <a:cubicBezTo>
                    <a:pt x="1309" y="164"/>
                    <a:pt x="1309" y="164"/>
                    <a:pt x="1309" y="164"/>
                  </a:cubicBezTo>
                  <a:cubicBezTo>
                    <a:pt x="1309" y="164"/>
                    <a:pt x="1309" y="164"/>
                    <a:pt x="1309" y="164"/>
                  </a:cubicBezTo>
                  <a:cubicBezTo>
                    <a:pt x="1309" y="164"/>
                    <a:pt x="1309" y="164"/>
                    <a:pt x="1309" y="164"/>
                  </a:cubicBezTo>
                  <a:cubicBezTo>
                    <a:pt x="1309" y="164"/>
                    <a:pt x="1309" y="164"/>
                    <a:pt x="1309" y="164"/>
                  </a:cubicBezTo>
                  <a:cubicBezTo>
                    <a:pt x="1309" y="165"/>
                    <a:pt x="1309" y="165"/>
                    <a:pt x="1309" y="165"/>
                  </a:cubicBezTo>
                  <a:cubicBezTo>
                    <a:pt x="1310" y="166"/>
                    <a:pt x="1310" y="166"/>
                    <a:pt x="1310" y="166"/>
                  </a:cubicBezTo>
                  <a:cubicBezTo>
                    <a:pt x="1311" y="168"/>
                    <a:pt x="1311" y="168"/>
                    <a:pt x="1311" y="168"/>
                  </a:cubicBezTo>
                  <a:cubicBezTo>
                    <a:pt x="1314" y="172"/>
                    <a:pt x="1317" y="176"/>
                    <a:pt x="1321" y="180"/>
                  </a:cubicBezTo>
                  <a:cubicBezTo>
                    <a:pt x="1324" y="184"/>
                    <a:pt x="1327" y="187"/>
                    <a:pt x="1331" y="191"/>
                  </a:cubicBezTo>
                  <a:cubicBezTo>
                    <a:pt x="1334" y="194"/>
                    <a:pt x="1337" y="197"/>
                    <a:pt x="1340" y="201"/>
                  </a:cubicBezTo>
                  <a:cubicBezTo>
                    <a:pt x="1343" y="204"/>
                    <a:pt x="1345" y="207"/>
                    <a:pt x="1347" y="210"/>
                  </a:cubicBezTo>
                  <a:cubicBezTo>
                    <a:pt x="1348" y="212"/>
                    <a:pt x="1349" y="213"/>
                    <a:pt x="1350" y="215"/>
                  </a:cubicBezTo>
                  <a:cubicBezTo>
                    <a:pt x="1350" y="215"/>
                    <a:pt x="1351" y="216"/>
                    <a:pt x="1351" y="217"/>
                  </a:cubicBezTo>
                  <a:cubicBezTo>
                    <a:pt x="1351" y="218"/>
                    <a:pt x="1352" y="218"/>
                    <a:pt x="1352" y="219"/>
                  </a:cubicBezTo>
                  <a:cubicBezTo>
                    <a:pt x="1353" y="222"/>
                    <a:pt x="1354" y="224"/>
                    <a:pt x="1355" y="226"/>
                  </a:cubicBezTo>
                  <a:cubicBezTo>
                    <a:pt x="1355" y="227"/>
                    <a:pt x="1355" y="227"/>
                    <a:pt x="1356" y="228"/>
                  </a:cubicBezTo>
                  <a:cubicBezTo>
                    <a:pt x="1356" y="228"/>
                    <a:pt x="1356" y="228"/>
                    <a:pt x="1356" y="229"/>
                  </a:cubicBezTo>
                  <a:cubicBezTo>
                    <a:pt x="1356" y="230"/>
                    <a:pt x="1356" y="230"/>
                    <a:pt x="1356" y="231"/>
                  </a:cubicBezTo>
                  <a:cubicBezTo>
                    <a:pt x="1357" y="232"/>
                    <a:pt x="1357" y="232"/>
                    <a:pt x="1357" y="232"/>
                  </a:cubicBezTo>
                  <a:cubicBezTo>
                    <a:pt x="1352" y="239"/>
                    <a:pt x="1348" y="246"/>
                    <a:pt x="1343" y="252"/>
                  </a:cubicBezTo>
                  <a:cubicBezTo>
                    <a:pt x="1342" y="253"/>
                    <a:pt x="1342" y="255"/>
                    <a:pt x="1341" y="256"/>
                  </a:cubicBezTo>
                  <a:cubicBezTo>
                    <a:pt x="1342" y="250"/>
                    <a:pt x="1342" y="245"/>
                    <a:pt x="1342" y="238"/>
                  </a:cubicBezTo>
                  <a:cubicBezTo>
                    <a:pt x="1332" y="278"/>
                    <a:pt x="1314" y="294"/>
                    <a:pt x="1301" y="305"/>
                  </a:cubicBezTo>
                  <a:cubicBezTo>
                    <a:pt x="1284" y="256"/>
                    <a:pt x="1246" y="223"/>
                    <a:pt x="1259" y="169"/>
                  </a:cubicBezTo>
                  <a:cubicBezTo>
                    <a:pt x="1221" y="217"/>
                    <a:pt x="1280" y="279"/>
                    <a:pt x="1279" y="304"/>
                  </a:cubicBezTo>
                  <a:cubicBezTo>
                    <a:pt x="1236" y="294"/>
                    <a:pt x="1231" y="272"/>
                    <a:pt x="1197" y="249"/>
                  </a:cubicBezTo>
                  <a:cubicBezTo>
                    <a:pt x="1230" y="281"/>
                    <a:pt x="1214" y="287"/>
                    <a:pt x="1270" y="320"/>
                  </a:cubicBezTo>
                  <a:cubicBezTo>
                    <a:pt x="1289" y="332"/>
                    <a:pt x="1287" y="344"/>
                    <a:pt x="1295" y="383"/>
                  </a:cubicBezTo>
                  <a:cubicBezTo>
                    <a:pt x="1263" y="371"/>
                    <a:pt x="1233" y="344"/>
                    <a:pt x="1200" y="337"/>
                  </a:cubicBezTo>
                  <a:cubicBezTo>
                    <a:pt x="1220" y="361"/>
                    <a:pt x="1244" y="374"/>
                    <a:pt x="1268" y="391"/>
                  </a:cubicBezTo>
                  <a:cubicBezTo>
                    <a:pt x="1261" y="397"/>
                    <a:pt x="1261" y="405"/>
                    <a:pt x="1272" y="414"/>
                  </a:cubicBezTo>
                  <a:cubicBezTo>
                    <a:pt x="1272" y="414"/>
                    <a:pt x="1272" y="414"/>
                    <a:pt x="1272" y="415"/>
                  </a:cubicBezTo>
                  <a:cubicBezTo>
                    <a:pt x="1272" y="416"/>
                    <a:pt x="1272" y="417"/>
                    <a:pt x="1271" y="418"/>
                  </a:cubicBezTo>
                  <a:cubicBezTo>
                    <a:pt x="1271" y="419"/>
                    <a:pt x="1271" y="420"/>
                    <a:pt x="1271" y="421"/>
                  </a:cubicBezTo>
                  <a:cubicBezTo>
                    <a:pt x="1270" y="422"/>
                    <a:pt x="1270" y="423"/>
                    <a:pt x="1270" y="424"/>
                  </a:cubicBezTo>
                  <a:cubicBezTo>
                    <a:pt x="1269" y="424"/>
                    <a:pt x="1269" y="425"/>
                    <a:pt x="1269" y="426"/>
                  </a:cubicBezTo>
                  <a:cubicBezTo>
                    <a:pt x="1268" y="427"/>
                    <a:pt x="1268" y="428"/>
                    <a:pt x="1268" y="428"/>
                  </a:cubicBezTo>
                  <a:cubicBezTo>
                    <a:pt x="1268" y="429"/>
                    <a:pt x="1268" y="429"/>
                    <a:pt x="1268" y="429"/>
                  </a:cubicBezTo>
                  <a:cubicBezTo>
                    <a:pt x="1267" y="429"/>
                    <a:pt x="1267" y="429"/>
                    <a:pt x="1267" y="429"/>
                  </a:cubicBezTo>
                  <a:cubicBezTo>
                    <a:pt x="1267" y="430"/>
                    <a:pt x="1267" y="430"/>
                    <a:pt x="1267" y="430"/>
                  </a:cubicBezTo>
                  <a:cubicBezTo>
                    <a:pt x="1267" y="431"/>
                    <a:pt x="1266" y="431"/>
                    <a:pt x="1265" y="432"/>
                  </a:cubicBezTo>
                  <a:cubicBezTo>
                    <a:pt x="1265" y="433"/>
                    <a:pt x="1265" y="433"/>
                    <a:pt x="1264" y="434"/>
                  </a:cubicBezTo>
                  <a:cubicBezTo>
                    <a:pt x="1264" y="435"/>
                    <a:pt x="1264" y="435"/>
                    <a:pt x="1263" y="436"/>
                  </a:cubicBezTo>
                  <a:cubicBezTo>
                    <a:pt x="1263" y="437"/>
                    <a:pt x="1263" y="438"/>
                    <a:pt x="1262" y="439"/>
                  </a:cubicBezTo>
                  <a:cubicBezTo>
                    <a:pt x="1262" y="439"/>
                    <a:pt x="1261" y="439"/>
                    <a:pt x="1261" y="439"/>
                  </a:cubicBezTo>
                  <a:cubicBezTo>
                    <a:pt x="1260" y="439"/>
                    <a:pt x="1260" y="439"/>
                    <a:pt x="1259" y="438"/>
                  </a:cubicBezTo>
                  <a:cubicBezTo>
                    <a:pt x="1259" y="438"/>
                    <a:pt x="1258" y="438"/>
                    <a:pt x="1257" y="438"/>
                  </a:cubicBezTo>
                  <a:cubicBezTo>
                    <a:pt x="1257" y="437"/>
                    <a:pt x="1256" y="437"/>
                    <a:pt x="1255" y="437"/>
                  </a:cubicBezTo>
                  <a:cubicBezTo>
                    <a:pt x="1255" y="437"/>
                    <a:pt x="1255" y="437"/>
                    <a:pt x="1254" y="437"/>
                  </a:cubicBezTo>
                  <a:cubicBezTo>
                    <a:pt x="1254" y="436"/>
                    <a:pt x="1253" y="436"/>
                    <a:pt x="1253" y="436"/>
                  </a:cubicBezTo>
                  <a:cubicBezTo>
                    <a:pt x="1252" y="436"/>
                    <a:pt x="1251" y="436"/>
                    <a:pt x="1250" y="435"/>
                  </a:cubicBezTo>
                  <a:cubicBezTo>
                    <a:pt x="1250" y="435"/>
                    <a:pt x="1249" y="435"/>
                    <a:pt x="1248" y="435"/>
                  </a:cubicBezTo>
                  <a:cubicBezTo>
                    <a:pt x="1247" y="434"/>
                    <a:pt x="1247" y="434"/>
                    <a:pt x="1247" y="434"/>
                  </a:cubicBezTo>
                  <a:cubicBezTo>
                    <a:pt x="1246" y="434"/>
                    <a:pt x="1246" y="434"/>
                    <a:pt x="1245" y="433"/>
                  </a:cubicBezTo>
                  <a:cubicBezTo>
                    <a:pt x="1244" y="433"/>
                    <a:pt x="1243" y="432"/>
                    <a:pt x="1242" y="432"/>
                  </a:cubicBezTo>
                  <a:cubicBezTo>
                    <a:pt x="1241" y="431"/>
                    <a:pt x="1239" y="430"/>
                    <a:pt x="1237" y="429"/>
                  </a:cubicBezTo>
                  <a:cubicBezTo>
                    <a:pt x="1238" y="428"/>
                    <a:pt x="1238" y="428"/>
                    <a:pt x="1239" y="427"/>
                  </a:cubicBezTo>
                  <a:cubicBezTo>
                    <a:pt x="1237" y="429"/>
                    <a:pt x="1237" y="429"/>
                    <a:pt x="1237" y="429"/>
                  </a:cubicBezTo>
                  <a:cubicBezTo>
                    <a:pt x="1236" y="428"/>
                    <a:pt x="1236" y="428"/>
                    <a:pt x="1235" y="427"/>
                  </a:cubicBezTo>
                  <a:cubicBezTo>
                    <a:pt x="1234" y="420"/>
                    <a:pt x="1234" y="410"/>
                    <a:pt x="1231" y="403"/>
                  </a:cubicBezTo>
                  <a:cubicBezTo>
                    <a:pt x="1226" y="392"/>
                    <a:pt x="1213" y="387"/>
                    <a:pt x="1209" y="375"/>
                  </a:cubicBezTo>
                  <a:cubicBezTo>
                    <a:pt x="1196" y="392"/>
                    <a:pt x="1204" y="433"/>
                    <a:pt x="1232" y="431"/>
                  </a:cubicBezTo>
                  <a:cubicBezTo>
                    <a:pt x="1234" y="430"/>
                    <a:pt x="1234" y="430"/>
                    <a:pt x="1234" y="430"/>
                  </a:cubicBezTo>
                  <a:cubicBezTo>
                    <a:pt x="1234" y="431"/>
                    <a:pt x="1235" y="431"/>
                    <a:pt x="1235" y="431"/>
                  </a:cubicBezTo>
                  <a:cubicBezTo>
                    <a:pt x="1237" y="433"/>
                    <a:pt x="1239" y="434"/>
                    <a:pt x="1241" y="435"/>
                  </a:cubicBezTo>
                  <a:cubicBezTo>
                    <a:pt x="1242" y="435"/>
                    <a:pt x="1243" y="436"/>
                    <a:pt x="1244" y="436"/>
                  </a:cubicBezTo>
                  <a:cubicBezTo>
                    <a:pt x="1244" y="436"/>
                    <a:pt x="1245" y="437"/>
                    <a:pt x="1245" y="437"/>
                  </a:cubicBezTo>
                  <a:cubicBezTo>
                    <a:pt x="1246" y="437"/>
                    <a:pt x="1246" y="437"/>
                    <a:pt x="1247" y="437"/>
                  </a:cubicBezTo>
                  <a:cubicBezTo>
                    <a:pt x="1248" y="438"/>
                    <a:pt x="1249" y="438"/>
                    <a:pt x="1249" y="438"/>
                  </a:cubicBezTo>
                  <a:cubicBezTo>
                    <a:pt x="1250" y="439"/>
                    <a:pt x="1251" y="439"/>
                    <a:pt x="1252" y="439"/>
                  </a:cubicBezTo>
                  <a:cubicBezTo>
                    <a:pt x="1253" y="439"/>
                    <a:pt x="1253" y="440"/>
                    <a:pt x="1253" y="440"/>
                  </a:cubicBezTo>
                  <a:cubicBezTo>
                    <a:pt x="1254" y="440"/>
                    <a:pt x="1254" y="440"/>
                    <a:pt x="1255" y="440"/>
                  </a:cubicBezTo>
                  <a:cubicBezTo>
                    <a:pt x="1255" y="440"/>
                    <a:pt x="1256" y="440"/>
                    <a:pt x="1257" y="440"/>
                  </a:cubicBezTo>
                  <a:cubicBezTo>
                    <a:pt x="1258" y="440"/>
                    <a:pt x="1258" y="440"/>
                    <a:pt x="1259" y="440"/>
                  </a:cubicBezTo>
                  <a:cubicBezTo>
                    <a:pt x="1259" y="440"/>
                    <a:pt x="1260" y="440"/>
                    <a:pt x="1261" y="440"/>
                  </a:cubicBezTo>
                  <a:cubicBezTo>
                    <a:pt x="1261" y="440"/>
                    <a:pt x="1262" y="440"/>
                    <a:pt x="1262" y="440"/>
                  </a:cubicBezTo>
                  <a:cubicBezTo>
                    <a:pt x="1262" y="440"/>
                    <a:pt x="1262" y="440"/>
                    <a:pt x="1262" y="440"/>
                  </a:cubicBezTo>
                  <a:cubicBezTo>
                    <a:pt x="1262" y="441"/>
                    <a:pt x="1262" y="442"/>
                    <a:pt x="1262" y="442"/>
                  </a:cubicBezTo>
                  <a:cubicBezTo>
                    <a:pt x="1262" y="443"/>
                    <a:pt x="1261" y="443"/>
                    <a:pt x="1261" y="444"/>
                  </a:cubicBezTo>
                  <a:cubicBezTo>
                    <a:pt x="1261" y="444"/>
                    <a:pt x="1261" y="444"/>
                    <a:pt x="1261" y="445"/>
                  </a:cubicBezTo>
                  <a:cubicBezTo>
                    <a:pt x="1261" y="448"/>
                    <a:pt x="1262" y="452"/>
                    <a:pt x="1263" y="455"/>
                  </a:cubicBezTo>
                  <a:cubicBezTo>
                    <a:pt x="1265" y="458"/>
                    <a:pt x="1266" y="461"/>
                    <a:pt x="1267" y="465"/>
                  </a:cubicBezTo>
                  <a:cubicBezTo>
                    <a:pt x="1268" y="468"/>
                    <a:pt x="1270" y="471"/>
                    <a:pt x="1271" y="475"/>
                  </a:cubicBezTo>
                  <a:cubicBezTo>
                    <a:pt x="1273" y="481"/>
                    <a:pt x="1276" y="488"/>
                    <a:pt x="1278" y="494"/>
                  </a:cubicBezTo>
                  <a:cubicBezTo>
                    <a:pt x="1272" y="494"/>
                    <a:pt x="1266" y="497"/>
                    <a:pt x="1261" y="500"/>
                  </a:cubicBezTo>
                  <a:cubicBezTo>
                    <a:pt x="1257" y="492"/>
                    <a:pt x="1250" y="485"/>
                    <a:pt x="1244" y="480"/>
                  </a:cubicBezTo>
                  <a:cubicBezTo>
                    <a:pt x="1244" y="486"/>
                    <a:pt x="1241" y="498"/>
                    <a:pt x="1240" y="509"/>
                  </a:cubicBezTo>
                  <a:cubicBezTo>
                    <a:pt x="1233" y="488"/>
                    <a:pt x="1216" y="472"/>
                    <a:pt x="1209" y="451"/>
                  </a:cubicBezTo>
                  <a:cubicBezTo>
                    <a:pt x="1201" y="427"/>
                    <a:pt x="1205" y="409"/>
                    <a:pt x="1188" y="388"/>
                  </a:cubicBezTo>
                  <a:cubicBezTo>
                    <a:pt x="1186" y="386"/>
                    <a:pt x="1184" y="384"/>
                    <a:pt x="1182" y="382"/>
                  </a:cubicBezTo>
                  <a:cubicBezTo>
                    <a:pt x="1178" y="368"/>
                    <a:pt x="1173" y="351"/>
                    <a:pt x="1168" y="334"/>
                  </a:cubicBezTo>
                  <a:cubicBezTo>
                    <a:pt x="1167" y="331"/>
                    <a:pt x="1166" y="327"/>
                    <a:pt x="1165" y="323"/>
                  </a:cubicBezTo>
                  <a:cubicBezTo>
                    <a:pt x="1165" y="323"/>
                    <a:pt x="1165" y="323"/>
                    <a:pt x="1165" y="323"/>
                  </a:cubicBezTo>
                  <a:cubicBezTo>
                    <a:pt x="1166" y="322"/>
                    <a:pt x="1166" y="321"/>
                    <a:pt x="1166" y="321"/>
                  </a:cubicBezTo>
                  <a:cubicBezTo>
                    <a:pt x="1167" y="320"/>
                    <a:pt x="1167" y="320"/>
                    <a:pt x="1167" y="319"/>
                  </a:cubicBezTo>
                  <a:cubicBezTo>
                    <a:pt x="1167" y="319"/>
                    <a:pt x="1168" y="319"/>
                    <a:pt x="1168" y="319"/>
                  </a:cubicBezTo>
                  <a:cubicBezTo>
                    <a:pt x="1168" y="319"/>
                    <a:pt x="1168" y="318"/>
                    <a:pt x="1168" y="318"/>
                  </a:cubicBezTo>
                  <a:cubicBezTo>
                    <a:pt x="1169" y="317"/>
                    <a:pt x="1169" y="316"/>
                    <a:pt x="1170" y="316"/>
                  </a:cubicBezTo>
                  <a:cubicBezTo>
                    <a:pt x="1171" y="315"/>
                    <a:pt x="1172" y="314"/>
                    <a:pt x="1173" y="313"/>
                  </a:cubicBezTo>
                  <a:cubicBezTo>
                    <a:pt x="1174" y="312"/>
                    <a:pt x="1175" y="311"/>
                    <a:pt x="1176" y="310"/>
                  </a:cubicBezTo>
                  <a:cubicBezTo>
                    <a:pt x="1178" y="309"/>
                    <a:pt x="1179" y="308"/>
                    <a:pt x="1180" y="308"/>
                  </a:cubicBezTo>
                  <a:cubicBezTo>
                    <a:pt x="1181" y="306"/>
                    <a:pt x="1183" y="305"/>
                    <a:pt x="1184" y="304"/>
                  </a:cubicBezTo>
                  <a:cubicBezTo>
                    <a:pt x="1194" y="310"/>
                    <a:pt x="1206" y="299"/>
                    <a:pt x="1209" y="290"/>
                  </a:cubicBezTo>
                  <a:cubicBezTo>
                    <a:pt x="1213" y="278"/>
                    <a:pt x="1208" y="268"/>
                    <a:pt x="1198" y="261"/>
                  </a:cubicBezTo>
                  <a:cubicBezTo>
                    <a:pt x="1206" y="283"/>
                    <a:pt x="1179" y="280"/>
                    <a:pt x="1183" y="302"/>
                  </a:cubicBezTo>
                  <a:cubicBezTo>
                    <a:pt x="1182" y="303"/>
                    <a:pt x="1180" y="304"/>
                    <a:pt x="1179" y="306"/>
                  </a:cubicBezTo>
                  <a:cubicBezTo>
                    <a:pt x="1177" y="307"/>
                    <a:pt x="1176" y="307"/>
                    <a:pt x="1175" y="308"/>
                  </a:cubicBezTo>
                  <a:cubicBezTo>
                    <a:pt x="1174" y="309"/>
                    <a:pt x="1173" y="310"/>
                    <a:pt x="1172" y="311"/>
                  </a:cubicBezTo>
                  <a:cubicBezTo>
                    <a:pt x="1170" y="312"/>
                    <a:pt x="1169" y="313"/>
                    <a:pt x="1168" y="314"/>
                  </a:cubicBezTo>
                  <a:cubicBezTo>
                    <a:pt x="1168" y="315"/>
                    <a:pt x="1167" y="316"/>
                    <a:pt x="1166" y="317"/>
                  </a:cubicBezTo>
                  <a:cubicBezTo>
                    <a:pt x="1166" y="317"/>
                    <a:pt x="1166" y="317"/>
                    <a:pt x="1166" y="318"/>
                  </a:cubicBezTo>
                  <a:cubicBezTo>
                    <a:pt x="1165" y="318"/>
                    <a:pt x="1165" y="318"/>
                    <a:pt x="1165" y="318"/>
                  </a:cubicBezTo>
                  <a:cubicBezTo>
                    <a:pt x="1165" y="319"/>
                    <a:pt x="1165" y="319"/>
                    <a:pt x="1165" y="320"/>
                  </a:cubicBezTo>
                  <a:cubicBezTo>
                    <a:pt x="1165" y="320"/>
                    <a:pt x="1165" y="321"/>
                    <a:pt x="1165" y="321"/>
                  </a:cubicBezTo>
                  <a:cubicBezTo>
                    <a:pt x="1163" y="316"/>
                    <a:pt x="1161" y="311"/>
                    <a:pt x="1160" y="306"/>
                  </a:cubicBezTo>
                  <a:cubicBezTo>
                    <a:pt x="1157" y="296"/>
                    <a:pt x="1154" y="287"/>
                    <a:pt x="1153" y="277"/>
                  </a:cubicBezTo>
                  <a:cubicBezTo>
                    <a:pt x="1153" y="275"/>
                    <a:pt x="1153" y="272"/>
                    <a:pt x="1153" y="270"/>
                  </a:cubicBezTo>
                  <a:cubicBezTo>
                    <a:pt x="1153" y="269"/>
                    <a:pt x="1153" y="268"/>
                    <a:pt x="1153" y="266"/>
                  </a:cubicBezTo>
                  <a:cubicBezTo>
                    <a:pt x="1153" y="265"/>
                    <a:pt x="1153" y="264"/>
                    <a:pt x="1154" y="263"/>
                  </a:cubicBezTo>
                  <a:cubicBezTo>
                    <a:pt x="1154" y="258"/>
                    <a:pt x="1155" y="253"/>
                    <a:pt x="1156" y="248"/>
                  </a:cubicBezTo>
                  <a:cubicBezTo>
                    <a:pt x="1157" y="244"/>
                    <a:pt x="1158" y="241"/>
                    <a:pt x="1158" y="237"/>
                  </a:cubicBezTo>
                  <a:cubicBezTo>
                    <a:pt x="1159" y="237"/>
                    <a:pt x="1159" y="236"/>
                    <a:pt x="1159" y="236"/>
                  </a:cubicBezTo>
                  <a:cubicBezTo>
                    <a:pt x="1160" y="236"/>
                    <a:pt x="1161" y="236"/>
                    <a:pt x="1162" y="236"/>
                  </a:cubicBezTo>
                  <a:cubicBezTo>
                    <a:pt x="1162" y="236"/>
                    <a:pt x="1163" y="235"/>
                    <a:pt x="1164" y="235"/>
                  </a:cubicBezTo>
                  <a:cubicBezTo>
                    <a:pt x="1164" y="235"/>
                    <a:pt x="1165" y="235"/>
                    <a:pt x="1165" y="235"/>
                  </a:cubicBezTo>
                  <a:cubicBezTo>
                    <a:pt x="1165" y="235"/>
                    <a:pt x="1166" y="234"/>
                    <a:pt x="1166" y="234"/>
                  </a:cubicBezTo>
                  <a:cubicBezTo>
                    <a:pt x="1168" y="234"/>
                    <a:pt x="1170" y="233"/>
                    <a:pt x="1172" y="232"/>
                  </a:cubicBezTo>
                  <a:cubicBezTo>
                    <a:pt x="1174" y="232"/>
                    <a:pt x="1176" y="231"/>
                    <a:pt x="1178" y="231"/>
                  </a:cubicBezTo>
                  <a:cubicBezTo>
                    <a:pt x="1183" y="229"/>
                    <a:pt x="1188" y="228"/>
                    <a:pt x="1193" y="227"/>
                  </a:cubicBezTo>
                  <a:cubicBezTo>
                    <a:pt x="1195" y="226"/>
                    <a:pt x="1196" y="225"/>
                    <a:pt x="1198" y="225"/>
                  </a:cubicBezTo>
                  <a:cubicBezTo>
                    <a:pt x="1200" y="225"/>
                    <a:pt x="1201" y="225"/>
                    <a:pt x="1203" y="225"/>
                  </a:cubicBezTo>
                  <a:cubicBezTo>
                    <a:pt x="1204" y="225"/>
                    <a:pt x="1205" y="225"/>
                    <a:pt x="1205" y="225"/>
                  </a:cubicBezTo>
                  <a:cubicBezTo>
                    <a:pt x="1206" y="225"/>
                    <a:pt x="1207" y="225"/>
                    <a:pt x="1208" y="225"/>
                  </a:cubicBezTo>
                  <a:cubicBezTo>
                    <a:pt x="1209" y="226"/>
                    <a:pt x="1211" y="226"/>
                    <a:pt x="1212" y="226"/>
                  </a:cubicBezTo>
                  <a:cubicBezTo>
                    <a:pt x="1213" y="226"/>
                    <a:pt x="1213" y="226"/>
                    <a:pt x="1213" y="226"/>
                  </a:cubicBezTo>
                  <a:cubicBezTo>
                    <a:pt x="1222" y="244"/>
                    <a:pt x="1235" y="236"/>
                    <a:pt x="1250" y="240"/>
                  </a:cubicBezTo>
                  <a:cubicBezTo>
                    <a:pt x="1244" y="220"/>
                    <a:pt x="1230" y="217"/>
                    <a:pt x="1212" y="224"/>
                  </a:cubicBezTo>
                  <a:cubicBezTo>
                    <a:pt x="1212" y="224"/>
                    <a:pt x="1213" y="225"/>
                    <a:pt x="1213" y="225"/>
                  </a:cubicBezTo>
                  <a:cubicBezTo>
                    <a:pt x="1211" y="224"/>
                    <a:pt x="1210" y="224"/>
                    <a:pt x="1208" y="224"/>
                  </a:cubicBezTo>
                  <a:cubicBezTo>
                    <a:pt x="1207" y="224"/>
                    <a:pt x="1206" y="224"/>
                    <a:pt x="1206" y="223"/>
                  </a:cubicBezTo>
                  <a:cubicBezTo>
                    <a:pt x="1205" y="223"/>
                    <a:pt x="1204" y="223"/>
                    <a:pt x="1203" y="223"/>
                  </a:cubicBezTo>
                  <a:cubicBezTo>
                    <a:pt x="1203" y="223"/>
                    <a:pt x="1202" y="223"/>
                    <a:pt x="1202" y="223"/>
                  </a:cubicBezTo>
                  <a:cubicBezTo>
                    <a:pt x="1204" y="222"/>
                    <a:pt x="1205" y="221"/>
                    <a:pt x="1207" y="221"/>
                  </a:cubicBezTo>
                  <a:cubicBezTo>
                    <a:pt x="1211" y="218"/>
                    <a:pt x="1215" y="216"/>
                    <a:pt x="1218" y="214"/>
                  </a:cubicBezTo>
                  <a:cubicBezTo>
                    <a:pt x="1218" y="213"/>
                    <a:pt x="1219" y="213"/>
                    <a:pt x="1219" y="213"/>
                  </a:cubicBezTo>
                  <a:cubicBezTo>
                    <a:pt x="1219" y="212"/>
                    <a:pt x="1220" y="212"/>
                    <a:pt x="1220" y="212"/>
                  </a:cubicBezTo>
                  <a:cubicBezTo>
                    <a:pt x="1221" y="211"/>
                    <a:pt x="1221" y="210"/>
                    <a:pt x="1222" y="210"/>
                  </a:cubicBezTo>
                  <a:cubicBezTo>
                    <a:pt x="1223" y="209"/>
                    <a:pt x="1223" y="208"/>
                    <a:pt x="1224" y="207"/>
                  </a:cubicBezTo>
                  <a:cubicBezTo>
                    <a:pt x="1225" y="206"/>
                    <a:pt x="1225" y="205"/>
                    <a:pt x="1226" y="204"/>
                  </a:cubicBezTo>
                  <a:cubicBezTo>
                    <a:pt x="1226" y="204"/>
                    <a:pt x="1226" y="204"/>
                    <a:pt x="1226" y="204"/>
                  </a:cubicBezTo>
                  <a:cubicBezTo>
                    <a:pt x="1226" y="204"/>
                    <a:pt x="1225" y="204"/>
                    <a:pt x="1223" y="206"/>
                  </a:cubicBezTo>
                  <a:cubicBezTo>
                    <a:pt x="1222" y="206"/>
                    <a:pt x="1221" y="207"/>
                    <a:pt x="1220" y="208"/>
                  </a:cubicBezTo>
                  <a:cubicBezTo>
                    <a:pt x="1219" y="208"/>
                    <a:pt x="1218" y="208"/>
                    <a:pt x="1217" y="209"/>
                  </a:cubicBezTo>
                  <a:cubicBezTo>
                    <a:pt x="1217" y="209"/>
                    <a:pt x="1217" y="209"/>
                    <a:pt x="1216" y="210"/>
                  </a:cubicBezTo>
                  <a:cubicBezTo>
                    <a:pt x="1216" y="210"/>
                    <a:pt x="1216" y="210"/>
                    <a:pt x="1215" y="210"/>
                  </a:cubicBezTo>
                  <a:cubicBezTo>
                    <a:pt x="1215" y="211"/>
                    <a:pt x="1214" y="211"/>
                    <a:pt x="1213" y="212"/>
                  </a:cubicBezTo>
                  <a:cubicBezTo>
                    <a:pt x="1213" y="212"/>
                    <a:pt x="1214" y="212"/>
                    <a:pt x="1214" y="212"/>
                  </a:cubicBezTo>
                  <a:cubicBezTo>
                    <a:pt x="1214" y="211"/>
                    <a:pt x="1214" y="211"/>
                    <a:pt x="1214" y="211"/>
                  </a:cubicBezTo>
                  <a:cubicBezTo>
                    <a:pt x="1214" y="211"/>
                    <a:pt x="1214" y="211"/>
                    <a:pt x="1214" y="210"/>
                  </a:cubicBezTo>
                  <a:cubicBezTo>
                    <a:pt x="1215" y="209"/>
                    <a:pt x="1215" y="208"/>
                    <a:pt x="1216" y="207"/>
                  </a:cubicBezTo>
                  <a:cubicBezTo>
                    <a:pt x="1216" y="206"/>
                    <a:pt x="1217" y="205"/>
                    <a:pt x="1217" y="204"/>
                  </a:cubicBezTo>
                  <a:cubicBezTo>
                    <a:pt x="1218" y="203"/>
                    <a:pt x="1219" y="201"/>
                    <a:pt x="1219" y="200"/>
                  </a:cubicBezTo>
                  <a:cubicBezTo>
                    <a:pt x="1219" y="199"/>
                    <a:pt x="1220" y="198"/>
                    <a:pt x="1220" y="198"/>
                  </a:cubicBezTo>
                  <a:cubicBezTo>
                    <a:pt x="1220" y="198"/>
                    <a:pt x="1220" y="198"/>
                    <a:pt x="1220" y="198"/>
                  </a:cubicBezTo>
                  <a:cubicBezTo>
                    <a:pt x="1220" y="198"/>
                    <a:pt x="1220" y="198"/>
                    <a:pt x="1220" y="198"/>
                  </a:cubicBezTo>
                  <a:cubicBezTo>
                    <a:pt x="1220" y="197"/>
                    <a:pt x="1220" y="197"/>
                    <a:pt x="1220" y="197"/>
                  </a:cubicBezTo>
                  <a:cubicBezTo>
                    <a:pt x="1225" y="197"/>
                    <a:pt x="1233" y="188"/>
                    <a:pt x="1234" y="181"/>
                  </a:cubicBezTo>
                  <a:cubicBezTo>
                    <a:pt x="1235" y="173"/>
                    <a:pt x="1229" y="164"/>
                    <a:pt x="1225" y="156"/>
                  </a:cubicBezTo>
                  <a:cubicBezTo>
                    <a:pt x="1223" y="172"/>
                    <a:pt x="1207" y="180"/>
                    <a:pt x="1218" y="195"/>
                  </a:cubicBezTo>
                  <a:cubicBezTo>
                    <a:pt x="1218" y="197"/>
                    <a:pt x="1217" y="198"/>
                    <a:pt x="1217" y="199"/>
                  </a:cubicBezTo>
                  <a:cubicBezTo>
                    <a:pt x="1216" y="200"/>
                    <a:pt x="1216" y="202"/>
                    <a:pt x="1215" y="203"/>
                  </a:cubicBezTo>
                  <a:cubicBezTo>
                    <a:pt x="1215" y="204"/>
                    <a:pt x="1214" y="205"/>
                    <a:pt x="1214" y="206"/>
                  </a:cubicBezTo>
                  <a:cubicBezTo>
                    <a:pt x="1213" y="207"/>
                    <a:pt x="1213" y="208"/>
                    <a:pt x="1212" y="209"/>
                  </a:cubicBezTo>
                  <a:cubicBezTo>
                    <a:pt x="1212" y="209"/>
                    <a:pt x="1212" y="210"/>
                    <a:pt x="1212" y="210"/>
                  </a:cubicBezTo>
                  <a:cubicBezTo>
                    <a:pt x="1212" y="210"/>
                    <a:pt x="1211" y="210"/>
                    <a:pt x="1211" y="210"/>
                  </a:cubicBezTo>
                  <a:cubicBezTo>
                    <a:pt x="1211" y="211"/>
                    <a:pt x="1211" y="211"/>
                    <a:pt x="1211" y="212"/>
                  </a:cubicBezTo>
                  <a:cubicBezTo>
                    <a:pt x="1211" y="213"/>
                    <a:pt x="1210" y="213"/>
                    <a:pt x="1210" y="214"/>
                  </a:cubicBezTo>
                  <a:cubicBezTo>
                    <a:pt x="1210" y="214"/>
                    <a:pt x="1210" y="214"/>
                    <a:pt x="1210" y="214"/>
                  </a:cubicBezTo>
                  <a:cubicBezTo>
                    <a:pt x="1209" y="215"/>
                    <a:pt x="1207" y="216"/>
                    <a:pt x="1205" y="217"/>
                  </a:cubicBezTo>
                  <a:cubicBezTo>
                    <a:pt x="1203" y="218"/>
                    <a:pt x="1201" y="219"/>
                    <a:pt x="1198" y="220"/>
                  </a:cubicBezTo>
                  <a:cubicBezTo>
                    <a:pt x="1196" y="221"/>
                    <a:pt x="1194" y="222"/>
                    <a:pt x="1192" y="223"/>
                  </a:cubicBezTo>
                  <a:cubicBezTo>
                    <a:pt x="1187" y="224"/>
                    <a:pt x="1182" y="226"/>
                    <a:pt x="1177" y="227"/>
                  </a:cubicBezTo>
                  <a:cubicBezTo>
                    <a:pt x="1175" y="227"/>
                    <a:pt x="1173" y="228"/>
                    <a:pt x="1171" y="229"/>
                  </a:cubicBezTo>
                  <a:cubicBezTo>
                    <a:pt x="1169" y="229"/>
                    <a:pt x="1167" y="230"/>
                    <a:pt x="1165" y="231"/>
                  </a:cubicBezTo>
                  <a:cubicBezTo>
                    <a:pt x="1164" y="231"/>
                    <a:pt x="1164" y="231"/>
                    <a:pt x="1164" y="231"/>
                  </a:cubicBezTo>
                  <a:cubicBezTo>
                    <a:pt x="1163" y="231"/>
                    <a:pt x="1163" y="231"/>
                    <a:pt x="1162" y="232"/>
                  </a:cubicBezTo>
                  <a:cubicBezTo>
                    <a:pt x="1162" y="232"/>
                    <a:pt x="1161" y="233"/>
                    <a:pt x="1160" y="233"/>
                  </a:cubicBezTo>
                  <a:cubicBezTo>
                    <a:pt x="1160" y="233"/>
                    <a:pt x="1159" y="234"/>
                    <a:pt x="1158" y="234"/>
                  </a:cubicBezTo>
                  <a:cubicBezTo>
                    <a:pt x="1158" y="234"/>
                    <a:pt x="1158" y="234"/>
                    <a:pt x="1158" y="234"/>
                  </a:cubicBezTo>
                  <a:cubicBezTo>
                    <a:pt x="1159" y="229"/>
                    <a:pt x="1159" y="224"/>
                    <a:pt x="1159" y="218"/>
                  </a:cubicBezTo>
                  <a:cubicBezTo>
                    <a:pt x="1159" y="214"/>
                    <a:pt x="1159" y="209"/>
                    <a:pt x="1159" y="204"/>
                  </a:cubicBezTo>
                  <a:cubicBezTo>
                    <a:pt x="1159" y="200"/>
                    <a:pt x="1158" y="195"/>
                    <a:pt x="1158" y="191"/>
                  </a:cubicBezTo>
                  <a:cubicBezTo>
                    <a:pt x="1158" y="187"/>
                    <a:pt x="1158" y="183"/>
                    <a:pt x="1158" y="179"/>
                  </a:cubicBezTo>
                  <a:cubicBezTo>
                    <a:pt x="1158" y="178"/>
                    <a:pt x="1159" y="177"/>
                    <a:pt x="1159" y="176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4"/>
                    <a:pt x="1159" y="174"/>
                    <a:pt x="1159" y="173"/>
                  </a:cubicBezTo>
                  <a:cubicBezTo>
                    <a:pt x="1159" y="173"/>
                    <a:pt x="1160" y="172"/>
                    <a:pt x="1160" y="172"/>
                  </a:cubicBezTo>
                  <a:cubicBezTo>
                    <a:pt x="1160" y="171"/>
                    <a:pt x="1160" y="171"/>
                    <a:pt x="1160" y="171"/>
                  </a:cubicBezTo>
                  <a:cubicBezTo>
                    <a:pt x="1160" y="170"/>
                    <a:pt x="1161" y="169"/>
                    <a:pt x="1161" y="168"/>
                  </a:cubicBezTo>
                  <a:cubicBezTo>
                    <a:pt x="1162" y="167"/>
                    <a:pt x="1163" y="165"/>
                    <a:pt x="1164" y="163"/>
                  </a:cubicBezTo>
                  <a:cubicBezTo>
                    <a:pt x="1164" y="162"/>
                    <a:pt x="1165" y="160"/>
                    <a:pt x="1166" y="159"/>
                  </a:cubicBezTo>
                  <a:cubicBezTo>
                    <a:pt x="1167" y="155"/>
                    <a:pt x="1169" y="152"/>
                    <a:pt x="1170" y="150"/>
                  </a:cubicBezTo>
                  <a:cubicBezTo>
                    <a:pt x="1170" y="149"/>
                    <a:pt x="1170" y="149"/>
                    <a:pt x="1170" y="149"/>
                  </a:cubicBezTo>
                  <a:cubicBezTo>
                    <a:pt x="1171" y="148"/>
                    <a:pt x="1171" y="148"/>
                    <a:pt x="1171" y="148"/>
                  </a:cubicBezTo>
                  <a:cubicBezTo>
                    <a:pt x="1172" y="147"/>
                    <a:pt x="1172" y="146"/>
                    <a:pt x="1173" y="146"/>
                  </a:cubicBezTo>
                  <a:cubicBezTo>
                    <a:pt x="1173" y="145"/>
                    <a:pt x="1174" y="144"/>
                    <a:pt x="1174" y="144"/>
                  </a:cubicBezTo>
                  <a:cubicBezTo>
                    <a:pt x="1176" y="143"/>
                    <a:pt x="1177" y="141"/>
                    <a:pt x="1178" y="140"/>
                  </a:cubicBezTo>
                  <a:cubicBezTo>
                    <a:pt x="1180" y="139"/>
                    <a:pt x="1181" y="138"/>
                    <a:pt x="1182" y="136"/>
                  </a:cubicBezTo>
                  <a:cubicBezTo>
                    <a:pt x="1184" y="135"/>
                    <a:pt x="1185" y="134"/>
                    <a:pt x="1187" y="133"/>
                  </a:cubicBezTo>
                  <a:cubicBezTo>
                    <a:pt x="1188" y="132"/>
                    <a:pt x="1190" y="131"/>
                    <a:pt x="1192" y="130"/>
                  </a:cubicBezTo>
                  <a:cubicBezTo>
                    <a:pt x="1192" y="130"/>
                    <a:pt x="1192" y="130"/>
                    <a:pt x="1192" y="130"/>
                  </a:cubicBezTo>
                  <a:cubicBezTo>
                    <a:pt x="1215" y="144"/>
                    <a:pt x="1223" y="126"/>
                    <a:pt x="1226" y="103"/>
                  </a:cubicBezTo>
                  <a:cubicBezTo>
                    <a:pt x="1211" y="116"/>
                    <a:pt x="1196" y="105"/>
                    <a:pt x="1189" y="128"/>
                  </a:cubicBezTo>
                  <a:cubicBezTo>
                    <a:pt x="1188" y="129"/>
                    <a:pt x="1186" y="130"/>
                    <a:pt x="1185" y="131"/>
                  </a:cubicBezTo>
                  <a:cubicBezTo>
                    <a:pt x="1184" y="132"/>
                    <a:pt x="1182" y="133"/>
                    <a:pt x="1181" y="134"/>
                  </a:cubicBezTo>
                  <a:cubicBezTo>
                    <a:pt x="1179" y="135"/>
                    <a:pt x="1177" y="136"/>
                    <a:pt x="1176" y="138"/>
                  </a:cubicBezTo>
                  <a:cubicBezTo>
                    <a:pt x="1175" y="138"/>
                    <a:pt x="1175" y="139"/>
                    <a:pt x="1174" y="140"/>
                  </a:cubicBezTo>
                  <a:cubicBezTo>
                    <a:pt x="1175" y="138"/>
                    <a:pt x="1175" y="136"/>
                    <a:pt x="1176" y="134"/>
                  </a:cubicBezTo>
                  <a:cubicBezTo>
                    <a:pt x="1176" y="132"/>
                    <a:pt x="1177" y="130"/>
                    <a:pt x="1177" y="129"/>
                  </a:cubicBezTo>
                  <a:cubicBezTo>
                    <a:pt x="1177" y="127"/>
                    <a:pt x="1178" y="125"/>
                    <a:pt x="1178" y="124"/>
                  </a:cubicBezTo>
                  <a:cubicBezTo>
                    <a:pt x="1178" y="122"/>
                    <a:pt x="1178" y="120"/>
                    <a:pt x="1178" y="120"/>
                  </a:cubicBezTo>
                  <a:cubicBezTo>
                    <a:pt x="1178" y="120"/>
                    <a:pt x="1178" y="122"/>
                    <a:pt x="1177" y="124"/>
                  </a:cubicBezTo>
                  <a:cubicBezTo>
                    <a:pt x="1177" y="125"/>
                    <a:pt x="1176" y="127"/>
                    <a:pt x="1176" y="128"/>
                  </a:cubicBezTo>
                  <a:cubicBezTo>
                    <a:pt x="1175" y="130"/>
                    <a:pt x="1175" y="132"/>
                    <a:pt x="1174" y="134"/>
                  </a:cubicBezTo>
                  <a:cubicBezTo>
                    <a:pt x="1172" y="138"/>
                    <a:pt x="1169" y="142"/>
                    <a:pt x="1166" y="148"/>
                  </a:cubicBezTo>
                  <a:cubicBezTo>
                    <a:pt x="1165" y="150"/>
                    <a:pt x="1163" y="153"/>
                    <a:pt x="1161" y="156"/>
                  </a:cubicBezTo>
                  <a:cubicBezTo>
                    <a:pt x="1160" y="158"/>
                    <a:pt x="1159" y="159"/>
                    <a:pt x="1159" y="161"/>
                  </a:cubicBezTo>
                  <a:cubicBezTo>
                    <a:pt x="1158" y="162"/>
                    <a:pt x="1157" y="164"/>
                    <a:pt x="1156" y="166"/>
                  </a:cubicBezTo>
                  <a:cubicBezTo>
                    <a:pt x="1156" y="167"/>
                    <a:pt x="1155" y="168"/>
                    <a:pt x="1155" y="169"/>
                  </a:cubicBezTo>
                  <a:cubicBezTo>
                    <a:pt x="1155" y="169"/>
                    <a:pt x="1155" y="170"/>
                    <a:pt x="1154" y="170"/>
                  </a:cubicBezTo>
                  <a:cubicBezTo>
                    <a:pt x="1154" y="171"/>
                    <a:pt x="1154" y="171"/>
                    <a:pt x="1154" y="172"/>
                  </a:cubicBezTo>
                  <a:cubicBezTo>
                    <a:pt x="1154" y="172"/>
                    <a:pt x="1154" y="173"/>
                    <a:pt x="1154" y="173"/>
                  </a:cubicBezTo>
                  <a:cubicBezTo>
                    <a:pt x="1154" y="174"/>
                    <a:pt x="1154" y="174"/>
                    <a:pt x="1154" y="174"/>
                  </a:cubicBezTo>
                  <a:cubicBezTo>
                    <a:pt x="1153" y="174"/>
                    <a:pt x="1153" y="174"/>
                    <a:pt x="1153" y="174"/>
                  </a:cubicBezTo>
                  <a:cubicBezTo>
                    <a:pt x="1153" y="174"/>
                    <a:pt x="1153" y="174"/>
                    <a:pt x="1153" y="174"/>
                  </a:cubicBezTo>
                  <a:cubicBezTo>
                    <a:pt x="1153" y="174"/>
                    <a:pt x="1153" y="174"/>
                    <a:pt x="1153" y="174"/>
                  </a:cubicBezTo>
                  <a:cubicBezTo>
                    <a:pt x="1153" y="175"/>
                    <a:pt x="1153" y="175"/>
                    <a:pt x="1153" y="175"/>
                  </a:cubicBezTo>
                  <a:cubicBezTo>
                    <a:pt x="1153" y="176"/>
                    <a:pt x="1153" y="177"/>
                    <a:pt x="1153" y="178"/>
                  </a:cubicBezTo>
                  <a:cubicBezTo>
                    <a:pt x="1153" y="179"/>
                    <a:pt x="1153" y="181"/>
                    <a:pt x="1153" y="182"/>
                  </a:cubicBezTo>
                  <a:cubicBezTo>
                    <a:pt x="1152" y="182"/>
                    <a:pt x="1152" y="181"/>
                    <a:pt x="1152" y="181"/>
                  </a:cubicBezTo>
                  <a:cubicBezTo>
                    <a:pt x="1151" y="180"/>
                    <a:pt x="1150" y="178"/>
                    <a:pt x="1149" y="176"/>
                  </a:cubicBezTo>
                  <a:cubicBezTo>
                    <a:pt x="1148" y="176"/>
                    <a:pt x="1148" y="175"/>
                    <a:pt x="1147" y="175"/>
                  </a:cubicBezTo>
                  <a:cubicBezTo>
                    <a:pt x="1147" y="174"/>
                    <a:pt x="1146" y="174"/>
                    <a:pt x="1146" y="173"/>
                  </a:cubicBezTo>
                  <a:cubicBezTo>
                    <a:pt x="1145" y="173"/>
                    <a:pt x="1145" y="172"/>
                    <a:pt x="1144" y="172"/>
                  </a:cubicBezTo>
                  <a:cubicBezTo>
                    <a:pt x="1144" y="172"/>
                    <a:pt x="1143" y="171"/>
                    <a:pt x="1142" y="171"/>
                  </a:cubicBezTo>
                  <a:cubicBezTo>
                    <a:pt x="1141" y="170"/>
                    <a:pt x="1139" y="169"/>
                    <a:pt x="1138" y="169"/>
                  </a:cubicBezTo>
                  <a:cubicBezTo>
                    <a:pt x="1137" y="169"/>
                    <a:pt x="1137" y="168"/>
                    <a:pt x="1136" y="168"/>
                  </a:cubicBezTo>
                  <a:cubicBezTo>
                    <a:pt x="1136" y="168"/>
                    <a:pt x="1136" y="168"/>
                    <a:pt x="1135" y="168"/>
                  </a:cubicBezTo>
                  <a:cubicBezTo>
                    <a:pt x="1135" y="168"/>
                    <a:pt x="1134" y="168"/>
                    <a:pt x="1134" y="168"/>
                  </a:cubicBezTo>
                  <a:cubicBezTo>
                    <a:pt x="1133" y="168"/>
                    <a:pt x="1133" y="168"/>
                    <a:pt x="1133" y="168"/>
                  </a:cubicBezTo>
                  <a:cubicBezTo>
                    <a:pt x="1129" y="167"/>
                    <a:pt x="1125" y="168"/>
                    <a:pt x="1122" y="168"/>
                  </a:cubicBezTo>
                  <a:cubicBezTo>
                    <a:pt x="1120" y="168"/>
                    <a:pt x="1118" y="168"/>
                    <a:pt x="1117" y="168"/>
                  </a:cubicBezTo>
                  <a:cubicBezTo>
                    <a:pt x="1116" y="167"/>
                    <a:pt x="1115" y="167"/>
                    <a:pt x="1114" y="167"/>
                  </a:cubicBezTo>
                  <a:cubicBezTo>
                    <a:pt x="1114" y="167"/>
                    <a:pt x="1114" y="167"/>
                    <a:pt x="1114" y="167"/>
                  </a:cubicBezTo>
                  <a:cubicBezTo>
                    <a:pt x="1114" y="167"/>
                    <a:pt x="1113" y="167"/>
                    <a:pt x="1113" y="167"/>
                  </a:cubicBezTo>
                  <a:cubicBezTo>
                    <a:pt x="1113" y="166"/>
                    <a:pt x="1113" y="166"/>
                    <a:pt x="1113" y="166"/>
                  </a:cubicBezTo>
                  <a:cubicBezTo>
                    <a:pt x="1112" y="166"/>
                    <a:pt x="1112" y="166"/>
                    <a:pt x="1112" y="166"/>
                  </a:cubicBezTo>
                  <a:cubicBezTo>
                    <a:pt x="1109" y="164"/>
                    <a:pt x="1107" y="162"/>
                    <a:pt x="1104" y="159"/>
                  </a:cubicBezTo>
                  <a:cubicBezTo>
                    <a:pt x="1102" y="156"/>
                    <a:pt x="1100" y="152"/>
                    <a:pt x="1097" y="149"/>
                  </a:cubicBezTo>
                  <a:cubicBezTo>
                    <a:pt x="1095" y="146"/>
                    <a:pt x="1092" y="144"/>
                    <a:pt x="1090" y="141"/>
                  </a:cubicBezTo>
                  <a:cubicBezTo>
                    <a:pt x="1088" y="139"/>
                    <a:pt x="1086" y="137"/>
                    <a:pt x="1085" y="136"/>
                  </a:cubicBezTo>
                  <a:cubicBezTo>
                    <a:pt x="1084" y="135"/>
                    <a:pt x="1084" y="135"/>
                    <a:pt x="1084" y="134"/>
                  </a:cubicBezTo>
                  <a:cubicBezTo>
                    <a:pt x="1084" y="134"/>
                    <a:pt x="1084" y="134"/>
                    <a:pt x="1084" y="133"/>
                  </a:cubicBezTo>
                  <a:cubicBezTo>
                    <a:pt x="1084" y="133"/>
                    <a:pt x="1084" y="133"/>
                    <a:pt x="1084" y="132"/>
                  </a:cubicBezTo>
                  <a:cubicBezTo>
                    <a:pt x="1083" y="132"/>
                    <a:pt x="1083" y="132"/>
                    <a:pt x="1083" y="132"/>
                  </a:cubicBezTo>
                  <a:cubicBezTo>
                    <a:pt x="1083" y="131"/>
                    <a:pt x="1083" y="130"/>
                    <a:pt x="1083" y="130"/>
                  </a:cubicBezTo>
                  <a:cubicBezTo>
                    <a:pt x="1082" y="129"/>
                    <a:pt x="1082" y="129"/>
                    <a:pt x="1082" y="128"/>
                  </a:cubicBezTo>
                  <a:cubicBezTo>
                    <a:pt x="1082" y="127"/>
                    <a:pt x="1081" y="127"/>
                    <a:pt x="1081" y="126"/>
                  </a:cubicBezTo>
                  <a:cubicBezTo>
                    <a:pt x="1081" y="126"/>
                    <a:pt x="1081" y="125"/>
                    <a:pt x="1081" y="124"/>
                  </a:cubicBezTo>
                  <a:cubicBezTo>
                    <a:pt x="1080" y="123"/>
                    <a:pt x="1080" y="121"/>
                    <a:pt x="1080" y="120"/>
                  </a:cubicBezTo>
                  <a:cubicBezTo>
                    <a:pt x="1079" y="118"/>
                    <a:pt x="1079" y="117"/>
                    <a:pt x="1079" y="115"/>
                  </a:cubicBezTo>
                  <a:cubicBezTo>
                    <a:pt x="1079" y="114"/>
                    <a:pt x="1079" y="113"/>
                    <a:pt x="1078" y="111"/>
                  </a:cubicBezTo>
                  <a:cubicBezTo>
                    <a:pt x="1079" y="111"/>
                    <a:pt x="1079" y="111"/>
                    <a:pt x="1079" y="111"/>
                  </a:cubicBezTo>
                  <a:cubicBezTo>
                    <a:pt x="1079" y="112"/>
                    <a:pt x="1079" y="113"/>
                    <a:pt x="1079" y="114"/>
                  </a:cubicBezTo>
                  <a:cubicBezTo>
                    <a:pt x="1103" y="108"/>
                    <a:pt x="1089" y="79"/>
                    <a:pt x="1078" y="66"/>
                  </a:cubicBezTo>
                  <a:cubicBezTo>
                    <a:pt x="1077" y="76"/>
                    <a:pt x="1055" y="111"/>
                    <a:pt x="1076" y="114"/>
                  </a:cubicBezTo>
                  <a:cubicBezTo>
                    <a:pt x="1076" y="115"/>
                    <a:pt x="1076" y="115"/>
                    <a:pt x="1076" y="116"/>
                  </a:cubicBezTo>
                  <a:cubicBezTo>
                    <a:pt x="1076" y="117"/>
                    <a:pt x="1077" y="119"/>
                    <a:pt x="1077" y="120"/>
                  </a:cubicBezTo>
                  <a:cubicBezTo>
                    <a:pt x="1077" y="122"/>
                    <a:pt x="1078" y="123"/>
                    <a:pt x="1078" y="125"/>
                  </a:cubicBezTo>
                  <a:cubicBezTo>
                    <a:pt x="1078" y="126"/>
                    <a:pt x="1079" y="126"/>
                    <a:pt x="1079" y="127"/>
                  </a:cubicBezTo>
                  <a:cubicBezTo>
                    <a:pt x="1079" y="128"/>
                    <a:pt x="1079" y="128"/>
                    <a:pt x="1079" y="129"/>
                  </a:cubicBezTo>
                  <a:cubicBezTo>
                    <a:pt x="1080" y="130"/>
                    <a:pt x="1080" y="130"/>
                    <a:pt x="1080" y="131"/>
                  </a:cubicBezTo>
                  <a:cubicBezTo>
                    <a:pt x="1080" y="131"/>
                    <a:pt x="1080" y="131"/>
                    <a:pt x="1080" y="131"/>
                  </a:cubicBezTo>
                  <a:cubicBezTo>
                    <a:pt x="1079" y="130"/>
                    <a:pt x="1077" y="128"/>
                    <a:pt x="1076" y="127"/>
                  </a:cubicBezTo>
                  <a:cubicBezTo>
                    <a:pt x="1075" y="127"/>
                    <a:pt x="1075" y="126"/>
                    <a:pt x="1074" y="126"/>
                  </a:cubicBezTo>
                  <a:cubicBezTo>
                    <a:pt x="1074" y="125"/>
                    <a:pt x="1073" y="125"/>
                    <a:pt x="1073" y="124"/>
                  </a:cubicBezTo>
                  <a:cubicBezTo>
                    <a:pt x="1072" y="123"/>
                    <a:pt x="1071" y="123"/>
                    <a:pt x="1070" y="122"/>
                  </a:cubicBezTo>
                  <a:cubicBezTo>
                    <a:pt x="1068" y="121"/>
                    <a:pt x="1066" y="119"/>
                    <a:pt x="1065" y="118"/>
                  </a:cubicBezTo>
                  <a:cubicBezTo>
                    <a:pt x="1064" y="118"/>
                    <a:pt x="1063" y="117"/>
                    <a:pt x="1063" y="117"/>
                  </a:cubicBezTo>
                  <a:cubicBezTo>
                    <a:pt x="1062" y="117"/>
                    <a:pt x="1062" y="117"/>
                    <a:pt x="1061" y="117"/>
                  </a:cubicBezTo>
                  <a:cubicBezTo>
                    <a:pt x="1061" y="117"/>
                    <a:pt x="1061" y="117"/>
                    <a:pt x="1061" y="117"/>
                  </a:cubicBezTo>
                  <a:cubicBezTo>
                    <a:pt x="1061" y="117"/>
                    <a:pt x="1061" y="117"/>
                    <a:pt x="1061" y="117"/>
                  </a:cubicBezTo>
                  <a:cubicBezTo>
                    <a:pt x="1061" y="117"/>
                    <a:pt x="1061" y="117"/>
                    <a:pt x="1061" y="117"/>
                  </a:cubicBezTo>
                  <a:cubicBezTo>
                    <a:pt x="1061" y="117"/>
                    <a:pt x="1061" y="118"/>
                    <a:pt x="1061" y="118"/>
                  </a:cubicBezTo>
                  <a:cubicBezTo>
                    <a:pt x="1061" y="118"/>
                    <a:pt x="1061" y="118"/>
                    <a:pt x="1061" y="118"/>
                  </a:cubicBezTo>
                  <a:cubicBezTo>
                    <a:pt x="1061" y="119"/>
                    <a:pt x="1061" y="119"/>
                    <a:pt x="1062" y="119"/>
                  </a:cubicBezTo>
                  <a:cubicBezTo>
                    <a:pt x="1062" y="119"/>
                    <a:pt x="1062" y="119"/>
                    <a:pt x="1062" y="119"/>
                  </a:cubicBezTo>
                  <a:cubicBezTo>
                    <a:pt x="1062" y="119"/>
                    <a:pt x="1062" y="119"/>
                    <a:pt x="1062" y="119"/>
                  </a:cubicBezTo>
                  <a:cubicBezTo>
                    <a:pt x="1062" y="119"/>
                    <a:pt x="1061" y="118"/>
                    <a:pt x="1061" y="118"/>
                  </a:cubicBezTo>
                  <a:cubicBezTo>
                    <a:pt x="1061" y="118"/>
                    <a:pt x="1061" y="118"/>
                    <a:pt x="1061" y="118"/>
                  </a:cubicBezTo>
                  <a:cubicBezTo>
                    <a:pt x="1061" y="118"/>
                    <a:pt x="1062" y="118"/>
                    <a:pt x="1062" y="118"/>
                  </a:cubicBezTo>
                  <a:cubicBezTo>
                    <a:pt x="1062" y="118"/>
                    <a:pt x="1062" y="118"/>
                    <a:pt x="1062" y="118"/>
                  </a:cubicBezTo>
                  <a:cubicBezTo>
                    <a:pt x="1062" y="118"/>
                    <a:pt x="1062" y="118"/>
                    <a:pt x="1062" y="118"/>
                  </a:cubicBezTo>
                  <a:cubicBezTo>
                    <a:pt x="1062" y="118"/>
                    <a:pt x="1062" y="118"/>
                    <a:pt x="1062" y="118"/>
                  </a:cubicBezTo>
                  <a:cubicBezTo>
                    <a:pt x="1062" y="118"/>
                    <a:pt x="1062" y="118"/>
                    <a:pt x="1062" y="118"/>
                  </a:cubicBezTo>
                  <a:cubicBezTo>
                    <a:pt x="1063" y="118"/>
                    <a:pt x="1063" y="119"/>
                    <a:pt x="1064" y="119"/>
                  </a:cubicBezTo>
                  <a:cubicBezTo>
                    <a:pt x="1065" y="121"/>
                    <a:pt x="1066" y="122"/>
                    <a:pt x="1068" y="124"/>
                  </a:cubicBezTo>
                  <a:cubicBezTo>
                    <a:pt x="1068" y="125"/>
                    <a:pt x="1069" y="126"/>
                    <a:pt x="1070" y="127"/>
                  </a:cubicBezTo>
                  <a:cubicBezTo>
                    <a:pt x="1070" y="128"/>
                    <a:pt x="1071" y="128"/>
                    <a:pt x="1071" y="128"/>
                  </a:cubicBezTo>
                  <a:cubicBezTo>
                    <a:pt x="1072" y="129"/>
                    <a:pt x="1072" y="129"/>
                    <a:pt x="1073" y="130"/>
                  </a:cubicBezTo>
                  <a:cubicBezTo>
                    <a:pt x="1077" y="134"/>
                    <a:pt x="1082" y="139"/>
                    <a:pt x="1087" y="144"/>
                  </a:cubicBezTo>
                  <a:cubicBezTo>
                    <a:pt x="1089" y="146"/>
                    <a:pt x="1092" y="149"/>
                    <a:pt x="1094" y="152"/>
                  </a:cubicBezTo>
                  <a:cubicBezTo>
                    <a:pt x="1095" y="153"/>
                    <a:pt x="1096" y="154"/>
                    <a:pt x="1097" y="155"/>
                  </a:cubicBezTo>
                  <a:cubicBezTo>
                    <a:pt x="1096" y="155"/>
                    <a:pt x="1096" y="155"/>
                    <a:pt x="1096" y="155"/>
                  </a:cubicBezTo>
                  <a:cubicBezTo>
                    <a:pt x="1095" y="154"/>
                    <a:pt x="1093" y="154"/>
                    <a:pt x="1092" y="154"/>
                  </a:cubicBezTo>
                  <a:cubicBezTo>
                    <a:pt x="1091" y="153"/>
                    <a:pt x="1090" y="153"/>
                    <a:pt x="1089" y="153"/>
                  </a:cubicBezTo>
                  <a:cubicBezTo>
                    <a:pt x="1087" y="152"/>
                    <a:pt x="1086" y="152"/>
                    <a:pt x="1085" y="152"/>
                  </a:cubicBezTo>
                  <a:cubicBezTo>
                    <a:pt x="1085" y="152"/>
                    <a:pt x="1085" y="152"/>
                    <a:pt x="1084" y="152"/>
                  </a:cubicBezTo>
                  <a:cubicBezTo>
                    <a:pt x="1085" y="151"/>
                    <a:pt x="1085" y="151"/>
                    <a:pt x="1085" y="151"/>
                  </a:cubicBezTo>
                  <a:cubicBezTo>
                    <a:pt x="1069" y="141"/>
                    <a:pt x="1055" y="146"/>
                    <a:pt x="1039" y="152"/>
                  </a:cubicBezTo>
                  <a:cubicBezTo>
                    <a:pt x="1051" y="164"/>
                    <a:pt x="1067" y="162"/>
                    <a:pt x="1081" y="155"/>
                  </a:cubicBezTo>
                  <a:cubicBezTo>
                    <a:pt x="1082" y="155"/>
                    <a:pt x="1083" y="155"/>
                    <a:pt x="1084" y="155"/>
                  </a:cubicBezTo>
                  <a:cubicBezTo>
                    <a:pt x="1086" y="155"/>
                    <a:pt x="1087" y="156"/>
                    <a:pt x="1088" y="156"/>
                  </a:cubicBezTo>
                  <a:cubicBezTo>
                    <a:pt x="1089" y="156"/>
                    <a:pt x="1090" y="156"/>
                    <a:pt x="1091" y="157"/>
                  </a:cubicBezTo>
                  <a:cubicBezTo>
                    <a:pt x="1093" y="157"/>
                    <a:pt x="1094" y="157"/>
                    <a:pt x="1095" y="158"/>
                  </a:cubicBezTo>
                  <a:cubicBezTo>
                    <a:pt x="1096" y="158"/>
                    <a:pt x="1097" y="158"/>
                    <a:pt x="1097" y="159"/>
                  </a:cubicBezTo>
                  <a:cubicBezTo>
                    <a:pt x="1098" y="159"/>
                    <a:pt x="1098" y="159"/>
                    <a:pt x="1098" y="159"/>
                  </a:cubicBezTo>
                  <a:cubicBezTo>
                    <a:pt x="1098" y="159"/>
                    <a:pt x="1098" y="159"/>
                    <a:pt x="1099" y="159"/>
                  </a:cubicBezTo>
                  <a:cubicBezTo>
                    <a:pt x="1099" y="159"/>
                    <a:pt x="1099" y="159"/>
                    <a:pt x="1100" y="159"/>
                  </a:cubicBezTo>
                  <a:cubicBezTo>
                    <a:pt x="1100" y="160"/>
                    <a:pt x="1101" y="160"/>
                    <a:pt x="1101" y="161"/>
                  </a:cubicBezTo>
                  <a:cubicBezTo>
                    <a:pt x="1104" y="164"/>
                    <a:pt x="1107" y="167"/>
                    <a:pt x="1110" y="169"/>
                  </a:cubicBezTo>
                  <a:cubicBezTo>
                    <a:pt x="1110" y="170"/>
                    <a:pt x="1111" y="170"/>
                    <a:pt x="1111" y="170"/>
                  </a:cubicBezTo>
                  <a:cubicBezTo>
                    <a:pt x="1112" y="170"/>
                    <a:pt x="1112" y="170"/>
                    <a:pt x="1112" y="170"/>
                  </a:cubicBezTo>
                  <a:cubicBezTo>
                    <a:pt x="1112" y="170"/>
                    <a:pt x="1112" y="170"/>
                    <a:pt x="1112" y="170"/>
                  </a:cubicBezTo>
                  <a:cubicBezTo>
                    <a:pt x="1113" y="171"/>
                    <a:pt x="1113" y="171"/>
                    <a:pt x="1113" y="171"/>
                  </a:cubicBezTo>
                  <a:cubicBezTo>
                    <a:pt x="1114" y="171"/>
                    <a:pt x="1115" y="171"/>
                    <a:pt x="1116" y="172"/>
                  </a:cubicBezTo>
                  <a:cubicBezTo>
                    <a:pt x="1118" y="172"/>
                    <a:pt x="1120" y="172"/>
                    <a:pt x="1122" y="172"/>
                  </a:cubicBezTo>
                  <a:cubicBezTo>
                    <a:pt x="1126" y="172"/>
                    <a:pt x="1129" y="171"/>
                    <a:pt x="1132" y="172"/>
                  </a:cubicBezTo>
                  <a:cubicBezTo>
                    <a:pt x="1133" y="172"/>
                    <a:pt x="1133" y="172"/>
                    <a:pt x="1133" y="172"/>
                  </a:cubicBezTo>
                  <a:cubicBezTo>
                    <a:pt x="1134" y="172"/>
                    <a:pt x="1134" y="172"/>
                    <a:pt x="1135" y="172"/>
                  </a:cubicBezTo>
                  <a:cubicBezTo>
                    <a:pt x="1135" y="172"/>
                    <a:pt x="1135" y="172"/>
                    <a:pt x="1136" y="172"/>
                  </a:cubicBezTo>
                  <a:cubicBezTo>
                    <a:pt x="1136" y="172"/>
                    <a:pt x="1136" y="172"/>
                    <a:pt x="1137" y="173"/>
                  </a:cubicBezTo>
                  <a:cubicBezTo>
                    <a:pt x="1138" y="173"/>
                    <a:pt x="1139" y="174"/>
                    <a:pt x="1140" y="174"/>
                  </a:cubicBezTo>
                  <a:cubicBezTo>
                    <a:pt x="1141" y="175"/>
                    <a:pt x="1142" y="176"/>
                    <a:pt x="1143" y="176"/>
                  </a:cubicBezTo>
                  <a:cubicBezTo>
                    <a:pt x="1144" y="177"/>
                    <a:pt x="1145" y="177"/>
                    <a:pt x="1145" y="177"/>
                  </a:cubicBezTo>
                  <a:cubicBezTo>
                    <a:pt x="1146" y="178"/>
                    <a:pt x="1146" y="178"/>
                    <a:pt x="1146" y="178"/>
                  </a:cubicBezTo>
                  <a:cubicBezTo>
                    <a:pt x="1148" y="180"/>
                    <a:pt x="1150" y="181"/>
                    <a:pt x="1151" y="182"/>
                  </a:cubicBezTo>
                  <a:cubicBezTo>
                    <a:pt x="1152" y="183"/>
                    <a:pt x="1152" y="183"/>
                    <a:pt x="1153" y="183"/>
                  </a:cubicBezTo>
                  <a:cubicBezTo>
                    <a:pt x="1152" y="186"/>
                    <a:pt x="1152" y="189"/>
                    <a:pt x="1153" y="191"/>
                  </a:cubicBezTo>
                  <a:cubicBezTo>
                    <a:pt x="1153" y="196"/>
                    <a:pt x="1153" y="200"/>
                    <a:pt x="1153" y="205"/>
                  </a:cubicBezTo>
                  <a:cubicBezTo>
                    <a:pt x="1154" y="209"/>
                    <a:pt x="1154" y="214"/>
                    <a:pt x="1154" y="218"/>
                  </a:cubicBezTo>
                  <a:cubicBezTo>
                    <a:pt x="1154" y="228"/>
                    <a:pt x="1153" y="237"/>
                    <a:pt x="1151" y="247"/>
                  </a:cubicBezTo>
                  <a:cubicBezTo>
                    <a:pt x="1150" y="252"/>
                    <a:pt x="1149" y="257"/>
                    <a:pt x="1148" y="262"/>
                  </a:cubicBezTo>
                  <a:cubicBezTo>
                    <a:pt x="1148" y="263"/>
                    <a:pt x="1148" y="264"/>
                    <a:pt x="1148" y="266"/>
                  </a:cubicBezTo>
                  <a:cubicBezTo>
                    <a:pt x="1147" y="267"/>
                    <a:pt x="1147" y="269"/>
                    <a:pt x="1147" y="270"/>
                  </a:cubicBezTo>
                  <a:cubicBezTo>
                    <a:pt x="1147" y="272"/>
                    <a:pt x="1147" y="275"/>
                    <a:pt x="1148" y="278"/>
                  </a:cubicBezTo>
                  <a:cubicBezTo>
                    <a:pt x="1148" y="283"/>
                    <a:pt x="1149" y="288"/>
                    <a:pt x="1150" y="293"/>
                  </a:cubicBezTo>
                  <a:cubicBezTo>
                    <a:pt x="1151" y="296"/>
                    <a:pt x="1152" y="300"/>
                    <a:pt x="1153" y="303"/>
                  </a:cubicBezTo>
                  <a:cubicBezTo>
                    <a:pt x="1153" y="302"/>
                    <a:pt x="1152" y="301"/>
                    <a:pt x="1151" y="299"/>
                  </a:cubicBezTo>
                  <a:cubicBezTo>
                    <a:pt x="1151" y="299"/>
                    <a:pt x="1151" y="298"/>
                    <a:pt x="1150" y="297"/>
                  </a:cubicBezTo>
                  <a:cubicBezTo>
                    <a:pt x="1150" y="297"/>
                    <a:pt x="1149" y="296"/>
                    <a:pt x="1149" y="296"/>
                  </a:cubicBezTo>
                  <a:cubicBezTo>
                    <a:pt x="1148" y="295"/>
                    <a:pt x="1148" y="294"/>
                    <a:pt x="1147" y="294"/>
                  </a:cubicBezTo>
                  <a:cubicBezTo>
                    <a:pt x="1147" y="294"/>
                    <a:pt x="1147" y="293"/>
                    <a:pt x="1147" y="293"/>
                  </a:cubicBezTo>
                  <a:cubicBezTo>
                    <a:pt x="1147" y="292"/>
                    <a:pt x="1148" y="291"/>
                    <a:pt x="1148" y="290"/>
                  </a:cubicBezTo>
                  <a:cubicBezTo>
                    <a:pt x="1147" y="291"/>
                    <a:pt x="1147" y="292"/>
                    <a:pt x="1146" y="292"/>
                  </a:cubicBezTo>
                  <a:cubicBezTo>
                    <a:pt x="1146" y="292"/>
                    <a:pt x="1146" y="292"/>
                    <a:pt x="1145" y="292"/>
                  </a:cubicBezTo>
                  <a:cubicBezTo>
                    <a:pt x="1143" y="290"/>
                    <a:pt x="1140" y="287"/>
                    <a:pt x="1136" y="286"/>
                  </a:cubicBezTo>
                  <a:cubicBezTo>
                    <a:pt x="1135" y="286"/>
                    <a:pt x="1135" y="286"/>
                    <a:pt x="1134" y="286"/>
                  </a:cubicBezTo>
                  <a:cubicBezTo>
                    <a:pt x="1134" y="286"/>
                    <a:pt x="1133" y="286"/>
                    <a:pt x="1133" y="286"/>
                  </a:cubicBezTo>
                  <a:cubicBezTo>
                    <a:pt x="1132" y="286"/>
                    <a:pt x="1132" y="286"/>
                    <a:pt x="1132" y="286"/>
                  </a:cubicBezTo>
                  <a:cubicBezTo>
                    <a:pt x="1131" y="286"/>
                    <a:pt x="1131" y="286"/>
                    <a:pt x="1131" y="286"/>
                  </a:cubicBezTo>
                  <a:cubicBezTo>
                    <a:pt x="1130" y="286"/>
                    <a:pt x="1130" y="286"/>
                    <a:pt x="1129" y="286"/>
                  </a:cubicBezTo>
                  <a:cubicBezTo>
                    <a:pt x="1127" y="286"/>
                    <a:pt x="1125" y="286"/>
                    <a:pt x="1123" y="286"/>
                  </a:cubicBezTo>
                  <a:cubicBezTo>
                    <a:pt x="1122" y="286"/>
                    <a:pt x="1121" y="287"/>
                    <a:pt x="1120" y="287"/>
                  </a:cubicBezTo>
                  <a:cubicBezTo>
                    <a:pt x="1119" y="287"/>
                    <a:pt x="1118" y="287"/>
                    <a:pt x="1117" y="287"/>
                  </a:cubicBezTo>
                  <a:cubicBezTo>
                    <a:pt x="1116" y="287"/>
                    <a:pt x="1115" y="287"/>
                    <a:pt x="1114" y="287"/>
                  </a:cubicBezTo>
                  <a:cubicBezTo>
                    <a:pt x="1113" y="287"/>
                    <a:pt x="1112" y="287"/>
                    <a:pt x="1111" y="287"/>
                  </a:cubicBezTo>
                  <a:cubicBezTo>
                    <a:pt x="1110" y="287"/>
                    <a:pt x="1109" y="287"/>
                    <a:pt x="1109" y="287"/>
                  </a:cubicBezTo>
                  <a:cubicBezTo>
                    <a:pt x="1109" y="287"/>
                    <a:pt x="1109" y="287"/>
                    <a:pt x="1108" y="287"/>
                  </a:cubicBezTo>
                  <a:cubicBezTo>
                    <a:pt x="1108" y="287"/>
                    <a:pt x="1108" y="286"/>
                    <a:pt x="1108" y="286"/>
                  </a:cubicBezTo>
                  <a:cubicBezTo>
                    <a:pt x="1107" y="286"/>
                    <a:pt x="1107" y="286"/>
                    <a:pt x="1107" y="285"/>
                  </a:cubicBezTo>
                  <a:cubicBezTo>
                    <a:pt x="1107" y="285"/>
                    <a:pt x="1107" y="285"/>
                    <a:pt x="1107" y="285"/>
                  </a:cubicBezTo>
                  <a:cubicBezTo>
                    <a:pt x="1106" y="284"/>
                    <a:pt x="1106" y="284"/>
                    <a:pt x="1106" y="284"/>
                  </a:cubicBezTo>
                  <a:cubicBezTo>
                    <a:pt x="1105" y="283"/>
                    <a:pt x="1105" y="283"/>
                    <a:pt x="1104" y="282"/>
                  </a:cubicBezTo>
                  <a:cubicBezTo>
                    <a:pt x="1104" y="282"/>
                    <a:pt x="1104" y="282"/>
                    <a:pt x="1104" y="282"/>
                  </a:cubicBezTo>
                  <a:cubicBezTo>
                    <a:pt x="1104" y="281"/>
                    <a:pt x="1104" y="281"/>
                    <a:pt x="1103" y="281"/>
                  </a:cubicBezTo>
                  <a:cubicBezTo>
                    <a:pt x="1103" y="280"/>
                    <a:pt x="1103" y="280"/>
                    <a:pt x="1102" y="279"/>
                  </a:cubicBezTo>
                  <a:cubicBezTo>
                    <a:pt x="1102" y="278"/>
                    <a:pt x="1101" y="277"/>
                    <a:pt x="1100" y="276"/>
                  </a:cubicBezTo>
                  <a:cubicBezTo>
                    <a:pt x="1100" y="275"/>
                    <a:pt x="1099" y="273"/>
                    <a:pt x="1099" y="272"/>
                  </a:cubicBezTo>
                  <a:cubicBezTo>
                    <a:pt x="1099" y="272"/>
                    <a:pt x="1099" y="272"/>
                    <a:pt x="1099" y="272"/>
                  </a:cubicBezTo>
                  <a:cubicBezTo>
                    <a:pt x="1099" y="272"/>
                    <a:pt x="1100" y="272"/>
                    <a:pt x="1100" y="272"/>
                  </a:cubicBezTo>
                  <a:cubicBezTo>
                    <a:pt x="1100" y="271"/>
                    <a:pt x="1099" y="270"/>
                    <a:pt x="1099" y="269"/>
                  </a:cubicBezTo>
                  <a:cubicBezTo>
                    <a:pt x="1101" y="270"/>
                    <a:pt x="1101" y="270"/>
                    <a:pt x="1101" y="270"/>
                  </a:cubicBezTo>
                  <a:cubicBezTo>
                    <a:pt x="1120" y="258"/>
                    <a:pt x="1098" y="244"/>
                    <a:pt x="1095" y="233"/>
                  </a:cubicBezTo>
                  <a:cubicBezTo>
                    <a:pt x="1090" y="242"/>
                    <a:pt x="1081" y="267"/>
                    <a:pt x="1097" y="271"/>
                  </a:cubicBezTo>
                  <a:cubicBezTo>
                    <a:pt x="1097" y="272"/>
                    <a:pt x="1097" y="272"/>
                    <a:pt x="1097" y="273"/>
                  </a:cubicBezTo>
                  <a:cubicBezTo>
                    <a:pt x="1098" y="274"/>
                    <a:pt x="1098" y="275"/>
                    <a:pt x="1099" y="277"/>
                  </a:cubicBezTo>
                  <a:cubicBezTo>
                    <a:pt x="1099" y="278"/>
                    <a:pt x="1100" y="279"/>
                    <a:pt x="1101" y="280"/>
                  </a:cubicBezTo>
                  <a:cubicBezTo>
                    <a:pt x="1101" y="281"/>
                    <a:pt x="1101" y="281"/>
                    <a:pt x="1102" y="282"/>
                  </a:cubicBezTo>
                  <a:cubicBezTo>
                    <a:pt x="1102" y="282"/>
                    <a:pt x="1102" y="282"/>
                    <a:pt x="1102" y="283"/>
                  </a:cubicBezTo>
                  <a:cubicBezTo>
                    <a:pt x="1103" y="283"/>
                    <a:pt x="1103" y="283"/>
                    <a:pt x="1103" y="283"/>
                  </a:cubicBezTo>
                  <a:cubicBezTo>
                    <a:pt x="1103" y="284"/>
                    <a:pt x="1104" y="284"/>
                    <a:pt x="1104" y="285"/>
                  </a:cubicBezTo>
                  <a:cubicBezTo>
                    <a:pt x="1104" y="285"/>
                    <a:pt x="1105" y="286"/>
                    <a:pt x="1105" y="286"/>
                  </a:cubicBezTo>
                  <a:cubicBezTo>
                    <a:pt x="1105" y="286"/>
                    <a:pt x="1106" y="287"/>
                    <a:pt x="1106" y="287"/>
                  </a:cubicBezTo>
                  <a:cubicBezTo>
                    <a:pt x="1106" y="287"/>
                    <a:pt x="1106" y="287"/>
                    <a:pt x="1106" y="287"/>
                  </a:cubicBezTo>
                  <a:cubicBezTo>
                    <a:pt x="1104" y="287"/>
                    <a:pt x="1101" y="287"/>
                    <a:pt x="1098" y="286"/>
                  </a:cubicBezTo>
                  <a:cubicBezTo>
                    <a:pt x="1098" y="286"/>
                    <a:pt x="1097" y="286"/>
                    <a:pt x="1097" y="286"/>
                  </a:cubicBezTo>
                  <a:cubicBezTo>
                    <a:pt x="1095" y="286"/>
                    <a:pt x="1095" y="286"/>
                    <a:pt x="1095" y="286"/>
                  </a:cubicBezTo>
                  <a:cubicBezTo>
                    <a:pt x="1094" y="286"/>
                    <a:pt x="1093" y="285"/>
                    <a:pt x="1092" y="285"/>
                  </a:cubicBezTo>
                  <a:cubicBezTo>
                    <a:pt x="1091" y="285"/>
                    <a:pt x="1090" y="285"/>
                    <a:pt x="1089" y="284"/>
                  </a:cubicBezTo>
                  <a:cubicBezTo>
                    <a:pt x="1088" y="284"/>
                    <a:pt x="1087" y="284"/>
                    <a:pt x="1086" y="283"/>
                  </a:cubicBezTo>
                  <a:cubicBezTo>
                    <a:pt x="1082" y="282"/>
                    <a:pt x="1078" y="280"/>
                    <a:pt x="1075" y="278"/>
                  </a:cubicBezTo>
                  <a:cubicBezTo>
                    <a:pt x="1073" y="277"/>
                    <a:pt x="1072" y="277"/>
                    <a:pt x="1071" y="276"/>
                  </a:cubicBezTo>
                  <a:cubicBezTo>
                    <a:pt x="1071" y="276"/>
                    <a:pt x="1071" y="276"/>
                    <a:pt x="1071" y="276"/>
                  </a:cubicBezTo>
                  <a:cubicBezTo>
                    <a:pt x="1071" y="276"/>
                    <a:pt x="1070" y="276"/>
                    <a:pt x="1069" y="275"/>
                  </a:cubicBezTo>
                  <a:cubicBezTo>
                    <a:pt x="1069" y="275"/>
                    <a:pt x="1068" y="274"/>
                    <a:pt x="1067" y="274"/>
                  </a:cubicBezTo>
                  <a:cubicBezTo>
                    <a:pt x="1067" y="273"/>
                    <a:pt x="1066" y="273"/>
                    <a:pt x="1066" y="273"/>
                  </a:cubicBezTo>
                  <a:cubicBezTo>
                    <a:pt x="1066" y="273"/>
                    <a:pt x="1065" y="272"/>
                    <a:pt x="1065" y="272"/>
                  </a:cubicBezTo>
                  <a:cubicBezTo>
                    <a:pt x="1064" y="271"/>
                    <a:pt x="1062" y="270"/>
                    <a:pt x="1061" y="269"/>
                  </a:cubicBezTo>
                  <a:cubicBezTo>
                    <a:pt x="1060" y="268"/>
                    <a:pt x="1060" y="268"/>
                    <a:pt x="1059" y="267"/>
                  </a:cubicBezTo>
                  <a:cubicBezTo>
                    <a:pt x="1059" y="267"/>
                    <a:pt x="1058" y="267"/>
                    <a:pt x="1058" y="266"/>
                  </a:cubicBezTo>
                  <a:cubicBezTo>
                    <a:pt x="1058" y="266"/>
                    <a:pt x="1058" y="266"/>
                    <a:pt x="1057" y="265"/>
                  </a:cubicBezTo>
                  <a:cubicBezTo>
                    <a:pt x="1055" y="263"/>
                    <a:pt x="1053" y="261"/>
                    <a:pt x="1051" y="259"/>
                  </a:cubicBezTo>
                  <a:cubicBezTo>
                    <a:pt x="1050" y="258"/>
                    <a:pt x="1049" y="257"/>
                    <a:pt x="1049" y="256"/>
                  </a:cubicBezTo>
                  <a:cubicBezTo>
                    <a:pt x="1048" y="256"/>
                    <a:pt x="1047" y="255"/>
                    <a:pt x="1047" y="254"/>
                  </a:cubicBezTo>
                  <a:cubicBezTo>
                    <a:pt x="1044" y="251"/>
                    <a:pt x="1043" y="249"/>
                    <a:pt x="1043" y="249"/>
                  </a:cubicBezTo>
                  <a:cubicBezTo>
                    <a:pt x="1043" y="249"/>
                    <a:pt x="1043" y="250"/>
                    <a:pt x="1043" y="251"/>
                  </a:cubicBezTo>
                  <a:cubicBezTo>
                    <a:pt x="1044" y="252"/>
                    <a:pt x="1044" y="253"/>
                    <a:pt x="1045" y="255"/>
                  </a:cubicBezTo>
                  <a:cubicBezTo>
                    <a:pt x="1046" y="256"/>
                    <a:pt x="1046" y="257"/>
                    <a:pt x="1047" y="258"/>
                  </a:cubicBezTo>
                  <a:cubicBezTo>
                    <a:pt x="1047" y="259"/>
                    <a:pt x="1048" y="260"/>
                    <a:pt x="1049" y="261"/>
                  </a:cubicBezTo>
                  <a:cubicBezTo>
                    <a:pt x="1049" y="262"/>
                    <a:pt x="1050" y="263"/>
                    <a:pt x="1051" y="265"/>
                  </a:cubicBezTo>
                  <a:cubicBezTo>
                    <a:pt x="1052" y="265"/>
                    <a:pt x="1052" y="266"/>
                    <a:pt x="1053" y="266"/>
                  </a:cubicBezTo>
                  <a:cubicBezTo>
                    <a:pt x="1053" y="267"/>
                    <a:pt x="1054" y="268"/>
                    <a:pt x="1054" y="268"/>
                  </a:cubicBezTo>
                  <a:cubicBezTo>
                    <a:pt x="1055" y="268"/>
                    <a:pt x="1055" y="269"/>
                    <a:pt x="1055" y="269"/>
                  </a:cubicBezTo>
                  <a:cubicBezTo>
                    <a:pt x="1056" y="269"/>
                    <a:pt x="1056" y="270"/>
                    <a:pt x="1056" y="270"/>
                  </a:cubicBezTo>
                  <a:cubicBezTo>
                    <a:pt x="1057" y="271"/>
                    <a:pt x="1058" y="271"/>
                    <a:pt x="1058" y="272"/>
                  </a:cubicBezTo>
                  <a:cubicBezTo>
                    <a:pt x="1059" y="272"/>
                    <a:pt x="1060" y="273"/>
                    <a:pt x="1061" y="274"/>
                  </a:cubicBezTo>
                  <a:cubicBezTo>
                    <a:pt x="1060" y="274"/>
                    <a:pt x="1059" y="274"/>
                    <a:pt x="1058" y="274"/>
                  </a:cubicBezTo>
                  <a:cubicBezTo>
                    <a:pt x="1057" y="274"/>
                    <a:pt x="1056" y="274"/>
                    <a:pt x="1054" y="274"/>
                  </a:cubicBezTo>
                  <a:cubicBezTo>
                    <a:pt x="1053" y="274"/>
                    <a:pt x="1052" y="275"/>
                    <a:pt x="1050" y="275"/>
                  </a:cubicBezTo>
                  <a:cubicBezTo>
                    <a:pt x="1050" y="275"/>
                    <a:pt x="1049" y="275"/>
                    <a:pt x="1048" y="275"/>
                  </a:cubicBezTo>
                  <a:cubicBezTo>
                    <a:pt x="1048" y="275"/>
                    <a:pt x="1048" y="275"/>
                    <a:pt x="1048" y="275"/>
                  </a:cubicBezTo>
                  <a:cubicBezTo>
                    <a:pt x="1046" y="276"/>
                    <a:pt x="1046" y="276"/>
                    <a:pt x="1046" y="276"/>
                  </a:cubicBezTo>
                  <a:cubicBezTo>
                    <a:pt x="1033" y="261"/>
                    <a:pt x="1022" y="275"/>
                    <a:pt x="1010" y="282"/>
                  </a:cubicBezTo>
                  <a:cubicBezTo>
                    <a:pt x="1026" y="300"/>
                    <a:pt x="1040" y="301"/>
                    <a:pt x="1047" y="279"/>
                  </a:cubicBezTo>
                  <a:cubicBezTo>
                    <a:pt x="1047" y="279"/>
                    <a:pt x="1047" y="279"/>
                    <a:pt x="1047" y="279"/>
                  </a:cubicBezTo>
                  <a:cubicBezTo>
                    <a:pt x="1049" y="278"/>
                    <a:pt x="1050" y="278"/>
                    <a:pt x="1051" y="278"/>
                  </a:cubicBezTo>
                  <a:cubicBezTo>
                    <a:pt x="1052" y="278"/>
                    <a:pt x="1053" y="277"/>
                    <a:pt x="1055" y="277"/>
                  </a:cubicBezTo>
                  <a:cubicBezTo>
                    <a:pt x="1056" y="277"/>
                    <a:pt x="1057" y="277"/>
                    <a:pt x="1058" y="277"/>
                  </a:cubicBezTo>
                  <a:cubicBezTo>
                    <a:pt x="1059" y="277"/>
                    <a:pt x="1060" y="277"/>
                    <a:pt x="1062" y="277"/>
                  </a:cubicBezTo>
                  <a:cubicBezTo>
                    <a:pt x="1063" y="277"/>
                    <a:pt x="1064" y="277"/>
                    <a:pt x="1064" y="277"/>
                  </a:cubicBezTo>
                  <a:cubicBezTo>
                    <a:pt x="1065" y="277"/>
                    <a:pt x="1065" y="277"/>
                    <a:pt x="1065" y="277"/>
                  </a:cubicBezTo>
                  <a:cubicBezTo>
                    <a:pt x="1065" y="277"/>
                    <a:pt x="1065" y="277"/>
                    <a:pt x="1065" y="277"/>
                  </a:cubicBezTo>
                  <a:cubicBezTo>
                    <a:pt x="1066" y="278"/>
                    <a:pt x="1067" y="278"/>
                    <a:pt x="1067" y="279"/>
                  </a:cubicBezTo>
                  <a:cubicBezTo>
                    <a:pt x="1069" y="280"/>
                    <a:pt x="1071" y="281"/>
                    <a:pt x="1073" y="282"/>
                  </a:cubicBezTo>
                  <a:cubicBezTo>
                    <a:pt x="1076" y="284"/>
                    <a:pt x="1080" y="285"/>
                    <a:pt x="1085" y="287"/>
                  </a:cubicBezTo>
                  <a:cubicBezTo>
                    <a:pt x="1086" y="287"/>
                    <a:pt x="1087" y="288"/>
                    <a:pt x="1088" y="288"/>
                  </a:cubicBezTo>
                  <a:cubicBezTo>
                    <a:pt x="1089" y="288"/>
                    <a:pt x="1090" y="289"/>
                    <a:pt x="1091" y="289"/>
                  </a:cubicBezTo>
                  <a:cubicBezTo>
                    <a:pt x="1092" y="289"/>
                    <a:pt x="1093" y="289"/>
                    <a:pt x="1094" y="290"/>
                  </a:cubicBezTo>
                  <a:cubicBezTo>
                    <a:pt x="1096" y="290"/>
                    <a:pt x="1096" y="290"/>
                    <a:pt x="1096" y="290"/>
                  </a:cubicBezTo>
                  <a:cubicBezTo>
                    <a:pt x="1096" y="290"/>
                    <a:pt x="1097" y="290"/>
                    <a:pt x="1098" y="290"/>
                  </a:cubicBezTo>
                  <a:cubicBezTo>
                    <a:pt x="1099" y="291"/>
                    <a:pt x="1101" y="291"/>
                    <a:pt x="1103" y="291"/>
                  </a:cubicBezTo>
                  <a:cubicBezTo>
                    <a:pt x="1113" y="300"/>
                    <a:pt x="1123" y="307"/>
                    <a:pt x="1124" y="319"/>
                  </a:cubicBezTo>
                  <a:cubicBezTo>
                    <a:pt x="1125" y="324"/>
                    <a:pt x="1124" y="335"/>
                    <a:pt x="1133" y="348"/>
                  </a:cubicBezTo>
                  <a:cubicBezTo>
                    <a:pt x="1151" y="376"/>
                    <a:pt x="1186" y="404"/>
                    <a:pt x="1188" y="447"/>
                  </a:cubicBezTo>
                  <a:cubicBezTo>
                    <a:pt x="1147" y="447"/>
                    <a:pt x="1136" y="426"/>
                    <a:pt x="1118" y="392"/>
                  </a:cubicBezTo>
                  <a:cubicBezTo>
                    <a:pt x="1095" y="351"/>
                    <a:pt x="1071" y="353"/>
                    <a:pt x="1032" y="328"/>
                  </a:cubicBezTo>
                  <a:cubicBezTo>
                    <a:pt x="1008" y="312"/>
                    <a:pt x="988" y="297"/>
                    <a:pt x="963" y="283"/>
                  </a:cubicBezTo>
                  <a:cubicBezTo>
                    <a:pt x="946" y="274"/>
                    <a:pt x="936" y="259"/>
                    <a:pt x="924" y="246"/>
                  </a:cubicBezTo>
                  <a:cubicBezTo>
                    <a:pt x="918" y="238"/>
                    <a:pt x="912" y="229"/>
                    <a:pt x="906" y="220"/>
                  </a:cubicBezTo>
                  <a:cubicBezTo>
                    <a:pt x="903" y="214"/>
                    <a:pt x="899" y="209"/>
                    <a:pt x="895" y="203"/>
                  </a:cubicBezTo>
                  <a:cubicBezTo>
                    <a:pt x="895" y="203"/>
                    <a:pt x="895" y="202"/>
                    <a:pt x="895" y="201"/>
                  </a:cubicBezTo>
                  <a:cubicBezTo>
                    <a:pt x="894" y="200"/>
                    <a:pt x="894" y="198"/>
                    <a:pt x="894" y="197"/>
                  </a:cubicBezTo>
                  <a:cubicBezTo>
                    <a:pt x="893" y="196"/>
                    <a:pt x="893" y="196"/>
                    <a:pt x="893" y="195"/>
                  </a:cubicBezTo>
                  <a:cubicBezTo>
                    <a:pt x="893" y="195"/>
                    <a:pt x="893" y="194"/>
                    <a:pt x="893" y="194"/>
                  </a:cubicBezTo>
                  <a:cubicBezTo>
                    <a:pt x="893" y="193"/>
                    <a:pt x="893" y="192"/>
                    <a:pt x="892" y="191"/>
                  </a:cubicBezTo>
                  <a:cubicBezTo>
                    <a:pt x="892" y="189"/>
                    <a:pt x="892" y="186"/>
                    <a:pt x="893" y="184"/>
                  </a:cubicBezTo>
                  <a:cubicBezTo>
                    <a:pt x="893" y="184"/>
                    <a:pt x="893" y="184"/>
                    <a:pt x="893" y="184"/>
                  </a:cubicBezTo>
                  <a:cubicBezTo>
                    <a:pt x="893" y="183"/>
                    <a:pt x="893" y="183"/>
                    <a:pt x="894" y="183"/>
                  </a:cubicBezTo>
                  <a:cubicBezTo>
                    <a:pt x="894" y="183"/>
                    <a:pt x="894" y="183"/>
                    <a:pt x="894" y="183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5" y="181"/>
                    <a:pt x="896" y="180"/>
                    <a:pt x="897" y="179"/>
                  </a:cubicBezTo>
                  <a:cubicBezTo>
                    <a:pt x="897" y="179"/>
                    <a:pt x="897" y="178"/>
                    <a:pt x="898" y="178"/>
                  </a:cubicBezTo>
                  <a:cubicBezTo>
                    <a:pt x="898" y="177"/>
                    <a:pt x="899" y="177"/>
                    <a:pt x="899" y="176"/>
                  </a:cubicBezTo>
                  <a:cubicBezTo>
                    <a:pt x="900" y="176"/>
                    <a:pt x="900" y="175"/>
                    <a:pt x="900" y="175"/>
                  </a:cubicBezTo>
                  <a:cubicBezTo>
                    <a:pt x="901" y="174"/>
                    <a:pt x="901" y="174"/>
                    <a:pt x="902" y="173"/>
                  </a:cubicBezTo>
                  <a:cubicBezTo>
                    <a:pt x="903" y="171"/>
                    <a:pt x="905" y="169"/>
                    <a:pt x="906" y="166"/>
                  </a:cubicBezTo>
                  <a:cubicBezTo>
                    <a:pt x="906" y="166"/>
                    <a:pt x="906" y="165"/>
                    <a:pt x="906" y="165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907" y="163"/>
                    <a:pt x="907" y="163"/>
                    <a:pt x="907" y="162"/>
                  </a:cubicBezTo>
                  <a:cubicBezTo>
                    <a:pt x="908" y="161"/>
                    <a:pt x="908" y="161"/>
                    <a:pt x="908" y="160"/>
                  </a:cubicBezTo>
                  <a:cubicBezTo>
                    <a:pt x="908" y="159"/>
                    <a:pt x="908" y="159"/>
                    <a:pt x="909" y="158"/>
                  </a:cubicBezTo>
                  <a:cubicBezTo>
                    <a:pt x="909" y="155"/>
                    <a:pt x="910" y="153"/>
                    <a:pt x="910" y="150"/>
                  </a:cubicBezTo>
                  <a:cubicBezTo>
                    <a:pt x="910" y="148"/>
                    <a:pt x="910" y="147"/>
                    <a:pt x="910" y="146"/>
                  </a:cubicBezTo>
                  <a:cubicBezTo>
                    <a:pt x="910" y="145"/>
                    <a:pt x="910" y="144"/>
                    <a:pt x="910" y="144"/>
                  </a:cubicBezTo>
                  <a:cubicBezTo>
                    <a:pt x="910" y="144"/>
                    <a:pt x="910" y="144"/>
                    <a:pt x="910" y="144"/>
                  </a:cubicBezTo>
                  <a:cubicBezTo>
                    <a:pt x="910" y="144"/>
                    <a:pt x="910" y="143"/>
                    <a:pt x="910" y="143"/>
                  </a:cubicBezTo>
                  <a:cubicBezTo>
                    <a:pt x="911" y="143"/>
                    <a:pt x="911" y="142"/>
                    <a:pt x="911" y="142"/>
                  </a:cubicBezTo>
                  <a:cubicBezTo>
                    <a:pt x="912" y="141"/>
                    <a:pt x="912" y="141"/>
                    <a:pt x="913" y="140"/>
                  </a:cubicBezTo>
                  <a:cubicBezTo>
                    <a:pt x="913" y="140"/>
                    <a:pt x="913" y="139"/>
                    <a:pt x="914" y="139"/>
                  </a:cubicBezTo>
                  <a:cubicBezTo>
                    <a:pt x="914" y="138"/>
                    <a:pt x="915" y="138"/>
                    <a:pt x="915" y="137"/>
                  </a:cubicBezTo>
                  <a:cubicBezTo>
                    <a:pt x="916" y="137"/>
                    <a:pt x="917" y="136"/>
                    <a:pt x="917" y="136"/>
                  </a:cubicBezTo>
                  <a:cubicBezTo>
                    <a:pt x="917" y="136"/>
                    <a:pt x="917" y="136"/>
                    <a:pt x="917" y="135"/>
                  </a:cubicBezTo>
                  <a:cubicBezTo>
                    <a:pt x="931" y="142"/>
                    <a:pt x="935" y="135"/>
                    <a:pt x="932" y="119"/>
                  </a:cubicBezTo>
                  <a:cubicBezTo>
                    <a:pt x="924" y="121"/>
                    <a:pt x="913" y="121"/>
                    <a:pt x="916" y="134"/>
                  </a:cubicBezTo>
                  <a:cubicBezTo>
                    <a:pt x="915" y="134"/>
                    <a:pt x="915" y="134"/>
                    <a:pt x="915" y="134"/>
                  </a:cubicBezTo>
                  <a:cubicBezTo>
                    <a:pt x="915" y="134"/>
                    <a:pt x="915" y="134"/>
                    <a:pt x="915" y="134"/>
                  </a:cubicBezTo>
                  <a:cubicBezTo>
                    <a:pt x="915" y="135"/>
                    <a:pt x="915" y="135"/>
                    <a:pt x="914" y="135"/>
                  </a:cubicBezTo>
                  <a:cubicBezTo>
                    <a:pt x="914" y="136"/>
                    <a:pt x="913" y="137"/>
                    <a:pt x="912" y="137"/>
                  </a:cubicBezTo>
                  <a:cubicBezTo>
                    <a:pt x="912" y="138"/>
                    <a:pt x="911" y="138"/>
                    <a:pt x="911" y="139"/>
                  </a:cubicBezTo>
                  <a:cubicBezTo>
                    <a:pt x="911" y="139"/>
                    <a:pt x="910" y="140"/>
                    <a:pt x="910" y="140"/>
                  </a:cubicBezTo>
                  <a:cubicBezTo>
                    <a:pt x="910" y="139"/>
                    <a:pt x="910" y="139"/>
                    <a:pt x="910" y="138"/>
                  </a:cubicBezTo>
                  <a:cubicBezTo>
                    <a:pt x="910" y="137"/>
                    <a:pt x="910" y="137"/>
                    <a:pt x="910" y="136"/>
                  </a:cubicBezTo>
                  <a:cubicBezTo>
                    <a:pt x="910" y="136"/>
                    <a:pt x="910" y="136"/>
                    <a:pt x="910" y="135"/>
                  </a:cubicBezTo>
                  <a:cubicBezTo>
                    <a:pt x="910" y="135"/>
                    <a:pt x="909" y="135"/>
                    <a:pt x="909" y="134"/>
                  </a:cubicBezTo>
                  <a:cubicBezTo>
                    <a:pt x="909" y="134"/>
                    <a:pt x="909" y="133"/>
                    <a:pt x="909" y="133"/>
                  </a:cubicBezTo>
                  <a:cubicBezTo>
                    <a:pt x="909" y="132"/>
                    <a:pt x="909" y="132"/>
                    <a:pt x="909" y="131"/>
                  </a:cubicBezTo>
                  <a:cubicBezTo>
                    <a:pt x="908" y="130"/>
                    <a:pt x="908" y="129"/>
                    <a:pt x="908" y="128"/>
                  </a:cubicBezTo>
                  <a:cubicBezTo>
                    <a:pt x="907" y="127"/>
                    <a:pt x="907" y="127"/>
                    <a:pt x="907" y="126"/>
                  </a:cubicBezTo>
                  <a:cubicBezTo>
                    <a:pt x="906" y="125"/>
                    <a:pt x="906" y="124"/>
                    <a:pt x="906" y="124"/>
                  </a:cubicBezTo>
                  <a:cubicBezTo>
                    <a:pt x="905" y="122"/>
                    <a:pt x="905" y="122"/>
                    <a:pt x="904" y="121"/>
                  </a:cubicBezTo>
                  <a:cubicBezTo>
                    <a:pt x="904" y="120"/>
                    <a:pt x="904" y="120"/>
                    <a:pt x="904" y="120"/>
                  </a:cubicBezTo>
                  <a:cubicBezTo>
                    <a:pt x="904" y="120"/>
                    <a:pt x="904" y="121"/>
                    <a:pt x="905" y="124"/>
                  </a:cubicBezTo>
                  <a:cubicBezTo>
                    <a:pt x="905" y="125"/>
                    <a:pt x="905" y="125"/>
                    <a:pt x="906" y="126"/>
                  </a:cubicBezTo>
                  <a:cubicBezTo>
                    <a:pt x="906" y="127"/>
                    <a:pt x="906" y="128"/>
                    <a:pt x="906" y="129"/>
                  </a:cubicBezTo>
                  <a:cubicBezTo>
                    <a:pt x="906" y="130"/>
                    <a:pt x="907" y="132"/>
                    <a:pt x="907" y="134"/>
                  </a:cubicBezTo>
                  <a:cubicBezTo>
                    <a:pt x="907" y="135"/>
                    <a:pt x="907" y="135"/>
                    <a:pt x="907" y="135"/>
                  </a:cubicBezTo>
                  <a:cubicBezTo>
                    <a:pt x="907" y="136"/>
                    <a:pt x="907" y="136"/>
                    <a:pt x="907" y="136"/>
                  </a:cubicBezTo>
                  <a:cubicBezTo>
                    <a:pt x="907" y="137"/>
                    <a:pt x="907" y="137"/>
                    <a:pt x="907" y="138"/>
                  </a:cubicBezTo>
                  <a:cubicBezTo>
                    <a:pt x="908" y="139"/>
                    <a:pt x="908" y="140"/>
                    <a:pt x="908" y="141"/>
                  </a:cubicBezTo>
                  <a:cubicBezTo>
                    <a:pt x="908" y="142"/>
                    <a:pt x="908" y="142"/>
                    <a:pt x="908" y="142"/>
                  </a:cubicBezTo>
                  <a:cubicBezTo>
                    <a:pt x="908" y="143"/>
                    <a:pt x="908" y="143"/>
                    <a:pt x="908" y="143"/>
                  </a:cubicBezTo>
                  <a:cubicBezTo>
                    <a:pt x="908" y="144"/>
                    <a:pt x="908" y="144"/>
                    <a:pt x="908" y="145"/>
                  </a:cubicBezTo>
                  <a:cubicBezTo>
                    <a:pt x="908" y="146"/>
                    <a:pt x="908" y="146"/>
                    <a:pt x="908" y="146"/>
                  </a:cubicBezTo>
                  <a:cubicBezTo>
                    <a:pt x="908" y="146"/>
                    <a:pt x="908" y="146"/>
                    <a:pt x="908" y="146"/>
                  </a:cubicBezTo>
                  <a:cubicBezTo>
                    <a:pt x="908" y="147"/>
                    <a:pt x="908" y="148"/>
                    <a:pt x="908" y="149"/>
                  </a:cubicBezTo>
                  <a:cubicBezTo>
                    <a:pt x="907" y="152"/>
                    <a:pt x="907" y="154"/>
                    <a:pt x="906" y="157"/>
                  </a:cubicBezTo>
                  <a:cubicBezTo>
                    <a:pt x="906" y="158"/>
                    <a:pt x="906" y="158"/>
                    <a:pt x="906" y="159"/>
                  </a:cubicBezTo>
                  <a:cubicBezTo>
                    <a:pt x="905" y="160"/>
                    <a:pt x="905" y="160"/>
                    <a:pt x="905" y="161"/>
                  </a:cubicBezTo>
                  <a:cubicBezTo>
                    <a:pt x="905" y="162"/>
                    <a:pt x="905" y="162"/>
                    <a:pt x="904" y="163"/>
                  </a:cubicBezTo>
                  <a:cubicBezTo>
                    <a:pt x="904" y="164"/>
                    <a:pt x="904" y="164"/>
                    <a:pt x="904" y="164"/>
                  </a:cubicBezTo>
                  <a:cubicBezTo>
                    <a:pt x="904" y="164"/>
                    <a:pt x="904" y="164"/>
                    <a:pt x="904" y="165"/>
                  </a:cubicBezTo>
                  <a:cubicBezTo>
                    <a:pt x="903" y="166"/>
                    <a:pt x="902" y="168"/>
                    <a:pt x="901" y="169"/>
                  </a:cubicBezTo>
                  <a:cubicBezTo>
                    <a:pt x="901" y="169"/>
                    <a:pt x="901" y="169"/>
                    <a:pt x="901" y="169"/>
                  </a:cubicBezTo>
                  <a:cubicBezTo>
                    <a:pt x="901" y="168"/>
                    <a:pt x="901" y="168"/>
                    <a:pt x="901" y="168"/>
                  </a:cubicBezTo>
                  <a:cubicBezTo>
                    <a:pt x="901" y="168"/>
                    <a:pt x="901" y="167"/>
                    <a:pt x="901" y="167"/>
                  </a:cubicBezTo>
                  <a:cubicBezTo>
                    <a:pt x="901" y="166"/>
                    <a:pt x="901" y="166"/>
                    <a:pt x="900" y="166"/>
                  </a:cubicBezTo>
                  <a:cubicBezTo>
                    <a:pt x="900" y="165"/>
                    <a:pt x="900" y="165"/>
                    <a:pt x="900" y="165"/>
                  </a:cubicBezTo>
                  <a:cubicBezTo>
                    <a:pt x="900" y="165"/>
                    <a:pt x="900" y="165"/>
                    <a:pt x="900" y="164"/>
                  </a:cubicBezTo>
                  <a:cubicBezTo>
                    <a:pt x="900" y="164"/>
                    <a:pt x="900" y="163"/>
                    <a:pt x="900" y="163"/>
                  </a:cubicBezTo>
                  <a:cubicBezTo>
                    <a:pt x="899" y="162"/>
                    <a:pt x="899" y="161"/>
                    <a:pt x="898" y="160"/>
                  </a:cubicBezTo>
                  <a:cubicBezTo>
                    <a:pt x="898" y="159"/>
                    <a:pt x="897" y="159"/>
                    <a:pt x="897" y="158"/>
                  </a:cubicBezTo>
                  <a:cubicBezTo>
                    <a:pt x="897" y="157"/>
                    <a:pt x="897" y="157"/>
                    <a:pt x="896" y="157"/>
                  </a:cubicBezTo>
                  <a:cubicBezTo>
                    <a:pt x="900" y="147"/>
                    <a:pt x="884" y="140"/>
                    <a:pt x="878" y="138"/>
                  </a:cubicBezTo>
                  <a:cubicBezTo>
                    <a:pt x="882" y="145"/>
                    <a:pt x="882" y="163"/>
                    <a:pt x="895" y="158"/>
                  </a:cubicBezTo>
                  <a:cubicBezTo>
                    <a:pt x="894" y="157"/>
                    <a:pt x="894" y="157"/>
                    <a:pt x="894" y="157"/>
                  </a:cubicBezTo>
                  <a:cubicBezTo>
                    <a:pt x="895" y="158"/>
                    <a:pt x="895" y="158"/>
                    <a:pt x="895" y="159"/>
                  </a:cubicBezTo>
                  <a:cubicBezTo>
                    <a:pt x="896" y="158"/>
                    <a:pt x="896" y="158"/>
                    <a:pt x="896" y="158"/>
                  </a:cubicBezTo>
                  <a:cubicBezTo>
                    <a:pt x="896" y="158"/>
                    <a:pt x="896" y="158"/>
                    <a:pt x="896" y="158"/>
                  </a:cubicBezTo>
                  <a:cubicBezTo>
                    <a:pt x="896" y="159"/>
                    <a:pt x="897" y="160"/>
                    <a:pt x="897" y="161"/>
                  </a:cubicBezTo>
                  <a:cubicBezTo>
                    <a:pt x="898" y="162"/>
                    <a:pt x="898" y="163"/>
                    <a:pt x="898" y="163"/>
                  </a:cubicBezTo>
                  <a:cubicBezTo>
                    <a:pt x="899" y="164"/>
                    <a:pt x="899" y="164"/>
                    <a:pt x="899" y="165"/>
                  </a:cubicBezTo>
                  <a:cubicBezTo>
                    <a:pt x="899" y="165"/>
                    <a:pt x="899" y="165"/>
                    <a:pt x="899" y="165"/>
                  </a:cubicBezTo>
                  <a:cubicBezTo>
                    <a:pt x="899" y="165"/>
                    <a:pt x="899" y="166"/>
                    <a:pt x="899" y="166"/>
                  </a:cubicBezTo>
                  <a:cubicBezTo>
                    <a:pt x="899" y="166"/>
                    <a:pt x="899" y="167"/>
                    <a:pt x="900" y="167"/>
                  </a:cubicBezTo>
                  <a:cubicBezTo>
                    <a:pt x="900" y="167"/>
                    <a:pt x="900" y="168"/>
                    <a:pt x="900" y="168"/>
                  </a:cubicBezTo>
                  <a:cubicBezTo>
                    <a:pt x="900" y="168"/>
                    <a:pt x="900" y="168"/>
                    <a:pt x="900" y="169"/>
                  </a:cubicBezTo>
                  <a:cubicBezTo>
                    <a:pt x="900" y="169"/>
                    <a:pt x="900" y="169"/>
                    <a:pt x="900" y="169"/>
                  </a:cubicBezTo>
                  <a:cubicBezTo>
                    <a:pt x="900" y="169"/>
                    <a:pt x="900" y="170"/>
                    <a:pt x="900" y="170"/>
                  </a:cubicBezTo>
                  <a:cubicBezTo>
                    <a:pt x="900" y="170"/>
                    <a:pt x="900" y="170"/>
                    <a:pt x="900" y="170"/>
                  </a:cubicBezTo>
                  <a:cubicBezTo>
                    <a:pt x="900" y="171"/>
                    <a:pt x="900" y="171"/>
                    <a:pt x="900" y="171"/>
                  </a:cubicBezTo>
                  <a:cubicBezTo>
                    <a:pt x="899" y="172"/>
                    <a:pt x="899" y="172"/>
                    <a:pt x="899" y="173"/>
                  </a:cubicBezTo>
                  <a:cubicBezTo>
                    <a:pt x="898" y="173"/>
                    <a:pt x="898" y="174"/>
                    <a:pt x="897" y="174"/>
                  </a:cubicBezTo>
                  <a:cubicBezTo>
                    <a:pt x="897" y="175"/>
                    <a:pt x="897" y="175"/>
                    <a:pt x="896" y="176"/>
                  </a:cubicBezTo>
                  <a:cubicBezTo>
                    <a:pt x="896" y="176"/>
                    <a:pt x="895" y="176"/>
                    <a:pt x="895" y="177"/>
                  </a:cubicBezTo>
                  <a:cubicBezTo>
                    <a:pt x="894" y="178"/>
                    <a:pt x="893" y="179"/>
                    <a:pt x="892" y="180"/>
                  </a:cubicBezTo>
                  <a:cubicBezTo>
                    <a:pt x="892" y="180"/>
                    <a:pt x="892" y="180"/>
                    <a:pt x="892" y="181"/>
                  </a:cubicBezTo>
                  <a:cubicBezTo>
                    <a:pt x="892" y="181"/>
                    <a:pt x="892" y="181"/>
                    <a:pt x="892" y="181"/>
                  </a:cubicBezTo>
                  <a:cubicBezTo>
                    <a:pt x="891" y="181"/>
                    <a:pt x="891" y="181"/>
                    <a:pt x="891" y="181"/>
                  </a:cubicBezTo>
                  <a:cubicBezTo>
                    <a:pt x="891" y="182"/>
                    <a:pt x="891" y="182"/>
                    <a:pt x="891" y="182"/>
                  </a:cubicBezTo>
                  <a:cubicBezTo>
                    <a:pt x="891" y="183"/>
                    <a:pt x="891" y="183"/>
                    <a:pt x="891" y="183"/>
                  </a:cubicBezTo>
                  <a:cubicBezTo>
                    <a:pt x="890" y="186"/>
                    <a:pt x="890" y="188"/>
                    <a:pt x="890" y="191"/>
                  </a:cubicBezTo>
                  <a:cubicBezTo>
                    <a:pt x="890" y="191"/>
                    <a:pt x="890" y="192"/>
                    <a:pt x="890" y="192"/>
                  </a:cubicBezTo>
                  <a:cubicBezTo>
                    <a:pt x="890" y="193"/>
                    <a:pt x="891" y="194"/>
                    <a:pt x="891" y="194"/>
                  </a:cubicBezTo>
                  <a:cubicBezTo>
                    <a:pt x="891" y="195"/>
                    <a:pt x="891" y="195"/>
                    <a:pt x="891" y="196"/>
                  </a:cubicBezTo>
                  <a:cubicBezTo>
                    <a:pt x="891" y="196"/>
                    <a:pt x="892" y="197"/>
                    <a:pt x="892" y="197"/>
                  </a:cubicBezTo>
                  <a:cubicBezTo>
                    <a:pt x="892" y="198"/>
                    <a:pt x="893" y="199"/>
                    <a:pt x="893" y="200"/>
                  </a:cubicBezTo>
                  <a:cubicBezTo>
                    <a:pt x="892" y="198"/>
                    <a:pt x="890" y="196"/>
                    <a:pt x="889" y="194"/>
                  </a:cubicBezTo>
                  <a:cubicBezTo>
                    <a:pt x="887" y="191"/>
                    <a:pt x="885" y="188"/>
                    <a:pt x="882" y="185"/>
                  </a:cubicBezTo>
                  <a:cubicBezTo>
                    <a:pt x="881" y="184"/>
                    <a:pt x="880" y="183"/>
                    <a:pt x="878" y="181"/>
                  </a:cubicBezTo>
                  <a:cubicBezTo>
                    <a:pt x="878" y="181"/>
                    <a:pt x="877" y="180"/>
                    <a:pt x="876" y="180"/>
                  </a:cubicBezTo>
                  <a:cubicBezTo>
                    <a:pt x="875" y="179"/>
                    <a:pt x="875" y="179"/>
                    <a:pt x="874" y="178"/>
                  </a:cubicBezTo>
                  <a:cubicBezTo>
                    <a:pt x="871" y="176"/>
                    <a:pt x="868" y="174"/>
                    <a:pt x="865" y="173"/>
                  </a:cubicBezTo>
                  <a:cubicBezTo>
                    <a:pt x="860" y="169"/>
                    <a:pt x="855" y="165"/>
                    <a:pt x="850" y="161"/>
                  </a:cubicBezTo>
                  <a:cubicBezTo>
                    <a:pt x="848" y="159"/>
                    <a:pt x="845" y="157"/>
                    <a:pt x="843" y="154"/>
                  </a:cubicBezTo>
                  <a:cubicBezTo>
                    <a:pt x="841" y="152"/>
                    <a:pt x="839" y="150"/>
                    <a:pt x="837" y="148"/>
                  </a:cubicBezTo>
                  <a:cubicBezTo>
                    <a:pt x="835" y="147"/>
                    <a:pt x="834" y="145"/>
                    <a:pt x="833" y="144"/>
                  </a:cubicBezTo>
                  <a:cubicBezTo>
                    <a:pt x="833" y="144"/>
                    <a:pt x="833" y="143"/>
                    <a:pt x="833" y="143"/>
                  </a:cubicBezTo>
                  <a:cubicBezTo>
                    <a:pt x="832" y="142"/>
                    <a:pt x="832" y="140"/>
                    <a:pt x="832" y="139"/>
                  </a:cubicBezTo>
                  <a:cubicBezTo>
                    <a:pt x="832" y="138"/>
                    <a:pt x="832" y="138"/>
                    <a:pt x="832" y="138"/>
                  </a:cubicBezTo>
                  <a:cubicBezTo>
                    <a:pt x="832" y="137"/>
                    <a:pt x="832" y="137"/>
                    <a:pt x="832" y="136"/>
                  </a:cubicBezTo>
                  <a:cubicBezTo>
                    <a:pt x="832" y="136"/>
                    <a:pt x="832" y="135"/>
                    <a:pt x="832" y="134"/>
                  </a:cubicBezTo>
                  <a:cubicBezTo>
                    <a:pt x="832" y="133"/>
                    <a:pt x="832" y="132"/>
                    <a:pt x="833" y="131"/>
                  </a:cubicBezTo>
                  <a:cubicBezTo>
                    <a:pt x="833" y="131"/>
                    <a:pt x="833" y="131"/>
                    <a:pt x="833" y="131"/>
                  </a:cubicBezTo>
                  <a:cubicBezTo>
                    <a:pt x="833" y="130"/>
                    <a:pt x="833" y="130"/>
                    <a:pt x="833" y="130"/>
                  </a:cubicBezTo>
                  <a:cubicBezTo>
                    <a:pt x="833" y="130"/>
                    <a:pt x="833" y="129"/>
                    <a:pt x="833" y="129"/>
                  </a:cubicBezTo>
                  <a:cubicBezTo>
                    <a:pt x="834" y="129"/>
                    <a:pt x="834" y="129"/>
                    <a:pt x="834" y="129"/>
                  </a:cubicBezTo>
                  <a:cubicBezTo>
                    <a:pt x="835" y="127"/>
                    <a:pt x="836" y="125"/>
                    <a:pt x="837" y="124"/>
                  </a:cubicBezTo>
                  <a:cubicBezTo>
                    <a:pt x="838" y="123"/>
                    <a:pt x="839" y="122"/>
                    <a:pt x="839" y="121"/>
                  </a:cubicBezTo>
                  <a:cubicBezTo>
                    <a:pt x="840" y="120"/>
                    <a:pt x="840" y="119"/>
                    <a:pt x="840" y="119"/>
                  </a:cubicBezTo>
                  <a:cubicBezTo>
                    <a:pt x="840" y="118"/>
                    <a:pt x="840" y="118"/>
                    <a:pt x="840" y="118"/>
                  </a:cubicBezTo>
                  <a:cubicBezTo>
                    <a:pt x="840" y="118"/>
                    <a:pt x="840" y="118"/>
                    <a:pt x="840" y="118"/>
                  </a:cubicBezTo>
                  <a:cubicBezTo>
                    <a:pt x="840" y="117"/>
                    <a:pt x="840" y="117"/>
                    <a:pt x="840" y="117"/>
                  </a:cubicBezTo>
                  <a:cubicBezTo>
                    <a:pt x="840" y="117"/>
                    <a:pt x="840" y="117"/>
                    <a:pt x="840" y="117"/>
                  </a:cubicBezTo>
                  <a:cubicBezTo>
                    <a:pt x="840" y="114"/>
                    <a:pt x="840" y="111"/>
                    <a:pt x="839" y="108"/>
                  </a:cubicBezTo>
                  <a:cubicBezTo>
                    <a:pt x="839" y="108"/>
                    <a:pt x="839" y="107"/>
                    <a:pt x="839" y="107"/>
                  </a:cubicBezTo>
                  <a:cubicBezTo>
                    <a:pt x="839" y="106"/>
                    <a:pt x="839" y="106"/>
                    <a:pt x="839" y="106"/>
                  </a:cubicBezTo>
                  <a:cubicBezTo>
                    <a:pt x="839" y="106"/>
                    <a:pt x="839" y="106"/>
                    <a:pt x="839" y="106"/>
                  </a:cubicBezTo>
                  <a:cubicBezTo>
                    <a:pt x="839" y="106"/>
                    <a:pt x="839" y="105"/>
                    <a:pt x="839" y="105"/>
                  </a:cubicBezTo>
                  <a:cubicBezTo>
                    <a:pt x="839" y="105"/>
                    <a:pt x="839" y="104"/>
                    <a:pt x="840" y="103"/>
                  </a:cubicBezTo>
                  <a:cubicBezTo>
                    <a:pt x="840" y="103"/>
                    <a:pt x="840" y="102"/>
                    <a:pt x="840" y="101"/>
                  </a:cubicBezTo>
                  <a:cubicBezTo>
                    <a:pt x="841" y="101"/>
                    <a:pt x="841" y="100"/>
                    <a:pt x="841" y="99"/>
                  </a:cubicBezTo>
                  <a:cubicBezTo>
                    <a:pt x="841" y="99"/>
                    <a:pt x="842" y="98"/>
                    <a:pt x="842" y="97"/>
                  </a:cubicBezTo>
                  <a:cubicBezTo>
                    <a:pt x="842" y="97"/>
                    <a:pt x="843" y="96"/>
                    <a:pt x="843" y="95"/>
                  </a:cubicBezTo>
                  <a:cubicBezTo>
                    <a:pt x="851" y="91"/>
                    <a:pt x="858" y="85"/>
                    <a:pt x="856" y="73"/>
                  </a:cubicBezTo>
                  <a:cubicBezTo>
                    <a:pt x="848" y="78"/>
                    <a:pt x="840" y="83"/>
                    <a:pt x="840" y="96"/>
                  </a:cubicBezTo>
                  <a:cubicBezTo>
                    <a:pt x="840" y="96"/>
                    <a:pt x="840" y="96"/>
                    <a:pt x="840" y="96"/>
                  </a:cubicBezTo>
                  <a:cubicBezTo>
                    <a:pt x="840" y="96"/>
                    <a:pt x="840" y="96"/>
                    <a:pt x="840" y="96"/>
                  </a:cubicBezTo>
                  <a:cubicBezTo>
                    <a:pt x="840" y="97"/>
                    <a:pt x="840" y="97"/>
                    <a:pt x="839" y="98"/>
                  </a:cubicBezTo>
                  <a:cubicBezTo>
                    <a:pt x="839" y="99"/>
                    <a:pt x="839" y="100"/>
                    <a:pt x="838" y="100"/>
                  </a:cubicBezTo>
                  <a:cubicBezTo>
                    <a:pt x="838" y="101"/>
                    <a:pt x="838" y="102"/>
                    <a:pt x="838" y="103"/>
                  </a:cubicBezTo>
                  <a:cubicBezTo>
                    <a:pt x="838" y="103"/>
                    <a:pt x="838" y="103"/>
                    <a:pt x="838" y="103"/>
                  </a:cubicBezTo>
                  <a:cubicBezTo>
                    <a:pt x="837" y="102"/>
                    <a:pt x="837" y="101"/>
                    <a:pt x="837" y="101"/>
                  </a:cubicBezTo>
                  <a:cubicBezTo>
                    <a:pt x="836" y="98"/>
                    <a:pt x="836" y="96"/>
                    <a:pt x="835" y="93"/>
                  </a:cubicBezTo>
                  <a:cubicBezTo>
                    <a:pt x="834" y="88"/>
                    <a:pt x="834" y="84"/>
                    <a:pt x="833" y="80"/>
                  </a:cubicBezTo>
                  <a:cubicBezTo>
                    <a:pt x="833" y="79"/>
                    <a:pt x="833" y="79"/>
                    <a:pt x="833" y="78"/>
                  </a:cubicBezTo>
                  <a:cubicBezTo>
                    <a:pt x="833" y="78"/>
                    <a:pt x="833" y="77"/>
                    <a:pt x="833" y="77"/>
                  </a:cubicBezTo>
                  <a:cubicBezTo>
                    <a:pt x="832" y="76"/>
                    <a:pt x="832" y="75"/>
                    <a:pt x="832" y="74"/>
                  </a:cubicBezTo>
                  <a:cubicBezTo>
                    <a:pt x="832" y="73"/>
                    <a:pt x="831" y="71"/>
                    <a:pt x="831" y="70"/>
                  </a:cubicBezTo>
                  <a:cubicBezTo>
                    <a:pt x="831" y="70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2" y="69"/>
                    <a:pt x="832" y="69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0" y="68"/>
                    <a:pt x="830" y="69"/>
                  </a:cubicBezTo>
                  <a:cubicBezTo>
                    <a:pt x="830" y="69"/>
                    <a:pt x="830" y="70"/>
                    <a:pt x="830" y="70"/>
                  </a:cubicBezTo>
                  <a:cubicBezTo>
                    <a:pt x="830" y="72"/>
                    <a:pt x="830" y="73"/>
                    <a:pt x="830" y="75"/>
                  </a:cubicBezTo>
                  <a:cubicBezTo>
                    <a:pt x="830" y="75"/>
                    <a:pt x="830" y="76"/>
                    <a:pt x="830" y="77"/>
                  </a:cubicBezTo>
                  <a:cubicBezTo>
                    <a:pt x="830" y="77"/>
                    <a:pt x="830" y="78"/>
                    <a:pt x="831" y="78"/>
                  </a:cubicBezTo>
                  <a:cubicBezTo>
                    <a:pt x="831" y="79"/>
                    <a:pt x="831" y="79"/>
                    <a:pt x="831" y="80"/>
                  </a:cubicBezTo>
                  <a:cubicBezTo>
                    <a:pt x="831" y="81"/>
                    <a:pt x="831" y="83"/>
                    <a:pt x="831" y="84"/>
                  </a:cubicBezTo>
                  <a:cubicBezTo>
                    <a:pt x="831" y="84"/>
                    <a:pt x="831" y="84"/>
                    <a:pt x="831" y="84"/>
                  </a:cubicBezTo>
                  <a:cubicBezTo>
                    <a:pt x="831" y="83"/>
                    <a:pt x="831" y="83"/>
                    <a:pt x="830" y="83"/>
                  </a:cubicBezTo>
                  <a:cubicBezTo>
                    <a:pt x="830" y="82"/>
                    <a:pt x="830" y="82"/>
                    <a:pt x="830" y="81"/>
                  </a:cubicBezTo>
                  <a:cubicBezTo>
                    <a:pt x="829" y="81"/>
                    <a:pt x="829" y="80"/>
                    <a:pt x="829" y="80"/>
                  </a:cubicBezTo>
                  <a:cubicBezTo>
                    <a:pt x="828" y="79"/>
                    <a:pt x="828" y="78"/>
                    <a:pt x="827" y="77"/>
                  </a:cubicBezTo>
                  <a:cubicBezTo>
                    <a:pt x="826" y="77"/>
                    <a:pt x="826" y="76"/>
                    <a:pt x="825" y="75"/>
                  </a:cubicBezTo>
                  <a:cubicBezTo>
                    <a:pt x="825" y="75"/>
                    <a:pt x="824" y="74"/>
                    <a:pt x="824" y="74"/>
                  </a:cubicBezTo>
                  <a:cubicBezTo>
                    <a:pt x="830" y="62"/>
                    <a:pt x="805" y="57"/>
                    <a:pt x="799" y="53"/>
                  </a:cubicBezTo>
                  <a:cubicBezTo>
                    <a:pt x="802" y="64"/>
                    <a:pt x="812" y="84"/>
                    <a:pt x="823" y="76"/>
                  </a:cubicBezTo>
                  <a:cubicBezTo>
                    <a:pt x="822" y="75"/>
                    <a:pt x="822" y="74"/>
                    <a:pt x="821" y="74"/>
                  </a:cubicBezTo>
                  <a:cubicBezTo>
                    <a:pt x="822" y="74"/>
                    <a:pt x="822" y="74"/>
                    <a:pt x="822" y="74"/>
                  </a:cubicBezTo>
                  <a:cubicBezTo>
                    <a:pt x="822" y="75"/>
                    <a:pt x="823" y="75"/>
                    <a:pt x="824" y="76"/>
                  </a:cubicBezTo>
                  <a:cubicBezTo>
                    <a:pt x="824" y="77"/>
                    <a:pt x="825" y="78"/>
                    <a:pt x="826" y="79"/>
                  </a:cubicBezTo>
                  <a:cubicBezTo>
                    <a:pt x="826" y="79"/>
                    <a:pt x="827" y="80"/>
                    <a:pt x="828" y="81"/>
                  </a:cubicBezTo>
                  <a:cubicBezTo>
                    <a:pt x="828" y="81"/>
                    <a:pt x="828" y="82"/>
                    <a:pt x="828" y="82"/>
                  </a:cubicBezTo>
                  <a:cubicBezTo>
                    <a:pt x="829" y="83"/>
                    <a:pt x="829" y="83"/>
                    <a:pt x="829" y="83"/>
                  </a:cubicBezTo>
                  <a:cubicBezTo>
                    <a:pt x="829" y="84"/>
                    <a:pt x="830" y="84"/>
                    <a:pt x="830" y="85"/>
                  </a:cubicBezTo>
                  <a:cubicBezTo>
                    <a:pt x="830" y="85"/>
                    <a:pt x="830" y="85"/>
                    <a:pt x="830" y="86"/>
                  </a:cubicBezTo>
                  <a:cubicBezTo>
                    <a:pt x="830" y="86"/>
                    <a:pt x="831" y="86"/>
                    <a:pt x="831" y="86"/>
                  </a:cubicBezTo>
                  <a:cubicBezTo>
                    <a:pt x="831" y="86"/>
                    <a:pt x="831" y="87"/>
                    <a:pt x="831" y="87"/>
                  </a:cubicBezTo>
                  <a:cubicBezTo>
                    <a:pt x="831" y="87"/>
                    <a:pt x="831" y="87"/>
                    <a:pt x="832" y="88"/>
                  </a:cubicBezTo>
                  <a:cubicBezTo>
                    <a:pt x="832" y="88"/>
                    <a:pt x="832" y="88"/>
                    <a:pt x="832" y="88"/>
                  </a:cubicBezTo>
                  <a:cubicBezTo>
                    <a:pt x="832" y="90"/>
                    <a:pt x="833" y="92"/>
                    <a:pt x="833" y="93"/>
                  </a:cubicBezTo>
                  <a:cubicBezTo>
                    <a:pt x="833" y="96"/>
                    <a:pt x="834" y="98"/>
                    <a:pt x="835" y="101"/>
                  </a:cubicBezTo>
                  <a:cubicBezTo>
                    <a:pt x="835" y="104"/>
                    <a:pt x="836" y="106"/>
                    <a:pt x="837" y="109"/>
                  </a:cubicBezTo>
                  <a:cubicBezTo>
                    <a:pt x="838" y="111"/>
                    <a:pt x="838" y="114"/>
                    <a:pt x="838" y="116"/>
                  </a:cubicBezTo>
                  <a:cubicBezTo>
                    <a:pt x="838" y="116"/>
                    <a:pt x="838" y="116"/>
                    <a:pt x="838" y="116"/>
                  </a:cubicBezTo>
                  <a:cubicBezTo>
                    <a:pt x="838" y="117"/>
                    <a:pt x="838" y="117"/>
                    <a:pt x="838" y="117"/>
                  </a:cubicBezTo>
                  <a:cubicBezTo>
                    <a:pt x="838" y="117"/>
                    <a:pt x="838" y="117"/>
                    <a:pt x="838" y="117"/>
                  </a:cubicBezTo>
                  <a:cubicBezTo>
                    <a:pt x="838" y="118"/>
                    <a:pt x="838" y="118"/>
                    <a:pt x="838" y="118"/>
                  </a:cubicBezTo>
                  <a:cubicBezTo>
                    <a:pt x="837" y="118"/>
                    <a:pt x="837" y="119"/>
                    <a:pt x="837" y="119"/>
                  </a:cubicBezTo>
                  <a:cubicBezTo>
                    <a:pt x="837" y="120"/>
                    <a:pt x="836" y="121"/>
                    <a:pt x="835" y="122"/>
                  </a:cubicBezTo>
                  <a:cubicBezTo>
                    <a:pt x="834" y="123"/>
                    <a:pt x="833" y="125"/>
                    <a:pt x="832" y="127"/>
                  </a:cubicBezTo>
                  <a:cubicBezTo>
                    <a:pt x="832" y="127"/>
                    <a:pt x="831" y="127"/>
                    <a:pt x="831" y="128"/>
                  </a:cubicBezTo>
                  <a:cubicBezTo>
                    <a:pt x="831" y="128"/>
                    <a:pt x="831" y="128"/>
                    <a:pt x="831" y="128"/>
                  </a:cubicBezTo>
                  <a:cubicBezTo>
                    <a:pt x="831" y="129"/>
                    <a:pt x="831" y="129"/>
                    <a:pt x="831" y="129"/>
                  </a:cubicBezTo>
                  <a:cubicBezTo>
                    <a:pt x="831" y="129"/>
                    <a:pt x="830" y="130"/>
                    <a:pt x="830" y="130"/>
                  </a:cubicBezTo>
                  <a:cubicBezTo>
                    <a:pt x="830" y="131"/>
                    <a:pt x="830" y="132"/>
                    <a:pt x="830" y="133"/>
                  </a:cubicBezTo>
                  <a:cubicBezTo>
                    <a:pt x="830" y="134"/>
                    <a:pt x="830" y="134"/>
                    <a:pt x="830" y="135"/>
                  </a:cubicBezTo>
                  <a:cubicBezTo>
                    <a:pt x="830" y="135"/>
                    <a:pt x="830" y="136"/>
                    <a:pt x="830" y="136"/>
                  </a:cubicBezTo>
                  <a:cubicBezTo>
                    <a:pt x="830" y="137"/>
                    <a:pt x="830" y="137"/>
                    <a:pt x="830" y="138"/>
                  </a:cubicBezTo>
                  <a:cubicBezTo>
                    <a:pt x="830" y="138"/>
                    <a:pt x="830" y="138"/>
                    <a:pt x="830" y="139"/>
                  </a:cubicBezTo>
                  <a:cubicBezTo>
                    <a:pt x="831" y="140"/>
                    <a:pt x="831" y="142"/>
                    <a:pt x="832" y="143"/>
                  </a:cubicBezTo>
                  <a:cubicBezTo>
                    <a:pt x="832" y="143"/>
                    <a:pt x="832" y="143"/>
                    <a:pt x="832" y="143"/>
                  </a:cubicBezTo>
                  <a:cubicBezTo>
                    <a:pt x="831" y="143"/>
                    <a:pt x="831" y="142"/>
                    <a:pt x="830" y="142"/>
                  </a:cubicBezTo>
                  <a:cubicBezTo>
                    <a:pt x="829" y="141"/>
                    <a:pt x="829" y="141"/>
                    <a:pt x="828" y="141"/>
                  </a:cubicBezTo>
                  <a:cubicBezTo>
                    <a:pt x="828" y="140"/>
                    <a:pt x="828" y="140"/>
                    <a:pt x="828" y="140"/>
                  </a:cubicBezTo>
                  <a:cubicBezTo>
                    <a:pt x="828" y="140"/>
                    <a:pt x="828" y="140"/>
                    <a:pt x="828" y="140"/>
                  </a:cubicBezTo>
                  <a:cubicBezTo>
                    <a:pt x="828" y="140"/>
                    <a:pt x="828" y="140"/>
                    <a:pt x="828" y="140"/>
                  </a:cubicBezTo>
                  <a:cubicBezTo>
                    <a:pt x="828" y="140"/>
                    <a:pt x="828" y="140"/>
                    <a:pt x="827" y="140"/>
                  </a:cubicBezTo>
                  <a:cubicBezTo>
                    <a:pt x="827" y="140"/>
                    <a:pt x="827" y="140"/>
                    <a:pt x="827" y="140"/>
                  </a:cubicBezTo>
                  <a:cubicBezTo>
                    <a:pt x="827" y="140"/>
                    <a:pt x="827" y="140"/>
                    <a:pt x="826" y="140"/>
                  </a:cubicBezTo>
                  <a:cubicBezTo>
                    <a:pt x="826" y="139"/>
                    <a:pt x="826" y="139"/>
                    <a:pt x="825" y="139"/>
                  </a:cubicBezTo>
                  <a:cubicBezTo>
                    <a:pt x="825" y="139"/>
                    <a:pt x="825" y="139"/>
                    <a:pt x="824" y="139"/>
                  </a:cubicBezTo>
                  <a:cubicBezTo>
                    <a:pt x="824" y="138"/>
                    <a:pt x="823" y="138"/>
                    <a:pt x="823" y="138"/>
                  </a:cubicBezTo>
                  <a:cubicBezTo>
                    <a:pt x="821" y="137"/>
                    <a:pt x="820" y="137"/>
                    <a:pt x="819" y="137"/>
                  </a:cubicBezTo>
                  <a:cubicBezTo>
                    <a:pt x="818" y="136"/>
                    <a:pt x="817" y="136"/>
                    <a:pt x="816" y="136"/>
                  </a:cubicBezTo>
                  <a:cubicBezTo>
                    <a:pt x="814" y="135"/>
                    <a:pt x="812" y="135"/>
                    <a:pt x="810" y="134"/>
                  </a:cubicBezTo>
                  <a:cubicBezTo>
                    <a:pt x="806" y="134"/>
                    <a:pt x="803" y="133"/>
                    <a:pt x="800" y="132"/>
                  </a:cubicBezTo>
                  <a:cubicBezTo>
                    <a:pt x="799" y="131"/>
                    <a:pt x="798" y="131"/>
                    <a:pt x="797" y="130"/>
                  </a:cubicBezTo>
                  <a:cubicBezTo>
                    <a:pt x="796" y="130"/>
                    <a:pt x="795" y="129"/>
                    <a:pt x="794" y="129"/>
                  </a:cubicBezTo>
                  <a:cubicBezTo>
                    <a:pt x="793" y="128"/>
                    <a:pt x="792" y="128"/>
                    <a:pt x="792" y="128"/>
                  </a:cubicBezTo>
                  <a:cubicBezTo>
                    <a:pt x="792" y="128"/>
                    <a:pt x="793" y="128"/>
                    <a:pt x="794" y="129"/>
                  </a:cubicBezTo>
                  <a:cubicBezTo>
                    <a:pt x="795" y="130"/>
                    <a:pt x="796" y="130"/>
                    <a:pt x="797" y="131"/>
                  </a:cubicBezTo>
                  <a:cubicBezTo>
                    <a:pt x="798" y="132"/>
                    <a:pt x="799" y="132"/>
                    <a:pt x="800" y="133"/>
                  </a:cubicBezTo>
                  <a:cubicBezTo>
                    <a:pt x="801" y="134"/>
                    <a:pt x="802" y="134"/>
                    <a:pt x="803" y="135"/>
                  </a:cubicBezTo>
                  <a:cubicBezTo>
                    <a:pt x="803" y="135"/>
                    <a:pt x="802" y="135"/>
                    <a:pt x="802" y="135"/>
                  </a:cubicBezTo>
                  <a:cubicBezTo>
                    <a:pt x="800" y="135"/>
                    <a:pt x="799" y="135"/>
                    <a:pt x="798" y="135"/>
                  </a:cubicBezTo>
                  <a:cubicBezTo>
                    <a:pt x="797" y="136"/>
                    <a:pt x="796" y="136"/>
                    <a:pt x="795" y="136"/>
                  </a:cubicBezTo>
                  <a:cubicBezTo>
                    <a:pt x="794" y="136"/>
                    <a:pt x="793" y="137"/>
                    <a:pt x="792" y="137"/>
                  </a:cubicBezTo>
                  <a:cubicBezTo>
                    <a:pt x="778" y="130"/>
                    <a:pt x="778" y="142"/>
                    <a:pt x="767" y="144"/>
                  </a:cubicBezTo>
                  <a:cubicBezTo>
                    <a:pt x="779" y="153"/>
                    <a:pt x="791" y="157"/>
                    <a:pt x="792" y="139"/>
                  </a:cubicBezTo>
                  <a:cubicBezTo>
                    <a:pt x="792" y="139"/>
                    <a:pt x="793" y="139"/>
                    <a:pt x="793" y="139"/>
                  </a:cubicBezTo>
                  <a:cubicBezTo>
                    <a:pt x="793" y="139"/>
                    <a:pt x="794" y="138"/>
                    <a:pt x="796" y="138"/>
                  </a:cubicBezTo>
                  <a:cubicBezTo>
                    <a:pt x="797" y="138"/>
                    <a:pt x="798" y="138"/>
                    <a:pt x="799" y="137"/>
                  </a:cubicBezTo>
                  <a:cubicBezTo>
                    <a:pt x="800" y="137"/>
                    <a:pt x="801" y="137"/>
                    <a:pt x="802" y="137"/>
                  </a:cubicBezTo>
                  <a:cubicBezTo>
                    <a:pt x="803" y="137"/>
                    <a:pt x="804" y="137"/>
                    <a:pt x="805" y="137"/>
                  </a:cubicBezTo>
                  <a:cubicBezTo>
                    <a:pt x="806" y="137"/>
                    <a:pt x="806" y="137"/>
                    <a:pt x="807" y="137"/>
                  </a:cubicBezTo>
                  <a:cubicBezTo>
                    <a:pt x="807" y="137"/>
                    <a:pt x="808" y="137"/>
                    <a:pt x="808" y="137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09" y="137"/>
                    <a:pt x="809" y="137"/>
                    <a:pt x="810" y="137"/>
                  </a:cubicBezTo>
                  <a:cubicBezTo>
                    <a:pt x="811" y="138"/>
                    <a:pt x="813" y="139"/>
                    <a:pt x="816" y="139"/>
                  </a:cubicBezTo>
                  <a:cubicBezTo>
                    <a:pt x="817" y="140"/>
                    <a:pt x="818" y="140"/>
                    <a:pt x="819" y="140"/>
                  </a:cubicBezTo>
                  <a:cubicBezTo>
                    <a:pt x="820" y="141"/>
                    <a:pt x="821" y="141"/>
                    <a:pt x="822" y="141"/>
                  </a:cubicBezTo>
                  <a:cubicBezTo>
                    <a:pt x="823" y="142"/>
                    <a:pt x="823" y="142"/>
                    <a:pt x="824" y="142"/>
                  </a:cubicBezTo>
                  <a:cubicBezTo>
                    <a:pt x="824" y="142"/>
                    <a:pt x="824" y="142"/>
                    <a:pt x="824" y="142"/>
                  </a:cubicBezTo>
                  <a:cubicBezTo>
                    <a:pt x="825" y="143"/>
                    <a:pt x="825" y="143"/>
                    <a:pt x="825" y="143"/>
                  </a:cubicBezTo>
                  <a:cubicBezTo>
                    <a:pt x="825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7" y="144"/>
                    <a:pt x="827" y="144"/>
                    <a:pt x="827" y="144"/>
                  </a:cubicBezTo>
                  <a:cubicBezTo>
                    <a:pt x="827" y="144"/>
                    <a:pt x="828" y="145"/>
                    <a:pt x="828" y="145"/>
                  </a:cubicBezTo>
                  <a:cubicBezTo>
                    <a:pt x="830" y="146"/>
                    <a:pt x="833" y="148"/>
                    <a:pt x="835" y="150"/>
                  </a:cubicBezTo>
                  <a:cubicBezTo>
                    <a:pt x="837" y="152"/>
                    <a:pt x="839" y="155"/>
                    <a:pt x="841" y="157"/>
                  </a:cubicBezTo>
                  <a:cubicBezTo>
                    <a:pt x="843" y="159"/>
                    <a:pt x="846" y="162"/>
                    <a:pt x="848" y="164"/>
                  </a:cubicBezTo>
                  <a:cubicBezTo>
                    <a:pt x="851" y="166"/>
                    <a:pt x="854" y="168"/>
                    <a:pt x="856" y="171"/>
                  </a:cubicBezTo>
                  <a:cubicBezTo>
                    <a:pt x="856" y="171"/>
                    <a:pt x="856" y="171"/>
                    <a:pt x="856" y="171"/>
                  </a:cubicBezTo>
                  <a:cubicBezTo>
                    <a:pt x="856" y="171"/>
                    <a:pt x="856" y="171"/>
                    <a:pt x="855" y="171"/>
                  </a:cubicBezTo>
                  <a:cubicBezTo>
                    <a:pt x="855" y="171"/>
                    <a:pt x="854" y="171"/>
                    <a:pt x="854" y="171"/>
                  </a:cubicBezTo>
                  <a:cubicBezTo>
                    <a:pt x="853" y="171"/>
                    <a:pt x="853" y="172"/>
                    <a:pt x="853" y="172"/>
                  </a:cubicBezTo>
                  <a:cubicBezTo>
                    <a:pt x="853" y="172"/>
                    <a:pt x="853" y="172"/>
                    <a:pt x="852" y="172"/>
                  </a:cubicBezTo>
                  <a:cubicBezTo>
                    <a:pt x="851" y="173"/>
                    <a:pt x="850" y="173"/>
                    <a:pt x="849" y="174"/>
                  </a:cubicBezTo>
                  <a:cubicBezTo>
                    <a:pt x="848" y="175"/>
                    <a:pt x="847" y="176"/>
                    <a:pt x="846" y="177"/>
                  </a:cubicBezTo>
                  <a:cubicBezTo>
                    <a:pt x="844" y="178"/>
                    <a:pt x="842" y="180"/>
                    <a:pt x="839" y="182"/>
                  </a:cubicBezTo>
                  <a:cubicBezTo>
                    <a:pt x="838" y="183"/>
                    <a:pt x="837" y="183"/>
                    <a:pt x="836" y="184"/>
                  </a:cubicBezTo>
                  <a:cubicBezTo>
                    <a:pt x="834" y="185"/>
                    <a:pt x="833" y="185"/>
                    <a:pt x="832" y="186"/>
                  </a:cubicBezTo>
                  <a:cubicBezTo>
                    <a:pt x="831" y="186"/>
                    <a:pt x="829" y="187"/>
                    <a:pt x="828" y="187"/>
                  </a:cubicBezTo>
                  <a:cubicBezTo>
                    <a:pt x="828" y="187"/>
                    <a:pt x="828" y="187"/>
                    <a:pt x="828" y="187"/>
                  </a:cubicBezTo>
                  <a:cubicBezTo>
                    <a:pt x="828" y="187"/>
                    <a:pt x="827" y="187"/>
                    <a:pt x="827" y="186"/>
                  </a:cubicBezTo>
                  <a:cubicBezTo>
                    <a:pt x="827" y="186"/>
                    <a:pt x="826" y="186"/>
                    <a:pt x="826" y="186"/>
                  </a:cubicBezTo>
                  <a:cubicBezTo>
                    <a:pt x="826" y="186"/>
                    <a:pt x="826" y="186"/>
                    <a:pt x="826" y="186"/>
                  </a:cubicBezTo>
                  <a:cubicBezTo>
                    <a:pt x="826" y="186"/>
                    <a:pt x="825" y="186"/>
                    <a:pt x="825" y="186"/>
                  </a:cubicBezTo>
                  <a:cubicBezTo>
                    <a:pt x="825" y="186"/>
                    <a:pt x="824" y="185"/>
                    <a:pt x="823" y="185"/>
                  </a:cubicBezTo>
                  <a:cubicBezTo>
                    <a:pt x="822" y="185"/>
                    <a:pt x="822" y="185"/>
                    <a:pt x="821" y="184"/>
                  </a:cubicBezTo>
                  <a:cubicBezTo>
                    <a:pt x="820" y="184"/>
                    <a:pt x="819" y="184"/>
                    <a:pt x="819" y="183"/>
                  </a:cubicBezTo>
                  <a:cubicBezTo>
                    <a:pt x="818" y="183"/>
                    <a:pt x="817" y="183"/>
                    <a:pt x="816" y="182"/>
                  </a:cubicBezTo>
                  <a:cubicBezTo>
                    <a:pt x="812" y="170"/>
                    <a:pt x="803" y="174"/>
                    <a:pt x="794" y="167"/>
                  </a:cubicBezTo>
                  <a:cubicBezTo>
                    <a:pt x="797" y="173"/>
                    <a:pt x="799" y="181"/>
                    <a:pt x="804" y="184"/>
                  </a:cubicBezTo>
                  <a:cubicBezTo>
                    <a:pt x="807" y="186"/>
                    <a:pt x="814" y="187"/>
                    <a:pt x="816" y="184"/>
                  </a:cubicBezTo>
                  <a:cubicBezTo>
                    <a:pt x="817" y="184"/>
                    <a:pt x="817" y="184"/>
                    <a:pt x="817" y="184"/>
                  </a:cubicBezTo>
                  <a:cubicBezTo>
                    <a:pt x="817" y="184"/>
                    <a:pt x="817" y="184"/>
                    <a:pt x="817" y="184"/>
                  </a:cubicBezTo>
                  <a:cubicBezTo>
                    <a:pt x="817" y="184"/>
                    <a:pt x="817" y="184"/>
                    <a:pt x="817" y="184"/>
                  </a:cubicBezTo>
                  <a:cubicBezTo>
                    <a:pt x="817" y="185"/>
                    <a:pt x="818" y="185"/>
                    <a:pt x="818" y="185"/>
                  </a:cubicBezTo>
                  <a:cubicBezTo>
                    <a:pt x="819" y="185"/>
                    <a:pt x="820" y="186"/>
                    <a:pt x="821" y="186"/>
                  </a:cubicBezTo>
                  <a:cubicBezTo>
                    <a:pt x="821" y="186"/>
                    <a:pt x="822" y="186"/>
                    <a:pt x="823" y="187"/>
                  </a:cubicBezTo>
                  <a:cubicBezTo>
                    <a:pt x="824" y="187"/>
                    <a:pt x="824" y="187"/>
                    <a:pt x="825" y="187"/>
                  </a:cubicBezTo>
                  <a:cubicBezTo>
                    <a:pt x="825" y="187"/>
                    <a:pt x="825" y="187"/>
                    <a:pt x="826" y="187"/>
                  </a:cubicBezTo>
                  <a:cubicBezTo>
                    <a:pt x="826" y="188"/>
                    <a:pt x="826" y="188"/>
                    <a:pt x="826" y="188"/>
                  </a:cubicBezTo>
                  <a:cubicBezTo>
                    <a:pt x="826" y="188"/>
                    <a:pt x="826" y="188"/>
                    <a:pt x="826" y="188"/>
                  </a:cubicBezTo>
                  <a:cubicBezTo>
                    <a:pt x="826" y="188"/>
                    <a:pt x="825" y="188"/>
                    <a:pt x="825" y="188"/>
                  </a:cubicBezTo>
                  <a:cubicBezTo>
                    <a:pt x="824" y="188"/>
                    <a:pt x="824" y="188"/>
                    <a:pt x="824" y="188"/>
                  </a:cubicBezTo>
                  <a:cubicBezTo>
                    <a:pt x="824" y="188"/>
                    <a:pt x="823" y="188"/>
                    <a:pt x="823" y="188"/>
                  </a:cubicBezTo>
                  <a:cubicBezTo>
                    <a:pt x="823" y="188"/>
                    <a:pt x="822" y="189"/>
                    <a:pt x="822" y="189"/>
                  </a:cubicBezTo>
                  <a:cubicBezTo>
                    <a:pt x="821" y="189"/>
                    <a:pt x="820" y="189"/>
                    <a:pt x="820" y="189"/>
                  </a:cubicBezTo>
                  <a:cubicBezTo>
                    <a:pt x="818" y="190"/>
                    <a:pt x="818" y="190"/>
                    <a:pt x="818" y="190"/>
                  </a:cubicBezTo>
                  <a:cubicBezTo>
                    <a:pt x="818" y="190"/>
                    <a:pt x="818" y="190"/>
                    <a:pt x="818" y="190"/>
                  </a:cubicBezTo>
                  <a:cubicBezTo>
                    <a:pt x="819" y="190"/>
                    <a:pt x="819" y="190"/>
                    <a:pt x="820" y="190"/>
                  </a:cubicBezTo>
                  <a:cubicBezTo>
                    <a:pt x="821" y="191"/>
                    <a:pt x="821" y="191"/>
                    <a:pt x="822" y="191"/>
                  </a:cubicBezTo>
                  <a:cubicBezTo>
                    <a:pt x="823" y="191"/>
                    <a:pt x="823" y="191"/>
                    <a:pt x="824" y="191"/>
                  </a:cubicBezTo>
                  <a:cubicBezTo>
                    <a:pt x="824" y="191"/>
                    <a:pt x="824" y="191"/>
                    <a:pt x="825" y="191"/>
                  </a:cubicBezTo>
                  <a:cubicBezTo>
                    <a:pt x="825" y="191"/>
                    <a:pt x="825" y="191"/>
                    <a:pt x="825" y="191"/>
                  </a:cubicBezTo>
                  <a:cubicBezTo>
                    <a:pt x="828" y="190"/>
                    <a:pt x="830" y="189"/>
                    <a:pt x="833" y="188"/>
                  </a:cubicBezTo>
                  <a:cubicBezTo>
                    <a:pt x="834" y="188"/>
                    <a:pt x="835" y="188"/>
                    <a:pt x="836" y="187"/>
                  </a:cubicBezTo>
                  <a:cubicBezTo>
                    <a:pt x="836" y="187"/>
                    <a:pt x="835" y="188"/>
                    <a:pt x="835" y="188"/>
                  </a:cubicBezTo>
                  <a:cubicBezTo>
                    <a:pt x="835" y="188"/>
                    <a:pt x="835" y="189"/>
                    <a:pt x="835" y="189"/>
                  </a:cubicBezTo>
                  <a:cubicBezTo>
                    <a:pt x="834" y="190"/>
                    <a:pt x="834" y="190"/>
                    <a:pt x="834" y="190"/>
                  </a:cubicBezTo>
                  <a:cubicBezTo>
                    <a:pt x="834" y="191"/>
                    <a:pt x="833" y="192"/>
                    <a:pt x="833" y="193"/>
                  </a:cubicBezTo>
                  <a:cubicBezTo>
                    <a:pt x="833" y="193"/>
                    <a:pt x="833" y="193"/>
                    <a:pt x="833" y="193"/>
                  </a:cubicBezTo>
                  <a:cubicBezTo>
                    <a:pt x="823" y="198"/>
                    <a:pt x="820" y="207"/>
                    <a:pt x="828" y="219"/>
                  </a:cubicBezTo>
                  <a:cubicBezTo>
                    <a:pt x="831" y="209"/>
                    <a:pt x="839" y="207"/>
                    <a:pt x="834" y="194"/>
                  </a:cubicBezTo>
                  <a:cubicBezTo>
                    <a:pt x="834" y="194"/>
                    <a:pt x="834" y="194"/>
                    <a:pt x="834" y="194"/>
                  </a:cubicBezTo>
                  <a:cubicBezTo>
                    <a:pt x="834" y="193"/>
                    <a:pt x="835" y="192"/>
                    <a:pt x="835" y="191"/>
                  </a:cubicBezTo>
                  <a:cubicBezTo>
                    <a:pt x="835" y="191"/>
                    <a:pt x="835" y="190"/>
                    <a:pt x="836" y="190"/>
                  </a:cubicBezTo>
                  <a:cubicBezTo>
                    <a:pt x="836" y="189"/>
                    <a:pt x="836" y="189"/>
                    <a:pt x="836" y="189"/>
                  </a:cubicBezTo>
                  <a:cubicBezTo>
                    <a:pt x="837" y="188"/>
                    <a:pt x="837" y="187"/>
                    <a:pt x="838" y="186"/>
                  </a:cubicBezTo>
                  <a:cubicBezTo>
                    <a:pt x="839" y="185"/>
                    <a:pt x="840" y="185"/>
                    <a:pt x="841" y="184"/>
                  </a:cubicBezTo>
                  <a:cubicBezTo>
                    <a:pt x="843" y="182"/>
                    <a:pt x="845" y="181"/>
                    <a:pt x="848" y="179"/>
                  </a:cubicBezTo>
                  <a:cubicBezTo>
                    <a:pt x="849" y="178"/>
                    <a:pt x="850" y="177"/>
                    <a:pt x="851" y="176"/>
                  </a:cubicBezTo>
                  <a:cubicBezTo>
                    <a:pt x="852" y="176"/>
                    <a:pt x="853" y="175"/>
                    <a:pt x="854" y="175"/>
                  </a:cubicBezTo>
                  <a:cubicBezTo>
                    <a:pt x="854" y="174"/>
                    <a:pt x="854" y="174"/>
                    <a:pt x="854" y="174"/>
                  </a:cubicBezTo>
                  <a:cubicBezTo>
                    <a:pt x="855" y="174"/>
                    <a:pt x="855" y="174"/>
                    <a:pt x="855" y="174"/>
                  </a:cubicBezTo>
                  <a:cubicBezTo>
                    <a:pt x="855" y="173"/>
                    <a:pt x="856" y="173"/>
                    <a:pt x="856" y="173"/>
                  </a:cubicBezTo>
                  <a:cubicBezTo>
                    <a:pt x="856" y="173"/>
                    <a:pt x="857" y="172"/>
                    <a:pt x="857" y="172"/>
                  </a:cubicBezTo>
                  <a:cubicBezTo>
                    <a:pt x="857" y="172"/>
                    <a:pt x="858" y="172"/>
                    <a:pt x="858" y="172"/>
                  </a:cubicBezTo>
                  <a:cubicBezTo>
                    <a:pt x="860" y="173"/>
                    <a:pt x="862" y="174"/>
                    <a:pt x="864" y="176"/>
                  </a:cubicBezTo>
                  <a:cubicBezTo>
                    <a:pt x="867" y="178"/>
                    <a:pt x="870" y="179"/>
                    <a:pt x="872" y="181"/>
                  </a:cubicBezTo>
                  <a:cubicBezTo>
                    <a:pt x="873" y="182"/>
                    <a:pt x="874" y="182"/>
                    <a:pt x="874" y="183"/>
                  </a:cubicBezTo>
                  <a:cubicBezTo>
                    <a:pt x="875" y="183"/>
                    <a:pt x="876" y="184"/>
                    <a:pt x="876" y="184"/>
                  </a:cubicBezTo>
                  <a:cubicBezTo>
                    <a:pt x="878" y="185"/>
                    <a:pt x="879" y="187"/>
                    <a:pt x="880" y="188"/>
                  </a:cubicBezTo>
                  <a:cubicBezTo>
                    <a:pt x="885" y="193"/>
                    <a:pt x="888" y="199"/>
                    <a:pt x="892" y="204"/>
                  </a:cubicBezTo>
                  <a:cubicBezTo>
                    <a:pt x="894" y="208"/>
                    <a:pt x="896" y="211"/>
                    <a:pt x="898" y="214"/>
                  </a:cubicBezTo>
                  <a:cubicBezTo>
                    <a:pt x="898" y="214"/>
                    <a:pt x="898" y="213"/>
                    <a:pt x="897" y="213"/>
                  </a:cubicBezTo>
                  <a:cubicBezTo>
                    <a:pt x="897" y="213"/>
                    <a:pt x="897" y="213"/>
                    <a:pt x="897" y="213"/>
                  </a:cubicBezTo>
                  <a:cubicBezTo>
                    <a:pt x="896" y="213"/>
                    <a:pt x="896" y="213"/>
                    <a:pt x="896" y="213"/>
                  </a:cubicBezTo>
                  <a:cubicBezTo>
                    <a:pt x="896" y="213"/>
                    <a:pt x="896" y="212"/>
                    <a:pt x="896" y="212"/>
                  </a:cubicBezTo>
                  <a:cubicBezTo>
                    <a:pt x="895" y="212"/>
                    <a:pt x="894" y="212"/>
                    <a:pt x="893" y="212"/>
                  </a:cubicBezTo>
                  <a:cubicBezTo>
                    <a:pt x="892" y="212"/>
                    <a:pt x="892" y="212"/>
                    <a:pt x="891" y="213"/>
                  </a:cubicBezTo>
                  <a:cubicBezTo>
                    <a:pt x="890" y="213"/>
                    <a:pt x="889" y="213"/>
                    <a:pt x="888" y="213"/>
                  </a:cubicBezTo>
                  <a:cubicBezTo>
                    <a:pt x="887" y="213"/>
                    <a:pt x="886" y="213"/>
                    <a:pt x="886" y="214"/>
                  </a:cubicBezTo>
                  <a:cubicBezTo>
                    <a:pt x="884" y="214"/>
                    <a:pt x="883" y="214"/>
                    <a:pt x="882" y="214"/>
                  </a:cubicBezTo>
                  <a:cubicBezTo>
                    <a:pt x="872" y="202"/>
                    <a:pt x="865" y="217"/>
                    <a:pt x="856" y="203"/>
                  </a:cubicBezTo>
                  <a:cubicBezTo>
                    <a:pt x="857" y="211"/>
                    <a:pt x="860" y="218"/>
                    <a:pt x="867" y="222"/>
                  </a:cubicBezTo>
                  <a:cubicBezTo>
                    <a:pt x="872" y="224"/>
                    <a:pt x="883" y="223"/>
                    <a:pt x="883" y="216"/>
                  </a:cubicBezTo>
                  <a:cubicBezTo>
                    <a:pt x="884" y="216"/>
                    <a:pt x="885" y="215"/>
                    <a:pt x="886" y="215"/>
                  </a:cubicBezTo>
                  <a:cubicBezTo>
                    <a:pt x="887" y="215"/>
                    <a:pt x="888" y="215"/>
                    <a:pt x="889" y="215"/>
                  </a:cubicBezTo>
                  <a:cubicBezTo>
                    <a:pt x="889" y="214"/>
                    <a:pt x="890" y="214"/>
                    <a:pt x="891" y="214"/>
                  </a:cubicBezTo>
                  <a:cubicBezTo>
                    <a:pt x="892" y="214"/>
                    <a:pt x="893" y="214"/>
                    <a:pt x="893" y="214"/>
                  </a:cubicBezTo>
                  <a:cubicBezTo>
                    <a:pt x="894" y="214"/>
                    <a:pt x="895" y="214"/>
                    <a:pt x="896" y="214"/>
                  </a:cubicBezTo>
                  <a:cubicBezTo>
                    <a:pt x="896" y="214"/>
                    <a:pt x="896" y="214"/>
                    <a:pt x="896" y="214"/>
                  </a:cubicBezTo>
                  <a:cubicBezTo>
                    <a:pt x="896" y="214"/>
                    <a:pt x="896" y="214"/>
                    <a:pt x="896" y="214"/>
                  </a:cubicBezTo>
                  <a:cubicBezTo>
                    <a:pt x="897" y="214"/>
                    <a:pt x="897" y="214"/>
                    <a:pt x="897" y="214"/>
                  </a:cubicBezTo>
                  <a:cubicBezTo>
                    <a:pt x="898" y="214"/>
                    <a:pt x="898" y="215"/>
                    <a:pt x="899" y="215"/>
                  </a:cubicBezTo>
                  <a:cubicBezTo>
                    <a:pt x="899" y="215"/>
                    <a:pt x="899" y="215"/>
                    <a:pt x="899" y="215"/>
                  </a:cubicBezTo>
                  <a:cubicBezTo>
                    <a:pt x="901" y="217"/>
                    <a:pt x="902" y="219"/>
                    <a:pt x="903" y="222"/>
                  </a:cubicBezTo>
                  <a:cubicBezTo>
                    <a:pt x="907" y="226"/>
                    <a:pt x="910" y="231"/>
                    <a:pt x="913" y="235"/>
                  </a:cubicBezTo>
                  <a:cubicBezTo>
                    <a:pt x="908" y="232"/>
                    <a:pt x="904" y="229"/>
                    <a:pt x="898" y="226"/>
                  </a:cubicBezTo>
                  <a:cubicBezTo>
                    <a:pt x="908" y="233"/>
                    <a:pt x="917" y="242"/>
                    <a:pt x="914" y="253"/>
                  </a:cubicBezTo>
                  <a:cubicBezTo>
                    <a:pt x="876" y="241"/>
                    <a:pt x="873" y="248"/>
                    <a:pt x="837" y="263"/>
                  </a:cubicBezTo>
                  <a:cubicBezTo>
                    <a:pt x="875" y="253"/>
                    <a:pt x="884" y="251"/>
                    <a:pt x="916" y="269"/>
                  </a:cubicBezTo>
                  <a:cubicBezTo>
                    <a:pt x="928" y="276"/>
                    <a:pt x="934" y="281"/>
                    <a:pt x="943" y="288"/>
                  </a:cubicBezTo>
                  <a:cubicBezTo>
                    <a:pt x="946" y="290"/>
                    <a:pt x="944" y="297"/>
                    <a:pt x="949" y="301"/>
                  </a:cubicBezTo>
                  <a:cubicBezTo>
                    <a:pt x="955" y="306"/>
                    <a:pt x="966" y="303"/>
                    <a:pt x="973" y="307"/>
                  </a:cubicBezTo>
                  <a:cubicBezTo>
                    <a:pt x="986" y="316"/>
                    <a:pt x="991" y="325"/>
                    <a:pt x="1004" y="335"/>
                  </a:cubicBezTo>
                  <a:cubicBezTo>
                    <a:pt x="1019" y="347"/>
                    <a:pt x="1044" y="350"/>
                    <a:pt x="1059" y="362"/>
                  </a:cubicBezTo>
                  <a:cubicBezTo>
                    <a:pt x="1089" y="388"/>
                    <a:pt x="1121" y="442"/>
                    <a:pt x="1121" y="442"/>
                  </a:cubicBezTo>
                  <a:cubicBezTo>
                    <a:pt x="1121" y="442"/>
                    <a:pt x="1113" y="446"/>
                    <a:pt x="1108" y="444"/>
                  </a:cubicBezTo>
                  <a:cubicBezTo>
                    <a:pt x="1091" y="437"/>
                    <a:pt x="1075" y="429"/>
                    <a:pt x="1065" y="419"/>
                  </a:cubicBezTo>
                  <a:cubicBezTo>
                    <a:pt x="1045" y="399"/>
                    <a:pt x="1039" y="382"/>
                    <a:pt x="1015" y="369"/>
                  </a:cubicBezTo>
                  <a:cubicBezTo>
                    <a:pt x="995" y="357"/>
                    <a:pt x="965" y="353"/>
                    <a:pt x="945" y="354"/>
                  </a:cubicBezTo>
                  <a:cubicBezTo>
                    <a:pt x="917" y="355"/>
                    <a:pt x="925" y="332"/>
                    <a:pt x="905" y="325"/>
                  </a:cubicBezTo>
                  <a:cubicBezTo>
                    <a:pt x="915" y="338"/>
                    <a:pt x="918" y="354"/>
                    <a:pt x="918" y="354"/>
                  </a:cubicBezTo>
                  <a:cubicBezTo>
                    <a:pt x="910" y="365"/>
                    <a:pt x="867" y="375"/>
                    <a:pt x="855" y="376"/>
                  </a:cubicBezTo>
                  <a:cubicBezTo>
                    <a:pt x="879" y="382"/>
                    <a:pt x="900" y="376"/>
                    <a:pt x="924" y="372"/>
                  </a:cubicBezTo>
                  <a:cubicBezTo>
                    <a:pt x="951" y="368"/>
                    <a:pt x="968" y="369"/>
                    <a:pt x="991" y="379"/>
                  </a:cubicBezTo>
                  <a:cubicBezTo>
                    <a:pt x="1005" y="385"/>
                    <a:pt x="1018" y="394"/>
                    <a:pt x="1028" y="404"/>
                  </a:cubicBezTo>
                  <a:cubicBezTo>
                    <a:pt x="1037" y="414"/>
                    <a:pt x="1034" y="422"/>
                    <a:pt x="1041" y="432"/>
                  </a:cubicBezTo>
                  <a:cubicBezTo>
                    <a:pt x="1044" y="437"/>
                    <a:pt x="1048" y="441"/>
                    <a:pt x="1050" y="444"/>
                  </a:cubicBezTo>
                  <a:cubicBezTo>
                    <a:pt x="1050" y="444"/>
                    <a:pt x="1049" y="444"/>
                    <a:pt x="1048" y="444"/>
                  </a:cubicBezTo>
                  <a:cubicBezTo>
                    <a:pt x="1046" y="444"/>
                    <a:pt x="1044" y="444"/>
                    <a:pt x="1042" y="444"/>
                  </a:cubicBezTo>
                  <a:cubicBezTo>
                    <a:pt x="1036" y="445"/>
                    <a:pt x="1029" y="445"/>
                    <a:pt x="1023" y="446"/>
                  </a:cubicBezTo>
                  <a:cubicBezTo>
                    <a:pt x="1023" y="446"/>
                    <a:pt x="1023" y="446"/>
                    <a:pt x="1023" y="446"/>
                  </a:cubicBezTo>
                  <a:cubicBezTo>
                    <a:pt x="1022" y="445"/>
                    <a:pt x="1021" y="445"/>
                    <a:pt x="1020" y="444"/>
                  </a:cubicBezTo>
                  <a:cubicBezTo>
                    <a:pt x="1020" y="444"/>
                    <a:pt x="1019" y="443"/>
                    <a:pt x="1019" y="443"/>
                  </a:cubicBezTo>
                  <a:cubicBezTo>
                    <a:pt x="1018" y="442"/>
                    <a:pt x="1018" y="442"/>
                    <a:pt x="1017" y="442"/>
                  </a:cubicBezTo>
                  <a:cubicBezTo>
                    <a:pt x="1016" y="441"/>
                    <a:pt x="1015" y="440"/>
                    <a:pt x="1013" y="439"/>
                  </a:cubicBezTo>
                  <a:cubicBezTo>
                    <a:pt x="1012" y="439"/>
                    <a:pt x="1011" y="438"/>
                    <a:pt x="1009" y="437"/>
                  </a:cubicBezTo>
                  <a:cubicBezTo>
                    <a:pt x="1006" y="435"/>
                    <a:pt x="1003" y="433"/>
                    <a:pt x="1000" y="431"/>
                  </a:cubicBezTo>
                  <a:cubicBezTo>
                    <a:pt x="997" y="429"/>
                    <a:pt x="994" y="426"/>
                    <a:pt x="991" y="424"/>
                  </a:cubicBezTo>
                  <a:cubicBezTo>
                    <a:pt x="990" y="423"/>
                    <a:pt x="989" y="422"/>
                    <a:pt x="987" y="421"/>
                  </a:cubicBezTo>
                  <a:cubicBezTo>
                    <a:pt x="986" y="420"/>
                    <a:pt x="985" y="419"/>
                    <a:pt x="984" y="418"/>
                  </a:cubicBezTo>
                  <a:cubicBezTo>
                    <a:pt x="984" y="418"/>
                    <a:pt x="983" y="418"/>
                    <a:pt x="983" y="418"/>
                  </a:cubicBezTo>
                  <a:cubicBezTo>
                    <a:pt x="983" y="418"/>
                    <a:pt x="983" y="418"/>
                    <a:pt x="983" y="417"/>
                  </a:cubicBezTo>
                  <a:cubicBezTo>
                    <a:pt x="983" y="417"/>
                    <a:pt x="983" y="417"/>
                    <a:pt x="983" y="416"/>
                  </a:cubicBezTo>
                  <a:cubicBezTo>
                    <a:pt x="982" y="416"/>
                    <a:pt x="982" y="416"/>
                    <a:pt x="982" y="415"/>
                  </a:cubicBezTo>
                  <a:cubicBezTo>
                    <a:pt x="982" y="415"/>
                    <a:pt x="982" y="415"/>
                    <a:pt x="982" y="415"/>
                  </a:cubicBezTo>
                  <a:cubicBezTo>
                    <a:pt x="982" y="415"/>
                    <a:pt x="982" y="415"/>
                    <a:pt x="982" y="415"/>
                  </a:cubicBezTo>
                  <a:cubicBezTo>
                    <a:pt x="981" y="414"/>
                    <a:pt x="981" y="414"/>
                    <a:pt x="980" y="413"/>
                  </a:cubicBezTo>
                  <a:cubicBezTo>
                    <a:pt x="980" y="412"/>
                    <a:pt x="979" y="412"/>
                    <a:pt x="979" y="411"/>
                  </a:cubicBezTo>
                  <a:cubicBezTo>
                    <a:pt x="978" y="411"/>
                    <a:pt x="977" y="410"/>
                    <a:pt x="977" y="410"/>
                  </a:cubicBezTo>
                  <a:cubicBezTo>
                    <a:pt x="976" y="409"/>
                    <a:pt x="975" y="409"/>
                    <a:pt x="975" y="408"/>
                  </a:cubicBezTo>
                  <a:cubicBezTo>
                    <a:pt x="975" y="408"/>
                    <a:pt x="975" y="408"/>
                    <a:pt x="975" y="408"/>
                  </a:cubicBezTo>
                  <a:cubicBezTo>
                    <a:pt x="975" y="408"/>
                    <a:pt x="975" y="408"/>
                    <a:pt x="975" y="408"/>
                  </a:cubicBezTo>
                  <a:cubicBezTo>
                    <a:pt x="969" y="397"/>
                    <a:pt x="959" y="395"/>
                    <a:pt x="948" y="394"/>
                  </a:cubicBezTo>
                  <a:cubicBezTo>
                    <a:pt x="952" y="405"/>
                    <a:pt x="962" y="409"/>
                    <a:pt x="972" y="409"/>
                  </a:cubicBezTo>
                  <a:cubicBezTo>
                    <a:pt x="972" y="409"/>
                    <a:pt x="973" y="409"/>
                    <a:pt x="974" y="410"/>
                  </a:cubicBezTo>
                  <a:cubicBezTo>
                    <a:pt x="974" y="410"/>
                    <a:pt x="975" y="411"/>
                    <a:pt x="975" y="411"/>
                  </a:cubicBezTo>
                  <a:cubicBezTo>
                    <a:pt x="976" y="412"/>
                    <a:pt x="977" y="412"/>
                    <a:pt x="977" y="413"/>
                  </a:cubicBezTo>
                  <a:cubicBezTo>
                    <a:pt x="978" y="414"/>
                    <a:pt x="978" y="414"/>
                    <a:pt x="979" y="415"/>
                  </a:cubicBezTo>
                  <a:cubicBezTo>
                    <a:pt x="979" y="415"/>
                    <a:pt x="979" y="415"/>
                    <a:pt x="979" y="415"/>
                  </a:cubicBezTo>
                  <a:cubicBezTo>
                    <a:pt x="979" y="415"/>
                    <a:pt x="979" y="415"/>
                    <a:pt x="978" y="415"/>
                  </a:cubicBezTo>
                  <a:cubicBezTo>
                    <a:pt x="977" y="414"/>
                    <a:pt x="976" y="413"/>
                    <a:pt x="976" y="413"/>
                  </a:cubicBezTo>
                  <a:cubicBezTo>
                    <a:pt x="976" y="413"/>
                    <a:pt x="977" y="414"/>
                    <a:pt x="978" y="415"/>
                  </a:cubicBezTo>
                  <a:cubicBezTo>
                    <a:pt x="978" y="416"/>
                    <a:pt x="979" y="417"/>
                    <a:pt x="980" y="418"/>
                  </a:cubicBezTo>
                  <a:cubicBezTo>
                    <a:pt x="980" y="418"/>
                    <a:pt x="981" y="418"/>
                    <a:pt x="981" y="419"/>
                  </a:cubicBezTo>
                  <a:cubicBezTo>
                    <a:pt x="981" y="419"/>
                    <a:pt x="981" y="419"/>
                    <a:pt x="982" y="420"/>
                  </a:cubicBezTo>
                  <a:cubicBezTo>
                    <a:pt x="982" y="420"/>
                    <a:pt x="982" y="420"/>
                    <a:pt x="983" y="420"/>
                  </a:cubicBezTo>
                  <a:cubicBezTo>
                    <a:pt x="984" y="421"/>
                    <a:pt x="985" y="422"/>
                    <a:pt x="986" y="423"/>
                  </a:cubicBezTo>
                  <a:cubicBezTo>
                    <a:pt x="987" y="424"/>
                    <a:pt x="989" y="425"/>
                    <a:pt x="990" y="426"/>
                  </a:cubicBezTo>
                  <a:cubicBezTo>
                    <a:pt x="993" y="428"/>
                    <a:pt x="996" y="431"/>
                    <a:pt x="999" y="433"/>
                  </a:cubicBezTo>
                  <a:cubicBezTo>
                    <a:pt x="1002" y="435"/>
                    <a:pt x="1005" y="437"/>
                    <a:pt x="1008" y="439"/>
                  </a:cubicBezTo>
                  <a:cubicBezTo>
                    <a:pt x="1009" y="440"/>
                    <a:pt x="1011" y="441"/>
                    <a:pt x="1012" y="442"/>
                  </a:cubicBezTo>
                  <a:cubicBezTo>
                    <a:pt x="1014" y="442"/>
                    <a:pt x="1015" y="443"/>
                    <a:pt x="1016" y="444"/>
                  </a:cubicBezTo>
                  <a:cubicBezTo>
                    <a:pt x="1017" y="444"/>
                    <a:pt x="1017" y="445"/>
                    <a:pt x="1018" y="445"/>
                  </a:cubicBezTo>
                  <a:cubicBezTo>
                    <a:pt x="1018" y="445"/>
                    <a:pt x="1019" y="445"/>
                    <a:pt x="1019" y="446"/>
                  </a:cubicBezTo>
                  <a:cubicBezTo>
                    <a:pt x="1020" y="446"/>
                    <a:pt x="1020" y="446"/>
                    <a:pt x="1021" y="446"/>
                  </a:cubicBezTo>
                  <a:cubicBezTo>
                    <a:pt x="1011" y="447"/>
                    <a:pt x="1001" y="449"/>
                    <a:pt x="990" y="452"/>
                  </a:cubicBezTo>
                  <a:cubicBezTo>
                    <a:pt x="988" y="452"/>
                    <a:pt x="986" y="453"/>
                    <a:pt x="983" y="454"/>
                  </a:cubicBezTo>
                  <a:cubicBezTo>
                    <a:pt x="981" y="454"/>
                    <a:pt x="979" y="455"/>
                    <a:pt x="976" y="456"/>
                  </a:cubicBezTo>
                  <a:cubicBezTo>
                    <a:pt x="972" y="457"/>
                    <a:pt x="967" y="459"/>
                    <a:pt x="962" y="461"/>
                  </a:cubicBezTo>
                  <a:cubicBezTo>
                    <a:pt x="955" y="463"/>
                    <a:pt x="947" y="466"/>
                    <a:pt x="939" y="468"/>
                  </a:cubicBezTo>
                  <a:cubicBezTo>
                    <a:pt x="939" y="468"/>
                    <a:pt x="939" y="468"/>
                    <a:pt x="938" y="468"/>
                  </a:cubicBezTo>
                  <a:cubicBezTo>
                    <a:pt x="937" y="468"/>
                    <a:pt x="937" y="468"/>
                    <a:pt x="937" y="468"/>
                  </a:cubicBezTo>
                  <a:cubicBezTo>
                    <a:pt x="936" y="467"/>
                    <a:pt x="936" y="467"/>
                    <a:pt x="936" y="467"/>
                  </a:cubicBezTo>
                  <a:cubicBezTo>
                    <a:pt x="935" y="467"/>
                    <a:pt x="935" y="467"/>
                    <a:pt x="934" y="467"/>
                  </a:cubicBezTo>
                  <a:cubicBezTo>
                    <a:pt x="934" y="467"/>
                    <a:pt x="934" y="466"/>
                    <a:pt x="934" y="466"/>
                  </a:cubicBezTo>
                  <a:cubicBezTo>
                    <a:pt x="933" y="466"/>
                    <a:pt x="933" y="466"/>
                    <a:pt x="933" y="466"/>
                  </a:cubicBezTo>
                  <a:cubicBezTo>
                    <a:pt x="932" y="466"/>
                    <a:pt x="932" y="466"/>
                    <a:pt x="931" y="466"/>
                  </a:cubicBezTo>
                  <a:cubicBezTo>
                    <a:pt x="931" y="466"/>
                    <a:pt x="930" y="466"/>
                    <a:pt x="930" y="465"/>
                  </a:cubicBezTo>
                  <a:cubicBezTo>
                    <a:pt x="930" y="465"/>
                    <a:pt x="929" y="465"/>
                    <a:pt x="929" y="465"/>
                  </a:cubicBezTo>
                  <a:cubicBezTo>
                    <a:pt x="929" y="465"/>
                    <a:pt x="928" y="465"/>
                    <a:pt x="928" y="465"/>
                  </a:cubicBezTo>
                  <a:cubicBezTo>
                    <a:pt x="928" y="465"/>
                    <a:pt x="927" y="464"/>
                    <a:pt x="926" y="464"/>
                  </a:cubicBezTo>
                  <a:cubicBezTo>
                    <a:pt x="925" y="464"/>
                    <a:pt x="924" y="463"/>
                    <a:pt x="923" y="462"/>
                  </a:cubicBezTo>
                  <a:cubicBezTo>
                    <a:pt x="922" y="462"/>
                    <a:pt x="920" y="461"/>
                    <a:pt x="919" y="460"/>
                  </a:cubicBezTo>
                  <a:cubicBezTo>
                    <a:pt x="918" y="460"/>
                    <a:pt x="917" y="459"/>
                    <a:pt x="916" y="458"/>
                  </a:cubicBezTo>
                  <a:cubicBezTo>
                    <a:pt x="915" y="457"/>
                    <a:pt x="914" y="457"/>
                    <a:pt x="914" y="456"/>
                  </a:cubicBezTo>
                  <a:cubicBezTo>
                    <a:pt x="915" y="450"/>
                    <a:pt x="915" y="441"/>
                    <a:pt x="912" y="436"/>
                  </a:cubicBezTo>
                  <a:cubicBezTo>
                    <a:pt x="907" y="430"/>
                    <a:pt x="898" y="434"/>
                    <a:pt x="891" y="434"/>
                  </a:cubicBezTo>
                  <a:cubicBezTo>
                    <a:pt x="895" y="445"/>
                    <a:pt x="895" y="468"/>
                    <a:pt x="913" y="458"/>
                  </a:cubicBezTo>
                  <a:cubicBezTo>
                    <a:pt x="913" y="458"/>
                    <a:pt x="913" y="458"/>
                    <a:pt x="913" y="458"/>
                  </a:cubicBezTo>
                  <a:cubicBezTo>
                    <a:pt x="913" y="459"/>
                    <a:pt x="912" y="460"/>
                    <a:pt x="912" y="460"/>
                  </a:cubicBezTo>
                  <a:cubicBezTo>
                    <a:pt x="913" y="459"/>
                    <a:pt x="913" y="459"/>
                    <a:pt x="913" y="459"/>
                  </a:cubicBezTo>
                  <a:cubicBezTo>
                    <a:pt x="914" y="459"/>
                    <a:pt x="914" y="460"/>
                    <a:pt x="915" y="460"/>
                  </a:cubicBezTo>
                  <a:cubicBezTo>
                    <a:pt x="916" y="461"/>
                    <a:pt x="917" y="462"/>
                    <a:pt x="918" y="463"/>
                  </a:cubicBezTo>
                  <a:cubicBezTo>
                    <a:pt x="919" y="463"/>
                    <a:pt x="921" y="464"/>
                    <a:pt x="922" y="465"/>
                  </a:cubicBezTo>
                  <a:cubicBezTo>
                    <a:pt x="923" y="465"/>
                    <a:pt x="924" y="466"/>
                    <a:pt x="926" y="466"/>
                  </a:cubicBezTo>
                  <a:cubicBezTo>
                    <a:pt x="926" y="467"/>
                    <a:pt x="927" y="467"/>
                    <a:pt x="927" y="467"/>
                  </a:cubicBezTo>
                  <a:cubicBezTo>
                    <a:pt x="928" y="467"/>
                    <a:pt x="928" y="467"/>
                    <a:pt x="928" y="467"/>
                  </a:cubicBezTo>
                  <a:cubicBezTo>
                    <a:pt x="929" y="468"/>
                    <a:pt x="929" y="468"/>
                    <a:pt x="929" y="468"/>
                  </a:cubicBezTo>
                  <a:cubicBezTo>
                    <a:pt x="930" y="468"/>
                    <a:pt x="930" y="468"/>
                    <a:pt x="931" y="468"/>
                  </a:cubicBezTo>
                  <a:cubicBezTo>
                    <a:pt x="931" y="468"/>
                    <a:pt x="932" y="469"/>
                    <a:pt x="932" y="469"/>
                  </a:cubicBezTo>
                  <a:cubicBezTo>
                    <a:pt x="933" y="469"/>
                    <a:pt x="933" y="469"/>
                    <a:pt x="933" y="469"/>
                  </a:cubicBezTo>
                  <a:cubicBezTo>
                    <a:pt x="933" y="469"/>
                    <a:pt x="934" y="469"/>
                    <a:pt x="934" y="469"/>
                  </a:cubicBezTo>
                  <a:cubicBezTo>
                    <a:pt x="934" y="469"/>
                    <a:pt x="935" y="469"/>
                    <a:pt x="935" y="469"/>
                  </a:cubicBezTo>
                  <a:cubicBezTo>
                    <a:pt x="936" y="469"/>
                    <a:pt x="936" y="469"/>
                    <a:pt x="937" y="469"/>
                  </a:cubicBezTo>
                  <a:cubicBezTo>
                    <a:pt x="937" y="469"/>
                    <a:pt x="937" y="469"/>
                    <a:pt x="938" y="469"/>
                  </a:cubicBezTo>
                  <a:cubicBezTo>
                    <a:pt x="938" y="469"/>
                    <a:pt x="938" y="469"/>
                    <a:pt x="939" y="469"/>
                  </a:cubicBezTo>
                  <a:cubicBezTo>
                    <a:pt x="937" y="469"/>
                    <a:pt x="935" y="470"/>
                    <a:pt x="933" y="470"/>
                  </a:cubicBezTo>
                  <a:cubicBezTo>
                    <a:pt x="932" y="470"/>
                    <a:pt x="931" y="471"/>
                    <a:pt x="930" y="471"/>
                  </a:cubicBezTo>
                  <a:cubicBezTo>
                    <a:pt x="928" y="471"/>
                    <a:pt x="927" y="472"/>
                    <a:pt x="926" y="472"/>
                  </a:cubicBezTo>
                  <a:cubicBezTo>
                    <a:pt x="925" y="472"/>
                    <a:pt x="924" y="473"/>
                    <a:pt x="922" y="473"/>
                  </a:cubicBezTo>
                  <a:cubicBezTo>
                    <a:pt x="919" y="473"/>
                    <a:pt x="919" y="473"/>
                    <a:pt x="919" y="473"/>
                  </a:cubicBezTo>
                  <a:cubicBezTo>
                    <a:pt x="914" y="474"/>
                    <a:pt x="909" y="475"/>
                    <a:pt x="904" y="476"/>
                  </a:cubicBezTo>
                  <a:cubicBezTo>
                    <a:pt x="894" y="477"/>
                    <a:pt x="884" y="478"/>
                    <a:pt x="875" y="479"/>
                  </a:cubicBezTo>
                  <a:cubicBezTo>
                    <a:pt x="865" y="479"/>
                    <a:pt x="856" y="480"/>
                    <a:pt x="847" y="481"/>
                  </a:cubicBezTo>
                  <a:cubicBezTo>
                    <a:pt x="839" y="482"/>
                    <a:pt x="831" y="483"/>
                    <a:pt x="823" y="485"/>
                  </a:cubicBezTo>
                  <a:cubicBezTo>
                    <a:pt x="819" y="486"/>
                    <a:pt x="816" y="487"/>
                    <a:pt x="812" y="488"/>
                  </a:cubicBezTo>
                  <a:cubicBezTo>
                    <a:pt x="811" y="488"/>
                    <a:pt x="809" y="489"/>
                    <a:pt x="807" y="489"/>
                  </a:cubicBezTo>
                  <a:cubicBezTo>
                    <a:pt x="806" y="490"/>
                    <a:pt x="804" y="491"/>
                    <a:pt x="803" y="491"/>
                  </a:cubicBezTo>
                  <a:cubicBezTo>
                    <a:pt x="797" y="493"/>
                    <a:pt x="792" y="496"/>
                    <a:pt x="788" y="498"/>
                  </a:cubicBezTo>
                  <a:cubicBezTo>
                    <a:pt x="786" y="499"/>
                    <a:pt x="784" y="500"/>
                    <a:pt x="783" y="501"/>
                  </a:cubicBezTo>
                  <a:cubicBezTo>
                    <a:pt x="781" y="502"/>
                    <a:pt x="780" y="503"/>
                    <a:pt x="779" y="504"/>
                  </a:cubicBezTo>
                  <a:cubicBezTo>
                    <a:pt x="777" y="505"/>
                    <a:pt x="776" y="506"/>
                    <a:pt x="776" y="506"/>
                  </a:cubicBezTo>
                  <a:cubicBezTo>
                    <a:pt x="776" y="506"/>
                    <a:pt x="777" y="506"/>
                    <a:pt x="779" y="504"/>
                  </a:cubicBezTo>
                  <a:cubicBezTo>
                    <a:pt x="780" y="504"/>
                    <a:pt x="782" y="503"/>
                    <a:pt x="783" y="502"/>
                  </a:cubicBezTo>
                  <a:cubicBezTo>
                    <a:pt x="785" y="501"/>
                    <a:pt x="787" y="501"/>
                    <a:pt x="789" y="500"/>
                  </a:cubicBezTo>
                  <a:cubicBezTo>
                    <a:pt x="793" y="498"/>
                    <a:pt x="798" y="496"/>
                    <a:pt x="804" y="494"/>
                  </a:cubicBezTo>
                  <a:cubicBezTo>
                    <a:pt x="805" y="494"/>
                    <a:pt x="807" y="493"/>
                    <a:pt x="808" y="493"/>
                  </a:cubicBezTo>
                  <a:cubicBezTo>
                    <a:pt x="810" y="492"/>
                    <a:pt x="812" y="492"/>
                    <a:pt x="813" y="491"/>
                  </a:cubicBezTo>
                  <a:cubicBezTo>
                    <a:pt x="814" y="491"/>
                    <a:pt x="815" y="491"/>
                    <a:pt x="816" y="491"/>
                  </a:cubicBezTo>
                  <a:cubicBezTo>
                    <a:pt x="817" y="491"/>
                    <a:pt x="817" y="490"/>
                    <a:pt x="818" y="490"/>
                  </a:cubicBezTo>
                  <a:cubicBezTo>
                    <a:pt x="820" y="490"/>
                    <a:pt x="822" y="489"/>
                    <a:pt x="824" y="489"/>
                  </a:cubicBezTo>
                  <a:cubicBezTo>
                    <a:pt x="824" y="489"/>
                    <a:pt x="824" y="489"/>
                    <a:pt x="824" y="489"/>
                  </a:cubicBezTo>
                  <a:cubicBezTo>
                    <a:pt x="824" y="489"/>
                    <a:pt x="824" y="489"/>
                    <a:pt x="824" y="489"/>
                  </a:cubicBezTo>
                  <a:cubicBezTo>
                    <a:pt x="823" y="490"/>
                    <a:pt x="822" y="491"/>
                    <a:pt x="821" y="491"/>
                  </a:cubicBezTo>
                  <a:cubicBezTo>
                    <a:pt x="820" y="492"/>
                    <a:pt x="819" y="493"/>
                    <a:pt x="818" y="494"/>
                  </a:cubicBezTo>
                  <a:cubicBezTo>
                    <a:pt x="818" y="495"/>
                    <a:pt x="817" y="495"/>
                    <a:pt x="816" y="496"/>
                  </a:cubicBezTo>
                  <a:cubicBezTo>
                    <a:pt x="816" y="496"/>
                    <a:pt x="816" y="497"/>
                    <a:pt x="816" y="497"/>
                  </a:cubicBezTo>
                  <a:cubicBezTo>
                    <a:pt x="815" y="496"/>
                    <a:pt x="815" y="496"/>
                    <a:pt x="815" y="496"/>
                  </a:cubicBezTo>
                  <a:cubicBezTo>
                    <a:pt x="799" y="503"/>
                    <a:pt x="795" y="518"/>
                    <a:pt x="791" y="534"/>
                  </a:cubicBezTo>
                  <a:cubicBezTo>
                    <a:pt x="807" y="531"/>
                    <a:pt x="813" y="517"/>
                    <a:pt x="816" y="501"/>
                  </a:cubicBezTo>
                  <a:cubicBezTo>
                    <a:pt x="816" y="500"/>
                    <a:pt x="817" y="499"/>
                    <a:pt x="818" y="499"/>
                  </a:cubicBezTo>
                  <a:cubicBezTo>
                    <a:pt x="819" y="498"/>
                    <a:pt x="820" y="497"/>
                    <a:pt x="820" y="496"/>
                  </a:cubicBezTo>
                  <a:cubicBezTo>
                    <a:pt x="821" y="495"/>
                    <a:pt x="822" y="494"/>
                    <a:pt x="823" y="494"/>
                  </a:cubicBezTo>
                  <a:cubicBezTo>
                    <a:pt x="824" y="493"/>
                    <a:pt x="825" y="492"/>
                    <a:pt x="825" y="492"/>
                  </a:cubicBezTo>
                  <a:cubicBezTo>
                    <a:pt x="826" y="491"/>
                    <a:pt x="827" y="490"/>
                    <a:pt x="828" y="490"/>
                  </a:cubicBezTo>
                  <a:cubicBezTo>
                    <a:pt x="828" y="490"/>
                    <a:pt x="828" y="490"/>
                    <a:pt x="828" y="490"/>
                  </a:cubicBezTo>
                  <a:cubicBezTo>
                    <a:pt x="828" y="489"/>
                    <a:pt x="828" y="489"/>
                    <a:pt x="829" y="489"/>
                  </a:cubicBezTo>
                  <a:cubicBezTo>
                    <a:pt x="829" y="489"/>
                    <a:pt x="829" y="489"/>
                    <a:pt x="829" y="488"/>
                  </a:cubicBezTo>
                  <a:cubicBezTo>
                    <a:pt x="830" y="488"/>
                    <a:pt x="830" y="488"/>
                    <a:pt x="830" y="488"/>
                  </a:cubicBezTo>
                  <a:cubicBezTo>
                    <a:pt x="835" y="487"/>
                    <a:pt x="841" y="486"/>
                    <a:pt x="848" y="485"/>
                  </a:cubicBezTo>
                  <a:cubicBezTo>
                    <a:pt x="856" y="484"/>
                    <a:pt x="866" y="483"/>
                    <a:pt x="875" y="483"/>
                  </a:cubicBezTo>
                  <a:cubicBezTo>
                    <a:pt x="884" y="482"/>
                    <a:pt x="894" y="481"/>
                    <a:pt x="904" y="480"/>
                  </a:cubicBezTo>
                  <a:cubicBezTo>
                    <a:pt x="909" y="479"/>
                    <a:pt x="914" y="478"/>
                    <a:pt x="919" y="477"/>
                  </a:cubicBezTo>
                  <a:cubicBezTo>
                    <a:pt x="923" y="477"/>
                    <a:pt x="923" y="477"/>
                    <a:pt x="923" y="477"/>
                  </a:cubicBezTo>
                  <a:cubicBezTo>
                    <a:pt x="924" y="476"/>
                    <a:pt x="925" y="476"/>
                    <a:pt x="927" y="476"/>
                  </a:cubicBezTo>
                  <a:cubicBezTo>
                    <a:pt x="928" y="476"/>
                    <a:pt x="929" y="475"/>
                    <a:pt x="930" y="475"/>
                  </a:cubicBezTo>
                  <a:cubicBezTo>
                    <a:pt x="932" y="475"/>
                    <a:pt x="933" y="474"/>
                    <a:pt x="934" y="474"/>
                  </a:cubicBezTo>
                  <a:cubicBezTo>
                    <a:pt x="944" y="471"/>
                    <a:pt x="954" y="468"/>
                    <a:pt x="963" y="464"/>
                  </a:cubicBezTo>
                  <a:cubicBezTo>
                    <a:pt x="966" y="463"/>
                    <a:pt x="969" y="462"/>
                    <a:pt x="971" y="462"/>
                  </a:cubicBezTo>
                  <a:cubicBezTo>
                    <a:pt x="971" y="462"/>
                    <a:pt x="971" y="462"/>
                    <a:pt x="971" y="462"/>
                  </a:cubicBezTo>
                  <a:cubicBezTo>
                    <a:pt x="970" y="462"/>
                    <a:pt x="970" y="463"/>
                    <a:pt x="969" y="463"/>
                  </a:cubicBezTo>
                  <a:cubicBezTo>
                    <a:pt x="969" y="464"/>
                    <a:pt x="968" y="464"/>
                    <a:pt x="968" y="465"/>
                  </a:cubicBezTo>
                  <a:cubicBezTo>
                    <a:pt x="967" y="465"/>
                    <a:pt x="967" y="466"/>
                    <a:pt x="966" y="467"/>
                  </a:cubicBezTo>
                  <a:cubicBezTo>
                    <a:pt x="966" y="467"/>
                    <a:pt x="965" y="467"/>
                    <a:pt x="965" y="468"/>
                  </a:cubicBezTo>
                  <a:cubicBezTo>
                    <a:pt x="965" y="468"/>
                    <a:pt x="964" y="468"/>
                    <a:pt x="964" y="469"/>
                  </a:cubicBezTo>
                  <a:cubicBezTo>
                    <a:pt x="963" y="470"/>
                    <a:pt x="962" y="472"/>
                    <a:pt x="960" y="474"/>
                  </a:cubicBezTo>
                  <a:cubicBezTo>
                    <a:pt x="959" y="476"/>
                    <a:pt x="957" y="478"/>
                    <a:pt x="956" y="480"/>
                  </a:cubicBezTo>
                  <a:cubicBezTo>
                    <a:pt x="953" y="484"/>
                    <a:pt x="950" y="488"/>
                    <a:pt x="947" y="492"/>
                  </a:cubicBezTo>
                  <a:cubicBezTo>
                    <a:pt x="944" y="496"/>
                    <a:pt x="941" y="501"/>
                    <a:pt x="939" y="504"/>
                  </a:cubicBezTo>
                  <a:cubicBezTo>
                    <a:pt x="938" y="504"/>
                    <a:pt x="938" y="504"/>
                    <a:pt x="938" y="504"/>
                  </a:cubicBezTo>
                  <a:cubicBezTo>
                    <a:pt x="937" y="504"/>
                    <a:pt x="936" y="504"/>
                    <a:pt x="935" y="504"/>
                  </a:cubicBezTo>
                  <a:cubicBezTo>
                    <a:pt x="935" y="504"/>
                    <a:pt x="935" y="504"/>
                    <a:pt x="934" y="504"/>
                  </a:cubicBezTo>
                  <a:cubicBezTo>
                    <a:pt x="934" y="504"/>
                    <a:pt x="934" y="504"/>
                    <a:pt x="933" y="504"/>
                  </a:cubicBezTo>
                  <a:cubicBezTo>
                    <a:pt x="933" y="504"/>
                    <a:pt x="933" y="504"/>
                    <a:pt x="933" y="504"/>
                  </a:cubicBezTo>
                  <a:cubicBezTo>
                    <a:pt x="932" y="504"/>
                    <a:pt x="930" y="504"/>
                    <a:pt x="929" y="504"/>
                  </a:cubicBezTo>
                  <a:cubicBezTo>
                    <a:pt x="928" y="504"/>
                    <a:pt x="927" y="504"/>
                    <a:pt x="926" y="504"/>
                  </a:cubicBezTo>
                  <a:cubicBezTo>
                    <a:pt x="923" y="504"/>
                    <a:pt x="920" y="504"/>
                    <a:pt x="918" y="505"/>
                  </a:cubicBezTo>
                  <a:cubicBezTo>
                    <a:pt x="917" y="505"/>
                    <a:pt x="917" y="505"/>
                    <a:pt x="917" y="505"/>
                  </a:cubicBezTo>
                  <a:cubicBezTo>
                    <a:pt x="917" y="504"/>
                    <a:pt x="917" y="504"/>
                    <a:pt x="917" y="504"/>
                  </a:cubicBezTo>
                  <a:cubicBezTo>
                    <a:pt x="907" y="490"/>
                    <a:pt x="890" y="502"/>
                    <a:pt x="885" y="515"/>
                  </a:cubicBezTo>
                  <a:cubicBezTo>
                    <a:pt x="895" y="514"/>
                    <a:pt x="911" y="520"/>
                    <a:pt x="916" y="507"/>
                  </a:cubicBezTo>
                  <a:cubicBezTo>
                    <a:pt x="917" y="507"/>
                    <a:pt x="917" y="507"/>
                    <a:pt x="918" y="507"/>
                  </a:cubicBezTo>
                  <a:cubicBezTo>
                    <a:pt x="921" y="507"/>
                    <a:pt x="923" y="506"/>
                    <a:pt x="926" y="506"/>
                  </a:cubicBezTo>
                  <a:cubicBezTo>
                    <a:pt x="927" y="506"/>
                    <a:pt x="928" y="506"/>
                    <a:pt x="929" y="506"/>
                  </a:cubicBezTo>
                  <a:cubicBezTo>
                    <a:pt x="931" y="506"/>
                    <a:pt x="932" y="506"/>
                    <a:pt x="933" y="506"/>
                  </a:cubicBezTo>
                  <a:cubicBezTo>
                    <a:pt x="933" y="506"/>
                    <a:pt x="933" y="506"/>
                    <a:pt x="933" y="506"/>
                  </a:cubicBezTo>
                  <a:cubicBezTo>
                    <a:pt x="934" y="506"/>
                    <a:pt x="934" y="506"/>
                    <a:pt x="934" y="506"/>
                  </a:cubicBezTo>
                  <a:cubicBezTo>
                    <a:pt x="935" y="506"/>
                    <a:pt x="935" y="506"/>
                    <a:pt x="935" y="505"/>
                  </a:cubicBezTo>
                  <a:cubicBezTo>
                    <a:pt x="936" y="505"/>
                    <a:pt x="937" y="505"/>
                    <a:pt x="938" y="505"/>
                  </a:cubicBezTo>
                  <a:cubicBezTo>
                    <a:pt x="938" y="505"/>
                    <a:pt x="938" y="505"/>
                    <a:pt x="938" y="505"/>
                  </a:cubicBezTo>
                  <a:cubicBezTo>
                    <a:pt x="938" y="505"/>
                    <a:pt x="938" y="505"/>
                    <a:pt x="938" y="505"/>
                  </a:cubicBezTo>
                  <a:cubicBezTo>
                    <a:pt x="937" y="507"/>
                    <a:pt x="935" y="509"/>
                    <a:pt x="934" y="511"/>
                  </a:cubicBezTo>
                  <a:cubicBezTo>
                    <a:pt x="933" y="513"/>
                    <a:pt x="931" y="514"/>
                    <a:pt x="930" y="516"/>
                  </a:cubicBezTo>
                  <a:cubicBezTo>
                    <a:pt x="930" y="516"/>
                    <a:pt x="929" y="516"/>
                    <a:pt x="929" y="517"/>
                  </a:cubicBezTo>
                  <a:cubicBezTo>
                    <a:pt x="929" y="517"/>
                    <a:pt x="929" y="518"/>
                    <a:pt x="928" y="518"/>
                  </a:cubicBezTo>
                  <a:cubicBezTo>
                    <a:pt x="928" y="519"/>
                    <a:pt x="927" y="519"/>
                    <a:pt x="927" y="520"/>
                  </a:cubicBezTo>
                  <a:cubicBezTo>
                    <a:pt x="926" y="521"/>
                    <a:pt x="925" y="523"/>
                    <a:pt x="924" y="523"/>
                  </a:cubicBezTo>
                  <a:cubicBezTo>
                    <a:pt x="923" y="525"/>
                    <a:pt x="922" y="526"/>
                    <a:pt x="922" y="526"/>
                  </a:cubicBezTo>
                  <a:cubicBezTo>
                    <a:pt x="922" y="526"/>
                    <a:pt x="923" y="526"/>
                    <a:pt x="925" y="524"/>
                  </a:cubicBezTo>
                  <a:cubicBezTo>
                    <a:pt x="925" y="524"/>
                    <a:pt x="926" y="523"/>
                    <a:pt x="926" y="523"/>
                  </a:cubicBezTo>
                  <a:cubicBezTo>
                    <a:pt x="927" y="522"/>
                    <a:pt x="927" y="522"/>
                    <a:pt x="928" y="521"/>
                  </a:cubicBezTo>
                  <a:cubicBezTo>
                    <a:pt x="929" y="521"/>
                    <a:pt x="929" y="520"/>
                    <a:pt x="930" y="519"/>
                  </a:cubicBezTo>
                  <a:cubicBezTo>
                    <a:pt x="930" y="519"/>
                    <a:pt x="930" y="519"/>
                    <a:pt x="931" y="518"/>
                  </a:cubicBezTo>
                  <a:cubicBezTo>
                    <a:pt x="931" y="518"/>
                    <a:pt x="931" y="518"/>
                    <a:pt x="932" y="517"/>
                  </a:cubicBezTo>
                  <a:cubicBezTo>
                    <a:pt x="933" y="516"/>
                    <a:pt x="934" y="514"/>
                    <a:pt x="936" y="512"/>
                  </a:cubicBezTo>
                  <a:cubicBezTo>
                    <a:pt x="937" y="510"/>
                    <a:pt x="938" y="508"/>
                    <a:pt x="940" y="506"/>
                  </a:cubicBezTo>
                  <a:cubicBezTo>
                    <a:pt x="943" y="502"/>
                    <a:pt x="946" y="498"/>
                    <a:pt x="949" y="494"/>
                  </a:cubicBezTo>
                  <a:cubicBezTo>
                    <a:pt x="950" y="492"/>
                    <a:pt x="951" y="491"/>
                    <a:pt x="952" y="490"/>
                  </a:cubicBezTo>
                  <a:cubicBezTo>
                    <a:pt x="952" y="490"/>
                    <a:pt x="952" y="490"/>
                    <a:pt x="952" y="491"/>
                  </a:cubicBezTo>
                  <a:cubicBezTo>
                    <a:pt x="952" y="491"/>
                    <a:pt x="952" y="491"/>
                    <a:pt x="952" y="492"/>
                  </a:cubicBezTo>
                  <a:cubicBezTo>
                    <a:pt x="952" y="492"/>
                    <a:pt x="952" y="492"/>
                    <a:pt x="952" y="493"/>
                  </a:cubicBezTo>
                  <a:cubicBezTo>
                    <a:pt x="952" y="493"/>
                    <a:pt x="952" y="493"/>
                    <a:pt x="952" y="494"/>
                  </a:cubicBezTo>
                  <a:cubicBezTo>
                    <a:pt x="953" y="497"/>
                    <a:pt x="954" y="500"/>
                    <a:pt x="956" y="503"/>
                  </a:cubicBezTo>
                  <a:cubicBezTo>
                    <a:pt x="957" y="506"/>
                    <a:pt x="958" y="508"/>
                    <a:pt x="960" y="511"/>
                  </a:cubicBezTo>
                  <a:cubicBezTo>
                    <a:pt x="959" y="511"/>
                    <a:pt x="959" y="511"/>
                    <a:pt x="958" y="511"/>
                  </a:cubicBezTo>
                  <a:cubicBezTo>
                    <a:pt x="957" y="514"/>
                    <a:pt x="957" y="514"/>
                    <a:pt x="957" y="514"/>
                  </a:cubicBezTo>
                  <a:cubicBezTo>
                    <a:pt x="948" y="525"/>
                    <a:pt x="950" y="542"/>
                    <a:pt x="964" y="548"/>
                  </a:cubicBezTo>
                  <a:cubicBezTo>
                    <a:pt x="966" y="536"/>
                    <a:pt x="977" y="518"/>
                    <a:pt x="962" y="512"/>
                  </a:cubicBezTo>
                  <a:cubicBezTo>
                    <a:pt x="962" y="512"/>
                    <a:pt x="962" y="512"/>
                    <a:pt x="962" y="512"/>
                  </a:cubicBezTo>
                  <a:cubicBezTo>
                    <a:pt x="961" y="508"/>
                    <a:pt x="959" y="505"/>
                    <a:pt x="958" y="502"/>
                  </a:cubicBezTo>
                  <a:cubicBezTo>
                    <a:pt x="956" y="499"/>
                    <a:pt x="955" y="496"/>
                    <a:pt x="954" y="493"/>
                  </a:cubicBezTo>
                  <a:cubicBezTo>
                    <a:pt x="954" y="493"/>
                    <a:pt x="954" y="492"/>
                    <a:pt x="954" y="492"/>
                  </a:cubicBezTo>
                  <a:cubicBezTo>
                    <a:pt x="954" y="492"/>
                    <a:pt x="954" y="491"/>
                    <a:pt x="954" y="491"/>
                  </a:cubicBezTo>
                  <a:cubicBezTo>
                    <a:pt x="954" y="491"/>
                    <a:pt x="954" y="491"/>
                    <a:pt x="953" y="490"/>
                  </a:cubicBezTo>
                  <a:cubicBezTo>
                    <a:pt x="953" y="490"/>
                    <a:pt x="953" y="490"/>
                    <a:pt x="953" y="489"/>
                  </a:cubicBezTo>
                  <a:cubicBezTo>
                    <a:pt x="953" y="489"/>
                    <a:pt x="953" y="488"/>
                    <a:pt x="953" y="488"/>
                  </a:cubicBezTo>
                  <a:cubicBezTo>
                    <a:pt x="955" y="485"/>
                    <a:pt x="956" y="483"/>
                    <a:pt x="958" y="481"/>
                  </a:cubicBezTo>
                  <a:cubicBezTo>
                    <a:pt x="959" y="479"/>
                    <a:pt x="961" y="477"/>
                    <a:pt x="962" y="475"/>
                  </a:cubicBezTo>
                  <a:cubicBezTo>
                    <a:pt x="963" y="474"/>
                    <a:pt x="965" y="472"/>
                    <a:pt x="966" y="470"/>
                  </a:cubicBezTo>
                  <a:cubicBezTo>
                    <a:pt x="966" y="470"/>
                    <a:pt x="967" y="469"/>
                    <a:pt x="968" y="468"/>
                  </a:cubicBezTo>
                  <a:cubicBezTo>
                    <a:pt x="968" y="467"/>
                    <a:pt x="969" y="467"/>
                    <a:pt x="969" y="466"/>
                  </a:cubicBezTo>
                  <a:cubicBezTo>
                    <a:pt x="970" y="465"/>
                    <a:pt x="971" y="464"/>
                    <a:pt x="971" y="463"/>
                  </a:cubicBezTo>
                  <a:cubicBezTo>
                    <a:pt x="972" y="462"/>
                    <a:pt x="972" y="462"/>
                    <a:pt x="972" y="461"/>
                  </a:cubicBezTo>
                  <a:cubicBezTo>
                    <a:pt x="974" y="461"/>
                    <a:pt x="976" y="460"/>
                    <a:pt x="977" y="460"/>
                  </a:cubicBezTo>
                  <a:cubicBezTo>
                    <a:pt x="980" y="459"/>
                    <a:pt x="982" y="458"/>
                    <a:pt x="984" y="457"/>
                  </a:cubicBezTo>
                  <a:cubicBezTo>
                    <a:pt x="987" y="457"/>
                    <a:pt x="989" y="456"/>
                    <a:pt x="991" y="456"/>
                  </a:cubicBezTo>
                  <a:cubicBezTo>
                    <a:pt x="1004" y="452"/>
                    <a:pt x="1016" y="450"/>
                    <a:pt x="1028" y="449"/>
                  </a:cubicBezTo>
                  <a:cubicBezTo>
                    <a:pt x="1028" y="449"/>
                    <a:pt x="1028" y="450"/>
                    <a:pt x="1027" y="450"/>
                  </a:cubicBezTo>
                  <a:cubicBezTo>
                    <a:pt x="1027" y="451"/>
                    <a:pt x="1027" y="451"/>
                    <a:pt x="1026" y="452"/>
                  </a:cubicBezTo>
                  <a:cubicBezTo>
                    <a:pt x="1026" y="453"/>
                    <a:pt x="1025" y="454"/>
                    <a:pt x="1025" y="454"/>
                  </a:cubicBezTo>
                  <a:cubicBezTo>
                    <a:pt x="1025" y="455"/>
                    <a:pt x="1024" y="456"/>
                    <a:pt x="1024" y="457"/>
                  </a:cubicBezTo>
                  <a:cubicBezTo>
                    <a:pt x="1024" y="457"/>
                    <a:pt x="1024" y="457"/>
                    <a:pt x="1024" y="457"/>
                  </a:cubicBezTo>
                  <a:cubicBezTo>
                    <a:pt x="1024" y="457"/>
                    <a:pt x="1024" y="457"/>
                    <a:pt x="1024" y="457"/>
                  </a:cubicBezTo>
                  <a:cubicBezTo>
                    <a:pt x="1013" y="466"/>
                    <a:pt x="1016" y="478"/>
                    <a:pt x="1020" y="492"/>
                  </a:cubicBezTo>
                  <a:cubicBezTo>
                    <a:pt x="1032" y="486"/>
                    <a:pt x="1031" y="474"/>
                    <a:pt x="1026" y="461"/>
                  </a:cubicBezTo>
                  <a:cubicBezTo>
                    <a:pt x="1026" y="460"/>
                    <a:pt x="1027" y="459"/>
                    <a:pt x="1027" y="458"/>
                  </a:cubicBezTo>
                  <a:cubicBezTo>
                    <a:pt x="1027" y="458"/>
                    <a:pt x="1027" y="457"/>
                    <a:pt x="1028" y="456"/>
                  </a:cubicBezTo>
                  <a:cubicBezTo>
                    <a:pt x="1028" y="455"/>
                    <a:pt x="1029" y="454"/>
                    <a:pt x="1029" y="454"/>
                  </a:cubicBezTo>
                  <a:cubicBezTo>
                    <a:pt x="1029" y="453"/>
                    <a:pt x="1030" y="452"/>
                    <a:pt x="1030" y="452"/>
                  </a:cubicBezTo>
                  <a:cubicBezTo>
                    <a:pt x="1030" y="451"/>
                    <a:pt x="1031" y="450"/>
                    <a:pt x="1031" y="450"/>
                  </a:cubicBezTo>
                  <a:cubicBezTo>
                    <a:pt x="1031" y="450"/>
                    <a:pt x="1031" y="449"/>
                    <a:pt x="1031" y="449"/>
                  </a:cubicBezTo>
                  <a:cubicBezTo>
                    <a:pt x="1032" y="449"/>
                    <a:pt x="1032" y="449"/>
                    <a:pt x="1032" y="449"/>
                  </a:cubicBezTo>
                  <a:cubicBezTo>
                    <a:pt x="1035" y="449"/>
                    <a:pt x="1039" y="448"/>
                    <a:pt x="1042" y="448"/>
                  </a:cubicBezTo>
                  <a:cubicBezTo>
                    <a:pt x="1044" y="448"/>
                    <a:pt x="1046" y="448"/>
                    <a:pt x="1048" y="448"/>
                  </a:cubicBezTo>
                  <a:cubicBezTo>
                    <a:pt x="1049" y="448"/>
                    <a:pt x="1051" y="448"/>
                    <a:pt x="1053" y="448"/>
                  </a:cubicBezTo>
                  <a:cubicBezTo>
                    <a:pt x="1053" y="448"/>
                    <a:pt x="1054" y="448"/>
                    <a:pt x="1054" y="448"/>
                  </a:cubicBezTo>
                  <a:cubicBezTo>
                    <a:pt x="1071" y="467"/>
                    <a:pt x="1081" y="460"/>
                    <a:pt x="1112" y="472"/>
                  </a:cubicBezTo>
                  <a:cubicBezTo>
                    <a:pt x="1119" y="475"/>
                    <a:pt x="1128" y="479"/>
                    <a:pt x="1135" y="476"/>
                  </a:cubicBezTo>
                  <a:cubicBezTo>
                    <a:pt x="1145" y="472"/>
                    <a:pt x="1148" y="477"/>
                    <a:pt x="1162" y="482"/>
                  </a:cubicBezTo>
                  <a:cubicBezTo>
                    <a:pt x="1179" y="488"/>
                    <a:pt x="1191" y="499"/>
                    <a:pt x="1195" y="514"/>
                  </a:cubicBezTo>
                  <a:cubicBezTo>
                    <a:pt x="1187" y="516"/>
                    <a:pt x="1177" y="508"/>
                    <a:pt x="1164" y="505"/>
                  </a:cubicBezTo>
                  <a:cubicBezTo>
                    <a:pt x="1147" y="501"/>
                    <a:pt x="1138" y="500"/>
                    <a:pt x="1120" y="502"/>
                  </a:cubicBezTo>
                  <a:cubicBezTo>
                    <a:pt x="1110" y="503"/>
                    <a:pt x="1095" y="505"/>
                    <a:pt x="1086" y="502"/>
                  </a:cubicBezTo>
                  <a:cubicBezTo>
                    <a:pt x="1067" y="497"/>
                    <a:pt x="1063" y="477"/>
                    <a:pt x="1042" y="480"/>
                  </a:cubicBezTo>
                  <a:cubicBezTo>
                    <a:pt x="1054" y="485"/>
                    <a:pt x="1064" y="495"/>
                    <a:pt x="1069" y="508"/>
                  </a:cubicBezTo>
                  <a:cubicBezTo>
                    <a:pt x="1052" y="511"/>
                    <a:pt x="1041" y="516"/>
                    <a:pt x="1027" y="523"/>
                  </a:cubicBezTo>
                  <a:cubicBezTo>
                    <a:pt x="1013" y="529"/>
                    <a:pt x="1000" y="543"/>
                    <a:pt x="985" y="555"/>
                  </a:cubicBezTo>
                  <a:cubicBezTo>
                    <a:pt x="984" y="555"/>
                    <a:pt x="983" y="555"/>
                    <a:pt x="981" y="555"/>
                  </a:cubicBezTo>
                  <a:cubicBezTo>
                    <a:pt x="982" y="556"/>
                    <a:pt x="982" y="556"/>
                    <a:pt x="982" y="557"/>
                  </a:cubicBezTo>
                  <a:cubicBezTo>
                    <a:pt x="980" y="559"/>
                    <a:pt x="977" y="561"/>
                    <a:pt x="974" y="563"/>
                  </a:cubicBezTo>
                  <a:cubicBezTo>
                    <a:pt x="977" y="561"/>
                    <a:pt x="980" y="560"/>
                    <a:pt x="982" y="558"/>
                  </a:cubicBezTo>
                  <a:cubicBezTo>
                    <a:pt x="988" y="572"/>
                    <a:pt x="1002" y="577"/>
                    <a:pt x="1017" y="578"/>
                  </a:cubicBezTo>
                  <a:cubicBezTo>
                    <a:pt x="1018" y="578"/>
                    <a:pt x="1019" y="579"/>
                    <a:pt x="1020" y="580"/>
                  </a:cubicBezTo>
                  <a:cubicBezTo>
                    <a:pt x="1021" y="581"/>
                    <a:pt x="1021" y="581"/>
                    <a:pt x="1022" y="582"/>
                  </a:cubicBezTo>
                  <a:cubicBezTo>
                    <a:pt x="1023" y="583"/>
                    <a:pt x="1024" y="584"/>
                    <a:pt x="1025" y="585"/>
                  </a:cubicBezTo>
                  <a:cubicBezTo>
                    <a:pt x="1026" y="586"/>
                    <a:pt x="1027" y="586"/>
                    <a:pt x="1027" y="587"/>
                  </a:cubicBezTo>
                  <a:cubicBezTo>
                    <a:pt x="1028" y="588"/>
                    <a:pt x="1029" y="589"/>
                    <a:pt x="1029" y="589"/>
                  </a:cubicBezTo>
                  <a:cubicBezTo>
                    <a:pt x="1029" y="590"/>
                    <a:pt x="1029" y="590"/>
                    <a:pt x="1030" y="590"/>
                  </a:cubicBezTo>
                  <a:cubicBezTo>
                    <a:pt x="1030" y="590"/>
                    <a:pt x="1030" y="590"/>
                    <a:pt x="1030" y="590"/>
                  </a:cubicBezTo>
                  <a:cubicBezTo>
                    <a:pt x="1030" y="591"/>
                    <a:pt x="1031" y="591"/>
                    <a:pt x="1031" y="591"/>
                  </a:cubicBezTo>
                  <a:cubicBezTo>
                    <a:pt x="1031" y="591"/>
                    <a:pt x="1031" y="591"/>
                    <a:pt x="1032" y="592"/>
                  </a:cubicBezTo>
                  <a:cubicBezTo>
                    <a:pt x="1033" y="598"/>
                    <a:pt x="1035" y="604"/>
                    <a:pt x="1036" y="611"/>
                  </a:cubicBezTo>
                  <a:cubicBezTo>
                    <a:pt x="1038" y="620"/>
                    <a:pt x="1039" y="630"/>
                    <a:pt x="1041" y="640"/>
                  </a:cubicBezTo>
                  <a:cubicBezTo>
                    <a:pt x="1043" y="649"/>
                    <a:pt x="1044" y="659"/>
                    <a:pt x="1046" y="669"/>
                  </a:cubicBezTo>
                  <a:cubicBezTo>
                    <a:pt x="1041" y="670"/>
                    <a:pt x="1034" y="670"/>
                    <a:pt x="1028" y="671"/>
                  </a:cubicBezTo>
                  <a:cubicBezTo>
                    <a:pt x="1025" y="663"/>
                    <a:pt x="1017" y="656"/>
                    <a:pt x="1010" y="654"/>
                  </a:cubicBezTo>
                  <a:cubicBezTo>
                    <a:pt x="1011" y="659"/>
                    <a:pt x="1010" y="666"/>
                    <a:pt x="1011" y="672"/>
                  </a:cubicBezTo>
                  <a:cubicBezTo>
                    <a:pt x="992" y="674"/>
                    <a:pt x="974" y="677"/>
                    <a:pt x="960" y="681"/>
                  </a:cubicBezTo>
                  <a:cubicBezTo>
                    <a:pt x="916" y="692"/>
                    <a:pt x="878" y="705"/>
                    <a:pt x="878" y="705"/>
                  </a:cubicBezTo>
                  <a:cubicBezTo>
                    <a:pt x="878" y="705"/>
                    <a:pt x="873" y="704"/>
                    <a:pt x="865" y="702"/>
                  </a:cubicBezTo>
                  <a:cubicBezTo>
                    <a:pt x="865" y="702"/>
                    <a:pt x="864" y="702"/>
                    <a:pt x="864" y="701"/>
                  </a:cubicBezTo>
                  <a:cubicBezTo>
                    <a:pt x="863" y="700"/>
                    <a:pt x="861" y="699"/>
                    <a:pt x="860" y="697"/>
                  </a:cubicBezTo>
                  <a:cubicBezTo>
                    <a:pt x="859" y="697"/>
                    <a:pt x="858" y="696"/>
                    <a:pt x="857" y="695"/>
                  </a:cubicBezTo>
                  <a:cubicBezTo>
                    <a:pt x="856" y="695"/>
                    <a:pt x="856" y="694"/>
                    <a:pt x="855" y="693"/>
                  </a:cubicBezTo>
                  <a:cubicBezTo>
                    <a:pt x="848" y="688"/>
                    <a:pt x="839" y="681"/>
                    <a:pt x="831" y="674"/>
                  </a:cubicBezTo>
                  <a:cubicBezTo>
                    <a:pt x="826" y="670"/>
                    <a:pt x="822" y="667"/>
                    <a:pt x="818" y="663"/>
                  </a:cubicBezTo>
                  <a:cubicBezTo>
                    <a:pt x="817" y="663"/>
                    <a:pt x="817" y="662"/>
                    <a:pt x="817" y="662"/>
                  </a:cubicBezTo>
                  <a:cubicBezTo>
                    <a:pt x="816" y="661"/>
                    <a:pt x="815" y="659"/>
                    <a:pt x="815" y="658"/>
                  </a:cubicBezTo>
                  <a:cubicBezTo>
                    <a:pt x="815" y="658"/>
                    <a:pt x="814" y="657"/>
                    <a:pt x="814" y="657"/>
                  </a:cubicBezTo>
                  <a:cubicBezTo>
                    <a:pt x="814" y="657"/>
                    <a:pt x="814" y="656"/>
                    <a:pt x="814" y="656"/>
                  </a:cubicBezTo>
                  <a:cubicBezTo>
                    <a:pt x="814" y="655"/>
                    <a:pt x="813" y="654"/>
                    <a:pt x="813" y="653"/>
                  </a:cubicBezTo>
                  <a:cubicBezTo>
                    <a:pt x="812" y="652"/>
                    <a:pt x="812" y="650"/>
                    <a:pt x="812" y="648"/>
                  </a:cubicBezTo>
                  <a:cubicBezTo>
                    <a:pt x="812" y="647"/>
                    <a:pt x="812" y="647"/>
                    <a:pt x="812" y="647"/>
                  </a:cubicBezTo>
                  <a:cubicBezTo>
                    <a:pt x="812" y="647"/>
                    <a:pt x="812" y="646"/>
                    <a:pt x="812" y="646"/>
                  </a:cubicBezTo>
                  <a:cubicBezTo>
                    <a:pt x="812" y="646"/>
                    <a:pt x="812" y="646"/>
                    <a:pt x="812" y="646"/>
                  </a:cubicBezTo>
                  <a:cubicBezTo>
                    <a:pt x="812" y="645"/>
                    <a:pt x="812" y="645"/>
                    <a:pt x="812" y="645"/>
                  </a:cubicBezTo>
                  <a:cubicBezTo>
                    <a:pt x="813" y="645"/>
                    <a:pt x="813" y="645"/>
                    <a:pt x="813" y="645"/>
                  </a:cubicBezTo>
                  <a:cubicBezTo>
                    <a:pt x="813" y="644"/>
                    <a:pt x="814" y="643"/>
                    <a:pt x="814" y="642"/>
                  </a:cubicBezTo>
                  <a:cubicBezTo>
                    <a:pt x="815" y="641"/>
                    <a:pt x="815" y="641"/>
                    <a:pt x="815" y="640"/>
                  </a:cubicBezTo>
                  <a:cubicBezTo>
                    <a:pt x="816" y="640"/>
                    <a:pt x="816" y="639"/>
                    <a:pt x="816" y="639"/>
                  </a:cubicBezTo>
                  <a:cubicBezTo>
                    <a:pt x="817" y="638"/>
                    <a:pt x="817" y="637"/>
                    <a:pt x="817" y="637"/>
                  </a:cubicBezTo>
                  <a:cubicBezTo>
                    <a:pt x="817" y="636"/>
                    <a:pt x="818" y="636"/>
                    <a:pt x="818" y="635"/>
                  </a:cubicBezTo>
                  <a:cubicBezTo>
                    <a:pt x="819" y="633"/>
                    <a:pt x="820" y="630"/>
                    <a:pt x="820" y="627"/>
                  </a:cubicBezTo>
                  <a:cubicBezTo>
                    <a:pt x="820" y="627"/>
                    <a:pt x="821" y="627"/>
                    <a:pt x="821" y="627"/>
                  </a:cubicBezTo>
                  <a:cubicBezTo>
                    <a:pt x="821" y="626"/>
                    <a:pt x="821" y="626"/>
                    <a:pt x="821" y="626"/>
                  </a:cubicBezTo>
                  <a:cubicBezTo>
                    <a:pt x="821" y="625"/>
                    <a:pt x="821" y="624"/>
                    <a:pt x="821" y="624"/>
                  </a:cubicBezTo>
                  <a:cubicBezTo>
                    <a:pt x="821" y="623"/>
                    <a:pt x="821" y="622"/>
                    <a:pt x="821" y="622"/>
                  </a:cubicBezTo>
                  <a:cubicBezTo>
                    <a:pt x="821" y="621"/>
                    <a:pt x="821" y="620"/>
                    <a:pt x="821" y="620"/>
                  </a:cubicBezTo>
                  <a:cubicBezTo>
                    <a:pt x="822" y="617"/>
                    <a:pt x="822" y="614"/>
                    <a:pt x="821" y="612"/>
                  </a:cubicBezTo>
                  <a:cubicBezTo>
                    <a:pt x="821" y="611"/>
                    <a:pt x="821" y="610"/>
                    <a:pt x="821" y="608"/>
                  </a:cubicBezTo>
                  <a:cubicBezTo>
                    <a:pt x="821" y="608"/>
                    <a:pt x="820" y="607"/>
                    <a:pt x="820" y="607"/>
                  </a:cubicBezTo>
                  <a:cubicBezTo>
                    <a:pt x="820" y="607"/>
                    <a:pt x="820" y="607"/>
                    <a:pt x="820" y="606"/>
                  </a:cubicBezTo>
                  <a:cubicBezTo>
                    <a:pt x="820" y="606"/>
                    <a:pt x="820" y="606"/>
                    <a:pt x="820" y="606"/>
                  </a:cubicBezTo>
                  <a:cubicBezTo>
                    <a:pt x="821" y="606"/>
                    <a:pt x="821" y="605"/>
                    <a:pt x="821" y="605"/>
                  </a:cubicBezTo>
                  <a:cubicBezTo>
                    <a:pt x="821" y="604"/>
                    <a:pt x="822" y="603"/>
                    <a:pt x="822" y="603"/>
                  </a:cubicBezTo>
                  <a:cubicBezTo>
                    <a:pt x="822" y="602"/>
                    <a:pt x="822" y="602"/>
                    <a:pt x="823" y="601"/>
                  </a:cubicBezTo>
                  <a:cubicBezTo>
                    <a:pt x="823" y="600"/>
                    <a:pt x="824" y="600"/>
                    <a:pt x="824" y="599"/>
                  </a:cubicBezTo>
                  <a:cubicBezTo>
                    <a:pt x="824" y="599"/>
                    <a:pt x="825" y="598"/>
                    <a:pt x="825" y="597"/>
                  </a:cubicBezTo>
                  <a:cubicBezTo>
                    <a:pt x="825" y="597"/>
                    <a:pt x="825" y="597"/>
                    <a:pt x="825" y="597"/>
                  </a:cubicBezTo>
                  <a:cubicBezTo>
                    <a:pt x="839" y="598"/>
                    <a:pt x="842" y="590"/>
                    <a:pt x="836" y="578"/>
                  </a:cubicBezTo>
                  <a:cubicBezTo>
                    <a:pt x="829" y="582"/>
                    <a:pt x="819" y="586"/>
                    <a:pt x="824" y="596"/>
                  </a:cubicBezTo>
                  <a:cubicBezTo>
                    <a:pt x="823" y="597"/>
                    <a:pt x="823" y="597"/>
                    <a:pt x="823" y="597"/>
                  </a:cubicBezTo>
                  <a:cubicBezTo>
                    <a:pt x="823" y="597"/>
                    <a:pt x="823" y="597"/>
                    <a:pt x="823" y="597"/>
                  </a:cubicBezTo>
                  <a:cubicBezTo>
                    <a:pt x="823" y="597"/>
                    <a:pt x="823" y="598"/>
                    <a:pt x="822" y="598"/>
                  </a:cubicBezTo>
                  <a:cubicBezTo>
                    <a:pt x="822" y="599"/>
                    <a:pt x="822" y="599"/>
                    <a:pt x="821" y="600"/>
                  </a:cubicBezTo>
                  <a:cubicBezTo>
                    <a:pt x="821" y="601"/>
                    <a:pt x="820" y="601"/>
                    <a:pt x="820" y="602"/>
                  </a:cubicBezTo>
                  <a:cubicBezTo>
                    <a:pt x="820" y="602"/>
                    <a:pt x="820" y="603"/>
                    <a:pt x="820" y="603"/>
                  </a:cubicBezTo>
                  <a:cubicBezTo>
                    <a:pt x="819" y="603"/>
                    <a:pt x="819" y="602"/>
                    <a:pt x="819" y="602"/>
                  </a:cubicBezTo>
                  <a:cubicBezTo>
                    <a:pt x="819" y="601"/>
                    <a:pt x="819" y="601"/>
                    <a:pt x="818" y="600"/>
                  </a:cubicBezTo>
                  <a:cubicBezTo>
                    <a:pt x="818" y="600"/>
                    <a:pt x="818" y="600"/>
                    <a:pt x="818" y="599"/>
                  </a:cubicBezTo>
                  <a:cubicBezTo>
                    <a:pt x="818" y="599"/>
                    <a:pt x="818" y="599"/>
                    <a:pt x="818" y="599"/>
                  </a:cubicBezTo>
                  <a:cubicBezTo>
                    <a:pt x="818" y="598"/>
                    <a:pt x="817" y="598"/>
                    <a:pt x="817" y="597"/>
                  </a:cubicBezTo>
                  <a:cubicBezTo>
                    <a:pt x="817" y="597"/>
                    <a:pt x="817" y="597"/>
                    <a:pt x="817" y="596"/>
                  </a:cubicBezTo>
                  <a:cubicBezTo>
                    <a:pt x="816" y="595"/>
                    <a:pt x="816" y="595"/>
                    <a:pt x="815" y="594"/>
                  </a:cubicBezTo>
                  <a:cubicBezTo>
                    <a:pt x="815" y="593"/>
                    <a:pt x="814" y="593"/>
                    <a:pt x="814" y="592"/>
                  </a:cubicBezTo>
                  <a:cubicBezTo>
                    <a:pt x="813" y="592"/>
                    <a:pt x="813" y="591"/>
                    <a:pt x="813" y="591"/>
                  </a:cubicBezTo>
                  <a:cubicBezTo>
                    <a:pt x="812" y="590"/>
                    <a:pt x="811" y="589"/>
                    <a:pt x="811" y="589"/>
                  </a:cubicBezTo>
                  <a:cubicBezTo>
                    <a:pt x="810" y="588"/>
                    <a:pt x="810" y="588"/>
                    <a:pt x="810" y="588"/>
                  </a:cubicBezTo>
                  <a:cubicBezTo>
                    <a:pt x="810" y="588"/>
                    <a:pt x="811" y="589"/>
                    <a:pt x="812" y="591"/>
                  </a:cubicBezTo>
                  <a:cubicBezTo>
                    <a:pt x="812" y="592"/>
                    <a:pt x="812" y="592"/>
                    <a:pt x="813" y="593"/>
                  </a:cubicBezTo>
                  <a:cubicBezTo>
                    <a:pt x="813" y="593"/>
                    <a:pt x="813" y="594"/>
                    <a:pt x="814" y="595"/>
                  </a:cubicBezTo>
                  <a:cubicBezTo>
                    <a:pt x="814" y="596"/>
                    <a:pt x="815" y="598"/>
                    <a:pt x="816" y="600"/>
                  </a:cubicBezTo>
                  <a:cubicBezTo>
                    <a:pt x="816" y="600"/>
                    <a:pt x="816" y="600"/>
                    <a:pt x="816" y="600"/>
                  </a:cubicBezTo>
                  <a:cubicBezTo>
                    <a:pt x="816" y="601"/>
                    <a:pt x="816" y="601"/>
                    <a:pt x="816" y="601"/>
                  </a:cubicBezTo>
                  <a:cubicBezTo>
                    <a:pt x="816" y="601"/>
                    <a:pt x="817" y="602"/>
                    <a:pt x="817" y="602"/>
                  </a:cubicBezTo>
                  <a:cubicBezTo>
                    <a:pt x="817" y="603"/>
                    <a:pt x="817" y="604"/>
                    <a:pt x="818" y="605"/>
                  </a:cubicBezTo>
                  <a:cubicBezTo>
                    <a:pt x="818" y="606"/>
                    <a:pt x="818" y="606"/>
                    <a:pt x="818" y="606"/>
                  </a:cubicBezTo>
                  <a:cubicBezTo>
                    <a:pt x="818" y="607"/>
                    <a:pt x="818" y="607"/>
                    <a:pt x="818" y="607"/>
                  </a:cubicBezTo>
                  <a:cubicBezTo>
                    <a:pt x="818" y="608"/>
                    <a:pt x="818" y="608"/>
                    <a:pt x="818" y="609"/>
                  </a:cubicBezTo>
                  <a:cubicBezTo>
                    <a:pt x="818" y="609"/>
                    <a:pt x="818" y="610"/>
                    <a:pt x="818" y="610"/>
                  </a:cubicBezTo>
                  <a:cubicBezTo>
                    <a:pt x="818" y="610"/>
                    <a:pt x="818" y="609"/>
                    <a:pt x="818" y="609"/>
                  </a:cubicBezTo>
                  <a:cubicBezTo>
                    <a:pt x="819" y="610"/>
                    <a:pt x="819" y="611"/>
                    <a:pt x="819" y="612"/>
                  </a:cubicBezTo>
                  <a:cubicBezTo>
                    <a:pt x="819" y="615"/>
                    <a:pt x="819" y="617"/>
                    <a:pt x="819" y="619"/>
                  </a:cubicBezTo>
                  <a:cubicBezTo>
                    <a:pt x="819" y="620"/>
                    <a:pt x="819" y="621"/>
                    <a:pt x="819" y="621"/>
                  </a:cubicBezTo>
                  <a:cubicBezTo>
                    <a:pt x="819" y="622"/>
                    <a:pt x="819" y="623"/>
                    <a:pt x="819" y="623"/>
                  </a:cubicBezTo>
                  <a:cubicBezTo>
                    <a:pt x="819" y="624"/>
                    <a:pt x="819" y="624"/>
                    <a:pt x="818" y="625"/>
                  </a:cubicBezTo>
                  <a:cubicBezTo>
                    <a:pt x="818" y="626"/>
                    <a:pt x="818" y="626"/>
                    <a:pt x="818" y="626"/>
                  </a:cubicBezTo>
                  <a:cubicBezTo>
                    <a:pt x="818" y="626"/>
                    <a:pt x="818" y="627"/>
                    <a:pt x="818" y="627"/>
                  </a:cubicBezTo>
                  <a:cubicBezTo>
                    <a:pt x="818" y="628"/>
                    <a:pt x="817" y="630"/>
                    <a:pt x="817" y="632"/>
                  </a:cubicBezTo>
                  <a:cubicBezTo>
                    <a:pt x="817" y="631"/>
                    <a:pt x="817" y="631"/>
                    <a:pt x="817" y="631"/>
                  </a:cubicBezTo>
                  <a:cubicBezTo>
                    <a:pt x="817" y="631"/>
                    <a:pt x="816" y="631"/>
                    <a:pt x="816" y="631"/>
                  </a:cubicBezTo>
                  <a:cubicBezTo>
                    <a:pt x="816" y="630"/>
                    <a:pt x="816" y="630"/>
                    <a:pt x="816" y="630"/>
                  </a:cubicBezTo>
                  <a:cubicBezTo>
                    <a:pt x="816" y="629"/>
                    <a:pt x="816" y="629"/>
                    <a:pt x="815" y="629"/>
                  </a:cubicBezTo>
                  <a:cubicBezTo>
                    <a:pt x="815" y="629"/>
                    <a:pt x="815" y="629"/>
                    <a:pt x="815" y="628"/>
                  </a:cubicBezTo>
                  <a:cubicBezTo>
                    <a:pt x="815" y="628"/>
                    <a:pt x="815" y="628"/>
                    <a:pt x="815" y="628"/>
                  </a:cubicBezTo>
                  <a:cubicBezTo>
                    <a:pt x="815" y="628"/>
                    <a:pt x="814" y="627"/>
                    <a:pt x="814" y="627"/>
                  </a:cubicBezTo>
                  <a:cubicBezTo>
                    <a:pt x="814" y="626"/>
                    <a:pt x="813" y="626"/>
                    <a:pt x="813" y="625"/>
                  </a:cubicBezTo>
                  <a:cubicBezTo>
                    <a:pt x="812" y="624"/>
                    <a:pt x="811" y="624"/>
                    <a:pt x="811" y="623"/>
                  </a:cubicBezTo>
                  <a:cubicBezTo>
                    <a:pt x="811" y="623"/>
                    <a:pt x="810" y="623"/>
                    <a:pt x="810" y="623"/>
                  </a:cubicBezTo>
                  <a:cubicBezTo>
                    <a:pt x="812" y="613"/>
                    <a:pt x="796" y="612"/>
                    <a:pt x="789" y="613"/>
                  </a:cubicBezTo>
                  <a:cubicBezTo>
                    <a:pt x="795" y="617"/>
                    <a:pt x="798" y="633"/>
                    <a:pt x="809" y="625"/>
                  </a:cubicBezTo>
                  <a:cubicBezTo>
                    <a:pt x="808" y="623"/>
                    <a:pt x="808" y="623"/>
                    <a:pt x="808" y="623"/>
                  </a:cubicBezTo>
                  <a:cubicBezTo>
                    <a:pt x="809" y="624"/>
                    <a:pt x="809" y="624"/>
                    <a:pt x="810" y="624"/>
                  </a:cubicBezTo>
                  <a:cubicBezTo>
                    <a:pt x="810" y="624"/>
                    <a:pt x="810" y="624"/>
                    <a:pt x="810" y="624"/>
                  </a:cubicBezTo>
                  <a:cubicBezTo>
                    <a:pt x="810" y="624"/>
                    <a:pt x="810" y="624"/>
                    <a:pt x="810" y="624"/>
                  </a:cubicBezTo>
                  <a:cubicBezTo>
                    <a:pt x="811" y="625"/>
                    <a:pt x="811" y="625"/>
                    <a:pt x="812" y="626"/>
                  </a:cubicBezTo>
                  <a:cubicBezTo>
                    <a:pt x="812" y="626"/>
                    <a:pt x="813" y="627"/>
                    <a:pt x="813" y="628"/>
                  </a:cubicBezTo>
                  <a:cubicBezTo>
                    <a:pt x="813" y="628"/>
                    <a:pt x="814" y="628"/>
                    <a:pt x="814" y="629"/>
                  </a:cubicBezTo>
                  <a:cubicBezTo>
                    <a:pt x="814" y="629"/>
                    <a:pt x="814" y="629"/>
                    <a:pt x="814" y="629"/>
                  </a:cubicBezTo>
                  <a:cubicBezTo>
                    <a:pt x="814" y="629"/>
                    <a:pt x="814" y="629"/>
                    <a:pt x="814" y="629"/>
                  </a:cubicBezTo>
                  <a:cubicBezTo>
                    <a:pt x="815" y="630"/>
                    <a:pt x="815" y="630"/>
                    <a:pt x="815" y="630"/>
                  </a:cubicBezTo>
                  <a:cubicBezTo>
                    <a:pt x="815" y="631"/>
                    <a:pt x="815" y="631"/>
                    <a:pt x="815" y="631"/>
                  </a:cubicBezTo>
                  <a:cubicBezTo>
                    <a:pt x="815" y="631"/>
                    <a:pt x="815" y="631"/>
                    <a:pt x="816" y="632"/>
                  </a:cubicBezTo>
                  <a:cubicBezTo>
                    <a:pt x="816" y="632"/>
                    <a:pt x="816" y="632"/>
                    <a:pt x="816" y="632"/>
                  </a:cubicBezTo>
                  <a:cubicBezTo>
                    <a:pt x="816" y="632"/>
                    <a:pt x="816" y="632"/>
                    <a:pt x="816" y="633"/>
                  </a:cubicBezTo>
                  <a:cubicBezTo>
                    <a:pt x="816" y="633"/>
                    <a:pt x="816" y="633"/>
                    <a:pt x="816" y="633"/>
                  </a:cubicBezTo>
                  <a:cubicBezTo>
                    <a:pt x="816" y="633"/>
                    <a:pt x="816" y="634"/>
                    <a:pt x="816" y="634"/>
                  </a:cubicBezTo>
                  <a:cubicBezTo>
                    <a:pt x="816" y="635"/>
                    <a:pt x="815" y="635"/>
                    <a:pt x="815" y="636"/>
                  </a:cubicBezTo>
                  <a:cubicBezTo>
                    <a:pt x="815" y="636"/>
                    <a:pt x="814" y="637"/>
                    <a:pt x="814" y="637"/>
                  </a:cubicBezTo>
                  <a:cubicBezTo>
                    <a:pt x="814" y="638"/>
                    <a:pt x="814" y="638"/>
                    <a:pt x="813" y="639"/>
                  </a:cubicBezTo>
                  <a:cubicBezTo>
                    <a:pt x="813" y="639"/>
                    <a:pt x="813" y="640"/>
                    <a:pt x="812" y="641"/>
                  </a:cubicBezTo>
                  <a:cubicBezTo>
                    <a:pt x="812" y="642"/>
                    <a:pt x="811" y="643"/>
                    <a:pt x="811" y="644"/>
                  </a:cubicBezTo>
                  <a:cubicBezTo>
                    <a:pt x="810" y="644"/>
                    <a:pt x="810" y="644"/>
                    <a:pt x="810" y="645"/>
                  </a:cubicBezTo>
                  <a:cubicBezTo>
                    <a:pt x="810" y="645"/>
                    <a:pt x="810" y="645"/>
                    <a:pt x="810" y="645"/>
                  </a:cubicBezTo>
                  <a:cubicBezTo>
                    <a:pt x="810" y="646"/>
                    <a:pt x="810" y="646"/>
                    <a:pt x="810" y="646"/>
                  </a:cubicBezTo>
                  <a:cubicBezTo>
                    <a:pt x="810" y="646"/>
                    <a:pt x="810" y="646"/>
                    <a:pt x="810" y="646"/>
                  </a:cubicBezTo>
                  <a:cubicBezTo>
                    <a:pt x="810" y="647"/>
                    <a:pt x="810" y="647"/>
                    <a:pt x="810" y="647"/>
                  </a:cubicBezTo>
                  <a:cubicBezTo>
                    <a:pt x="809" y="650"/>
                    <a:pt x="810" y="652"/>
                    <a:pt x="811" y="654"/>
                  </a:cubicBezTo>
                  <a:cubicBezTo>
                    <a:pt x="811" y="655"/>
                    <a:pt x="811" y="655"/>
                    <a:pt x="811" y="656"/>
                  </a:cubicBezTo>
                  <a:cubicBezTo>
                    <a:pt x="811" y="656"/>
                    <a:pt x="811" y="656"/>
                    <a:pt x="812" y="657"/>
                  </a:cubicBezTo>
                  <a:cubicBezTo>
                    <a:pt x="812" y="657"/>
                    <a:pt x="812" y="658"/>
                    <a:pt x="813" y="658"/>
                  </a:cubicBezTo>
                  <a:cubicBezTo>
                    <a:pt x="813" y="658"/>
                    <a:pt x="813" y="659"/>
                    <a:pt x="813" y="659"/>
                  </a:cubicBezTo>
                  <a:cubicBezTo>
                    <a:pt x="814" y="660"/>
                    <a:pt x="814" y="660"/>
                    <a:pt x="815" y="661"/>
                  </a:cubicBezTo>
                  <a:cubicBezTo>
                    <a:pt x="813" y="660"/>
                    <a:pt x="812" y="658"/>
                    <a:pt x="810" y="657"/>
                  </a:cubicBezTo>
                  <a:cubicBezTo>
                    <a:pt x="808" y="655"/>
                    <a:pt x="805" y="654"/>
                    <a:pt x="802" y="652"/>
                  </a:cubicBezTo>
                  <a:cubicBezTo>
                    <a:pt x="801" y="651"/>
                    <a:pt x="799" y="651"/>
                    <a:pt x="798" y="650"/>
                  </a:cubicBezTo>
                  <a:cubicBezTo>
                    <a:pt x="797" y="650"/>
                    <a:pt x="796" y="649"/>
                    <a:pt x="796" y="649"/>
                  </a:cubicBezTo>
                  <a:cubicBezTo>
                    <a:pt x="795" y="649"/>
                    <a:pt x="794" y="649"/>
                    <a:pt x="793" y="649"/>
                  </a:cubicBezTo>
                  <a:cubicBezTo>
                    <a:pt x="790" y="648"/>
                    <a:pt x="787" y="647"/>
                    <a:pt x="785" y="647"/>
                  </a:cubicBezTo>
                  <a:cubicBezTo>
                    <a:pt x="779" y="646"/>
                    <a:pt x="773" y="644"/>
                    <a:pt x="768" y="642"/>
                  </a:cubicBezTo>
                  <a:cubicBezTo>
                    <a:pt x="766" y="641"/>
                    <a:pt x="763" y="640"/>
                    <a:pt x="761" y="638"/>
                  </a:cubicBezTo>
                  <a:cubicBezTo>
                    <a:pt x="758" y="637"/>
                    <a:pt x="756" y="636"/>
                    <a:pt x="754" y="635"/>
                  </a:cubicBezTo>
                  <a:cubicBezTo>
                    <a:pt x="752" y="634"/>
                    <a:pt x="751" y="634"/>
                    <a:pt x="749" y="633"/>
                  </a:cubicBezTo>
                  <a:cubicBezTo>
                    <a:pt x="749" y="633"/>
                    <a:pt x="749" y="632"/>
                    <a:pt x="749" y="632"/>
                  </a:cubicBezTo>
                  <a:cubicBezTo>
                    <a:pt x="749" y="631"/>
                    <a:pt x="748" y="630"/>
                    <a:pt x="748" y="628"/>
                  </a:cubicBezTo>
                  <a:cubicBezTo>
                    <a:pt x="748" y="628"/>
                    <a:pt x="748" y="628"/>
                    <a:pt x="748" y="627"/>
                  </a:cubicBezTo>
                  <a:cubicBezTo>
                    <a:pt x="748" y="627"/>
                    <a:pt x="747" y="627"/>
                    <a:pt x="747" y="626"/>
                  </a:cubicBezTo>
                  <a:cubicBezTo>
                    <a:pt x="747" y="626"/>
                    <a:pt x="747" y="625"/>
                    <a:pt x="747" y="624"/>
                  </a:cubicBezTo>
                  <a:cubicBezTo>
                    <a:pt x="747" y="623"/>
                    <a:pt x="747" y="623"/>
                    <a:pt x="747" y="622"/>
                  </a:cubicBezTo>
                  <a:cubicBezTo>
                    <a:pt x="747" y="622"/>
                    <a:pt x="747" y="621"/>
                    <a:pt x="747" y="621"/>
                  </a:cubicBezTo>
                  <a:cubicBezTo>
                    <a:pt x="747" y="621"/>
                    <a:pt x="747" y="621"/>
                    <a:pt x="747" y="620"/>
                  </a:cubicBezTo>
                  <a:cubicBezTo>
                    <a:pt x="747" y="620"/>
                    <a:pt x="747" y="620"/>
                    <a:pt x="747" y="620"/>
                  </a:cubicBezTo>
                  <a:cubicBezTo>
                    <a:pt x="747" y="620"/>
                    <a:pt x="747" y="619"/>
                    <a:pt x="747" y="619"/>
                  </a:cubicBezTo>
                  <a:cubicBezTo>
                    <a:pt x="748" y="617"/>
                    <a:pt x="749" y="616"/>
                    <a:pt x="750" y="614"/>
                  </a:cubicBezTo>
                  <a:cubicBezTo>
                    <a:pt x="750" y="613"/>
                    <a:pt x="751" y="612"/>
                    <a:pt x="751" y="610"/>
                  </a:cubicBezTo>
                  <a:cubicBezTo>
                    <a:pt x="751" y="610"/>
                    <a:pt x="751" y="609"/>
                    <a:pt x="751" y="608"/>
                  </a:cubicBezTo>
                  <a:cubicBezTo>
                    <a:pt x="751" y="608"/>
                    <a:pt x="751" y="608"/>
                    <a:pt x="751" y="608"/>
                  </a:cubicBezTo>
                  <a:cubicBezTo>
                    <a:pt x="751" y="608"/>
                    <a:pt x="751" y="608"/>
                    <a:pt x="751" y="608"/>
                  </a:cubicBezTo>
                  <a:cubicBezTo>
                    <a:pt x="751" y="607"/>
                    <a:pt x="751" y="607"/>
                    <a:pt x="751" y="607"/>
                  </a:cubicBezTo>
                  <a:cubicBezTo>
                    <a:pt x="751" y="607"/>
                    <a:pt x="751" y="607"/>
                    <a:pt x="751" y="607"/>
                  </a:cubicBezTo>
                  <a:cubicBezTo>
                    <a:pt x="751" y="604"/>
                    <a:pt x="750" y="602"/>
                    <a:pt x="748" y="600"/>
                  </a:cubicBezTo>
                  <a:cubicBezTo>
                    <a:pt x="748" y="599"/>
                    <a:pt x="748" y="599"/>
                    <a:pt x="748" y="599"/>
                  </a:cubicBezTo>
                  <a:cubicBezTo>
                    <a:pt x="748" y="598"/>
                    <a:pt x="748" y="598"/>
                    <a:pt x="748" y="598"/>
                  </a:cubicBezTo>
                  <a:cubicBezTo>
                    <a:pt x="748" y="598"/>
                    <a:pt x="748" y="598"/>
                    <a:pt x="748" y="598"/>
                  </a:cubicBezTo>
                  <a:cubicBezTo>
                    <a:pt x="748" y="597"/>
                    <a:pt x="748" y="597"/>
                    <a:pt x="748" y="597"/>
                  </a:cubicBezTo>
                  <a:cubicBezTo>
                    <a:pt x="748" y="597"/>
                    <a:pt x="748" y="596"/>
                    <a:pt x="748" y="595"/>
                  </a:cubicBezTo>
                  <a:cubicBezTo>
                    <a:pt x="748" y="595"/>
                    <a:pt x="748" y="594"/>
                    <a:pt x="748" y="593"/>
                  </a:cubicBezTo>
                  <a:cubicBezTo>
                    <a:pt x="748" y="593"/>
                    <a:pt x="748" y="592"/>
                    <a:pt x="749" y="591"/>
                  </a:cubicBezTo>
                  <a:cubicBezTo>
                    <a:pt x="749" y="591"/>
                    <a:pt x="749" y="590"/>
                    <a:pt x="749" y="589"/>
                  </a:cubicBezTo>
                  <a:cubicBezTo>
                    <a:pt x="749" y="589"/>
                    <a:pt x="749" y="588"/>
                    <a:pt x="749" y="587"/>
                  </a:cubicBezTo>
                  <a:cubicBezTo>
                    <a:pt x="757" y="581"/>
                    <a:pt x="761" y="573"/>
                    <a:pt x="758" y="564"/>
                  </a:cubicBezTo>
                  <a:cubicBezTo>
                    <a:pt x="751" y="571"/>
                    <a:pt x="745" y="578"/>
                    <a:pt x="747" y="588"/>
                  </a:cubicBezTo>
                  <a:cubicBezTo>
                    <a:pt x="747" y="588"/>
                    <a:pt x="747" y="588"/>
                    <a:pt x="747" y="588"/>
                  </a:cubicBezTo>
                  <a:cubicBezTo>
                    <a:pt x="747" y="589"/>
                    <a:pt x="747" y="589"/>
                    <a:pt x="747" y="589"/>
                  </a:cubicBezTo>
                  <a:cubicBezTo>
                    <a:pt x="747" y="589"/>
                    <a:pt x="747" y="590"/>
                    <a:pt x="747" y="591"/>
                  </a:cubicBezTo>
                  <a:cubicBezTo>
                    <a:pt x="747" y="592"/>
                    <a:pt x="746" y="592"/>
                    <a:pt x="746" y="593"/>
                  </a:cubicBezTo>
                  <a:cubicBezTo>
                    <a:pt x="746" y="594"/>
                    <a:pt x="746" y="595"/>
                    <a:pt x="746" y="595"/>
                  </a:cubicBezTo>
                  <a:cubicBezTo>
                    <a:pt x="746" y="595"/>
                    <a:pt x="746" y="596"/>
                    <a:pt x="746" y="596"/>
                  </a:cubicBezTo>
                  <a:cubicBezTo>
                    <a:pt x="746" y="595"/>
                    <a:pt x="745" y="595"/>
                    <a:pt x="745" y="594"/>
                  </a:cubicBezTo>
                  <a:cubicBezTo>
                    <a:pt x="744" y="592"/>
                    <a:pt x="743" y="590"/>
                    <a:pt x="742" y="588"/>
                  </a:cubicBezTo>
                  <a:cubicBezTo>
                    <a:pt x="740" y="584"/>
                    <a:pt x="739" y="580"/>
                    <a:pt x="738" y="577"/>
                  </a:cubicBezTo>
                  <a:cubicBezTo>
                    <a:pt x="738" y="577"/>
                    <a:pt x="737" y="576"/>
                    <a:pt x="737" y="576"/>
                  </a:cubicBezTo>
                  <a:cubicBezTo>
                    <a:pt x="737" y="576"/>
                    <a:pt x="737" y="575"/>
                    <a:pt x="737" y="575"/>
                  </a:cubicBezTo>
                  <a:cubicBezTo>
                    <a:pt x="736" y="574"/>
                    <a:pt x="736" y="573"/>
                    <a:pt x="736" y="573"/>
                  </a:cubicBezTo>
                  <a:cubicBezTo>
                    <a:pt x="735" y="572"/>
                    <a:pt x="734" y="570"/>
                    <a:pt x="734" y="570"/>
                  </a:cubicBezTo>
                  <a:cubicBezTo>
                    <a:pt x="734" y="569"/>
                    <a:pt x="734" y="569"/>
                    <a:pt x="733" y="568"/>
                  </a:cubicBezTo>
                  <a:cubicBezTo>
                    <a:pt x="733" y="568"/>
                    <a:pt x="733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9"/>
                    <a:pt x="734" y="569"/>
                    <a:pt x="734" y="569"/>
                  </a:cubicBezTo>
                  <a:cubicBezTo>
                    <a:pt x="734" y="569"/>
                    <a:pt x="734" y="569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3" y="568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69"/>
                    <a:pt x="733" y="569"/>
                    <a:pt x="733" y="570"/>
                  </a:cubicBezTo>
                  <a:cubicBezTo>
                    <a:pt x="733" y="571"/>
                    <a:pt x="734" y="572"/>
                    <a:pt x="734" y="573"/>
                  </a:cubicBezTo>
                  <a:cubicBezTo>
                    <a:pt x="734" y="574"/>
                    <a:pt x="734" y="575"/>
                    <a:pt x="735" y="576"/>
                  </a:cubicBezTo>
                  <a:cubicBezTo>
                    <a:pt x="735" y="576"/>
                    <a:pt x="735" y="576"/>
                    <a:pt x="735" y="577"/>
                  </a:cubicBezTo>
                  <a:cubicBezTo>
                    <a:pt x="735" y="577"/>
                    <a:pt x="735" y="578"/>
                    <a:pt x="735" y="578"/>
                  </a:cubicBezTo>
                  <a:cubicBezTo>
                    <a:pt x="736" y="579"/>
                    <a:pt x="736" y="580"/>
                    <a:pt x="737" y="582"/>
                  </a:cubicBezTo>
                  <a:cubicBezTo>
                    <a:pt x="737" y="581"/>
                    <a:pt x="737" y="581"/>
                    <a:pt x="737" y="581"/>
                  </a:cubicBezTo>
                  <a:cubicBezTo>
                    <a:pt x="736" y="581"/>
                    <a:pt x="736" y="581"/>
                    <a:pt x="736" y="580"/>
                  </a:cubicBezTo>
                  <a:cubicBezTo>
                    <a:pt x="735" y="580"/>
                    <a:pt x="735" y="580"/>
                    <a:pt x="735" y="580"/>
                  </a:cubicBezTo>
                  <a:cubicBezTo>
                    <a:pt x="734" y="579"/>
                    <a:pt x="734" y="579"/>
                    <a:pt x="734" y="579"/>
                  </a:cubicBezTo>
                  <a:cubicBezTo>
                    <a:pt x="733" y="578"/>
                    <a:pt x="732" y="578"/>
                    <a:pt x="732" y="577"/>
                  </a:cubicBezTo>
                  <a:cubicBezTo>
                    <a:pt x="731" y="577"/>
                    <a:pt x="730" y="576"/>
                    <a:pt x="729" y="576"/>
                  </a:cubicBezTo>
                  <a:cubicBezTo>
                    <a:pt x="729" y="576"/>
                    <a:pt x="729" y="575"/>
                    <a:pt x="728" y="575"/>
                  </a:cubicBezTo>
                  <a:cubicBezTo>
                    <a:pt x="731" y="563"/>
                    <a:pt x="707" y="567"/>
                    <a:pt x="702" y="565"/>
                  </a:cubicBezTo>
                  <a:cubicBezTo>
                    <a:pt x="706" y="574"/>
                    <a:pt x="719" y="588"/>
                    <a:pt x="727" y="577"/>
                  </a:cubicBezTo>
                  <a:cubicBezTo>
                    <a:pt x="727" y="576"/>
                    <a:pt x="726" y="576"/>
                    <a:pt x="726" y="576"/>
                  </a:cubicBezTo>
                  <a:cubicBezTo>
                    <a:pt x="726" y="576"/>
                    <a:pt x="726" y="576"/>
                    <a:pt x="726" y="576"/>
                  </a:cubicBezTo>
                  <a:cubicBezTo>
                    <a:pt x="727" y="576"/>
                    <a:pt x="728" y="577"/>
                    <a:pt x="728" y="577"/>
                  </a:cubicBezTo>
                  <a:cubicBezTo>
                    <a:pt x="729" y="577"/>
                    <a:pt x="730" y="578"/>
                    <a:pt x="731" y="578"/>
                  </a:cubicBezTo>
                  <a:cubicBezTo>
                    <a:pt x="731" y="579"/>
                    <a:pt x="732" y="579"/>
                    <a:pt x="733" y="580"/>
                  </a:cubicBezTo>
                  <a:cubicBezTo>
                    <a:pt x="733" y="580"/>
                    <a:pt x="733" y="581"/>
                    <a:pt x="734" y="581"/>
                  </a:cubicBezTo>
                  <a:cubicBezTo>
                    <a:pt x="734" y="581"/>
                    <a:pt x="734" y="581"/>
                    <a:pt x="735" y="582"/>
                  </a:cubicBezTo>
                  <a:cubicBezTo>
                    <a:pt x="735" y="582"/>
                    <a:pt x="735" y="582"/>
                    <a:pt x="736" y="582"/>
                  </a:cubicBezTo>
                  <a:cubicBezTo>
                    <a:pt x="736" y="583"/>
                    <a:pt x="736" y="583"/>
                    <a:pt x="736" y="583"/>
                  </a:cubicBezTo>
                  <a:cubicBezTo>
                    <a:pt x="736" y="583"/>
                    <a:pt x="736" y="583"/>
                    <a:pt x="737" y="583"/>
                  </a:cubicBezTo>
                  <a:cubicBezTo>
                    <a:pt x="737" y="584"/>
                    <a:pt x="737" y="584"/>
                    <a:pt x="737" y="584"/>
                  </a:cubicBezTo>
                  <a:cubicBezTo>
                    <a:pt x="737" y="584"/>
                    <a:pt x="737" y="584"/>
                    <a:pt x="738" y="584"/>
                  </a:cubicBezTo>
                  <a:cubicBezTo>
                    <a:pt x="738" y="584"/>
                    <a:pt x="738" y="585"/>
                    <a:pt x="738" y="585"/>
                  </a:cubicBezTo>
                  <a:cubicBezTo>
                    <a:pt x="739" y="586"/>
                    <a:pt x="739" y="588"/>
                    <a:pt x="740" y="589"/>
                  </a:cubicBezTo>
                  <a:cubicBezTo>
                    <a:pt x="741" y="591"/>
                    <a:pt x="742" y="593"/>
                    <a:pt x="743" y="595"/>
                  </a:cubicBezTo>
                  <a:cubicBezTo>
                    <a:pt x="744" y="597"/>
                    <a:pt x="745" y="599"/>
                    <a:pt x="746" y="601"/>
                  </a:cubicBezTo>
                  <a:cubicBezTo>
                    <a:pt x="748" y="603"/>
                    <a:pt x="748" y="605"/>
                    <a:pt x="749" y="607"/>
                  </a:cubicBezTo>
                  <a:cubicBezTo>
                    <a:pt x="749" y="607"/>
                    <a:pt x="749" y="607"/>
                    <a:pt x="749" y="607"/>
                  </a:cubicBezTo>
                  <a:cubicBezTo>
                    <a:pt x="749" y="608"/>
                    <a:pt x="749" y="608"/>
                    <a:pt x="749" y="608"/>
                  </a:cubicBezTo>
                  <a:cubicBezTo>
                    <a:pt x="749" y="608"/>
                    <a:pt x="749" y="608"/>
                    <a:pt x="749" y="608"/>
                  </a:cubicBezTo>
                  <a:cubicBezTo>
                    <a:pt x="749" y="608"/>
                    <a:pt x="749" y="608"/>
                    <a:pt x="749" y="608"/>
                  </a:cubicBezTo>
                  <a:cubicBezTo>
                    <a:pt x="749" y="609"/>
                    <a:pt x="749" y="609"/>
                    <a:pt x="749" y="610"/>
                  </a:cubicBezTo>
                  <a:cubicBezTo>
                    <a:pt x="748" y="611"/>
                    <a:pt x="748" y="612"/>
                    <a:pt x="748" y="613"/>
                  </a:cubicBezTo>
                  <a:cubicBezTo>
                    <a:pt x="747" y="615"/>
                    <a:pt x="746" y="616"/>
                    <a:pt x="745" y="618"/>
                  </a:cubicBezTo>
                  <a:cubicBezTo>
                    <a:pt x="745" y="619"/>
                    <a:pt x="745" y="619"/>
                    <a:pt x="745" y="619"/>
                  </a:cubicBezTo>
                  <a:cubicBezTo>
                    <a:pt x="745" y="619"/>
                    <a:pt x="745" y="620"/>
                    <a:pt x="745" y="620"/>
                  </a:cubicBezTo>
                  <a:cubicBezTo>
                    <a:pt x="745" y="620"/>
                    <a:pt x="745" y="620"/>
                    <a:pt x="745" y="621"/>
                  </a:cubicBezTo>
                  <a:cubicBezTo>
                    <a:pt x="745" y="621"/>
                    <a:pt x="745" y="621"/>
                    <a:pt x="745" y="622"/>
                  </a:cubicBezTo>
                  <a:cubicBezTo>
                    <a:pt x="744" y="623"/>
                    <a:pt x="744" y="624"/>
                    <a:pt x="745" y="624"/>
                  </a:cubicBezTo>
                  <a:cubicBezTo>
                    <a:pt x="745" y="625"/>
                    <a:pt x="745" y="625"/>
                    <a:pt x="745" y="626"/>
                  </a:cubicBezTo>
                  <a:cubicBezTo>
                    <a:pt x="745" y="626"/>
                    <a:pt x="745" y="627"/>
                    <a:pt x="745" y="627"/>
                  </a:cubicBezTo>
                  <a:cubicBezTo>
                    <a:pt x="745" y="627"/>
                    <a:pt x="745" y="628"/>
                    <a:pt x="746" y="628"/>
                  </a:cubicBezTo>
                  <a:cubicBezTo>
                    <a:pt x="746" y="628"/>
                    <a:pt x="746" y="629"/>
                    <a:pt x="746" y="629"/>
                  </a:cubicBezTo>
                  <a:cubicBezTo>
                    <a:pt x="747" y="630"/>
                    <a:pt x="748" y="631"/>
                    <a:pt x="748" y="632"/>
                  </a:cubicBezTo>
                  <a:cubicBezTo>
                    <a:pt x="748" y="632"/>
                    <a:pt x="748" y="633"/>
                    <a:pt x="748" y="633"/>
                  </a:cubicBezTo>
                  <a:cubicBezTo>
                    <a:pt x="748" y="632"/>
                    <a:pt x="747" y="632"/>
                    <a:pt x="746" y="632"/>
                  </a:cubicBezTo>
                  <a:cubicBezTo>
                    <a:pt x="746" y="632"/>
                    <a:pt x="745" y="632"/>
                    <a:pt x="744" y="631"/>
                  </a:cubicBezTo>
                  <a:cubicBezTo>
                    <a:pt x="744" y="631"/>
                    <a:pt x="744" y="631"/>
                    <a:pt x="744" y="631"/>
                  </a:cubicBezTo>
                  <a:cubicBezTo>
                    <a:pt x="744" y="631"/>
                    <a:pt x="744" y="631"/>
                    <a:pt x="744" y="631"/>
                  </a:cubicBezTo>
                  <a:cubicBezTo>
                    <a:pt x="744" y="631"/>
                    <a:pt x="744" y="631"/>
                    <a:pt x="744" y="631"/>
                  </a:cubicBezTo>
                  <a:cubicBezTo>
                    <a:pt x="744" y="631"/>
                    <a:pt x="744" y="631"/>
                    <a:pt x="744" y="631"/>
                  </a:cubicBezTo>
                  <a:cubicBezTo>
                    <a:pt x="743" y="631"/>
                    <a:pt x="743" y="631"/>
                    <a:pt x="743" y="631"/>
                  </a:cubicBezTo>
                  <a:cubicBezTo>
                    <a:pt x="743" y="631"/>
                    <a:pt x="743" y="631"/>
                    <a:pt x="743" y="631"/>
                  </a:cubicBezTo>
                  <a:cubicBezTo>
                    <a:pt x="742" y="631"/>
                    <a:pt x="742" y="631"/>
                    <a:pt x="742" y="631"/>
                  </a:cubicBezTo>
                  <a:cubicBezTo>
                    <a:pt x="741" y="631"/>
                    <a:pt x="741" y="631"/>
                    <a:pt x="741" y="631"/>
                  </a:cubicBezTo>
                  <a:cubicBezTo>
                    <a:pt x="740" y="631"/>
                    <a:pt x="739" y="631"/>
                    <a:pt x="739" y="631"/>
                  </a:cubicBezTo>
                  <a:cubicBezTo>
                    <a:pt x="738" y="631"/>
                    <a:pt x="737" y="631"/>
                    <a:pt x="735" y="631"/>
                  </a:cubicBezTo>
                  <a:cubicBezTo>
                    <a:pt x="734" y="631"/>
                    <a:pt x="733" y="631"/>
                    <a:pt x="732" y="631"/>
                  </a:cubicBezTo>
                  <a:cubicBezTo>
                    <a:pt x="730" y="632"/>
                    <a:pt x="728" y="632"/>
                    <a:pt x="727" y="632"/>
                  </a:cubicBezTo>
                  <a:cubicBezTo>
                    <a:pt x="723" y="633"/>
                    <a:pt x="720" y="633"/>
                    <a:pt x="717" y="633"/>
                  </a:cubicBezTo>
                  <a:cubicBezTo>
                    <a:pt x="716" y="633"/>
                    <a:pt x="715" y="633"/>
                    <a:pt x="714" y="633"/>
                  </a:cubicBezTo>
                  <a:cubicBezTo>
                    <a:pt x="713" y="633"/>
                    <a:pt x="712" y="633"/>
                    <a:pt x="711" y="633"/>
                  </a:cubicBezTo>
                  <a:cubicBezTo>
                    <a:pt x="710" y="633"/>
                    <a:pt x="709" y="632"/>
                    <a:pt x="709" y="632"/>
                  </a:cubicBezTo>
                  <a:cubicBezTo>
                    <a:pt x="709" y="632"/>
                    <a:pt x="710" y="633"/>
                    <a:pt x="711" y="633"/>
                  </a:cubicBezTo>
                  <a:cubicBezTo>
                    <a:pt x="712" y="633"/>
                    <a:pt x="713" y="634"/>
                    <a:pt x="714" y="634"/>
                  </a:cubicBezTo>
                  <a:cubicBezTo>
                    <a:pt x="715" y="634"/>
                    <a:pt x="716" y="634"/>
                    <a:pt x="717" y="634"/>
                  </a:cubicBezTo>
                  <a:cubicBezTo>
                    <a:pt x="718" y="634"/>
                    <a:pt x="719" y="635"/>
                    <a:pt x="721" y="635"/>
                  </a:cubicBezTo>
                  <a:cubicBezTo>
                    <a:pt x="720" y="635"/>
                    <a:pt x="719" y="635"/>
                    <a:pt x="719" y="635"/>
                  </a:cubicBezTo>
                  <a:cubicBezTo>
                    <a:pt x="718" y="636"/>
                    <a:pt x="717" y="636"/>
                    <a:pt x="716" y="637"/>
                  </a:cubicBezTo>
                  <a:cubicBezTo>
                    <a:pt x="715" y="638"/>
                    <a:pt x="714" y="638"/>
                    <a:pt x="713" y="639"/>
                  </a:cubicBezTo>
                  <a:cubicBezTo>
                    <a:pt x="712" y="639"/>
                    <a:pt x="712" y="640"/>
                    <a:pt x="711" y="640"/>
                  </a:cubicBezTo>
                  <a:cubicBezTo>
                    <a:pt x="697" y="639"/>
                    <a:pt x="699" y="650"/>
                    <a:pt x="689" y="655"/>
                  </a:cubicBezTo>
                  <a:cubicBezTo>
                    <a:pt x="702" y="658"/>
                    <a:pt x="713" y="658"/>
                    <a:pt x="711" y="642"/>
                  </a:cubicBezTo>
                  <a:cubicBezTo>
                    <a:pt x="711" y="642"/>
                    <a:pt x="711" y="642"/>
                    <a:pt x="711" y="642"/>
                  </a:cubicBezTo>
                  <a:cubicBezTo>
                    <a:pt x="712" y="642"/>
                    <a:pt x="713" y="641"/>
                    <a:pt x="714" y="640"/>
                  </a:cubicBezTo>
                  <a:cubicBezTo>
                    <a:pt x="715" y="640"/>
                    <a:pt x="716" y="639"/>
                    <a:pt x="717" y="639"/>
                  </a:cubicBezTo>
                  <a:cubicBezTo>
                    <a:pt x="718" y="638"/>
                    <a:pt x="719" y="638"/>
                    <a:pt x="720" y="637"/>
                  </a:cubicBezTo>
                  <a:cubicBezTo>
                    <a:pt x="721" y="637"/>
                    <a:pt x="722" y="636"/>
                    <a:pt x="723" y="636"/>
                  </a:cubicBezTo>
                  <a:cubicBezTo>
                    <a:pt x="723" y="636"/>
                    <a:pt x="724" y="636"/>
                    <a:pt x="724" y="635"/>
                  </a:cubicBezTo>
                  <a:cubicBezTo>
                    <a:pt x="724" y="635"/>
                    <a:pt x="725" y="635"/>
                    <a:pt x="725" y="635"/>
                  </a:cubicBezTo>
                  <a:cubicBezTo>
                    <a:pt x="726" y="635"/>
                    <a:pt x="726" y="635"/>
                    <a:pt x="726" y="635"/>
                  </a:cubicBezTo>
                  <a:cubicBezTo>
                    <a:pt x="726" y="635"/>
                    <a:pt x="727" y="635"/>
                    <a:pt x="727" y="635"/>
                  </a:cubicBezTo>
                  <a:cubicBezTo>
                    <a:pt x="729" y="635"/>
                    <a:pt x="731" y="635"/>
                    <a:pt x="733" y="635"/>
                  </a:cubicBezTo>
                  <a:cubicBezTo>
                    <a:pt x="734" y="635"/>
                    <a:pt x="735" y="635"/>
                    <a:pt x="736" y="634"/>
                  </a:cubicBezTo>
                  <a:cubicBezTo>
                    <a:pt x="737" y="634"/>
                    <a:pt x="738" y="634"/>
                    <a:pt x="739" y="634"/>
                  </a:cubicBezTo>
                  <a:cubicBezTo>
                    <a:pt x="739" y="634"/>
                    <a:pt x="740" y="634"/>
                    <a:pt x="741" y="634"/>
                  </a:cubicBezTo>
                  <a:cubicBezTo>
                    <a:pt x="741" y="634"/>
                    <a:pt x="741" y="634"/>
                    <a:pt x="741" y="634"/>
                  </a:cubicBezTo>
                  <a:cubicBezTo>
                    <a:pt x="742" y="634"/>
                    <a:pt x="742" y="634"/>
                    <a:pt x="742" y="634"/>
                  </a:cubicBezTo>
                  <a:cubicBezTo>
                    <a:pt x="742" y="634"/>
                    <a:pt x="743" y="634"/>
                    <a:pt x="743" y="635"/>
                  </a:cubicBezTo>
                  <a:cubicBezTo>
                    <a:pt x="743" y="635"/>
                    <a:pt x="743" y="635"/>
                    <a:pt x="743" y="635"/>
                  </a:cubicBezTo>
                  <a:cubicBezTo>
                    <a:pt x="743" y="635"/>
                    <a:pt x="743" y="635"/>
                    <a:pt x="743" y="635"/>
                  </a:cubicBezTo>
                  <a:cubicBezTo>
                    <a:pt x="743" y="635"/>
                    <a:pt x="743" y="635"/>
                    <a:pt x="743" y="635"/>
                  </a:cubicBezTo>
                  <a:cubicBezTo>
                    <a:pt x="743" y="635"/>
                    <a:pt x="743" y="635"/>
                    <a:pt x="743" y="635"/>
                  </a:cubicBezTo>
                  <a:cubicBezTo>
                    <a:pt x="744" y="635"/>
                    <a:pt x="744" y="635"/>
                    <a:pt x="744" y="635"/>
                  </a:cubicBezTo>
                  <a:cubicBezTo>
                    <a:pt x="744" y="635"/>
                    <a:pt x="745" y="635"/>
                    <a:pt x="745" y="635"/>
                  </a:cubicBezTo>
                  <a:cubicBezTo>
                    <a:pt x="748" y="636"/>
                    <a:pt x="750" y="637"/>
                    <a:pt x="752" y="638"/>
                  </a:cubicBezTo>
                  <a:cubicBezTo>
                    <a:pt x="754" y="639"/>
                    <a:pt x="757" y="640"/>
                    <a:pt x="759" y="641"/>
                  </a:cubicBezTo>
                  <a:cubicBezTo>
                    <a:pt x="762" y="643"/>
                    <a:pt x="764" y="644"/>
                    <a:pt x="767" y="645"/>
                  </a:cubicBezTo>
                  <a:cubicBezTo>
                    <a:pt x="770" y="646"/>
                    <a:pt x="773" y="647"/>
                    <a:pt x="776" y="648"/>
                  </a:cubicBezTo>
                  <a:cubicBezTo>
                    <a:pt x="776" y="648"/>
                    <a:pt x="776" y="648"/>
                    <a:pt x="776" y="648"/>
                  </a:cubicBezTo>
                  <a:cubicBezTo>
                    <a:pt x="776" y="648"/>
                    <a:pt x="775" y="648"/>
                    <a:pt x="775" y="649"/>
                  </a:cubicBezTo>
                  <a:cubicBezTo>
                    <a:pt x="774" y="649"/>
                    <a:pt x="774" y="649"/>
                    <a:pt x="774" y="649"/>
                  </a:cubicBezTo>
                  <a:cubicBezTo>
                    <a:pt x="773" y="650"/>
                    <a:pt x="773" y="650"/>
                    <a:pt x="773" y="650"/>
                  </a:cubicBezTo>
                  <a:cubicBezTo>
                    <a:pt x="773" y="650"/>
                    <a:pt x="773" y="650"/>
                    <a:pt x="772" y="651"/>
                  </a:cubicBezTo>
                  <a:cubicBezTo>
                    <a:pt x="772" y="651"/>
                    <a:pt x="771" y="652"/>
                    <a:pt x="770" y="653"/>
                  </a:cubicBezTo>
                  <a:cubicBezTo>
                    <a:pt x="769" y="654"/>
                    <a:pt x="768" y="656"/>
                    <a:pt x="768" y="657"/>
                  </a:cubicBezTo>
                  <a:cubicBezTo>
                    <a:pt x="766" y="659"/>
                    <a:pt x="764" y="661"/>
                    <a:pt x="762" y="663"/>
                  </a:cubicBezTo>
                  <a:cubicBezTo>
                    <a:pt x="761" y="665"/>
                    <a:pt x="760" y="666"/>
                    <a:pt x="759" y="667"/>
                  </a:cubicBezTo>
                  <a:cubicBezTo>
                    <a:pt x="758" y="668"/>
                    <a:pt x="757" y="669"/>
                    <a:pt x="756" y="669"/>
                  </a:cubicBezTo>
                  <a:cubicBezTo>
                    <a:pt x="755" y="670"/>
                    <a:pt x="754" y="671"/>
                    <a:pt x="753" y="672"/>
                  </a:cubicBezTo>
                  <a:cubicBezTo>
                    <a:pt x="753" y="672"/>
                    <a:pt x="753" y="672"/>
                    <a:pt x="753" y="672"/>
                  </a:cubicBezTo>
                  <a:cubicBezTo>
                    <a:pt x="753" y="672"/>
                    <a:pt x="752" y="672"/>
                    <a:pt x="752" y="672"/>
                  </a:cubicBezTo>
                  <a:cubicBezTo>
                    <a:pt x="751" y="672"/>
                    <a:pt x="751" y="672"/>
                    <a:pt x="751" y="671"/>
                  </a:cubicBezTo>
                  <a:cubicBezTo>
                    <a:pt x="751" y="671"/>
                    <a:pt x="751" y="671"/>
                    <a:pt x="751" y="671"/>
                  </a:cubicBezTo>
                  <a:cubicBezTo>
                    <a:pt x="750" y="672"/>
                    <a:pt x="750" y="672"/>
                    <a:pt x="750" y="672"/>
                  </a:cubicBezTo>
                  <a:cubicBezTo>
                    <a:pt x="749" y="672"/>
                    <a:pt x="749" y="672"/>
                    <a:pt x="748" y="672"/>
                  </a:cubicBezTo>
                  <a:cubicBezTo>
                    <a:pt x="747" y="672"/>
                    <a:pt x="747" y="672"/>
                    <a:pt x="746" y="672"/>
                  </a:cubicBezTo>
                  <a:cubicBezTo>
                    <a:pt x="745" y="672"/>
                    <a:pt x="744" y="672"/>
                    <a:pt x="743" y="672"/>
                  </a:cubicBezTo>
                  <a:cubicBezTo>
                    <a:pt x="743" y="672"/>
                    <a:pt x="742" y="672"/>
                    <a:pt x="741" y="672"/>
                  </a:cubicBezTo>
                  <a:cubicBezTo>
                    <a:pt x="740" y="670"/>
                    <a:pt x="739" y="669"/>
                    <a:pt x="738" y="669"/>
                  </a:cubicBezTo>
                  <a:cubicBezTo>
                    <a:pt x="740" y="664"/>
                    <a:pt x="738" y="657"/>
                    <a:pt x="735" y="650"/>
                  </a:cubicBezTo>
                  <a:cubicBezTo>
                    <a:pt x="725" y="657"/>
                    <a:pt x="710" y="664"/>
                    <a:pt x="717" y="678"/>
                  </a:cubicBezTo>
                  <a:cubicBezTo>
                    <a:pt x="716" y="679"/>
                    <a:pt x="716" y="679"/>
                    <a:pt x="716" y="679"/>
                  </a:cubicBezTo>
                  <a:cubicBezTo>
                    <a:pt x="716" y="679"/>
                    <a:pt x="716" y="679"/>
                    <a:pt x="716" y="679"/>
                  </a:cubicBezTo>
                  <a:cubicBezTo>
                    <a:pt x="715" y="680"/>
                    <a:pt x="715" y="681"/>
                    <a:pt x="714" y="682"/>
                  </a:cubicBezTo>
                  <a:cubicBezTo>
                    <a:pt x="714" y="683"/>
                    <a:pt x="713" y="684"/>
                    <a:pt x="712" y="685"/>
                  </a:cubicBezTo>
                  <a:cubicBezTo>
                    <a:pt x="712" y="686"/>
                    <a:pt x="711" y="687"/>
                    <a:pt x="711" y="688"/>
                  </a:cubicBezTo>
                  <a:cubicBezTo>
                    <a:pt x="710" y="689"/>
                    <a:pt x="710" y="689"/>
                    <a:pt x="710" y="690"/>
                  </a:cubicBezTo>
                  <a:cubicBezTo>
                    <a:pt x="710" y="689"/>
                    <a:pt x="709" y="688"/>
                    <a:pt x="709" y="688"/>
                  </a:cubicBezTo>
                  <a:cubicBezTo>
                    <a:pt x="709" y="687"/>
                    <a:pt x="709" y="686"/>
                    <a:pt x="708" y="685"/>
                  </a:cubicBezTo>
                  <a:cubicBezTo>
                    <a:pt x="708" y="685"/>
                    <a:pt x="708" y="685"/>
                    <a:pt x="708" y="684"/>
                  </a:cubicBezTo>
                  <a:cubicBezTo>
                    <a:pt x="708" y="684"/>
                    <a:pt x="708" y="684"/>
                    <a:pt x="708" y="683"/>
                  </a:cubicBezTo>
                  <a:cubicBezTo>
                    <a:pt x="707" y="683"/>
                    <a:pt x="707" y="682"/>
                    <a:pt x="707" y="682"/>
                  </a:cubicBezTo>
                  <a:cubicBezTo>
                    <a:pt x="707" y="681"/>
                    <a:pt x="706" y="680"/>
                    <a:pt x="706" y="680"/>
                  </a:cubicBezTo>
                  <a:cubicBezTo>
                    <a:pt x="705" y="679"/>
                    <a:pt x="705" y="678"/>
                    <a:pt x="704" y="677"/>
                  </a:cubicBezTo>
                  <a:cubicBezTo>
                    <a:pt x="703" y="676"/>
                    <a:pt x="703" y="675"/>
                    <a:pt x="702" y="674"/>
                  </a:cubicBezTo>
                  <a:cubicBezTo>
                    <a:pt x="701" y="674"/>
                    <a:pt x="701" y="673"/>
                    <a:pt x="700" y="672"/>
                  </a:cubicBezTo>
                  <a:cubicBezTo>
                    <a:pt x="699" y="671"/>
                    <a:pt x="698" y="670"/>
                    <a:pt x="698" y="670"/>
                  </a:cubicBezTo>
                  <a:cubicBezTo>
                    <a:pt x="697" y="669"/>
                    <a:pt x="697" y="669"/>
                    <a:pt x="697" y="669"/>
                  </a:cubicBezTo>
                  <a:cubicBezTo>
                    <a:pt x="697" y="669"/>
                    <a:pt x="698" y="671"/>
                    <a:pt x="699" y="673"/>
                  </a:cubicBezTo>
                  <a:cubicBezTo>
                    <a:pt x="700" y="674"/>
                    <a:pt x="700" y="675"/>
                    <a:pt x="700" y="676"/>
                  </a:cubicBezTo>
                  <a:cubicBezTo>
                    <a:pt x="701" y="676"/>
                    <a:pt x="701" y="677"/>
                    <a:pt x="702" y="678"/>
                  </a:cubicBezTo>
                  <a:cubicBezTo>
                    <a:pt x="702" y="680"/>
                    <a:pt x="703" y="683"/>
                    <a:pt x="704" y="685"/>
                  </a:cubicBezTo>
                  <a:cubicBezTo>
                    <a:pt x="704" y="685"/>
                    <a:pt x="705" y="686"/>
                    <a:pt x="705" y="686"/>
                  </a:cubicBezTo>
                  <a:cubicBezTo>
                    <a:pt x="705" y="686"/>
                    <a:pt x="705" y="687"/>
                    <a:pt x="705" y="687"/>
                  </a:cubicBezTo>
                  <a:cubicBezTo>
                    <a:pt x="705" y="688"/>
                    <a:pt x="705" y="688"/>
                    <a:pt x="706" y="689"/>
                  </a:cubicBezTo>
                  <a:cubicBezTo>
                    <a:pt x="706" y="690"/>
                    <a:pt x="707" y="692"/>
                    <a:pt x="707" y="693"/>
                  </a:cubicBezTo>
                  <a:cubicBezTo>
                    <a:pt x="707" y="694"/>
                    <a:pt x="707" y="694"/>
                    <a:pt x="707" y="694"/>
                  </a:cubicBezTo>
                  <a:cubicBezTo>
                    <a:pt x="707" y="695"/>
                    <a:pt x="707" y="695"/>
                    <a:pt x="707" y="696"/>
                  </a:cubicBezTo>
                  <a:cubicBezTo>
                    <a:pt x="708" y="696"/>
                    <a:pt x="708" y="697"/>
                    <a:pt x="708" y="698"/>
                  </a:cubicBezTo>
                  <a:cubicBezTo>
                    <a:pt x="708" y="699"/>
                    <a:pt x="708" y="699"/>
                    <a:pt x="708" y="699"/>
                  </a:cubicBezTo>
                  <a:cubicBezTo>
                    <a:pt x="708" y="699"/>
                    <a:pt x="708" y="699"/>
                    <a:pt x="708" y="699"/>
                  </a:cubicBezTo>
                  <a:cubicBezTo>
                    <a:pt x="708" y="700"/>
                    <a:pt x="708" y="702"/>
                    <a:pt x="708" y="703"/>
                  </a:cubicBezTo>
                  <a:cubicBezTo>
                    <a:pt x="709" y="706"/>
                    <a:pt x="709" y="710"/>
                    <a:pt x="708" y="714"/>
                  </a:cubicBezTo>
                  <a:cubicBezTo>
                    <a:pt x="708" y="715"/>
                    <a:pt x="708" y="716"/>
                    <a:pt x="708" y="717"/>
                  </a:cubicBezTo>
                  <a:cubicBezTo>
                    <a:pt x="708" y="717"/>
                    <a:pt x="708" y="718"/>
                    <a:pt x="708" y="719"/>
                  </a:cubicBezTo>
                  <a:cubicBezTo>
                    <a:pt x="707" y="720"/>
                    <a:pt x="707" y="721"/>
                    <a:pt x="707" y="722"/>
                  </a:cubicBezTo>
                  <a:cubicBezTo>
                    <a:pt x="707" y="724"/>
                    <a:pt x="707" y="724"/>
                    <a:pt x="707" y="724"/>
                  </a:cubicBezTo>
                  <a:cubicBezTo>
                    <a:pt x="707" y="724"/>
                    <a:pt x="707" y="724"/>
                    <a:pt x="706" y="725"/>
                  </a:cubicBezTo>
                  <a:cubicBezTo>
                    <a:pt x="706" y="727"/>
                    <a:pt x="705" y="730"/>
                    <a:pt x="704" y="732"/>
                  </a:cubicBezTo>
                  <a:cubicBezTo>
                    <a:pt x="704" y="732"/>
                    <a:pt x="704" y="732"/>
                    <a:pt x="704" y="731"/>
                  </a:cubicBezTo>
                  <a:cubicBezTo>
                    <a:pt x="704" y="731"/>
                    <a:pt x="704" y="731"/>
                    <a:pt x="704" y="731"/>
                  </a:cubicBezTo>
                  <a:cubicBezTo>
                    <a:pt x="704" y="730"/>
                    <a:pt x="703" y="730"/>
                    <a:pt x="703" y="729"/>
                  </a:cubicBezTo>
                  <a:cubicBezTo>
                    <a:pt x="703" y="729"/>
                    <a:pt x="703" y="729"/>
                    <a:pt x="702" y="728"/>
                  </a:cubicBezTo>
                  <a:cubicBezTo>
                    <a:pt x="702" y="728"/>
                    <a:pt x="702" y="728"/>
                    <a:pt x="702" y="728"/>
                  </a:cubicBezTo>
                  <a:cubicBezTo>
                    <a:pt x="702" y="727"/>
                    <a:pt x="702" y="727"/>
                    <a:pt x="702" y="727"/>
                  </a:cubicBezTo>
                  <a:cubicBezTo>
                    <a:pt x="701" y="726"/>
                    <a:pt x="701" y="726"/>
                    <a:pt x="701" y="725"/>
                  </a:cubicBezTo>
                  <a:cubicBezTo>
                    <a:pt x="700" y="725"/>
                    <a:pt x="699" y="724"/>
                    <a:pt x="698" y="723"/>
                  </a:cubicBezTo>
                  <a:cubicBezTo>
                    <a:pt x="698" y="722"/>
                    <a:pt x="697" y="721"/>
                    <a:pt x="696" y="721"/>
                  </a:cubicBezTo>
                  <a:cubicBezTo>
                    <a:pt x="696" y="720"/>
                    <a:pt x="695" y="720"/>
                    <a:pt x="695" y="720"/>
                  </a:cubicBezTo>
                  <a:cubicBezTo>
                    <a:pt x="698" y="705"/>
                    <a:pt x="674" y="707"/>
                    <a:pt x="665" y="709"/>
                  </a:cubicBezTo>
                  <a:cubicBezTo>
                    <a:pt x="673" y="714"/>
                    <a:pt x="676" y="737"/>
                    <a:pt x="693" y="723"/>
                  </a:cubicBezTo>
                  <a:cubicBezTo>
                    <a:pt x="692" y="721"/>
                    <a:pt x="692" y="721"/>
                    <a:pt x="692" y="721"/>
                  </a:cubicBezTo>
                  <a:cubicBezTo>
                    <a:pt x="693" y="722"/>
                    <a:pt x="693" y="722"/>
                    <a:pt x="694" y="723"/>
                  </a:cubicBezTo>
                  <a:cubicBezTo>
                    <a:pt x="694" y="722"/>
                    <a:pt x="694" y="722"/>
                    <a:pt x="694" y="722"/>
                  </a:cubicBezTo>
                  <a:cubicBezTo>
                    <a:pt x="694" y="722"/>
                    <a:pt x="695" y="722"/>
                    <a:pt x="695" y="722"/>
                  </a:cubicBezTo>
                  <a:cubicBezTo>
                    <a:pt x="695" y="723"/>
                    <a:pt x="696" y="723"/>
                    <a:pt x="697" y="724"/>
                  </a:cubicBezTo>
                  <a:cubicBezTo>
                    <a:pt x="698" y="725"/>
                    <a:pt x="699" y="726"/>
                    <a:pt x="699" y="727"/>
                  </a:cubicBezTo>
                  <a:cubicBezTo>
                    <a:pt x="700" y="727"/>
                    <a:pt x="700" y="728"/>
                    <a:pt x="700" y="728"/>
                  </a:cubicBezTo>
                  <a:cubicBezTo>
                    <a:pt x="700" y="728"/>
                    <a:pt x="700" y="728"/>
                    <a:pt x="701" y="729"/>
                  </a:cubicBezTo>
                  <a:cubicBezTo>
                    <a:pt x="701" y="729"/>
                    <a:pt x="701" y="729"/>
                    <a:pt x="701" y="729"/>
                  </a:cubicBezTo>
                  <a:cubicBezTo>
                    <a:pt x="701" y="730"/>
                    <a:pt x="701" y="730"/>
                    <a:pt x="702" y="730"/>
                  </a:cubicBezTo>
                  <a:cubicBezTo>
                    <a:pt x="702" y="731"/>
                    <a:pt x="702" y="731"/>
                    <a:pt x="702" y="732"/>
                  </a:cubicBezTo>
                  <a:cubicBezTo>
                    <a:pt x="702" y="732"/>
                    <a:pt x="702" y="732"/>
                    <a:pt x="702" y="732"/>
                  </a:cubicBezTo>
                  <a:cubicBezTo>
                    <a:pt x="702" y="732"/>
                    <a:pt x="703" y="733"/>
                    <a:pt x="703" y="733"/>
                  </a:cubicBezTo>
                  <a:cubicBezTo>
                    <a:pt x="703" y="733"/>
                    <a:pt x="703" y="733"/>
                    <a:pt x="703" y="734"/>
                  </a:cubicBezTo>
                  <a:cubicBezTo>
                    <a:pt x="703" y="734"/>
                    <a:pt x="703" y="734"/>
                    <a:pt x="703" y="734"/>
                  </a:cubicBezTo>
                  <a:cubicBezTo>
                    <a:pt x="703" y="735"/>
                    <a:pt x="703" y="735"/>
                    <a:pt x="703" y="736"/>
                  </a:cubicBezTo>
                  <a:cubicBezTo>
                    <a:pt x="702" y="737"/>
                    <a:pt x="702" y="738"/>
                    <a:pt x="702" y="738"/>
                  </a:cubicBezTo>
                  <a:cubicBezTo>
                    <a:pt x="701" y="739"/>
                    <a:pt x="701" y="740"/>
                    <a:pt x="700" y="741"/>
                  </a:cubicBezTo>
                  <a:cubicBezTo>
                    <a:pt x="700" y="742"/>
                    <a:pt x="699" y="743"/>
                    <a:pt x="699" y="743"/>
                  </a:cubicBezTo>
                  <a:cubicBezTo>
                    <a:pt x="698" y="744"/>
                    <a:pt x="698" y="745"/>
                    <a:pt x="697" y="746"/>
                  </a:cubicBezTo>
                  <a:cubicBezTo>
                    <a:pt x="697" y="747"/>
                    <a:pt x="696" y="748"/>
                    <a:pt x="695" y="750"/>
                  </a:cubicBezTo>
                  <a:cubicBezTo>
                    <a:pt x="674" y="750"/>
                    <a:pt x="652" y="745"/>
                    <a:pt x="629" y="751"/>
                  </a:cubicBezTo>
                  <a:cubicBezTo>
                    <a:pt x="650" y="751"/>
                    <a:pt x="673" y="756"/>
                    <a:pt x="693" y="758"/>
                  </a:cubicBezTo>
                  <a:cubicBezTo>
                    <a:pt x="693" y="761"/>
                    <a:pt x="693" y="764"/>
                    <a:pt x="694" y="766"/>
                  </a:cubicBezTo>
                  <a:cubicBezTo>
                    <a:pt x="694" y="767"/>
                    <a:pt x="694" y="768"/>
                    <a:pt x="695" y="768"/>
                  </a:cubicBezTo>
                  <a:cubicBezTo>
                    <a:pt x="695" y="769"/>
                    <a:pt x="695" y="769"/>
                    <a:pt x="696" y="770"/>
                  </a:cubicBezTo>
                  <a:cubicBezTo>
                    <a:pt x="696" y="771"/>
                    <a:pt x="696" y="771"/>
                    <a:pt x="697" y="772"/>
                  </a:cubicBezTo>
                  <a:cubicBezTo>
                    <a:pt x="697" y="772"/>
                    <a:pt x="697" y="773"/>
                    <a:pt x="698" y="773"/>
                  </a:cubicBezTo>
                  <a:cubicBezTo>
                    <a:pt x="699" y="774"/>
                    <a:pt x="699" y="775"/>
                    <a:pt x="700" y="776"/>
                  </a:cubicBezTo>
                  <a:cubicBezTo>
                    <a:pt x="698" y="774"/>
                    <a:pt x="695" y="772"/>
                    <a:pt x="693" y="771"/>
                  </a:cubicBezTo>
                  <a:cubicBezTo>
                    <a:pt x="689" y="768"/>
                    <a:pt x="686" y="766"/>
                    <a:pt x="682" y="765"/>
                  </a:cubicBezTo>
                  <a:cubicBezTo>
                    <a:pt x="680" y="764"/>
                    <a:pt x="678" y="763"/>
                    <a:pt x="675" y="762"/>
                  </a:cubicBezTo>
                  <a:cubicBezTo>
                    <a:pt x="675" y="762"/>
                    <a:pt x="673" y="762"/>
                    <a:pt x="672" y="762"/>
                  </a:cubicBezTo>
                  <a:cubicBezTo>
                    <a:pt x="671" y="761"/>
                    <a:pt x="670" y="761"/>
                    <a:pt x="669" y="761"/>
                  </a:cubicBezTo>
                  <a:cubicBezTo>
                    <a:pt x="665" y="760"/>
                    <a:pt x="660" y="760"/>
                    <a:pt x="656" y="760"/>
                  </a:cubicBezTo>
                  <a:cubicBezTo>
                    <a:pt x="648" y="759"/>
                    <a:pt x="640" y="757"/>
                    <a:pt x="632" y="755"/>
                  </a:cubicBezTo>
                  <a:cubicBezTo>
                    <a:pt x="628" y="754"/>
                    <a:pt x="625" y="753"/>
                    <a:pt x="621" y="751"/>
                  </a:cubicBezTo>
                  <a:cubicBezTo>
                    <a:pt x="618" y="750"/>
                    <a:pt x="614" y="749"/>
                    <a:pt x="611" y="747"/>
                  </a:cubicBezTo>
                  <a:cubicBezTo>
                    <a:pt x="609" y="747"/>
                    <a:pt x="607" y="746"/>
                    <a:pt x="605" y="745"/>
                  </a:cubicBezTo>
                  <a:cubicBezTo>
                    <a:pt x="605" y="745"/>
                    <a:pt x="604" y="745"/>
                    <a:pt x="604" y="744"/>
                  </a:cubicBezTo>
                  <a:cubicBezTo>
                    <a:pt x="604" y="743"/>
                    <a:pt x="603" y="741"/>
                    <a:pt x="603" y="739"/>
                  </a:cubicBezTo>
                  <a:cubicBezTo>
                    <a:pt x="603" y="739"/>
                    <a:pt x="603" y="738"/>
                    <a:pt x="602" y="738"/>
                  </a:cubicBezTo>
                  <a:cubicBezTo>
                    <a:pt x="602" y="737"/>
                    <a:pt x="602" y="737"/>
                    <a:pt x="602" y="736"/>
                  </a:cubicBezTo>
                  <a:cubicBezTo>
                    <a:pt x="602" y="735"/>
                    <a:pt x="602" y="734"/>
                    <a:pt x="602" y="733"/>
                  </a:cubicBezTo>
                  <a:cubicBezTo>
                    <a:pt x="601" y="732"/>
                    <a:pt x="601" y="731"/>
                    <a:pt x="602" y="729"/>
                  </a:cubicBezTo>
                  <a:cubicBezTo>
                    <a:pt x="602" y="729"/>
                    <a:pt x="602" y="729"/>
                    <a:pt x="602" y="728"/>
                  </a:cubicBezTo>
                  <a:cubicBezTo>
                    <a:pt x="602" y="728"/>
                    <a:pt x="602" y="728"/>
                    <a:pt x="602" y="727"/>
                  </a:cubicBezTo>
                  <a:cubicBezTo>
                    <a:pt x="602" y="727"/>
                    <a:pt x="602" y="727"/>
                    <a:pt x="602" y="726"/>
                  </a:cubicBezTo>
                  <a:cubicBezTo>
                    <a:pt x="602" y="726"/>
                    <a:pt x="602" y="726"/>
                    <a:pt x="602" y="725"/>
                  </a:cubicBezTo>
                  <a:cubicBezTo>
                    <a:pt x="603" y="723"/>
                    <a:pt x="605" y="720"/>
                    <a:pt x="606" y="717"/>
                  </a:cubicBezTo>
                  <a:cubicBezTo>
                    <a:pt x="607" y="715"/>
                    <a:pt x="608" y="714"/>
                    <a:pt x="608" y="712"/>
                  </a:cubicBezTo>
                  <a:cubicBezTo>
                    <a:pt x="608" y="711"/>
                    <a:pt x="609" y="710"/>
                    <a:pt x="609" y="709"/>
                  </a:cubicBezTo>
                  <a:cubicBezTo>
                    <a:pt x="609" y="708"/>
                    <a:pt x="609" y="708"/>
                    <a:pt x="609" y="708"/>
                  </a:cubicBezTo>
                  <a:cubicBezTo>
                    <a:pt x="609" y="708"/>
                    <a:pt x="609" y="708"/>
                    <a:pt x="609" y="708"/>
                  </a:cubicBezTo>
                  <a:cubicBezTo>
                    <a:pt x="609" y="707"/>
                    <a:pt x="609" y="707"/>
                    <a:pt x="609" y="707"/>
                  </a:cubicBezTo>
                  <a:cubicBezTo>
                    <a:pt x="609" y="707"/>
                    <a:pt x="609" y="707"/>
                    <a:pt x="609" y="706"/>
                  </a:cubicBezTo>
                  <a:cubicBezTo>
                    <a:pt x="608" y="703"/>
                    <a:pt x="607" y="699"/>
                    <a:pt x="605" y="697"/>
                  </a:cubicBezTo>
                  <a:cubicBezTo>
                    <a:pt x="605" y="696"/>
                    <a:pt x="604" y="695"/>
                    <a:pt x="604" y="695"/>
                  </a:cubicBezTo>
                  <a:cubicBezTo>
                    <a:pt x="604" y="695"/>
                    <a:pt x="604" y="694"/>
                    <a:pt x="604" y="694"/>
                  </a:cubicBezTo>
                  <a:cubicBezTo>
                    <a:pt x="604" y="694"/>
                    <a:pt x="605" y="694"/>
                    <a:pt x="604" y="693"/>
                  </a:cubicBezTo>
                  <a:cubicBezTo>
                    <a:pt x="604" y="693"/>
                    <a:pt x="604" y="693"/>
                    <a:pt x="605" y="693"/>
                  </a:cubicBezTo>
                  <a:cubicBezTo>
                    <a:pt x="605" y="692"/>
                    <a:pt x="605" y="691"/>
                    <a:pt x="605" y="690"/>
                  </a:cubicBezTo>
                  <a:cubicBezTo>
                    <a:pt x="605" y="689"/>
                    <a:pt x="605" y="688"/>
                    <a:pt x="605" y="687"/>
                  </a:cubicBezTo>
                  <a:cubicBezTo>
                    <a:pt x="605" y="686"/>
                    <a:pt x="605" y="685"/>
                    <a:pt x="606" y="684"/>
                  </a:cubicBezTo>
                  <a:cubicBezTo>
                    <a:pt x="606" y="683"/>
                    <a:pt x="606" y="682"/>
                    <a:pt x="606" y="681"/>
                  </a:cubicBezTo>
                  <a:cubicBezTo>
                    <a:pt x="607" y="680"/>
                    <a:pt x="607" y="679"/>
                    <a:pt x="607" y="678"/>
                  </a:cubicBezTo>
                  <a:cubicBezTo>
                    <a:pt x="618" y="668"/>
                    <a:pt x="626" y="655"/>
                    <a:pt x="620" y="642"/>
                  </a:cubicBezTo>
                  <a:cubicBezTo>
                    <a:pt x="610" y="654"/>
                    <a:pt x="601" y="665"/>
                    <a:pt x="603" y="680"/>
                  </a:cubicBezTo>
                  <a:cubicBezTo>
                    <a:pt x="604" y="680"/>
                    <a:pt x="604" y="680"/>
                    <a:pt x="604" y="680"/>
                  </a:cubicBezTo>
                  <a:cubicBezTo>
                    <a:pt x="604" y="680"/>
                    <a:pt x="604" y="680"/>
                    <a:pt x="604" y="681"/>
                  </a:cubicBezTo>
                  <a:cubicBezTo>
                    <a:pt x="603" y="682"/>
                    <a:pt x="603" y="683"/>
                    <a:pt x="603" y="684"/>
                  </a:cubicBezTo>
                  <a:cubicBezTo>
                    <a:pt x="603" y="685"/>
                    <a:pt x="603" y="686"/>
                    <a:pt x="602" y="687"/>
                  </a:cubicBezTo>
                  <a:cubicBezTo>
                    <a:pt x="602" y="688"/>
                    <a:pt x="602" y="689"/>
                    <a:pt x="602" y="690"/>
                  </a:cubicBezTo>
                  <a:cubicBezTo>
                    <a:pt x="602" y="691"/>
                    <a:pt x="602" y="691"/>
                    <a:pt x="602" y="691"/>
                  </a:cubicBezTo>
                  <a:cubicBezTo>
                    <a:pt x="601" y="690"/>
                    <a:pt x="601" y="689"/>
                    <a:pt x="600" y="689"/>
                  </a:cubicBezTo>
                  <a:cubicBezTo>
                    <a:pt x="599" y="686"/>
                    <a:pt x="598" y="683"/>
                    <a:pt x="596" y="680"/>
                  </a:cubicBezTo>
                  <a:cubicBezTo>
                    <a:pt x="594" y="675"/>
                    <a:pt x="592" y="670"/>
                    <a:pt x="590" y="665"/>
                  </a:cubicBezTo>
                  <a:cubicBezTo>
                    <a:pt x="590" y="665"/>
                    <a:pt x="590" y="664"/>
                    <a:pt x="590" y="663"/>
                  </a:cubicBezTo>
                  <a:cubicBezTo>
                    <a:pt x="590" y="663"/>
                    <a:pt x="589" y="662"/>
                    <a:pt x="589" y="662"/>
                  </a:cubicBezTo>
                  <a:cubicBezTo>
                    <a:pt x="589" y="661"/>
                    <a:pt x="588" y="660"/>
                    <a:pt x="588" y="659"/>
                  </a:cubicBezTo>
                  <a:cubicBezTo>
                    <a:pt x="587" y="657"/>
                    <a:pt x="586" y="656"/>
                    <a:pt x="585" y="655"/>
                  </a:cubicBezTo>
                  <a:cubicBezTo>
                    <a:pt x="585" y="654"/>
                    <a:pt x="585" y="653"/>
                    <a:pt x="585" y="653"/>
                  </a:cubicBezTo>
                  <a:cubicBezTo>
                    <a:pt x="585" y="653"/>
                    <a:pt x="585" y="653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3"/>
                    <a:pt x="585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2"/>
                    <a:pt x="586" y="653"/>
                    <a:pt x="586" y="653"/>
                  </a:cubicBezTo>
                  <a:cubicBezTo>
                    <a:pt x="585" y="653"/>
                    <a:pt x="585" y="653"/>
                    <a:pt x="585" y="653"/>
                  </a:cubicBezTo>
                  <a:cubicBezTo>
                    <a:pt x="585" y="653"/>
                    <a:pt x="585" y="653"/>
                    <a:pt x="586" y="653"/>
                  </a:cubicBezTo>
                  <a:cubicBezTo>
                    <a:pt x="586" y="653"/>
                    <a:pt x="586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4" y="652"/>
                    <a:pt x="584" y="652"/>
                    <a:pt x="584" y="652"/>
                  </a:cubicBezTo>
                  <a:cubicBezTo>
                    <a:pt x="584" y="652"/>
                    <a:pt x="584" y="652"/>
                    <a:pt x="584" y="652"/>
                  </a:cubicBezTo>
                  <a:cubicBezTo>
                    <a:pt x="584" y="652"/>
                    <a:pt x="584" y="652"/>
                    <a:pt x="584" y="652"/>
                  </a:cubicBezTo>
                  <a:cubicBezTo>
                    <a:pt x="584" y="652"/>
                    <a:pt x="584" y="653"/>
                    <a:pt x="584" y="653"/>
                  </a:cubicBezTo>
                  <a:cubicBezTo>
                    <a:pt x="584" y="654"/>
                    <a:pt x="584" y="655"/>
                    <a:pt x="584" y="655"/>
                  </a:cubicBezTo>
                  <a:cubicBezTo>
                    <a:pt x="584" y="657"/>
                    <a:pt x="585" y="658"/>
                    <a:pt x="585" y="660"/>
                  </a:cubicBezTo>
                  <a:cubicBezTo>
                    <a:pt x="585" y="661"/>
                    <a:pt x="586" y="662"/>
                    <a:pt x="586" y="663"/>
                  </a:cubicBezTo>
                  <a:cubicBezTo>
                    <a:pt x="586" y="664"/>
                    <a:pt x="586" y="664"/>
                    <a:pt x="586" y="665"/>
                  </a:cubicBezTo>
                  <a:cubicBezTo>
                    <a:pt x="587" y="666"/>
                    <a:pt x="587" y="666"/>
                    <a:pt x="587" y="667"/>
                  </a:cubicBezTo>
                  <a:cubicBezTo>
                    <a:pt x="588" y="668"/>
                    <a:pt x="588" y="670"/>
                    <a:pt x="589" y="672"/>
                  </a:cubicBezTo>
                  <a:cubicBezTo>
                    <a:pt x="589" y="672"/>
                    <a:pt x="589" y="671"/>
                    <a:pt x="589" y="671"/>
                  </a:cubicBezTo>
                  <a:cubicBezTo>
                    <a:pt x="588" y="671"/>
                    <a:pt x="588" y="671"/>
                    <a:pt x="587" y="670"/>
                  </a:cubicBezTo>
                  <a:cubicBezTo>
                    <a:pt x="587" y="670"/>
                    <a:pt x="586" y="670"/>
                    <a:pt x="586" y="669"/>
                  </a:cubicBezTo>
                  <a:cubicBezTo>
                    <a:pt x="585" y="669"/>
                    <a:pt x="585" y="668"/>
                    <a:pt x="584" y="668"/>
                  </a:cubicBezTo>
                  <a:cubicBezTo>
                    <a:pt x="583" y="667"/>
                    <a:pt x="582" y="667"/>
                    <a:pt x="581" y="666"/>
                  </a:cubicBezTo>
                  <a:cubicBezTo>
                    <a:pt x="580" y="665"/>
                    <a:pt x="579" y="665"/>
                    <a:pt x="578" y="664"/>
                  </a:cubicBezTo>
                  <a:cubicBezTo>
                    <a:pt x="578" y="664"/>
                    <a:pt x="577" y="664"/>
                    <a:pt x="577" y="664"/>
                  </a:cubicBezTo>
                  <a:cubicBezTo>
                    <a:pt x="581" y="645"/>
                    <a:pt x="546" y="655"/>
                    <a:pt x="538" y="654"/>
                  </a:cubicBezTo>
                  <a:cubicBezTo>
                    <a:pt x="544" y="666"/>
                    <a:pt x="562" y="685"/>
                    <a:pt x="575" y="667"/>
                  </a:cubicBezTo>
                  <a:cubicBezTo>
                    <a:pt x="575" y="666"/>
                    <a:pt x="574" y="665"/>
                    <a:pt x="573" y="665"/>
                  </a:cubicBezTo>
                  <a:cubicBezTo>
                    <a:pt x="573" y="665"/>
                    <a:pt x="573" y="665"/>
                    <a:pt x="573" y="665"/>
                  </a:cubicBezTo>
                  <a:cubicBezTo>
                    <a:pt x="574" y="665"/>
                    <a:pt x="576" y="666"/>
                    <a:pt x="577" y="666"/>
                  </a:cubicBezTo>
                  <a:cubicBezTo>
                    <a:pt x="578" y="667"/>
                    <a:pt x="579" y="668"/>
                    <a:pt x="580" y="668"/>
                  </a:cubicBezTo>
                  <a:cubicBezTo>
                    <a:pt x="581" y="669"/>
                    <a:pt x="582" y="669"/>
                    <a:pt x="583" y="670"/>
                  </a:cubicBezTo>
                  <a:cubicBezTo>
                    <a:pt x="583" y="670"/>
                    <a:pt x="584" y="671"/>
                    <a:pt x="584" y="671"/>
                  </a:cubicBezTo>
                  <a:cubicBezTo>
                    <a:pt x="585" y="671"/>
                    <a:pt x="585" y="672"/>
                    <a:pt x="586" y="672"/>
                  </a:cubicBezTo>
                  <a:cubicBezTo>
                    <a:pt x="586" y="672"/>
                    <a:pt x="586" y="673"/>
                    <a:pt x="587" y="673"/>
                  </a:cubicBezTo>
                  <a:cubicBezTo>
                    <a:pt x="587" y="673"/>
                    <a:pt x="588" y="674"/>
                    <a:pt x="588" y="674"/>
                  </a:cubicBezTo>
                  <a:cubicBezTo>
                    <a:pt x="588" y="674"/>
                    <a:pt x="588" y="674"/>
                    <a:pt x="588" y="675"/>
                  </a:cubicBezTo>
                  <a:cubicBezTo>
                    <a:pt x="589" y="675"/>
                    <a:pt x="589" y="675"/>
                    <a:pt x="589" y="675"/>
                  </a:cubicBezTo>
                  <a:cubicBezTo>
                    <a:pt x="589" y="675"/>
                    <a:pt x="590" y="676"/>
                    <a:pt x="590" y="676"/>
                  </a:cubicBezTo>
                  <a:cubicBezTo>
                    <a:pt x="590" y="676"/>
                    <a:pt x="590" y="676"/>
                    <a:pt x="591" y="676"/>
                  </a:cubicBezTo>
                  <a:cubicBezTo>
                    <a:pt x="591" y="678"/>
                    <a:pt x="592" y="680"/>
                    <a:pt x="593" y="682"/>
                  </a:cubicBezTo>
                  <a:cubicBezTo>
                    <a:pt x="594" y="685"/>
                    <a:pt x="596" y="688"/>
                    <a:pt x="597" y="690"/>
                  </a:cubicBezTo>
                  <a:cubicBezTo>
                    <a:pt x="599" y="693"/>
                    <a:pt x="601" y="696"/>
                    <a:pt x="602" y="699"/>
                  </a:cubicBezTo>
                  <a:cubicBezTo>
                    <a:pt x="604" y="701"/>
                    <a:pt x="605" y="704"/>
                    <a:pt x="605" y="707"/>
                  </a:cubicBezTo>
                  <a:cubicBezTo>
                    <a:pt x="605" y="708"/>
                    <a:pt x="605" y="708"/>
                    <a:pt x="605" y="708"/>
                  </a:cubicBezTo>
                  <a:cubicBezTo>
                    <a:pt x="605" y="708"/>
                    <a:pt x="605" y="708"/>
                    <a:pt x="605" y="708"/>
                  </a:cubicBezTo>
                  <a:cubicBezTo>
                    <a:pt x="605" y="708"/>
                    <a:pt x="605" y="708"/>
                    <a:pt x="605" y="709"/>
                  </a:cubicBezTo>
                  <a:cubicBezTo>
                    <a:pt x="605" y="709"/>
                    <a:pt x="605" y="709"/>
                    <a:pt x="605" y="709"/>
                  </a:cubicBezTo>
                  <a:cubicBezTo>
                    <a:pt x="605" y="710"/>
                    <a:pt x="605" y="711"/>
                    <a:pt x="605" y="711"/>
                  </a:cubicBezTo>
                  <a:cubicBezTo>
                    <a:pt x="604" y="713"/>
                    <a:pt x="604" y="714"/>
                    <a:pt x="603" y="716"/>
                  </a:cubicBezTo>
                  <a:cubicBezTo>
                    <a:pt x="602" y="719"/>
                    <a:pt x="600" y="722"/>
                    <a:pt x="599" y="725"/>
                  </a:cubicBezTo>
                  <a:cubicBezTo>
                    <a:pt x="599" y="725"/>
                    <a:pt x="599" y="726"/>
                    <a:pt x="599" y="726"/>
                  </a:cubicBezTo>
                  <a:cubicBezTo>
                    <a:pt x="599" y="726"/>
                    <a:pt x="599" y="727"/>
                    <a:pt x="599" y="727"/>
                  </a:cubicBezTo>
                  <a:cubicBezTo>
                    <a:pt x="598" y="727"/>
                    <a:pt x="598" y="728"/>
                    <a:pt x="598" y="728"/>
                  </a:cubicBezTo>
                  <a:cubicBezTo>
                    <a:pt x="598" y="729"/>
                    <a:pt x="598" y="729"/>
                    <a:pt x="598" y="729"/>
                  </a:cubicBezTo>
                  <a:cubicBezTo>
                    <a:pt x="598" y="731"/>
                    <a:pt x="598" y="732"/>
                    <a:pt x="598" y="734"/>
                  </a:cubicBezTo>
                  <a:cubicBezTo>
                    <a:pt x="598" y="734"/>
                    <a:pt x="598" y="735"/>
                    <a:pt x="598" y="736"/>
                  </a:cubicBezTo>
                  <a:cubicBezTo>
                    <a:pt x="598" y="736"/>
                    <a:pt x="599" y="737"/>
                    <a:pt x="599" y="737"/>
                  </a:cubicBezTo>
                  <a:cubicBezTo>
                    <a:pt x="599" y="738"/>
                    <a:pt x="599" y="738"/>
                    <a:pt x="599" y="739"/>
                  </a:cubicBezTo>
                  <a:cubicBezTo>
                    <a:pt x="600" y="739"/>
                    <a:pt x="600" y="740"/>
                    <a:pt x="600" y="740"/>
                  </a:cubicBezTo>
                  <a:cubicBezTo>
                    <a:pt x="601" y="742"/>
                    <a:pt x="602" y="744"/>
                    <a:pt x="603" y="745"/>
                  </a:cubicBezTo>
                  <a:cubicBezTo>
                    <a:pt x="603" y="745"/>
                    <a:pt x="603" y="745"/>
                    <a:pt x="603" y="745"/>
                  </a:cubicBezTo>
                  <a:cubicBezTo>
                    <a:pt x="602" y="745"/>
                    <a:pt x="601" y="745"/>
                    <a:pt x="600" y="744"/>
                  </a:cubicBezTo>
                  <a:cubicBezTo>
                    <a:pt x="599" y="744"/>
                    <a:pt x="598" y="744"/>
                    <a:pt x="598" y="744"/>
                  </a:cubicBezTo>
                  <a:cubicBezTo>
                    <a:pt x="597" y="744"/>
                    <a:pt x="597" y="744"/>
                    <a:pt x="597" y="744"/>
                  </a:cubicBezTo>
                  <a:cubicBezTo>
                    <a:pt x="597" y="744"/>
                    <a:pt x="597" y="744"/>
                    <a:pt x="597" y="744"/>
                  </a:cubicBezTo>
                  <a:cubicBezTo>
                    <a:pt x="597" y="744"/>
                    <a:pt x="597" y="744"/>
                    <a:pt x="597" y="744"/>
                  </a:cubicBezTo>
                  <a:cubicBezTo>
                    <a:pt x="597" y="744"/>
                    <a:pt x="597" y="744"/>
                    <a:pt x="596" y="744"/>
                  </a:cubicBezTo>
                  <a:cubicBezTo>
                    <a:pt x="596" y="744"/>
                    <a:pt x="596" y="744"/>
                    <a:pt x="596" y="744"/>
                  </a:cubicBezTo>
                  <a:cubicBezTo>
                    <a:pt x="596" y="744"/>
                    <a:pt x="595" y="744"/>
                    <a:pt x="595" y="744"/>
                  </a:cubicBezTo>
                  <a:cubicBezTo>
                    <a:pt x="594" y="744"/>
                    <a:pt x="594" y="744"/>
                    <a:pt x="593" y="744"/>
                  </a:cubicBezTo>
                  <a:cubicBezTo>
                    <a:pt x="593" y="744"/>
                    <a:pt x="592" y="744"/>
                    <a:pt x="592" y="744"/>
                  </a:cubicBezTo>
                  <a:cubicBezTo>
                    <a:pt x="591" y="744"/>
                    <a:pt x="590" y="744"/>
                    <a:pt x="589" y="744"/>
                  </a:cubicBezTo>
                  <a:cubicBezTo>
                    <a:pt x="588" y="744"/>
                    <a:pt x="586" y="745"/>
                    <a:pt x="584" y="745"/>
                  </a:cubicBezTo>
                  <a:cubicBezTo>
                    <a:pt x="583" y="745"/>
                    <a:pt x="581" y="746"/>
                    <a:pt x="580" y="746"/>
                  </a:cubicBezTo>
                  <a:cubicBezTo>
                    <a:pt x="577" y="747"/>
                    <a:pt x="574" y="748"/>
                    <a:pt x="571" y="748"/>
                  </a:cubicBezTo>
                  <a:cubicBezTo>
                    <a:pt x="566" y="750"/>
                    <a:pt x="561" y="751"/>
                    <a:pt x="557" y="751"/>
                  </a:cubicBezTo>
                  <a:cubicBezTo>
                    <a:pt x="555" y="751"/>
                    <a:pt x="554" y="751"/>
                    <a:pt x="552" y="752"/>
                  </a:cubicBezTo>
                  <a:cubicBezTo>
                    <a:pt x="551" y="752"/>
                    <a:pt x="549" y="752"/>
                    <a:pt x="548" y="752"/>
                  </a:cubicBezTo>
                  <a:cubicBezTo>
                    <a:pt x="546" y="751"/>
                    <a:pt x="545" y="751"/>
                    <a:pt x="545" y="751"/>
                  </a:cubicBezTo>
                  <a:cubicBezTo>
                    <a:pt x="545" y="751"/>
                    <a:pt x="546" y="752"/>
                    <a:pt x="548" y="752"/>
                  </a:cubicBezTo>
                  <a:cubicBezTo>
                    <a:pt x="549" y="752"/>
                    <a:pt x="550" y="753"/>
                    <a:pt x="552" y="753"/>
                  </a:cubicBezTo>
                  <a:cubicBezTo>
                    <a:pt x="553" y="753"/>
                    <a:pt x="555" y="753"/>
                    <a:pt x="557" y="753"/>
                  </a:cubicBezTo>
                  <a:cubicBezTo>
                    <a:pt x="559" y="753"/>
                    <a:pt x="560" y="753"/>
                    <a:pt x="562" y="753"/>
                  </a:cubicBezTo>
                  <a:cubicBezTo>
                    <a:pt x="561" y="753"/>
                    <a:pt x="560" y="754"/>
                    <a:pt x="560" y="754"/>
                  </a:cubicBezTo>
                  <a:cubicBezTo>
                    <a:pt x="558" y="755"/>
                    <a:pt x="557" y="756"/>
                    <a:pt x="555" y="757"/>
                  </a:cubicBezTo>
                  <a:cubicBezTo>
                    <a:pt x="554" y="758"/>
                    <a:pt x="552" y="759"/>
                    <a:pt x="551" y="760"/>
                  </a:cubicBezTo>
                  <a:cubicBezTo>
                    <a:pt x="550" y="761"/>
                    <a:pt x="549" y="762"/>
                    <a:pt x="548" y="763"/>
                  </a:cubicBezTo>
                  <a:cubicBezTo>
                    <a:pt x="536" y="763"/>
                    <a:pt x="531" y="768"/>
                    <a:pt x="527" y="774"/>
                  </a:cubicBezTo>
                  <a:cubicBezTo>
                    <a:pt x="527" y="774"/>
                    <a:pt x="526" y="773"/>
                    <a:pt x="526" y="773"/>
                  </a:cubicBezTo>
                  <a:cubicBezTo>
                    <a:pt x="526" y="772"/>
                    <a:pt x="525" y="772"/>
                    <a:pt x="525" y="771"/>
                  </a:cubicBezTo>
                  <a:cubicBezTo>
                    <a:pt x="524" y="770"/>
                    <a:pt x="523" y="769"/>
                    <a:pt x="522" y="768"/>
                  </a:cubicBezTo>
                  <a:cubicBezTo>
                    <a:pt x="520" y="765"/>
                    <a:pt x="519" y="762"/>
                    <a:pt x="518" y="759"/>
                  </a:cubicBezTo>
                  <a:cubicBezTo>
                    <a:pt x="518" y="759"/>
                    <a:pt x="518" y="758"/>
                    <a:pt x="518" y="758"/>
                  </a:cubicBezTo>
                  <a:cubicBezTo>
                    <a:pt x="518" y="757"/>
                    <a:pt x="518" y="757"/>
                    <a:pt x="518" y="757"/>
                  </a:cubicBezTo>
                  <a:cubicBezTo>
                    <a:pt x="518" y="756"/>
                    <a:pt x="518" y="756"/>
                    <a:pt x="518" y="756"/>
                  </a:cubicBezTo>
                  <a:cubicBezTo>
                    <a:pt x="518" y="755"/>
                    <a:pt x="518" y="755"/>
                    <a:pt x="518" y="755"/>
                  </a:cubicBezTo>
                  <a:cubicBezTo>
                    <a:pt x="518" y="755"/>
                    <a:pt x="518" y="755"/>
                    <a:pt x="518" y="754"/>
                  </a:cubicBezTo>
                  <a:cubicBezTo>
                    <a:pt x="519" y="752"/>
                    <a:pt x="519" y="751"/>
                    <a:pt x="520" y="749"/>
                  </a:cubicBezTo>
                  <a:cubicBezTo>
                    <a:pt x="520" y="748"/>
                    <a:pt x="520" y="747"/>
                    <a:pt x="520" y="746"/>
                  </a:cubicBezTo>
                  <a:cubicBezTo>
                    <a:pt x="521" y="745"/>
                    <a:pt x="521" y="744"/>
                    <a:pt x="521" y="743"/>
                  </a:cubicBezTo>
                  <a:cubicBezTo>
                    <a:pt x="521" y="742"/>
                    <a:pt x="522" y="741"/>
                    <a:pt x="522" y="740"/>
                  </a:cubicBezTo>
                  <a:cubicBezTo>
                    <a:pt x="522" y="739"/>
                    <a:pt x="522" y="738"/>
                    <a:pt x="522" y="737"/>
                  </a:cubicBezTo>
                  <a:cubicBezTo>
                    <a:pt x="523" y="733"/>
                    <a:pt x="523" y="729"/>
                    <a:pt x="523" y="724"/>
                  </a:cubicBezTo>
                  <a:cubicBezTo>
                    <a:pt x="523" y="724"/>
                    <a:pt x="523" y="723"/>
                    <a:pt x="523" y="723"/>
                  </a:cubicBezTo>
                  <a:cubicBezTo>
                    <a:pt x="523" y="721"/>
                    <a:pt x="523" y="721"/>
                    <a:pt x="523" y="721"/>
                  </a:cubicBezTo>
                  <a:cubicBezTo>
                    <a:pt x="522" y="720"/>
                    <a:pt x="522" y="719"/>
                    <a:pt x="522" y="718"/>
                  </a:cubicBezTo>
                  <a:cubicBezTo>
                    <a:pt x="522" y="717"/>
                    <a:pt x="522" y="716"/>
                    <a:pt x="522" y="715"/>
                  </a:cubicBezTo>
                  <a:cubicBezTo>
                    <a:pt x="522" y="714"/>
                    <a:pt x="521" y="713"/>
                    <a:pt x="521" y="712"/>
                  </a:cubicBezTo>
                  <a:cubicBezTo>
                    <a:pt x="520" y="707"/>
                    <a:pt x="519" y="703"/>
                    <a:pt x="517" y="700"/>
                  </a:cubicBezTo>
                  <a:cubicBezTo>
                    <a:pt x="517" y="698"/>
                    <a:pt x="516" y="696"/>
                    <a:pt x="515" y="694"/>
                  </a:cubicBezTo>
                  <a:cubicBezTo>
                    <a:pt x="514" y="693"/>
                    <a:pt x="514" y="692"/>
                    <a:pt x="514" y="691"/>
                  </a:cubicBezTo>
                  <a:cubicBezTo>
                    <a:pt x="514" y="691"/>
                    <a:pt x="514" y="691"/>
                    <a:pt x="514" y="691"/>
                  </a:cubicBezTo>
                  <a:cubicBezTo>
                    <a:pt x="514" y="691"/>
                    <a:pt x="514" y="691"/>
                    <a:pt x="514" y="691"/>
                  </a:cubicBezTo>
                  <a:cubicBezTo>
                    <a:pt x="514" y="690"/>
                    <a:pt x="514" y="689"/>
                    <a:pt x="514" y="688"/>
                  </a:cubicBezTo>
                  <a:cubicBezTo>
                    <a:pt x="514" y="687"/>
                    <a:pt x="514" y="686"/>
                    <a:pt x="514" y="685"/>
                  </a:cubicBezTo>
                  <a:cubicBezTo>
                    <a:pt x="515" y="684"/>
                    <a:pt x="515" y="683"/>
                    <a:pt x="515" y="682"/>
                  </a:cubicBezTo>
                  <a:cubicBezTo>
                    <a:pt x="515" y="681"/>
                    <a:pt x="516" y="679"/>
                    <a:pt x="516" y="678"/>
                  </a:cubicBezTo>
                  <a:cubicBezTo>
                    <a:pt x="516" y="677"/>
                    <a:pt x="517" y="676"/>
                    <a:pt x="517" y="675"/>
                  </a:cubicBezTo>
                  <a:cubicBezTo>
                    <a:pt x="517" y="675"/>
                    <a:pt x="517" y="675"/>
                    <a:pt x="518" y="674"/>
                  </a:cubicBezTo>
                  <a:cubicBezTo>
                    <a:pt x="540" y="672"/>
                    <a:pt x="540" y="658"/>
                    <a:pt x="525" y="641"/>
                  </a:cubicBezTo>
                  <a:cubicBezTo>
                    <a:pt x="517" y="650"/>
                    <a:pt x="502" y="659"/>
                    <a:pt x="515" y="673"/>
                  </a:cubicBezTo>
                  <a:cubicBezTo>
                    <a:pt x="514" y="675"/>
                    <a:pt x="514" y="675"/>
                    <a:pt x="514" y="675"/>
                  </a:cubicBezTo>
                  <a:cubicBezTo>
                    <a:pt x="514" y="675"/>
                    <a:pt x="514" y="675"/>
                    <a:pt x="514" y="675"/>
                  </a:cubicBezTo>
                  <a:cubicBezTo>
                    <a:pt x="514" y="676"/>
                    <a:pt x="513" y="676"/>
                    <a:pt x="513" y="677"/>
                  </a:cubicBezTo>
                  <a:cubicBezTo>
                    <a:pt x="513" y="678"/>
                    <a:pt x="512" y="680"/>
                    <a:pt x="512" y="681"/>
                  </a:cubicBezTo>
                  <a:cubicBezTo>
                    <a:pt x="512" y="682"/>
                    <a:pt x="512" y="683"/>
                    <a:pt x="511" y="684"/>
                  </a:cubicBezTo>
                  <a:cubicBezTo>
                    <a:pt x="511" y="685"/>
                    <a:pt x="511" y="686"/>
                    <a:pt x="511" y="687"/>
                  </a:cubicBezTo>
                  <a:cubicBezTo>
                    <a:pt x="510" y="686"/>
                    <a:pt x="510" y="685"/>
                    <a:pt x="509" y="684"/>
                  </a:cubicBezTo>
                  <a:cubicBezTo>
                    <a:pt x="509" y="683"/>
                    <a:pt x="508" y="683"/>
                    <a:pt x="508" y="682"/>
                  </a:cubicBezTo>
                  <a:cubicBezTo>
                    <a:pt x="508" y="682"/>
                    <a:pt x="507" y="681"/>
                    <a:pt x="507" y="681"/>
                  </a:cubicBezTo>
                  <a:cubicBezTo>
                    <a:pt x="507" y="681"/>
                    <a:pt x="507" y="680"/>
                    <a:pt x="506" y="680"/>
                  </a:cubicBezTo>
                  <a:cubicBezTo>
                    <a:pt x="506" y="679"/>
                    <a:pt x="505" y="679"/>
                    <a:pt x="505" y="678"/>
                  </a:cubicBezTo>
                  <a:cubicBezTo>
                    <a:pt x="504" y="677"/>
                    <a:pt x="504" y="677"/>
                    <a:pt x="503" y="676"/>
                  </a:cubicBezTo>
                  <a:cubicBezTo>
                    <a:pt x="502" y="675"/>
                    <a:pt x="501" y="674"/>
                    <a:pt x="500" y="673"/>
                  </a:cubicBezTo>
                  <a:cubicBezTo>
                    <a:pt x="499" y="672"/>
                    <a:pt x="498" y="672"/>
                    <a:pt x="497" y="671"/>
                  </a:cubicBezTo>
                  <a:cubicBezTo>
                    <a:pt x="496" y="670"/>
                    <a:pt x="495" y="670"/>
                    <a:pt x="494" y="669"/>
                  </a:cubicBezTo>
                  <a:cubicBezTo>
                    <a:pt x="493" y="668"/>
                    <a:pt x="491" y="667"/>
                    <a:pt x="491" y="667"/>
                  </a:cubicBezTo>
                  <a:cubicBezTo>
                    <a:pt x="490" y="666"/>
                    <a:pt x="489" y="666"/>
                    <a:pt x="489" y="666"/>
                  </a:cubicBezTo>
                  <a:cubicBezTo>
                    <a:pt x="489" y="666"/>
                    <a:pt x="491" y="667"/>
                    <a:pt x="493" y="670"/>
                  </a:cubicBezTo>
                  <a:cubicBezTo>
                    <a:pt x="494" y="671"/>
                    <a:pt x="495" y="672"/>
                    <a:pt x="496" y="672"/>
                  </a:cubicBezTo>
                  <a:cubicBezTo>
                    <a:pt x="496" y="673"/>
                    <a:pt x="497" y="674"/>
                    <a:pt x="498" y="675"/>
                  </a:cubicBezTo>
                  <a:cubicBezTo>
                    <a:pt x="499" y="677"/>
                    <a:pt x="501" y="680"/>
                    <a:pt x="503" y="682"/>
                  </a:cubicBezTo>
                  <a:cubicBezTo>
                    <a:pt x="503" y="682"/>
                    <a:pt x="504" y="683"/>
                    <a:pt x="504" y="683"/>
                  </a:cubicBezTo>
                  <a:cubicBezTo>
                    <a:pt x="504" y="683"/>
                    <a:pt x="504" y="684"/>
                    <a:pt x="505" y="684"/>
                  </a:cubicBezTo>
                  <a:cubicBezTo>
                    <a:pt x="505" y="685"/>
                    <a:pt x="506" y="685"/>
                    <a:pt x="506" y="686"/>
                  </a:cubicBezTo>
                  <a:cubicBezTo>
                    <a:pt x="507" y="687"/>
                    <a:pt x="508" y="689"/>
                    <a:pt x="509" y="691"/>
                  </a:cubicBezTo>
                  <a:cubicBezTo>
                    <a:pt x="509" y="691"/>
                    <a:pt x="509" y="691"/>
                    <a:pt x="510" y="692"/>
                  </a:cubicBezTo>
                  <a:cubicBezTo>
                    <a:pt x="510" y="692"/>
                    <a:pt x="510" y="693"/>
                    <a:pt x="510" y="693"/>
                  </a:cubicBezTo>
                  <a:cubicBezTo>
                    <a:pt x="511" y="694"/>
                    <a:pt x="511" y="694"/>
                    <a:pt x="511" y="695"/>
                  </a:cubicBezTo>
                  <a:cubicBezTo>
                    <a:pt x="512" y="696"/>
                    <a:pt x="512" y="697"/>
                    <a:pt x="512" y="697"/>
                  </a:cubicBezTo>
                  <a:cubicBezTo>
                    <a:pt x="512" y="697"/>
                    <a:pt x="512" y="697"/>
                    <a:pt x="512" y="696"/>
                  </a:cubicBezTo>
                  <a:cubicBezTo>
                    <a:pt x="513" y="698"/>
                    <a:pt x="513" y="699"/>
                    <a:pt x="514" y="701"/>
                  </a:cubicBezTo>
                  <a:cubicBezTo>
                    <a:pt x="515" y="704"/>
                    <a:pt x="516" y="708"/>
                    <a:pt x="517" y="712"/>
                  </a:cubicBezTo>
                  <a:cubicBezTo>
                    <a:pt x="518" y="713"/>
                    <a:pt x="518" y="714"/>
                    <a:pt x="518" y="715"/>
                  </a:cubicBezTo>
                  <a:cubicBezTo>
                    <a:pt x="518" y="716"/>
                    <a:pt x="518" y="717"/>
                    <a:pt x="518" y="718"/>
                  </a:cubicBezTo>
                  <a:cubicBezTo>
                    <a:pt x="519" y="719"/>
                    <a:pt x="519" y="720"/>
                    <a:pt x="519" y="721"/>
                  </a:cubicBezTo>
                  <a:cubicBezTo>
                    <a:pt x="519" y="723"/>
                    <a:pt x="519" y="723"/>
                    <a:pt x="519" y="723"/>
                  </a:cubicBezTo>
                  <a:cubicBezTo>
                    <a:pt x="519" y="723"/>
                    <a:pt x="519" y="724"/>
                    <a:pt x="519" y="724"/>
                  </a:cubicBezTo>
                  <a:cubicBezTo>
                    <a:pt x="519" y="727"/>
                    <a:pt x="519" y="729"/>
                    <a:pt x="519" y="732"/>
                  </a:cubicBezTo>
                  <a:cubicBezTo>
                    <a:pt x="519" y="732"/>
                    <a:pt x="519" y="732"/>
                    <a:pt x="518" y="731"/>
                  </a:cubicBezTo>
                  <a:cubicBezTo>
                    <a:pt x="518" y="731"/>
                    <a:pt x="518" y="731"/>
                    <a:pt x="518" y="731"/>
                  </a:cubicBezTo>
                  <a:cubicBezTo>
                    <a:pt x="518" y="730"/>
                    <a:pt x="517" y="730"/>
                    <a:pt x="517" y="729"/>
                  </a:cubicBezTo>
                  <a:cubicBezTo>
                    <a:pt x="516" y="729"/>
                    <a:pt x="516" y="729"/>
                    <a:pt x="516" y="728"/>
                  </a:cubicBezTo>
                  <a:cubicBezTo>
                    <a:pt x="515" y="728"/>
                    <a:pt x="515" y="728"/>
                    <a:pt x="515" y="728"/>
                  </a:cubicBezTo>
                  <a:cubicBezTo>
                    <a:pt x="515" y="727"/>
                    <a:pt x="514" y="727"/>
                    <a:pt x="514" y="727"/>
                  </a:cubicBezTo>
                  <a:cubicBezTo>
                    <a:pt x="514" y="726"/>
                    <a:pt x="513" y="726"/>
                    <a:pt x="513" y="726"/>
                  </a:cubicBezTo>
                  <a:cubicBezTo>
                    <a:pt x="512" y="725"/>
                    <a:pt x="510" y="724"/>
                    <a:pt x="509" y="723"/>
                  </a:cubicBezTo>
                  <a:cubicBezTo>
                    <a:pt x="508" y="722"/>
                    <a:pt x="507" y="722"/>
                    <a:pt x="506" y="721"/>
                  </a:cubicBezTo>
                  <a:cubicBezTo>
                    <a:pt x="505" y="721"/>
                    <a:pt x="505" y="720"/>
                    <a:pt x="504" y="720"/>
                  </a:cubicBezTo>
                  <a:cubicBezTo>
                    <a:pt x="502" y="704"/>
                    <a:pt x="477" y="709"/>
                    <a:pt x="467" y="712"/>
                  </a:cubicBezTo>
                  <a:cubicBezTo>
                    <a:pt x="478" y="717"/>
                    <a:pt x="489" y="740"/>
                    <a:pt x="503" y="724"/>
                  </a:cubicBezTo>
                  <a:cubicBezTo>
                    <a:pt x="502" y="722"/>
                    <a:pt x="502" y="722"/>
                    <a:pt x="502" y="722"/>
                  </a:cubicBezTo>
                  <a:cubicBezTo>
                    <a:pt x="502" y="723"/>
                    <a:pt x="503" y="723"/>
                    <a:pt x="504" y="723"/>
                  </a:cubicBezTo>
                  <a:cubicBezTo>
                    <a:pt x="504" y="723"/>
                    <a:pt x="504" y="723"/>
                    <a:pt x="504" y="722"/>
                  </a:cubicBezTo>
                  <a:cubicBezTo>
                    <a:pt x="504" y="722"/>
                    <a:pt x="505" y="722"/>
                    <a:pt x="505" y="722"/>
                  </a:cubicBezTo>
                  <a:cubicBezTo>
                    <a:pt x="506" y="723"/>
                    <a:pt x="507" y="724"/>
                    <a:pt x="508" y="725"/>
                  </a:cubicBezTo>
                  <a:cubicBezTo>
                    <a:pt x="509" y="725"/>
                    <a:pt x="510" y="726"/>
                    <a:pt x="511" y="727"/>
                  </a:cubicBezTo>
                  <a:cubicBezTo>
                    <a:pt x="512" y="727"/>
                    <a:pt x="512" y="728"/>
                    <a:pt x="513" y="728"/>
                  </a:cubicBezTo>
                  <a:cubicBezTo>
                    <a:pt x="513" y="728"/>
                    <a:pt x="513" y="729"/>
                    <a:pt x="514" y="729"/>
                  </a:cubicBezTo>
                  <a:cubicBezTo>
                    <a:pt x="514" y="729"/>
                    <a:pt x="514" y="729"/>
                    <a:pt x="514" y="729"/>
                  </a:cubicBezTo>
                  <a:cubicBezTo>
                    <a:pt x="515" y="730"/>
                    <a:pt x="515" y="730"/>
                    <a:pt x="515" y="731"/>
                  </a:cubicBezTo>
                  <a:cubicBezTo>
                    <a:pt x="516" y="731"/>
                    <a:pt x="516" y="732"/>
                    <a:pt x="516" y="732"/>
                  </a:cubicBezTo>
                  <a:cubicBezTo>
                    <a:pt x="517" y="732"/>
                    <a:pt x="517" y="732"/>
                    <a:pt x="517" y="732"/>
                  </a:cubicBezTo>
                  <a:cubicBezTo>
                    <a:pt x="517" y="733"/>
                    <a:pt x="517" y="733"/>
                    <a:pt x="517" y="733"/>
                  </a:cubicBezTo>
                  <a:cubicBezTo>
                    <a:pt x="518" y="733"/>
                    <a:pt x="518" y="734"/>
                    <a:pt x="518" y="734"/>
                  </a:cubicBezTo>
                  <a:cubicBezTo>
                    <a:pt x="518" y="734"/>
                    <a:pt x="519" y="734"/>
                    <a:pt x="519" y="734"/>
                  </a:cubicBezTo>
                  <a:cubicBezTo>
                    <a:pt x="519" y="735"/>
                    <a:pt x="519" y="736"/>
                    <a:pt x="518" y="736"/>
                  </a:cubicBezTo>
                  <a:cubicBezTo>
                    <a:pt x="518" y="737"/>
                    <a:pt x="518" y="738"/>
                    <a:pt x="518" y="739"/>
                  </a:cubicBezTo>
                  <a:cubicBezTo>
                    <a:pt x="518" y="740"/>
                    <a:pt x="518" y="741"/>
                    <a:pt x="517" y="742"/>
                  </a:cubicBezTo>
                  <a:cubicBezTo>
                    <a:pt x="517" y="743"/>
                    <a:pt x="517" y="744"/>
                    <a:pt x="517" y="745"/>
                  </a:cubicBezTo>
                  <a:cubicBezTo>
                    <a:pt x="516" y="746"/>
                    <a:pt x="516" y="747"/>
                    <a:pt x="516" y="748"/>
                  </a:cubicBezTo>
                  <a:cubicBezTo>
                    <a:pt x="515" y="749"/>
                    <a:pt x="515" y="751"/>
                    <a:pt x="514" y="753"/>
                  </a:cubicBezTo>
                  <a:cubicBezTo>
                    <a:pt x="514" y="754"/>
                    <a:pt x="514" y="754"/>
                    <a:pt x="514" y="755"/>
                  </a:cubicBezTo>
                  <a:cubicBezTo>
                    <a:pt x="514" y="756"/>
                    <a:pt x="514" y="756"/>
                    <a:pt x="514" y="756"/>
                  </a:cubicBezTo>
                  <a:cubicBezTo>
                    <a:pt x="514" y="756"/>
                    <a:pt x="514" y="756"/>
                    <a:pt x="514" y="756"/>
                  </a:cubicBezTo>
                  <a:cubicBezTo>
                    <a:pt x="514" y="757"/>
                    <a:pt x="514" y="757"/>
                    <a:pt x="514" y="758"/>
                  </a:cubicBezTo>
                  <a:cubicBezTo>
                    <a:pt x="514" y="758"/>
                    <a:pt x="514" y="759"/>
                    <a:pt x="515" y="759"/>
                  </a:cubicBezTo>
                  <a:cubicBezTo>
                    <a:pt x="515" y="763"/>
                    <a:pt x="517" y="767"/>
                    <a:pt x="519" y="770"/>
                  </a:cubicBezTo>
                  <a:cubicBezTo>
                    <a:pt x="519" y="770"/>
                    <a:pt x="520" y="771"/>
                    <a:pt x="520" y="772"/>
                  </a:cubicBezTo>
                  <a:cubicBezTo>
                    <a:pt x="521" y="772"/>
                    <a:pt x="521" y="773"/>
                    <a:pt x="522" y="773"/>
                  </a:cubicBezTo>
                  <a:cubicBezTo>
                    <a:pt x="523" y="774"/>
                    <a:pt x="523" y="775"/>
                    <a:pt x="524" y="775"/>
                  </a:cubicBezTo>
                  <a:cubicBezTo>
                    <a:pt x="524" y="775"/>
                    <a:pt x="525" y="776"/>
                    <a:pt x="525" y="776"/>
                  </a:cubicBezTo>
                  <a:cubicBezTo>
                    <a:pt x="525" y="776"/>
                    <a:pt x="525" y="776"/>
                    <a:pt x="526" y="777"/>
                  </a:cubicBezTo>
                  <a:cubicBezTo>
                    <a:pt x="525" y="777"/>
                    <a:pt x="525" y="777"/>
                    <a:pt x="525" y="777"/>
                  </a:cubicBezTo>
                  <a:cubicBezTo>
                    <a:pt x="523" y="776"/>
                    <a:pt x="521" y="775"/>
                    <a:pt x="519" y="775"/>
                  </a:cubicBezTo>
                  <a:cubicBezTo>
                    <a:pt x="515" y="773"/>
                    <a:pt x="510" y="771"/>
                    <a:pt x="505" y="769"/>
                  </a:cubicBezTo>
                  <a:cubicBezTo>
                    <a:pt x="502" y="769"/>
                    <a:pt x="500" y="768"/>
                    <a:pt x="497" y="768"/>
                  </a:cubicBezTo>
                  <a:cubicBezTo>
                    <a:pt x="496" y="768"/>
                    <a:pt x="494" y="767"/>
                    <a:pt x="493" y="767"/>
                  </a:cubicBezTo>
                  <a:cubicBezTo>
                    <a:pt x="492" y="767"/>
                    <a:pt x="490" y="767"/>
                    <a:pt x="489" y="767"/>
                  </a:cubicBezTo>
                  <a:cubicBezTo>
                    <a:pt x="484" y="767"/>
                    <a:pt x="479" y="767"/>
                    <a:pt x="474" y="767"/>
                  </a:cubicBezTo>
                  <a:cubicBezTo>
                    <a:pt x="465" y="767"/>
                    <a:pt x="455" y="767"/>
                    <a:pt x="446" y="765"/>
                  </a:cubicBezTo>
                  <a:cubicBezTo>
                    <a:pt x="442" y="764"/>
                    <a:pt x="437" y="764"/>
                    <a:pt x="433" y="762"/>
                  </a:cubicBezTo>
                  <a:cubicBezTo>
                    <a:pt x="428" y="761"/>
                    <a:pt x="424" y="760"/>
                    <a:pt x="420" y="759"/>
                  </a:cubicBezTo>
                  <a:cubicBezTo>
                    <a:pt x="417" y="759"/>
                    <a:pt x="415" y="758"/>
                    <a:pt x="412" y="758"/>
                  </a:cubicBezTo>
                  <a:cubicBezTo>
                    <a:pt x="412" y="758"/>
                    <a:pt x="411" y="757"/>
                    <a:pt x="411" y="757"/>
                  </a:cubicBezTo>
                  <a:cubicBezTo>
                    <a:pt x="410" y="755"/>
                    <a:pt x="409" y="753"/>
                    <a:pt x="408" y="752"/>
                  </a:cubicBezTo>
                  <a:cubicBezTo>
                    <a:pt x="408" y="751"/>
                    <a:pt x="407" y="751"/>
                    <a:pt x="407" y="750"/>
                  </a:cubicBezTo>
                  <a:cubicBezTo>
                    <a:pt x="407" y="749"/>
                    <a:pt x="406" y="749"/>
                    <a:pt x="406" y="748"/>
                  </a:cubicBezTo>
                  <a:cubicBezTo>
                    <a:pt x="406" y="747"/>
                    <a:pt x="405" y="746"/>
                    <a:pt x="404" y="745"/>
                  </a:cubicBezTo>
                  <a:cubicBezTo>
                    <a:pt x="404" y="744"/>
                    <a:pt x="404" y="743"/>
                    <a:pt x="403" y="741"/>
                  </a:cubicBezTo>
                  <a:cubicBezTo>
                    <a:pt x="403" y="741"/>
                    <a:pt x="403" y="741"/>
                    <a:pt x="403" y="740"/>
                  </a:cubicBezTo>
                  <a:cubicBezTo>
                    <a:pt x="403" y="740"/>
                    <a:pt x="403" y="739"/>
                    <a:pt x="403" y="739"/>
                  </a:cubicBezTo>
                  <a:cubicBezTo>
                    <a:pt x="403" y="739"/>
                    <a:pt x="403" y="738"/>
                    <a:pt x="403" y="738"/>
                  </a:cubicBezTo>
                  <a:cubicBezTo>
                    <a:pt x="403" y="738"/>
                    <a:pt x="403" y="737"/>
                    <a:pt x="403" y="737"/>
                  </a:cubicBezTo>
                  <a:cubicBezTo>
                    <a:pt x="403" y="734"/>
                    <a:pt x="404" y="731"/>
                    <a:pt x="404" y="727"/>
                  </a:cubicBezTo>
                  <a:cubicBezTo>
                    <a:pt x="405" y="726"/>
                    <a:pt x="405" y="724"/>
                    <a:pt x="405" y="722"/>
                  </a:cubicBezTo>
                  <a:cubicBezTo>
                    <a:pt x="405" y="721"/>
                    <a:pt x="405" y="720"/>
                    <a:pt x="404" y="719"/>
                  </a:cubicBezTo>
                  <a:cubicBezTo>
                    <a:pt x="404" y="718"/>
                    <a:pt x="404" y="718"/>
                    <a:pt x="404" y="718"/>
                  </a:cubicBezTo>
                  <a:cubicBezTo>
                    <a:pt x="404" y="718"/>
                    <a:pt x="404" y="718"/>
                    <a:pt x="404" y="717"/>
                  </a:cubicBezTo>
                  <a:cubicBezTo>
                    <a:pt x="404" y="717"/>
                    <a:pt x="404" y="717"/>
                    <a:pt x="404" y="717"/>
                  </a:cubicBezTo>
                  <a:cubicBezTo>
                    <a:pt x="404" y="716"/>
                    <a:pt x="403" y="716"/>
                    <a:pt x="403" y="716"/>
                  </a:cubicBezTo>
                  <a:cubicBezTo>
                    <a:pt x="402" y="712"/>
                    <a:pt x="399" y="709"/>
                    <a:pt x="396" y="706"/>
                  </a:cubicBezTo>
                  <a:cubicBezTo>
                    <a:pt x="396" y="706"/>
                    <a:pt x="395" y="705"/>
                    <a:pt x="395" y="704"/>
                  </a:cubicBezTo>
                  <a:cubicBezTo>
                    <a:pt x="395" y="704"/>
                    <a:pt x="395" y="704"/>
                    <a:pt x="395" y="703"/>
                  </a:cubicBezTo>
                  <a:cubicBezTo>
                    <a:pt x="395" y="703"/>
                    <a:pt x="395" y="703"/>
                    <a:pt x="394" y="703"/>
                  </a:cubicBezTo>
                  <a:cubicBezTo>
                    <a:pt x="394" y="703"/>
                    <a:pt x="394" y="702"/>
                    <a:pt x="394" y="702"/>
                  </a:cubicBezTo>
                  <a:cubicBezTo>
                    <a:pt x="394" y="701"/>
                    <a:pt x="394" y="700"/>
                    <a:pt x="394" y="699"/>
                  </a:cubicBezTo>
                  <a:cubicBezTo>
                    <a:pt x="393" y="698"/>
                    <a:pt x="393" y="697"/>
                    <a:pt x="393" y="696"/>
                  </a:cubicBezTo>
                  <a:cubicBezTo>
                    <a:pt x="393" y="695"/>
                    <a:pt x="393" y="694"/>
                    <a:pt x="393" y="693"/>
                  </a:cubicBezTo>
                  <a:cubicBezTo>
                    <a:pt x="393" y="692"/>
                    <a:pt x="392" y="690"/>
                    <a:pt x="392" y="689"/>
                  </a:cubicBezTo>
                  <a:cubicBezTo>
                    <a:pt x="392" y="688"/>
                    <a:pt x="392" y="687"/>
                    <a:pt x="392" y="686"/>
                  </a:cubicBezTo>
                  <a:cubicBezTo>
                    <a:pt x="401" y="674"/>
                    <a:pt x="405" y="660"/>
                    <a:pt x="395" y="646"/>
                  </a:cubicBezTo>
                  <a:cubicBezTo>
                    <a:pt x="387" y="660"/>
                    <a:pt x="381" y="673"/>
                    <a:pt x="389" y="689"/>
                  </a:cubicBezTo>
                  <a:cubicBezTo>
                    <a:pt x="389" y="689"/>
                    <a:pt x="389" y="689"/>
                    <a:pt x="389" y="689"/>
                  </a:cubicBezTo>
                  <a:cubicBezTo>
                    <a:pt x="389" y="689"/>
                    <a:pt x="389" y="689"/>
                    <a:pt x="389" y="689"/>
                  </a:cubicBezTo>
                  <a:cubicBezTo>
                    <a:pt x="389" y="690"/>
                    <a:pt x="389" y="692"/>
                    <a:pt x="390" y="693"/>
                  </a:cubicBezTo>
                  <a:cubicBezTo>
                    <a:pt x="390" y="694"/>
                    <a:pt x="390" y="695"/>
                    <a:pt x="390" y="696"/>
                  </a:cubicBezTo>
                  <a:cubicBezTo>
                    <a:pt x="390" y="698"/>
                    <a:pt x="390" y="699"/>
                    <a:pt x="391" y="700"/>
                  </a:cubicBezTo>
                  <a:cubicBezTo>
                    <a:pt x="391" y="700"/>
                    <a:pt x="391" y="700"/>
                    <a:pt x="391" y="701"/>
                  </a:cubicBezTo>
                  <a:cubicBezTo>
                    <a:pt x="390" y="700"/>
                    <a:pt x="389" y="699"/>
                    <a:pt x="388" y="698"/>
                  </a:cubicBezTo>
                  <a:cubicBezTo>
                    <a:pt x="386" y="695"/>
                    <a:pt x="383" y="693"/>
                    <a:pt x="381" y="690"/>
                  </a:cubicBezTo>
                  <a:cubicBezTo>
                    <a:pt x="377" y="684"/>
                    <a:pt x="373" y="679"/>
                    <a:pt x="369" y="674"/>
                  </a:cubicBezTo>
                  <a:cubicBezTo>
                    <a:pt x="369" y="674"/>
                    <a:pt x="368" y="673"/>
                    <a:pt x="368" y="673"/>
                  </a:cubicBezTo>
                  <a:cubicBezTo>
                    <a:pt x="368" y="672"/>
                    <a:pt x="367" y="671"/>
                    <a:pt x="367" y="671"/>
                  </a:cubicBezTo>
                  <a:cubicBezTo>
                    <a:pt x="366" y="670"/>
                    <a:pt x="365" y="669"/>
                    <a:pt x="364" y="668"/>
                  </a:cubicBezTo>
                  <a:cubicBezTo>
                    <a:pt x="363" y="666"/>
                    <a:pt x="361" y="665"/>
                    <a:pt x="360" y="664"/>
                  </a:cubicBezTo>
                  <a:cubicBezTo>
                    <a:pt x="359" y="663"/>
                    <a:pt x="359" y="663"/>
                    <a:pt x="359" y="662"/>
                  </a:cubicBezTo>
                  <a:cubicBezTo>
                    <a:pt x="359" y="662"/>
                    <a:pt x="359" y="662"/>
                    <a:pt x="359" y="662"/>
                  </a:cubicBezTo>
                  <a:cubicBezTo>
                    <a:pt x="359" y="662"/>
                    <a:pt x="359" y="662"/>
                    <a:pt x="359" y="662"/>
                  </a:cubicBezTo>
                  <a:cubicBezTo>
                    <a:pt x="359" y="662"/>
                    <a:pt x="359" y="661"/>
                    <a:pt x="359" y="661"/>
                  </a:cubicBezTo>
                  <a:cubicBezTo>
                    <a:pt x="359" y="661"/>
                    <a:pt x="359" y="661"/>
                    <a:pt x="359" y="661"/>
                  </a:cubicBezTo>
                  <a:cubicBezTo>
                    <a:pt x="359" y="661"/>
                    <a:pt x="359" y="661"/>
                    <a:pt x="359" y="661"/>
                  </a:cubicBezTo>
                  <a:cubicBezTo>
                    <a:pt x="359" y="661"/>
                    <a:pt x="359" y="661"/>
                    <a:pt x="359" y="661"/>
                  </a:cubicBezTo>
                  <a:cubicBezTo>
                    <a:pt x="359" y="661"/>
                    <a:pt x="360" y="662"/>
                    <a:pt x="360" y="662"/>
                  </a:cubicBezTo>
                  <a:cubicBezTo>
                    <a:pt x="360" y="662"/>
                    <a:pt x="360" y="662"/>
                    <a:pt x="360" y="662"/>
                  </a:cubicBezTo>
                  <a:cubicBezTo>
                    <a:pt x="360" y="662"/>
                    <a:pt x="360" y="662"/>
                    <a:pt x="360" y="662"/>
                  </a:cubicBezTo>
                  <a:cubicBezTo>
                    <a:pt x="360" y="662"/>
                    <a:pt x="360" y="661"/>
                    <a:pt x="359" y="661"/>
                  </a:cubicBezTo>
                  <a:cubicBezTo>
                    <a:pt x="359" y="661"/>
                    <a:pt x="359" y="661"/>
                    <a:pt x="359" y="661"/>
                  </a:cubicBezTo>
                  <a:cubicBezTo>
                    <a:pt x="359" y="661"/>
                    <a:pt x="358" y="661"/>
                    <a:pt x="358" y="661"/>
                  </a:cubicBezTo>
                  <a:cubicBezTo>
                    <a:pt x="358" y="661"/>
                    <a:pt x="358" y="661"/>
                    <a:pt x="358" y="661"/>
                  </a:cubicBezTo>
                  <a:cubicBezTo>
                    <a:pt x="358" y="661"/>
                    <a:pt x="358" y="661"/>
                    <a:pt x="358" y="661"/>
                  </a:cubicBezTo>
                  <a:cubicBezTo>
                    <a:pt x="358" y="661"/>
                    <a:pt x="358" y="661"/>
                    <a:pt x="358" y="661"/>
                  </a:cubicBezTo>
                  <a:cubicBezTo>
                    <a:pt x="358" y="661"/>
                    <a:pt x="358" y="662"/>
                    <a:pt x="358" y="662"/>
                  </a:cubicBezTo>
                  <a:cubicBezTo>
                    <a:pt x="358" y="663"/>
                    <a:pt x="358" y="664"/>
                    <a:pt x="359" y="665"/>
                  </a:cubicBezTo>
                  <a:cubicBezTo>
                    <a:pt x="360" y="666"/>
                    <a:pt x="361" y="668"/>
                    <a:pt x="362" y="670"/>
                  </a:cubicBezTo>
                  <a:cubicBezTo>
                    <a:pt x="362" y="671"/>
                    <a:pt x="363" y="672"/>
                    <a:pt x="364" y="673"/>
                  </a:cubicBezTo>
                  <a:cubicBezTo>
                    <a:pt x="364" y="674"/>
                    <a:pt x="364" y="674"/>
                    <a:pt x="365" y="675"/>
                  </a:cubicBezTo>
                  <a:cubicBezTo>
                    <a:pt x="365" y="675"/>
                    <a:pt x="366" y="676"/>
                    <a:pt x="366" y="676"/>
                  </a:cubicBezTo>
                  <a:cubicBezTo>
                    <a:pt x="367" y="678"/>
                    <a:pt x="368" y="680"/>
                    <a:pt x="370" y="681"/>
                  </a:cubicBezTo>
                  <a:cubicBezTo>
                    <a:pt x="370" y="681"/>
                    <a:pt x="369" y="681"/>
                    <a:pt x="369" y="681"/>
                  </a:cubicBezTo>
                  <a:cubicBezTo>
                    <a:pt x="369" y="681"/>
                    <a:pt x="368" y="680"/>
                    <a:pt x="368" y="680"/>
                  </a:cubicBezTo>
                  <a:cubicBezTo>
                    <a:pt x="367" y="680"/>
                    <a:pt x="366" y="679"/>
                    <a:pt x="366" y="679"/>
                  </a:cubicBezTo>
                  <a:cubicBezTo>
                    <a:pt x="365" y="679"/>
                    <a:pt x="364" y="679"/>
                    <a:pt x="364" y="678"/>
                  </a:cubicBezTo>
                  <a:cubicBezTo>
                    <a:pt x="362" y="678"/>
                    <a:pt x="361" y="677"/>
                    <a:pt x="359" y="676"/>
                  </a:cubicBezTo>
                  <a:cubicBezTo>
                    <a:pt x="358" y="676"/>
                    <a:pt x="356" y="675"/>
                    <a:pt x="355" y="675"/>
                  </a:cubicBezTo>
                  <a:cubicBezTo>
                    <a:pt x="355" y="675"/>
                    <a:pt x="354" y="675"/>
                    <a:pt x="354" y="675"/>
                  </a:cubicBezTo>
                  <a:cubicBezTo>
                    <a:pt x="352" y="654"/>
                    <a:pt x="316" y="669"/>
                    <a:pt x="307" y="668"/>
                  </a:cubicBezTo>
                  <a:cubicBezTo>
                    <a:pt x="318" y="681"/>
                    <a:pt x="344" y="699"/>
                    <a:pt x="353" y="678"/>
                  </a:cubicBezTo>
                  <a:cubicBezTo>
                    <a:pt x="352" y="677"/>
                    <a:pt x="351" y="676"/>
                    <a:pt x="350" y="676"/>
                  </a:cubicBezTo>
                  <a:cubicBezTo>
                    <a:pt x="350" y="676"/>
                    <a:pt x="350" y="676"/>
                    <a:pt x="350" y="676"/>
                  </a:cubicBezTo>
                  <a:cubicBezTo>
                    <a:pt x="352" y="677"/>
                    <a:pt x="353" y="677"/>
                    <a:pt x="354" y="677"/>
                  </a:cubicBezTo>
                  <a:cubicBezTo>
                    <a:pt x="356" y="678"/>
                    <a:pt x="357" y="678"/>
                    <a:pt x="359" y="679"/>
                  </a:cubicBezTo>
                  <a:cubicBezTo>
                    <a:pt x="360" y="679"/>
                    <a:pt x="361" y="680"/>
                    <a:pt x="363" y="680"/>
                  </a:cubicBezTo>
                  <a:cubicBezTo>
                    <a:pt x="363" y="681"/>
                    <a:pt x="364" y="681"/>
                    <a:pt x="365" y="681"/>
                  </a:cubicBezTo>
                  <a:cubicBezTo>
                    <a:pt x="365" y="682"/>
                    <a:pt x="366" y="682"/>
                    <a:pt x="366" y="682"/>
                  </a:cubicBezTo>
                  <a:cubicBezTo>
                    <a:pt x="367" y="683"/>
                    <a:pt x="367" y="683"/>
                    <a:pt x="368" y="683"/>
                  </a:cubicBezTo>
                  <a:cubicBezTo>
                    <a:pt x="369" y="684"/>
                    <a:pt x="369" y="684"/>
                    <a:pt x="370" y="684"/>
                  </a:cubicBezTo>
                  <a:cubicBezTo>
                    <a:pt x="370" y="684"/>
                    <a:pt x="370" y="684"/>
                    <a:pt x="370" y="685"/>
                  </a:cubicBezTo>
                  <a:cubicBezTo>
                    <a:pt x="370" y="685"/>
                    <a:pt x="371" y="685"/>
                    <a:pt x="371" y="685"/>
                  </a:cubicBezTo>
                  <a:cubicBezTo>
                    <a:pt x="371" y="685"/>
                    <a:pt x="372" y="685"/>
                    <a:pt x="372" y="686"/>
                  </a:cubicBezTo>
                  <a:cubicBezTo>
                    <a:pt x="373" y="686"/>
                    <a:pt x="373" y="686"/>
                    <a:pt x="373" y="686"/>
                  </a:cubicBezTo>
                  <a:cubicBezTo>
                    <a:pt x="375" y="688"/>
                    <a:pt x="376" y="690"/>
                    <a:pt x="378" y="692"/>
                  </a:cubicBezTo>
                  <a:cubicBezTo>
                    <a:pt x="380" y="695"/>
                    <a:pt x="383" y="698"/>
                    <a:pt x="385" y="700"/>
                  </a:cubicBezTo>
                  <a:cubicBezTo>
                    <a:pt x="388" y="703"/>
                    <a:pt x="391" y="706"/>
                    <a:pt x="394" y="709"/>
                  </a:cubicBezTo>
                  <a:cubicBezTo>
                    <a:pt x="396" y="711"/>
                    <a:pt x="398" y="714"/>
                    <a:pt x="400" y="717"/>
                  </a:cubicBezTo>
                  <a:cubicBezTo>
                    <a:pt x="400" y="718"/>
                    <a:pt x="400" y="718"/>
                    <a:pt x="400" y="718"/>
                  </a:cubicBezTo>
                  <a:cubicBezTo>
                    <a:pt x="400" y="718"/>
                    <a:pt x="400" y="718"/>
                    <a:pt x="400" y="718"/>
                  </a:cubicBezTo>
                  <a:cubicBezTo>
                    <a:pt x="400" y="718"/>
                    <a:pt x="400" y="719"/>
                    <a:pt x="400" y="719"/>
                  </a:cubicBezTo>
                  <a:cubicBezTo>
                    <a:pt x="401" y="720"/>
                    <a:pt x="401" y="720"/>
                    <a:pt x="401" y="720"/>
                  </a:cubicBezTo>
                  <a:cubicBezTo>
                    <a:pt x="401" y="720"/>
                    <a:pt x="401" y="721"/>
                    <a:pt x="401" y="722"/>
                  </a:cubicBezTo>
                  <a:cubicBezTo>
                    <a:pt x="401" y="723"/>
                    <a:pt x="401" y="725"/>
                    <a:pt x="401" y="727"/>
                  </a:cubicBezTo>
                  <a:cubicBezTo>
                    <a:pt x="400" y="730"/>
                    <a:pt x="399" y="733"/>
                    <a:pt x="399" y="737"/>
                  </a:cubicBezTo>
                  <a:cubicBezTo>
                    <a:pt x="399" y="737"/>
                    <a:pt x="399" y="738"/>
                    <a:pt x="399" y="738"/>
                  </a:cubicBezTo>
                  <a:cubicBezTo>
                    <a:pt x="399" y="738"/>
                    <a:pt x="399" y="739"/>
                    <a:pt x="399" y="739"/>
                  </a:cubicBezTo>
                  <a:cubicBezTo>
                    <a:pt x="399" y="740"/>
                    <a:pt x="399" y="740"/>
                    <a:pt x="399" y="740"/>
                  </a:cubicBezTo>
                  <a:cubicBezTo>
                    <a:pt x="399" y="741"/>
                    <a:pt x="399" y="741"/>
                    <a:pt x="399" y="742"/>
                  </a:cubicBezTo>
                  <a:cubicBezTo>
                    <a:pt x="400" y="743"/>
                    <a:pt x="400" y="745"/>
                    <a:pt x="401" y="746"/>
                  </a:cubicBezTo>
                  <a:cubicBezTo>
                    <a:pt x="401" y="747"/>
                    <a:pt x="402" y="748"/>
                    <a:pt x="402" y="748"/>
                  </a:cubicBezTo>
                  <a:cubicBezTo>
                    <a:pt x="402" y="749"/>
                    <a:pt x="402" y="750"/>
                    <a:pt x="403" y="750"/>
                  </a:cubicBezTo>
                  <a:cubicBezTo>
                    <a:pt x="403" y="751"/>
                    <a:pt x="404" y="751"/>
                    <a:pt x="404" y="752"/>
                  </a:cubicBezTo>
                  <a:cubicBezTo>
                    <a:pt x="405" y="752"/>
                    <a:pt x="405" y="753"/>
                    <a:pt x="405" y="753"/>
                  </a:cubicBezTo>
                  <a:cubicBezTo>
                    <a:pt x="407" y="755"/>
                    <a:pt x="409" y="756"/>
                    <a:pt x="410" y="757"/>
                  </a:cubicBezTo>
                  <a:cubicBezTo>
                    <a:pt x="410" y="758"/>
                    <a:pt x="410" y="758"/>
                    <a:pt x="410" y="758"/>
                  </a:cubicBezTo>
                  <a:cubicBezTo>
                    <a:pt x="409" y="758"/>
                    <a:pt x="408" y="758"/>
                    <a:pt x="407" y="758"/>
                  </a:cubicBezTo>
                  <a:cubicBezTo>
                    <a:pt x="406" y="758"/>
                    <a:pt x="405" y="757"/>
                    <a:pt x="404" y="757"/>
                  </a:cubicBezTo>
                  <a:cubicBezTo>
                    <a:pt x="403" y="757"/>
                    <a:pt x="403" y="757"/>
                    <a:pt x="403" y="757"/>
                  </a:cubicBezTo>
                  <a:cubicBezTo>
                    <a:pt x="403" y="757"/>
                    <a:pt x="403" y="757"/>
                    <a:pt x="403" y="757"/>
                  </a:cubicBezTo>
                  <a:cubicBezTo>
                    <a:pt x="403" y="757"/>
                    <a:pt x="403" y="757"/>
                    <a:pt x="403" y="757"/>
                  </a:cubicBezTo>
                  <a:cubicBezTo>
                    <a:pt x="403" y="757"/>
                    <a:pt x="403" y="757"/>
                    <a:pt x="402" y="757"/>
                  </a:cubicBezTo>
                  <a:cubicBezTo>
                    <a:pt x="402" y="757"/>
                    <a:pt x="402" y="757"/>
                    <a:pt x="402" y="757"/>
                  </a:cubicBezTo>
                  <a:cubicBezTo>
                    <a:pt x="402" y="757"/>
                    <a:pt x="401" y="757"/>
                    <a:pt x="401" y="758"/>
                  </a:cubicBezTo>
                  <a:cubicBezTo>
                    <a:pt x="400" y="758"/>
                    <a:pt x="400" y="758"/>
                    <a:pt x="399" y="758"/>
                  </a:cubicBezTo>
                  <a:cubicBezTo>
                    <a:pt x="399" y="758"/>
                    <a:pt x="398" y="758"/>
                    <a:pt x="397" y="758"/>
                  </a:cubicBezTo>
                  <a:cubicBezTo>
                    <a:pt x="396" y="758"/>
                    <a:pt x="396" y="758"/>
                    <a:pt x="395" y="759"/>
                  </a:cubicBezTo>
                  <a:cubicBezTo>
                    <a:pt x="393" y="759"/>
                    <a:pt x="391" y="760"/>
                    <a:pt x="389" y="760"/>
                  </a:cubicBezTo>
                  <a:cubicBezTo>
                    <a:pt x="388" y="761"/>
                    <a:pt x="386" y="761"/>
                    <a:pt x="384" y="762"/>
                  </a:cubicBezTo>
                  <a:cubicBezTo>
                    <a:pt x="381" y="763"/>
                    <a:pt x="378" y="764"/>
                    <a:pt x="376" y="765"/>
                  </a:cubicBezTo>
                  <a:cubicBezTo>
                    <a:pt x="370" y="767"/>
                    <a:pt x="365" y="769"/>
                    <a:pt x="361" y="770"/>
                  </a:cubicBezTo>
                  <a:cubicBezTo>
                    <a:pt x="359" y="770"/>
                    <a:pt x="357" y="770"/>
                    <a:pt x="355" y="771"/>
                  </a:cubicBezTo>
                  <a:cubicBezTo>
                    <a:pt x="354" y="771"/>
                    <a:pt x="352" y="771"/>
                    <a:pt x="351" y="771"/>
                  </a:cubicBezTo>
                  <a:cubicBezTo>
                    <a:pt x="349" y="771"/>
                    <a:pt x="348" y="771"/>
                    <a:pt x="348" y="771"/>
                  </a:cubicBezTo>
                  <a:cubicBezTo>
                    <a:pt x="348" y="771"/>
                    <a:pt x="349" y="772"/>
                    <a:pt x="351" y="772"/>
                  </a:cubicBezTo>
                  <a:cubicBezTo>
                    <a:pt x="352" y="772"/>
                    <a:pt x="354" y="772"/>
                    <a:pt x="356" y="772"/>
                  </a:cubicBezTo>
                  <a:cubicBezTo>
                    <a:pt x="357" y="772"/>
                    <a:pt x="359" y="772"/>
                    <a:pt x="362" y="772"/>
                  </a:cubicBezTo>
                  <a:cubicBezTo>
                    <a:pt x="363" y="771"/>
                    <a:pt x="365" y="771"/>
                    <a:pt x="367" y="771"/>
                  </a:cubicBezTo>
                  <a:cubicBezTo>
                    <a:pt x="366" y="771"/>
                    <a:pt x="366" y="772"/>
                    <a:pt x="365" y="773"/>
                  </a:cubicBezTo>
                  <a:cubicBezTo>
                    <a:pt x="363" y="774"/>
                    <a:pt x="362" y="775"/>
                    <a:pt x="361" y="776"/>
                  </a:cubicBezTo>
                  <a:cubicBezTo>
                    <a:pt x="359" y="777"/>
                    <a:pt x="358" y="779"/>
                    <a:pt x="357" y="780"/>
                  </a:cubicBezTo>
                  <a:cubicBezTo>
                    <a:pt x="356" y="781"/>
                    <a:pt x="355" y="782"/>
                    <a:pt x="354" y="783"/>
                  </a:cubicBezTo>
                  <a:cubicBezTo>
                    <a:pt x="331" y="786"/>
                    <a:pt x="339" y="802"/>
                    <a:pt x="325" y="814"/>
                  </a:cubicBezTo>
                  <a:cubicBezTo>
                    <a:pt x="347" y="815"/>
                    <a:pt x="366" y="810"/>
                    <a:pt x="356" y="786"/>
                  </a:cubicBezTo>
                  <a:cubicBezTo>
                    <a:pt x="356" y="786"/>
                    <a:pt x="356" y="786"/>
                    <a:pt x="356" y="786"/>
                  </a:cubicBezTo>
                  <a:cubicBezTo>
                    <a:pt x="357" y="785"/>
                    <a:pt x="358" y="783"/>
                    <a:pt x="359" y="782"/>
                  </a:cubicBezTo>
                  <a:cubicBezTo>
                    <a:pt x="360" y="781"/>
                    <a:pt x="361" y="780"/>
                    <a:pt x="363" y="778"/>
                  </a:cubicBezTo>
                  <a:cubicBezTo>
                    <a:pt x="364" y="777"/>
                    <a:pt x="365" y="776"/>
                    <a:pt x="367" y="775"/>
                  </a:cubicBezTo>
                  <a:cubicBezTo>
                    <a:pt x="368" y="774"/>
                    <a:pt x="370" y="773"/>
                    <a:pt x="371" y="772"/>
                  </a:cubicBezTo>
                  <a:cubicBezTo>
                    <a:pt x="372" y="772"/>
                    <a:pt x="372" y="771"/>
                    <a:pt x="373" y="771"/>
                  </a:cubicBezTo>
                  <a:cubicBezTo>
                    <a:pt x="374" y="770"/>
                    <a:pt x="374" y="770"/>
                    <a:pt x="375" y="770"/>
                  </a:cubicBezTo>
                  <a:cubicBezTo>
                    <a:pt x="375" y="770"/>
                    <a:pt x="376" y="769"/>
                    <a:pt x="376" y="769"/>
                  </a:cubicBezTo>
                  <a:cubicBezTo>
                    <a:pt x="377" y="769"/>
                    <a:pt x="377" y="769"/>
                    <a:pt x="377" y="769"/>
                  </a:cubicBezTo>
                  <a:cubicBezTo>
                    <a:pt x="380" y="768"/>
                    <a:pt x="383" y="767"/>
                    <a:pt x="386" y="767"/>
                  </a:cubicBezTo>
                  <a:cubicBezTo>
                    <a:pt x="388" y="766"/>
                    <a:pt x="390" y="766"/>
                    <a:pt x="391" y="765"/>
                  </a:cubicBezTo>
                  <a:cubicBezTo>
                    <a:pt x="393" y="765"/>
                    <a:pt x="394" y="764"/>
                    <a:pt x="396" y="764"/>
                  </a:cubicBezTo>
                  <a:cubicBezTo>
                    <a:pt x="397" y="764"/>
                    <a:pt x="398" y="763"/>
                    <a:pt x="399" y="763"/>
                  </a:cubicBezTo>
                  <a:cubicBezTo>
                    <a:pt x="399" y="763"/>
                    <a:pt x="400" y="763"/>
                    <a:pt x="400" y="763"/>
                  </a:cubicBezTo>
                  <a:cubicBezTo>
                    <a:pt x="400" y="763"/>
                    <a:pt x="401" y="763"/>
                    <a:pt x="401" y="763"/>
                  </a:cubicBezTo>
                  <a:cubicBezTo>
                    <a:pt x="402" y="763"/>
                    <a:pt x="402" y="763"/>
                    <a:pt x="403" y="763"/>
                  </a:cubicBezTo>
                  <a:cubicBezTo>
                    <a:pt x="403" y="763"/>
                    <a:pt x="403" y="763"/>
                    <a:pt x="403" y="763"/>
                  </a:cubicBezTo>
                  <a:cubicBezTo>
                    <a:pt x="403" y="763"/>
                    <a:pt x="403" y="763"/>
                    <a:pt x="403" y="763"/>
                  </a:cubicBezTo>
                  <a:cubicBezTo>
                    <a:pt x="403" y="763"/>
                    <a:pt x="403" y="763"/>
                    <a:pt x="403" y="763"/>
                  </a:cubicBezTo>
                  <a:cubicBezTo>
                    <a:pt x="403" y="763"/>
                    <a:pt x="403" y="763"/>
                    <a:pt x="403" y="763"/>
                  </a:cubicBezTo>
                  <a:cubicBezTo>
                    <a:pt x="404" y="763"/>
                    <a:pt x="404" y="763"/>
                    <a:pt x="404" y="763"/>
                  </a:cubicBezTo>
                  <a:cubicBezTo>
                    <a:pt x="405" y="763"/>
                    <a:pt x="406" y="763"/>
                    <a:pt x="407" y="763"/>
                  </a:cubicBezTo>
                  <a:cubicBezTo>
                    <a:pt x="411" y="763"/>
                    <a:pt x="415" y="764"/>
                    <a:pt x="419" y="765"/>
                  </a:cubicBezTo>
                  <a:cubicBezTo>
                    <a:pt x="423" y="765"/>
                    <a:pt x="427" y="767"/>
                    <a:pt x="432" y="768"/>
                  </a:cubicBezTo>
                  <a:cubicBezTo>
                    <a:pt x="436" y="769"/>
                    <a:pt x="441" y="770"/>
                    <a:pt x="445" y="770"/>
                  </a:cubicBezTo>
                  <a:cubicBezTo>
                    <a:pt x="451" y="771"/>
                    <a:pt x="456" y="772"/>
                    <a:pt x="461" y="772"/>
                  </a:cubicBezTo>
                  <a:cubicBezTo>
                    <a:pt x="461" y="772"/>
                    <a:pt x="461" y="772"/>
                    <a:pt x="461" y="772"/>
                  </a:cubicBezTo>
                  <a:cubicBezTo>
                    <a:pt x="461" y="773"/>
                    <a:pt x="460" y="773"/>
                    <a:pt x="460" y="774"/>
                  </a:cubicBezTo>
                  <a:cubicBezTo>
                    <a:pt x="459" y="774"/>
                    <a:pt x="459" y="775"/>
                    <a:pt x="458" y="775"/>
                  </a:cubicBezTo>
                  <a:cubicBezTo>
                    <a:pt x="458" y="776"/>
                    <a:pt x="457" y="776"/>
                    <a:pt x="457" y="777"/>
                  </a:cubicBezTo>
                  <a:cubicBezTo>
                    <a:pt x="457" y="777"/>
                    <a:pt x="457" y="777"/>
                    <a:pt x="457" y="778"/>
                  </a:cubicBezTo>
                  <a:cubicBezTo>
                    <a:pt x="456" y="779"/>
                    <a:pt x="455" y="781"/>
                    <a:pt x="454" y="783"/>
                  </a:cubicBezTo>
                  <a:cubicBezTo>
                    <a:pt x="453" y="785"/>
                    <a:pt x="452" y="787"/>
                    <a:pt x="451" y="789"/>
                  </a:cubicBezTo>
                  <a:cubicBezTo>
                    <a:pt x="450" y="793"/>
                    <a:pt x="448" y="797"/>
                    <a:pt x="446" y="802"/>
                  </a:cubicBezTo>
                  <a:cubicBezTo>
                    <a:pt x="445" y="804"/>
                    <a:pt x="444" y="806"/>
                    <a:pt x="443" y="808"/>
                  </a:cubicBezTo>
                  <a:cubicBezTo>
                    <a:pt x="441" y="809"/>
                    <a:pt x="440" y="811"/>
                    <a:pt x="439" y="813"/>
                  </a:cubicBezTo>
                  <a:cubicBezTo>
                    <a:pt x="438" y="815"/>
                    <a:pt x="436" y="816"/>
                    <a:pt x="435" y="818"/>
                  </a:cubicBezTo>
                  <a:cubicBezTo>
                    <a:pt x="435" y="818"/>
                    <a:pt x="435" y="818"/>
                    <a:pt x="435" y="818"/>
                  </a:cubicBezTo>
                  <a:cubicBezTo>
                    <a:pt x="434" y="818"/>
                    <a:pt x="434" y="818"/>
                    <a:pt x="433" y="818"/>
                  </a:cubicBezTo>
                  <a:cubicBezTo>
                    <a:pt x="433" y="818"/>
                    <a:pt x="432" y="818"/>
                    <a:pt x="432" y="818"/>
                  </a:cubicBezTo>
                  <a:cubicBezTo>
                    <a:pt x="431" y="818"/>
                    <a:pt x="431" y="818"/>
                    <a:pt x="431" y="818"/>
                  </a:cubicBezTo>
                  <a:cubicBezTo>
                    <a:pt x="431" y="818"/>
                    <a:pt x="430" y="818"/>
                    <a:pt x="430" y="819"/>
                  </a:cubicBezTo>
                  <a:cubicBezTo>
                    <a:pt x="429" y="819"/>
                    <a:pt x="428" y="819"/>
                    <a:pt x="427" y="819"/>
                  </a:cubicBezTo>
                  <a:cubicBezTo>
                    <a:pt x="426" y="820"/>
                    <a:pt x="425" y="820"/>
                    <a:pt x="424" y="820"/>
                  </a:cubicBezTo>
                  <a:cubicBezTo>
                    <a:pt x="422" y="821"/>
                    <a:pt x="421" y="821"/>
                    <a:pt x="420" y="821"/>
                  </a:cubicBezTo>
                  <a:cubicBezTo>
                    <a:pt x="419" y="821"/>
                    <a:pt x="417" y="822"/>
                    <a:pt x="416" y="822"/>
                  </a:cubicBezTo>
                  <a:cubicBezTo>
                    <a:pt x="402" y="809"/>
                    <a:pt x="393" y="822"/>
                    <a:pt x="377" y="822"/>
                  </a:cubicBezTo>
                  <a:cubicBezTo>
                    <a:pt x="384" y="827"/>
                    <a:pt x="392" y="834"/>
                    <a:pt x="401" y="834"/>
                  </a:cubicBezTo>
                  <a:cubicBezTo>
                    <a:pt x="407" y="834"/>
                    <a:pt x="417" y="829"/>
                    <a:pt x="418" y="824"/>
                  </a:cubicBezTo>
                  <a:cubicBezTo>
                    <a:pt x="418" y="824"/>
                    <a:pt x="418" y="824"/>
                    <a:pt x="418" y="824"/>
                  </a:cubicBezTo>
                  <a:cubicBezTo>
                    <a:pt x="418" y="824"/>
                    <a:pt x="418" y="824"/>
                    <a:pt x="418" y="824"/>
                  </a:cubicBezTo>
                  <a:cubicBezTo>
                    <a:pt x="418" y="824"/>
                    <a:pt x="418" y="824"/>
                    <a:pt x="418" y="824"/>
                  </a:cubicBezTo>
                  <a:cubicBezTo>
                    <a:pt x="419" y="824"/>
                    <a:pt x="420" y="824"/>
                    <a:pt x="420" y="824"/>
                  </a:cubicBezTo>
                  <a:cubicBezTo>
                    <a:pt x="422" y="823"/>
                    <a:pt x="423" y="823"/>
                    <a:pt x="424" y="823"/>
                  </a:cubicBezTo>
                  <a:cubicBezTo>
                    <a:pt x="426" y="822"/>
                    <a:pt x="427" y="822"/>
                    <a:pt x="428" y="822"/>
                  </a:cubicBezTo>
                  <a:cubicBezTo>
                    <a:pt x="429" y="821"/>
                    <a:pt x="430" y="821"/>
                    <a:pt x="431" y="821"/>
                  </a:cubicBezTo>
                  <a:cubicBezTo>
                    <a:pt x="431" y="821"/>
                    <a:pt x="432" y="821"/>
                    <a:pt x="432" y="821"/>
                  </a:cubicBezTo>
                  <a:cubicBezTo>
                    <a:pt x="432" y="821"/>
                    <a:pt x="432" y="820"/>
                    <a:pt x="433" y="820"/>
                  </a:cubicBezTo>
                  <a:cubicBezTo>
                    <a:pt x="433" y="820"/>
                    <a:pt x="433" y="820"/>
                    <a:pt x="433" y="820"/>
                  </a:cubicBezTo>
                  <a:cubicBezTo>
                    <a:pt x="432" y="821"/>
                    <a:pt x="432" y="821"/>
                    <a:pt x="431" y="822"/>
                  </a:cubicBezTo>
                  <a:cubicBezTo>
                    <a:pt x="431" y="822"/>
                    <a:pt x="430" y="822"/>
                    <a:pt x="430" y="823"/>
                  </a:cubicBezTo>
                  <a:cubicBezTo>
                    <a:pt x="430" y="823"/>
                    <a:pt x="429" y="823"/>
                    <a:pt x="429" y="824"/>
                  </a:cubicBezTo>
                  <a:cubicBezTo>
                    <a:pt x="429" y="824"/>
                    <a:pt x="428" y="825"/>
                    <a:pt x="428" y="825"/>
                  </a:cubicBezTo>
                  <a:cubicBezTo>
                    <a:pt x="427" y="826"/>
                    <a:pt x="426" y="827"/>
                    <a:pt x="425" y="828"/>
                  </a:cubicBezTo>
                  <a:cubicBezTo>
                    <a:pt x="424" y="830"/>
                    <a:pt x="423" y="831"/>
                    <a:pt x="423" y="831"/>
                  </a:cubicBezTo>
                  <a:cubicBezTo>
                    <a:pt x="423" y="831"/>
                    <a:pt x="424" y="831"/>
                    <a:pt x="424" y="830"/>
                  </a:cubicBezTo>
                  <a:cubicBezTo>
                    <a:pt x="425" y="830"/>
                    <a:pt x="425" y="830"/>
                    <a:pt x="426" y="829"/>
                  </a:cubicBezTo>
                  <a:cubicBezTo>
                    <a:pt x="427" y="829"/>
                    <a:pt x="429" y="828"/>
                    <a:pt x="430" y="828"/>
                  </a:cubicBezTo>
                  <a:cubicBezTo>
                    <a:pt x="430" y="827"/>
                    <a:pt x="431" y="827"/>
                    <a:pt x="432" y="826"/>
                  </a:cubicBezTo>
                  <a:cubicBezTo>
                    <a:pt x="432" y="826"/>
                    <a:pt x="433" y="826"/>
                    <a:pt x="433" y="826"/>
                  </a:cubicBezTo>
                  <a:cubicBezTo>
                    <a:pt x="433" y="825"/>
                    <a:pt x="434" y="825"/>
                    <a:pt x="434" y="825"/>
                  </a:cubicBezTo>
                  <a:cubicBezTo>
                    <a:pt x="436" y="822"/>
                    <a:pt x="439" y="819"/>
                    <a:pt x="442" y="815"/>
                  </a:cubicBezTo>
                  <a:cubicBezTo>
                    <a:pt x="443" y="814"/>
                    <a:pt x="444" y="813"/>
                    <a:pt x="445" y="811"/>
                  </a:cubicBezTo>
                  <a:cubicBezTo>
                    <a:pt x="445" y="812"/>
                    <a:pt x="445" y="812"/>
                    <a:pt x="445" y="813"/>
                  </a:cubicBezTo>
                  <a:cubicBezTo>
                    <a:pt x="445" y="813"/>
                    <a:pt x="445" y="814"/>
                    <a:pt x="445" y="815"/>
                  </a:cubicBezTo>
                  <a:cubicBezTo>
                    <a:pt x="445" y="816"/>
                    <a:pt x="445" y="816"/>
                    <a:pt x="445" y="817"/>
                  </a:cubicBezTo>
                  <a:cubicBezTo>
                    <a:pt x="445" y="819"/>
                    <a:pt x="445" y="820"/>
                    <a:pt x="445" y="822"/>
                  </a:cubicBezTo>
                  <a:cubicBezTo>
                    <a:pt x="445" y="822"/>
                    <a:pt x="445" y="821"/>
                    <a:pt x="445" y="821"/>
                  </a:cubicBezTo>
                  <a:cubicBezTo>
                    <a:pt x="436" y="837"/>
                    <a:pt x="437" y="851"/>
                    <a:pt x="456" y="860"/>
                  </a:cubicBezTo>
                  <a:cubicBezTo>
                    <a:pt x="453" y="844"/>
                    <a:pt x="463" y="834"/>
                    <a:pt x="447" y="823"/>
                  </a:cubicBezTo>
                  <a:cubicBezTo>
                    <a:pt x="447" y="822"/>
                    <a:pt x="447" y="822"/>
                    <a:pt x="447" y="822"/>
                  </a:cubicBezTo>
                  <a:cubicBezTo>
                    <a:pt x="447" y="820"/>
                    <a:pt x="447" y="819"/>
                    <a:pt x="447" y="817"/>
                  </a:cubicBezTo>
                  <a:cubicBezTo>
                    <a:pt x="447" y="816"/>
                    <a:pt x="447" y="816"/>
                    <a:pt x="447" y="815"/>
                  </a:cubicBezTo>
                  <a:cubicBezTo>
                    <a:pt x="447" y="814"/>
                    <a:pt x="447" y="814"/>
                    <a:pt x="447" y="813"/>
                  </a:cubicBezTo>
                  <a:cubicBezTo>
                    <a:pt x="447" y="811"/>
                    <a:pt x="447" y="810"/>
                    <a:pt x="447" y="808"/>
                  </a:cubicBezTo>
                  <a:cubicBezTo>
                    <a:pt x="448" y="807"/>
                    <a:pt x="449" y="805"/>
                    <a:pt x="450" y="803"/>
                  </a:cubicBezTo>
                  <a:cubicBezTo>
                    <a:pt x="452" y="799"/>
                    <a:pt x="453" y="795"/>
                    <a:pt x="455" y="790"/>
                  </a:cubicBezTo>
                  <a:cubicBezTo>
                    <a:pt x="456" y="788"/>
                    <a:pt x="457" y="786"/>
                    <a:pt x="458" y="785"/>
                  </a:cubicBezTo>
                  <a:cubicBezTo>
                    <a:pt x="458" y="783"/>
                    <a:pt x="459" y="781"/>
                    <a:pt x="460" y="780"/>
                  </a:cubicBezTo>
                  <a:cubicBezTo>
                    <a:pt x="460" y="779"/>
                    <a:pt x="461" y="779"/>
                    <a:pt x="461" y="779"/>
                  </a:cubicBezTo>
                  <a:cubicBezTo>
                    <a:pt x="461" y="778"/>
                    <a:pt x="461" y="778"/>
                    <a:pt x="461" y="778"/>
                  </a:cubicBezTo>
                  <a:cubicBezTo>
                    <a:pt x="462" y="777"/>
                    <a:pt x="462" y="776"/>
                    <a:pt x="462" y="775"/>
                  </a:cubicBezTo>
                  <a:cubicBezTo>
                    <a:pt x="462" y="775"/>
                    <a:pt x="463" y="774"/>
                    <a:pt x="463" y="774"/>
                  </a:cubicBezTo>
                  <a:cubicBezTo>
                    <a:pt x="463" y="773"/>
                    <a:pt x="463" y="773"/>
                    <a:pt x="463" y="772"/>
                  </a:cubicBezTo>
                  <a:cubicBezTo>
                    <a:pt x="467" y="772"/>
                    <a:pt x="471" y="773"/>
                    <a:pt x="475" y="772"/>
                  </a:cubicBezTo>
                  <a:cubicBezTo>
                    <a:pt x="480" y="772"/>
                    <a:pt x="485" y="772"/>
                    <a:pt x="489" y="772"/>
                  </a:cubicBezTo>
                  <a:cubicBezTo>
                    <a:pt x="491" y="772"/>
                    <a:pt x="492" y="772"/>
                    <a:pt x="493" y="773"/>
                  </a:cubicBezTo>
                  <a:cubicBezTo>
                    <a:pt x="494" y="773"/>
                    <a:pt x="495" y="773"/>
                    <a:pt x="496" y="773"/>
                  </a:cubicBezTo>
                  <a:cubicBezTo>
                    <a:pt x="499" y="773"/>
                    <a:pt x="501" y="774"/>
                    <a:pt x="503" y="774"/>
                  </a:cubicBezTo>
                  <a:cubicBezTo>
                    <a:pt x="510" y="776"/>
                    <a:pt x="516" y="779"/>
                    <a:pt x="522" y="781"/>
                  </a:cubicBezTo>
                  <a:cubicBezTo>
                    <a:pt x="522" y="782"/>
                    <a:pt x="521" y="782"/>
                    <a:pt x="521" y="782"/>
                  </a:cubicBezTo>
                  <a:cubicBezTo>
                    <a:pt x="520" y="782"/>
                    <a:pt x="519" y="781"/>
                    <a:pt x="517" y="781"/>
                  </a:cubicBezTo>
                  <a:cubicBezTo>
                    <a:pt x="518" y="781"/>
                    <a:pt x="520" y="782"/>
                    <a:pt x="521" y="782"/>
                  </a:cubicBezTo>
                  <a:cubicBezTo>
                    <a:pt x="519" y="784"/>
                    <a:pt x="517" y="786"/>
                    <a:pt x="514" y="788"/>
                  </a:cubicBezTo>
                  <a:cubicBezTo>
                    <a:pt x="520" y="789"/>
                    <a:pt x="525" y="789"/>
                    <a:pt x="529" y="789"/>
                  </a:cubicBezTo>
                  <a:cubicBezTo>
                    <a:pt x="532" y="791"/>
                    <a:pt x="533" y="794"/>
                    <a:pt x="535" y="797"/>
                  </a:cubicBezTo>
                  <a:cubicBezTo>
                    <a:pt x="535" y="797"/>
                    <a:pt x="535" y="797"/>
                    <a:pt x="534" y="797"/>
                  </a:cubicBezTo>
                  <a:cubicBezTo>
                    <a:pt x="533" y="798"/>
                    <a:pt x="532" y="799"/>
                    <a:pt x="531" y="800"/>
                  </a:cubicBezTo>
                  <a:cubicBezTo>
                    <a:pt x="530" y="801"/>
                    <a:pt x="529" y="802"/>
                    <a:pt x="528" y="803"/>
                  </a:cubicBezTo>
                  <a:cubicBezTo>
                    <a:pt x="527" y="804"/>
                    <a:pt x="526" y="806"/>
                    <a:pt x="524" y="807"/>
                  </a:cubicBezTo>
                  <a:cubicBezTo>
                    <a:pt x="503" y="799"/>
                    <a:pt x="503" y="825"/>
                    <a:pt x="482" y="814"/>
                  </a:cubicBezTo>
                  <a:cubicBezTo>
                    <a:pt x="483" y="816"/>
                    <a:pt x="485" y="818"/>
                    <a:pt x="486" y="819"/>
                  </a:cubicBezTo>
                  <a:cubicBezTo>
                    <a:pt x="479" y="817"/>
                    <a:pt x="472" y="813"/>
                    <a:pt x="465" y="806"/>
                  </a:cubicBezTo>
                  <a:cubicBezTo>
                    <a:pt x="474" y="847"/>
                    <a:pt x="506" y="822"/>
                    <a:pt x="534" y="832"/>
                  </a:cubicBezTo>
                  <a:cubicBezTo>
                    <a:pt x="545" y="835"/>
                    <a:pt x="553" y="842"/>
                    <a:pt x="564" y="844"/>
                  </a:cubicBezTo>
                  <a:cubicBezTo>
                    <a:pt x="585" y="848"/>
                    <a:pt x="591" y="851"/>
                    <a:pt x="609" y="848"/>
                  </a:cubicBezTo>
                  <a:cubicBezTo>
                    <a:pt x="589" y="866"/>
                    <a:pt x="586" y="879"/>
                    <a:pt x="564" y="895"/>
                  </a:cubicBezTo>
                  <a:cubicBezTo>
                    <a:pt x="544" y="909"/>
                    <a:pt x="523" y="920"/>
                    <a:pt x="498" y="927"/>
                  </a:cubicBezTo>
                  <a:cubicBezTo>
                    <a:pt x="524" y="926"/>
                    <a:pt x="541" y="919"/>
                    <a:pt x="555" y="911"/>
                  </a:cubicBezTo>
                  <a:cubicBezTo>
                    <a:pt x="572" y="902"/>
                    <a:pt x="578" y="902"/>
                    <a:pt x="595" y="888"/>
                  </a:cubicBezTo>
                  <a:cubicBezTo>
                    <a:pt x="608" y="876"/>
                    <a:pt x="620" y="863"/>
                    <a:pt x="634" y="853"/>
                  </a:cubicBezTo>
                  <a:cubicBezTo>
                    <a:pt x="638" y="850"/>
                    <a:pt x="735" y="864"/>
                    <a:pt x="783" y="863"/>
                  </a:cubicBezTo>
                  <a:cubicBezTo>
                    <a:pt x="795" y="862"/>
                    <a:pt x="806" y="864"/>
                    <a:pt x="816" y="867"/>
                  </a:cubicBezTo>
                  <a:cubicBezTo>
                    <a:pt x="816" y="867"/>
                    <a:pt x="816" y="867"/>
                    <a:pt x="816" y="867"/>
                  </a:cubicBezTo>
                  <a:cubicBezTo>
                    <a:pt x="814" y="867"/>
                    <a:pt x="813" y="867"/>
                    <a:pt x="813" y="867"/>
                  </a:cubicBezTo>
                  <a:cubicBezTo>
                    <a:pt x="813" y="867"/>
                    <a:pt x="814" y="867"/>
                    <a:pt x="816" y="868"/>
                  </a:cubicBezTo>
                  <a:cubicBezTo>
                    <a:pt x="816" y="868"/>
                    <a:pt x="817" y="868"/>
                    <a:pt x="817" y="868"/>
                  </a:cubicBezTo>
                  <a:cubicBezTo>
                    <a:pt x="818" y="868"/>
                    <a:pt x="819" y="868"/>
                    <a:pt x="819" y="868"/>
                  </a:cubicBezTo>
                  <a:cubicBezTo>
                    <a:pt x="820" y="868"/>
                    <a:pt x="820" y="868"/>
                    <a:pt x="820" y="868"/>
                  </a:cubicBezTo>
                  <a:cubicBezTo>
                    <a:pt x="829" y="871"/>
                    <a:pt x="837" y="875"/>
                    <a:pt x="845" y="879"/>
                  </a:cubicBezTo>
                  <a:cubicBezTo>
                    <a:pt x="844" y="880"/>
                    <a:pt x="844" y="881"/>
                    <a:pt x="843" y="883"/>
                  </a:cubicBezTo>
                  <a:cubicBezTo>
                    <a:pt x="843" y="882"/>
                    <a:pt x="843" y="882"/>
                    <a:pt x="843" y="882"/>
                  </a:cubicBezTo>
                  <a:cubicBezTo>
                    <a:pt x="840" y="882"/>
                    <a:pt x="840" y="882"/>
                    <a:pt x="840" y="882"/>
                  </a:cubicBezTo>
                  <a:cubicBezTo>
                    <a:pt x="828" y="882"/>
                    <a:pt x="817" y="894"/>
                    <a:pt x="820" y="906"/>
                  </a:cubicBezTo>
                  <a:cubicBezTo>
                    <a:pt x="829" y="901"/>
                    <a:pt x="848" y="898"/>
                    <a:pt x="844" y="885"/>
                  </a:cubicBezTo>
                  <a:cubicBezTo>
                    <a:pt x="844" y="885"/>
                    <a:pt x="844" y="885"/>
                    <a:pt x="844" y="884"/>
                  </a:cubicBezTo>
                  <a:cubicBezTo>
                    <a:pt x="845" y="883"/>
                    <a:pt x="846" y="882"/>
                    <a:pt x="847" y="880"/>
                  </a:cubicBezTo>
                  <a:cubicBezTo>
                    <a:pt x="861" y="888"/>
                    <a:pt x="875" y="898"/>
                    <a:pt x="891" y="908"/>
                  </a:cubicBezTo>
                  <a:cubicBezTo>
                    <a:pt x="891" y="909"/>
                    <a:pt x="890" y="910"/>
                    <a:pt x="890" y="910"/>
                  </a:cubicBezTo>
                  <a:cubicBezTo>
                    <a:pt x="892" y="911"/>
                    <a:pt x="894" y="912"/>
                    <a:pt x="897" y="912"/>
                  </a:cubicBezTo>
                  <a:cubicBezTo>
                    <a:pt x="900" y="914"/>
                    <a:pt x="904" y="916"/>
                    <a:pt x="908" y="918"/>
                  </a:cubicBezTo>
                  <a:cubicBezTo>
                    <a:pt x="925" y="928"/>
                    <a:pt x="949" y="937"/>
                    <a:pt x="973" y="944"/>
                  </a:cubicBezTo>
                  <a:cubicBezTo>
                    <a:pt x="971" y="948"/>
                    <a:pt x="970" y="953"/>
                    <a:pt x="972" y="959"/>
                  </a:cubicBezTo>
                  <a:cubicBezTo>
                    <a:pt x="978" y="956"/>
                    <a:pt x="988" y="953"/>
                    <a:pt x="994" y="949"/>
                  </a:cubicBezTo>
                  <a:cubicBezTo>
                    <a:pt x="1001" y="951"/>
                    <a:pt x="1008" y="952"/>
                    <a:pt x="1014" y="953"/>
                  </a:cubicBezTo>
                  <a:cubicBezTo>
                    <a:pt x="1031" y="955"/>
                    <a:pt x="1044" y="958"/>
                    <a:pt x="1059" y="964"/>
                  </a:cubicBezTo>
                  <a:cubicBezTo>
                    <a:pt x="1057" y="966"/>
                    <a:pt x="1055" y="968"/>
                    <a:pt x="1054" y="971"/>
                  </a:cubicBezTo>
                  <a:cubicBezTo>
                    <a:pt x="1061" y="975"/>
                    <a:pt x="1067" y="973"/>
                    <a:pt x="1072" y="969"/>
                  </a:cubicBezTo>
                  <a:cubicBezTo>
                    <a:pt x="1073" y="970"/>
                    <a:pt x="1074" y="970"/>
                    <a:pt x="1075" y="971"/>
                  </a:cubicBezTo>
                  <a:cubicBezTo>
                    <a:pt x="1092" y="979"/>
                    <a:pt x="1112" y="999"/>
                    <a:pt x="1127" y="1012"/>
                  </a:cubicBezTo>
                  <a:cubicBezTo>
                    <a:pt x="1159" y="1040"/>
                    <a:pt x="1150" y="1043"/>
                    <a:pt x="1144" y="1071"/>
                  </a:cubicBezTo>
                  <a:cubicBezTo>
                    <a:pt x="1133" y="1128"/>
                    <a:pt x="1144" y="1173"/>
                    <a:pt x="1117" y="1227"/>
                  </a:cubicBezTo>
                  <a:cubicBezTo>
                    <a:pt x="1111" y="1240"/>
                    <a:pt x="1106" y="1244"/>
                    <a:pt x="1088" y="1231"/>
                  </a:cubicBezTo>
                  <a:cubicBezTo>
                    <a:pt x="1076" y="1221"/>
                    <a:pt x="1079" y="1211"/>
                    <a:pt x="1070" y="1199"/>
                  </a:cubicBezTo>
                  <a:cubicBezTo>
                    <a:pt x="1067" y="1190"/>
                    <a:pt x="1064" y="1181"/>
                    <a:pt x="1061" y="1171"/>
                  </a:cubicBezTo>
                  <a:cubicBezTo>
                    <a:pt x="1060" y="1168"/>
                    <a:pt x="1059" y="1165"/>
                    <a:pt x="1058" y="1163"/>
                  </a:cubicBezTo>
                  <a:cubicBezTo>
                    <a:pt x="1058" y="1162"/>
                    <a:pt x="1058" y="1162"/>
                    <a:pt x="1058" y="1162"/>
                  </a:cubicBezTo>
                  <a:cubicBezTo>
                    <a:pt x="1058" y="1161"/>
                    <a:pt x="1058" y="1161"/>
                    <a:pt x="1058" y="1160"/>
                  </a:cubicBezTo>
                  <a:cubicBezTo>
                    <a:pt x="1058" y="1160"/>
                    <a:pt x="1059" y="1160"/>
                    <a:pt x="1059" y="1160"/>
                  </a:cubicBezTo>
                  <a:cubicBezTo>
                    <a:pt x="1059" y="1159"/>
                    <a:pt x="1059" y="1159"/>
                    <a:pt x="1059" y="1159"/>
                  </a:cubicBezTo>
                  <a:cubicBezTo>
                    <a:pt x="1059" y="1159"/>
                    <a:pt x="1059" y="1159"/>
                    <a:pt x="1059" y="1159"/>
                  </a:cubicBezTo>
                  <a:cubicBezTo>
                    <a:pt x="1060" y="1158"/>
                    <a:pt x="1060" y="1157"/>
                    <a:pt x="1061" y="1157"/>
                  </a:cubicBezTo>
                  <a:cubicBezTo>
                    <a:pt x="1061" y="1156"/>
                    <a:pt x="1062" y="1155"/>
                    <a:pt x="1062" y="1155"/>
                  </a:cubicBezTo>
                  <a:cubicBezTo>
                    <a:pt x="1063" y="1154"/>
                    <a:pt x="1064" y="1153"/>
                    <a:pt x="1065" y="1153"/>
                  </a:cubicBezTo>
                  <a:cubicBezTo>
                    <a:pt x="1065" y="1152"/>
                    <a:pt x="1066" y="1151"/>
                    <a:pt x="1067" y="1151"/>
                  </a:cubicBezTo>
                  <a:cubicBezTo>
                    <a:pt x="1068" y="1150"/>
                    <a:pt x="1069" y="1149"/>
                    <a:pt x="1069" y="1148"/>
                  </a:cubicBezTo>
                  <a:cubicBezTo>
                    <a:pt x="1076" y="1153"/>
                    <a:pt x="1085" y="1144"/>
                    <a:pt x="1086" y="1138"/>
                  </a:cubicBezTo>
                  <a:cubicBezTo>
                    <a:pt x="1088" y="1129"/>
                    <a:pt x="1083" y="1120"/>
                    <a:pt x="1076" y="1114"/>
                  </a:cubicBezTo>
                  <a:cubicBezTo>
                    <a:pt x="1083" y="1132"/>
                    <a:pt x="1064" y="1128"/>
                    <a:pt x="1069" y="1146"/>
                  </a:cubicBezTo>
                  <a:cubicBezTo>
                    <a:pt x="1068" y="1147"/>
                    <a:pt x="1067" y="1148"/>
                    <a:pt x="1066" y="1149"/>
                  </a:cubicBezTo>
                  <a:cubicBezTo>
                    <a:pt x="1065" y="1150"/>
                    <a:pt x="1064" y="1150"/>
                    <a:pt x="1063" y="1151"/>
                  </a:cubicBezTo>
                  <a:cubicBezTo>
                    <a:pt x="1063" y="1152"/>
                    <a:pt x="1062" y="1152"/>
                    <a:pt x="1061" y="1153"/>
                  </a:cubicBezTo>
                  <a:cubicBezTo>
                    <a:pt x="1060" y="1154"/>
                    <a:pt x="1060" y="1154"/>
                    <a:pt x="1059" y="1155"/>
                  </a:cubicBezTo>
                  <a:cubicBezTo>
                    <a:pt x="1059" y="1156"/>
                    <a:pt x="1058" y="1157"/>
                    <a:pt x="1058" y="1157"/>
                  </a:cubicBezTo>
                  <a:cubicBezTo>
                    <a:pt x="1058" y="1158"/>
                    <a:pt x="1058" y="1158"/>
                    <a:pt x="1057" y="1158"/>
                  </a:cubicBezTo>
                  <a:cubicBezTo>
                    <a:pt x="1057" y="1158"/>
                    <a:pt x="1057" y="1158"/>
                    <a:pt x="1057" y="1159"/>
                  </a:cubicBezTo>
                  <a:cubicBezTo>
                    <a:pt x="1057" y="1159"/>
                    <a:pt x="1057" y="1159"/>
                    <a:pt x="1057" y="1160"/>
                  </a:cubicBezTo>
                  <a:cubicBezTo>
                    <a:pt x="1057" y="1160"/>
                    <a:pt x="1057" y="1161"/>
                    <a:pt x="1057" y="1161"/>
                  </a:cubicBezTo>
                  <a:cubicBezTo>
                    <a:pt x="1056" y="1157"/>
                    <a:pt x="1054" y="1153"/>
                    <a:pt x="1053" y="1149"/>
                  </a:cubicBezTo>
                  <a:cubicBezTo>
                    <a:pt x="1050" y="1141"/>
                    <a:pt x="1047" y="1133"/>
                    <a:pt x="1046" y="1126"/>
                  </a:cubicBezTo>
                  <a:cubicBezTo>
                    <a:pt x="1046" y="1124"/>
                    <a:pt x="1045" y="1122"/>
                    <a:pt x="1045" y="1120"/>
                  </a:cubicBezTo>
                  <a:cubicBezTo>
                    <a:pt x="1045" y="1119"/>
                    <a:pt x="1045" y="1118"/>
                    <a:pt x="1045" y="1117"/>
                  </a:cubicBezTo>
                  <a:cubicBezTo>
                    <a:pt x="1045" y="1116"/>
                    <a:pt x="1045" y="1115"/>
                    <a:pt x="1045" y="1114"/>
                  </a:cubicBezTo>
                  <a:cubicBezTo>
                    <a:pt x="1045" y="1110"/>
                    <a:pt x="1046" y="1107"/>
                    <a:pt x="1046" y="1103"/>
                  </a:cubicBezTo>
                  <a:cubicBezTo>
                    <a:pt x="1046" y="1100"/>
                    <a:pt x="1046" y="1097"/>
                    <a:pt x="1046" y="1094"/>
                  </a:cubicBezTo>
                  <a:cubicBezTo>
                    <a:pt x="1047" y="1094"/>
                    <a:pt x="1047" y="1094"/>
                    <a:pt x="1047" y="1094"/>
                  </a:cubicBezTo>
                  <a:cubicBezTo>
                    <a:pt x="1048" y="1093"/>
                    <a:pt x="1048" y="1093"/>
                    <a:pt x="1049" y="1093"/>
                  </a:cubicBezTo>
                  <a:cubicBezTo>
                    <a:pt x="1049" y="1093"/>
                    <a:pt x="1050" y="1093"/>
                    <a:pt x="1050" y="1093"/>
                  </a:cubicBezTo>
                  <a:cubicBezTo>
                    <a:pt x="1051" y="1093"/>
                    <a:pt x="1051" y="1093"/>
                    <a:pt x="1051" y="1092"/>
                  </a:cubicBezTo>
                  <a:cubicBezTo>
                    <a:pt x="1051" y="1092"/>
                    <a:pt x="1052" y="1092"/>
                    <a:pt x="1052" y="1092"/>
                  </a:cubicBezTo>
                  <a:cubicBezTo>
                    <a:pt x="1053" y="1092"/>
                    <a:pt x="1054" y="1091"/>
                    <a:pt x="1056" y="1091"/>
                  </a:cubicBezTo>
                  <a:cubicBezTo>
                    <a:pt x="1057" y="1090"/>
                    <a:pt x="1059" y="1090"/>
                    <a:pt x="1060" y="1090"/>
                  </a:cubicBezTo>
                  <a:cubicBezTo>
                    <a:pt x="1063" y="1089"/>
                    <a:pt x="1067" y="1088"/>
                    <a:pt x="1070" y="1087"/>
                  </a:cubicBezTo>
                  <a:cubicBezTo>
                    <a:pt x="1071" y="1087"/>
                    <a:pt x="1072" y="1086"/>
                    <a:pt x="1074" y="1086"/>
                  </a:cubicBezTo>
                  <a:cubicBezTo>
                    <a:pt x="1075" y="1086"/>
                    <a:pt x="1076" y="1086"/>
                    <a:pt x="1077" y="1086"/>
                  </a:cubicBezTo>
                  <a:cubicBezTo>
                    <a:pt x="1078" y="1086"/>
                    <a:pt x="1078" y="1086"/>
                    <a:pt x="1079" y="1086"/>
                  </a:cubicBezTo>
                  <a:cubicBezTo>
                    <a:pt x="1079" y="1086"/>
                    <a:pt x="1080" y="1086"/>
                    <a:pt x="1080" y="1087"/>
                  </a:cubicBezTo>
                  <a:cubicBezTo>
                    <a:pt x="1081" y="1087"/>
                    <a:pt x="1082" y="1087"/>
                    <a:pt x="1083" y="1087"/>
                  </a:cubicBezTo>
                  <a:cubicBezTo>
                    <a:pt x="1084" y="1087"/>
                    <a:pt x="1084" y="1088"/>
                    <a:pt x="1084" y="1088"/>
                  </a:cubicBezTo>
                  <a:cubicBezTo>
                    <a:pt x="1092" y="1102"/>
                    <a:pt x="1100" y="1096"/>
                    <a:pt x="1111" y="1100"/>
                  </a:cubicBezTo>
                  <a:cubicBezTo>
                    <a:pt x="1105" y="1083"/>
                    <a:pt x="1095" y="1081"/>
                    <a:pt x="1083" y="1086"/>
                  </a:cubicBezTo>
                  <a:cubicBezTo>
                    <a:pt x="1083" y="1086"/>
                    <a:pt x="1084" y="1086"/>
                    <a:pt x="1084" y="1086"/>
                  </a:cubicBezTo>
                  <a:cubicBezTo>
                    <a:pt x="1082" y="1086"/>
                    <a:pt x="1081" y="1086"/>
                    <a:pt x="1080" y="1085"/>
                  </a:cubicBezTo>
                  <a:cubicBezTo>
                    <a:pt x="1080" y="1085"/>
                    <a:pt x="1079" y="1085"/>
                    <a:pt x="1079" y="1085"/>
                  </a:cubicBezTo>
                  <a:cubicBezTo>
                    <a:pt x="1078" y="1085"/>
                    <a:pt x="1078" y="1085"/>
                    <a:pt x="1077" y="1085"/>
                  </a:cubicBezTo>
                  <a:cubicBezTo>
                    <a:pt x="1077" y="1085"/>
                    <a:pt x="1076" y="1084"/>
                    <a:pt x="1076" y="1084"/>
                  </a:cubicBezTo>
                  <a:cubicBezTo>
                    <a:pt x="1077" y="1084"/>
                    <a:pt x="1078" y="1083"/>
                    <a:pt x="1079" y="1083"/>
                  </a:cubicBezTo>
                  <a:cubicBezTo>
                    <a:pt x="1082" y="1081"/>
                    <a:pt x="1084" y="1079"/>
                    <a:pt x="1086" y="1077"/>
                  </a:cubicBezTo>
                  <a:cubicBezTo>
                    <a:pt x="1087" y="1077"/>
                    <a:pt x="1087" y="1077"/>
                    <a:pt x="1087" y="1077"/>
                  </a:cubicBezTo>
                  <a:cubicBezTo>
                    <a:pt x="1087" y="1077"/>
                    <a:pt x="1088" y="1076"/>
                    <a:pt x="1088" y="1076"/>
                  </a:cubicBezTo>
                  <a:cubicBezTo>
                    <a:pt x="1088" y="1076"/>
                    <a:pt x="1088" y="1075"/>
                    <a:pt x="1089" y="1075"/>
                  </a:cubicBezTo>
                  <a:cubicBezTo>
                    <a:pt x="1089" y="1074"/>
                    <a:pt x="1090" y="1073"/>
                    <a:pt x="1090" y="1072"/>
                  </a:cubicBezTo>
                  <a:cubicBezTo>
                    <a:pt x="1091" y="1072"/>
                    <a:pt x="1091" y="1071"/>
                    <a:pt x="1091" y="1071"/>
                  </a:cubicBezTo>
                  <a:cubicBezTo>
                    <a:pt x="1091" y="1070"/>
                    <a:pt x="1091" y="1070"/>
                    <a:pt x="1091" y="1070"/>
                  </a:cubicBezTo>
                  <a:cubicBezTo>
                    <a:pt x="1091" y="1070"/>
                    <a:pt x="1091" y="1070"/>
                    <a:pt x="1089" y="1071"/>
                  </a:cubicBezTo>
                  <a:cubicBezTo>
                    <a:pt x="1089" y="1072"/>
                    <a:pt x="1088" y="1072"/>
                    <a:pt x="1087" y="1073"/>
                  </a:cubicBezTo>
                  <a:cubicBezTo>
                    <a:pt x="1087" y="1073"/>
                    <a:pt x="1086" y="1073"/>
                    <a:pt x="1086" y="1074"/>
                  </a:cubicBezTo>
                  <a:cubicBezTo>
                    <a:pt x="1086" y="1074"/>
                    <a:pt x="1085" y="1074"/>
                    <a:pt x="1085" y="1074"/>
                  </a:cubicBezTo>
                  <a:cubicBezTo>
                    <a:pt x="1085" y="1075"/>
                    <a:pt x="1085" y="1075"/>
                    <a:pt x="1084" y="1075"/>
                  </a:cubicBezTo>
                  <a:cubicBezTo>
                    <a:pt x="1084" y="1075"/>
                    <a:pt x="1084" y="1076"/>
                    <a:pt x="1083" y="1076"/>
                  </a:cubicBezTo>
                  <a:cubicBezTo>
                    <a:pt x="1083" y="1076"/>
                    <a:pt x="1083" y="1076"/>
                    <a:pt x="1083" y="1076"/>
                  </a:cubicBezTo>
                  <a:cubicBezTo>
                    <a:pt x="1083" y="1076"/>
                    <a:pt x="1083" y="1076"/>
                    <a:pt x="1084" y="1075"/>
                  </a:cubicBezTo>
                  <a:cubicBezTo>
                    <a:pt x="1084" y="1075"/>
                    <a:pt x="1084" y="1075"/>
                    <a:pt x="1084" y="1075"/>
                  </a:cubicBezTo>
                  <a:cubicBezTo>
                    <a:pt x="1084" y="1074"/>
                    <a:pt x="1084" y="1073"/>
                    <a:pt x="1085" y="1072"/>
                  </a:cubicBezTo>
                  <a:cubicBezTo>
                    <a:pt x="1085" y="1072"/>
                    <a:pt x="1085" y="1071"/>
                    <a:pt x="1085" y="1070"/>
                  </a:cubicBezTo>
                  <a:cubicBezTo>
                    <a:pt x="1086" y="1069"/>
                    <a:pt x="1086" y="1068"/>
                    <a:pt x="1086" y="1067"/>
                  </a:cubicBezTo>
                  <a:cubicBezTo>
                    <a:pt x="1086" y="1066"/>
                    <a:pt x="1087" y="1066"/>
                    <a:pt x="1087" y="1065"/>
                  </a:cubicBezTo>
                  <a:cubicBezTo>
                    <a:pt x="1087" y="1065"/>
                    <a:pt x="1087" y="1065"/>
                    <a:pt x="1087" y="1065"/>
                  </a:cubicBezTo>
                  <a:cubicBezTo>
                    <a:pt x="1087" y="1065"/>
                    <a:pt x="1087" y="1065"/>
                    <a:pt x="1087" y="1065"/>
                  </a:cubicBezTo>
                  <a:cubicBezTo>
                    <a:pt x="1087" y="1065"/>
                    <a:pt x="1087" y="1065"/>
                    <a:pt x="1087" y="1065"/>
                  </a:cubicBezTo>
                  <a:cubicBezTo>
                    <a:pt x="1090" y="1064"/>
                    <a:pt x="1095" y="1058"/>
                    <a:pt x="1095" y="1053"/>
                  </a:cubicBezTo>
                  <a:cubicBezTo>
                    <a:pt x="1096" y="1046"/>
                    <a:pt x="1090" y="1039"/>
                    <a:pt x="1087" y="1032"/>
                  </a:cubicBezTo>
                  <a:cubicBezTo>
                    <a:pt x="1087" y="1045"/>
                    <a:pt x="1076" y="1051"/>
                    <a:pt x="1085" y="1063"/>
                  </a:cubicBezTo>
                  <a:cubicBezTo>
                    <a:pt x="1085" y="1064"/>
                    <a:pt x="1085" y="1065"/>
                    <a:pt x="1085" y="1066"/>
                  </a:cubicBezTo>
                  <a:cubicBezTo>
                    <a:pt x="1084" y="1067"/>
                    <a:pt x="1084" y="1068"/>
                    <a:pt x="1084" y="1069"/>
                  </a:cubicBezTo>
                  <a:cubicBezTo>
                    <a:pt x="1083" y="1070"/>
                    <a:pt x="1083" y="1071"/>
                    <a:pt x="1083" y="1072"/>
                  </a:cubicBezTo>
                  <a:cubicBezTo>
                    <a:pt x="1083" y="1072"/>
                    <a:pt x="1082" y="1073"/>
                    <a:pt x="1082" y="1074"/>
                  </a:cubicBezTo>
                  <a:cubicBezTo>
                    <a:pt x="1082" y="1074"/>
                    <a:pt x="1082" y="1074"/>
                    <a:pt x="1082" y="1074"/>
                  </a:cubicBezTo>
                  <a:cubicBezTo>
                    <a:pt x="1082" y="1075"/>
                    <a:pt x="1082" y="1075"/>
                    <a:pt x="1082" y="1075"/>
                  </a:cubicBezTo>
                  <a:cubicBezTo>
                    <a:pt x="1082" y="1075"/>
                    <a:pt x="1082" y="1076"/>
                    <a:pt x="1081" y="1076"/>
                  </a:cubicBezTo>
                  <a:cubicBezTo>
                    <a:pt x="1081" y="1077"/>
                    <a:pt x="1081" y="1077"/>
                    <a:pt x="1081" y="1078"/>
                  </a:cubicBezTo>
                  <a:cubicBezTo>
                    <a:pt x="1081" y="1078"/>
                    <a:pt x="1081" y="1078"/>
                    <a:pt x="1081" y="1078"/>
                  </a:cubicBezTo>
                  <a:cubicBezTo>
                    <a:pt x="1080" y="1078"/>
                    <a:pt x="1079" y="1079"/>
                    <a:pt x="1078" y="1080"/>
                  </a:cubicBezTo>
                  <a:cubicBezTo>
                    <a:pt x="1076" y="1081"/>
                    <a:pt x="1075" y="1081"/>
                    <a:pt x="1073" y="1082"/>
                  </a:cubicBezTo>
                  <a:cubicBezTo>
                    <a:pt x="1072" y="1083"/>
                    <a:pt x="1070" y="1083"/>
                    <a:pt x="1069" y="1084"/>
                  </a:cubicBezTo>
                  <a:cubicBezTo>
                    <a:pt x="1066" y="1085"/>
                    <a:pt x="1062" y="1086"/>
                    <a:pt x="1059" y="1087"/>
                  </a:cubicBezTo>
                  <a:cubicBezTo>
                    <a:pt x="1058" y="1087"/>
                    <a:pt x="1056" y="1087"/>
                    <a:pt x="1055" y="1088"/>
                  </a:cubicBezTo>
                  <a:cubicBezTo>
                    <a:pt x="1053" y="1088"/>
                    <a:pt x="1052" y="1089"/>
                    <a:pt x="1051" y="1089"/>
                  </a:cubicBezTo>
                  <a:cubicBezTo>
                    <a:pt x="1050" y="1089"/>
                    <a:pt x="1050" y="1089"/>
                    <a:pt x="1050" y="1089"/>
                  </a:cubicBezTo>
                  <a:cubicBezTo>
                    <a:pt x="1050" y="1090"/>
                    <a:pt x="1049" y="1090"/>
                    <a:pt x="1049" y="1090"/>
                  </a:cubicBezTo>
                  <a:cubicBezTo>
                    <a:pt x="1049" y="1090"/>
                    <a:pt x="1048" y="1091"/>
                    <a:pt x="1048" y="1091"/>
                  </a:cubicBezTo>
                  <a:cubicBezTo>
                    <a:pt x="1047" y="1091"/>
                    <a:pt x="1047" y="1092"/>
                    <a:pt x="1046" y="1092"/>
                  </a:cubicBezTo>
                  <a:cubicBezTo>
                    <a:pt x="1046" y="1092"/>
                    <a:pt x="1046" y="1092"/>
                    <a:pt x="1046" y="1092"/>
                  </a:cubicBezTo>
                  <a:cubicBezTo>
                    <a:pt x="1046" y="1088"/>
                    <a:pt x="1046" y="1083"/>
                    <a:pt x="1046" y="1079"/>
                  </a:cubicBezTo>
                  <a:cubicBezTo>
                    <a:pt x="1046" y="1076"/>
                    <a:pt x="1045" y="1072"/>
                    <a:pt x="1045" y="1068"/>
                  </a:cubicBezTo>
                  <a:cubicBezTo>
                    <a:pt x="1044" y="1064"/>
                    <a:pt x="1043" y="1061"/>
                    <a:pt x="1043" y="1058"/>
                  </a:cubicBezTo>
                  <a:cubicBezTo>
                    <a:pt x="1043" y="1054"/>
                    <a:pt x="1042" y="1051"/>
                    <a:pt x="1042" y="1048"/>
                  </a:cubicBezTo>
                  <a:cubicBezTo>
                    <a:pt x="1042" y="1047"/>
                    <a:pt x="1042" y="1046"/>
                    <a:pt x="1042" y="1046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3" y="1044"/>
                    <a:pt x="1043" y="1044"/>
                    <a:pt x="1043" y="1044"/>
                  </a:cubicBezTo>
                  <a:cubicBezTo>
                    <a:pt x="1043" y="1043"/>
                    <a:pt x="1043" y="1043"/>
                    <a:pt x="1043" y="1043"/>
                  </a:cubicBezTo>
                  <a:cubicBezTo>
                    <a:pt x="1043" y="1042"/>
                    <a:pt x="1043" y="1042"/>
                    <a:pt x="1043" y="1042"/>
                  </a:cubicBezTo>
                  <a:cubicBezTo>
                    <a:pt x="1043" y="1041"/>
                    <a:pt x="1043" y="1040"/>
                    <a:pt x="1044" y="1040"/>
                  </a:cubicBezTo>
                  <a:cubicBezTo>
                    <a:pt x="1044" y="1038"/>
                    <a:pt x="1044" y="1037"/>
                    <a:pt x="1045" y="1036"/>
                  </a:cubicBezTo>
                  <a:cubicBezTo>
                    <a:pt x="1045" y="1035"/>
                    <a:pt x="1046" y="1033"/>
                    <a:pt x="1046" y="1032"/>
                  </a:cubicBezTo>
                  <a:cubicBezTo>
                    <a:pt x="1047" y="1030"/>
                    <a:pt x="1048" y="1027"/>
                    <a:pt x="1048" y="1025"/>
                  </a:cubicBezTo>
                  <a:cubicBezTo>
                    <a:pt x="1048" y="1025"/>
                    <a:pt x="1048" y="1025"/>
                    <a:pt x="1049" y="1025"/>
                  </a:cubicBezTo>
                  <a:cubicBezTo>
                    <a:pt x="1049" y="1024"/>
                    <a:pt x="1049" y="1024"/>
                    <a:pt x="1049" y="1024"/>
                  </a:cubicBezTo>
                  <a:cubicBezTo>
                    <a:pt x="1049" y="1023"/>
                    <a:pt x="1050" y="1023"/>
                    <a:pt x="1050" y="1022"/>
                  </a:cubicBezTo>
                  <a:cubicBezTo>
                    <a:pt x="1050" y="1022"/>
                    <a:pt x="1051" y="1021"/>
                    <a:pt x="1051" y="1021"/>
                  </a:cubicBezTo>
                  <a:cubicBezTo>
                    <a:pt x="1052" y="1020"/>
                    <a:pt x="1053" y="1019"/>
                    <a:pt x="1053" y="1018"/>
                  </a:cubicBezTo>
                  <a:cubicBezTo>
                    <a:pt x="1054" y="1017"/>
                    <a:pt x="1055" y="1016"/>
                    <a:pt x="1056" y="1015"/>
                  </a:cubicBezTo>
                  <a:cubicBezTo>
                    <a:pt x="1057" y="1014"/>
                    <a:pt x="1058" y="1014"/>
                    <a:pt x="1059" y="1013"/>
                  </a:cubicBezTo>
                  <a:cubicBezTo>
                    <a:pt x="1060" y="1012"/>
                    <a:pt x="1061" y="1012"/>
                    <a:pt x="1062" y="1011"/>
                  </a:cubicBezTo>
                  <a:cubicBezTo>
                    <a:pt x="1062" y="1011"/>
                    <a:pt x="1062" y="1011"/>
                    <a:pt x="1062" y="1011"/>
                  </a:cubicBezTo>
                  <a:cubicBezTo>
                    <a:pt x="1079" y="1022"/>
                    <a:pt x="1084" y="1008"/>
                    <a:pt x="1084" y="991"/>
                  </a:cubicBezTo>
                  <a:cubicBezTo>
                    <a:pt x="1075" y="1000"/>
                    <a:pt x="1063" y="991"/>
                    <a:pt x="1060" y="1009"/>
                  </a:cubicBezTo>
                  <a:cubicBezTo>
                    <a:pt x="1059" y="1010"/>
                    <a:pt x="1058" y="1010"/>
                    <a:pt x="1058" y="1011"/>
                  </a:cubicBezTo>
                  <a:cubicBezTo>
                    <a:pt x="1057" y="1011"/>
                    <a:pt x="1056" y="1012"/>
                    <a:pt x="1055" y="1013"/>
                  </a:cubicBezTo>
                  <a:cubicBezTo>
                    <a:pt x="1054" y="1014"/>
                    <a:pt x="1053" y="1015"/>
                    <a:pt x="1052" y="1016"/>
                  </a:cubicBezTo>
                  <a:cubicBezTo>
                    <a:pt x="1051" y="1017"/>
                    <a:pt x="1051" y="1017"/>
                    <a:pt x="1050" y="1018"/>
                  </a:cubicBezTo>
                  <a:cubicBezTo>
                    <a:pt x="1051" y="1016"/>
                    <a:pt x="1051" y="1015"/>
                    <a:pt x="1051" y="1013"/>
                  </a:cubicBezTo>
                  <a:cubicBezTo>
                    <a:pt x="1051" y="1012"/>
                    <a:pt x="1052" y="1010"/>
                    <a:pt x="1052" y="1009"/>
                  </a:cubicBezTo>
                  <a:cubicBezTo>
                    <a:pt x="1052" y="1007"/>
                    <a:pt x="1052" y="1006"/>
                    <a:pt x="1052" y="1005"/>
                  </a:cubicBezTo>
                  <a:cubicBezTo>
                    <a:pt x="1052" y="1004"/>
                    <a:pt x="1052" y="1003"/>
                    <a:pt x="1052" y="1003"/>
                  </a:cubicBezTo>
                  <a:cubicBezTo>
                    <a:pt x="1052" y="1003"/>
                    <a:pt x="1052" y="1003"/>
                    <a:pt x="1051" y="1005"/>
                  </a:cubicBezTo>
                  <a:cubicBezTo>
                    <a:pt x="1051" y="1006"/>
                    <a:pt x="1051" y="1007"/>
                    <a:pt x="1051" y="1009"/>
                  </a:cubicBezTo>
                  <a:cubicBezTo>
                    <a:pt x="1051" y="1010"/>
                    <a:pt x="1050" y="1011"/>
                    <a:pt x="1050" y="1013"/>
                  </a:cubicBezTo>
                  <a:cubicBezTo>
                    <a:pt x="1049" y="1016"/>
                    <a:pt x="1047" y="1020"/>
                    <a:pt x="1046" y="1024"/>
                  </a:cubicBezTo>
                  <a:cubicBezTo>
                    <a:pt x="1045" y="1026"/>
                    <a:pt x="1044" y="1028"/>
                    <a:pt x="1043" y="1030"/>
                  </a:cubicBezTo>
                  <a:cubicBezTo>
                    <a:pt x="1042" y="1031"/>
                    <a:pt x="1042" y="1032"/>
                    <a:pt x="1041" y="1034"/>
                  </a:cubicBezTo>
                  <a:cubicBezTo>
                    <a:pt x="1041" y="1035"/>
                    <a:pt x="1040" y="1036"/>
                    <a:pt x="1040" y="1038"/>
                  </a:cubicBezTo>
                  <a:cubicBezTo>
                    <a:pt x="1040" y="1038"/>
                    <a:pt x="1039" y="1039"/>
                    <a:pt x="1039" y="1040"/>
                  </a:cubicBezTo>
                  <a:cubicBezTo>
                    <a:pt x="1039" y="1040"/>
                    <a:pt x="1039" y="1041"/>
                    <a:pt x="1039" y="1041"/>
                  </a:cubicBezTo>
                  <a:cubicBezTo>
                    <a:pt x="1039" y="1042"/>
                    <a:pt x="1039" y="1042"/>
                    <a:pt x="1039" y="1042"/>
                  </a:cubicBezTo>
                  <a:cubicBezTo>
                    <a:pt x="1039" y="1043"/>
                    <a:pt x="1039" y="1043"/>
                    <a:pt x="1039" y="1043"/>
                  </a:cubicBezTo>
                  <a:cubicBezTo>
                    <a:pt x="1039" y="1044"/>
                    <a:pt x="1039" y="1044"/>
                    <a:pt x="1039" y="1044"/>
                  </a:cubicBezTo>
                  <a:cubicBezTo>
                    <a:pt x="1039" y="1044"/>
                    <a:pt x="1039" y="1044"/>
                    <a:pt x="1039" y="1044"/>
                  </a:cubicBezTo>
                  <a:cubicBezTo>
                    <a:pt x="1039" y="1044"/>
                    <a:pt x="1039" y="1044"/>
                    <a:pt x="1039" y="1044"/>
                  </a:cubicBezTo>
                  <a:cubicBezTo>
                    <a:pt x="1039" y="1044"/>
                    <a:pt x="1039" y="1044"/>
                    <a:pt x="1039" y="1044"/>
                  </a:cubicBezTo>
                  <a:cubicBezTo>
                    <a:pt x="1039" y="1045"/>
                    <a:pt x="1039" y="1045"/>
                    <a:pt x="1039" y="1045"/>
                  </a:cubicBezTo>
                  <a:cubicBezTo>
                    <a:pt x="1038" y="1046"/>
                    <a:pt x="1038" y="1046"/>
                    <a:pt x="1038" y="1047"/>
                  </a:cubicBezTo>
                  <a:cubicBezTo>
                    <a:pt x="1038" y="1048"/>
                    <a:pt x="1039" y="1049"/>
                    <a:pt x="1039" y="1050"/>
                  </a:cubicBezTo>
                  <a:cubicBezTo>
                    <a:pt x="1038" y="1050"/>
                    <a:pt x="1038" y="1050"/>
                    <a:pt x="1038" y="1050"/>
                  </a:cubicBezTo>
                  <a:cubicBezTo>
                    <a:pt x="1038" y="1048"/>
                    <a:pt x="1037" y="1047"/>
                    <a:pt x="1035" y="1046"/>
                  </a:cubicBezTo>
                  <a:cubicBezTo>
                    <a:pt x="1035" y="1045"/>
                    <a:pt x="1035" y="1045"/>
                    <a:pt x="1034" y="1044"/>
                  </a:cubicBezTo>
                  <a:cubicBezTo>
                    <a:pt x="1034" y="1044"/>
                    <a:pt x="1034" y="1044"/>
                    <a:pt x="1033" y="1043"/>
                  </a:cubicBezTo>
                  <a:cubicBezTo>
                    <a:pt x="1033" y="1043"/>
                    <a:pt x="1032" y="1042"/>
                    <a:pt x="1032" y="1042"/>
                  </a:cubicBezTo>
                  <a:cubicBezTo>
                    <a:pt x="1031" y="1042"/>
                    <a:pt x="1031" y="1041"/>
                    <a:pt x="1031" y="1041"/>
                  </a:cubicBezTo>
                  <a:cubicBezTo>
                    <a:pt x="1029" y="1040"/>
                    <a:pt x="1028" y="1040"/>
                    <a:pt x="1027" y="1039"/>
                  </a:cubicBezTo>
                  <a:cubicBezTo>
                    <a:pt x="1027" y="1039"/>
                    <a:pt x="1027" y="1039"/>
                    <a:pt x="1026" y="1039"/>
                  </a:cubicBezTo>
                  <a:cubicBezTo>
                    <a:pt x="1026" y="1039"/>
                    <a:pt x="1026" y="1039"/>
                    <a:pt x="1025" y="1039"/>
                  </a:cubicBezTo>
                  <a:cubicBezTo>
                    <a:pt x="1025" y="1039"/>
                    <a:pt x="1025" y="1039"/>
                    <a:pt x="1025" y="1038"/>
                  </a:cubicBezTo>
                  <a:cubicBezTo>
                    <a:pt x="1024" y="1038"/>
                    <a:pt x="1024" y="1038"/>
                    <a:pt x="1024" y="1038"/>
                  </a:cubicBezTo>
                  <a:cubicBezTo>
                    <a:pt x="1021" y="1038"/>
                    <a:pt x="1019" y="1038"/>
                    <a:pt x="1016" y="1038"/>
                  </a:cubicBezTo>
                  <a:cubicBezTo>
                    <a:pt x="1015" y="1038"/>
                    <a:pt x="1014" y="1038"/>
                    <a:pt x="1013" y="1038"/>
                  </a:cubicBezTo>
                  <a:cubicBezTo>
                    <a:pt x="1012" y="1038"/>
                    <a:pt x="1011" y="1037"/>
                    <a:pt x="1011" y="1037"/>
                  </a:cubicBezTo>
                  <a:cubicBezTo>
                    <a:pt x="1010" y="1037"/>
                    <a:pt x="1010" y="1037"/>
                    <a:pt x="1010" y="1037"/>
                  </a:cubicBezTo>
                  <a:cubicBezTo>
                    <a:pt x="1010" y="1037"/>
                    <a:pt x="1010" y="1037"/>
                    <a:pt x="1010" y="1037"/>
                  </a:cubicBezTo>
                  <a:cubicBezTo>
                    <a:pt x="1010" y="1036"/>
                    <a:pt x="1010" y="1036"/>
                    <a:pt x="1010" y="1036"/>
                  </a:cubicBezTo>
                  <a:cubicBezTo>
                    <a:pt x="1009" y="1036"/>
                    <a:pt x="1009" y="1036"/>
                    <a:pt x="1009" y="1036"/>
                  </a:cubicBezTo>
                  <a:cubicBezTo>
                    <a:pt x="1007" y="1035"/>
                    <a:pt x="1005" y="1033"/>
                    <a:pt x="1003" y="1030"/>
                  </a:cubicBezTo>
                  <a:cubicBezTo>
                    <a:pt x="1001" y="1028"/>
                    <a:pt x="1000" y="1025"/>
                    <a:pt x="998" y="1023"/>
                  </a:cubicBezTo>
                  <a:cubicBezTo>
                    <a:pt x="996" y="1020"/>
                    <a:pt x="994" y="1018"/>
                    <a:pt x="992" y="1016"/>
                  </a:cubicBezTo>
                  <a:cubicBezTo>
                    <a:pt x="990" y="1014"/>
                    <a:pt x="989" y="1013"/>
                    <a:pt x="988" y="1011"/>
                  </a:cubicBezTo>
                  <a:cubicBezTo>
                    <a:pt x="988" y="1011"/>
                    <a:pt x="988" y="1011"/>
                    <a:pt x="987" y="1010"/>
                  </a:cubicBezTo>
                  <a:cubicBezTo>
                    <a:pt x="987" y="1010"/>
                    <a:pt x="987" y="1010"/>
                    <a:pt x="987" y="1009"/>
                  </a:cubicBezTo>
                  <a:cubicBezTo>
                    <a:pt x="987" y="1009"/>
                    <a:pt x="987" y="1009"/>
                    <a:pt x="987" y="1009"/>
                  </a:cubicBezTo>
                  <a:cubicBezTo>
                    <a:pt x="987" y="1008"/>
                    <a:pt x="987" y="1008"/>
                    <a:pt x="986" y="1008"/>
                  </a:cubicBezTo>
                  <a:cubicBezTo>
                    <a:pt x="986" y="1008"/>
                    <a:pt x="986" y="1007"/>
                    <a:pt x="986" y="1007"/>
                  </a:cubicBezTo>
                  <a:cubicBezTo>
                    <a:pt x="986" y="1006"/>
                    <a:pt x="985" y="1006"/>
                    <a:pt x="985" y="1005"/>
                  </a:cubicBezTo>
                  <a:cubicBezTo>
                    <a:pt x="985" y="1005"/>
                    <a:pt x="985" y="1004"/>
                    <a:pt x="985" y="1004"/>
                  </a:cubicBezTo>
                  <a:cubicBezTo>
                    <a:pt x="985" y="1003"/>
                    <a:pt x="984" y="1003"/>
                    <a:pt x="984" y="1002"/>
                  </a:cubicBezTo>
                  <a:cubicBezTo>
                    <a:pt x="984" y="1001"/>
                    <a:pt x="983" y="1000"/>
                    <a:pt x="983" y="999"/>
                  </a:cubicBezTo>
                  <a:cubicBezTo>
                    <a:pt x="983" y="997"/>
                    <a:pt x="983" y="996"/>
                    <a:pt x="982" y="995"/>
                  </a:cubicBezTo>
                  <a:cubicBezTo>
                    <a:pt x="982" y="994"/>
                    <a:pt x="982" y="993"/>
                    <a:pt x="982" y="992"/>
                  </a:cubicBezTo>
                  <a:cubicBezTo>
                    <a:pt x="982" y="991"/>
                    <a:pt x="982" y="991"/>
                    <a:pt x="982" y="991"/>
                  </a:cubicBezTo>
                  <a:cubicBezTo>
                    <a:pt x="982" y="992"/>
                    <a:pt x="982" y="993"/>
                    <a:pt x="983" y="994"/>
                  </a:cubicBezTo>
                  <a:cubicBezTo>
                    <a:pt x="998" y="990"/>
                    <a:pt x="987" y="967"/>
                    <a:pt x="978" y="956"/>
                  </a:cubicBezTo>
                  <a:cubicBezTo>
                    <a:pt x="978" y="964"/>
                    <a:pt x="965" y="990"/>
                    <a:pt x="980" y="994"/>
                  </a:cubicBezTo>
                  <a:cubicBezTo>
                    <a:pt x="980" y="995"/>
                    <a:pt x="980" y="995"/>
                    <a:pt x="980" y="995"/>
                  </a:cubicBezTo>
                  <a:cubicBezTo>
                    <a:pt x="981" y="996"/>
                    <a:pt x="981" y="998"/>
                    <a:pt x="981" y="999"/>
                  </a:cubicBezTo>
                  <a:cubicBezTo>
                    <a:pt x="982" y="1000"/>
                    <a:pt x="982" y="1001"/>
                    <a:pt x="982" y="1003"/>
                  </a:cubicBezTo>
                  <a:cubicBezTo>
                    <a:pt x="983" y="1003"/>
                    <a:pt x="983" y="1004"/>
                    <a:pt x="983" y="1004"/>
                  </a:cubicBezTo>
                  <a:cubicBezTo>
                    <a:pt x="983" y="1005"/>
                    <a:pt x="983" y="1005"/>
                    <a:pt x="984" y="1006"/>
                  </a:cubicBezTo>
                  <a:cubicBezTo>
                    <a:pt x="984" y="1006"/>
                    <a:pt x="984" y="1007"/>
                    <a:pt x="984" y="1007"/>
                  </a:cubicBezTo>
                  <a:cubicBezTo>
                    <a:pt x="984" y="1007"/>
                    <a:pt x="984" y="1008"/>
                    <a:pt x="984" y="1008"/>
                  </a:cubicBezTo>
                  <a:cubicBezTo>
                    <a:pt x="983" y="1007"/>
                    <a:pt x="982" y="1005"/>
                    <a:pt x="981" y="1004"/>
                  </a:cubicBezTo>
                  <a:cubicBezTo>
                    <a:pt x="980" y="1004"/>
                    <a:pt x="980" y="1003"/>
                    <a:pt x="980" y="1003"/>
                  </a:cubicBezTo>
                  <a:cubicBezTo>
                    <a:pt x="979" y="1003"/>
                    <a:pt x="979" y="1002"/>
                    <a:pt x="979" y="1002"/>
                  </a:cubicBezTo>
                  <a:cubicBezTo>
                    <a:pt x="978" y="1001"/>
                    <a:pt x="977" y="1001"/>
                    <a:pt x="976" y="1000"/>
                  </a:cubicBezTo>
                  <a:cubicBezTo>
                    <a:pt x="975" y="999"/>
                    <a:pt x="974" y="998"/>
                    <a:pt x="973" y="997"/>
                  </a:cubicBezTo>
                  <a:cubicBezTo>
                    <a:pt x="972" y="996"/>
                    <a:pt x="972" y="996"/>
                    <a:pt x="971" y="996"/>
                  </a:cubicBezTo>
                  <a:cubicBezTo>
                    <a:pt x="971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7"/>
                  </a:cubicBezTo>
                  <a:cubicBezTo>
                    <a:pt x="970" y="997"/>
                    <a:pt x="970" y="997"/>
                    <a:pt x="971" y="997"/>
                  </a:cubicBezTo>
                  <a:cubicBezTo>
                    <a:pt x="971" y="997"/>
                    <a:pt x="971" y="997"/>
                    <a:pt x="971" y="997"/>
                  </a:cubicBezTo>
                  <a:cubicBezTo>
                    <a:pt x="971" y="997"/>
                    <a:pt x="971" y="997"/>
                    <a:pt x="971" y="997"/>
                  </a:cubicBezTo>
                  <a:cubicBezTo>
                    <a:pt x="970" y="997"/>
                    <a:pt x="970" y="997"/>
                    <a:pt x="970" y="997"/>
                  </a:cubicBezTo>
                  <a:cubicBezTo>
                    <a:pt x="970" y="997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1" y="996"/>
                    <a:pt x="971" y="996"/>
                    <a:pt x="971" y="996"/>
                  </a:cubicBezTo>
                  <a:cubicBezTo>
                    <a:pt x="971" y="997"/>
                    <a:pt x="971" y="997"/>
                    <a:pt x="972" y="998"/>
                  </a:cubicBezTo>
                  <a:cubicBezTo>
                    <a:pt x="973" y="999"/>
                    <a:pt x="974" y="1000"/>
                    <a:pt x="975" y="1002"/>
                  </a:cubicBezTo>
                  <a:cubicBezTo>
                    <a:pt x="976" y="1002"/>
                    <a:pt x="976" y="1003"/>
                    <a:pt x="977" y="1004"/>
                  </a:cubicBezTo>
                  <a:cubicBezTo>
                    <a:pt x="977" y="1004"/>
                    <a:pt x="978" y="1005"/>
                    <a:pt x="978" y="1005"/>
                  </a:cubicBezTo>
                  <a:cubicBezTo>
                    <a:pt x="978" y="1006"/>
                    <a:pt x="979" y="1006"/>
                    <a:pt x="979" y="1006"/>
                  </a:cubicBezTo>
                  <a:cubicBezTo>
                    <a:pt x="982" y="1010"/>
                    <a:pt x="986" y="1013"/>
                    <a:pt x="990" y="1018"/>
                  </a:cubicBezTo>
                  <a:cubicBezTo>
                    <a:pt x="992" y="1020"/>
                    <a:pt x="994" y="1022"/>
                    <a:pt x="996" y="1025"/>
                  </a:cubicBezTo>
                  <a:cubicBezTo>
                    <a:pt x="996" y="1025"/>
                    <a:pt x="997" y="1026"/>
                    <a:pt x="998" y="1027"/>
                  </a:cubicBezTo>
                  <a:cubicBezTo>
                    <a:pt x="997" y="1027"/>
                    <a:pt x="997" y="1027"/>
                    <a:pt x="997" y="1027"/>
                  </a:cubicBezTo>
                  <a:cubicBezTo>
                    <a:pt x="996" y="1026"/>
                    <a:pt x="995" y="1026"/>
                    <a:pt x="994" y="1026"/>
                  </a:cubicBezTo>
                  <a:cubicBezTo>
                    <a:pt x="994" y="1025"/>
                    <a:pt x="993" y="1025"/>
                    <a:pt x="992" y="1025"/>
                  </a:cubicBezTo>
                  <a:cubicBezTo>
                    <a:pt x="991" y="1025"/>
                    <a:pt x="990" y="1024"/>
                    <a:pt x="989" y="1024"/>
                  </a:cubicBezTo>
                  <a:cubicBezTo>
                    <a:pt x="989" y="1024"/>
                    <a:pt x="989" y="1024"/>
                    <a:pt x="989" y="1024"/>
                  </a:cubicBezTo>
                  <a:cubicBezTo>
                    <a:pt x="989" y="1024"/>
                    <a:pt x="989" y="1024"/>
                    <a:pt x="989" y="1024"/>
                  </a:cubicBezTo>
                  <a:cubicBezTo>
                    <a:pt x="977" y="1015"/>
                    <a:pt x="968" y="1019"/>
                    <a:pt x="957" y="1023"/>
                  </a:cubicBezTo>
                  <a:cubicBezTo>
                    <a:pt x="967" y="1033"/>
                    <a:pt x="977" y="1031"/>
                    <a:pt x="987" y="1026"/>
                  </a:cubicBezTo>
                  <a:cubicBezTo>
                    <a:pt x="987" y="1026"/>
                    <a:pt x="988" y="1026"/>
                    <a:pt x="989" y="1027"/>
                  </a:cubicBezTo>
                  <a:cubicBezTo>
                    <a:pt x="990" y="1027"/>
                    <a:pt x="991" y="1027"/>
                    <a:pt x="992" y="1027"/>
                  </a:cubicBezTo>
                  <a:cubicBezTo>
                    <a:pt x="992" y="1028"/>
                    <a:pt x="993" y="1028"/>
                    <a:pt x="994" y="1028"/>
                  </a:cubicBezTo>
                  <a:cubicBezTo>
                    <a:pt x="995" y="1028"/>
                    <a:pt x="996" y="1029"/>
                    <a:pt x="996" y="1029"/>
                  </a:cubicBezTo>
                  <a:cubicBezTo>
                    <a:pt x="997" y="1029"/>
                    <a:pt x="998" y="1030"/>
                    <a:pt x="998" y="1030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1000" y="1030"/>
                    <a:pt x="1000" y="1030"/>
                    <a:pt x="1000" y="1030"/>
                  </a:cubicBezTo>
                  <a:cubicBezTo>
                    <a:pt x="1000" y="1031"/>
                    <a:pt x="1001" y="1031"/>
                    <a:pt x="1001" y="1032"/>
                  </a:cubicBezTo>
                  <a:cubicBezTo>
                    <a:pt x="1003" y="1035"/>
                    <a:pt x="1005" y="1037"/>
                    <a:pt x="1008" y="1039"/>
                  </a:cubicBezTo>
                  <a:cubicBezTo>
                    <a:pt x="1008" y="1039"/>
                    <a:pt x="1008" y="1039"/>
                    <a:pt x="1009" y="1039"/>
                  </a:cubicBezTo>
                  <a:cubicBezTo>
                    <a:pt x="1009" y="1039"/>
                    <a:pt x="1009" y="1039"/>
                    <a:pt x="1009" y="1039"/>
                  </a:cubicBezTo>
                  <a:cubicBezTo>
                    <a:pt x="1009" y="1040"/>
                    <a:pt x="1010" y="1040"/>
                    <a:pt x="1010" y="1040"/>
                  </a:cubicBezTo>
                  <a:cubicBezTo>
                    <a:pt x="1010" y="1040"/>
                    <a:pt x="1010" y="1040"/>
                    <a:pt x="1010" y="1040"/>
                  </a:cubicBezTo>
                  <a:cubicBezTo>
                    <a:pt x="1011" y="1040"/>
                    <a:pt x="1012" y="1041"/>
                    <a:pt x="1012" y="1041"/>
                  </a:cubicBezTo>
                  <a:cubicBezTo>
                    <a:pt x="1014" y="1041"/>
                    <a:pt x="1015" y="1041"/>
                    <a:pt x="1016" y="1041"/>
                  </a:cubicBezTo>
                  <a:cubicBezTo>
                    <a:pt x="1019" y="1041"/>
                    <a:pt x="1021" y="1041"/>
                    <a:pt x="1024" y="1041"/>
                  </a:cubicBezTo>
                  <a:cubicBezTo>
                    <a:pt x="1024" y="1041"/>
                    <a:pt x="1024" y="1042"/>
                    <a:pt x="1024" y="1042"/>
                  </a:cubicBezTo>
                  <a:cubicBezTo>
                    <a:pt x="1025" y="1042"/>
                    <a:pt x="1025" y="1042"/>
                    <a:pt x="1025" y="1042"/>
                  </a:cubicBezTo>
                  <a:cubicBezTo>
                    <a:pt x="1025" y="1042"/>
                    <a:pt x="1026" y="1042"/>
                    <a:pt x="1026" y="1042"/>
                  </a:cubicBezTo>
                  <a:cubicBezTo>
                    <a:pt x="1026" y="1042"/>
                    <a:pt x="1026" y="1042"/>
                    <a:pt x="1027" y="1042"/>
                  </a:cubicBezTo>
                  <a:cubicBezTo>
                    <a:pt x="1028" y="1043"/>
                    <a:pt x="1029" y="1043"/>
                    <a:pt x="1029" y="1044"/>
                  </a:cubicBezTo>
                  <a:cubicBezTo>
                    <a:pt x="1030" y="1044"/>
                    <a:pt x="1031" y="1045"/>
                    <a:pt x="1032" y="1045"/>
                  </a:cubicBezTo>
                  <a:cubicBezTo>
                    <a:pt x="1032" y="1046"/>
                    <a:pt x="1033" y="1046"/>
                    <a:pt x="1033" y="1046"/>
                  </a:cubicBezTo>
                  <a:cubicBezTo>
                    <a:pt x="1033" y="1047"/>
                    <a:pt x="1034" y="1047"/>
                    <a:pt x="1034" y="1047"/>
                  </a:cubicBezTo>
                  <a:cubicBezTo>
                    <a:pt x="1035" y="1048"/>
                    <a:pt x="1037" y="1049"/>
                    <a:pt x="1038" y="1050"/>
                  </a:cubicBezTo>
                  <a:cubicBezTo>
                    <a:pt x="1038" y="1051"/>
                    <a:pt x="1038" y="1051"/>
                    <a:pt x="1039" y="1051"/>
                  </a:cubicBezTo>
                  <a:cubicBezTo>
                    <a:pt x="1039" y="1053"/>
                    <a:pt x="1039" y="1056"/>
                    <a:pt x="1039" y="1058"/>
                  </a:cubicBezTo>
                  <a:cubicBezTo>
                    <a:pt x="1040" y="1061"/>
                    <a:pt x="1040" y="1065"/>
                    <a:pt x="1041" y="1068"/>
                  </a:cubicBezTo>
                  <a:cubicBezTo>
                    <a:pt x="1041" y="1072"/>
                    <a:pt x="1042" y="1075"/>
                    <a:pt x="1042" y="1079"/>
                  </a:cubicBezTo>
                  <a:cubicBezTo>
                    <a:pt x="1043" y="1086"/>
                    <a:pt x="1043" y="1094"/>
                    <a:pt x="1042" y="1102"/>
                  </a:cubicBezTo>
                  <a:cubicBezTo>
                    <a:pt x="1042" y="1105"/>
                    <a:pt x="1041" y="1109"/>
                    <a:pt x="1041" y="1113"/>
                  </a:cubicBezTo>
                  <a:cubicBezTo>
                    <a:pt x="1041" y="1114"/>
                    <a:pt x="1041" y="1115"/>
                    <a:pt x="1041" y="1116"/>
                  </a:cubicBezTo>
                  <a:cubicBezTo>
                    <a:pt x="1041" y="1117"/>
                    <a:pt x="1041" y="1119"/>
                    <a:pt x="1041" y="1120"/>
                  </a:cubicBezTo>
                  <a:cubicBezTo>
                    <a:pt x="1041" y="1122"/>
                    <a:pt x="1042" y="1124"/>
                    <a:pt x="1042" y="1126"/>
                  </a:cubicBezTo>
                  <a:cubicBezTo>
                    <a:pt x="1043" y="1130"/>
                    <a:pt x="1044" y="1134"/>
                    <a:pt x="1045" y="1138"/>
                  </a:cubicBezTo>
                  <a:cubicBezTo>
                    <a:pt x="1046" y="1141"/>
                    <a:pt x="1047" y="1144"/>
                    <a:pt x="1048" y="1146"/>
                  </a:cubicBezTo>
                  <a:cubicBezTo>
                    <a:pt x="1047" y="1145"/>
                    <a:pt x="1047" y="1144"/>
                    <a:pt x="1046" y="1143"/>
                  </a:cubicBezTo>
                  <a:cubicBezTo>
                    <a:pt x="1046" y="1143"/>
                    <a:pt x="1046" y="1142"/>
                    <a:pt x="1045" y="1142"/>
                  </a:cubicBezTo>
                  <a:cubicBezTo>
                    <a:pt x="1045" y="1141"/>
                    <a:pt x="1045" y="1141"/>
                    <a:pt x="1044" y="1140"/>
                  </a:cubicBezTo>
                  <a:cubicBezTo>
                    <a:pt x="1044" y="1139"/>
                    <a:pt x="1043" y="1139"/>
                    <a:pt x="1043" y="1139"/>
                  </a:cubicBezTo>
                  <a:cubicBezTo>
                    <a:pt x="1043" y="1138"/>
                    <a:pt x="1042" y="1138"/>
                    <a:pt x="1042" y="1137"/>
                  </a:cubicBezTo>
                  <a:cubicBezTo>
                    <a:pt x="1040" y="1135"/>
                    <a:pt x="1037" y="1133"/>
                    <a:pt x="1034" y="1132"/>
                  </a:cubicBezTo>
                  <a:cubicBezTo>
                    <a:pt x="1034" y="1132"/>
                    <a:pt x="1034" y="1132"/>
                    <a:pt x="1033" y="1132"/>
                  </a:cubicBezTo>
                  <a:cubicBezTo>
                    <a:pt x="1033" y="1132"/>
                    <a:pt x="1032" y="1132"/>
                    <a:pt x="1032" y="1132"/>
                  </a:cubicBezTo>
                  <a:cubicBezTo>
                    <a:pt x="1032" y="1132"/>
                    <a:pt x="1032" y="1132"/>
                    <a:pt x="1032" y="1132"/>
                  </a:cubicBezTo>
                  <a:cubicBezTo>
                    <a:pt x="1031" y="1131"/>
                    <a:pt x="1031" y="1131"/>
                    <a:pt x="1031" y="1131"/>
                  </a:cubicBezTo>
                  <a:cubicBezTo>
                    <a:pt x="1031" y="1131"/>
                    <a:pt x="1030" y="1131"/>
                    <a:pt x="1030" y="1131"/>
                  </a:cubicBezTo>
                  <a:cubicBezTo>
                    <a:pt x="1028" y="1131"/>
                    <a:pt x="1027" y="1131"/>
                    <a:pt x="1026" y="1132"/>
                  </a:cubicBezTo>
                  <a:cubicBezTo>
                    <a:pt x="1025" y="1132"/>
                    <a:pt x="1024" y="1132"/>
                    <a:pt x="1023" y="1132"/>
                  </a:cubicBezTo>
                  <a:cubicBezTo>
                    <a:pt x="1023" y="1132"/>
                    <a:pt x="1022" y="1132"/>
                    <a:pt x="1021" y="1132"/>
                  </a:cubicBezTo>
                  <a:cubicBezTo>
                    <a:pt x="1021" y="1132"/>
                    <a:pt x="1020" y="1132"/>
                    <a:pt x="1019" y="1132"/>
                  </a:cubicBezTo>
                  <a:cubicBezTo>
                    <a:pt x="1018" y="1132"/>
                    <a:pt x="1018" y="1132"/>
                    <a:pt x="1017" y="1132"/>
                  </a:cubicBezTo>
                  <a:cubicBezTo>
                    <a:pt x="1017" y="1132"/>
                    <a:pt x="1016" y="1132"/>
                    <a:pt x="1016" y="1132"/>
                  </a:cubicBezTo>
                  <a:cubicBezTo>
                    <a:pt x="1016" y="1132"/>
                    <a:pt x="1015" y="1132"/>
                    <a:pt x="1015" y="1132"/>
                  </a:cubicBezTo>
                  <a:cubicBezTo>
                    <a:pt x="1015" y="1132"/>
                    <a:pt x="1015" y="1131"/>
                    <a:pt x="1015" y="1131"/>
                  </a:cubicBezTo>
                  <a:cubicBezTo>
                    <a:pt x="1015" y="1131"/>
                    <a:pt x="1014" y="1131"/>
                    <a:pt x="1014" y="1130"/>
                  </a:cubicBezTo>
                  <a:cubicBezTo>
                    <a:pt x="1014" y="1130"/>
                    <a:pt x="1014" y="1130"/>
                    <a:pt x="1014" y="1130"/>
                  </a:cubicBezTo>
                  <a:cubicBezTo>
                    <a:pt x="1014" y="1130"/>
                    <a:pt x="1013" y="1129"/>
                    <a:pt x="1013" y="1129"/>
                  </a:cubicBezTo>
                  <a:cubicBezTo>
                    <a:pt x="1013" y="1129"/>
                    <a:pt x="1013" y="1128"/>
                    <a:pt x="1012" y="1128"/>
                  </a:cubicBezTo>
                  <a:cubicBezTo>
                    <a:pt x="1012" y="1128"/>
                    <a:pt x="1012" y="1128"/>
                    <a:pt x="1012" y="1127"/>
                  </a:cubicBezTo>
                  <a:cubicBezTo>
                    <a:pt x="1012" y="1127"/>
                    <a:pt x="1012" y="1127"/>
                    <a:pt x="1011" y="1127"/>
                  </a:cubicBezTo>
                  <a:cubicBezTo>
                    <a:pt x="1011" y="1126"/>
                    <a:pt x="1011" y="1126"/>
                    <a:pt x="1011" y="1125"/>
                  </a:cubicBezTo>
                  <a:cubicBezTo>
                    <a:pt x="1010" y="1125"/>
                    <a:pt x="1009" y="1124"/>
                    <a:pt x="1009" y="1123"/>
                  </a:cubicBezTo>
                  <a:cubicBezTo>
                    <a:pt x="1008" y="1122"/>
                    <a:pt x="1008" y="1121"/>
                    <a:pt x="1008" y="1120"/>
                  </a:cubicBezTo>
                  <a:cubicBezTo>
                    <a:pt x="1008" y="1119"/>
                    <a:pt x="1008" y="1119"/>
                    <a:pt x="1007" y="1119"/>
                  </a:cubicBezTo>
                  <a:cubicBezTo>
                    <a:pt x="1008" y="1119"/>
                    <a:pt x="1008" y="1119"/>
                    <a:pt x="1008" y="1119"/>
                  </a:cubicBezTo>
                  <a:cubicBezTo>
                    <a:pt x="1008" y="1119"/>
                    <a:pt x="1008" y="1118"/>
                    <a:pt x="1007" y="1117"/>
                  </a:cubicBezTo>
                  <a:cubicBezTo>
                    <a:pt x="1009" y="1118"/>
                    <a:pt x="1009" y="1118"/>
                    <a:pt x="1009" y="1118"/>
                  </a:cubicBezTo>
                  <a:cubicBezTo>
                    <a:pt x="1022" y="1110"/>
                    <a:pt x="1005" y="1098"/>
                    <a:pt x="1002" y="1088"/>
                  </a:cubicBezTo>
                  <a:cubicBezTo>
                    <a:pt x="999" y="1096"/>
                    <a:pt x="994" y="1115"/>
                    <a:pt x="1006" y="1119"/>
                  </a:cubicBezTo>
                  <a:cubicBezTo>
                    <a:pt x="1006" y="1119"/>
                    <a:pt x="1006" y="1120"/>
                    <a:pt x="1006" y="1120"/>
                  </a:cubicBezTo>
                  <a:cubicBezTo>
                    <a:pt x="1007" y="1121"/>
                    <a:pt x="1007" y="1122"/>
                    <a:pt x="1008" y="1123"/>
                  </a:cubicBezTo>
                  <a:cubicBezTo>
                    <a:pt x="1008" y="1124"/>
                    <a:pt x="1009" y="1125"/>
                    <a:pt x="1009" y="1126"/>
                  </a:cubicBezTo>
                  <a:cubicBezTo>
                    <a:pt x="1010" y="1127"/>
                    <a:pt x="1010" y="1127"/>
                    <a:pt x="1010" y="1128"/>
                  </a:cubicBezTo>
                  <a:cubicBezTo>
                    <a:pt x="1010" y="1128"/>
                    <a:pt x="1011" y="1128"/>
                    <a:pt x="1011" y="1128"/>
                  </a:cubicBezTo>
                  <a:cubicBezTo>
                    <a:pt x="1011" y="1128"/>
                    <a:pt x="1011" y="1129"/>
                    <a:pt x="1011" y="1129"/>
                  </a:cubicBezTo>
                  <a:cubicBezTo>
                    <a:pt x="1012" y="1129"/>
                    <a:pt x="1012" y="1130"/>
                    <a:pt x="1012" y="1130"/>
                  </a:cubicBezTo>
                  <a:cubicBezTo>
                    <a:pt x="1012" y="1130"/>
                    <a:pt x="1013" y="1131"/>
                    <a:pt x="1013" y="1131"/>
                  </a:cubicBezTo>
                  <a:cubicBezTo>
                    <a:pt x="1013" y="1131"/>
                    <a:pt x="1013" y="1131"/>
                    <a:pt x="1013" y="1132"/>
                  </a:cubicBezTo>
                  <a:cubicBezTo>
                    <a:pt x="1014" y="1132"/>
                    <a:pt x="1014" y="1132"/>
                    <a:pt x="1014" y="1132"/>
                  </a:cubicBezTo>
                  <a:cubicBezTo>
                    <a:pt x="1012" y="1132"/>
                    <a:pt x="1010" y="1131"/>
                    <a:pt x="1008" y="1131"/>
                  </a:cubicBezTo>
                  <a:cubicBezTo>
                    <a:pt x="1008" y="1131"/>
                    <a:pt x="1007" y="1131"/>
                    <a:pt x="1007" y="1131"/>
                  </a:cubicBezTo>
                  <a:cubicBezTo>
                    <a:pt x="1006" y="1130"/>
                    <a:pt x="1006" y="1130"/>
                    <a:pt x="1006" y="1130"/>
                  </a:cubicBezTo>
                  <a:cubicBezTo>
                    <a:pt x="1005" y="1130"/>
                    <a:pt x="1004" y="1130"/>
                    <a:pt x="1004" y="1130"/>
                  </a:cubicBezTo>
                  <a:cubicBezTo>
                    <a:pt x="1003" y="1129"/>
                    <a:pt x="1002" y="1129"/>
                    <a:pt x="1002" y="1129"/>
                  </a:cubicBezTo>
                  <a:cubicBezTo>
                    <a:pt x="1001" y="1129"/>
                    <a:pt x="1000" y="1128"/>
                    <a:pt x="999" y="1128"/>
                  </a:cubicBezTo>
                  <a:cubicBezTo>
                    <a:pt x="997" y="1127"/>
                    <a:pt x="994" y="1125"/>
                    <a:pt x="991" y="1124"/>
                  </a:cubicBezTo>
                  <a:cubicBezTo>
                    <a:pt x="990" y="1123"/>
                    <a:pt x="989" y="1122"/>
                    <a:pt x="988" y="1122"/>
                  </a:cubicBezTo>
                  <a:cubicBezTo>
                    <a:pt x="988" y="1122"/>
                    <a:pt x="988" y="1122"/>
                    <a:pt x="988" y="1122"/>
                  </a:cubicBezTo>
                  <a:cubicBezTo>
                    <a:pt x="988" y="1122"/>
                    <a:pt x="988" y="1121"/>
                    <a:pt x="987" y="1121"/>
                  </a:cubicBezTo>
                  <a:cubicBezTo>
                    <a:pt x="987" y="1121"/>
                    <a:pt x="986" y="1120"/>
                    <a:pt x="986" y="1120"/>
                  </a:cubicBezTo>
                  <a:cubicBezTo>
                    <a:pt x="985" y="1120"/>
                    <a:pt x="985" y="1119"/>
                    <a:pt x="985" y="1119"/>
                  </a:cubicBezTo>
                  <a:cubicBezTo>
                    <a:pt x="985" y="1119"/>
                    <a:pt x="984" y="1119"/>
                    <a:pt x="984" y="1119"/>
                  </a:cubicBezTo>
                  <a:cubicBezTo>
                    <a:pt x="983" y="1118"/>
                    <a:pt x="982" y="1117"/>
                    <a:pt x="981" y="1116"/>
                  </a:cubicBezTo>
                  <a:cubicBezTo>
                    <a:pt x="980" y="1115"/>
                    <a:pt x="980" y="1115"/>
                    <a:pt x="979" y="1114"/>
                  </a:cubicBezTo>
                  <a:cubicBezTo>
                    <a:pt x="979" y="1114"/>
                    <a:pt x="979" y="1114"/>
                    <a:pt x="979" y="1114"/>
                  </a:cubicBezTo>
                  <a:cubicBezTo>
                    <a:pt x="978" y="1113"/>
                    <a:pt x="978" y="1113"/>
                    <a:pt x="978" y="1113"/>
                  </a:cubicBezTo>
                  <a:cubicBezTo>
                    <a:pt x="976" y="1111"/>
                    <a:pt x="975" y="1109"/>
                    <a:pt x="973" y="1108"/>
                  </a:cubicBezTo>
                  <a:cubicBezTo>
                    <a:pt x="973" y="1107"/>
                    <a:pt x="972" y="1106"/>
                    <a:pt x="971" y="1106"/>
                  </a:cubicBezTo>
                  <a:cubicBezTo>
                    <a:pt x="971" y="1105"/>
                    <a:pt x="970" y="1104"/>
                    <a:pt x="970" y="1104"/>
                  </a:cubicBezTo>
                  <a:cubicBezTo>
                    <a:pt x="968" y="1101"/>
                    <a:pt x="967" y="1100"/>
                    <a:pt x="967" y="1100"/>
                  </a:cubicBezTo>
                  <a:cubicBezTo>
                    <a:pt x="967" y="1100"/>
                    <a:pt x="967" y="1100"/>
                    <a:pt x="967" y="1101"/>
                  </a:cubicBezTo>
                  <a:cubicBezTo>
                    <a:pt x="968" y="1102"/>
                    <a:pt x="968" y="1103"/>
                    <a:pt x="969" y="1104"/>
                  </a:cubicBezTo>
                  <a:cubicBezTo>
                    <a:pt x="969" y="1105"/>
                    <a:pt x="970" y="1106"/>
                    <a:pt x="970" y="1107"/>
                  </a:cubicBezTo>
                  <a:cubicBezTo>
                    <a:pt x="971" y="1107"/>
                    <a:pt x="971" y="1108"/>
                    <a:pt x="972" y="1109"/>
                  </a:cubicBezTo>
                  <a:cubicBezTo>
                    <a:pt x="972" y="1110"/>
                    <a:pt x="973" y="1111"/>
                    <a:pt x="974" y="1112"/>
                  </a:cubicBezTo>
                  <a:cubicBezTo>
                    <a:pt x="974" y="1113"/>
                    <a:pt x="975" y="1113"/>
                    <a:pt x="975" y="1114"/>
                  </a:cubicBezTo>
                  <a:cubicBezTo>
                    <a:pt x="975" y="1114"/>
                    <a:pt x="976" y="1115"/>
                    <a:pt x="976" y="1115"/>
                  </a:cubicBezTo>
                  <a:cubicBezTo>
                    <a:pt x="977" y="1115"/>
                    <a:pt x="977" y="1116"/>
                    <a:pt x="977" y="1116"/>
                  </a:cubicBezTo>
                  <a:cubicBezTo>
                    <a:pt x="977" y="1116"/>
                    <a:pt x="977" y="1116"/>
                    <a:pt x="978" y="1117"/>
                  </a:cubicBezTo>
                  <a:cubicBezTo>
                    <a:pt x="978" y="1117"/>
                    <a:pt x="979" y="1117"/>
                    <a:pt x="979" y="1118"/>
                  </a:cubicBezTo>
                  <a:cubicBezTo>
                    <a:pt x="980" y="1119"/>
                    <a:pt x="980" y="1119"/>
                    <a:pt x="981" y="1120"/>
                  </a:cubicBezTo>
                  <a:cubicBezTo>
                    <a:pt x="980" y="1120"/>
                    <a:pt x="980" y="1120"/>
                    <a:pt x="979" y="1120"/>
                  </a:cubicBezTo>
                  <a:cubicBezTo>
                    <a:pt x="978" y="1120"/>
                    <a:pt x="977" y="1120"/>
                    <a:pt x="977" y="1120"/>
                  </a:cubicBezTo>
                  <a:cubicBezTo>
                    <a:pt x="976" y="1120"/>
                    <a:pt x="975" y="1120"/>
                    <a:pt x="974" y="1120"/>
                  </a:cubicBezTo>
                  <a:cubicBezTo>
                    <a:pt x="973" y="1120"/>
                    <a:pt x="973" y="1120"/>
                    <a:pt x="972" y="1120"/>
                  </a:cubicBezTo>
                  <a:cubicBezTo>
                    <a:pt x="972" y="1120"/>
                    <a:pt x="972" y="1120"/>
                    <a:pt x="972" y="1120"/>
                  </a:cubicBezTo>
                  <a:cubicBezTo>
                    <a:pt x="971" y="1121"/>
                    <a:pt x="971" y="1121"/>
                    <a:pt x="971" y="1121"/>
                  </a:cubicBezTo>
                  <a:cubicBezTo>
                    <a:pt x="971" y="1120"/>
                    <a:pt x="970" y="1120"/>
                    <a:pt x="970" y="1119"/>
                  </a:cubicBezTo>
                  <a:cubicBezTo>
                    <a:pt x="960" y="1103"/>
                    <a:pt x="954" y="1083"/>
                    <a:pt x="950" y="1057"/>
                  </a:cubicBezTo>
                  <a:cubicBezTo>
                    <a:pt x="944" y="1008"/>
                    <a:pt x="921" y="1003"/>
                    <a:pt x="896" y="1004"/>
                  </a:cubicBezTo>
                  <a:cubicBezTo>
                    <a:pt x="892" y="1002"/>
                    <a:pt x="889" y="1001"/>
                    <a:pt x="885" y="999"/>
                  </a:cubicBezTo>
                  <a:cubicBezTo>
                    <a:pt x="879" y="996"/>
                    <a:pt x="872" y="993"/>
                    <a:pt x="865" y="990"/>
                  </a:cubicBezTo>
                  <a:cubicBezTo>
                    <a:pt x="864" y="990"/>
                    <a:pt x="863" y="990"/>
                    <a:pt x="862" y="989"/>
                  </a:cubicBezTo>
                  <a:cubicBezTo>
                    <a:pt x="862" y="989"/>
                    <a:pt x="861" y="989"/>
                    <a:pt x="860" y="988"/>
                  </a:cubicBezTo>
                  <a:cubicBezTo>
                    <a:pt x="858" y="988"/>
                    <a:pt x="858" y="988"/>
                    <a:pt x="858" y="988"/>
                  </a:cubicBezTo>
                  <a:cubicBezTo>
                    <a:pt x="858" y="988"/>
                    <a:pt x="858" y="988"/>
                    <a:pt x="858" y="988"/>
                  </a:cubicBezTo>
                  <a:cubicBezTo>
                    <a:pt x="858" y="988"/>
                    <a:pt x="858" y="988"/>
                    <a:pt x="858" y="988"/>
                  </a:cubicBezTo>
                  <a:cubicBezTo>
                    <a:pt x="858" y="988"/>
                    <a:pt x="858" y="988"/>
                    <a:pt x="858" y="988"/>
                  </a:cubicBezTo>
                  <a:cubicBezTo>
                    <a:pt x="857" y="988"/>
                    <a:pt x="857" y="988"/>
                    <a:pt x="857" y="988"/>
                  </a:cubicBezTo>
                  <a:cubicBezTo>
                    <a:pt x="857" y="987"/>
                    <a:pt x="856" y="987"/>
                    <a:pt x="856" y="987"/>
                  </a:cubicBezTo>
                  <a:cubicBezTo>
                    <a:pt x="855" y="986"/>
                    <a:pt x="854" y="986"/>
                    <a:pt x="853" y="985"/>
                  </a:cubicBezTo>
                  <a:cubicBezTo>
                    <a:pt x="852" y="984"/>
                    <a:pt x="852" y="984"/>
                    <a:pt x="851" y="983"/>
                  </a:cubicBezTo>
                  <a:cubicBezTo>
                    <a:pt x="851" y="983"/>
                    <a:pt x="850" y="983"/>
                    <a:pt x="850" y="983"/>
                  </a:cubicBezTo>
                  <a:cubicBezTo>
                    <a:pt x="850" y="982"/>
                    <a:pt x="849" y="982"/>
                    <a:pt x="849" y="982"/>
                  </a:cubicBezTo>
                  <a:cubicBezTo>
                    <a:pt x="847" y="980"/>
                    <a:pt x="844" y="976"/>
                    <a:pt x="842" y="973"/>
                  </a:cubicBezTo>
                  <a:cubicBezTo>
                    <a:pt x="841" y="972"/>
                    <a:pt x="841" y="972"/>
                    <a:pt x="841" y="972"/>
                  </a:cubicBezTo>
                  <a:cubicBezTo>
                    <a:pt x="841" y="971"/>
                    <a:pt x="840" y="971"/>
                    <a:pt x="840" y="970"/>
                  </a:cubicBezTo>
                  <a:cubicBezTo>
                    <a:pt x="839" y="969"/>
                    <a:pt x="839" y="968"/>
                    <a:pt x="838" y="967"/>
                  </a:cubicBezTo>
                  <a:cubicBezTo>
                    <a:pt x="837" y="965"/>
                    <a:pt x="836" y="963"/>
                    <a:pt x="835" y="961"/>
                  </a:cubicBezTo>
                  <a:cubicBezTo>
                    <a:pt x="834" y="959"/>
                    <a:pt x="833" y="957"/>
                    <a:pt x="831" y="955"/>
                  </a:cubicBezTo>
                  <a:cubicBezTo>
                    <a:pt x="830" y="954"/>
                    <a:pt x="829" y="952"/>
                    <a:pt x="828" y="951"/>
                  </a:cubicBezTo>
                  <a:cubicBezTo>
                    <a:pt x="828" y="951"/>
                    <a:pt x="828" y="951"/>
                    <a:pt x="828" y="950"/>
                  </a:cubicBezTo>
                  <a:cubicBezTo>
                    <a:pt x="828" y="950"/>
                    <a:pt x="828" y="950"/>
                    <a:pt x="828" y="950"/>
                  </a:cubicBezTo>
                  <a:cubicBezTo>
                    <a:pt x="828" y="950"/>
                    <a:pt x="829" y="949"/>
                    <a:pt x="829" y="949"/>
                  </a:cubicBezTo>
                  <a:cubicBezTo>
                    <a:pt x="829" y="949"/>
                    <a:pt x="829" y="949"/>
                    <a:pt x="829" y="949"/>
                  </a:cubicBezTo>
                  <a:cubicBezTo>
                    <a:pt x="829" y="948"/>
                    <a:pt x="829" y="948"/>
                    <a:pt x="829" y="948"/>
                  </a:cubicBezTo>
                  <a:cubicBezTo>
                    <a:pt x="829" y="946"/>
                    <a:pt x="830" y="944"/>
                    <a:pt x="831" y="942"/>
                  </a:cubicBezTo>
                  <a:cubicBezTo>
                    <a:pt x="833" y="939"/>
                    <a:pt x="834" y="937"/>
                    <a:pt x="835" y="934"/>
                  </a:cubicBezTo>
                  <a:cubicBezTo>
                    <a:pt x="835" y="934"/>
                    <a:pt x="835" y="934"/>
                    <a:pt x="835" y="934"/>
                  </a:cubicBezTo>
                  <a:cubicBezTo>
                    <a:pt x="847" y="930"/>
                    <a:pt x="837" y="916"/>
                    <a:pt x="835" y="907"/>
                  </a:cubicBezTo>
                  <a:cubicBezTo>
                    <a:pt x="825" y="912"/>
                    <a:pt x="823" y="925"/>
                    <a:pt x="831" y="933"/>
                  </a:cubicBezTo>
                  <a:cubicBezTo>
                    <a:pt x="832" y="935"/>
                    <a:pt x="832" y="935"/>
                    <a:pt x="832" y="935"/>
                  </a:cubicBezTo>
                  <a:cubicBezTo>
                    <a:pt x="832" y="935"/>
                    <a:pt x="833" y="935"/>
                    <a:pt x="833" y="934"/>
                  </a:cubicBezTo>
                  <a:cubicBezTo>
                    <a:pt x="832" y="937"/>
                    <a:pt x="831" y="939"/>
                    <a:pt x="830" y="941"/>
                  </a:cubicBezTo>
                  <a:cubicBezTo>
                    <a:pt x="829" y="943"/>
                    <a:pt x="828" y="945"/>
                    <a:pt x="827" y="947"/>
                  </a:cubicBezTo>
                  <a:cubicBezTo>
                    <a:pt x="827" y="948"/>
                    <a:pt x="827" y="948"/>
                    <a:pt x="827" y="948"/>
                  </a:cubicBezTo>
                  <a:cubicBezTo>
                    <a:pt x="827" y="948"/>
                    <a:pt x="827" y="949"/>
                    <a:pt x="827" y="949"/>
                  </a:cubicBezTo>
                  <a:cubicBezTo>
                    <a:pt x="827" y="949"/>
                    <a:pt x="827" y="949"/>
                    <a:pt x="827" y="950"/>
                  </a:cubicBezTo>
                  <a:cubicBezTo>
                    <a:pt x="827" y="950"/>
                    <a:pt x="827" y="950"/>
                    <a:pt x="827" y="950"/>
                  </a:cubicBezTo>
                  <a:cubicBezTo>
                    <a:pt x="824" y="946"/>
                    <a:pt x="821" y="944"/>
                    <a:pt x="818" y="942"/>
                  </a:cubicBezTo>
                  <a:cubicBezTo>
                    <a:pt x="818" y="942"/>
                    <a:pt x="818" y="941"/>
                    <a:pt x="817" y="941"/>
                  </a:cubicBezTo>
                  <a:cubicBezTo>
                    <a:pt x="817" y="941"/>
                    <a:pt x="817" y="941"/>
                    <a:pt x="816" y="940"/>
                  </a:cubicBezTo>
                  <a:cubicBezTo>
                    <a:pt x="815" y="940"/>
                    <a:pt x="815" y="940"/>
                    <a:pt x="814" y="939"/>
                  </a:cubicBezTo>
                  <a:cubicBezTo>
                    <a:pt x="813" y="939"/>
                    <a:pt x="812" y="938"/>
                    <a:pt x="811" y="937"/>
                  </a:cubicBezTo>
                  <a:cubicBezTo>
                    <a:pt x="811" y="937"/>
                    <a:pt x="811" y="937"/>
                    <a:pt x="810" y="937"/>
                  </a:cubicBezTo>
                  <a:cubicBezTo>
                    <a:pt x="810" y="937"/>
                    <a:pt x="810" y="937"/>
                    <a:pt x="810" y="936"/>
                  </a:cubicBezTo>
                  <a:cubicBezTo>
                    <a:pt x="810" y="936"/>
                    <a:pt x="810" y="936"/>
                    <a:pt x="810" y="936"/>
                  </a:cubicBezTo>
                  <a:cubicBezTo>
                    <a:pt x="809" y="936"/>
                    <a:pt x="809" y="936"/>
                    <a:pt x="809" y="936"/>
                  </a:cubicBezTo>
                  <a:cubicBezTo>
                    <a:pt x="809" y="935"/>
                    <a:pt x="808" y="934"/>
                    <a:pt x="807" y="934"/>
                  </a:cubicBezTo>
                  <a:cubicBezTo>
                    <a:pt x="807" y="933"/>
                    <a:pt x="806" y="932"/>
                    <a:pt x="805" y="931"/>
                  </a:cubicBezTo>
                  <a:cubicBezTo>
                    <a:pt x="805" y="931"/>
                    <a:pt x="804" y="930"/>
                    <a:pt x="803" y="929"/>
                  </a:cubicBezTo>
                  <a:cubicBezTo>
                    <a:pt x="803" y="928"/>
                    <a:pt x="802" y="927"/>
                    <a:pt x="801" y="926"/>
                  </a:cubicBezTo>
                  <a:cubicBezTo>
                    <a:pt x="801" y="926"/>
                    <a:pt x="801" y="925"/>
                    <a:pt x="801" y="925"/>
                  </a:cubicBezTo>
                  <a:cubicBezTo>
                    <a:pt x="801" y="925"/>
                    <a:pt x="801" y="925"/>
                    <a:pt x="801" y="925"/>
                  </a:cubicBezTo>
                  <a:cubicBezTo>
                    <a:pt x="800" y="924"/>
                    <a:pt x="801" y="922"/>
                    <a:pt x="800" y="921"/>
                  </a:cubicBezTo>
                  <a:cubicBezTo>
                    <a:pt x="800" y="920"/>
                    <a:pt x="800" y="920"/>
                    <a:pt x="800" y="920"/>
                  </a:cubicBezTo>
                  <a:cubicBezTo>
                    <a:pt x="808" y="916"/>
                    <a:pt x="800" y="908"/>
                    <a:pt x="797" y="904"/>
                  </a:cubicBezTo>
                  <a:cubicBezTo>
                    <a:pt x="792" y="897"/>
                    <a:pt x="793" y="894"/>
                    <a:pt x="792" y="886"/>
                  </a:cubicBezTo>
                  <a:cubicBezTo>
                    <a:pt x="785" y="896"/>
                    <a:pt x="780" y="922"/>
                    <a:pt x="799" y="925"/>
                  </a:cubicBezTo>
                  <a:cubicBezTo>
                    <a:pt x="799" y="926"/>
                    <a:pt x="799" y="926"/>
                    <a:pt x="800" y="927"/>
                  </a:cubicBezTo>
                  <a:cubicBezTo>
                    <a:pt x="801" y="928"/>
                    <a:pt x="801" y="929"/>
                    <a:pt x="802" y="930"/>
                  </a:cubicBezTo>
                  <a:cubicBezTo>
                    <a:pt x="803" y="931"/>
                    <a:pt x="803" y="932"/>
                    <a:pt x="804" y="932"/>
                  </a:cubicBezTo>
                  <a:cubicBezTo>
                    <a:pt x="805" y="933"/>
                    <a:pt x="805" y="934"/>
                    <a:pt x="806" y="935"/>
                  </a:cubicBezTo>
                  <a:cubicBezTo>
                    <a:pt x="807" y="935"/>
                    <a:pt x="807" y="936"/>
                    <a:pt x="808" y="937"/>
                  </a:cubicBezTo>
                  <a:cubicBezTo>
                    <a:pt x="808" y="937"/>
                    <a:pt x="808" y="937"/>
                    <a:pt x="808" y="937"/>
                  </a:cubicBezTo>
                  <a:cubicBezTo>
                    <a:pt x="808" y="937"/>
                    <a:pt x="809" y="938"/>
                    <a:pt x="809" y="938"/>
                  </a:cubicBezTo>
                  <a:cubicBezTo>
                    <a:pt x="809" y="938"/>
                    <a:pt x="809" y="938"/>
                    <a:pt x="810" y="938"/>
                  </a:cubicBezTo>
                  <a:cubicBezTo>
                    <a:pt x="810" y="939"/>
                    <a:pt x="811" y="939"/>
                    <a:pt x="811" y="939"/>
                  </a:cubicBezTo>
                  <a:cubicBezTo>
                    <a:pt x="812" y="940"/>
                    <a:pt x="813" y="940"/>
                    <a:pt x="813" y="940"/>
                  </a:cubicBezTo>
                  <a:cubicBezTo>
                    <a:pt x="813" y="940"/>
                    <a:pt x="812" y="940"/>
                    <a:pt x="812" y="939"/>
                  </a:cubicBezTo>
                  <a:cubicBezTo>
                    <a:pt x="812" y="940"/>
                    <a:pt x="813" y="940"/>
                    <a:pt x="813" y="940"/>
                  </a:cubicBezTo>
                  <a:cubicBezTo>
                    <a:pt x="814" y="941"/>
                    <a:pt x="815" y="941"/>
                    <a:pt x="815" y="942"/>
                  </a:cubicBezTo>
                  <a:cubicBezTo>
                    <a:pt x="815" y="942"/>
                    <a:pt x="816" y="942"/>
                    <a:pt x="816" y="943"/>
                  </a:cubicBezTo>
                  <a:cubicBezTo>
                    <a:pt x="816" y="943"/>
                    <a:pt x="817" y="943"/>
                    <a:pt x="817" y="943"/>
                  </a:cubicBezTo>
                  <a:cubicBezTo>
                    <a:pt x="820" y="945"/>
                    <a:pt x="823" y="948"/>
                    <a:pt x="826" y="951"/>
                  </a:cubicBezTo>
                  <a:cubicBezTo>
                    <a:pt x="827" y="952"/>
                    <a:pt x="827" y="953"/>
                    <a:pt x="828" y="954"/>
                  </a:cubicBezTo>
                  <a:cubicBezTo>
                    <a:pt x="828" y="954"/>
                    <a:pt x="828" y="954"/>
                    <a:pt x="828" y="954"/>
                  </a:cubicBezTo>
                  <a:cubicBezTo>
                    <a:pt x="828" y="954"/>
                    <a:pt x="828" y="954"/>
                    <a:pt x="828" y="954"/>
                  </a:cubicBezTo>
                  <a:cubicBezTo>
                    <a:pt x="829" y="955"/>
                    <a:pt x="829" y="956"/>
                    <a:pt x="830" y="956"/>
                  </a:cubicBezTo>
                  <a:cubicBezTo>
                    <a:pt x="831" y="958"/>
                    <a:pt x="832" y="960"/>
                    <a:pt x="833" y="962"/>
                  </a:cubicBezTo>
                  <a:cubicBezTo>
                    <a:pt x="834" y="964"/>
                    <a:pt x="835" y="966"/>
                    <a:pt x="837" y="968"/>
                  </a:cubicBezTo>
                  <a:cubicBezTo>
                    <a:pt x="837" y="969"/>
                    <a:pt x="838" y="970"/>
                    <a:pt x="838" y="971"/>
                  </a:cubicBezTo>
                  <a:cubicBezTo>
                    <a:pt x="839" y="972"/>
                    <a:pt x="839" y="972"/>
                    <a:pt x="839" y="973"/>
                  </a:cubicBezTo>
                  <a:cubicBezTo>
                    <a:pt x="839" y="973"/>
                    <a:pt x="840" y="973"/>
                    <a:pt x="840" y="974"/>
                  </a:cubicBezTo>
                  <a:cubicBezTo>
                    <a:pt x="842" y="978"/>
                    <a:pt x="845" y="981"/>
                    <a:pt x="848" y="983"/>
                  </a:cubicBezTo>
                  <a:cubicBezTo>
                    <a:pt x="848" y="983"/>
                    <a:pt x="849" y="984"/>
                    <a:pt x="849" y="984"/>
                  </a:cubicBezTo>
                  <a:cubicBezTo>
                    <a:pt x="849" y="984"/>
                    <a:pt x="850" y="985"/>
                    <a:pt x="850" y="985"/>
                  </a:cubicBezTo>
                  <a:cubicBezTo>
                    <a:pt x="851" y="985"/>
                    <a:pt x="851" y="986"/>
                    <a:pt x="852" y="986"/>
                  </a:cubicBezTo>
                  <a:cubicBezTo>
                    <a:pt x="852" y="986"/>
                    <a:pt x="853" y="986"/>
                    <a:pt x="854" y="987"/>
                  </a:cubicBezTo>
                  <a:cubicBezTo>
                    <a:pt x="850" y="986"/>
                    <a:pt x="846" y="986"/>
                    <a:pt x="842" y="987"/>
                  </a:cubicBezTo>
                  <a:cubicBezTo>
                    <a:pt x="838" y="987"/>
                    <a:pt x="834" y="988"/>
                    <a:pt x="831" y="988"/>
                  </a:cubicBezTo>
                  <a:cubicBezTo>
                    <a:pt x="827" y="988"/>
                    <a:pt x="823" y="988"/>
                    <a:pt x="819" y="988"/>
                  </a:cubicBezTo>
                  <a:cubicBezTo>
                    <a:pt x="818" y="988"/>
                    <a:pt x="817" y="988"/>
                    <a:pt x="817" y="987"/>
                  </a:cubicBezTo>
                  <a:cubicBezTo>
                    <a:pt x="816" y="987"/>
                    <a:pt x="816" y="987"/>
                    <a:pt x="816" y="987"/>
                  </a:cubicBezTo>
                  <a:cubicBezTo>
                    <a:pt x="816" y="987"/>
                    <a:pt x="816" y="987"/>
                    <a:pt x="816" y="987"/>
                  </a:cubicBezTo>
                  <a:cubicBezTo>
                    <a:pt x="815" y="987"/>
                    <a:pt x="815" y="987"/>
                    <a:pt x="815" y="987"/>
                  </a:cubicBezTo>
                  <a:cubicBezTo>
                    <a:pt x="815" y="987"/>
                    <a:pt x="814" y="987"/>
                    <a:pt x="814" y="987"/>
                  </a:cubicBezTo>
                  <a:cubicBezTo>
                    <a:pt x="812" y="986"/>
                    <a:pt x="810" y="985"/>
                    <a:pt x="809" y="985"/>
                  </a:cubicBezTo>
                  <a:cubicBezTo>
                    <a:pt x="805" y="983"/>
                    <a:pt x="802" y="981"/>
                    <a:pt x="798" y="979"/>
                  </a:cubicBezTo>
                  <a:cubicBezTo>
                    <a:pt x="795" y="977"/>
                    <a:pt x="792" y="974"/>
                    <a:pt x="788" y="973"/>
                  </a:cubicBezTo>
                  <a:cubicBezTo>
                    <a:pt x="785" y="971"/>
                    <a:pt x="781" y="969"/>
                    <a:pt x="777" y="969"/>
                  </a:cubicBezTo>
                  <a:cubicBezTo>
                    <a:pt x="776" y="968"/>
                    <a:pt x="774" y="968"/>
                    <a:pt x="773" y="968"/>
                  </a:cubicBezTo>
                  <a:cubicBezTo>
                    <a:pt x="772" y="968"/>
                    <a:pt x="772" y="968"/>
                    <a:pt x="772" y="967"/>
                  </a:cubicBezTo>
                  <a:cubicBezTo>
                    <a:pt x="772" y="967"/>
                    <a:pt x="772" y="967"/>
                    <a:pt x="771" y="966"/>
                  </a:cubicBezTo>
                  <a:cubicBezTo>
                    <a:pt x="771" y="966"/>
                    <a:pt x="771" y="966"/>
                    <a:pt x="771" y="966"/>
                  </a:cubicBezTo>
                  <a:cubicBezTo>
                    <a:pt x="771" y="965"/>
                    <a:pt x="771" y="965"/>
                    <a:pt x="770" y="965"/>
                  </a:cubicBezTo>
                  <a:cubicBezTo>
                    <a:pt x="770" y="965"/>
                    <a:pt x="770" y="964"/>
                    <a:pt x="769" y="964"/>
                  </a:cubicBezTo>
                  <a:cubicBezTo>
                    <a:pt x="769" y="963"/>
                    <a:pt x="769" y="963"/>
                    <a:pt x="768" y="963"/>
                  </a:cubicBezTo>
                  <a:cubicBezTo>
                    <a:pt x="768" y="962"/>
                    <a:pt x="767" y="962"/>
                    <a:pt x="767" y="961"/>
                  </a:cubicBezTo>
                  <a:cubicBezTo>
                    <a:pt x="766" y="961"/>
                    <a:pt x="766" y="960"/>
                    <a:pt x="765" y="960"/>
                  </a:cubicBezTo>
                  <a:cubicBezTo>
                    <a:pt x="764" y="959"/>
                    <a:pt x="763" y="958"/>
                    <a:pt x="762" y="958"/>
                  </a:cubicBezTo>
                  <a:cubicBezTo>
                    <a:pt x="761" y="957"/>
                    <a:pt x="760" y="956"/>
                    <a:pt x="759" y="955"/>
                  </a:cubicBezTo>
                  <a:cubicBezTo>
                    <a:pt x="759" y="955"/>
                    <a:pt x="758" y="955"/>
                    <a:pt x="758" y="955"/>
                  </a:cubicBezTo>
                  <a:cubicBezTo>
                    <a:pt x="762" y="937"/>
                    <a:pt x="728" y="941"/>
                    <a:pt x="720" y="938"/>
                  </a:cubicBezTo>
                  <a:cubicBezTo>
                    <a:pt x="726" y="950"/>
                    <a:pt x="743" y="972"/>
                    <a:pt x="756" y="957"/>
                  </a:cubicBezTo>
                  <a:cubicBezTo>
                    <a:pt x="756" y="956"/>
                    <a:pt x="755" y="955"/>
                    <a:pt x="754" y="955"/>
                  </a:cubicBezTo>
                  <a:cubicBezTo>
                    <a:pt x="755" y="955"/>
                    <a:pt x="755" y="955"/>
                    <a:pt x="755" y="955"/>
                  </a:cubicBezTo>
                  <a:cubicBezTo>
                    <a:pt x="756" y="956"/>
                    <a:pt x="757" y="956"/>
                    <a:pt x="758" y="957"/>
                  </a:cubicBezTo>
                  <a:cubicBezTo>
                    <a:pt x="759" y="958"/>
                    <a:pt x="760" y="958"/>
                    <a:pt x="761" y="959"/>
                  </a:cubicBezTo>
                  <a:cubicBezTo>
                    <a:pt x="762" y="960"/>
                    <a:pt x="763" y="961"/>
                    <a:pt x="764" y="962"/>
                  </a:cubicBezTo>
                  <a:cubicBezTo>
                    <a:pt x="764" y="962"/>
                    <a:pt x="765" y="963"/>
                    <a:pt x="765" y="963"/>
                  </a:cubicBezTo>
                  <a:cubicBezTo>
                    <a:pt x="766" y="963"/>
                    <a:pt x="766" y="964"/>
                    <a:pt x="767" y="964"/>
                  </a:cubicBezTo>
                  <a:cubicBezTo>
                    <a:pt x="767" y="965"/>
                    <a:pt x="767" y="965"/>
                    <a:pt x="768" y="965"/>
                  </a:cubicBezTo>
                  <a:cubicBezTo>
                    <a:pt x="768" y="966"/>
                    <a:pt x="768" y="966"/>
                    <a:pt x="769" y="966"/>
                  </a:cubicBezTo>
                  <a:cubicBezTo>
                    <a:pt x="769" y="967"/>
                    <a:pt x="769" y="967"/>
                    <a:pt x="769" y="967"/>
                  </a:cubicBezTo>
                  <a:cubicBezTo>
                    <a:pt x="769" y="967"/>
                    <a:pt x="770" y="967"/>
                    <a:pt x="770" y="967"/>
                  </a:cubicBezTo>
                  <a:cubicBezTo>
                    <a:pt x="770" y="968"/>
                    <a:pt x="770" y="968"/>
                    <a:pt x="771" y="968"/>
                  </a:cubicBezTo>
                  <a:cubicBezTo>
                    <a:pt x="771" y="968"/>
                    <a:pt x="771" y="968"/>
                    <a:pt x="771" y="968"/>
                  </a:cubicBezTo>
                  <a:cubicBezTo>
                    <a:pt x="770" y="968"/>
                    <a:pt x="770" y="968"/>
                    <a:pt x="770" y="968"/>
                  </a:cubicBezTo>
                  <a:cubicBezTo>
                    <a:pt x="769" y="968"/>
                    <a:pt x="769" y="968"/>
                    <a:pt x="769" y="968"/>
                  </a:cubicBezTo>
                  <a:cubicBezTo>
                    <a:pt x="768" y="968"/>
                    <a:pt x="767" y="969"/>
                    <a:pt x="766" y="969"/>
                  </a:cubicBezTo>
                  <a:cubicBezTo>
                    <a:pt x="762" y="969"/>
                    <a:pt x="759" y="970"/>
                    <a:pt x="756" y="971"/>
                  </a:cubicBezTo>
                  <a:cubicBezTo>
                    <a:pt x="752" y="972"/>
                    <a:pt x="749" y="973"/>
                    <a:pt x="746" y="975"/>
                  </a:cubicBezTo>
                  <a:cubicBezTo>
                    <a:pt x="746" y="975"/>
                    <a:pt x="746" y="975"/>
                    <a:pt x="746" y="975"/>
                  </a:cubicBezTo>
                  <a:cubicBezTo>
                    <a:pt x="745" y="975"/>
                    <a:pt x="745" y="975"/>
                    <a:pt x="744" y="974"/>
                  </a:cubicBezTo>
                  <a:cubicBezTo>
                    <a:pt x="744" y="974"/>
                    <a:pt x="744" y="974"/>
                    <a:pt x="743" y="974"/>
                  </a:cubicBezTo>
                  <a:cubicBezTo>
                    <a:pt x="743" y="974"/>
                    <a:pt x="743" y="974"/>
                    <a:pt x="742" y="974"/>
                  </a:cubicBezTo>
                  <a:cubicBezTo>
                    <a:pt x="742" y="974"/>
                    <a:pt x="741" y="973"/>
                    <a:pt x="740" y="973"/>
                  </a:cubicBezTo>
                  <a:cubicBezTo>
                    <a:pt x="740" y="973"/>
                    <a:pt x="739" y="972"/>
                    <a:pt x="738" y="972"/>
                  </a:cubicBezTo>
                  <a:cubicBezTo>
                    <a:pt x="737" y="972"/>
                    <a:pt x="737" y="971"/>
                    <a:pt x="736" y="971"/>
                  </a:cubicBezTo>
                  <a:cubicBezTo>
                    <a:pt x="734" y="970"/>
                    <a:pt x="732" y="969"/>
                    <a:pt x="730" y="968"/>
                  </a:cubicBezTo>
                  <a:cubicBezTo>
                    <a:pt x="728" y="966"/>
                    <a:pt x="726" y="965"/>
                    <a:pt x="724" y="964"/>
                  </a:cubicBezTo>
                  <a:cubicBezTo>
                    <a:pt x="720" y="961"/>
                    <a:pt x="716" y="958"/>
                    <a:pt x="712" y="955"/>
                  </a:cubicBezTo>
                  <a:cubicBezTo>
                    <a:pt x="710" y="953"/>
                    <a:pt x="708" y="952"/>
                    <a:pt x="705" y="950"/>
                  </a:cubicBezTo>
                  <a:cubicBezTo>
                    <a:pt x="703" y="949"/>
                    <a:pt x="701" y="947"/>
                    <a:pt x="699" y="946"/>
                  </a:cubicBezTo>
                  <a:cubicBezTo>
                    <a:pt x="697" y="944"/>
                    <a:pt x="695" y="943"/>
                    <a:pt x="692" y="942"/>
                  </a:cubicBezTo>
                  <a:cubicBezTo>
                    <a:pt x="692" y="942"/>
                    <a:pt x="692" y="942"/>
                    <a:pt x="692" y="942"/>
                  </a:cubicBezTo>
                  <a:cubicBezTo>
                    <a:pt x="691" y="942"/>
                    <a:pt x="691" y="942"/>
                    <a:pt x="691" y="942"/>
                  </a:cubicBezTo>
                  <a:cubicBezTo>
                    <a:pt x="690" y="942"/>
                    <a:pt x="690" y="942"/>
                    <a:pt x="689" y="942"/>
                  </a:cubicBezTo>
                  <a:cubicBezTo>
                    <a:pt x="689" y="942"/>
                    <a:pt x="689" y="942"/>
                    <a:pt x="689" y="942"/>
                  </a:cubicBezTo>
                  <a:cubicBezTo>
                    <a:pt x="689" y="942"/>
                    <a:pt x="689" y="941"/>
                    <a:pt x="689" y="941"/>
                  </a:cubicBezTo>
                  <a:cubicBezTo>
                    <a:pt x="689" y="941"/>
                    <a:pt x="690" y="940"/>
                    <a:pt x="690" y="940"/>
                  </a:cubicBezTo>
                  <a:cubicBezTo>
                    <a:pt x="690" y="939"/>
                    <a:pt x="690" y="939"/>
                    <a:pt x="690" y="938"/>
                  </a:cubicBezTo>
                  <a:cubicBezTo>
                    <a:pt x="690" y="938"/>
                    <a:pt x="690" y="937"/>
                    <a:pt x="690" y="937"/>
                  </a:cubicBezTo>
                  <a:cubicBezTo>
                    <a:pt x="690" y="937"/>
                    <a:pt x="690" y="936"/>
                    <a:pt x="690" y="936"/>
                  </a:cubicBezTo>
                  <a:cubicBezTo>
                    <a:pt x="690" y="936"/>
                    <a:pt x="690" y="935"/>
                    <a:pt x="690" y="935"/>
                  </a:cubicBezTo>
                  <a:cubicBezTo>
                    <a:pt x="690" y="935"/>
                    <a:pt x="690" y="934"/>
                    <a:pt x="690" y="933"/>
                  </a:cubicBezTo>
                  <a:cubicBezTo>
                    <a:pt x="690" y="933"/>
                    <a:pt x="690" y="932"/>
                    <a:pt x="690" y="931"/>
                  </a:cubicBezTo>
                  <a:cubicBezTo>
                    <a:pt x="690" y="931"/>
                    <a:pt x="689" y="930"/>
                    <a:pt x="689" y="930"/>
                  </a:cubicBezTo>
                  <a:cubicBezTo>
                    <a:pt x="689" y="930"/>
                    <a:pt x="689" y="929"/>
                    <a:pt x="689" y="929"/>
                  </a:cubicBezTo>
                  <a:cubicBezTo>
                    <a:pt x="689" y="928"/>
                    <a:pt x="689" y="928"/>
                    <a:pt x="689" y="927"/>
                  </a:cubicBezTo>
                  <a:cubicBezTo>
                    <a:pt x="688" y="925"/>
                    <a:pt x="688" y="924"/>
                    <a:pt x="687" y="922"/>
                  </a:cubicBezTo>
                  <a:cubicBezTo>
                    <a:pt x="687" y="922"/>
                    <a:pt x="687" y="922"/>
                    <a:pt x="687" y="921"/>
                  </a:cubicBezTo>
                  <a:cubicBezTo>
                    <a:pt x="688" y="920"/>
                    <a:pt x="688" y="920"/>
                    <a:pt x="688" y="920"/>
                  </a:cubicBezTo>
                  <a:cubicBezTo>
                    <a:pt x="693" y="902"/>
                    <a:pt x="666" y="888"/>
                    <a:pt x="652" y="893"/>
                  </a:cubicBezTo>
                  <a:cubicBezTo>
                    <a:pt x="659" y="898"/>
                    <a:pt x="661" y="908"/>
                    <a:pt x="668" y="914"/>
                  </a:cubicBezTo>
                  <a:cubicBezTo>
                    <a:pt x="673" y="917"/>
                    <a:pt x="679" y="919"/>
                    <a:pt x="684" y="921"/>
                  </a:cubicBezTo>
                  <a:cubicBezTo>
                    <a:pt x="685" y="922"/>
                    <a:pt x="685" y="922"/>
                    <a:pt x="685" y="923"/>
                  </a:cubicBezTo>
                  <a:cubicBezTo>
                    <a:pt x="683" y="924"/>
                    <a:pt x="683" y="924"/>
                    <a:pt x="683" y="924"/>
                  </a:cubicBezTo>
                  <a:cubicBezTo>
                    <a:pt x="684" y="924"/>
                    <a:pt x="685" y="923"/>
                    <a:pt x="685" y="923"/>
                  </a:cubicBezTo>
                  <a:cubicBezTo>
                    <a:pt x="686" y="924"/>
                    <a:pt x="686" y="926"/>
                    <a:pt x="686" y="927"/>
                  </a:cubicBezTo>
                  <a:cubicBezTo>
                    <a:pt x="687" y="928"/>
                    <a:pt x="687" y="929"/>
                    <a:pt x="687" y="929"/>
                  </a:cubicBezTo>
                  <a:cubicBezTo>
                    <a:pt x="687" y="930"/>
                    <a:pt x="687" y="930"/>
                    <a:pt x="687" y="930"/>
                  </a:cubicBezTo>
                  <a:cubicBezTo>
                    <a:pt x="687" y="931"/>
                    <a:pt x="687" y="931"/>
                    <a:pt x="687" y="931"/>
                  </a:cubicBezTo>
                  <a:cubicBezTo>
                    <a:pt x="687" y="932"/>
                    <a:pt x="688" y="933"/>
                    <a:pt x="688" y="933"/>
                  </a:cubicBezTo>
                  <a:cubicBezTo>
                    <a:pt x="688" y="934"/>
                    <a:pt x="688" y="935"/>
                    <a:pt x="688" y="935"/>
                  </a:cubicBezTo>
                  <a:cubicBezTo>
                    <a:pt x="688" y="935"/>
                    <a:pt x="688" y="936"/>
                    <a:pt x="688" y="936"/>
                  </a:cubicBezTo>
                  <a:cubicBezTo>
                    <a:pt x="688" y="936"/>
                    <a:pt x="688" y="937"/>
                    <a:pt x="688" y="937"/>
                  </a:cubicBezTo>
                  <a:cubicBezTo>
                    <a:pt x="688" y="937"/>
                    <a:pt x="688" y="938"/>
                    <a:pt x="688" y="938"/>
                  </a:cubicBezTo>
                  <a:cubicBezTo>
                    <a:pt x="688" y="939"/>
                    <a:pt x="688" y="939"/>
                    <a:pt x="688" y="940"/>
                  </a:cubicBezTo>
                  <a:cubicBezTo>
                    <a:pt x="688" y="940"/>
                    <a:pt x="688" y="940"/>
                    <a:pt x="688" y="941"/>
                  </a:cubicBezTo>
                  <a:cubicBezTo>
                    <a:pt x="688" y="941"/>
                    <a:pt x="689" y="942"/>
                    <a:pt x="689" y="942"/>
                  </a:cubicBezTo>
                  <a:cubicBezTo>
                    <a:pt x="688" y="942"/>
                    <a:pt x="687" y="942"/>
                    <a:pt x="686" y="942"/>
                  </a:cubicBezTo>
                  <a:cubicBezTo>
                    <a:pt x="685" y="942"/>
                    <a:pt x="685" y="942"/>
                    <a:pt x="684" y="942"/>
                  </a:cubicBezTo>
                  <a:cubicBezTo>
                    <a:pt x="684" y="942"/>
                    <a:pt x="684" y="943"/>
                    <a:pt x="683" y="943"/>
                  </a:cubicBezTo>
                  <a:cubicBezTo>
                    <a:pt x="682" y="943"/>
                    <a:pt x="682" y="943"/>
                    <a:pt x="681" y="944"/>
                  </a:cubicBezTo>
                  <a:cubicBezTo>
                    <a:pt x="681" y="944"/>
                    <a:pt x="681" y="944"/>
                    <a:pt x="681" y="943"/>
                  </a:cubicBezTo>
                  <a:cubicBezTo>
                    <a:pt x="681" y="943"/>
                    <a:pt x="681" y="943"/>
                    <a:pt x="680" y="944"/>
                  </a:cubicBezTo>
                  <a:cubicBezTo>
                    <a:pt x="680" y="944"/>
                    <a:pt x="680" y="944"/>
                    <a:pt x="680" y="944"/>
                  </a:cubicBezTo>
                  <a:cubicBezTo>
                    <a:pt x="679" y="944"/>
                    <a:pt x="679" y="944"/>
                    <a:pt x="678" y="944"/>
                  </a:cubicBezTo>
                  <a:cubicBezTo>
                    <a:pt x="678" y="944"/>
                    <a:pt x="677" y="944"/>
                    <a:pt x="676" y="944"/>
                  </a:cubicBezTo>
                  <a:cubicBezTo>
                    <a:pt x="676" y="944"/>
                    <a:pt x="675" y="944"/>
                    <a:pt x="674" y="944"/>
                  </a:cubicBezTo>
                  <a:cubicBezTo>
                    <a:pt x="673" y="944"/>
                    <a:pt x="673" y="944"/>
                    <a:pt x="672" y="944"/>
                  </a:cubicBezTo>
                  <a:cubicBezTo>
                    <a:pt x="671" y="944"/>
                    <a:pt x="671" y="944"/>
                    <a:pt x="670" y="944"/>
                  </a:cubicBezTo>
                  <a:cubicBezTo>
                    <a:pt x="670" y="944"/>
                    <a:pt x="670" y="944"/>
                    <a:pt x="669" y="944"/>
                  </a:cubicBezTo>
                  <a:cubicBezTo>
                    <a:pt x="663" y="931"/>
                    <a:pt x="655" y="933"/>
                    <a:pt x="648" y="944"/>
                  </a:cubicBezTo>
                  <a:cubicBezTo>
                    <a:pt x="655" y="948"/>
                    <a:pt x="663" y="955"/>
                    <a:pt x="669" y="946"/>
                  </a:cubicBezTo>
                  <a:cubicBezTo>
                    <a:pt x="670" y="946"/>
                    <a:pt x="670" y="946"/>
                    <a:pt x="670" y="946"/>
                  </a:cubicBezTo>
                  <a:cubicBezTo>
                    <a:pt x="670" y="946"/>
                    <a:pt x="670" y="946"/>
                    <a:pt x="670" y="946"/>
                  </a:cubicBezTo>
                  <a:cubicBezTo>
                    <a:pt x="671" y="946"/>
                    <a:pt x="671" y="946"/>
                    <a:pt x="672" y="946"/>
                  </a:cubicBezTo>
                  <a:cubicBezTo>
                    <a:pt x="673" y="946"/>
                    <a:pt x="674" y="946"/>
                    <a:pt x="674" y="946"/>
                  </a:cubicBezTo>
                  <a:cubicBezTo>
                    <a:pt x="675" y="946"/>
                    <a:pt x="676" y="946"/>
                    <a:pt x="677" y="946"/>
                  </a:cubicBezTo>
                  <a:cubicBezTo>
                    <a:pt x="677" y="946"/>
                    <a:pt x="677" y="946"/>
                    <a:pt x="677" y="946"/>
                  </a:cubicBezTo>
                  <a:cubicBezTo>
                    <a:pt x="676" y="946"/>
                    <a:pt x="676" y="947"/>
                    <a:pt x="675" y="947"/>
                  </a:cubicBezTo>
                  <a:cubicBezTo>
                    <a:pt x="675" y="947"/>
                    <a:pt x="674" y="947"/>
                    <a:pt x="674" y="947"/>
                  </a:cubicBezTo>
                  <a:cubicBezTo>
                    <a:pt x="674" y="947"/>
                    <a:pt x="676" y="947"/>
                    <a:pt x="678" y="946"/>
                  </a:cubicBezTo>
                  <a:cubicBezTo>
                    <a:pt x="678" y="946"/>
                    <a:pt x="679" y="946"/>
                    <a:pt x="680" y="946"/>
                  </a:cubicBezTo>
                  <a:cubicBezTo>
                    <a:pt x="680" y="946"/>
                    <a:pt x="680" y="945"/>
                    <a:pt x="680" y="945"/>
                  </a:cubicBezTo>
                  <a:cubicBezTo>
                    <a:pt x="681" y="945"/>
                    <a:pt x="681" y="945"/>
                    <a:pt x="681" y="945"/>
                  </a:cubicBezTo>
                  <a:cubicBezTo>
                    <a:pt x="681" y="945"/>
                    <a:pt x="681" y="945"/>
                    <a:pt x="681" y="945"/>
                  </a:cubicBezTo>
                  <a:cubicBezTo>
                    <a:pt x="681" y="945"/>
                    <a:pt x="682" y="945"/>
                    <a:pt x="682" y="945"/>
                  </a:cubicBezTo>
                  <a:cubicBezTo>
                    <a:pt x="682" y="945"/>
                    <a:pt x="682" y="945"/>
                    <a:pt x="682" y="945"/>
                  </a:cubicBezTo>
                  <a:cubicBezTo>
                    <a:pt x="683" y="945"/>
                    <a:pt x="683" y="945"/>
                    <a:pt x="684" y="945"/>
                  </a:cubicBezTo>
                  <a:cubicBezTo>
                    <a:pt x="685" y="944"/>
                    <a:pt x="685" y="944"/>
                    <a:pt x="686" y="944"/>
                  </a:cubicBezTo>
                  <a:cubicBezTo>
                    <a:pt x="687" y="944"/>
                    <a:pt x="688" y="944"/>
                    <a:pt x="689" y="944"/>
                  </a:cubicBezTo>
                  <a:cubicBezTo>
                    <a:pt x="690" y="944"/>
                    <a:pt x="690" y="944"/>
                    <a:pt x="691" y="944"/>
                  </a:cubicBezTo>
                  <a:cubicBezTo>
                    <a:pt x="691" y="944"/>
                    <a:pt x="691" y="944"/>
                    <a:pt x="691" y="944"/>
                  </a:cubicBezTo>
                  <a:cubicBezTo>
                    <a:pt x="692" y="944"/>
                    <a:pt x="692" y="944"/>
                    <a:pt x="692" y="944"/>
                  </a:cubicBezTo>
                  <a:cubicBezTo>
                    <a:pt x="693" y="945"/>
                    <a:pt x="694" y="945"/>
                    <a:pt x="695" y="946"/>
                  </a:cubicBezTo>
                  <a:cubicBezTo>
                    <a:pt x="696" y="946"/>
                    <a:pt x="697" y="947"/>
                    <a:pt x="698" y="947"/>
                  </a:cubicBezTo>
                  <a:cubicBezTo>
                    <a:pt x="700" y="949"/>
                    <a:pt x="702" y="950"/>
                    <a:pt x="704" y="952"/>
                  </a:cubicBezTo>
                  <a:cubicBezTo>
                    <a:pt x="706" y="953"/>
                    <a:pt x="709" y="955"/>
                    <a:pt x="711" y="956"/>
                  </a:cubicBezTo>
                  <a:cubicBezTo>
                    <a:pt x="715" y="959"/>
                    <a:pt x="719" y="962"/>
                    <a:pt x="723" y="965"/>
                  </a:cubicBezTo>
                  <a:cubicBezTo>
                    <a:pt x="725" y="967"/>
                    <a:pt x="727" y="968"/>
                    <a:pt x="729" y="969"/>
                  </a:cubicBezTo>
                  <a:cubicBezTo>
                    <a:pt x="731" y="971"/>
                    <a:pt x="733" y="972"/>
                    <a:pt x="735" y="973"/>
                  </a:cubicBezTo>
                  <a:cubicBezTo>
                    <a:pt x="735" y="973"/>
                    <a:pt x="736" y="973"/>
                    <a:pt x="736" y="973"/>
                  </a:cubicBezTo>
                  <a:cubicBezTo>
                    <a:pt x="737" y="973"/>
                    <a:pt x="737" y="974"/>
                    <a:pt x="737" y="974"/>
                  </a:cubicBezTo>
                  <a:cubicBezTo>
                    <a:pt x="738" y="974"/>
                    <a:pt x="739" y="974"/>
                    <a:pt x="740" y="975"/>
                  </a:cubicBezTo>
                  <a:cubicBezTo>
                    <a:pt x="742" y="975"/>
                    <a:pt x="743" y="975"/>
                    <a:pt x="744" y="975"/>
                  </a:cubicBezTo>
                  <a:cubicBezTo>
                    <a:pt x="744" y="975"/>
                    <a:pt x="745" y="975"/>
                    <a:pt x="745" y="975"/>
                  </a:cubicBezTo>
                  <a:cubicBezTo>
                    <a:pt x="743" y="976"/>
                    <a:pt x="740" y="977"/>
                    <a:pt x="738" y="978"/>
                  </a:cubicBezTo>
                  <a:cubicBezTo>
                    <a:pt x="737" y="979"/>
                    <a:pt x="736" y="980"/>
                    <a:pt x="735" y="980"/>
                  </a:cubicBezTo>
                  <a:cubicBezTo>
                    <a:pt x="734" y="981"/>
                    <a:pt x="732" y="982"/>
                    <a:pt x="731" y="982"/>
                  </a:cubicBezTo>
                  <a:cubicBezTo>
                    <a:pt x="729" y="984"/>
                    <a:pt x="727" y="986"/>
                    <a:pt x="725" y="987"/>
                  </a:cubicBezTo>
                  <a:cubicBezTo>
                    <a:pt x="725" y="987"/>
                    <a:pt x="725" y="988"/>
                    <a:pt x="724" y="988"/>
                  </a:cubicBezTo>
                  <a:cubicBezTo>
                    <a:pt x="724" y="988"/>
                    <a:pt x="723" y="988"/>
                    <a:pt x="723" y="987"/>
                  </a:cubicBezTo>
                  <a:cubicBezTo>
                    <a:pt x="722" y="987"/>
                    <a:pt x="722" y="987"/>
                    <a:pt x="722" y="987"/>
                  </a:cubicBezTo>
                  <a:cubicBezTo>
                    <a:pt x="721" y="987"/>
                    <a:pt x="721" y="987"/>
                    <a:pt x="721" y="986"/>
                  </a:cubicBezTo>
                  <a:cubicBezTo>
                    <a:pt x="720" y="986"/>
                    <a:pt x="720" y="986"/>
                    <a:pt x="719" y="986"/>
                  </a:cubicBezTo>
                  <a:cubicBezTo>
                    <a:pt x="719" y="986"/>
                    <a:pt x="719" y="986"/>
                    <a:pt x="719" y="986"/>
                  </a:cubicBezTo>
                  <a:cubicBezTo>
                    <a:pt x="718" y="986"/>
                    <a:pt x="718" y="986"/>
                    <a:pt x="718" y="986"/>
                  </a:cubicBezTo>
                  <a:cubicBezTo>
                    <a:pt x="717" y="985"/>
                    <a:pt x="717" y="985"/>
                    <a:pt x="716" y="985"/>
                  </a:cubicBezTo>
                  <a:cubicBezTo>
                    <a:pt x="716" y="985"/>
                    <a:pt x="715" y="985"/>
                    <a:pt x="715" y="985"/>
                  </a:cubicBezTo>
                  <a:cubicBezTo>
                    <a:pt x="714" y="985"/>
                    <a:pt x="713" y="985"/>
                    <a:pt x="713" y="985"/>
                  </a:cubicBezTo>
                  <a:cubicBezTo>
                    <a:pt x="712" y="985"/>
                    <a:pt x="712" y="985"/>
                    <a:pt x="711" y="985"/>
                  </a:cubicBezTo>
                  <a:cubicBezTo>
                    <a:pt x="710" y="985"/>
                    <a:pt x="708" y="985"/>
                    <a:pt x="707" y="985"/>
                  </a:cubicBezTo>
                  <a:cubicBezTo>
                    <a:pt x="706" y="985"/>
                    <a:pt x="704" y="985"/>
                    <a:pt x="703" y="985"/>
                  </a:cubicBezTo>
                  <a:cubicBezTo>
                    <a:pt x="701" y="985"/>
                    <a:pt x="700" y="985"/>
                    <a:pt x="699" y="986"/>
                  </a:cubicBezTo>
                  <a:cubicBezTo>
                    <a:pt x="698" y="986"/>
                    <a:pt x="697" y="986"/>
                    <a:pt x="696" y="986"/>
                  </a:cubicBezTo>
                  <a:cubicBezTo>
                    <a:pt x="680" y="979"/>
                    <a:pt x="679" y="991"/>
                    <a:pt x="665" y="993"/>
                  </a:cubicBezTo>
                  <a:cubicBezTo>
                    <a:pt x="678" y="1002"/>
                    <a:pt x="692" y="1007"/>
                    <a:pt x="696" y="989"/>
                  </a:cubicBezTo>
                  <a:cubicBezTo>
                    <a:pt x="696" y="989"/>
                    <a:pt x="696" y="989"/>
                    <a:pt x="696" y="989"/>
                  </a:cubicBezTo>
                  <a:cubicBezTo>
                    <a:pt x="697" y="989"/>
                    <a:pt x="698" y="988"/>
                    <a:pt x="699" y="988"/>
                  </a:cubicBezTo>
                  <a:cubicBezTo>
                    <a:pt x="701" y="988"/>
                    <a:pt x="702" y="987"/>
                    <a:pt x="703" y="987"/>
                  </a:cubicBezTo>
                  <a:cubicBezTo>
                    <a:pt x="705" y="987"/>
                    <a:pt x="706" y="987"/>
                    <a:pt x="707" y="987"/>
                  </a:cubicBezTo>
                  <a:cubicBezTo>
                    <a:pt x="708" y="987"/>
                    <a:pt x="710" y="987"/>
                    <a:pt x="711" y="987"/>
                  </a:cubicBezTo>
                  <a:cubicBezTo>
                    <a:pt x="712" y="987"/>
                    <a:pt x="712" y="987"/>
                    <a:pt x="713" y="987"/>
                  </a:cubicBezTo>
                  <a:cubicBezTo>
                    <a:pt x="713" y="987"/>
                    <a:pt x="714" y="987"/>
                    <a:pt x="714" y="987"/>
                  </a:cubicBezTo>
                  <a:cubicBezTo>
                    <a:pt x="715" y="987"/>
                    <a:pt x="716" y="987"/>
                    <a:pt x="716" y="987"/>
                  </a:cubicBezTo>
                  <a:cubicBezTo>
                    <a:pt x="717" y="988"/>
                    <a:pt x="717" y="988"/>
                    <a:pt x="718" y="988"/>
                  </a:cubicBezTo>
                  <a:cubicBezTo>
                    <a:pt x="718" y="988"/>
                    <a:pt x="718" y="988"/>
                    <a:pt x="718" y="988"/>
                  </a:cubicBezTo>
                  <a:cubicBezTo>
                    <a:pt x="719" y="988"/>
                    <a:pt x="719" y="988"/>
                    <a:pt x="719" y="988"/>
                  </a:cubicBezTo>
                  <a:cubicBezTo>
                    <a:pt x="720" y="988"/>
                    <a:pt x="720" y="988"/>
                    <a:pt x="720" y="988"/>
                  </a:cubicBezTo>
                  <a:cubicBezTo>
                    <a:pt x="721" y="988"/>
                    <a:pt x="722" y="988"/>
                    <a:pt x="723" y="988"/>
                  </a:cubicBezTo>
                  <a:cubicBezTo>
                    <a:pt x="723" y="988"/>
                    <a:pt x="724" y="988"/>
                    <a:pt x="724" y="988"/>
                  </a:cubicBezTo>
                  <a:cubicBezTo>
                    <a:pt x="722" y="991"/>
                    <a:pt x="720" y="993"/>
                    <a:pt x="718" y="995"/>
                  </a:cubicBezTo>
                  <a:cubicBezTo>
                    <a:pt x="718" y="994"/>
                    <a:pt x="718" y="994"/>
                    <a:pt x="718" y="994"/>
                  </a:cubicBezTo>
                  <a:cubicBezTo>
                    <a:pt x="718" y="994"/>
                    <a:pt x="718" y="995"/>
                    <a:pt x="718" y="995"/>
                  </a:cubicBezTo>
                  <a:cubicBezTo>
                    <a:pt x="717" y="995"/>
                    <a:pt x="717" y="995"/>
                    <a:pt x="717" y="996"/>
                  </a:cubicBezTo>
                  <a:cubicBezTo>
                    <a:pt x="717" y="996"/>
                    <a:pt x="716" y="996"/>
                    <a:pt x="716" y="996"/>
                  </a:cubicBezTo>
                  <a:cubicBezTo>
                    <a:pt x="716" y="996"/>
                    <a:pt x="716" y="997"/>
                    <a:pt x="716" y="997"/>
                  </a:cubicBezTo>
                  <a:cubicBezTo>
                    <a:pt x="716" y="997"/>
                    <a:pt x="716" y="997"/>
                    <a:pt x="716" y="997"/>
                  </a:cubicBezTo>
                  <a:cubicBezTo>
                    <a:pt x="716" y="998"/>
                    <a:pt x="716" y="998"/>
                    <a:pt x="716" y="999"/>
                  </a:cubicBezTo>
                  <a:cubicBezTo>
                    <a:pt x="716" y="999"/>
                    <a:pt x="716" y="999"/>
                    <a:pt x="716" y="999"/>
                  </a:cubicBezTo>
                  <a:cubicBezTo>
                    <a:pt x="715" y="1001"/>
                    <a:pt x="714" y="1002"/>
                    <a:pt x="714" y="1003"/>
                  </a:cubicBezTo>
                  <a:cubicBezTo>
                    <a:pt x="714" y="1004"/>
                    <a:pt x="714" y="1004"/>
                    <a:pt x="714" y="1005"/>
                  </a:cubicBezTo>
                  <a:cubicBezTo>
                    <a:pt x="713" y="1005"/>
                    <a:pt x="713" y="1006"/>
                    <a:pt x="713" y="1006"/>
                  </a:cubicBezTo>
                  <a:cubicBezTo>
                    <a:pt x="713" y="1006"/>
                    <a:pt x="714" y="1005"/>
                    <a:pt x="714" y="1005"/>
                  </a:cubicBezTo>
                  <a:cubicBezTo>
                    <a:pt x="714" y="1005"/>
                    <a:pt x="714" y="1004"/>
                    <a:pt x="714" y="1003"/>
                  </a:cubicBezTo>
                  <a:cubicBezTo>
                    <a:pt x="715" y="1003"/>
                    <a:pt x="715" y="1002"/>
                    <a:pt x="715" y="1001"/>
                  </a:cubicBezTo>
                  <a:cubicBezTo>
                    <a:pt x="715" y="1002"/>
                    <a:pt x="715" y="1002"/>
                    <a:pt x="715" y="1002"/>
                  </a:cubicBezTo>
                  <a:cubicBezTo>
                    <a:pt x="715" y="1003"/>
                    <a:pt x="715" y="1004"/>
                    <a:pt x="715" y="1004"/>
                  </a:cubicBezTo>
                  <a:cubicBezTo>
                    <a:pt x="715" y="1005"/>
                    <a:pt x="715" y="1005"/>
                    <a:pt x="715" y="1005"/>
                  </a:cubicBezTo>
                  <a:cubicBezTo>
                    <a:pt x="715" y="1005"/>
                    <a:pt x="715" y="1005"/>
                    <a:pt x="715" y="1005"/>
                  </a:cubicBezTo>
                  <a:cubicBezTo>
                    <a:pt x="712" y="1008"/>
                    <a:pt x="712" y="1012"/>
                    <a:pt x="712" y="1015"/>
                  </a:cubicBezTo>
                  <a:cubicBezTo>
                    <a:pt x="656" y="1004"/>
                    <a:pt x="619" y="1051"/>
                    <a:pt x="570" y="1079"/>
                  </a:cubicBezTo>
                  <a:cubicBezTo>
                    <a:pt x="539" y="1097"/>
                    <a:pt x="518" y="1101"/>
                    <a:pt x="484" y="1094"/>
                  </a:cubicBezTo>
                  <a:cubicBezTo>
                    <a:pt x="467" y="1091"/>
                    <a:pt x="436" y="1078"/>
                    <a:pt x="418" y="1074"/>
                  </a:cubicBezTo>
                  <a:cubicBezTo>
                    <a:pt x="417" y="1072"/>
                    <a:pt x="416" y="1070"/>
                    <a:pt x="414" y="1068"/>
                  </a:cubicBezTo>
                  <a:cubicBezTo>
                    <a:pt x="414" y="1067"/>
                    <a:pt x="413" y="1066"/>
                    <a:pt x="412" y="1065"/>
                  </a:cubicBezTo>
                  <a:cubicBezTo>
                    <a:pt x="412" y="1064"/>
                    <a:pt x="411" y="1063"/>
                    <a:pt x="410" y="1061"/>
                  </a:cubicBezTo>
                  <a:cubicBezTo>
                    <a:pt x="405" y="1052"/>
                    <a:pt x="398" y="1042"/>
                    <a:pt x="391" y="1031"/>
                  </a:cubicBezTo>
                  <a:cubicBezTo>
                    <a:pt x="387" y="1025"/>
                    <a:pt x="384" y="1020"/>
                    <a:pt x="380" y="1014"/>
                  </a:cubicBezTo>
                  <a:cubicBezTo>
                    <a:pt x="380" y="1014"/>
                    <a:pt x="380" y="1013"/>
                    <a:pt x="379" y="1012"/>
                  </a:cubicBezTo>
                  <a:cubicBezTo>
                    <a:pt x="379" y="1011"/>
                    <a:pt x="379" y="1009"/>
                    <a:pt x="379" y="1007"/>
                  </a:cubicBezTo>
                  <a:cubicBezTo>
                    <a:pt x="378" y="1007"/>
                    <a:pt x="378" y="1006"/>
                    <a:pt x="378" y="1006"/>
                  </a:cubicBezTo>
                  <a:cubicBezTo>
                    <a:pt x="378" y="1005"/>
                    <a:pt x="378" y="1005"/>
                    <a:pt x="378" y="1004"/>
                  </a:cubicBezTo>
                  <a:cubicBezTo>
                    <a:pt x="378" y="1004"/>
                    <a:pt x="378" y="1002"/>
                    <a:pt x="378" y="1001"/>
                  </a:cubicBezTo>
                  <a:cubicBezTo>
                    <a:pt x="378" y="999"/>
                    <a:pt x="378" y="997"/>
                    <a:pt x="379" y="995"/>
                  </a:cubicBezTo>
                  <a:cubicBezTo>
                    <a:pt x="379" y="995"/>
                    <a:pt x="379" y="994"/>
                    <a:pt x="379" y="994"/>
                  </a:cubicBezTo>
                  <a:cubicBezTo>
                    <a:pt x="379" y="994"/>
                    <a:pt x="379" y="994"/>
                    <a:pt x="380" y="993"/>
                  </a:cubicBezTo>
                  <a:cubicBezTo>
                    <a:pt x="380" y="993"/>
                    <a:pt x="380" y="993"/>
                    <a:pt x="380" y="993"/>
                  </a:cubicBezTo>
                  <a:cubicBezTo>
                    <a:pt x="380" y="993"/>
                    <a:pt x="380" y="993"/>
                    <a:pt x="380" y="993"/>
                  </a:cubicBezTo>
                  <a:cubicBezTo>
                    <a:pt x="380" y="992"/>
                    <a:pt x="380" y="992"/>
                    <a:pt x="381" y="992"/>
                  </a:cubicBezTo>
                  <a:cubicBezTo>
                    <a:pt x="381" y="991"/>
                    <a:pt x="382" y="990"/>
                    <a:pt x="383" y="989"/>
                  </a:cubicBezTo>
                  <a:cubicBezTo>
                    <a:pt x="384" y="989"/>
                    <a:pt x="384" y="988"/>
                    <a:pt x="385" y="988"/>
                  </a:cubicBezTo>
                  <a:cubicBezTo>
                    <a:pt x="385" y="987"/>
                    <a:pt x="386" y="987"/>
                    <a:pt x="386" y="986"/>
                  </a:cubicBezTo>
                  <a:cubicBezTo>
                    <a:pt x="387" y="986"/>
                    <a:pt x="387" y="985"/>
                    <a:pt x="388" y="985"/>
                  </a:cubicBezTo>
                  <a:cubicBezTo>
                    <a:pt x="388" y="984"/>
                    <a:pt x="389" y="984"/>
                    <a:pt x="389" y="983"/>
                  </a:cubicBezTo>
                  <a:cubicBezTo>
                    <a:pt x="391" y="981"/>
                    <a:pt x="393" y="979"/>
                    <a:pt x="394" y="976"/>
                  </a:cubicBezTo>
                  <a:cubicBezTo>
                    <a:pt x="394" y="976"/>
                    <a:pt x="394" y="975"/>
                    <a:pt x="395" y="975"/>
                  </a:cubicBezTo>
                  <a:cubicBezTo>
                    <a:pt x="395" y="974"/>
                    <a:pt x="395" y="974"/>
                    <a:pt x="395" y="974"/>
                  </a:cubicBezTo>
                  <a:cubicBezTo>
                    <a:pt x="395" y="973"/>
                    <a:pt x="396" y="973"/>
                    <a:pt x="396" y="972"/>
                  </a:cubicBezTo>
                  <a:cubicBezTo>
                    <a:pt x="396" y="971"/>
                    <a:pt x="397" y="970"/>
                    <a:pt x="397" y="970"/>
                  </a:cubicBezTo>
                  <a:cubicBezTo>
                    <a:pt x="397" y="969"/>
                    <a:pt x="397" y="968"/>
                    <a:pt x="398" y="968"/>
                  </a:cubicBezTo>
                  <a:cubicBezTo>
                    <a:pt x="399" y="965"/>
                    <a:pt x="399" y="962"/>
                    <a:pt x="400" y="959"/>
                  </a:cubicBezTo>
                  <a:cubicBezTo>
                    <a:pt x="400" y="958"/>
                    <a:pt x="400" y="956"/>
                    <a:pt x="400" y="955"/>
                  </a:cubicBezTo>
                  <a:cubicBezTo>
                    <a:pt x="400" y="954"/>
                    <a:pt x="401" y="954"/>
                    <a:pt x="401" y="953"/>
                  </a:cubicBezTo>
                  <a:cubicBezTo>
                    <a:pt x="401" y="953"/>
                    <a:pt x="401" y="953"/>
                    <a:pt x="401" y="953"/>
                  </a:cubicBezTo>
                  <a:cubicBezTo>
                    <a:pt x="401" y="953"/>
                    <a:pt x="401" y="953"/>
                    <a:pt x="401" y="953"/>
                  </a:cubicBezTo>
                  <a:cubicBezTo>
                    <a:pt x="401" y="952"/>
                    <a:pt x="401" y="952"/>
                    <a:pt x="402" y="951"/>
                  </a:cubicBezTo>
                  <a:cubicBezTo>
                    <a:pt x="402" y="950"/>
                    <a:pt x="403" y="950"/>
                    <a:pt x="403" y="949"/>
                  </a:cubicBezTo>
                  <a:cubicBezTo>
                    <a:pt x="404" y="949"/>
                    <a:pt x="404" y="948"/>
                    <a:pt x="405" y="948"/>
                  </a:cubicBezTo>
                  <a:cubicBezTo>
                    <a:pt x="406" y="947"/>
                    <a:pt x="406" y="947"/>
                    <a:pt x="407" y="946"/>
                  </a:cubicBezTo>
                  <a:cubicBezTo>
                    <a:pt x="407" y="946"/>
                    <a:pt x="408" y="945"/>
                    <a:pt x="409" y="945"/>
                  </a:cubicBezTo>
                  <a:cubicBezTo>
                    <a:pt x="409" y="945"/>
                    <a:pt x="409" y="944"/>
                    <a:pt x="409" y="944"/>
                  </a:cubicBezTo>
                  <a:cubicBezTo>
                    <a:pt x="424" y="951"/>
                    <a:pt x="429" y="943"/>
                    <a:pt x="426" y="927"/>
                  </a:cubicBezTo>
                  <a:cubicBezTo>
                    <a:pt x="417" y="930"/>
                    <a:pt x="405" y="929"/>
                    <a:pt x="408" y="943"/>
                  </a:cubicBezTo>
                  <a:cubicBezTo>
                    <a:pt x="407" y="943"/>
                    <a:pt x="407" y="943"/>
                    <a:pt x="407" y="943"/>
                  </a:cubicBezTo>
                  <a:cubicBezTo>
                    <a:pt x="407" y="943"/>
                    <a:pt x="407" y="943"/>
                    <a:pt x="407" y="943"/>
                  </a:cubicBezTo>
                  <a:cubicBezTo>
                    <a:pt x="406" y="944"/>
                    <a:pt x="406" y="944"/>
                    <a:pt x="405" y="944"/>
                  </a:cubicBezTo>
                  <a:cubicBezTo>
                    <a:pt x="405" y="945"/>
                    <a:pt x="404" y="945"/>
                    <a:pt x="404" y="946"/>
                  </a:cubicBezTo>
                  <a:cubicBezTo>
                    <a:pt x="403" y="947"/>
                    <a:pt x="402" y="947"/>
                    <a:pt x="402" y="948"/>
                  </a:cubicBezTo>
                  <a:cubicBezTo>
                    <a:pt x="401" y="948"/>
                    <a:pt x="401" y="949"/>
                    <a:pt x="401" y="949"/>
                  </a:cubicBezTo>
                  <a:cubicBezTo>
                    <a:pt x="401" y="948"/>
                    <a:pt x="401" y="948"/>
                    <a:pt x="401" y="947"/>
                  </a:cubicBezTo>
                  <a:cubicBezTo>
                    <a:pt x="401" y="946"/>
                    <a:pt x="401" y="946"/>
                    <a:pt x="401" y="945"/>
                  </a:cubicBezTo>
                  <a:cubicBezTo>
                    <a:pt x="401" y="945"/>
                    <a:pt x="400" y="945"/>
                    <a:pt x="400" y="944"/>
                  </a:cubicBezTo>
                  <a:cubicBezTo>
                    <a:pt x="400" y="944"/>
                    <a:pt x="400" y="944"/>
                    <a:pt x="400" y="943"/>
                  </a:cubicBezTo>
                  <a:cubicBezTo>
                    <a:pt x="400" y="943"/>
                    <a:pt x="400" y="942"/>
                    <a:pt x="400" y="942"/>
                  </a:cubicBezTo>
                  <a:cubicBezTo>
                    <a:pt x="400" y="941"/>
                    <a:pt x="400" y="941"/>
                    <a:pt x="400" y="940"/>
                  </a:cubicBezTo>
                  <a:cubicBezTo>
                    <a:pt x="400" y="939"/>
                    <a:pt x="399" y="938"/>
                    <a:pt x="399" y="937"/>
                  </a:cubicBezTo>
                  <a:cubicBezTo>
                    <a:pt x="399" y="936"/>
                    <a:pt x="398" y="935"/>
                    <a:pt x="398" y="935"/>
                  </a:cubicBezTo>
                  <a:cubicBezTo>
                    <a:pt x="398" y="934"/>
                    <a:pt x="398" y="933"/>
                    <a:pt x="397" y="932"/>
                  </a:cubicBezTo>
                  <a:cubicBezTo>
                    <a:pt x="397" y="931"/>
                    <a:pt x="396" y="930"/>
                    <a:pt x="396" y="930"/>
                  </a:cubicBezTo>
                  <a:cubicBezTo>
                    <a:pt x="396" y="929"/>
                    <a:pt x="395" y="929"/>
                    <a:pt x="395" y="929"/>
                  </a:cubicBezTo>
                  <a:cubicBezTo>
                    <a:pt x="395" y="929"/>
                    <a:pt x="396" y="930"/>
                    <a:pt x="396" y="933"/>
                  </a:cubicBezTo>
                  <a:cubicBezTo>
                    <a:pt x="396" y="933"/>
                    <a:pt x="397" y="934"/>
                    <a:pt x="397" y="935"/>
                  </a:cubicBezTo>
                  <a:cubicBezTo>
                    <a:pt x="397" y="936"/>
                    <a:pt x="397" y="937"/>
                    <a:pt x="397" y="937"/>
                  </a:cubicBezTo>
                  <a:cubicBezTo>
                    <a:pt x="397" y="939"/>
                    <a:pt x="397" y="941"/>
                    <a:pt x="398" y="944"/>
                  </a:cubicBezTo>
                  <a:cubicBezTo>
                    <a:pt x="398" y="944"/>
                    <a:pt x="398" y="944"/>
                    <a:pt x="398" y="944"/>
                  </a:cubicBezTo>
                  <a:cubicBezTo>
                    <a:pt x="398" y="945"/>
                    <a:pt x="398" y="945"/>
                    <a:pt x="398" y="945"/>
                  </a:cubicBezTo>
                  <a:cubicBezTo>
                    <a:pt x="398" y="946"/>
                    <a:pt x="398" y="946"/>
                    <a:pt x="398" y="947"/>
                  </a:cubicBezTo>
                  <a:cubicBezTo>
                    <a:pt x="398" y="948"/>
                    <a:pt x="398" y="949"/>
                    <a:pt x="398" y="951"/>
                  </a:cubicBezTo>
                  <a:cubicBezTo>
                    <a:pt x="398" y="951"/>
                    <a:pt x="398" y="951"/>
                    <a:pt x="398" y="952"/>
                  </a:cubicBezTo>
                  <a:cubicBezTo>
                    <a:pt x="398" y="952"/>
                    <a:pt x="398" y="952"/>
                    <a:pt x="398" y="953"/>
                  </a:cubicBezTo>
                  <a:cubicBezTo>
                    <a:pt x="398" y="953"/>
                    <a:pt x="398" y="954"/>
                    <a:pt x="398" y="954"/>
                  </a:cubicBezTo>
                  <a:cubicBezTo>
                    <a:pt x="398" y="955"/>
                    <a:pt x="398" y="955"/>
                    <a:pt x="398" y="955"/>
                  </a:cubicBezTo>
                  <a:cubicBezTo>
                    <a:pt x="398" y="955"/>
                    <a:pt x="398" y="955"/>
                    <a:pt x="398" y="955"/>
                  </a:cubicBezTo>
                  <a:cubicBezTo>
                    <a:pt x="398" y="956"/>
                    <a:pt x="397" y="957"/>
                    <a:pt x="397" y="959"/>
                  </a:cubicBezTo>
                  <a:cubicBezTo>
                    <a:pt x="397" y="961"/>
                    <a:pt x="396" y="964"/>
                    <a:pt x="395" y="967"/>
                  </a:cubicBezTo>
                  <a:cubicBezTo>
                    <a:pt x="395" y="967"/>
                    <a:pt x="395" y="968"/>
                    <a:pt x="394" y="969"/>
                  </a:cubicBezTo>
                  <a:cubicBezTo>
                    <a:pt x="394" y="969"/>
                    <a:pt x="394" y="970"/>
                    <a:pt x="394" y="971"/>
                  </a:cubicBezTo>
                  <a:cubicBezTo>
                    <a:pt x="393" y="971"/>
                    <a:pt x="393" y="972"/>
                    <a:pt x="393" y="973"/>
                  </a:cubicBezTo>
                  <a:cubicBezTo>
                    <a:pt x="392" y="973"/>
                    <a:pt x="392" y="973"/>
                    <a:pt x="392" y="973"/>
                  </a:cubicBezTo>
                  <a:cubicBezTo>
                    <a:pt x="392" y="974"/>
                    <a:pt x="392" y="974"/>
                    <a:pt x="392" y="974"/>
                  </a:cubicBezTo>
                  <a:cubicBezTo>
                    <a:pt x="391" y="976"/>
                    <a:pt x="390" y="978"/>
                    <a:pt x="389" y="979"/>
                  </a:cubicBezTo>
                  <a:cubicBezTo>
                    <a:pt x="389" y="979"/>
                    <a:pt x="389" y="979"/>
                    <a:pt x="389" y="978"/>
                  </a:cubicBezTo>
                  <a:cubicBezTo>
                    <a:pt x="389" y="978"/>
                    <a:pt x="389" y="978"/>
                    <a:pt x="389" y="978"/>
                  </a:cubicBezTo>
                  <a:cubicBezTo>
                    <a:pt x="389" y="978"/>
                    <a:pt x="389" y="977"/>
                    <a:pt x="389" y="977"/>
                  </a:cubicBezTo>
                  <a:cubicBezTo>
                    <a:pt x="389" y="976"/>
                    <a:pt x="388" y="976"/>
                    <a:pt x="388" y="976"/>
                  </a:cubicBezTo>
                  <a:cubicBezTo>
                    <a:pt x="388" y="975"/>
                    <a:pt x="388" y="975"/>
                    <a:pt x="388" y="975"/>
                  </a:cubicBezTo>
                  <a:cubicBezTo>
                    <a:pt x="388" y="975"/>
                    <a:pt x="388" y="974"/>
                    <a:pt x="388" y="974"/>
                  </a:cubicBezTo>
                  <a:cubicBezTo>
                    <a:pt x="388" y="974"/>
                    <a:pt x="388" y="973"/>
                    <a:pt x="388" y="973"/>
                  </a:cubicBezTo>
                  <a:cubicBezTo>
                    <a:pt x="387" y="972"/>
                    <a:pt x="387" y="971"/>
                    <a:pt x="386" y="970"/>
                  </a:cubicBezTo>
                  <a:cubicBezTo>
                    <a:pt x="386" y="969"/>
                    <a:pt x="386" y="968"/>
                    <a:pt x="385" y="967"/>
                  </a:cubicBezTo>
                  <a:cubicBezTo>
                    <a:pt x="385" y="967"/>
                    <a:pt x="385" y="967"/>
                    <a:pt x="385" y="966"/>
                  </a:cubicBezTo>
                  <a:cubicBezTo>
                    <a:pt x="389" y="956"/>
                    <a:pt x="372" y="950"/>
                    <a:pt x="365" y="948"/>
                  </a:cubicBezTo>
                  <a:cubicBezTo>
                    <a:pt x="370" y="955"/>
                    <a:pt x="368" y="973"/>
                    <a:pt x="382" y="968"/>
                  </a:cubicBezTo>
                  <a:cubicBezTo>
                    <a:pt x="382" y="967"/>
                    <a:pt x="382" y="967"/>
                    <a:pt x="382" y="967"/>
                  </a:cubicBezTo>
                  <a:cubicBezTo>
                    <a:pt x="383" y="967"/>
                    <a:pt x="383" y="968"/>
                    <a:pt x="383" y="968"/>
                  </a:cubicBezTo>
                  <a:cubicBezTo>
                    <a:pt x="384" y="968"/>
                    <a:pt x="384" y="968"/>
                    <a:pt x="384" y="968"/>
                  </a:cubicBezTo>
                  <a:cubicBezTo>
                    <a:pt x="384" y="968"/>
                    <a:pt x="384" y="968"/>
                    <a:pt x="384" y="968"/>
                  </a:cubicBezTo>
                  <a:cubicBezTo>
                    <a:pt x="384" y="969"/>
                    <a:pt x="385" y="970"/>
                    <a:pt x="385" y="971"/>
                  </a:cubicBezTo>
                  <a:cubicBezTo>
                    <a:pt x="386" y="971"/>
                    <a:pt x="386" y="972"/>
                    <a:pt x="386" y="973"/>
                  </a:cubicBezTo>
                  <a:cubicBezTo>
                    <a:pt x="386" y="974"/>
                    <a:pt x="387" y="974"/>
                    <a:pt x="387" y="975"/>
                  </a:cubicBezTo>
                  <a:cubicBezTo>
                    <a:pt x="387" y="975"/>
                    <a:pt x="387" y="975"/>
                    <a:pt x="387" y="975"/>
                  </a:cubicBezTo>
                  <a:cubicBezTo>
                    <a:pt x="387" y="975"/>
                    <a:pt x="387" y="976"/>
                    <a:pt x="387" y="976"/>
                  </a:cubicBezTo>
                  <a:cubicBezTo>
                    <a:pt x="387" y="976"/>
                    <a:pt x="387" y="977"/>
                    <a:pt x="387" y="977"/>
                  </a:cubicBezTo>
                  <a:cubicBezTo>
                    <a:pt x="387" y="977"/>
                    <a:pt x="387" y="978"/>
                    <a:pt x="387" y="978"/>
                  </a:cubicBezTo>
                  <a:cubicBezTo>
                    <a:pt x="388" y="978"/>
                    <a:pt x="388" y="978"/>
                    <a:pt x="388" y="979"/>
                  </a:cubicBezTo>
                  <a:cubicBezTo>
                    <a:pt x="388" y="979"/>
                    <a:pt x="388" y="979"/>
                    <a:pt x="388" y="979"/>
                  </a:cubicBezTo>
                  <a:cubicBezTo>
                    <a:pt x="388" y="979"/>
                    <a:pt x="388" y="980"/>
                    <a:pt x="388" y="980"/>
                  </a:cubicBezTo>
                  <a:cubicBezTo>
                    <a:pt x="388" y="980"/>
                    <a:pt x="388" y="980"/>
                    <a:pt x="388" y="980"/>
                  </a:cubicBezTo>
                  <a:cubicBezTo>
                    <a:pt x="388" y="981"/>
                    <a:pt x="387" y="981"/>
                    <a:pt x="387" y="981"/>
                  </a:cubicBezTo>
                  <a:cubicBezTo>
                    <a:pt x="387" y="982"/>
                    <a:pt x="386" y="982"/>
                    <a:pt x="386" y="983"/>
                  </a:cubicBezTo>
                  <a:cubicBezTo>
                    <a:pt x="385" y="983"/>
                    <a:pt x="385" y="984"/>
                    <a:pt x="384" y="984"/>
                  </a:cubicBezTo>
                  <a:cubicBezTo>
                    <a:pt x="384" y="985"/>
                    <a:pt x="383" y="985"/>
                    <a:pt x="383" y="986"/>
                  </a:cubicBezTo>
                  <a:cubicBezTo>
                    <a:pt x="382" y="986"/>
                    <a:pt x="382" y="987"/>
                    <a:pt x="381" y="987"/>
                  </a:cubicBezTo>
                  <a:cubicBezTo>
                    <a:pt x="380" y="988"/>
                    <a:pt x="379" y="989"/>
                    <a:pt x="379" y="990"/>
                  </a:cubicBezTo>
                  <a:cubicBezTo>
                    <a:pt x="378" y="990"/>
                    <a:pt x="378" y="991"/>
                    <a:pt x="378" y="991"/>
                  </a:cubicBezTo>
                  <a:cubicBezTo>
                    <a:pt x="378" y="991"/>
                    <a:pt x="378" y="991"/>
                    <a:pt x="378" y="991"/>
                  </a:cubicBezTo>
                  <a:cubicBezTo>
                    <a:pt x="377" y="992"/>
                    <a:pt x="377" y="992"/>
                    <a:pt x="377" y="992"/>
                  </a:cubicBezTo>
                  <a:cubicBezTo>
                    <a:pt x="377" y="992"/>
                    <a:pt x="377" y="992"/>
                    <a:pt x="377" y="993"/>
                  </a:cubicBezTo>
                  <a:cubicBezTo>
                    <a:pt x="377" y="993"/>
                    <a:pt x="376" y="993"/>
                    <a:pt x="376" y="994"/>
                  </a:cubicBezTo>
                  <a:cubicBezTo>
                    <a:pt x="375" y="996"/>
                    <a:pt x="375" y="999"/>
                    <a:pt x="375" y="1001"/>
                  </a:cubicBezTo>
                  <a:cubicBezTo>
                    <a:pt x="375" y="1002"/>
                    <a:pt x="375" y="1003"/>
                    <a:pt x="375" y="1003"/>
                  </a:cubicBezTo>
                  <a:cubicBezTo>
                    <a:pt x="375" y="1004"/>
                    <a:pt x="375" y="1004"/>
                    <a:pt x="376" y="1005"/>
                  </a:cubicBezTo>
                  <a:cubicBezTo>
                    <a:pt x="376" y="1005"/>
                    <a:pt x="376" y="1006"/>
                    <a:pt x="376" y="1006"/>
                  </a:cubicBezTo>
                  <a:cubicBezTo>
                    <a:pt x="376" y="1007"/>
                    <a:pt x="376" y="1007"/>
                    <a:pt x="377" y="1008"/>
                  </a:cubicBezTo>
                  <a:cubicBezTo>
                    <a:pt x="377" y="1009"/>
                    <a:pt x="377" y="1010"/>
                    <a:pt x="378" y="1011"/>
                  </a:cubicBezTo>
                  <a:cubicBezTo>
                    <a:pt x="376" y="1009"/>
                    <a:pt x="375" y="1007"/>
                    <a:pt x="374" y="1004"/>
                  </a:cubicBezTo>
                  <a:cubicBezTo>
                    <a:pt x="372" y="1002"/>
                    <a:pt x="369" y="999"/>
                    <a:pt x="367" y="996"/>
                  </a:cubicBezTo>
                  <a:cubicBezTo>
                    <a:pt x="366" y="995"/>
                    <a:pt x="364" y="993"/>
                    <a:pt x="363" y="992"/>
                  </a:cubicBezTo>
                  <a:cubicBezTo>
                    <a:pt x="362" y="992"/>
                    <a:pt x="361" y="991"/>
                    <a:pt x="361" y="990"/>
                  </a:cubicBezTo>
                  <a:cubicBezTo>
                    <a:pt x="360" y="990"/>
                    <a:pt x="359" y="989"/>
                    <a:pt x="359" y="989"/>
                  </a:cubicBezTo>
                  <a:cubicBezTo>
                    <a:pt x="356" y="987"/>
                    <a:pt x="353" y="985"/>
                    <a:pt x="350" y="983"/>
                  </a:cubicBezTo>
                  <a:cubicBezTo>
                    <a:pt x="344" y="980"/>
                    <a:pt x="339" y="976"/>
                    <a:pt x="334" y="972"/>
                  </a:cubicBezTo>
                  <a:cubicBezTo>
                    <a:pt x="331" y="969"/>
                    <a:pt x="329" y="967"/>
                    <a:pt x="327" y="965"/>
                  </a:cubicBezTo>
                  <a:cubicBezTo>
                    <a:pt x="324" y="963"/>
                    <a:pt x="322" y="960"/>
                    <a:pt x="320" y="958"/>
                  </a:cubicBezTo>
                  <a:cubicBezTo>
                    <a:pt x="319" y="957"/>
                    <a:pt x="317" y="956"/>
                    <a:pt x="316" y="955"/>
                  </a:cubicBezTo>
                  <a:cubicBezTo>
                    <a:pt x="316" y="954"/>
                    <a:pt x="316" y="954"/>
                    <a:pt x="316" y="953"/>
                  </a:cubicBezTo>
                  <a:cubicBezTo>
                    <a:pt x="316" y="952"/>
                    <a:pt x="316" y="951"/>
                    <a:pt x="316" y="949"/>
                  </a:cubicBezTo>
                  <a:cubicBezTo>
                    <a:pt x="316" y="949"/>
                    <a:pt x="316" y="948"/>
                    <a:pt x="316" y="948"/>
                  </a:cubicBezTo>
                  <a:cubicBezTo>
                    <a:pt x="316" y="948"/>
                    <a:pt x="316" y="947"/>
                    <a:pt x="316" y="947"/>
                  </a:cubicBezTo>
                  <a:cubicBezTo>
                    <a:pt x="316" y="946"/>
                    <a:pt x="316" y="945"/>
                    <a:pt x="316" y="944"/>
                  </a:cubicBezTo>
                  <a:cubicBezTo>
                    <a:pt x="316" y="943"/>
                    <a:pt x="317" y="942"/>
                    <a:pt x="317" y="941"/>
                  </a:cubicBezTo>
                  <a:cubicBezTo>
                    <a:pt x="317" y="941"/>
                    <a:pt x="317" y="941"/>
                    <a:pt x="317" y="941"/>
                  </a:cubicBezTo>
                  <a:cubicBezTo>
                    <a:pt x="317" y="940"/>
                    <a:pt x="317" y="940"/>
                    <a:pt x="318" y="940"/>
                  </a:cubicBezTo>
                  <a:cubicBezTo>
                    <a:pt x="318" y="940"/>
                    <a:pt x="318" y="940"/>
                    <a:pt x="318" y="939"/>
                  </a:cubicBezTo>
                  <a:cubicBezTo>
                    <a:pt x="318" y="939"/>
                    <a:pt x="318" y="939"/>
                    <a:pt x="318" y="939"/>
                  </a:cubicBezTo>
                  <a:cubicBezTo>
                    <a:pt x="319" y="937"/>
                    <a:pt x="321" y="935"/>
                    <a:pt x="323" y="934"/>
                  </a:cubicBezTo>
                  <a:cubicBezTo>
                    <a:pt x="323" y="933"/>
                    <a:pt x="324" y="932"/>
                    <a:pt x="325" y="930"/>
                  </a:cubicBezTo>
                  <a:cubicBezTo>
                    <a:pt x="325" y="930"/>
                    <a:pt x="325" y="929"/>
                    <a:pt x="326" y="928"/>
                  </a:cubicBezTo>
                  <a:cubicBezTo>
                    <a:pt x="326" y="928"/>
                    <a:pt x="326" y="928"/>
                    <a:pt x="326" y="928"/>
                  </a:cubicBezTo>
                  <a:cubicBezTo>
                    <a:pt x="326" y="928"/>
                    <a:pt x="326" y="928"/>
                    <a:pt x="326" y="927"/>
                  </a:cubicBezTo>
                  <a:cubicBezTo>
                    <a:pt x="326" y="927"/>
                    <a:pt x="326" y="927"/>
                    <a:pt x="326" y="927"/>
                  </a:cubicBezTo>
                  <a:cubicBezTo>
                    <a:pt x="326" y="927"/>
                    <a:pt x="326" y="927"/>
                    <a:pt x="326" y="926"/>
                  </a:cubicBezTo>
                  <a:cubicBezTo>
                    <a:pt x="327" y="923"/>
                    <a:pt x="326" y="921"/>
                    <a:pt x="326" y="918"/>
                  </a:cubicBezTo>
                  <a:cubicBezTo>
                    <a:pt x="325" y="917"/>
                    <a:pt x="325" y="917"/>
                    <a:pt x="325" y="916"/>
                  </a:cubicBezTo>
                  <a:cubicBezTo>
                    <a:pt x="325" y="916"/>
                    <a:pt x="325" y="916"/>
                    <a:pt x="326" y="916"/>
                  </a:cubicBezTo>
                  <a:cubicBezTo>
                    <a:pt x="326" y="915"/>
                    <a:pt x="326" y="915"/>
                    <a:pt x="326" y="915"/>
                  </a:cubicBezTo>
                  <a:cubicBezTo>
                    <a:pt x="326" y="915"/>
                    <a:pt x="326" y="915"/>
                    <a:pt x="326" y="915"/>
                  </a:cubicBezTo>
                  <a:cubicBezTo>
                    <a:pt x="326" y="914"/>
                    <a:pt x="326" y="913"/>
                    <a:pt x="327" y="913"/>
                  </a:cubicBezTo>
                  <a:cubicBezTo>
                    <a:pt x="327" y="912"/>
                    <a:pt x="327" y="911"/>
                    <a:pt x="327" y="911"/>
                  </a:cubicBezTo>
                  <a:cubicBezTo>
                    <a:pt x="328" y="910"/>
                    <a:pt x="328" y="909"/>
                    <a:pt x="328" y="909"/>
                  </a:cubicBezTo>
                  <a:cubicBezTo>
                    <a:pt x="329" y="908"/>
                    <a:pt x="329" y="907"/>
                    <a:pt x="329" y="906"/>
                  </a:cubicBezTo>
                  <a:cubicBezTo>
                    <a:pt x="330" y="906"/>
                    <a:pt x="330" y="905"/>
                    <a:pt x="331" y="904"/>
                  </a:cubicBezTo>
                  <a:cubicBezTo>
                    <a:pt x="340" y="900"/>
                    <a:pt x="348" y="894"/>
                    <a:pt x="347" y="882"/>
                  </a:cubicBezTo>
                  <a:cubicBezTo>
                    <a:pt x="337" y="887"/>
                    <a:pt x="329" y="892"/>
                    <a:pt x="327" y="905"/>
                  </a:cubicBezTo>
                  <a:cubicBezTo>
                    <a:pt x="328" y="905"/>
                    <a:pt x="328" y="905"/>
                    <a:pt x="328" y="905"/>
                  </a:cubicBezTo>
                  <a:cubicBezTo>
                    <a:pt x="328" y="905"/>
                    <a:pt x="328" y="905"/>
                    <a:pt x="328" y="905"/>
                  </a:cubicBezTo>
                  <a:cubicBezTo>
                    <a:pt x="327" y="906"/>
                    <a:pt x="327" y="907"/>
                    <a:pt x="326" y="907"/>
                  </a:cubicBezTo>
                  <a:cubicBezTo>
                    <a:pt x="326" y="908"/>
                    <a:pt x="326" y="909"/>
                    <a:pt x="325" y="910"/>
                  </a:cubicBezTo>
                  <a:cubicBezTo>
                    <a:pt x="325" y="910"/>
                    <a:pt x="325" y="911"/>
                    <a:pt x="325" y="912"/>
                  </a:cubicBezTo>
                  <a:cubicBezTo>
                    <a:pt x="324" y="912"/>
                    <a:pt x="324" y="912"/>
                    <a:pt x="324" y="913"/>
                  </a:cubicBezTo>
                  <a:cubicBezTo>
                    <a:pt x="324" y="912"/>
                    <a:pt x="324" y="911"/>
                    <a:pt x="324" y="910"/>
                  </a:cubicBezTo>
                  <a:cubicBezTo>
                    <a:pt x="323" y="907"/>
                    <a:pt x="323" y="905"/>
                    <a:pt x="322" y="902"/>
                  </a:cubicBezTo>
                  <a:cubicBezTo>
                    <a:pt x="322" y="897"/>
                    <a:pt x="321" y="893"/>
                    <a:pt x="321" y="889"/>
                  </a:cubicBezTo>
                  <a:cubicBezTo>
                    <a:pt x="321" y="888"/>
                    <a:pt x="321" y="888"/>
                    <a:pt x="321" y="887"/>
                  </a:cubicBezTo>
                  <a:cubicBezTo>
                    <a:pt x="321" y="887"/>
                    <a:pt x="321" y="886"/>
                    <a:pt x="321" y="886"/>
                  </a:cubicBezTo>
                  <a:cubicBezTo>
                    <a:pt x="321" y="885"/>
                    <a:pt x="320" y="884"/>
                    <a:pt x="320" y="883"/>
                  </a:cubicBezTo>
                  <a:cubicBezTo>
                    <a:pt x="320" y="882"/>
                    <a:pt x="320" y="880"/>
                    <a:pt x="319" y="879"/>
                  </a:cubicBezTo>
                  <a:cubicBezTo>
                    <a:pt x="319" y="878"/>
                    <a:pt x="319" y="878"/>
                    <a:pt x="319" y="878"/>
                  </a:cubicBezTo>
                  <a:cubicBezTo>
                    <a:pt x="319" y="878"/>
                    <a:pt x="319" y="877"/>
                    <a:pt x="319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19" y="877"/>
                    <a:pt x="320" y="877"/>
                    <a:pt x="320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20" y="877"/>
                    <a:pt x="320" y="878"/>
                    <a:pt x="320" y="878"/>
                  </a:cubicBezTo>
                  <a:cubicBezTo>
                    <a:pt x="320" y="878"/>
                    <a:pt x="320" y="878"/>
                    <a:pt x="320" y="878"/>
                  </a:cubicBezTo>
                  <a:cubicBezTo>
                    <a:pt x="320" y="878"/>
                    <a:pt x="320" y="878"/>
                    <a:pt x="320" y="878"/>
                  </a:cubicBezTo>
                  <a:cubicBezTo>
                    <a:pt x="320" y="878"/>
                    <a:pt x="320" y="877"/>
                    <a:pt x="320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20" y="877"/>
                    <a:pt x="320" y="877"/>
                    <a:pt x="319" y="877"/>
                  </a:cubicBezTo>
                  <a:cubicBezTo>
                    <a:pt x="319" y="877"/>
                    <a:pt x="319" y="877"/>
                    <a:pt x="319" y="877"/>
                  </a:cubicBezTo>
                  <a:cubicBezTo>
                    <a:pt x="319" y="877"/>
                    <a:pt x="319" y="877"/>
                    <a:pt x="319" y="877"/>
                  </a:cubicBezTo>
                  <a:cubicBezTo>
                    <a:pt x="319" y="877"/>
                    <a:pt x="319" y="877"/>
                    <a:pt x="319" y="877"/>
                  </a:cubicBezTo>
                  <a:cubicBezTo>
                    <a:pt x="319" y="877"/>
                    <a:pt x="319" y="877"/>
                    <a:pt x="319" y="877"/>
                  </a:cubicBezTo>
                  <a:cubicBezTo>
                    <a:pt x="319" y="878"/>
                    <a:pt x="319" y="879"/>
                    <a:pt x="319" y="879"/>
                  </a:cubicBezTo>
                  <a:cubicBezTo>
                    <a:pt x="318" y="880"/>
                    <a:pt x="318" y="882"/>
                    <a:pt x="318" y="883"/>
                  </a:cubicBezTo>
                  <a:cubicBezTo>
                    <a:pt x="318" y="884"/>
                    <a:pt x="318" y="885"/>
                    <a:pt x="318" y="886"/>
                  </a:cubicBezTo>
                  <a:cubicBezTo>
                    <a:pt x="318" y="886"/>
                    <a:pt x="318" y="887"/>
                    <a:pt x="318" y="887"/>
                  </a:cubicBezTo>
                  <a:cubicBezTo>
                    <a:pt x="318" y="888"/>
                    <a:pt x="318" y="888"/>
                    <a:pt x="318" y="889"/>
                  </a:cubicBezTo>
                  <a:cubicBezTo>
                    <a:pt x="319" y="890"/>
                    <a:pt x="319" y="892"/>
                    <a:pt x="319" y="893"/>
                  </a:cubicBezTo>
                  <a:cubicBezTo>
                    <a:pt x="319" y="893"/>
                    <a:pt x="319" y="893"/>
                    <a:pt x="319" y="893"/>
                  </a:cubicBezTo>
                  <a:cubicBezTo>
                    <a:pt x="318" y="892"/>
                    <a:pt x="318" y="892"/>
                    <a:pt x="318" y="892"/>
                  </a:cubicBezTo>
                  <a:cubicBezTo>
                    <a:pt x="318" y="891"/>
                    <a:pt x="317" y="891"/>
                    <a:pt x="317" y="890"/>
                  </a:cubicBezTo>
                  <a:cubicBezTo>
                    <a:pt x="317" y="890"/>
                    <a:pt x="317" y="890"/>
                    <a:pt x="316" y="889"/>
                  </a:cubicBezTo>
                  <a:cubicBezTo>
                    <a:pt x="316" y="888"/>
                    <a:pt x="315" y="887"/>
                    <a:pt x="315" y="886"/>
                  </a:cubicBezTo>
                  <a:cubicBezTo>
                    <a:pt x="314" y="886"/>
                    <a:pt x="313" y="885"/>
                    <a:pt x="312" y="884"/>
                  </a:cubicBezTo>
                  <a:cubicBezTo>
                    <a:pt x="312" y="884"/>
                    <a:pt x="312" y="883"/>
                    <a:pt x="312" y="883"/>
                  </a:cubicBezTo>
                  <a:cubicBezTo>
                    <a:pt x="319" y="870"/>
                    <a:pt x="292" y="866"/>
                    <a:pt x="286" y="862"/>
                  </a:cubicBezTo>
                  <a:cubicBezTo>
                    <a:pt x="288" y="873"/>
                    <a:pt x="297" y="894"/>
                    <a:pt x="310" y="885"/>
                  </a:cubicBezTo>
                  <a:cubicBezTo>
                    <a:pt x="310" y="884"/>
                    <a:pt x="309" y="883"/>
                    <a:pt x="309" y="883"/>
                  </a:cubicBezTo>
                  <a:cubicBezTo>
                    <a:pt x="309" y="883"/>
                    <a:pt x="309" y="883"/>
                    <a:pt x="309" y="883"/>
                  </a:cubicBezTo>
                  <a:cubicBezTo>
                    <a:pt x="310" y="884"/>
                    <a:pt x="310" y="884"/>
                    <a:pt x="311" y="885"/>
                  </a:cubicBezTo>
                  <a:cubicBezTo>
                    <a:pt x="312" y="886"/>
                    <a:pt x="313" y="887"/>
                    <a:pt x="313" y="888"/>
                  </a:cubicBezTo>
                  <a:cubicBezTo>
                    <a:pt x="314" y="888"/>
                    <a:pt x="314" y="889"/>
                    <a:pt x="315" y="890"/>
                  </a:cubicBezTo>
                  <a:cubicBezTo>
                    <a:pt x="315" y="890"/>
                    <a:pt x="315" y="891"/>
                    <a:pt x="316" y="891"/>
                  </a:cubicBezTo>
                  <a:cubicBezTo>
                    <a:pt x="316" y="892"/>
                    <a:pt x="316" y="892"/>
                    <a:pt x="316" y="893"/>
                  </a:cubicBezTo>
                  <a:cubicBezTo>
                    <a:pt x="317" y="893"/>
                    <a:pt x="317" y="893"/>
                    <a:pt x="317" y="894"/>
                  </a:cubicBezTo>
                  <a:cubicBezTo>
                    <a:pt x="317" y="894"/>
                    <a:pt x="318" y="894"/>
                    <a:pt x="318" y="895"/>
                  </a:cubicBezTo>
                  <a:cubicBezTo>
                    <a:pt x="318" y="895"/>
                    <a:pt x="318" y="895"/>
                    <a:pt x="318" y="895"/>
                  </a:cubicBezTo>
                  <a:cubicBezTo>
                    <a:pt x="318" y="896"/>
                    <a:pt x="318" y="896"/>
                    <a:pt x="318" y="896"/>
                  </a:cubicBezTo>
                  <a:cubicBezTo>
                    <a:pt x="318" y="896"/>
                    <a:pt x="319" y="896"/>
                    <a:pt x="319" y="897"/>
                  </a:cubicBezTo>
                  <a:cubicBezTo>
                    <a:pt x="319" y="897"/>
                    <a:pt x="319" y="897"/>
                    <a:pt x="319" y="897"/>
                  </a:cubicBezTo>
                  <a:cubicBezTo>
                    <a:pt x="319" y="899"/>
                    <a:pt x="320" y="901"/>
                    <a:pt x="320" y="903"/>
                  </a:cubicBezTo>
                  <a:cubicBezTo>
                    <a:pt x="320" y="905"/>
                    <a:pt x="321" y="908"/>
                    <a:pt x="321" y="910"/>
                  </a:cubicBezTo>
                  <a:cubicBezTo>
                    <a:pt x="322" y="913"/>
                    <a:pt x="322" y="916"/>
                    <a:pt x="323" y="918"/>
                  </a:cubicBezTo>
                  <a:cubicBezTo>
                    <a:pt x="324" y="921"/>
                    <a:pt x="324" y="923"/>
                    <a:pt x="324" y="926"/>
                  </a:cubicBezTo>
                  <a:cubicBezTo>
                    <a:pt x="324" y="926"/>
                    <a:pt x="324" y="926"/>
                    <a:pt x="324" y="926"/>
                  </a:cubicBezTo>
                  <a:cubicBezTo>
                    <a:pt x="323" y="927"/>
                    <a:pt x="323" y="927"/>
                    <a:pt x="323" y="927"/>
                  </a:cubicBezTo>
                  <a:cubicBezTo>
                    <a:pt x="323" y="927"/>
                    <a:pt x="323" y="927"/>
                    <a:pt x="323" y="927"/>
                  </a:cubicBezTo>
                  <a:cubicBezTo>
                    <a:pt x="323" y="927"/>
                    <a:pt x="323" y="927"/>
                    <a:pt x="323" y="927"/>
                  </a:cubicBezTo>
                  <a:cubicBezTo>
                    <a:pt x="323" y="928"/>
                    <a:pt x="323" y="928"/>
                    <a:pt x="323" y="929"/>
                  </a:cubicBezTo>
                  <a:cubicBezTo>
                    <a:pt x="322" y="930"/>
                    <a:pt x="321" y="931"/>
                    <a:pt x="321" y="932"/>
                  </a:cubicBezTo>
                  <a:cubicBezTo>
                    <a:pt x="319" y="933"/>
                    <a:pt x="317" y="935"/>
                    <a:pt x="316" y="937"/>
                  </a:cubicBezTo>
                  <a:cubicBezTo>
                    <a:pt x="316" y="937"/>
                    <a:pt x="316" y="938"/>
                    <a:pt x="316" y="938"/>
                  </a:cubicBezTo>
                  <a:cubicBezTo>
                    <a:pt x="316" y="938"/>
                    <a:pt x="315" y="938"/>
                    <a:pt x="315" y="939"/>
                  </a:cubicBezTo>
                  <a:cubicBezTo>
                    <a:pt x="315" y="939"/>
                    <a:pt x="315" y="939"/>
                    <a:pt x="315" y="939"/>
                  </a:cubicBezTo>
                  <a:cubicBezTo>
                    <a:pt x="315" y="940"/>
                    <a:pt x="315" y="940"/>
                    <a:pt x="315" y="940"/>
                  </a:cubicBezTo>
                  <a:cubicBezTo>
                    <a:pt x="314" y="941"/>
                    <a:pt x="314" y="942"/>
                    <a:pt x="314" y="943"/>
                  </a:cubicBezTo>
                  <a:cubicBezTo>
                    <a:pt x="314" y="944"/>
                    <a:pt x="314" y="945"/>
                    <a:pt x="314" y="945"/>
                  </a:cubicBezTo>
                  <a:cubicBezTo>
                    <a:pt x="313" y="946"/>
                    <a:pt x="313" y="946"/>
                    <a:pt x="313" y="947"/>
                  </a:cubicBezTo>
                  <a:cubicBezTo>
                    <a:pt x="314" y="947"/>
                    <a:pt x="314" y="947"/>
                    <a:pt x="314" y="948"/>
                  </a:cubicBezTo>
                  <a:cubicBezTo>
                    <a:pt x="314" y="948"/>
                    <a:pt x="314" y="949"/>
                    <a:pt x="314" y="949"/>
                  </a:cubicBezTo>
                  <a:cubicBezTo>
                    <a:pt x="314" y="951"/>
                    <a:pt x="315" y="952"/>
                    <a:pt x="315" y="953"/>
                  </a:cubicBezTo>
                  <a:cubicBezTo>
                    <a:pt x="315" y="954"/>
                    <a:pt x="315" y="954"/>
                    <a:pt x="315" y="954"/>
                  </a:cubicBezTo>
                  <a:cubicBezTo>
                    <a:pt x="314" y="953"/>
                    <a:pt x="314" y="953"/>
                    <a:pt x="313" y="952"/>
                  </a:cubicBezTo>
                  <a:cubicBezTo>
                    <a:pt x="313" y="952"/>
                    <a:pt x="312" y="952"/>
                    <a:pt x="311" y="951"/>
                  </a:cubicBezTo>
                  <a:cubicBezTo>
                    <a:pt x="311" y="951"/>
                    <a:pt x="311" y="951"/>
                    <a:pt x="311" y="951"/>
                  </a:cubicBezTo>
                  <a:cubicBezTo>
                    <a:pt x="311" y="951"/>
                    <a:pt x="311" y="951"/>
                    <a:pt x="311" y="951"/>
                  </a:cubicBezTo>
                  <a:cubicBezTo>
                    <a:pt x="311" y="951"/>
                    <a:pt x="311" y="951"/>
                    <a:pt x="311" y="951"/>
                  </a:cubicBezTo>
                  <a:cubicBezTo>
                    <a:pt x="311" y="951"/>
                    <a:pt x="311" y="951"/>
                    <a:pt x="311" y="951"/>
                  </a:cubicBezTo>
                  <a:cubicBezTo>
                    <a:pt x="310" y="951"/>
                    <a:pt x="310" y="951"/>
                    <a:pt x="310" y="951"/>
                  </a:cubicBezTo>
                  <a:cubicBezTo>
                    <a:pt x="310" y="950"/>
                    <a:pt x="310" y="950"/>
                    <a:pt x="309" y="950"/>
                  </a:cubicBezTo>
                  <a:cubicBezTo>
                    <a:pt x="309" y="950"/>
                    <a:pt x="309" y="950"/>
                    <a:pt x="308" y="950"/>
                  </a:cubicBezTo>
                  <a:cubicBezTo>
                    <a:pt x="308" y="949"/>
                    <a:pt x="308" y="949"/>
                    <a:pt x="307" y="949"/>
                  </a:cubicBezTo>
                  <a:cubicBezTo>
                    <a:pt x="307" y="949"/>
                    <a:pt x="306" y="949"/>
                    <a:pt x="305" y="948"/>
                  </a:cubicBezTo>
                  <a:cubicBezTo>
                    <a:pt x="304" y="948"/>
                    <a:pt x="303" y="948"/>
                    <a:pt x="302" y="947"/>
                  </a:cubicBezTo>
                  <a:cubicBezTo>
                    <a:pt x="301" y="947"/>
                    <a:pt x="299" y="947"/>
                    <a:pt x="298" y="946"/>
                  </a:cubicBezTo>
                  <a:cubicBezTo>
                    <a:pt x="296" y="946"/>
                    <a:pt x="294" y="946"/>
                    <a:pt x="292" y="945"/>
                  </a:cubicBezTo>
                  <a:cubicBezTo>
                    <a:pt x="288" y="944"/>
                    <a:pt x="284" y="943"/>
                    <a:pt x="282" y="942"/>
                  </a:cubicBezTo>
                  <a:cubicBezTo>
                    <a:pt x="280" y="942"/>
                    <a:pt x="279" y="941"/>
                    <a:pt x="278" y="941"/>
                  </a:cubicBezTo>
                  <a:cubicBezTo>
                    <a:pt x="277" y="941"/>
                    <a:pt x="276" y="940"/>
                    <a:pt x="275" y="940"/>
                  </a:cubicBezTo>
                  <a:cubicBezTo>
                    <a:pt x="274" y="939"/>
                    <a:pt x="273" y="939"/>
                    <a:pt x="273" y="939"/>
                  </a:cubicBezTo>
                  <a:cubicBezTo>
                    <a:pt x="273" y="939"/>
                    <a:pt x="274" y="939"/>
                    <a:pt x="275" y="940"/>
                  </a:cubicBezTo>
                  <a:cubicBezTo>
                    <a:pt x="276" y="941"/>
                    <a:pt x="277" y="941"/>
                    <a:pt x="278" y="942"/>
                  </a:cubicBezTo>
                  <a:cubicBezTo>
                    <a:pt x="279" y="942"/>
                    <a:pt x="280" y="943"/>
                    <a:pt x="281" y="944"/>
                  </a:cubicBezTo>
                  <a:cubicBezTo>
                    <a:pt x="282" y="944"/>
                    <a:pt x="283" y="945"/>
                    <a:pt x="285" y="945"/>
                  </a:cubicBezTo>
                  <a:cubicBezTo>
                    <a:pt x="284" y="946"/>
                    <a:pt x="283" y="946"/>
                    <a:pt x="283" y="946"/>
                  </a:cubicBezTo>
                  <a:cubicBezTo>
                    <a:pt x="281" y="946"/>
                    <a:pt x="280" y="946"/>
                    <a:pt x="279" y="946"/>
                  </a:cubicBezTo>
                  <a:cubicBezTo>
                    <a:pt x="278" y="946"/>
                    <a:pt x="276" y="947"/>
                    <a:pt x="275" y="947"/>
                  </a:cubicBezTo>
                  <a:cubicBezTo>
                    <a:pt x="274" y="947"/>
                    <a:pt x="273" y="948"/>
                    <a:pt x="273" y="948"/>
                  </a:cubicBezTo>
                  <a:cubicBezTo>
                    <a:pt x="258" y="941"/>
                    <a:pt x="257" y="954"/>
                    <a:pt x="244" y="956"/>
                  </a:cubicBezTo>
                  <a:cubicBezTo>
                    <a:pt x="257" y="964"/>
                    <a:pt x="270" y="969"/>
                    <a:pt x="272" y="950"/>
                  </a:cubicBezTo>
                  <a:cubicBezTo>
                    <a:pt x="272" y="950"/>
                    <a:pt x="273" y="950"/>
                    <a:pt x="273" y="950"/>
                  </a:cubicBezTo>
                  <a:cubicBezTo>
                    <a:pt x="274" y="950"/>
                    <a:pt x="275" y="949"/>
                    <a:pt x="276" y="949"/>
                  </a:cubicBezTo>
                  <a:cubicBezTo>
                    <a:pt x="277" y="949"/>
                    <a:pt x="278" y="949"/>
                    <a:pt x="279" y="948"/>
                  </a:cubicBezTo>
                  <a:cubicBezTo>
                    <a:pt x="281" y="948"/>
                    <a:pt x="282" y="948"/>
                    <a:pt x="283" y="948"/>
                  </a:cubicBezTo>
                  <a:cubicBezTo>
                    <a:pt x="284" y="948"/>
                    <a:pt x="285" y="948"/>
                    <a:pt x="286" y="948"/>
                  </a:cubicBezTo>
                  <a:cubicBezTo>
                    <a:pt x="287" y="948"/>
                    <a:pt x="288" y="948"/>
                    <a:pt x="288" y="948"/>
                  </a:cubicBezTo>
                  <a:cubicBezTo>
                    <a:pt x="289" y="948"/>
                    <a:pt x="289" y="948"/>
                    <a:pt x="290" y="948"/>
                  </a:cubicBezTo>
                  <a:cubicBezTo>
                    <a:pt x="290" y="948"/>
                    <a:pt x="290" y="948"/>
                    <a:pt x="291" y="948"/>
                  </a:cubicBezTo>
                  <a:cubicBezTo>
                    <a:pt x="291" y="948"/>
                    <a:pt x="291" y="948"/>
                    <a:pt x="291" y="948"/>
                  </a:cubicBezTo>
                  <a:cubicBezTo>
                    <a:pt x="293" y="949"/>
                    <a:pt x="295" y="949"/>
                    <a:pt x="298" y="950"/>
                  </a:cubicBezTo>
                  <a:cubicBezTo>
                    <a:pt x="299" y="950"/>
                    <a:pt x="300" y="951"/>
                    <a:pt x="301" y="951"/>
                  </a:cubicBezTo>
                  <a:cubicBezTo>
                    <a:pt x="302" y="951"/>
                    <a:pt x="303" y="952"/>
                    <a:pt x="305" y="952"/>
                  </a:cubicBezTo>
                  <a:cubicBezTo>
                    <a:pt x="305" y="952"/>
                    <a:pt x="306" y="952"/>
                    <a:pt x="306" y="953"/>
                  </a:cubicBezTo>
                  <a:cubicBezTo>
                    <a:pt x="307" y="953"/>
                    <a:pt x="307" y="953"/>
                    <a:pt x="307" y="953"/>
                  </a:cubicBezTo>
                  <a:cubicBezTo>
                    <a:pt x="307" y="953"/>
                    <a:pt x="308" y="953"/>
                    <a:pt x="308" y="953"/>
                  </a:cubicBezTo>
                  <a:cubicBezTo>
                    <a:pt x="308" y="954"/>
                    <a:pt x="309" y="954"/>
                    <a:pt x="309" y="954"/>
                  </a:cubicBezTo>
                  <a:cubicBezTo>
                    <a:pt x="309" y="954"/>
                    <a:pt x="309" y="954"/>
                    <a:pt x="309" y="954"/>
                  </a:cubicBezTo>
                  <a:cubicBezTo>
                    <a:pt x="309" y="954"/>
                    <a:pt x="309" y="954"/>
                    <a:pt x="309" y="954"/>
                  </a:cubicBezTo>
                  <a:cubicBezTo>
                    <a:pt x="309" y="954"/>
                    <a:pt x="309" y="954"/>
                    <a:pt x="309" y="954"/>
                  </a:cubicBezTo>
                  <a:cubicBezTo>
                    <a:pt x="309" y="954"/>
                    <a:pt x="309" y="954"/>
                    <a:pt x="309" y="954"/>
                  </a:cubicBezTo>
                  <a:cubicBezTo>
                    <a:pt x="310" y="954"/>
                    <a:pt x="310" y="954"/>
                    <a:pt x="310" y="954"/>
                  </a:cubicBezTo>
                  <a:cubicBezTo>
                    <a:pt x="310" y="955"/>
                    <a:pt x="311" y="955"/>
                    <a:pt x="311" y="956"/>
                  </a:cubicBezTo>
                  <a:cubicBezTo>
                    <a:pt x="313" y="957"/>
                    <a:pt x="316" y="959"/>
                    <a:pt x="318" y="961"/>
                  </a:cubicBezTo>
                  <a:cubicBezTo>
                    <a:pt x="320" y="963"/>
                    <a:pt x="322" y="965"/>
                    <a:pt x="324" y="968"/>
                  </a:cubicBezTo>
                  <a:cubicBezTo>
                    <a:pt x="326" y="970"/>
                    <a:pt x="329" y="972"/>
                    <a:pt x="331" y="974"/>
                  </a:cubicBezTo>
                  <a:cubicBezTo>
                    <a:pt x="334" y="977"/>
                    <a:pt x="337" y="979"/>
                    <a:pt x="340" y="981"/>
                  </a:cubicBezTo>
                  <a:cubicBezTo>
                    <a:pt x="340" y="981"/>
                    <a:pt x="340" y="981"/>
                    <a:pt x="340" y="981"/>
                  </a:cubicBezTo>
                  <a:cubicBezTo>
                    <a:pt x="340" y="981"/>
                    <a:pt x="339" y="982"/>
                    <a:pt x="339" y="982"/>
                  </a:cubicBezTo>
                  <a:cubicBezTo>
                    <a:pt x="338" y="982"/>
                    <a:pt x="338" y="982"/>
                    <a:pt x="337" y="982"/>
                  </a:cubicBezTo>
                  <a:cubicBezTo>
                    <a:pt x="337" y="982"/>
                    <a:pt x="336" y="982"/>
                    <a:pt x="336" y="983"/>
                  </a:cubicBezTo>
                  <a:cubicBezTo>
                    <a:pt x="336" y="983"/>
                    <a:pt x="336" y="983"/>
                    <a:pt x="335" y="983"/>
                  </a:cubicBezTo>
                  <a:cubicBezTo>
                    <a:pt x="334" y="984"/>
                    <a:pt x="333" y="984"/>
                    <a:pt x="332" y="985"/>
                  </a:cubicBezTo>
                  <a:cubicBezTo>
                    <a:pt x="331" y="986"/>
                    <a:pt x="329" y="987"/>
                    <a:pt x="328" y="988"/>
                  </a:cubicBezTo>
                  <a:cubicBezTo>
                    <a:pt x="326" y="989"/>
                    <a:pt x="323" y="991"/>
                    <a:pt x="320" y="993"/>
                  </a:cubicBezTo>
                  <a:cubicBezTo>
                    <a:pt x="319" y="994"/>
                    <a:pt x="318" y="995"/>
                    <a:pt x="316" y="995"/>
                  </a:cubicBezTo>
                  <a:cubicBezTo>
                    <a:pt x="315" y="996"/>
                    <a:pt x="313" y="997"/>
                    <a:pt x="312" y="997"/>
                  </a:cubicBezTo>
                  <a:cubicBezTo>
                    <a:pt x="311" y="998"/>
                    <a:pt x="309" y="998"/>
                    <a:pt x="308" y="999"/>
                  </a:cubicBezTo>
                  <a:cubicBezTo>
                    <a:pt x="308" y="999"/>
                    <a:pt x="308" y="999"/>
                    <a:pt x="308" y="999"/>
                  </a:cubicBezTo>
                  <a:cubicBezTo>
                    <a:pt x="308" y="998"/>
                    <a:pt x="307" y="998"/>
                    <a:pt x="307" y="998"/>
                  </a:cubicBezTo>
                  <a:cubicBezTo>
                    <a:pt x="306" y="998"/>
                    <a:pt x="306" y="998"/>
                    <a:pt x="306" y="998"/>
                  </a:cubicBezTo>
                  <a:cubicBezTo>
                    <a:pt x="306" y="998"/>
                    <a:pt x="306" y="997"/>
                    <a:pt x="305" y="997"/>
                  </a:cubicBezTo>
                  <a:cubicBezTo>
                    <a:pt x="305" y="997"/>
                    <a:pt x="305" y="997"/>
                    <a:pt x="305" y="997"/>
                  </a:cubicBezTo>
                  <a:cubicBezTo>
                    <a:pt x="304" y="997"/>
                    <a:pt x="303" y="997"/>
                    <a:pt x="303" y="997"/>
                  </a:cubicBezTo>
                  <a:cubicBezTo>
                    <a:pt x="302" y="997"/>
                    <a:pt x="301" y="996"/>
                    <a:pt x="300" y="996"/>
                  </a:cubicBezTo>
                  <a:cubicBezTo>
                    <a:pt x="299" y="996"/>
                    <a:pt x="299" y="995"/>
                    <a:pt x="298" y="995"/>
                  </a:cubicBezTo>
                  <a:cubicBezTo>
                    <a:pt x="297" y="995"/>
                    <a:pt x="296" y="994"/>
                    <a:pt x="295" y="994"/>
                  </a:cubicBezTo>
                  <a:cubicBezTo>
                    <a:pt x="292" y="981"/>
                    <a:pt x="281" y="986"/>
                    <a:pt x="272" y="979"/>
                  </a:cubicBezTo>
                  <a:cubicBezTo>
                    <a:pt x="274" y="985"/>
                    <a:pt x="277" y="993"/>
                    <a:pt x="282" y="996"/>
                  </a:cubicBezTo>
                  <a:cubicBezTo>
                    <a:pt x="285" y="998"/>
                    <a:pt x="293" y="998"/>
                    <a:pt x="295" y="996"/>
                  </a:cubicBezTo>
                  <a:cubicBezTo>
                    <a:pt x="295" y="996"/>
                    <a:pt x="296" y="996"/>
                    <a:pt x="296" y="996"/>
                  </a:cubicBezTo>
                  <a:cubicBezTo>
                    <a:pt x="296" y="996"/>
                    <a:pt x="296" y="996"/>
                    <a:pt x="296" y="996"/>
                  </a:cubicBezTo>
                  <a:cubicBezTo>
                    <a:pt x="296" y="996"/>
                    <a:pt x="296" y="996"/>
                    <a:pt x="296" y="996"/>
                  </a:cubicBezTo>
                  <a:cubicBezTo>
                    <a:pt x="296" y="996"/>
                    <a:pt x="297" y="996"/>
                    <a:pt x="297" y="997"/>
                  </a:cubicBezTo>
                  <a:cubicBezTo>
                    <a:pt x="298" y="997"/>
                    <a:pt x="299" y="997"/>
                    <a:pt x="300" y="998"/>
                  </a:cubicBezTo>
                  <a:cubicBezTo>
                    <a:pt x="301" y="998"/>
                    <a:pt x="302" y="998"/>
                    <a:pt x="302" y="998"/>
                  </a:cubicBezTo>
                  <a:cubicBezTo>
                    <a:pt x="303" y="999"/>
                    <a:pt x="304" y="999"/>
                    <a:pt x="305" y="999"/>
                  </a:cubicBezTo>
                  <a:cubicBezTo>
                    <a:pt x="305" y="999"/>
                    <a:pt x="305" y="999"/>
                    <a:pt x="305" y="999"/>
                  </a:cubicBezTo>
                  <a:cubicBezTo>
                    <a:pt x="305" y="999"/>
                    <a:pt x="305" y="999"/>
                    <a:pt x="306" y="999"/>
                  </a:cubicBezTo>
                  <a:cubicBezTo>
                    <a:pt x="306" y="999"/>
                    <a:pt x="306" y="999"/>
                    <a:pt x="306" y="999"/>
                  </a:cubicBezTo>
                  <a:cubicBezTo>
                    <a:pt x="305" y="999"/>
                    <a:pt x="305" y="1000"/>
                    <a:pt x="304" y="1000"/>
                  </a:cubicBezTo>
                  <a:cubicBezTo>
                    <a:pt x="304" y="1000"/>
                    <a:pt x="304" y="1000"/>
                    <a:pt x="303" y="1000"/>
                  </a:cubicBezTo>
                  <a:cubicBezTo>
                    <a:pt x="303" y="1000"/>
                    <a:pt x="303" y="1000"/>
                    <a:pt x="302" y="1000"/>
                  </a:cubicBezTo>
                  <a:cubicBezTo>
                    <a:pt x="302" y="1000"/>
                    <a:pt x="301" y="1000"/>
                    <a:pt x="301" y="1001"/>
                  </a:cubicBezTo>
                  <a:cubicBezTo>
                    <a:pt x="300" y="1001"/>
                    <a:pt x="299" y="1001"/>
                    <a:pt x="298" y="1001"/>
                  </a:cubicBezTo>
                  <a:cubicBezTo>
                    <a:pt x="297" y="1002"/>
                    <a:pt x="296" y="1002"/>
                    <a:pt x="296" y="1002"/>
                  </a:cubicBezTo>
                  <a:cubicBezTo>
                    <a:pt x="296" y="1002"/>
                    <a:pt x="296" y="1002"/>
                    <a:pt x="297" y="1002"/>
                  </a:cubicBezTo>
                  <a:cubicBezTo>
                    <a:pt x="297" y="1002"/>
                    <a:pt x="298" y="1002"/>
                    <a:pt x="299" y="1002"/>
                  </a:cubicBezTo>
                  <a:cubicBezTo>
                    <a:pt x="299" y="1002"/>
                    <a:pt x="300" y="1003"/>
                    <a:pt x="301" y="1003"/>
                  </a:cubicBezTo>
                  <a:cubicBezTo>
                    <a:pt x="302" y="1003"/>
                    <a:pt x="302" y="1003"/>
                    <a:pt x="303" y="1003"/>
                  </a:cubicBezTo>
                  <a:cubicBezTo>
                    <a:pt x="303" y="1003"/>
                    <a:pt x="304" y="1003"/>
                    <a:pt x="304" y="1003"/>
                  </a:cubicBezTo>
                  <a:cubicBezTo>
                    <a:pt x="304" y="1002"/>
                    <a:pt x="304" y="1002"/>
                    <a:pt x="305" y="1002"/>
                  </a:cubicBezTo>
                  <a:cubicBezTo>
                    <a:pt x="307" y="1002"/>
                    <a:pt x="310" y="1001"/>
                    <a:pt x="313" y="1000"/>
                  </a:cubicBezTo>
                  <a:cubicBezTo>
                    <a:pt x="314" y="999"/>
                    <a:pt x="315" y="999"/>
                    <a:pt x="316" y="999"/>
                  </a:cubicBezTo>
                  <a:cubicBezTo>
                    <a:pt x="316" y="999"/>
                    <a:pt x="316" y="999"/>
                    <a:pt x="316" y="999"/>
                  </a:cubicBezTo>
                  <a:cubicBezTo>
                    <a:pt x="315" y="1000"/>
                    <a:pt x="315" y="1000"/>
                    <a:pt x="315" y="1001"/>
                  </a:cubicBezTo>
                  <a:cubicBezTo>
                    <a:pt x="315" y="1001"/>
                    <a:pt x="314" y="1002"/>
                    <a:pt x="314" y="1002"/>
                  </a:cubicBezTo>
                  <a:cubicBezTo>
                    <a:pt x="314" y="1003"/>
                    <a:pt x="313" y="1004"/>
                    <a:pt x="313" y="1005"/>
                  </a:cubicBezTo>
                  <a:cubicBezTo>
                    <a:pt x="313" y="1005"/>
                    <a:pt x="313" y="1005"/>
                    <a:pt x="313" y="1005"/>
                  </a:cubicBezTo>
                  <a:cubicBezTo>
                    <a:pt x="302" y="1010"/>
                    <a:pt x="297" y="1019"/>
                    <a:pt x="305" y="1032"/>
                  </a:cubicBezTo>
                  <a:cubicBezTo>
                    <a:pt x="309" y="1021"/>
                    <a:pt x="319" y="1019"/>
                    <a:pt x="313" y="1006"/>
                  </a:cubicBezTo>
                  <a:cubicBezTo>
                    <a:pt x="313" y="1006"/>
                    <a:pt x="313" y="1006"/>
                    <a:pt x="314" y="1005"/>
                  </a:cubicBezTo>
                  <a:cubicBezTo>
                    <a:pt x="314" y="1004"/>
                    <a:pt x="315" y="1004"/>
                    <a:pt x="315" y="1003"/>
                  </a:cubicBezTo>
                  <a:cubicBezTo>
                    <a:pt x="315" y="1002"/>
                    <a:pt x="316" y="1002"/>
                    <a:pt x="316" y="1001"/>
                  </a:cubicBezTo>
                  <a:cubicBezTo>
                    <a:pt x="316" y="1001"/>
                    <a:pt x="316" y="1000"/>
                    <a:pt x="317" y="1000"/>
                  </a:cubicBezTo>
                  <a:cubicBezTo>
                    <a:pt x="317" y="999"/>
                    <a:pt x="318" y="998"/>
                    <a:pt x="319" y="997"/>
                  </a:cubicBezTo>
                  <a:cubicBezTo>
                    <a:pt x="320" y="997"/>
                    <a:pt x="321" y="996"/>
                    <a:pt x="322" y="995"/>
                  </a:cubicBezTo>
                  <a:cubicBezTo>
                    <a:pt x="325" y="994"/>
                    <a:pt x="327" y="992"/>
                    <a:pt x="330" y="990"/>
                  </a:cubicBezTo>
                  <a:cubicBezTo>
                    <a:pt x="331" y="989"/>
                    <a:pt x="332" y="988"/>
                    <a:pt x="333" y="987"/>
                  </a:cubicBezTo>
                  <a:cubicBezTo>
                    <a:pt x="335" y="987"/>
                    <a:pt x="336" y="986"/>
                    <a:pt x="337" y="985"/>
                  </a:cubicBezTo>
                  <a:cubicBezTo>
                    <a:pt x="337" y="985"/>
                    <a:pt x="337" y="985"/>
                    <a:pt x="337" y="985"/>
                  </a:cubicBezTo>
                  <a:cubicBezTo>
                    <a:pt x="338" y="985"/>
                    <a:pt x="338" y="985"/>
                    <a:pt x="338" y="985"/>
                  </a:cubicBezTo>
                  <a:cubicBezTo>
                    <a:pt x="339" y="984"/>
                    <a:pt x="339" y="984"/>
                    <a:pt x="339" y="984"/>
                  </a:cubicBezTo>
                  <a:cubicBezTo>
                    <a:pt x="340" y="983"/>
                    <a:pt x="340" y="983"/>
                    <a:pt x="341" y="983"/>
                  </a:cubicBezTo>
                  <a:cubicBezTo>
                    <a:pt x="341" y="983"/>
                    <a:pt x="341" y="982"/>
                    <a:pt x="341" y="982"/>
                  </a:cubicBezTo>
                  <a:cubicBezTo>
                    <a:pt x="344" y="984"/>
                    <a:pt x="346" y="985"/>
                    <a:pt x="348" y="987"/>
                  </a:cubicBezTo>
                  <a:cubicBezTo>
                    <a:pt x="351" y="988"/>
                    <a:pt x="354" y="990"/>
                    <a:pt x="357" y="992"/>
                  </a:cubicBezTo>
                  <a:cubicBezTo>
                    <a:pt x="357" y="992"/>
                    <a:pt x="358" y="993"/>
                    <a:pt x="359" y="993"/>
                  </a:cubicBezTo>
                  <a:cubicBezTo>
                    <a:pt x="359" y="994"/>
                    <a:pt x="360" y="994"/>
                    <a:pt x="361" y="995"/>
                  </a:cubicBezTo>
                  <a:cubicBezTo>
                    <a:pt x="362" y="996"/>
                    <a:pt x="363" y="997"/>
                    <a:pt x="364" y="999"/>
                  </a:cubicBezTo>
                  <a:cubicBezTo>
                    <a:pt x="369" y="1003"/>
                    <a:pt x="373" y="1010"/>
                    <a:pt x="377" y="1015"/>
                  </a:cubicBezTo>
                  <a:cubicBezTo>
                    <a:pt x="379" y="1019"/>
                    <a:pt x="381" y="1022"/>
                    <a:pt x="383" y="1025"/>
                  </a:cubicBezTo>
                  <a:cubicBezTo>
                    <a:pt x="382" y="1025"/>
                    <a:pt x="382" y="1025"/>
                    <a:pt x="382" y="1024"/>
                  </a:cubicBezTo>
                  <a:cubicBezTo>
                    <a:pt x="381" y="1024"/>
                    <a:pt x="381" y="1024"/>
                    <a:pt x="381" y="1024"/>
                  </a:cubicBezTo>
                  <a:cubicBezTo>
                    <a:pt x="381" y="1024"/>
                    <a:pt x="380" y="1024"/>
                    <a:pt x="380" y="1024"/>
                  </a:cubicBezTo>
                  <a:cubicBezTo>
                    <a:pt x="380" y="1024"/>
                    <a:pt x="380" y="1024"/>
                    <a:pt x="380" y="1024"/>
                  </a:cubicBezTo>
                  <a:cubicBezTo>
                    <a:pt x="379" y="1023"/>
                    <a:pt x="378" y="1023"/>
                    <a:pt x="377" y="1023"/>
                  </a:cubicBezTo>
                  <a:cubicBezTo>
                    <a:pt x="376" y="1023"/>
                    <a:pt x="375" y="1024"/>
                    <a:pt x="374" y="1024"/>
                  </a:cubicBezTo>
                  <a:cubicBezTo>
                    <a:pt x="373" y="1024"/>
                    <a:pt x="372" y="1024"/>
                    <a:pt x="371" y="1024"/>
                  </a:cubicBezTo>
                  <a:cubicBezTo>
                    <a:pt x="371" y="1024"/>
                    <a:pt x="370" y="1025"/>
                    <a:pt x="369" y="1025"/>
                  </a:cubicBezTo>
                  <a:cubicBezTo>
                    <a:pt x="367" y="1025"/>
                    <a:pt x="366" y="1025"/>
                    <a:pt x="365" y="1026"/>
                  </a:cubicBezTo>
                  <a:cubicBezTo>
                    <a:pt x="355" y="1013"/>
                    <a:pt x="346" y="1029"/>
                    <a:pt x="337" y="1014"/>
                  </a:cubicBezTo>
                  <a:cubicBezTo>
                    <a:pt x="337" y="1022"/>
                    <a:pt x="340" y="1030"/>
                    <a:pt x="348" y="1033"/>
                  </a:cubicBezTo>
                  <a:cubicBezTo>
                    <a:pt x="354" y="1036"/>
                    <a:pt x="365" y="1035"/>
                    <a:pt x="366" y="1027"/>
                  </a:cubicBezTo>
                  <a:cubicBezTo>
                    <a:pt x="367" y="1027"/>
                    <a:pt x="368" y="1027"/>
                    <a:pt x="369" y="1026"/>
                  </a:cubicBezTo>
                  <a:cubicBezTo>
                    <a:pt x="370" y="1026"/>
                    <a:pt x="371" y="1026"/>
                    <a:pt x="372" y="1026"/>
                  </a:cubicBezTo>
                  <a:cubicBezTo>
                    <a:pt x="373" y="1026"/>
                    <a:pt x="374" y="1025"/>
                    <a:pt x="375" y="1025"/>
                  </a:cubicBezTo>
                  <a:cubicBezTo>
                    <a:pt x="376" y="1025"/>
                    <a:pt x="376" y="1025"/>
                    <a:pt x="377" y="1025"/>
                  </a:cubicBezTo>
                  <a:cubicBezTo>
                    <a:pt x="378" y="1025"/>
                    <a:pt x="379" y="1025"/>
                    <a:pt x="379" y="1025"/>
                  </a:cubicBezTo>
                  <a:cubicBezTo>
                    <a:pt x="380" y="1025"/>
                    <a:pt x="380" y="1025"/>
                    <a:pt x="380" y="1025"/>
                  </a:cubicBezTo>
                  <a:cubicBezTo>
                    <a:pt x="380" y="1025"/>
                    <a:pt x="380" y="1025"/>
                    <a:pt x="380" y="1025"/>
                  </a:cubicBezTo>
                  <a:cubicBezTo>
                    <a:pt x="381" y="1025"/>
                    <a:pt x="381" y="1025"/>
                    <a:pt x="381" y="1025"/>
                  </a:cubicBezTo>
                  <a:cubicBezTo>
                    <a:pt x="382" y="1026"/>
                    <a:pt x="382" y="1026"/>
                    <a:pt x="383" y="1026"/>
                  </a:cubicBezTo>
                  <a:cubicBezTo>
                    <a:pt x="383" y="1026"/>
                    <a:pt x="383" y="1026"/>
                    <a:pt x="383" y="1026"/>
                  </a:cubicBezTo>
                  <a:cubicBezTo>
                    <a:pt x="385" y="1028"/>
                    <a:pt x="386" y="1031"/>
                    <a:pt x="388" y="1033"/>
                  </a:cubicBezTo>
                  <a:cubicBezTo>
                    <a:pt x="395" y="1044"/>
                    <a:pt x="402" y="1054"/>
                    <a:pt x="407" y="1063"/>
                  </a:cubicBezTo>
                  <a:cubicBezTo>
                    <a:pt x="408" y="1065"/>
                    <a:pt x="409" y="1066"/>
                    <a:pt x="409" y="1067"/>
                  </a:cubicBezTo>
                  <a:cubicBezTo>
                    <a:pt x="410" y="1068"/>
                    <a:pt x="411" y="1069"/>
                    <a:pt x="411" y="1070"/>
                  </a:cubicBezTo>
                  <a:cubicBezTo>
                    <a:pt x="412" y="1071"/>
                    <a:pt x="413" y="1072"/>
                    <a:pt x="414" y="1073"/>
                  </a:cubicBezTo>
                  <a:cubicBezTo>
                    <a:pt x="396" y="1069"/>
                    <a:pt x="386" y="1069"/>
                    <a:pt x="366" y="1066"/>
                  </a:cubicBezTo>
                  <a:cubicBezTo>
                    <a:pt x="345" y="1061"/>
                    <a:pt x="314" y="1060"/>
                    <a:pt x="296" y="1050"/>
                  </a:cubicBezTo>
                  <a:cubicBezTo>
                    <a:pt x="277" y="1040"/>
                    <a:pt x="261" y="1014"/>
                    <a:pt x="230" y="1015"/>
                  </a:cubicBezTo>
                  <a:cubicBezTo>
                    <a:pt x="227" y="1013"/>
                    <a:pt x="224" y="1011"/>
                    <a:pt x="221" y="1009"/>
                  </a:cubicBezTo>
                  <a:cubicBezTo>
                    <a:pt x="215" y="1006"/>
                    <a:pt x="209" y="1001"/>
                    <a:pt x="203" y="996"/>
                  </a:cubicBezTo>
                  <a:cubicBezTo>
                    <a:pt x="202" y="996"/>
                    <a:pt x="201" y="995"/>
                    <a:pt x="201" y="994"/>
                  </a:cubicBezTo>
                  <a:cubicBezTo>
                    <a:pt x="200" y="994"/>
                    <a:pt x="199" y="993"/>
                    <a:pt x="198" y="993"/>
                  </a:cubicBezTo>
                  <a:cubicBezTo>
                    <a:pt x="197" y="992"/>
                    <a:pt x="197" y="992"/>
                    <a:pt x="197" y="992"/>
                  </a:cubicBezTo>
                  <a:cubicBezTo>
                    <a:pt x="197" y="991"/>
                    <a:pt x="197" y="991"/>
                    <a:pt x="197" y="991"/>
                  </a:cubicBezTo>
                  <a:cubicBezTo>
                    <a:pt x="197" y="991"/>
                    <a:pt x="197" y="991"/>
                    <a:pt x="197" y="991"/>
                  </a:cubicBezTo>
                  <a:cubicBezTo>
                    <a:pt x="196" y="991"/>
                    <a:pt x="196" y="991"/>
                    <a:pt x="196" y="991"/>
                  </a:cubicBezTo>
                  <a:cubicBezTo>
                    <a:pt x="196" y="990"/>
                    <a:pt x="196" y="990"/>
                    <a:pt x="195" y="990"/>
                  </a:cubicBezTo>
                  <a:cubicBezTo>
                    <a:pt x="194" y="989"/>
                    <a:pt x="194" y="989"/>
                    <a:pt x="194" y="989"/>
                  </a:cubicBezTo>
                  <a:cubicBezTo>
                    <a:pt x="192" y="986"/>
                    <a:pt x="190" y="982"/>
                    <a:pt x="188" y="978"/>
                  </a:cubicBezTo>
                  <a:cubicBezTo>
                    <a:pt x="187" y="975"/>
                    <a:pt x="185" y="971"/>
                    <a:pt x="184" y="967"/>
                  </a:cubicBezTo>
                  <a:cubicBezTo>
                    <a:pt x="183" y="965"/>
                    <a:pt x="182" y="963"/>
                    <a:pt x="181" y="961"/>
                  </a:cubicBezTo>
                  <a:cubicBezTo>
                    <a:pt x="181" y="961"/>
                    <a:pt x="181" y="961"/>
                    <a:pt x="181" y="960"/>
                  </a:cubicBezTo>
                  <a:cubicBezTo>
                    <a:pt x="181" y="960"/>
                    <a:pt x="182" y="960"/>
                    <a:pt x="182" y="959"/>
                  </a:cubicBezTo>
                  <a:cubicBezTo>
                    <a:pt x="182" y="959"/>
                    <a:pt x="182" y="959"/>
                    <a:pt x="182" y="958"/>
                  </a:cubicBezTo>
                  <a:cubicBezTo>
                    <a:pt x="182" y="958"/>
                    <a:pt x="182" y="958"/>
                    <a:pt x="182" y="958"/>
                  </a:cubicBezTo>
                  <a:cubicBezTo>
                    <a:pt x="182" y="958"/>
                    <a:pt x="182" y="958"/>
                    <a:pt x="182" y="958"/>
                  </a:cubicBezTo>
                  <a:cubicBezTo>
                    <a:pt x="183" y="957"/>
                    <a:pt x="183" y="956"/>
                    <a:pt x="183" y="956"/>
                  </a:cubicBezTo>
                  <a:cubicBezTo>
                    <a:pt x="183" y="955"/>
                    <a:pt x="184" y="954"/>
                    <a:pt x="184" y="954"/>
                  </a:cubicBezTo>
                  <a:cubicBezTo>
                    <a:pt x="184" y="953"/>
                    <a:pt x="184" y="952"/>
                    <a:pt x="185" y="952"/>
                  </a:cubicBezTo>
                  <a:cubicBezTo>
                    <a:pt x="185" y="951"/>
                    <a:pt x="185" y="950"/>
                    <a:pt x="186" y="949"/>
                  </a:cubicBezTo>
                  <a:cubicBezTo>
                    <a:pt x="186" y="949"/>
                    <a:pt x="187" y="948"/>
                    <a:pt x="187" y="947"/>
                  </a:cubicBezTo>
                  <a:cubicBezTo>
                    <a:pt x="187" y="947"/>
                    <a:pt x="187" y="947"/>
                    <a:pt x="187" y="947"/>
                  </a:cubicBezTo>
                  <a:cubicBezTo>
                    <a:pt x="204" y="948"/>
                    <a:pt x="206" y="939"/>
                    <a:pt x="197" y="925"/>
                  </a:cubicBezTo>
                  <a:cubicBezTo>
                    <a:pt x="190" y="930"/>
                    <a:pt x="178" y="934"/>
                    <a:pt x="185" y="946"/>
                  </a:cubicBezTo>
                  <a:cubicBezTo>
                    <a:pt x="185" y="947"/>
                    <a:pt x="185" y="947"/>
                    <a:pt x="185" y="947"/>
                  </a:cubicBezTo>
                  <a:cubicBezTo>
                    <a:pt x="185" y="947"/>
                    <a:pt x="185" y="947"/>
                    <a:pt x="185" y="947"/>
                  </a:cubicBezTo>
                  <a:cubicBezTo>
                    <a:pt x="184" y="947"/>
                    <a:pt x="184" y="948"/>
                    <a:pt x="184" y="948"/>
                  </a:cubicBezTo>
                  <a:cubicBezTo>
                    <a:pt x="183" y="949"/>
                    <a:pt x="183" y="950"/>
                    <a:pt x="183" y="951"/>
                  </a:cubicBezTo>
                  <a:cubicBezTo>
                    <a:pt x="182" y="951"/>
                    <a:pt x="182" y="952"/>
                    <a:pt x="182" y="953"/>
                  </a:cubicBezTo>
                  <a:cubicBezTo>
                    <a:pt x="181" y="953"/>
                    <a:pt x="181" y="954"/>
                    <a:pt x="181" y="955"/>
                  </a:cubicBezTo>
                  <a:cubicBezTo>
                    <a:pt x="181" y="956"/>
                    <a:pt x="180" y="956"/>
                    <a:pt x="180" y="957"/>
                  </a:cubicBezTo>
                  <a:cubicBezTo>
                    <a:pt x="180" y="957"/>
                    <a:pt x="180" y="957"/>
                    <a:pt x="180" y="957"/>
                  </a:cubicBezTo>
                  <a:cubicBezTo>
                    <a:pt x="180" y="957"/>
                    <a:pt x="180" y="958"/>
                    <a:pt x="180" y="958"/>
                  </a:cubicBezTo>
                  <a:cubicBezTo>
                    <a:pt x="180" y="958"/>
                    <a:pt x="180" y="958"/>
                    <a:pt x="180" y="959"/>
                  </a:cubicBezTo>
                  <a:cubicBezTo>
                    <a:pt x="180" y="959"/>
                    <a:pt x="180" y="960"/>
                    <a:pt x="180" y="960"/>
                  </a:cubicBezTo>
                  <a:cubicBezTo>
                    <a:pt x="180" y="960"/>
                    <a:pt x="180" y="960"/>
                    <a:pt x="180" y="961"/>
                  </a:cubicBezTo>
                  <a:cubicBezTo>
                    <a:pt x="179" y="959"/>
                    <a:pt x="178" y="957"/>
                    <a:pt x="177" y="956"/>
                  </a:cubicBezTo>
                  <a:cubicBezTo>
                    <a:pt x="177" y="955"/>
                    <a:pt x="176" y="954"/>
                    <a:pt x="175" y="953"/>
                  </a:cubicBezTo>
                  <a:cubicBezTo>
                    <a:pt x="175" y="953"/>
                    <a:pt x="175" y="953"/>
                    <a:pt x="175" y="953"/>
                  </a:cubicBezTo>
                  <a:cubicBezTo>
                    <a:pt x="175" y="953"/>
                    <a:pt x="175" y="953"/>
                    <a:pt x="175" y="953"/>
                  </a:cubicBezTo>
                  <a:cubicBezTo>
                    <a:pt x="174" y="952"/>
                    <a:pt x="174" y="952"/>
                    <a:pt x="174" y="952"/>
                  </a:cubicBezTo>
                  <a:cubicBezTo>
                    <a:pt x="174" y="952"/>
                    <a:pt x="173" y="951"/>
                    <a:pt x="173" y="951"/>
                  </a:cubicBezTo>
                  <a:cubicBezTo>
                    <a:pt x="171" y="950"/>
                    <a:pt x="169" y="948"/>
                    <a:pt x="168" y="947"/>
                  </a:cubicBezTo>
                  <a:cubicBezTo>
                    <a:pt x="167" y="947"/>
                    <a:pt x="166" y="946"/>
                    <a:pt x="165" y="945"/>
                  </a:cubicBezTo>
                  <a:cubicBezTo>
                    <a:pt x="165" y="945"/>
                    <a:pt x="165" y="945"/>
                    <a:pt x="165" y="944"/>
                  </a:cubicBezTo>
                  <a:cubicBezTo>
                    <a:pt x="165" y="944"/>
                    <a:pt x="165" y="943"/>
                    <a:pt x="165" y="943"/>
                  </a:cubicBezTo>
                  <a:cubicBezTo>
                    <a:pt x="165" y="943"/>
                    <a:pt x="165" y="942"/>
                    <a:pt x="164" y="942"/>
                  </a:cubicBezTo>
                  <a:cubicBezTo>
                    <a:pt x="164" y="942"/>
                    <a:pt x="164" y="942"/>
                    <a:pt x="164" y="941"/>
                  </a:cubicBezTo>
                  <a:cubicBezTo>
                    <a:pt x="164" y="941"/>
                    <a:pt x="164" y="940"/>
                    <a:pt x="164" y="940"/>
                  </a:cubicBezTo>
                  <a:cubicBezTo>
                    <a:pt x="164" y="939"/>
                    <a:pt x="164" y="938"/>
                    <a:pt x="164" y="938"/>
                  </a:cubicBezTo>
                  <a:cubicBezTo>
                    <a:pt x="164" y="938"/>
                    <a:pt x="164" y="937"/>
                    <a:pt x="164" y="937"/>
                  </a:cubicBezTo>
                  <a:cubicBezTo>
                    <a:pt x="164" y="937"/>
                    <a:pt x="164" y="936"/>
                    <a:pt x="164" y="936"/>
                  </a:cubicBezTo>
                  <a:cubicBezTo>
                    <a:pt x="163" y="935"/>
                    <a:pt x="163" y="935"/>
                    <a:pt x="163" y="934"/>
                  </a:cubicBezTo>
                  <a:cubicBezTo>
                    <a:pt x="163" y="933"/>
                    <a:pt x="163" y="931"/>
                    <a:pt x="163" y="930"/>
                  </a:cubicBezTo>
                  <a:cubicBezTo>
                    <a:pt x="163" y="928"/>
                    <a:pt x="164" y="927"/>
                    <a:pt x="164" y="925"/>
                  </a:cubicBezTo>
                  <a:cubicBezTo>
                    <a:pt x="164" y="924"/>
                    <a:pt x="164" y="923"/>
                    <a:pt x="165" y="921"/>
                  </a:cubicBezTo>
                  <a:cubicBezTo>
                    <a:pt x="165" y="920"/>
                    <a:pt x="165" y="919"/>
                    <a:pt x="165" y="918"/>
                  </a:cubicBezTo>
                  <a:cubicBezTo>
                    <a:pt x="172" y="917"/>
                    <a:pt x="180" y="914"/>
                    <a:pt x="182" y="908"/>
                  </a:cubicBezTo>
                  <a:cubicBezTo>
                    <a:pt x="186" y="901"/>
                    <a:pt x="179" y="893"/>
                    <a:pt x="176" y="886"/>
                  </a:cubicBezTo>
                  <a:cubicBezTo>
                    <a:pt x="167" y="895"/>
                    <a:pt x="147" y="905"/>
                    <a:pt x="163" y="918"/>
                  </a:cubicBezTo>
                  <a:cubicBezTo>
                    <a:pt x="163" y="918"/>
                    <a:pt x="163" y="918"/>
                    <a:pt x="163" y="918"/>
                  </a:cubicBezTo>
                  <a:cubicBezTo>
                    <a:pt x="162" y="918"/>
                    <a:pt x="162" y="918"/>
                    <a:pt x="161" y="918"/>
                  </a:cubicBezTo>
                  <a:cubicBezTo>
                    <a:pt x="163" y="918"/>
                    <a:pt x="163" y="918"/>
                    <a:pt x="163" y="918"/>
                  </a:cubicBezTo>
                  <a:cubicBezTo>
                    <a:pt x="163" y="919"/>
                    <a:pt x="162" y="920"/>
                    <a:pt x="162" y="921"/>
                  </a:cubicBezTo>
                  <a:cubicBezTo>
                    <a:pt x="162" y="922"/>
                    <a:pt x="162" y="924"/>
                    <a:pt x="161" y="925"/>
                  </a:cubicBezTo>
                  <a:cubicBezTo>
                    <a:pt x="161" y="927"/>
                    <a:pt x="161" y="928"/>
                    <a:pt x="161" y="930"/>
                  </a:cubicBezTo>
                  <a:cubicBezTo>
                    <a:pt x="161" y="931"/>
                    <a:pt x="161" y="933"/>
                    <a:pt x="161" y="934"/>
                  </a:cubicBezTo>
                  <a:cubicBezTo>
                    <a:pt x="161" y="935"/>
                    <a:pt x="161" y="935"/>
                    <a:pt x="161" y="936"/>
                  </a:cubicBezTo>
                  <a:cubicBezTo>
                    <a:pt x="161" y="937"/>
                    <a:pt x="161" y="937"/>
                    <a:pt x="161" y="937"/>
                  </a:cubicBezTo>
                  <a:cubicBezTo>
                    <a:pt x="161" y="938"/>
                    <a:pt x="161" y="938"/>
                    <a:pt x="161" y="938"/>
                  </a:cubicBezTo>
                  <a:cubicBezTo>
                    <a:pt x="161" y="939"/>
                    <a:pt x="162" y="939"/>
                    <a:pt x="162" y="940"/>
                  </a:cubicBezTo>
                  <a:cubicBezTo>
                    <a:pt x="162" y="941"/>
                    <a:pt x="162" y="941"/>
                    <a:pt x="162" y="942"/>
                  </a:cubicBezTo>
                  <a:cubicBezTo>
                    <a:pt x="162" y="942"/>
                    <a:pt x="162" y="942"/>
                    <a:pt x="162" y="943"/>
                  </a:cubicBezTo>
                  <a:cubicBezTo>
                    <a:pt x="162" y="943"/>
                    <a:pt x="162" y="943"/>
                    <a:pt x="162" y="943"/>
                  </a:cubicBezTo>
                  <a:cubicBezTo>
                    <a:pt x="162" y="944"/>
                    <a:pt x="163" y="944"/>
                    <a:pt x="163" y="944"/>
                  </a:cubicBezTo>
                  <a:cubicBezTo>
                    <a:pt x="161" y="943"/>
                    <a:pt x="159" y="942"/>
                    <a:pt x="157" y="941"/>
                  </a:cubicBezTo>
                  <a:cubicBezTo>
                    <a:pt x="153" y="939"/>
                    <a:pt x="149" y="938"/>
                    <a:pt x="146" y="936"/>
                  </a:cubicBezTo>
                  <a:cubicBezTo>
                    <a:pt x="143" y="934"/>
                    <a:pt x="140" y="931"/>
                    <a:pt x="137" y="928"/>
                  </a:cubicBezTo>
                  <a:cubicBezTo>
                    <a:pt x="135" y="925"/>
                    <a:pt x="133" y="922"/>
                    <a:pt x="132" y="919"/>
                  </a:cubicBezTo>
                  <a:cubicBezTo>
                    <a:pt x="131" y="915"/>
                    <a:pt x="130" y="912"/>
                    <a:pt x="129" y="908"/>
                  </a:cubicBezTo>
                  <a:cubicBezTo>
                    <a:pt x="127" y="902"/>
                    <a:pt x="127" y="895"/>
                    <a:pt x="126" y="889"/>
                  </a:cubicBezTo>
                  <a:cubicBezTo>
                    <a:pt x="126" y="887"/>
                    <a:pt x="126" y="886"/>
                    <a:pt x="126" y="884"/>
                  </a:cubicBezTo>
                  <a:cubicBezTo>
                    <a:pt x="126" y="883"/>
                    <a:pt x="126" y="881"/>
                    <a:pt x="126" y="880"/>
                  </a:cubicBezTo>
                  <a:cubicBezTo>
                    <a:pt x="126" y="877"/>
                    <a:pt x="126" y="875"/>
                    <a:pt x="127" y="872"/>
                  </a:cubicBezTo>
                  <a:cubicBezTo>
                    <a:pt x="127" y="867"/>
                    <a:pt x="128" y="863"/>
                    <a:pt x="129" y="859"/>
                  </a:cubicBezTo>
                  <a:cubicBezTo>
                    <a:pt x="129" y="859"/>
                    <a:pt x="129" y="859"/>
                    <a:pt x="129" y="859"/>
                  </a:cubicBezTo>
                  <a:cubicBezTo>
                    <a:pt x="129" y="859"/>
                    <a:pt x="129" y="859"/>
                    <a:pt x="129" y="859"/>
                  </a:cubicBezTo>
                  <a:cubicBezTo>
                    <a:pt x="129" y="859"/>
                    <a:pt x="129" y="859"/>
                    <a:pt x="130" y="859"/>
                  </a:cubicBezTo>
                  <a:cubicBezTo>
                    <a:pt x="130" y="859"/>
                    <a:pt x="130" y="859"/>
                    <a:pt x="130" y="859"/>
                  </a:cubicBezTo>
                  <a:cubicBezTo>
                    <a:pt x="130" y="858"/>
                    <a:pt x="131" y="858"/>
                    <a:pt x="131" y="857"/>
                  </a:cubicBezTo>
                  <a:cubicBezTo>
                    <a:pt x="131" y="857"/>
                    <a:pt x="132" y="856"/>
                    <a:pt x="132" y="856"/>
                  </a:cubicBezTo>
                  <a:cubicBezTo>
                    <a:pt x="133" y="855"/>
                    <a:pt x="133" y="855"/>
                    <a:pt x="134" y="855"/>
                  </a:cubicBezTo>
                  <a:cubicBezTo>
                    <a:pt x="134" y="854"/>
                    <a:pt x="135" y="854"/>
                    <a:pt x="136" y="853"/>
                  </a:cubicBezTo>
                  <a:cubicBezTo>
                    <a:pt x="136" y="853"/>
                    <a:pt x="137" y="852"/>
                    <a:pt x="137" y="852"/>
                  </a:cubicBezTo>
                  <a:cubicBezTo>
                    <a:pt x="147" y="853"/>
                    <a:pt x="157" y="850"/>
                    <a:pt x="159" y="840"/>
                  </a:cubicBezTo>
                  <a:cubicBezTo>
                    <a:pt x="148" y="840"/>
                    <a:pt x="139" y="841"/>
                    <a:pt x="134" y="851"/>
                  </a:cubicBezTo>
                  <a:cubicBezTo>
                    <a:pt x="134" y="851"/>
                    <a:pt x="134" y="851"/>
                    <a:pt x="134" y="851"/>
                  </a:cubicBezTo>
                  <a:cubicBezTo>
                    <a:pt x="134" y="851"/>
                    <a:pt x="134" y="851"/>
                    <a:pt x="134" y="851"/>
                  </a:cubicBezTo>
                  <a:cubicBezTo>
                    <a:pt x="134" y="852"/>
                    <a:pt x="133" y="852"/>
                    <a:pt x="132" y="853"/>
                  </a:cubicBezTo>
                  <a:cubicBezTo>
                    <a:pt x="132" y="853"/>
                    <a:pt x="132" y="853"/>
                    <a:pt x="132" y="854"/>
                  </a:cubicBezTo>
                  <a:cubicBezTo>
                    <a:pt x="132" y="853"/>
                    <a:pt x="132" y="852"/>
                    <a:pt x="133" y="852"/>
                  </a:cubicBezTo>
                  <a:cubicBezTo>
                    <a:pt x="133" y="851"/>
                    <a:pt x="134" y="850"/>
                    <a:pt x="134" y="850"/>
                  </a:cubicBezTo>
                  <a:cubicBezTo>
                    <a:pt x="134" y="850"/>
                    <a:pt x="134" y="849"/>
                    <a:pt x="134" y="849"/>
                  </a:cubicBezTo>
                  <a:cubicBezTo>
                    <a:pt x="134" y="849"/>
                    <a:pt x="134" y="850"/>
                    <a:pt x="134" y="850"/>
                  </a:cubicBezTo>
                  <a:cubicBezTo>
                    <a:pt x="134" y="850"/>
                    <a:pt x="133" y="851"/>
                    <a:pt x="132" y="852"/>
                  </a:cubicBezTo>
                  <a:cubicBezTo>
                    <a:pt x="132" y="853"/>
                    <a:pt x="131" y="854"/>
                    <a:pt x="130" y="855"/>
                  </a:cubicBezTo>
                  <a:cubicBezTo>
                    <a:pt x="130" y="855"/>
                    <a:pt x="129" y="856"/>
                    <a:pt x="129" y="856"/>
                  </a:cubicBezTo>
                  <a:cubicBezTo>
                    <a:pt x="129" y="856"/>
                    <a:pt x="129" y="857"/>
                    <a:pt x="128" y="857"/>
                  </a:cubicBezTo>
                  <a:cubicBezTo>
                    <a:pt x="128" y="857"/>
                    <a:pt x="128" y="857"/>
                    <a:pt x="128" y="857"/>
                  </a:cubicBezTo>
                  <a:cubicBezTo>
                    <a:pt x="128" y="857"/>
                    <a:pt x="128" y="858"/>
                    <a:pt x="128" y="858"/>
                  </a:cubicBezTo>
                  <a:cubicBezTo>
                    <a:pt x="128" y="858"/>
                    <a:pt x="127" y="858"/>
                    <a:pt x="127" y="858"/>
                  </a:cubicBezTo>
                  <a:cubicBezTo>
                    <a:pt x="127" y="859"/>
                    <a:pt x="127" y="859"/>
                    <a:pt x="127" y="860"/>
                  </a:cubicBezTo>
                  <a:cubicBezTo>
                    <a:pt x="127" y="860"/>
                    <a:pt x="127" y="861"/>
                    <a:pt x="127" y="861"/>
                  </a:cubicBezTo>
                  <a:cubicBezTo>
                    <a:pt x="127" y="861"/>
                    <a:pt x="127" y="861"/>
                    <a:pt x="127" y="860"/>
                  </a:cubicBezTo>
                  <a:cubicBezTo>
                    <a:pt x="126" y="863"/>
                    <a:pt x="125" y="866"/>
                    <a:pt x="124" y="870"/>
                  </a:cubicBezTo>
                  <a:cubicBezTo>
                    <a:pt x="124" y="869"/>
                    <a:pt x="124" y="869"/>
                    <a:pt x="124" y="868"/>
                  </a:cubicBezTo>
                  <a:cubicBezTo>
                    <a:pt x="123" y="868"/>
                    <a:pt x="123" y="867"/>
                    <a:pt x="122" y="866"/>
                  </a:cubicBezTo>
                  <a:cubicBezTo>
                    <a:pt x="122" y="866"/>
                    <a:pt x="122" y="866"/>
                    <a:pt x="121" y="865"/>
                  </a:cubicBezTo>
                  <a:cubicBezTo>
                    <a:pt x="121" y="865"/>
                    <a:pt x="121" y="865"/>
                    <a:pt x="121" y="865"/>
                  </a:cubicBezTo>
                  <a:cubicBezTo>
                    <a:pt x="121" y="864"/>
                    <a:pt x="121" y="864"/>
                    <a:pt x="121" y="864"/>
                  </a:cubicBezTo>
                  <a:cubicBezTo>
                    <a:pt x="120" y="864"/>
                    <a:pt x="120" y="863"/>
                    <a:pt x="119" y="863"/>
                  </a:cubicBezTo>
                  <a:cubicBezTo>
                    <a:pt x="119" y="862"/>
                    <a:pt x="119" y="862"/>
                    <a:pt x="118" y="861"/>
                  </a:cubicBezTo>
                  <a:cubicBezTo>
                    <a:pt x="118" y="861"/>
                    <a:pt x="118" y="860"/>
                    <a:pt x="117" y="860"/>
                  </a:cubicBezTo>
                  <a:cubicBezTo>
                    <a:pt x="117" y="859"/>
                    <a:pt x="117" y="859"/>
                    <a:pt x="116" y="858"/>
                  </a:cubicBezTo>
                  <a:cubicBezTo>
                    <a:pt x="116" y="857"/>
                    <a:pt x="115" y="856"/>
                    <a:pt x="114" y="855"/>
                  </a:cubicBezTo>
                  <a:cubicBezTo>
                    <a:pt x="114" y="854"/>
                    <a:pt x="113" y="852"/>
                    <a:pt x="112" y="851"/>
                  </a:cubicBezTo>
                  <a:cubicBezTo>
                    <a:pt x="112" y="850"/>
                    <a:pt x="111" y="848"/>
                    <a:pt x="111" y="847"/>
                  </a:cubicBezTo>
                  <a:cubicBezTo>
                    <a:pt x="111" y="846"/>
                    <a:pt x="110" y="844"/>
                    <a:pt x="110" y="843"/>
                  </a:cubicBezTo>
                  <a:cubicBezTo>
                    <a:pt x="110" y="843"/>
                    <a:pt x="110" y="843"/>
                    <a:pt x="110" y="843"/>
                  </a:cubicBezTo>
                  <a:cubicBezTo>
                    <a:pt x="124" y="829"/>
                    <a:pt x="113" y="819"/>
                    <a:pt x="97" y="812"/>
                  </a:cubicBezTo>
                  <a:cubicBezTo>
                    <a:pt x="103" y="826"/>
                    <a:pt x="92" y="835"/>
                    <a:pt x="108" y="845"/>
                  </a:cubicBezTo>
                  <a:cubicBezTo>
                    <a:pt x="108" y="846"/>
                    <a:pt x="108" y="847"/>
                    <a:pt x="109" y="848"/>
                  </a:cubicBezTo>
                  <a:cubicBezTo>
                    <a:pt x="109" y="849"/>
                    <a:pt x="110" y="851"/>
                    <a:pt x="110" y="852"/>
                  </a:cubicBezTo>
                  <a:cubicBezTo>
                    <a:pt x="111" y="853"/>
                    <a:pt x="111" y="855"/>
                    <a:pt x="112" y="856"/>
                  </a:cubicBezTo>
                  <a:cubicBezTo>
                    <a:pt x="113" y="857"/>
                    <a:pt x="114" y="858"/>
                    <a:pt x="114" y="860"/>
                  </a:cubicBezTo>
                  <a:cubicBezTo>
                    <a:pt x="115" y="860"/>
                    <a:pt x="115" y="861"/>
                    <a:pt x="115" y="861"/>
                  </a:cubicBezTo>
                  <a:cubicBezTo>
                    <a:pt x="116" y="862"/>
                    <a:pt x="116" y="862"/>
                    <a:pt x="116" y="863"/>
                  </a:cubicBezTo>
                  <a:cubicBezTo>
                    <a:pt x="117" y="863"/>
                    <a:pt x="117" y="864"/>
                    <a:pt x="118" y="864"/>
                  </a:cubicBezTo>
                  <a:cubicBezTo>
                    <a:pt x="118" y="865"/>
                    <a:pt x="118" y="865"/>
                    <a:pt x="119" y="866"/>
                  </a:cubicBezTo>
                  <a:cubicBezTo>
                    <a:pt x="119" y="866"/>
                    <a:pt x="119" y="866"/>
                    <a:pt x="119" y="866"/>
                  </a:cubicBezTo>
                  <a:cubicBezTo>
                    <a:pt x="119" y="866"/>
                    <a:pt x="120" y="867"/>
                    <a:pt x="120" y="867"/>
                  </a:cubicBezTo>
                  <a:cubicBezTo>
                    <a:pt x="120" y="867"/>
                    <a:pt x="121" y="867"/>
                    <a:pt x="121" y="868"/>
                  </a:cubicBezTo>
                  <a:cubicBezTo>
                    <a:pt x="121" y="868"/>
                    <a:pt x="122" y="868"/>
                    <a:pt x="122" y="868"/>
                  </a:cubicBezTo>
                  <a:cubicBezTo>
                    <a:pt x="122" y="869"/>
                    <a:pt x="123" y="869"/>
                    <a:pt x="123" y="869"/>
                  </a:cubicBezTo>
                  <a:cubicBezTo>
                    <a:pt x="124" y="869"/>
                    <a:pt x="124" y="870"/>
                    <a:pt x="124" y="870"/>
                  </a:cubicBezTo>
                  <a:cubicBezTo>
                    <a:pt x="124" y="870"/>
                    <a:pt x="124" y="871"/>
                    <a:pt x="124" y="872"/>
                  </a:cubicBezTo>
                  <a:cubicBezTo>
                    <a:pt x="124" y="874"/>
                    <a:pt x="123" y="877"/>
                    <a:pt x="123" y="880"/>
                  </a:cubicBezTo>
                  <a:cubicBezTo>
                    <a:pt x="123" y="881"/>
                    <a:pt x="123" y="883"/>
                    <a:pt x="123" y="884"/>
                  </a:cubicBezTo>
                  <a:cubicBezTo>
                    <a:pt x="123" y="886"/>
                    <a:pt x="123" y="887"/>
                    <a:pt x="123" y="889"/>
                  </a:cubicBezTo>
                  <a:cubicBezTo>
                    <a:pt x="123" y="891"/>
                    <a:pt x="123" y="894"/>
                    <a:pt x="124" y="897"/>
                  </a:cubicBezTo>
                  <a:cubicBezTo>
                    <a:pt x="123" y="896"/>
                    <a:pt x="123" y="896"/>
                    <a:pt x="123" y="896"/>
                  </a:cubicBezTo>
                  <a:cubicBezTo>
                    <a:pt x="122" y="895"/>
                    <a:pt x="122" y="894"/>
                    <a:pt x="120" y="893"/>
                  </a:cubicBezTo>
                  <a:cubicBezTo>
                    <a:pt x="120" y="892"/>
                    <a:pt x="119" y="891"/>
                    <a:pt x="118" y="891"/>
                  </a:cubicBezTo>
                  <a:cubicBezTo>
                    <a:pt x="118" y="890"/>
                    <a:pt x="118" y="890"/>
                    <a:pt x="117" y="890"/>
                  </a:cubicBezTo>
                  <a:cubicBezTo>
                    <a:pt x="117" y="890"/>
                    <a:pt x="116" y="889"/>
                    <a:pt x="116" y="889"/>
                  </a:cubicBezTo>
                  <a:cubicBezTo>
                    <a:pt x="114" y="888"/>
                    <a:pt x="112" y="887"/>
                    <a:pt x="110" y="886"/>
                  </a:cubicBezTo>
                  <a:cubicBezTo>
                    <a:pt x="108" y="885"/>
                    <a:pt x="105" y="884"/>
                    <a:pt x="103" y="883"/>
                  </a:cubicBezTo>
                  <a:cubicBezTo>
                    <a:pt x="98" y="881"/>
                    <a:pt x="93" y="879"/>
                    <a:pt x="88" y="876"/>
                  </a:cubicBezTo>
                  <a:cubicBezTo>
                    <a:pt x="86" y="875"/>
                    <a:pt x="83" y="874"/>
                    <a:pt x="81" y="873"/>
                  </a:cubicBezTo>
                  <a:cubicBezTo>
                    <a:pt x="78" y="872"/>
                    <a:pt x="76" y="871"/>
                    <a:pt x="74" y="870"/>
                  </a:cubicBezTo>
                  <a:cubicBezTo>
                    <a:pt x="72" y="870"/>
                    <a:pt x="71" y="869"/>
                    <a:pt x="70" y="868"/>
                  </a:cubicBezTo>
                  <a:cubicBezTo>
                    <a:pt x="69" y="868"/>
                    <a:pt x="68" y="867"/>
                    <a:pt x="68" y="866"/>
                  </a:cubicBezTo>
                  <a:cubicBezTo>
                    <a:pt x="67" y="866"/>
                    <a:pt x="67" y="866"/>
                    <a:pt x="67" y="866"/>
                  </a:cubicBezTo>
                  <a:cubicBezTo>
                    <a:pt x="67" y="866"/>
                    <a:pt x="67" y="865"/>
                    <a:pt x="67" y="865"/>
                  </a:cubicBezTo>
                  <a:cubicBezTo>
                    <a:pt x="66" y="865"/>
                    <a:pt x="66" y="864"/>
                    <a:pt x="66" y="864"/>
                  </a:cubicBezTo>
                  <a:cubicBezTo>
                    <a:pt x="65" y="863"/>
                    <a:pt x="65" y="862"/>
                    <a:pt x="64" y="861"/>
                  </a:cubicBezTo>
                  <a:cubicBezTo>
                    <a:pt x="64" y="860"/>
                    <a:pt x="64" y="859"/>
                    <a:pt x="63" y="859"/>
                  </a:cubicBezTo>
                  <a:cubicBezTo>
                    <a:pt x="63" y="858"/>
                    <a:pt x="63" y="857"/>
                    <a:pt x="63" y="857"/>
                  </a:cubicBezTo>
                  <a:cubicBezTo>
                    <a:pt x="63" y="857"/>
                    <a:pt x="63" y="857"/>
                    <a:pt x="63" y="857"/>
                  </a:cubicBezTo>
                  <a:cubicBezTo>
                    <a:pt x="63" y="856"/>
                    <a:pt x="63" y="856"/>
                    <a:pt x="63" y="856"/>
                  </a:cubicBezTo>
                  <a:cubicBezTo>
                    <a:pt x="63" y="856"/>
                    <a:pt x="63" y="856"/>
                    <a:pt x="63" y="855"/>
                  </a:cubicBezTo>
                  <a:cubicBezTo>
                    <a:pt x="63" y="855"/>
                    <a:pt x="62" y="855"/>
                    <a:pt x="62" y="855"/>
                  </a:cubicBezTo>
                  <a:cubicBezTo>
                    <a:pt x="62" y="855"/>
                    <a:pt x="62" y="854"/>
                    <a:pt x="62" y="854"/>
                  </a:cubicBezTo>
                  <a:cubicBezTo>
                    <a:pt x="62" y="853"/>
                    <a:pt x="62" y="853"/>
                    <a:pt x="62" y="852"/>
                  </a:cubicBezTo>
                  <a:cubicBezTo>
                    <a:pt x="61" y="850"/>
                    <a:pt x="61" y="848"/>
                    <a:pt x="61" y="848"/>
                  </a:cubicBezTo>
                  <a:cubicBezTo>
                    <a:pt x="61" y="848"/>
                    <a:pt x="61" y="849"/>
                    <a:pt x="61" y="849"/>
                  </a:cubicBezTo>
                  <a:cubicBezTo>
                    <a:pt x="61" y="850"/>
                    <a:pt x="61" y="850"/>
                    <a:pt x="61" y="851"/>
                  </a:cubicBezTo>
                  <a:cubicBezTo>
                    <a:pt x="61" y="851"/>
                    <a:pt x="61" y="851"/>
                    <a:pt x="61" y="851"/>
                  </a:cubicBezTo>
                  <a:cubicBezTo>
                    <a:pt x="60" y="850"/>
                    <a:pt x="60" y="850"/>
                    <a:pt x="60" y="849"/>
                  </a:cubicBezTo>
                  <a:cubicBezTo>
                    <a:pt x="59" y="848"/>
                    <a:pt x="59" y="848"/>
                    <a:pt x="58" y="847"/>
                  </a:cubicBezTo>
                  <a:cubicBezTo>
                    <a:pt x="58" y="846"/>
                    <a:pt x="58" y="846"/>
                    <a:pt x="57" y="846"/>
                  </a:cubicBezTo>
                  <a:cubicBezTo>
                    <a:pt x="57" y="846"/>
                    <a:pt x="57" y="846"/>
                    <a:pt x="57" y="846"/>
                  </a:cubicBezTo>
                  <a:cubicBezTo>
                    <a:pt x="57" y="845"/>
                    <a:pt x="57" y="845"/>
                    <a:pt x="57" y="845"/>
                  </a:cubicBezTo>
                  <a:cubicBezTo>
                    <a:pt x="62" y="834"/>
                    <a:pt x="51" y="830"/>
                    <a:pt x="44" y="826"/>
                  </a:cubicBezTo>
                  <a:cubicBezTo>
                    <a:pt x="38" y="839"/>
                    <a:pt x="40" y="847"/>
                    <a:pt x="55" y="846"/>
                  </a:cubicBezTo>
                  <a:cubicBezTo>
                    <a:pt x="55" y="846"/>
                    <a:pt x="55" y="846"/>
                    <a:pt x="55" y="846"/>
                  </a:cubicBezTo>
                  <a:cubicBezTo>
                    <a:pt x="56" y="847"/>
                    <a:pt x="56" y="847"/>
                    <a:pt x="57" y="848"/>
                  </a:cubicBezTo>
                  <a:cubicBezTo>
                    <a:pt x="57" y="849"/>
                    <a:pt x="57" y="849"/>
                    <a:pt x="58" y="850"/>
                  </a:cubicBezTo>
                  <a:cubicBezTo>
                    <a:pt x="58" y="851"/>
                    <a:pt x="59" y="851"/>
                    <a:pt x="59" y="852"/>
                  </a:cubicBezTo>
                  <a:cubicBezTo>
                    <a:pt x="59" y="853"/>
                    <a:pt x="60" y="853"/>
                    <a:pt x="60" y="854"/>
                  </a:cubicBezTo>
                  <a:cubicBezTo>
                    <a:pt x="60" y="855"/>
                    <a:pt x="60" y="855"/>
                    <a:pt x="61" y="856"/>
                  </a:cubicBezTo>
                  <a:cubicBezTo>
                    <a:pt x="61" y="856"/>
                    <a:pt x="61" y="856"/>
                    <a:pt x="61" y="856"/>
                  </a:cubicBezTo>
                  <a:cubicBezTo>
                    <a:pt x="61" y="856"/>
                    <a:pt x="61" y="856"/>
                    <a:pt x="61" y="856"/>
                  </a:cubicBezTo>
                  <a:cubicBezTo>
                    <a:pt x="61" y="857"/>
                    <a:pt x="61" y="857"/>
                    <a:pt x="61" y="857"/>
                  </a:cubicBezTo>
                  <a:cubicBezTo>
                    <a:pt x="61" y="857"/>
                    <a:pt x="61" y="858"/>
                    <a:pt x="61" y="859"/>
                  </a:cubicBezTo>
                  <a:cubicBezTo>
                    <a:pt x="61" y="860"/>
                    <a:pt x="62" y="860"/>
                    <a:pt x="62" y="861"/>
                  </a:cubicBezTo>
                  <a:cubicBezTo>
                    <a:pt x="62" y="861"/>
                    <a:pt x="62" y="862"/>
                    <a:pt x="62" y="862"/>
                  </a:cubicBezTo>
                  <a:cubicBezTo>
                    <a:pt x="63" y="863"/>
                    <a:pt x="63" y="864"/>
                    <a:pt x="64" y="865"/>
                  </a:cubicBezTo>
                  <a:cubicBezTo>
                    <a:pt x="63" y="865"/>
                    <a:pt x="63" y="865"/>
                    <a:pt x="63" y="865"/>
                  </a:cubicBezTo>
                  <a:cubicBezTo>
                    <a:pt x="62" y="865"/>
                    <a:pt x="62" y="866"/>
                    <a:pt x="61" y="866"/>
                  </a:cubicBezTo>
                  <a:cubicBezTo>
                    <a:pt x="61" y="866"/>
                    <a:pt x="61" y="866"/>
                    <a:pt x="60" y="866"/>
                  </a:cubicBezTo>
                  <a:cubicBezTo>
                    <a:pt x="60" y="867"/>
                    <a:pt x="59" y="867"/>
                    <a:pt x="59" y="867"/>
                  </a:cubicBezTo>
                  <a:cubicBezTo>
                    <a:pt x="58" y="867"/>
                    <a:pt x="58" y="867"/>
                    <a:pt x="58" y="867"/>
                  </a:cubicBezTo>
                  <a:cubicBezTo>
                    <a:pt x="58" y="868"/>
                    <a:pt x="57" y="868"/>
                    <a:pt x="57" y="868"/>
                  </a:cubicBezTo>
                  <a:cubicBezTo>
                    <a:pt x="56" y="868"/>
                    <a:pt x="56" y="869"/>
                    <a:pt x="55" y="869"/>
                  </a:cubicBezTo>
                  <a:cubicBezTo>
                    <a:pt x="55" y="869"/>
                    <a:pt x="54" y="869"/>
                    <a:pt x="53" y="870"/>
                  </a:cubicBezTo>
                  <a:cubicBezTo>
                    <a:pt x="53" y="870"/>
                    <a:pt x="53" y="870"/>
                    <a:pt x="52" y="870"/>
                  </a:cubicBezTo>
                  <a:cubicBezTo>
                    <a:pt x="52" y="870"/>
                    <a:pt x="52" y="870"/>
                    <a:pt x="51" y="871"/>
                  </a:cubicBezTo>
                  <a:cubicBezTo>
                    <a:pt x="51" y="871"/>
                    <a:pt x="50" y="871"/>
                    <a:pt x="49" y="871"/>
                  </a:cubicBezTo>
                  <a:cubicBezTo>
                    <a:pt x="48" y="872"/>
                    <a:pt x="46" y="872"/>
                    <a:pt x="44" y="873"/>
                  </a:cubicBezTo>
                  <a:cubicBezTo>
                    <a:pt x="45" y="872"/>
                    <a:pt x="45" y="872"/>
                    <a:pt x="45" y="871"/>
                  </a:cubicBezTo>
                  <a:cubicBezTo>
                    <a:pt x="44" y="873"/>
                    <a:pt x="44" y="873"/>
                    <a:pt x="44" y="873"/>
                  </a:cubicBezTo>
                  <a:cubicBezTo>
                    <a:pt x="44" y="873"/>
                    <a:pt x="43" y="873"/>
                    <a:pt x="43" y="873"/>
                  </a:cubicBezTo>
                  <a:cubicBezTo>
                    <a:pt x="38" y="869"/>
                    <a:pt x="33" y="864"/>
                    <a:pt x="27" y="862"/>
                  </a:cubicBezTo>
                  <a:cubicBezTo>
                    <a:pt x="18" y="859"/>
                    <a:pt x="9" y="864"/>
                    <a:pt x="0" y="859"/>
                  </a:cubicBezTo>
                  <a:cubicBezTo>
                    <a:pt x="3" y="876"/>
                    <a:pt x="29" y="893"/>
                    <a:pt x="44" y="877"/>
                  </a:cubicBezTo>
                  <a:cubicBezTo>
                    <a:pt x="44" y="875"/>
                    <a:pt x="44" y="875"/>
                    <a:pt x="44" y="875"/>
                  </a:cubicBezTo>
                  <a:cubicBezTo>
                    <a:pt x="44" y="875"/>
                    <a:pt x="45" y="875"/>
                    <a:pt x="45" y="875"/>
                  </a:cubicBezTo>
                  <a:cubicBezTo>
                    <a:pt x="47" y="875"/>
                    <a:pt x="48" y="874"/>
                    <a:pt x="50" y="874"/>
                  </a:cubicBezTo>
                  <a:cubicBezTo>
                    <a:pt x="51" y="873"/>
                    <a:pt x="51" y="873"/>
                    <a:pt x="52" y="873"/>
                  </a:cubicBezTo>
                  <a:cubicBezTo>
                    <a:pt x="53" y="873"/>
                    <a:pt x="53" y="873"/>
                    <a:pt x="53" y="872"/>
                  </a:cubicBezTo>
                  <a:cubicBezTo>
                    <a:pt x="54" y="872"/>
                    <a:pt x="54" y="872"/>
                    <a:pt x="54" y="872"/>
                  </a:cubicBezTo>
                  <a:cubicBezTo>
                    <a:pt x="55" y="872"/>
                    <a:pt x="56" y="871"/>
                    <a:pt x="56" y="871"/>
                  </a:cubicBezTo>
                  <a:cubicBezTo>
                    <a:pt x="57" y="871"/>
                    <a:pt x="58" y="870"/>
                    <a:pt x="58" y="870"/>
                  </a:cubicBezTo>
                  <a:cubicBezTo>
                    <a:pt x="58" y="870"/>
                    <a:pt x="59" y="870"/>
                    <a:pt x="59" y="870"/>
                  </a:cubicBezTo>
                  <a:cubicBezTo>
                    <a:pt x="59" y="869"/>
                    <a:pt x="60" y="869"/>
                    <a:pt x="60" y="869"/>
                  </a:cubicBezTo>
                  <a:cubicBezTo>
                    <a:pt x="60" y="869"/>
                    <a:pt x="61" y="868"/>
                    <a:pt x="61" y="868"/>
                  </a:cubicBezTo>
                  <a:cubicBezTo>
                    <a:pt x="62" y="867"/>
                    <a:pt x="62" y="867"/>
                    <a:pt x="62" y="867"/>
                  </a:cubicBezTo>
                  <a:cubicBezTo>
                    <a:pt x="63" y="866"/>
                    <a:pt x="63" y="866"/>
                    <a:pt x="63" y="866"/>
                  </a:cubicBezTo>
                  <a:cubicBezTo>
                    <a:pt x="63" y="866"/>
                    <a:pt x="64" y="865"/>
                    <a:pt x="64" y="865"/>
                  </a:cubicBezTo>
                  <a:cubicBezTo>
                    <a:pt x="64" y="865"/>
                    <a:pt x="64" y="865"/>
                    <a:pt x="64" y="865"/>
                  </a:cubicBezTo>
                  <a:cubicBezTo>
                    <a:pt x="64" y="866"/>
                    <a:pt x="65" y="866"/>
                    <a:pt x="65" y="867"/>
                  </a:cubicBezTo>
                  <a:cubicBezTo>
                    <a:pt x="65" y="867"/>
                    <a:pt x="65" y="867"/>
                    <a:pt x="66" y="867"/>
                  </a:cubicBezTo>
                  <a:cubicBezTo>
                    <a:pt x="66" y="867"/>
                    <a:pt x="66" y="868"/>
                    <a:pt x="66" y="868"/>
                  </a:cubicBezTo>
                  <a:cubicBezTo>
                    <a:pt x="68" y="870"/>
                    <a:pt x="70" y="871"/>
                    <a:pt x="73" y="872"/>
                  </a:cubicBezTo>
                  <a:cubicBezTo>
                    <a:pt x="75" y="873"/>
                    <a:pt x="77" y="874"/>
                    <a:pt x="80" y="875"/>
                  </a:cubicBezTo>
                  <a:cubicBezTo>
                    <a:pt x="82" y="876"/>
                    <a:pt x="85" y="877"/>
                    <a:pt x="87" y="878"/>
                  </a:cubicBezTo>
                  <a:cubicBezTo>
                    <a:pt x="93" y="881"/>
                    <a:pt x="98" y="883"/>
                    <a:pt x="102" y="885"/>
                  </a:cubicBezTo>
                  <a:cubicBezTo>
                    <a:pt x="105" y="886"/>
                    <a:pt x="107" y="887"/>
                    <a:pt x="109" y="888"/>
                  </a:cubicBezTo>
                  <a:cubicBezTo>
                    <a:pt x="111" y="889"/>
                    <a:pt x="113" y="890"/>
                    <a:pt x="115" y="891"/>
                  </a:cubicBezTo>
                  <a:cubicBezTo>
                    <a:pt x="116" y="891"/>
                    <a:pt x="116" y="892"/>
                    <a:pt x="117" y="892"/>
                  </a:cubicBezTo>
                  <a:cubicBezTo>
                    <a:pt x="118" y="893"/>
                    <a:pt x="119" y="893"/>
                    <a:pt x="119" y="894"/>
                  </a:cubicBezTo>
                  <a:cubicBezTo>
                    <a:pt x="120" y="894"/>
                    <a:pt x="121" y="895"/>
                    <a:pt x="121" y="895"/>
                  </a:cubicBezTo>
                  <a:cubicBezTo>
                    <a:pt x="121" y="896"/>
                    <a:pt x="122" y="896"/>
                    <a:pt x="122" y="896"/>
                  </a:cubicBezTo>
                  <a:cubicBezTo>
                    <a:pt x="122" y="896"/>
                    <a:pt x="122" y="896"/>
                    <a:pt x="122" y="897"/>
                  </a:cubicBezTo>
                  <a:cubicBezTo>
                    <a:pt x="123" y="897"/>
                    <a:pt x="123" y="897"/>
                    <a:pt x="124" y="898"/>
                  </a:cubicBezTo>
                  <a:cubicBezTo>
                    <a:pt x="124" y="898"/>
                    <a:pt x="124" y="898"/>
                    <a:pt x="124" y="898"/>
                  </a:cubicBezTo>
                  <a:cubicBezTo>
                    <a:pt x="124" y="902"/>
                    <a:pt x="125" y="905"/>
                    <a:pt x="126" y="909"/>
                  </a:cubicBezTo>
                  <a:cubicBezTo>
                    <a:pt x="126" y="913"/>
                    <a:pt x="127" y="916"/>
                    <a:pt x="129" y="920"/>
                  </a:cubicBezTo>
                  <a:cubicBezTo>
                    <a:pt x="129" y="921"/>
                    <a:pt x="129" y="922"/>
                    <a:pt x="130" y="923"/>
                  </a:cubicBezTo>
                  <a:cubicBezTo>
                    <a:pt x="130" y="923"/>
                    <a:pt x="130" y="924"/>
                    <a:pt x="131" y="924"/>
                  </a:cubicBezTo>
                  <a:cubicBezTo>
                    <a:pt x="131" y="925"/>
                    <a:pt x="131" y="925"/>
                    <a:pt x="131" y="925"/>
                  </a:cubicBezTo>
                  <a:cubicBezTo>
                    <a:pt x="131" y="925"/>
                    <a:pt x="131" y="925"/>
                    <a:pt x="131" y="925"/>
                  </a:cubicBezTo>
                  <a:cubicBezTo>
                    <a:pt x="130" y="925"/>
                    <a:pt x="130" y="925"/>
                    <a:pt x="130" y="924"/>
                  </a:cubicBezTo>
                  <a:cubicBezTo>
                    <a:pt x="129" y="924"/>
                    <a:pt x="129" y="924"/>
                    <a:pt x="129" y="924"/>
                  </a:cubicBezTo>
                  <a:cubicBezTo>
                    <a:pt x="129" y="924"/>
                    <a:pt x="128" y="924"/>
                    <a:pt x="128" y="924"/>
                  </a:cubicBezTo>
                  <a:cubicBezTo>
                    <a:pt x="128" y="924"/>
                    <a:pt x="127" y="924"/>
                    <a:pt x="127" y="924"/>
                  </a:cubicBezTo>
                  <a:cubicBezTo>
                    <a:pt x="126" y="924"/>
                    <a:pt x="126" y="924"/>
                    <a:pt x="125" y="923"/>
                  </a:cubicBezTo>
                  <a:cubicBezTo>
                    <a:pt x="124" y="923"/>
                    <a:pt x="124" y="923"/>
                    <a:pt x="123" y="923"/>
                  </a:cubicBezTo>
                  <a:cubicBezTo>
                    <a:pt x="123" y="923"/>
                    <a:pt x="122" y="923"/>
                    <a:pt x="121" y="923"/>
                  </a:cubicBezTo>
                  <a:cubicBezTo>
                    <a:pt x="120" y="922"/>
                    <a:pt x="119" y="922"/>
                    <a:pt x="118" y="921"/>
                  </a:cubicBezTo>
                  <a:cubicBezTo>
                    <a:pt x="116" y="921"/>
                    <a:pt x="115" y="920"/>
                    <a:pt x="114" y="920"/>
                  </a:cubicBezTo>
                  <a:cubicBezTo>
                    <a:pt x="113" y="919"/>
                    <a:pt x="111" y="918"/>
                    <a:pt x="110" y="918"/>
                  </a:cubicBezTo>
                  <a:cubicBezTo>
                    <a:pt x="110" y="917"/>
                    <a:pt x="110" y="917"/>
                    <a:pt x="110" y="917"/>
                  </a:cubicBezTo>
                  <a:cubicBezTo>
                    <a:pt x="111" y="918"/>
                    <a:pt x="112" y="918"/>
                    <a:pt x="113" y="918"/>
                  </a:cubicBezTo>
                  <a:cubicBezTo>
                    <a:pt x="120" y="898"/>
                    <a:pt x="91" y="894"/>
                    <a:pt x="76" y="896"/>
                  </a:cubicBezTo>
                  <a:cubicBezTo>
                    <a:pt x="83" y="902"/>
                    <a:pt x="98" y="936"/>
                    <a:pt x="112" y="921"/>
                  </a:cubicBezTo>
                  <a:cubicBezTo>
                    <a:pt x="112" y="921"/>
                    <a:pt x="112" y="922"/>
                    <a:pt x="113" y="922"/>
                  </a:cubicBezTo>
                  <a:cubicBezTo>
                    <a:pt x="114" y="922"/>
                    <a:pt x="115" y="923"/>
                    <a:pt x="117" y="923"/>
                  </a:cubicBezTo>
                  <a:cubicBezTo>
                    <a:pt x="118" y="924"/>
                    <a:pt x="119" y="924"/>
                    <a:pt x="121" y="925"/>
                  </a:cubicBezTo>
                  <a:cubicBezTo>
                    <a:pt x="121" y="925"/>
                    <a:pt x="122" y="925"/>
                    <a:pt x="123" y="925"/>
                  </a:cubicBezTo>
                  <a:cubicBezTo>
                    <a:pt x="123" y="926"/>
                    <a:pt x="124" y="926"/>
                    <a:pt x="124" y="926"/>
                  </a:cubicBezTo>
                  <a:cubicBezTo>
                    <a:pt x="125" y="926"/>
                    <a:pt x="126" y="926"/>
                    <a:pt x="126" y="926"/>
                  </a:cubicBezTo>
                  <a:cubicBezTo>
                    <a:pt x="127" y="926"/>
                    <a:pt x="127" y="926"/>
                    <a:pt x="128" y="927"/>
                  </a:cubicBezTo>
                  <a:cubicBezTo>
                    <a:pt x="128" y="927"/>
                    <a:pt x="128" y="927"/>
                    <a:pt x="129" y="927"/>
                  </a:cubicBezTo>
                  <a:cubicBezTo>
                    <a:pt x="129" y="927"/>
                    <a:pt x="129" y="927"/>
                    <a:pt x="129" y="927"/>
                  </a:cubicBezTo>
                  <a:cubicBezTo>
                    <a:pt x="130" y="927"/>
                    <a:pt x="130" y="927"/>
                    <a:pt x="131" y="927"/>
                  </a:cubicBezTo>
                  <a:cubicBezTo>
                    <a:pt x="131" y="927"/>
                    <a:pt x="131" y="927"/>
                    <a:pt x="132" y="927"/>
                  </a:cubicBezTo>
                  <a:cubicBezTo>
                    <a:pt x="133" y="928"/>
                    <a:pt x="134" y="929"/>
                    <a:pt x="135" y="931"/>
                  </a:cubicBezTo>
                  <a:cubicBezTo>
                    <a:pt x="137" y="934"/>
                    <a:pt x="141" y="936"/>
                    <a:pt x="144" y="939"/>
                  </a:cubicBezTo>
                  <a:cubicBezTo>
                    <a:pt x="148" y="941"/>
                    <a:pt x="151" y="942"/>
                    <a:pt x="155" y="944"/>
                  </a:cubicBezTo>
                  <a:cubicBezTo>
                    <a:pt x="159" y="946"/>
                    <a:pt x="162" y="948"/>
                    <a:pt x="166" y="950"/>
                  </a:cubicBezTo>
                  <a:cubicBezTo>
                    <a:pt x="167" y="951"/>
                    <a:pt x="169" y="952"/>
                    <a:pt x="170" y="954"/>
                  </a:cubicBezTo>
                  <a:cubicBezTo>
                    <a:pt x="171" y="954"/>
                    <a:pt x="171" y="954"/>
                    <a:pt x="172" y="955"/>
                  </a:cubicBezTo>
                  <a:cubicBezTo>
                    <a:pt x="172" y="955"/>
                    <a:pt x="172" y="955"/>
                    <a:pt x="172" y="955"/>
                  </a:cubicBezTo>
                  <a:cubicBezTo>
                    <a:pt x="172" y="956"/>
                    <a:pt x="172" y="956"/>
                    <a:pt x="172" y="956"/>
                  </a:cubicBezTo>
                  <a:cubicBezTo>
                    <a:pt x="173" y="956"/>
                    <a:pt x="173" y="956"/>
                    <a:pt x="173" y="956"/>
                  </a:cubicBezTo>
                  <a:cubicBezTo>
                    <a:pt x="173" y="956"/>
                    <a:pt x="174" y="957"/>
                    <a:pt x="174" y="958"/>
                  </a:cubicBezTo>
                  <a:cubicBezTo>
                    <a:pt x="177" y="961"/>
                    <a:pt x="179" y="965"/>
                    <a:pt x="180" y="969"/>
                  </a:cubicBezTo>
                  <a:cubicBezTo>
                    <a:pt x="182" y="972"/>
                    <a:pt x="183" y="976"/>
                    <a:pt x="185" y="980"/>
                  </a:cubicBezTo>
                  <a:cubicBezTo>
                    <a:pt x="187" y="984"/>
                    <a:pt x="189" y="987"/>
                    <a:pt x="191" y="990"/>
                  </a:cubicBezTo>
                  <a:cubicBezTo>
                    <a:pt x="191" y="990"/>
                    <a:pt x="190" y="990"/>
                    <a:pt x="190" y="989"/>
                  </a:cubicBezTo>
                  <a:cubicBezTo>
                    <a:pt x="189" y="989"/>
                    <a:pt x="188" y="989"/>
                    <a:pt x="188" y="988"/>
                  </a:cubicBezTo>
                  <a:cubicBezTo>
                    <a:pt x="187" y="988"/>
                    <a:pt x="187" y="988"/>
                    <a:pt x="187" y="988"/>
                  </a:cubicBezTo>
                  <a:cubicBezTo>
                    <a:pt x="186" y="988"/>
                    <a:pt x="186" y="987"/>
                    <a:pt x="185" y="987"/>
                  </a:cubicBezTo>
                  <a:cubicBezTo>
                    <a:pt x="182" y="986"/>
                    <a:pt x="177" y="986"/>
                    <a:pt x="173" y="986"/>
                  </a:cubicBezTo>
                  <a:cubicBezTo>
                    <a:pt x="172" y="986"/>
                    <a:pt x="172" y="986"/>
                    <a:pt x="171" y="986"/>
                  </a:cubicBezTo>
                  <a:cubicBezTo>
                    <a:pt x="170" y="986"/>
                    <a:pt x="170" y="986"/>
                    <a:pt x="169" y="986"/>
                  </a:cubicBezTo>
                  <a:cubicBezTo>
                    <a:pt x="168" y="986"/>
                    <a:pt x="167" y="986"/>
                    <a:pt x="166" y="986"/>
                  </a:cubicBezTo>
                  <a:cubicBezTo>
                    <a:pt x="163" y="986"/>
                    <a:pt x="161" y="986"/>
                    <a:pt x="158" y="986"/>
                  </a:cubicBezTo>
                  <a:cubicBezTo>
                    <a:pt x="156" y="986"/>
                    <a:pt x="154" y="987"/>
                    <a:pt x="151" y="987"/>
                  </a:cubicBezTo>
                  <a:cubicBezTo>
                    <a:pt x="150" y="987"/>
                    <a:pt x="150" y="986"/>
                    <a:pt x="149" y="986"/>
                  </a:cubicBezTo>
                  <a:cubicBezTo>
                    <a:pt x="149" y="986"/>
                    <a:pt x="149" y="986"/>
                    <a:pt x="149" y="986"/>
                  </a:cubicBezTo>
                  <a:cubicBezTo>
                    <a:pt x="149" y="986"/>
                    <a:pt x="149" y="986"/>
                    <a:pt x="148" y="986"/>
                  </a:cubicBezTo>
                  <a:cubicBezTo>
                    <a:pt x="147" y="986"/>
                    <a:pt x="146" y="986"/>
                    <a:pt x="145" y="986"/>
                  </a:cubicBezTo>
                  <a:cubicBezTo>
                    <a:pt x="140" y="985"/>
                    <a:pt x="136" y="984"/>
                    <a:pt x="133" y="983"/>
                  </a:cubicBezTo>
                  <a:cubicBezTo>
                    <a:pt x="132" y="982"/>
                    <a:pt x="132" y="982"/>
                    <a:pt x="132" y="982"/>
                  </a:cubicBezTo>
                  <a:cubicBezTo>
                    <a:pt x="131" y="982"/>
                    <a:pt x="131" y="982"/>
                    <a:pt x="130" y="982"/>
                  </a:cubicBezTo>
                  <a:cubicBezTo>
                    <a:pt x="130" y="981"/>
                    <a:pt x="129" y="981"/>
                    <a:pt x="128" y="981"/>
                  </a:cubicBezTo>
                  <a:cubicBezTo>
                    <a:pt x="128" y="981"/>
                    <a:pt x="127" y="981"/>
                    <a:pt x="126" y="980"/>
                  </a:cubicBezTo>
                  <a:cubicBezTo>
                    <a:pt x="127" y="980"/>
                    <a:pt x="128" y="980"/>
                    <a:pt x="128" y="980"/>
                  </a:cubicBezTo>
                  <a:cubicBezTo>
                    <a:pt x="128" y="980"/>
                    <a:pt x="127" y="980"/>
                    <a:pt x="126" y="980"/>
                  </a:cubicBezTo>
                  <a:cubicBezTo>
                    <a:pt x="126" y="979"/>
                    <a:pt x="125" y="979"/>
                    <a:pt x="124" y="979"/>
                  </a:cubicBezTo>
                  <a:cubicBezTo>
                    <a:pt x="124" y="979"/>
                    <a:pt x="124" y="978"/>
                    <a:pt x="123" y="978"/>
                  </a:cubicBezTo>
                  <a:cubicBezTo>
                    <a:pt x="123" y="978"/>
                    <a:pt x="123" y="978"/>
                    <a:pt x="123" y="978"/>
                  </a:cubicBezTo>
                  <a:cubicBezTo>
                    <a:pt x="122" y="978"/>
                    <a:pt x="122" y="978"/>
                    <a:pt x="122" y="978"/>
                  </a:cubicBezTo>
                  <a:cubicBezTo>
                    <a:pt x="121" y="978"/>
                    <a:pt x="120" y="978"/>
                    <a:pt x="119" y="978"/>
                  </a:cubicBezTo>
                  <a:cubicBezTo>
                    <a:pt x="118" y="977"/>
                    <a:pt x="117" y="977"/>
                    <a:pt x="116" y="977"/>
                  </a:cubicBezTo>
                  <a:cubicBezTo>
                    <a:pt x="115" y="977"/>
                    <a:pt x="114" y="977"/>
                    <a:pt x="112" y="977"/>
                  </a:cubicBezTo>
                  <a:cubicBezTo>
                    <a:pt x="111" y="977"/>
                    <a:pt x="110" y="977"/>
                    <a:pt x="109" y="977"/>
                  </a:cubicBezTo>
                  <a:cubicBezTo>
                    <a:pt x="108" y="977"/>
                    <a:pt x="107" y="977"/>
                    <a:pt x="106" y="977"/>
                  </a:cubicBezTo>
                  <a:cubicBezTo>
                    <a:pt x="94" y="961"/>
                    <a:pt x="73" y="981"/>
                    <a:pt x="68" y="993"/>
                  </a:cubicBezTo>
                  <a:cubicBezTo>
                    <a:pt x="75" y="990"/>
                    <a:pt x="78" y="987"/>
                    <a:pt x="86" y="988"/>
                  </a:cubicBezTo>
                  <a:cubicBezTo>
                    <a:pt x="92" y="988"/>
                    <a:pt x="104" y="990"/>
                    <a:pt x="102" y="980"/>
                  </a:cubicBezTo>
                  <a:cubicBezTo>
                    <a:pt x="103" y="981"/>
                    <a:pt x="103" y="981"/>
                    <a:pt x="103" y="981"/>
                  </a:cubicBezTo>
                  <a:cubicBezTo>
                    <a:pt x="105" y="980"/>
                    <a:pt x="106" y="979"/>
                    <a:pt x="108" y="979"/>
                  </a:cubicBezTo>
                  <a:cubicBezTo>
                    <a:pt x="108" y="979"/>
                    <a:pt x="108" y="979"/>
                    <a:pt x="108" y="979"/>
                  </a:cubicBezTo>
                  <a:cubicBezTo>
                    <a:pt x="108" y="979"/>
                    <a:pt x="108" y="979"/>
                    <a:pt x="109" y="979"/>
                  </a:cubicBezTo>
                  <a:cubicBezTo>
                    <a:pt x="110" y="979"/>
                    <a:pt x="111" y="979"/>
                    <a:pt x="112" y="979"/>
                  </a:cubicBezTo>
                  <a:cubicBezTo>
                    <a:pt x="113" y="979"/>
                    <a:pt x="115" y="979"/>
                    <a:pt x="116" y="979"/>
                  </a:cubicBezTo>
                  <a:cubicBezTo>
                    <a:pt x="117" y="979"/>
                    <a:pt x="118" y="979"/>
                    <a:pt x="119" y="979"/>
                  </a:cubicBezTo>
                  <a:cubicBezTo>
                    <a:pt x="120" y="980"/>
                    <a:pt x="121" y="980"/>
                    <a:pt x="122" y="980"/>
                  </a:cubicBezTo>
                  <a:cubicBezTo>
                    <a:pt x="122" y="980"/>
                    <a:pt x="122" y="980"/>
                    <a:pt x="122" y="980"/>
                  </a:cubicBezTo>
                  <a:cubicBezTo>
                    <a:pt x="122" y="980"/>
                    <a:pt x="123" y="980"/>
                    <a:pt x="123" y="980"/>
                  </a:cubicBezTo>
                  <a:cubicBezTo>
                    <a:pt x="123" y="980"/>
                    <a:pt x="123" y="980"/>
                    <a:pt x="124" y="980"/>
                  </a:cubicBezTo>
                  <a:cubicBezTo>
                    <a:pt x="124" y="980"/>
                    <a:pt x="124" y="980"/>
                    <a:pt x="124" y="981"/>
                  </a:cubicBezTo>
                  <a:cubicBezTo>
                    <a:pt x="125" y="981"/>
                    <a:pt x="126" y="982"/>
                    <a:pt x="128" y="982"/>
                  </a:cubicBezTo>
                  <a:cubicBezTo>
                    <a:pt x="128" y="983"/>
                    <a:pt x="129" y="983"/>
                    <a:pt x="130" y="984"/>
                  </a:cubicBezTo>
                  <a:cubicBezTo>
                    <a:pt x="130" y="984"/>
                    <a:pt x="130" y="984"/>
                    <a:pt x="131" y="984"/>
                  </a:cubicBezTo>
                  <a:cubicBezTo>
                    <a:pt x="131" y="984"/>
                    <a:pt x="132" y="984"/>
                    <a:pt x="132" y="985"/>
                  </a:cubicBezTo>
                  <a:cubicBezTo>
                    <a:pt x="135" y="986"/>
                    <a:pt x="139" y="987"/>
                    <a:pt x="144" y="988"/>
                  </a:cubicBezTo>
                  <a:cubicBezTo>
                    <a:pt x="144" y="988"/>
                    <a:pt x="144" y="988"/>
                    <a:pt x="144" y="988"/>
                  </a:cubicBezTo>
                  <a:cubicBezTo>
                    <a:pt x="143" y="988"/>
                    <a:pt x="143" y="988"/>
                    <a:pt x="143" y="988"/>
                  </a:cubicBezTo>
                  <a:cubicBezTo>
                    <a:pt x="143" y="989"/>
                    <a:pt x="143" y="989"/>
                    <a:pt x="142" y="989"/>
                  </a:cubicBezTo>
                  <a:cubicBezTo>
                    <a:pt x="142" y="989"/>
                    <a:pt x="142" y="989"/>
                    <a:pt x="142" y="990"/>
                  </a:cubicBezTo>
                  <a:cubicBezTo>
                    <a:pt x="140" y="991"/>
                    <a:pt x="139" y="994"/>
                    <a:pt x="137" y="996"/>
                  </a:cubicBezTo>
                  <a:cubicBezTo>
                    <a:pt x="136" y="998"/>
                    <a:pt x="135" y="1000"/>
                    <a:pt x="133" y="1003"/>
                  </a:cubicBezTo>
                  <a:cubicBezTo>
                    <a:pt x="133" y="1002"/>
                    <a:pt x="133" y="1002"/>
                    <a:pt x="133" y="1002"/>
                  </a:cubicBezTo>
                  <a:cubicBezTo>
                    <a:pt x="130" y="1002"/>
                    <a:pt x="130" y="1002"/>
                    <a:pt x="130" y="1002"/>
                  </a:cubicBezTo>
                  <a:cubicBezTo>
                    <a:pt x="119" y="999"/>
                    <a:pt x="108" y="1009"/>
                    <a:pt x="110" y="1021"/>
                  </a:cubicBezTo>
                  <a:cubicBezTo>
                    <a:pt x="119" y="1018"/>
                    <a:pt x="136" y="1018"/>
                    <a:pt x="134" y="1005"/>
                  </a:cubicBezTo>
                  <a:cubicBezTo>
                    <a:pt x="134" y="1005"/>
                    <a:pt x="134" y="1005"/>
                    <a:pt x="134" y="1005"/>
                  </a:cubicBezTo>
                  <a:cubicBezTo>
                    <a:pt x="136" y="1002"/>
                    <a:pt x="137" y="1000"/>
                    <a:pt x="139" y="997"/>
                  </a:cubicBezTo>
                  <a:cubicBezTo>
                    <a:pt x="140" y="995"/>
                    <a:pt x="142" y="993"/>
                    <a:pt x="143" y="991"/>
                  </a:cubicBezTo>
                  <a:cubicBezTo>
                    <a:pt x="143" y="991"/>
                    <a:pt x="143" y="991"/>
                    <a:pt x="144" y="990"/>
                  </a:cubicBezTo>
                  <a:cubicBezTo>
                    <a:pt x="144" y="990"/>
                    <a:pt x="144" y="990"/>
                    <a:pt x="144" y="990"/>
                  </a:cubicBezTo>
                  <a:cubicBezTo>
                    <a:pt x="144" y="990"/>
                    <a:pt x="145" y="990"/>
                    <a:pt x="145" y="989"/>
                  </a:cubicBezTo>
                  <a:cubicBezTo>
                    <a:pt x="145" y="989"/>
                    <a:pt x="145" y="989"/>
                    <a:pt x="145" y="989"/>
                  </a:cubicBezTo>
                  <a:cubicBezTo>
                    <a:pt x="145" y="989"/>
                    <a:pt x="146" y="988"/>
                    <a:pt x="146" y="988"/>
                  </a:cubicBezTo>
                  <a:cubicBezTo>
                    <a:pt x="148" y="989"/>
                    <a:pt x="149" y="989"/>
                    <a:pt x="151" y="989"/>
                  </a:cubicBezTo>
                  <a:cubicBezTo>
                    <a:pt x="154" y="989"/>
                    <a:pt x="156" y="989"/>
                    <a:pt x="159" y="988"/>
                  </a:cubicBezTo>
                  <a:cubicBezTo>
                    <a:pt x="161" y="988"/>
                    <a:pt x="163" y="988"/>
                    <a:pt x="166" y="988"/>
                  </a:cubicBezTo>
                  <a:cubicBezTo>
                    <a:pt x="167" y="988"/>
                    <a:pt x="168" y="988"/>
                    <a:pt x="169" y="988"/>
                  </a:cubicBezTo>
                  <a:cubicBezTo>
                    <a:pt x="170" y="988"/>
                    <a:pt x="170" y="988"/>
                    <a:pt x="171" y="988"/>
                  </a:cubicBezTo>
                  <a:cubicBezTo>
                    <a:pt x="172" y="988"/>
                    <a:pt x="172" y="988"/>
                    <a:pt x="173" y="988"/>
                  </a:cubicBezTo>
                  <a:cubicBezTo>
                    <a:pt x="177" y="988"/>
                    <a:pt x="181" y="988"/>
                    <a:pt x="185" y="989"/>
                  </a:cubicBezTo>
                  <a:cubicBezTo>
                    <a:pt x="185" y="989"/>
                    <a:pt x="185" y="990"/>
                    <a:pt x="186" y="990"/>
                  </a:cubicBezTo>
                  <a:cubicBezTo>
                    <a:pt x="186" y="990"/>
                    <a:pt x="187" y="990"/>
                    <a:pt x="187" y="990"/>
                  </a:cubicBezTo>
                  <a:cubicBezTo>
                    <a:pt x="188" y="990"/>
                    <a:pt x="188" y="991"/>
                    <a:pt x="189" y="991"/>
                  </a:cubicBezTo>
                  <a:cubicBezTo>
                    <a:pt x="190" y="991"/>
                    <a:pt x="192" y="992"/>
                    <a:pt x="193" y="992"/>
                  </a:cubicBezTo>
                  <a:cubicBezTo>
                    <a:pt x="193" y="993"/>
                    <a:pt x="194" y="993"/>
                    <a:pt x="194" y="993"/>
                  </a:cubicBezTo>
                  <a:cubicBezTo>
                    <a:pt x="194" y="994"/>
                    <a:pt x="194" y="994"/>
                    <a:pt x="194" y="994"/>
                  </a:cubicBezTo>
                  <a:cubicBezTo>
                    <a:pt x="195" y="994"/>
                    <a:pt x="195" y="994"/>
                    <a:pt x="195" y="994"/>
                  </a:cubicBezTo>
                  <a:cubicBezTo>
                    <a:pt x="195" y="994"/>
                    <a:pt x="195" y="994"/>
                    <a:pt x="195" y="994"/>
                  </a:cubicBezTo>
                  <a:cubicBezTo>
                    <a:pt x="195" y="994"/>
                    <a:pt x="195" y="994"/>
                    <a:pt x="195" y="994"/>
                  </a:cubicBezTo>
                  <a:cubicBezTo>
                    <a:pt x="196" y="995"/>
                    <a:pt x="196" y="995"/>
                    <a:pt x="196" y="995"/>
                  </a:cubicBezTo>
                  <a:cubicBezTo>
                    <a:pt x="197" y="996"/>
                    <a:pt x="198" y="996"/>
                    <a:pt x="198" y="997"/>
                  </a:cubicBezTo>
                  <a:cubicBezTo>
                    <a:pt x="199" y="998"/>
                    <a:pt x="200" y="998"/>
                    <a:pt x="201" y="999"/>
                  </a:cubicBezTo>
                  <a:cubicBezTo>
                    <a:pt x="207" y="1004"/>
                    <a:pt x="213" y="1008"/>
                    <a:pt x="219" y="1012"/>
                  </a:cubicBezTo>
                  <a:cubicBezTo>
                    <a:pt x="221" y="1014"/>
                    <a:pt x="222" y="1015"/>
                    <a:pt x="224" y="1016"/>
                  </a:cubicBezTo>
                  <a:cubicBezTo>
                    <a:pt x="212" y="1017"/>
                    <a:pt x="197" y="1023"/>
                    <a:pt x="180" y="1035"/>
                  </a:cubicBezTo>
                  <a:cubicBezTo>
                    <a:pt x="198" y="1030"/>
                    <a:pt x="224" y="1017"/>
                    <a:pt x="245" y="1031"/>
                  </a:cubicBezTo>
                  <a:cubicBezTo>
                    <a:pt x="258" y="1040"/>
                    <a:pt x="260" y="1058"/>
                    <a:pt x="275" y="1066"/>
                  </a:cubicBezTo>
                  <a:cubicBezTo>
                    <a:pt x="301" y="1080"/>
                    <a:pt x="340" y="1085"/>
                    <a:pt x="369" y="1092"/>
                  </a:cubicBezTo>
                  <a:cubicBezTo>
                    <a:pt x="397" y="1098"/>
                    <a:pt x="376" y="1112"/>
                    <a:pt x="351" y="1126"/>
                  </a:cubicBezTo>
                  <a:cubicBezTo>
                    <a:pt x="335" y="1134"/>
                    <a:pt x="331" y="1145"/>
                    <a:pt x="319" y="1154"/>
                  </a:cubicBezTo>
                  <a:cubicBezTo>
                    <a:pt x="306" y="1163"/>
                    <a:pt x="300" y="1171"/>
                    <a:pt x="281" y="1170"/>
                  </a:cubicBezTo>
                  <a:cubicBezTo>
                    <a:pt x="276" y="1170"/>
                    <a:pt x="271" y="1171"/>
                    <a:pt x="267" y="1172"/>
                  </a:cubicBezTo>
                  <a:cubicBezTo>
                    <a:pt x="273" y="1158"/>
                    <a:pt x="265" y="1154"/>
                    <a:pt x="250" y="1157"/>
                  </a:cubicBezTo>
                  <a:cubicBezTo>
                    <a:pt x="252" y="1164"/>
                    <a:pt x="252" y="1173"/>
                    <a:pt x="259" y="1175"/>
                  </a:cubicBezTo>
                  <a:cubicBezTo>
                    <a:pt x="251" y="1178"/>
                    <a:pt x="244" y="1182"/>
                    <a:pt x="233" y="1183"/>
                  </a:cubicBezTo>
                  <a:cubicBezTo>
                    <a:pt x="234" y="1177"/>
                    <a:pt x="233" y="1169"/>
                    <a:pt x="229" y="1165"/>
                  </a:cubicBezTo>
                  <a:cubicBezTo>
                    <a:pt x="223" y="1160"/>
                    <a:pt x="214" y="1164"/>
                    <a:pt x="207" y="1164"/>
                  </a:cubicBezTo>
                  <a:cubicBezTo>
                    <a:pt x="212" y="1173"/>
                    <a:pt x="214" y="1189"/>
                    <a:pt x="223" y="1189"/>
                  </a:cubicBezTo>
                  <a:cubicBezTo>
                    <a:pt x="228" y="1192"/>
                    <a:pt x="234" y="1192"/>
                    <a:pt x="240" y="1191"/>
                  </a:cubicBezTo>
                  <a:cubicBezTo>
                    <a:pt x="241" y="1191"/>
                    <a:pt x="241" y="1192"/>
                    <a:pt x="242" y="1192"/>
                  </a:cubicBezTo>
                  <a:cubicBezTo>
                    <a:pt x="244" y="1193"/>
                    <a:pt x="245" y="1193"/>
                    <a:pt x="246" y="1194"/>
                  </a:cubicBezTo>
                  <a:cubicBezTo>
                    <a:pt x="247" y="1194"/>
                    <a:pt x="248" y="1194"/>
                    <a:pt x="248" y="1194"/>
                  </a:cubicBezTo>
                  <a:cubicBezTo>
                    <a:pt x="249" y="1194"/>
                    <a:pt x="249" y="1194"/>
                    <a:pt x="249" y="1194"/>
                  </a:cubicBezTo>
                  <a:cubicBezTo>
                    <a:pt x="250" y="1194"/>
                    <a:pt x="250" y="1194"/>
                    <a:pt x="250" y="1195"/>
                  </a:cubicBezTo>
                  <a:cubicBezTo>
                    <a:pt x="251" y="1195"/>
                    <a:pt x="252" y="1195"/>
                    <a:pt x="252" y="1195"/>
                  </a:cubicBezTo>
                  <a:cubicBezTo>
                    <a:pt x="253" y="1195"/>
                    <a:pt x="253" y="1195"/>
                    <a:pt x="254" y="1195"/>
                  </a:cubicBezTo>
                  <a:cubicBezTo>
                    <a:pt x="254" y="1195"/>
                    <a:pt x="254" y="1195"/>
                    <a:pt x="255" y="1195"/>
                  </a:cubicBezTo>
                  <a:cubicBezTo>
                    <a:pt x="255" y="1195"/>
                    <a:pt x="255" y="1195"/>
                    <a:pt x="255" y="1195"/>
                  </a:cubicBezTo>
                  <a:cubicBezTo>
                    <a:pt x="256" y="1195"/>
                    <a:pt x="256" y="1195"/>
                    <a:pt x="256" y="1195"/>
                  </a:cubicBezTo>
                  <a:cubicBezTo>
                    <a:pt x="255" y="1197"/>
                    <a:pt x="253" y="1198"/>
                    <a:pt x="252" y="1200"/>
                  </a:cubicBezTo>
                  <a:cubicBezTo>
                    <a:pt x="249" y="1203"/>
                    <a:pt x="246" y="1206"/>
                    <a:pt x="243" y="1208"/>
                  </a:cubicBezTo>
                  <a:cubicBezTo>
                    <a:pt x="240" y="1210"/>
                    <a:pt x="237" y="1212"/>
                    <a:pt x="233" y="1214"/>
                  </a:cubicBezTo>
                  <a:cubicBezTo>
                    <a:pt x="230" y="1215"/>
                    <a:pt x="226" y="1215"/>
                    <a:pt x="223" y="1215"/>
                  </a:cubicBezTo>
                  <a:cubicBezTo>
                    <a:pt x="219" y="1216"/>
                    <a:pt x="216" y="1215"/>
                    <a:pt x="212" y="1215"/>
                  </a:cubicBezTo>
                  <a:cubicBezTo>
                    <a:pt x="206" y="1214"/>
                    <a:pt x="199" y="1213"/>
                    <a:pt x="193" y="1211"/>
                  </a:cubicBezTo>
                  <a:cubicBezTo>
                    <a:pt x="192" y="1211"/>
                    <a:pt x="190" y="1210"/>
                    <a:pt x="189" y="1210"/>
                  </a:cubicBezTo>
                  <a:cubicBezTo>
                    <a:pt x="188" y="1209"/>
                    <a:pt x="186" y="1209"/>
                    <a:pt x="185" y="1208"/>
                  </a:cubicBezTo>
                  <a:cubicBezTo>
                    <a:pt x="183" y="1207"/>
                    <a:pt x="180" y="1206"/>
                    <a:pt x="178" y="1205"/>
                  </a:cubicBezTo>
                  <a:cubicBezTo>
                    <a:pt x="173" y="1203"/>
                    <a:pt x="170" y="1201"/>
                    <a:pt x="167" y="1199"/>
                  </a:cubicBezTo>
                  <a:cubicBezTo>
                    <a:pt x="167" y="1199"/>
                    <a:pt x="167" y="1199"/>
                    <a:pt x="167" y="1199"/>
                  </a:cubicBezTo>
                  <a:cubicBezTo>
                    <a:pt x="167" y="1199"/>
                    <a:pt x="167" y="1199"/>
                    <a:pt x="167" y="1199"/>
                  </a:cubicBezTo>
                  <a:cubicBezTo>
                    <a:pt x="167" y="1199"/>
                    <a:pt x="167" y="1199"/>
                    <a:pt x="167" y="1199"/>
                  </a:cubicBezTo>
                  <a:cubicBezTo>
                    <a:pt x="166" y="1198"/>
                    <a:pt x="166" y="1198"/>
                    <a:pt x="166" y="1198"/>
                  </a:cubicBezTo>
                  <a:cubicBezTo>
                    <a:pt x="166" y="1198"/>
                    <a:pt x="166" y="1197"/>
                    <a:pt x="166" y="1197"/>
                  </a:cubicBezTo>
                  <a:cubicBezTo>
                    <a:pt x="165" y="1196"/>
                    <a:pt x="165" y="1196"/>
                    <a:pt x="165" y="1195"/>
                  </a:cubicBezTo>
                  <a:cubicBezTo>
                    <a:pt x="164" y="1194"/>
                    <a:pt x="164" y="1194"/>
                    <a:pt x="164" y="1193"/>
                  </a:cubicBezTo>
                  <a:cubicBezTo>
                    <a:pt x="164" y="1192"/>
                    <a:pt x="163" y="1192"/>
                    <a:pt x="163" y="1191"/>
                  </a:cubicBezTo>
                  <a:cubicBezTo>
                    <a:pt x="163" y="1190"/>
                    <a:pt x="163" y="1190"/>
                    <a:pt x="163" y="1189"/>
                  </a:cubicBezTo>
                  <a:cubicBezTo>
                    <a:pt x="167" y="1180"/>
                    <a:pt x="167" y="1171"/>
                    <a:pt x="159" y="1165"/>
                  </a:cubicBezTo>
                  <a:cubicBezTo>
                    <a:pt x="156" y="1175"/>
                    <a:pt x="153" y="1184"/>
                    <a:pt x="161" y="1192"/>
                  </a:cubicBezTo>
                  <a:cubicBezTo>
                    <a:pt x="161" y="1192"/>
                    <a:pt x="161" y="1192"/>
                    <a:pt x="161" y="1192"/>
                  </a:cubicBezTo>
                  <a:cubicBezTo>
                    <a:pt x="161" y="1192"/>
                    <a:pt x="161" y="1192"/>
                    <a:pt x="161" y="1192"/>
                  </a:cubicBezTo>
                  <a:cubicBezTo>
                    <a:pt x="161" y="1193"/>
                    <a:pt x="162" y="1193"/>
                    <a:pt x="162" y="1194"/>
                  </a:cubicBezTo>
                  <a:cubicBezTo>
                    <a:pt x="162" y="1194"/>
                    <a:pt x="162" y="1195"/>
                    <a:pt x="162" y="1195"/>
                  </a:cubicBezTo>
                  <a:cubicBezTo>
                    <a:pt x="162" y="1194"/>
                    <a:pt x="161" y="1194"/>
                    <a:pt x="161" y="1193"/>
                  </a:cubicBezTo>
                  <a:cubicBezTo>
                    <a:pt x="160" y="1193"/>
                    <a:pt x="160" y="1192"/>
                    <a:pt x="160" y="1192"/>
                  </a:cubicBezTo>
                  <a:cubicBezTo>
                    <a:pt x="160" y="1191"/>
                    <a:pt x="159" y="1191"/>
                    <a:pt x="159" y="1191"/>
                  </a:cubicBezTo>
                  <a:cubicBezTo>
                    <a:pt x="159" y="1191"/>
                    <a:pt x="160" y="1191"/>
                    <a:pt x="160" y="1192"/>
                  </a:cubicBezTo>
                  <a:cubicBezTo>
                    <a:pt x="160" y="1192"/>
                    <a:pt x="160" y="1193"/>
                    <a:pt x="161" y="1194"/>
                  </a:cubicBezTo>
                  <a:cubicBezTo>
                    <a:pt x="161" y="1195"/>
                    <a:pt x="162" y="1196"/>
                    <a:pt x="163" y="1197"/>
                  </a:cubicBezTo>
                  <a:cubicBezTo>
                    <a:pt x="163" y="1197"/>
                    <a:pt x="164" y="1198"/>
                    <a:pt x="164" y="1198"/>
                  </a:cubicBezTo>
                  <a:cubicBezTo>
                    <a:pt x="164" y="1198"/>
                    <a:pt x="164" y="1199"/>
                    <a:pt x="164" y="1199"/>
                  </a:cubicBezTo>
                  <a:cubicBezTo>
                    <a:pt x="164" y="1199"/>
                    <a:pt x="165" y="1199"/>
                    <a:pt x="165" y="1200"/>
                  </a:cubicBezTo>
                  <a:cubicBezTo>
                    <a:pt x="165" y="1200"/>
                    <a:pt x="165" y="1200"/>
                    <a:pt x="165" y="1200"/>
                  </a:cubicBezTo>
                  <a:cubicBezTo>
                    <a:pt x="165" y="1200"/>
                    <a:pt x="165" y="1200"/>
                    <a:pt x="165" y="1200"/>
                  </a:cubicBezTo>
                  <a:cubicBezTo>
                    <a:pt x="166" y="1201"/>
                    <a:pt x="166" y="1201"/>
                    <a:pt x="166" y="1201"/>
                  </a:cubicBezTo>
                  <a:cubicBezTo>
                    <a:pt x="167" y="1202"/>
                    <a:pt x="167" y="1202"/>
                    <a:pt x="167" y="1202"/>
                  </a:cubicBezTo>
                  <a:cubicBezTo>
                    <a:pt x="167" y="1202"/>
                    <a:pt x="167" y="1202"/>
                    <a:pt x="167" y="1201"/>
                  </a:cubicBezTo>
                  <a:cubicBezTo>
                    <a:pt x="169" y="1203"/>
                    <a:pt x="172" y="1205"/>
                    <a:pt x="175" y="1207"/>
                  </a:cubicBezTo>
                  <a:cubicBezTo>
                    <a:pt x="175" y="1207"/>
                    <a:pt x="174" y="1207"/>
                    <a:pt x="173" y="1207"/>
                  </a:cubicBezTo>
                  <a:cubicBezTo>
                    <a:pt x="173" y="1207"/>
                    <a:pt x="172" y="1208"/>
                    <a:pt x="171" y="1208"/>
                  </a:cubicBezTo>
                  <a:cubicBezTo>
                    <a:pt x="171" y="1208"/>
                    <a:pt x="170" y="1208"/>
                    <a:pt x="170" y="1208"/>
                  </a:cubicBezTo>
                  <a:cubicBezTo>
                    <a:pt x="170" y="1208"/>
                    <a:pt x="169" y="1208"/>
                    <a:pt x="169" y="1208"/>
                  </a:cubicBezTo>
                  <a:cubicBezTo>
                    <a:pt x="169" y="1208"/>
                    <a:pt x="169" y="1208"/>
                    <a:pt x="169" y="1209"/>
                  </a:cubicBezTo>
                  <a:cubicBezTo>
                    <a:pt x="168" y="1209"/>
                    <a:pt x="168" y="1209"/>
                    <a:pt x="167" y="1209"/>
                  </a:cubicBezTo>
                  <a:cubicBezTo>
                    <a:pt x="166" y="1209"/>
                    <a:pt x="166" y="1209"/>
                    <a:pt x="165" y="1210"/>
                  </a:cubicBezTo>
                  <a:cubicBezTo>
                    <a:pt x="165" y="1210"/>
                    <a:pt x="164" y="1210"/>
                    <a:pt x="164" y="1210"/>
                  </a:cubicBezTo>
                  <a:cubicBezTo>
                    <a:pt x="163" y="1210"/>
                    <a:pt x="162" y="1211"/>
                    <a:pt x="162" y="1211"/>
                  </a:cubicBezTo>
                  <a:cubicBezTo>
                    <a:pt x="161" y="1211"/>
                    <a:pt x="159" y="1211"/>
                    <a:pt x="158" y="1211"/>
                  </a:cubicBezTo>
                  <a:cubicBezTo>
                    <a:pt x="157" y="1212"/>
                    <a:pt x="155" y="1212"/>
                    <a:pt x="154" y="1212"/>
                  </a:cubicBezTo>
                  <a:cubicBezTo>
                    <a:pt x="152" y="1212"/>
                    <a:pt x="151" y="1212"/>
                    <a:pt x="150" y="1212"/>
                  </a:cubicBezTo>
                  <a:cubicBezTo>
                    <a:pt x="148" y="1212"/>
                    <a:pt x="147" y="1212"/>
                    <a:pt x="146" y="1212"/>
                  </a:cubicBezTo>
                  <a:cubicBezTo>
                    <a:pt x="146" y="1212"/>
                    <a:pt x="146" y="1212"/>
                    <a:pt x="146" y="1212"/>
                  </a:cubicBezTo>
                  <a:cubicBezTo>
                    <a:pt x="137" y="1193"/>
                    <a:pt x="124" y="1201"/>
                    <a:pt x="113" y="1214"/>
                  </a:cubicBezTo>
                  <a:cubicBezTo>
                    <a:pt x="127" y="1212"/>
                    <a:pt x="132" y="1225"/>
                    <a:pt x="146" y="1214"/>
                  </a:cubicBezTo>
                  <a:cubicBezTo>
                    <a:pt x="148" y="1214"/>
                    <a:pt x="149" y="1214"/>
                    <a:pt x="150" y="1214"/>
                  </a:cubicBezTo>
                  <a:cubicBezTo>
                    <a:pt x="151" y="1214"/>
                    <a:pt x="152" y="1214"/>
                    <a:pt x="154" y="1214"/>
                  </a:cubicBezTo>
                  <a:cubicBezTo>
                    <a:pt x="155" y="1214"/>
                    <a:pt x="157" y="1214"/>
                    <a:pt x="158" y="1214"/>
                  </a:cubicBezTo>
                  <a:cubicBezTo>
                    <a:pt x="160" y="1214"/>
                    <a:pt x="161" y="1213"/>
                    <a:pt x="162" y="1213"/>
                  </a:cubicBezTo>
                  <a:cubicBezTo>
                    <a:pt x="163" y="1213"/>
                    <a:pt x="164" y="1213"/>
                    <a:pt x="164" y="1212"/>
                  </a:cubicBezTo>
                  <a:cubicBezTo>
                    <a:pt x="165" y="1212"/>
                    <a:pt x="165" y="1212"/>
                    <a:pt x="166" y="1212"/>
                  </a:cubicBezTo>
                  <a:cubicBezTo>
                    <a:pt x="167" y="1212"/>
                    <a:pt x="167" y="1212"/>
                    <a:pt x="168" y="1211"/>
                  </a:cubicBezTo>
                  <a:cubicBezTo>
                    <a:pt x="168" y="1211"/>
                    <a:pt x="169" y="1211"/>
                    <a:pt x="169" y="1211"/>
                  </a:cubicBezTo>
                  <a:cubicBezTo>
                    <a:pt x="170" y="1211"/>
                    <a:pt x="170" y="1211"/>
                    <a:pt x="170" y="1210"/>
                  </a:cubicBezTo>
                  <a:cubicBezTo>
                    <a:pt x="170" y="1210"/>
                    <a:pt x="171" y="1210"/>
                    <a:pt x="171" y="1210"/>
                  </a:cubicBezTo>
                  <a:cubicBezTo>
                    <a:pt x="171" y="1210"/>
                    <a:pt x="172" y="1210"/>
                    <a:pt x="172" y="1209"/>
                  </a:cubicBezTo>
                  <a:cubicBezTo>
                    <a:pt x="172" y="1209"/>
                    <a:pt x="173" y="1209"/>
                    <a:pt x="173" y="1209"/>
                  </a:cubicBezTo>
                  <a:cubicBezTo>
                    <a:pt x="173" y="1208"/>
                    <a:pt x="174" y="1208"/>
                    <a:pt x="174" y="1208"/>
                  </a:cubicBezTo>
                  <a:cubicBezTo>
                    <a:pt x="174" y="1207"/>
                    <a:pt x="175" y="1207"/>
                    <a:pt x="175" y="1207"/>
                  </a:cubicBezTo>
                  <a:cubicBezTo>
                    <a:pt x="176" y="1207"/>
                    <a:pt x="176" y="1207"/>
                    <a:pt x="177" y="1208"/>
                  </a:cubicBezTo>
                  <a:cubicBezTo>
                    <a:pt x="179" y="1209"/>
                    <a:pt x="181" y="1210"/>
                    <a:pt x="184" y="1211"/>
                  </a:cubicBezTo>
                  <a:cubicBezTo>
                    <a:pt x="185" y="1212"/>
                    <a:pt x="187" y="1212"/>
                    <a:pt x="188" y="1213"/>
                  </a:cubicBezTo>
                  <a:cubicBezTo>
                    <a:pt x="189" y="1213"/>
                    <a:pt x="191" y="1214"/>
                    <a:pt x="192" y="1214"/>
                  </a:cubicBezTo>
                  <a:cubicBezTo>
                    <a:pt x="195" y="1215"/>
                    <a:pt x="197" y="1216"/>
                    <a:pt x="200" y="1216"/>
                  </a:cubicBezTo>
                  <a:cubicBezTo>
                    <a:pt x="199" y="1216"/>
                    <a:pt x="199" y="1216"/>
                    <a:pt x="199" y="1216"/>
                  </a:cubicBezTo>
                  <a:cubicBezTo>
                    <a:pt x="198" y="1217"/>
                    <a:pt x="196" y="1217"/>
                    <a:pt x="195" y="1218"/>
                  </a:cubicBezTo>
                  <a:cubicBezTo>
                    <a:pt x="194" y="1218"/>
                    <a:pt x="193" y="1219"/>
                    <a:pt x="193" y="1219"/>
                  </a:cubicBezTo>
                  <a:cubicBezTo>
                    <a:pt x="192" y="1219"/>
                    <a:pt x="192" y="1220"/>
                    <a:pt x="191" y="1220"/>
                  </a:cubicBezTo>
                  <a:cubicBezTo>
                    <a:pt x="191" y="1220"/>
                    <a:pt x="191" y="1221"/>
                    <a:pt x="190" y="1221"/>
                  </a:cubicBezTo>
                  <a:cubicBezTo>
                    <a:pt x="189" y="1222"/>
                    <a:pt x="187" y="1224"/>
                    <a:pt x="185" y="1225"/>
                  </a:cubicBezTo>
                  <a:cubicBezTo>
                    <a:pt x="184" y="1227"/>
                    <a:pt x="182" y="1229"/>
                    <a:pt x="180" y="1231"/>
                  </a:cubicBezTo>
                  <a:cubicBezTo>
                    <a:pt x="177" y="1234"/>
                    <a:pt x="173" y="1238"/>
                    <a:pt x="170" y="1242"/>
                  </a:cubicBezTo>
                  <a:cubicBezTo>
                    <a:pt x="168" y="1244"/>
                    <a:pt x="166" y="1246"/>
                    <a:pt x="164" y="1248"/>
                  </a:cubicBezTo>
                  <a:cubicBezTo>
                    <a:pt x="162" y="1250"/>
                    <a:pt x="161" y="1252"/>
                    <a:pt x="159" y="1254"/>
                  </a:cubicBezTo>
                  <a:cubicBezTo>
                    <a:pt x="158" y="1255"/>
                    <a:pt x="157" y="1256"/>
                    <a:pt x="156" y="1256"/>
                  </a:cubicBezTo>
                  <a:cubicBezTo>
                    <a:pt x="156" y="1257"/>
                    <a:pt x="155" y="1258"/>
                    <a:pt x="154" y="1258"/>
                  </a:cubicBezTo>
                  <a:cubicBezTo>
                    <a:pt x="153" y="1258"/>
                    <a:pt x="153" y="1259"/>
                    <a:pt x="153" y="1259"/>
                  </a:cubicBezTo>
                  <a:cubicBezTo>
                    <a:pt x="153" y="1259"/>
                    <a:pt x="152" y="1259"/>
                    <a:pt x="152" y="1259"/>
                  </a:cubicBezTo>
                  <a:cubicBezTo>
                    <a:pt x="152" y="1259"/>
                    <a:pt x="151" y="1259"/>
                    <a:pt x="151" y="1259"/>
                  </a:cubicBezTo>
                  <a:cubicBezTo>
                    <a:pt x="150" y="1260"/>
                    <a:pt x="149" y="1260"/>
                    <a:pt x="148" y="1260"/>
                  </a:cubicBezTo>
                  <a:cubicBezTo>
                    <a:pt x="147" y="1260"/>
                    <a:pt x="146" y="1260"/>
                    <a:pt x="145" y="1260"/>
                  </a:cubicBezTo>
                  <a:cubicBezTo>
                    <a:pt x="144" y="1260"/>
                    <a:pt x="144" y="1260"/>
                    <a:pt x="143" y="1260"/>
                  </a:cubicBezTo>
                  <a:cubicBezTo>
                    <a:pt x="143" y="1260"/>
                    <a:pt x="143" y="1260"/>
                    <a:pt x="143" y="1260"/>
                  </a:cubicBezTo>
                  <a:cubicBezTo>
                    <a:pt x="143" y="1260"/>
                    <a:pt x="143" y="1260"/>
                    <a:pt x="142" y="1259"/>
                  </a:cubicBezTo>
                  <a:cubicBezTo>
                    <a:pt x="142" y="1259"/>
                    <a:pt x="142" y="1259"/>
                    <a:pt x="142" y="1259"/>
                  </a:cubicBezTo>
                  <a:cubicBezTo>
                    <a:pt x="142" y="1259"/>
                    <a:pt x="142" y="1259"/>
                    <a:pt x="141" y="1259"/>
                  </a:cubicBezTo>
                  <a:cubicBezTo>
                    <a:pt x="141" y="1259"/>
                    <a:pt x="141" y="1259"/>
                    <a:pt x="140" y="1260"/>
                  </a:cubicBezTo>
                  <a:cubicBezTo>
                    <a:pt x="140" y="1259"/>
                    <a:pt x="139" y="1259"/>
                    <a:pt x="138" y="1259"/>
                  </a:cubicBezTo>
                  <a:cubicBezTo>
                    <a:pt x="136" y="1259"/>
                    <a:pt x="135" y="1259"/>
                    <a:pt x="135" y="1259"/>
                  </a:cubicBezTo>
                  <a:cubicBezTo>
                    <a:pt x="135" y="1259"/>
                    <a:pt x="135" y="1259"/>
                    <a:pt x="136" y="1259"/>
                  </a:cubicBezTo>
                  <a:cubicBezTo>
                    <a:pt x="136" y="1259"/>
                    <a:pt x="137" y="1259"/>
                    <a:pt x="138" y="1260"/>
                  </a:cubicBezTo>
                  <a:cubicBezTo>
                    <a:pt x="137" y="1260"/>
                    <a:pt x="137" y="1260"/>
                    <a:pt x="137" y="1260"/>
                  </a:cubicBezTo>
                  <a:cubicBezTo>
                    <a:pt x="137" y="1260"/>
                    <a:pt x="136" y="1260"/>
                    <a:pt x="135" y="1260"/>
                  </a:cubicBezTo>
                  <a:cubicBezTo>
                    <a:pt x="134" y="1260"/>
                    <a:pt x="133" y="1261"/>
                    <a:pt x="133" y="1261"/>
                  </a:cubicBezTo>
                  <a:cubicBezTo>
                    <a:pt x="132" y="1261"/>
                    <a:pt x="132" y="1261"/>
                    <a:pt x="131" y="1261"/>
                  </a:cubicBezTo>
                  <a:cubicBezTo>
                    <a:pt x="131" y="1261"/>
                    <a:pt x="131" y="1261"/>
                    <a:pt x="131" y="1261"/>
                  </a:cubicBezTo>
                  <a:cubicBezTo>
                    <a:pt x="130" y="1262"/>
                    <a:pt x="130" y="1262"/>
                    <a:pt x="130" y="1262"/>
                  </a:cubicBezTo>
                  <a:cubicBezTo>
                    <a:pt x="122" y="1253"/>
                    <a:pt x="115" y="1262"/>
                    <a:pt x="108" y="1267"/>
                  </a:cubicBezTo>
                  <a:cubicBezTo>
                    <a:pt x="118" y="1277"/>
                    <a:pt x="127" y="1278"/>
                    <a:pt x="130" y="1263"/>
                  </a:cubicBezTo>
                  <a:cubicBezTo>
                    <a:pt x="131" y="1263"/>
                    <a:pt x="131" y="1263"/>
                    <a:pt x="131" y="1263"/>
                  </a:cubicBezTo>
                  <a:cubicBezTo>
                    <a:pt x="132" y="1263"/>
                    <a:pt x="132" y="1263"/>
                    <a:pt x="133" y="1263"/>
                  </a:cubicBezTo>
                  <a:cubicBezTo>
                    <a:pt x="134" y="1262"/>
                    <a:pt x="135" y="1262"/>
                    <a:pt x="135" y="1262"/>
                  </a:cubicBezTo>
                  <a:cubicBezTo>
                    <a:pt x="136" y="1262"/>
                    <a:pt x="137" y="1262"/>
                    <a:pt x="138" y="1262"/>
                  </a:cubicBezTo>
                  <a:cubicBezTo>
                    <a:pt x="138" y="1262"/>
                    <a:pt x="139" y="1262"/>
                    <a:pt x="140" y="1262"/>
                  </a:cubicBezTo>
                  <a:cubicBezTo>
                    <a:pt x="140" y="1261"/>
                    <a:pt x="141" y="1261"/>
                    <a:pt x="141" y="1261"/>
                  </a:cubicBezTo>
                  <a:cubicBezTo>
                    <a:pt x="142" y="1261"/>
                    <a:pt x="142" y="1261"/>
                    <a:pt x="142" y="1261"/>
                  </a:cubicBezTo>
                  <a:cubicBezTo>
                    <a:pt x="142" y="1261"/>
                    <a:pt x="142" y="1261"/>
                    <a:pt x="142" y="1261"/>
                  </a:cubicBezTo>
                  <a:cubicBezTo>
                    <a:pt x="142" y="1261"/>
                    <a:pt x="142" y="1261"/>
                    <a:pt x="143" y="1261"/>
                  </a:cubicBezTo>
                  <a:cubicBezTo>
                    <a:pt x="143" y="1262"/>
                    <a:pt x="144" y="1262"/>
                    <a:pt x="145" y="1262"/>
                  </a:cubicBezTo>
                  <a:cubicBezTo>
                    <a:pt x="145" y="1262"/>
                    <a:pt x="146" y="1262"/>
                    <a:pt x="146" y="1262"/>
                  </a:cubicBezTo>
                  <a:cubicBezTo>
                    <a:pt x="147" y="1262"/>
                    <a:pt x="147" y="1262"/>
                    <a:pt x="148" y="1262"/>
                  </a:cubicBezTo>
                  <a:cubicBezTo>
                    <a:pt x="149" y="1262"/>
                    <a:pt x="150" y="1262"/>
                    <a:pt x="151" y="1262"/>
                  </a:cubicBezTo>
                  <a:cubicBezTo>
                    <a:pt x="151" y="1262"/>
                    <a:pt x="151" y="1262"/>
                    <a:pt x="151" y="1263"/>
                  </a:cubicBezTo>
                  <a:cubicBezTo>
                    <a:pt x="151" y="1263"/>
                    <a:pt x="151" y="1263"/>
                    <a:pt x="151" y="1264"/>
                  </a:cubicBezTo>
                  <a:cubicBezTo>
                    <a:pt x="151" y="1264"/>
                    <a:pt x="151" y="1265"/>
                    <a:pt x="151" y="1265"/>
                  </a:cubicBezTo>
                  <a:cubicBezTo>
                    <a:pt x="151" y="1266"/>
                    <a:pt x="151" y="1266"/>
                    <a:pt x="151" y="1267"/>
                  </a:cubicBezTo>
                  <a:cubicBezTo>
                    <a:pt x="151" y="1267"/>
                    <a:pt x="151" y="1268"/>
                    <a:pt x="151" y="1268"/>
                  </a:cubicBezTo>
                  <a:cubicBezTo>
                    <a:pt x="152" y="1268"/>
                    <a:pt x="152" y="1268"/>
                    <a:pt x="152" y="1269"/>
                  </a:cubicBezTo>
                  <a:cubicBezTo>
                    <a:pt x="152" y="1269"/>
                    <a:pt x="152" y="1270"/>
                    <a:pt x="152" y="1271"/>
                  </a:cubicBezTo>
                  <a:cubicBezTo>
                    <a:pt x="152" y="1271"/>
                    <a:pt x="152" y="1272"/>
                    <a:pt x="152" y="1273"/>
                  </a:cubicBezTo>
                  <a:cubicBezTo>
                    <a:pt x="152" y="1273"/>
                    <a:pt x="152" y="1273"/>
                    <a:pt x="152" y="1274"/>
                  </a:cubicBezTo>
                  <a:cubicBezTo>
                    <a:pt x="152" y="1274"/>
                    <a:pt x="152" y="1274"/>
                    <a:pt x="152" y="1275"/>
                  </a:cubicBezTo>
                  <a:cubicBezTo>
                    <a:pt x="152" y="1276"/>
                    <a:pt x="152" y="1276"/>
                    <a:pt x="152" y="1277"/>
                  </a:cubicBezTo>
                  <a:cubicBezTo>
                    <a:pt x="152" y="1279"/>
                    <a:pt x="152" y="1280"/>
                    <a:pt x="152" y="1282"/>
                  </a:cubicBezTo>
                  <a:cubicBezTo>
                    <a:pt x="152" y="1281"/>
                    <a:pt x="151" y="1281"/>
                    <a:pt x="150" y="1281"/>
                  </a:cubicBezTo>
                  <a:cubicBezTo>
                    <a:pt x="152" y="1282"/>
                    <a:pt x="152" y="1282"/>
                    <a:pt x="152" y="1282"/>
                  </a:cubicBezTo>
                  <a:cubicBezTo>
                    <a:pt x="152" y="1283"/>
                    <a:pt x="152" y="1283"/>
                    <a:pt x="152" y="1284"/>
                  </a:cubicBezTo>
                  <a:cubicBezTo>
                    <a:pt x="147" y="1287"/>
                    <a:pt x="141" y="1290"/>
                    <a:pt x="137" y="1294"/>
                  </a:cubicBezTo>
                  <a:cubicBezTo>
                    <a:pt x="131" y="1302"/>
                    <a:pt x="132" y="1312"/>
                    <a:pt x="125" y="1319"/>
                  </a:cubicBezTo>
                  <a:cubicBezTo>
                    <a:pt x="141" y="1322"/>
                    <a:pt x="166" y="1302"/>
                    <a:pt x="155" y="1284"/>
                  </a:cubicBezTo>
                  <a:cubicBezTo>
                    <a:pt x="154" y="1283"/>
                    <a:pt x="154" y="1283"/>
                    <a:pt x="154" y="1283"/>
                  </a:cubicBezTo>
                  <a:cubicBezTo>
                    <a:pt x="154" y="1283"/>
                    <a:pt x="154" y="1283"/>
                    <a:pt x="154" y="1282"/>
                  </a:cubicBezTo>
                  <a:cubicBezTo>
                    <a:pt x="155" y="1280"/>
                    <a:pt x="155" y="1279"/>
                    <a:pt x="155" y="1277"/>
                  </a:cubicBezTo>
                  <a:cubicBezTo>
                    <a:pt x="155" y="1276"/>
                    <a:pt x="155" y="1276"/>
                    <a:pt x="155" y="1275"/>
                  </a:cubicBezTo>
                  <a:cubicBezTo>
                    <a:pt x="155" y="1274"/>
                    <a:pt x="155" y="1274"/>
                    <a:pt x="155" y="1274"/>
                  </a:cubicBezTo>
                  <a:cubicBezTo>
                    <a:pt x="155" y="1273"/>
                    <a:pt x="155" y="1273"/>
                    <a:pt x="155" y="1272"/>
                  </a:cubicBezTo>
                  <a:cubicBezTo>
                    <a:pt x="154" y="1272"/>
                    <a:pt x="154" y="1271"/>
                    <a:pt x="154" y="1270"/>
                  </a:cubicBezTo>
                  <a:cubicBezTo>
                    <a:pt x="154" y="1270"/>
                    <a:pt x="154" y="1269"/>
                    <a:pt x="154" y="1268"/>
                  </a:cubicBezTo>
                  <a:cubicBezTo>
                    <a:pt x="154" y="1268"/>
                    <a:pt x="154" y="1268"/>
                    <a:pt x="154" y="1267"/>
                  </a:cubicBezTo>
                  <a:cubicBezTo>
                    <a:pt x="154" y="1267"/>
                    <a:pt x="154" y="1267"/>
                    <a:pt x="154" y="1266"/>
                  </a:cubicBezTo>
                  <a:cubicBezTo>
                    <a:pt x="153" y="1266"/>
                    <a:pt x="153" y="1265"/>
                    <a:pt x="153" y="1265"/>
                  </a:cubicBezTo>
                  <a:cubicBezTo>
                    <a:pt x="153" y="1264"/>
                    <a:pt x="152" y="1264"/>
                    <a:pt x="152" y="1263"/>
                  </a:cubicBezTo>
                  <a:cubicBezTo>
                    <a:pt x="152" y="1263"/>
                    <a:pt x="152" y="1263"/>
                    <a:pt x="152" y="1262"/>
                  </a:cubicBezTo>
                  <a:cubicBezTo>
                    <a:pt x="151" y="1262"/>
                    <a:pt x="151" y="1262"/>
                    <a:pt x="151" y="1261"/>
                  </a:cubicBezTo>
                  <a:cubicBezTo>
                    <a:pt x="151" y="1261"/>
                    <a:pt x="151" y="1261"/>
                    <a:pt x="151" y="1261"/>
                  </a:cubicBezTo>
                  <a:cubicBezTo>
                    <a:pt x="152" y="1261"/>
                    <a:pt x="152" y="1261"/>
                    <a:pt x="153" y="1261"/>
                  </a:cubicBezTo>
                  <a:cubicBezTo>
                    <a:pt x="153" y="1261"/>
                    <a:pt x="154" y="1261"/>
                    <a:pt x="154" y="1261"/>
                  </a:cubicBezTo>
                  <a:cubicBezTo>
                    <a:pt x="154" y="1260"/>
                    <a:pt x="154" y="1260"/>
                    <a:pt x="155" y="1260"/>
                  </a:cubicBezTo>
                  <a:cubicBezTo>
                    <a:pt x="157" y="1259"/>
                    <a:pt x="159" y="1257"/>
                    <a:pt x="161" y="1255"/>
                  </a:cubicBezTo>
                  <a:cubicBezTo>
                    <a:pt x="162" y="1254"/>
                    <a:pt x="164" y="1252"/>
                    <a:pt x="166" y="1250"/>
                  </a:cubicBezTo>
                  <a:cubicBezTo>
                    <a:pt x="168" y="1248"/>
                    <a:pt x="169" y="1246"/>
                    <a:pt x="171" y="1244"/>
                  </a:cubicBezTo>
                  <a:cubicBezTo>
                    <a:pt x="175" y="1240"/>
                    <a:pt x="178" y="1236"/>
                    <a:pt x="182" y="1232"/>
                  </a:cubicBezTo>
                  <a:cubicBezTo>
                    <a:pt x="184" y="1230"/>
                    <a:pt x="185" y="1229"/>
                    <a:pt x="187" y="1227"/>
                  </a:cubicBezTo>
                  <a:cubicBezTo>
                    <a:pt x="188" y="1225"/>
                    <a:pt x="190" y="1224"/>
                    <a:pt x="191" y="1223"/>
                  </a:cubicBezTo>
                  <a:cubicBezTo>
                    <a:pt x="192" y="1222"/>
                    <a:pt x="193" y="1221"/>
                    <a:pt x="194" y="1221"/>
                  </a:cubicBezTo>
                  <a:cubicBezTo>
                    <a:pt x="194" y="1220"/>
                    <a:pt x="195" y="1220"/>
                    <a:pt x="196" y="1219"/>
                  </a:cubicBezTo>
                  <a:cubicBezTo>
                    <a:pt x="196" y="1219"/>
                    <a:pt x="197" y="1218"/>
                    <a:pt x="198" y="1218"/>
                  </a:cubicBezTo>
                  <a:cubicBezTo>
                    <a:pt x="198" y="1218"/>
                    <a:pt x="198" y="1218"/>
                    <a:pt x="198" y="1218"/>
                  </a:cubicBezTo>
                  <a:cubicBezTo>
                    <a:pt x="199" y="1217"/>
                    <a:pt x="199" y="1217"/>
                    <a:pt x="199" y="1217"/>
                  </a:cubicBezTo>
                  <a:cubicBezTo>
                    <a:pt x="200" y="1217"/>
                    <a:pt x="200" y="1217"/>
                    <a:pt x="201" y="1217"/>
                  </a:cubicBezTo>
                  <a:cubicBezTo>
                    <a:pt x="201" y="1217"/>
                    <a:pt x="201" y="1217"/>
                    <a:pt x="201" y="1217"/>
                  </a:cubicBezTo>
                  <a:cubicBezTo>
                    <a:pt x="204" y="1217"/>
                    <a:pt x="208" y="1218"/>
                    <a:pt x="212" y="1218"/>
                  </a:cubicBezTo>
                  <a:cubicBezTo>
                    <a:pt x="216" y="1219"/>
                    <a:pt x="219" y="1219"/>
                    <a:pt x="223" y="1219"/>
                  </a:cubicBezTo>
                  <a:cubicBezTo>
                    <a:pt x="224" y="1219"/>
                    <a:pt x="225" y="1219"/>
                    <a:pt x="226" y="1219"/>
                  </a:cubicBezTo>
                  <a:cubicBezTo>
                    <a:pt x="226" y="1219"/>
                    <a:pt x="227" y="1219"/>
                    <a:pt x="227" y="1219"/>
                  </a:cubicBezTo>
                  <a:cubicBezTo>
                    <a:pt x="228" y="1219"/>
                    <a:pt x="228" y="1219"/>
                    <a:pt x="228" y="1219"/>
                  </a:cubicBezTo>
                  <a:cubicBezTo>
                    <a:pt x="228" y="1219"/>
                    <a:pt x="228" y="1219"/>
                    <a:pt x="228" y="1219"/>
                  </a:cubicBezTo>
                  <a:cubicBezTo>
                    <a:pt x="228" y="1219"/>
                    <a:pt x="228" y="1219"/>
                    <a:pt x="227" y="1220"/>
                  </a:cubicBezTo>
                  <a:cubicBezTo>
                    <a:pt x="227" y="1220"/>
                    <a:pt x="227" y="1220"/>
                    <a:pt x="227" y="1220"/>
                  </a:cubicBezTo>
                  <a:cubicBezTo>
                    <a:pt x="227" y="1220"/>
                    <a:pt x="227" y="1221"/>
                    <a:pt x="227" y="1221"/>
                  </a:cubicBezTo>
                  <a:cubicBezTo>
                    <a:pt x="226" y="1221"/>
                    <a:pt x="226" y="1222"/>
                    <a:pt x="226" y="1222"/>
                  </a:cubicBezTo>
                  <a:cubicBezTo>
                    <a:pt x="226" y="1223"/>
                    <a:pt x="225" y="1223"/>
                    <a:pt x="225" y="1224"/>
                  </a:cubicBezTo>
                  <a:cubicBezTo>
                    <a:pt x="225" y="1224"/>
                    <a:pt x="224" y="1225"/>
                    <a:pt x="224" y="1225"/>
                  </a:cubicBezTo>
                  <a:cubicBezTo>
                    <a:pt x="224" y="1226"/>
                    <a:pt x="223" y="1226"/>
                    <a:pt x="223" y="1227"/>
                  </a:cubicBezTo>
                  <a:cubicBezTo>
                    <a:pt x="222" y="1228"/>
                    <a:pt x="221" y="1229"/>
                    <a:pt x="221" y="1230"/>
                  </a:cubicBezTo>
                  <a:cubicBezTo>
                    <a:pt x="220" y="1231"/>
                    <a:pt x="219" y="1232"/>
                    <a:pt x="218" y="1233"/>
                  </a:cubicBezTo>
                  <a:cubicBezTo>
                    <a:pt x="217" y="1234"/>
                    <a:pt x="216" y="1234"/>
                    <a:pt x="215" y="1235"/>
                  </a:cubicBezTo>
                  <a:cubicBezTo>
                    <a:pt x="215" y="1236"/>
                    <a:pt x="215" y="1236"/>
                    <a:pt x="215" y="1236"/>
                  </a:cubicBezTo>
                  <a:cubicBezTo>
                    <a:pt x="215" y="1235"/>
                    <a:pt x="216" y="1234"/>
                    <a:pt x="217" y="1233"/>
                  </a:cubicBezTo>
                  <a:cubicBezTo>
                    <a:pt x="199" y="1220"/>
                    <a:pt x="187" y="1245"/>
                    <a:pt x="184" y="1260"/>
                  </a:cubicBezTo>
                  <a:cubicBezTo>
                    <a:pt x="192" y="1255"/>
                    <a:pt x="228" y="1252"/>
                    <a:pt x="219" y="1235"/>
                  </a:cubicBezTo>
                  <a:cubicBezTo>
                    <a:pt x="219" y="1235"/>
                    <a:pt x="219" y="1235"/>
                    <a:pt x="220" y="1234"/>
                  </a:cubicBezTo>
                  <a:cubicBezTo>
                    <a:pt x="220" y="1233"/>
                    <a:pt x="221" y="1232"/>
                    <a:pt x="222" y="1231"/>
                  </a:cubicBezTo>
                  <a:cubicBezTo>
                    <a:pt x="223" y="1230"/>
                    <a:pt x="224" y="1229"/>
                    <a:pt x="225" y="1228"/>
                  </a:cubicBezTo>
                  <a:cubicBezTo>
                    <a:pt x="225" y="1227"/>
                    <a:pt x="226" y="1227"/>
                    <a:pt x="226" y="1226"/>
                  </a:cubicBezTo>
                  <a:cubicBezTo>
                    <a:pt x="226" y="1226"/>
                    <a:pt x="227" y="1225"/>
                    <a:pt x="227" y="1225"/>
                  </a:cubicBezTo>
                  <a:cubicBezTo>
                    <a:pt x="227" y="1224"/>
                    <a:pt x="228" y="1224"/>
                    <a:pt x="228" y="1223"/>
                  </a:cubicBezTo>
                  <a:cubicBezTo>
                    <a:pt x="228" y="1223"/>
                    <a:pt x="228" y="1222"/>
                    <a:pt x="229" y="1222"/>
                  </a:cubicBezTo>
                  <a:cubicBezTo>
                    <a:pt x="229" y="1222"/>
                    <a:pt x="229" y="1221"/>
                    <a:pt x="229" y="1221"/>
                  </a:cubicBezTo>
                  <a:cubicBezTo>
                    <a:pt x="229" y="1221"/>
                    <a:pt x="229" y="1221"/>
                    <a:pt x="229" y="1221"/>
                  </a:cubicBezTo>
                  <a:cubicBezTo>
                    <a:pt x="230" y="1220"/>
                    <a:pt x="230" y="1220"/>
                    <a:pt x="230" y="1219"/>
                  </a:cubicBezTo>
                  <a:cubicBezTo>
                    <a:pt x="230" y="1219"/>
                    <a:pt x="230" y="1218"/>
                    <a:pt x="230" y="1218"/>
                  </a:cubicBezTo>
                  <a:cubicBezTo>
                    <a:pt x="232" y="1218"/>
                    <a:pt x="233" y="1217"/>
                    <a:pt x="235" y="1217"/>
                  </a:cubicBezTo>
                  <a:cubicBezTo>
                    <a:pt x="238" y="1215"/>
                    <a:pt x="242" y="1213"/>
                    <a:pt x="245" y="1211"/>
                  </a:cubicBezTo>
                  <a:cubicBezTo>
                    <a:pt x="248" y="1208"/>
                    <a:pt x="251" y="1205"/>
                    <a:pt x="254" y="1202"/>
                  </a:cubicBezTo>
                  <a:cubicBezTo>
                    <a:pt x="257" y="1200"/>
                    <a:pt x="260" y="1197"/>
                    <a:pt x="263" y="1194"/>
                  </a:cubicBezTo>
                  <a:cubicBezTo>
                    <a:pt x="264" y="1193"/>
                    <a:pt x="266" y="1192"/>
                    <a:pt x="268" y="1191"/>
                  </a:cubicBezTo>
                  <a:cubicBezTo>
                    <a:pt x="268" y="1191"/>
                    <a:pt x="268" y="1191"/>
                    <a:pt x="269" y="1190"/>
                  </a:cubicBezTo>
                  <a:cubicBezTo>
                    <a:pt x="270" y="1190"/>
                    <a:pt x="270" y="1190"/>
                    <a:pt x="270" y="1190"/>
                  </a:cubicBezTo>
                  <a:cubicBezTo>
                    <a:pt x="270" y="1190"/>
                    <a:pt x="270" y="1190"/>
                    <a:pt x="270" y="1190"/>
                  </a:cubicBezTo>
                  <a:cubicBezTo>
                    <a:pt x="270" y="1190"/>
                    <a:pt x="270" y="1190"/>
                    <a:pt x="270" y="1190"/>
                  </a:cubicBezTo>
                  <a:cubicBezTo>
                    <a:pt x="271" y="1189"/>
                    <a:pt x="272" y="1189"/>
                    <a:pt x="273" y="1189"/>
                  </a:cubicBezTo>
                  <a:cubicBezTo>
                    <a:pt x="277" y="1188"/>
                    <a:pt x="281" y="1187"/>
                    <a:pt x="285" y="1187"/>
                  </a:cubicBezTo>
                  <a:cubicBezTo>
                    <a:pt x="289" y="1186"/>
                    <a:pt x="293" y="1186"/>
                    <a:pt x="297" y="1186"/>
                  </a:cubicBezTo>
                  <a:cubicBezTo>
                    <a:pt x="301" y="1186"/>
                    <a:pt x="305" y="1185"/>
                    <a:pt x="308" y="1184"/>
                  </a:cubicBezTo>
                  <a:cubicBezTo>
                    <a:pt x="308" y="1184"/>
                    <a:pt x="307" y="1184"/>
                    <a:pt x="307" y="1185"/>
                  </a:cubicBezTo>
                  <a:cubicBezTo>
                    <a:pt x="306" y="1185"/>
                    <a:pt x="306" y="1186"/>
                    <a:pt x="305" y="1186"/>
                  </a:cubicBezTo>
                  <a:cubicBezTo>
                    <a:pt x="305" y="1186"/>
                    <a:pt x="305" y="1187"/>
                    <a:pt x="304" y="1187"/>
                  </a:cubicBezTo>
                  <a:cubicBezTo>
                    <a:pt x="304" y="1188"/>
                    <a:pt x="304" y="1188"/>
                    <a:pt x="304" y="1188"/>
                  </a:cubicBezTo>
                  <a:cubicBezTo>
                    <a:pt x="301" y="1191"/>
                    <a:pt x="299" y="1195"/>
                    <a:pt x="298" y="1199"/>
                  </a:cubicBezTo>
                  <a:cubicBezTo>
                    <a:pt x="298" y="1200"/>
                    <a:pt x="298" y="1200"/>
                    <a:pt x="297" y="1201"/>
                  </a:cubicBezTo>
                  <a:cubicBezTo>
                    <a:pt x="297" y="1201"/>
                    <a:pt x="297" y="1202"/>
                    <a:pt x="297" y="1203"/>
                  </a:cubicBezTo>
                  <a:cubicBezTo>
                    <a:pt x="297" y="1204"/>
                    <a:pt x="296" y="1205"/>
                    <a:pt x="296" y="1206"/>
                  </a:cubicBezTo>
                  <a:cubicBezTo>
                    <a:pt x="295" y="1208"/>
                    <a:pt x="295" y="1210"/>
                    <a:pt x="294" y="1213"/>
                  </a:cubicBezTo>
                  <a:cubicBezTo>
                    <a:pt x="293" y="1215"/>
                    <a:pt x="293" y="1217"/>
                    <a:pt x="292" y="1219"/>
                  </a:cubicBezTo>
                  <a:cubicBezTo>
                    <a:pt x="292" y="1220"/>
                    <a:pt x="291" y="1221"/>
                    <a:pt x="291" y="1222"/>
                  </a:cubicBezTo>
                  <a:cubicBezTo>
                    <a:pt x="291" y="1222"/>
                    <a:pt x="291" y="1222"/>
                    <a:pt x="291" y="1222"/>
                  </a:cubicBezTo>
                  <a:cubicBezTo>
                    <a:pt x="291" y="1222"/>
                    <a:pt x="291" y="1222"/>
                    <a:pt x="291" y="1222"/>
                  </a:cubicBezTo>
                  <a:cubicBezTo>
                    <a:pt x="290" y="1223"/>
                    <a:pt x="290" y="1224"/>
                    <a:pt x="289" y="1226"/>
                  </a:cubicBezTo>
                  <a:cubicBezTo>
                    <a:pt x="287" y="1229"/>
                    <a:pt x="285" y="1233"/>
                    <a:pt x="282" y="1235"/>
                  </a:cubicBezTo>
                  <a:cubicBezTo>
                    <a:pt x="282" y="1236"/>
                    <a:pt x="282" y="1236"/>
                    <a:pt x="282" y="1236"/>
                  </a:cubicBezTo>
                  <a:cubicBezTo>
                    <a:pt x="281" y="1237"/>
                    <a:pt x="281" y="1237"/>
                    <a:pt x="281" y="1237"/>
                  </a:cubicBezTo>
                  <a:cubicBezTo>
                    <a:pt x="280" y="1238"/>
                    <a:pt x="280" y="1238"/>
                    <a:pt x="279" y="1239"/>
                  </a:cubicBezTo>
                  <a:cubicBezTo>
                    <a:pt x="279" y="1240"/>
                    <a:pt x="279" y="1240"/>
                    <a:pt x="278" y="1241"/>
                  </a:cubicBezTo>
                  <a:cubicBezTo>
                    <a:pt x="278" y="1240"/>
                    <a:pt x="279" y="1240"/>
                    <a:pt x="279" y="1240"/>
                  </a:cubicBezTo>
                  <a:cubicBezTo>
                    <a:pt x="279" y="1240"/>
                    <a:pt x="278" y="1240"/>
                    <a:pt x="277" y="1241"/>
                  </a:cubicBezTo>
                  <a:cubicBezTo>
                    <a:pt x="277" y="1241"/>
                    <a:pt x="277" y="1241"/>
                    <a:pt x="276" y="1242"/>
                  </a:cubicBezTo>
                  <a:cubicBezTo>
                    <a:pt x="276" y="1242"/>
                    <a:pt x="276" y="1242"/>
                    <a:pt x="275" y="1243"/>
                  </a:cubicBezTo>
                  <a:cubicBezTo>
                    <a:pt x="275" y="1243"/>
                    <a:pt x="275" y="1243"/>
                    <a:pt x="275" y="1243"/>
                  </a:cubicBezTo>
                  <a:cubicBezTo>
                    <a:pt x="275" y="1243"/>
                    <a:pt x="275" y="1244"/>
                    <a:pt x="275" y="1244"/>
                  </a:cubicBezTo>
                  <a:cubicBezTo>
                    <a:pt x="274" y="1245"/>
                    <a:pt x="274" y="1245"/>
                    <a:pt x="273" y="1246"/>
                  </a:cubicBezTo>
                  <a:cubicBezTo>
                    <a:pt x="273" y="1247"/>
                    <a:pt x="272" y="1248"/>
                    <a:pt x="272" y="1249"/>
                  </a:cubicBezTo>
                  <a:cubicBezTo>
                    <a:pt x="271" y="1250"/>
                    <a:pt x="271" y="1251"/>
                    <a:pt x="270" y="1252"/>
                  </a:cubicBezTo>
                  <a:cubicBezTo>
                    <a:pt x="270" y="1253"/>
                    <a:pt x="269" y="1254"/>
                    <a:pt x="269" y="1256"/>
                  </a:cubicBezTo>
                  <a:cubicBezTo>
                    <a:pt x="269" y="1256"/>
                    <a:pt x="269" y="1257"/>
                    <a:pt x="268" y="1258"/>
                  </a:cubicBezTo>
                  <a:cubicBezTo>
                    <a:pt x="250" y="1264"/>
                    <a:pt x="262" y="1290"/>
                    <a:pt x="272" y="1299"/>
                  </a:cubicBezTo>
                  <a:cubicBezTo>
                    <a:pt x="270" y="1291"/>
                    <a:pt x="269" y="1287"/>
                    <a:pt x="272" y="1280"/>
                  </a:cubicBezTo>
                  <a:cubicBezTo>
                    <a:pt x="274" y="1275"/>
                    <a:pt x="280" y="1265"/>
                    <a:pt x="271" y="1263"/>
                  </a:cubicBezTo>
                  <a:cubicBezTo>
                    <a:pt x="271" y="1262"/>
                    <a:pt x="271" y="1262"/>
                    <a:pt x="271" y="1262"/>
                  </a:cubicBezTo>
                  <a:cubicBezTo>
                    <a:pt x="271" y="1261"/>
                    <a:pt x="270" y="1259"/>
                    <a:pt x="271" y="1257"/>
                  </a:cubicBezTo>
                  <a:cubicBezTo>
                    <a:pt x="271" y="1257"/>
                    <a:pt x="271" y="1257"/>
                    <a:pt x="271" y="1257"/>
                  </a:cubicBezTo>
                  <a:cubicBezTo>
                    <a:pt x="271" y="1257"/>
                    <a:pt x="271" y="1257"/>
                    <a:pt x="271" y="1256"/>
                  </a:cubicBezTo>
                  <a:cubicBezTo>
                    <a:pt x="271" y="1255"/>
                    <a:pt x="272" y="1254"/>
                    <a:pt x="272" y="1253"/>
                  </a:cubicBezTo>
                  <a:cubicBezTo>
                    <a:pt x="273" y="1252"/>
                    <a:pt x="273" y="1251"/>
                    <a:pt x="273" y="1250"/>
                  </a:cubicBezTo>
                  <a:cubicBezTo>
                    <a:pt x="274" y="1249"/>
                    <a:pt x="274" y="1248"/>
                    <a:pt x="275" y="1247"/>
                  </a:cubicBezTo>
                  <a:cubicBezTo>
                    <a:pt x="275" y="1246"/>
                    <a:pt x="276" y="1246"/>
                    <a:pt x="276" y="1245"/>
                  </a:cubicBezTo>
                  <a:cubicBezTo>
                    <a:pt x="276" y="1245"/>
                    <a:pt x="276" y="1244"/>
                    <a:pt x="277" y="1244"/>
                  </a:cubicBezTo>
                  <a:cubicBezTo>
                    <a:pt x="277" y="1244"/>
                    <a:pt x="277" y="1244"/>
                    <a:pt x="277" y="1244"/>
                  </a:cubicBezTo>
                  <a:cubicBezTo>
                    <a:pt x="277" y="1243"/>
                    <a:pt x="277" y="1243"/>
                    <a:pt x="277" y="1243"/>
                  </a:cubicBezTo>
                  <a:cubicBezTo>
                    <a:pt x="277" y="1243"/>
                    <a:pt x="278" y="1243"/>
                    <a:pt x="278" y="1243"/>
                  </a:cubicBezTo>
                  <a:cubicBezTo>
                    <a:pt x="278" y="1242"/>
                    <a:pt x="279" y="1241"/>
                    <a:pt x="281" y="1240"/>
                  </a:cubicBezTo>
                  <a:cubicBezTo>
                    <a:pt x="281" y="1240"/>
                    <a:pt x="282" y="1239"/>
                    <a:pt x="282" y="1239"/>
                  </a:cubicBezTo>
                  <a:cubicBezTo>
                    <a:pt x="283" y="1238"/>
                    <a:pt x="283" y="1238"/>
                    <a:pt x="283" y="1238"/>
                  </a:cubicBezTo>
                  <a:cubicBezTo>
                    <a:pt x="283" y="1237"/>
                    <a:pt x="284" y="1237"/>
                    <a:pt x="284" y="1237"/>
                  </a:cubicBezTo>
                  <a:cubicBezTo>
                    <a:pt x="286" y="1234"/>
                    <a:pt x="289" y="1231"/>
                    <a:pt x="291" y="1227"/>
                  </a:cubicBezTo>
                  <a:cubicBezTo>
                    <a:pt x="291" y="1227"/>
                    <a:pt x="291" y="1227"/>
                    <a:pt x="291" y="1227"/>
                  </a:cubicBezTo>
                  <a:cubicBezTo>
                    <a:pt x="291" y="1227"/>
                    <a:pt x="291" y="1228"/>
                    <a:pt x="291" y="1228"/>
                  </a:cubicBezTo>
                  <a:cubicBezTo>
                    <a:pt x="291" y="1228"/>
                    <a:pt x="291" y="1228"/>
                    <a:pt x="291" y="1229"/>
                  </a:cubicBezTo>
                  <a:cubicBezTo>
                    <a:pt x="291" y="1229"/>
                    <a:pt x="292" y="1229"/>
                    <a:pt x="292" y="1229"/>
                  </a:cubicBezTo>
                  <a:cubicBezTo>
                    <a:pt x="293" y="1231"/>
                    <a:pt x="294" y="1234"/>
                    <a:pt x="296" y="1236"/>
                  </a:cubicBezTo>
                  <a:cubicBezTo>
                    <a:pt x="298" y="1238"/>
                    <a:pt x="299" y="1239"/>
                    <a:pt x="301" y="1241"/>
                  </a:cubicBezTo>
                  <a:cubicBezTo>
                    <a:pt x="301" y="1241"/>
                    <a:pt x="300" y="1241"/>
                    <a:pt x="300" y="1241"/>
                  </a:cubicBezTo>
                  <a:cubicBezTo>
                    <a:pt x="299" y="1244"/>
                    <a:pt x="299" y="1244"/>
                    <a:pt x="299" y="1244"/>
                  </a:cubicBezTo>
                  <a:cubicBezTo>
                    <a:pt x="293" y="1254"/>
                    <a:pt x="299" y="1266"/>
                    <a:pt x="310" y="1269"/>
                  </a:cubicBezTo>
                  <a:cubicBezTo>
                    <a:pt x="310" y="1259"/>
                    <a:pt x="317" y="1244"/>
                    <a:pt x="303" y="1242"/>
                  </a:cubicBezTo>
                  <a:cubicBezTo>
                    <a:pt x="303" y="1242"/>
                    <a:pt x="303" y="1241"/>
                    <a:pt x="303" y="1241"/>
                  </a:cubicBezTo>
                  <a:cubicBezTo>
                    <a:pt x="301" y="1239"/>
                    <a:pt x="299" y="1237"/>
                    <a:pt x="298" y="1234"/>
                  </a:cubicBezTo>
                  <a:cubicBezTo>
                    <a:pt x="296" y="1232"/>
                    <a:pt x="294" y="1230"/>
                    <a:pt x="293" y="1228"/>
                  </a:cubicBezTo>
                  <a:cubicBezTo>
                    <a:pt x="293" y="1228"/>
                    <a:pt x="293" y="1228"/>
                    <a:pt x="293" y="1228"/>
                  </a:cubicBezTo>
                  <a:cubicBezTo>
                    <a:pt x="293" y="1228"/>
                    <a:pt x="293" y="1227"/>
                    <a:pt x="293" y="1227"/>
                  </a:cubicBezTo>
                  <a:cubicBezTo>
                    <a:pt x="293" y="1227"/>
                    <a:pt x="292" y="1227"/>
                    <a:pt x="292" y="1226"/>
                  </a:cubicBezTo>
                  <a:cubicBezTo>
                    <a:pt x="292" y="1226"/>
                    <a:pt x="292" y="1226"/>
                    <a:pt x="292" y="1226"/>
                  </a:cubicBezTo>
                  <a:cubicBezTo>
                    <a:pt x="292" y="1226"/>
                    <a:pt x="292" y="1225"/>
                    <a:pt x="292" y="1225"/>
                  </a:cubicBezTo>
                  <a:cubicBezTo>
                    <a:pt x="293" y="1224"/>
                    <a:pt x="293" y="1222"/>
                    <a:pt x="294" y="1220"/>
                  </a:cubicBezTo>
                  <a:cubicBezTo>
                    <a:pt x="295" y="1218"/>
                    <a:pt x="295" y="1216"/>
                    <a:pt x="296" y="1213"/>
                  </a:cubicBezTo>
                  <a:cubicBezTo>
                    <a:pt x="297" y="1211"/>
                    <a:pt x="297" y="1209"/>
                    <a:pt x="298" y="1206"/>
                  </a:cubicBezTo>
                  <a:cubicBezTo>
                    <a:pt x="298" y="1205"/>
                    <a:pt x="299" y="1204"/>
                    <a:pt x="299" y="1203"/>
                  </a:cubicBezTo>
                  <a:cubicBezTo>
                    <a:pt x="299" y="1203"/>
                    <a:pt x="299" y="1202"/>
                    <a:pt x="299" y="1202"/>
                  </a:cubicBezTo>
                  <a:cubicBezTo>
                    <a:pt x="300" y="1201"/>
                    <a:pt x="300" y="1201"/>
                    <a:pt x="300" y="1200"/>
                  </a:cubicBezTo>
                  <a:cubicBezTo>
                    <a:pt x="301" y="1196"/>
                    <a:pt x="303" y="1192"/>
                    <a:pt x="305" y="1189"/>
                  </a:cubicBezTo>
                  <a:cubicBezTo>
                    <a:pt x="305" y="1189"/>
                    <a:pt x="306" y="1189"/>
                    <a:pt x="306" y="1188"/>
                  </a:cubicBezTo>
                  <a:cubicBezTo>
                    <a:pt x="306" y="1188"/>
                    <a:pt x="307" y="1188"/>
                    <a:pt x="307" y="1188"/>
                  </a:cubicBezTo>
                  <a:cubicBezTo>
                    <a:pt x="307" y="1187"/>
                    <a:pt x="308" y="1186"/>
                    <a:pt x="308" y="1186"/>
                  </a:cubicBezTo>
                  <a:cubicBezTo>
                    <a:pt x="309" y="1185"/>
                    <a:pt x="310" y="1184"/>
                    <a:pt x="311" y="1183"/>
                  </a:cubicBezTo>
                  <a:cubicBezTo>
                    <a:pt x="311" y="1183"/>
                    <a:pt x="312" y="1182"/>
                    <a:pt x="312" y="1182"/>
                  </a:cubicBezTo>
                  <a:cubicBezTo>
                    <a:pt x="312" y="1182"/>
                    <a:pt x="312" y="1182"/>
                    <a:pt x="312" y="1182"/>
                  </a:cubicBezTo>
                  <a:cubicBezTo>
                    <a:pt x="313" y="1182"/>
                    <a:pt x="313" y="1182"/>
                    <a:pt x="313" y="1182"/>
                  </a:cubicBezTo>
                  <a:cubicBezTo>
                    <a:pt x="313" y="1181"/>
                    <a:pt x="313" y="1181"/>
                    <a:pt x="313" y="1181"/>
                  </a:cubicBezTo>
                  <a:cubicBezTo>
                    <a:pt x="313" y="1181"/>
                    <a:pt x="313" y="1181"/>
                    <a:pt x="313" y="1181"/>
                  </a:cubicBezTo>
                  <a:cubicBezTo>
                    <a:pt x="314" y="1181"/>
                    <a:pt x="314" y="1181"/>
                    <a:pt x="314" y="1181"/>
                  </a:cubicBezTo>
                  <a:cubicBezTo>
                    <a:pt x="315" y="1180"/>
                    <a:pt x="316" y="1180"/>
                    <a:pt x="317" y="1179"/>
                  </a:cubicBezTo>
                  <a:cubicBezTo>
                    <a:pt x="318" y="1179"/>
                    <a:pt x="319" y="1178"/>
                    <a:pt x="319" y="1178"/>
                  </a:cubicBezTo>
                  <a:cubicBezTo>
                    <a:pt x="321" y="1176"/>
                    <a:pt x="324" y="1175"/>
                    <a:pt x="326" y="1174"/>
                  </a:cubicBezTo>
                  <a:cubicBezTo>
                    <a:pt x="339" y="1167"/>
                    <a:pt x="352" y="1158"/>
                    <a:pt x="358" y="1150"/>
                  </a:cubicBezTo>
                  <a:cubicBezTo>
                    <a:pt x="366" y="1140"/>
                    <a:pt x="370" y="1140"/>
                    <a:pt x="387" y="1131"/>
                  </a:cubicBezTo>
                  <a:cubicBezTo>
                    <a:pt x="401" y="1123"/>
                    <a:pt x="406" y="1124"/>
                    <a:pt x="416" y="1111"/>
                  </a:cubicBezTo>
                  <a:cubicBezTo>
                    <a:pt x="436" y="1123"/>
                    <a:pt x="479" y="1130"/>
                    <a:pt x="502" y="1135"/>
                  </a:cubicBezTo>
                  <a:cubicBezTo>
                    <a:pt x="510" y="1136"/>
                    <a:pt x="519" y="1136"/>
                    <a:pt x="529" y="1136"/>
                  </a:cubicBezTo>
                  <a:cubicBezTo>
                    <a:pt x="527" y="1138"/>
                    <a:pt x="525" y="1140"/>
                    <a:pt x="522" y="1142"/>
                  </a:cubicBezTo>
                  <a:cubicBezTo>
                    <a:pt x="522" y="1142"/>
                    <a:pt x="522" y="1142"/>
                    <a:pt x="522" y="1142"/>
                  </a:cubicBezTo>
                  <a:cubicBezTo>
                    <a:pt x="521" y="1142"/>
                    <a:pt x="520" y="1142"/>
                    <a:pt x="519" y="1142"/>
                  </a:cubicBezTo>
                  <a:cubicBezTo>
                    <a:pt x="519" y="1142"/>
                    <a:pt x="518" y="1142"/>
                    <a:pt x="517" y="1142"/>
                  </a:cubicBezTo>
                  <a:cubicBezTo>
                    <a:pt x="517" y="1142"/>
                    <a:pt x="516" y="1142"/>
                    <a:pt x="515" y="1143"/>
                  </a:cubicBezTo>
                  <a:cubicBezTo>
                    <a:pt x="514" y="1143"/>
                    <a:pt x="512" y="1143"/>
                    <a:pt x="511" y="1143"/>
                  </a:cubicBezTo>
                  <a:cubicBezTo>
                    <a:pt x="509" y="1144"/>
                    <a:pt x="507" y="1144"/>
                    <a:pt x="505" y="1144"/>
                  </a:cubicBezTo>
                  <a:cubicBezTo>
                    <a:pt x="502" y="1145"/>
                    <a:pt x="498" y="1145"/>
                    <a:pt x="494" y="1146"/>
                  </a:cubicBezTo>
                  <a:cubicBezTo>
                    <a:pt x="490" y="1146"/>
                    <a:pt x="486" y="1146"/>
                    <a:pt x="482" y="1147"/>
                  </a:cubicBezTo>
                  <a:cubicBezTo>
                    <a:pt x="481" y="1147"/>
                    <a:pt x="479" y="1147"/>
                    <a:pt x="477" y="1147"/>
                  </a:cubicBezTo>
                  <a:cubicBezTo>
                    <a:pt x="475" y="1147"/>
                    <a:pt x="474" y="1147"/>
                    <a:pt x="472" y="1147"/>
                  </a:cubicBezTo>
                  <a:cubicBezTo>
                    <a:pt x="472" y="1147"/>
                    <a:pt x="472" y="1147"/>
                    <a:pt x="471" y="1147"/>
                  </a:cubicBezTo>
                  <a:cubicBezTo>
                    <a:pt x="471" y="1147"/>
                    <a:pt x="471" y="1147"/>
                    <a:pt x="471" y="1147"/>
                  </a:cubicBezTo>
                  <a:cubicBezTo>
                    <a:pt x="471" y="1147"/>
                    <a:pt x="470" y="1147"/>
                    <a:pt x="470" y="1146"/>
                  </a:cubicBezTo>
                  <a:cubicBezTo>
                    <a:pt x="469" y="1146"/>
                    <a:pt x="469" y="1146"/>
                    <a:pt x="469" y="1146"/>
                  </a:cubicBezTo>
                  <a:cubicBezTo>
                    <a:pt x="469" y="1146"/>
                    <a:pt x="469" y="1146"/>
                    <a:pt x="468" y="1146"/>
                  </a:cubicBezTo>
                  <a:cubicBezTo>
                    <a:pt x="468" y="1146"/>
                    <a:pt x="468" y="1146"/>
                    <a:pt x="468" y="1146"/>
                  </a:cubicBezTo>
                  <a:cubicBezTo>
                    <a:pt x="467" y="1146"/>
                    <a:pt x="467" y="1146"/>
                    <a:pt x="466" y="1146"/>
                  </a:cubicBezTo>
                  <a:cubicBezTo>
                    <a:pt x="465" y="1145"/>
                    <a:pt x="464" y="1145"/>
                    <a:pt x="463" y="1145"/>
                  </a:cubicBezTo>
                  <a:cubicBezTo>
                    <a:pt x="463" y="1145"/>
                    <a:pt x="462" y="1145"/>
                    <a:pt x="461" y="1145"/>
                  </a:cubicBezTo>
                  <a:cubicBezTo>
                    <a:pt x="460" y="1145"/>
                    <a:pt x="459" y="1145"/>
                    <a:pt x="458" y="1145"/>
                  </a:cubicBezTo>
                  <a:cubicBezTo>
                    <a:pt x="458" y="1145"/>
                    <a:pt x="458" y="1145"/>
                    <a:pt x="458" y="1145"/>
                  </a:cubicBezTo>
                  <a:cubicBezTo>
                    <a:pt x="458" y="1145"/>
                    <a:pt x="458" y="1145"/>
                    <a:pt x="458" y="1145"/>
                  </a:cubicBezTo>
                  <a:cubicBezTo>
                    <a:pt x="446" y="1141"/>
                    <a:pt x="437" y="1146"/>
                    <a:pt x="427" y="1153"/>
                  </a:cubicBezTo>
                  <a:cubicBezTo>
                    <a:pt x="437" y="1159"/>
                    <a:pt x="447" y="1155"/>
                    <a:pt x="456" y="1148"/>
                  </a:cubicBezTo>
                  <a:cubicBezTo>
                    <a:pt x="457" y="1148"/>
                    <a:pt x="457" y="1148"/>
                    <a:pt x="458" y="1148"/>
                  </a:cubicBezTo>
                  <a:cubicBezTo>
                    <a:pt x="459" y="1148"/>
                    <a:pt x="460" y="1148"/>
                    <a:pt x="461" y="1148"/>
                  </a:cubicBezTo>
                  <a:cubicBezTo>
                    <a:pt x="462" y="1148"/>
                    <a:pt x="462" y="1148"/>
                    <a:pt x="463" y="1148"/>
                  </a:cubicBezTo>
                  <a:cubicBezTo>
                    <a:pt x="464" y="1148"/>
                    <a:pt x="465" y="1148"/>
                    <a:pt x="466" y="1148"/>
                  </a:cubicBezTo>
                  <a:cubicBezTo>
                    <a:pt x="466" y="1148"/>
                    <a:pt x="466" y="1148"/>
                    <a:pt x="466" y="1148"/>
                  </a:cubicBezTo>
                  <a:cubicBezTo>
                    <a:pt x="466" y="1148"/>
                    <a:pt x="466" y="1148"/>
                    <a:pt x="465" y="1148"/>
                  </a:cubicBezTo>
                  <a:cubicBezTo>
                    <a:pt x="464" y="1148"/>
                    <a:pt x="463" y="1149"/>
                    <a:pt x="463" y="1149"/>
                  </a:cubicBezTo>
                  <a:cubicBezTo>
                    <a:pt x="463" y="1149"/>
                    <a:pt x="464" y="1149"/>
                    <a:pt x="465" y="1149"/>
                  </a:cubicBezTo>
                  <a:cubicBezTo>
                    <a:pt x="466" y="1149"/>
                    <a:pt x="467" y="1149"/>
                    <a:pt x="468" y="1149"/>
                  </a:cubicBezTo>
                  <a:cubicBezTo>
                    <a:pt x="469" y="1149"/>
                    <a:pt x="470" y="1150"/>
                    <a:pt x="470" y="1150"/>
                  </a:cubicBezTo>
                  <a:cubicBezTo>
                    <a:pt x="471" y="1150"/>
                    <a:pt x="471" y="1150"/>
                    <a:pt x="471" y="1150"/>
                  </a:cubicBezTo>
                  <a:cubicBezTo>
                    <a:pt x="472" y="1150"/>
                    <a:pt x="472" y="1150"/>
                    <a:pt x="472" y="1150"/>
                  </a:cubicBezTo>
                  <a:cubicBezTo>
                    <a:pt x="474" y="1150"/>
                    <a:pt x="476" y="1149"/>
                    <a:pt x="477" y="1149"/>
                  </a:cubicBezTo>
                  <a:cubicBezTo>
                    <a:pt x="479" y="1149"/>
                    <a:pt x="481" y="1149"/>
                    <a:pt x="483" y="1149"/>
                  </a:cubicBezTo>
                  <a:cubicBezTo>
                    <a:pt x="486" y="1149"/>
                    <a:pt x="490" y="1148"/>
                    <a:pt x="494" y="1148"/>
                  </a:cubicBezTo>
                  <a:cubicBezTo>
                    <a:pt x="498" y="1148"/>
                    <a:pt x="502" y="1147"/>
                    <a:pt x="506" y="1147"/>
                  </a:cubicBezTo>
                  <a:cubicBezTo>
                    <a:pt x="507" y="1146"/>
                    <a:pt x="509" y="1146"/>
                    <a:pt x="511" y="1146"/>
                  </a:cubicBezTo>
                  <a:cubicBezTo>
                    <a:pt x="513" y="1145"/>
                    <a:pt x="514" y="1145"/>
                    <a:pt x="516" y="1145"/>
                  </a:cubicBezTo>
                  <a:cubicBezTo>
                    <a:pt x="516" y="1145"/>
                    <a:pt x="517" y="1145"/>
                    <a:pt x="518" y="1145"/>
                  </a:cubicBezTo>
                  <a:cubicBezTo>
                    <a:pt x="518" y="1144"/>
                    <a:pt x="519" y="1144"/>
                    <a:pt x="520" y="1144"/>
                  </a:cubicBezTo>
                  <a:cubicBezTo>
                    <a:pt x="520" y="1144"/>
                    <a:pt x="521" y="1144"/>
                    <a:pt x="521" y="1143"/>
                  </a:cubicBezTo>
                  <a:cubicBezTo>
                    <a:pt x="514" y="1151"/>
                    <a:pt x="506" y="1159"/>
                    <a:pt x="499" y="1168"/>
                  </a:cubicBezTo>
                  <a:cubicBezTo>
                    <a:pt x="498" y="1170"/>
                    <a:pt x="496" y="1172"/>
                    <a:pt x="495" y="1175"/>
                  </a:cubicBezTo>
                  <a:cubicBezTo>
                    <a:pt x="493" y="1177"/>
                    <a:pt x="491" y="1179"/>
                    <a:pt x="490" y="1181"/>
                  </a:cubicBezTo>
                  <a:cubicBezTo>
                    <a:pt x="487" y="1185"/>
                    <a:pt x="484" y="1190"/>
                    <a:pt x="481" y="1194"/>
                  </a:cubicBezTo>
                  <a:cubicBezTo>
                    <a:pt x="477" y="1202"/>
                    <a:pt x="472" y="1209"/>
                    <a:pt x="467" y="1216"/>
                  </a:cubicBezTo>
                  <a:cubicBezTo>
                    <a:pt x="467" y="1216"/>
                    <a:pt x="466" y="1216"/>
                    <a:pt x="465" y="1217"/>
                  </a:cubicBezTo>
                  <a:cubicBezTo>
                    <a:pt x="465" y="1217"/>
                    <a:pt x="465" y="1217"/>
                    <a:pt x="464" y="1217"/>
                  </a:cubicBezTo>
                  <a:cubicBezTo>
                    <a:pt x="464" y="1217"/>
                    <a:pt x="464" y="1217"/>
                    <a:pt x="463" y="1217"/>
                  </a:cubicBezTo>
                  <a:cubicBezTo>
                    <a:pt x="463" y="1218"/>
                    <a:pt x="462" y="1218"/>
                    <a:pt x="462" y="1218"/>
                  </a:cubicBezTo>
                  <a:cubicBezTo>
                    <a:pt x="461" y="1218"/>
                    <a:pt x="461" y="1218"/>
                    <a:pt x="461" y="1218"/>
                  </a:cubicBezTo>
                  <a:cubicBezTo>
                    <a:pt x="461" y="1218"/>
                    <a:pt x="461" y="1219"/>
                    <a:pt x="460" y="1219"/>
                  </a:cubicBezTo>
                  <a:cubicBezTo>
                    <a:pt x="460" y="1219"/>
                    <a:pt x="459" y="1219"/>
                    <a:pt x="459" y="1219"/>
                  </a:cubicBezTo>
                  <a:cubicBezTo>
                    <a:pt x="458" y="1220"/>
                    <a:pt x="458" y="1220"/>
                    <a:pt x="457" y="1220"/>
                  </a:cubicBezTo>
                  <a:cubicBezTo>
                    <a:pt x="457" y="1220"/>
                    <a:pt x="457" y="1220"/>
                    <a:pt x="456" y="1220"/>
                  </a:cubicBezTo>
                  <a:cubicBezTo>
                    <a:pt x="456" y="1221"/>
                    <a:pt x="456" y="1221"/>
                    <a:pt x="455" y="1221"/>
                  </a:cubicBezTo>
                  <a:cubicBezTo>
                    <a:pt x="455" y="1221"/>
                    <a:pt x="454" y="1221"/>
                    <a:pt x="453" y="1222"/>
                  </a:cubicBezTo>
                  <a:cubicBezTo>
                    <a:pt x="452" y="1222"/>
                    <a:pt x="451" y="1222"/>
                    <a:pt x="449" y="1223"/>
                  </a:cubicBezTo>
                  <a:cubicBezTo>
                    <a:pt x="448" y="1223"/>
                    <a:pt x="447" y="1223"/>
                    <a:pt x="445" y="1223"/>
                  </a:cubicBezTo>
                  <a:cubicBezTo>
                    <a:pt x="444" y="1224"/>
                    <a:pt x="442" y="1224"/>
                    <a:pt x="441" y="1224"/>
                  </a:cubicBezTo>
                  <a:cubicBezTo>
                    <a:pt x="440" y="1224"/>
                    <a:pt x="439" y="1224"/>
                    <a:pt x="437" y="1224"/>
                  </a:cubicBezTo>
                  <a:cubicBezTo>
                    <a:pt x="435" y="1218"/>
                    <a:pt x="429" y="1211"/>
                    <a:pt x="423" y="1210"/>
                  </a:cubicBezTo>
                  <a:cubicBezTo>
                    <a:pt x="415" y="1209"/>
                    <a:pt x="410" y="1217"/>
                    <a:pt x="404" y="1222"/>
                  </a:cubicBezTo>
                  <a:cubicBezTo>
                    <a:pt x="415" y="1228"/>
                    <a:pt x="430" y="1245"/>
                    <a:pt x="438" y="1226"/>
                  </a:cubicBezTo>
                  <a:cubicBezTo>
                    <a:pt x="438" y="1226"/>
                    <a:pt x="438" y="1226"/>
                    <a:pt x="438" y="1226"/>
                  </a:cubicBezTo>
                  <a:cubicBezTo>
                    <a:pt x="439" y="1227"/>
                    <a:pt x="439" y="1227"/>
                    <a:pt x="439" y="1228"/>
                  </a:cubicBezTo>
                  <a:cubicBezTo>
                    <a:pt x="439" y="1226"/>
                    <a:pt x="439" y="1226"/>
                    <a:pt x="439" y="1226"/>
                  </a:cubicBezTo>
                  <a:cubicBezTo>
                    <a:pt x="439" y="1226"/>
                    <a:pt x="440" y="1226"/>
                    <a:pt x="441" y="1226"/>
                  </a:cubicBezTo>
                  <a:cubicBezTo>
                    <a:pt x="442" y="1226"/>
                    <a:pt x="444" y="1226"/>
                    <a:pt x="445" y="1226"/>
                  </a:cubicBezTo>
                  <a:cubicBezTo>
                    <a:pt x="447" y="1226"/>
                    <a:pt x="448" y="1225"/>
                    <a:pt x="450" y="1225"/>
                  </a:cubicBezTo>
                  <a:cubicBezTo>
                    <a:pt x="451" y="1225"/>
                    <a:pt x="453" y="1224"/>
                    <a:pt x="454" y="1224"/>
                  </a:cubicBezTo>
                  <a:cubicBezTo>
                    <a:pt x="455" y="1224"/>
                    <a:pt x="456" y="1223"/>
                    <a:pt x="456" y="1223"/>
                  </a:cubicBezTo>
                  <a:cubicBezTo>
                    <a:pt x="457" y="1223"/>
                    <a:pt x="457" y="1223"/>
                    <a:pt x="457" y="1223"/>
                  </a:cubicBezTo>
                  <a:cubicBezTo>
                    <a:pt x="457" y="1223"/>
                    <a:pt x="458" y="1222"/>
                    <a:pt x="458" y="1222"/>
                  </a:cubicBezTo>
                  <a:cubicBezTo>
                    <a:pt x="459" y="1222"/>
                    <a:pt x="459" y="1222"/>
                    <a:pt x="460" y="1222"/>
                  </a:cubicBezTo>
                  <a:cubicBezTo>
                    <a:pt x="460" y="1221"/>
                    <a:pt x="461" y="1221"/>
                    <a:pt x="461" y="1221"/>
                  </a:cubicBezTo>
                  <a:cubicBezTo>
                    <a:pt x="462" y="1221"/>
                    <a:pt x="462" y="1221"/>
                    <a:pt x="462" y="1220"/>
                  </a:cubicBezTo>
                  <a:cubicBezTo>
                    <a:pt x="462" y="1220"/>
                    <a:pt x="463" y="1220"/>
                    <a:pt x="463" y="1220"/>
                  </a:cubicBezTo>
                  <a:cubicBezTo>
                    <a:pt x="463" y="1220"/>
                    <a:pt x="464" y="1219"/>
                    <a:pt x="464" y="1219"/>
                  </a:cubicBezTo>
                  <a:cubicBezTo>
                    <a:pt x="464" y="1219"/>
                    <a:pt x="465" y="1218"/>
                    <a:pt x="465" y="1218"/>
                  </a:cubicBezTo>
                  <a:cubicBezTo>
                    <a:pt x="465" y="1218"/>
                    <a:pt x="466" y="1218"/>
                    <a:pt x="466" y="1217"/>
                  </a:cubicBezTo>
                  <a:cubicBezTo>
                    <a:pt x="466" y="1217"/>
                    <a:pt x="466" y="1217"/>
                    <a:pt x="467" y="1216"/>
                  </a:cubicBezTo>
                  <a:cubicBezTo>
                    <a:pt x="465" y="1218"/>
                    <a:pt x="464" y="1220"/>
                    <a:pt x="463" y="1221"/>
                  </a:cubicBezTo>
                  <a:cubicBezTo>
                    <a:pt x="462" y="1222"/>
                    <a:pt x="461" y="1224"/>
                    <a:pt x="461" y="1225"/>
                  </a:cubicBezTo>
                  <a:cubicBezTo>
                    <a:pt x="460" y="1226"/>
                    <a:pt x="459" y="1227"/>
                    <a:pt x="458" y="1228"/>
                  </a:cubicBezTo>
                  <a:cubicBezTo>
                    <a:pt x="457" y="1229"/>
                    <a:pt x="456" y="1230"/>
                    <a:pt x="456" y="1231"/>
                  </a:cubicBezTo>
                  <a:cubicBezTo>
                    <a:pt x="453" y="1234"/>
                    <a:pt x="453" y="1234"/>
                    <a:pt x="453" y="1234"/>
                  </a:cubicBezTo>
                  <a:cubicBezTo>
                    <a:pt x="449" y="1238"/>
                    <a:pt x="446" y="1242"/>
                    <a:pt x="442" y="1246"/>
                  </a:cubicBezTo>
                  <a:cubicBezTo>
                    <a:pt x="434" y="1253"/>
                    <a:pt x="427" y="1261"/>
                    <a:pt x="419" y="1268"/>
                  </a:cubicBezTo>
                  <a:cubicBezTo>
                    <a:pt x="412" y="1275"/>
                    <a:pt x="405" y="1282"/>
                    <a:pt x="398" y="1288"/>
                  </a:cubicBezTo>
                  <a:cubicBezTo>
                    <a:pt x="391" y="1295"/>
                    <a:pt x="385" y="1301"/>
                    <a:pt x="380" y="1308"/>
                  </a:cubicBezTo>
                  <a:cubicBezTo>
                    <a:pt x="377" y="1311"/>
                    <a:pt x="375" y="1314"/>
                    <a:pt x="373" y="1317"/>
                  </a:cubicBezTo>
                  <a:cubicBezTo>
                    <a:pt x="372" y="1319"/>
                    <a:pt x="371" y="1320"/>
                    <a:pt x="370" y="1322"/>
                  </a:cubicBezTo>
                  <a:cubicBezTo>
                    <a:pt x="369" y="1323"/>
                    <a:pt x="368" y="1325"/>
                    <a:pt x="367" y="1326"/>
                  </a:cubicBezTo>
                  <a:cubicBezTo>
                    <a:pt x="364" y="1332"/>
                    <a:pt x="361" y="1337"/>
                    <a:pt x="359" y="1342"/>
                  </a:cubicBezTo>
                  <a:cubicBezTo>
                    <a:pt x="358" y="1344"/>
                    <a:pt x="358" y="1346"/>
                    <a:pt x="357" y="1348"/>
                  </a:cubicBezTo>
                  <a:cubicBezTo>
                    <a:pt x="356" y="1349"/>
                    <a:pt x="356" y="1351"/>
                    <a:pt x="355" y="1352"/>
                  </a:cubicBezTo>
                  <a:cubicBezTo>
                    <a:pt x="355" y="1355"/>
                    <a:pt x="354" y="1356"/>
                    <a:pt x="354" y="1356"/>
                  </a:cubicBezTo>
                  <a:cubicBezTo>
                    <a:pt x="354" y="1356"/>
                    <a:pt x="355" y="1355"/>
                    <a:pt x="356" y="1352"/>
                  </a:cubicBezTo>
                  <a:cubicBezTo>
                    <a:pt x="356" y="1351"/>
                    <a:pt x="357" y="1350"/>
                    <a:pt x="358" y="1348"/>
                  </a:cubicBezTo>
                  <a:cubicBezTo>
                    <a:pt x="359" y="1346"/>
                    <a:pt x="360" y="1344"/>
                    <a:pt x="361" y="1342"/>
                  </a:cubicBezTo>
                  <a:cubicBezTo>
                    <a:pt x="363" y="1338"/>
                    <a:pt x="366" y="1333"/>
                    <a:pt x="370" y="1328"/>
                  </a:cubicBezTo>
                  <a:cubicBezTo>
                    <a:pt x="371" y="1327"/>
                    <a:pt x="372" y="1325"/>
                    <a:pt x="373" y="1324"/>
                  </a:cubicBezTo>
                  <a:cubicBezTo>
                    <a:pt x="374" y="1322"/>
                    <a:pt x="375" y="1321"/>
                    <a:pt x="376" y="1319"/>
                  </a:cubicBezTo>
                  <a:cubicBezTo>
                    <a:pt x="376" y="1319"/>
                    <a:pt x="377" y="1318"/>
                    <a:pt x="378" y="1317"/>
                  </a:cubicBezTo>
                  <a:cubicBezTo>
                    <a:pt x="378" y="1317"/>
                    <a:pt x="379" y="1316"/>
                    <a:pt x="379" y="1315"/>
                  </a:cubicBezTo>
                  <a:cubicBezTo>
                    <a:pt x="381" y="1313"/>
                    <a:pt x="382" y="1312"/>
                    <a:pt x="383" y="1310"/>
                  </a:cubicBezTo>
                  <a:cubicBezTo>
                    <a:pt x="383" y="1310"/>
                    <a:pt x="383" y="1310"/>
                    <a:pt x="383" y="1310"/>
                  </a:cubicBezTo>
                  <a:cubicBezTo>
                    <a:pt x="383" y="1310"/>
                    <a:pt x="383" y="1310"/>
                    <a:pt x="383" y="1311"/>
                  </a:cubicBezTo>
                  <a:cubicBezTo>
                    <a:pt x="383" y="1312"/>
                    <a:pt x="383" y="1313"/>
                    <a:pt x="382" y="1314"/>
                  </a:cubicBezTo>
                  <a:cubicBezTo>
                    <a:pt x="382" y="1315"/>
                    <a:pt x="382" y="1316"/>
                    <a:pt x="382" y="1318"/>
                  </a:cubicBezTo>
                  <a:cubicBezTo>
                    <a:pt x="382" y="1319"/>
                    <a:pt x="381" y="1320"/>
                    <a:pt x="381" y="1321"/>
                  </a:cubicBezTo>
                  <a:cubicBezTo>
                    <a:pt x="381" y="1322"/>
                    <a:pt x="381" y="1322"/>
                    <a:pt x="381" y="1322"/>
                  </a:cubicBezTo>
                  <a:cubicBezTo>
                    <a:pt x="381" y="1322"/>
                    <a:pt x="381" y="1322"/>
                    <a:pt x="381" y="1322"/>
                  </a:cubicBezTo>
                  <a:cubicBezTo>
                    <a:pt x="372" y="1338"/>
                    <a:pt x="378" y="1352"/>
                    <a:pt x="385" y="1367"/>
                  </a:cubicBezTo>
                  <a:cubicBezTo>
                    <a:pt x="396" y="1354"/>
                    <a:pt x="392" y="1339"/>
                    <a:pt x="384" y="1325"/>
                  </a:cubicBezTo>
                  <a:cubicBezTo>
                    <a:pt x="384" y="1324"/>
                    <a:pt x="384" y="1323"/>
                    <a:pt x="384" y="1322"/>
                  </a:cubicBezTo>
                  <a:cubicBezTo>
                    <a:pt x="385" y="1321"/>
                    <a:pt x="385" y="1319"/>
                    <a:pt x="385" y="1318"/>
                  </a:cubicBezTo>
                  <a:cubicBezTo>
                    <a:pt x="385" y="1317"/>
                    <a:pt x="385" y="1316"/>
                    <a:pt x="386" y="1315"/>
                  </a:cubicBezTo>
                  <a:cubicBezTo>
                    <a:pt x="386" y="1313"/>
                    <a:pt x="386" y="1312"/>
                    <a:pt x="386" y="1311"/>
                  </a:cubicBezTo>
                  <a:cubicBezTo>
                    <a:pt x="387" y="1310"/>
                    <a:pt x="387" y="1309"/>
                    <a:pt x="387" y="1309"/>
                  </a:cubicBezTo>
                  <a:cubicBezTo>
                    <a:pt x="387" y="1308"/>
                    <a:pt x="387" y="1308"/>
                    <a:pt x="387" y="1308"/>
                  </a:cubicBezTo>
                  <a:cubicBezTo>
                    <a:pt x="387" y="1308"/>
                    <a:pt x="387" y="1307"/>
                    <a:pt x="387" y="1307"/>
                  </a:cubicBezTo>
                  <a:cubicBezTo>
                    <a:pt x="387" y="1307"/>
                    <a:pt x="387" y="1306"/>
                    <a:pt x="387" y="1306"/>
                  </a:cubicBezTo>
                  <a:cubicBezTo>
                    <a:pt x="387" y="1306"/>
                    <a:pt x="387" y="1306"/>
                    <a:pt x="387" y="1305"/>
                  </a:cubicBezTo>
                  <a:cubicBezTo>
                    <a:pt x="392" y="1301"/>
                    <a:pt x="396" y="1296"/>
                    <a:pt x="401" y="1291"/>
                  </a:cubicBezTo>
                  <a:cubicBezTo>
                    <a:pt x="408" y="1284"/>
                    <a:pt x="415" y="1278"/>
                    <a:pt x="422" y="1271"/>
                  </a:cubicBezTo>
                  <a:cubicBezTo>
                    <a:pt x="430" y="1264"/>
                    <a:pt x="437" y="1256"/>
                    <a:pt x="445" y="1249"/>
                  </a:cubicBezTo>
                  <a:cubicBezTo>
                    <a:pt x="449" y="1245"/>
                    <a:pt x="452" y="1241"/>
                    <a:pt x="456" y="1237"/>
                  </a:cubicBezTo>
                  <a:cubicBezTo>
                    <a:pt x="459" y="1233"/>
                    <a:pt x="459" y="1233"/>
                    <a:pt x="459" y="1233"/>
                  </a:cubicBezTo>
                  <a:cubicBezTo>
                    <a:pt x="459" y="1232"/>
                    <a:pt x="460" y="1231"/>
                    <a:pt x="461" y="1230"/>
                  </a:cubicBezTo>
                  <a:cubicBezTo>
                    <a:pt x="462" y="1229"/>
                    <a:pt x="463" y="1228"/>
                    <a:pt x="464" y="1227"/>
                  </a:cubicBezTo>
                  <a:cubicBezTo>
                    <a:pt x="465" y="1226"/>
                    <a:pt x="465" y="1225"/>
                    <a:pt x="466" y="1224"/>
                  </a:cubicBezTo>
                  <a:cubicBezTo>
                    <a:pt x="473" y="1215"/>
                    <a:pt x="479" y="1206"/>
                    <a:pt x="484" y="1197"/>
                  </a:cubicBezTo>
                  <a:cubicBezTo>
                    <a:pt x="486" y="1194"/>
                    <a:pt x="488" y="1191"/>
                    <a:pt x="489" y="1189"/>
                  </a:cubicBezTo>
                  <a:cubicBezTo>
                    <a:pt x="489" y="1189"/>
                    <a:pt x="489" y="1189"/>
                    <a:pt x="489" y="1190"/>
                  </a:cubicBezTo>
                  <a:cubicBezTo>
                    <a:pt x="489" y="1190"/>
                    <a:pt x="489" y="1191"/>
                    <a:pt x="489" y="1192"/>
                  </a:cubicBezTo>
                  <a:cubicBezTo>
                    <a:pt x="489" y="1192"/>
                    <a:pt x="489" y="1193"/>
                    <a:pt x="489" y="1194"/>
                  </a:cubicBezTo>
                  <a:cubicBezTo>
                    <a:pt x="489" y="1195"/>
                    <a:pt x="488" y="1196"/>
                    <a:pt x="488" y="1196"/>
                  </a:cubicBezTo>
                  <a:cubicBezTo>
                    <a:pt x="488" y="1197"/>
                    <a:pt x="488" y="1197"/>
                    <a:pt x="488" y="1198"/>
                  </a:cubicBezTo>
                  <a:cubicBezTo>
                    <a:pt x="488" y="1198"/>
                    <a:pt x="488" y="1199"/>
                    <a:pt x="488" y="1199"/>
                  </a:cubicBezTo>
                  <a:cubicBezTo>
                    <a:pt x="488" y="1201"/>
                    <a:pt x="488" y="1204"/>
                    <a:pt x="488" y="1206"/>
                  </a:cubicBezTo>
                  <a:cubicBezTo>
                    <a:pt x="488" y="1208"/>
                    <a:pt x="488" y="1211"/>
                    <a:pt x="488" y="1213"/>
                  </a:cubicBezTo>
                  <a:cubicBezTo>
                    <a:pt x="488" y="1218"/>
                    <a:pt x="489" y="1224"/>
                    <a:pt x="489" y="1229"/>
                  </a:cubicBezTo>
                  <a:cubicBezTo>
                    <a:pt x="489" y="1234"/>
                    <a:pt x="489" y="1239"/>
                    <a:pt x="490" y="1244"/>
                  </a:cubicBezTo>
                  <a:cubicBezTo>
                    <a:pt x="489" y="1244"/>
                    <a:pt x="489" y="1244"/>
                    <a:pt x="488" y="1245"/>
                  </a:cubicBezTo>
                  <a:cubicBezTo>
                    <a:pt x="488" y="1245"/>
                    <a:pt x="487" y="1245"/>
                    <a:pt x="486" y="1246"/>
                  </a:cubicBezTo>
                  <a:cubicBezTo>
                    <a:pt x="486" y="1246"/>
                    <a:pt x="486" y="1246"/>
                    <a:pt x="485" y="1247"/>
                  </a:cubicBezTo>
                  <a:cubicBezTo>
                    <a:pt x="485" y="1247"/>
                    <a:pt x="485" y="1247"/>
                    <a:pt x="485" y="1247"/>
                  </a:cubicBezTo>
                  <a:cubicBezTo>
                    <a:pt x="484" y="1247"/>
                    <a:pt x="484" y="1247"/>
                    <a:pt x="484" y="1248"/>
                  </a:cubicBezTo>
                  <a:cubicBezTo>
                    <a:pt x="483" y="1248"/>
                    <a:pt x="482" y="1249"/>
                    <a:pt x="481" y="1250"/>
                  </a:cubicBezTo>
                  <a:cubicBezTo>
                    <a:pt x="480" y="1251"/>
                    <a:pt x="479" y="1252"/>
                    <a:pt x="478" y="1253"/>
                  </a:cubicBezTo>
                  <a:cubicBezTo>
                    <a:pt x="476" y="1254"/>
                    <a:pt x="474" y="1257"/>
                    <a:pt x="472" y="1259"/>
                  </a:cubicBezTo>
                  <a:cubicBezTo>
                    <a:pt x="472" y="1259"/>
                    <a:pt x="472" y="1259"/>
                    <a:pt x="472" y="1259"/>
                  </a:cubicBezTo>
                  <a:cubicBezTo>
                    <a:pt x="471" y="1259"/>
                    <a:pt x="471" y="1259"/>
                    <a:pt x="471" y="1259"/>
                  </a:cubicBezTo>
                  <a:cubicBezTo>
                    <a:pt x="454" y="1254"/>
                    <a:pt x="447" y="1276"/>
                    <a:pt x="452" y="1288"/>
                  </a:cubicBezTo>
                  <a:cubicBezTo>
                    <a:pt x="459" y="1281"/>
                    <a:pt x="477" y="1275"/>
                    <a:pt x="473" y="1261"/>
                  </a:cubicBezTo>
                  <a:cubicBezTo>
                    <a:pt x="473" y="1261"/>
                    <a:pt x="473" y="1260"/>
                    <a:pt x="474" y="1260"/>
                  </a:cubicBezTo>
                  <a:cubicBezTo>
                    <a:pt x="476" y="1258"/>
                    <a:pt x="478" y="1256"/>
                    <a:pt x="480" y="1254"/>
                  </a:cubicBezTo>
                  <a:cubicBezTo>
                    <a:pt x="481" y="1253"/>
                    <a:pt x="482" y="1252"/>
                    <a:pt x="483" y="1252"/>
                  </a:cubicBezTo>
                  <a:cubicBezTo>
                    <a:pt x="484" y="1251"/>
                    <a:pt x="485" y="1250"/>
                    <a:pt x="485" y="1249"/>
                  </a:cubicBezTo>
                  <a:cubicBezTo>
                    <a:pt x="486" y="1249"/>
                    <a:pt x="486" y="1249"/>
                    <a:pt x="486" y="1249"/>
                  </a:cubicBezTo>
                  <a:cubicBezTo>
                    <a:pt x="486" y="1249"/>
                    <a:pt x="486" y="1248"/>
                    <a:pt x="487" y="1248"/>
                  </a:cubicBezTo>
                  <a:cubicBezTo>
                    <a:pt x="487" y="1248"/>
                    <a:pt x="487" y="1247"/>
                    <a:pt x="487" y="1247"/>
                  </a:cubicBezTo>
                  <a:cubicBezTo>
                    <a:pt x="488" y="1246"/>
                    <a:pt x="489" y="1246"/>
                    <a:pt x="489" y="1245"/>
                  </a:cubicBezTo>
                  <a:cubicBezTo>
                    <a:pt x="489" y="1245"/>
                    <a:pt x="489" y="1245"/>
                    <a:pt x="490" y="1245"/>
                  </a:cubicBezTo>
                  <a:cubicBezTo>
                    <a:pt x="490" y="1245"/>
                    <a:pt x="490" y="1245"/>
                    <a:pt x="490" y="1245"/>
                  </a:cubicBezTo>
                  <a:cubicBezTo>
                    <a:pt x="490" y="1247"/>
                    <a:pt x="490" y="1250"/>
                    <a:pt x="490" y="1252"/>
                  </a:cubicBezTo>
                  <a:cubicBezTo>
                    <a:pt x="490" y="1254"/>
                    <a:pt x="490" y="1257"/>
                    <a:pt x="490" y="1259"/>
                  </a:cubicBezTo>
                  <a:cubicBezTo>
                    <a:pt x="490" y="1259"/>
                    <a:pt x="490" y="1260"/>
                    <a:pt x="490" y="1260"/>
                  </a:cubicBezTo>
                  <a:cubicBezTo>
                    <a:pt x="489" y="1261"/>
                    <a:pt x="489" y="1261"/>
                    <a:pt x="490" y="1261"/>
                  </a:cubicBezTo>
                  <a:cubicBezTo>
                    <a:pt x="490" y="1262"/>
                    <a:pt x="490" y="1263"/>
                    <a:pt x="490" y="1264"/>
                  </a:cubicBezTo>
                  <a:cubicBezTo>
                    <a:pt x="490" y="1266"/>
                    <a:pt x="490" y="1267"/>
                    <a:pt x="490" y="1268"/>
                  </a:cubicBezTo>
                  <a:cubicBezTo>
                    <a:pt x="490" y="1271"/>
                    <a:pt x="490" y="1272"/>
                    <a:pt x="490" y="1272"/>
                  </a:cubicBezTo>
                  <a:cubicBezTo>
                    <a:pt x="490" y="1272"/>
                    <a:pt x="490" y="1271"/>
                    <a:pt x="491" y="1268"/>
                  </a:cubicBezTo>
                  <a:cubicBezTo>
                    <a:pt x="491" y="1268"/>
                    <a:pt x="491" y="1267"/>
                    <a:pt x="491" y="1266"/>
                  </a:cubicBezTo>
                  <a:cubicBezTo>
                    <a:pt x="491" y="1266"/>
                    <a:pt x="491" y="1265"/>
                    <a:pt x="491" y="1264"/>
                  </a:cubicBezTo>
                  <a:cubicBezTo>
                    <a:pt x="492" y="1263"/>
                    <a:pt x="492" y="1262"/>
                    <a:pt x="492" y="1262"/>
                  </a:cubicBezTo>
                  <a:cubicBezTo>
                    <a:pt x="492" y="1261"/>
                    <a:pt x="492" y="1261"/>
                    <a:pt x="492" y="1260"/>
                  </a:cubicBezTo>
                  <a:cubicBezTo>
                    <a:pt x="492" y="1260"/>
                    <a:pt x="492" y="1259"/>
                    <a:pt x="492" y="1259"/>
                  </a:cubicBezTo>
                  <a:cubicBezTo>
                    <a:pt x="492" y="1257"/>
                    <a:pt x="492" y="1254"/>
                    <a:pt x="492" y="1252"/>
                  </a:cubicBezTo>
                  <a:cubicBezTo>
                    <a:pt x="492" y="1250"/>
                    <a:pt x="492" y="1247"/>
                    <a:pt x="492" y="1245"/>
                  </a:cubicBezTo>
                  <a:cubicBezTo>
                    <a:pt x="492" y="1240"/>
                    <a:pt x="492" y="1234"/>
                    <a:pt x="491" y="1229"/>
                  </a:cubicBezTo>
                  <a:cubicBezTo>
                    <a:pt x="491" y="1227"/>
                    <a:pt x="491" y="1226"/>
                    <a:pt x="491" y="1224"/>
                  </a:cubicBezTo>
                  <a:cubicBezTo>
                    <a:pt x="491" y="1224"/>
                    <a:pt x="491" y="1224"/>
                    <a:pt x="491" y="1225"/>
                  </a:cubicBezTo>
                  <a:cubicBezTo>
                    <a:pt x="492" y="1225"/>
                    <a:pt x="492" y="1225"/>
                    <a:pt x="492" y="1225"/>
                  </a:cubicBezTo>
                  <a:cubicBezTo>
                    <a:pt x="492" y="1226"/>
                    <a:pt x="493" y="1226"/>
                    <a:pt x="493" y="1226"/>
                  </a:cubicBezTo>
                  <a:cubicBezTo>
                    <a:pt x="493" y="1226"/>
                    <a:pt x="494" y="1227"/>
                    <a:pt x="494" y="1227"/>
                  </a:cubicBezTo>
                  <a:cubicBezTo>
                    <a:pt x="496" y="1228"/>
                    <a:pt x="499" y="1230"/>
                    <a:pt x="503" y="1231"/>
                  </a:cubicBezTo>
                  <a:cubicBezTo>
                    <a:pt x="506" y="1233"/>
                    <a:pt x="509" y="1234"/>
                    <a:pt x="512" y="1235"/>
                  </a:cubicBezTo>
                  <a:cubicBezTo>
                    <a:pt x="511" y="1235"/>
                    <a:pt x="511" y="1235"/>
                    <a:pt x="511" y="1236"/>
                  </a:cubicBezTo>
                  <a:cubicBezTo>
                    <a:pt x="511" y="1239"/>
                    <a:pt x="511" y="1239"/>
                    <a:pt x="511" y="1239"/>
                  </a:cubicBezTo>
                  <a:cubicBezTo>
                    <a:pt x="510" y="1254"/>
                    <a:pt x="524" y="1265"/>
                    <a:pt x="539" y="1261"/>
                  </a:cubicBezTo>
                  <a:cubicBezTo>
                    <a:pt x="533" y="1250"/>
                    <a:pt x="531" y="1228"/>
                    <a:pt x="515" y="1234"/>
                  </a:cubicBezTo>
                  <a:cubicBezTo>
                    <a:pt x="514" y="1234"/>
                    <a:pt x="514" y="1234"/>
                    <a:pt x="514" y="1234"/>
                  </a:cubicBezTo>
                  <a:cubicBezTo>
                    <a:pt x="511" y="1232"/>
                    <a:pt x="507" y="1230"/>
                    <a:pt x="504" y="1229"/>
                  </a:cubicBezTo>
                  <a:cubicBezTo>
                    <a:pt x="500" y="1228"/>
                    <a:pt x="497" y="1226"/>
                    <a:pt x="495" y="1225"/>
                  </a:cubicBezTo>
                  <a:cubicBezTo>
                    <a:pt x="495" y="1225"/>
                    <a:pt x="495" y="1224"/>
                    <a:pt x="494" y="1224"/>
                  </a:cubicBezTo>
                  <a:cubicBezTo>
                    <a:pt x="494" y="1224"/>
                    <a:pt x="494" y="1224"/>
                    <a:pt x="494" y="1224"/>
                  </a:cubicBezTo>
                  <a:cubicBezTo>
                    <a:pt x="493" y="1223"/>
                    <a:pt x="493" y="1223"/>
                    <a:pt x="493" y="1223"/>
                  </a:cubicBezTo>
                  <a:cubicBezTo>
                    <a:pt x="493" y="1223"/>
                    <a:pt x="492" y="1223"/>
                    <a:pt x="492" y="1223"/>
                  </a:cubicBezTo>
                  <a:cubicBezTo>
                    <a:pt x="492" y="1222"/>
                    <a:pt x="491" y="1222"/>
                    <a:pt x="491" y="1221"/>
                  </a:cubicBezTo>
                  <a:cubicBezTo>
                    <a:pt x="491" y="1219"/>
                    <a:pt x="491" y="1216"/>
                    <a:pt x="491" y="1213"/>
                  </a:cubicBezTo>
                  <a:cubicBezTo>
                    <a:pt x="491" y="1211"/>
                    <a:pt x="491" y="1208"/>
                    <a:pt x="491" y="1206"/>
                  </a:cubicBezTo>
                  <a:cubicBezTo>
                    <a:pt x="490" y="1204"/>
                    <a:pt x="490" y="1201"/>
                    <a:pt x="491" y="1199"/>
                  </a:cubicBezTo>
                  <a:cubicBezTo>
                    <a:pt x="491" y="1198"/>
                    <a:pt x="491" y="1197"/>
                    <a:pt x="491" y="1197"/>
                  </a:cubicBezTo>
                  <a:cubicBezTo>
                    <a:pt x="491" y="1196"/>
                    <a:pt x="491" y="1195"/>
                    <a:pt x="490" y="1194"/>
                  </a:cubicBezTo>
                  <a:cubicBezTo>
                    <a:pt x="490" y="1192"/>
                    <a:pt x="490" y="1191"/>
                    <a:pt x="490" y="1190"/>
                  </a:cubicBezTo>
                  <a:cubicBezTo>
                    <a:pt x="490" y="1189"/>
                    <a:pt x="490" y="1188"/>
                    <a:pt x="490" y="1188"/>
                  </a:cubicBezTo>
                  <a:cubicBezTo>
                    <a:pt x="491" y="1186"/>
                    <a:pt x="492" y="1185"/>
                    <a:pt x="493" y="1183"/>
                  </a:cubicBezTo>
                  <a:cubicBezTo>
                    <a:pt x="495" y="1181"/>
                    <a:pt x="496" y="1179"/>
                    <a:pt x="498" y="1177"/>
                  </a:cubicBezTo>
                  <a:cubicBezTo>
                    <a:pt x="499" y="1175"/>
                    <a:pt x="501" y="1173"/>
                    <a:pt x="502" y="1171"/>
                  </a:cubicBezTo>
                  <a:cubicBezTo>
                    <a:pt x="511" y="1160"/>
                    <a:pt x="520" y="1150"/>
                    <a:pt x="529" y="1141"/>
                  </a:cubicBezTo>
                  <a:cubicBezTo>
                    <a:pt x="529" y="1141"/>
                    <a:pt x="529" y="1142"/>
                    <a:pt x="529" y="1142"/>
                  </a:cubicBezTo>
                  <a:cubicBezTo>
                    <a:pt x="529" y="1143"/>
                    <a:pt x="529" y="1143"/>
                    <a:pt x="529" y="1144"/>
                  </a:cubicBezTo>
                  <a:cubicBezTo>
                    <a:pt x="530" y="1145"/>
                    <a:pt x="530" y="1146"/>
                    <a:pt x="530" y="1147"/>
                  </a:cubicBezTo>
                  <a:cubicBezTo>
                    <a:pt x="530" y="1148"/>
                    <a:pt x="531" y="1149"/>
                    <a:pt x="531" y="1150"/>
                  </a:cubicBezTo>
                  <a:cubicBezTo>
                    <a:pt x="531" y="1150"/>
                    <a:pt x="531" y="1150"/>
                    <a:pt x="531" y="1150"/>
                  </a:cubicBezTo>
                  <a:cubicBezTo>
                    <a:pt x="530" y="1150"/>
                    <a:pt x="530" y="1150"/>
                    <a:pt x="530" y="1150"/>
                  </a:cubicBezTo>
                  <a:cubicBezTo>
                    <a:pt x="527" y="1164"/>
                    <a:pt x="538" y="1171"/>
                    <a:pt x="550" y="1179"/>
                  </a:cubicBezTo>
                  <a:cubicBezTo>
                    <a:pt x="556" y="1166"/>
                    <a:pt x="548" y="1157"/>
                    <a:pt x="535" y="1151"/>
                  </a:cubicBezTo>
                  <a:cubicBezTo>
                    <a:pt x="535" y="1150"/>
                    <a:pt x="534" y="1149"/>
                    <a:pt x="534" y="1149"/>
                  </a:cubicBezTo>
                  <a:cubicBezTo>
                    <a:pt x="534" y="1148"/>
                    <a:pt x="534" y="1147"/>
                    <a:pt x="533" y="1146"/>
                  </a:cubicBezTo>
                  <a:cubicBezTo>
                    <a:pt x="533" y="1145"/>
                    <a:pt x="533" y="1144"/>
                    <a:pt x="533" y="1144"/>
                  </a:cubicBezTo>
                  <a:cubicBezTo>
                    <a:pt x="533" y="1143"/>
                    <a:pt x="532" y="1142"/>
                    <a:pt x="532" y="1141"/>
                  </a:cubicBezTo>
                  <a:cubicBezTo>
                    <a:pt x="532" y="1140"/>
                    <a:pt x="532" y="1140"/>
                    <a:pt x="532" y="1139"/>
                  </a:cubicBezTo>
                  <a:cubicBezTo>
                    <a:pt x="532" y="1139"/>
                    <a:pt x="532" y="1139"/>
                    <a:pt x="532" y="1139"/>
                  </a:cubicBezTo>
                  <a:cubicBezTo>
                    <a:pt x="532" y="1138"/>
                    <a:pt x="532" y="1138"/>
                    <a:pt x="532" y="1138"/>
                  </a:cubicBezTo>
                  <a:cubicBezTo>
                    <a:pt x="533" y="1137"/>
                    <a:pt x="534" y="1136"/>
                    <a:pt x="535" y="1135"/>
                  </a:cubicBezTo>
                  <a:cubicBezTo>
                    <a:pt x="550" y="1134"/>
                    <a:pt x="565" y="1130"/>
                    <a:pt x="576" y="1124"/>
                  </a:cubicBezTo>
                  <a:cubicBezTo>
                    <a:pt x="602" y="1111"/>
                    <a:pt x="617" y="1104"/>
                    <a:pt x="617" y="1104"/>
                  </a:cubicBezTo>
                  <a:cubicBezTo>
                    <a:pt x="618" y="1104"/>
                    <a:pt x="623" y="1110"/>
                    <a:pt x="631" y="1114"/>
                  </a:cubicBezTo>
                  <a:cubicBezTo>
                    <a:pt x="640" y="1119"/>
                    <a:pt x="650" y="1123"/>
                    <a:pt x="650" y="1123"/>
                  </a:cubicBezTo>
                  <a:cubicBezTo>
                    <a:pt x="633" y="1153"/>
                    <a:pt x="595" y="1212"/>
                    <a:pt x="563" y="1192"/>
                  </a:cubicBezTo>
                  <a:cubicBezTo>
                    <a:pt x="592" y="1223"/>
                    <a:pt x="629" y="1181"/>
                    <a:pt x="655" y="1150"/>
                  </a:cubicBezTo>
                  <a:cubicBezTo>
                    <a:pt x="675" y="1128"/>
                    <a:pt x="669" y="1129"/>
                    <a:pt x="697" y="1139"/>
                  </a:cubicBezTo>
                  <a:cubicBezTo>
                    <a:pt x="718" y="1146"/>
                    <a:pt x="741" y="1158"/>
                    <a:pt x="764" y="1160"/>
                  </a:cubicBezTo>
                  <a:cubicBezTo>
                    <a:pt x="783" y="1162"/>
                    <a:pt x="798" y="1153"/>
                    <a:pt x="816" y="1154"/>
                  </a:cubicBezTo>
                  <a:cubicBezTo>
                    <a:pt x="835" y="1156"/>
                    <a:pt x="842" y="1166"/>
                    <a:pt x="862" y="1162"/>
                  </a:cubicBezTo>
                  <a:cubicBezTo>
                    <a:pt x="889" y="1158"/>
                    <a:pt x="921" y="1132"/>
                    <a:pt x="938" y="1169"/>
                  </a:cubicBezTo>
                  <a:cubicBezTo>
                    <a:pt x="914" y="1188"/>
                    <a:pt x="893" y="1206"/>
                    <a:pt x="873" y="1232"/>
                  </a:cubicBezTo>
                  <a:cubicBezTo>
                    <a:pt x="870" y="1233"/>
                    <a:pt x="869" y="1234"/>
                    <a:pt x="868" y="1235"/>
                  </a:cubicBezTo>
                  <a:cubicBezTo>
                    <a:pt x="867" y="1235"/>
                    <a:pt x="866" y="1236"/>
                    <a:pt x="864" y="1237"/>
                  </a:cubicBezTo>
                  <a:cubicBezTo>
                    <a:pt x="863" y="1238"/>
                    <a:pt x="862" y="1238"/>
                    <a:pt x="860" y="1239"/>
                  </a:cubicBezTo>
                  <a:cubicBezTo>
                    <a:pt x="855" y="1242"/>
                    <a:pt x="849" y="1246"/>
                    <a:pt x="843" y="1250"/>
                  </a:cubicBezTo>
                  <a:cubicBezTo>
                    <a:pt x="838" y="1253"/>
                    <a:pt x="831" y="1258"/>
                    <a:pt x="826" y="1263"/>
                  </a:cubicBezTo>
                  <a:cubicBezTo>
                    <a:pt x="825" y="1264"/>
                    <a:pt x="824" y="1264"/>
                    <a:pt x="823" y="1265"/>
                  </a:cubicBezTo>
                  <a:cubicBezTo>
                    <a:pt x="823" y="1266"/>
                    <a:pt x="822" y="1266"/>
                    <a:pt x="821" y="1267"/>
                  </a:cubicBezTo>
                  <a:cubicBezTo>
                    <a:pt x="820" y="1268"/>
                    <a:pt x="820" y="1268"/>
                    <a:pt x="820" y="1268"/>
                  </a:cubicBezTo>
                  <a:cubicBezTo>
                    <a:pt x="820" y="1268"/>
                    <a:pt x="820" y="1268"/>
                    <a:pt x="820" y="1268"/>
                  </a:cubicBezTo>
                  <a:cubicBezTo>
                    <a:pt x="820" y="1268"/>
                    <a:pt x="820" y="1268"/>
                    <a:pt x="820" y="1268"/>
                  </a:cubicBezTo>
                  <a:cubicBezTo>
                    <a:pt x="819" y="1269"/>
                    <a:pt x="819" y="1269"/>
                    <a:pt x="819" y="1269"/>
                  </a:cubicBezTo>
                  <a:cubicBezTo>
                    <a:pt x="819" y="1269"/>
                    <a:pt x="819" y="1269"/>
                    <a:pt x="819" y="1269"/>
                  </a:cubicBezTo>
                  <a:cubicBezTo>
                    <a:pt x="819" y="1269"/>
                    <a:pt x="818" y="1269"/>
                    <a:pt x="818" y="1270"/>
                  </a:cubicBezTo>
                  <a:cubicBezTo>
                    <a:pt x="817" y="1270"/>
                    <a:pt x="816" y="1271"/>
                    <a:pt x="814" y="1271"/>
                  </a:cubicBezTo>
                  <a:cubicBezTo>
                    <a:pt x="814" y="1272"/>
                    <a:pt x="813" y="1272"/>
                    <a:pt x="812" y="1272"/>
                  </a:cubicBezTo>
                  <a:cubicBezTo>
                    <a:pt x="812" y="1272"/>
                    <a:pt x="811" y="1272"/>
                    <a:pt x="811" y="1272"/>
                  </a:cubicBezTo>
                  <a:cubicBezTo>
                    <a:pt x="811" y="1273"/>
                    <a:pt x="810" y="1273"/>
                    <a:pt x="810" y="1273"/>
                  </a:cubicBezTo>
                  <a:cubicBezTo>
                    <a:pt x="806" y="1274"/>
                    <a:pt x="802" y="1274"/>
                    <a:pt x="798" y="1274"/>
                  </a:cubicBezTo>
                  <a:cubicBezTo>
                    <a:pt x="797" y="1274"/>
                    <a:pt x="797" y="1274"/>
                    <a:pt x="796" y="1274"/>
                  </a:cubicBezTo>
                  <a:cubicBezTo>
                    <a:pt x="796" y="1274"/>
                    <a:pt x="795" y="1274"/>
                    <a:pt x="795" y="1274"/>
                  </a:cubicBezTo>
                  <a:cubicBezTo>
                    <a:pt x="793" y="1274"/>
                    <a:pt x="792" y="1273"/>
                    <a:pt x="791" y="1273"/>
                  </a:cubicBezTo>
                  <a:cubicBezTo>
                    <a:pt x="789" y="1273"/>
                    <a:pt x="786" y="1273"/>
                    <a:pt x="784" y="1272"/>
                  </a:cubicBezTo>
                  <a:cubicBezTo>
                    <a:pt x="781" y="1272"/>
                    <a:pt x="779" y="1272"/>
                    <a:pt x="777" y="1272"/>
                  </a:cubicBezTo>
                  <a:cubicBezTo>
                    <a:pt x="775" y="1272"/>
                    <a:pt x="773" y="1272"/>
                    <a:pt x="771" y="1272"/>
                  </a:cubicBezTo>
                  <a:cubicBezTo>
                    <a:pt x="771" y="1272"/>
                    <a:pt x="771" y="1272"/>
                    <a:pt x="771" y="1271"/>
                  </a:cubicBezTo>
                  <a:cubicBezTo>
                    <a:pt x="770" y="1271"/>
                    <a:pt x="770" y="1271"/>
                    <a:pt x="770" y="1271"/>
                  </a:cubicBezTo>
                  <a:cubicBezTo>
                    <a:pt x="770" y="1271"/>
                    <a:pt x="770" y="1270"/>
                    <a:pt x="770" y="1270"/>
                  </a:cubicBezTo>
                  <a:cubicBezTo>
                    <a:pt x="769" y="1270"/>
                    <a:pt x="769" y="1270"/>
                    <a:pt x="769" y="1270"/>
                  </a:cubicBezTo>
                  <a:cubicBezTo>
                    <a:pt x="769" y="1269"/>
                    <a:pt x="769" y="1269"/>
                    <a:pt x="768" y="1269"/>
                  </a:cubicBezTo>
                  <a:cubicBezTo>
                    <a:pt x="767" y="1267"/>
                    <a:pt x="765" y="1265"/>
                    <a:pt x="764" y="1262"/>
                  </a:cubicBezTo>
                  <a:cubicBezTo>
                    <a:pt x="762" y="1259"/>
                    <a:pt x="761" y="1257"/>
                    <a:pt x="759" y="1254"/>
                  </a:cubicBezTo>
                  <a:cubicBezTo>
                    <a:pt x="759" y="1254"/>
                    <a:pt x="759" y="1253"/>
                    <a:pt x="759" y="1253"/>
                  </a:cubicBezTo>
                  <a:cubicBezTo>
                    <a:pt x="761" y="1239"/>
                    <a:pt x="744" y="1239"/>
                    <a:pt x="734" y="1235"/>
                  </a:cubicBezTo>
                  <a:cubicBezTo>
                    <a:pt x="733" y="1248"/>
                    <a:pt x="744" y="1259"/>
                    <a:pt x="755" y="1257"/>
                  </a:cubicBezTo>
                  <a:cubicBezTo>
                    <a:pt x="758" y="1257"/>
                    <a:pt x="758" y="1257"/>
                    <a:pt x="758" y="1257"/>
                  </a:cubicBezTo>
                  <a:cubicBezTo>
                    <a:pt x="758" y="1257"/>
                    <a:pt x="758" y="1256"/>
                    <a:pt x="758" y="1256"/>
                  </a:cubicBezTo>
                  <a:cubicBezTo>
                    <a:pt x="760" y="1258"/>
                    <a:pt x="761" y="1261"/>
                    <a:pt x="762" y="1263"/>
                  </a:cubicBezTo>
                  <a:cubicBezTo>
                    <a:pt x="764" y="1266"/>
                    <a:pt x="765" y="1268"/>
                    <a:pt x="767" y="1270"/>
                  </a:cubicBezTo>
                  <a:cubicBezTo>
                    <a:pt x="767" y="1271"/>
                    <a:pt x="767" y="1271"/>
                    <a:pt x="768" y="1271"/>
                  </a:cubicBezTo>
                  <a:cubicBezTo>
                    <a:pt x="768" y="1271"/>
                    <a:pt x="768" y="1272"/>
                    <a:pt x="768" y="1272"/>
                  </a:cubicBezTo>
                  <a:cubicBezTo>
                    <a:pt x="769" y="1272"/>
                    <a:pt x="769" y="1272"/>
                    <a:pt x="769" y="1272"/>
                  </a:cubicBezTo>
                  <a:cubicBezTo>
                    <a:pt x="769" y="1272"/>
                    <a:pt x="769" y="1272"/>
                    <a:pt x="769" y="1272"/>
                  </a:cubicBezTo>
                  <a:cubicBezTo>
                    <a:pt x="765" y="1273"/>
                    <a:pt x="761" y="1274"/>
                    <a:pt x="758" y="1275"/>
                  </a:cubicBezTo>
                  <a:cubicBezTo>
                    <a:pt x="757" y="1275"/>
                    <a:pt x="757" y="1276"/>
                    <a:pt x="756" y="1276"/>
                  </a:cubicBezTo>
                  <a:cubicBezTo>
                    <a:pt x="756" y="1276"/>
                    <a:pt x="756" y="1276"/>
                    <a:pt x="755" y="1276"/>
                  </a:cubicBezTo>
                  <a:cubicBezTo>
                    <a:pt x="754" y="1277"/>
                    <a:pt x="754" y="1277"/>
                    <a:pt x="753" y="1277"/>
                  </a:cubicBezTo>
                  <a:cubicBezTo>
                    <a:pt x="752" y="1278"/>
                    <a:pt x="751" y="1279"/>
                    <a:pt x="750" y="1279"/>
                  </a:cubicBezTo>
                  <a:cubicBezTo>
                    <a:pt x="750" y="1279"/>
                    <a:pt x="750" y="1279"/>
                    <a:pt x="749" y="1280"/>
                  </a:cubicBezTo>
                  <a:cubicBezTo>
                    <a:pt x="749" y="1280"/>
                    <a:pt x="749" y="1280"/>
                    <a:pt x="748" y="1280"/>
                  </a:cubicBezTo>
                  <a:cubicBezTo>
                    <a:pt x="748" y="1280"/>
                    <a:pt x="748" y="1280"/>
                    <a:pt x="748" y="1280"/>
                  </a:cubicBezTo>
                  <a:cubicBezTo>
                    <a:pt x="748" y="1280"/>
                    <a:pt x="747" y="1280"/>
                    <a:pt x="747" y="1280"/>
                  </a:cubicBezTo>
                  <a:cubicBezTo>
                    <a:pt x="746" y="1280"/>
                    <a:pt x="746" y="1280"/>
                    <a:pt x="745" y="1280"/>
                  </a:cubicBezTo>
                  <a:cubicBezTo>
                    <a:pt x="744" y="1280"/>
                    <a:pt x="743" y="1280"/>
                    <a:pt x="741" y="1281"/>
                  </a:cubicBezTo>
                  <a:cubicBezTo>
                    <a:pt x="740" y="1281"/>
                    <a:pt x="739" y="1281"/>
                    <a:pt x="738" y="1281"/>
                  </a:cubicBezTo>
                  <a:cubicBezTo>
                    <a:pt x="737" y="1281"/>
                    <a:pt x="736" y="1281"/>
                    <a:pt x="735" y="1281"/>
                  </a:cubicBezTo>
                  <a:cubicBezTo>
                    <a:pt x="734" y="1281"/>
                    <a:pt x="734" y="1281"/>
                    <a:pt x="734" y="1281"/>
                  </a:cubicBezTo>
                  <a:cubicBezTo>
                    <a:pt x="734" y="1281"/>
                    <a:pt x="734" y="1280"/>
                    <a:pt x="734" y="1280"/>
                  </a:cubicBezTo>
                  <a:cubicBezTo>
                    <a:pt x="732" y="1280"/>
                    <a:pt x="731" y="1278"/>
                    <a:pt x="729" y="1278"/>
                  </a:cubicBezTo>
                  <a:cubicBezTo>
                    <a:pt x="728" y="1278"/>
                    <a:pt x="728" y="1278"/>
                    <a:pt x="728" y="1278"/>
                  </a:cubicBezTo>
                  <a:cubicBezTo>
                    <a:pt x="729" y="1268"/>
                    <a:pt x="717" y="1270"/>
                    <a:pt x="712" y="1270"/>
                  </a:cubicBezTo>
                  <a:cubicBezTo>
                    <a:pt x="704" y="1270"/>
                    <a:pt x="701" y="1267"/>
                    <a:pt x="693" y="1263"/>
                  </a:cubicBezTo>
                  <a:cubicBezTo>
                    <a:pt x="699" y="1276"/>
                    <a:pt x="721" y="1299"/>
                    <a:pt x="732" y="1283"/>
                  </a:cubicBezTo>
                  <a:cubicBezTo>
                    <a:pt x="733" y="1283"/>
                    <a:pt x="734" y="1283"/>
                    <a:pt x="735" y="1283"/>
                  </a:cubicBezTo>
                  <a:cubicBezTo>
                    <a:pt x="736" y="1283"/>
                    <a:pt x="737" y="1283"/>
                    <a:pt x="738" y="1283"/>
                  </a:cubicBezTo>
                  <a:cubicBezTo>
                    <a:pt x="739" y="1283"/>
                    <a:pt x="741" y="1283"/>
                    <a:pt x="742" y="1283"/>
                  </a:cubicBezTo>
                  <a:cubicBezTo>
                    <a:pt x="743" y="1283"/>
                    <a:pt x="744" y="1282"/>
                    <a:pt x="745" y="1282"/>
                  </a:cubicBezTo>
                  <a:cubicBezTo>
                    <a:pt x="746" y="1282"/>
                    <a:pt x="747" y="1282"/>
                    <a:pt x="748" y="1282"/>
                  </a:cubicBezTo>
                  <a:cubicBezTo>
                    <a:pt x="748" y="1282"/>
                    <a:pt x="748" y="1282"/>
                    <a:pt x="748" y="1282"/>
                  </a:cubicBezTo>
                  <a:cubicBezTo>
                    <a:pt x="749" y="1282"/>
                    <a:pt x="749" y="1282"/>
                    <a:pt x="749" y="1282"/>
                  </a:cubicBezTo>
                  <a:cubicBezTo>
                    <a:pt x="749" y="1281"/>
                    <a:pt x="750" y="1281"/>
                    <a:pt x="750" y="1281"/>
                  </a:cubicBezTo>
                  <a:cubicBezTo>
                    <a:pt x="751" y="1281"/>
                    <a:pt x="751" y="1281"/>
                    <a:pt x="752" y="1280"/>
                  </a:cubicBezTo>
                  <a:cubicBezTo>
                    <a:pt x="753" y="1280"/>
                    <a:pt x="753" y="1280"/>
                    <a:pt x="753" y="1280"/>
                  </a:cubicBezTo>
                  <a:cubicBezTo>
                    <a:pt x="753" y="1280"/>
                    <a:pt x="753" y="1280"/>
                    <a:pt x="752" y="1280"/>
                  </a:cubicBezTo>
                  <a:cubicBezTo>
                    <a:pt x="752" y="1279"/>
                    <a:pt x="753" y="1279"/>
                    <a:pt x="754" y="1279"/>
                  </a:cubicBezTo>
                  <a:cubicBezTo>
                    <a:pt x="755" y="1279"/>
                    <a:pt x="755" y="1279"/>
                    <a:pt x="756" y="1278"/>
                  </a:cubicBezTo>
                  <a:cubicBezTo>
                    <a:pt x="756" y="1278"/>
                    <a:pt x="757" y="1278"/>
                    <a:pt x="757" y="1278"/>
                  </a:cubicBezTo>
                  <a:cubicBezTo>
                    <a:pt x="758" y="1278"/>
                    <a:pt x="758" y="1278"/>
                    <a:pt x="758" y="1277"/>
                  </a:cubicBezTo>
                  <a:cubicBezTo>
                    <a:pt x="762" y="1276"/>
                    <a:pt x="766" y="1275"/>
                    <a:pt x="770" y="1274"/>
                  </a:cubicBezTo>
                  <a:cubicBezTo>
                    <a:pt x="771" y="1274"/>
                    <a:pt x="773" y="1274"/>
                    <a:pt x="774" y="1274"/>
                  </a:cubicBezTo>
                  <a:cubicBezTo>
                    <a:pt x="774" y="1274"/>
                    <a:pt x="774" y="1274"/>
                    <a:pt x="774" y="1274"/>
                  </a:cubicBezTo>
                  <a:cubicBezTo>
                    <a:pt x="774" y="1274"/>
                    <a:pt x="774" y="1274"/>
                    <a:pt x="774" y="1274"/>
                  </a:cubicBezTo>
                  <a:cubicBezTo>
                    <a:pt x="775" y="1274"/>
                    <a:pt x="776" y="1274"/>
                    <a:pt x="777" y="1274"/>
                  </a:cubicBezTo>
                  <a:cubicBezTo>
                    <a:pt x="779" y="1274"/>
                    <a:pt x="781" y="1274"/>
                    <a:pt x="784" y="1275"/>
                  </a:cubicBezTo>
                  <a:cubicBezTo>
                    <a:pt x="786" y="1275"/>
                    <a:pt x="789" y="1275"/>
                    <a:pt x="791" y="1276"/>
                  </a:cubicBezTo>
                  <a:cubicBezTo>
                    <a:pt x="792" y="1276"/>
                    <a:pt x="793" y="1276"/>
                    <a:pt x="795" y="1276"/>
                  </a:cubicBezTo>
                  <a:cubicBezTo>
                    <a:pt x="795" y="1276"/>
                    <a:pt x="796" y="1276"/>
                    <a:pt x="796" y="1276"/>
                  </a:cubicBezTo>
                  <a:cubicBezTo>
                    <a:pt x="797" y="1276"/>
                    <a:pt x="797" y="1276"/>
                    <a:pt x="798" y="1276"/>
                  </a:cubicBezTo>
                  <a:cubicBezTo>
                    <a:pt x="803" y="1276"/>
                    <a:pt x="807" y="1276"/>
                    <a:pt x="810" y="1275"/>
                  </a:cubicBezTo>
                  <a:cubicBezTo>
                    <a:pt x="811" y="1275"/>
                    <a:pt x="811" y="1275"/>
                    <a:pt x="812" y="1275"/>
                  </a:cubicBezTo>
                  <a:cubicBezTo>
                    <a:pt x="812" y="1274"/>
                    <a:pt x="813" y="1274"/>
                    <a:pt x="813" y="1274"/>
                  </a:cubicBezTo>
                  <a:cubicBezTo>
                    <a:pt x="814" y="1274"/>
                    <a:pt x="814" y="1273"/>
                    <a:pt x="815" y="1273"/>
                  </a:cubicBezTo>
                  <a:cubicBezTo>
                    <a:pt x="816" y="1273"/>
                    <a:pt x="816" y="1272"/>
                    <a:pt x="817" y="1272"/>
                  </a:cubicBezTo>
                  <a:cubicBezTo>
                    <a:pt x="814" y="1275"/>
                    <a:pt x="812" y="1279"/>
                    <a:pt x="811" y="1283"/>
                  </a:cubicBezTo>
                  <a:cubicBezTo>
                    <a:pt x="809" y="1287"/>
                    <a:pt x="808" y="1291"/>
                    <a:pt x="806" y="1295"/>
                  </a:cubicBezTo>
                  <a:cubicBezTo>
                    <a:pt x="805" y="1299"/>
                    <a:pt x="803" y="1303"/>
                    <a:pt x="801" y="1306"/>
                  </a:cubicBezTo>
                  <a:cubicBezTo>
                    <a:pt x="800" y="1307"/>
                    <a:pt x="799" y="1308"/>
                    <a:pt x="799" y="1308"/>
                  </a:cubicBezTo>
                  <a:cubicBezTo>
                    <a:pt x="799" y="1309"/>
                    <a:pt x="799" y="1309"/>
                    <a:pt x="799" y="1309"/>
                  </a:cubicBezTo>
                  <a:cubicBezTo>
                    <a:pt x="798" y="1309"/>
                    <a:pt x="798" y="1309"/>
                    <a:pt x="798" y="1309"/>
                  </a:cubicBezTo>
                  <a:cubicBezTo>
                    <a:pt x="798" y="1309"/>
                    <a:pt x="798" y="1309"/>
                    <a:pt x="798" y="1309"/>
                  </a:cubicBezTo>
                  <a:cubicBezTo>
                    <a:pt x="797" y="1310"/>
                    <a:pt x="797" y="1310"/>
                    <a:pt x="797" y="1310"/>
                  </a:cubicBezTo>
                  <a:cubicBezTo>
                    <a:pt x="795" y="1312"/>
                    <a:pt x="794" y="1313"/>
                    <a:pt x="792" y="1314"/>
                  </a:cubicBezTo>
                  <a:cubicBezTo>
                    <a:pt x="789" y="1316"/>
                    <a:pt x="785" y="1318"/>
                    <a:pt x="782" y="1320"/>
                  </a:cubicBezTo>
                  <a:cubicBezTo>
                    <a:pt x="778" y="1322"/>
                    <a:pt x="774" y="1323"/>
                    <a:pt x="771" y="1325"/>
                  </a:cubicBezTo>
                  <a:cubicBezTo>
                    <a:pt x="767" y="1328"/>
                    <a:pt x="764" y="1330"/>
                    <a:pt x="762" y="1334"/>
                  </a:cubicBezTo>
                  <a:cubicBezTo>
                    <a:pt x="761" y="1335"/>
                    <a:pt x="760" y="1336"/>
                    <a:pt x="759" y="1338"/>
                  </a:cubicBezTo>
                  <a:cubicBezTo>
                    <a:pt x="759" y="1338"/>
                    <a:pt x="758" y="1338"/>
                    <a:pt x="758" y="1338"/>
                  </a:cubicBezTo>
                  <a:cubicBezTo>
                    <a:pt x="757" y="1338"/>
                    <a:pt x="757" y="1338"/>
                    <a:pt x="756" y="1337"/>
                  </a:cubicBezTo>
                  <a:cubicBezTo>
                    <a:pt x="756" y="1337"/>
                    <a:pt x="756" y="1337"/>
                    <a:pt x="756" y="1338"/>
                  </a:cubicBezTo>
                  <a:cubicBezTo>
                    <a:pt x="755" y="1338"/>
                    <a:pt x="755" y="1338"/>
                    <a:pt x="755" y="1338"/>
                  </a:cubicBezTo>
                  <a:cubicBezTo>
                    <a:pt x="754" y="1338"/>
                    <a:pt x="754" y="1338"/>
                    <a:pt x="753" y="1338"/>
                  </a:cubicBezTo>
                  <a:cubicBezTo>
                    <a:pt x="753" y="1338"/>
                    <a:pt x="752" y="1338"/>
                    <a:pt x="752" y="1338"/>
                  </a:cubicBezTo>
                  <a:cubicBezTo>
                    <a:pt x="751" y="1338"/>
                    <a:pt x="750" y="1338"/>
                    <a:pt x="750" y="1339"/>
                  </a:cubicBezTo>
                  <a:cubicBezTo>
                    <a:pt x="749" y="1339"/>
                    <a:pt x="748" y="1339"/>
                    <a:pt x="748" y="1339"/>
                  </a:cubicBezTo>
                  <a:cubicBezTo>
                    <a:pt x="747" y="1339"/>
                    <a:pt x="745" y="1340"/>
                    <a:pt x="744" y="1340"/>
                  </a:cubicBezTo>
                  <a:cubicBezTo>
                    <a:pt x="743" y="1341"/>
                    <a:pt x="741" y="1341"/>
                    <a:pt x="740" y="1342"/>
                  </a:cubicBezTo>
                  <a:cubicBezTo>
                    <a:pt x="740" y="1342"/>
                    <a:pt x="739" y="1342"/>
                    <a:pt x="739" y="1343"/>
                  </a:cubicBezTo>
                  <a:cubicBezTo>
                    <a:pt x="725" y="1327"/>
                    <a:pt x="711" y="1362"/>
                    <a:pt x="704" y="1368"/>
                  </a:cubicBezTo>
                  <a:cubicBezTo>
                    <a:pt x="719" y="1371"/>
                    <a:pt x="748" y="1368"/>
                    <a:pt x="740" y="1346"/>
                  </a:cubicBezTo>
                  <a:cubicBezTo>
                    <a:pt x="739" y="1346"/>
                    <a:pt x="738" y="1346"/>
                    <a:pt x="737" y="1347"/>
                  </a:cubicBezTo>
                  <a:cubicBezTo>
                    <a:pt x="738" y="1346"/>
                    <a:pt x="738" y="1346"/>
                    <a:pt x="738" y="1346"/>
                  </a:cubicBezTo>
                  <a:cubicBezTo>
                    <a:pt x="739" y="1346"/>
                    <a:pt x="740" y="1345"/>
                    <a:pt x="741" y="1344"/>
                  </a:cubicBezTo>
                  <a:cubicBezTo>
                    <a:pt x="742" y="1344"/>
                    <a:pt x="744" y="1343"/>
                    <a:pt x="745" y="1343"/>
                  </a:cubicBezTo>
                  <a:cubicBezTo>
                    <a:pt x="746" y="1342"/>
                    <a:pt x="747" y="1342"/>
                    <a:pt x="749" y="1342"/>
                  </a:cubicBezTo>
                  <a:cubicBezTo>
                    <a:pt x="749" y="1341"/>
                    <a:pt x="750" y="1341"/>
                    <a:pt x="750" y="1341"/>
                  </a:cubicBezTo>
                  <a:cubicBezTo>
                    <a:pt x="751" y="1341"/>
                    <a:pt x="752" y="1341"/>
                    <a:pt x="752" y="1341"/>
                  </a:cubicBezTo>
                  <a:cubicBezTo>
                    <a:pt x="753" y="1341"/>
                    <a:pt x="753" y="1341"/>
                    <a:pt x="754" y="1340"/>
                  </a:cubicBezTo>
                  <a:cubicBezTo>
                    <a:pt x="754" y="1340"/>
                    <a:pt x="755" y="1340"/>
                    <a:pt x="755" y="1340"/>
                  </a:cubicBezTo>
                  <a:cubicBezTo>
                    <a:pt x="756" y="1340"/>
                    <a:pt x="756" y="1340"/>
                    <a:pt x="756" y="1340"/>
                  </a:cubicBezTo>
                  <a:cubicBezTo>
                    <a:pt x="756" y="1340"/>
                    <a:pt x="757" y="1340"/>
                    <a:pt x="757" y="1340"/>
                  </a:cubicBezTo>
                  <a:cubicBezTo>
                    <a:pt x="757" y="1340"/>
                    <a:pt x="758" y="1340"/>
                    <a:pt x="758" y="1340"/>
                  </a:cubicBezTo>
                  <a:cubicBezTo>
                    <a:pt x="758" y="1340"/>
                    <a:pt x="758" y="1340"/>
                    <a:pt x="758" y="1340"/>
                  </a:cubicBezTo>
                  <a:cubicBezTo>
                    <a:pt x="758" y="1340"/>
                    <a:pt x="758" y="1340"/>
                    <a:pt x="758" y="1340"/>
                  </a:cubicBezTo>
                  <a:cubicBezTo>
                    <a:pt x="757" y="1341"/>
                    <a:pt x="757" y="1341"/>
                    <a:pt x="757" y="1342"/>
                  </a:cubicBezTo>
                  <a:cubicBezTo>
                    <a:pt x="757" y="1343"/>
                    <a:pt x="756" y="1344"/>
                    <a:pt x="756" y="1345"/>
                  </a:cubicBezTo>
                  <a:cubicBezTo>
                    <a:pt x="755" y="1348"/>
                    <a:pt x="754" y="1352"/>
                    <a:pt x="753" y="1356"/>
                  </a:cubicBezTo>
                  <a:cubicBezTo>
                    <a:pt x="752" y="1360"/>
                    <a:pt x="752" y="1364"/>
                    <a:pt x="752" y="1368"/>
                  </a:cubicBezTo>
                  <a:cubicBezTo>
                    <a:pt x="752" y="1368"/>
                    <a:pt x="751" y="1368"/>
                    <a:pt x="751" y="1368"/>
                  </a:cubicBezTo>
                  <a:cubicBezTo>
                    <a:pt x="751" y="1369"/>
                    <a:pt x="751" y="1369"/>
                    <a:pt x="750" y="1370"/>
                  </a:cubicBezTo>
                  <a:cubicBezTo>
                    <a:pt x="750" y="1370"/>
                    <a:pt x="750" y="1370"/>
                    <a:pt x="750" y="1370"/>
                  </a:cubicBezTo>
                  <a:cubicBezTo>
                    <a:pt x="750" y="1370"/>
                    <a:pt x="749" y="1371"/>
                    <a:pt x="749" y="1371"/>
                  </a:cubicBezTo>
                  <a:cubicBezTo>
                    <a:pt x="749" y="1371"/>
                    <a:pt x="748" y="1372"/>
                    <a:pt x="747" y="1372"/>
                  </a:cubicBezTo>
                  <a:cubicBezTo>
                    <a:pt x="747" y="1373"/>
                    <a:pt x="746" y="1373"/>
                    <a:pt x="745" y="1374"/>
                  </a:cubicBezTo>
                  <a:cubicBezTo>
                    <a:pt x="744" y="1374"/>
                    <a:pt x="744" y="1375"/>
                    <a:pt x="743" y="1375"/>
                  </a:cubicBezTo>
                  <a:cubicBezTo>
                    <a:pt x="741" y="1376"/>
                    <a:pt x="739" y="1377"/>
                    <a:pt x="737" y="1378"/>
                  </a:cubicBezTo>
                  <a:cubicBezTo>
                    <a:pt x="735" y="1379"/>
                    <a:pt x="733" y="1380"/>
                    <a:pt x="731" y="1381"/>
                  </a:cubicBezTo>
                  <a:cubicBezTo>
                    <a:pt x="726" y="1383"/>
                    <a:pt x="721" y="1385"/>
                    <a:pt x="716" y="1387"/>
                  </a:cubicBezTo>
                  <a:cubicBezTo>
                    <a:pt x="714" y="1388"/>
                    <a:pt x="711" y="1390"/>
                    <a:pt x="709" y="1391"/>
                  </a:cubicBezTo>
                  <a:cubicBezTo>
                    <a:pt x="706" y="1392"/>
                    <a:pt x="704" y="1393"/>
                    <a:pt x="702" y="1394"/>
                  </a:cubicBezTo>
                  <a:cubicBezTo>
                    <a:pt x="699" y="1395"/>
                    <a:pt x="697" y="1396"/>
                    <a:pt x="695" y="1398"/>
                  </a:cubicBezTo>
                  <a:cubicBezTo>
                    <a:pt x="695" y="1398"/>
                    <a:pt x="695" y="1398"/>
                    <a:pt x="695" y="1398"/>
                  </a:cubicBezTo>
                  <a:cubicBezTo>
                    <a:pt x="694" y="1399"/>
                    <a:pt x="694" y="1399"/>
                    <a:pt x="694" y="1399"/>
                  </a:cubicBezTo>
                  <a:cubicBezTo>
                    <a:pt x="694" y="1400"/>
                    <a:pt x="693" y="1400"/>
                    <a:pt x="693" y="1401"/>
                  </a:cubicBezTo>
                  <a:cubicBezTo>
                    <a:pt x="693" y="1401"/>
                    <a:pt x="693" y="1401"/>
                    <a:pt x="693" y="1401"/>
                  </a:cubicBezTo>
                  <a:cubicBezTo>
                    <a:pt x="693" y="1400"/>
                    <a:pt x="692" y="1400"/>
                    <a:pt x="692" y="1400"/>
                  </a:cubicBezTo>
                  <a:cubicBezTo>
                    <a:pt x="692" y="1399"/>
                    <a:pt x="692" y="1399"/>
                    <a:pt x="691" y="1399"/>
                  </a:cubicBezTo>
                  <a:cubicBezTo>
                    <a:pt x="691" y="1398"/>
                    <a:pt x="690" y="1398"/>
                    <a:pt x="690" y="1398"/>
                  </a:cubicBezTo>
                  <a:cubicBezTo>
                    <a:pt x="690" y="1397"/>
                    <a:pt x="689" y="1397"/>
                    <a:pt x="689" y="1396"/>
                  </a:cubicBezTo>
                  <a:cubicBezTo>
                    <a:pt x="689" y="1396"/>
                    <a:pt x="688" y="1396"/>
                    <a:pt x="688" y="1396"/>
                  </a:cubicBezTo>
                  <a:cubicBezTo>
                    <a:pt x="688" y="1395"/>
                    <a:pt x="687" y="1395"/>
                    <a:pt x="687" y="1395"/>
                  </a:cubicBezTo>
                  <a:cubicBezTo>
                    <a:pt x="687" y="1395"/>
                    <a:pt x="686" y="1394"/>
                    <a:pt x="685" y="1394"/>
                  </a:cubicBezTo>
                  <a:cubicBezTo>
                    <a:pt x="685" y="1394"/>
                    <a:pt x="684" y="1393"/>
                    <a:pt x="683" y="1393"/>
                  </a:cubicBezTo>
                  <a:cubicBezTo>
                    <a:pt x="683" y="1393"/>
                    <a:pt x="683" y="1392"/>
                    <a:pt x="682" y="1392"/>
                  </a:cubicBezTo>
                  <a:cubicBezTo>
                    <a:pt x="682" y="1392"/>
                    <a:pt x="681" y="1392"/>
                    <a:pt x="681" y="1392"/>
                  </a:cubicBezTo>
                  <a:cubicBezTo>
                    <a:pt x="680" y="1391"/>
                    <a:pt x="680" y="1391"/>
                    <a:pt x="679" y="1391"/>
                  </a:cubicBezTo>
                  <a:cubicBezTo>
                    <a:pt x="677" y="1390"/>
                    <a:pt x="675" y="1389"/>
                    <a:pt x="674" y="1389"/>
                  </a:cubicBezTo>
                  <a:cubicBezTo>
                    <a:pt x="673" y="1389"/>
                    <a:pt x="673" y="1389"/>
                    <a:pt x="673" y="1389"/>
                  </a:cubicBezTo>
                  <a:cubicBezTo>
                    <a:pt x="672" y="1387"/>
                    <a:pt x="672" y="1387"/>
                    <a:pt x="672" y="1387"/>
                  </a:cubicBezTo>
                  <a:cubicBezTo>
                    <a:pt x="658" y="1369"/>
                    <a:pt x="632" y="1386"/>
                    <a:pt x="629" y="1404"/>
                  </a:cubicBezTo>
                  <a:cubicBezTo>
                    <a:pt x="638" y="1400"/>
                    <a:pt x="648" y="1405"/>
                    <a:pt x="657" y="1402"/>
                  </a:cubicBezTo>
                  <a:cubicBezTo>
                    <a:pt x="662" y="1400"/>
                    <a:pt x="667" y="1395"/>
                    <a:pt x="672" y="1391"/>
                  </a:cubicBezTo>
                  <a:cubicBezTo>
                    <a:pt x="672" y="1391"/>
                    <a:pt x="673" y="1391"/>
                    <a:pt x="673" y="1392"/>
                  </a:cubicBezTo>
                  <a:cubicBezTo>
                    <a:pt x="674" y="1394"/>
                    <a:pt x="674" y="1394"/>
                    <a:pt x="674" y="1394"/>
                  </a:cubicBezTo>
                  <a:cubicBezTo>
                    <a:pt x="674" y="1393"/>
                    <a:pt x="674" y="1392"/>
                    <a:pt x="673" y="1392"/>
                  </a:cubicBezTo>
                  <a:cubicBezTo>
                    <a:pt x="675" y="1392"/>
                    <a:pt x="677" y="1393"/>
                    <a:pt x="678" y="1393"/>
                  </a:cubicBezTo>
                  <a:cubicBezTo>
                    <a:pt x="679" y="1393"/>
                    <a:pt x="680" y="1394"/>
                    <a:pt x="680" y="1394"/>
                  </a:cubicBezTo>
                  <a:cubicBezTo>
                    <a:pt x="681" y="1394"/>
                    <a:pt x="681" y="1394"/>
                    <a:pt x="681" y="1395"/>
                  </a:cubicBezTo>
                  <a:cubicBezTo>
                    <a:pt x="682" y="1395"/>
                    <a:pt x="682" y="1395"/>
                    <a:pt x="682" y="1395"/>
                  </a:cubicBezTo>
                  <a:cubicBezTo>
                    <a:pt x="683" y="1395"/>
                    <a:pt x="684" y="1396"/>
                    <a:pt x="684" y="1396"/>
                  </a:cubicBezTo>
                  <a:cubicBezTo>
                    <a:pt x="685" y="1397"/>
                    <a:pt x="685" y="1397"/>
                    <a:pt x="686" y="1397"/>
                  </a:cubicBezTo>
                  <a:cubicBezTo>
                    <a:pt x="686" y="1397"/>
                    <a:pt x="687" y="1398"/>
                    <a:pt x="687" y="1398"/>
                  </a:cubicBezTo>
                  <a:cubicBezTo>
                    <a:pt x="687" y="1398"/>
                    <a:pt x="687" y="1398"/>
                    <a:pt x="688" y="1398"/>
                  </a:cubicBezTo>
                  <a:cubicBezTo>
                    <a:pt x="688" y="1399"/>
                    <a:pt x="689" y="1399"/>
                    <a:pt x="689" y="1399"/>
                  </a:cubicBezTo>
                  <a:cubicBezTo>
                    <a:pt x="690" y="1399"/>
                    <a:pt x="690" y="1400"/>
                    <a:pt x="690" y="1400"/>
                  </a:cubicBezTo>
                  <a:cubicBezTo>
                    <a:pt x="691" y="1400"/>
                    <a:pt x="691" y="1400"/>
                    <a:pt x="692" y="1401"/>
                  </a:cubicBezTo>
                  <a:cubicBezTo>
                    <a:pt x="692" y="1401"/>
                    <a:pt x="692" y="1401"/>
                    <a:pt x="693" y="1401"/>
                  </a:cubicBezTo>
                  <a:cubicBezTo>
                    <a:pt x="692" y="1402"/>
                    <a:pt x="692" y="1403"/>
                    <a:pt x="691" y="1404"/>
                  </a:cubicBezTo>
                  <a:cubicBezTo>
                    <a:pt x="691" y="1404"/>
                    <a:pt x="691" y="1405"/>
                    <a:pt x="691" y="1405"/>
                  </a:cubicBezTo>
                  <a:cubicBezTo>
                    <a:pt x="691" y="1406"/>
                    <a:pt x="691" y="1406"/>
                    <a:pt x="691" y="1407"/>
                  </a:cubicBezTo>
                  <a:cubicBezTo>
                    <a:pt x="690" y="1408"/>
                    <a:pt x="690" y="1409"/>
                    <a:pt x="690" y="1410"/>
                  </a:cubicBezTo>
                  <a:cubicBezTo>
                    <a:pt x="690" y="1410"/>
                    <a:pt x="690" y="1410"/>
                    <a:pt x="690" y="1410"/>
                  </a:cubicBezTo>
                  <a:cubicBezTo>
                    <a:pt x="690" y="1410"/>
                    <a:pt x="690" y="1410"/>
                    <a:pt x="690" y="1410"/>
                  </a:cubicBezTo>
                  <a:cubicBezTo>
                    <a:pt x="690" y="1410"/>
                    <a:pt x="690" y="1410"/>
                    <a:pt x="690" y="1411"/>
                  </a:cubicBezTo>
                  <a:cubicBezTo>
                    <a:pt x="690" y="1411"/>
                    <a:pt x="689" y="1412"/>
                    <a:pt x="689" y="1412"/>
                  </a:cubicBezTo>
                  <a:cubicBezTo>
                    <a:pt x="689" y="1413"/>
                    <a:pt x="689" y="1414"/>
                    <a:pt x="688" y="1414"/>
                  </a:cubicBezTo>
                  <a:cubicBezTo>
                    <a:pt x="688" y="1415"/>
                    <a:pt x="688" y="1416"/>
                    <a:pt x="687" y="1417"/>
                  </a:cubicBezTo>
                  <a:cubicBezTo>
                    <a:pt x="687" y="1417"/>
                    <a:pt x="687" y="1418"/>
                    <a:pt x="686" y="1419"/>
                  </a:cubicBezTo>
                  <a:cubicBezTo>
                    <a:pt x="686" y="1419"/>
                    <a:pt x="685" y="1420"/>
                    <a:pt x="685" y="1421"/>
                  </a:cubicBezTo>
                  <a:cubicBezTo>
                    <a:pt x="685" y="1421"/>
                    <a:pt x="685" y="1421"/>
                    <a:pt x="685" y="1421"/>
                  </a:cubicBezTo>
                  <a:cubicBezTo>
                    <a:pt x="670" y="1419"/>
                    <a:pt x="667" y="1428"/>
                    <a:pt x="674" y="1442"/>
                  </a:cubicBezTo>
                  <a:cubicBezTo>
                    <a:pt x="681" y="1438"/>
                    <a:pt x="692" y="1434"/>
                    <a:pt x="686" y="1422"/>
                  </a:cubicBezTo>
                  <a:cubicBezTo>
                    <a:pt x="687" y="1421"/>
                    <a:pt x="687" y="1421"/>
                    <a:pt x="687" y="1421"/>
                  </a:cubicBezTo>
                  <a:cubicBezTo>
                    <a:pt x="687" y="1421"/>
                    <a:pt x="687" y="1421"/>
                    <a:pt x="687" y="1421"/>
                  </a:cubicBezTo>
                  <a:cubicBezTo>
                    <a:pt x="687" y="1421"/>
                    <a:pt x="688" y="1420"/>
                    <a:pt x="688" y="1420"/>
                  </a:cubicBezTo>
                  <a:cubicBezTo>
                    <a:pt x="688" y="1419"/>
                    <a:pt x="689" y="1418"/>
                    <a:pt x="689" y="1418"/>
                  </a:cubicBezTo>
                  <a:cubicBezTo>
                    <a:pt x="689" y="1417"/>
                    <a:pt x="690" y="1416"/>
                    <a:pt x="690" y="1416"/>
                  </a:cubicBezTo>
                  <a:cubicBezTo>
                    <a:pt x="690" y="1415"/>
                    <a:pt x="690" y="1415"/>
                    <a:pt x="690" y="1415"/>
                  </a:cubicBezTo>
                  <a:cubicBezTo>
                    <a:pt x="690" y="1416"/>
                    <a:pt x="690" y="1417"/>
                    <a:pt x="690" y="1418"/>
                  </a:cubicBezTo>
                  <a:cubicBezTo>
                    <a:pt x="690" y="1418"/>
                    <a:pt x="690" y="1419"/>
                    <a:pt x="690" y="1419"/>
                  </a:cubicBezTo>
                  <a:cubicBezTo>
                    <a:pt x="690" y="1419"/>
                    <a:pt x="691" y="1417"/>
                    <a:pt x="691" y="1415"/>
                  </a:cubicBezTo>
                  <a:cubicBezTo>
                    <a:pt x="691" y="1414"/>
                    <a:pt x="691" y="1413"/>
                    <a:pt x="691" y="1412"/>
                  </a:cubicBezTo>
                  <a:cubicBezTo>
                    <a:pt x="692" y="1412"/>
                    <a:pt x="692" y="1412"/>
                    <a:pt x="692" y="1412"/>
                  </a:cubicBezTo>
                  <a:cubicBezTo>
                    <a:pt x="692" y="1411"/>
                    <a:pt x="692" y="1411"/>
                    <a:pt x="692" y="1411"/>
                  </a:cubicBezTo>
                  <a:cubicBezTo>
                    <a:pt x="692" y="1411"/>
                    <a:pt x="692" y="1411"/>
                    <a:pt x="692" y="1411"/>
                  </a:cubicBezTo>
                  <a:cubicBezTo>
                    <a:pt x="692" y="1410"/>
                    <a:pt x="692" y="1410"/>
                    <a:pt x="692" y="1410"/>
                  </a:cubicBezTo>
                  <a:cubicBezTo>
                    <a:pt x="692" y="1410"/>
                    <a:pt x="692" y="1410"/>
                    <a:pt x="692" y="1410"/>
                  </a:cubicBezTo>
                  <a:cubicBezTo>
                    <a:pt x="692" y="1409"/>
                    <a:pt x="692" y="1408"/>
                    <a:pt x="693" y="1408"/>
                  </a:cubicBezTo>
                  <a:cubicBezTo>
                    <a:pt x="693" y="1407"/>
                    <a:pt x="693" y="1406"/>
                    <a:pt x="693" y="1405"/>
                  </a:cubicBezTo>
                  <a:cubicBezTo>
                    <a:pt x="694" y="1404"/>
                    <a:pt x="694" y="1403"/>
                    <a:pt x="695" y="1402"/>
                  </a:cubicBezTo>
                  <a:cubicBezTo>
                    <a:pt x="695" y="1402"/>
                    <a:pt x="695" y="1401"/>
                    <a:pt x="696" y="1401"/>
                  </a:cubicBezTo>
                  <a:cubicBezTo>
                    <a:pt x="696" y="1400"/>
                    <a:pt x="696" y="1400"/>
                    <a:pt x="696" y="1400"/>
                  </a:cubicBezTo>
                  <a:cubicBezTo>
                    <a:pt x="696" y="1400"/>
                    <a:pt x="696" y="1400"/>
                    <a:pt x="697" y="1399"/>
                  </a:cubicBezTo>
                  <a:cubicBezTo>
                    <a:pt x="697" y="1399"/>
                    <a:pt x="698" y="1398"/>
                    <a:pt x="699" y="1397"/>
                  </a:cubicBezTo>
                  <a:cubicBezTo>
                    <a:pt x="700" y="1397"/>
                    <a:pt x="701" y="1396"/>
                    <a:pt x="702" y="1396"/>
                  </a:cubicBezTo>
                  <a:cubicBezTo>
                    <a:pt x="705" y="1395"/>
                    <a:pt x="707" y="1394"/>
                    <a:pt x="710" y="1393"/>
                  </a:cubicBezTo>
                  <a:cubicBezTo>
                    <a:pt x="712" y="1392"/>
                    <a:pt x="714" y="1391"/>
                    <a:pt x="717" y="1390"/>
                  </a:cubicBezTo>
                  <a:cubicBezTo>
                    <a:pt x="722" y="1387"/>
                    <a:pt x="727" y="1385"/>
                    <a:pt x="731" y="1383"/>
                  </a:cubicBezTo>
                  <a:cubicBezTo>
                    <a:pt x="734" y="1382"/>
                    <a:pt x="736" y="1382"/>
                    <a:pt x="738" y="1381"/>
                  </a:cubicBezTo>
                  <a:cubicBezTo>
                    <a:pt x="740" y="1380"/>
                    <a:pt x="742" y="1378"/>
                    <a:pt x="744" y="1377"/>
                  </a:cubicBezTo>
                  <a:cubicBezTo>
                    <a:pt x="744" y="1377"/>
                    <a:pt x="745" y="1377"/>
                    <a:pt x="745" y="1377"/>
                  </a:cubicBezTo>
                  <a:cubicBezTo>
                    <a:pt x="746" y="1376"/>
                    <a:pt x="746" y="1376"/>
                    <a:pt x="746" y="1376"/>
                  </a:cubicBezTo>
                  <a:cubicBezTo>
                    <a:pt x="747" y="1375"/>
                    <a:pt x="748" y="1374"/>
                    <a:pt x="748" y="1374"/>
                  </a:cubicBezTo>
                  <a:cubicBezTo>
                    <a:pt x="750" y="1372"/>
                    <a:pt x="750" y="1371"/>
                    <a:pt x="751" y="1370"/>
                  </a:cubicBezTo>
                  <a:cubicBezTo>
                    <a:pt x="751" y="1370"/>
                    <a:pt x="751" y="1370"/>
                    <a:pt x="751" y="1370"/>
                  </a:cubicBezTo>
                  <a:cubicBezTo>
                    <a:pt x="751" y="1372"/>
                    <a:pt x="751" y="1375"/>
                    <a:pt x="751" y="1378"/>
                  </a:cubicBezTo>
                  <a:cubicBezTo>
                    <a:pt x="751" y="1380"/>
                    <a:pt x="751" y="1381"/>
                    <a:pt x="751" y="1383"/>
                  </a:cubicBezTo>
                  <a:cubicBezTo>
                    <a:pt x="751" y="1384"/>
                    <a:pt x="751" y="1386"/>
                    <a:pt x="751" y="1388"/>
                  </a:cubicBezTo>
                  <a:cubicBezTo>
                    <a:pt x="752" y="1391"/>
                    <a:pt x="752" y="1394"/>
                    <a:pt x="753" y="1396"/>
                  </a:cubicBezTo>
                  <a:cubicBezTo>
                    <a:pt x="753" y="1397"/>
                    <a:pt x="753" y="1398"/>
                    <a:pt x="753" y="1398"/>
                  </a:cubicBezTo>
                  <a:cubicBezTo>
                    <a:pt x="753" y="1399"/>
                    <a:pt x="752" y="1399"/>
                    <a:pt x="752" y="1399"/>
                  </a:cubicBezTo>
                  <a:cubicBezTo>
                    <a:pt x="751" y="1400"/>
                    <a:pt x="751" y="1400"/>
                    <a:pt x="751" y="1400"/>
                  </a:cubicBezTo>
                  <a:cubicBezTo>
                    <a:pt x="750" y="1400"/>
                    <a:pt x="750" y="1400"/>
                    <a:pt x="750" y="1401"/>
                  </a:cubicBezTo>
                  <a:cubicBezTo>
                    <a:pt x="749" y="1401"/>
                    <a:pt x="749" y="1401"/>
                    <a:pt x="749" y="1401"/>
                  </a:cubicBezTo>
                  <a:cubicBezTo>
                    <a:pt x="748" y="1402"/>
                    <a:pt x="748" y="1402"/>
                    <a:pt x="748" y="1402"/>
                  </a:cubicBezTo>
                  <a:cubicBezTo>
                    <a:pt x="748" y="1402"/>
                    <a:pt x="748" y="1403"/>
                    <a:pt x="748" y="1403"/>
                  </a:cubicBezTo>
                  <a:cubicBezTo>
                    <a:pt x="747" y="1403"/>
                    <a:pt x="747" y="1404"/>
                    <a:pt x="746" y="1404"/>
                  </a:cubicBezTo>
                  <a:cubicBezTo>
                    <a:pt x="746" y="1405"/>
                    <a:pt x="746" y="1405"/>
                    <a:pt x="745" y="1406"/>
                  </a:cubicBezTo>
                  <a:cubicBezTo>
                    <a:pt x="745" y="1406"/>
                    <a:pt x="745" y="1407"/>
                    <a:pt x="744" y="1407"/>
                  </a:cubicBezTo>
                  <a:cubicBezTo>
                    <a:pt x="744" y="1408"/>
                    <a:pt x="744" y="1408"/>
                    <a:pt x="743" y="1409"/>
                  </a:cubicBezTo>
                  <a:cubicBezTo>
                    <a:pt x="743" y="1410"/>
                    <a:pt x="742" y="1412"/>
                    <a:pt x="741" y="1413"/>
                  </a:cubicBezTo>
                  <a:cubicBezTo>
                    <a:pt x="741" y="1414"/>
                    <a:pt x="740" y="1416"/>
                    <a:pt x="739" y="1417"/>
                  </a:cubicBezTo>
                  <a:cubicBezTo>
                    <a:pt x="739" y="1419"/>
                    <a:pt x="738" y="1420"/>
                    <a:pt x="738" y="1421"/>
                  </a:cubicBezTo>
                  <a:cubicBezTo>
                    <a:pt x="738" y="1423"/>
                    <a:pt x="737" y="1424"/>
                    <a:pt x="737" y="1425"/>
                  </a:cubicBezTo>
                  <a:cubicBezTo>
                    <a:pt x="722" y="1435"/>
                    <a:pt x="733" y="1445"/>
                    <a:pt x="727" y="1459"/>
                  </a:cubicBezTo>
                  <a:cubicBezTo>
                    <a:pt x="743" y="1453"/>
                    <a:pt x="754" y="1443"/>
                    <a:pt x="739" y="1427"/>
                  </a:cubicBezTo>
                  <a:cubicBezTo>
                    <a:pt x="739" y="1427"/>
                    <a:pt x="739" y="1427"/>
                    <a:pt x="739" y="1427"/>
                  </a:cubicBezTo>
                  <a:cubicBezTo>
                    <a:pt x="740" y="1425"/>
                    <a:pt x="740" y="1424"/>
                    <a:pt x="740" y="1422"/>
                  </a:cubicBezTo>
                  <a:cubicBezTo>
                    <a:pt x="741" y="1421"/>
                    <a:pt x="741" y="1420"/>
                    <a:pt x="742" y="1418"/>
                  </a:cubicBezTo>
                  <a:cubicBezTo>
                    <a:pt x="742" y="1417"/>
                    <a:pt x="743" y="1415"/>
                    <a:pt x="743" y="1414"/>
                  </a:cubicBezTo>
                  <a:cubicBezTo>
                    <a:pt x="744" y="1413"/>
                    <a:pt x="745" y="1412"/>
                    <a:pt x="745" y="1411"/>
                  </a:cubicBezTo>
                  <a:cubicBezTo>
                    <a:pt x="746" y="1410"/>
                    <a:pt x="746" y="1409"/>
                    <a:pt x="746" y="1409"/>
                  </a:cubicBezTo>
                  <a:cubicBezTo>
                    <a:pt x="747" y="1408"/>
                    <a:pt x="747" y="1408"/>
                    <a:pt x="747" y="1407"/>
                  </a:cubicBezTo>
                  <a:cubicBezTo>
                    <a:pt x="748" y="1407"/>
                    <a:pt x="748" y="1406"/>
                    <a:pt x="748" y="1406"/>
                  </a:cubicBezTo>
                  <a:cubicBezTo>
                    <a:pt x="749" y="1405"/>
                    <a:pt x="749" y="1405"/>
                    <a:pt x="749" y="1404"/>
                  </a:cubicBezTo>
                  <a:cubicBezTo>
                    <a:pt x="750" y="1404"/>
                    <a:pt x="750" y="1404"/>
                    <a:pt x="750" y="1404"/>
                  </a:cubicBezTo>
                  <a:cubicBezTo>
                    <a:pt x="750" y="1404"/>
                    <a:pt x="750" y="1404"/>
                    <a:pt x="750" y="1403"/>
                  </a:cubicBezTo>
                  <a:cubicBezTo>
                    <a:pt x="751" y="1403"/>
                    <a:pt x="751" y="1402"/>
                    <a:pt x="751" y="1402"/>
                  </a:cubicBezTo>
                  <a:cubicBezTo>
                    <a:pt x="751" y="1401"/>
                    <a:pt x="752" y="1401"/>
                    <a:pt x="752" y="1400"/>
                  </a:cubicBezTo>
                  <a:cubicBezTo>
                    <a:pt x="753" y="1399"/>
                    <a:pt x="753" y="1399"/>
                    <a:pt x="753" y="1399"/>
                  </a:cubicBezTo>
                  <a:cubicBezTo>
                    <a:pt x="754" y="1403"/>
                    <a:pt x="755" y="1406"/>
                    <a:pt x="756" y="1409"/>
                  </a:cubicBezTo>
                  <a:cubicBezTo>
                    <a:pt x="756" y="1409"/>
                    <a:pt x="756" y="1408"/>
                    <a:pt x="756" y="1408"/>
                  </a:cubicBezTo>
                  <a:cubicBezTo>
                    <a:pt x="756" y="1408"/>
                    <a:pt x="756" y="1409"/>
                    <a:pt x="756" y="1410"/>
                  </a:cubicBezTo>
                  <a:cubicBezTo>
                    <a:pt x="756" y="1410"/>
                    <a:pt x="756" y="1410"/>
                    <a:pt x="756" y="1411"/>
                  </a:cubicBezTo>
                  <a:cubicBezTo>
                    <a:pt x="756" y="1411"/>
                    <a:pt x="757" y="1411"/>
                    <a:pt x="757" y="1412"/>
                  </a:cubicBezTo>
                  <a:cubicBezTo>
                    <a:pt x="757" y="1412"/>
                    <a:pt x="757" y="1412"/>
                    <a:pt x="757" y="1412"/>
                  </a:cubicBezTo>
                  <a:cubicBezTo>
                    <a:pt x="757" y="1412"/>
                    <a:pt x="757" y="1412"/>
                    <a:pt x="757" y="1412"/>
                  </a:cubicBezTo>
                  <a:cubicBezTo>
                    <a:pt x="758" y="1413"/>
                    <a:pt x="758" y="1413"/>
                    <a:pt x="758" y="1414"/>
                  </a:cubicBezTo>
                  <a:cubicBezTo>
                    <a:pt x="758" y="1414"/>
                    <a:pt x="759" y="1414"/>
                    <a:pt x="759" y="1414"/>
                  </a:cubicBezTo>
                  <a:cubicBezTo>
                    <a:pt x="760" y="1416"/>
                    <a:pt x="761" y="1417"/>
                    <a:pt x="761" y="1419"/>
                  </a:cubicBezTo>
                  <a:cubicBezTo>
                    <a:pt x="762" y="1419"/>
                    <a:pt x="763" y="1420"/>
                    <a:pt x="763" y="1420"/>
                  </a:cubicBezTo>
                  <a:cubicBezTo>
                    <a:pt x="763" y="1421"/>
                    <a:pt x="764" y="1421"/>
                    <a:pt x="764" y="1421"/>
                  </a:cubicBezTo>
                  <a:cubicBezTo>
                    <a:pt x="764" y="1421"/>
                    <a:pt x="763" y="1421"/>
                    <a:pt x="763" y="1420"/>
                  </a:cubicBezTo>
                  <a:cubicBezTo>
                    <a:pt x="763" y="1420"/>
                    <a:pt x="762" y="1419"/>
                    <a:pt x="762" y="1418"/>
                  </a:cubicBezTo>
                  <a:cubicBezTo>
                    <a:pt x="761" y="1418"/>
                    <a:pt x="761" y="1417"/>
                    <a:pt x="761" y="1416"/>
                  </a:cubicBezTo>
                  <a:cubicBezTo>
                    <a:pt x="761" y="1417"/>
                    <a:pt x="761" y="1417"/>
                    <a:pt x="762" y="1417"/>
                  </a:cubicBezTo>
                  <a:cubicBezTo>
                    <a:pt x="762" y="1418"/>
                    <a:pt x="763" y="1418"/>
                    <a:pt x="763" y="1419"/>
                  </a:cubicBezTo>
                  <a:cubicBezTo>
                    <a:pt x="763" y="1419"/>
                    <a:pt x="763" y="1419"/>
                    <a:pt x="764" y="1419"/>
                  </a:cubicBezTo>
                  <a:cubicBezTo>
                    <a:pt x="763" y="1419"/>
                    <a:pt x="763" y="1419"/>
                    <a:pt x="763" y="1419"/>
                  </a:cubicBezTo>
                  <a:cubicBezTo>
                    <a:pt x="768" y="1430"/>
                    <a:pt x="778" y="1431"/>
                    <a:pt x="788" y="1432"/>
                  </a:cubicBezTo>
                  <a:cubicBezTo>
                    <a:pt x="786" y="1421"/>
                    <a:pt x="776" y="1418"/>
                    <a:pt x="766" y="1418"/>
                  </a:cubicBezTo>
                  <a:cubicBezTo>
                    <a:pt x="766" y="1418"/>
                    <a:pt x="765" y="1417"/>
                    <a:pt x="765" y="1417"/>
                  </a:cubicBezTo>
                  <a:cubicBezTo>
                    <a:pt x="764" y="1416"/>
                    <a:pt x="763" y="1416"/>
                    <a:pt x="763" y="1415"/>
                  </a:cubicBezTo>
                  <a:cubicBezTo>
                    <a:pt x="762" y="1415"/>
                    <a:pt x="762" y="1414"/>
                    <a:pt x="761" y="1414"/>
                  </a:cubicBezTo>
                  <a:cubicBezTo>
                    <a:pt x="761" y="1413"/>
                    <a:pt x="760" y="1413"/>
                    <a:pt x="760" y="1412"/>
                  </a:cubicBezTo>
                  <a:cubicBezTo>
                    <a:pt x="759" y="1412"/>
                    <a:pt x="759" y="1411"/>
                    <a:pt x="759" y="1411"/>
                  </a:cubicBezTo>
                  <a:cubicBezTo>
                    <a:pt x="759" y="1411"/>
                    <a:pt x="759" y="1411"/>
                    <a:pt x="758" y="1411"/>
                  </a:cubicBezTo>
                  <a:cubicBezTo>
                    <a:pt x="758" y="1410"/>
                    <a:pt x="758" y="1410"/>
                    <a:pt x="758" y="1410"/>
                  </a:cubicBezTo>
                  <a:cubicBezTo>
                    <a:pt x="758" y="1410"/>
                    <a:pt x="758" y="1410"/>
                    <a:pt x="758" y="1410"/>
                  </a:cubicBezTo>
                  <a:cubicBezTo>
                    <a:pt x="758" y="1410"/>
                    <a:pt x="758" y="1410"/>
                    <a:pt x="758" y="1410"/>
                  </a:cubicBezTo>
                  <a:cubicBezTo>
                    <a:pt x="757" y="1406"/>
                    <a:pt x="756" y="1402"/>
                    <a:pt x="755" y="1396"/>
                  </a:cubicBezTo>
                  <a:cubicBezTo>
                    <a:pt x="755" y="1394"/>
                    <a:pt x="755" y="1391"/>
                    <a:pt x="755" y="1388"/>
                  </a:cubicBezTo>
                  <a:cubicBezTo>
                    <a:pt x="755" y="1386"/>
                    <a:pt x="755" y="1385"/>
                    <a:pt x="755" y="1383"/>
                  </a:cubicBezTo>
                  <a:cubicBezTo>
                    <a:pt x="755" y="1381"/>
                    <a:pt x="755" y="1380"/>
                    <a:pt x="755" y="1378"/>
                  </a:cubicBezTo>
                  <a:cubicBezTo>
                    <a:pt x="755" y="1372"/>
                    <a:pt x="755" y="1364"/>
                    <a:pt x="757" y="1357"/>
                  </a:cubicBezTo>
                  <a:cubicBezTo>
                    <a:pt x="757" y="1353"/>
                    <a:pt x="758" y="1350"/>
                    <a:pt x="759" y="1346"/>
                  </a:cubicBezTo>
                  <a:cubicBezTo>
                    <a:pt x="761" y="1343"/>
                    <a:pt x="762" y="1339"/>
                    <a:pt x="764" y="1336"/>
                  </a:cubicBezTo>
                  <a:cubicBezTo>
                    <a:pt x="767" y="1333"/>
                    <a:pt x="770" y="1331"/>
                    <a:pt x="773" y="1329"/>
                  </a:cubicBezTo>
                  <a:cubicBezTo>
                    <a:pt x="776" y="1327"/>
                    <a:pt x="780" y="1325"/>
                    <a:pt x="783" y="1323"/>
                  </a:cubicBezTo>
                  <a:cubicBezTo>
                    <a:pt x="785" y="1322"/>
                    <a:pt x="787" y="1321"/>
                    <a:pt x="789" y="1320"/>
                  </a:cubicBezTo>
                  <a:cubicBezTo>
                    <a:pt x="789" y="1321"/>
                    <a:pt x="789" y="1321"/>
                    <a:pt x="789" y="1321"/>
                  </a:cubicBezTo>
                  <a:cubicBezTo>
                    <a:pt x="789" y="1321"/>
                    <a:pt x="789" y="1322"/>
                    <a:pt x="789" y="1322"/>
                  </a:cubicBezTo>
                  <a:cubicBezTo>
                    <a:pt x="789" y="1322"/>
                    <a:pt x="789" y="1322"/>
                    <a:pt x="788" y="1323"/>
                  </a:cubicBezTo>
                  <a:cubicBezTo>
                    <a:pt x="788" y="1323"/>
                    <a:pt x="788" y="1324"/>
                    <a:pt x="788" y="1325"/>
                  </a:cubicBezTo>
                  <a:cubicBezTo>
                    <a:pt x="788" y="1325"/>
                    <a:pt x="788" y="1326"/>
                    <a:pt x="788" y="1327"/>
                  </a:cubicBezTo>
                  <a:cubicBezTo>
                    <a:pt x="788" y="1327"/>
                    <a:pt x="788" y="1327"/>
                    <a:pt x="788" y="1328"/>
                  </a:cubicBezTo>
                  <a:cubicBezTo>
                    <a:pt x="788" y="1328"/>
                    <a:pt x="788" y="1328"/>
                    <a:pt x="788" y="1329"/>
                  </a:cubicBezTo>
                  <a:cubicBezTo>
                    <a:pt x="788" y="1330"/>
                    <a:pt x="788" y="1330"/>
                    <a:pt x="788" y="1331"/>
                  </a:cubicBezTo>
                  <a:cubicBezTo>
                    <a:pt x="788" y="1333"/>
                    <a:pt x="788" y="1334"/>
                    <a:pt x="788" y="1336"/>
                  </a:cubicBezTo>
                  <a:cubicBezTo>
                    <a:pt x="788" y="1337"/>
                    <a:pt x="788" y="1339"/>
                    <a:pt x="788" y="1341"/>
                  </a:cubicBezTo>
                  <a:cubicBezTo>
                    <a:pt x="789" y="1342"/>
                    <a:pt x="789" y="1344"/>
                    <a:pt x="789" y="1346"/>
                  </a:cubicBezTo>
                  <a:cubicBezTo>
                    <a:pt x="789" y="1346"/>
                    <a:pt x="790" y="1347"/>
                    <a:pt x="790" y="1348"/>
                  </a:cubicBezTo>
                  <a:cubicBezTo>
                    <a:pt x="788" y="1348"/>
                    <a:pt x="788" y="1348"/>
                    <a:pt x="788" y="1348"/>
                  </a:cubicBezTo>
                  <a:cubicBezTo>
                    <a:pt x="789" y="1348"/>
                    <a:pt x="789" y="1348"/>
                    <a:pt x="790" y="1348"/>
                  </a:cubicBezTo>
                  <a:cubicBezTo>
                    <a:pt x="790" y="1348"/>
                    <a:pt x="790" y="1348"/>
                    <a:pt x="790" y="1349"/>
                  </a:cubicBezTo>
                  <a:cubicBezTo>
                    <a:pt x="775" y="1362"/>
                    <a:pt x="795" y="1373"/>
                    <a:pt x="804" y="1383"/>
                  </a:cubicBezTo>
                  <a:cubicBezTo>
                    <a:pt x="807" y="1376"/>
                    <a:pt x="813" y="1368"/>
                    <a:pt x="810" y="1360"/>
                  </a:cubicBezTo>
                  <a:cubicBezTo>
                    <a:pt x="807" y="1354"/>
                    <a:pt x="799" y="1350"/>
                    <a:pt x="793" y="1349"/>
                  </a:cubicBezTo>
                  <a:cubicBezTo>
                    <a:pt x="792" y="1348"/>
                    <a:pt x="792" y="1346"/>
                    <a:pt x="792" y="1345"/>
                  </a:cubicBezTo>
                  <a:cubicBezTo>
                    <a:pt x="791" y="1344"/>
                    <a:pt x="791" y="1342"/>
                    <a:pt x="791" y="1341"/>
                  </a:cubicBezTo>
                  <a:cubicBezTo>
                    <a:pt x="791" y="1339"/>
                    <a:pt x="790" y="1337"/>
                    <a:pt x="790" y="1336"/>
                  </a:cubicBezTo>
                  <a:cubicBezTo>
                    <a:pt x="790" y="1334"/>
                    <a:pt x="790" y="1333"/>
                    <a:pt x="790" y="1331"/>
                  </a:cubicBezTo>
                  <a:cubicBezTo>
                    <a:pt x="790" y="1331"/>
                    <a:pt x="790" y="1330"/>
                    <a:pt x="790" y="1329"/>
                  </a:cubicBezTo>
                  <a:cubicBezTo>
                    <a:pt x="790" y="1329"/>
                    <a:pt x="790" y="1328"/>
                    <a:pt x="790" y="1328"/>
                  </a:cubicBezTo>
                  <a:cubicBezTo>
                    <a:pt x="790" y="1328"/>
                    <a:pt x="790" y="1327"/>
                    <a:pt x="790" y="1327"/>
                  </a:cubicBezTo>
                  <a:cubicBezTo>
                    <a:pt x="790" y="1326"/>
                    <a:pt x="791" y="1326"/>
                    <a:pt x="791" y="1325"/>
                  </a:cubicBezTo>
                  <a:cubicBezTo>
                    <a:pt x="791" y="1325"/>
                    <a:pt x="791" y="1324"/>
                    <a:pt x="791" y="1323"/>
                  </a:cubicBezTo>
                  <a:cubicBezTo>
                    <a:pt x="791" y="1323"/>
                    <a:pt x="791" y="1323"/>
                    <a:pt x="791" y="1323"/>
                  </a:cubicBezTo>
                  <a:cubicBezTo>
                    <a:pt x="791" y="1322"/>
                    <a:pt x="791" y="1322"/>
                    <a:pt x="791" y="1322"/>
                  </a:cubicBezTo>
                  <a:cubicBezTo>
                    <a:pt x="791" y="1321"/>
                    <a:pt x="791" y="1321"/>
                    <a:pt x="791" y="1320"/>
                  </a:cubicBezTo>
                  <a:cubicBezTo>
                    <a:pt x="791" y="1320"/>
                    <a:pt x="791" y="1319"/>
                    <a:pt x="791" y="1319"/>
                  </a:cubicBezTo>
                  <a:cubicBezTo>
                    <a:pt x="792" y="1319"/>
                    <a:pt x="793" y="1318"/>
                    <a:pt x="794" y="1317"/>
                  </a:cubicBezTo>
                  <a:cubicBezTo>
                    <a:pt x="796" y="1316"/>
                    <a:pt x="797" y="1315"/>
                    <a:pt x="799" y="1313"/>
                  </a:cubicBezTo>
                  <a:cubicBezTo>
                    <a:pt x="799" y="1313"/>
                    <a:pt x="800" y="1313"/>
                    <a:pt x="800" y="1312"/>
                  </a:cubicBezTo>
                  <a:cubicBezTo>
                    <a:pt x="801" y="1312"/>
                    <a:pt x="801" y="1312"/>
                    <a:pt x="801" y="1312"/>
                  </a:cubicBezTo>
                  <a:cubicBezTo>
                    <a:pt x="801" y="1311"/>
                    <a:pt x="801" y="1311"/>
                    <a:pt x="801" y="1311"/>
                  </a:cubicBezTo>
                  <a:cubicBezTo>
                    <a:pt x="801" y="1311"/>
                    <a:pt x="801" y="1311"/>
                    <a:pt x="801" y="1311"/>
                  </a:cubicBezTo>
                  <a:cubicBezTo>
                    <a:pt x="802" y="1310"/>
                    <a:pt x="803" y="1309"/>
                    <a:pt x="803" y="1308"/>
                  </a:cubicBezTo>
                  <a:cubicBezTo>
                    <a:pt x="804" y="1307"/>
                    <a:pt x="805" y="1305"/>
                    <a:pt x="806" y="1304"/>
                  </a:cubicBezTo>
                  <a:cubicBezTo>
                    <a:pt x="806" y="1304"/>
                    <a:pt x="806" y="1304"/>
                    <a:pt x="806" y="1304"/>
                  </a:cubicBezTo>
                  <a:cubicBezTo>
                    <a:pt x="806" y="1305"/>
                    <a:pt x="806" y="1305"/>
                    <a:pt x="806" y="1306"/>
                  </a:cubicBezTo>
                  <a:cubicBezTo>
                    <a:pt x="806" y="1306"/>
                    <a:pt x="806" y="1306"/>
                    <a:pt x="806" y="1307"/>
                  </a:cubicBezTo>
                  <a:cubicBezTo>
                    <a:pt x="806" y="1307"/>
                    <a:pt x="806" y="1307"/>
                    <a:pt x="806" y="1307"/>
                  </a:cubicBezTo>
                  <a:cubicBezTo>
                    <a:pt x="806" y="1307"/>
                    <a:pt x="806" y="1307"/>
                    <a:pt x="806" y="1308"/>
                  </a:cubicBezTo>
                  <a:cubicBezTo>
                    <a:pt x="807" y="1308"/>
                    <a:pt x="807" y="1309"/>
                    <a:pt x="807" y="1310"/>
                  </a:cubicBezTo>
                  <a:cubicBezTo>
                    <a:pt x="807" y="1310"/>
                    <a:pt x="808" y="1311"/>
                    <a:pt x="808" y="1312"/>
                  </a:cubicBezTo>
                  <a:cubicBezTo>
                    <a:pt x="808" y="1313"/>
                    <a:pt x="809" y="1314"/>
                    <a:pt x="809" y="1314"/>
                  </a:cubicBezTo>
                  <a:cubicBezTo>
                    <a:pt x="809" y="1315"/>
                    <a:pt x="810" y="1316"/>
                    <a:pt x="810" y="1317"/>
                  </a:cubicBezTo>
                  <a:cubicBezTo>
                    <a:pt x="810" y="1317"/>
                    <a:pt x="811" y="1318"/>
                    <a:pt x="811" y="1319"/>
                  </a:cubicBezTo>
                  <a:cubicBezTo>
                    <a:pt x="811" y="1319"/>
                    <a:pt x="811" y="1319"/>
                    <a:pt x="811" y="1319"/>
                  </a:cubicBezTo>
                  <a:cubicBezTo>
                    <a:pt x="812" y="1320"/>
                    <a:pt x="812" y="1320"/>
                    <a:pt x="812" y="1320"/>
                  </a:cubicBezTo>
                  <a:cubicBezTo>
                    <a:pt x="805" y="1332"/>
                    <a:pt x="817" y="1336"/>
                    <a:pt x="824" y="1342"/>
                  </a:cubicBezTo>
                  <a:cubicBezTo>
                    <a:pt x="832" y="1328"/>
                    <a:pt x="830" y="1318"/>
                    <a:pt x="814" y="1318"/>
                  </a:cubicBezTo>
                  <a:cubicBezTo>
                    <a:pt x="814" y="1318"/>
                    <a:pt x="813" y="1318"/>
                    <a:pt x="813" y="1318"/>
                  </a:cubicBezTo>
                  <a:cubicBezTo>
                    <a:pt x="813" y="1317"/>
                    <a:pt x="813" y="1316"/>
                    <a:pt x="812" y="1316"/>
                  </a:cubicBezTo>
                  <a:cubicBezTo>
                    <a:pt x="812" y="1315"/>
                    <a:pt x="811" y="1314"/>
                    <a:pt x="811" y="1313"/>
                  </a:cubicBezTo>
                  <a:cubicBezTo>
                    <a:pt x="811" y="1313"/>
                    <a:pt x="810" y="1312"/>
                    <a:pt x="810" y="1311"/>
                  </a:cubicBezTo>
                  <a:cubicBezTo>
                    <a:pt x="810" y="1310"/>
                    <a:pt x="809" y="1310"/>
                    <a:pt x="809" y="1309"/>
                  </a:cubicBezTo>
                  <a:cubicBezTo>
                    <a:pt x="809" y="1308"/>
                    <a:pt x="809" y="1307"/>
                    <a:pt x="808" y="1307"/>
                  </a:cubicBezTo>
                  <a:cubicBezTo>
                    <a:pt x="808" y="1307"/>
                    <a:pt x="808" y="1307"/>
                    <a:pt x="808" y="1306"/>
                  </a:cubicBezTo>
                  <a:cubicBezTo>
                    <a:pt x="808" y="1306"/>
                    <a:pt x="808" y="1306"/>
                    <a:pt x="808" y="1306"/>
                  </a:cubicBezTo>
                  <a:cubicBezTo>
                    <a:pt x="808" y="1306"/>
                    <a:pt x="808" y="1305"/>
                    <a:pt x="808" y="1305"/>
                  </a:cubicBezTo>
                  <a:cubicBezTo>
                    <a:pt x="808" y="1305"/>
                    <a:pt x="807" y="1304"/>
                    <a:pt x="807" y="1304"/>
                  </a:cubicBezTo>
                  <a:cubicBezTo>
                    <a:pt x="807" y="1304"/>
                    <a:pt x="807" y="1303"/>
                    <a:pt x="807" y="1303"/>
                  </a:cubicBezTo>
                  <a:cubicBezTo>
                    <a:pt x="808" y="1301"/>
                    <a:pt x="809" y="1299"/>
                    <a:pt x="809" y="1297"/>
                  </a:cubicBezTo>
                  <a:cubicBezTo>
                    <a:pt x="811" y="1293"/>
                    <a:pt x="812" y="1288"/>
                    <a:pt x="814" y="1285"/>
                  </a:cubicBezTo>
                  <a:cubicBezTo>
                    <a:pt x="815" y="1281"/>
                    <a:pt x="817" y="1277"/>
                    <a:pt x="820" y="1274"/>
                  </a:cubicBezTo>
                  <a:cubicBezTo>
                    <a:pt x="820" y="1273"/>
                    <a:pt x="820" y="1273"/>
                    <a:pt x="820" y="1273"/>
                  </a:cubicBezTo>
                  <a:cubicBezTo>
                    <a:pt x="821" y="1273"/>
                    <a:pt x="821" y="1272"/>
                    <a:pt x="821" y="1272"/>
                  </a:cubicBezTo>
                  <a:cubicBezTo>
                    <a:pt x="822" y="1271"/>
                    <a:pt x="822" y="1271"/>
                    <a:pt x="822" y="1271"/>
                  </a:cubicBezTo>
                  <a:cubicBezTo>
                    <a:pt x="822" y="1271"/>
                    <a:pt x="822" y="1271"/>
                    <a:pt x="822" y="1271"/>
                  </a:cubicBezTo>
                  <a:cubicBezTo>
                    <a:pt x="822" y="1271"/>
                    <a:pt x="822" y="1271"/>
                    <a:pt x="822" y="1271"/>
                  </a:cubicBezTo>
                  <a:cubicBezTo>
                    <a:pt x="823" y="1270"/>
                    <a:pt x="823" y="1270"/>
                    <a:pt x="823" y="1270"/>
                  </a:cubicBezTo>
                  <a:cubicBezTo>
                    <a:pt x="824" y="1269"/>
                    <a:pt x="825" y="1269"/>
                    <a:pt x="826" y="1268"/>
                  </a:cubicBezTo>
                  <a:cubicBezTo>
                    <a:pt x="826" y="1267"/>
                    <a:pt x="827" y="1267"/>
                    <a:pt x="828" y="1266"/>
                  </a:cubicBezTo>
                  <a:cubicBezTo>
                    <a:pt x="834" y="1261"/>
                    <a:pt x="840" y="1257"/>
                    <a:pt x="845" y="1253"/>
                  </a:cubicBezTo>
                  <a:cubicBezTo>
                    <a:pt x="851" y="1249"/>
                    <a:pt x="857" y="1245"/>
                    <a:pt x="862" y="1242"/>
                  </a:cubicBezTo>
                  <a:cubicBezTo>
                    <a:pt x="864" y="1242"/>
                    <a:pt x="865" y="1241"/>
                    <a:pt x="866" y="1240"/>
                  </a:cubicBezTo>
                  <a:cubicBezTo>
                    <a:pt x="866" y="1240"/>
                    <a:pt x="866" y="1240"/>
                    <a:pt x="866" y="1240"/>
                  </a:cubicBezTo>
                  <a:cubicBezTo>
                    <a:pt x="850" y="1263"/>
                    <a:pt x="833" y="1293"/>
                    <a:pt x="812" y="1309"/>
                  </a:cubicBezTo>
                  <a:cubicBezTo>
                    <a:pt x="837" y="1296"/>
                    <a:pt x="853" y="1268"/>
                    <a:pt x="872" y="1250"/>
                  </a:cubicBezTo>
                  <a:cubicBezTo>
                    <a:pt x="891" y="1232"/>
                    <a:pt x="910" y="1218"/>
                    <a:pt x="932" y="1200"/>
                  </a:cubicBezTo>
                  <a:cubicBezTo>
                    <a:pt x="948" y="1187"/>
                    <a:pt x="994" y="1198"/>
                    <a:pt x="1011" y="1212"/>
                  </a:cubicBezTo>
                  <a:cubicBezTo>
                    <a:pt x="1033" y="1231"/>
                    <a:pt x="1038" y="1265"/>
                    <a:pt x="1057" y="1286"/>
                  </a:cubicBezTo>
                  <a:cubicBezTo>
                    <a:pt x="1073" y="1304"/>
                    <a:pt x="1087" y="1321"/>
                    <a:pt x="1097" y="1344"/>
                  </a:cubicBezTo>
                  <a:cubicBezTo>
                    <a:pt x="1107" y="1367"/>
                    <a:pt x="1102" y="1385"/>
                    <a:pt x="1106" y="1409"/>
                  </a:cubicBezTo>
                  <a:cubicBezTo>
                    <a:pt x="1110" y="1433"/>
                    <a:pt x="1125" y="1451"/>
                    <a:pt x="1132" y="1474"/>
                  </a:cubicBezTo>
                  <a:cubicBezTo>
                    <a:pt x="1139" y="1495"/>
                    <a:pt x="1144" y="1514"/>
                    <a:pt x="1154" y="1535"/>
                  </a:cubicBezTo>
                  <a:cubicBezTo>
                    <a:pt x="1176" y="1585"/>
                    <a:pt x="1178" y="1642"/>
                    <a:pt x="1190" y="1692"/>
                  </a:cubicBezTo>
                  <a:cubicBezTo>
                    <a:pt x="1199" y="1733"/>
                    <a:pt x="1200" y="1766"/>
                    <a:pt x="1168" y="1807"/>
                  </a:cubicBezTo>
                  <a:cubicBezTo>
                    <a:pt x="1146" y="1835"/>
                    <a:pt x="1128" y="1854"/>
                    <a:pt x="1095" y="1877"/>
                  </a:cubicBezTo>
                  <a:cubicBezTo>
                    <a:pt x="1059" y="1895"/>
                    <a:pt x="1011" y="1896"/>
                    <a:pt x="972" y="1904"/>
                  </a:cubicBezTo>
                  <a:cubicBezTo>
                    <a:pt x="920" y="1914"/>
                    <a:pt x="859" y="1908"/>
                    <a:pt x="811" y="1938"/>
                  </a:cubicBezTo>
                  <a:cubicBezTo>
                    <a:pt x="774" y="1960"/>
                    <a:pt x="754" y="1985"/>
                    <a:pt x="711" y="2003"/>
                  </a:cubicBezTo>
                  <a:cubicBezTo>
                    <a:pt x="701" y="2007"/>
                    <a:pt x="692" y="2011"/>
                    <a:pt x="683" y="2015"/>
                  </a:cubicBezTo>
                  <a:cubicBezTo>
                    <a:pt x="682" y="2015"/>
                    <a:pt x="682" y="2015"/>
                    <a:pt x="682" y="2015"/>
                  </a:cubicBezTo>
                  <a:cubicBezTo>
                    <a:pt x="679" y="2015"/>
                    <a:pt x="675" y="2014"/>
                    <a:pt x="672" y="2014"/>
                  </a:cubicBezTo>
                  <a:cubicBezTo>
                    <a:pt x="668" y="2013"/>
                    <a:pt x="664" y="2012"/>
                    <a:pt x="660" y="2011"/>
                  </a:cubicBezTo>
                  <a:cubicBezTo>
                    <a:pt x="657" y="2011"/>
                    <a:pt x="655" y="2010"/>
                    <a:pt x="653" y="2010"/>
                  </a:cubicBezTo>
                  <a:cubicBezTo>
                    <a:pt x="651" y="2009"/>
                    <a:pt x="649" y="2009"/>
                    <a:pt x="647" y="2009"/>
                  </a:cubicBezTo>
                  <a:cubicBezTo>
                    <a:pt x="642" y="2008"/>
                    <a:pt x="637" y="2007"/>
                    <a:pt x="633" y="2006"/>
                  </a:cubicBezTo>
                  <a:cubicBezTo>
                    <a:pt x="630" y="2006"/>
                    <a:pt x="628" y="2006"/>
                    <a:pt x="626" y="2006"/>
                  </a:cubicBezTo>
                  <a:cubicBezTo>
                    <a:pt x="624" y="2006"/>
                    <a:pt x="623" y="2006"/>
                    <a:pt x="622" y="2006"/>
                  </a:cubicBezTo>
                  <a:cubicBezTo>
                    <a:pt x="621" y="2006"/>
                    <a:pt x="621" y="2006"/>
                    <a:pt x="620" y="2006"/>
                  </a:cubicBezTo>
                  <a:cubicBezTo>
                    <a:pt x="619" y="2006"/>
                    <a:pt x="619" y="2006"/>
                    <a:pt x="619" y="2006"/>
                  </a:cubicBezTo>
                  <a:cubicBezTo>
                    <a:pt x="619" y="2006"/>
                    <a:pt x="619" y="2006"/>
                    <a:pt x="619" y="2006"/>
                  </a:cubicBezTo>
                  <a:cubicBezTo>
                    <a:pt x="618" y="2006"/>
                    <a:pt x="618" y="2006"/>
                    <a:pt x="618" y="2006"/>
                  </a:cubicBezTo>
                  <a:cubicBezTo>
                    <a:pt x="617" y="2006"/>
                    <a:pt x="616" y="2006"/>
                    <a:pt x="615" y="2006"/>
                  </a:cubicBezTo>
                  <a:cubicBezTo>
                    <a:pt x="614" y="2007"/>
                    <a:pt x="613" y="2007"/>
                    <a:pt x="611" y="2007"/>
                  </a:cubicBezTo>
                  <a:cubicBezTo>
                    <a:pt x="609" y="2007"/>
                    <a:pt x="607" y="2008"/>
                    <a:pt x="605" y="2008"/>
                  </a:cubicBezTo>
                  <a:cubicBezTo>
                    <a:pt x="600" y="2010"/>
                    <a:pt x="596" y="2011"/>
                    <a:pt x="593" y="2013"/>
                  </a:cubicBezTo>
                  <a:cubicBezTo>
                    <a:pt x="589" y="2014"/>
                    <a:pt x="585" y="2016"/>
                    <a:pt x="582" y="2017"/>
                  </a:cubicBezTo>
                  <a:cubicBezTo>
                    <a:pt x="579" y="2019"/>
                    <a:pt x="577" y="2021"/>
                    <a:pt x="574" y="2022"/>
                  </a:cubicBezTo>
                  <a:cubicBezTo>
                    <a:pt x="572" y="2024"/>
                    <a:pt x="570" y="2025"/>
                    <a:pt x="568" y="2026"/>
                  </a:cubicBezTo>
                  <a:cubicBezTo>
                    <a:pt x="566" y="2027"/>
                    <a:pt x="565" y="2028"/>
                    <a:pt x="564" y="2029"/>
                  </a:cubicBezTo>
                  <a:cubicBezTo>
                    <a:pt x="563" y="2030"/>
                    <a:pt x="563" y="2030"/>
                    <a:pt x="563" y="2030"/>
                  </a:cubicBezTo>
                  <a:cubicBezTo>
                    <a:pt x="563" y="2030"/>
                    <a:pt x="563" y="2030"/>
                    <a:pt x="564" y="2029"/>
                  </a:cubicBezTo>
                  <a:cubicBezTo>
                    <a:pt x="565" y="2029"/>
                    <a:pt x="567" y="2028"/>
                    <a:pt x="569" y="2028"/>
                  </a:cubicBezTo>
                  <a:cubicBezTo>
                    <a:pt x="571" y="2027"/>
                    <a:pt x="573" y="2026"/>
                    <a:pt x="576" y="2025"/>
                  </a:cubicBezTo>
                  <a:cubicBezTo>
                    <a:pt x="578" y="2024"/>
                    <a:pt x="581" y="2023"/>
                    <a:pt x="584" y="2022"/>
                  </a:cubicBezTo>
                  <a:cubicBezTo>
                    <a:pt x="587" y="2020"/>
                    <a:pt x="591" y="2019"/>
                    <a:pt x="595" y="2018"/>
                  </a:cubicBezTo>
                  <a:cubicBezTo>
                    <a:pt x="598" y="2017"/>
                    <a:pt x="602" y="2016"/>
                    <a:pt x="606" y="2015"/>
                  </a:cubicBezTo>
                  <a:cubicBezTo>
                    <a:pt x="608" y="2015"/>
                    <a:pt x="610" y="2015"/>
                    <a:pt x="612" y="2014"/>
                  </a:cubicBezTo>
                  <a:cubicBezTo>
                    <a:pt x="613" y="2014"/>
                    <a:pt x="615" y="2014"/>
                    <a:pt x="616" y="2014"/>
                  </a:cubicBezTo>
                  <a:cubicBezTo>
                    <a:pt x="617" y="2014"/>
                    <a:pt x="618" y="2014"/>
                    <a:pt x="619" y="2014"/>
                  </a:cubicBezTo>
                  <a:cubicBezTo>
                    <a:pt x="619" y="2014"/>
                    <a:pt x="619" y="2014"/>
                    <a:pt x="619" y="2014"/>
                  </a:cubicBezTo>
                  <a:cubicBezTo>
                    <a:pt x="619" y="2014"/>
                    <a:pt x="619" y="2014"/>
                    <a:pt x="619" y="2014"/>
                  </a:cubicBezTo>
                  <a:cubicBezTo>
                    <a:pt x="619" y="2014"/>
                    <a:pt x="619" y="2014"/>
                    <a:pt x="619" y="2014"/>
                  </a:cubicBezTo>
                  <a:cubicBezTo>
                    <a:pt x="619" y="2014"/>
                    <a:pt x="619" y="2014"/>
                    <a:pt x="619" y="2014"/>
                  </a:cubicBezTo>
                  <a:cubicBezTo>
                    <a:pt x="620" y="2014"/>
                    <a:pt x="620" y="2014"/>
                    <a:pt x="620" y="2014"/>
                  </a:cubicBezTo>
                  <a:cubicBezTo>
                    <a:pt x="620" y="2014"/>
                    <a:pt x="620" y="2014"/>
                    <a:pt x="620" y="2014"/>
                  </a:cubicBezTo>
                  <a:cubicBezTo>
                    <a:pt x="621" y="2014"/>
                    <a:pt x="622" y="2014"/>
                    <a:pt x="622" y="2014"/>
                  </a:cubicBezTo>
                  <a:cubicBezTo>
                    <a:pt x="623" y="2014"/>
                    <a:pt x="624" y="2014"/>
                    <a:pt x="625" y="2014"/>
                  </a:cubicBezTo>
                  <a:cubicBezTo>
                    <a:pt x="627" y="2014"/>
                    <a:pt x="630" y="2014"/>
                    <a:pt x="632" y="2014"/>
                  </a:cubicBezTo>
                  <a:cubicBezTo>
                    <a:pt x="636" y="2015"/>
                    <a:pt x="641" y="2015"/>
                    <a:pt x="645" y="2016"/>
                  </a:cubicBezTo>
                  <a:cubicBezTo>
                    <a:pt x="647" y="2016"/>
                    <a:pt x="650" y="2017"/>
                    <a:pt x="652" y="2017"/>
                  </a:cubicBezTo>
                  <a:cubicBezTo>
                    <a:pt x="654" y="2018"/>
                    <a:pt x="656" y="2018"/>
                    <a:pt x="658" y="2018"/>
                  </a:cubicBezTo>
                  <a:cubicBezTo>
                    <a:pt x="663" y="2019"/>
                    <a:pt x="667" y="2019"/>
                    <a:pt x="671" y="2020"/>
                  </a:cubicBezTo>
                  <a:cubicBezTo>
                    <a:pt x="671" y="2020"/>
                    <a:pt x="671" y="2020"/>
                    <a:pt x="671" y="2020"/>
                  </a:cubicBezTo>
                  <a:cubicBezTo>
                    <a:pt x="653" y="2026"/>
                    <a:pt x="635" y="2033"/>
                    <a:pt x="617" y="2038"/>
                  </a:cubicBezTo>
                  <a:cubicBezTo>
                    <a:pt x="602" y="2042"/>
                    <a:pt x="588" y="2047"/>
                    <a:pt x="573" y="2053"/>
                  </a:cubicBezTo>
                  <a:cubicBezTo>
                    <a:pt x="573" y="2053"/>
                    <a:pt x="572" y="2053"/>
                    <a:pt x="572" y="2052"/>
                  </a:cubicBezTo>
                  <a:cubicBezTo>
                    <a:pt x="571" y="2052"/>
                    <a:pt x="569" y="2052"/>
                    <a:pt x="568" y="2052"/>
                  </a:cubicBezTo>
                  <a:cubicBezTo>
                    <a:pt x="567" y="2052"/>
                    <a:pt x="566" y="2052"/>
                    <a:pt x="565" y="2052"/>
                  </a:cubicBezTo>
                  <a:cubicBezTo>
                    <a:pt x="563" y="2051"/>
                    <a:pt x="562" y="2051"/>
                    <a:pt x="561" y="2051"/>
                  </a:cubicBezTo>
                  <a:cubicBezTo>
                    <a:pt x="559" y="2051"/>
                    <a:pt x="558" y="2051"/>
                    <a:pt x="556" y="2051"/>
                  </a:cubicBezTo>
                  <a:cubicBezTo>
                    <a:pt x="555" y="2051"/>
                    <a:pt x="553" y="2051"/>
                    <a:pt x="552" y="2051"/>
                  </a:cubicBezTo>
                  <a:cubicBezTo>
                    <a:pt x="550" y="2051"/>
                    <a:pt x="549" y="2051"/>
                    <a:pt x="547" y="2051"/>
                  </a:cubicBezTo>
                  <a:cubicBezTo>
                    <a:pt x="544" y="2051"/>
                    <a:pt x="541" y="2051"/>
                    <a:pt x="537" y="2052"/>
                  </a:cubicBezTo>
                  <a:cubicBezTo>
                    <a:pt x="534" y="2052"/>
                    <a:pt x="531" y="2053"/>
                    <a:pt x="527" y="2053"/>
                  </a:cubicBezTo>
                  <a:cubicBezTo>
                    <a:pt x="524" y="2054"/>
                    <a:pt x="520" y="2054"/>
                    <a:pt x="517" y="2055"/>
                  </a:cubicBezTo>
                  <a:cubicBezTo>
                    <a:pt x="514" y="2056"/>
                    <a:pt x="511" y="2057"/>
                    <a:pt x="508" y="2058"/>
                  </a:cubicBezTo>
                  <a:cubicBezTo>
                    <a:pt x="506" y="2058"/>
                    <a:pt x="505" y="2059"/>
                    <a:pt x="503" y="2059"/>
                  </a:cubicBezTo>
                  <a:cubicBezTo>
                    <a:pt x="502" y="2060"/>
                    <a:pt x="500" y="2060"/>
                    <a:pt x="499" y="2061"/>
                  </a:cubicBezTo>
                  <a:cubicBezTo>
                    <a:pt x="498" y="2062"/>
                    <a:pt x="496" y="2062"/>
                    <a:pt x="495" y="2063"/>
                  </a:cubicBezTo>
                  <a:cubicBezTo>
                    <a:pt x="494" y="2063"/>
                    <a:pt x="493" y="2064"/>
                    <a:pt x="491" y="2064"/>
                  </a:cubicBezTo>
                  <a:cubicBezTo>
                    <a:pt x="490" y="2065"/>
                    <a:pt x="489" y="2065"/>
                    <a:pt x="488" y="2066"/>
                  </a:cubicBezTo>
                  <a:cubicBezTo>
                    <a:pt x="487" y="2066"/>
                    <a:pt x="486" y="2067"/>
                    <a:pt x="485" y="2067"/>
                  </a:cubicBezTo>
                  <a:cubicBezTo>
                    <a:pt x="484" y="2068"/>
                    <a:pt x="483" y="2068"/>
                    <a:pt x="483" y="2069"/>
                  </a:cubicBezTo>
                  <a:cubicBezTo>
                    <a:pt x="482" y="2069"/>
                    <a:pt x="481" y="2070"/>
                    <a:pt x="481" y="2070"/>
                  </a:cubicBezTo>
                  <a:cubicBezTo>
                    <a:pt x="479" y="2071"/>
                    <a:pt x="478" y="2072"/>
                    <a:pt x="478" y="2072"/>
                  </a:cubicBezTo>
                  <a:cubicBezTo>
                    <a:pt x="477" y="2072"/>
                    <a:pt x="477" y="2073"/>
                    <a:pt x="477" y="2073"/>
                  </a:cubicBezTo>
                  <a:cubicBezTo>
                    <a:pt x="477" y="2073"/>
                    <a:pt x="477" y="2073"/>
                    <a:pt x="478" y="2072"/>
                  </a:cubicBezTo>
                  <a:cubicBezTo>
                    <a:pt x="479" y="2072"/>
                    <a:pt x="480" y="2072"/>
                    <a:pt x="481" y="2072"/>
                  </a:cubicBezTo>
                  <a:cubicBezTo>
                    <a:pt x="482" y="2071"/>
                    <a:pt x="483" y="2071"/>
                    <a:pt x="484" y="2071"/>
                  </a:cubicBezTo>
                  <a:cubicBezTo>
                    <a:pt x="484" y="2071"/>
                    <a:pt x="485" y="2071"/>
                    <a:pt x="486" y="2070"/>
                  </a:cubicBezTo>
                  <a:cubicBezTo>
                    <a:pt x="487" y="2070"/>
                    <a:pt x="488" y="2070"/>
                    <a:pt x="490" y="2069"/>
                  </a:cubicBezTo>
                  <a:cubicBezTo>
                    <a:pt x="491" y="2069"/>
                    <a:pt x="492" y="2069"/>
                    <a:pt x="493" y="2069"/>
                  </a:cubicBezTo>
                  <a:cubicBezTo>
                    <a:pt x="494" y="2068"/>
                    <a:pt x="495" y="2068"/>
                    <a:pt x="497" y="2068"/>
                  </a:cubicBezTo>
                  <a:cubicBezTo>
                    <a:pt x="498" y="2067"/>
                    <a:pt x="499" y="2067"/>
                    <a:pt x="501" y="2067"/>
                  </a:cubicBezTo>
                  <a:cubicBezTo>
                    <a:pt x="502" y="2067"/>
                    <a:pt x="502" y="2066"/>
                    <a:pt x="503" y="2066"/>
                  </a:cubicBezTo>
                  <a:cubicBezTo>
                    <a:pt x="504" y="2066"/>
                    <a:pt x="504" y="2066"/>
                    <a:pt x="505" y="2066"/>
                  </a:cubicBezTo>
                  <a:cubicBezTo>
                    <a:pt x="507" y="2065"/>
                    <a:pt x="508" y="2065"/>
                    <a:pt x="510" y="2065"/>
                  </a:cubicBezTo>
                  <a:cubicBezTo>
                    <a:pt x="511" y="2064"/>
                    <a:pt x="513" y="2064"/>
                    <a:pt x="514" y="2064"/>
                  </a:cubicBezTo>
                  <a:cubicBezTo>
                    <a:pt x="516" y="2063"/>
                    <a:pt x="517" y="2063"/>
                    <a:pt x="519" y="2063"/>
                  </a:cubicBezTo>
                  <a:cubicBezTo>
                    <a:pt x="522" y="2062"/>
                    <a:pt x="525" y="2062"/>
                    <a:pt x="529" y="2061"/>
                  </a:cubicBezTo>
                  <a:cubicBezTo>
                    <a:pt x="532" y="2060"/>
                    <a:pt x="535" y="2060"/>
                    <a:pt x="538" y="2059"/>
                  </a:cubicBezTo>
                  <a:cubicBezTo>
                    <a:pt x="540" y="2059"/>
                    <a:pt x="541" y="2059"/>
                    <a:pt x="543" y="2059"/>
                  </a:cubicBezTo>
                  <a:cubicBezTo>
                    <a:pt x="545" y="2058"/>
                    <a:pt x="546" y="2058"/>
                    <a:pt x="548" y="2058"/>
                  </a:cubicBezTo>
                  <a:cubicBezTo>
                    <a:pt x="549" y="2058"/>
                    <a:pt x="551" y="2058"/>
                    <a:pt x="552" y="2057"/>
                  </a:cubicBezTo>
                  <a:cubicBezTo>
                    <a:pt x="553" y="2057"/>
                    <a:pt x="554" y="2057"/>
                    <a:pt x="554" y="2057"/>
                  </a:cubicBezTo>
                  <a:cubicBezTo>
                    <a:pt x="555" y="2057"/>
                    <a:pt x="556" y="2057"/>
                    <a:pt x="557" y="2057"/>
                  </a:cubicBezTo>
                  <a:cubicBezTo>
                    <a:pt x="558" y="2057"/>
                    <a:pt x="559" y="2057"/>
                    <a:pt x="561" y="2057"/>
                  </a:cubicBezTo>
                  <a:cubicBezTo>
                    <a:pt x="562" y="2056"/>
                    <a:pt x="563" y="2056"/>
                    <a:pt x="565" y="2056"/>
                  </a:cubicBezTo>
                  <a:cubicBezTo>
                    <a:pt x="565" y="2056"/>
                    <a:pt x="565" y="2056"/>
                    <a:pt x="565" y="2056"/>
                  </a:cubicBezTo>
                  <a:cubicBezTo>
                    <a:pt x="536" y="2068"/>
                    <a:pt x="509" y="2083"/>
                    <a:pt x="484" y="2102"/>
                  </a:cubicBezTo>
                  <a:cubicBezTo>
                    <a:pt x="484" y="2102"/>
                    <a:pt x="483" y="2103"/>
                    <a:pt x="483" y="2103"/>
                  </a:cubicBezTo>
                  <a:cubicBezTo>
                    <a:pt x="478" y="2107"/>
                    <a:pt x="473" y="2110"/>
                    <a:pt x="468" y="2114"/>
                  </a:cubicBezTo>
                  <a:cubicBezTo>
                    <a:pt x="466" y="2116"/>
                    <a:pt x="463" y="2118"/>
                    <a:pt x="461" y="2120"/>
                  </a:cubicBezTo>
                  <a:cubicBezTo>
                    <a:pt x="458" y="2122"/>
                    <a:pt x="456" y="2124"/>
                    <a:pt x="453" y="2126"/>
                  </a:cubicBezTo>
                  <a:cubicBezTo>
                    <a:pt x="448" y="2130"/>
                    <a:pt x="443" y="2134"/>
                    <a:pt x="438" y="2138"/>
                  </a:cubicBezTo>
                  <a:cubicBezTo>
                    <a:pt x="433" y="2142"/>
                    <a:pt x="427" y="2146"/>
                    <a:pt x="422" y="2149"/>
                  </a:cubicBezTo>
                  <a:cubicBezTo>
                    <a:pt x="419" y="2150"/>
                    <a:pt x="416" y="2152"/>
                    <a:pt x="413" y="2153"/>
                  </a:cubicBezTo>
                  <a:cubicBezTo>
                    <a:pt x="411" y="2154"/>
                    <a:pt x="408" y="2155"/>
                    <a:pt x="405" y="2156"/>
                  </a:cubicBezTo>
                  <a:cubicBezTo>
                    <a:pt x="404" y="2157"/>
                    <a:pt x="404" y="2157"/>
                    <a:pt x="403" y="2157"/>
                  </a:cubicBezTo>
                  <a:cubicBezTo>
                    <a:pt x="402" y="2157"/>
                    <a:pt x="402" y="2158"/>
                    <a:pt x="401" y="2158"/>
                  </a:cubicBezTo>
                  <a:cubicBezTo>
                    <a:pt x="400" y="2158"/>
                    <a:pt x="399" y="2158"/>
                    <a:pt x="399" y="2158"/>
                  </a:cubicBezTo>
                  <a:cubicBezTo>
                    <a:pt x="398" y="2159"/>
                    <a:pt x="398" y="2159"/>
                    <a:pt x="398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5" y="2159"/>
                    <a:pt x="394" y="2160"/>
                    <a:pt x="392" y="2160"/>
                  </a:cubicBezTo>
                  <a:cubicBezTo>
                    <a:pt x="392" y="2160"/>
                    <a:pt x="391" y="2160"/>
                    <a:pt x="390" y="2160"/>
                  </a:cubicBezTo>
                  <a:cubicBezTo>
                    <a:pt x="390" y="2160"/>
                    <a:pt x="389" y="2161"/>
                    <a:pt x="388" y="2161"/>
                  </a:cubicBezTo>
                  <a:cubicBezTo>
                    <a:pt x="383" y="2162"/>
                    <a:pt x="377" y="2162"/>
                    <a:pt x="373" y="2163"/>
                  </a:cubicBezTo>
                  <a:cubicBezTo>
                    <a:pt x="368" y="2164"/>
                    <a:pt x="363" y="2165"/>
                    <a:pt x="359" y="2166"/>
                  </a:cubicBezTo>
                  <a:cubicBezTo>
                    <a:pt x="359" y="2166"/>
                    <a:pt x="358" y="2166"/>
                    <a:pt x="358" y="2166"/>
                  </a:cubicBezTo>
                  <a:cubicBezTo>
                    <a:pt x="357" y="2167"/>
                    <a:pt x="357" y="2167"/>
                    <a:pt x="356" y="2167"/>
                  </a:cubicBezTo>
                  <a:cubicBezTo>
                    <a:pt x="355" y="2167"/>
                    <a:pt x="354" y="2167"/>
                    <a:pt x="354" y="2168"/>
                  </a:cubicBezTo>
                  <a:cubicBezTo>
                    <a:pt x="352" y="2169"/>
                    <a:pt x="350" y="2169"/>
                    <a:pt x="349" y="2170"/>
                  </a:cubicBezTo>
                  <a:cubicBezTo>
                    <a:pt x="348" y="2170"/>
                    <a:pt x="348" y="2171"/>
                    <a:pt x="347" y="2171"/>
                  </a:cubicBezTo>
                  <a:cubicBezTo>
                    <a:pt x="347" y="2171"/>
                    <a:pt x="346" y="2172"/>
                    <a:pt x="346" y="2172"/>
                  </a:cubicBezTo>
                  <a:cubicBezTo>
                    <a:pt x="345" y="2172"/>
                    <a:pt x="345" y="2172"/>
                    <a:pt x="344" y="2173"/>
                  </a:cubicBezTo>
                  <a:cubicBezTo>
                    <a:pt x="344" y="2173"/>
                    <a:pt x="344" y="2173"/>
                    <a:pt x="343" y="2174"/>
                  </a:cubicBezTo>
                  <a:cubicBezTo>
                    <a:pt x="342" y="2175"/>
                    <a:pt x="342" y="2175"/>
                    <a:pt x="342" y="2175"/>
                  </a:cubicBezTo>
                  <a:cubicBezTo>
                    <a:pt x="342" y="2175"/>
                    <a:pt x="342" y="2175"/>
                    <a:pt x="344" y="2174"/>
                  </a:cubicBezTo>
                  <a:cubicBezTo>
                    <a:pt x="344" y="2174"/>
                    <a:pt x="344" y="2174"/>
                    <a:pt x="345" y="2173"/>
                  </a:cubicBezTo>
                  <a:cubicBezTo>
                    <a:pt x="345" y="2173"/>
                    <a:pt x="346" y="2173"/>
                    <a:pt x="346" y="2173"/>
                  </a:cubicBezTo>
                  <a:cubicBezTo>
                    <a:pt x="347" y="2173"/>
                    <a:pt x="347" y="2172"/>
                    <a:pt x="348" y="2172"/>
                  </a:cubicBezTo>
                  <a:cubicBezTo>
                    <a:pt x="348" y="2172"/>
                    <a:pt x="349" y="2172"/>
                    <a:pt x="350" y="2171"/>
                  </a:cubicBezTo>
                  <a:cubicBezTo>
                    <a:pt x="352" y="2170"/>
                    <a:pt x="356" y="2170"/>
                    <a:pt x="360" y="2169"/>
                  </a:cubicBezTo>
                  <a:cubicBezTo>
                    <a:pt x="364" y="2168"/>
                    <a:pt x="368" y="2168"/>
                    <a:pt x="373" y="2168"/>
                  </a:cubicBezTo>
                  <a:cubicBezTo>
                    <a:pt x="378" y="2167"/>
                    <a:pt x="383" y="2167"/>
                    <a:pt x="389" y="2167"/>
                  </a:cubicBezTo>
                  <a:cubicBezTo>
                    <a:pt x="390" y="2167"/>
                    <a:pt x="391" y="2166"/>
                    <a:pt x="391" y="2166"/>
                  </a:cubicBezTo>
                  <a:cubicBezTo>
                    <a:pt x="392" y="2166"/>
                    <a:pt x="393" y="2166"/>
                    <a:pt x="394" y="2166"/>
                  </a:cubicBezTo>
                  <a:cubicBezTo>
                    <a:pt x="395" y="2166"/>
                    <a:pt x="396" y="2166"/>
                    <a:pt x="398" y="2165"/>
                  </a:cubicBezTo>
                  <a:cubicBezTo>
                    <a:pt x="400" y="2165"/>
                    <a:pt x="401" y="2165"/>
                    <a:pt x="403" y="2164"/>
                  </a:cubicBezTo>
                  <a:cubicBezTo>
                    <a:pt x="403" y="2164"/>
                    <a:pt x="404" y="2164"/>
                    <a:pt x="405" y="2164"/>
                  </a:cubicBezTo>
                  <a:cubicBezTo>
                    <a:pt x="406" y="2164"/>
                    <a:pt x="406" y="2163"/>
                    <a:pt x="407" y="2163"/>
                  </a:cubicBezTo>
                  <a:cubicBezTo>
                    <a:pt x="410" y="2162"/>
                    <a:pt x="413" y="2161"/>
                    <a:pt x="416" y="2160"/>
                  </a:cubicBezTo>
                  <a:cubicBezTo>
                    <a:pt x="418" y="2159"/>
                    <a:pt x="419" y="2158"/>
                    <a:pt x="421" y="2158"/>
                  </a:cubicBezTo>
                  <a:cubicBezTo>
                    <a:pt x="423" y="2157"/>
                    <a:pt x="424" y="2156"/>
                    <a:pt x="425" y="2155"/>
                  </a:cubicBezTo>
                  <a:cubicBezTo>
                    <a:pt x="431" y="2152"/>
                    <a:pt x="437" y="2148"/>
                    <a:pt x="442" y="2144"/>
                  </a:cubicBezTo>
                  <a:cubicBezTo>
                    <a:pt x="445" y="2142"/>
                    <a:pt x="448" y="2140"/>
                    <a:pt x="450" y="2138"/>
                  </a:cubicBezTo>
                  <a:cubicBezTo>
                    <a:pt x="450" y="2138"/>
                    <a:pt x="450" y="2138"/>
                    <a:pt x="450" y="2138"/>
                  </a:cubicBezTo>
                  <a:cubicBezTo>
                    <a:pt x="450" y="2138"/>
                    <a:pt x="450" y="2138"/>
                    <a:pt x="451" y="2138"/>
                  </a:cubicBezTo>
                  <a:cubicBezTo>
                    <a:pt x="453" y="2136"/>
                    <a:pt x="456" y="2134"/>
                    <a:pt x="458" y="2132"/>
                  </a:cubicBezTo>
                  <a:cubicBezTo>
                    <a:pt x="461" y="2130"/>
                    <a:pt x="463" y="2128"/>
                    <a:pt x="465" y="2126"/>
                  </a:cubicBezTo>
                  <a:cubicBezTo>
                    <a:pt x="468" y="2124"/>
                    <a:pt x="470" y="2121"/>
                    <a:pt x="473" y="2119"/>
                  </a:cubicBezTo>
                  <a:cubicBezTo>
                    <a:pt x="477" y="2115"/>
                    <a:pt x="482" y="2112"/>
                    <a:pt x="486" y="2108"/>
                  </a:cubicBezTo>
                  <a:cubicBezTo>
                    <a:pt x="489" y="2106"/>
                    <a:pt x="491" y="2104"/>
                    <a:pt x="493" y="2102"/>
                  </a:cubicBezTo>
                  <a:cubicBezTo>
                    <a:pt x="508" y="2096"/>
                    <a:pt x="524" y="2091"/>
                    <a:pt x="539" y="2085"/>
                  </a:cubicBezTo>
                  <a:cubicBezTo>
                    <a:pt x="539" y="2086"/>
                    <a:pt x="539" y="2086"/>
                    <a:pt x="539" y="2086"/>
                  </a:cubicBezTo>
                  <a:cubicBezTo>
                    <a:pt x="538" y="2087"/>
                    <a:pt x="537" y="2087"/>
                    <a:pt x="537" y="2088"/>
                  </a:cubicBezTo>
                  <a:cubicBezTo>
                    <a:pt x="536" y="2089"/>
                    <a:pt x="535" y="2089"/>
                    <a:pt x="535" y="2090"/>
                  </a:cubicBezTo>
                  <a:cubicBezTo>
                    <a:pt x="533" y="2091"/>
                    <a:pt x="532" y="2093"/>
                    <a:pt x="531" y="2094"/>
                  </a:cubicBezTo>
                  <a:cubicBezTo>
                    <a:pt x="528" y="2097"/>
                    <a:pt x="526" y="2100"/>
                    <a:pt x="523" y="2103"/>
                  </a:cubicBezTo>
                  <a:cubicBezTo>
                    <a:pt x="521" y="2106"/>
                    <a:pt x="518" y="2109"/>
                    <a:pt x="516" y="2112"/>
                  </a:cubicBezTo>
                  <a:cubicBezTo>
                    <a:pt x="514" y="2115"/>
                    <a:pt x="512" y="2118"/>
                    <a:pt x="509" y="2121"/>
                  </a:cubicBezTo>
                  <a:cubicBezTo>
                    <a:pt x="507" y="2124"/>
                    <a:pt x="505" y="2126"/>
                    <a:pt x="503" y="2128"/>
                  </a:cubicBezTo>
                  <a:cubicBezTo>
                    <a:pt x="502" y="2129"/>
                    <a:pt x="502" y="2130"/>
                    <a:pt x="501" y="2130"/>
                  </a:cubicBezTo>
                  <a:cubicBezTo>
                    <a:pt x="500" y="2131"/>
                    <a:pt x="500" y="2131"/>
                    <a:pt x="499" y="2132"/>
                  </a:cubicBezTo>
                  <a:cubicBezTo>
                    <a:pt x="499" y="2132"/>
                    <a:pt x="499" y="2132"/>
                    <a:pt x="499" y="2133"/>
                  </a:cubicBezTo>
                  <a:cubicBezTo>
                    <a:pt x="498" y="2133"/>
                    <a:pt x="498" y="2133"/>
                    <a:pt x="498" y="2133"/>
                  </a:cubicBezTo>
                  <a:cubicBezTo>
                    <a:pt x="497" y="2134"/>
                    <a:pt x="497" y="2134"/>
                    <a:pt x="496" y="2135"/>
                  </a:cubicBezTo>
                  <a:cubicBezTo>
                    <a:pt x="495" y="2136"/>
                    <a:pt x="494" y="2136"/>
                    <a:pt x="493" y="2137"/>
                  </a:cubicBezTo>
                  <a:cubicBezTo>
                    <a:pt x="492" y="2138"/>
                    <a:pt x="491" y="2139"/>
                    <a:pt x="490" y="2139"/>
                  </a:cubicBezTo>
                  <a:cubicBezTo>
                    <a:pt x="489" y="2140"/>
                    <a:pt x="488" y="2140"/>
                    <a:pt x="487" y="2141"/>
                  </a:cubicBezTo>
                  <a:cubicBezTo>
                    <a:pt x="486" y="2142"/>
                    <a:pt x="486" y="2142"/>
                    <a:pt x="485" y="2142"/>
                  </a:cubicBezTo>
                  <a:cubicBezTo>
                    <a:pt x="483" y="2143"/>
                    <a:pt x="482" y="2144"/>
                    <a:pt x="481" y="2144"/>
                  </a:cubicBezTo>
                  <a:cubicBezTo>
                    <a:pt x="480" y="2144"/>
                    <a:pt x="480" y="2145"/>
                    <a:pt x="480" y="2145"/>
                  </a:cubicBezTo>
                  <a:cubicBezTo>
                    <a:pt x="480" y="2145"/>
                    <a:pt x="480" y="2145"/>
                    <a:pt x="481" y="2144"/>
                  </a:cubicBezTo>
                  <a:cubicBezTo>
                    <a:pt x="482" y="2144"/>
                    <a:pt x="482" y="2144"/>
                    <a:pt x="483" y="2144"/>
                  </a:cubicBezTo>
                  <a:cubicBezTo>
                    <a:pt x="484" y="2144"/>
                    <a:pt x="484" y="2144"/>
                    <a:pt x="485" y="2144"/>
                  </a:cubicBezTo>
                  <a:cubicBezTo>
                    <a:pt x="486" y="2144"/>
                    <a:pt x="487" y="2143"/>
                    <a:pt x="488" y="2143"/>
                  </a:cubicBezTo>
                  <a:cubicBezTo>
                    <a:pt x="489" y="2143"/>
                    <a:pt x="490" y="2142"/>
                    <a:pt x="491" y="2142"/>
                  </a:cubicBezTo>
                  <a:cubicBezTo>
                    <a:pt x="492" y="2142"/>
                    <a:pt x="494" y="2141"/>
                    <a:pt x="495" y="2141"/>
                  </a:cubicBezTo>
                  <a:cubicBezTo>
                    <a:pt x="496" y="2140"/>
                    <a:pt x="497" y="2139"/>
                    <a:pt x="499" y="2138"/>
                  </a:cubicBezTo>
                  <a:cubicBezTo>
                    <a:pt x="501" y="2137"/>
                    <a:pt x="504" y="2135"/>
                    <a:pt x="507" y="2133"/>
                  </a:cubicBezTo>
                  <a:cubicBezTo>
                    <a:pt x="509" y="2131"/>
                    <a:pt x="512" y="2128"/>
                    <a:pt x="515" y="2126"/>
                  </a:cubicBezTo>
                  <a:cubicBezTo>
                    <a:pt x="515" y="2125"/>
                    <a:pt x="516" y="2124"/>
                    <a:pt x="517" y="2124"/>
                  </a:cubicBezTo>
                  <a:cubicBezTo>
                    <a:pt x="517" y="2123"/>
                    <a:pt x="518" y="2122"/>
                    <a:pt x="518" y="2121"/>
                  </a:cubicBezTo>
                  <a:cubicBezTo>
                    <a:pt x="520" y="2120"/>
                    <a:pt x="521" y="2119"/>
                    <a:pt x="522" y="2117"/>
                  </a:cubicBezTo>
                  <a:cubicBezTo>
                    <a:pt x="525" y="2114"/>
                    <a:pt x="527" y="2111"/>
                    <a:pt x="529" y="2108"/>
                  </a:cubicBezTo>
                  <a:cubicBezTo>
                    <a:pt x="532" y="2105"/>
                    <a:pt x="534" y="2102"/>
                    <a:pt x="536" y="2099"/>
                  </a:cubicBezTo>
                  <a:cubicBezTo>
                    <a:pt x="539" y="2096"/>
                    <a:pt x="541" y="2094"/>
                    <a:pt x="544" y="2091"/>
                  </a:cubicBezTo>
                  <a:cubicBezTo>
                    <a:pt x="544" y="2090"/>
                    <a:pt x="545" y="2090"/>
                    <a:pt x="545" y="2089"/>
                  </a:cubicBezTo>
                  <a:cubicBezTo>
                    <a:pt x="546" y="2089"/>
                    <a:pt x="547" y="2088"/>
                    <a:pt x="547" y="2087"/>
                  </a:cubicBezTo>
                  <a:cubicBezTo>
                    <a:pt x="548" y="2086"/>
                    <a:pt x="550" y="2085"/>
                    <a:pt x="551" y="2084"/>
                  </a:cubicBezTo>
                  <a:cubicBezTo>
                    <a:pt x="552" y="2084"/>
                    <a:pt x="552" y="2083"/>
                    <a:pt x="553" y="2083"/>
                  </a:cubicBezTo>
                  <a:cubicBezTo>
                    <a:pt x="553" y="2082"/>
                    <a:pt x="554" y="2082"/>
                    <a:pt x="555" y="2081"/>
                  </a:cubicBezTo>
                  <a:cubicBezTo>
                    <a:pt x="555" y="2081"/>
                    <a:pt x="555" y="2081"/>
                    <a:pt x="555" y="2081"/>
                  </a:cubicBezTo>
                  <a:cubicBezTo>
                    <a:pt x="556" y="2080"/>
                    <a:pt x="556" y="2080"/>
                    <a:pt x="556" y="2080"/>
                  </a:cubicBezTo>
                  <a:cubicBezTo>
                    <a:pt x="557" y="2080"/>
                    <a:pt x="557" y="2079"/>
                    <a:pt x="558" y="2079"/>
                  </a:cubicBezTo>
                  <a:cubicBezTo>
                    <a:pt x="559" y="2078"/>
                    <a:pt x="559" y="2078"/>
                    <a:pt x="560" y="2078"/>
                  </a:cubicBezTo>
                  <a:cubicBezTo>
                    <a:pt x="563" y="2076"/>
                    <a:pt x="567" y="2075"/>
                    <a:pt x="570" y="2073"/>
                  </a:cubicBezTo>
                  <a:cubicBezTo>
                    <a:pt x="572" y="2072"/>
                    <a:pt x="573" y="2072"/>
                    <a:pt x="574" y="2072"/>
                  </a:cubicBezTo>
                  <a:cubicBezTo>
                    <a:pt x="575" y="2072"/>
                    <a:pt x="575" y="2071"/>
                    <a:pt x="575" y="2071"/>
                  </a:cubicBezTo>
                  <a:cubicBezTo>
                    <a:pt x="575" y="2071"/>
                    <a:pt x="575" y="2071"/>
                    <a:pt x="574" y="2071"/>
                  </a:cubicBezTo>
                  <a:cubicBezTo>
                    <a:pt x="574" y="2071"/>
                    <a:pt x="574" y="2071"/>
                    <a:pt x="573" y="2071"/>
                  </a:cubicBezTo>
                  <a:cubicBezTo>
                    <a:pt x="574" y="2071"/>
                    <a:pt x="575" y="2070"/>
                    <a:pt x="576" y="2070"/>
                  </a:cubicBezTo>
                  <a:cubicBezTo>
                    <a:pt x="615" y="2048"/>
                    <a:pt x="656" y="2033"/>
                    <a:pt x="697" y="2025"/>
                  </a:cubicBezTo>
                  <a:cubicBezTo>
                    <a:pt x="696" y="2026"/>
                    <a:pt x="695" y="2026"/>
                    <a:pt x="694" y="2027"/>
                  </a:cubicBezTo>
                  <a:cubicBezTo>
                    <a:pt x="689" y="2031"/>
                    <a:pt x="683" y="2035"/>
                    <a:pt x="678" y="2038"/>
                  </a:cubicBezTo>
                  <a:cubicBezTo>
                    <a:pt x="672" y="2042"/>
                    <a:pt x="666" y="2046"/>
                    <a:pt x="661" y="2050"/>
                  </a:cubicBezTo>
                  <a:cubicBezTo>
                    <a:pt x="659" y="2051"/>
                    <a:pt x="658" y="2052"/>
                    <a:pt x="656" y="2053"/>
                  </a:cubicBezTo>
                  <a:cubicBezTo>
                    <a:pt x="655" y="2054"/>
                    <a:pt x="653" y="2055"/>
                    <a:pt x="652" y="2056"/>
                  </a:cubicBezTo>
                  <a:cubicBezTo>
                    <a:pt x="651" y="2057"/>
                    <a:pt x="649" y="2059"/>
                    <a:pt x="648" y="2060"/>
                  </a:cubicBezTo>
                  <a:cubicBezTo>
                    <a:pt x="646" y="2061"/>
                    <a:pt x="645" y="2062"/>
                    <a:pt x="643" y="2063"/>
                  </a:cubicBezTo>
                  <a:cubicBezTo>
                    <a:pt x="641" y="2065"/>
                    <a:pt x="638" y="2068"/>
                    <a:pt x="635" y="2070"/>
                  </a:cubicBezTo>
                  <a:cubicBezTo>
                    <a:pt x="634" y="2072"/>
                    <a:pt x="632" y="2073"/>
                    <a:pt x="631" y="2074"/>
                  </a:cubicBezTo>
                  <a:cubicBezTo>
                    <a:pt x="629" y="2076"/>
                    <a:pt x="629" y="2076"/>
                    <a:pt x="629" y="2076"/>
                  </a:cubicBezTo>
                  <a:cubicBezTo>
                    <a:pt x="627" y="2078"/>
                    <a:pt x="627" y="2078"/>
                    <a:pt x="627" y="2078"/>
                  </a:cubicBezTo>
                  <a:cubicBezTo>
                    <a:pt x="625" y="2079"/>
                    <a:pt x="624" y="2080"/>
                    <a:pt x="622" y="2082"/>
                  </a:cubicBezTo>
                  <a:cubicBezTo>
                    <a:pt x="621" y="2083"/>
                    <a:pt x="620" y="2084"/>
                    <a:pt x="618" y="2086"/>
                  </a:cubicBezTo>
                  <a:cubicBezTo>
                    <a:pt x="617" y="2087"/>
                    <a:pt x="615" y="2088"/>
                    <a:pt x="614" y="2090"/>
                  </a:cubicBezTo>
                  <a:cubicBezTo>
                    <a:pt x="613" y="2091"/>
                    <a:pt x="611" y="2092"/>
                    <a:pt x="610" y="2094"/>
                  </a:cubicBezTo>
                  <a:cubicBezTo>
                    <a:pt x="599" y="2105"/>
                    <a:pt x="589" y="2116"/>
                    <a:pt x="578" y="2128"/>
                  </a:cubicBezTo>
                  <a:cubicBezTo>
                    <a:pt x="577" y="2130"/>
                    <a:pt x="576" y="2131"/>
                    <a:pt x="575" y="2132"/>
                  </a:cubicBezTo>
                  <a:cubicBezTo>
                    <a:pt x="571" y="2135"/>
                    <a:pt x="566" y="2137"/>
                    <a:pt x="561" y="2140"/>
                  </a:cubicBezTo>
                  <a:cubicBezTo>
                    <a:pt x="558" y="2142"/>
                    <a:pt x="555" y="2143"/>
                    <a:pt x="552" y="2145"/>
                  </a:cubicBezTo>
                  <a:cubicBezTo>
                    <a:pt x="549" y="2147"/>
                    <a:pt x="546" y="2148"/>
                    <a:pt x="542" y="2150"/>
                  </a:cubicBezTo>
                  <a:cubicBezTo>
                    <a:pt x="536" y="2153"/>
                    <a:pt x="528" y="2157"/>
                    <a:pt x="521" y="2160"/>
                  </a:cubicBezTo>
                  <a:cubicBezTo>
                    <a:pt x="519" y="2161"/>
                    <a:pt x="517" y="2162"/>
                    <a:pt x="515" y="2163"/>
                  </a:cubicBezTo>
                  <a:cubicBezTo>
                    <a:pt x="514" y="2164"/>
                    <a:pt x="512" y="2164"/>
                    <a:pt x="510" y="2165"/>
                  </a:cubicBezTo>
                  <a:cubicBezTo>
                    <a:pt x="508" y="2166"/>
                    <a:pt x="506" y="2167"/>
                    <a:pt x="504" y="2168"/>
                  </a:cubicBezTo>
                  <a:cubicBezTo>
                    <a:pt x="502" y="2168"/>
                    <a:pt x="500" y="2169"/>
                    <a:pt x="498" y="2170"/>
                  </a:cubicBezTo>
                  <a:cubicBezTo>
                    <a:pt x="497" y="2170"/>
                    <a:pt x="496" y="2171"/>
                    <a:pt x="495" y="2171"/>
                  </a:cubicBezTo>
                  <a:cubicBezTo>
                    <a:pt x="494" y="2172"/>
                    <a:pt x="493" y="2172"/>
                    <a:pt x="492" y="2172"/>
                  </a:cubicBezTo>
                  <a:cubicBezTo>
                    <a:pt x="490" y="2173"/>
                    <a:pt x="488" y="2174"/>
                    <a:pt x="486" y="2175"/>
                  </a:cubicBezTo>
                  <a:cubicBezTo>
                    <a:pt x="484" y="2176"/>
                    <a:pt x="482" y="2176"/>
                    <a:pt x="480" y="2177"/>
                  </a:cubicBezTo>
                  <a:cubicBezTo>
                    <a:pt x="478" y="2178"/>
                    <a:pt x="476" y="2179"/>
                    <a:pt x="474" y="2179"/>
                  </a:cubicBezTo>
                  <a:cubicBezTo>
                    <a:pt x="470" y="2181"/>
                    <a:pt x="466" y="2182"/>
                    <a:pt x="461" y="2183"/>
                  </a:cubicBezTo>
                  <a:cubicBezTo>
                    <a:pt x="459" y="2184"/>
                    <a:pt x="457" y="2185"/>
                    <a:pt x="455" y="2185"/>
                  </a:cubicBezTo>
                  <a:cubicBezTo>
                    <a:pt x="453" y="2186"/>
                    <a:pt x="451" y="2187"/>
                    <a:pt x="449" y="2187"/>
                  </a:cubicBezTo>
                  <a:cubicBezTo>
                    <a:pt x="448" y="2188"/>
                    <a:pt x="447" y="2188"/>
                    <a:pt x="446" y="2188"/>
                  </a:cubicBezTo>
                  <a:cubicBezTo>
                    <a:pt x="445" y="2189"/>
                    <a:pt x="445" y="2189"/>
                    <a:pt x="445" y="2189"/>
                  </a:cubicBezTo>
                  <a:cubicBezTo>
                    <a:pt x="443" y="2189"/>
                    <a:pt x="443" y="2189"/>
                    <a:pt x="443" y="2189"/>
                  </a:cubicBezTo>
                  <a:cubicBezTo>
                    <a:pt x="441" y="2190"/>
                    <a:pt x="439" y="2190"/>
                    <a:pt x="437" y="2191"/>
                  </a:cubicBezTo>
                  <a:cubicBezTo>
                    <a:pt x="433" y="2192"/>
                    <a:pt x="429" y="2193"/>
                    <a:pt x="425" y="2194"/>
                  </a:cubicBezTo>
                  <a:cubicBezTo>
                    <a:pt x="417" y="2197"/>
                    <a:pt x="409" y="2199"/>
                    <a:pt x="402" y="2201"/>
                  </a:cubicBezTo>
                  <a:cubicBezTo>
                    <a:pt x="399" y="2202"/>
                    <a:pt x="395" y="2204"/>
                    <a:pt x="392" y="2205"/>
                  </a:cubicBezTo>
                  <a:cubicBezTo>
                    <a:pt x="388" y="2206"/>
                    <a:pt x="385" y="2208"/>
                    <a:pt x="382" y="2209"/>
                  </a:cubicBezTo>
                  <a:cubicBezTo>
                    <a:pt x="379" y="2210"/>
                    <a:pt x="376" y="2212"/>
                    <a:pt x="374" y="2213"/>
                  </a:cubicBezTo>
                  <a:cubicBezTo>
                    <a:pt x="372" y="2214"/>
                    <a:pt x="371" y="2214"/>
                    <a:pt x="370" y="2215"/>
                  </a:cubicBezTo>
                  <a:cubicBezTo>
                    <a:pt x="368" y="2216"/>
                    <a:pt x="367" y="2217"/>
                    <a:pt x="366" y="2217"/>
                  </a:cubicBezTo>
                  <a:cubicBezTo>
                    <a:pt x="361" y="2220"/>
                    <a:pt x="358" y="2223"/>
                    <a:pt x="355" y="2225"/>
                  </a:cubicBezTo>
                  <a:cubicBezTo>
                    <a:pt x="353" y="2226"/>
                    <a:pt x="352" y="2227"/>
                    <a:pt x="351" y="2228"/>
                  </a:cubicBezTo>
                  <a:cubicBezTo>
                    <a:pt x="349" y="2229"/>
                    <a:pt x="348" y="2230"/>
                    <a:pt x="348" y="2231"/>
                  </a:cubicBezTo>
                  <a:cubicBezTo>
                    <a:pt x="346" y="2232"/>
                    <a:pt x="345" y="2233"/>
                    <a:pt x="345" y="2233"/>
                  </a:cubicBezTo>
                  <a:cubicBezTo>
                    <a:pt x="345" y="2233"/>
                    <a:pt x="346" y="2233"/>
                    <a:pt x="348" y="2231"/>
                  </a:cubicBezTo>
                  <a:cubicBezTo>
                    <a:pt x="349" y="2231"/>
                    <a:pt x="350" y="2230"/>
                    <a:pt x="351" y="2229"/>
                  </a:cubicBezTo>
                  <a:cubicBezTo>
                    <a:pt x="352" y="2228"/>
                    <a:pt x="354" y="2227"/>
                    <a:pt x="355" y="2226"/>
                  </a:cubicBezTo>
                  <a:cubicBezTo>
                    <a:pt x="359" y="2224"/>
                    <a:pt x="363" y="2222"/>
                    <a:pt x="367" y="2220"/>
                  </a:cubicBezTo>
                  <a:cubicBezTo>
                    <a:pt x="369" y="2219"/>
                    <a:pt x="370" y="2219"/>
                    <a:pt x="371" y="2218"/>
                  </a:cubicBezTo>
                  <a:cubicBezTo>
                    <a:pt x="372" y="2218"/>
                    <a:pt x="374" y="2217"/>
                    <a:pt x="375" y="2217"/>
                  </a:cubicBezTo>
                  <a:cubicBezTo>
                    <a:pt x="378" y="2215"/>
                    <a:pt x="381" y="2214"/>
                    <a:pt x="384" y="2213"/>
                  </a:cubicBezTo>
                  <a:cubicBezTo>
                    <a:pt x="390" y="2211"/>
                    <a:pt x="397" y="2209"/>
                    <a:pt x="404" y="2207"/>
                  </a:cubicBezTo>
                  <a:cubicBezTo>
                    <a:pt x="411" y="2205"/>
                    <a:pt x="419" y="2203"/>
                    <a:pt x="427" y="2201"/>
                  </a:cubicBezTo>
                  <a:cubicBezTo>
                    <a:pt x="431" y="2200"/>
                    <a:pt x="435" y="2199"/>
                    <a:pt x="439" y="2198"/>
                  </a:cubicBezTo>
                  <a:cubicBezTo>
                    <a:pt x="441" y="2198"/>
                    <a:pt x="443" y="2197"/>
                    <a:pt x="445" y="2196"/>
                  </a:cubicBezTo>
                  <a:cubicBezTo>
                    <a:pt x="447" y="2196"/>
                    <a:pt x="447" y="2196"/>
                    <a:pt x="447" y="2196"/>
                  </a:cubicBezTo>
                  <a:cubicBezTo>
                    <a:pt x="448" y="2196"/>
                    <a:pt x="448" y="2196"/>
                    <a:pt x="448" y="2196"/>
                  </a:cubicBezTo>
                  <a:cubicBezTo>
                    <a:pt x="449" y="2195"/>
                    <a:pt x="450" y="2195"/>
                    <a:pt x="451" y="2195"/>
                  </a:cubicBezTo>
                  <a:cubicBezTo>
                    <a:pt x="453" y="2194"/>
                    <a:pt x="455" y="2194"/>
                    <a:pt x="457" y="2193"/>
                  </a:cubicBezTo>
                  <a:cubicBezTo>
                    <a:pt x="455" y="2194"/>
                    <a:pt x="454" y="2195"/>
                    <a:pt x="452" y="2196"/>
                  </a:cubicBezTo>
                  <a:cubicBezTo>
                    <a:pt x="451" y="2197"/>
                    <a:pt x="450" y="2197"/>
                    <a:pt x="449" y="2198"/>
                  </a:cubicBezTo>
                  <a:cubicBezTo>
                    <a:pt x="448" y="2198"/>
                    <a:pt x="447" y="2199"/>
                    <a:pt x="446" y="2200"/>
                  </a:cubicBezTo>
                  <a:cubicBezTo>
                    <a:pt x="444" y="2201"/>
                    <a:pt x="442" y="2203"/>
                    <a:pt x="440" y="2204"/>
                  </a:cubicBezTo>
                  <a:cubicBezTo>
                    <a:pt x="435" y="2207"/>
                    <a:pt x="431" y="2210"/>
                    <a:pt x="427" y="2213"/>
                  </a:cubicBezTo>
                  <a:cubicBezTo>
                    <a:pt x="423" y="2217"/>
                    <a:pt x="419" y="2220"/>
                    <a:pt x="414" y="2224"/>
                  </a:cubicBezTo>
                  <a:cubicBezTo>
                    <a:pt x="411" y="2228"/>
                    <a:pt x="406" y="2231"/>
                    <a:pt x="403" y="2235"/>
                  </a:cubicBezTo>
                  <a:cubicBezTo>
                    <a:pt x="399" y="2239"/>
                    <a:pt x="396" y="2243"/>
                    <a:pt x="392" y="2247"/>
                  </a:cubicBezTo>
                  <a:cubicBezTo>
                    <a:pt x="390" y="2249"/>
                    <a:pt x="389" y="2251"/>
                    <a:pt x="387" y="2253"/>
                  </a:cubicBezTo>
                  <a:cubicBezTo>
                    <a:pt x="387" y="2254"/>
                    <a:pt x="386" y="2255"/>
                    <a:pt x="385" y="2256"/>
                  </a:cubicBezTo>
                  <a:cubicBezTo>
                    <a:pt x="384" y="2257"/>
                    <a:pt x="384" y="2258"/>
                    <a:pt x="383" y="2259"/>
                  </a:cubicBezTo>
                  <a:cubicBezTo>
                    <a:pt x="382" y="2260"/>
                    <a:pt x="380" y="2262"/>
                    <a:pt x="379" y="2264"/>
                  </a:cubicBezTo>
                  <a:cubicBezTo>
                    <a:pt x="378" y="2266"/>
                    <a:pt x="376" y="2268"/>
                    <a:pt x="375" y="2269"/>
                  </a:cubicBezTo>
                  <a:cubicBezTo>
                    <a:pt x="374" y="2271"/>
                    <a:pt x="373" y="2273"/>
                    <a:pt x="372" y="2274"/>
                  </a:cubicBezTo>
                  <a:cubicBezTo>
                    <a:pt x="371" y="2276"/>
                    <a:pt x="370" y="2277"/>
                    <a:pt x="369" y="2279"/>
                  </a:cubicBezTo>
                  <a:cubicBezTo>
                    <a:pt x="368" y="2280"/>
                    <a:pt x="368" y="2282"/>
                    <a:pt x="367" y="2283"/>
                  </a:cubicBezTo>
                  <a:cubicBezTo>
                    <a:pt x="366" y="2284"/>
                    <a:pt x="366" y="2285"/>
                    <a:pt x="365" y="2286"/>
                  </a:cubicBezTo>
                  <a:cubicBezTo>
                    <a:pt x="364" y="2288"/>
                    <a:pt x="363" y="2290"/>
                    <a:pt x="363" y="2291"/>
                  </a:cubicBezTo>
                  <a:cubicBezTo>
                    <a:pt x="362" y="2292"/>
                    <a:pt x="362" y="2293"/>
                    <a:pt x="362" y="2293"/>
                  </a:cubicBezTo>
                  <a:cubicBezTo>
                    <a:pt x="362" y="2293"/>
                    <a:pt x="362" y="2292"/>
                    <a:pt x="363" y="2291"/>
                  </a:cubicBezTo>
                  <a:cubicBezTo>
                    <a:pt x="364" y="2290"/>
                    <a:pt x="365" y="2289"/>
                    <a:pt x="366" y="2287"/>
                  </a:cubicBezTo>
                  <a:cubicBezTo>
                    <a:pt x="367" y="2286"/>
                    <a:pt x="368" y="2285"/>
                    <a:pt x="369" y="2284"/>
                  </a:cubicBezTo>
                  <a:cubicBezTo>
                    <a:pt x="370" y="2283"/>
                    <a:pt x="371" y="2282"/>
                    <a:pt x="372" y="2281"/>
                  </a:cubicBezTo>
                  <a:cubicBezTo>
                    <a:pt x="373" y="2279"/>
                    <a:pt x="374" y="2278"/>
                    <a:pt x="375" y="2276"/>
                  </a:cubicBezTo>
                  <a:cubicBezTo>
                    <a:pt x="376" y="2275"/>
                    <a:pt x="378" y="2274"/>
                    <a:pt x="379" y="2272"/>
                  </a:cubicBezTo>
                  <a:cubicBezTo>
                    <a:pt x="380" y="2271"/>
                    <a:pt x="382" y="2269"/>
                    <a:pt x="383" y="2267"/>
                  </a:cubicBezTo>
                  <a:cubicBezTo>
                    <a:pt x="384" y="2266"/>
                    <a:pt x="386" y="2264"/>
                    <a:pt x="387" y="2262"/>
                  </a:cubicBezTo>
                  <a:cubicBezTo>
                    <a:pt x="388" y="2261"/>
                    <a:pt x="389" y="2261"/>
                    <a:pt x="390" y="2260"/>
                  </a:cubicBezTo>
                  <a:cubicBezTo>
                    <a:pt x="391" y="2259"/>
                    <a:pt x="391" y="2258"/>
                    <a:pt x="392" y="2257"/>
                  </a:cubicBezTo>
                  <a:cubicBezTo>
                    <a:pt x="394" y="2255"/>
                    <a:pt x="396" y="2254"/>
                    <a:pt x="397" y="2252"/>
                  </a:cubicBezTo>
                  <a:cubicBezTo>
                    <a:pt x="399" y="2250"/>
                    <a:pt x="401" y="2248"/>
                    <a:pt x="403" y="2246"/>
                  </a:cubicBezTo>
                  <a:cubicBezTo>
                    <a:pt x="404" y="2245"/>
                    <a:pt x="404" y="2244"/>
                    <a:pt x="405" y="2244"/>
                  </a:cubicBezTo>
                  <a:cubicBezTo>
                    <a:pt x="406" y="2243"/>
                    <a:pt x="407" y="2242"/>
                    <a:pt x="408" y="2241"/>
                  </a:cubicBezTo>
                  <a:cubicBezTo>
                    <a:pt x="412" y="2237"/>
                    <a:pt x="416" y="2233"/>
                    <a:pt x="420" y="2230"/>
                  </a:cubicBezTo>
                  <a:cubicBezTo>
                    <a:pt x="424" y="2226"/>
                    <a:pt x="428" y="2223"/>
                    <a:pt x="432" y="2219"/>
                  </a:cubicBezTo>
                  <a:cubicBezTo>
                    <a:pt x="434" y="2218"/>
                    <a:pt x="436" y="2216"/>
                    <a:pt x="438" y="2214"/>
                  </a:cubicBezTo>
                  <a:cubicBezTo>
                    <a:pt x="440" y="2213"/>
                    <a:pt x="442" y="2211"/>
                    <a:pt x="444" y="2210"/>
                  </a:cubicBezTo>
                  <a:cubicBezTo>
                    <a:pt x="446" y="2208"/>
                    <a:pt x="448" y="2207"/>
                    <a:pt x="450" y="2205"/>
                  </a:cubicBezTo>
                  <a:cubicBezTo>
                    <a:pt x="451" y="2204"/>
                    <a:pt x="452" y="2204"/>
                    <a:pt x="452" y="2203"/>
                  </a:cubicBezTo>
                  <a:cubicBezTo>
                    <a:pt x="453" y="2202"/>
                    <a:pt x="454" y="2202"/>
                    <a:pt x="455" y="2201"/>
                  </a:cubicBezTo>
                  <a:cubicBezTo>
                    <a:pt x="457" y="2199"/>
                    <a:pt x="459" y="2198"/>
                    <a:pt x="461" y="2197"/>
                  </a:cubicBezTo>
                  <a:cubicBezTo>
                    <a:pt x="462" y="2196"/>
                    <a:pt x="464" y="2194"/>
                    <a:pt x="466" y="2193"/>
                  </a:cubicBezTo>
                  <a:cubicBezTo>
                    <a:pt x="467" y="2192"/>
                    <a:pt x="469" y="2191"/>
                    <a:pt x="471" y="2190"/>
                  </a:cubicBezTo>
                  <a:cubicBezTo>
                    <a:pt x="472" y="2189"/>
                    <a:pt x="473" y="2188"/>
                    <a:pt x="474" y="2187"/>
                  </a:cubicBezTo>
                  <a:cubicBezTo>
                    <a:pt x="475" y="2187"/>
                    <a:pt x="476" y="2187"/>
                    <a:pt x="476" y="2187"/>
                  </a:cubicBezTo>
                  <a:cubicBezTo>
                    <a:pt x="478" y="2186"/>
                    <a:pt x="481" y="2185"/>
                    <a:pt x="483" y="2184"/>
                  </a:cubicBezTo>
                  <a:cubicBezTo>
                    <a:pt x="485" y="2184"/>
                    <a:pt x="487" y="2183"/>
                    <a:pt x="489" y="2182"/>
                  </a:cubicBezTo>
                  <a:cubicBezTo>
                    <a:pt x="491" y="2181"/>
                    <a:pt x="493" y="2180"/>
                    <a:pt x="495" y="2180"/>
                  </a:cubicBezTo>
                  <a:cubicBezTo>
                    <a:pt x="496" y="2179"/>
                    <a:pt x="497" y="2179"/>
                    <a:pt x="498" y="2178"/>
                  </a:cubicBezTo>
                  <a:cubicBezTo>
                    <a:pt x="499" y="2178"/>
                    <a:pt x="500" y="2178"/>
                    <a:pt x="501" y="2177"/>
                  </a:cubicBezTo>
                  <a:cubicBezTo>
                    <a:pt x="503" y="2176"/>
                    <a:pt x="505" y="2175"/>
                    <a:pt x="507" y="2175"/>
                  </a:cubicBezTo>
                  <a:cubicBezTo>
                    <a:pt x="509" y="2174"/>
                    <a:pt x="511" y="2173"/>
                    <a:pt x="513" y="2172"/>
                  </a:cubicBezTo>
                  <a:cubicBezTo>
                    <a:pt x="515" y="2171"/>
                    <a:pt x="517" y="2170"/>
                    <a:pt x="518" y="2169"/>
                  </a:cubicBezTo>
                  <a:cubicBezTo>
                    <a:pt x="520" y="2168"/>
                    <a:pt x="522" y="2167"/>
                    <a:pt x="524" y="2166"/>
                  </a:cubicBezTo>
                  <a:cubicBezTo>
                    <a:pt x="526" y="2166"/>
                    <a:pt x="528" y="2165"/>
                    <a:pt x="530" y="2164"/>
                  </a:cubicBezTo>
                  <a:cubicBezTo>
                    <a:pt x="531" y="2163"/>
                    <a:pt x="533" y="2162"/>
                    <a:pt x="535" y="2161"/>
                  </a:cubicBezTo>
                  <a:cubicBezTo>
                    <a:pt x="538" y="2159"/>
                    <a:pt x="542" y="2157"/>
                    <a:pt x="545" y="2155"/>
                  </a:cubicBezTo>
                  <a:cubicBezTo>
                    <a:pt x="548" y="2153"/>
                    <a:pt x="552" y="2151"/>
                    <a:pt x="555" y="2150"/>
                  </a:cubicBezTo>
                  <a:cubicBezTo>
                    <a:pt x="558" y="2148"/>
                    <a:pt x="560" y="2146"/>
                    <a:pt x="563" y="2144"/>
                  </a:cubicBezTo>
                  <a:cubicBezTo>
                    <a:pt x="565" y="2143"/>
                    <a:pt x="566" y="2142"/>
                    <a:pt x="568" y="2141"/>
                  </a:cubicBezTo>
                  <a:cubicBezTo>
                    <a:pt x="561" y="2149"/>
                    <a:pt x="555" y="2157"/>
                    <a:pt x="549" y="2164"/>
                  </a:cubicBezTo>
                  <a:cubicBezTo>
                    <a:pt x="547" y="2167"/>
                    <a:pt x="544" y="2170"/>
                    <a:pt x="542" y="2173"/>
                  </a:cubicBezTo>
                  <a:cubicBezTo>
                    <a:pt x="540" y="2176"/>
                    <a:pt x="537" y="2179"/>
                    <a:pt x="535" y="2182"/>
                  </a:cubicBezTo>
                  <a:cubicBezTo>
                    <a:pt x="530" y="2188"/>
                    <a:pt x="526" y="2194"/>
                    <a:pt x="521" y="2200"/>
                  </a:cubicBezTo>
                  <a:cubicBezTo>
                    <a:pt x="512" y="2211"/>
                    <a:pt x="503" y="2222"/>
                    <a:pt x="495" y="2233"/>
                  </a:cubicBezTo>
                  <a:cubicBezTo>
                    <a:pt x="486" y="2243"/>
                    <a:pt x="478" y="2252"/>
                    <a:pt x="470" y="2261"/>
                  </a:cubicBezTo>
                  <a:cubicBezTo>
                    <a:pt x="462" y="2269"/>
                    <a:pt x="455" y="2277"/>
                    <a:pt x="448" y="2284"/>
                  </a:cubicBezTo>
                  <a:cubicBezTo>
                    <a:pt x="441" y="2290"/>
                    <a:pt x="435" y="2296"/>
                    <a:pt x="430" y="2300"/>
                  </a:cubicBezTo>
                  <a:cubicBezTo>
                    <a:pt x="428" y="2302"/>
                    <a:pt x="425" y="2304"/>
                    <a:pt x="423" y="2306"/>
                  </a:cubicBezTo>
                  <a:cubicBezTo>
                    <a:pt x="421" y="2308"/>
                    <a:pt x="419" y="2309"/>
                    <a:pt x="418" y="2310"/>
                  </a:cubicBezTo>
                  <a:cubicBezTo>
                    <a:pt x="415" y="2313"/>
                    <a:pt x="414" y="2314"/>
                    <a:pt x="414" y="2314"/>
                  </a:cubicBezTo>
                  <a:cubicBezTo>
                    <a:pt x="414" y="2314"/>
                    <a:pt x="415" y="2313"/>
                    <a:pt x="418" y="2311"/>
                  </a:cubicBezTo>
                  <a:cubicBezTo>
                    <a:pt x="420" y="2310"/>
                    <a:pt x="422" y="2308"/>
                    <a:pt x="424" y="2307"/>
                  </a:cubicBezTo>
                  <a:cubicBezTo>
                    <a:pt x="426" y="2305"/>
                    <a:pt x="428" y="2304"/>
                    <a:pt x="431" y="2301"/>
                  </a:cubicBezTo>
                  <a:cubicBezTo>
                    <a:pt x="437" y="2297"/>
                    <a:pt x="443" y="2292"/>
                    <a:pt x="450" y="2286"/>
                  </a:cubicBezTo>
                  <a:cubicBezTo>
                    <a:pt x="452" y="2284"/>
                    <a:pt x="454" y="2283"/>
                    <a:pt x="456" y="2281"/>
                  </a:cubicBezTo>
                  <a:cubicBezTo>
                    <a:pt x="458" y="2279"/>
                    <a:pt x="460" y="2278"/>
                    <a:pt x="462" y="2276"/>
                  </a:cubicBezTo>
                  <a:cubicBezTo>
                    <a:pt x="465" y="2272"/>
                    <a:pt x="469" y="2268"/>
                    <a:pt x="474" y="2264"/>
                  </a:cubicBezTo>
                  <a:cubicBezTo>
                    <a:pt x="476" y="2262"/>
                    <a:pt x="478" y="2260"/>
                    <a:pt x="480" y="2258"/>
                  </a:cubicBezTo>
                  <a:cubicBezTo>
                    <a:pt x="482" y="2255"/>
                    <a:pt x="484" y="2253"/>
                    <a:pt x="486" y="2251"/>
                  </a:cubicBezTo>
                  <a:cubicBezTo>
                    <a:pt x="488" y="2249"/>
                    <a:pt x="491" y="2246"/>
                    <a:pt x="493" y="2244"/>
                  </a:cubicBezTo>
                  <a:cubicBezTo>
                    <a:pt x="495" y="2241"/>
                    <a:pt x="497" y="2239"/>
                    <a:pt x="499" y="2236"/>
                  </a:cubicBezTo>
                  <a:cubicBezTo>
                    <a:pt x="504" y="2231"/>
                    <a:pt x="509" y="2226"/>
                    <a:pt x="513" y="2220"/>
                  </a:cubicBezTo>
                  <a:cubicBezTo>
                    <a:pt x="513" y="2221"/>
                    <a:pt x="513" y="2221"/>
                    <a:pt x="513" y="2221"/>
                  </a:cubicBezTo>
                  <a:cubicBezTo>
                    <a:pt x="512" y="2223"/>
                    <a:pt x="512" y="2224"/>
                    <a:pt x="511" y="2226"/>
                  </a:cubicBezTo>
                  <a:cubicBezTo>
                    <a:pt x="510" y="2228"/>
                    <a:pt x="509" y="2229"/>
                    <a:pt x="508" y="2231"/>
                  </a:cubicBezTo>
                  <a:cubicBezTo>
                    <a:pt x="507" y="2233"/>
                    <a:pt x="507" y="2235"/>
                    <a:pt x="506" y="2237"/>
                  </a:cubicBezTo>
                  <a:cubicBezTo>
                    <a:pt x="505" y="2238"/>
                    <a:pt x="505" y="2239"/>
                    <a:pt x="504" y="2240"/>
                  </a:cubicBezTo>
                  <a:cubicBezTo>
                    <a:pt x="504" y="2241"/>
                    <a:pt x="503" y="2242"/>
                    <a:pt x="503" y="2243"/>
                  </a:cubicBezTo>
                  <a:cubicBezTo>
                    <a:pt x="502" y="2245"/>
                    <a:pt x="501" y="2247"/>
                    <a:pt x="500" y="2249"/>
                  </a:cubicBezTo>
                  <a:cubicBezTo>
                    <a:pt x="498" y="2251"/>
                    <a:pt x="497" y="2253"/>
                    <a:pt x="496" y="2255"/>
                  </a:cubicBezTo>
                  <a:cubicBezTo>
                    <a:pt x="495" y="2257"/>
                    <a:pt x="494" y="2260"/>
                    <a:pt x="493" y="2262"/>
                  </a:cubicBezTo>
                  <a:cubicBezTo>
                    <a:pt x="491" y="2266"/>
                    <a:pt x="488" y="2270"/>
                    <a:pt x="486" y="2275"/>
                  </a:cubicBezTo>
                  <a:cubicBezTo>
                    <a:pt x="483" y="2279"/>
                    <a:pt x="480" y="2283"/>
                    <a:pt x="478" y="2287"/>
                  </a:cubicBezTo>
                  <a:cubicBezTo>
                    <a:pt x="477" y="2288"/>
                    <a:pt x="476" y="2289"/>
                    <a:pt x="476" y="2290"/>
                  </a:cubicBezTo>
                  <a:cubicBezTo>
                    <a:pt x="475" y="2291"/>
                    <a:pt x="475" y="2292"/>
                    <a:pt x="474" y="2293"/>
                  </a:cubicBezTo>
                  <a:cubicBezTo>
                    <a:pt x="473" y="2295"/>
                    <a:pt x="471" y="2297"/>
                    <a:pt x="470" y="2299"/>
                  </a:cubicBezTo>
                  <a:cubicBezTo>
                    <a:pt x="469" y="2301"/>
                    <a:pt x="467" y="2303"/>
                    <a:pt x="466" y="2305"/>
                  </a:cubicBezTo>
                  <a:cubicBezTo>
                    <a:pt x="465" y="2306"/>
                    <a:pt x="465" y="2307"/>
                    <a:pt x="464" y="2308"/>
                  </a:cubicBezTo>
                  <a:cubicBezTo>
                    <a:pt x="464" y="2309"/>
                    <a:pt x="463" y="2310"/>
                    <a:pt x="462" y="2310"/>
                  </a:cubicBezTo>
                  <a:cubicBezTo>
                    <a:pt x="461" y="2312"/>
                    <a:pt x="460" y="2314"/>
                    <a:pt x="459" y="2316"/>
                  </a:cubicBezTo>
                  <a:cubicBezTo>
                    <a:pt x="458" y="2317"/>
                    <a:pt x="456" y="2319"/>
                    <a:pt x="455" y="2320"/>
                  </a:cubicBezTo>
                  <a:cubicBezTo>
                    <a:pt x="454" y="2322"/>
                    <a:pt x="453" y="2323"/>
                    <a:pt x="452" y="2325"/>
                  </a:cubicBezTo>
                  <a:cubicBezTo>
                    <a:pt x="451" y="2326"/>
                    <a:pt x="450" y="2327"/>
                    <a:pt x="449" y="2329"/>
                  </a:cubicBezTo>
                  <a:cubicBezTo>
                    <a:pt x="448" y="2330"/>
                    <a:pt x="447" y="2331"/>
                    <a:pt x="447" y="2332"/>
                  </a:cubicBezTo>
                  <a:cubicBezTo>
                    <a:pt x="446" y="2333"/>
                    <a:pt x="445" y="2334"/>
                    <a:pt x="444" y="2335"/>
                  </a:cubicBezTo>
                  <a:cubicBezTo>
                    <a:pt x="443" y="2337"/>
                    <a:pt x="442" y="2338"/>
                    <a:pt x="441" y="2339"/>
                  </a:cubicBezTo>
                  <a:cubicBezTo>
                    <a:pt x="441" y="2340"/>
                    <a:pt x="440" y="2340"/>
                    <a:pt x="440" y="2340"/>
                  </a:cubicBezTo>
                  <a:cubicBezTo>
                    <a:pt x="440" y="2340"/>
                    <a:pt x="441" y="2340"/>
                    <a:pt x="442" y="2339"/>
                  </a:cubicBezTo>
                  <a:cubicBezTo>
                    <a:pt x="442" y="2338"/>
                    <a:pt x="444" y="2337"/>
                    <a:pt x="445" y="2336"/>
                  </a:cubicBezTo>
                  <a:cubicBezTo>
                    <a:pt x="446" y="2335"/>
                    <a:pt x="447" y="2334"/>
                    <a:pt x="448" y="2333"/>
                  </a:cubicBezTo>
                  <a:cubicBezTo>
                    <a:pt x="449" y="2333"/>
                    <a:pt x="450" y="2332"/>
                    <a:pt x="451" y="2331"/>
                  </a:cubicBezTo>
                  <a:cubicBezTo>
                    <a:pt x="453" y="2329"/>
                    <a:pt x="454" y="2328"/>
                    <a:pt x="455" y="2327"/>
                  </a:cubicBezTo>
                  <a:cubicBezTo>
                    <a:pt x="456" y="2326"/>
                    <a:pt x="457" y="2325"/>
                    <a:pt x="459" y="2323"/>
                  </a:cubicBezTo>
                  <a:cubicBezTo>
                    <a:pt x="460" y="2322"/>
                    <a:pt x="461" y="2320"/>
                    <a:pt x="463" y="2319"/>
                  </a:cubicBezTo>
                  <a:cubicBezTo>
                    <a:pt x="464" y="2317"/>
                    <a:pt x="466" y="2316"/>
                    <a:pt x="467" y="2314"/>
                  </a:cubicBezTo>
                  <a:cubicBezTo>
                    <a:pt x="468" y="2313"/>
                    <a:pt x="468" y="2312"/>
                    <a:pt x="469" y="2312"/>
                  </a:cubicBezTo>
                  <a:cubicBezTo>
                    <a:pt x="470" y="2311"/>
                    <a:pt x="471" y="2310"/>
                    <a:pt x="471" y="2309"/>
                  </a:cubicBezTo>
                  <a:cubicBezTo>
                    <a:pt x="473" y="2307"/>
                    <a:pt x="474" y="2305"/>
                    <a:pt x="476" y="2303"/>
                  </a:cubicBezTo>
                  <a:cubicBezTo>
                    <a:pt x="479" y="2300"/>
                    <a:pt x="481" y="2296"/>
                    <a:pt x="484" y="2291"/>
                  </a:cubicBezTo>
                  <a:cubicBezTo>
                    <a:pt x="487" y="2287"/>
                    <a:pt x="490" y="2283"/>
                    <a:pt x="492" y="2279"/>
                  </a:cubicBezTo>
                  <a:cubicBezTo>
                    <a:pt x="495" y="2274"/>
                    <a:pt x="497" y="2270"/>
                    <a:pt x="500" y="2265"/>
                  </a:cubicBezTo>
                  <a:cubicBezTo>
                    <a:pt x="502" y="2261"/>
                    <a:pt x="504" y="2256"/>
                    <a:pt x="506" y="2252"/>
                  </a:cubicBezTo>
                  <a:cubicBezTo>
                    <a:pt x="507" y="2250"/>
                    <a:pt x="508" y="2248"/>
                    <a:pt x="509" y="2246"/>
                  </a:cubicBezTo>
                  <a:cubicBezTo>
                    <a:pt x="509" y="2244"/>
                    <a:pt x="509" y="2243"/>
                    <a:pt x="510" y="2242"/>
                  </a:cubicBezTo>
                  <a:cubicBezTo>
                    <a:pt x="510" y="2241"/>
                    <a:pt x="511" y="2240"/>
                    <a:pt x="511" y="2239"/>
                  </a:cubicBezTo>
                  <a:cubicBezTo>
                    <a:pt x="512" y="2237"/>
                    <a:pt x="513" y="2235"/>
                    <a:pt x="513" y="2233"/>
                  </a:cubicBezTo>
                  <a:cubicBezTo>
                    <a:pt x="514" y="2231"/>
                    <a:pt x="514" y="2229"/>
                    <a:pt x="515" y="2228"/>
                  </a:cubicBezTo>
                  <a:cubicBezTo>
                    <a:pt x="516" y="2226"/>
                    <a:pt x="516" y="2224"/>
                    <a:pt x="517" y="2222"/>
                  </a:cubicBezTo>
                  <a:cubicBezTo>
                    <a:pt x="517" y="2221"/>
                    <a:pt x="517" y="2219"/>
                    <a:pt x="518" y="2218"/>
                  </a:cubicBezTo>
                  <a:cubicBezTo>
                    <a:pt x="518" y="2216"/>
                    <a:pt x="519" y="2215"/>
                    <a:pt x="519" y="2214"/>
                  </a:cubicBezTo>
                  <a:cubicBezTo>
                    <a:pt x="521" y="2211"/>
                    <a:pt x="524" y="2207"/>
                    <a:pt x="527" y="2204"/>
                  </a:cubicBezTo>
                  <a:cubicBezTo>
                    <a:pt x="531" y="2198"/>
                    <a:pt x="536" y="2193"/>
                    <a:pt x="541" y="2187"/>
                  </a:cubicBezTo>
                  <a:cubicBezTo>
                    <a:pt x="543" y="2184"/>
                    <a:pt x="545" y="2181"/>
                    <a:pt x="548" y="2178"/>
                  </a:cubicBezTo>
                  <a:cubicBezTo>
                    <a:pt x="550" y="2175"/>
                    <a:pt x="553" y="2172"/>
                    <a:pt x="555" y="2169"/>
                  </a:cubicBezTo>
                  <a:cubicBezTo>
                    <a:pt x="558" y="2166"/>
                    <a:pt x="560" y="2163"/>
                    <a:pt x="563" y="2159"/>
                  </a:cubicBezTo>
                  <a:cubicBezTo>
                    <a:pt x="563" y="2160"/>
                    <a:pt x="562" y="2160"/>
                    <a:pt x="562" y="2161"/>
                  </a:cubicBezTo>
                  <a:cubicBezTo>
                    <a:pt x="561" y="2164"/>
                    <a:pt x="559" y="2167"/>
                    <a:pt x="558" y="2171"/>
                  </a:cubicBezTo>
                  <a:cubicBezTo>
                    <a:pt x="556" y="2174"/>
                    <a:pt x="555" y="2178"/>
                    <a:pt x="554" y="2182"/>
                  </a:cubicBezTo>
                  <a:cubicBezTo>
                    <a:pt x="553" y="2183"/>
                    <a:pt x="553" y="2184"/>
                    <a:pt x="553" y="2185"/>
                  </a:cubicBezTo>
                  <a:cubicBezTo>
                    <a:pt x="553" y="2186"/>
                    <a:pt x="552" y="2188"/>
                    <a:pt x="552" y="2189"/>
                  </a:cubicBezTo>
                  <a:cubicBezTo>
                    <a:pt x="551" y="2191"/>
                    <a:pt x="551" y="2193"/>
                    <a:pt x="550" y="2195"/>
                  </a:cubicBezTo>
                  <a:cubicBezTo>
                    <a:pt x="549" y="2199"/>
                    <a:pt x="548" y="2204"/>
                    <a:pt x="548" y="2208"/>
                  </a:cubicBezTo>
                  <a:cubicBezTo>
                    <a:pt x="547" y="2212"/>
                    <a:pt x="546" y="2217"/>
                    <a:pt x="545" y="2221"/>
                  </a:cubicBezTo>
                  <a:cubicBezTo>
                    <a:pt x="544" y="2225"/>
                    <a:pt x="544" y="2229"/>
                    <a:pt x="543" y="2233"/>
                  </a:cubicBezTo>
                  <a:cubicBezTo>
                    <a:pt x="542" y="2237"/>
                    <a:pt x="541" y="2241"/>
                    <a:pt x="540" y="2245"/>
                  </a:cubicBezTo>
                  <a:cubicBezTo>
                    <a:pt x="539" y="2248"/>
                    <a:pt x="539" y="2252"/>
                    <a:pt x="538" y="2255"/>
                  </a:cubicBezTo>
                  <a:cubicBezTo>
                    <a:pt x="537" y="2257"/>
                    <a:pt x="537" y="2258"/>
                    <a:pt x="536" y="2260"/>
                  </a:cubicBezTo>
                  <a:cubicBezTo>
                    <a:pt x="536" y="2261"/>
                    <a:pt x="535" y="2262"/>
                    <a:pt x="535" y="2264"/>
                  </a:cubicBezTo>
                  <a:cubicBezTo>
                    <a:pt x="535" y="2265"/>
                    <a:pt x="534" y="2266"/>
                    <a:pt x="534" y="2267"/>
                  </a:cubicBezTo>
                  <a:cubicBezTo>
                    <a:pt x="533" y="2268"/>
                    <a:pt x="533" y="2269"/>
                    <a:pt x="533" y="2270"/>
                  </a:cubicBezTo>
                  <a:cubicBezTo>
                    <a:pt x="532" y="2272"/>
                    <a:pt x="531" y="2273"/>
                    <a:pt x="531" y="2274"/>
                  </a:cubicBezTo>
                  <a:cubicBezTo>
                    <a:pt x="530" y="2275"/>
                    <a:pt x="530" y="2276"/>
                    <a:pt x="530" y="2276"/>
                  </a:cubicBezTo>
                  <a:cubicBezTo>
                    <a:pt x="530" y="2276"/>
                    <a:pt x="531" y="2275"/>
                    <a:pt x="531" y="2274"/>
                  </a:cubicBezTo>
                  <a:cubicBezTo>
                    <a:pt x="532" y="2274"/>
                    <a:pt x="533" y="2272"/>
                    <a:pt x="534" y="2271"/>
                  </a:cubicBezTo>
                  <a:cubicBezTo>
                    <a:pt x="535" y="2270"/>
                    <a:pt x="535" y="2269"/>
                    <a:pt x="536" y="2268"/>
                  </a:cubicBezTo>
                  <a:cubicBezTo>
                    <a:pt x="536" y="2267"/>
                    <a:pt x="537" y="2266"/>
                    <a:pt x="538" y="2265"/>
                  </a:cubicBezTo>
                  <a:cubicBezTo>
                    <a:pt x="538" y="2264"/>
                    <a:pt x="539" y="2262"/>
                    <a:pt x="540" y="2261"/>
                  </a:cubicBezTo>
                  <a:cubicBezTo>
                    <a:pt x="541" y="2260"/>
                    <a:pt x="541" y="2258"/>
                    <a:pt x="542" y="2257"/>
                  </a:cubicBezTo>
                  <a:cubicBezTo>
                    <a:pt x="543" y="2254"/>
                    <a:pt x="545" y="2250"/>
                    <a:pt x="546" y="2247"/>
                  </a:cubicBezTo>
                  <a:cubicBezTo>
                    <a:pt x="547" y="2243"/>
                    <a:pt x="549" y="2239"/>
                    <a:pt x="550" y="2235"/>
                  </a:cubicBezTo>
                  <a:cubicBezTo>
                    <a:pt x="550" y="2233"/>
                    <a:pt x="551" y="2231"/>
                    <a:pt x="551" y="2229"/>
                  </a:cubicBezTo>
                  <a:cubicBezTo>
                    <a:pt x="552" y="2227"/>
                    <a:pt x="552" y="2225"/>
                    <a:pt x="553" y="2222"/>
                  </a:cubicBezTo>
                  <a:cubicBezTo>
                    <a:pt x="554" y="2218"/>
                    <a:pt x="555" y="2214"/>
                    <a:pt x="555" y="2209"/>
                  </a:cubicBezTo>
                  <a:cubicBezTo>
                    <a:pt x="556" y="2205"/>
                    <a:pt x="557" y="2201"/>
                    <a:pt x="558" y="2197"/>
                  </a:cubicBezTo>
                  <a:cubicBezTo>
                    <a:pt x="559" y="2192"/>
                    <a:pt x="560" y="2188"/>
                    <a:pt x="560" y="2184"/>
                  </a:cubicBezTo>
                  <a:cubicBezTo>
                    <a:pt x="561" y="2180"/>
                    <a:pt x="562" y="2176"/>
                    <a:pt x="563" y="2173"/>
                  </a:cubicBezTo>
                  <a:cubicBezTo>
                    <a:pt x="564" y="2169"/>
                    <a:pt x="565" y="2166"/>
                    <a:pt x="566" y="2163"/>
                  </a:cubicBezTo>
                  <a:cubicBezTo>
                    <a:pt x="567" y="2161"/>
                    <a:pt x="567" y="2160"/>
                    <a:pt x="568" y="2158"/>
                  </a:cubicBezTo>
                  <a:cubicBezTo>
                    <a:pt x="568" y="2157"/>
                    <a:pt x="569" y="2156"/>
                    <a:pt x="569" y="2154"/>
                  </a:cubicBezTo>
                  <a:cubicBezTo>
                    <a:pt x="570" y="2153"/>
                    <a:pt x="571" y="2152"/>
                    <a:pt x="571" y="2151"/>
                  </a:cubicBezTo>
                  <a:cubicBezTo>
                    <a:pt x="571" y="2150"/>
                    <a:pt x="572" y="2149"/>
                    <a:pt x="572" y="2148"/>
                  </a:cubicBezTo>
                  <a:cubicBezTo>
                    <a:pt x="572" y="2148"/>
                    <a:pt x="572" y="2148"/>
                    <a:pt x="572" y="2148"/>
                  </a:cubicBezTo>
                  <a:cubicBezTo>
                    <a:pt x="576" y="2143"/>
                    <a:pt x="580" y="2138"/>
                    <a:pt x="585" y="2133"/>
                  </a:cubicBezTo>
                  <a:cubicBezTo>
                    <a:pt x="588" y="2129"/>
                    <a:pt x="592" y="2125"/>
                    <a:pt x="595" y="2121"/>
                  </a:cubicBezTo>
                  <a:cubicBezTo>
                    <a:pt x="596" y="2121"/>
                    <a:pt x="596" y="2120"/>
                    <a:pt x="596" y="2120"/>
                  </a:cubicBezTo>
                  <a:cubicBezTo>
                    <a:pt x="598" y="2119"/>
                    <a:pt x="599" y="2118"/>
                    <a:pt x="599" y="2118"/>
                  </a:cubicBezTo>
                  <a:cubicBezTo>
                    <a:pt x="599" y="2118"/>
                    <a:pt x="598" y="2119"/>
                    <a:pt x="597" y="2119"/>
                  </a:cubicBezTo>
                  <a:cubicBezTo>
                    <a:pt x="603" y="2112"/>
                    <a:pt x="609" y="2106"/>
                    <a:pt x="615" y="2099"/>
                  </a:cubicBezTo>
                  <a:cubicBezTo>
                    <a:pt x="621" y="2094"/>
                    <a:pt x="626" y="2088"/>
                    <a:pt x="632" y="2083"/>
                  </a:cubicBezTo>
                  <a:cubicBezTo>
                    <a:pt x="634" y="2081"/>
                    <a:pt x="634" y="2081"/>
                    <a:pt x="634" y="2081"/>
                  </a:cubicBezTo>
                  <a:cubicBezTo>
                    <a:pt x="636" y="2079"/>
                    <a:pt x="636" y="2079"/>
                    <a:pt x="636" y="2079"/>
                  </a:cubicBezTo>
                  <a:cubicBezTo>
                    <a:pt x="637" y="2078"/>
                    <a:pt x="638" y="2077"/>
                    <a:pt x="640" y="2076"/>
                  </a:cubicBezTo>
                  <a:cubicBezTo>
                    <a:pt x="642" y="2073"/>
                    <a:pt x="645" y="2071"/>
                    <a:pt x="648" y="2068"/>
                  </a:cubicBezTo>
                  <a:cubicBezTo>
                    <a:pt x="659" y="2059"/>
                    <a:pt x="670" y="2051"/>
                    <a:pt x="681" y="2043"/>
                  </a:cubicBezTo>
                  <a:cubicBezTo>
                    <a:pt x="691" y="2036"/>
                    <a:pt x="699" y="2029"/>
                    <a:pt x="708" y="2023"/>
                  </a:cubicBezTo>
                  <a:cubicBezTo>
                    <a:pt x="708" y="2023"/>
                    <a:pt x="709" y="2023"/>
                    <a:pt x="709" y="2023"/>
                  </a:cubicBezTo>
                  <a:cubicBezTo>
                    <a:pt x="767" y="2013"/>
                    <a:pt x="780" y="1970"/>
                    <a:pt x="835" y="1951"/>
                  </a:cubicBezTo>
                  <a:cubicBezTo>
                    <a:pt x="851" y="1945"/>
                    <a:pt x="870" y="1941"/>
                    <a:pt x="890" y="1938"/>
                  </a:cubicBezTo>
                  <a:cubicBezTo>
                    <a:pt x="887" y="1939"/>
                    <a:pt x="884" y="1942"/>
                    <a:pt x="881" y="1944"/>
                  </a:cubicBezTo>
                  <a:cubicBezTo>
                    <a:pt x="880" y="1945"/>
                    <a:pt x="879" y="1946"/>
                    <a:pt x="878" y="1947"/>
                  </a:cubicBezTo>
                  <a:cubicBezTo>
                    <a:pt x="877" y="1947"/>
                    <a:pt x="877" y="1947"/>
                    <a:pt x="877" y="1947"/>
                  </a:cubicBezTo>
                  <a:cubicBezTo>
                    <a:pt x="877" y="1948"/>
                    <a:pt x="877" y="1948"/>
                    <a:pt x="877" y="1948"/>
                  </a:cubicBezTo>
                  <a:cubicBezTo>
                    <a:pt x="876" y="1948"/>
                    <a:pt x="876" y="1948"/>
                    <a:pt x="876" y="1948"/>
                  </a:cubicBezTo>
                  <a:cubicBezTo>
                    <a:pt x="876" y="1949"/>
                    <a:pt x="875" y="1949"/>
                    <a:pt x="875" y="1949"/>
                  </a:cubicBezTo>
                  <a:cubicBezTo>
                    <a:pt x="873" y="1951"/>
                    <a:pt x="871" y="1953"/>
                    <a:pt x="870" y="1955"/>
                  </a:cubicBezTo>
                  <a:cubicBezTo>
                    <a:pt x="866" y="1959"/>
                    <a:pt x="863" y="1963"/>
                    <a:pt x="860" y="1967"/>
                  </a:cubicBezTo>
                  <a:cubicBezTo>
                    <a:pt x="860" y="1967"/>
                    <a:pt x="860" y="1967"/>
                    <a:pt x="860" y="1967"/>
                  </a:cubicBezTo>
                  <a:cubicBezTo>
                    <a:pt x="858" y="1968"/>
                    <a:pt x="857" y="1969"/>
                    <a:pt x="855" y="1969"/>
                  </a:cubicBezTo>
                  <a:cubicBezTo>
                    <a:pt x="855" y="1969"/>
                    <a:pt x="854" y="1970"/>
                    <a:pt x="854" y="1970"/>
                  </a:cubicBezTo>
                  <a:cubicBezTo>
                    <a:pt x="853" y="1970"/>
                    <a:pt x="853" y="1970"/>
                    <a:pt x="853" y="1970"/>
                  </a:cubicBezTo>
                  <a:cubicBezTo>
                    <a:pt x="852" y="1970"/>
                    <a:pt x="851" y="1971"/>
                    <a:pt x="850" y="1971"/>
                  </a:cubicBezTo>
                  <a:cubicBezTo>
                    <a:pt x="849" y="1971"/>
                    <a:pt x="848" y="1972"/>
                    <a:pt x="847" y="1972"/>
                  </a:cubicBezTo>
                  <a:cubicBezTo>
                    <a:pt x="846" y="1972"/>
                    <a:pt x="845" y="1973"/>
                    <a:pt x="845" y="1973"/>
                  </a:cubicBezTo>
                  <a:cubicBezTo>
                    <a:pt x="843" y="1974"/>
                    <a:pt x="841" y="1974"/>
                    <a:pt x="839" y="1975"/>
                  </a:cubicBezTo>
                  <a:cubicBezTo>
                    <a:pt x="837" y="1975"/>
                    <a:pt x="835" y="1976"/>
                    <a:pt x="833" y="1977"/>
                  </a:cubicBezTo>
                  <a:cubicBezTo>
                    <a:pt x="832" y="1977"/>
                    <a:pt x="831" y="1977"/>
                    <a:pt x="830" y="1977"/>
                  </a:cubicBezTo>
                  <a:cubicBezTo>
                    <a:pt x="829" y="1978"/>
                    <a:pt x="829" y="1978"/>
                    <a:pt x="828" y="1978"/>
                  </a:cubicBezTo>
                  <a:cubicBezTo>
                    <a:pt x="827" y="1978"/>
                    <a:pt x="826" y="1979"/>
                    <a:pt x="825" y="1979"/>
                  </a:cubicBezTo>
                  <a:cubicBezTo>
                    <a:pt x="825" y="1979"/>
                    <a:pt x="824" y="1979"/>
                    <a:pt x="824" y="1979"/>
                  </a:cubicBezTo>
                  <a:cubicBezTo>
                    <a:pt x="823" y="1979"/>
                    <a:pt x="823" y="1979"/>
                    <a:pt x="822" y="1979"/>
                  </a:cubicBezTo>
                  <a:cubicBezTo>
                    <a:pt x="821" y="1980"/>
                    <a:pt x="819" y="1980"/>
                    <a:pt x="818" y="1981"/>
                  </a:cubicBezTo>
                  <a:cubicBezTo>
                    <a:pt x="817" y="1981"/>
                    <a:pt x="816" y="1981"/>
                    <a:pt x="815" y="1981"/>
                  </a:cubicBezTo>
                  <a:cubicBezTo>
                    <a:pt x="815" y="1981"/>
                    <a:pt x="814" y="1981"/>
                    <a:pt x="813" y="1981"/>
                  </a:cubicBezTo>
                  <a:cubicBezTo>
                    <a:pt x="813" y="1982"/>
                    <a:pt x="812" y="1982"/>
                    <a:pt x="812" y="1982"/>
                  </a:cubicBezTo>
                  <a:cubicBezTo>
                    <a:pt x="811" y="1982"/>
                    <a:pt x="811" y="1982"/>
                    <a:pt x="810" y="1982"/>
                  </a:cubicBezTo>
                  <a:cubicBezTo>
                    <a:pt x="809" y="1982"/>
                    <a:pt x="809" y="1983"/>
                    <a:pt x="808" y="1983"/>
                  </a:cubicBezTo>
                  <a:cubicBezTo>
                    <a:pt x="808" y="1983"/>
                    <a:pt x="807" y="1983"/>
                    <a:pt x="807" y="1983"/>
                  </a:cubicBezTo>
                  <a:cubicBezTo>
                    <a:pt x="807" y="1983"/>
                    <a:pt x="808" y="1983"/>
                    <a:pt x="808" y="1983"/>
                  </a:cubicBezTo>
                  <a:cubicBezTo>
                    <a:pt x="809" y="1983"/>
                    <a:pt x="809" y="1984"/>
                    <a:pt x="810" y="1984"/>
                  </a:cubicBezTo>
                  <a:cubicBezTo>
                    <a:pt x="811" y="1984"/>
                    <a:pt x="812" y="1984"/>
                    <a:pt x="814" y="1985"/>
                  </a:cubicBezTo>
                  <a:cubicBezTo>
                    <a:pt x="814" y="1985"/>
                    <a:pt x="815" y="1985"/>
                    <a:pt x="816" y="1985"/>
                  </a:cubicBezTo>
                  <a:cubicBezTo>
                    <a:pt x="816" y="1985"/>
                    <a:pt x="817" y="1985"/>
                    <a:pt x="818" y="1985"/>
                  </a:cubicBezTo>
                  <a:cubicBezTo>
                    <a:pt x="819" y="1985"/>
                    <a:pt x="820" y="1985"/>
                    <a:pt x="820" y="1985"/>
                  </a:cubicBezTo>
                  <a:cubicBezTo>
                    <a:pt x="821" y="1985"/>
                    <a:pt x="822" y="1985"/>
                    <a:pt x="823" y="1985"/>
                  </a:cubicBezTo>
                  <a:cubicBezTo>
                    <a:pt x="824" y="1985"/>
                    <a:pt x="825" y="1985"/>
                    <a:pt x="826" y="1985"/>
                  </a:cubicBezTo>
                  <a:cubicBezTo>
                    <a:pt x="827" y="1985"/>
                    <a:pt x="828" y="1985"/>
                    <a:pt x="829" y="1985"/>
                  </a:cubicBezTo>
                  <a:cubicBezTo>
                    <a:pt x="831" y="1985"/>
                    <a:pt x="833" y="1985"/>
                    <a:pt x="835" y="1984"/>
                  </a:cubicBezTo>
                  <a:cubicBezTo>
                    <a:pt x="837" y="1984"/>
                    <a:pt x="839" y="1983"/>
                    <a:pt x="841" y="1982"/>
                  </a:cubicBezTo>
                  <a:cubicBezTo>
                    <a:pt x="843" y="1982"/>
                    <a:pt x="845" y="1981"/>
                    <a:pt x="847" y="1980"/>
                  </a:cubicBezTo>
                  <a:cubicBezTo>
                    <a:pt x="848" y="1980"/>
                    <a:pt x="849" y="1980"/>
                    <a:pt x="849" y="1979"/>
                  </a:cubicBezTo>
                  <a:cubicBezTo>
                    <a:pt x="849" y="1980"/>
                    <a:pt x="849" y="1980"/>
                    <a:pt x="849" y="1980"/>
                  </a:cubicBezTo>
                  <a:cubicBezTo>
                    <a:pt x="848" y="1981"/>
                    <a:pt x="848" y="1981"/>
                    <a:pt x="848" y="1981"/>
                  </a:cubicBezTo>
                  <a:cubicBezTo>
                    <a:pt x="847" y="1981"/>
                    <a:pt x="847" y="1981"/>
                    <a:pt x="847" y="1981"/>
                  </a:cubicBezTo>
                  <a:cubicBezTo>
                    <a:pt x="846" y="1982"/>
                    <a:pt x="846" y="1983"/>
                    <a:pt x="845" y="1984"/>
                  </a:cubicBezTo>
                  <a:cubicBezTo>
                    <a:pt x="844" y="1984"/>
                    <a:pt x="843" y="1985"/>
                    <a:pt x="842" y="1986"/>
                  </a:cubicBezTo>
                  <a:cubicBezTo>
                    <a:pt x="841" y="1987"/>
                    <a:pt x="840" y="1987"/>
                    <a:pt x="839" y="1988"/>
                  </a:cubicBezTo>
                  <a:cubicBezTo>
                    <a:pt x="835" y="1991"/>
                    <a:pt x="831" y="1993"/>
                    <a:pt x="828" y="1995"/>
                  </a:cubicBezTo>
                  <a:cubicBezTo>
                    <a:pt x="824" y="1997"/>
                    <a:pt x="820" y="1999"/>
                    <a:pt x="816" y="2000"/>
                  </a:cubicBezTo>
                  <a:cubicBezTo>
                    <a:pt x="813" y="2001"/>
                    <a:pt x="809" y="2002"/>
                    <a:pt x="806" y="2003"/>
                  </a:cubicBezTo>
                  <a:cubicBezTo>
                    <a:pt x="806" y="2003"/>
                    <a:pt x="805" y="2003"/>
                    <a:pt x="804" y="2003"/>
                  </a:cubicBezTo>
                  <a:cubicBezTo>
                    <a:pt x="803" y="2004"/>
                    <a:pt x="803" y="2004"/>
                    <a:pt x="802" y="2004"/>
                  </a:cubicBezTo>
                  <a:cubicBezTo>
                    <a:pt x="801" y="2004"/>
                    <a:pt x="801" y="2004"/>
                    <a:pt x="800" y="2004"/>
                  </a:cubicBezTo>
                  <a:cubicBezTo>
                    <a:pt x="800" y="2004"/>
                    <a:pt x="799" y="2004"/>
                    <a:pt x="798" y="2005"/>
                  </a:cubicBezTo>
                  <a:cubicBezTo>
                    <a:pt x="797" y="2005"/>
                    <a:pt x="796" y="2005"/>
                    <a:pt x="795" y="2005"/>
                  </a:cubicBezTo>
                  <a:cubicBezTo>
                    <a:pt x="795" y="2005"/>
                    <a:pt x="794" y="2005"/>
                    <a:pt x="793" y="2005"/>
                  </a:cubicBezTo>
                  <a:cubicBezTo>
                    <a:pt x="792" y="2005"/>
                    <a:pt x="791" y="2005"/>
                    <a:pt x="791" y="2005"/>
                  </a:cubicBezTo>
                  <a:cubicBezTo>
                    <a:pt x="791" y="2005"/>
                    <a:pt x="792" y="2006"/>
                    <a:pt x="793" y="2006"/>
                  </a:cubicBezTo>
                  <a:cubicBezTo>
                    <a:pt x="794" y="2006"/>
                    <a:pt x="795" y="2006"/>
                    <a:pt x="795" y="2006"/>
                  </a:cubicBezTo>
                  <a:cubicBezTo>
                    <a:pt x="796" y="2006"/>
                    <a:pt x="797" y="2006"/>
                    <a:pt x="799" y="2006"/>
                  </a:cubicBezTo>
                  <a:cubicBezTo>
                    <a:pt x="799" y="2006"/>
                    <a:pt x="800" y="2006"/>
                    <a:pt x="800" y="2006"/>
                  </a:cubicBezTo>
                  <a:cubicBezTo>
                    <a:pt x="801" y="2006"/>
                    <a:pt x="802" y="2006"/>
                    <a:pt x="802" y="2006"/>
                  </a:cubicBezTo>
                  <a:cubicBezTo>
                    <a:pt x="803" y="2006"/>
                    <a:pt x="804" y="2006"/>
                    <a:pt x="805" y="2006"/>
                  </a:cubicBezTo>
                  <a:cubicBezTo>
                    <a:pt x="805" y="2006"/>
                    <a:pt x="806" y="2006"/>
                    <a:pt x="807" y="2006"/>
                  </a:cubicBezTo>
                  <a:cubicBezTo>
                    <a:pt x="810" y="2006"/>
                    <a:pt x="814" y="2005"/>
                    <a:pt x="818" y="2004"/>
                  </a:cubicBezTo>
                  <a:cubicBezTo>
                    <a:pt x="822" y="2003"/>
                    <a:pt x="826" y="2002"/>
                    <a:pt x="830" y="2000"/>
                  </a:cubicBezTo>
                  <a:cubicBezTo>
                    <a:pt x="834" y="1999"/>
                    <a:pt x="839" y="1996"/>
                    <a:pt x="843" y="1994"/>
                  </a:cubicBezTo>
                  <a:cubicBezTo>
                    <a:pt x="844" y="1993"/>
                    <a:pt x="845" y="1992"/>
                    <a:pt x="846" y="1992"/>
                  </a:cubicBezTo>
                  <a:cubicBezTo>
                    <a:pt x="847" y="1991"/>
                    <a:pt x="848" y="1990"/>
                    <a:pt x="849" y="1989"/>
                  </a:cubicBezTo>
                  <a:cubicBezTo>
                    <a:pt x="850" y="1989"/>
                    <a:pt x="851" y="1988"/>
                    <a:pt x="852" y="1987"/>
                  </a:cubicBezTo>
                  <a:cubicBezTo>
                    <a:pt x="853" y="1986"/>
                    <a:pt x="853" y="1986"/>
                    <a:pt x="853" y="1986"/>
                  </a:cubicBezTo>
                  <a:cubicBezTo>
                    <a:pt x="854" y="1985"/>
                    <a:pt x="854" y="1985"/>
                    <a:pt x="854" y="1985"/>
                  </a:cubicBezTo>
                  <a:cubicBezTo>
                    <a:pt x="855" y="1984"/>
                    <a:pt x="855" y="1984"/>
                    <a:pt x="855" y="1984"/>
                  </a:cubicBezTo>
                  <a:cubicBezTo>
                    <a:pt x="857" y="1982"/>
                    <a:pt x="859" y="1980"/>
                    <a:pt x="861" y="1978"/>
                  </a:cubicBezTo>
                  <a:cubicBezTo>
                    <a:pt x="863" y="1976"/>
                    <a:pt x="864" y="1974"/>
                    <a:pt x="866" y="1972"/>
                  </a:cubicBezTo>
                  <a:cubicBezTo>
                    <a:pt x="869" y="1968"/>
                    <a:pt x="872" y="1964"/>
                    <a:pt x="876" y="1960"/>
                  </a:cubicBezTo>
                  <a:cubicBezTo>
                    <a:pt x="877" y="1958"/>
                    <a:pt x="879" y="1956"/>
                    <a:pt x="880" y="1955"/>
                  </a:cubicBezTo>
                  <a:cubicBezTo>
                    <a:pt x="881" y="1954"/>
                    <a:pt x="881" y="1954"/>
                    <a:pt x="882" y="1953"/>
                  </a:cubicBezTo>
                  <a:cubicBezTo>
                    <a:pt x="882" y="1953"/>
                    <a:pt x="882" y="1953"/>
                    <a:pt x="882" y="1953"/>
                  </a:cubicBezTo>
                  <a:cubicBezTo>
                    <a:pt x="882" y="1953"/>
                    <a:pt x="882" y="1953"/>
                    <a:pt x="882" y="1953"/>
                  </a:cubicBezTo>
                  <a:cubicBezTo>
                    <a:pt x="883" y="1952"/>
                    <a:pt x="883" y="1952"/>
                    <a:pt x="883" y="1952"/>
                  </a:cubicBezTo>
                  <a:cubicBezTo>
                    <a:pt x="884" y="1951"/>
                    <a:pt x="884" y="1950"/>
                    <a:pt x="885" y="1949"/>
                  </a:cubicBezTo>
                  <a:cubicBezTo>
                    <a:pt x="889" y="1946"/>
                    <a:pt x="892" y="1943"/>
                    <a:pt x="896" y="1941"/>
                  </a:cubicBezTo>
                  <a:cubicBezTo>
                    <a:pt x="899" y="1939"/>
                    <a:pt x="903" y="1937"/>
                    <a:pt x="906" y="1935"/>
                  </a:cubicBezTo>
                  <a:cubicBezTo>
                    <a:pt x="926" y="1932"/>
                    <a:pt x="945" y="1931"/>
                    <a:pt x="960" y="1930"/>
                  </a:cubicBezTo>
                  <a:cubicBezTo>
                    <a:pt x="960" y="1930"/>
                    <a:pt x="960" y="1930"/>
                    <a:pt x="959" y="1930"/>
                  </a:cubicBezTo>
                  <a:cubicBezTo>
                    <a:pt x="958" y="1931"/>
                    <a:pt x="956" y="1931"/>
                    <a:pt x="955" y="1932"/>
                  </a:cubicBezTo>
                  <a:cubicBezTo>
                    <a:pt x="954" y="1932"/>
                    <a:pt x="953" y="1933"/>
                    <a:pt x="952" y="1933"/>
                  </a:cubicBezTo>
                  <a:cubicBezTo>
                    <a:pt x="950" y="1935"/>
                    <a:pt x="950" y="1935"/>
                    <a:pt x="950" y="1935"/>
                  </a:cubicBezTo>
                  <a:cubicBezTo>
                    <a:pt x="947" y="1936"/>
                    <a:pt x="944" y="1938"/>
                    <a:pt x="941" y="1940"/>
                  </a:cubicBezTo>
                  <a:cubicBezTo>
                    <a:pt x="939" y="1941"/>
                    <a:pt x="938" y="1942"/>
                    <a:pt x="937" y="1943"/>
                  </a:cubicBezTo>
                  <a:cubicBezTo>
                    <a:pt x="935" y="1944"/>
                    <a:pt x="934" y="1945"/>
                    <a:pt x="933" y="1946"/>
                  </a:cubicBezTo>
                  <a:cubicBezTo>
                    <a:pt x="930" y="1948"/>
                    <a:pt x="928" y="1950"/>
                    <a:pt x="925" y="1952"/>
                  </a:cubicBezTo>
                  <a:cubicBezTo>
                    <a:pt x="923" y="1954"/>
                    <a:pt x="921" y="1956"/>
                    <a:pt x="919" y="1958"/>
                  </a:cubicBezTo>
                  <a:cubicBezTo>
                    <a:pt x="918" y="1960"/>
                    <a:pt x="916" y="1962"/>
                    <a:pt x="915" y="1963"/>
                  </a:cubicBezTo>
                  <a:cubicBezTo>
                    <a:pt x="913" y="1965"/>
                    <a:pt x="912" y="1966"/>
                    <a:pt x="911" y="1967"/>
                  </a:cubicBezTo>
                  <a:cubicBezTo>
                    <a:pt x="910" y="1969"/>
                    <a:pt x="909" y="1970"/>
                    <a:pt x="909" y="1970"/>
                  </a:cubicBezTo>
                  <a:cubicBezTo>
                    <a:pt x="908" y="1971"/>
                    <a:pt x="908" y="1971"/>
                    <a:pt x="908" y="1971"/>
                  </a:cubicBezTo>
                  <a:cubicBezTo>
                    <a:pt x="908" y="1971"/>
                    <a:pt x="908" y="1971"/>
                    <a:pt x="909" y="1971"/>
                  </a:cubicBezTo>
                  <a:cubicBezTo>
                    <a:pt x="910" y="1970"/>
                    <a:pt x="911" y="1969"/>
                    <a:pt x="912" y="1969"/>
                  </a:cubicBezTo>
                  <a:cubicBezTo>
                    <a:pt x="915" y="1967"/>
                    <a:pt x="918" y="1964"/>
                    <a:pt x="922" y="1962"/>
                  </a:cubicBezTo>
                  <a:cubicBezTo>
                    <a:pt x="924" y="1960"/>
                    <a:pt x="927" y="1959"/>
                    <a:pt x="929" y="1957"/>
                  </a:cubicBezTo>
                  <a:cubicBezTo>
                    <a:pt x="932" y="1955"/>
                    <a:pt x="934" y="1953"/>
                    <a:pt x="937" y="1952"/>
                  </a:cubicBezTo>
                  <a:cubicBezTo>
                    <a:pt x="938" y="1951"/>
                    <a:pt x="939" y="1950"/>
                    <a:pt x="941" y="1949"/>
                  </a:cubicBezTo>
                  <a:cubicBezTo>
                    <a:pt x="942" y="1948"/>
                    <a:pt x="944" y="1947"/>
                    <a:pt x="945" y="1946"/>
                  </a:cubicBezTo>
                  <a:cubicBezTo>
                    <a:pt x="948" y="1945"/>
                    <a:pt x="951" y="1943"/>
                    <a:pt x="954" y="1941"/>
                  </a:cubicBezTo>
                  <a:cubicBezTo>
                    <a:pt x="956" y="1940"/>
                    <a:pt x="956" y="1940"/>
                    <a:pt x="956" y="1940"/>
                  </a:cubicBezTo>
                  <a:cubicBezTo>
                    <a:pt x="957" y="1940"/>
                    <a:pt x="957" y="1939"/>
                    <a:pt x="958" y="1939"/>
                  </a:cubicBezTo>
                  <a:cubicBezTo>
                    <a:pt x="959" y="1938"/>
                    <a:pt x="961" y="1938"/>
                    <a:pt x="962" y="1937"/>
                  </a:cubicBezTo>
                  <a:cubicBezTo>
                    <a:pt x="965" y="1936"/>
                    <a:pt x="968" y="1934"/>
                    <a:pt x="971" y="1933"/>
                  </a:cubicBezTo>
                  <a:cubicBezTo>
                    <a:pt x="974" y="1932"/>
                    <a:pt x="977" y="1931"/>
                    <a:pt x="980" y="1930"/>
                  </a:cubicBezTo>
                  <a:cubicBezTo>
                    <a:pt x="982" y="1929"/>
                    <a:pt x="984" y="1929"/>
                    <a:pt x="986" y="1928"/>
                  </a:cubicBezTo>
                  <a:cubicBezTo>
                    <a:pt x="985" y="1930"/>
                    <a:pt x="977" y="1944"/>
                    <a:pt x="962" y="1964"/>
                  </a:cubicBezTo>
                  <a:cubicBezTo>
                    <a:pt x="961" y="1964"/>
                    <a:pt x="961" y="1965"/>
                    <a:pt x="960" y="1965"/>
                  </a:cubicBezTo>
                  <a:cubicBezTo>
                    <a:pt x="959" y="1965"/>
                    <a:pt x="958" y="1966"/>
                    <a:pt x="957" y="1966"/>
                  </a:cubicBezTo>
                  <a:cubicBezTo>
                    <a:pt x="956" y="1967"/>
                    <a:pt x="955" y="1967"/>
                    <a:pt x="954" y="1968"/>
                  </a:cubicBezTo>
                  <a:cubicBezTo>
                    <a:pt x="953" y="1969"/>
                    <a:pt x="952" y="1969"/>
                    <a:pt x="951" y="1970"/>
                  </a:cubicBezTo>
                  <a:cubicBezTo>
                    <a:pt x="948" y="1971"/>
                    <a:pt x="945" y="1972"/>
                    <a:pt x="943" y="1973"/>
                  </a:cubicBezTo>
                  <a:cubicBezTo>
                    <a:pt x="940" y="1974"/>
                    <a:pt x="937" y="1975"/>
                    <a:pt x="933" y="1976"/>
                  </a:cubicBezTo>
                  <a:cubicBezTo>
                    <a:pt x="930" y="1977"/>
                    <a:pt x="927" y="1978"/>
                    <a:pt x="923" y="1979"/>
                  </a:cubicBezTo>
                  <a:cubicBezTo>
                    <a:pt x="920" y="1980"/>
                    <a:pt x="916" y="1981"/>
                    <a:pt x="913" y="1982"/>
                  </a:cubicBezTo>
                  <a:cubicBezTo>
                    <a:pt x="909" y="1983"/>
                    <a:pt x="906" y="1984"/>
                    <a:pt x="902" y="1986"/>
                  </a:cubicBezTo>
                  <a:cubicBezTo>
                    <a:pt x="900" y="1986"/>
                    <a:pt x="899" y="1987"/>
                    <a:pt x="897" y="1987"/>
                  </a:cubicBezTo>
                  <a:cubicBezTo>
                    <a:pt x="895" y="1988"/>
                    <a:pt x="894" y="1989"/>
                    <a:pt x="892" y="1989"/>
                  </a:cubicBezTo>
                  <a:cubicBezTo>
                    <a:pt x="889" y="1991"/>
                    <a:pt x="886" y="1992"/>
                    <a:pt x="883" y="1994"/>
                  </a:cubicBezTo>
                  <a:cubicBezTo>
                    <a:pt x="880" y="1995"/>
                    <a:pt x="877" y="1997"/>
                    <a:pt x="875" y="1998"/>
                  </a:cubicBezTo>
                  <a:cubicBezTo>
                    <a:pt x="874" y="1999"/>
                    <a:pt x="873" y="2000"/>
                    <a:pt x="872" y="2001"/>
                  </a:cubicBezTo>
                  <a:cubicBezTo>
                    <a:pt x="871" y="2002"/>
                    <a:pt x="870" y="2002"/>
                    <a:pt x="869" y="2003"/>
                  </a:cubicBezTo>
                  <a:cubicBezTo>
                    <a:pt x="868" y="2004"/>
                    <a:pt x="867" y="2005"/>
                    <a:pt x="866" y="2005"/>
                  </a:cubicBezTo>
                  <a:cubicBezTo>
                    <a:pt x="866" y="2006"/>
                    <a:pt x="865" y="2007"/>
                    <a:pt x="864" y="2007"/>
                  </a:cubicBezTo>
                  <a:cubicBezTo>
                    <a:pt x="863" y="2008"/>
                    <a:pt x="863" y="2009"/>
                    <a:pt x="862" y="2010"/>
                  </a:cubicBezTo>
                  <a:cubicBezTo>
                    <a:pt x="861" y="2011"/>
                    <a:pt x="861" y="2011"/>
                    <a:pt x="861" y="2011"/>
                  </a:cubicBezTo>
                  <a:cubicBezTo>
                    <a:pt x="861" y="2011"/>
                    <a:pt x="862" y="2011"/>
                    <a:pt x="862" y="2010"/>
                  </a:cubicBezTo>
                  <a:cubicBezTo>
                    <a:pt x="863" y="2010"/>
                    <a:pt x="864" y="2009"/>
                    <a:pt x="865" y="2008"/>
                  </a:cubicBezTo>
                  <a:cubicBezTo>
                    <a:pt x="866" y="2008"/>
                    <a:pt x="867" y="2008"/>
                    <a:pt x="868" y="2007"/>
                  </a:cubicBezTo>
                  <a:cubicBezTo>
                    <a:pt x="869" y="2007"/>
                    <a:pt x="869" y="2006"/>
                    <a:pt x="870" y="2006"/>
                  </a:cubicBezTo>
                  <a:cubicBezTo>
                    <a:pt x="871" y="2005"/>
                    <a:pt x="872" y="2005"/>
                    <a:pt x="874" y="2004"/>
                  </a:cubicBezTo>
                  <a:cubicBezTo>
                    <a:pt x="875" y="2003"/>
                    <a:pt x="876" y="2003"/>
                    <a:pt x="877" y="2002"/>
                  </a:cubicBezTo>
                  <a:cubicBezTo>
                    <a:pt x="880" y="2001"/>
                    <a:pt x="882" y="2000"/>
                    <a:pt x="885" y="1999"/>
                  </a:cubicBezTo>
                  <a:cubicBezTo>
                    <a:pt x="888" y="1998"/>
                    <a:pt x="891" y="1997"/>
                    <a:pt x="894" y="1996"/>
                  </a:cubicBezTo>
                  <a:cubicBezTo>
                    <a:pt x="898" y="1995"/>
                    <a:pt x="901" y="1994"/>
                    <a:pt x="905" y="1993"/>
                  </a:cubicBezTo>
                  <a:cubicBezTo>
                    <a:pt x="908" y="1992"/>
                    <a:pt x="911" y="1991"/>
                    <a:pt x="915" y="1990"/>
                  </a:cubicBezTo>
                  <a:cubicBezTo>
                    <a:pt x="919" y="1989"/>
                    <a:pt x="922" y="1988"/>
                    <a:pt x="926" y="1986"/>
                  </a:cubicBezTo>
                  <a:cubicBezTo>
                    <a:pt x="927" y="1986"/>
                    <a:pt x="929" y="1985"/>
                    <a:pt x="931" y="1985"/>
                  </a:cubicBezTo>
                  <a:cubicBezTo>
                    <a:pt x="932" y="1984"/>
                    <a:pt x="934" y="1983"/>
                    <a:pt x="936" y="1983"/>
                  </a:cubicBezTo>
                  <a:cubicBezTo>
                    <a:pt x="939" y="1981"/>
                    <a:pt x="942" y="1980"/>
                    <a:pt x="945" y="1978"/>
                  </a:cubicBezTo>
                  <a:cubicBezTo>
                    <a:pt x="948" y="1977"/>
                    <a:pt x="951" y="1975"/>
                    <a:pt x="953" y="1974"/>
                  </a:cubicBezTo>
                  <a:cubicBezTo>
                    <a:pt x="954" y="1973"/>
                    <a:pt x="955" y="1972"/>
                    <a:pt x="956" y="1971"/>
                  </a:cubicBezTo>
                  <a:cubicBezTo>
                    <a:pt x="943" y="1988"/>
                    <a:pt x="926" y="2008"/>
                    <a:pt x="906" y="2027"/>
                  </a:cubicBezTo>
                  <a:cubicBezTo>
                    <a:pt x="905" y="2028"/>
                    <a:pt x="903" y="2029"/>
                    <a:pt x="901" y="2030"/>
                  </a:cubicBezTo>
                  <a:cubicBezTo>
                    <a:pt x="897" y="2031"/>
                    <a:pt x="893" y="2033"/>
                    <a:pt x="889" y="2034"/>
                  </a:cubicBezTo>
                  <a:cubicBezTo>
                    <a:pt x="884" y="2035"/>
                    <a:pt x="880" y="2036"/>
                    <a:pt x="875" y="2037"/>
                  </a:cubicBezTo>
                  <a:cubicBezTo>
                    <a:pt x="872" y="2038"/>
                    <a:pt x="870" y="2038"/>
                    <a:pt x="867" y="2038"/>
                  </a:cubicBezTo>
                  <a:cubicBezTo>
                    <a:pt x="867" y="2038"/>
                    <a:pt x="867" y="2038"/>
                    <a:pt x="867" y="2038"/>
                  </a:cubicBezTo>
                  <a:cubicBezTo>
                    <a:pt x="867" y="2038"/>
                    <a:pt x="867" y="2038"/>
                    <a:pt x="867" y="2038"/>
                  </a:cubicBezTo>
                  <a:cubicBezTo>
                    <a:pt x="866" y="2038"/>
                    <a:pt x="867" y="2038"/>
                    <a:pt x="867" y="2038"/>
                  </a:cubicBezTo>
                  <a:cubicBezTo>
                    <a:pt x="866" y="2038"/>
                    <a:pt x="866" y="2038"/>
                    <a:pt x="866" y="2038"/>
                  </a:cubicBezTo>
                  <a:cubicBezTo>
                    <a:pt x="866" y="2038"/>
                    <a:pt x="866" y="2038"/>
                    <a:pt x="866" y="2038"/>
                  </a:cubicBezTo>
                  <a:cubicBezTo>
                    <a:pt x="865" y="2038"/>
                    <a:pt x="865" y="2038"/>
                    <a:pt x="865" y="2038"/>
                  </a:cubicBezTo>
                  <a:cubicBezTo>
                    <a:pt x="865" y="2039"/>
                    <a:pt x="864" y="2039"/>
                    <a:pt x="863" y="2039"/>
                  </a:cubicBezTo>
                  <a:cubicBezTo>
                    <a:pt x="862" y="2039"/>
                    <a:pt x="861" y="2039"/>
                    <a:pt x="859" y="2039"/>
                  </a:cubicBezTo>
                  <a:cubicBezTo>
                    <a:pt x="859" y="2039"/>
                    <a:pt x="858" y="2039"/>
                    <a:pt x="858" y="2039"/>
                  </a:cubicBezTo>
                  <a:cubicBezTo>
                    <a:pt x="857" y="2039"/>
                    <a:pt x="856" y="2038"/>
                    <a:pt x="854" y="2038"/>
                  </a:cubicBezTo>
                  <a:cubicBezTo>
                    <a:pt x="853" y="2037"/>
                    <a:pt x="852" y="2036"/>
                    <a:pt x="850" y="2036"/>
                  </a:cubicBezTo>
                  <a:cubicBezTo>
                    <a:pt x="850" y="2036"/>
                    <a:pt x="849" y="2035"/>
                    <a:pt x="848" y="2035"/>
                  </a:cubicBezTo>
                  <a:cubicBezTo>
                    <a:pt x="847" y="2035"/>
                    <a:pt x="847" y="2034"/>
                    <a:pt x="846" y="2034"/>
                  </a:cubicBezTo>
                  <a:cubicBezTo>
                    <a:pt x="844" y="2033"/>
                    <a:pt x="843" y="2033"/>
                    <a:pt x="841" y="2032"/>
                  </a:cubicBezTo>
                  <a:cubicBezTo>
                    <a:pt x="840" y="2032"/>
                    <a:pt x="838" y="2031"/>
                    <a:pt x="837" y="2030"/>
                  </a:cubicBezTo>
                  <a:cubicBezTo>
                    <a:pt x="836" y="2030"/>
                    <a:pt x="835" y="2030"/>
                    <a:pt x="834" y="2029"/>
                  </a:cubicBezTo>
                  <a:cubicBezTo>
                    <a:pt x="834" y="2029"/>
                    <a:pt x="833" y="2029"/>
                    <a:pt x="832" y="2029"/>
                  </a:cubicBezTo>
                  <a:cubicBezTo>
                    <a:pt x="831" y="2028"/>
                    <a:pt x="829" y="2027"/>
                    <a:pt x="828" y="2027"/>
                  </a:cubicBezTo>
                  <a:cubicBezTo>
                    <a:pt x="827" y="2026"/>
                    <a:pt x="825" y="2026"/>
                    <a:pt x="824" y="2025"/>
                  </a:cubicBezTo>
                  <a:cubicBezTo>
                    <a:pt x="823" y="2025"/>
                    <a:pt x="822" y="2025"/>
                    <a:pt x="821" y="2024"/>
                  </a:cubicBezTo>
                  <a:cubicBezTo>
                    <a:pt x="820" y="2024"/>
                    <a:pt x="819" y="2023"/>
                    <a:pt x="818" y="2023"/>
                  </a:cubicBezTo>
                  <a:cubicBezTo>
                    <a:pt x="818" y="2023"/>
                    <a:pt x="817" y="2023"/>
                    <a:pt x="816" y="2023"/>
                  </a:cubicBezTo>
                  <a:cubicBezTo>
                    <a:pt x="816" y="2023"/>
                    <a:pt x="816" y="2022"/>
                    <a:pt x="816" y="2022"/>
                  </a:cubicBezTo>
                  <a:cubicBezTo>
                    <a:pt x="816" y="2022"/>
                    <a:pt x="816" y="2023"/>
                    <a:pt x="816" y="2023"/>
                  </a:cubicBezTo>
                  <a:cubicBezTo>
                    <a:pt x="816" y="2023"/>
                    <a:pt x="817" y="2024"/>
                    <a:pt x="817" y="2025"/>
                  </a:cubicBezTo>
                  <a:cubicBezTo>
                    <a:pt x="818" y="2025"/>
                    <a:pt x="818" y="2026"/>
                    <a:pt x="819" y="2027"/>
                  </a:cubicBezTo>
                  <a:cubicBezTo>
                    <a:pt x="820" y="2027"/>
                    <a:pt x="820" y="2028"/>
                    <a:pt x="820" y="2028"/>
                  </a:cubicBezTo>
                  <a:cubicBezTo>
                    <a:pt x="821" y="2028"/>
                    <a:pt x="821" y="2029"/>
                    <a:pt x="822" y="2029"/>
                  </a:cubicBezTo>
                  <a:cubicBezTo>
                    <a:pt x="822" y="2030"/>
                    <a:pt x="823" y="2030"/>
                    <a:pt x="823" y="2031"/>
                  </a:cubicBezTo>
                  <a:cubicBezTo>
                    <a:pt x="824" y="2031"/>
                    <a:pt x="824" y="2032"/>
                    <a:pt x="825" y="2032"/>
                  </a:cubicBezTo>
                  <a:cubicBezTo>
                    <a:pt x="826" y="2033"/>
                    <a:pt x="828" y="2034"/>
                    <a:pt x="829" y="2035"/>
                  </a:cubicBezTo>
                  <a:cubicBezTo>
                    <a:pt x="830" y="2035"/>
                    <a:pt x="830" y="2036"/>
                    <a:pt x="831" y="2036"/>
                  </a:cubicBezTo>
                  <a:cubicBezTo>
                    <a:pt x="832" y="2037"/>
                    <a:pt x="833" y="2037"/>
                    <a:pt x="833" y="2037"/>
                  </a:cubicBezTo>
                  <a:cubicBezTo>
                    <a:pt x="835" y="2038"/>
                    <a:pt x="836" y="2038"/>
                    <a:pt x="837" y="2039"/>
                  </a:cubicBezTo>
                  <a:cubicBezTo>
                    <a:pt x="834" y="2039"/>
                    <a:pt x="830" y="2039"/>
                    <a:pt x="827" y="2039"/>
                  </a:cubicBezTo>
                  <a:cubicBezTo>
                    <a:pt x="824" y="2039"/>
                    <a:pt x="822" y="2038"/>
                    <a:pt x="819" y="2038"/>
                  </a:cubicBezTo>
                  <a:cubicBezTo>
                    <a:pt x="816" y="2038"/>
                    <a:pt x="814" y="2038"/>
                    <a:pt x="811" y="2038"/>
                  </a:cubicBezTo>
                  <a:cubicBezTo>
                    <a:pt x="806" y="2038"/>
                    <a:pt x="801" y="2038"/>
                    <a:pt x="796" y="2039"/>
                  </a:cubicBezTo>
                  <a:cubicBezTo>
                    <a:pt x="791" y="2039"/>
                    <a:pt x="787" y="2040"/>
                    <a:pt x="783" y="2041"/>
                  </a:cubicBezTo>
                  <a:cubicBezTo>
                    <a:pt x="779" y="2042"/>
                    <a:pt x="775" y="2043"/>
                    <a:pt x="772" y="2044"/>
                  </a:cubicBezTo>
                  <a:cubicBezTo>
                    <a:pt x="771" y="2044"/>
                    <a:pt x="770" y="2044"/>
                    <a:pt x="769" y="2044"/>
                  </a:cubicBezTo>
                  <a:cubicBezTo>
                    <a:pt x="769" y="2045"/>
                    <a:pt x="768" y="2045"/>
                    <a:pt x="767" y="2045"/>
                  </a:cubicBezTo>
                  <a:cubicBezTo>
                    <a:pt x="766" y="2046"/>
                    <a:pt x="765" y="2047"/>
                    <a:pt x="763" y="2047"/>
                  </a:cubicBezTo>
                  <a:cubicBezTo>
                    <a:pt x="761" y="2048"/>
                    <a:pt x="760" y="2049"/>
                    <a:pt x="759" y="2050"/>
                  </a:cubicBezTo>
                  <a:cubicBezTo>
                    <a:pt x="757" y="2051"/>
                    <a:pt x="757" y="2051"/>
                    <a:pt x="757" y="2051"/>
                  </a:cubicBezTo>
                  <a:cubicBezTo>
                    <a:pt x="757" y="2051"/>
                    <a:pt x="758" y="2051"/>
                    <a:pt x="759" y="2050"/>
                  </a:cubicBezTo>
                  <a:cubicBezTo>
                    <a:pt x="760" y="2050"/>
                    <a:pt x="762" y="2049"/>
                    <a:pt x="764" y="2049"/>
                  </a:cubicBezTo>
                  <a:cubicBezTo>
                    <a:pt x="765" y="2048"/>
                    <a:pt x="766" y="2048"/>
                    <a:pt x="768" y="2048"/>
                  </a:cubicBezTo>
                  <a:cubicBezTo>
                    <a:pt x="769" y="2047"/>
                    <a:pt x="769" y="2047"/>
                    <a:pt x="770" y="2047"/>
                  </a:cubicBezTo>
                  <a:cubicBezTo>
                    <a:pt x="771" y="2047"/>
                    <a:pt x="772" y="2047"/>
                    <a:pt x="772" y="2047"/>
                  </a:cubicBezTo>
                  <a:cubicBezTo>
                    <a:pt x="776" y="2046"/>
                    <a:pt x="779" y="2046"/>
                    <a:pt x="783" y="2045"/>
                  </a:cubicBezTo>
                  <a:cubicBezTo>
                    <a:pt x="787" y="2045"/>
                    <a:pt x="792" y="2045"/>
                    <a:pt x="796" y="2045"/>
                  </a:cubicBezTo>
                  <a:cubicBezTo>
                    <a:pt x="801" y="2045"/>
                    <a:pt x="806" y="2045"/>
                    <a:pt x="811" y="2045"/>
                  </a:cubicBezTo>
                  <a:cubicBezTo>
                    <a:pt x="816" y="2046"/>
                    <a:pt x="821" y="2046"/>
                    <a:pt x="827" y="2046"/>
                  </a:cubicBezTo>
                  <a:cubicBezTo>
                    <a:pt x="832" y="2047"/>
                    <a:pt x="838" y="2047"/>
                    <a:pt x="843" y="2047"/>
                  </a:cubicBezTo>
                  <a:cubicBezTo>
                    <a:pt x="849" y="2047"/>
                    <a:pt x="854" y="2047"/>
                    <a:pt x="860" y="2047"/>
                  </a:cubicBezTo>
                  <a:cubicBezTo>
                    <a:pt x="861" y="2046"/>
                    <a:pt x="863" y="2046"/>
                    <a:pt x="864" y="2046"/>
                  </a:cubicBezTo>
                  <a:cubicBezTo>
                    <a:pt x="865" y="2046"/>
                    <a:pt x="865" y="2046"/>
                    <a:pt x="866" y="2046"/>
                  </a:cubicBezTo>
                  <a:cubicBezTo>
                    <a:pt x="867" y="2046"/>
                    <a:pt x="867" y="2046"/>
                    <a:pt x="867" y="2046"/>
                  </a:cubicBezTo>
                  <a:cubicBezTo>
                    <a:pt x="867" y="2046"/>
                    <a:pt x="867" y="2046"/>
                    <a:pt x="867" y="2046"/>
                  </a:cubicBezTo>
                  <a:cubicBezTo>
                    <a:pt x="868" y="2046"/>
                    <a:pt x="868" y="2046"/>
                    <a:pt x="868" y="2046"/>
                  </a:cubicBezTo>
                  <a:cubicBezTo>
                    <a:pt x="868" y="2046"/>
                    <a:pt x="868" y="2046"/>
                    <a:pt x="868" y="2046"/>
                  </a:cubicBezTo>
                  <a:cubicBezTo>
                    <a:pt x="869" y="2045"/>
                    <a:pt x="871" y="2045"/>
                    <a:pt x="872" y="2045"/>
                  </a:cubicBezTo>
                  <a:cubicBezTo>
                    <a:pt x="873" y="2045"/>
                    <a:pt x="875" y="2044"/>
                    <a:pt x="876" y="2044"/>
                  </a:cubicBezTo>
                  <a:cubicBezTo>
                    <a:pt x="881" y="2043"/>
                    <a:pt x="886" y="2041"/>
                    <a:pt x="891" y="2039"/>
                  </a:cubicBezTo>
                  <a:cubicBezTo>
                    <a:pt x="892" y="2039"/>
                    <a:pt x="894" y="2038"/>
                    <a:pt x="896" y="2037"/>
                  </a:cubicBezTo>
                  <a:cubicBezTo>
                    <a:pt x="892" y="2040"/>
                    <a:pt x="889" y="2044"/>
                    <a:pt x="885" y="2047"/>
                  </a:cubicBezTo>
                  <a:cubicBezTo>
                    <a:pt x="869" y="2060"/>
                    <a:pt x="850" y="2071"/>
                    <a:pt x="828" y="2080"/>
                  </a:cubicBezTo>
                  <a:cubicBezTo>
                    <a:pt x="828" y="2080"/>
                    <a:pt x="827" y="2081"/>
                    <a:pt x="826" y="2081"/>
                  </a:cubicBezTo>
                  <a:cubicBezTo>
                    <a:pt x="825" y="2081"/>
                    <a:pt x="824" y="2082"/>
                    <a:pt x="822" y="2082"/>
                  </a:cubicBezTo>
                  <a:cubicBezTo>
                    <a:pt x="821" y="2082"/>
                    <a:pt x="820" y="2083"/>
                    <a:pt x="819" y="2083"/>
                  </a:cubicBezTo>
                  <a:cubicBezTo>
                    <a:pt x="817" y="2083"/>
                    <a:pt x="816" y="2083"/>
                    <a:pt x="815" y="2084"/>
                  </a:cubicBezTo>
                  <a:cubicBezTo>
                    <a:pt x="814" y="2084"/>
                    <a:pt x="812" y="2084"/>
                    <a:pt x="811" y="2084"/>
                  </a:cubicBezTo>
                  <a:cubicBezTo>
                    <a:pt x="809" y="2084"/>
                    <a:pt x="807" y="2085"/>
                    <a:pt x="806" y="2085"/>
                  </a:cubicBezTo>
                  <a:cubicBezTo>
                    <a:pt x="802" y="2085"/>
                    <a:pt x="799" y="2085"/>
                    <a:pt x="795" y="2085"/>
                  </a:cubicBezTo>
                  <a:cubicBezTo>
                    <a:pt x="791" y="2086"/>
                    <a:pt x="787" y="2086"/>
                    <a:pt x="783" y="2086"/>
                  </a:cubicBezTo>
                  <a:cubicBezTo>
                    <a:pt x="778" y="2085"/>
                    <a:pt x="774" y="2085"/>
                    <a:pt x="770" y="2085"/>
                  </a:cubicBezTo>
                  <a:cubicBezTo>
                    <a:pt x="765" y="2085"/>
                    <a:pt x="760" y="2085"/>
                    <a:pt x="756" y="2085"/>
                  </a:cubicBezTo>
                  <a:cubicBezTo>
                    <a:pt x="751" y="2085"/>
                    <a:pt x="747" y="2085"/>
                    <a:pt x="742" y="2085"/>
                  </a:cubicBezTo>
                  <a:cubicBezTo>
                    <a:pt x="740" y="2085"/>
                    <a:pt x="738" y="2085"/>
                    <a:pt x="736" y="2085"/>
                  </a:cubicBezTo>
                  <a:cubicBezTo>
                    <a:pt x="735" y="2085"/>
                    <a:pt x="735" y="2085"/>
                    <a:pt x="735" y="2085"/>
                  </a:cubicBezTo>
                  <a:cubicBezTo>
                    <a:pt x="734" y="2085"/>
                    <a:pt x="733" y="2084"/>
                    <a:pt x="732" y="2084"/>
                  </a:cubicBezTo>
                  <a:cubicBezTo>
                    <a:pt x="731" y="2083"/>
                    <a:pt x="730" y="2083"/>
                    <a:pt x="729" y="2082"/>
                  </a:cubicBezTo>
                  <a:cubicBezTo>
                    <a:pt x="728" y="2082"/>
                    <a:pt x="727" y="2082"/>
                    <a:pt x="725" y="2081"/>
                  </a:cubicBezTo>
                  <a:cubicBezTo>
                    <a:pt x="723" y="2081"/>
                    <a:pt x="721" y="2080"/>
                    <a:pt x="718" y="2079"/>
                  </a:cubicBezTo>
                  <a:cubicBezTo>
                    <a:pt x="716" y="2079"/>
                    <a:pt x="713" y="2078"/>
                    <a:pt x="710" y="2078"/>
                  </a:cubicBezTo>
                  <a:cubicBezTo>
                    <a:pt x="708" y="2078"/>
                    <a:pt x="705" y="2077"/>
                    <a:pt x="703" y="2077"/>
                  </a:cubicBezTo>
                  <a:cubicBezTo>
                    <a:pt x="700" y="2077"/>
                    <a:pt x="697" y="2077"/>
                    <a:pt x="695" y="2077"/>
                  </a:cubicBezTo>
                  <a:cubicBezTo>
                    <a:pt x="694" y="2077"/>
                    <a:pt x="693" y="2078"/>
                    <a:pt x="691" y="2078"/>
                  </a:cubicBezTo>
                  <a:cubicBezTo>
                    <a:pt x="690" y="2078"/>
                    <a:pt x="689" y="2078"/>
                    <a:pt x="688" y="2078"/>
                  </a:cubicBezTo>
                  <a:cubicBezTo>
                    <a:pt x="687" y="2078"/>
                    <a:pt x="686" y="2079"/>
                    <a:pt x="685" y="2079"/>
                  </a:cubicBezTo>
                  <a:cubicBezTo>
                    <a:pt x="684" y="2079"/>
                    <a:pt x="683" y="2079"/>
                    <a:pt x="682" y="2079"/>
                  </a:cubicBezTo>
                  <a:cubicBezTo>
                    <a:pt x="681" y="2080"/>
                    <a:pt x="680" y="2080"/>
                    <a:pt x="679" y="2080"/>
                  </a:cubicBezTo>
                  <a:cubicBezTo>
                    <a:pt x="678" y="2080"/>
                    <a:pt x="677" y="2081"/>
                    <a:pt x="677" y="2081"/>
                  </a:cubicBezTo>
                  <a:cubicBezTo>
                    <a:pt x="676" y="2081"/>
                    <a:pt x="675" y="2081"/>
                    <a:pt x="675" y="2081"/>
                  </a:cubicBezTo>
                  <a:cubicBezTo>
                    <a:pt x="674" y="2082"/>
                    <a:pt x="673" y="2082"/>
                    <a:pt x="673" y="2082"/>
                  </a:cubicBezTo>
                  <a:cubicBezTo>
                    <a:pt x="672" y="2083"/>
                    <a:pt x="671" y="2083"/>
                    <a:pt x="670" y="2083"/>
                  </a:cubicBezTo>
                  <a:cubicBezTo>
                    <a:pt x="670" y="2084"/>
                    <a:pt x="670" y="2084"/>
                    <a:pt x="670" y="2084"/>
                  </a:cubicBezTo>
                  <a:cubicBezTo>
                    <a:pt x="670" y="2084"/>
                    <a:pt x="670" y="2084"/>
                    <a:pt x="670" y="2084"/>
                  </a:cubicBezTo>
                  <a:cubicBezTo>
                    <a:pt x="671" y="2084"/>
                    <a:pt x="672" y="2084"/>
                    <a:pt x="673" y="2084"/>
                  </a:cubicBezTo>
                  <a:cubicBezTo>
                    <a:pt x="674" y="2084"/>
                    <a:pt x="674" y="2084"/>
                    <a:pt x="675" y="2084"/>
                  </a:cubicBezTo>
                  <a:cubicBezTo>
                    <a:pt x="676" y="2084"/>
                    <a:pt x="676" y="2084"/>
                    <a:pt x="677" y="2084"/>
                  </a:cubicBezTo>
                  <a:cubicBezTo>
                    <a:pt x="678" y="2084"/>
                    <a:pt x="679" y="2084"/>
                    <a:pt x="680" y="2084"/>
                  </a:cubicBezTo>
                  <a:cubicBezTo>
                    <a:pt x="680" y="2084"/>
                    <a:pt x="681" y="2084"/>
                    <a:pt x="682" y="2084"/>
                  </a:cubicBezTo>
                  <a:cubicBezTo>
                    <a:pt x="683" y="2084"/>
                    <a:pt x="684" y="2084"/>
                    <a:pt x="685" y="2084"/>
                  </a:cubicBezTo>
                  <a:cubicBezTo>
                    <a:pt x="686" y="2084"/>
                    <a:pt x="687" y="2084"/>
                    <a:pt x="688" y="2084"/>
                  </a:cubicBezTo>
                  <a:cubicBezTo>
                    <a:pt x="689" y="2084"/>
                    <a:pt x="689" y="2084"/>
                    <a:pt x="690" y="2084"/>
                  </a:cubicBezTo>
                  <a:cubicBezTo>
                    <a:pt x="690" y="2084"/>
                    <a:pt x="691" y="2084"/>
                    <a:pt x="692" y="2084"/>
                  </a:cubicBezTo>
                  <a:cubicBezTo>
                    <a:pt x="693" y="2084"/>
                    <a:pt x="694" y="2084"/>
                    <a:pt x="695" y="2084"/>
                  </a:cubicBezTo>
                  <a:cubicBezTo>
                    <a:pt x="696" y="2085"/>
                    <a:pt x="697" y="2085"/>
                    <a:pt x="698" y="2085"/>
                  </a:cubicBezTo>
                  <a:cubicBezTo>
                    <a:pt x="700" y="2085"/>
                    <a:pt x="701" y="2085"/>
                    <a:pt x="702" y="2085"/>
                  </a:cubicBezTo>
                  <a:cubicBezTo>
                    <a:pt x="704" y="2085"/>
                    <a:pt x="707" y="2086"/>
                    <a:pt x="709" y="2086"/>
                  </a:cubicBezTo>
                  <a:cubicBezTo>
                    <a:pt x="712" y="2086"/>
                    <a:pt x="714" y="2086"/>
                    <a:pt x="717" y="2087"/>
                  </a:cubicBezTo>
                  <a:cubicBezTo>
                    <a:pt x="718" y="2087"/>
                    <a:pt x="719" y="2087"/>
                    <a:pt x="720" y="2087"/>
                  </a:cubicBezTo>
                  <a:cubicBezTo>
                    <a:pt x="720" y="2088"/>
                    <a:pt x="721" y="2088"/>
                    <a:pt x="721" y="2088"/>
                  </a:cubicBezTo>
                  <a:cubicBezTo>
                    <a:pt x="719" y="2088"/>
                    <a:pt x="718" y="2088"/>
                    <a:pt x="716" y="2089"/>
                  </a:cubicBezTo>
                  <a:cubicBezTo>
                    <a:pt x="712" y="2090"/>
                    <a:pt x="709" y="2091"/>
                    <a:pt x="705" y="2093"/>
                  </a:cubicBezTo>
                  <a:cubicBezTo>
                    <a:pt x="704" y="2094"/>
                    <a:pt x="702" y="2094"/>
                    <a:pt x="701" y="2095"/>
                  </a:cubicBezTo>
                  <a:cubicBezTo>
                    <a:pt x="699" y="2096"/>
                    <a:pt x="698" y="2097"/>
                    <a:pt x="697" y="2097"/>
                  </a:cubicBezTo>
                  <a:cubicBezTo>
                    <a:pt x="696" y="2098"/>
                    <a:pt x="695" y="2099"/>
                    <a:pt x="694" y="2100"/>
                  </a:cubicBezTo>
                  <a:cubicBezTo>
                    <a:pt x="693" y="2101"/>
                    <a:pt x="692" y="2101"/>
                    <a:pt x="691" y="2102"/>
                  </a:cubicBezTo>
                  <a:cubicBezTo>
                    <a:pt x="690" y="2103"/>
                    <a:pt x="689" y="2103"/>
                    <a:pt x="689" y="2104"/>
                  </a:cubicBezTo>
                  <a:cubicBezTo>
                    <a:pt x="688" y="2104"/>
                    <a:pt x="688" y="2105"/>
                    <a:pt x="688" y="2105"/>
                  </a:cubicBezTo>
                  <a:cubicBezTo>
                    <a:pt x="687" y="2106"/>
                    <a:pt x="686" y="2107"/>
                    <a:pt x="686" y="2107"/>
                  </a:cubicBezTo>
                  <a:cubicBezTo>
                    <a:pt x="686" y="2107"/>
                    <a:pt x="687" y="2106"/>
                    <a:pt x="688" y="2106"/>
                  </a:cubicBezTo>
                  <a:cubicBezTo>
                    <a:pt x="689" y="2105"/>
                    <a:pt x="690" y="2104"/>
                    <a:pt x="692" y="2103"/>
                  </a:cubicBezTo>
                  <a:cubicBezTo>
                    <a:pt x="693" y="2103"/>
                    <a:pt x="694" y="2102"/>
                    <a:pt x="695" y="2102"/>
                  </a:cubicBezTo>
                  <a:cubicBezTo>
                    <a:pt x="696" y="2101"/>
                    <a:pt x="697" y="2101"/>
                    <a:pt x="698" y="2100"/>
                  </a:cubicBezTo>
                  <a:cubicBezTo>
                    <a:pt x="700" y="2100"/>
                    <a:pt x="701" y="2099"/>
                    <a:pt x="702" y="2099"/>
                  </a:cubicBezTo>
                  <a:cubicBezTo>
                    <a:pt x="704" y="2098"/>
                    <a:pt x="705" y="2098"/>
                    <a:pt x="707" y="2097"/>
                  </a:cubicBezTo>
                  <a:cubicBezTo>
                    <a:pt x="710" y="2096"/>
                    <a:pt x="714" y="2095"/>
                    <a:pt x="717" y="2095"/>
                  </a:cubicBezTo>
                  <a:cubicBezTo>
                    <a:pt x="721" y="2094"/>
                    <a:pt x="725" y="2094"/>
                    <a:pt x="729" y="2093"/>
                  </a:cubicBezTo>
                  <a:cubicBezTo>
                    <a:pt x="734" y="2093"/>
                    <a:pt x="738" y="2093"/>
                    <a:pt x="742" y="2093"/>
                  </a:cubicBezTo>
                  <a:cubicBezTo>
                    <a:pt x="743" y="2093"/>
                    <a:pt x="743" y="2093"/>
                    <a:pt x="744" y="2093"/>
                  </a:cubicBezTo>
                  <a:cubicBezTo>
                    <a:pt x="744" y="2093"/>
                    <a:pt x="745" y="2093"/>
                    <a:pt x="745" y="2093"/>
                  </a:cubicBezTo>
                  <a:cubicBezTo>
                    <a:pt x="746" y="2093"/>
                    <a:pt x="747" y="2093"/>
                    <a:pt x="748" y="2094"/>
                  </a:cubicBezTo>
                  <a:cubicBezTo>
                    <a:pt x="748" y="2094"/>
                    <a:pt x="748" y="2094"/>
                    <a:pt x="748" y="2094"/>
                  </a:cubicBezTo>
                  <a:cubicBezTo>
                    <a:pt x="748" y="2094"/>
                    <a:pt x="748" y="2094"/>
                    <a:pt x="748" y="2093"/>
                  </a:cubicBezTo>
                  <a:cubicBezTo>
                    <a:pt x="748" y="2093"/>
                    <a:pt x="747" y="2093"/>
                    <a:pt x="747" y="2093"/>
                  </a:cubicBezTo>
                  <a:cubicBezTo>
                    <a:pt x="750" y="2093"/>
                    <a:pt x="753" y="2093"/>
                    <a:pt x="756" y="2093"/>
                  </a:cubicBezTo>
                  <a:cubicBezTo>
                    <a:pt x="760" y="2093"/>
                    <a:pt x="765" y="2093"/>
                    <a:pt x="769" y="2093"/>
                  </a:cubicBezTo>
                  <a:cubicBezTo>
                    <a:pt x="772" y="2093"/>
                    <a:pt x="774" y="2093"/>
                    <a:pt x="776" y="2093"/>
                  </a:cubicBezTo>
                  <a:cubicBezTo>
                    <a:pt x="778" y="2093"/>
                    <a:pt x="781" y="2093"/>
                    <a:pt x="783" y="2093"/>
                  </a:cubicBezTo>
                  <a:cubicBezTo>
                    <a:pt x="787" y="2092"/>
                    <a:pt x="791" y="2092"/>
                    <a:pt x="795" y="2091"/>
                  </a:cubicBezTo>
                  <a:cubicBezTo>
                    <a:pt x="798" y="2091"/>
                    <a:pt x="800" y="2091"/>
                    <a:pt x="803" y="2090"/>
                  </a:cubicBezTo>
                  <a:cubicBezTo>
                    <a:pt x="762" y="2105"/>
                    <a:pt x="717" y="2117"/>
                    <a:pt x="675" y="2135"/>
                  </a:cubicBezTo>
                  <a:cubicBezTo>
                    <a:pt x="671" y="2134"/>
                    <a:pt x="666" y="2133"/>
                    <a:pt x="660" y="2132"/>
                  </a:cubicBezTo>
                  <a:cubicBezTo>
                    <a:pt x="658" y="2132"/>
                    <a:pt x="657" y="2132"/>
                    <a:pt x="655" y="2131"/>
                  </a:cubicBezTo>
                  <a:cubicBezTo>
                    <a:pt x="653" y="2131"/>
                    <a:pt x="651" y="2131"/>
                    <a:pt x="649" y="2131"/>
                  </a:cubicBezTo>
                  <a:cubicBezTo>
                    <a:pt x="645" y="2130"/>
                    <a:pt x="641" y="2130"/>
                    <a:pt x="637" y="2129"/>
                  </a:cubicBezTo>
                  <a:cubicBezTo>
                    <a:pt x="633" y="2129"/>
                    <a:pt x="629" y="2129"/>
                    <a:pt x="625" y="2130"/>
                  </a:cubicBezTo>
                  <a:cubicBezTo>
                    <a:pt x="623" y="2130"/>
                    <a:pt x="621" y="2130"/>
                    <a:pt x="620" y="2131"/>
                  </a:cubicBezTo>
                  <a:cubicBezTo>
                    <a:pt x="619" y="2131"/>
                    <a:pt x="618" y="2131"/>
                    <a:pt x="617" y="2131"/>
                  </a:cubicBezTo>
                  <a:cubicBezTo>
                    <a:pt x="616" y="2131"/>
                    <a:pt x="616" y="2131"/>
                    <a:pt x="616" y="2131"/>
                  </a:cubicBezTo>
                  <a:cubicBezTo>
                    <a:pt x="616" y="2131"/>
                    <a:pt x="616" y="2131"/>
                    <a:pt x="616" y="2131"/>
                  </a:cubicBezTo>
                  <a:cubicBezTo>
                    <a:pt x="615" y="2132"/>
                    <a:pt x="615" y="2132"/>
                    <a:pt x="615" y="2132"/>
                  </a:cubicBezTo>
                  <a:cubicBezTo>
                    <a:pt x="615" y="2132"/>
                    <a:pt x="614" y="2132"/>
                    <a:pt x="614" y="2132"/>
                  </a:cubicBezTo>
                  <a:cubicBezTo>
                    <a:pt x="613" y="2132"/>
                    <a:pt x="612" y="2133"/>
                    <a:pt x="611" y="2133"/>
                  </a:cubicBezTo>
                  <a:cubicBezTo>
                    <a:pt x="610" y="2133"/>
                    <a:pt x="609" y="2134"/>
                    <a:pt x="608" y="2134"/>
                  </a:cubicBezTo>
                  <a:cubicBezTo>
                    <a:pt x="608" y="2134"/>
                    <a:pt x="607" y="2135"/>
                    <a:pt x="606" y="2135"/>
                  </a:cubicBezTo>
                  <a:cubicBezTo>
                    <a:pt x="605" y="2135"/>
                    <a:pt x="604" y="2136"/>
                    <a:pt x="604" y="2136"/>
                  </a:cubicBezTo>
                  <a:cubicBezTo>
                    <a:pt x="601" y="2138"/>
                    <a:pt x="598" y="2140"/>
                    <a:pt x="596" y="2142"/>
                  </a:cubicBezTo>
                  <a:cubicBezTo>
                    <a:pt x="594" y="2143"/>
                    <a:pt x="593" y="2144"/>
                    <a:pt x="593" y="2145"/>
                  </a:cubicBezTo>
                  <a:cubicBezTo>
                    <a:pt x="592" y="2146"/>
                    <a:pt x="591" y="2147"/>
                    <a:pt x="590" y="2148"/>
                  </a:cubicBezTo>
                  <a:cubicBezTo>
                    <a:pt x="589" y="2149"/>
                    <a:pt x="589" y="2150"/>
                    <a:pt x="588" y="2151"/>
                  </a:cubicBezTo>
                  <a:cubicBezTo>
                    <a:pt x="588" y="2152"/>
                    <a:pt x="587" y="2153"/>
                    <a:pt x="587" y="2154"/>
                  </a:cubicBezTo>
                  <a:cubicBezTo>
                    <a:pt x="586" y="2156"/>
                    <a:pt x="586" y="2157"/>
                    <a:pt x="586" y="2158"/>
                  </a:cubicBezTo>
                  <a:cubicBezTo>
                    <a:pt x="586" y="2159"/>
                    <a:pt x="586" y="2159"/>
                    <a:pt x="586" y="2159"/>
                  </a:cubicBezTo>
                  <a:cubicBezTo>
                    <a:pt x="586" y="2159"/>
                    <a:pt x="586" y="2159"/>
                    <a:pt x="586" y="2158"/>
                  </a:cubicBezTo>
                  <a:cubicBezTo>
                    <a:pt x="587" y="2158"/>
                    <a:pt x="587" y="2157"/>
                    <a:pt x="587" y="2156"/>
                  </a:cubicBezTo>
                  <a:cubicBezTo>
                    <a:pt x="588" y="2156"/>
                    <a:pt x="588" y="2155"/>
                    <a:pt x="588" y="2155"/>
                  </a:cubicBezTo>
                  <a:cubicBezTo>
                    <a:pt x="589" y="2154"/>
                    <a:pt x="590" y="2153"/>
                    <a:pt x="590" y="2153"/>
                  </a:cubicBezTo>
                  <a:cubicBezTo>
                    <a:pt x="591" y="2152"/>
                    <a:pt x="592" y="2151"/>
                    <a:pt x="592" y="2150"/>
                  </a:cubicBezTo>
                  <a:cubicBezTo>
                    <a:pt x="594" y="2149"/>
                    <a:pt x="596" y="2147"/>
                    <a:pt x="598" y="2146"/>
                  </a:cubicBezTo>
                  <a:cubicBezTo>
                    <a:pt x="601" y="2144"/>
                    <a:pt x="603" y="2143"/>
                    <a:pt x="606" y="2142"/>
                  </a:cubicBezTo>
                  <a:cubicBezTo>
                    <a:pt x="607" y="2141"/>
                    <a:pt x="608" y="2141"/>
                    <a:pt x="608" y="2141"/>
                  </a:cubicBezTo>
                  <a:cubicBezTo>
                    <a:pt x="609" y="2141"/>
                    <a:pt x="610" y="2140"/>
                    <a:pt x="611" y="2140"/>
                  </a:cubicBezTo>
                  <a:cubicBezTo>
                    <a:pt x="612" y="2140"/>
                    <a:pt x="612" y="2140"/>
                    <a:pt x="613" y="2139"/>
                  </a:cubicBezTo>
                  <a:cubicBezTo>
                    <a:pt x="614" y="2139"/>
                    <a:pt x="615" y="2139"/>
                    <a:pt x="616" y="2139"/>
                  </a:cubicBezTo>
                  <a:cubicBezTo>
                    <a:pt x="616" y="2139"/>
                    <a:pt x="616" y="2139"/>
                    <a:pt x="617" y="2139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9" y="2138"/>
                    <a:pt x="620" y="2138"/>
                    <a:pt x="621" y="2138"/>
                  </a:cubicBezTo>
                  <a:cubicBezTo>
                    <a:pt x="622" y="2138"/>
                    <a:pt x="624" y="2138"/>
                    <a:pt x="626" y="2137"/>
                  </a:cubicBezTo>
                  <a:cubicBezTo>
                    <a:pt x="630" y="2137"/>
                    <a:pt x="633" y="2137"/>
                    <a:pt x="637" y="2137"/>
                  </a:cubicBezTo>
                  <a:cubicBezTo>
                    <a:pt x="641" y="2137"/>
                    <a:pt x="645" y="2138"/>
                    <a:pt x="648" y="2138"/>
                  </a:cubicBezTo>
                  <a:cubicBezTo>
                    <a:pt x="652" y="2138"/>
                    <a:pt x="656" y="2139"/>
                    <a:pt x="659" y="2139"/>
                  </a:cubicBezTo>
                  <a:cubicBezTo>
                    <a:pt x="661" y="2139"/>
                    <a:pt x="663" y="2140"/>
                    <a:pt x="665" y="2140"/>
                  </a:cubicBezTo>
                  <a:cubicBezTo>
                    <a:pt x="638" y="2152"/>
                    <a:pt x="613" y="2168"/>
                    <a:pt x="593" y="2188"/>
                  </a:cubicBezTo>
                  <a:cubicBezTo>
                    <a:pt x="622" y="2165"/>
                    <a:pt x="648" y="2155"/>
                    <a:pt x="677" y="2147"/>
                  </a:cubicBezTo>
                  <a:cubicBezTo>
                    <a:pt x="673" y="2149"/>
                    <a:pt x="669" y="2152"/>
                    <a:pt x="665" y="2156"/>
                  </a:cubicBezTo>
                  <a:cubicBezTo>
                    <a:pt x="663" y="2158"/>
                    <a:pt x="660" y="2160"/>
                    <a:pt x="658" y="2163"/>
                  </a:cubicBezTo>
                  <a:cubicBezTo>
                    <a:pt x="655" y="2165"/>
                    <a:pt x="653" y="2168"/>
                    <a:pt x="650" y="2170"/>
                  </a:cubicBezTo>
                  <a:cubicBezTo>
                    <a:pt x="648" y="2173"/>
                    <a:pt x="646" y="2175"/>
                    <a:pt x="643" y="2178"/>
                  </a:cubicBezTo>
                  <a:cubicBezTo>
                    <a:pt x="641" y="2181"/>
                    <a:pt x="639" y="2184"/>
                    <a:pt x="636" y="2186"/>
                  </a:cubicBezTo>
                  <a:cubicBezTo>
                    <a:pt x="632" y="2192"/>
                    <a:pt x="628" y="2198"/>
                    <a:pt x="624" y="2203"/>
                  </a:cubicBezTo>
                  <a:cubicBezTo>
                    <a:pt x="622" y="2206"/>
                    <a:pt x="620" y="2209"/>
                    <a:pt x="618" y="2212"/>
                  </a:cubicBezTo>
                  <a:cubicBezTo>
                    <a:pt x="616" y="2214"/>
                    <a:pt x="614" y="2217"/>
                    <a:pt x="612" y="2220"/>
                  </a:cubicBezTo>
                  <a:cubicBezTo>
                    <a:pt x="608" y="2225"/>
                    <a:pt x="604" y="2230"/>
                    <a:pt x="601" y="2235"/>
                  </a:cubicBezTo>
                  <a:cubicBezTo>
                    <a:pt x="597" y="2240"/>
                    <a:pt x="593" y="2244"/>
                    <a:pt x="590" y="2248"/>
                  </a:cubicBezTo>
                  <a:cubicBezTo>
                    <a:pt x="588" y="2250"/>
                    <a:pt x="587" y="2252"/>
                    <a:pt x="585" y="2254"/>
                  </a:cubicBezTo>
                  <a:cubicBezTo>
                    <a:pt x="583" y="2255"/>
                    <a:pt x="582" y="2257"/>
                    <a:pt x="580" y="2259"/>
                  </a:cubicBezTo>
                  <a:cubicBezTo>
                    <a:pt x="579" y="2260"/>
                    <a:pt x="577" y="2262"/>
                    <a:pt x="576" y="2263"/>
                  </a:cubicBezTo>
                  <a:cubicBezTo>
                    <a:pt x="575" y="2264"/>
                    <a:pt x="574" y="2265"/>
                    <a:pt x="572" y="2266"/>
                  </a:cubicBezTo>
                  <a:cubicBezTo>
                    <a:pt x="570" y="2269"/>
                    <a:pt x="568" y="2270"/>
                    <a:pt x="567" y="2271"/>
                  </a:cubicBezTo>
                  <a:cubicBezTo>
                    <a:pt x="566" y="2272"/>
                    <a:pt x="565" y="2273"/>
                    <a:pt x="565" y="2273"/>
                  </a:cubicBezTo>
                  <a:cubicBezTo>
                    <a:pt x="565" y="2273"/>
                    <a:pt x="566" y="2272"/>
                    <a:pt x="567" y="2272"/>
                  </a:cubicBezTo>
                  <a:cubicBezTo>
                    <a:pt x="568" y="2271"/>
                    <a:pt x="569" y="2271"/>
                    <a:pt x="570" y="2270"/>
                  </a:cubicBezTo>
                  <a:cubicBezTo>
                    <a:pt x="571" y="2269"/>
                    <a:pt x="572" y="2269"/>
                    <a:pt x="573" y="2268"/>
                  </a:cubicBezTo>
                  <a:cubicBezTo>
                    <a:pt x="575" y="2267"/>
                    <a:pt x="576" y="2266"/>
                    <a:pt x="578" y="2265"/>
                  </a:cubicBezTo>
                  <a:cubicBezTo>
                    <a:pt x="579" y="2264"/>
                    <a:pt x="581" y="2262"/>
                    <a:pt x="582" y="2261"/>
                  </a:cubicBezTo>
                  <a:cubicBezTo>
                    <a:pt x="584" y="2260"/>
                    <a:pt x="586" y="2258"/>
                    <a:pt x="588" y="2256"/>
                  </a:cubicBezTo>
                  <a:cubicBezTo>
                    <a:pt x="590" y="2255"/>
                    <a:pt x="591" y="2253"/>
                    <a:pt x="593" y="2251"/>
                  </a:cubicBezTo>
                  <a:cubicBezTo>
                    <a:pt x="595" y="2249"/>
                    <a:pt x="597" y="2247"/>
                    <a:pt x="599" y="2245"/>
                  </a:cubicBezTo>
                  <a:cubicBezTo>
                    <a:pt x="601" y="2243"/>
                    <a:pt x="603" y="2241"/>
                    <a:pt x="605" y="2239"/>
                  </a:cubicBezTo>
                  <a:cubicBezTo>
                    <a:pt x="609" y="2234"/>
                    <a:pt x="613" y="2229"/>
                    <a:pt x="617" y="2224"/>
                  </a:cubicBezTo>
                  <a:cubicBezTo>
                    <a:pt x="619" y="2221"/>
                    <a:pt x="622" y="2219"/>
                    <a:pt x="624" y="2216"/>
                  </a:cubicBezTo>
                  <a:cubicBezTo>
                    <a:pt x="626" y="2213"/>
                    <a:pt x="628" y="2211"/>
                    <a:pt x="630" y="2208"/>
                  </a:cubicBezTo>
                  <a:cubicBezTo>
                    <a:pt x="634" y="2202"/>
                    <a:pt x="638" y="2197"/>
                    <a:pt x="643" y="2191"/>
                  </a:cubicBezTo>
                  <a:cubicBezTo>
                    <a:pt x="647" y="2186"/>
                    <a:pt x="651" y="2180"/>
                    <a:pt x="656" y="2175"/>
                  </a:cubicBezTo>
                  <a:cubicBezTo>
                    <a:pt x="658" y="2173"/>
                    <a:pt x="661" y="2170"/>
                    <a:pt x="663" y="2168"/>
                  </a:cubicBezTo>
                  <a:cubicBezTo>
                    <a:pt x="665" y="2166"/>
                    <a:pt x="668" y="2163"/>
                    <a:pt x="670" y="2161"/>
                  </a:cubicBezTo>
                  <a:cubicBezTo>
                    <a:pt x="675" y="2157"/>
                    <a:pt x="679" y="2153"/>
                    <a:pt x="684" y="2149"/>
                  </a:cubicBezTo>
                  <a:cubicBezTo>
                    <a:pt x="688" y="2146"/>
                    <a:pt x="691" y="2144"/>
                    <a:pt x="694" y="2142"/>
                  </a:cubicBezTo>
                  <a:cubicBezTo>
                    <a:pt x="701" y="2140"/>
                    <a:pt x="707" y="2139"/>
                    <a:pt x="714" y="2137"/>
                  </a:cubicBezTo>
                  <a:cubicBezTo>
                    <a:pt x="718" y="2136"/>
                    <a:pt x="722" y="2135"/>
                    <a:pt x="726" y="2134"/>
                  </a:cubicBezTo>
                  <a:cubicBezTo>
                    <a:pt x="725" y="2135"/>
                    <a:pt x="724" y="2136"/>
                    <a:pt x="723" y="2136"/>
                  </a:cubicBezTo>
                  <a:cubicBezTo>
                    <a:pt x="722" y="2137"/>
                    <a:pt x="722" y="2137"/>
                    <a:pt x="721" y="2137"/>
                  </a:cubicBezTo>
                  <a:cubicBezTo>
                    <a:pt x="720" y="2138"/>
                    <a:pt x="720" y="2138"/>
                    <a:pt x="719" y="2139"/>
                  </a:cubicBezTo>
                  <a:cubicBezTo>
                    <a:pt x="718" y="2139"/>
                    <a:pt x="717" y="2140"/>
                    <a:pt x="716" y="2141"/>
                  </a:cubicBezTo>
                  <a:cubicBezTo>
                    <a:pt x="715" y="2142"/>
                    <a:pt x="714" y="2143"/>
                    <a:pt x="712" y="2144"/>
                  </a:cubicBezTo>
                  <a:cubicBezTo>
                    <a:pt x="711" y="2145"/>
                    <a:pt x="710" y="2146"/>
                    <a:pt x="709" y="2146"/>
                  </a:cubicBezTo>
                  <a:cubicBezTo>
                    <a:pt x="707" y="2148"/>
                    <a:pt x="704" y="2150"/>
                    <a:pt x="702" y="2152"/>
                  </a:cubicBezTo>
                  <a:cubicBezTo>
                    <a:pt x="700" y="2154"/>
                    <a:pt x="698" y="2156"/>
                    <a:pt x="696" y="2158"/>
                  </a:cubicBezTo>
                  <a:cubicBezTo>
                    <a:pt x="694" y="2159"/>
                    <a:pt x="694" y="2159"/>
                    <a:pt x="694" y="2159"/>
                  </a:cubicBezTo>
                  <a:cubicBezTo>
                    <a:pt x="692" y="2161"/>
                    <a:pt x="692" y="2161"/>
                    <a:pt x="692" y="2161"/>
                  </a:cubicBezTo>
                  <a:cubicBezTo>
                    <a:pt x="691" y="2162"/>
                    <a:pt x="690" y="2163"/>
                    <a:pt x="689" y="2164"/>
                  </a:cubicBezTo>
                  <a:cubicBezTo>
                    <a:pt x="688" y="2165"/>
                    <a:pt x="687" y="2166"/>
                    <a:pt x="686" y="2167"/>
                  </a:cubicBezTo>
                  <a:cubicBezTo>
                    <a:pt x="685" y="2168"/>
                    <a:pt x="684" y="2169"/>
                    <a:pt x="683" y="2170"/>
                  </a:cubicBezTo>
                  <a:cubicBezTo>
                    <a:pt x="681" y="2172"/>
                    <a:pt x="679" y="2174"/>
                    <a:pt x="677" y="2176"/>
                  </a:cubicBezTo>
                  <a:cubicBezTo>
                    <a:pt x="676" y="2178"/>
                    <a:pt x="674" y="2180"/>
                    <a:pt x="672" y="2182"/>
                  </a:cubicBezTo>
                  <a:cubicBezTo>
                    <a:pt x="671" y="2183"/>
                    <a:pt x="670" y="2183"/>
                    <a:pt x="669" y="2184"/>
                  </a:cubicBezTo>
                  <a:cubicBezTo>
                    <a:pt x="668" y="2185"/>
                    <a:pt x="668" y="2186"/>
                    <a:pt x="667" y="2187"/>
                  </a:cubicBezTo>
                  <a:cubicBezTo>
                    <a:pt x="665" y="2189"/>
                    <a:pt x="663" y="2191"/>
                    <a:pt x="662" y="2193"/>
                  </a:cubicBezTo>
                  <a:cubicBezTo>
                    <a:pt x="660" y="2195"/>
                    <a:pt x="659" y="2196"/>
                    <a:pt x="658" y="2198"/>
                  </a:cubicBezTo>
                  <a:cubicBezTo>
                    <a:pt x="656" y="2200"/>
                    <a:pt x="655" y="2201"/>
                    <a:pt x="654" y="2203"/>
                  </a:cubicBezTo>
                  <a:cubicBezTo>
                    <a:pt x="652" y="2204"/>
                    <a:pt x="651" y="2206"/>
                    <a:pt x="650" y="2207"/>
                  </a:cubicBezTo>
                  <a:cubicBezTo>
                    <a:pt x="648" y="2210"/>
                    <a:pt x="646" y="2212"/>
                    <a:pt x="644" y="2214"/>
                  </a:cubicBezTo>
                  <a:cubicBezTo>
                    <a:pt x="643" y="2216"/>
                    <a:pt x="642" y="2218"/>
                    <a:pt x="641" y="2219"/>
                  </a:cubicBezTo>
                  <a:cubicBezTo>
                    <a:pt x="640" y="2220"/>
                    <a:pt x="640" y="2221"/>
                    <a:pt x="640" y="2221"/>
                  </a:cubicBezTo>
                  <a:cubicBezTo>
                    <a:pt x="640" y="2221"/>
                    <a:pt x="640" y="2220"/>
                    <a:pt x="641" y="2219"/>
                  </a:cubicBezTo>
                  <a:cubicBezTo>
                    <a:pt x="642" y="2219"/>
                    <a:pt x="644" y="2217"/>
                    <a:pt x="646" y="2215"/>
                  </a:cubicBezTo>
                  <a:cubicBezTo>
                    <a:pt x="648" y="2214"/>
                    <a:pt x="650" y="2212"/>
                    <a:pt x="652" y="2209"/>
                  </a:cubicBezTo>
                  <a:cubicBezTo>
                    <a:pt x="655" y="2207"/>
                    <a:pt x="658" y="2204"/>
                    <a:pt x="661" y="2201"/>
                  </a:cubicBezTo>
                  <a:cubicBezTo>
                    <a:pt x="664" y="2198"/>
                    <a:pt x="667" y="2195"/>
                    <a:pt x="671" y="2191"/>
                  </a:cubicBezTo>
                  <a:cubicBezTo>
                    <a:pt x="672" y="2191"/>
                    <a:pt x="673" y="2190"/>
                    <a:pt x="674" y="2189"/>
                  </a:cubicBezTo>
                  <a:cubicBezTo>
                    <a:pt x="675" y="2188"/>
                    <a:pt x="676" y="2187"/>
                    <a:pt x="677" y="2186"/>
                  </a:cubicBezTo>
                  <a:cubicBezTo>
                    <a:pt x="678" y="2184"/>
                    <a:pt x="680" y="2183"/>
                    <a:pt x="682" y="2181"/>
                  </a:cubicBezTo>
                  <a:cubicBezTo>
                    <a:pt x="686" y="2177"/>
                    <a:pt x="690" y="2173"/>
                    <a:pt x="695" y="2169"/>
                  </a:cubicBezTo>
                  <a:cubicBezTo>
                    <a:pt x="696" y="2168"/>
                    <a:pt x="697" y="2167"/>
                    <a:pt x="698" y="2167"/>
                  </a:cubicBezTo>
                  <a:cubicBezTo>
                    <a:pt x="699" y="2165"/>
                    <a:pt x="699" y="2165"/>
                    <a:pt x="699" y="2165"/>
                  </a:cubicBezTo>
                  <a:cubicBezTo>
                    <a:pt x="701" y="2164"/>
                    <a:pt x="701" y="2164"/>
                    <a:pt x="701" y="2164"/>
                  </a:cubicBezTo>
                  <a:cubicBezTo>
                    <a:pt x="703" y="2162"/>
                    <a:pt x="705" y="2160"/>
                    <a:pt x="707" y="2158"/>
                  </a:cubicBezTo>
                  <a:cubicBezTo>
                    <a:pt x="710" y="2156"/>
                    <a:pt x="712" y="2154"/>
                    <a:pt x="714" y="2153"/>
                  </a:cubicBezTo>
                  <a:cubicBezTo>
                    <a:pt x="715" y="2152"/>
                    <a:pt x="716" y="2151"/>
                    <a:pt x="717" y="2150"/>
                  </a:cubicBezTo>
                  <a:cubicBezTo>
                    <a:pt x="718" y="2149"/>
                    <a:pt x="719" y="2148"/>
                    <a:pt x="721" y="2147"/>
                  </a:cubicBezTo>
                  <a:cubicBezTo>
                    <a:pt x="722" y="2146"/>
                    <a:pt x="723" y="2146"/>
                    <a:pt x="724" y="2145"/>
                  </a:cubicBezTo>
                  <a:cubicBezTo>
                    <a:pt x="724" y="2144"/>
                    <a:pt x="725" y="2144"/>
                    <a:pt x="725" y="2143"/>
                  </a:cubicBezTo>
                  <a:cubicBezTo>
                    <a:pt x="726" y="2143"/>
                    <a:pt x="727" y="2143"/>
                    <a:pt x="727" y="2142"/>
                  </a:cubicBezTo>
                  <a:cubicBezTo>
                    <a:pt x="729" y="2141"/>
                    <a:pt x="732" y="2139"/>
                    <a:pt x="734" y="2137"/>
                  </a:cubicBezTo>
                  <a:cubicBezTo>
                    <a:pt x="735" y="2136"/>
                    <a:pt x="736" y="2136"/>
                    <a:pt x="737" y="2135"/>
                  </a:cubicBezTo>
                  <a:cubicBezTo>
                    <a:pt x="738" y="2134"/>
                    <a:pt x="739" y="2134"/>
                    <a:pt x="740" y="2133"/>
                  </a:cubicBezTo>
                  <a:cubicBezTo>
                    <a:pt x="741" y="2132"/>
                    <a:pt x="742" y="2131"/>
                    <a:pt x="743" y="2131"/>
                  </a:cubicBezTo>
                  <a:cubicBezTo>
                    <a:pt x="744" y="2130"/>
                    <a:pt x="744" y="2130"/>
                    <a:pt x="745" y="2130"/>
                  </a:cubicBezTo>
                  <a:cubicBezTo>
                    <a:pt x="745" y="2130"/>
                    <a:pt x="745" y="2130"/>
                    <a:pt x="745" y="2129"/>
                  </a:cubicBezTo>
                  <a:cubicBezTo>
                    <a:pt x="760" y="2126"/>
                    <a:pt x="775" y="2122"/>
                    <a:pt x="788" y="2118"/>
                  </a:cubicBezTo>
                  <a:cubicBezTo>
                    <a:pt x="773" y="2169"/>
                    <a:pt x="735" y="2195"/>
                    <a:pt x="710" y="2235"/>
                  </a:cubicBezTo>
                  <a:cubicBezTo>
                    <a:pt x="709" y="2236"/>
                    <a:pt x="708" y="2236"/>
                    <a:pt x="707" y="2236"/>
                  </a:cubicBezTo>
                  <a:cubicBezTo>
                    <a:pt x="703" y="2236"/>
                    <a:pt x="699" y="2237"/>
                    <a:pt x="694" y="2238"/>
                  </a:cubicBezTo>
                  <a:cubicBezTo>
                    <a:pt x="689" y="2238"/>
                    <a:pt x="683" y="2240"/>
                    <a:pt x="678" y="2241"/>
                  </a:cubicBezTo>
                  <a:cubicBezTo>
                    <a:pt x="676" y="2242"/>
                    <a:pt x="675" y="2242"/>
                    <a:pt x="673" y="2242"/>
                  </a:cubicBezTo>
                  <a:cubicBezTo>
                    <a:pt x="672" y="2243"/>
                    <a:pt x="671" y="2243"/>
                    <a:pt x="669" y="2244"/>
                  </a:cubicBezTo>
                  <a:cubicBezTo>
                    <a:pt x="668" y="2244"/>
                    <a:pt x="668" y="2244"/>
                    <a:pt x="667" y="2245"/>
                  </a:cubicBezTo>
                  <a:cubicBezTo>
                    <a:pt x="666" y="2245"/>
                    <a:pt x="666" y="2245"/>
                    <a:pt x="666" y="2245"/>
                  </a:cubicBezTo>
                  <a:cubicBezTo>
                    <a:pt x="666" y="2245"/>
                    <a:pt x="666" y="2245"/>
                    <a:pt x="666" y="2245"/>
                  </a:cubicBezTo>
                  <a:cubicBezTo>
                    <a:pt x="666" y="2245"/>
                    <a:pt x="666" y="2245"/>
                    <a:pt x="666" y="2245"/>
                  </a:cubicBezTo>
                  <a:cubicBezTo>
                    <a:pt x="665" y="2246"/>
                    <a:pt x="665" y="2246"/>
                    <a:pt x="665" y="2246"/>
                  </a:cubicBezTo>
                  <a:cubicBezTo>
                    <a:pt x="664" y="2246"/>
                    <a:pt x="663" y="2246"/>
                    <a:pt x="663" y="2246"/>
                  </a:cubicBezTo>
                  <a:cubicBezTo>
                    <a:pt x="662" y="2247"/>
                    <a:pt x="661" y="2247"/>
                    <a:pt x="660" y="2247"/>
                  </a:cubicBezTo>
                  <a:cubicBezTo>
                    <a:pt x="654" y="2250"/>
                    <a:pt x="649" y="2253"/>
                    <a:pt x="643" y="2257"/>
                  </a:cubicBezTo>
                  <a:cubicBezTo>
                    <a:pt x="638" y="2261"/>
                    <a:pt x="632" y="2266"/>
                    <a:pt x="628" y="2272"/>
                  </a:cubicBezTo>
                  <a:cubicBezTo>
                    <a:pt x="626" y="2273"/>
                    <a:pt x="625" y="2275"/>
                    <a:pt x="624" y="2277"/>
                  </a:cubicBezTo>
                  <a:cubicBezTo>
                    <a:pt x="621" y="2279"/>
                    <a:pt x="617" y="2281"/>
                    <a:pt x="614" y="2284"/>
                  </a:cubicBezTo>
                  <a:cubicBezTo>
                    <a:pt x="613" y="2284"/>
                    <a:pt x="612" y="2285"/>
                    <a:pt x="611" y="2286"/>
                  </a:cubicBezTo>
                  <a:cubicBezTo>
                    <a:pt x="610" y="2287"/>
                    <a:pt x="609" y="2287"/>
                    <a:pt x="608" y="2288"/>
                  </a:cubicBezTo>
                  <a:cubicBezTo>
                    <a:pt x="606" y="2290"/>
                    <a:pt x="604" y="2291"/>
                    <a:pt x="602" y="2293"/>
                  </a:cubicBezTo>
                  <a:cubicBezTo>
                    <a:pt x="600" y="2294"/>
                    <a:pt x="598" y="2296"/>
                    <a:pt x="596" y="2298"/>
                  </a:cubicBezTo>
                  <a:cubicBezTo>
                    <a:pt x="596" y="2298"/>
                    <a:pt x="595" y="2299"/>
                    <a:pt x="594" y="2300"/>
                  </a:cubicBezTo>
                  <a:cubicBezTo>
                    <a:pt x="593" y="2301"/>
                    <a:pt x="592" y="2302"/>
                    <a:pt x="591" y="2302"/>
                  </a:cubicBezTo>
                  <a:cubicBezTo>
                    <a:pt x="589" y="2304"/>
                    <a:pt x="588" y="2306"/>
                    <a:pt x="586" y="2307"/>
                  </a:cubicBezTo>
                  <a:cubicBezTo>
                    <a:pt x="585" y="2309"/>
                    <a:pt x="583" y="2310"/>
                    <a:pt x="582" y="2312"/>
                  </a:cubicBezTo>
                  <a:cubicBezTo>
                    <a:pt x="580" y="2313"/>
                    <a:pt x="579" y="2315"/>
                    <a:pt x="579" y="2316"/>
                  </a:cubicBezTo>
                  <a:cubicBezTo>
                    <a:pt x="578" y="2318"/>
                    <a:pt x="577" y="2319"/>
                    <a:pt x="577" y="2320"/>
                  </a:cubicBezTo>
                  <a:cubicBezTo>
                    <a:pt x="577" y="2321"/>
                    <a:pt x="577" y="2322"/>
                    <a:pt x="577" y="2323"/>
                  </a:cubicBezTo>
                  <a:cubicBezTo>
                    <a:pt x="577" y="2323"/>
                    <a:pt x="577" y="2324"/>
                    <a:pt x="577" y="2324"/>
                  </a:cubicBezTo>
                  <a:cubicBezTo>
                    <a:pt x="577" y="2324"/>
                    <a:pt x="577" y="2323"/>
                    <a:pt x="578" y="2323"/>
                  </a:cubicBezTo>
                  <a:cubicBezTo>
                    <a:pt x="578" y="2323"/>
                    <a:pt x="578" y="2322"/>
                    <a:pt x="578" y="2322"/>
                  </a:cubicBezTo>
                  <a:cubicBezTo>
                    <a:pt x="578" y="2322"/>
                    <a:pt x="578" y="2321"/>
                    <a:pt x="579" y="2321"/>
                  </a:cubicBezTo>
                  <a:cubicBezTo>
                    <a:pt x="579" y="2320"/>
                    <a:pt x="580" y="2319"/>
                    <a:pt x="581" y="2318"/>
                  </a:cubicBezTo>
                  <a:cubicBezTo>
                    <a:pt x="582" y="2317"/>
                    <a:pt x="583" y="2316"/>
                    <a:pt x="585" y="2315"/>
                  </a:cubicBezTo>
                  <a:cubicBezTo>
                    <a:pt x="586" y="2314"/>
                    <a:pt x="588" y="2313"/>
                    <a:pt x="590" y="2312"/>
                  </a:cubicBezTo>
                  <a:cubicBezTo>
                    <a:pt x="592" y="2310"/>
                    <a:pt x="594" y="2309"/>
                    <a:pt x="595" y="2308"/>
                  </a:cubicBezTo>
                  <a:cubicBezTo>
                    <a:pt x="596" y="2307"/>
                    <a:pt x="597" y="2306"/>
                    <a:pt x="598" y="2306"/>
                  </a:cubicBezTo>
                  <a:cubicBezTo>
                    <a:pt x="599" y="2305"/>
                    <a:pt x="600" y="2304"/>
                    <a:pt x="601" y="2304"/>
                  </a:cubicBezTo>
                  <a:cubicBezTo>
                    <a:pt x="603" y="2302"/>
                    <a:pt x="605" y="2300"/>
                    <a:pt x="607" y="2299"/>
                  </a:cubicBezTo>
                  <a:cubicBezTo>
                    <a:pt x="609" y="2297"/>
                    <a:pt x="611" y="2296"/>
                    <a:pt x="613" y="2294"/>
                  </a:cubicBezTo>
                  <a:cubicBezTo>
                    <a:pt x="614" y="2293"/>
                    <a:pt x="615" y="2292"/>
                    <a:pt x="616" y="2292"/>
                  </a:cubicBezTo>
                  <a:cubicBezTo>
                    <a:pt x="616" y="2291"/>
                    <a:pt x="617" y="2291"/>
                    <a:pt x="617" y="2290"/>
                  </a:cubicBezTo>
                  <a:cubicBezTo>
                    <a:pt x="615" y="2297"/>
                    <a:pt x="613" y="2302"/>
                    <a:pt x="611" y="2307"/>
                  </a:cubicBezTo>
                  <a:cubicBezTo>
                    <a:pt x="610" y="2308"/>
                    <a:pt x="610" y="2309"/>
                    <a:pt x="610" y="2310"/>
                  </a:cubicBezTo>
                  <a:cubicBezTo>
                    <a:pt x="609" y="2310"/>
                    <a:pt x="609" y="2311"/>
                    <a:pt x="609" y="2311"/>
                  </a:cubicBezTo>
                  <a:cubicBezTo>
                    <a:pt x="608" y="2312"/>
                    <a:pt x="608" y="2313"/>
                    <a:pt x="607" y="2313"/>
                  </a:cubicBezTo>
                  <a:cubicBezTo>
                    <a:pt x="607" y="2314"/>
                    <a:pt x="607" y="2315"/>
                    <a:pt x="606" y="2315"/>
                  </a:cubicBezTo>
                  <a:cubicBezTo>
                    <a:pt x="606" y="2316"/>
                    <a:pt x="605" y="2318"/>
                    <a:pt x="604" y="2319"/>
                  </a:cubicBezTo>
                  <a:cubicBezTo>
                    <a:pt x="603" y="2320"/>
                    <a:pt x="602" y="2321"/>
                    <a:pt x="601" y="2322"/>
                  </a:cubicBezTo>
                  <a:cubicBezTo>
                    <a:pt x="598" y="2326"/>
                    <a:pt x="594" y="2330"/>
                    <a:pt x="591" y="2334"/>
                  </a:cubicBezTo>
                  <a:cubicBezTo>
                    <a:pt x="587" y="2337"/>
                    <a:pt x="584" y="2340"/>
                    <a:pt x="581" y="2343"/>
                  </a:cubicBezTo>
                  <a:cubicBezTo>
                    <a:pt x="578" y="2346"/>
                    <a:pt x="575" y="2348"/>
                    <a:pt x="573" y="2350"/>
                  </a:cubicBezTo>
                  <a:cubicBezTo>
                    <a:pt x="571" y="2352"/>
                    <a:pt x="569" y="2353"/>
                    <a:pt x="568" y="2354"/>
                  </a:cubicBezTo>
                  <a:cubicBezTo>
                    <a:pt x="567" y="2355"/>
                    <a:pt x="566" y="2356"/>
                    <a:pt x="566" y="2356"/>
                  </a:cubicBezTo>
                  <a:cubicBezTo>
                    <a:pt x="566" y="2356"/>
                    <a:pt x="567" y="2355"/>
                    <a:pt x="568" y="2354"/>
                  </a:cubicBezTo>
                  <a:cubicBezTo>
                    <a:pt x="569" y="2354"/>
                    <a:pt x="571" y="2353"/>
                    <a:pt x="574" y="2351"/>
                  </a:cubicBezTo>
                  <a:cubicBezTo>
                    <a:pt x="576" y="2350"/>
                    <a:pt x="580" y="2348"/>
                    <a:pt x="583" y="2345"/>
                  </a:cubicBezTo>
                  <a:cubicBezTo>
                    <a:pt x="585" y="2344"/>
                    <a:pt x="586" y="2343"/>
                    <a:pt x="588" y="2342"/>
                  </a:cubicBezTo>
                  <a:cubicBezTo>
                    <a:pt x="590" y="2340"/>
                    <a:pt x="592" y="2339"/>
                    <a:pt x="594" y="2337"/>
                  </a:cubicBezTo>
                  <a:cubicBezTo>
                    <a:pt x="598" y="2334"/>
                    <a:pt x="602" y="2330"/>
                    <a:pt x="606" y="2326"/>
                  </a:cubicBezTo>
                  <a:cubicBezTo>
                    <a:pt x="607" y="2325"/>
                    <a:pt x="608" y="2324"/>
                    <a:pt x="609" y="2322"/>
                  </a:cubicBezTo>
                  <a:cubicBezTo>
                    <a:pt x="610" y="2321"/>
                    <a:pt x="611" y="2320"/>
                    <a:pt x="612" y="2319"/>
                  </a:cubicBezTo>
                  <a:cubicBezTo>
                    <a:pt x="612" y="2318"/>
                    <a:pt x="613" y="2317"/>
                    <a:pt x="613" y="2317"/>
                  </a:cubicBezTo>
                  <a:cubicBezTo>
                    <a:pt x="614" y="2316"/>
                    <a:pt x="614" y="2315"/>
                    <a:pt x="614" y="2315"/>
                  </a:cubicBezTo>
                  <a:cubicBezTo>
                    <a:pt x="615" y="2314"/>
                    <a:pt x="615" y="2313"/>
                    <a:pt x="616" y="2313"/>
                  </a:cubicBezTo>
                  <a:cubicBezTo>
                    <a:pt x="616" y="2312"/>
                    <a:pt x="616" y="2311"/>
                    <a:pt x="617" y="2311"/>
                  </a:cubicBezTo>
                  <a:cubicBezTo>
                    <a:pt x="618" y="2308"/>
                    <a:pt x="620" y="2305"/>
                    <a:pt x="621" y="2302"/>
                  </a:cubicBezTo>
                  <a:cubicBezTo>
                    <a:pt x="622" y="2298"/>
                    <a:pt x="623" y="2295"/>
                    <a:pt x="624" y="2293"/>
                  </a:cubicBezTo>
                  <a:cubicBezTo>
                    <a:pt x="625" y="2292"/>
                    <a:pt x="625" y="2291"/>
                    <a:pt x="625" y="2290"/>
                  </a:cubicBezTo>
                  <a:cubicBezTo>
                    <a:pt x="626" y="2289"/>
                    <a:pt x="626" y="2289"/>
                    <a:pt x="626" y="2289"/>
                  </a:cubicBezTo>
                  <a:cubicBezTo>
                    <a:pt x="626" y="2289"/>
                    <a:pt x="626" y="2289"/>
                    <a:pt x="626" y="2288"/>
                  </a:cubicBezTo>
                  <a:cubicBezTo>
                    <a:pt x="627" y="2286"/>
                    <a:pt x="627" y="2286"/>
                    <a:pt x="627" y="2286"/>
                  </a:cubicBezTo>
                  <a:cubicBezTo>
                    <a:pt x="628" y="2286"/>
                    <a:pt x="628" y="2285"/>
                    <a:pt x="629" y="2284"/>
                  </a:cubicBezTo>
                  <a:cubicBezTo>
                    <a:pt x="629" y="2283"/>
                    <a:pt x="630" y="2282"/>
                    <a:pt x="631" y="2280"/>
                  </a:cubicBezTo>
                  <a:cubicBezTo>
                    <a:pt x="632" y="2280"/>
                    <a:pt x="632" y="2279"/>
                    <a:pt x="633" y="2278"/>
                  </a:cubicBezTo>
                  <a:cubicBezTo>
                    <a:pt x="633" y="2278"/>
                    <a:pt x="634" y="2277"/>
                    <a:pt x="634" y="2277"/>
                  </a:cubicBezTo>
                  <a:cubicBezTo>
                    <a:pt x="638" y="2272"/>
                    <a:pt x="643" y="2267"/>
                    <a:pt x="648" y="2263"/>
                  </a:cubicBezTo>
                  <a:cubicBezTo>
                    <a:pt x="648" y="2263"/>
                    <a:pt x="649" y="2263"/>
                    <a:pt x="650" y="2262"/>
                  </a:cubicBezTo>
                  <a:cubicBezTo>
                    <a:pt x="650" y="2262"/>
                    <a:pt x="651" y="2261"/>
                    <a:pt x="651" y="2261"/>
                  </a:cubicBezTo>
                  <a:cubicBezTo>
                    <a:pt x="653" y="2260"/>
                    <a:pt x="654" y="2259"/>
                    <a:pt x="655" y="2258"/>
                  </a:cubicBezTo>
                  <a:cubicBezTo>
                    <a:pt x="658" y="2257"/>
                    <a:pt x="661" y="2255"/>
                    <a:pt x="663" y="2254"/>
                  </a:cubicBezTo>
                  <a:cubicBezTo>
                    <a:pt x="664" y="2253"/>
                    <a:pt x="665" y="2253"/>
                    <a:pt x="665" y="2253"/>
                  </a:cubicBezTo>
                  <a:cubicBezTo>
                    <a:pt x="666" y="2252"/>
                    <a:pt x="667" y="2252"/>
                    <a:pt x="667" y="2252"/>
                  </a:cubicBezTo>
                  <a:cubicBezTo>
                    <a:pt x="668" y="2251"/>
                    <a:pt x="668" y="2251"/>
                    <a:pt x="668" y="2251"/>
                  </a:cubicBezTo>
                  <a:cubicBezTo>
                    <a:pt x="669" y="2251"/>
                    <a:pt x="669" y="2251"/>
                    <a:pt x="669" y="2251"/>
                  </a:cubicBezTo>
                  <a:cubicBezTo>
                    <a:pt x="669" y="2251"/>
                    <a:pt x="669" y="2251"/>
                    <a:pt x="669" y="2251"/>
                  </a:cubicBezTo>
                  <a:cubicBezTo>
                    <a:pt x="669" y="2251"/>
                    <a:pt x="669" y="2251"/>
                    <a:pt x="669" y="2251"/>
                  </a:cubicBezTo>
                  <a:cubicBezTo>
                    <a:pt x="670" y="2251"/>
                    <a:pt x="671" y="2250"/>
                    <a:pt x="671" y="2250"/>
                  </a:cubicBezTo>
                  <a:cubicBezTo>
                    <a:pt x="673" y="2249"/>
                    <a:pt x="674" y="2249"/>
                    <a:pt x="676" y="2248"/>
                  </a:cubicBezTo>
                  <a:cubicBezTo>
                    <a:pt x="677" y="2248"/>
                    <a:pt x="678" y="2247"/>
                    <a:pt x="680" y="2247"/>
                  </a:cubicBezTo>
                  <a:cubicBezTo>
                    <a:pt x="685" y="2245"/>
                    <a:pt x="690" y="2243"/>
                    <a:pt x="695" y="2242"/>
                  </a:cubicBezTo>
                  <a:cubicBezTo>
                    <a:pt x="699" y="2241"/>
                    <a:pt x="704" y="2240"/>
                    <a:pt x="708" y="2239"/>
                  </a:cubicBezTo>
                  <a:cubicBezTo>
                    <a:pt x="708" y="2239"/>
                    <a:pt x="708" y="2239"/>
                    <a:pt x="708" y="2239"/>
                  </a:cubicBezTo>
                  <a:cubicBezTo>
                    <a:pt x="702" y="2250"/>
                    <a:pt x="697" y="2262"/>
                    <a:pt x="693" y="2276"/>
                  </a:cubicBezTo>
                  <a:cubicBezTo>
                    <a:pt x="692" y="2277"/>
                    <a:pt x="691" y="2278"/>
                    <a:pt x="690" y="2278"/>
                  </a:cubicBezTo>
                  <a:cubicBezTo>
                    <a:pt x="687" y="2281"/>
                    <a:pt x="684" y="2284"/>
                    <a:pt x="681" y="2287"/>
                  </a:cubicBezTo>
                  <a:cubicBezTo>
                    <a:pt x="674" y="2292"/>
                    <a:pt x="668" y="2298"/>
                    <a:pt x="662" y="2305"/>
                  </a:cubicBezTo>
                  <a:cubicBezTo>
                    <a:pt x="660" y="2307"/>
                    <a:pt x="659" y="2308"/>
                    <a:pt x="657" y="2310"/>
                  </a:cubicBezTo>
                  <a:cubicBezTo>
                    <a:pt x="655" y="2312"/>
                    <a:pt x="655" y="2312"/>
                    <a:pt x="655" y="2312"/>
                  </a:cubicBezTo>
                  <a:cubicBezTo>
                    <a:pt x="655" y="2313"/>
                    <a:pt x="654" y="2314"/>
                    <a:pt x="653" y="2315"/>
                  </a:cubicBezTo>
                  <a:cubicBezTo>
                    <a:pt x="651" y="2318"/>
                    <a:pt x="651" y="2318"/>
                    <a:pt x="651" y="2318"/>
                  </a:cubicBezTo>
                  <a:cubicBezTo>
                    <a:pt x="649" y="2320"/>
                    <a:pt x="649" y="2320"/>
                    <a:pt x="649" y="2320"/>
                  </a:cubicBezTo>
                  <a:cubicBezTo>
                    <a:pt x="648" y="2322"/>
                    <a:pt x="647" y="2324"/>
                    <a:pt x="646" y="2326"/>
                  </a:cubicBezTo>
                  <a:cubicBezTo>
                    <a:pt x="643" y="2329"/>
                    <a:pt x="641" y="2333"/>
                    <a:pt x="639" y="2337"/>
                  </a:cubicBezTo>
                  <a:cubicBezTo>
                    <a:pt x="637" y="2340"/>
                    <a:pt x="635" y="2344"/>
                    <a:pt x="633" y="2348"/>
                  </a:cubicBezTo>
                  <a:cubicBezTo>
                    <a:pt x="629" y="2355"/>
                    <a:pt x="626" y="2362"/>
                    <a:pt x="623" y="2369"/>
                  </a:cubicBezTo>
                  <a:cubicBezTo>
                    <a:pt x="620" y="2376"/>
                    <a:pt x="617" y="2382"/>
                    <a:pt x="615" y="2388"/>
                  </a:cubicBezTo>
                  <a:cubicBezTo>
                    <a:pt x="612" y="2394"/>
                    <a:pt x="610" y="2400"/>
                    <a:pt x="608" y="2405"/>
                  </a:cubicBezTo>
                  <a:cubicBezTo>
                    <a:pt x="606" y="2410"/>
                    <a:pt x="605" y="2414"/>
                    <a:pt x="603" y="2418"/>
                  </a:cubicBezTo>
                  <a:cubicBezTo>
                    <a:pt x="602" y="2421"/>
                    <a:pt x="601" y="2424"/>
                    <a:pt x="600" y="2426"/>
                  </a:cubicBezTo>
                  <a:cubicBezTo>
                    <a:pt x="599" y="2428"/>
                    <a:pt x="599" y="2429"/>
                    <a:pt x="599" y="2429"/>
                  </a:cubicBezTo>
                  <a:cubicBezTo>
                    <a:pt x="599" y="2429"/>
                    <a:pt x="600" y="2428"/>
                    <a:pt x="600" y="2426"/>
                  </a:cubicBezTo>
                  <a:cubicBezTo>
                    <a:pt x="601" y="2424"/>
                    <a:pt x="603" y="2422"/>
                    <a:pt x="605" y="2418"/>
                  </a:cubicBezTo>
                  <a:cubicBezTo>
                    <a:pt x="606" y="2415"/>
                    <a:pt x="609" y="2411"/>
                    <a:pt x="611" y="2406"/>
                  </a:cubicBezTo>
                  <a:cubicBezTo>
                    <a:pt x="613" y="2401"/>
                    <a:pt x="616" y="2396"/>
                    <a:pt x="619" y="2390"/>
                  </a:cubicBezTo>
                  <a:cubicBezTo>
                    <a:pt x="622" y="2384"/>
                    <a:pt x="625" y="2378"/>
                    <a:pt x="628" y="2372"/>
                  </a:cubicBezTo>
                  <a:cubicBezTo>
                    <a:pt x="629" y="2370"/>
                    <a:pt x="630" y="2368"/>
                    <a:pt x="631" y="2366"/>
                  </a:cubicBezTo>
                  <a:cubicBezTo>
                    <a:pt x="631" y="2367"/>
                    <a:pt x="631" y="2368"/>
                    <a:pt x="630" y="2369"/>
                  </a:cubicBezTo>
                  <a:cubicBezTo>
                    <a:pt x="630" y="2370"/>
                    <a:pt x="629" y="2372"/>
                    <a:pt x="629" y="2374"/>
                  </a:cubicBezTo>
                  <a:cubicBezTo>
                    <a:pt x="629" y="2376"/>
                    <a:pt x="628" y="2378"/>
                    <a:pt x="627" y="2380"/>
                  </a:cubicBezTo>
                  <a:cubicBezTo>
                    <a:pt x="627" y="2383"/>
                    <a:pt x="626" y="2385"/>
                    <a:pt x="626" y="2387"/>
                  </a:cubicBezTo>
                  <a:cubicBezTo>
                    <a:pt x="626" y="2389"/>
                    <a:pt x="625" y="2390"/>
                    <a:pt x="625" y="2391"/>
                  </a:cubicBezTo>
                  <a:cubicBezTo>
                    <a:pt x="625" y="2392"/>
                    <a:pt x="625" y="2394"/>
                    <a:pt x="624" y="2395"/>
                  </a:cubicBezTo>
                  <a:cubicBezTo>
                    <a:pt x="624" y="2397"/>
                    <a:pt x="623" y="2400"/>
                    <a:pt x="623" y="2402"/>
                  </a:cubicBezTo>
                  <a:cubicBezTo>
                    <a:pt x="622" y="2405"/>
                    <a:pt x="621" y="2408"/>
                    <a:pt x="621" y="2410"/>
                  </a:cubicBezTo>
                  <a:cubicBezTo>
                    <a:pt x="621" y="2411"/>
                    <a:pt x="620" y="2413"/>
                    <a:pt x="620" y="2414"/>
                  </a:cubicBezTo>
                  <a:cubicBezTo>
                    <a:pt x="620" y="2415"/>
                    <a:pt x="620" y="2416"/>
                    <a:pt x="619" y="2418"/>
                  </a:cubicBezTo>
                  <a:cubicBezTo>
                    <a:pt x="619" y="2420"/>
                    <a:pt x="618" y="2422"/>
                    <a:pt x="618" y="2425"/>
                  </a:cubicBezTo>
                  <a:cubicBezTo>
                    <a:pt x="617" y="2427"/>
                    <a:pt x="617" y="2429"/>
                    <a:pt x="617" y="2431"/>
                  </a:cubicBezTo>
                  <a:cubicBezTo>
                    <a:pt x="616" y="2433"/>
                    <a:pt x="616" y="2435"/>
                    <a:pt x="616" y="2436"/>
                  </a:cubicBezTo>
                  <a:cubicBezTo>
                    <a:pt x="615" y="2438"/>
                    <a:pt x="615" y="2439"/>
                    <a:pt x="615" y="2440"/>
                  </a:cubicBezTo>
                  <a:cubicBezTo>
                    <a:pt x="615" y="2442"/>
                    <a:pt x="615" y="2443"/>
                    <a:pt x="615" y="2443"/>
                  </a:cubicBezTo>
                  <a:cubicBezTo>
                    <a:pt x="614" y="2444"/>
                    <a:pt x="614" y="2444"/>
                    <a:pt x="614" y="2444"/>
                  </a:cubicBezTo>
                  <a:cubicBezTo>
                    <a:pt x="614" y="2444"/>
                    <a:pt x="615" y="2444"/>
                    <a:pt x="615" y="2443"/>
                  </a:cubicBezTo>
                  <a:cubicBezTo>
                    <a:pt x="615" y="2443"/>
                    <a:pt x="616" y="2442"/>
                    <a:pt x="616" y="2441"/>
                  </a:cubicBezTo>
                  <a:cubicBezTo>
                    <a:pt x="617" y="2440"/>
                    <a:pt x="618" y="2439"/>
                    <a:pt x="619" y="2437"/>
                  </a:cubicBezTo>
                  <a:cubicBezTo>
                    <a:pt x="619" y="2437"/>
                    <a:pt x="619" y="2436"/>
                    <a:pt x="620" y="2435"/>
                  </a:cubicBezTo>
                  <a:cubicBezTo>
                    <a:pt x="620" y="2434"/>
                    <a:pt x="621" y="2433"/>
                    <a:pt x="621" y="2432"/>
                  </a:cubicBezTo>
                  <a:cubicBezTo>
                    <a:pt x="621" y="2431"/>
                    <a:pt x="622" y="2430"/>
                    <a:pt x="622" y="2429"/>
                  </a:cubicBezTo>
                  <a:cubicBezTo>
                    <a:pt x="623" y="2428"/>
                    <a:pt x="623" y="2427"/>
                    <a:pt x="624" y="2426"/>
                  </a:cubicBezTo>
                  <a:cubicBezTo>
                    <a:pt x="624" y="2424"/>
                    <a:pt x="625" y="2422"/>
                    <a:pt x="626" y="2419"/>
                  </a:cubicBezTo>
                  <a:cubicBezTo>
                    <a:pt x="626" y="2418"/>
                    <a:pt x="627" y="2417"/>
                    <a:pt x="627" y="2416"/>
                  </a:cubicBezTo>
                  <a:cubicBezTo>
                    <a:pt x="628" y="2415"/>
                    <a:pt x="628" y="2413"/>
                    <a:pt x="628" y="2412"/>
                  </a:cubicBezTo>
                  <a:cubicBezTo>
                    <a:pt x="629" y="2409"/>
                    <a:pt x="630" y="2407"/>
                    <a:pt x="630" y="2404"/>
                  </a:cubicBezTo>
                  <a:cubicBezTo>
                    <a:pt x="631" y="2402"/>
                    <a:pt x="631" y="2399"/>
                    <a:pt x="632" y="2396"/>
                  </a:cubicBezTo>
                  <a:cubicBezTo>
                    <a:pt x="632" y="2395"/>
                    <a:pt x="632" y="2394"/>
                    <a:pt x="632" y="2392"/>
                  </a:cubicBezTo>
                  <a:cubicBezTo>
                    <a:pt x="633" y="2391"/>
                    <a:pt x="633" y="2390"/>
                    <a:pt x="633" y="2389"/>
                  </a:cubicBezTo>
                  <a:cubicBezTo>
                    <a:pt x="633" y="2386"/>
                    <a:pt x="633" y="2384"/>
                    <a:pt x="633" y="2381"/>
                  </a:cubicBezTo>
                  <a:cubicBezTo>
                    <a:pt x="633" y="2380"/>
                    <a:pt x="633" y="2379"/>
                    <a:pt x="633" y="2378"/>
                  </a:cubicBezTo>
                  <a:cubicBezTo>
                    <a:pt x="634" y="2377"/>
                    <a:pt x="634" y="2376"/>
                    <a:pt x="634" y="2375"/>
                  </a:cubicBezTo>
                  <a:cubicBezTo>
                    <a:pt x="634" y="2374"/>
                    <a:pt x="634" y="2373"/>
                    <a:pt x="633" y="2372"/>
                  </a:cubicBezTo>
                  <a:cubicBezTo>
                    <a:pt x="633" y="2371"/>
                    <a:pt x="633" y="2370"/>
                    <a:pt x="633" y="2369"/>
                  </a:cubicBezTo>
                  <a:cubicBezTo>
                    <a:pt x="633" y="2367"/>
                    <a:pt x="633" y="2366"/>
                    <a:pt x="633" y="2365"/>
                  </a:cubicBezTo>
                  <a:cubicBezTo>
                    <a:pt x="633" y="2364"/>
                    <a:pt x="633" y="2363"/>
                    <a:pt x="633" y="2363"/>
                  </a:cubicBezTo>
                  <a:cubicBezTo>
                    <a:pt x="635" y="2359"/>
                    <a:pt x="637" y="2355"/>
                    <a:pt x="639" y="2351"/>
                  </a:cubicBezTo>
                  <a:cubicBezTo>
                    <a:pt x="641" y="2348"/>
                    <a:pt x="643" y="2344"/>
                    <a:pt x="645" y="2341"/>
                  </a:cubicBezTo>
                  <a:cubicBezTo>
                    <a:pt x="646" y="2339"/>
                    <a:pt x="647" y="2337"/>
                    <a:pt x="649" y="2335"/>
                  </a:cubicBezTo>
                  <a:cubicBezTo>
                    <a:pt x="650" y="2334"/>
                    <a:pt x="651" y="2332"/>
                    <a:pt x="652" y="2330"/>
                  </a:cubicBezTo>
                  <a:cubicBezTo>
                    <a:pt x="653" y="2328"/>
                    <a:pt x="654" y="2327"/>
                    <a:pt x="656" y="2325"/>
                  </a:cubicBezTo>
                  <a:cubicBezTo>
                    <a:pt x="658" y="2322"/>
                    <a:pt x="658" y="2322"/>
                    <a:pt x="658" y="2322"/>
                  </a:cubicBezTo>
                  <a:cubicBezTo>
                    <a:pt x="659" y="2320"/>
                    <a:pt x="659" y="2320"/>
                    <a:pt x="659" y="2320"/>
                  </a:cubicBezTo>
                  <a:cubicBezTo>
                    <a:pt x="660" y="2319"/>
                    <a:pt x="661" y="2318"/>
                    <a:pt x="661" y="2317"/>
                  </a:cubicBezTo>
                  <a:cubicBezTo>
                    <a:pt x="663" y="2315"/>
                    <a:pt x="663" y="2315"/>
                    <a:pt x="663" y="2315"/>
                  </a:cubicBezTo>
                  <a:cubicBezTo>
                    <a:pt x="665" y="2313"/>
                    <a:pt x="666" y="2312"/>
                    <a:pt x="668" y="2310"/>
                  </a:cubicBezTo>
                  <a:cubicBezTo>
                    <a:pt x="673" y="2304"/>
                    <a:pt x="679" y="2298"/>
                    <a:pt x="686" y="2292"/>
                  </a:cubicBezTo>
                  <a:cubicBezTo>
                    <a:pt x="687" y="2291"/>
                    <a:pt x="689" y="2290"/>
                    <a:pt x="690" y="2288"/>
                  </a:cubicBezTo>
                  <a:cubicBezTo>
                    <a:pt x="679" y="2349"/>
                    <a:pt x="682" y="2411"/>
                    <a:pt x="633" y="2460"/>
                  </a:cubicBezTo>
                  <a:cubicBezTo>
                    <a:pt x="620" y="2473"/>
                    <a:pt x="606" y="2484"/>
                    <a:pt x="592" y="2491"/>
                  </a:cubicBezTo>
                  <a:cubicBezTo>
                    <a:pt x="590" y="2490"/>
                    <a:pt x="588" y="2489"/>
                    <a:pt x="585" y="2488"/>
                  </a:cubicBezTo>
                  <a:cubicBezTo>
                    <a:pt x="581" y="2487"/>
                    <a:pt x="577" y="2484"/>
                    <a:pt x="572" y="2482"/>
                  </a:cubicBezTo>
                  <a:cubicBezTo>
                    <a:pt x="567" y="2479"/>
                    <a:pt x="562" y="2476"/>
                    <a:pt x="557" y="2473"/>
                  </a:cubicBezTo>
                  <a:cubicBezTo>
                    <a:pt x="555" y="2472"/>
                    <a:pt x="552" y="2470"/>
                    <a:pt x="549" y="2469"/>
                  </a:cubicBezTo>
                  <a:cubicBezTo>
                    <a:pt x="547" y="2467"/>
                    <a:pt x="544" y="2466"/>
                    <a:pt x="541" y="2464"/>
                  </a:cubicBezTo>
                  <a:cubicBezTo>
                    <a:pt x="540" y="2464"/>
                    <a:pt x="540" y="2464"/>
                    <a:pt x="540" y="2464"/>
                  </a:cubicBezTo>
                  <a:cubicBezTo>
                    <a:pt x="540" y="2463"/>
                    <a:pt x="540" y="2463"/>
                    <a:pt x="540" y="2463"/>
                  </a:cubicBezTo>
                  <a:cubicBezTo>
                    <a:pt x="539" y="2463"/>
                    <a:pt x="539" y="2463"/>
                    <a:pt x="539" y="2463"/>
                  </a:cubicBezTo>
                  <a:cubicBezTo>
                    <a:pt x="539" y="2463"/>
                    <a:pt x="539" y="2463"/>
                    <a:pt x="539" y="2463"/>
                  </a:cubicBezTo>
                  <a:cubicBezTo>
                    <a:pt x="539" y="2463"/>
                    <a:pt x="539" y="2463"/>
                    <a:pt x="539" y="2463"/>
                  </a:cubicBezTo>
                  <a:cubicBezTo>
                    <a:pt x="537" y="2462"/>
                    <a:pt x="537" y="2462"/>
                    <a:pt x="537" y="2462"/>
                  </a:cubicBezTo>
                  <a:cubicBezTo>
                    <a:pt x="535" y="2461"/>
                    <a:pt x="534" y="2461"/>
                    <a:pt x="532" y="2460"/>
                  </a:cubicBezTo>
                  <a:cubicBezTo>
                    <a:pt x="531" y="2460"/>
                    <a:pt x="529" y="2459"/>
                    <a:pt x="528" y="2458"/>
                  </a:cubicBezTo>
                  <a:cubicBezTo>
                    <a:pt x="525" y="2457"/>
                    <a:pt x="525" y="2457"/>
                    <a:pt x="525" y="2457"/>
                  </a:cubicBezTo>
                  <a:cubicBezTo>
                    <a:pt x="523" y="2457"/>
                    <a:pt x="523" y="2457"/>
                    <a:pt x="523" y="2457"/>
                  </a:cubicBezTo>
                  <a:cubicBezTo>
                    <a:pt x="518" y="2455"/>
                    <a:pt x="518" y="2455"/>
                    <a:pt x="518" y="2455"/>
                  </a:cubicBezTo>
                  <a:cubicBezTo>
                    <a:pt x="517" y="2455"/>
                    <a:pt x="515" y="2454"/>
                    <a:pt x="514" y="2454"/>
                  </a:cubicBezTo>
                  <a:cubicBezTo>
                    <a:pt x="511" y="2453"/>
                    <a:pt x="511" y="2453"/>
                    <a:pt x="511" y="2453"/>
                  </a:cubicBezTo>
                  <a:cubicBezTo>
                    <a:pt x="510" y="2453"/>
                    <a:pt x="510" y="2453"/>
                    <a:pt x="509" y="2453"/>
                  </a:cubicBezTo>
                  <a:cubicBezTo>
                    <a:pt x="507" y="2453"/>
                    <a:pt x="506" y="2452"/>
                    <a:pt x="504" y="2452"/>
                  </a:cubicBezTo>
                  <a:cubicBezTo>
                    <a:pt x="502" y="2452"/>
                    <a:pt x="501" y="2451"/>
                    <a:pt x="499" y="2451"/>
                  </a:cubicBezTo>
                  <a:cubicBezTo>
                    <a:pt x="498" y="2451"/>
                    <a:pt x="498" y="2451"/>
                    <a:pt x="497" y="2451"/>
                  </a:cubicBezTo>
                  <a:cubicBezTo>
                    <a:pt x="496" y="2451"/>
                    <a:pt x="495" y="2451"/>
                    <a:pt x="495" y="2451"/>
                  </a:cubicBezTo>
                  <a:cubicBezTo>
                    <a:pt x="493" y="2450"/>
                    <a:pt x="491" y="2450"/>
                    <a:pt x="490" y="2450"/>
                  </a:cubicBezTo>
                  <a:cubicBezTo>
                    <a:pt x="489" y="2450"/>
                    <a:pt x="488" y="2450"/>
                    <a:pt x="488" y="2450"/>
                  </a:cubicBezTo>
                  <a:cubicBezTo>
                    <a:pt x="487" y="2450"/>
                    <a:pt x="486" y="2450"/>
                    <a:pt x="485" y="2450"/>
                  </a:cubicBezTo>
                  <a:cubicBezTo>
                    <a:pt x="484" y="2450"/>
                    <a:pt x="482" y="2450"/>
                    <a:pt x="481" y="2450"/>
                  </a:cubicBezTo>
                  <a:cubicBezTo>
                    <a:pt x="479" y="2450"/>
                    <a:pt x="478" y="2450"/>
                    <a:pt x="476" y="2450"/>
                  </a:cubicBezTo>
                  <a:cubicBezTo>
                    <a:pt x="475" y="2450"/>
                    <a:pt x="473" y="2450"/>
                    <a:pt x="472" y="2450"/>
                  </a:cubicBezTo>
                  <a:cubicBezTo>
                    <a:pt x="471" y="2450"/>
                    <a:pt x="469" y="2451"/>
                    <a:pt x="468" y="2451"/>
                  </a:cubicBezTo>
                  <a:cubicBezTo>
                    <a:pt x="462" y="2451"/>
                    <a:pt x="457" y="2452"/>
                    <a:pt x="452" y="2453"/>
                  </a:cubicBezTo>
                  <a:cubicBezTo>
                    <a:pt x="452" y="2453"/>
                    <a:pt x="451" y="2453"/>
                    <a:pt x="451" y="2454"/>
                  </a:cubicBezTo>
                  <a:cubicBezTo>
                    <a:pt x="450" y="2454"/>
                    <a:pt x="449" y="2454"/>
                    <a:pt x="449" y="2454"/>
                  </a:cubicBezTo>
                  <a:cubicBezTo>
                    <a:pt x="448" y="2454"/>
                    <a:pt x="447" y="2455"/>
                    <a:pt x="446" y="2455"/>
                  </a:cubicBezTo>
                  <a:cubicBezTo>
                    <a:pt x="444" y="2455"/>
                    <a:pt x="443" y="2455"/>
                    <a:pt x="442" y="2456"/>
                  </a:cubicBezTo>
                  <a:cubicBezTo>
                    <a:pt x="441" y="2456"/>
                    <a:pt x="440" y="2457"/>
                    <a:pt x="440" y="2457"/>
                  </a:cubicBezTo>
                  <a:cubicBezTo>
                    <a:pt x="436" y="2458"/>
                    <a:pt x="433" y="2459"/>
                    <a:pt x="430" y="2461"/>
                  </a:cubicBezTo>
                  <a:cubicBezTo>
                    <a:pt x="429" y="2461"/>
                    <a:pt x="428" y="2462"/>
                    <a:pt x="427" y="2462"/>
                  </a:cubicBezTo>
                  <a:cubicBezTo>
                    <a:pt x="426" y="2463"/>
                    <a:pt x="425" y="2463"/>
                    <a:pt x="424" y="2463"/>
                  </a:cubicBezTo>
                  <a:cubicBezTo>
                    <a:pt x="423" y="2464"/>
                    <a:pt x="422" y="2464"/>
                    <a:pt x="422" y="2464"/>
                  </a:cubicBezTo>
                  <a:cubicBezTo>
                    <a:pt x="422" y="2464"/>
                    <a:pt x="423" y="2464"/>
                    <a:pt x="424" y="2464"/>
                  </a:cubicBezTo>
                  <a:cubicBezTo>
                    <a:pt x="425" y="2464"/>
                    <a:pt x="426" y="2463"/>
                    <a:pt x="427" y="2463"/>
                  </a:cubicBezTo>
                  <a:cubicBezTo>
                    <a:pt x="428" y="2463"/>
                    <a:pt x="429" y="2462"/>
                    <a:pt x="431" y="2462"/>
                  </a:cubicBezTo>
                  <a:cubicBezTo>
                    <a:pt x="433" y="2461"/>
                    <a:pt x="437" y="2460"/>
                    <a:pt x="440" y="2460"/>
                  </a:cubicBezTo>
                  <a:cubicBezTo>
                    <a:pt x="441" y="2460"/>
                    <a:pt x="442" y="2459"/>
                    <a:pt x="443" y="2459"/>
                  </a:cubicBezTo>
                  <a:cubicBezTo>
                    <a:pt x="444" y="2459"/>
                    <a:pt x="445" y="2459"/>
                    <a:pt x="446" y="2459"/>
                  </a:cubicBezTo>
                  <a:cubicBezTo>
                    <a:pt x="449" y="2458"/>
                    <a:pt x="451" y="2458"/>
                    <a:pt x="453" y="2458"/>
                  </a:cubicBezTo>
                  <a:cubicBezTo>
                    <a:pt x="454" y="2458"/>
                    <a:pt x="455" y="2457"/>
                    <a:pt x="457" y="2457"/>
                  </a:cubicBezTo>
                  <a:cubicBezTo>
                    <a:pt x="457" y="2457"/>
                    <a:pt x="458" y="2457"/>
                    <a:pt x="458" y="2457"/>
                  </a:cubicBezTo>
                  <a:cubicBezTo>
                    <a:pt x="459" y="2457"/>
                    <a:pt x="460" y="2457"/>
                    <a:pt x="460" y="2457"/>
                  </a:cubicBezTo>
                  <a:cubicBezTo>
                    <a:pt x="463" y="2457"/>
                    <a:pt x="465" y="2457"/>
                    <a:pt x="468" y="2457"/>
                  </a:cubicBezTo>
                  <a:cubicBezTo>
                    <a:pt x="469" y="2457"/>
                    <a:pt x="471" y="2457"/>
                    <a:pt x="472" y="2457"/>
                  </a:cubicBezTo>
                  <a:cubicBezTo>
                    <a:pt x="474" y="2456"/>
                    <a:pt x="475" y="2457"/>
                    <a:pt x="476" y="2457"/>
                  </a:cubicBezTo>
                  <a:cubicBezTo>
                    <a:pt x="478" y="2457"/>
                    <a:pt x="479" y="2457"/>
                    <a:pt x="481" y="2457"/>
                  </a:cubicBezTo>
                  <a:cubicBezTo>
                    <a:pt x="482" y="2457"/>
                    <a:pt x="483" y="2457"/>
                    <a:pt x="485" y="2457"/>
                  </a:cubicBezTo>
                  <a:cubicBezTo>
                    <a:pt x="486" y="2457"/>
                    <a:pt x="486" y="2457"/>
                    <a:pt x="487" y="2457"/>
                  </a:cubicBezTo>
                  <a:cubicBezTo>
                    <a:pt x="488" y="2457"/>
                    <a:pt x="489" y="2457"/>
                    <a:pt x="489" y="2457"/>
                  </a:cubicBezTo>
                  <a:cubicBezTo>
                    <a:pt x="491" y="2458"/>
                    <a:pt x="492" y="2458"/>
                    <a:pt x="494" y="2458"/>
                  </a:cubicBezTo>
                  <a:cubicBezTo>
                    <a:pt x="494" y="2458"/>
                    <a:pt x="495" y="2458"/>
                    <a:pt x="496" y="2458"/>
                  </a:cubicBezTo>
                  <a:cubicBezTo>
                    <a:pt x="497" y="2458"/>
                    <a:pt x="497" y="2459"/>
                    <a:pt x="498" y="2459"/>
                  </a:cubicBezTo>
                  <a:cubicBezTo>
                    <a:pt x="500" y="2459"/>
                    <a:pt x="501" y="2459"/>
                    <a:pt x="503" y="2459"/>
                  </a:cubicBezTo>
                  <a:cubicBezTo>
                    <a:pt x="505" y="2460"/>
                    <a:pt x="508" y="2461"/>
                    <a:pt x="511" y="2461"/>
                  </a:cubicBezTo>
                  <a:cubicBezTo>
                    <a:pt x="511" y="2461"/>
                    <a:pt x="511" y="2461"/>
                    <a:pt x="510" y="2461"/>
                  </a:cubicBezTo>
                  <a:cubicBezTo>
                    <a:pt x="509" y="2461"/>
                    <a:pt x="507" y="2461"/>
                    <a:pt x="505" y="2461"/>
                  </a:cubicBezTo>
                  <a:cubicBezTo>
                    <a:pt x="504" y="2461"/>
                    <a:pt x="503" y="2461"/>
                    <a:pt x="502" y="2461"/>
                  </a:cubicBezTo>
                  <a:cubicBezTo>
                    <a:pt x="501" y="2461"/>
                    <a:pt x="500" y="2461"/>
                    <a:pt x="499" y="2461"/>
                  </a:cubicBezTo>
                  <a:cubicBezTo>
                    <a:pt x="497" y="2461"/>
                    <a:pt x="496" y="2461"/>
                    <a:pt x="495" y="2461"/>
                  </a:cubicBezTo>
                  <a:cubicBezTo>
                    <a:pt x="493" y="2461"/>
                    <a:pt x="492" y="2461"/>
                    <a:pt x="491" y="2462"/>
                  </a:cubicBezTo>
                  <a:cubicBezTo>
                    <a:pt x="489" y="2462"/>
                    <a:pt x="488" y="2462"/>
                    <a:pt x="486" y="2462"/>
                  </a:cubicBezTo>
                  <a:cubicBezTo>
                    <a:pt x="485" y="2462"/>
                    <a:pt x="483" y="2462"/>
                    <a:pt x="482" y="2463"/>
                  </a:cubicBezTo>
                  <a:cubicBezTo>
                    <a:pt x="479" y="2463"/>
                    <a:pt x="476" y="2464"/>
                    <a:pt x="473" y="2465"/>
                  </a:cubicBezTo>
                  <a:cubicBezTo>
                    <a:pt x="469" y="2465"/>
                    <a:pt x="466" y="2466"/>
                    <a:pt x="463" y="2467"/>
                  </a:cubicBezTo>
                  <a:cubicBezTo>
                    <a:pt x="460" y="2468"/>
                    <a:pt x="457" y="2469"/>
                    <a:pt x="454" y="2470"/>
                  </a:cubicBezTo>
                  <a:cubicBezTo>
                    <a:pt x="451" y="2472"/>
                    <a:pt x="448" y="2473"/>
                    <a:pt x="445" y="2474"/>
                  </a:cubicBezTo>
                  <a:cubicBezTo>
                    <a:pt x="444" y="2475"/>
                    <a:pt x="442" y="2476"/>
                    <a:pt x="441" y="2476"/>
                  </a:cubicBezTo>
                  <a:cubicBezTo>
                    <a:pt x="440" y="2477"/>
                    <a:pt x="438" y="2478"/>
                    <a:pt x="437" y="2478"/>
                  </a:cubicBezTo>
                  <a:cubicBezTo>
                    <a:pt x="436" y="2479"/>
                    <a:pt x="435" y="2480"/>
                    <a:pt x="434" y="2480"/>
                  </a:cubicBezTo>
                  <a:cubicBezTo>
                    <a:pt x="433" y="2481"/>
                    <a:pt x="432" y="2482"/>
                    <a:pt x="430" y="2482"/>
                  </a:cubicBezTo>
                  <a:cubicBezTo>
                    <a:pt x="429" y="2483"/>
                    <a:pt x="428" y="2484"/>
                    <a:pt x="428" y="2484"/>
                  </a:cubicBezTo>
                  <a:cubicBezTo>
                    <a:pt x="427" y="2485"/>
                    <a:pt x="426" y="2486"/>
                    <a:pt x="425" y="2486"/>
                  </a:cubicBezTo>
                  <a:cubicBezTo>
                    <a:pt x="423" y="2487"/>
                    <a:pt x="422" y="2488"/>
                    <a:pt x="421" y="2489"/>
                  </a:cubicBezTo>
                  <a:cubicBezTo>
                    <a:pt x="420" y="2490"/>
                    <a:pt x="419" y="2491"/>
                    <a:pt x="418" y="2491"/>
                  </a:cubicBezTo>
                  <a:cubicBezTo>
                    <a:pt x="418" y="2492"/>
                    <a:pt x="417" y="2492"/>
                    <a:pt x="417" y="2492"/>
                  </a:cubicBezTo>
                  <a:cubicBezTo>
                    <a:pt x="417" y="2492"/>
                    <a:pt x="418" y="2492"/>
                    <a:pt x="419" y="2492"/>
                  </a:cubicBezTo>
                  <a:cubicBezTo>
                    <a:pt x="419" y="2492"/>
                    <a:pt x="420" y="2491"/>
                    <a:pt x="422" y="2491"/>
                  </a:cubicBezTo>
                  <a:cubicBezTo>
                    <a:pt x="422" y="2490"/>
                    <a:pt x="423" y="2490"/>
                    <a:pt x="424" y="2490"/>
                  </a:cubicBezTo>
                  <a:cubicBezTo>
                    <a:pt x="425" y="2489"/>
                    <a:pt x="426" y="2489"/>
                    <a:pt x="426" y="2489"/>
                  </a:cubicBezTo>
                  <a:cubicBezTo>
                    <a:pt x="427" y="2488"/>
                    <a:pt x="428" y="2488"/>
                    <a:pt x="429" y="2488"/>
                  </a:cubicBezTo>
                  <a:cubicBezTo>
                    <a:pt x="430" y="2487"/>
                    <a:pt x="431" y="2487"/>
                    <a:pt x="433" y="2486"/>
                  </a:cubicBezTo>
                  <a:cubicBezTo>
                    <a:pt x="435" y="2486"/>
                    <a:pt x="437" y="2485"/>
                    <a:pt x="440" y="2484"/>
                  </a:cubicBezTo>
                  <a:cubicBezTo>
                    <a:pt x="440" y="2483"/>
                    <a:pt x="441" y="2483"/>
                    <a:pt x="442" y="2483"/>
                  </a:cubicBezTo>
                  <a:cubicBezTo>
                    <a:pt x="442" y="2483"/>
                    <a:pt x="443" y="2482"/>
                    <a:pt x="444" y="2482"/>
                  </a:cubicBezTo>
                  <a:cubicBezTo>
                    <a:pt x="445" y="2482"/>
                    <a:pt x="446" y="2481"/>
                    <a:pt x="448" y="2481"/>
                  </a:cubicBezTo>
                  <a:cubicBezTo>
                    <a:pt x="449" y="2480"/>
                    <a:pt x="451" y="2480"/>
                    <a:pt x="452" y="2479"/>
                  </a:cubicBezTo>
                  <a:cubicBezTo>
                    <a:pt x="454" y="2479"/>
                    <a:pt x="455" y="2478"/>
                    <a:pt x="456" y="2478"/>
                  </a:cubicBezTo>
                  <a:cubicBezTo>
                    <a:pt x="459" y="2477"/>
                    <a:pt x="462" y="2476"/>
                    <a:pt x="465" y="2475"/>
                  </a:cubicBezTo>
                  <a:cubicBezTo>
                    <a:pt x="468" y="2474"/>
                    <a:pt x="472" y="2473"/>
                    <a:pt x="475" y="2472"/>
                  </a:cubicBezTo>
                  <a:cubicBezTo>
                    <a:pt x="476" y="2472"/>
                    <a:pt x="477" y="2471"/>
                    <a:pt x="479" y="2471"/>
                  </a:cubicBezTo>
                  <a:cubicBezTo>
                    <a:pt x="480" y="2470"/>
                    <a:pt x="482" y="2470"/>
                    <a:pt x="483" y="2470"/>
                  </a:cubicBezTo>
                  <a:cubicBezTo>
                    <a:pt x="485" y="2469"/>
                    <a:pt x="486" y="2469"/>
                    <a:pt x="488" y="2468"/>
                  </a:cubicBezTo>
                  <a:cubicBezTo>
                    <a:pt x="488" y="2468"/>
                    <a:pt x="489" y="2468"/>
                    <a:pt x="490" y="2468"/>
                  </a:cubicBezTo>
                  <a:cubicBezTo>
                    <a:pt x="490" y="2468"/>
                    <a:pt x="491" y="2468"/>
                    <a:pt x="492" y="2467"/>
                  </a:cubicBezTo>
                  <a:cubicBezTo>
                    <a:pt x="493" y="2467"/>
                    <a:pt x="494" y="2467"/>
                    <a:pt x="496" y="2466"/>
                  </a:cubicBezTo>
                  <a:cubicBezTo>
                    <a:pt x="497" y="2466"/>
                    <a:pt x="498" y="2466"/>
                    <a:pt x="499" y="2466"/>
                  </a:cubicBezTo>
                  <a:cubicBezTo>
                    <a:pt x="500" y="2465"/>
                    <a:pt x="501" y="2465"/>
                    <a:pt x="503" y="2465"/>
                  </a:cubicBezTo>
                  <a:cubicBezTo>
                    <a:pt x="504" y="2465"/>
                    <a:pt x="505" y="2464"/>
                    <a:pt x="506" y="2464"/>
                  </a:cubicBezTo>
                  <a:cubicBezTo>
                    <a:pt x="506" y="2464"/>
                    <a:pt x="507" y="2464"/>
                    <a:pt x="508" y="2463"/>
                  </a:cubicBezTo>
                  <a:cubicBezTo>
                    <a:pt x="509" y="2463"/>
                    <a:pt x="510" y="2463"/>
                    <a:pt x="511" y="2463"/>
                  </a:cubicBezTo>
                  <a:cubicBezTo>
                    <a:pt x="512" y="2463"/>
                    <a:pt x="513" y="2462"/>
                    <a:pt x="514" y="2462"/>
                  </a:cubicBezTo>
                  <a:cubicBezTo>
                    <a:pt x="514" y="2462"/>
                    <a:pt x="515" y="2463"/>
                    <a:pt x="516" y="2463"/>
                  </a:cubicBezTo>
                  <a:cubicBezTo>
                    <a:pt x="520" y="2464"/>
                    <a:pt x="520" y="2464"/>
                    <a:pt x="520" y="2464"/>
                  </a:cubicBezTo>
                  <a:cubicBezTo>
                    <a:pt x="523" y="2465"/>
                    <a:pt x="523" y="2465"/>
                    <a:pt x="523" y="2465"/>
                  </a:cubicBezTo>
                  <a:cubicBezTo>
                    <a:pt x="525" y="2466"/>
                    <a:pt x="525" y="2466"/>
                    <a:pt x="525" y="2466"/>
                  </a:cubicBezTo>
                  <a:cubicBezTo>
                    <a:pt x="526" y="2466"/>
                    <a:pt x="528" y="2467"/>
                    <a:pt x="529" y="2467"/>
                  </a:cubicBezTo>
                  <a:cubicBezTo>
                    <a:pt x="530" y="2468"/>
                    <a:pt x="532" y="2469"/>
                    <a:pt x="533" y="2469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1"/>
                    <a:pt x="536" y="2471"/>
                    <a:pt x="536" y="2471"/>
                  </a:cubicBezTo>
                  <a:cubicBezTo>
                    <a:pt x="538" y="2471"/>
                    <a:pt x="538" y="2471"/>
                    <a:pt x="538" y="2471"/>
                  </a:cubicBezTo>
                  <a:cubicBezTo>
                    <a:pt x="540" y="2472"/>
                    <a:pt x="543" y="2474"/>
                    <a:pt x="546" y="2475"/>
                  </a:cubicBezTo>
                  <a:cubicBezTo>
                    <a:pt x="548" y="2477"/>
                    <a:pt x="551" y="2478"/>
                    <a:pt x="554" y="2479"/>
                  </a:cubicBezTo>
                  <a:cubicBezTo>
                    <a:pt x="559" y="2482"/>
                    <a:pt x="564" y="2485"/>
                    <a:pt x="569" y="2487"/>
                  </a:cubicBezTo>
                  <a:cubicBezTo>
                    <a:pt x="574" y="2489"/>
                    <a:pt x="579" y="2491"/>
                    <a:pt x="584" y="2493"/>
                  </a:cubicBezTo>
                  <a:cubicBezTo>
                    <a:pt x="585" y="2493"/>
                    <a:pt x="585" y="2493"/>
                    <a:pt x="586" y="2493"/>
                  </a:cubicBezTo>
                  <a:cubicBezTo>
                    <a:pt x="572" y="2500"/>
                    <a:pt x="556" y="2503"/>
                    <a:pt x="539" y="2503"/>
                  </a:cubicBezTo>
                  <a:cubicBezTo>
                    <a:pt x="493" y="2504"/>
                    <a:pt x="454" y="2512"/>
                    <a:pt x="437" y="2549"/>
                  </a:cubicBezTo>
                  <a:cubicBezTo>
                    <a:pt x="469" y="2517"/>
                    <a:pt x="511" y="2512"/>
                    <a:pt x="566" y="2511"/>
                  </a:cubicBezTo>
                  <a:cubicBezTo>
                    <a:pt x="589" y="2511"/>
                    <a:pt x="607" y="2503"/>
                    <a:pt x="624" y="2490"/>
                  </a:cubicBezTo>
                  <a:cubicBezTo>
                    <a:pt x="623" y="2492"/>
                    <a:pt x="622" y="2493"/>
                    <a:pt x="621" y="2495"/>
                  </a:cubicBezTo>
                  <a:cubicBezTo>
                    <a:pt x="620" y="2496"/>
                    <a:pt x="619" y="2498"/>
                    <a:pt x="617" y="2500"/>
                  </a:cubicBezTo>
                  <a:cubicBezTo>
                    <a:pt x="617" y="2501"/>
                    <a:pt x="616" y="2502"/>
                    <a:pt x="615" y="2503"/>
                  </a:cubicBezTo>
                  <a:cubicBezTo>
                    <a:pt x="614" y="2503"/>
                    <a:pt x="614" y="2504"/>
                    <a:pt x="613" y="2505"/>
                  </a:cubicBezTo>
                  <a:cubicBezTo>
                    <a:pt x="611" y="2507"/>
                    <a:pt x="610" y="2509"/>
                    <a:pt x="608" y="2511"/>
                  </a:cubicBezTo>
                  <a:cubicBezTo>
                    <a:pt x="607" y="2512"/>
                    <a:pt x="607" y="2513"/>
                    <a:pt x="606" y="2514"/>
                  </a:cubicBezTo>
                  <a:cubicBezTo>
                    <a:pt x="605" y="2515"/>
                    <a:pt x="604" y="2516"/>
                    <a:pt x="603" y="2517"/>
                  </a:cubicBezTo>
                  <a:cubicBezTo>
                    <a:pt x="601" y="2519"/>
                    <a:pt x="599" y="2521"/>
                    <a:pt x="597" y="2523"/>
                  </a:cubicBezTo>
                  <a:cubicBezTo>
                    <a:pt x="595" y="2525"/>
                    <a:pt x="593" y="2527"/>
                    <a:pt x="591" y="2529"/>
                  </a:cubicBezTo>
                  <a:cubicBezTo>
                    <a:pt x="590" y="2530"/>
                    <a:pt x="589" y="2531"/>
                    <a:pt x="588" y="2532"/>
                  </a:cubicBezTo>
                  <a:cubicBezTo>
                    <a:pt x="587" y="2533"/>
                    <a:pt x="586" y="2534"/>
                    <a:pt x="585" y="2535"/>
                  </a:cubicBezTo>
                  <a:cubicBezTo>
                    <a:pt x="581" y="2538"/>
                    <a:pt x="577" y="2542"/>
                    <a:pt x="573" y="2545"/>
                  </a:cubicBezTo>
                  <a:cubicBezTo>
                    <a:pt x="572" y="2545"/>
                    <a:pt x="572" y="2545"/>
                    <a:pt x="572" y="2545"/>
                  </a:cubicBezTo>
                  <a:cubicBezTo>
                    <a:pt x="571" y="2546"/>
                    <a:pt x="570" y="2546"/>
                    <a:pt x="569" y="2546"/>
                  </a:cubicBezTo>
                  <a:cubicBezTo>
                    <a:pt x="568" y="2546"/>
                    <a:pt x="567" y="2547"/>
                    <a:pt x="566" y="2547"/>
                  </a:cubicBezTo>
                  <a:cubicBezTo>
                    <a:pt x="565" y="2547"/>
                    <a:pt x="564" y="2547"/>
                    <a:pt x="563" y="2548"/>
                  </a:cubicBezTo>
                  <a:cubicBezTo>
                    <a:pt x="562" y="2548"/>
                    <a:pt x="561" y="2548"/>
                    <a:pt x="560" y="2548"/>
                  </a:cubicBezTo>
                  <a:cubicBezTo>
                    <a:pt x="558" y="2548"/>
                    <a:pt x="556" y="2549"/>
                    <a:pt x="554" y="2549"/>
                  </a:cubicBezTo>
                  <a:cubicBezTo>
                    <a:pt x="552" y="2550"/>
                    <a:pt x="550" y="2550"/>
                    <a:pt x="548" y="2550"/>
                  </a:cubicBezTo>
                  <a:cubicBezTo>
                    <a:pt x="547" y="2550"/>
                    <a:pt x="546" y="2550"/>
                    <a:pt x="545" y="2551"/>
                  </a:cubicBezTo>
                  <a:cubicBezTo>
                    <a:pt x="543" y="2551"/>
                    <a:pt x="542" y="2551"/>
                    <a:pt x="541" y="2551"/>
                  </a:cubicBezTo>
                  <a:cubicBezTo>
                    <a:pt x="537" y="2551"/>
                    <a:pt x="532" y="2552"/>
                    <a:pt x="528" y="2552"/>
                  </a:cubicBezTo>
                  <a:cubicBezTo>
                    <a:pt x="523" y="2553"/>
                    <a:pt x="518" y="2553"/>
                    <a:pt x="514" y="2554"/>
                  </a:cubicBezTo>
                  <a:cubicBezTo>
                    <a:pt x="512" y="2554"/>
                    <a:pt x="509" y="2554"/>
                    <a:pt x="507" y="2554"/>
                  </a:cubicBezTo>
                  <a:cubicBezTo>
                    <a:pt x="505" y="2555"/>
                    <a:pt x="503" y="2555"/>
                    <a:pt x="500" y="2555"/>
                  </a:cubicBezTo>
                  <a:cubicBezTo>
                    <a:pt x="496" y="2556"/>
                    <a:pt x="492" y="2557"/>
                    <a:pt x="488" y="2558"/>
                  </a:cubicBezTo>
                  <a:cubicBezTo>
                    <a:pt x="486" y="2559"/>
                    <a:pt x="484" y="2559"/>
                    <a:pt x="482" y="2560"/>
                  </a:cubicBezTo>
                  <a:cubicBezTo>
                    <a:pt x="480" y="2560"/>
                    <a:pt x="479" y="2561"/>
                    <a:pt x="477" y="2562"/>
                  </a:cubicBezTo>
                  <a:cubicBezTo>
                    <a:pt x="475" y="2562"/>
                    <a:pt x="474" y="2563"/>
                    <a:pt x="472" y="2564"/>
                  </a:cubicBezTo>
                  <a:cubicBezTo>
                    <a:pt x="471" y="2564"/>
                    <a:pt x="470" y="2565"/>
                    <a:pt x="468" y="2566"/>
                  </a:cubicBezTo>
                  <a:cubicBezTo>
                    <a:pt x="467" y="2566"/>
                    <a:pt x="466" y="2567"/>
                    <a:pt x="465" y="2568"/>
                  </a:cubicBezTo>
                  <a:cubicBezTo>
                    <a:pt x="464" y="2568"/>
                    <a:pt x="463" y="2569"/>
                    <a:pt x="462" y="2570"/>
                  </a:cubicBezTo>
                  <a:cubicBezTo>
                    <a:pt x="461" y="2570"/>
                    <a:pt x="460" y="2571"/>
                    <a:pt x="460" y="2571"/>
                  </a:cubicBezTo>
                  <a:cubicBezTo>
                    <a:pt x="459" y="2572"/>
                    <a:pt x="459" y="2572"/>
                    <a:pt x="458" y="2573"/>
                  </a:cubicBezTo>
                  <a:cubicBezTo>
                    <a:pt x="457" y="2573"/>
                    <a:pt x="457" y="2574"/>
                    <a:pt x="457" y="2574"/>
                  </a:cubicBezTo>
                  <a:cubicBezTo>
                    <a:pt x="457" y="2574"/>
                    <a:pt x="457" y="2573"/>
                    <a:pt x="458" y="2573"/>
                  </a:cubicBezTo>
                  <a:cubicBezTo>
                    <a:pt x="459" y="2572"/>
                    <a:pt x="461" y="2572"/>
                    <a:pt x="463" y="2571"/>
                  </a:cubicBezTo>
                  <a:cubicBezTo>
                    <a:pt x="464" y="2571"/>
                    <a:pt x="465" y="2570"/>
                    <a:pt x="466" y="2570"/>
                  </a:cubicBezTo>
                  <a:cubicBezTo>
                    <a:pt x="467" y="2569"/>
                    <a:pt x="468" y="2569"/>
                    <a:pt x="469" y="2569"/>
                  </a:cubicBezTo>
                  <a:cubicBezTo>
                    <a:pt x="471" y="2568"/>
                    <a:pt x="472" y="2568"/>
                    <a:pt x="474" y="2567"/>
                  </a:cubicBezTo>
                  <a:cubicBezTo>
                    <a:pt x="475" y="2567"/>
                    <a:pt x="477" y="2566"/>
                    <a:pt x="478" y="2566"/>
                  </a:cubicBezTo>
                  <a:cubicBezTo>
                    <a:pt x="482" y="2565"/>
                    <a:pt x="485" y="2565"/>
                    <a:pt x="489" y="2564"/>
                  </a:cubicBezTo>
                  <a:cubicBezTo>
                    <a:pt x="493" y="2563"/>
                    <a:pt x="497" y="2563"/>
                    <a:pt x="501" y="2562"/>
                  </a:cubicBezTo>
                  <a:cubicBezTo>
                    <a:pt x="506" y="2562"/>
                    <a:pt x="510" y="2562"/>
                    <a:pt x="515" y="2561"/>
                  </a:cubicBezTo>
                  <a:cubicBezTo>
                    <a:pt x="519" y="2561"/>
                    <a:pt x="524" y="2560"/>
                    <a:pt x="528" y="2560"/>
                  </a:cubicBezTo>
                  <a:cubicBezTo>
                    <a:pt x="533" y="2560"/>
                    <a:pt x="538" y="2559"/>
                    <a:pt x="542" y="2558"/>
                  </a:cubicBezTo>
                  <a:cubicBezTo>
                    <a:pt x="547" y="2558"/>
                    <a:pt x="551" y="2557"/>
                    <a:pt x="556" y="2556"/>
                  </a:cubicBezTo>
                  <a:cubicBezTo>
                    <a:pt x="557" y="2556"/>
                    <a:pt x="558" y="2556"/>
                    <a:pt x="559" y="2555"/>
                  </a:cubicBezTo>
                  <a:cubicBezTo>
                    <a:pt x="558" y="2556"/>
                    <a:pt x="557" y="2556"/>
                    <a:pt x="557" y="2557"/>
                  </a:cubicBezTo>
                  <a:cubicBezTo>
                    <a:pt x="556" y="2557"/>
                    <a:pt x="554" y="2558"/>
                    <a:pt x="553" y="2559"/>
                  </a:cubicBezTo>
                  <a:cubicBezTo>
                    <a:pt x="552" y="2560"/>
                    <a:pt x="551" y="2561"/>
                    <a:pt x="550" y="2561"/>
                  </a:cubicBezTo>
                  <a:cubicBezTo>
                    <a:pt x="547" y="2563"/>
                    <a:pt x="545" y="2564"/>
                    <a:pt x="542" y="2566"/>
                  </a:cubicBezTo>
                  <a:cubicBezTo>
                    <a:pt x="540" y="2567"/>
                    <a:pt x="537" y="2568"/>
                    <a:pt x="535" y="2570"/>
                  </a:cubicBezTo>
                  <a:cubicBezTo>
                    <a:pt x="534" y="2570"/>
                    <a:pt x="533" y="2571"/>
                    <a:pt x="532" y="2572"/>
                  </a:cubicBezTo>
                  <a:cubicBezTo>
                    <a:pt x="530" y="2572"/>
                    <a:pt x="529" y="2573"/>
                    <a:pt x="528" y="2573"/>
                  </a:cubicBezTo>
                  <a:cubicBezTo>
                    <a:pt x="526" y="2574"/>
                    <a:pt x="523" y="2575"/>
                    <a:pt x="521" y="2576"/>
                  </a:cubicBezTo>
                  <a:cubicBezTo>
                    <a:pt x="520" y="2577"/>
                    <a:pt x="519" y="2577"/>
                    <a:pt x="518" y="2578"/>
                  </a:cubicBezTo>
                  <a:cubicBezTo>
                    <a:pt x="517" y="2578"/>
                    <a:pt x="516" y="2579"/>
                    <a:pt x="515" y="2579"/>
                  </a:cubicBezTo>
                  <a:cubicBezTo>
                    <a:pt x="513" y="2580"/>
                    <a:pt x="511" y="2581"/>
                    <a:pt x="509" y="2582"/>
                  </a:cubicBezTo>
                  <a:cubicBezTo>
                    <a:pt x="507" y="2583"/>
                    <a:pt x="505" y="2583"/>
                    <a:pt x="503" y="2584"/>
                  </a:cubicBezTo>
                  <a:cubicBezTo>
                    <a:pt x="502" y="2584"/>
                    <a:pt x="500" y="2585"/>
                    <a:pt x="499" y="2586"/>
                  </a:cubicBezTo>
                  <a:cubicBezTo>
                    <a:pt x="497" y="2586"/>
                    <a:pt x="496" y="2587"/>
                    <a:pt x="494" y="2587"/>
                  </a:cubicBezTo>
                  <a:cubicBezTo>
                    <a:pt x="492" y="2588"/>
                    <a:pt x="490" y="2589"/>
                    <a:pt x="489" y="2589"/>
                  </a:cubicBezTo>
                  <a:cubicBezTo>
                    <a:pt x="487" y="2589"/>
                    <a:pt x="487" y="2590"/>
                    <a:pt x="487" y="2590"/>
                  </a:cubicBezTo>
                  <a:cubicBezTo>
                    <a:pt x="487" y="2590"/>
                    <a:pt x="487" y="2590"/>
                    <a:pt x="489" y="2589"/>
                  </a:cubicBezTo>
                  <a:cubicBezTo>
                    <a:pt x="490" y="2589"/>
                    <a:pt x="492" y="2589"/>
                    <a:pt x="495" y="2589"/>
                  </a:cubicBezTo>
                  <a:cubicBezTo>
                    <a:pt x="496" y="2588"/>
                    <a:pt x="498" y="2588"/>
                    <a:pt x="499" y="2588"/>
                  </a:cubicBezTo>
                  <a:cubicBezTo>
                    <a:pt x="501" y="2588"/>
                    <a:pt x="502" y="2587"/>
                    <a:pt x="504" y="2587"/>
                  </a:cubicBezTo>
                  <a:cubicBezTo>
                    <a:pt x="506" y="2586"/>
                    <a:pt x="508" y="2586"/>
                    <a:pt x="510" y="2585"/>
                  </a:cubicBezTo>
                  <a:cubicBezTo>
                    <a:pt x="512" y="2585"/>
                    <a:pt x="514" y="2584"/>
                    <a:pt x="516" y="2584"/>
                  </a:cubicBezTo>
                  <a:cubicBezTo>
                    <a:pt x="518" y="2583"/>
                    <a:pt x="519" y="2583"/>
                    <a:pt x="520" y="2583"/>
                  </a:cubicBezTo>
                  <a:cubicBezTo>
                    <a:pt x="521" y="2582"/>
                    <a:pt x="522" y="2582"/>
                    <a:pt x="523" y="2581"/>
                  </a:cubicBezTo>
                  <a:cubicBezTo>
                    <a:pt x="526" y="2581"/>
                    <a:pt x="528" y="2580"/>
                    <a:pt x="530" y="2579"/>
                  </a:cubicBezTo>
                  <a:cubicBezTo>
                    <a:pt x="532" y="2578"/>
                    <a:pt x="533" y="2578"/>
                    <a:pt x="534" y="2577"/>
                  </a:cubicBezTo>
                  <a:cubicBezTo>
                    <a:pt x="535" y="2577"/>
                    <a:pt x="537" y="2576"/>
                    <a:pt x="538" y="2575"/>
                  </a:cubicBezTo>
                  <a:cubicBezTo>
                    <a:pt x="539" y="2575"/>
                    <a:pt x="540" y="2574"/>
                    <a:pt x="542" y="2574"/>
                  </a:cubicBezTo>
                  <a:cubicBezTo>
                    <a:pt x="543" y="2573"/>
                    <a:pt x="544" y="2573"/>
                    <a:pt x="546" y="2572"/>
                  </a:cubicBezTo>
                  <a:cubicBezTo>
                    <a:pt x="551" y="2569"/>
                    <a:pt x="556" y="2566"/>
                    <a:pt x="561" y="2563"/>
                  </a:cubicBezTo>
                  <a:cubicBezTo>
                    <a:pt x="566" y="2560"/>
                    <a:pt x="571" y="2556"/>
                    <a:pt x="576" y="2553"/>
                  </a:cubicBezTo>
                  <a:cubicBezTo>
                    <a:pt x="581" y="2549"/>
                    <a:pt x="586" y="2545"/>
                    <a:pt x="590" y="2540"/>
                  </a:cubicBezTo>
                  <a:cubicBezTo>
                    <a:pt x="595" y="2536"/>
                    <a:pt x="599" y="2532"/>
                    <a:pt x="602" y="2528"/>
                  </a:cubicBezTo>
                  <a:cubicBezTo>
                    <a:pt x="603" y="2527"/>
                    <a:pt x="604" y="2526"/>
                    <a:pt x="605" y="2524"/>
                  </a:cubicBezTo>
                  <a:cubicBezTo>
                    <a:pt x="606" y="2523"/>
                    <a:pt x="607" y="2522"/>
                    <a:pt x="608" y="2521"/>
                  </a:cubicBezTo>
                  <a:cubicBezTo>
                    <a:pt x="609" y="2520"/>
                    <a:pt x="610" y="2519"/>
                    <a:pt x="610" y="2518"/>
                  </a:cubicBezTo>
                  <a:cubicBezTo>
                    <a:pt x="611" y="2517"/>
                    <a:pt x="612" y="2516"/>
                    <a:pt x="613" y="2515"/>
                  </a:cubicBezTo>
                  <a:cubicBezTo>
                    <a:pt x="614" y="2513"/>
                    <a:pt x="616" y="2510"/>
                    <a:pt x="617" y="2508"/>
                  </a:cubicBezTo>
                  <a:cubicBezTo>
                    <a:pt x="618" y="2507"/>
                    <a:pt x="619" y="2506"/>
                    <a:pt x="619" y="2505"/>
                  </a:cubicBezTo>
                  <a:cubicBezTo>
                    <a:pt x="620" y="2504"/>
                    <a:pt x="620" y="2503"/>
                    <a:pt x="621" y="2502"/>
                  </a:cubicBezTo>
                  <a:cubicBezTo>
                    <a:pt x="622" y="2500"/>
                    <a:pt x="623" y="2499"/>
                    <a:pt x="624" y="2497"/>
                  </a:cubicBezTo>
                  <a:cubicBezTo>
                    <a:pt x="625" y="2495"/>
                    <a:pt x="626" y="2493"/>
                    <a:pt x="627" y="2491"/>
                  </a:cubicBezTo>
                  <a:cubicBezTo>
                    <a:pt x="628" y="2490"/>
                    <a:pt x="629" y="2488"/>
                    <a:pt x="629" y="2487"/>
                  </a:cubicBezTo>
                  <a:cubicBezTo>
                    <a:pt x="630" y="2486"/>
                    <a:pt x="630" y="2486"/>
                    <a:pt x="630" y="2486"/>
                  </a:cubicBezTo>
                  <a:cubicBezTo>
                    <a:pt x="646" y="2473"/>
                    <a:pt x="660" y="2457"/>
                    <a:pt x="677" y="2441"/>
                  </a:cubicBezTo>
                  <a:cubicBezTo>
                    <a:pt x="684" y="2447"/>
                    <a:pt x="689" y="2456"/>
                    <a:pt x="691" y="2465"/>
                  </a:cubicBezTo>
                  <a:cubicBezTo>
                    <a:pt x="691" y="2466"/>
                    <a:pt x="692" y="2467"/>
                    <a:pt x="692" y="2468"/>
                  </a:cubicBezTo>
                  <a:cubicBezTo>
                    <a:pt x="691" y="2469"/>
                    <a:pt x="691" y="2471"/>
                    <a:pt x="691" y="2472"/>
                  </a:cubicBezTo>
                  <a:cubicBezTo>
                    <a:pt x="691" y="2473"/>
                    <a:pt x="691" y="2475"/>
                    <a:pt x="691" y="2476"/>
                  </a:cubicBezTo>
                  <a:cubicBezTo>
                    <a:pt x="691" y="2477"/>
                    <a:pt x="691" y="2478"/>
                    <a:pt x="691" y="2478"/>
                  </a:cubicBezTo>
                  <a:cubicBezTo>
                    <a:pt x="691" y="2479"/>
                    <a:pt x="690" y="2480"/>
                    <a:pt x="690" y="2480"/>
                  </a:cubicBezTo>
                  <a:cubicBezTo>
                    <a:pt x="690" y="2481"/>
                    <a:pt x="689" y="2482"/>
                    <a:pt x="689" y="2483"/>
                  </a:cubicBezTo>
                  <a:cubicBezTo>
                    <a:pt x="689" y="2483"/>
                    <a:pt x="689" y="2484"/>
                    <a:pt x="688" y="2485"/>
                  </a:cubicBezTo>
                  <a:cubicBezTo>
                    <a:pt x="688" y="2486"/>
                    <a:pt x="687" y="2488"/>
                    <a:pt x="686" y="2489"/>
                  </a:cubicBezTo>
                  <a:cubicBezTo>
                    <a:pt x="685" y="2491"/>
                    <a:pt x="685" y="2493"/>
                    <a:pt x="684" y="2494"/>
                  </a:cubicBezTo>
                  <a:cubicBezTo>
                    <a:pt x="683" y="2495"/>
                    <a:pt x="683" y="2496"/>
                    <a:pt x="682" y="2497"/>
                  </a:cubicBezTo>
                  <a:cubicBezTo>
                    <a:pt x="682" y="2497"/>
                    <a:pt x="682" y="2498"/>
                    <a:pt x="681" y="2499"/>
                  </a:cubicBezTo>
                  <a:cubicBezTo>
                    <a:pt x="679" y="2502"/>
                    <a:pt x="678" y="2505"/>
                    <a:pt x="676" y="2509"/>
                  </a:cubicBezTo>
                  <a:cubicBezTo>
                    <a:pt x="674" y="2512"/>
                    <a:pt x="672" y="2515"/>
                    <a:pt x="670" y="2519"/>
                  </a:cubicBezTo>
                  <a:cubicBezTo>
                    <a:pt x="670" y="2521"/>
                    <a:pt x="669" y="2522"/>
                    <a:pt x="668" y="2524"/>
                  </a:cubicBezTo>
                  <a:cubicBezTo>
                    <a:pt x="667" y="2526"/>
                    <a:pt x="666" y="2527"/>
                    <a:pt x="666" y="2529"/>
                  </a:cubicBezTo>
                  <a:cubicBezTo>
                    <a:pt x="664" y="2532"/>
                    <a:pt x="663" y="2536"/>
                    <a:pt x="662" y="2539"/>
                  </a:cubicBezTo>
                  <a:cubicBezTo>
                    <a:pt x="661" y="2542"/>
                    <a:pt x="660" y="2545"/>
                    <a:pt x="659" y="2548"/>
                  </a:cubicBezTo>
                  <a:cubicBezTo>
                    <a:pt x="659" y="2549"/>
                    <a:pt x="659" y="2551"/>
                    <a:pt x="659" y="2552"/>
                  </a:cubicBezTo>
                  <a:cubicBezTo>
                    <a:pt x="659" y="2554"/>
                    <a:pt x="659" y="2555"/>
                    <a:pt x="659" y="2556"/>
                  </a:cubicBezTo>
                  <a:cubicBezTo>
                    <a:pt x="659" y="2557"/>
                    <a:pt x="659" y="2558"/>
                    <a:pt x="659" y="2559"/>
                  </a:cubicBezTo>
                  <a:cubicBezTo>
                    <a:pt x="659" y="2560"/>
                    <a:pt x="659" y="2561"/>
                    <a:pt x="659" y="2562"/>
                  </a:cubicBezTo>
                  <a:cubicBezTo>
                    <a:pt x="659" y="2564"/>
                    <a:pt x="659" y="2565"/>
                    <a:pt x="659" y="2566"/>
                  </a:cubicBezTo>
                  <a:cubicBezTo>
                    <a:pt x="660" y="2567"/>
                    <a:pt x="660" y="2567"/>
                    <a:pt x="660" y="2567"/>
                  </a:cubicBezTo>
                  <a:cubicBezTo>
                    <a:pt x="660" y="2567"/>
                    <a:pt x="660" y="2567"/>
                    <a:pt x="660" y="2566"/>
                  </a:cubicBezTo>
                  <a:cubicBezTo>
                    <a:pt x="660" y="2565"/>
                    <a:pt x="660" y="2564"/>
                    <a:pt x="660" y="2562"/>
                  </a:cubicBezTo>
                  <a:cubicBezTo>
                    <a:pt x="661" y="2561"/>
                    <a:pt x="661" y="2561"/>
                    <a:pt x="661" y="2560"/>
                  </a:cubicBezTo>
                  <a:cubicBezTo>
                    <a:pt x="661" y="2559"/>
                    <a:pt x="661" y="2558"/>
                    <a:pt x="662" y="2556"/>
                  </a:cubicBezTo>
                  <a:cubicBezTo>
                    <a:pt x="662" y="2555"/>
                    <a:pt x="662" y="2554"/>
                    <a:pt x="663" y="2553"/>
                  </a:cubicBezTo>
                  <a:cubicBezTo>
                    <a:pt x="663" y="2552"/>
                    <a:pt x="663" y="2550"/>
                    <a:pt x="664" y="2549"/>
                  </a:cubicBezTo>
                  <a:cubicBezTo>
                    <a:pt x="665" y="2547"/>
                    <a:pt x="666" y="2544"/>
                    <a:pt x="667" y="2541"/>
                  </a:cubicBezTo>
                  <a:cubicBezTo>
                    <a:pt x="669" y="2538"/>
                    <a:pt x="670" y="2535"/>
                    <a:pt x="672" y="2532"/>
                  </a:cubicBezTo>
                  <a:cubicBezTo>
                    <a:pt x="674" y="2529"/>
                    <a:pt x="675" y="2526"/>
                    <a:pt x="677" y="2522"/>
                  </a:cubicBezTo>
                  <a:cubicBezTo>
                    <a:pt x="679" y="2519"/>
                    <a:pt x="681" y="2516"/>
                    <a:pt x="683" y="2513"/>
                  </a:cubicBezTo>
                  <a:cubicBezTo>
                    <a:pt x="685" y="2509"/>
                    <a:pt x="686" y="2506"/>
                    <a:pt x="688" y="2502"/>
                  </a:cubicBezTo>
                  <a:cubicBezTo>
                    <a:pt x="689" y="2501"/>
                    <a:pt x="690" y="2499"/>
                    <a:pt x="690" y="2497"/>
                  </a:cubicBezTo>
                  <a:cubicBezTo>
                    <a:pt x="690" y="2503"/>
                    <a:pt x="690" y="2508"/>
                    <a:pt x="689" y="2513"/>
                  </a:cubicBezTo>
                  <a:cubicBezTo>
                    <a:pt x="688" y="2519"/>
                    <a:pt x="688" y="2524"/>
                    <a:pt x="687" y="2530"/>
                  </a:cubicBezTo>
                  <a:cubicBezTo>
                    <a:pt x="687" y="2531"/>
                    <a:pt x="687" y="2533"/>
                    <a:pt x="687" y="2534"/>
                  </a:cubicBezTo>
                  <a:cubicBezTo>
                    <a:pt x="686" y="2535"/>
                    <a:pt x="686" y="2537"/>
                    <a:pt x="686" y="2538"/>
                  </a:cubicBezTo>
                  <a:cubicBezTo>
                    <a:pt x="685" y="2541"/>
                    <a:pt x="685" y="2544"/>
                    <a:pt x="685" y="2546"/>
                  </a:cubicBezTo>
                  <a:cubicBezTo>
                    <a:pt x="684" y="2549"/>
                    <a:pt x="684" y="2551"/>
                    <a:pt x="683" y="2554"/>
                  </a:cubicBezTo>
                  <a:cubicBezTo>
                    <a:pt x="683" y="2555"/>
                    <a:pt x="683" y="2556"/>
                    <a:pt x="683" y="2558"/>
                  </a:cubicBezTo>
                  <a:cubicBezTo>
                    <a:pt x="682" y="2559"/>
                    <a:pt x="682" y="2560"/>
                    <a:pt x="682" y="2561"/>
                  </a:cubicBezTo>
                  <a:cubicBezTo>
                    <a:pt x="681" y="2564"/>
                    <a:pt x="681" y="2566"/>
                    <a:pt x="680" y="2568"/>
                  </a:cubicBezTo>
                  <a:cubicBezTo>
                    <a:pt x="680" y="2571"/>
                    <a:pt x="679" y="2573"/>
                    <a:pt x="679" y="2575"/>
                  </a:cubicBezTo>
                  <a:cubicBezTo>
                    <a:pt x="678" y="2577"/>
                    <a:pt x="678" y="2579"/>
                    <a:pt x="678" y="2581"/>
                  </a:cubicBezTo>
                  <a:cubicBezTo>
                    <a:pt x="677" y="2583"/>
                    <a:pt x="677" y="2585"/>
                    <a:pt x="676" y="2586"/>
                  </a:cubicBezTo>
                  <a:cubicBezTo>
                    <a:pt x="676" y="2588"/>
                    <a:pt x="675" y="2590"/>
                    <a:pt x="675" y="2591"/>
                  </a:cubicBezTo>
                  <a:cubicBezTo>
                    <a:pt x="675" y="2592"/>
                    <a:pt x="674" y="2594"/>
                    <a:pt x="674" y="2595"/>
                  </a:cubicBezTo>
                  <a:cubicBezTo>
                    <a:pt x="673" y="2597"/>
                    <a:pt x="673" y="2599"/>
                    <a:pt x="673" y="2601"/>
                  </a:cubicBezTo>
                  <a:cubicBezTo>
                    <a:pt x="672" y="2602"/>
                    <a:pt x="672" y="2603"/>
                    <a:pt x="672" y="2603"/>
                  </a:cubicBezTo>
                  <a:cubicBezTo>
                    <a:pt x="672" y="2603"/>
                    <a:pt x="672" y="2602"/>
                    <a:pt x="673" y="2601"/>
                  </a:cubicBezTo>
                  <a:cubicBezTo>
                    <a:pt x="674" y="2600"/>
                    <a:pt x="674" y="2598"/>
                    <a:pt x="676" y="2596"/>
                  </a:cubicBezTo>
                  <a:cubicBezTo>
                    <a:pt x="676" y="2594"/>
                    <a:pt x="677" y="2593"/>
                    <a:pt x="677" y="2592"/>
                  </a:cubicBezTo>
                  <a:cubicBezTo>
                    <a:pt x="678" y="2590"/>
                    <a:pt x="678" y="2589"/>
                    <a:pt x="679" y="2587"/>
                  </a:cubicBezTo>
                  <a:cubicBezTo>
                    <a:pt x="680" y="2586"/>
                    <a:pt x="681" y="2584"/>
                    <a:pt x="681" y="2582"/>
                  </a:cubicBezTo>
                  <a:cubicBezTo>
                    <a:pt x="682" y="2580"/>
                    <a:pt x="683" y="2578"/>
                    <a:pt x="683" y="2576"/>
                  </a:cubicBezTo>
                  <a:cubicBezTo>
                    <a:pt x="684" y="2574"/>
                    <a:pt x="685" y="2572"/>
                    <a:pt x="686" y="2570"/>
                  </a:cubicBezTo>
                  <a:cubicBezTo>
                    <a:pt x="686" y="2567"/>
                    <a:pt x="687" y="2565"/>
                    <a:pt x="688" y="2563"/>
                  </a:cubicBezTo>
                  <a:cubicBezTo>
                    <a:pt x="688" y="2562"/>
                    <a:pt x="688" y="2560"/>
                    <a:pt x="689" y="2559"/>
                  </a:cubicBezTo>
                  <a:cubicBezTo>
                    <a:pt x="689" y="2558"/>
                    <a:pt x="689" y="2557"/>
                    <a:pt x="690" y="2555"/>
                  </a:cubicBezTo>
                  <a:cubicBezTo>
                    <a:pt x="690" y="2553"/>
                    <a:pt x="691" y="2550"/>
                    <a:pt x="692" y="2548"/>
                  </a:cubicBezTo>
                  <a:cubicBezTo>
                    <a:pt x="693" y="2542"/>
                    <a:pt x="694" y="2537"/>
                    <a:pt x="695" y="2531"/>
                  </a:cubicBezTo>
                  <a:cubicBezTo>
                    <a:pt x="696" y="2525"/>
                    <a:pt x="696" y="2520"/>
                    <a:pt x="697" y="2514"/>
                  </a:cubicBezTo>
                  <a:cubicBezTo>
                    <a:pt x="697" y="2508"/>
                    <a:pt x="698" y="2502"/>
                    <a:pt x="698" y="2497"/>
                  </a:cubicBezTo>
                  <a:cubicBezTo>
                    <a:pt x="698" y="2491"/>
                    <a:pt x="698" y="2485"/>
                    <a:pt x="698" y="2480"/>
                  </a:cubicBezTo>
                  <a:cubicBezTo>
                    <a:pt x="698" y="2477"/>
                    <a:pt x="698" y="2474"/>
                    <a:pt x="698" y="2472"/>
                  </a:cubicBezTo>
                  <a:cubicBezTo>
                    <a:pt x="698" y="2471"/>
                    <a:pt x="698" y="2470"/>
                    <a:pt x="698" y="2469"/>
                  </a:cubicBezTo>
                  <a:cubicBezTo>
                    <a:pt x="699" y="2460"/>
                    <a:pt x="699" y="2452"/>
                    <a:pt x="699" y="2444"/>
                  </a:cubicBezTo>
                  <a:cubicBezTo>
                    <a:pt x="700" y="2447"/>
                    <a:pt x="702" y="2451"/>
                    <a:pt x="703" y="2454"/>
                  </a:cubicBezTo>
                  <a:cubicBezTo>
                    <a:pt x="705" y="2460"/>
                    <a:pt x="707" y="2466"/>
                    <a:pt x="709" y="2472"/>
                  </a:cubicBezTo>
                  <a:cubicBezTo>
                    <a:pt x="711" y="2478"/>
                    <a:pt x="712" y="2483"/>
                    <a:pt x="714" y="2489"/>
                  </a:cubicBezTo>
                  <a:cubicBezTo>
                    <a:pt x="715" y="2494"/>
                    <a:pt x="717" y="2499"/>
                    <a:pt x="718" y="2504"/>
                  </a:cubicBezTo>
                  <a:cubicBezTo>
                    <a:pt x="718" y="2506"/>
                    <a:pt x="718" y="2508"/>
                    <a:pt x="719" y="2511"/>
                  </a:cubicBezTo>
                  <a:cubicBezTo>
                    <a:pt x="719" y="2513"/>
                    <a:pt x="720" y="2515"/>
                    <a:pt x="720" y="2517"/>
                  </a:cubicBezTo>
                  <a:cubicBezTo>
                    <a:pt x="720" y="2519"/>
                    <a:pt x="720" y="2521"/>
                    <a:pt x="720" y="2522"/>
                  </a:cubicBezTo>
                  <a:cubicBezTo>
                    <a:pt x="721" y="2524"/>
                    <a:pt x="721" y="2525"/>
                    <a:pt x="721" y="2527"/>
                  </a:cubicBezTo>
                  <a:cubicBezTo>
                    <a:pt x="721" y="2530"/>
                    <a:pt x="721" y="2532"/>
                    <a:pt x="721" y="2534"/>
                  </a:cubicBezTo>
                  <a:cubicBezTo>
                    <a:pt x="721" y="2535"/>
                    <a:pt x="721" y="2536"/>
                    <a:pt x="721" y="2536"/>
                  </a:cubicBezTo>
                  <a:cubicBezTo>
                    <a:pt x="721" y="2536"/>
                    <a:pt x="721" y="2535"/>
                    <a:pt x="721" y="2534"/>
                  </a:cubicBezTo>
                  <a:cubicBezTo>
                    <a:pt x="722" y="2533"/>
                    <a:pt x="722" y="2532"/>
                    <a:pt x="722" y="2531"/>
                  </a:cubicBezTo>
                  <a:cubicBezTo>
                    <a:pt x="722" y="2530"/>
                    <a:pt x="722" y="2530"/>
                    <a:pt x="722" y="2529"/>
                  </a:cubicBezTo>
                  <a:cubicBezTo>
                    <a:pt x="722" y="2528"/>
                    <a:pt x="722" y="2528"/>
                    <a:pt x="722" y="2527"/>
                  </a:cubicBezTo>
                  <a:cubicBezTo>
                    <a:pt x="722" y="2526"/>
                    <a:pt x="723" y="2524"/>
                    <a:pt x="723" y="2522"/>
                  </a:cubicBezTo>
                  <a:cubicBezTo>
                    <a:pt x="723" y="2520"/>
                    <a:pt x="723" y="2519"/>
                    <a:pt x="723" y="2517"/>
                  </a:cubicBezTo>
                  <a:cubicBezTo>
                    <a:pt x="723" y="2515"/>
                    <a:pt x="723" y="2512"/>
                    <a:pt x="723" y="2510"/>
                  </a:cubicBezTo>
                  <a:cubicBezTo>
                    <a:pt x="723" y="2508"/>
                    <a:pt x="722" y="2506"/>
                    <a:pt x="722" y="2503"/>
                  </a:cubicBezTo>
                  <a:cubicBezTo>
                    <a:pt x="722" y="2502"/>
                    <a:pt x="722" y="2501"/>
                    <a:pt x="722" y="2499"/>
                  </a:cubicBezTo>
                  <a:cubicBezTo>
                    <a:pt x="721" y="2498"/>
                    <a:pt x="721" y="2497"/>
                    <a:pt x="721" y="2495"/>
                  </a:cubicBezTo>
                  <a:cubicBezTo>
                    <a:pt x="721" y="2493"/>
                    <a:pt x="720" y="2490"/>
                    <a:pt x="720" y="2487"/>
                  </a:cubicBezTo>
                  <a:cubicBezTo>
                    <a:pt x="718" y="2482"/>
                    <a:pt x="717" y="2476"/>
                    <a:pt x="715" y="2470"/>
                  </a:cubicBezTo>
                  <a:cubicBezTo>
                    <a:pt x="715" y="2467"/>
                    <a:pt x="714" y="2464"/>
                    <a:pt x="713" y="2461"/>
                  </a:cubicBezTo>
                  <a:cubicBezTo>
                    <a:pt x="712" y="2458"/>
                    <a:pt x="711" y="2455"/>
                    <a:pt x="710" y="2452"/>
                  </a:cubicBezTo>
                  <a:cubicBezTo>
                    <a:pt x="708" y="2446"/>
                    <a:pt x="706" y="2440"/>
                    <a:pt x="704" y="2433"/>
                  </a:cubicBezTo>
                  <a:cubicBezTo>
                    <a:pt x="702" y="2427"/>
                    <a:pt x="701" y="2421"/>
                    <a:pt x="699" y="2415"/>
                  </a:cubicBezTo>
                  <a:cubicBezTo>
                    <a:pt x="699" y="2414"/>
                    <a:pt x="699" y="2413"/>
                    <a:pt x="699" y="2413"/>
                  </a:cubicBezTo>
                  <a:cubicBezTo>
                    <a:pt x="699" y="2404"/>
                    <a:pt x="699" y="2394"/>
                    <a:pt x="700" y="2382"/>
                  </a:cubicBezTo>
                  <a:cubicBezTo>
                    <a:pt x="700" y="2375"/>
                    <a:pt x="701" y="2367"/>
                    <a:pt x="702" y="2360"/>
                  </a:cubicBezTo>
                  <a:cubicBezTo>
                    <a:pt x="703" y="2362"/>
                    <a:pt x="704" y="2364"/>
                    <a:pt x="704" y="2366"/>
                  </a:cubicBezTo>
                  <a:cubicBezTo>
                    <a:pt x="707" y="2373"/>
                    <a:pt x="710" y="2379"/>
                    <a:pt x="713" y="2385"/>
                  </a:cubicBezTo>
                  <a:cubicBezTo>
                    <a:pt x="715" y="2389"/>
                    <a:pt x="717" y="2392"/>
                    <a:pt x="719" y="2395"/>
                  </a:cubicBezTo>
                  <a:cubicBezTo>
                    <a:pt x="721" y="2398"/>
                    <a:pt x="723" y="2401"/>
                    <a:pt x="725" y="2404"/>
                  </a:cubicBezTo>
                  <a:cubicBezTo>
                    <a:pt x="729" y="2411"/>
                    <a:pt x="733" y="2417"/>
                    <a:pt x="737" y="2423"/>
                  </a:cubicBezTo>
                  <a:cubicBezTo>
                    <a:pt x="742" y="2429"/>
                    <a:pt x="746" y="2435"/>
                    <a:pt x="750" y="2441"/>
                  </a:cubicBezTo>
                  <a:cubicBezTo>
                    <a:pt x="752" y="2445"/>
                    <a:pt x="755" y="2448"/>
                    <a:pt x="757" y="2450"/>
                  </a:cubicBezTo>
                  <a:cubicBezTo>
                    <a:pt x="759" y="2453"/>
                    <a:pt x="761" y="2456"/>
                    <a:pt x="763" y="2459"/>
                  </a:cubicBezTo>
                  <a:cubicBezTo>
                    <a:pt x="765" y="2462"/>
                    <a:pt x="767" y="2465"/>
                    <a:pt x="768" y="2468"/>
                  </a:cubicBezTo>
                  <a:cubicBezTo>
                    <a:pt x="769" y="2469"/>
                    <a:pt x="769" y="2471"/>
                    <a:pt x="770" y="2472"/>
                  </a:cubicBezTo>
                  <a:cubicBezTo>
                    <a:pt x="770" y="2473"/>
                    <a:pt x="770" y="2474"/>
                    <a:pt x="770" y="2474"/>
                  </a:cubicBezTo>
                  <a:cubicBezTo>
                    <a:pt x="770" y="2475"/>
                    <a:pt x="771" y="2476"/>
                    <a:pt x="771" y="2477"/>
                  </a:cubicBezTo>
                  <a:cubicBezTo>
                    <a:pt x="772" y="2483"/>
                    <a:pt x="773" y="2489"/>
                    <a:pt x="775" y="2495"/>
                  </a:cubicBezTo>
                  <a:cubicBezTo>
                    <a:pt x="775" y="2495"/>
                    <a:pt x="775" y="2495"/>
                    <a:pt x="775" y="2496"/>
                  </a:cubicBezTo>
                  <a:cubicBezTo>
                    <a:pt x="775" y="2496"/>
                    <a:pt x="775" y="2496"/>
                    <a:pt x="776" y="2497"/>
                  </a:cubicBezTo>
                  <a:cubicBezTo>
                    <a:pt x="776" y="2498"/>
                    <a:pt x="776" y="2498"/>
                    <a:pt x="776" y="2499"/>
                  </a:cubicBezTo>
                  <a:cubicBezTo>
                    <a:pt x="777" y="2499"/>
                    <a:pt x="777" y="2500"/>
                    <a:pt x="777" y="2501"/>
                  </a:cubicBezTo>
                  <a:cubicBezTo>
                    <a:pt x="778" y="2501"/>
                    <a:pt x="778" y="2502"/>
                    <a:pt x="779" y="2502"/>
                  </a:cubicBezTo>
                  <a:cubicBezTo>
                    <a:pt x="780" y="2505"/>
                    <a:pt x="782" y="2507"/>
                    <a:pt x="783" y="2508"/>
                  </a:cubicBezTo>
                  <a:cubicBezTo>
                    <a:pt x="787" y="2512"/>
                    <a:pt x="790" y="2514"/>
                    <a:pt x="793" y="2516"/>
                  </a:cubicBezTo>
                  <a:cubicBezTo>
                    <a:pt x="796" y="2517"/>
                    <a:pt x="799" y="2518"/>
                    <a:pt x="800" y="2519"/>
                  </a:cubicBezTo>
                  <a:cubicBezTo>
                    <a:pt x="801" y="2519"/>
                    <a:pt x="802" y="2519"/>
                    <a:pt x="802" y="2519"/>
                  </a:cubicBezTo>
                  <a:cubicBezTo>
                    <a:pt x="803" y="2519"/>
                    <a:pt x="803" y="2519"/>
                    <a:pt x="803" y="2519"/>
                  </a:cubicBezTo>
                  <a:cubicBezTo>
                    <a:pt x="803" y="2519"/>
                    <a:pt x="802" y="2519"/>
                    <a:pt x="801" y="2518"/>
                  </a:cubicBezTo>
                  <a:cubicBezTo>
                    <a:pt x="799" y="2518"/>
                    <a:pt x="797" y="2516"/>
                    <a:pt x="794" y="2514"/>
                  </a:cubicBezTo>
                  <a:cubicBezTo>
                    <a:pt x="791" y="2513"/>
                    <a:pt x="788" y="2510"/>
                    <a:pt x="786" y="2506"/>
                  </a:cubicBezTo>
                  <a:cubicBezTo>
                    <a:pt x="783" y="2503"/>
                    <a:pt x="780" y="2499"/>
                    <a:pt x="779" y="2493"/>
                  </a:cubicBezTo>
                  <a:cubicBezTo>
                    <a:pt x="778" y="2488"/>
                    <a:pt x="778" y="2482"/>
                    <a:pt x="777" y="2476"/>
                  </a:cubicBezTo>
                  <a:cubicBezTo>
                    <a:pt x="776" y="2475"/>
                    <a:pt x="776" y="2474"/>
                    <a:pt x="776" y="2473"/>
                  </a:cubicBezTo>
                  <a:cubicBezTo>
                    <a:pt x="776" y="2472"/>
                    <a:pt x="776" y="2471"/>
                    <a:pt x="776" y="2470"/>
                  </a:cubicBezTo>
                  <a:cubicBezTo>
                    <a:pt x="775" y="2469"/>
                    <a:pt x="775" y="2467"/>
                    <a:pt x="774" y="2465"/>
                  </a:cubicBezTo>
                  <a:cubicBezTo>
                    <a:pt x="773" y="2462"/>
                    <a:pt x="771" y="2459"/>
                    <a:pt x="769" y="2455"/>
                  </a:cubicBezTo>
                  <a:cubicBezTo>
                    <a:pt x="767" y="2452"/>
                    <a:pt x="765" y="2449"/>
                    <a:pt x="763" y="2446"/>
                  </a:cubicBezTo>
                  <a:cubicBezTo>
                    <a:pt x="762" y="2445"/>
                    <a:pt x="761" y="2444"/>
                    <a:pt x="761" y="2443"/>
                  </a:cubicBezTo>
                  <a:cubicBezTo>
                    <a:pt x="762" y="2444"/>
                    <a:pt x="762" y="2444"/>
                    <a:pt x="763" y="2445"/>
                  </a:cubicBezTo>
                  <a:cubicBezTo>
                    <a:pt x="766" y="2446"/>
                    <a:pt x="768" y="2447"/>
                    <a:pt x="771" y="2448"/>
                  </a:cubicBezTo>
                  <a:cubicBezTo>
                    <a:pt x="772" y="2449"/>
                    <a:pt x="774" y="2450"/>
                    <a:pt x="775" y="2450"/>
                  </a:cubicBezTo>
                  <a:cubicBezTo>
                    <a:pt x="776" y="2451"/>
                    <a:pt x="778" y="2451"/>
                    <a:pt x="779" y="2452"/>
                  </a:cubicBezTo>
                  <a:cubicBezTo>
                    <a:pt x="782" y="2453"/>
                    <a:pt x="785" y="2454"/>
                    <a:pt x="788" y="2455"/>
                  </a:cubicBezTo>
                  <a:cubicBezTo>
                    <a:pt x="789" y="2455"/>
                    <a:pt x="791" y="2456"/>
                    <a:pt x="792" y="2457"/>
                  </a:cubicBezTo>
                  <a:cubicBezTo>
                    <a:pt x="793" y="2457"/>
                    <a:pt x="794" y="2458"/>
                    <a:pt x="796" y="2458"/>
                  </a:cubicBezTo>
                  <a:cubicBezTo>
                    <a:pt x="798" y="2460"/>
                    <a:pt x="801" y="2461"/>
                    <a:pt x="803" y="2462"/>
                  </a:cubicBezTo>
                  <a:cubicBezTo>
                    <a:pt x="804" y="2463"/>
                    <a:pt x="805" y="2464"/>
                    <a:pt x="806" y="2464"/>
                  </a:cubicBezTo>
                  <a:cubicBezTo>
                    <a:pt x="808" y="2465"/>
                    <a:pt x="809" y="2466"/>
                    <a:pt x="810" y="2466"/>
                  </a:cubicBezTo>
                  <a:cubicBezTo>
                    <a:pt x="810" y="2467"/>
                    <a:pt x="811" y="2467"/>
                    <a:pt x="811" y="2467"/>
                  </a:cubicBezTo>
                  <a:cubicBezTo>
                    <a:pt x="811" y="2468"/>
                    <a:pt x="812" y="2468"/>
                    <a:pt x="812" y="2469"/>
                  </a:cubicBezTo>
                  <a:cubicBezTo>
                    <a:pt x="813" y="2469"/>
                    <a:pt x="814" y="2470"/>
                    <a:pt x="815" y="2471"/>
                  </a:cubicBezTo>
                  <a:cubicBezTo>
                    <a:pt x="816" y="2472"/>
                    <a:pt x="816" y="2472"/>
                    <a:pt x="817" y="2473"/>
                  </a:cubicBezTo>
                  <a:cubicBezTo>
                    <a:pt x="817" y="2474"/>
                    <a:pt x="818" y="2475"/>
                    <a:pt x="819" y="2475"/>
                  </a:cubicBezTo>
                  <a:cubicBezTo>
                    <a:pt x="819" y="2476"/>
                    <a:pt x="819" y="2477"/>
                    <a:pt x="820" y="2478"/>
                  </a:cubicBezTo>
                  <a:cubicBezTo>
                    <a:pt x="820" y="2478"/>
                    <a:pt x="820" y="2478"/>
                    <a:pt x="820" y="2479"/>
                  </a:cubicBezTo>
                  <a:cubicBezTo>
                    <a:pt x="821" y="2479"/>
                    <a:pt x="821" y="2479"/>
                    <a:pt x="821" y="2479"/>
                  </a:cubicBezTo>
                  <a:cubicBezTo>
                    <a:pt x="821" y="2481"/>
                    <a:pt x="822" y="2482"/>
                    <a:pt x="822" y="2482"/>
                  </a:cubicBezTo>
                  <a:cubicBezTo>
                    <a:pt x="822" y="2483"/>
                    <a:pt x="822" y="2483"/>
                    <a:pt x="822" y="2483"/>
                  </a:cubicBezTo>
                  <a:cubicBezTo>
                    <a:pt x="822" y="2483"/>
                    <a:pt x="822" y="2483"/>
                    <a:pt x="822" y="2482"/>
                  </a:cubicBezTo>
                  <a:cubicBezTo>
                    <a:pt x="822" y="2481"/>
                    <a:pt x="823" y="2480"/>
                    <a:pt x="822" y="2479"/>
                  </a:cubicBezTo>
                  <a:cubicBezTo>
                    <a:pt x="822" y="2478"/>
                    <a:pt x="822" y="2478"/>
                    <a:pt x="822" y="2477"/>
                  </a:cubicBezTo>
                  <a:cubicBezTo>
                    <a:pt x="822" y="2476"/>
                    <a:pt x="822" y="2475"/>
                    <a:pt x="821" y="2474"/>
                  </a:cubicBezTo>
                  <a:cubicBezTo>
                    <a:pt x="821" y="2473"/>
                    <a:pt x="821" y="2472"/>
                    <a:pt x="820" y="2471"/>
                  </a:cubicBezTo>
                  <a:cubicBezTo>
                    <a:pt x="820" y="2471"/>
                    <a:pt x="820" y="2470"/>
                    <a:pt x="819" y="2470"/>
                  </a:cubicBezTo>
                  <a:cubicBezTo>
                    <a:pt x="819" y="2469"/>
                    <a:pt x="819" y="2469"/>
                    <a:pt x="818" y="2468"/>
                  </a:cubicBezTo>
                  <a:cubicBezTo>
                    <a:pt x="818" y="2467"/>
                    <a:pt x="817" y="2466"/>
                    <a:pt x="816" y="2465"/>
                  </a:cubicBezTo>
                  <a:cubicBezTo>
                    <a:pt x="816" y="2464"/>
                    <a:pt x="815" y="2464"/>
                    <a:pt x="815" y="2463"/>
                  </a:cubicBezTo>
                  <a:cubicBezTo>
                    <a:pt x="814" y="2463"/>
                    <a:pt x="814" y="2462"/>
                    <a:pt x="814" y="2462"/>
                  </a:cubicBezTo>
                  <a:cubicBezTo>
                    <a:pt x="813" y="2461"/>
                    <a:pt x="813" y="2461"/>
                    <a:pt x="812" y="2460"/>
                  </a:cubicBezTo>
                  <a:cubicBezTo>
                    <a:pt x="812" y="2460"/>
                    <a:pt x="811" y="2459"/>
                    <a:pt x="810" y="2459"/>
                  </a:cubicBezTo>
                  <a:cubicBezTo>
                    <a:pt x="810" y="2459"/>
                    <a:pt x="809" y="2458"/>
                    <a:pt x="809" y="2458"/>
                  </a:cubicBezTo>
                  <a:cubicBezTo>
                    <a:pt x="808" y="2457"/>
                    <a:pt x="808" y="2457"/>
                    <a:pt x="807" y="2456"/>
                  </a:cubicBezTo>
                  <a:cubicBezTo>
                    <a:pt x="806" y="2456"/>
                    <a:pt x="806" y="2455"/>
                    <a:pt x="805" y="2455"/>
                  </a:cubicBezTo>
                  <a:cubicBezTo>
                    <a:pt x="804" y="2455"/>
                    <a:pt x="804" y="2454"/>
                    <a:pt x="803" y="2454"/>
                  </a:cubicBezTo>
                  <a:cubicBezTo>
                    <a:pt x="802" y="2453"/>
                    <a:pt x="800" y="2452"/>
                    <a:pt x="799" y="2451"/>
                  </a:cubicBezTo>
                  <a:cubicBezTo>
                    <a:pt x="798" y="2451"/>
                    <a:pt x="796" y="2450"/>
                    <a:pt x="795" y="2449"/>
                  </a:cubicBezTo>
                  <a:cubicBezTo>
                    <a:pt x="794" y="2449"/>
                    <a:pt x="793" y="2449"/>
                    <a:pt x="793" y="2448"/>
                  </a:cubicBezTo>
                  <a:cubicBezTo>
                    <a:pt x="790" y="2448"/>
                    <a:pt x="790" y="2448"/>
                    <a:pt x="790" y="2448"/>
                  </a:cubicBezTo>
                  <a:cubicBezTo>
                    <a:pt x="788" y="2447"/>
                    <a:pt x="785" y="2446"/>
                    <a:pt x="782" y="2445"/>
                  </a:cubicBezTo>
                  <a:cubicBezTo>
                    <a:pt x="779" y="2444"/>
                    <a:pt x="776" y="2443"/>
                    <a:pt x="774" y="2442"/>
                  </a:cubicBezTo>
                  <a:cubicBezTo>
                    <a:pt x="771" y="2441"/>
                    <a:pt x="768" y="2440"/>
                    <a:pt x="766" y="2439"/>
                  </a:cubicBezTo>
                  <a:cubicBezTo>
                    <a:pt x="764" y="2438"/>
                    <a:pt x="761" y="2437"/>
                    <a:pt x="759" y="2437"/>
                  </a:cubicBezTo>
                  <a:cubicBezTo>
                    <a:pt x="758" y="2436"/>
                    <a:pt x="758" y="2436"/>
                    <a:pt x="757" y="2435"/>
                  </a:cubicBezTo>
                  <a:cubicBezTo>
                    <a:pt x="756" y="2435"/>
                    <a:pt x="755" y="2434"/>
                    <a:pt x="755" y="2434"/>
                  </a:cubicBezTo>
                  <a:cubicBezTo>
                    <a:pt x="751" y="2429"/>
                    <a:pt x="747" y="2424"/>
                    <a:pt x="744" y="2418"/>
                  </a:cubicBezTo>
                  <a:cubicBezTo>
                    <a:pt x="740" y="2412"/>
                    <a:pt x="735" y="2406"/>
                    <a:pt x="731" y="2400"/>
                  </a:cubicBezTo>
                  <a:cubicBezTo>
                    <a:pt x="727" y="2394"/>
                    <a:pt x="723" y="2388"/>
                    <a:pt x="719" y="2382"/>
                  </a:cubicBezTo>
                  <a:cubicBezTo>
                    <a:pt x="716" y="2376"/>
                    <a:pt x="712" y="2370"/>
                    <a:pt x="710" y="2364"/>
                  </a:cubicBezTo>
                  <a:cubicBezTo>
                    <a:pt x="709" y="2363"/>
                    <a:pt x="709" y="2363"/>
                    <a:pt x="709" y="2363"/>
                  </a:cubicBezTo>
                  <a:cubicBezTo>
                    <a:pt x="709" y="2363"/>
                    <a:pt x="709" y="2362"/>
                    <a:pt x="709" y="2362"/>
                  </a:cubicBezTo>
                  <a:cubicBezTo>
                    <a:pt x="709" y="2361"/>
                    <a:pt x="708" y="2361"/>
                    <a:pt x="708" y="2360"/>
                  </a:cubicBezTo>
                  <a:cubicBezTo>
                    <a:pt x="708" y="2358"/>
                    <a:pt x="707" y="2357"/>
                    <a:pt x="707" y="2356"/>
                  </a:cubicBezTo>
                  <a:cubicBezTo>
                    <a:pt x="706" y="2353"/>
                    <a:pt x="705" y="2350"/>
                    <a:pt x="704" y="2348"/>
                  </a:cubicBezTo>
                  <a:cubicBezTo>
                    <a:pt x="709" y="2326"/>
                    <a:pt x="716" y="2302"/>
                    <a:pt x="726" y="2280"/>
                  </a:cubicBezTo>
                  <a:cubicBezTo>
                    <a:pt x="726" y="2285"/>
                    <a:pt x="726" y="2290"/>
                    <a:pt x="727" y="2294"/>
                  </a:cubicBezTo>
                  <a:cubicBezTo>
                    <a:pt x="727" y="2295"/>
                    <a:pt x="728" y="2296"/>
                    <a:pt x="728" y="2297"/>
                  </a:cubicBezTo>
                  <a:cubicBezTo>
                    <a:pt x="728" y="2297"/>
                    <a:pt x="728" y="2297"/>
                    <a:pt x="728" y="2297"/>
                  </a:cubicBezTo>
                  <a:cubicBezTo>
                    <a:pt x="728" y="2297"/>
                    <a:pt x="728" y="2297"/>
                    <a:pt x="728" y="2297"/>
                  </a:cubicBezTo>
                  <a:cubicBezTo>
                    <a:pt x="728" y="2297"/>
                    <a:pt x="728" y="2297"/>
                    <a:pt x="728" y="2297"/>
                  </a:cubicBezTo>
                  <a:cubicBezTo>
                    <a:pt x="728" y="2297"/>
                    <a:pt x="728" y="2297"/>
                    <a:pt x="728" y="2298"/>
                  </a:cubicBezTo>
                  <a:cubicBezTo>
                    <a:pt x="728" y="2298"/>
                    <a:pt x="728" y="2298"/>
                    <a:pt x="728" y="2298"/>
                  </a:cubicBezTo>
                  <a:cubicBezTo>
                    <a:pt x="728" y="2299"/>
                    <a:pt x="728" y="2299"/>
                    <a:pt x="728" y="2299"/>
                  </a:cubicBezTo>
                  <a:cubicBezTo>
                    <a:pt x="729" y="2300"/>
                    <a:pt x="729" y="2301"/>
                    <a:pt x="729" y="2302"/>
                  </a:cubicBezTo>
                  <a:cubicBezTo>
                    <a:pt x="730" y="2303"/>
                    <a:pt x="730" y="2304"/>
                    <a:pt x="730" y="2304"/>
                  </a:cubicBezTo>
                  <a:cubicBezTo>
                    <a:pt x="730" y="2305"/>
                    <a:pt x="731" y="2306"/>
                    <a:pt x="731" y="2306"/>
                  </a:cubicBezTo>
                  <a:cubicBezTo>
                    <a:pt x="731" y="2307"/>
                    <a:pt x="732" y="2308"/>
                    <a:pt x="732" y="2308"/>
                  </a:cubicBezTo>
                  <a:cubicBezTo>
                    <a:pt x="732" y="2309"/>
                    <a:pt x="732" y="2310"/>
                    <a:pt x="733" y="2310"/>
                  </a:cubicBezTo>
                  <a:cubicBezTo>
                    <a:pt x="735" y="2315"/>
                    <a:pt x="738" y="2320"/>
                    <a:pt x="741" y="2325"/>
                  </a:cubicBezTo>
                  <a:cubicBezTo>
                    <a:pt x="744" y="2330"/>
                    <a:pt x="747" y="2335"/>
                    <a:pt x="750" y="2339"/>
                  </a:cubicBezTo>
                  <a:cubicBezTo>
                    <a:pt x="751" y="2341"/>
                    <a:pt x="752" y="2343"/>
                    <a:pt x="753" y="2345"/>
                  </a:cubicBezTo>
                  <a:cubicBezTo>
                    <a:pt x="754" y="2346"/>
                    <a:pt x="754" y="2347"/>
                    <a:pt x="754" y="2348"/>
                  </a:cubicBezTo>
                  <a:cubicBezTo>
                    <a:pt x="754" y="2350"/>
                    <a:pt x="754" y="2352"/>
                    <a:pt x="754" y="2354"/>
                  </a:cubicBezTo>
                  <a:cubicBezTo>
                    <a:pt x="754" y="2355"/>
                    <a:pt x="754" y="2356"/>
                    <a:pt x="754" y="2357"/>
                  </a:cubicBezTo>
                  <a:cubicBezTo>
                    <a:pt x="754" y="2358"/>
                    <a:pt x="754" y="2359"/>
                    <a:pt x="754" y="2360"/>
                  </a:cubicBezTo>
                  <a:cubicBezTo>
                    <a:pt x="754" y="2362"/>
                    <a:pt x="755" y="2365"/>
                    <a:pt x="755" y="2367"/>
                  </a:cubicBezTo>
                  <a:cubicBezTo>
                    <a:pt x="755" y="2369"/>
                    <a:pt x="755" y="2371"/>
                    <a:pt x="755" y="2374"/>
                  </a:cubicBezTo>
                  <a:cubicBezTo>
                    <a:pt x="755" y="2376"/>
                    <a:pt x="755" y="2378"/>
                    <a:pt x="755" y="2381"/>
                  </a:cubicBezTo>
                  <a:cubicBezTo>
                    <a:pt x="755" y="2383"/>
                    <a:pt x="755" y="2385"/>
                    <a:pt x="755" y="2388"/>
                  </a:cubicBezTo>
                  <a:cubicBezTo>
                    <a:pt x="755" y="2389"/>
                    <a:pt x="755" y="2390"/>
                    <a:pt x="755" y="2391"/>
                  </a:cubicBezTo>
                  <a:cubicBezTo>
                    <a:pt x="755" y="2392"/>
                    <a:pt x="755" y="2393"/>
                    <a:pt x="755" y="2394"/>
                  </a:cubicBezTo>
                  <a:cubicBezTo>
                    <a:pt x="755" y="2396"/>
                    <a:pt x="755" y="2398"/>
                    <a:pt x="755" y="2400"/>
                  </a:cubicBezTo>
                  <a:cubicBezTo>
                    <a:pt x="755" y="2401"/>
                    <a:pt x="755" y="2401"/>
                    <a:pt x="755" y="2402"/>
                  </a:cubicBezTo>
                  <a:cubicBezTo>
                    <a:pt x="755" y="2403"/>
                    <a:pt x="754" y="2404"/>
                    <a:pt x="754" y="2405"/>
                  </a:cubicBezTo>
                  <a:cubicBezTo>
                    <a:pt x="754" y="2406"/>
                    <a:pt x="754" y="2407"/>
                    <a:pt x="754" y="2408"/>
                  </a:cubicBezTo>
                  <a:cubicBezTo>
                    <a:pt x="754" y="2409"/>
                    <a:pt x="754" y="2410"/>
                    <a:pt x="754" y="2411"/>
                  </a:cubicBezTo>
                  <a:cubicBezTo>
                    <a:pt x="754" y="2411"/>
                    <a:pt x="754" y="2412"/>
                    <a:pt x="754" y="2412"/>
                  </a:cubicBezTo>
                  <a:cubicBezTo>
                    <a:pt x="754" y="2412"/>
                    <a:pt x="755" y="2411"/>
                    <a:pt x="755" y="2411"/>
                  </a:cubicBezTo>
                  <a:cubicBezTo>
                    <a:pt x="755" y="2410"/>
                    <a:pt x="755" y="2410"/>
                    <a:pt x="756" y="2409"/>
                  </a:cubicBezTo>
                  <a:cubicBezTo>
                    <a:pt x="756" y="2408"/>
                    <a:pt x="757" y="2407"/>
                    <a:pt x="757" y="2405"/>
                  </a:cubicBezTo>
                  <a:cubicBezTo>
                    <a:pt x="758" y="2404"/>
                    <a:pt x="758" y="2404"/>
                    <a:pt x="758" y="2403"/>
                  </a:cubicBezTo>
                  <a:cubicBezTo>
                    <a:pt x="759" y="2402"/>
                    <a:pt x="759" y="2401"/>
                    <a:pt x="759" y="2400"/>
                  </a:cubicBezTo>
                  <a:cubicBezTo>
                    <a:pt x="759" y="2399"/>
                    <a:pt x="760" y="2399"/>
                    <a:pt x="760" y="2398"/>
                  </a:cubicBezTo>
                  <a:cubicBezTo>
                    <a:pt x="760" y="2397"/>
                    <a:pt x="760" y="2396"/>
                    <a:pt x="761" y="2395"/>
                  </a:cubicBezTo>
                  <a:cubicBezTo>
                    <a:pt x="761" y="2394"/>
                    <a:pt x="761" y="2393"/>
                    <a:pt x="761" y="2391"/>
                  </a:cubicBezTo>
                  <a:cubicBezTo>
                    <a:pt x="762" y="2390"/>
                    <a:pt x="762" y="2389"/>
                    <a:pt x="762" y="2388"/>
                  </a:cubicBezTo>
                  <a:cubicBezTo>
                    <a:pt x="762" y="2387"/>
                    <a:pt x="762" y="2386"/>
                    <a:pt x="762" y="2385"/>
                  </a:cubicBezTo>
                  <a:cubicBezTo>
                    <a:pt x="762" y="2383"/>
                    <a:pt x="763" y="2382"/>
                    <a:pt x="763" y="2381"/>
                  </a:cubicBezTo>
                  <a:cubicBezTo>
                    <a:pt x="763" y="2379"/>
                    <a:pt x="763" y="2376"/>
                    <a:pt x="763" y="2374"/>
                  </a:cubicBezTo>
                  <a:cubicBezTo>
                    <a:pt x="763" y="2371"/>
                    <a:pt x="763" y="2369"/>
                    <a:pt x="762" y="2366"/>
                  </a:cubicBezTo>
                  <a:cubicBezTo>
                    <a:pt x="762" y="2364"/>
                    <a:pt x="762" y="2362"/>
                    <a:pt x="761" y="2359"/>
                  </a:cubicBezTo>
                  <a:cubicBezTo>
                    <a:pt x="761" y="2358"/>
                    <a:pt x="761" y="2357"/>
                    <a:pt x="761" y="2356"/>
                  </a:cubicBezTo>
                  <a:cubicBezTo>
                    <a:pt x="762" y="2359"/>
                    <a:pt x="764" y="2362"/>
                    <a:pt x="766" y="2365"/>
                  </a:cubicBezTo>
                  <a:cubicBezTo>
                    <a:pt x="768" y="2369"/>
                    <a:pt x="769" y="2373"/>
                    <a:pt x="771" y="2377"/>
                  </a:cubicBezTo>
                  <a:cubicBezTo>
                    <a:pt x="771" y="2379"/>
                    <a:pt x="772" y="2381"/>
                    <a:pt x="772" y="2383"/>
                  </a:cubicBezTo>
                  <a:cubicBezTo>
                    <a:pt x="773" y="2384"/>
                    <a:pt x="773" y="2386"/>
                    <a:pt x="773" y="2388"/>
                  </a:cubicBezTo>
                  <a:cubicBezTo>
                    <a:pt x="774" y="2391"/>
                    <a:pt x="774" y="2394"/>
                    <a:pt x="774" y="2396"/>
                  </a:cubicBezTo>
                  <a:cubicBezTo>
                    <a:pt x="774" y="2398"/>
                    <a:pt x="774" y="2399"/>
                    <a:pt x="774" y="2400"/>
                  </a:cubicBezTo>
                  <a:cubicBezTo>
                    <a:pt x="774" y="2401"/>
                    <a:pt x="774" y="2401"/>
                    <a:pt x="774" y="2402"/>
                  </a:cubicBezTo>
                  <a:cubicBezTo>
                    <a:pt x="774" y="2403"/>
                    <a:pt x="774" y="2404"/>
                    <a:pt x="774" y="2404"/>
                  </a:cubicBezTo>
                  <a:cubicBezTo>
                    <a:pt x="774" y="2404"/>
                    <a:pt x="774" y="2403"/>
                    <a:pt x="775" y="2402"/>
                  </a:cubicBezTo>
                  <a:cubicBezTo>
                    <a:pt x="775" y="2401"/>
                    <a:pt x="775" y="2399"/>
                    <a:pt x="776" y="2396"/>
                  </a:cubicBezTo>
                  <a:cubicBezTo>
                    <a:pt x="776" y="2395"/>
                    <a:pt x="776" y="2394"/>
                    <a:pt x="776" y="2392"/>
                  </a:cubicBezTo>
                  <a:cubicBezTo>
                    <a:pt x="776" y="2391"/>
                    <a:pt x="776" y="2389"/>
                    <a:pt x="776" y="2388"/>
                  </a:cubicBezTo>
                  <a:cubicBezTo>
                    <a:pt x="776" y="2386"/>
                    <a:pt x="776" y="2384"/>
                    <a:pt x="776" y="2382"/>
                  </a:cubicBezTo>
                  <a:cubicBezTo>
                    <a:pt x="776" y="2380"/>
                    <a:pt x="775" y="2378"/>
                    <a:pt x="775" y="2376"/>
                  </a:cubicBezTo>
                  <a:cubicBezTo>
                    <a:pt x="774" y="2372"/>
                    <a:pt x="773" y="2367"/>
                    <a:pt x="771" y="2363"/>
                  </a:cubicBezTo>
                  <a:cubicBezTo>
                    <a:pt x="769" y="2358"/>
                    <a:pt x="767" y="2354"/>
                    <a:pt x="764" y="2349"/>
                  </a:cubicBezTo>
                  <a:cubicBezTo>
                    <a:pt x="764" y="2348"/>
                    <a:pt x="764" y="2348"/>
                    <a:pt x="764" y="2347"/>
                  </a:cubicBezTo>
                  <a:cubicBezTo>
                    <a:pt x="763" y="2346"/>
                    <a:pt x="763" y="2346"/>
                    <a:pt x="763" y="2346"/>
                  </a:cubicBezTo>
                  <a:cubicBezTo>
                    <a:pt x="763" y="2345"/>
                    <a:pt x="763" y="2345"/>
                    <a:pt x="763" y="2345"/>
                  </a:cubicBezTo>
                  <a:cubicBezTo>
                    <a:pt x="762" y="2344"/>
                    <a:pt x="761" y="2343"/>
                    <a:pt x="760" y="2342"/>
                  </a:cubicBezTo>
                  <a:cubicBezTo>
                    <a:pt x="759" y="2340"/>
                    <a:pt x="758" y="2337"/>
                    <a:pt x="756" y="2335"/>
                  </a:cubicBezTo>
                  <a:cubicBezTo>
                    <a:pt x="753" y="2330"/>
                    <a:pt x="750" y="2326"/>
                    <a:pt x="747" y="2321"/>
                  </a:cubicBezTo>
                  <a:cubicBezTo>
                    <a:pt x="745" y="2316"/>
                    <a:pt x="742" y="2312"/>
                    <a:pt x="740" y="2307"/>
                  </a:cubicBezTo>
                  <a:cubicBezTo>
                    <a:pt x="739" y="2305"/>
                    <a:pt x="739" y="2305"/>
                    <a:pt x="739" y="2305"/>
                  </a:cubicBezTo>
                  <a:cubicBezTo>
                    <a:pt x="738" y="2305"/>
                    <a:pt x="738" y="2304"/>
                    <a:pt x="738" y="2303"/>
                  </a:cubicBezTo>
                  <a:cubicBezTo>
                    <a:pt x="738" y="2303"/>
                    <a:pt x="737" y="2302"/>
                    <a:pt x="737" y="2302"/>
                  </a:cubicBezTo>
                  <a:cubicBezTo>
                    <a:pt x="737" y="2301"/>
                    <a:pt x="737" y="2301"/>
                    <a:pt x="736" y="2300"/>
                  </a:cubicBezTo>
                  <a:cubicBezTo>
                    <a:pt x="736" y="2299"/>
                    <a:pt x="736" y="2298"/>
                    <a:pt x="735" y="2296"/>
                  </a:cubicBezTo>
                  <a:cubicBezTo>
                    <a:pt x="735" y="2295"/>
                    <a:pt x="735" y="2295"/>
                    <a:pt x="735" y="2295"/>
                  </a:cubicBezTo>
                  <a:cubicBezTo>
                    <a:pt x="735" y="2295"/>
                    <a:pt x="735" y="2295"/>
                    <a:pt x="735" y="2295"/>
                  </a:cubicBezTo>
                  <a:cubicBezTo>
                    <a:pt x="734" y="2294"/>
                    <a:pt x="734" y="2293"/>
                    <a:pt x="734" y="2293"/>
                  </a:cubicBezTo>
                  <a:cubicBezTo>
                    <a:pt x="733" y="2288"/>
                    <a:pt x="732" y="2283"/>
                    <a:pt x="732" y="2279"/>
                  </a:cubicBezTo>
                  <a:cubicBezTo>
                    <a:pt x="731" y="2274"/>
                    <a:pt x="732" y="2270"/>
                    <a:pt x="732" y="2266"/>
                  </a:cubicBezTo>
                  <a:cubicBezTo>
                    <a:pt x="733" y="2265"/>
                    <a:pt x="733" y="2265"/>
                    <a:pt x="733" y="2264"/>
                  </a:cubicBezTo>
                  <a:cubicBezTo>
                    <a:pt x="736" y="2258"/>
                    <a:pt x="739" y="2252"/>
                    <a:pt x="742" y="2245"/>
                  </a:cubicBezTo>
                  <a:cubicBezTo>
                    <a:pt x="742" y="2245"/>
                    <a:pt x="742" y="2245"/>
                    <a:pt x="742" y="2245"/>
                  </a:cubicBezTo>
                  <a:cubicBezTo>
                    <a:pt x="742" y="2245"/>
                    <a:pt x="743" y="2245"/>
                    <a:pt x="743" y="2245"/>
                  </a:cubicBezTo>
                  <a:cubicBezTo>
                    <a:pt x="743" y="2245"/>
                    <a:pt x="743" y="2244"/>
                    <a:pt x="744" y="2244"/>
                  </a:cubicBezTo>
                  <a:cubicBezTo>
                    <a:pt x="744" y="2243"/>
                    <a:pt x="745" y="2243"/>
                    <a:pt x="745" y="2243"/>
                  </a:cubicBezTo>
                  <a:cubicBezTo>
                    <a:pt x="745" y="2243"/>
                    <a:pt x="744" y="2243"/>
                    <a:pt x="743" y="2244"/>
                  </a:cubicBezTo>
                  <a:cubicBezTo>
                    <a:pt x="743" y="2244"/>
                    <a:pt x="743" y="2244"/>
                    <a:pt x="743" y="2244"/>
                  </a:cubicBezTo>
                  <a:cubicBezTo>
                    <a:pt x="756" y="2221"/>
                    <a:pt x="770" y="2201"/>
                    <a:pt x="785" y="2186"/>
                  </a:cubicBezTo>
                  <a:cubicBezTo>
                    <a:pt x="790" y="2203"/>
                    <a:pt x="796" y="2216"/>
                    <a:pt x="802" y="2228"/>
                  </a:cubicBezTo>
                  <a:cubicBezTo>
                    <a:pt x="802" y="2229"/>
                    <a:pt x="802" y="2230"/>
                    <a:pt x="801" y="2231"/>
                  </a:cubicBezTo>
                  <a:cubicBezTo>
                    <a:pt x="801" y="2233"/>
                    <a:pt x="800" y="2235"/>
                    <a:pt x="800" y="2237"/>
                  </a:cubicBezTo>
                  <a:cubicBezTo>
                    <a:pt x="799" y="2239"/>
                    <a:pt x="799" y="2241"/>
                    <a:pt x="798" y="2243"/>
                  </a:cubicBezTo>
                  <a:cubicBezTo>
                    <a:pt x="798" y="2244"/>
                    <a:pt x="798" y="2245"/>
                    <a:pt x="798" y="2246"/>
                  </a:cubicBezTo>
                  <a:cubicBezTo>
                    <a:pt x="798" y="2247"/>
                    <a:pt x="797" y="2248"/>
                    <a:pt x="797" y="2249"/>
                  </a:cubicBezTo>
                  <a:cubicBezTo>
                    <a:pt x="797" y="2252"/>
                    <a:pt x="797" y="2254"/>
                    <a:pt x="797" y="2256"/>
                  </a:cubicBezTo>
                  <a:cubicBezTo>
                    <a:pt x="796" y="2261"/>
                    <a:pt x="796" y="2267"/>
                    <a:pt x="796" y="2272"/>
                  </a:cubicBezTo>
                  <a:cubicBezTo>
                    <a:pt x="796" y="2273"/>
                    <a:pt x="796" y="2275"/>
                    <a:pt x="796" y="2276"/>
                  </a:cubicBezTo>
                  <a:cubicBezTo>
                    <a:pt x="796" y="2277"/>
                    <a:pt x="796" y="2279"/>
                    <a:pt x="796" y="2280"/>
                  </a:cubicBezTo>
                  <a:cubicBezTo>
                    <a:pt x="797" y="2283"/>
                    <a:pt x="797" y="2286"/>
                    <a:pt x="797" y="2288"/>
                  </a:cubicBezTo>
                  <a:cubicBezTo>
                    <a:pt x="798" y="2294"/>
                    <a:pt x="799" y="2300"/>
                    <a:pt x="800" y="2305"/>
                  </a:cubicBezTo>
                  <a:cubicBezTo>
                    <a:pt x="801" y="2311"/>
                    <a:pt x="802" y="2316"/>
                    <a:pt x="803" y="2322"/>
                  </a:cubicBezTo>
                  <a:cubicBezTo>
                    <a:pt x="804" y="2325"/>
                    <a:pt x="804" y="2327"/>
                    <a:pt x="805" y="2330"/>
                  </a:cubicBezTo>
                  <a:cubicBezTo>
                    <a:pt x="806" y="2333"/>
                    <a:pt x="806" y="2335"/>
                    <a:pt x="807" y="2338"/>
                  </a:cubicBezTo>
                  <a:cubicBezTo>
                    <a:pt x="808" y="2343"/>
                    <a:pt x="809" y="2348"/>
                    <a:pt x="810" y="2352"/>
                  </a:cubicBezTo>
                  <a:cubicBezTo>
                    <a:pt x="812" y="2357"/>
                    <a:pt x="813" y="2362"/>
                    <a:pt x="814" y="2366"/>
                  </a:cubicBezTo>
                  <a:cubicBezTo>
                    <a:pt x="814" y="2368"/>
                    <a:pt x="815" y="2370"/>
                    <a:pt x="815" y="2372"/>
                  </a:cubicBezTo>
                  <a:cubicBezTo>
                    <a:pt x="815" y="2373"/>
                    <a:pt x="816" y="2375"/>
                    <a:pt x="816" y="2377"/>
                  </a:cubicBezTo>
                  <a:cubicBezTo>
                    <a:pt x="817" y="2379"/>
                    <a:pt x="817" y="2380"/>
                    <a:pt x="817" y="2382"/>
                  </a:cubicBezTo>
                  <a:cubicBezTo>
                    <a:pt x="818" y="2383"/>
                    <a:pt x="818" y="2384"/>
                    <a:pt x="818" y="2386"/>
                  </a:cubicBezTo>
                  <a:cubicBezTo>
                    <a:pt x="819" y="2390"/>
                    <a:pt x="819" y="2393"/>
                    <a:pt x="819" y="2393"/>
                  </a:cubicBezTo>
                  <a:cubicBezTo>
                    <a:pt x="819" y="2393"/>
                    <a:pt x="819" y="2393"/>
                    <a:pt x="820" y="2391"/>
                  </a:cubicBezTo>
                  <a:cubicBezTo>
                    <a:pt x="820" y="2390"/>
                    <a:pt x="820" y="2388"/>
                    <a:pt x="820" y="2385"/>
                  </a:cubicBezTo>
                  <a:cubicBezTo>
                    <a:pt x="820" y="2384"/>
                    <a:pt x="820" y="2383"/>
                    <a:pt x="819" y="2381"/>
                  </a:cubicBezTo>
                  <a:cubicBezTo>
                    <a:pt x="819" y="2380"/>
                    <a:pt x="819" y="2378"/>
                    <a:pt x="819" y="2376"/>
                  </a:cubicBezTo>
                  <a:cubicBezTo>
                    <a:pt x="819" y="2375"/>
                    <a:pt x="819" y="2373"/>
                    <a:pt x="819" y="2371"/>
                  </a:cubicBezTo>
                  <a:cubicBezTo>
                    <a:pt x="819" y="2369"/>
                    <a:pt x="818" y="2367"/>
                    <a:pt x="818" y="2365"/>
                  </a:cubicBezTo>
                  <a:cubicBezTo>
                    <a:pt x="818" y="2361"/>
                    <a:pt x="817" y="2356"/>
                    <a:pt x="816" y="2351"/>
                  </a:cubicBezTo>
                  <a:cubicBezTo>
                    <a:pt x="816" y="2347"/>
                    <a:pt x="815" y="2341"/>
                    <a:pt x="814" y="2336"/>
                  </a:cubicBezTo>
                  <a:cubicBezTo>
                    <a:pt x="813" y="2334"/>
                    <a:pt x="813" y="2332"/>
                    <a:pt x="812" y="2330"/>
                  </a:cubicBezTo>
                  <a:cubicBezTo>
                    <a:pt x="813" y="2330"/>
                    <a:pt x="813" y="2331"/>
                    <a:pt x="814" y="2332"/>
                  </a:cubicBezTo>
                  <a:cubicBezTo>
                    <a:pt x="814" y="2333"/>
                    <a:pt x="815" y="2334"/>
                    <a:pt x="815" y="2335"/>
                  </a:cubicBezTo>
                  <a:cubicBezTo>
                    <a:pt x="816" y="2336"/>
                    <a:pt x="816" y="2336"/>
                    <a:pt x="816" y="2337"/>
                  </a:cubicBezTo>
                  <a:cubicBezTo>
                    <a:pt x="817" y="2337"/>
                    <a:pt x="817" y="2338"/>
                    <a:pt x="817" y="2339"/>
                  </a:cubicBezTo>
                  <a:cubicBezTo>
                    <a:pt x="818" y="2340"/>
                    <a:pt x="819" y="2341"/>
                    <a:pt x="819" y="2342"/>
                  </a:cubicBezTo>
                  <a:cubicBezTo>
                    <a:pt x="820" y="2343"/>
                    <a:pt x="821" y="2345"/>
                    <a:pt x="821" y="2346"/>
                  </a:cubicBezTo>
                  <a:cubicBezTo>
                    <a:pt x="822" y="2347"/>
                    <a:pt x="823" y="2349"/>
                    <a:pt x="823" y="2350"/>
                  </a:cubicBezTo>
                  <a:cubicBezTo>
                    <a:pt x="825" y="2352"/>
                    <a:pt x="826" y="2355"/>
                    <a:pt x="827" y="2358"/>
                  </a:cubicBezTo>
                  <a:cubicBezTo>
                    <a:pt x="829" y="2360"/>
                    <a:pt x="830" y="2363"/>
                    <a:pt x="831" y="2366"/>
                  </a:cubicBezTo>
                  <a:cubicBezTo>
                    <a:pt x="832" y="2367"/>
                    <a:pt x="832" y="2368"/>
                    <a:pt x="833" y="2370"/>
                  </a:cubicBezTo>
                  <a:cubicBezTo>
                    <a:pt x="834" y="2371"/>
                    <a:pt x="834" y="2372"/>
                    <a:pt x="835" y="2374"/>
                  </a:cubicBezTo>
                  <a:cubicBezTo>
                    <a:pt x="835" y="2375"/>
                    <a:pt x="836" y="2376"/>
                    <a:pt x="836" y="2378"/>
                  </a:cubicBezTo>
                  <a:cubicBezTo>
                    <a:pt x="837" y="2378"/>
                    <a:pt x="837" y="2379"/>
                    <a:pt x="837" y="2379"/>
                  </a:cubicBezTo>
                  <a:cubicBezTo>
                    <a:pt x="837" y="2380"/>
                    <a:pt x="838" y="2381"/>
                    <a:pt x="838" y="2381"/>
                  </a:cubicBezTo>
                  <a:cubicBezTo>
                    <a:pt x="839" y="2384"/>
                    <a:pt x="840" y="2386"/>
                    <a:pt x="841" y="2388"/>
                  </a:cubicBezTo>
                  <a:cubicBezTo>
                    <a:pt x="841" y="2389"/>
                    <a:pt x="841" y="2390"/>
                    <a:pt x="842" y="2391"/>
                  </a:cubicBezTo>
                  <a:cubicBezTo>
                    <a:pt x="842" y="2392"/>
                    <a:pt x="842" y="2393"/>
                    <a:pt x="843" y="2394"/>
                  </a:cubicBezTo>
                  <a:cubicBezTo>
                    <a:pt x="843" y="2395"/>
                    <a:pt x="843" y="2395"/>
                    <a:pt x="844" y="2396"/>
                  </a:cubicBezTo>
                  <a:cubicBezTo>
                    <a:pt x="844" y="2397"/>
                    <a:pt x="844" y="2398"/>
                    <a:pt x="845" y="2398"/>
                  </a:cubicBezTo>
                  <a:cubicBezTo>
                    <a:pt x="845" y="2399"/>
                    <a:pt x="846" y="2400"/>
                    <a:pt x="846" y="2401"/>
                  </a:cubicBezTo>
                  <a:cubicBezTo>
                    <a:pt x="846" y="2402"/>
                    <a:pt x="846" y="2402"/>
                    <a:pt x="846" y="2402"/>
                  </a:cubicBezTo>
                  <a:cubicBezTo>
                    <a:pt x="846" y="2402"/>
                    <a:pt x="846" y="2402"/>
                    <a:pt x="846" y="2401"/>
                  </a:cubicBezTo>
                  <a:cubicBezTo>
                    <a:pt x="846" y="2400"/>
                    <a:pt x="846" y="2399"/>
                    <a:pt x="846" y="2398"/>
                  </a:cubicBezTo>
                  <a:cubicBezTo>
                    <a:pt x="846" y="2396"/>
                    <a:pt x="846" y="2395"/>
                    <a:pt x="846" y="2393"/>
                  </a:cubicBezTo>
                  <a:cubicBezTo>
                    <a:pt x="846" y="2392"/>
                    <a:pt x="846" y="2391"/>
                    <a:pt x="845" y="2390"/>
                  </a:cubicBezTo>
                  <a:cubicBezTo>
                    <a:pt x="845" y="2389"/>
                    <a:pt x="845" y="2388"/>
                    <a:pt x="845" y="2387"/>
                  </a:cubicBezTo>
                  <a:cubicBezTo>
                    <a:pt x="845" y="2386"/>
                    <a:pt x="845" y="2384"/>
                    <a:pt x="844" y="2383"/>
                  </a:cubicBezTo>
                  <a:cubicBezTo>
                    <a:pt x="844" y="2382"/>
                    <a:pt x="844" y="2381"/>
                    <a:pt x="843" y="2379"/>
                  </a:cubicBezTo>
                  <a:cubicBezTo>
                    <a:pt x="843" y="2378"/>
                    <a:pt x="843" y="2377"/>
                    <a:pt x="842" y="2375"/>
                  </a:cubicBezTo>
                  <a:cubicBezTo>
                    <a:pt x="842" y="2374"/>
                    <a:pt x="842" y="2373"/>
                    <a:pt x="841" y="2371"/>
                  </a:cubicBezTo>
                  <a:cubicBezTo>
                    <a:pt x="840" y="2369"/>
                    <a:pt x="839" y="2366"/>
                    <a:pt x="838" y="2363"/>
                  </a:cubicBezTo>
                  <a:cubicBezTo>
                    <a:pt x="837" y="2360"/>
                    <a:pt x="836" y="2357"/>
                    <a:pt x="835" y="2354"/>
                  </a:cubicBezTo>
                  <a:cubicBezTo>
                    <a:pt x="833" y="2352"/>
                    <a:pt x="832" y="2349"/>
                    <a:pt x="830" y="2346"/>
                  </a:cubicBezTo>
                  <a:cubicBezTo>
                    <a:pt x="829" y="2343"/>
                    <a:pt x="827" y="2341"/>
                    <a:pt x="825" y="2339"/>
                  </a:cubicBezTo>
                  <a:cubicBezTo>
                    <a:pt x="825" y="2337"/>
                    <a:pt x="824" y="2336"/>
                    <a:pt x="823" y="2335"/>
                  </a:cubicBezTo>
                  <a:cubicBezTo>
                    <a:pt x="822" y="2334"/>
                    <a:pt x="821" y="2333"/>
                    <a:pt x="820" y="2332"/>
                  </a:cubicBezTo>
                  <a:cubicBezTo>
                    <a:pt x="820" y="2331"/>
                    <a:pt x="819" y="2330"/>
                    <a:pt x="818" y="2329"/>
                  </a:cubicBezTo>
                  <a:cubicBezTo>
                    <a:pt x="817" y="2328"/>
                    <a:pt x="816" y="2327"/>
                    <a:pt x="816" y="2326"/>
                  </a:cubicBezTo>
                  <a:cubicBezTo>
                    <a:pt x="815" y="2325"/>
                    <a:pt x="814" y="2324"/>
                    <a:pt x="813" y="2324"/>
                  </a:cubicBezTo>
                  <a:cubicBezTo>
                    <a:pt x="813" y="2323"/>
                    <a:pt x="812" y="2322"/>
                    <a:pt x="811" y="2322"/>
                  </a:cubicBezTo>
                  <a:cubicBezTo>
                    <a:pt x="811" y="2321"/>
                    <a:pt x="811" y="2321"/>
                    <a:pt x="811" y="2321"/>
                  </a:cubicBezTo>
                  <a:cubicBezTo>
                    <a:pt x="811" y="2321"/>
                    <a:pt x="811" y="2321"/>
                    <a:pt x="811" y="2320"/>
                  </a:cubicBezTo>
                  <a:cubicBezTo>
                    <a:pt x="810" y="2315"/>
                    <a:pt x="808" y="2309"/>
                    <a:pt x="807" y="2304"/>
                  </a:cubicBezTo>
                  <a:cubicBezTo>
                    <a:pt x="806" y="2298"/>
                    <a:pt x="806" y="2293"/>
                    <a:pt x="805" y="2288"/>
                  </a:cubicBezTo>
                  <a:cubicBezTo>
                    <a:pt x="804" y="2282"/>
                    <a:pt x="804" y="2277"/>
                    <a:pt x="803" y="2272"/>
                  </a:cubicBezTo>
                  <a:cubicBezTo>
                    <a:pt x="803" y="2266"/>
                    <a:pt x="802" y="2261"/>
                    <a:pt x="802" y="2257"/>
                  </a:cubicBezTo>
                  <a:cubicBezTo>
                    <a:pt x="802" y="2252"/>
                    <a:pt x="803" y="2247"/>
                    <a:pt x="803" y="2243"/>
                  </a:cubicBezTo>
                  <a:cubicBezTo>
                    <a:pt x="803" y="2241"/>
                    <a:pt x="803" y="2239"/>
                    <a:pt x="803" y="2237"/>
                  </a:cubicBezTo>
                  <a:cubicBezTo>
                    <a:pt x="804" y="2235"/>
                    <a:pt x="804" y="2234"/>
                    <a:pt x="804" y="2232"/>
                  </a:cubicBezTo>
                  <a:cubicBezTo>
                    <a:pt x="804" y="2232"/>
                    <a:pt x="804" y="2232"/>
                    <a:pt x="804" y="2231"/>
                  </a:cubicBezTo>
                  <a:cubicBezTo>
                    <a:pt x="831" y="2276"/>
                    <a:pt x="866" y="2286"/>
                    <a:pt x="866" y="2286"/>
                  </a:cubicBezTo>
                  <a:cubicBezTo>
                    <a:pt x="866" y="2286"/>
                    <a:pt x="871" y="2302"/>
                    <a:pt x="871" y="2329"/>
                  </a:cubicBezTo>
                  <a:cubicBezTo>
                    <a:pt x="871" y="2339"/>
                    <a:pt x="872" y="2350"/>
                    <a:pt x="873" y="2360"/>
                  </a:cubicBezTo>
                  <a:cubicBezTo>
                    <a:pt x="873" y="2363"/>
                    <a:pt x="872" y="2366"/>
                    <a:pt x="871" y="2370"/>
                  </a:cubicBezTo>
                  <a:cubicBezTo>
                    <a:pt x="870" y="2374"/>
                    <a:pt x="869" y="2379"/>
                    <a:pt x="868" y="2383"/>
                  </a:cubicBezTo>
                  <a:cubicBezTo>
                    <a:pt x="867" y="2386"/>
                    <a:pt x="867" y="2388"/>
                    <a:pt x="866" y="2390"/>
                  </a:cubicBezTo>
                  <a:cubicBezTo>
                    <a:pt x="865" y="2393"/>
                    <a:pt x="865" y="2395"/>
                    <a:pt x="864" y="2398"/>
                  </a:cubicBezTo>
                  <a:cubicBezTo>
                    <a:pt x="863" y="2403"/>
                    <a:pt x="862" y="2408"/>
                    <a:pt x="861" y="2413"/>
                  </a:cubicBezTo>
                  <a:cubicBezTo>
                    <a:pt x="861" y="2414"/>
                    <a:pt x="861" y="2416"/>
                    <a:pt x="861" y="2417"/>
                  </a:cubicBezTo>
                  <a:cubicBezTo>
                    <a:pt x="861" y="2418"/>
                    <a:pt x="860" y="2420"/>
                    <a:pt x="860" y="2421"/>
                  </a:cubicBezTo>
                  <a:cubicBezTo>
                    <a:pt x="860" y="2422"/>
                    <a:pt x="860" y="2424"/>
                    <a:pt x="860" y="2426"/>
                  </a:cubicBezTo>
                  <a:cubicBezTo>
                    <a:pt x="860" y="2426"/>
                    <a:pt x="860" y="2426"/>
                    <a:pt x="859" y="2427"/>
                  </a:cubicBezTo>
                  <a:cubicBezTo>
                    <a:pt x="859" y="2427"/>
                    <a:pt x="859" y="2428"/>
                    <a:pt x="859" y="2428"/>
                  </a:cubicBezTo>
                  <a:cubicBezTo>
                    <a:pt x="858" y="2429"/>
                    <a:pt x="858" y="2430"/>
                    <a:pt x="858" y="2430"/>
                  </a:cubicBezTo>
                  <a:cubicBezTo>
                    <a:pt x="857" y="2431"/>
                    <a:pt x="857" y="2432"/>
                    <a:pt x="857" y="2433"/>
                  </a:cubicBezTo>
                  <a:cubicBezTo>
                    <a:pt x="856" y="2433"/>
                    <a:pt x="856" y="2434"/>
                    <a:pt x="856" y="2435"/>
                  </a:cubicBezTo>
                  <a:cubicBezTo>
                    <a:pt x="855" y="2437"/>
                    <a:pt x="854" y="2438"/>
                    <a:pt x="854" y="2440"/>
                  </a:cubicBezTo>
                  <a:cubicBezTo>
                    <a:pt x="854" y="2441"/>
                    <a:pt x="853" y="2442"/>
                    <a:pt x="853" y="2443"/>
                  </a:cubicBezTo>
                  <a:cubicBezTo>
                    <a:pt x="853" y="2444"/>
                    <a:pt x="853" y="2445"/>
                    <a:pt x="852" y="2446"/>
                  </a:cubicBezTo>
                  <a:cubicBezTo>
                    <a:pt x="852" y="2448"/>
                    <a:pt x="852" y="2450"/>
                    <a:pt x="851" y="2452"/>
                  </a:cubicBezTo>
                  <a:cubicBezTo>
                    <a:pt x="851" y="2454"/>
                    <a:pt x="851" y="2456"/>
                    <a:pt x="851" y="2458"/>
                  </a:cubicBezTo>
                  <a:cubicBezTo>
                    <a:pt x="850" y="2459"/>
                    <a:pt x="850" y="2460"/>
                    <a:pt x="850" y="2461"/>
                  </a:cubicBezTo>
                  <a:cubicBezTo>
                    <a:pt x="850" y="2462"/>
                    <a:pt x="850" y="2463"/>
                    <a:pt x="850" y="2464"/>
                  </a:cubicBezTo>
                  <a:cubicBezTo>
                    <a:pt x="850" y="2466"/>
                    <a:pt x="850" y="2468"/>
                    <a:pt x="851" y="2470"/>
                  </a:cubicBezTo>
                  <a:cubicBezTo>
                    <a:pt x="851" y="2471"/>
                    <a:pt x="851" y="2471"/>
                    <a:pt x="851" y="2472"/>
                  </a:cubicBezTo>
                  <a:cubicBezTo>
                    <a:pt x="851" y="2473"/>
                    <a:pt x="851" y="2474"/>
                    <a:pt x="851" y="2475"/>
                  </a:cubicBezTo>
                  <a:cubicBezTo>
                    <a:pt x="851" y="2475"/>
                    <a:pt x="851" y="2476"/>
                    <a:pt x="851" y="2477"/>
                  </a:cubicBezTo>
                  <a:cubicBezTo>
                    <a:pt x="852" y="2478"/>
                    <a:pt x="852" y="2478"/>
                    <a:pt x="852" y="2479"/>
                  </a:cubicBezTo>
                  <a:cubicBezTo>
                    <a:pt x="852" y="2480"/>
                    <a:pt x="852" y="2481"/>
                    <a:pt x="853" y="2482"/>
                  </a:cubicBezTo>
                  <a:cubicBezTo>
                    <a:pt x="853" y="2483"/>
                    <a:pt x="853" y="2484"/>
                    <a:pt x="853" y="2484"/>
                  </a:cubicBezTo>
                  <a:cubicBezTo>
                    <a:pt x="854" y="2485"/>
                    <a:pt x="854" y="2485"/>
                    <a:pt x="854" y="2485"/>
                  </a:cubicBezTo>
                  <a:cubicBezTo>
                    <a:pt x="854" y="2485"/>
                    <a:pt x="854" y="2485"/>
                    <a:pt x="854" y="2484"/>
                  </a:cubicBezTo>
                  <a:cubicBezTo>
                    <a:pt x="854" y="2484"/>
                    <a:pt x="854" y="2483"/>
                    <a:pt x="854" y="2482"/>
                  </a:cubicBezTo>
                  <a:cubicBezTo>
                    <a:pt x="854" y="2481"/>
                    <a:pt x="855" y="2480"/>
                    <a:pt x="855" y="2479"/>
                  </a:cubicBezTo>
                  <a:cubicBezTo>
                    <a:pt x="855" y="2478"/>
                    <a:pt x="855" y="2476"/>
                    <a:pt x="856" y="2475"/>
                  </a:cubicBezTo>
                  <a:cubicBezTo>
                    <a:pt x="856" y="2473"/>
                    <a:pt x="856" y="2472"/>
                    <a:pt x="857" y="2470"/>
                  </a:cubicBezTo>
                  <a:cubicBezTo>
                    <a:pt x="857" y="2468"/>
                    <a:pt x="857" y="2467"/>
                    <a:pt x="857" y="2465"/>
                  </a:cubicBezTo>
                  <a:cubicBezTo>
                    <a:pt x="857" y="2464"/>
                    <a:pt x="858" y="2463"/>
                    <a:pt x="858" y="2462"/>
                  </a:cubicBezTo>
                  <a:cubicBezTo>
                    <a:pt x="858" y="2461"/>
                    <a:pt x="858" y="2460"/>
                    <a:pt x="858" y="2459"/>
                  </a:cubicBezTo>
                  <a:cubicBezTo>
                    <a:pt x="858" y="2457"/>
                    <a:pt x="859" y="2455"/>
                    <a:pt x="859" y="2453"/>
                  </a:cubicBezTo>
                  <a:cubicBezTo>
                    <a:pt x="859" y="2451"/>
                    <a:pt x="860" y="2449"/>
                    <a:pt x="860" y="2447"/>
                  </a:cubicBezTo>
                  <a:cubicBezTo>
                    <a:pt x="860" y="2446"/>
                    <a:pt x="860" y="2445"/>
                    <a:pt x="860" y="2445"/>
                  </a:cubicBezTo>
                  <a:cubicBezTo>
                    <a:pt x="860" y="2444"/>
                    <a:pt x="861" y="2443"/>
                    <a:pt x="861" y="2442"/>
                  </a:cubicBezTo>
                  <a:cubicBezTo>
                    <a:pt x="861" y="2442"/>
                    <a:pt x="861" y="2442"/>
                    <a:pt x="861" y="2441"/>
                  </a:cubicBezTo>
                  <a:cubicBezTo>
                    <a:pt x="861" y="2442"/>
                    <a:pt x="861" y="2443"/>
                    <a:pt x="861" y="2444"/>
                  </a:cubicBezTo>
                  <a:cubicBezTo>
                    <a:pt x="862" y="2449"/>
                    <a:pt x="863" y="2454"/>
                    <a:pt x="865" y="2458"/>
                  </a:cubicBezTo>
                  <a:cubicBezTo>
                    <a:pt x="866" y="2462"/>
                    <a:pt x="868" y="2466"/>
                    <a:pt x="870" y="2470"/>
                  </a:cubicBezTo>
                  <a:cubicBezTo>
                    <a:pt x="872" y="2473"/>
                    <a:pt x="875" y="2476"/>
                    <a:pt x="877" y="2478"/>
                  </a:cubicBezTo>
                  <a:cubicBezTo>
                    <a:pt x="879" y="2481"/>
                    <a:pt x="881" y="2482"/>
                    <a:pt x="883" y="2484"/>
                  </a:cubicBezTo>
                  <a:cubicBezTo>
                    <a:pt x="884" y="2484"/>
                    <a:pt x="885" y="2485"/>
                    <a:pt x="886" y="2485"/>
                  </a:cubicBezTo>
                  <a:cubicBezTo>
                    <a:pt x="887" y="2486"/>
                    <a:pt x="887" y="2486"/>
                    <a:pt x="888" y="2486"/>
                  </a:cubicBezTo>
                  <a:cubicBezTo>
                    <a:pt x="889" y="2487"/>
                    <a:pt x="890" y="2487"/>
                    <a:pt x="890" y="2487"/>
                  </a:cubicBezTo>
                  <a:cubicBezTo>
                    <a:pt x="890" y="2487"/>
                    <a:pt x="889" y="2487"/>
                    <a:pt x="888" y="2486"/>
                  </a:cubicBezTo>
                  <a:cubicBezTo>
                    <a:pt x="887" y="2485"/>
                    <a:pt x="886" y="2484"/>
                    <a:pt x="884" y="2482"/>
                  </a:cubicBezTo>
                  <a:cubicBezTo>
                    <a:pt x="883" y="2481"/>
                    <a:pt x="881" y="2479"/>
                    <a:pt x="879" y="2476"/>
                  </a:cubicBezTo>
                  <a:cubicBezTo>
                    <a:pt x="877" y="2474"/>
                    <a:pt x="876" y="2471"/>
                    <a:pt x="874" y="2468"/>
                  </a:cubicBezTo>
                  <a:cubicBezTo>
                    <a:pt x="873" y="2464"/>
                    <a:pt x="871" y="2460"/>
                    <a:pt x="870" y="2456"/>
                  </a:cubicBezTo>
                  <a:cubicBezTo>
                    <a:pt x="869" y="2452"/>
                    <a:pt x="868" y="2448"/>
                    <a:pt x="868" y="2443"/>
                  </a:cubicBezTo>
                  <a:cubicBezTo>
                    <a:pt x="868" y="2439"/>
                    <a:pt x="868" y="2434"/>
                    <a:pt x="868" y="2429"/>
                  </a:cubicBezTo>
                  <a:cubicBezTo>
                    <a:pt x="868" y="2426"/>
                    <a:pt x="868" y="2424"/>
                    <a:pt x="868" y="2422"/>
                  </a:cubicBezTo>
                  <a:cubicBezTo>
                    <a:pt x="868" y="2420"/>
                    <a:pt x="868" y="2419"/>
                    <a:pt x="869" y="2418"/>
                  </a:cubicBezTo>
                  <a:cubicBezTo>
                    <a:pt x="869" y="2417"/>
                    <a:pt x="869" y="2415"/>
                    <a:pt x="869" y="2414"/>
                  </a:cubicBezTo>
                  <a:cubicBezTo>
                    <a:pt x="870" y="2409"/>
                    <a:pt x="871" y="2404"/>
                    <a:pt x="872" y="2399"/>
                  </a:cubicBezTo>
                  <a:cubicBezTo>
                    <a:pt x="872" y="2397"/>
                    <a:pt x="873" y="2394"/>
                    <a:pt x="873" y="2392"/>
                  </a:cubicBezTo>
                  <a:cubicBezTo>
                    <a:pt x="874" y="2390"/>
                    <a:pt x="874" y="2387"/>
                    <a:pt x="875" y="2385"/>
                  </a:cubicBezTo>
                  <a:cubicBezTo>
                    <a:pt x="875" y="2382"/>
                    <a:pt x="876" y="2379"/>
                    <a:pt x="876" y="2376"/>
                  </a:cubicBezTo>
                  <a:cubicBezTo>
                    <a:pt x="881" y="2400"/>
                    <a:pt x="889" y="2423"/>
                    <a:pt x="894" y="2444"/>
                  </a:cubicBezTo>
                  <a:cubicBezTo>
                    <a:pt x="884" y="2399"/>
                    <a:pt x="885" y="2352"/>
                    <a:pt x="887" y="2322"/>
                  </a:cubicBezTo>
                  <a:cubicBezTo>
                    <a:pt x="888" y="2323"/>
                    <a:pt x="888" y="2325"/>
                    <a:pt x="888" y="2326"/>
                  </a:cubicBezTo>
                  <a:cubicBezTo>
                    <a:pt x="890" y="2331"/>
                    <a:pt x="892" y="2337"/>
                    <a:pt x="894" y="2342"/>
                  </a:cubicBezTo>
                  <a:cubicBezTo>
                    <a:pt x="896" y="2348"/>
                    <a:pt x="899" y="2353"/>
                    <a:pt x="902" y="2359"/>
                  </a:cubicBezTo>
                  <a:cubicBezTo>
                    <a:pt x="904" y="2362"/>
                    <a:pt x="905" y="2365"/>
                    <a:pt x="907" y="2367"/>
                  </a:cubicBezTo>
                  <a:cubicBezTo>
                    <a:pt x="909" y="2370"/>
                    <a:pt x="910" y="2373"/>
                    <a:pt x="912" y="2376"/>
                  </a:cubicBezTo>
                  <a:cubicBezTo>
                    <a:pt x="914" y="2379"/>
                    <a:pt x="915" y="2382"/>
                    <a:pt x="917" y="2385"/>
                  </a:cubicBezTo>
                  <a:cubicBezTo>
                    <a:pt x="918" y="2386"/>
                    <a:pt x="918" y="2386"/>
                    <a:pt x="918" y="2386"/>
                  </a:cubicBezTo>
                  <a:cubicBezTo>
                    <a:pt x="918" y="2387"/>
                    <a:pt x="918" y="2387"/>
                    <a:pt x="918" y="2387"/>
                  </a:cubicBezTo>
                  <a:cubicBezTo>
                    <a:pt x="919" y="2389"/>
                    <a:pt x="919" y="2389"/>
                    <a:pt x="919" y="2389"/>
                  </a:cubicBezTo>
                  <a:cubicBezTo>
                    <a:pt x="920" y="2391"/>
                    <a:pt x="921" y="2392"/>
                    <a:pt x="922" y="2394"/>
                  </a:cubicBezTo>
                  <a:cubicBezTo>
                    <a:pt x="924" y="2398"/>
                    <a:pt x="924" y="2398"/>
                    <a:pt x="924" y="2398"/>
                  </a:cubicBezTo>
                  <a:cubicBezTo>
                    <a:pt x="925" y="2399"/>
                    <a:pt x="925" y="2400"/>
                    <a:pt x="925" y="2401"/>
                  </a:cubicBezTo>
                  <a:cubicBezTo>
                    <a:pt x="925" y="2402"/>
                    <a:pt x="925" y="2404"/>
                    <a:pt x="924" y="2405"/>
                  </a:cubicBezTo>
                  <a:cubicBezTo>
                    <a:pt x="924" y="2408"/>
                    <a:pt x="923" y="2412"/>
                    <a:pt x="923" y="2415"/>
                  </a:cubicBezTo>
                  <a:cubicBezTo>
                    <a:pt x="922" y="2416"/>
                    <a:pt x="922" y="2417"/>
                    <a:pt x="922" y="2418"/>
                  </a:cubicBezTo>
                  <a:cubicBezTo>
                    <a:pt x="922" y="2419"/>
                    <a:pt x="922" y="2420"/>
                    <a:pt x="922" y="2420"/>
                  </a:cubicBezTo>
                  <a:cubicBezTo>
                    <a:pt x="922" y="2422"/>
                    <a:pt x="922" y="2424"/>
                    <a:pt x="921" y="2426"/>
                  </a:cubicBezTo>
                  <a:cubicBezTo>
                    <a:pt x="921" y="2428"/>
                    <a:pt x="921" y="2430"/>
                    <a:pt x="921" y="2432"/>
                  </a:cubicBezTo>
                  <a:cubicBezTo>
                    <a:pt x="921" y="2433"/>
                    <a:pt x="921" y="2434"/>
                    <a:pt x="921" y="2434"/>
                  </a:cubicBezTo>
                  <a:cubicBezTo>
                    <a:pt x="921" y="2435"/>
                    <a:pt x="921" y="2436"/>
                    <a:pt x="921" y="2437"/>
                  </a:cubicBezTo>
                  <a:cubicBezTo>
                    <a:pt x="921" y="2441"/>
                    <a:pt x="921" y="2444"/>
                    <a:pt x="922" y="2447"/>
                  </a:cubicBezTo>
                  <a:cubicBezTo>
                    <a:pt x="922" y="2450"/>
                    <a:pt x="922" y="2452"/>
                    <a:pt x="923" y="2454"/>
                  </a:cubicBezTo>
                  <a:cubicBezTo>
                    <a:pt x="923" y="2455"/>
                    <a:pt x="923" y="2455"/>
                    <a:pt x="923" y="2456"/>
                  </a:cubicBezTo>
                  <a:cubicBezTo>
                    <a:pt x="923" y="2456"/>
                    <a:pt x="923" y="2456"/>
                    <a:pt x="923" y="2456"/>
                  </a:cubicBezTo>
                  <a:cubicBezTo>
                    <a:pt x="923" y="2456"/>
                    <a:pt x="924" y="2456"/>
                    <a:pt x="924" y="2456"/>
                  </a:cubicBezTo>
                  <a:cubicBezTo>
                    <a:pt x="924" y="2455"/>
                    <a:pt x="924" y="2455"/>
                    <a:pt x="924" y="2454"/>
                  </a:cubicBezTo>
                  <a:cubicBezTo>
                    <a:pt x="925" y="2452"/>
                    <a:pt x="926" y="2450"/>
                    <a:pt x="926" y="2447"/>
                  </a:cubicBezTo>
                  <a:cubicBezTo>
                    <a:pt x="927" y="2444"/>
                    <a:pt x="928" y="2441"/>
                    <a:pt x="928" y="2438"/>
                  </a:cubicBezTo>
                  <a:cubicBezTo>
                    <a:pt x="928" y="2437"/>
                    <a:pt x="928" y="2436"/>
                    <a:pt x="928" y="2435"/>
                  </a:cubicBezTo>
                  <a:cubicBezTo>
                    <a:pt x="929" y="2434"/>
                    <a:pt x="929" y="2433"/>
                    <a:pt x="929" y="2432"/>
                  </a:cubicBezTo>
                  <a:cubicBezTo>
                    <a:pt x="929" y="2430"/>
                    <a:pt x="929" y="2428"/>
                    <a:pt x="929" y="2427"/>
                  </a:cubicBezTo>
                  <a:cubicBezTo>
                    <a:pt x="929" y="2425"/>
                    <a:pt x="929" y="2423"/>
                    <a:pt x="929" y="2421"/>
                  </a:cubicBezTo>
                  <a:cubicBezTo>
                    <a:pt x="930" y="2420"/>
                    <a:pt x="930" y="2419"/>
                    <a:pt x="930" y="2418"/>
                  </a:cubicBezTo>
                  <a:cubicBezTo>
                    <a:pt x="930" y="2417"/>
                    <a:pt x="930" y="2416"/>
                    <a:pt x="930" y="2415"/>
                  </a:cubicBezTo>
                  <a:cubicBezTo>
                    <a:pt x="929" y="2414"/>
                    <a:pt x="929" y="2412"/>
                    <a:pt x="929" y="2410"/>
                  </a:cubicBezTo>
                  <a:cubicBezTo>
                    <a:pt x="930" y="2410"/>
                    <a:pt x="930" y="2411"/>
                    <a:pt x="930" y="2412"/>
                  </a:cubicBezTo>
                  <a:cubicBezTo>
                    <a:pt x="932" y="2418"/>
                    <a:pt x="935" y="2424"/>
                    <a:pt x="937" y="2430"/>
                  </a:cubicBezTo>
                  <a:cubicBezTo>
                    <a:pt x="938" y="2433"/>
                    <a:pt x="938" y="2436"/>
                    <a:pt x="939" y="2439"/>
                  </a:cubicBezTo>
                  <a:cubicBezTo>
                    <a:pt x="939" y="2440"/>
                    <a:pt x="940" y="2442"/>
                    <a:pt x="940" y="2443"/>
                  </a:cubicBezTo>
                  <a:cubicBezTo>
                    <a:pt x="940" y="2445"/>
                    <a:pt x="941" y="2446"/>
                    <a:pt x="941" y="2448"/>
                  </a:cubicBezTo>
                  <a:cubicBezTo>
                    <a:pt x="942" y="2453"/>
                    <a:pt x="943" y="2459"/>
                    <a:pt x="943" y="2464"/>
                  </a:cubicBezTo>
                  <a:cubicBezTo>
                    <a:pt x="944" y="2466"/>
                    <a:pt x="944" y="2469"/>
                    <a:pt x="944" y="2471"/>
                  </a:cubicBezTo>
                  <a:cubicBezTo>
                    <a:pt x="944" y="2473"/>
                    <a:pt x="944" y="2475"/>
                    <a:pt x="944" y="2478"/>
                  </a:cubicBezTo>
                  <a:cubicBezTo>
                    <a:pt x="944" y="2480"/>
                    <a:pt x="944" y="2482"/>
                    <a:pt x="944" y="2483"/>
                  </a:cubicBezTo>
                  <a:cubicBezTo>
                    <a:pt x="944" y="2485"/>
                    <a:pt x="944" y="2487"/>
                    <a:pt x="944" y="2488"/>
                  </a:cubicBezTo>
                  <a:cubicBezTo>
                    <a:pt x="944" y="2489"/>
                    <a:pt x="944" y="2490"/>
                    <a:pt x="944" y="2490"/>
                  </a:cubicBezTo>
                  <a:cubicBezTo>
                    <a:pt x="944" y="2491"/>
                    <a:pt x="944" y="2492"/>
                    <a:pt x="944" y="2492"/>
                  </a:cubicBezTo>
                  <a:cubicBezTo>
                    <a:pt x="944" y="2493"/>
                    <a:pt x="944" y="2494"/>
                    <a:pt x="944" y="2495"/>
                  </a:cubicBezTo>
                  <a:cubicBezTo>
                    <a:pt x="944" y="2497"/>
                    <a:pt x="943" y="2498"/>
                    <a:pt x="943" y="2498"/>
                  </a:cubicBezTo>
                  <a:cubicBezTo>
                    <a:pt x="943" y="2498"/>
                    <a:pt x="944" y="2497"/>
                    <a:pt x="944" y="2495"/>
                  </a:cubicBezTo>
                  <a:cubicBezTo>
                    <a:pt x="944" y="2494"/>
                    <a:pt x="945" y="2493"/>
                    <a:pt x="945" y="2492"/>
                  </a:cubicBezTo>
                  <a:cubicBezTo>
                    <a:pt x="945" y="2492"/>
                    <a:pt x="945" y="2491"/>
                    <a:pt x="945" y="2490"/>
                  </a:cubicBezTo>
                  <a:cubicBezTo>
                    <a:pt x="945" y="2490"/>
                    <a:pt x="946" y="2489"/>
                    <a:pt x="946" y="2488"/>
                  </a:cubicBezTo>
                  <a:cubicBezTo>
                    <a:pt x="946" y="2487"/>
                    <a:pt x="946" y="2485"/>
                    <a:pt x="947" y="2483"/>
                  </a:cubicBezTo>
                  <a:cubicBezTo>
                    <a:pt x="947" y="2482"/>
                    <a:pt x="947" y="2480"/>
                    <a:pt x="947" y="2478"/>
                  </a:cubicBezTo>
                  <a:cubicBezTo>
                    <a:pt x="948" y="2476"/>
                    <a:pt x="948" y="2473"/>
                    <a:pt x="948" y="2471"/>
                  </a:cubicBezTo>
                  <a:cubicBezTo>
                    <a:pt x="948" y="2469"/>
                    <a:pt x="948" y="2466"/>
                    <a:pt x="948" y="2463"/>
                  </a:cubicBezTo>
                  <a:cubicBezTo>
                    <a:pt x="948" y="2458"/>
                    <a:pt x="948" y="2453"/>
                    <a:pt x="947" y="2447"/>
                  </a:cubicBezTo>
                  <a:cubicBezTo>
                    <a:pt x="947" y="2445"/>
                    <a:pt x="946" y="2444"/>
                    <a:pt x="946" y="2442"/>
                  </a:cubicBezTo>
                  <a:cubicBezTo>
                    <a:pt x="946" y="2441"/>
                    <a:pt x="946" y="2439"/>
                    <a:pt x="945" y="2438"/>
                  </a:cubicBezTo>
                  <a:cubicBezTo>
                    <a:pt x="945" y="2436"/>
                    <a:pt x="945" y="2435"/>
                    <a:pt x="944" y="2433"/>
                  </a:cubicBezTo>
                  <a:cubicBezTo>
                    <a:pt x="944" y="2431"/>
                    <a:pt x="944" y="2430"/>
                    <a:pt x="943" y="2428"/>
                  </a:cubicBezTo>
                  <a:cubicBezTo>
                    <a:pt x="943" y="2427"/>
                    <a:pt x="943" y="2425"/>
                    <a:pt x="942" y="2423"/>
                  </a:cubicBezTo>
                  <a:cubicBezTo>
                    <a:pt x="942" y="2422"/>
                    <a:pt x="941" y="2420"/>
                    <a:pt x="941" y="2419"/>
                  </a:cubicBezTo>
                  <a:cubicBezTo>
                    <a:pt x="940" y="2418"/>
                    <a:pt x="940" y="2417"/>
                    <a:pt x="940" y="2416"/>
                  </a:cubicBezTo>
                  <a:cubicBezTo>
                    <a:pt x="940" y="2415"/>
                    <a:pt x="939" y="2415"/>
                    <a:pt x="939" y="2414"/>
                  </a:cubicBezTo>
                  <a:cubicBezTo>
                    <a:pt x="938" y="2412"/>
                    <a:pt x="938" y="2411"/>
                    <a:pt x="937" y="2409"/>
                  </a:cubicBezTo>
                  <a:cubicBezTo>
                    <a:pt x="936" y="2406"/>
                    <a:pt x="935" y="2403"/>
                    <a:pt x="933" y="2399"/>
                  </a:cubicBezTo>
                  <a:cubicBezTo>
                    <a:pt x="933" y="2398"/>
                    <a:pt x="932" y="2396"/>
                    <a:pt x="931" y="2395"/>
                  </a:cubicBezTo>
                  <a:cubicBezTo>
                    <a:pt x="929" y="2390"/>
                    <a:pt x="929" y="2390"/>
                    <a:pt x="929" y="2390"/>
                  </a:cubicBezTo>
                  <a:cubicBezTo>
                    <a:pt x="928" y="2388"/>
                    <a:pt x="927" y="2387"/>
                    <a:pt x="926" y="2385"/>
                  </a:cubicBezTo>
                  <a:cubicBezTo>
                    <a:pt x="925" y="2383"/>
                    <a:pt x="925" y="2383"/>
                    <a:pt x="925" y="2383"/>
                  </a:cubicBezTo>
                  <a:cubicBezTo>
                    <a:pt x="925" y="2382"/>
                    <a:pt x="925" y="2382"/>
                    <a:pt x="925" y="2382"/>
                  </a:cubicBezTo>
                  <a:cubicBezTo>
                    <a:pt x="924" y="2381"/>
                    <a:pt x="924" y="2381"/>
                    <a:pt x="924" y="2381"/>
                  </a:cubicBezTo>
                  <a:cubicBezTo>
                    <a:pt x="922" y="2378"/>
                    <a:pt x="920" y="2375"/>
                    <a:pt x="919" y="2372"/>
                  </a:cubicBezTo>
                  <a:cubicBezTo>
                    <a:pt x="915" y="2366"/>
                    <a:pt x="912" y="2361"/>
                    <a:pt x="908" y="2355"/>
                  </a:cubicBezTo>
                  <a:cubicBezTo>
                    <a:pt x="905" y="2350"/>
                    <a:pt x="902" y="2345"/>
                    <a:pt x="899" y="2340"/>
                  </a:cubicBezTo>
                  <a:cubicBezTo>
                    <a:pt x="897" y="2334"/>
                    <a:pt x="894" y="2330"/>
                    <a:pt x="893" y="2325"/>
                  </a:cubicBezTo>
                  <a:cubicBezTo>
                    <a:pt x="891" y="2320"/>
                    <a:pt x="890" y="2316"/>
                    <a:pt x="889" y="2312"/>
                  </a:cubicBezTo>
                  <a:cubicBezTo>
                    <a:pt x="889" y="2310"/>
                    <a:pt x="889" y="2309"/>
                    <a:pt x="889" y="2308"/>
                  </a:cubicBezTo>
                  <a:cubicBezTo>
                    <a:pt x="890" y="2296"/>
                    <a:pt x="891" y="2289"/>
                    <a:pt x="891" y="2289"/>
                  </a:cubicBezTo>
                  <a:cubicBezTo>
                    <a:pt x="891" y="2289"/>
                    <a:pt x="932" y="2298"/>
                    <a:pt x="960" y="2337"/>
                  </a:cubicBezTo>
                  <a:cubicBezTo>
                    <a:pt x="960" y="2337"/>
                    <a:pt x="961" y="2338"/>
                    <a:pt x="961" y="2338"/>
                  </a:cubicBezTo>
                  <a:cubicBezTo>
                    <a:pt x="961" y="2339"/>
                    <a:pt x="961" y="2340"/>
                    <a:pt x="962" y="2341"/>
                  </a:cubicBezTo>
                  <a:cubicBezTo>
                    <a:pt x="963" y="2342"/>
                    <a:pt x="963" y="2344"/>
                    <a:pt x="964" y="2346"/>
                  </a:cubicBezTo>
                  <a:cubicBezTo>
                    <a:pt x="965" y="2348"/>
                    <a:pt x="966" y="2350"/>
                    <a:pt x="966" y="2351"/>
                  </a:cubicBezTo>
                  <a:cubicBezTo>
                    <a:pt x="967" y="2353"/>
                    <a:pt x="968" y="2355"/>
                    <a:pt x="968" y="2357"/>
                  </a:cubicBezTo>
                  <a:cubicBezTo>
                    <a:pt x="970" y="2361"/>
                    <a:pt x="971" y="2365"/>
                    <a:pt x="973" y="2369"/>
                  </a:cubicBezTo>
                  <a:cubicBezTo>
                    <a:pt x="974" y="2373"/>
                    <a:pt x="975" y="2377"/>
                    <a:pt x="976" y="2381"/>
                  </a:cubicBezTo>
                  <a:cubicBezTo>
                    <a:pt x="977" y="2382"/>
                    <a:pt x="977" y="2383"/>
                    <a:pt x="977" y="2384"/>
                  </a:cubicBezTo>
                  <a:cubicBezTo>
                    <a:pt x="977" y="2385"/>
                    <a:pt x="978" y="2386"/>
                    <a:pt x="978" y="2387"/>
                  </a:cubicBezTo>
                  <a:cubicBezTo>
                    <a:pt x="979" y="2389"/>
                    <a:pt x="979" y="2390"/>
                    <a:pt x="980" y="2392"/>
                  </a:cubicBezTo>
                  <a:cubicBezTo>
                    <a:pt x="980" y="2394"/>
                    <a:pt x="980" y="2396"/>
                    <a:pt x="981" y="2398"/>
                  </a:cubicBezTo>
                  <a:cubicBezTo>
                    <a:pt x="981" y="2399"/>
                    <a:pt x="981" y="2400"/>
                    <a:pt x="982" y="2401"/>
                  </a:cubicBezTo>
                  <a:cubicBezTo>
                    <a:pt x="982" y="2402"/>
                    <a:pt x="982" y="2403"/>
                    <a:pt x="982" y="2403"/>
                  </a:cubicBezTo>
                  <a:cubicBezTo>
                    <a:pt x="983" y="2405"/>
                    <a:pt x="983" y="2407"/>
                    <a:pt x="983" y="2409"/>
                  </a:cubicBezTo>
                  <a:cubicBezTo>
                    <a:pt x="984" y="2410"/>
                    <a:pt x="984" y="2412"/>
                    <a:pt x="984" y="2413"/>
                  </a:cubicBezTo>
                  <a:cubicBezTo>
                    <a:pt x="985" y="2415"/>
                    <a:pt x="985" y="2416"/>
                    <a:pt x="985" y="2418"/>
                  </a:cubicBezTo>
                  <a:cubicBezTo>
                    <a:pt x="985" y="2419"/>
                    <a:pt x="986" y="2421"/>
                    <a:pt x="986" y="2422"/>
                  </a:cubicBezTo>
                  <a:cubicBezTo>
                    <a:pt x="986" y="2423"/>
                    <a:pt x="986" y="2424"/>
                    <a:pt x="987" y="2425"/>
                  </a:cubicBezTo>
                  <a:cubicBezTo>
                    <a:pt x="987" y="2426"/>
                    <a:pt x="987" y="2428"/>
                    <a:pt x="987" y="2428"/>
                  </a:cubicBezTo>
                  <a:cubicBezTo>
                    <a:pt x="987" y="2430"/>
                    <a:pt x="988" y="2432"/>
                    <a:pt x="988" y="2433"/>
                  </a:cubicBezTo>
                  <a:cubicBezTo>
                    <a:pt x="988" y="2434"/>
                    <a:pt x="988" y="2434"/>
                    <a:pt x="988" y="2434"/>
                  </a:cubicBezTo>
                  <a:cubicBezTo>
                    <a:pt x="988" y="2434"/>
                    <a:pt x="988" y="2434"/>
                    <a:pt x="988" y="2433"/>
                  </a:cubicBezTo>
                  <a:cubicBezTo>
                    <a:pt x="988" y="2432"/>
                    <a:pt x="988" y="2430"/>
                    <a:pt x="989" y="2428"/>
                  </a:cubicBezTo>
                  <a:cubicBezTo>
                    <a:pt x="989" y="2427"/>
                    <a:pt x="989" y="2426"/>
                    <a:pt x="989" y="2425"/>
                  </a:cubicBezTo>
                  <a:cubicBezTo>
                    <a:pt x="989" y="2424"/>
                    <a:pt x="989" y="2423"/>
                    <a:pt x="989" y="2422"/>
                  </a:cubicBezTo>
                  <a:cubicBezTo>
                    <a:pt x="989" y="2420"/>
                    <a:pt x="989" y="2419"/>
                    <a:pt x="989" y="2417"/>
                  </a:cubicBezTo>
                  <a:cubicBezTo>
                    <a:pt x="989" y="2416"/>
                    <a:pt x="989" y="2414"/>
                    <a:pt x="989" y="2413"/>
                  </a:cubicBezTo>
                  <a:cubicBezTo>
                    <a:pt x="989" y="2411"/>
                    <a:pt x="989" y="2410"/>
                    <a:pt x="989" y="2408"/>
                  </a:cubicBezTo>
                  <a:cubicBezTo>
                    <a:pt x="988" y="2406"/>
                    <a:pt x="988" y="2404"/>
                    <a:pt x="988" y="2402"/>
                  </a:cubicBezTo>
                  <a:cubicBezTo>
                    <a:pt x="988" y="2401"/>
                    <a:pt x="988" y="2401"/>
                    <a:pt x="988" y="2400"/>
                  </a:cubicBezTo>
                  <a:cubicBezTo>
                    <a:pt x="988" y="2399"/>
                    <a:pt x="987" y="2398"/>
                    <a:pt x="987" y="2397"/>
                  </a:cubicBezTo>
                  <a:cubicBezTo>
                    <a:pt x="987" y="2395"/>
                    <a:pt x="987" y="2393"/>
                    <a:pt x="986" y="2391"/>
                  </a:cubicBezTo>
                  <a:cubicBezTo>
                    <a:pt x="986" y="2387"/>
                    <a:pt x="985" y="2383"/>
                    <a:pt x="984" y="2379"/>
                  </a:cubicBezTo>
                  <a:cubicBezTo>
                    <a:pt x="983" y="2375"/>
                    <a:pt x="981" y="2370"/>
                    <a:pt x="980" y="2366"/>
                  </a:cubicBezTo>
                  <a:cubicBezTo>
                    <a:pt x="979" y="2362"/>
                    <a:pt x="977" y="2358"/>
                    <a:pt x="976" y="2354"/>
                  </a:cubicBezTo>
                  <a:cubicBezTo>
                    <a:pt x="974" y="2350"/>
                    <a:pt x="972" y="2347"/>
                    <a:pt x="970" y="2343"/>
                  </a:cubicBezTo>
                  <a:cubicBezTo>
                    <a:pt x="970" y="2341"/>
                    <a:pt x="969" y="2339"/>
                    <a:pt x="968" y="2338"/>
                  </a:cubicBezTo>
                  <a:cubicBezTo>
                    <a:pt x="967" y="2337"/>
                    <a:pt x="967" y="2336"/>
                    <a:pt x="966" y="2335"/>
                  </a:cubicBezTo>
                  <a:cubicBezTo>
                    <a:pt x="966" y="2334"/>
                    <a:pt x="965" y="2334"/>
                    <a:pt x="965" y="2333"/>
                  </a:cubicBezTo>
                  <a:cubicBezTo>
                    <a:pt x="964" y="2331"/>
                    <a:pt x="963" y="2330"/>
                    <a:pt x="962" y="2328"/>
                  </a:cubicBezTo>
                  <a:cubicBezTo>
                    <a:pt x="961" y="2327"/>
                    <a:pt x="961" y="2326"/>
                    <a:pt x="960" y="2325"/>
                  </a:cubicBezTo>
                  <a:cubicBezTo>
                    <a:pt x="949" y="2278"/>
                    <a:pt x="899" y="2267"/>
                    <a:pt x="860" y="2242"/>
                  </a:cubicBezTo>
                  <a:cubicBezTo>
                    <a:pt x="865" y="2244"/>
                    <a:pt x="870" y="2245"/>
                    <a:pt x="875" y="2246"/>
                  </a:cubicBezTo>
                  <a:cubicBezTo>
                    <a:pt x="879" y="2247"/>
                    <a:pt x="882" y="2247"/>
                    <a:pt x="886" y="2248"/>
                  </a:cubicBezTo>
                  <a:cubicBezTo>
                    <a:pt x="890" y="2248"/>
                    <a:pt x="894" y="2248"/>
                    <a:pt x="897" y="2248"/>
                  </a:cubicBezTo>
                  <a:cubicBezTo>
                    <a:pt x="905" y="2249"/>
                    <a:pt x="913" y="2249"/>
                    <a:pt x="920" y="2249"/>
                  </a:cubicBezTo>
                  <a:cubicBezTo>
                    <a:pt x="928" y="2249"/>
                    <a:pt x="935" y="2248"/>
                    <a:pt x="942" y="2249"/>
                  </a:cubicBezTo>
                  <a:cubicBezTo>
                    <a:pt x="946" y="2249"/>
                    <a:pt x="950" y="2249"/>
                    <a:pt x="953" y="2250"/>
                  </a:cubicBezTo>
                  <a:cubicBezTo>
                    <a:pt x="955" y="2250"/>
                    <a:pt x="957" y="2250"/>
                    <a:pt x="958" y="2250"/>
                  </a:cubicBezTo>
                  <a:cubicBezTo>
                    <a:pt x="960" y="2251"/>
                    <a:pt x="962" y="2251"/>
                    <a:pt x="963" y="2251"/>
                  </a:cubicBezTo>
                  <a:cubicBezTo>
                    <a:pt x="964" y="2251"/>
                    <a:pt x="965" y="2252"/>
                    <a:pt x="966" y="2252"/>
                  </a:cubicBezTo>
                  <a:cubicBezTo>
                    <a:pt x="967" y="2252"/>
                    <a:pt x="968" y="2252"/>
                    <a:pt x="968" y="2252"/>
                  </a:cubicBezTo>
                  <a:cubicBezTo>
                    <a:pt x="970" y="2253"/>
                    <a:pt x="970" y="2253"/>
                    <a:pt x="970" y="2253"/>
                  </a:cubicBezTo>
                  <a:cubicBezTo>
                    <a:pt x="971" y="2253"/>
                    <a:pt x="971" y="2253"/>
                    <a:pt x="971" y="2253"/>
                  </a:cubicBezTo>
                  <a:cubicBezTo>
                    <a:pt x="971" y="2253"/>
                    <a:pt x="972" y="2253"/>
                    <a:pt x="973" y="2254"/>
                  </a:cubicBezTo>
                  <a:cubicBezTo>
                    <a:pt x="973" y="2254"/>
                    <a:pt x="973" y="2254"/>
                    <a:pt x="974" y="2255"/>
                  </a:cubicBezTo>
                  <a:cubicBezTo>
                    <a:pt x="975" y="2256"/>
                    <a:pt x="976" y="2258"/>
                    <a:pt x="977" y="2260"/>
                  </a:cubicBezTo>
                  <a:cubicBezTo>
                    <a:pt x="980" y="2263"/>
                    <a:pt x="983" y="2268"/>
                    <a:pt x="985" y="2273"/>
                  </a:cubicBezTo>
                  <a:cubicBezTo>
                    <a:pt x="985" y="2274"/>
                    <a:pt x="985" y="2275"/>
                    <a:pt x="986" y="2275"/>
                  </a:cubicBezTo>
                  <a:cubicBezTo>
                    <a:pt x="986" y="2276"/>
                    <a:pt x="986" y="2277"/>
                    <a:pt x="987" y="2277"/>
                  </a:cubicBezTo>
                  <a:cubicBezTo>
                    <a:pt x="987" y="2278"/>
                    <a:pt x="987" y="2279"/>
                    <a:pt x="987" y="2279"/>
                  </a:cubicBezTo>
                  <a:cubicBezTo>
                    <a:pt x="987" y="2280"/>
                    <a:pt x="988" y="2281"/>
                    <a:pt x="988" y="2282"/>
                  </a:cubicBezTo>
                  <a:cubicBezTo>
                    <a:pt x="989" y="2284"/>
                    <a:pt x="990" y="2287"/>
                    <a:pt x="990" y="2290"/>
                  </a:cubicBezTo>
                  <a:cubicBezTo>
                    <a:pt x="991" y="2293"/>
                    <a:pt x="991" y="2296"/>
                    <a:pt x="992" y="2299"/>
                  </a:cubicBezTo>
                  <a:cubicBezTo>
                    <a:pt x="992" y="2300"/>
                    <a:pt x="992" y="2301"/>
                    <a:pt x="992" y="2302"/>
                  </a:cubicBezTo>
                  <a:cubicBezTo>
                    <a:pt x="992" y="2302"/>
                    <a:pt x="992" y="2303"/>
                    <a:pt x="992" y="2304"/>
                  </a:cubicBezTo>
                  <a:cubicBezTo>
                    <a:pt x="993" y="2305"/>
                    <a:pt x="993" y="2307"/>
                    <a:pt x="993" y="2308"/>
                  </a:cubicBezTo>
                  <a:cubicBezTo>
                    <a:pt x="993" y="2311"/>
                    <a:pt x="993" y="2314"/>
                    <a:pt x="994" y="2317"/>
                  </a:cubicBezTo>
                  <a:cubicBezTo>
                    <a:pt x="994" y="2320"/>
                    <a:pt x="994" y="2322"/>
                    <a:pt x="994" y="2325"/>
                  </a:cubicBezTo>
                  <a:cubicBezTo>
                    <a:pt x="995" y="2327"/>
                    <a:pt x="995" y="2329"/>
                    <a:pt x="995" y="2331"/>
                  </a:cubicBezTo>
                  <a:cubicBezTo>
                    <a:pt x="996" y="2333"/>
                    <a:pt x="996" y="2335"/>
                    <a:pt x="997" y="2336"/>
                  </a:cubicBezTo>
                  <a:cubicBezTo>
                    <a:pt x="997" y="2338"/>
                    <a:pt x="998" y="2339"/>
                    <a:pt x="998" y="2339"/>
                  </a:cubicBezTo>
                  <a:cubicBezTo>
                    <a:pt x="999" y="2340"/>
                    <a:pt x="999" y="2340"/>
                    <a:pt x="999" y="2340"/>
                  </a:cubicBezTo>
                  <a:cubicBezTo>
                    <a:pt x="999" y="2340"/>
                    <a:pt x="999" y="2340"/>
                    <a:pt x="999" y="2339"/>
                  </a:cubicBezTo>
                  <a:cubicBezTo>
                    <a:pt x="999" y="2338"/>
                    <a:pt x="999" y="2337"/>
                    <a:pt x="999" y="2336"/>
                  </a:cubicBezTo>
                  <a:cubicBezTo>
                    <a:pt x="998" y="2334"/>
                    <a:pt x="998" y="2333"/>
                    <a:pt x="999" y="2331"/>
                  </a:cubicBezTo>
                  <a:cubicBezTo>
                    <a:pt x="999" y="2329"/>
                    <a:pt x="999" y="2327"/>
                    <a:pt x="999" y="2324"/>
                  </a:cubicBezTo>
                  <a:cubicBezTo>
                    <a:pt x="999" y="2322"/>
                    <a:pt x="999" y="2320"/>
                    <a:pt x="1000" y="2317"/>
                  </a:cubicBezTo>
                  <a:cubicBezTo>
                    <a:pt x="1000" y="2314"/>
                    <a:pt x="1000" y="2311"/>
                    <a:pt x="1000" y="2308"/>
                  </a:cubicBezTo>
                  <a:cubicBezTo>
                    <a:pt x="1000" y="2306"/>
                    <a:pt x="1000" y="2305"/>
                    <a:pt x="1000" y="2303"/>
                  </a:cubicBezTo>
                  <a:cubicBezTo>
                    <a:pt x="1000" y="2302"/>
                    <a:pt x="1000" y="2300"/>
                    <a:pt x="999" y="2298"/>
                  </a:cubicBezTo>
                  <a:cubicBezTo>
                    <a:pt x="999" y="2295"/>
                    <a:pt x="999" y="2292"/>
                    <a:pt x="998" y="2289"/>
                  </a:cubicBezTo>
                  <a:cubicBezTo>
                    <a:pt x="997" y="2285"/>
                    <a:pt x="996" y="2282"/>
                    <a:pt x="995" y="2279"/>
                  </a:cubicBezTo>
                  <a:cubicBezTo>
                    <a:pt x="995" y="2278"/>
                    <a:pt x="995" y="2278"/>
                    <a:pt x="995" y="2278"/>
                  </a:cubicBezTo>
                  <a:cubicBezTo>
                    <a:pt x="995" y="2277"/>
                    <a:pt x="995" y="2277"/>
                    <a:pt x="995" y="2277"/>
                  </a:cubicBezTo>
                  <a:cubicBezTo>
                    <a:pt x="994" y="2277"/>
                    <a:pt x="994" y="2277"/>
                    <a:pt x="994" y="2277"/>
                  </a:cubicBezTo>
                  <a:cubicBezTo>
                    <a:pt x="994" y="2277"/>
                    <a:pt x="994" y="2277"/>
                    <a:pt x="994" y="2277"/>
                  </a:cubicBezTo>
                  <a:cubicBezTo>
                    <a:pt x="994" y="2276"/>
                    <a:pt x="994" y="2275"/>
                    <a:pt x="993" y="2275"/>
                  </a:cubicBezTo>
                  <a:cubicBezTo>
                    <a:pt x="993" y="2274"/>
                    <a:pt x="993" y="2273"/>
                    <a:pt x="992" y="2272"/>
                  </a:cubicBezTo>
                  <a:cubicBezTo>
                    <a:pt x="992" y="2272"/>
                    <a:pt x="992" y="2271"/>
                    <a:pt x="991" y="2270"/>
                  </a:cubicBezTo>
                  <a:cubicBezTo>
                    <a:pt x="990" y="2268"/>
                    <a:pt x="988" y="2265"/>
                    <a:pt x="986" y="2263"/>
                  </a:cubicBezTo>
                  <a:cubicBezTo>
                    <a:pt x="985" y="2262"/>
                    <a:pt x="984" y="2260"/>
                    <a:pt x="984" y="2259"/>
                  </a:cubicBezTo>
                  <a:cubicBezTo>
                    <a:pt x="983" y="2258"/>
                    <a:pt x="982" y="2258"/>
                    <a:pt x="981" y="2257"/>
                  </a:cubicBezTo>
                  <a:cubicBezTo>
                    <a:pt x="981" y="2257"/>
                    <a:pt x="981" y="2256"/>
                    <a:pt x="980" y="2256"/>
                  </a:cubicBezTo>
                  <a:cubicBezTo>
                    <a:pt x="981" y="2257"/>
                    <a:pt x="982" y="2257"/>
                    <a:pt x="982" y="2257"/>
                  </a:cubicBezTo>
                  <a:cubicBezTo>
                    <a:pt x="988" y="2260"/>
                    <a:pt x="993" y="2262"/>
                    <a:pt x="998" y="2266"/>
                  </a:cubicBezTo>
                  <a:cubicBezTo>
                    <a:pt x="999" y="2266"/>
                    <a:pt x="1000" y="2267"/>
                    <a:pt x="1001" y="2268"/>
                  </a:cubicBezTo>
                  <a:cubicBezTo>
                    <a:pt x="1002" y="2269"/>
                    <a:pt x="1003" y="2269"/>
                    <a:pt x="1004" y="2270"/>
                  </a:cubicBezTo>
                  <a:cubicBezTo>
                    <a:pt x="1005" y="2271"/>
                    <a:pt x="1006" y="2272"/>
                    <a:pt x="1007" y="2273"/>
                  </a:cubicBezTo>
                  <a:cubicBezTo>
                    <a:pt x="1008" y="2273"/>
                    <a:pt x="1009" y="2274"/>
                    <a:pt x="1010" y="2275"/>
                  </a:cubicBezTo>
                  <a:cubicBezTo>
                    <a:pt x="1011" y="2276"/>
                    <a:pt x="1011" y="2276"/>
                    <a:pt x="1012" y="2277"/>
                  </a:cubicBezTo>
                  <a:cubicBezTo>
                    <a:pt x="1013" y="2278"/>
                    <a:pt x="1014" y="2279"/>
                    <a:pt x="1014" y="2279"/>
                  </a:cubicBezTo>
                  <a:cubicBezTo>
                    <a:pt x="1015" y="2280"/>
                    <a:pt x="1016" y="2281"/>
                    <a:pt x="1016" y="2281"/>
                  </a:cubicBezTo>
                  <a:cubicBezTo>
                    <a:pt x="1017" y="2282"/>
                    <a:pt x="1018" y="2283"/>
                    <a:pt x="1018" y="2283"/>
                  </a:cubicBezTo>
                  <a:cubicBezTo>
                    <a:pt x="1019" y="2285"/>
                    <a:pt x="1020" y="2286"/>
                    <a:pt x="1021" y="2287"/>
                  </a:cubicBezTo>
                  <a:cubicBezTo>
                    <a:pt x="1021" y="2287"/>
                    <a:pt x="1022" y="2288"/>
                    <a:pt x="1022" y="2288"/>
                  </a:cubicBezTo>
                  <a:cubicBezTo>
                    <a:pt x="1022" y="2289"/>
                    <a:pt x="1023" y="2289"/>
                    <a:pt x="1023" y="2289"/>
                  </a:cubicBezTo>
                  <a:cubicBezTo>
                    <a:pt x="1024" y="2291"/>
                    <a:pt x="1024" y="2291"/>
                    <a:pt x="1024" y="2291"/>
                  </a:cubicBezTo>
                  <a:cubicBezTo>
                    <a:pt x="1024" y="2291"/>
                    <a:pt x="1024" y="2291"/>
                    <a:pt x="1023" y="2289"/>
                  </a:cubicBezTo>
                  <a:cubicBezTo>
                    <a:pt x="1023" y="2289"/>
                    <a:pt x="1023" y="2288"/>
                    <a:pt x="1023" y="2288"/>
                  </a:cubicBezTo>
                  <a:cubicBezTo>
                    <a:pt x="1022" y="2287"/>
                    <a:pt x="1022" y="2287"/>
                    <a:pt x="1022" y="2286"/>
                  </a:cubicBezTo>
                  <a:cubicBezTo>
                    <a:pt x="1021" y="2285"/>
                    <a:pt x="1020" y="2284"/>
                    <a:pt x="1019" y="2282"/>
                  </a:cubicBezTo>
                  <a:cubicBezTo>
                    <a:pt x="1019" y="2282"/>
                    <a:pt x="1018" y="2281"/>
                    <a:pt x="1018" y="2280"/>
                  </a:cubicBezTo>
                  <a:cubicBezTo>
                    <a:pt x="1017" y="2279"/>
                    <a:pt x="1017" y="2279"/>
                    <a:pt x="1016" y="2278"/>
                  </a:cubicBezTo>
                  <a:cubicBezTo>
                    <a:pt x="1016" y="2277"/>
                    <a:pt x="1016" y="2277"/>
                    <a:pt x="1015" y="2277"/>
                  </a:cubicBezTo>
                  <a:cubicBezTo>
                    <a:pt x="1015" y="2276"/>
                    <a:pt x="1015" y="2276"/>
                    <a:pt x="1014" y="2275"/>
                  </a:cubicBezTo>
                  <a:cubicBezTo>
                    <a:pt x="1013" y="2274"/>
                    <a:pt x="1013" y="2274"/>
                    <a:pt x="1012" y="2273"/>
                  </a:cubicBezTo>
                  <a:cubicBezTo>
                    <a:pt x="1009" y="2269"/>
                    <a:pt x="1005" y="2265"/>
                    <a:pt x="1001" y="2262"/>
                  </a:cubicBezTo>
                  <a:cubicBezTo>
                    <a:pt x="996" y="2258"/>
                    <a:pt x="991" y="2255"/>
                    <a:pt x="985" y="2252"/>
                  </a:cubicBezTo>
                  <a:cubicBezTo>
                    <a:pt x="983" y="2251"/>
                    <a:pt x="982" y="2250"/>
                    <a:pt x="980" y="2249"/>
                  </a:cubicBezTo>
                  <a:cubicBezTo>
                    <a:pt x="979" y="2249"/>
                    <a:pt x="977" y="2248"/>
                    <a:pt x="975" y="2248"/>
                  </a:cubicBezTo>
                  <a:cubicBezTo>
                    <a:pt x="974" y="2247"/>
                    <a:pt x="974" y="2247"/>
                    <a:pt x="973" y="2247"/>
                  </a:cubicBezTo>
                  <a:cubicBezTo>
                    <a:pt x="972" y="2246"/>
                    <a:pt x="972" y="2246"/>
                    <a:pt x="972" y="2246"/>
                  </a:cubicBezTo>
                  <a:cubicBezTo>
                    <a:pt x="971" y="2246"/>
                    <a:pt x="971" y="2246"/>
                    <a:pt x="971" y="2246"/>
                  </a:cubicBezTo>
                  <a:cubicBezTo>
                    <a:pt x="971" y="2246"/>
                    <a:pt x="971" y="2246"/>
                    <a:pt x="971" y="2246"/>
                  </a:cubicBezTo>
                  <a:cubicBezTo>
                    <a:pt x="971" y="2246"/>
                    <a:pt x="971" y="2246"/>
                    <a:pt x="971" y="2246"/>
                  </a:cubicBezTo>
                  <a:cubicBezTo>
                    <a:pt x="970" y="2246"/>
                    <a:pt x="970" y="2246"/>
                    <a:pt x="970" y="2246"/>
                  </a:cubicBezTo>
                  <a:cubicBezTo>
                    <a:pt x="969" y="2246"/>
                    <a:pt x="968" y="2245"/>
                    <a:pt x="968" y="2245"/>
                  </a:cubicBezTo>
                  <a:cubicBezTo>
                    <a:pt x="967" y="2245"/>
                    <a:pt x="966" y="2245"/>
                    <a:pt x="965" y="2244"/>
                  </a:cubicBezTo>
                  <a:cubicBezTo>
                    <a:pt x="964" y="2244"/>
                    <a:pt x="963" y="2244"/>
                    <a:pt x="962" y="2244"/>
                  </a:cubicBezTo>
                  <a:cubicBezTo>
                    <a:pt x="961" y="2244"/>
                    <a:pt x="960" y="2243"/>
                    <a:pt x="960" y="2243"/>
                  </a:cubicBezTo>
                  <a:cubicBezTo>
                    <a:pt x="958" y="2243"/>
                    <a:pt x="956" y="2243"/>
                    <a:pt x="954" y="2242"/>
                  </a:cubicBezTo>
                  <a:cubicBezTo>
                    <a:pt x="950" y="2242"/>
                    <a:pt x="947" y="2241"/>
                    <a:pt x="943" y="2241"/>
                  </a:cubicBezTo>
                  <a:cubicBezTo>
                    <a:pt x="935" y="2241"/>
                    <a:pt x="928" y="2241"/>
                    <a:pt x="920" y="2241"/>
                  </a:cubicBezTo>
                  <a:cubicBezTo>
                    <a:pt x="912" y="2241"/>
                    <a:pt x="905" y="2241"/>
                    <a:pt x="898" y="2241"/>
                  </a:cubicBezTo>
                  <a:cubicBezTo>
                    <a:pt x="896" y="2241"/>
                    <a:pt x="894" y="2241"/>
                    <a:pt x="892" y="2241"/>
                  </a:cubicBezTo>
                  <a:cubicBezTo>
                    <a:pt x="890" y="2241"/>
                    <a:pt x="888" y="2240"/>
                    <a:pt x="887" y="2240"/>
                  </a:cubicBezTo>
                  <a:cubicBezTo>
                    <a:pt x="883" y="2240"/>
                    <a:pt x="880" y="2240"/>
                    <a:pt x="876" y="2239"/>
                  </a:cubicBezTo>
                  <a:cubicBezTo>
                    <a:pt x="870" y="2238"/>
                    <a:pt x="863" y="2237"/>
                    <a:pt x="857" y="2235"/>
                  </a:cubicBezTo>
                  <a:cubicBezTo>
                    <a:pt x="851" y="2233"/>
                    <a:pt x="846" y="2230"/>
                    <a:pt x="841" y="2227"/>
                  </a:cubicBezTo>
                  <a:cubicBezTo>
                    <a:pt x="839" y="2226"/>
                    <a:pt x="837" y="2225"/>
                    <a:pt x="835" y="2223"/>
                  </a:cubicBezTo>
                  <a:cubicBezTo>
                    <a:pt x="829" y="2217"/>
                    <a:pt x="823" y="2209"/>
                    <a:pt x="819" y="2201"/>
                  </a:cubicBezTo>
                  <a:cubicBezTo>
                    <a:pt x="818" y="2200"/>
                    <a:pt x="818" y="2199"/>
                    <a:pt x="818" y="2199"/>
                  </a:cubicBezTo>
                  <a:cubicBezTo>
                    <a:pt x="818" y="2199"/>
                    <a:pt x="818" y="2199"/>
                    <a:pt x="818" y="2200"/>
                  </a:cubicBezTo>
                  <a:cubicBezTo>
                    <a:pt x="802" y="2168"/>
                    <a:pt x="820" y="2140"/>
                    <a:pt x="848" y="2114"/>
                  </a:cubicBezTo>
                  <a:cubicBezTo>
                    <a:pt x="848" y="2114"/>
                    <a:pt x="848" y="2115"/>
                    <a:pt x="848" y="2115"/>
                  </a:cubicBezTo>
                  <a:cubicBezTo>
                    <a:pt x="846" y="2119"/>
                    <a:pt x="844" y="2123"/>
                    <a:pt x="842" y="2128"/>
                  </a:cubicBezTo>
                  <a:cubicBezTo>
                    <a:pt x="841" y="2130"/>
                    <a:pt x="841" y="2132"/>
                    <a:pt x="840" y="2135"/>
                  </a:cubicBezTo>
                  <a:cubicBezTo>
                    <a:pt x="840" y="2137"/>
                    <a:pt x="839" y="2139"/>
                    <a:pt x="839" y="2142"/>
                  </a:cubicBezTo>
                  <a:cubicBezTo>
                    <a:pt x="839" y="2144"/>
                    <a:pt x="839" y="2147"/>
                    <a:pt x="839" y="2150"/>
                  </a:cubicBezTo>
                  <a:cubicBezTo>
                    <a:pt x="839" y="2150"/>
                    <a:pt x="839" y="2151"/>
                    <a:pt x="839" y="2152"/>
                  </a:cubicBezTo>
                  <a:cubicBezTo>
                    <a:pt x="839" y="2152"/>
                    <a:pt x="839" y="2153"/>
                    <a:pt x="839" y="2154"/>
                  </a:cubicBezTo>
                  <a:cubicBezTo>
                    <a:pt x="840" y="2155"/>
                    <a:pt x="840" y="2155"/>
                    <a:pt x="840" y="2155"/>
                  </a:cubicBezTo>
                  <a:cubicBezTo>
                    <a:pt x="840" y="2155"/>
                    <a:pt x="840" y="2155"/>
                    <a:pt x="840" y="2155"/>
                  </a:cubicBezTo>
                  <a:cubicBezTo>
                    <a:pt x="840" y="2155"/>
                    <a:pt x="840" y="2155"/>
                    <a:pt x="840" y="2155"/>
                  </a:cubicBezTo>
                  <a:cubicBezTo>
                    <a:pt x="840" y="2155"/>
                    <a:pt x="840" y="2155"/>
                    <a:pt x="840" y="2155"/>
                  </a:cubicBezTo>
                  <a:cubicBezTo>
                    <a:pt x="840" y="2156"/>
                    <a:pt x="840" y="2156"/>
                    <a:pt x="840" y="2156"/>
                  </a:cubicBezTo>
                  <a:cubicBezTo>
                    <a:pt x="840" y="2156"/>
                    <a:pt x="840" y="2156"/>
                    <a:pt x="840" y="2156"/>
                  </a:cubicBezTo>
                  <a:cubicBezTo>
                    <a:pt x="840" y="2157"/>
                    <a:pt x="840" y="2157"/>
                    <a:pt x="840" y="2157"/>
                  </a:cubicBezTo>
                  <a:cubicBezTo>
                    <a:pt x="841" y="2159"/>
                    <a:pt x="841" y="2159"/>
                    <a:pt x="841" y="2159"/>
                  </a:cubicBezTo>
                  <a:cubicBezTo>
                    <a:pt x="841" y="2160"/>
                    <a:pt x="842" y="2161"/>
                    <a:pt x="842" y="2161"/>
                  </a:cubicBezTo>
                  <a:cubicBezTo>
                    <a:pt x="842" y="2162"/>
                    <a:pt x="843" y="2163"/>
                    <a:pt x="843" y="2163"/>
                  </a:cubicBezTo>
                  <a:cubicBezTo>
                    <a:pt x="843" y="2164"/>
                    <a:pt x="843" y="2164"/>
                    <a:pt x="844" y="2165"/>
                  </a:cubicBezTo>
                  <a:cubicBezTo>
                    <a:pt x="845" y="2167"/>
                    <a:pt x="847" y="2169"/>
                    <a:pt x="848" y="2171"/>
                  </a:cubicBezTo>
                  <a:cubicBezTo>
                    <a:pt x="848" y="2171"/>
                    <a:pt x="849" y="2172"/>
                    <a:pt x="849" y="2172"/>
                  </a:cubicBezTo>
                  <a:cubicBezTo>
                    <a:pt x="849" y="2173"/>
                    <a:pt x="849" y="2174"/>
                    <a:pt x="849" y="2176"/>
                  </a:cubicBezTo>
                  <a:cubicBezTo>
                    <a:pt x="849" y="2178"/>
                    <a:pt x="849" y="2181"/>
                    <a:pt x="849" y="2184"/>
                  </a:cubicBezTo>
                  <a:cubicBezTo>
                    <a:pt x="850" y="2185"/>
                    <a:pt x="850" y="2185"/>
                    <a:pt x="850" y="2186"/>
                  </a:cubicBezTo>
                  <a:cubicBezTo>
                    <a:pt x="850" y="2187"/>
                    <a:pt x="850" y="2188"/>
                    <a:pt x="850" y="2188"/>
                  </a:cubicBezTo>
                  <a:cubicBezTo>
                    <a:pt x="850" y="2190"/>
                    <a:pt x="851" y="2191"/>
                    <a:pt x="851" y="2193"/>
                  </a:cubicBezTo>
                  <a:cubicBezTo>
                    <a:pt x="851" y="2194"/>
                    <a:pt x="852" y="2194"/>
                    <a:pt x="852" y="2195"/>
                  </a:cubicBezTo>
                  <a:cubicBezTo>
                    <a:pt x="852" y="2196"/>
                    <a:pt x="852" y="2196"/>
                    <a:pt x="852" y="2196"/>
                  </a:cubicBezTo>
                  <a:cubicBezTo>
                    <a:pt x="852" y="2197"/>
                    <a:pt x="852" y="2197"/>
                    <a:pt x="852" y="2197"/>
                  </a:cubicBezTo>
                  <a:cubicBezTo>
                    <a:pt x="853" y="2198"/>
                    <a:pt x="853" y="2199"/>
                    <a:pt x="853" y="2200"/>
                  </a:cubicBezTo>
                  <a:cubicBezTo>
                    <a:pt x="853" y="2200"/>
                    <a:pt x="854" y="2201"/>
                    <a:pt x="854" y="2202"/>
                  </a:cubicBezTo>
                  <a:cubicBezTo>
                    <a:pt x="855" y="2203"/>
                    <a:pt x="855" y="2205"/>
                    <a:pt x="856" y="2206"/>
                  </a:cubicBezTo>
                  <a:cubicBezTo>
                    <a:pt x="857" y="2207"/>
                    <a:pt x="858" y="2208"/>
                    <a:pt x="859" y="2209"/>
                  </a:cubicBezTo>
                  <a:cubicBezTo>
                    <a:pt x="860" y="2210"/>
                    <a:pt x="861" y="2211"/>
                    <a:pt x="862" y="2211"/>
                  </a:cubicBezTo>
                  <a:cubicBezTo>
                    <a:pt x="863" y="2211"/>
                    <a:pt x="863" y="2212"/>
                    <a:pt x="863" y="2212"/>
                  </a:cubicBezTo>
                  <a:cubicBezTo>
                    <a:pt x="863" y="2212"/>
                    <a:pt x="864" y="2212"/>
                    <a:pt x="864" y="2212"/>
                  </a:cubicBezTo>
                  <a:cubicBezTo>
                    <a:pt x="864" y="2212"/>
                    <a:pt x="865" y="2212"/>
                    <a:pt x="865" y="2212"/>
                  </a:cubicBezTo>
                  <a:cubicBezTo>
                    <a:pt x="865" y="2212"/>
                    <a:pt x="866" y="2212"/>
                    <a:pt x="866" y="2212"/>
                  </a:cubicBezTo>
                  <a:cubicBezTo>
                    <a:pt x="866" y="2212"/>
                    <a:pt x="867" y="2212"/>
                    <a:pt x="867" y="2212"/>
                  </a:cubicBezTo>
                  <a:cubicBezTo>
                    <a:pt x="867" y="2212"/>
                    <a:pt x="867" y="2212"/>
                    <a:pt x="867" y="2212"/>
                  </a:cubicBezTo>
                  <a:cubicBezTo>
                    <a:pt x="867" y="2212"/>
                    <a:pt x="867" y="2212"/>
                    <a:pt x="867" y="2212"/>
                  </a:cubicBezTo>
                  <a:cubicBezTo>
                    <a:pt x="867" y="2212"/>
                    <a:pt x="867" y="2211"/>
                    <a:pt x="866" y="2211"/>
                  </a:cubicBezTo>
                  <a:cubicBezTo>
                    <a:pt x="866" y="2211"/>
                    <a:pt x="866" y="2211"/>
                    <a:pt x="866" y="2211"/>
                  </a:cubicBezTo>
                  <a:cubicBezTo>
                    <a:pt x="865" y="2210"/>
                    <a:pt x="865" y="2210"/>
                    <a:pt x="865" y="2210"/>
                  </a:cubicBezTo>
                  <a:cubicBezTo>
                    <a:pt x="865" y="2210"/>
                    <a:pt x="865" y="2210"/>
                    <a:pt x="865" y="2209"/>
                  </a:cubicBezTo>
                  <a:cubicBezTo>
                    <a:pt x="864" y="2209"/>
                    <a:pt x="864" y="2209"/>
                    <a:pt x="864" y="2209"/>
                  </a:cubicBezTo>
                  <a:cubicBezTo>
                    <a:pt x="864" y="2208"/>
                    <a:pt x="863" y="2207"/>
                    <a:pt x="863" y="2206"/>
                  </a:cubicBezTo>
                  <a:cubicBezTo>
                    <a:pt x="862" y="2206"/>
                    <a:pt x="862" y="2204"/>
                    <a:pt x="862" y="2203"/>
                  </a:cubicBezTo>
                  <a:cubicBezTo>
                    <a:pt x="861" y="2202"/>
                    <a:pt x="861" y="2201"/>
                    <a:pt x="861" y="2200"/>
                  </a:cubicBezTo>
                  <a:cubicBezTo>
                    <a:pt x="861" y="2199"/>
                    <a:pt x="860" y="2198"/>
                    <a:pt x="860" y="2198"/>
                  </a:cubicBezTo>
                  <a:cubicBezTo>
                    <a:pt x="860" y="2197"/>
                    <a:pt x="860" y="2196"/>
                    <a:pt x="860" y="2196"/>
                  </a:cubicBezTo>
                  <a:cubicBezTo>
                    <a:pt x="860" y="2195"/>
                    <a:pt x="860" y="2194"/>
                    <a:pt x="859" y="2193"/>
                  </a:cubicBezTo>
                  <a:cubicBezTo>
                    <a:pt x="859" y="2193"/>
                    <a:pt x="859" y="2192"/>
                    <a:pt x="859" y="2191"/>
                  </a:cubicBezTo>
                  <a:cubicBezTo>
                    <a:pt x="858" y="2190"/>
                    <a:pt x="858" y="2188"/>
                    <a:pt x="858" y="2187"/>
                  </a:cubicBezTo>
                  <a:cubicBezTo>
                    <a:pt x="857" y="2186"/>
                    <a:pt x="857" y="2185"/>
                    <a:pt x="857" y="2184"/>
                  </a:cubicBezTo>
                  <a:cubicBezTo>
                    <a:pt x="857" y="2184"/>
                    <a:pt x="857" y="2183"/>
                    <a:pt x="856" y="2182"/>
                  </a:cubicBezTo>
                  <a:cubicBezTo>
                    <a:pt x="856" y="2181"/>
                    <a:pt x="856" y="2180"/>
                    <a:pt x="855" y="2180"/>
                  </a:cubicBezTo>
                  <a:cubicBezTo>
                    <a:pt x="856" y="2180"/>
                    <a:pt x="857" y="2181"/>
                    <a:pt x="857" y="2182"/>
                  </a:cubicBezTo>
                  <a:cubicBezTo>
                    <a:pt x="858" y="2183"/>
                    <a:pt x="859" y="2183"/>
                    <a:pt x="859" y="2184"/>
                  </a:cubicBezTo>
                  <a:cubicBezTo>
                    <a:pt x="860" y="2185"/>
                    <a:pt x="860" y="2185"/>
                    <a:pt x="860" y="2185"/>
                  </a:cubicBezTo>
                  <a:cubicBezTo>
                    <a:pt x="860" y="2185"/>
                    <a:pt x="860" y="2185"/>
                    <a:pt x="860" y="2185"/>
                  </a:cubicBezTo>
                  <a:cubicBezTo>
                    <a:pt x="860" y="2185"/>
                    <a:pt x="860" y="2185"/>
                    <a:pt x="860" y="2185"/>
                  </a:cubicBezTo>
                  <a:cubicBezTo>
                    <a:pt x="861" y="2186"/>
                    <a:pt x="861" y="2186"/>
                    <a:pt x="861" y="2187"/>
                  </a:cubicBezTo>
                  <a:cubicBezTo>
                    <a:pt x="862" y="2187"/>
                    <a:pt x="863" y="2188"/>
                    <a:pt x="863" y="2189"/>
                  </a:cubicBezTo>
                  <a:cubicBezTo>
                    <a:pt x="864" y="2190"/>
                    <a:pt x="865" y="2191"/>
                    <a:pt x="865" y="2191"/>
                  </a:cubicBezTo>
                  <a:cubicBezTo>
                    <a:pt x="867" y="2195"/>
                    <a:pt x="869" y="2198"/>
                    <a:pt x="871" y="2201"/>
                  </a:cubicBezTo>
                  <a:cubicBezTo>
                    <a:pt x="873" y="2204"/>
                    <a:pt x="874" y="2207"/>
                    <a:pt x="875" y="2210"/>
                  </a:cubicBezTo>
                  <a:cubicBezTo>
                    <a:pt x="875" y="2210"/>
                    <a:pt x="875" y="2211"/>
                    <a:pt x="875" y="2212"/>
                  </a:cubicBezTo>
                  <a:cubicBezTo>
                    <a:pt x="875" y="2212"/>
                    <a:pt x="876" y="2213"/>
                    <a:pt x="876" y="2214"/>
                  </a:cubicBezTo>
                  <a:cubicBezTo>
                    <a:pt x="876" y="2214"/>
                    <a:pt x="876" y="2215"/>
                    <a:pt x="876" y="2215"/>
                  </a:cubicBezTo>
                  <a:cubicBezTo>
                    <a:pt x="876" y="2216"/>
                    <a:pt x="876" y="2216"/>
                    <a:pt x="876" y="2217"/>
                  </a:cubicBezTo>
                  <a:cubicBezTo>
                    <a:pt x="876" y="2218"/>
                    <a:pt x="877" y="2219"/>
                    <a:pt x="877" y="2220"/>
                  </a:cubicBezTo>
                  <a:cubicBezTo>
                    <a:pt x="877" y="2220"/>
                    <a:pt x="877" y="2221"/>
                    <a:pt x="877" y="2221"/>
                  </a:cubicBezTo>
                  <a:cubicBezTo>
                    <a:pt x="877" y="2221"/>
                    <a:pt x="877" y="2222"/>
                    <a:pt x="877" y="2222"/>
                  </a:cubicBezTo>
                  <a:cubicBezTo>
                    <a:pt x="877" y="2223"/>
                    <a:pt x="877" y="2224"/>
                    <a:pt x="877" y="2224"/>
                  </a:cubicBezTo>
                  <a:cubicBezTo>
                    <a:pt x="877" y="2224"/>
                    <a:pt x="877" y="2223"/>
                    <a:pt x="877" y="2222"/>
                  </a:cubicBezTo>
                  <a:cubicBezTo>
                    <a:pt x="877" y="2222"/>
                    <a:pt x="877" y="2221"/>
                    <a:pt x="877" y="2221"/>
                  </a:cubicBezTo>
                  <a:cubicBezTo>
                    <a:pt x="878" y="2221"/>
                    <a:pt x="878" y="2220"/>
                    <a:pt x="878" y="2220"/>
                  </a:cubicBezTo>
                  <a:cubicBezTo>
                    <a:pt x="878" y="2219"/>
                    <a:pt x="878" y="2218"/>
                    <a:pt x="878" y="2217"/>
                  </a:cubicBezTo>
                  <a:cubicBezTo>
                    <a:pt x="878" y="2215"/>
                    <a:pt x="878" y="2212"/>
                    <a:pt x="878" y="2209"/>
                  </a:cubicBezTo>
                  <a:cubicBezTo>
                    <a:pt x="877" y="2206"/>
                    <a:pt x="876" y="2203"/>
                    <a:pt x="875" y="2199"/>
                  </a:cubicBezTo>
                  <a:cubicBezTo>
                    <a:pt x="874" y="2196"/>
                    <a:pt x="872" y="2192"/>
                    <a:pt x="870" y="2188"/>
                  </a:cubicBezTo>
                  <a:cubicBezTo>
                    <a:pt x="870" y="2187"/>
                    <a:pt x="869" y="2186"/>
                    <a:pt x="869" y="2185"/>
                  </a:cubicBezTo>
                  <a:cubicBezTo>
                    <a:pt x="868" y="2185"/>
                    <a:pt x="867" y="2184"/>
                    <a:pt x="867" y="2183"/>
                  </a:cubicBezTo>
                  <a:cubicBezTo>
                    <a:pt x="866" y="2182"/>
                    <a:pt x="866" y="2182"/>
                    <a:pt x="866" y="2181"/>
                  </a:cubicBezTo>
                  <a:cubicBezTo>
                    <a:pt x="865" y="2181"/>
                    <a:pt x="865" y="2181"/>
                    <a:pt x="865" y="2181"/>
                  </a:cubicBezTo>
                  <a:cubicBezTo>
                    <a:pt x="865" y="2180"/>
                    <a:pt x="865" y="2180"/>
                    <a:pt x="865" y="2180"/>
                  </a:cubicBezTo>
                  <a:cubicBezTo>
                    <a:pt x="864" y="2179"/>
                    <a:pt x="863" y="2178"/>
                    <a:pt x="863" y="2177"/>
                  </a:cubicBezTo>
                  <a:cubicBezTo>
                    <a:pt x="861" y="2175"/>
                    <a:pt x="860" y="2174"/>
                    <a:pt x="858" y="2172"/>
                  </a:cubicBezTo>
                  <a:cubicBezTo>
                    <a:pt x="857" y="2170"/>
                    <a:pt x="856" y="2168"/>
                    <a:pt x="854" y="2167"/>
                  </a:cubicBezTo>
                  <a:cubicBezTo>
                    <a:pt x="853" y="2165"/>
                    <a:pt x="852" y="2163"/>
                    <a:pt x="851" y="2161"/>
                  </a:cubicBezTo>
                  <a:cubicBezTo>
                    <a:pt x="850" y="2160"/>
                    <a:pt x="850" y="2160"/>
                    <a:pt x="850" y="2160"/>
                  </a:cubicBezTo>
                  <a:cubicBezTo>
                    <a:pt x="850" y="2159"/>
                    <a:pt x="849" y="2159"/>
                    <a:pt x="849" y="2158"/>
                  </a:cubicBezTo>
                  <a:cubicBezTo>
                    <a:pt x="849" y="2158"/>
                    <a:pt x="849" y="2157"/>
                    <a:pt x="849" y="2157"/>
                  </a:cubicBezTo>
                  <a:cubicBezTo>
                    <a:pt x="848" y="2155"/>
                    <a:pt x="848" y="2155"/>
                    <a:pt x="848" y="2155"/>
                  </a:cubicBezTo>
                  <a:cubicBezTo>
                    <a:pt x="847" y="2154"/>
                    <a:pt x="847" y="2154"/>
                    <a:pt x="847" y="2154"/>
                  </a:cubicBezTo>
                  <a:cubicBezTo>
                    <a:pt x="847" y="2153"/>
                    <a:pt x="847" y="2153"/>
                    <a:pt x="847" y="2153"/>
                  </a:cubicBezTo>
                  <a:cubicBezTo>
                    <a:pt x="847" y="2153"/>
                    <a:pt x="847" y="2153"/>
                    <a:pt x="847" y="2153"/>
                  </a:cubicBezTo>
                  <a:cubicBezTo>
                    <a:pt x="847" y="2153"/>
                    <a:pt x="847" y="2153"/>
                    <a:pt x="847" y="2153"/>
                  </a:cubicBezTo>
                  <a:cubicBezTo>
                    <a:pt x="847" y="2153"/>
                    <a:pt x="847" y="2153"/>
                    <a:pt x="847" y="2153"/>
                  </a:cubicBezTo>
                  <a:cubicBezTo>
                    <a:pt x="847" y="2152"/>
                    <a:pt x="847" y="2152"/>
                    <a:pt x="847" y="2152"/>
                  </a:cubicBezTo>
                  <a:cubicBezTo>
                    <a:pt x="847" y="2152"/>
                    <a:pt x="847" y="2151"/>
                    <a:pt x="847" y="2151"/>
                  </a:cubicBezTo>
                  <a:cubicBezTo>
                    <a:pt x="847" y="2150"/>
                    <a:pt x="847" y="2150"/>
                    <a:pt x="847" y="2149"/>
                  </a:cubicBezTo>
                  <a:cubicBezTo>
                    <a:pt x="846" y="2147"/>
                    <a:pt x="846" y="2145"/>
                    <a:pt x="847" y="2143"/>
                  </a:cubicBezTo>
                  <a:cubicBezTo>
                    <a:pt x="847" y="2140"/>
                    <a:pt x="847" y="2138"/>
                    <a:pt x="847" y="2136"/>
                  </a:cubicBezTo>
                  <a:cubicBezTo>
                    <a:pt x="848" y="2134"/>
                    <a:pt x="848" y="2132"/>
                    <a:pt x="849" y="2130"/>
                  </a:cubicBezTo>
                  <a:cubicBezTo>
                    <a:pt x="851" y="2121"/>
                    <a:pt x="854" y="2114"/>
                    <a:pt x="858" y="2108"/>
                  </a:cubicBezTo>
                  <a:cubicBezTo>
                    <a:pt x="858" y="2107"/>
                    <a:pt x="859" y="2106"/>
                    <a:pt x="859" y="2105"/>
                  </a:cubicBezTo>
                  <a:cubicBezTo>
                    <a:pt x="877" y="2090"/>
                    <a:pt x="897" y="2077"/>
                    <a:pt x="916" y="2064"/>
                  </a:cubicBezTo>
                  <a:cubicBezTo>
                    <a:pt x="913" y="2068"/>
                    <a:pt x="911" y="2073"/>
                    <a:pt x="908" y="2079"/>
                  </a:cubicBezTo>
                  <a:cubicBezTo>
                    <a:pt x="906" y="2082"/>
                    <a:pt x="905" y="2084"/>
                    <a:pt x="903" y="2087"/>
                  </a:cubicBezTo>
                  <a:cubicBezTo>
                    <a:pt x="903" y="2088"/>
                    <a:pt x="902" y="2089"/>
                    <a:pt x="902" y="2090"/>
                  </a:cubicBezTo>
                  <a:cubicBezTo>
                    <a:pt x="902" y="2090"/>
                    <a:pt x="901" y="2091"/>
                    <a:pt x="901" y="2092"/>
                  </a:cubicBezTo>
                  <a:cubicBezTo>
                    <a:pt x="900" y="2094"/>
                    <a:pt x="899" y="2095"/>
                    <a:pt x="899" y="2097"/>
                  </a:cubicBezTo>
                  <a:cubicBezTo>
                    <a:pt x="897" y="2100"/>
                    <a:pt x="896" y="2103"/>
                    <a:pt x="895" y="2107"/>
                  </a:cubicBezTo>
                  <a:cubicBezTo>
                    <a:pt x="894" y="2110"/>
                    <a:pt x="893" y="2114"/>
                    <a:pt x="892" y="2118"/>
                  </a:cubicBezTo>
                  <a:cubicBezTo>
                    <a:pt x="892" y="2122"/>
                    <a:pt x="892" y="2126"/>
                    <a:pt x="892" y="2130"/>
                  </a:cubicBezTo>
                  <a:cubicBezTo>
                    <a:pt x="893" y="2132"/>
                    <a:pt x="893" y="2134"/>
                    <a:pt x="893" y="2136"/>
                  </a:cubicBezTo>
                  <a:cubicBezTo>
                    <a:pt x="894" y="2136"/>
                    <a:pt x="894" y="2136"/>
                    <a:pt x="894" y="2136"/>
                  </a:cubicBezTo>
                  <a:cubicBezTo>
                    <a:pt x="894" y="2137"/>
                    <a:pt x="894" y="2137"/>
                    <a:pt x="894" y="2137"/>
                  </a:cubicBezTo>
                  <a:cubicBezTo>
                    <a:pt x="894" y="2137"/>
                    <a:pt x="894" y="2137"/>
                    <a:pt x="894" y="2137"/>
                  </a:cubicBezTo>
                  <a:cubicBezTo>
                    <a:pt x="894" y="2137"/>
                    <a:pt x="894" y="2137"/>
                    <a:pt x="894" y="2137"/>
                  </a:cubicBezTo>
                  <a:cubicBezTo>
                    <a:pt x="894" y="2137"/>
                    <a:pt x="894" y="2137"/>
                    <a:pt x="894" y="2137"/>
                  </a:cubicBezTo>
                  <a:cubicBezTo>
                    <a:pt x="894" y="2138"/>
                    <a:pt x="894" y="2138"/>
                    <a:pt x="894" y="2138"/>
                  </a:cubicBezTo>
                  <a:cubicBezTo>
                    <a:pt x="895" y="2140"/>
                    <a:pt x="895" y="2140"/>
                    <a:pt x="895" y="2140"/>
                  </a:cubicBezTo>
                  <a:cubicBezTo>
                    <a:pt x="895" y="2140"/>
                    <a:pt x="895" y="2141"/>
                    <a:pt x="895" y="2141"/>
                  </a:cubicBezTo>
                  <a:cubicBezTo>
                    <a:pt x="896" y="2143"/>
                    <a:pt x="897" y="2145"/>
                    <a:pt x="898" y="2147"/>
                  </a:cubicBezTo>
                  <a:cubicBezTo>
                    <a:pt x="899" y="2148"/>
                    <a:pt x="899" y="2148"/>
                    <a:pt x="899" y="2148"/>
                  </a:cubicBezTo>
                  <a:cubicBezTo>
                    <a:pt x="900" y="2148"/>
                    <a:pt x="900" y="2148"/>
                    <a:pt x="900" y="2148"/>
                  </a:cubicBezTo>
                  <a:cubicBezTo>
                    <a:pt x="900" y="2149"/>
                    <a:pt x="900" y="2149"/>
                    <a:pt x="900" y="2149"/>
                  </a:cubicBezTo>
                  <a:cubicBezTo>
                    <a:pt x="902" y="2151"/>
                    <a:pt x="902" y="2151"/>
                    <a:pt x="902" y="2151"/>
                  </a:cubicBezTo>
                  <a:cubicBezTo>
                    <a:pt x="904" y="2154"/>
                    <a:pt x="907" y="2157"/>
                    <a:pt x="910" y="2160"/>
                  </a:cubicBezTo>
                  <a:cubicBezTo>
                    <a:pt x="911" y="2161"/>
                    <a:pt x="913" y="2162"/>
                    <a:pt x="914" y="2163"/>
                  </a:cubicBezTo>
                  <a:cubicBezTo>
                    <a:pt x="915" y="2164"/>
                    <a:pt x="917" y="2166"/>
                    <a:pt x="918" y="2167"/>
                  </a:cubicBezTo>
                  <a:cubicBezTo>
                    <a:pt x="921" y="2169"/>
                    <a:pt x="924" y="2171"/>
                    <a:pt x="927" y="2173"/>
                  </a:cubicBezTo>
                  <a:cubicBezTo>
                    <a:pt x="932" y="2177"/>
                    <a:pt x="937" y="2181"/>
                    <a:pt x="942" y="2185"/>
                  </a:cubicBezTo>
                  <a:cubicBezTo>
                    <a:pt x="946" y="2189"/>
                    <a:pt x="950" y="2193"/>
                    <a:pt x="953" y="2198"/>
                  </a:cubicBezTo>
                  <a:cubicBezTo>
                    <a:pt x="956" y="2202"/>
                    <a:pt x="958" y="2207"/>
                    <a:pt x="960" y="2211"/>
                  </a:cubicBezTo>
                  <a:cubicBezTo>
                    <a:pt x="962" y="2215"/>
                    <a:pt x="963" y="2218"/>
                    <a:pt x="964" y="2221"/>
                  </a:cubicBezTo>
                  <a:cubicBezTo>
                    <a:pt x="965" y="2224"/>
                    <a:pt x="965" y="2227"/>
                    <a:pt x="965" y="2228"/>
                  </a:cubicBezTo>
                  <a:cubicBezTo>
                    <a:pt x="966" y="2230"/>
                    <a:pt x="966" y="2231"/>
                    <a:pt x="966" y="2231"/>
                  </a:cubicBezTo>
                  <a:cubicBezTo>
                    <a:pt x="966" y="2231"/>
                    <a:pt x="966" y="2230"/>
                    <a:pt x="966" y="2228"/>
                  </a:cubicBezTo>
                  <a:cubicBezTo>
                    <a:pt x="966" y="2228"/>
                    <a:pt x="966" y="2226"/>
                    <a:pt x="966" y="2225"/>
                  </a:cubicBezTo>
                  <a:cubicBezTo>
                    <a:pt x="966" y="2224"/>
                    <a:pt x="965" y="2223"/>
                    <a:pt x="965" y="2221"/>
                  </a:cubicBezTo>
                  <a:cubicBezTo>
                    <a:pt x="965" y="2218"/>
                    <a:pt x="964" y="2214"/>
                    <a:pt x="963" y="2210"/>
                  </a:cubicBezTo>
                  <a:cubicBezTo>
                    <a:pt x="961" y="2205"/>
                    <a:pt x="959" y="2200"/>
                    <a:pt x="957" y="2195"/>
                  </a:cubicBezTo>
                  <a:cubicBezTo>
                    <a:pt x="956" y="2195"/>
                    <a:pt x="956" y="2194"/>
                    <a:pt x="956" y="2194"/>
                  </a:cubicBezTo>
                  <a:cubicBezTo>
                    <a:pt x="955" y="2193"/>
                    <a:pt x="955" y="2192"/>
                    <a:pt x="954" y="2192"/>
                  </a:cubicBezTo>
                  <a:cubicBezTo>
                    <a:pt x="954" y="2190"/>
                    <a:pt x="953" y="2189"/>
                    <a:pt x="952" y="2188"/>
                  </a:cubicBezTo>
                  <a:cubicBezTo>
                    <a:pt x="952" y="2187"/>
                    <a:pt x="951" y="2187"/>
                    <a:pt x="951" y="2186"/>
                  </a:cubicBezTo>
                  <a:cubicBezTo>
                    <a:pt x="950" y="2185"/>
                    <a:pt x="950" y="2185"/>
                    <a:pt x="949" y="2184"/>
                  </a:cubicBezTo>
                  <a:cubicBezTo>
                    <a:pt x="948" y="2183"/>
                    <a:pt x="947" y="2182"/>
                    <a:pt x="946" y="2181"/>
                  </a:cubicBezTo>
                  <a:cubicBezTo>
                    <a:pt x="942" y="2176"/>
                    <a:pt x="936" y="2171"/>
                    <a:pt x="931" y="2167"/>
                  </a:cubicBezTo>
                  <a:cubicBezTo>
                    <a:pt x="928" y="2165"/>
                    <a:pt x="924" y="2162"/>
                    <a:pt x="921" y="2159"/>
                  </a:cubicBezTo>
                  <a:cubicBezTo>
                    <a:pt x="921" y="2160"/>
                    <a:pt x="922" y="2160"/>
                    <a:pt x="922" y="2160"/>
                  </a:cubicBezTo>
                  <a:cubicBezTo>
                    <a:pt x="924" y="2160"/>
                    <a:pt x="926" y="2161"/>
                    <a:pt x="929" y="2161"/>
                  </a:cubicBezTo>
                  <a:cubicBezTo>
                    <a:pt x="930" y="2161"/>
                    <a:pt x="931" y="2161"/>
                    <a:pt x="932" y="2161"/>
                  </a:cubicBezTo>
                  <a:cubicBezTo>
                    <a:pt x="933" y="2162"/>
                    <a:pt x="934" y="2162"/>
                    <a:pt x="935" y="2162"/>
                  </a:cubicBezTo>
                  <a:cubicBezTo>
                    <a:pt x="938" y="2162"/>
                    <a:pt x="940" y="2162"/>
                    <a:pt x="942" y="2162"/>
                  </a:cubicBezTo>
                  <a:cubicBezTo>
                    <a:pt x="945" y="2162"/>
                    <a:pt x="947" y="2163"/>
                    <a:pt x="949" y="2163"/>
                  </a:cubicBezTo>
                  <a:cubicBezTo>
                    <a:pt x="951" y="2163"/>
                    <a:pt x="953" y="2163"/>
                    <a:pt x="955" y="2163"/>
                  </a:cubicBezTo>
                  <a:cubicBezTo>
                    <a:pt x="957" y="2164"/>
                    <a:pt x="959" y="2164"/>
                    <a:pt x="961" y="2165"/>
                  </a:cubicBezTo>
                  <a:cubicBezTo>
                    <a:pt x="962" y="2165"/>
                    <a:pt x="962" y="2165"/>
                    <a:pt x="963" y="2165"/>
                  </a:cubicBezTo>
                  <a:cubicBezTo>
                    <a:pt x="963" y="2165"/>
                    <a:pt x="963" y="2165"/>
                    <a:pt x="964" y="2165"/>
                  </a:cubicBezTo>
                  <a:cubicBezTo>
                    <a:pt x="965" y="2165"/>
                    <a:pt x="966" y="2166"/>
                    <a:pt x="966" y="2166"/>
                  </a:cubicBezTo>
                  <a:cubicBezTo>
                    <a:pt x="967" y="2166"/>
                    <a:pt x="968" y="2167"/>
                    <a:pt x="969" y="2167"/>
                  </a:cubicBezTo>
                  <a:cubicBezTo>
                    <a:pt x="969" y="2167"/>
                    <a:pt x="970" y="2167"/>
                    <a:pt x="971" y="2168"/>
                  </a:cubicBezTo>
                  <a:cubicBezTo>
                    <a:pt x="971" y="2168"/>
                    <a:pt x="972" y="2168"/>
                    <a:pt x="972" y="2169"/>
                  </a:cubicBezTo>
                  <a:cubicBezTo>
                    <a:pt x="973" y="2169"/>
                    <a:pt x="973" y="2169"/>
                    <a:pt x="974" y="2169"/>
                  </a:cubicBezTo>
                  <a:cubicBezTo>
                    <a:pt x="975" y="2170"/>
                    <a:pt x="975" y="2170"/>
                    <a:pt x="976" y="2171"/>
                  </a:cubicBezTo>
                  <a:cubicBezTo>
                    <a:pt x="976" y="2171"/>
                    <a:pt x="976" y="2171"/>
                    <a:pt x="976" y="2171"/>
                  </a:cubicBezTo>
                  <a:cubicBezTo>
                    <a:pt x="976" y="2171"/>
                    <a:pt x="976" y="2171"/>
                    <a:pt x="976" y="2171"/>
                  </a:cubicBezTo>
                  <a:cubicBezTo>
                    <a:pt x="976" y="2170"/>
                    <a:pt x="975" y="2169"/>
                    <a:pt x="975" y="2168"/>
                  </a:cubicBezTo>
                  <a:cubicBezTo>
                    <a:pt x="975" y="2168"/>
                    <a:pt x="974" y="2167"/>
                    <a:pt x="974" y="2167"/>
                  </a:cubicBezTo>
                  <a:cubicBezTo>
                    <a:pt x="973" y="2166"/>
                    <a:pt x="973" y="2166"/>
                    <a:pt x="972" y="2165"/>
                  </a:cubicBezTo>
                  <a:cubicBezTo>
                    <a:pt x="972" y="2165"/>
                    <a:pt x="971" y="2164"/>
                    <a:pt x="971" y="2164"/>
                  </a:cubicBezTo>
                  <a:cubicBezTo>
                    <a:pt x="970" y="2163"/>
                    <a:pt x="969" y="2163"/>
                    <a:pt x="968" y="2162"/>
                  </a:cubicBezTo>
                  <a:cubicBezTo>
                    <a:pt x="967" y="2161"/>
                    <a:pt x="965" y="2160"/>
                    <a:pt x="963" y="2159"/>
                  </a:cubicBezTo>
                  <a:cubicBezTo>
                    <a:pt x="961" y="2158"/>
                    <a:pt x="959" y="2157"/>
                    <a:pt x="957" y="2157"/>
                  </a:cubicBezTo>
                  <a:cubicBezTo>
                    <a:pt x="956" y="2156"/>
                    <a:pt x="955" y="2156"/>
                    <a:pt x="953" y="2156"/>
                  </a:cubicBezTo>
                  <a:cubicBezTo>
                    <a:pt x="952" y="2155"/>
                    <a:pt x="951" y="2155"/>
                    <a:pt x="950" y="2155"/>
                  </a:cubicBezTo>
                  <a:cubicBezTo>
                    <a:pt x="948" y="2155"/>
                    <a:pt x="945" y="2154"/>
                    <a:pt x="943" y="2154"/>
                  </a:cubicBezTo>
                  <a:cubicBezTo>
                    <a:pt x="940" y="2154"/>
                    <a:pt x="938" y="2154"/>
                    <a:pt x="936" y="2154"/>
                  </a:cubicBezTo>
                  <a:cubicBezTo>
                    <a:pt x="935" y="2154"/>
                    <a:pt x="933" y="2154"/>
                    <a:pt x="932" y="2154"/>
                  </a:cubicBezTo>
                  <a:cubicBezTo>
                    <a:pt x="931" y="2154"/>
                    <a:pt x="930" y="2154"/>
                    <a:pt x="929" y="2154"/>
                  </a:cubicBezTo>
                  <a:cubicBezTo>
                    <a:pt x="927" y="2154"/>
                    <a:pt x="925" y="2154"/>
                    <a:pt x="923" y="2154"/>
                  </a:cubicBezTo>
                  <a:cubicBezTo>
                    <a:pt x="921" y="2154"/>
                    <a:pt x="919" y="2154"/>
                    <a:pt x="918" y="2153"/>
                  </a:cubicBezTo>
                  <a:cubicBezTo>
                    <a:pt x="917" y="2153"/>
                    <a:pt x="916" y="2153"/>
                    <a:pt x="915" y="2153"/>
                  </a:cubicBezTo>
                  <a:cubicBezTo>
                    <a:pt x="915" y="2153"/>
                    <a:pt x="914" y="2153"/>
                    <a:pt x="914" y="2153"/>
                  </a:cubicBezTo>
                  <a:cubicBezTo>
                    <a:pt x="912" y="2151"/>
                    <a:pt x="910" y="2149"/>
                    <a:pt x="908" y="2147"/>
                  </a:cubicBezTo>
                  <a:cubicBezTo>
                    <a:pt x="906" y="2145"/>
                    <a:pt x="906" y="2145"/>
                    <a:pt x="906" y="2145"/>
                  </a:cubicBezTo>
                  <a:cubicBezTo>
                    <a:pt x="906" y="2144"/>
                    <a:pt x="906" y="2144"/>
                    <a:pt x="906" y="2144"/>
                  </a:cubicBezTo>
                  <a:cubicBezTo>
                    <a:pt x="906" y="2143"/>
                    <a:pt x="906" y="2143"/>
                    <a:pt x="906" y="2143"/>
                  </a:cubicBezTo>
                  <a:cubicBezTo>
                    <a:pt x="905" y="2142"/>
                    <a:pt x="905" y="2142"/>
                    <a:pt x="905" y="2142"/>
                  </a:cubicBezTo>
                  <a:cubicBezTo>
                    <a:pt x="904" y="2141"/>
                    <a:pt x="904" y="2140"/>
                    <a:pt x="903" y="2138"/>
                  </a:cubicBezTo>
                  <a:cubicBezTo>
                    <a:pt x="903" y="2138"/>
                    <a:pt x="903" y="2138"/>
                    <a:pt x="903" y="2138"/>
                  </a:cubicBezTo>
                  <a:cubicBezTo>
                    <a:pt x="903" y="2138"/>
                    <a:pt x="903" y="2138"/>
                    <a:pt x="903" y="2138"/>
                  </a:cubicBezTo>
                  <a:cubicBezTo>
                    <a:pt x="902" y="2137"/>
                    <a:pt x="902" y="2137"/>
                    <a:pt x="902" y="2137"/>
                  </a:cubicBezTo>
                  <a:cubicBezTo>
                    <a:pt x="902" y="2136"/>
                    <a:pt x="902" y="2136"/>
                    <a:pt x="902" y="2136"/>
                  </a:cubicBezTo>
                  <a:cubicBezTo>
                    <a:pt x="901" y="2134"/>
                    <a:pt x="901" y="2134"/>
                    <a:pt x="901" y="2134"/>
                  </a:cubicBezTo>
                  <a:cubicBezTo>
                    <a:pt x="901" y="2134"/>
                    <a:pt x="901" y="2134"/>
                    <a:pt x="901" y="2134"/>
                  </a:cubicBezTo>
                  <a:cubicBezTo>
                    <a:pt x="901" y="2134"/>
                    <a:pt x="901" y="2134"/>
                    <a:pt x="901" y="2134"/>
                  </a:cubicBezTo>
                  <a:cubicBezTo>
                    <a:pt x="901" y="2133"/>
                    <a:pt x="901" y="2133"/>
                    <a:pt x="901" y="2133"/>
                  </a:cubicBezTo>
                  <a:cubicBezTo>
                    <a:pt x="901" y="2132"/>
                    <a:pt x="900" y="2130"/>
                    <a:pt x="900" y="2129"/>
                  </a:cubicBezTo>
                  <a:cubicBezTo>
                    <a:pt x="900" y="2125"/>
                    <a:pt x="900" y="2122"/>
                    <a:pt x="900" y="2119"/>
                  </a:cubicBezTo>
                  <a:cubicBezTo>
                    <a:pt x="901" y="2112"/>
                    <a:pt x="903" y="2106"/>
                    <a:pt x="905" y="2099"/>
                  </a:cubicBezTo>
                  <a:cubicBezTo>
                    <a:pt x="906" y="2098"/>
                    <a:pt x="906" y="2096"/>
                    <a:pt x="907" y="2095"/>
                  </a:cubicBezTo>
                  <a:cubicBezTo>
                    <a:pt x="907" y="2094"/>
                    <a:pt x="908" y="2093"/>
                    <a:pt x="908" y="2092"/>
                  </a:cubicBezTo>
                  <a:cubicBezTo>
                    <a:pt x="908" y="2092"/>
                    <a:pt x="909" y="2091"/>
                    <a:pt x="909" y="2090"/>
                  </a:cubicBezTo>
                  <a:cubicBezTo>
                    <a:pt x="910" y="2087"/>
                    <a:pt x="912" y="2084"/>
                    <a:pt x="913" y="2081"/>
                  </a:cubicBezTo>
                  <a:cubicBezTo>
                    <a:pt x="915" y="2076"/>
                    <a:pt x="918" y="2070"/>
                    <a:pt x="920" y="2066"/>
                  </a:cubicBezTo>
                  <a:cubicBezTo>
                    <a:pt x="922" y="2063"/>
                    <a:pt x="923" y="2061"/>
                    <a:pt x="924" y="2058"/>
                  </a:cubicBezTo>
                  <a:cubicBezTo>
                    <a:pt x="952" y="2039"/>
                    <a:pt x="975" y="2022"/>
                    <a:pt x="982" y="2005"/>
                  </a:cubicBezTo>
                  <a:cubicBezTo>
                    <a:pt x="978" y="2019"/>
                    <a:pt x="976" y="2035"/>
                    <a:pt x="977" y="2052"/>
                  </a:cubicBezTo>
                  <a:cubicBezTo>
                    <a:pt x="976" y="2052"/>
                    <a:pt x="976" y="2053"/>
                    <a:pt x="976" y="2054"/>
                  </a:cubicBezTo>
                  <a:cubicBezTo>
                    <a:pt x="974" y="2056"/>
                    <a:pt x="973" y="2059"/>
                    <a:pt x="971" y="2062"/>
                  </a:cubicBezTo>
                  <a:cubicBezTo>
                    <a:pt x="970" y="2063"/>
                    <a:pt x="969" y="2064"/>
                    <a:pt x="968" y="2066"/>
                  </a:cubicBezTo>
                  <a:cubicBezTo>
                    <a:pt x="967" y="2066"/>
                    <a:pt x="967" y="2067"/>
                    <a:pt x="966" y="2068"/>
                  </a:cubicBezTo>
                  <a:cubicBezTo>
                    <a:pt x="966" y="2068"/>
                    <a:pt x="965" y="2069"/>
                    <a:pt x="964" y="2070"/>
                  </a:cubicBezTo>
                  <a:cubicBezTo>
                    <a:pt x="963" y="2071"/>
                    <a:pt x="962" y="2072"/>
                    <a:pt x="960" y="2074"/>
                  </a:cubicBezTo>
                  <a:cubicBezTo>
                    <a:pt x="959" y="2075"/>
                    <a:pt x="958" y="2076"/>
                    <a:pt x="956" y="2078"/>
                  </a:cubicBezTo>
                  <a:cubicBezTo>
                    <a:pt x="955" y="2079"/>
                    <a:pt x="953" y="2081"/>
                    <a:pt x="952" y="2082"/>
                  </a:cubicBezTo>
                  <a:cubicBezTo>
                    <a:pt x="952" y="2083"/>
                    <a:pt x="951" y="2083"/>
                    <a:pt x="951" y="2084"/>
                  </a:cubicBezTo>
                  <a:cubicBezTo>
                    <a:pt x="951" y="2084"/>
                    <a:pt x="951" y="2084"/>
                    <a:pt x="951" y="2084"/>
                  </a:cubicBezTo>
                  <a:cubicBezTo>
                    <a:pt x="950" y="2084"/>
                    <a:pt x="950" y="2084"/>
                    <a:pt x="950" y="2084"/>
                  </a:cubicBezTo>
                  <a:cubicBezTo>
                    <a:pt x="950" y="2085"/>
                    <a:pt x="950" y="2085"/>
                    <a:pt x="950" y="2085"/>
                  </a:cubicBezTo>
                  <a:cubicBezTo>
                    <a:pt x="950" y="2085"/>
                    <a:pt x="950" y="2085"/>
                    <a:pt x="950" y="2085"/>
                  </a:cubicBezTo>
                  <a:cubicBezTo>
                    <a:pt x="948" y="2087"/>
                    <a:pt x="948" y="2087"/>
                    <a:pt x="948" y="2087"/>
                  </a:cubicBezTo>
                  <a:cubicBezTo>
                    <a:pt x="948" y="2088"/>
                    <a:pt x="947" y="2089"/>
                    <a:pt x="946" y="2090"/>
                  </a:cubicBezTo>
                  <a:cubicBezTo>
                    <a:pt x="946" y="2091"/>
                    <a:pt x="946" y="2091"/>
                    <a:pt x="946" y="2091"/>
                  </a:cubicBezTo>
                  <a:cubicBezTo>
                    <a:pt x="945" y="2092"/>
                    <a:pt x="945" y="2092"/>
                    <a:pt x="945" y="2092"/>
                  </a:cubicBezTo>
                  <a:cubicBezTo>
                    <a:pt x="945" y="2093"/>
                    <a:pt x="945" y="2093"/>
                    <a:pt x="945" y="2093"/>
                  </a:cubicBezTo>
                  <a:cubicBezTo>
                    <a:pt x="944" y="2094"/>
                    <a:pt x="944" y="2095"/>
                    <a:pt x="943" y="2096"/>
                  </a:cubicBezTo>
                  <a:cubicBezTo>
                    <a:pt x="943" y="2097"/>
                    <a:pt x="942" y="2098"/>
                    <a:pt x="942" y="2099"/>
                  </a:cubicBezTo>
                  <a:cubicBezTo>
                    <a:pt x="941" y="2100"/>
                    <a:pt x="941" y="2102"/>
                    <a:pt x="940" y="2104"/>
                  </a:cubicBezTo>
                  <a:cubicBezTo>
                    <a:pt x="940" y="2105"/>
                    <a:pt x="939" y="2106"/>
                    <a:pt x="939" y="2107"/>
                  </a:cubicBezTo>
                  <a:cubicBezTo>
                    <a:pt x="939" y="2108"/>
                    <a:pt x="939" y="2108"/>
                    <a:pt x="939" y="2109"/>
                  </a:cubicBezTo>
                  <a:cubicBezTo>
                    <a:pt x="939" y="2109"/>
                    <a:pt x="939" y="2110"/>
                    <a:pt x="939" y="2110"/>
                  </a:cubicBezTo>
                  <a:cubicBezTo>
                    <a:pt x="938" y="2111"/>
                    <a:pt x="938" y="2112"/>
                    <a:pt x="938" y="2113"/>
                  </a:cubicBezTo>
                  <a:cubicBezTo>
                    <a:pt x="938" y="2114"/>
                    <a:pt x="938" y="2115"/>
                    <a:pt x="938" y="2116"/>
                  </a:cubicBezTo>
                  <a:cubicBezTo>
                    <a:pt x="938" y="2117"/>
                    <a:pt x="938" y="2117"/>
                    <a:pt x="938" y="2117"/>
                  </a:cubicBezTo>
                  <a:cubicBezTo>
                    <a:pt x="938" y="2118"/>
                    <a:pt x="938" y="2118"/>
                    <a:pt x="938" y="2119"/>
                  </a:cubicBezTo>
                  <a:cubicBezTo>
                    <a:pt x="937" y="2120"/>
                    <a:pt x="937" y="2121"/>
                    <a:pt x="937" y="2122"/>
                  </a:cubicBezTo>
                  <a:cubicBezTo>
                    <a:pt x="937" y="2123"/>
                    <a:pt x="937" y="2123"/>
                    <a:pt x="937" y="2124"/>
                  </a:cubicBezTo>
                  <a:cubicBezTo>
                    <a:pt x="938" y="2125"/>
                    <a:pt x="938" y="2126"/>
                    <a:pt x="938" y="2127"/>
                  </a:cubicBezTo>
                  <a:cubicBezTo>
                    <a:pt x="938" y="2128"/>
                    <a:pt x="938" y="2129"/>
                    <a:pt x="938" y="2129"/>
                  </a:cubicBezTo>
                  <a:cubicBezTo>
                    <a:pt x="938" y="2130"/>
                    <a:pt x="938" y="2131"/>
                    <a:pt x="938" y="2132"/>
                  </a:cubicBezTo>
                  <a:cubicBezTo>
                    <a:pt x="939" y="2135"/>
                    <a:pt x="940" y="2138"/>
                    <a:pt x="940" y="2140"/>
                  </a:cubicBezTo>
                  <a:cubicBezTo>
                    <a:pt x="941" y="2141"/>
                    <a:pt x="941" y="2142"/>
                    <a:pt x="942" y="2143"/>
                  </a:cubicBezTo>
                  <a:cubicBezTo>
                    <a:pt x="942" y="2144"/>
                    <a:pt x="942" y="2145"/>
                    <a:pt x="943" y="2146"/>
                  </a:cubicBezTo>
                  <a:cubicBezTo>
                    <a:pt x="943" y="2146"/>
                    <a:pt x="943" y="2147"/>
                    <a:pt x="943" y="2147"/>
                  </a:cubicBezTo>
                  <a:cubicBezTo>
                    <a:pt x="943" y="2147"/>
                    <a:pt x="944" y="2148"/>
                    <a:pt x="944" y="2148"/>
                  </a:cubicBezTo>
                  <a:cubicBezTo>
                    <a:pt x="944" y="2149"/>
                    <a:pt x="944" y="2149"/>
                    <a:pt x="945" y="2150"/>
                  </a:cubicBezTo>
                  <a:cubicBezTo>
                    <a:pt x="945" y="2150"/>
                    <a:pt x="945" y="2151"/>
                    <a:pt x="945" y="2151"/>
                  </a:cubicBezTo>
                  <a:cubicBezTo>
                    <a:pt x="945" y="2151"/>
                    <a:pt x="945" y="2150"/>
                    <a:pt x="945" y="2149"/>
                  </a:cubicBezTo>
                  <a:cubicBezTo>
                    <a:pt x="945" y="2149"/>
                    <a:pt x="945" y="2148"/>
                    <a:pt x="945" y="2148"/>
                  </a:cubicBezTo>
                  <a:cubicBezTo>
                    <a:pt x="945" y="2147"/>
                    <a:pt x="945" y="2147"/>
                    <a:pt x="944" y="2147"/>
                  </a:cubicBezTo>
                  <a:cubicBezTo>
                    <a:pt x="944" y="2146"/>
                    <a:pt x="944" y="2146"/>
                    <a:pt x="944" y="2145"/>
                  </a:cubicBezTo>
                  <a:cubicBezTo>
                    <a:pt x="944" y="2145"/>
                    <a:pt x="944" y="2144"/>
                    <a:pt x="944" y="2143"/>
                  </a:cubicBezTo>
                  <a:cubicBezTo>
                    <a:pt x="944" y="2142"/>
                    <a:pt x="943" y="2140"/>
                    <a:pt x="943" y="2139"/>
                  </a:cubicBezTo>
                  <a:cubicBezTo>
                    <a:pt x="943" y="2137"/>
                    <a:pt x="943" y="2134"/>
                    <a:pt x="943" y="2131"/>
                  </a:cubicBezTo>
                  <a:cubicBezTo>
                    <a:pt x="943" y="2131"/>
                    <a:pt x="943" y="2130"/>
                    <a:pt x="943" y="2129"/>
                  </a:cubicBezTo>
                  <a:cubicBezTo>
                    <a:pt x="943" y="2128"/>
                    <a:pt x="943" y="2128"/>
                    <a:pt x="943" y="2127"/>
                  </a:cubicBezTo>
                  <a:cubicBezTo>
                    <a:pt x="943" y="2125"/>
                    <a:pt x="943" y="2124"/>
                    <a:pt x="943" y="2122"/>
                  </a:cubicBezTo>
                  <a:cubicBezTo>
                    <a:pt x="943" y="2121"/>
                    <a:pt x="944" y="2120"/>
                    <a:pt x="944" y="2120"/>
                  </a:cubicBezTo>
                  <a:cubicBezTo>
                    <a:pt x="944" y="2119"/>
                    <a:pt x="944" y="2119"/>
                    <a:pt x="944" y="2118"/>
                  </a:cubicBezTo>
                  <a:cubicBezTo>
                    <a:pt x="944" y="2118"/>
                    <a:pt x="944" y="2117"/>
                    <a:pt x="944" y="2117"/>
                  </a:cubicBezTo>
                  <a:cubicBezTo>
                    <a:pt x="944" y="2116"/>
                    <a:pt x="945" y="2115"/>
                    <a:pt x="945" y="2114"/>
                  </a:cubicBezTo>
                  <a:cubicBezTo>
                    <a:pt x="945" y="2114"/>
                    <a:pt x="945" y="2113"/>
                    <a:pt x="945" y="2112"/>
                  </a:cubicBezTo>
                  <a:cubicBezTo>
                    <a:pt x="946" y="2111"/>
                    <a:pt x="946" y="2111"/>
                    <a:pt x="946" y="2111"/>
                  </a:cubicBezTo>
                  <a:cubicBezTo>
                    <a:pt x="946" y="2110"/>
                    <a:pt x="946" y="2110"/>
                    <a:pt x="946" y="2109"/>
                  </a:cubicBezTo>
                  <a:cubicBezTo>
                    <a:pt x="946" y="2108"/>
                    <a:pt x="947" y="2108"/>
                    <a:pt x="947" y="2107"/>
                  </a:cubicBezTo>
                  <a:cubicBezTo>
                    <a:pt x="947" y="2106"/>
                    <a:pt x="948" y="2105"/>
                    <a:pt x="948" y="2104"/>
                  </a:cubicBezTo>
                  <a:cubicBezTo>
                    <a:pt x="948" y="2104"/>
                    <a:pt x="948" y="2103"/>
                    <a:pt x="949" y="2103"/>
                  </a:cubicBezTo>
                  <a:cubicBezTo>
                    <a:pt x="949" y="2102"/>
                    <a:pt x="949" y="2102"/>
                    <a:pt x="949" y="2102"/>
                  </a:cubicBezTo>
                  <a:cubicBezTo>
                    <a:pt x="949" y="2101"/>
                    <a:pt x="949" y="2101"/>
                    <a:pt x="950" y="2101"/>
                  </a:cubicBezTo>
                  <a:cubicBezTo>
                    <a:pt x="949" y="2102"/>
                    <a:pt x="949" y="2104"/>
                    <a:pt x="950" y="2106"/>
                  </a:cubicBezTo>
                  <a:cubicBezTo>
                    <a:pt x="950" y="2107"/>
                    <a:pt x="950" y="2109"/>
                    <a:pt x="950" y="2110"/>
                  </a:cubicBezTo>
                  <a:cubicBezTo>
                    <a:pt x="950" y="2112"/>
                    <a:pt x="951" y="2113"/>
                    <a:pt x="951" y="2115"/>
                  </a:cubicBezTo>
                  <a:cubicBezTo>
                    <a:pt x="951" y="2115"/>
                    <a:pt x="952" y="2115"/>
                    <a:pt x="952" y="2116"/>
                  </a:cubicBezTo>
                  <a:cubicBezTo>
                    <a:pt x="952" y="2117"/>
                    <a:pt x="952" y="2117"/>
                    <a:pt x="952" y="2117"/>
                  </a:cubicBezTo>
                  <a:cubicBezTo>
                    <a:pt x="952" y="2117"/>
                    <a:pt x="952" y="2117"/>
                    <a:pt x="952" y="2117"/>
                  </a:cubicBezTo>
                  <a:cubicBezTo>
                    <a:pt x="953" y="2118"/>
                    <a:pt x="953" y="2118"/>
                    <a:pt x="953" y="2118"/>
                  </a:cubicBezTo>
                  <a:cubicBezTo>
                    <a:pt x="953" y="2118"/>
                    <a:pt x="953" y="2118"/>
                    <a:pt x="953" y="2119"/>
                  </a:cubicBezTo>
                  <a:cubicBezTo>
                    <a:pt x="954" y="2120"/>
                    <a:pt x="955" y="2121"/>
                    <a:pt x="956" y="2122"/>
                  </a:cubicBezTo>
                  <a:cubicBezTo>
                    <a:pt x="958" y="2125"/>
                    <a:pt x="960" y="2127"/>
                    <a:pt x="961" y="2129"/>
                  </a:cubicBezTo>
                  <a:cubicBezTo>
                    <a:pt x="962" y="2129"/>
                    <a:pt x="962" y="2130"/>
                    <a:pt x="963" y="2130"/>
                  </a:cubicBezTo>
                  <a:cubicBezTo>
                    <a:pt x="963" y="2131"/>
                    <a:pt x="963" y="2131"/>
                    <a:pt x="963" y="2131"/>
                  </a:cubicBezTo>
                  <a:cubicBezTo>
                    <a:pt x="964" y="2131"/>
                    <a:pt x="964" y="2131"/>
                    <a:pt x="964" y="2131"/>
                  </a:cubicBezTo>
                  <a:cubicBezTo>
                    <a:pt x="965" y="2132"/>
                    <a:pt x="965" y="2132"/>
                    <a:pt x="965" y="2132"/>
                  </a:cubicBezTo>
                  <a:cubicBezTo>
                    <a:pt x="965" y="2133"/>
                    <a:pt x="965" y="2133"/>
                    <a:pt x="965" y="2133"/>
                  </a:cubicBezTo>
                  <a:cubicBezTo>
                    <a:pt x="965" y="2133"/>
                    <a:pt x="966" y="2134"/>
                    <a:pt x="966" y="2134"/>
                  </a:cubicBezTo>
                  <a:cubicBezTo>
                    <a:pt x="968" y="2136"/>
                    <a:pt x="969" y="2138"/>
                    <a:pt x="970" y="2140"/>
                  </a:cubicBezTo>
                  <a:cubicBezTo>
                    <a:pt x="972" y="2142"/>
                    <a:pt x="973" y="2143"/>
                    <a:pt x="974" y="2145"/>
                  </a:cubicBezTo>
                  <a:cubicBezTo>
                    <a:pt x="975" y="2147"/>
                    <a:pt x="975" y="2148"/>
                    <a:pt x="976" y="2150"/>
                  </a:cubicBezTo>
                  <a:cubicBezTo>
                    <a:pt x="977" y="2151"/>
                    <a:pt x="978" y="2153"/>
                    <a:pt x="978" y="2154"/>
                  </a:cubicBezTo>
                  <a:cubicBezTo>
                    <a:pt x="979" y="2155"/>
                    <a:pt x="979" y="2156"/>
                    <a:pt x="979" y="2156"/>
                  </a:cubicBezTo>
                  <a:cubicBezTo>
                    <a:pt x="979" y="2157"/>
                    <a:pt x="980" y="2157"/>
                    <a:pt x="980" y="2157"/>
                  </a:cubicBezTo>
                  <a:cubicBezTo>
                    <a:pt x="980" y="2157"/>
                    <a:pt x="980" y="2157"/>
                    <a:pt x="980" y="2156"/>
                  </a:cubicBezTo>
                  <a:cubicBezTo>
                    <a:pt x="980" y="2156"/>
                    <a:pt x="980" y="2155"/>
                    <a:pt x="980" y="2153"/>
                  </a:cubicBezTo>
                  <a:cubicBezTo>
                    <a:pt x="980" y="2152"/>
                    <a:pt x="979" y="2151"/>
                    <a:pt x="979" y="2149"/>
                  </a:cubicBezTo>
                  <a:cubicBezTo>
                    <a:pt x="979" y="2147"/>
                    <a:pt x="979" y="2145"/>
                    <a:pt x="978" y="2143"/>
                  </a:cubicBezTo>
                  <a:cubicBezTo>
                    <a:pt x="977" y="2141"/>
                    <a:pt x="977" y="2139"/>
                    <a:pt x="976" y="2137"/>
                  </a:cubicBezTo>
                  <a:cubicBezTo>
                    <a:pt x="975" y="2135"/>
                    <a:pt x="973" y="2132"/>
                    <a:pt x="972" y="2130"/>
                  </a:cubicBezTo>
                  <a:cubicBezTo>
                    <a:pt x="972" y="2130"/>
                    <a:pt x="971" y="2129"/>
                    <a:pt x="971" y="2128"/>
                  </a:cubicBezTo>
                  <a:cubicBezTo>
                    <a:pt x="970" y="2128"/>
                    <a:pt x="970" y="2128"/>
                    <a:pt x="970" y="2128"/>
                  </a:cubicBezTo>
                  <a:cubicBezTo>
                    <a:pt x="970" y="2127"/>
                    <a:pt x="970" y="2127"/>
                    <a:pt x="970" y="2127"/>
                  </a:cubicBezTo>
                  <a:cubicBezTo>
                    <a:pt x="969" y="2126"/>
                    <a:pt x="969" y="2126"/>
                    <a:pt x="969" y="2126"/>
                  </a:cubicBezTo>
                  <a:cubicBezTo>
                    <a:pt x="968" y="2125"/>
                    <a:pt x="968" y="2125"/>
                    <a:pt x="968" y="2125"/>
                  </a:cubicBezTo>
                  <a:cubicBezTo>
                    <a:pt x="968" y="2125"/>
                    <a:pt x="968" y="2124"/>
                    <a:pt x="967" y="2124"/>
                  </a:cubicBezTo>
                  <a:cubicBezTo>
                    <a:pt x="965" y="2121"/>
                    <a:pt x="964" y="2120"/>
                    <a:pt x="962" y="2118"/>
                  </a:cubicBezTo>
                  <a:cubicBezTo>
                    <a:pt x="961" y="2117"/>
                    <a:pt x="961" y="2116"/>
                    <a:pt x="960" y="2115"/>
                  </a:cubicBezTo>
                  <a:cubicBezTo>
                    <a:pt x="960" y="2114"/>
                    <a:pt x="960" y="2114"/>
                    <a:pt x="960" y="2114"/>
                  </a:cubicBezTo>
                  <a:cubicBezTo>
                    <a:pt x="959" y="2114"/>
                    <a:pt x="959" y="2114"/>
                    <a:pt x="959" y="2114"/>
                  </a:cubicBezTo>
                  <a:cubicBezTo>
                    <a:pt x="959" y="2114"/>
                    <a:pt x="959" y="2113"/>
                    <a:pt x="959" y="2113"/>
                  </a:cubicBezTo>
                  <a:cubicBezTo>
                    <a:pt x="959" y="2112"/>
                    <a:pt x="959" y="2112"/>
                    <a:pt x="959" y="2112"/>
                  </a:cubicBezTo>
                  <a:cubicBezTo>
                    <a:pt x="958" y="2112"/>
                    <a:pt x="958" y="2112"/>
                    <a:pt x="958" y="2112"/>
                  </a:cubicBezTo>
                  <a:cubicBezTo>
                    <a:pt x="958" y="2111"/>
                    <a:pt x="958" y="2110"/>
                    <a:pt x="957" y="2109"/>
                  </a:cubicBezTo>
                  <a:cubicBezTo>
                    <a:pt x="957" y="2107"/>
                    <a:pt x="957" y="2106"/>
                    <a:pt x="957" y="2105"/>
                  </a:cubicBezTo>
                  <a:cubicBezTo>
                    <a:pt x="956" y="2103"/>
                    <a:pt x="956" y="2101"/>
                    <a:pt x="956" y="2098"/>
                  </a:cubicBezTo>
                  <a:cubicBezTo>
                    <a:pt x="955" y="2096"/>
                    <a:pt x="955" y="2094"/>
                    <a:pt x="955" y="2092"/>
                  </a:cubicBezTo>
                  <a:cubicBezTo>
                    <a:pt x="955" y="2092"/>
                    <a:pt x="955" y="2091"/>
                    <a:pt x="955" y="2091"/>
                  </a:cubicBezTo>
                  <a:cubicBezTo>
                    <a:pt x="956" y="2089"/>
                    <a:pt x="956" y="2089"/>
                    <a:pt x="956" y="2089"/>
                  </a:cubicBezTo>
                  <a:cubicBezTo>
                    <a:pt x="957" y="2088"/>
                    <a:pt x="957" y="2088"/>
                    <a:pt x="957" y="2088"/>
                  </a:cubicBezTo>
                  <a:cubicBezTo>
                    <a:pt x="957" y="2088"/>
                    <a:pt x="958" y="2088"/>
                    <a:pt x="958" y="2087"/>
                  </a:cubicBezTo>
                  <a:cubicBezTo>
                    <a:pt x="959" y="2086"/>
                    <a:pt x="960" y="2084"/>
                    <a:pt x="962" y="2083"/>
                  </a:cubicBezTo>
                  <a:cubicBezTo>
                    <a:pt x="963" y="2082"/>
                    <a:pt x="964" y="2080"/>
                    <a:pt x="966" y="2079"/>
                  </a:cubicBezTo>
                  <a:cubicBezTo>
                    <a:pt x="967" y="2077"/>
                    <a:pt x="968" y="2076"/>
                    <a:pt x="970" y="2074"/>
                  </a:cubicBezTo>
                  <a:cubicBezTo>
                    <a:pt x="970" y="2073"/>
                    <a:pt x="971" y="2073"/>
                    <a:pt x="971" y="2072"/>
                  </a:cubicBezTo>
                  <a:cubicBezTo>
                    <a:pt x="972" y="2071"/>
                    <a:pt x="973" y="2070"/>
                    <a:pt x="973" y="2070"/>
                  </a:cubicBezTo>
                  <a:cubicBezTo>
                    <a:pt x="974" y="2068"/>
                    <a:pt x="975" y="2066"/>
                    <a:pt x="976" y="2065"/>
                  </a:cubicBezTo>
                  <a:cubicBezTo>
                    <a:pt x="976" y="2064"/>
                    <a:pt x="977" y="2063"/>
                    <a:pt x="977" y="2062"/>
                  </a:cubicBezTo>
                  <a:cubicBezTo>
                    <a:pt x="980" y="2095"/>
                    <a:pt x="994" y="2134"/>
                    <a:pt x="1028" y="2180"/>
                  </a:cubicBezTo>
                  <a:cubicBezTo>
                    <a:pt x="1031" y="2184"/>
                    <a:pt x="1033" y="2188"/>
                    <a:pt x="1036" y="2193"/>
                  </a:cubicBezTo>
                  <a:cubicBezTo>
                    <a:pt x="1036" y="2194"/>
                    <a:pt x="1036" y="2196"/>
                    <a:pt x="1037" y="2198"/>
                  </a:cubicBezTo>
                  <a:cubicBezTo>
                    <a:pt x="1038" y="2203"/>
                    <a:pt x="1039" y="2209"/>
                    <a:pt x="1041" y="2216"/>
                  </a:cubicBezTo>
                  <a:cubicBezTo>
                    <a:pt x="1042" y="2219"/>
                    <a:pt x="1043" y="2223"/>
                    <a:pt x="1044" y="2227"/>
                  </a:cubicBezTo>
                  <a:cubicBezTo>
                    <a:pt x="1045" y="2230"/>
                    <a:pt x="1046" y="2234"/>
                    <a:pt x="1046" y="2239"/>
                  </a:cubicBezTo>
                  <a:cubicBezTo>
                    <a:pt x="1047" y="2239"/>
                    <a:pt x="1047" y="2240"/>
                    <a:pt x="1047" y="2240"/>
                  </a:cubicBezTo>
                  <a:cubicBezTo>
                    <a:pt x="1047" y="2241"/>
                    <a:pt x="1047" y="2241"/>
                    <a:pt x="1047" y="2241"/>
                  </a:cubicBezTo>
                  <a:cubicBezTo>
                    <a:pt x="1047" y="2241"/>
                    <a:pt x="1047" y="2241"/>
                    <a:pt x="1047" y="2241"/>
                  </a:cubicBezTo>
                  <a:cubicBezTo>
                    <a:pt x="1047" y="2242"/>
                    <a:pt x="1047" y="2242"/>
                    <a:pt x="1047" y="2242"/>
                  </a:cubicBezTo>
                  <a:cubicBezTo>
                    <a:pt x="1047" y="2243"/>
                    <a:pt x="1047" y="2244"/>
                    <a:pt x="1048" y="2245"/>
                  </a:cubicBezTo>
                  <a:cubicBezTo>
                    <a:pt x="1048" y="2246"/>
                    <a:pt x="1048" y="2247"/>
                    <a:pt x="1048" y="2248"/>
                  </a:cubicBezTo>
                  <a:cubicBezTo>
                    <a:pt x="1048" y="2249"/>
                    <a:pt x="1048" y="2250"/>
                    <a:pt x="1049" y="2250"/>
                  </a:cubicBezTo>
                  <a:cubicBezTo>
                    <a:pt x="1049" y="2251"/>
                    <a:pt x="1049" y="2251"/>
                    <a:pt x="1049" y="2252"/>
                  </a:cubicBezTo>
                  <a:cubicBezTo>
                    <a:pt x="1049" y="2254"/>
                    <a:pt x="1049" y="2256"/>
                    <a:pt x="1050" y="2259"/>
                  </a:cubicBezTo>
                  <a:cubicBezTo>
                    <a:pt x="1050" y="2261"/>
                    <a:pt x="1050" y="2264"/>
                    <a:pt x="1050" y="2266"/>
                  </a:cubicBezTo>
                  <a:cubicBezTo>
                    <a:pt x="1051" y="2276"/>
                    <a:pt x="1050" y="2286"/>
                    <a:pt x="1049" y="2297"/>
                  </a:cubicBezTo>
                  <a:cubicBezTo>
                    <a:pt x="1049" y="2300"/>
                    <a:pt x="1049" y="2302"/>
                    <a:pt x="1049" y="2305"/>
                  </a:cubicBezTo>
                  <a:cubicBezTo>
                    <a:pt x="1049" y="2306"/>
                    <a:pt x="1048" y="2306"/>
                    <a:pt x="1048" y="2307"/>
                  </a:cubicBezTo>
                  <a:cubicBezTo>
                    <a:pt x="1048" y="2309"/>
                    <a:pt x="1047" y="2311"/>
                    <a:pt x="1046" y="2313"/>
                  </a:cubicBezTo>
                  <a:cubicBezTo>
                    <a:pt x="1045" y="2315"/>
                    <a:pt x="1043" y="2318"/>
                    <a:pt x="1041" y="2321"/>
                  </a:cubicBezTo>
                  <a:cubicBezTo>
                    <a:pt x="1039" y="2324"/>
                    <a:pt x="1037" y="2327"/>
                    <a:pt x="1035" y="2330"/>
                  </a:cubicBezTo>
                  <a:cubicBezTo>
                    <a:pt x="1034" y="2331"/>
                    <a:pt x="1034" y="2332"/>
                    <a:pt x="1033" y="2333"/>
                  </a:cubicBezTo>
                  <a:cubicBezTo>
                    <a:pt x="1033" y="2333"/>
                    <a:pt x="1032" y="2334"/>
                    <a:pt x="1031" y="2335"/>
                  </a:cubicBezTo>
                  <a:cubicBezTo>
                    <a:pt x="1030" y="2337"/>
                    <a:pt x="1029" y="2338"/>
                    <a:pt x="1028" y="2340"/>
                  </a:cubicBezTo>
                  <a:cubicBezTo>
                    <a:pt x="1025" y="2343"/>
                    <a:pt x="1022" y="2346"/>
                    <a:pt x="1020" y="2349"/>
                  </a:cubicBezTo>
                  <a:cubicBezTo>
                    <a:pt x="1017" y="2353"/>
                    <a:pt x="1014" y="2356"/>
                    <a:pt x="1012" y="2360"/>
                  </a:cubicBezTo>
                  <a:cubicBezTo>
                    <a:pt x="1011" y="2361"/>
                    <a:pt x="1010" y="2363"/>
                    <a:pt x="1009" y="2365"/>
                  </a:cubicBezTo>
                  <a:cubicBezTo>
                    <a:pt x="1008" y="2366"/>
                    <a:pt x="1008" y="2367"/>
                    <a:pt x="1007" y="2368"/>
                  </a:cubicBezTo>
                  <a:cubicBezTo>
                    <a:pt x="1007" y="2368"/>
                    <a:pt x="1007" y="2368"/>
                    <a:pt x="1007" y="2368"/>
                  </a:cubicBezTo>
                  <a:cubicBezTo>
                    <a:pt x="1006" y="2369"/>
                    <a:pt x="1006" y="2369"/>
                    <a:pt x="1006" y="2369"/>
                  </a:cubicBezTo>
                  <a:cubicBezTo>
                    <a:pt x="1006" y="2370"/>
                    <a:pt x="1006" y="2370"/>
                    <a:pt x="1006" y="2370"/>
                  </a:cubicBezTo>
                  <a:cubicBezTo>
                    <a:pt x="1004" y="2374"/>
                    <a:pt x="1002" y="2378"/>
                    <a:pt x="1001" y="2381"/>
                  </a:cubicBezTo>
                  <a:cubicBezTo>
                    <a:pt x="1000" y="2385"/>
                    <a:pt x="1000" y="2389"/>
                    <a:pt x="999" y="2392"/>
                  </a:cubicBezTo>
                  <a:cubicBezTo>
                    <a:pt x="999" y="2393"/>
                    <a:pt x="999" y="2395"/>
                    <a:pt x="999" y="2397"/>
                  </a:cubicBezTo>
                  <a:cubicBezTo>
                    <a:pt x="999" y="2398"/>
                    <a:pt x="999" y="2399"/>
                    <a:pt x="999" y="2401"/>
                  </a:cubicBezTo>
                  <a:cubicBezTo>
                    <a:pt x="999" y="2403"/>
                    <a:pt x="1000" y="2406"/>
                    <a:pt x="1000" y="2407"/>
                  </a:cubicBezTo>
                  <a:cubicBezTo>
                    <a:pt x="1001" y="2409"/>
                    <a:pt x="1001" y="2411"/>
                    <a:pt x="1002" y="2412"/>
                  </a:cubicBezTo>
                  <a:cubicBezTo>
                    <a:pt x="1002" y="2412"/>
                    <a:pt x="1003" y="2413"/>
                    <a:pt x="1003" y="2413"/>
                  </a:cubicBezTo>
                  <a:cubicBezTo>
                    <a:pt x="1003" y="2413"/>
                    <a:pt x="1002" y="2412"/>
                    <a:pt x="1002" y="2411"/>
                  </a:cubicBezTo>
                  <a:cubicBezTo>
                    <a:pt x="1002" y="2410"/>
                    <a:pt x="1002" y="2409"/>
                    <a:pt x="1002" y="2407"/>
                  </a:cubicBezTo>
                  <a:cubicBezTo>
                    <a:pt x="1002" y="2405"/>
                    <a:pt x="1002" y="2403"/>
                    <a:pt x="1002" y="2401"/>
                  </a:cubicBezTo>
                  <a:cubicBezTo>
                    <a:pt x="1002" y="2398"/>
                    <a:pt x="1003" y="2396"/>
                    <a:pt x="1004" y="2393"/>
                  </a:cubicBezTo>
                  <a:cubicBezTo>
                    <a:pt x="1004" y="2390"/>
                    <a:pt x="1006" y="2387"/>
                    <a:pt x="1007" y="2383"/>
                  </a:cubicBezTo>
                  <a:cubicBezTo>
                    <a:pt x="1008" y="2380"/>
                    <a:pt x="1010" y="2377"/>
                    <a:pt x="1012" y="2374"/>
                  </a:cubicBezTo>
                  <a:cubicBezTo>
                    <a:pt x="1012" y="2373"/>
                    <a:pt x="1012" y="2373"/>
                    <a:pt x="1013" y="2373"/>
                  </a:cubicBezTo>
                  <a:cubicBezTo>
                    <a:pt x="1013" y="2372"/>
                    <a:pt x="1013" y="2372"/>
                    <a:pt x="1013" y="2372"/>
                  </a:cubicBezTo>
                  <a:cubicBezTo>
                    <a:pt x="1013" y="2371"/>
                    <a:pt x="1013" y="2371"/>
                    <a:pt x="1013" y="2371"/>
                  </a:cubicBezTo>
                  <a:cubicBezTo>
                    <a:pt x="1014" y="2371"/>
                    <a:pt x="1014" y="2370"/>
                    <a:pt x="1015" y="2369"/>
                  </a:cubicBezTo>
                  <a:cubicBezTo>
                    <a:pt x="1016" y="2368"/>
                    <a:pt x="1016" y="2367"/>
                    <a:pt x="1017" y="2367"/>
                  </a:cubicBezTo>
                  <a:cubicBezTo>
                    <a:pt x="1017" y="2366"/>
                    <a:pt x="1018" y="2365"/>
                    <a:pt x="1018" y="2364"/>
                  </a:cubicBezTo>
                  <a:cubicBezTo>
                    <a:pt x="1021" y="2361"/>
                    <a:pt x="1023" y="2358"/>
                    <a:pt x="1026" y="2354"/>
                  </a:cubicBezTo>
                  <a:cubicBezTo>
                    <a:pt x="1028" y="2351"/>
                    <a:pt x="1031" y="2348"/>
                    <a:pt x="1034" y="2344"/>
                  </a:cubicBezTo>
                  <a:cubicBezTo>
                    <a:pt x="1035" y="2343"/>
                    <a:pt x="1036" y="2341"/>
                    <a:pt x="1037" y="2339"/>
                  </a:cubicBezTo>
                  <a:cubicBezTo>
                    <a:pt x="1038" y="2339"/>
                    <a:pt x="1038" y="2338"/>
                    <a:pt x="1039" y="2337"/>
                  </a:cubicBezTo>
                  <a:cubicBezTo>
                    <a:pt x="1040" y="2336"/>
                    <a:pt x="1040" y="2335"/>
                    <a:pt x="1041" y="2334"/>
                  </a:cubicBezTo>
                  <a:cubicBezTo>
                    <a:pt x="1042" y="2332"/>
                    <a:pt x="1044" y="2329"/>
                    <a:pt x="1045" y="2326"/>
                  </a:cubicBezTo>
                  <a:cubicBezTo>
                    <a:pt x="1045" y="2327"/>
                    <a:pt x="1045" y="2328"/>
                    <a:pt x="1045" y="2330"/>
                  </a:cubicBezTo>
                  <a:cubicBezTo>
                    <a:pt x="1043" y="2341"/>
                    <a:pt x="1040" y="2352"/>
                    <a:pt x="1038" y="2363"/>
                  </a:cubicBezTo>
                  <a:cubicBezTo>
                    <a:pt x="1035" y="2375"/>
                    <a:pt x="1032" y="2386"/>
                    <a:pt x="1029" y="2397"/>
                  </a:cubicBezTo>
                  <a:cubicBezTo>
                    <a:pt x="1029" y="2400"/>
                    <a:pt x="1028" y="2402"/>
                    <a:pt x="1028" y="2405"/>
                  </a:cubicBezTo>
                  <a:cubicBezTo>
                    <a:pt x="1027" y="2408"/>
                    <a:pt x="1026" y="2411"/>
                    <a:pt x="1026" y="2414"/>
                  </a:cubicBezTo>
                  <a:cubicBezTo>
                    <a:pt x="1025" y="2419"/>
                    <a:pt x="1024" y="2424"/>
                    <a:pt x="1023" y="2430"/>
                  </a:cubicBezTo>
                  <a:cubicBezTo>
                    <a:pt x="1022" y="2435"/>
                    <a:pt x="1021" y="2441"/>
                    <a:pt x="1020" y="2446"/>
                  </a:cubicBezTo>
                  <a:cubicBezTo>
                    <a:pt x="1020" y="2451"/>
                    <a:pt x="1019" y="2456"/>
                    <a:pt x="1019" y="2461"/>
                  </a:cubicBezTo>
                  <a:cubicBezTo>
                    <a:pt x="1018" y="2466"/>
                    <a:pt x="1018" y="2470"/>
                    <a:pt x="1018" y="2474"/>
                  </a:cubicBezTo>
                  <a:cubicBezTo>
                    <a:pt x="1018" y="2475"/>
                    <a:pt x="1018" y="2475"/>
                    <a:pt x="1017" y="2476"/>
                  </a:cubicBezTo>
                  <a:cubicBezTo>
                    <a:pt x="1017" y="2476"/>
                    <a:pt x="1017" y="2477"/>
                    <a:pt x="1016" y="2478"/>
                  </a:cubicBezTo>
                  <a:cubicBezTo>
                    <a:pt x="1016" y="2478"/>
                    <a:pt x="1015" y="2479"/>
                    <a:pt x="1014" y="2480"/>
                  </a:cubicBezTo>
                  <a:cubicBezTo>
                    <a:pt x="1014" y="2481"/>
                    <a:pt x="1013" y="2481"/>
                    <a:pt x="1013" y="2482"/>
                  </a:cubicBezTo>
                  <a:cubicBezTo>
                    <a:pt x="1012" y="2483"/>
                    <a:pt x="1012" y="2483"/>
                    <a:pt x="1012" y="2483"/>
                  </a:cubicBezTo>
                  <a:cubicBezTo>
                    <a:pt x="1011" y="2484"/>
                    <a:pt x="1011" y="2484"/>
                    <a:pt x="1010" y="2484"/>
                  </a:cubicBezTo>
                  <a:cubicBezTo>
                    <a:pt x="1009" y="2486"/>
                    <a:pt x="1007" y="2488"/>
                    <a:pt x="1005" y="2489"/>
                  </a:cubicBezTo>
                  <a:cubicBezTo>
                    <a:pt x="1003" y="2491"/>
                    <a:pt x="1001" y="2492"/>
                    <a:pt x="999" y="2494"/>
                  </a:cubicBezTo>
                  <a:cubicBezTo>
                    <a:pt x="997" y="2495"/>
                    <a:pt x="995" y="2497"/>
                    <a:pt x="993" y="2499"/>
                  </a:cubicBezTo>
                  <a:cubicBezTo>
                    <a:pt x="991" y="2500"/>
                    <a:pt x="989" y="2502"/>
                    <a:pt x="987" y="2504"/>
                  </a:cubicBezTo>
                  <a:cubicBezTo>
                    <a:pt x="986" y="2505"/>
                    <a:pt x="985" y="2505"/>
                    <a:pt x="984" y="2506"/>
                  </a:cubicBezTo>
                  <a:cubicBezTo>
                    <a:pt x="983" y="2507"/>
                    <a:pt x="982" y="2508"/>
                    <a:pt x="981" y="2509"/>
                  </a:cubicBezTo>
                  <a:cubicBezTo>
                    <a:pt x="979" y="2511"/>
                    <a:pt x="977" y="2513"/>
                    <a:pt x="976" y="2515"/>
                  </a:cubicBezTo>
                  <a:cubicBezTo>
                    <a:pt x="974" y="2517"/>
                    <a:pt x="973" y="2519"/>
                    <a:pt x="972" y="2521"/>
                  </a:cubicBezTo>
                  <a:cubicBezTo>
                    <a:pt x="971" y="2522"/>
                    <a:pt x="971" y="2523"/>
                    <a:pt x="971" y="2523"/>
                  </a:cubicBezTo>
                  <a:cubicBezTo>
                    <a:pt x="970" y="2524"/>
                    <a:pt x="970" y="2525"/>
                    <a:pt x="970" y="2526"/>
                  </a:cubicBezTo>
                  <a:cubicBezTo>
                    <a:pt x="969" y="2527"/>
                    <a:pt x="969" y="2528"/>
                    <a:pt x="969" y="2528"/>
                  </a:cubicBezTo>
                  <a:cubicBezTo>
                    <a:pt x="969" y="2529"/>
                    <a:pt x="969" y="2530"/>
                    <a:pt x="969" y="2530"/>
                  </a:cubicBezTo>
                  <a:cubicBezTo>
                    <a:pt x="968" y="2532"/>
                    <a:pt x="969" y="2533"/>
                    <a:pt x="968" y="2533"/>
                  </a:cubicBezTo>
                  <a:cubicBezTo>
                    <a:pt x="968" y="2534"/>
                    <a:pt x="968" y="2534"/>
                    <a:pt x="968" y="2534"/>
                  </a:cubicBezTo>
                  <a:cubicBezTo>
                    <a:pt x="968" y="2534"/>
                    <a:pt x="969" y="2534"/>
                    <a:pt x="969" y="2533"/>
                  </a:cubicBezTo>
                  <a:cubicBezTo>
                    <a:pt x="969" y="2533"/>
                    <a:pt x="970" y="2532"/>
                    <a:pt x="970" y="2531"/>
                  </a:cubicBezTo>
                  <a:cubicBezTo>
                    <a:pt x="970" y="2530"/>
                    <a:pt x="971" y="2530"/>
                    <a:pt x="971" y="2529"/>
                  </a:cubicBezTo>
                  <a:cubicBezTo>
                    <a:pt x="972" y="2529"/>
                    <a:pt x="972" y="2528"/>
                    <a:pt x="972" y="2527"/>
                  </a:cubicBezTo>
                  <a:cubicBezTo>
                    <a:pt x="973" y="2527"/>
                    <a:pt x="973" y="2526"/>
                    <a:pt x="974" y="2525"/>
                  </a:cubicBezTo>
                  <a:cubicBezTo>
                    <a:pt x="974" y="2525"/>
                    <a:pt x="975" y="2524"/>
                    <a:pt x="976" y="2523"/>
                  </a:cubicBezTo>
                  <a:cubicBezTo>
                    <a:pt x="976" y="2522"/>
                    <a:pt x="977" y="2522"/>
                    <a:pt x="978" y="2521"/>
                  </a:cubicBezTo>
                  <a:cubicBezTo>
                    <a:pt x="978" y="2521"/>
                    <a:pt x="978" y="2520"/>
                    <a:pt x="979" y="2520"/>
                  </a:cubicBezTo>
                  <a:cubicBezTo>
                    <a:pt x="979" y="2520"/>
                    <a:pt x="980" y="2519"/>
                    <a:pt x="980" y="2519"/>
                  </a:cubicBezTo>
                  <a:cubicBezTo>
                    <a:pt x="982" y="2517"/>
                    <a:pt x="983" y="2516"/>
                    <a:pt x="985" y="2514"/>
                  </a:cubicBezTo>
                  <a:cubicBezTo>
                    <a:pt x="987" y="2513"/>
                    <a:pt x="989" y="2511"/>
                    <a:pt x="991" y="2510"/>
                  </a:cubicBezTo>
                  <a:cubicBezTo>
                    <a:pt x="994" y="2508"/>
                    <a:pt x="996" y="2507"/>
                    <a:pt x="998" y="2505"/>
                  </a:cubicBezTo>
                  <a:cubicBezTo>
                    <a:pt x="1000" y="2503"/>
                    <a:pt x="1002" y="2502"/>
                    <a:pt x="1004" y="2500"/>
                  </a:cubicBezTo>
                  <a:cubicBezTo>
                    <a:pt x="1005" y="2499"/>
                    <a:pt x="1006" y="2498"/>
                    <a:pt x="1007" y="2497"/>
                  </a:cubicBezTo>
                  <a:cubicBezTo>
                    <a:pt x="1008" y="2497"/>
                    <a:pt x="1008" y="2496"/>
                    <a:pt x="1009" y="2496"/>
                  </a:cubicBezTo>
                  <a:cubicBezTo>
                    <a:pt x="1009" y="2495"/>
                    <a:pt x="1010" y="2495"/>
                    <a:pt x="1010" y="2494"/>
                  </a:cubicBezTo>
                  <a:cubicBezTo>
                    <a:pt x="1012" y="2492"/>
                    <a:pt x="1014" y="2490"/>
                    <a:pt x="1015" y="2488"/>
                  </a:cubicBezTo>
                  <a:cubicBezTo>
                    <a:pt x="1016" y="2486"/>
                    <a:pt x="1017" y="2485"/>
                    <a:pt x="1018" y="2483"/>
                  </a:cubicBezTo>
                  <a:cubicBezTo>
                    <a:pt x="1018" y="2485"/>
                    <a:pt x="1018" y="2487"/>
                    <a:pt x="1018" y="2490"/>
                  </a:cubicBezTo>
                  <a:cubicBezTo>
                    <a:pt x="1019" y="2498"/>
                    <a:pt x="1020" y="2506"/>
                    <a:pt x="1021" y="2513"/>
                  </a:cubicBezTo>
                  <a:cubicBezTo>
                    <a:pt x="1023" y="2520"/>
                    <a:pt x="1024" y="2526"/>
                    <a:pt x="1026" y="2531"/>
                  </a:cubicBezTo>
                  <a:cubicBezTo>
                    <a:pt x="1026" y="2532"/>
                    <a:pt x="1027" y="2534"/>
                    <a:pt x="1027" y="2535"/>
                  </a:cubicBezTo>
                  <a:cubicBezTo>
                    <a:pt x="1028" y="2536"/>
                    <a:pt x="1028" y="2537"/>
                    <a:pt x="1028" y="2538"/>
                  </a:cubicBezTo>
                  <a:cubicBezTo>
                    <a:pt x="1029" y="2539"/>
                    <a:pt x="1030" y="2541"/>
                    <a:pt x="1030" y="2542"/>
                  </a:cubicBezTo>
                  <a:cubicBezTo>
                    <a:pt x="1031" y="2545"/>
                    <a:pt x="1032" y="2546"/>
                    <a:pt x="1032" y="2546"/>
                  </a:cubicBezTo>
                  <a:cubicBezTo>
                    <a:pt x="1032" y="2546"/>
                    <a:pt x="1032" y="2545"/>
                    <a:pt x="1031" y="2542"/>
                  </a:cubicBezTo>
                  <a:cubicBezTo>
                    <a:pt x="1030" y="2541"/>
                    <a:pt x="1030" y="2539"/>
                    <a:pt x="1029" y="2537"/>
                  </a:cubicBezTo>
                  <a:cubicBezTo>
                    <a:pt x="1029" y="2536"/>
                    <a:pt x="1029" y="2535"/>
                    <a:pt x="1028" y="2534"/>
                  </a:cubicBezTo>
                  <a:cubicBezTo>
                    <a:pt x="1028" y="2533"/>
                    <a:pt x="1028" y="2532"/>
                    <a:pt x="1027" y="2531"/>
                  </a:cubicBezTo>
                  <a:cubicBezTo>
                    <a:pt x="1026" y="2526"/>
                    <a:pt x="1025" y="2520"/>
                    <a:pt x="1024" y="2513"/>
                  </a:cubicBezTo>
                  <a:cubicBezTo>
                    <a:pt x="1024" y="2509"/>
                    <a:pt x="1023" y="2506"/>
                    <a:pt x="1023" y="2502"/>
                  </a:cubicBezTo>
                  <a:cubicBezTo>
                    <a:pt x="1023" y="2498"/>
                    <a:pt x="1023" y="2494"/>
                    <a:pt x="1023" y="2490"/>
                  </a:cubicBezTo>
                  <a:cubicBezTo>
                    <a:pt x="1023" y="2481"/>
                    <a:pt x="1024" y="2472"/>
                    <a:pt x="1025" y="2462"/>
                  </a:cubicBezTo>
                  <a:cubicBezTo>
                    <a:pt x="1026" y="2452"/>
                    <a:pt x="1027" y="2442"/>
                    <a:pt x="1030" y="2431"/>
                  </a:cubicBezTo>
                  <a:cubicBezTo>
                    <a:pt x="1032" y="2421"/>
                    <a:pt x="1034" y="2410"/>
                    <a:pt x="1037" y="2399"/>
                  </a:cubicBezTo>
                  <a:cubicBezTo>
                    <a:pt x="1037" y="2398"/>
                    <a:pt x="1037" y="2398"/>
                    <a:pt x="1037" y="2398"/>
                  </a:cubicBezTo>
                  <a:cubicBezTo>
                    <a:pt x="1037" y="2398"/>
                    <a:pt x="1037" y="2399"/>
                    <a:pt x="1037" y="2399"/>
                  </a:cubicBezTo>
                  <a:cubicBezTo>
                    <a:pt x="1038" y="2400"/>
                    <a:pt x="1038" y="2401"/>
                    <a:pt x="1039" y="2402"/>
                  </a:cubicBezTo>
                  <a:cubicBezTo>
                    <a:pt x="1039" y="2403"/>
                    <a:pt x="1039" y="2403"/>
                    <a:pt x="1039" y="2403"/>
                  </a:cubicBezTo>
                  <a:cubicBezTo>
                    <a:pt x="1039" y="2404"/>
                    <a:pt x="1039" y="2404"/>
                    <a:pt x="1039" y="2404"/>
                  </a:cubicBezTo>
                  <a:cubicBezTo>
                    <a:pt x="1039" y="2405"/>
                    <a:pt x="1039" y="2405"/>
                    <a:pt x="1040" y="2406"/>
                  </a:cubicBezTo>
                  <a:cubicBezTo>
                    <a:pt x="1040" y="2407"/>
                    <a:pt x="1040" y="2408"/>
                    <a:pt x="1041" y="2409"/>
                  </a:cubicBezTo>
                  <a:cubicBezTo>
                    <a:pt x="1041" y="2411"/>
                    <a:pt x="1041" y="2412"/>
                    <a:pt x="1041" y="2413"/>
                  </a:cubicBezTo>
                  <a:cubicBezTo>
                    <a:pt x="1042" y="2414"/>
                    <a:pt x="1042" y="2416"/>
                    <a:pt x="1042" y="2417"/>
                  </a:cubicBezTo>
                  <a:cubicBezTo>
                    <a:pt x="1042" y="2417"/>
                    <a:pt x="1042" y="2418"/>
                    <a:pt x="1042" y="2419"/>
                  </a:cubicBezTo>
                  <a:cubicBezTo>
                    <a:pt x="1043" y="2419"/>
                    <a:pt x="1043" y="2420"/>
                    <a:pt x="1043" y="2420"/>
                  </a:cubicBezTo>
                  <a:cubicBezTo>
                    <a:pt x="1043" y="2422"/>
                    <a:pt x="1043" y="2423"/>
                    <a:pt x="1043" y="2424"/>
                  </a:cubicBezTo>
                  <a:cubicBezTo>
                    <a:pt x="1044" y="2425"/>
                    <a:pt x="1044" y="2426"/>
                    <a:pt x="1044" y="2428"/>
                  </a:cubicBezTo>
                  <a:cubicBezTo>
                    <a:pt x="1044" y="2429"/>
                    <a:pt x="1044" y="2430"/>
                    <a:pt x="1044" y="2431"/>
                  </a:cubicBezTo>
                  <a:cubicBezTo>
                    <a:pt x="1044" y="2432"/>
                    <a:pt x="1044" y="2433"/>
                    <a:pt x="1044" y="2434"/>
                  </a:cubicBezTo>
                  <a:cubicBezTo>
                    <a:pt x="1044" y="2435"/>
                    <a:pt x="1045" y="2437"/>
                    <a:pt x="1045" y="2438"/>
                  </a:cubicBezTo>
                  <a:cubicBezTo>
                    <a:pt x="1045" y="2439"/>
                    <a:pt x="1045" y="2440"/>
                    <a:pt x="1045" y="2441"/>
                  </a:cubicBezTo>
                  <a:cubicBezTo>
                    <a:pt x="1045" y="2442"/>
                    <a:pt x="1045" y="2444"/>
                    <a:pt x="1045" y="2446"/>
                  </a:cubicBezTo>
                  <a:cubicBezTo>
                    <a:pt x="1045" y="2447"/>
                    <a:pt x="1045" y="2449"/>
                    <a:pt x="1045" y="2450"/>
                  </a:cubicBezTo>
                  <a:cubicBezTo>
                    <a:pt x="1045" y="2451"/>
                    <a:pt x="1045" y="2452"/>
                    <a:pt x="1045" y="2453"/>
                  </a:cubicBezTo>
                  <a:cubicBezTo>
                    <a:pt x="1045" y="2453"/>
                    <a:pt x="1045" y="2454"/>
                    <a:pt x="1045" y="2454"/>
                  </a:cubicBezTo>
                  <a:cubicBezTo>
                    <a:pt x="1045" y="2454"/>
                    <a:pt x="1045" y="2453"/>
                    <a:pt x="1045" y="2453"/>
                  </a:cubicBezTo>
                  <a:cubicBezTo>
                    <a:pt x="1045" y="2452"/>
                    <a:pt x="1046" y="2451"/>
                    <a:pt x="1046" y="2450"/>
                  </a:cubicBezTo>
                  <a:cubicBezTo>
                    <a:pt x="1047" y="2449"/>
                    <a:pt x="1047" y="2448"/>
                    <a:pt x="1048" y="2446"/>
                  </a:cubicBezTo>
                  <a:cubicBezTo>
                    <a:pt x="1048" y="2446"/>
                    <a:pt x="1048" y="2445"/>
                    <a:pt x="1049" y="2444"/>
                  </a:cubicBezTo>
                  <a:cubicBezTo>
                    <a:pt x="1049" y="2443"/>
                    <a:pt x="1049" y="2442"/>
                    <a:pt x="1049" y="2441"/>
                  </a:cubicBezTo>
                  <a:cubicBezTo>
                    <a:pt x="1049" y="2440"/>
                    <a:pt x="1050" y="2439"/>
                    <a:pt x="1050" y="2438"/>
                  </a:cubicBezTo>
                  <a:cubicBezTo>
                    <a:pt x="1050" y="2437"/>
                    <a:pt x="1050" y="2436"/>
                    <a:pt x="1050" y="2435"/>
                  </a:cubicBezTo>
                  <a:cubicBezTo>
                    <a:pt x="1050" y="2433"/>
                    <a:pt x="1051" y="2432"/>
                    <a:pt x="1051" y="2431"/>
                  </a:cubicBezTo>
                  <a:cubicBezTo>
                    <a:pt x="1051" y="2430"/>
                    <a:pt x="1051" y="2429"/>
                    <a:pt x="1051" y="2427"/>
                  </a:cubicBezTo>
                  <a:cubicBezTo>
                    <a:pt x="1051" y="2425"/>
                    <a:pt x="1051" y="2422"/>
                    <a:pt x="1050" y="2419"/>
                  </a:cubicBezTo>
                  <a:cubicBezTo>
                    <a:pt x="1050" y="2419"/>
                    <a:pt x="1050" y="2418"/>
                    <a:pt x="1050" y="2417"/>
                  </a:cubicBezTo>
                  <a:cubicBezTo>
                    <a:pt x="1050" y="2417"/>
                    <a:pt x="1050" y="2416"/>
                    <a:pt x="1050" y="2415"/>
                  </a:cubicBezTo>
                  <a:cubicBezTo>
                    <a:pt x="1050" y="2414"/>
                    <a:pt x="1049" y="2413"/>
                    <a:pt x="1049" y="2411"/>
                  </a:cubicBezTo>
                  <a:cubicBezTo>
                    <a:pt x="1049" y="2410"/>
                    <a:pt x="1048" y="2409"/>
                    <a:pt x="1048" y="2407"/>
                  </a:cubicBezTo>
                  <a:cubicBezTo>
                    <a:pt x="1048" y="2407"/>
                    <a:pt x="1048" y="2406"/>
                    <a:pt x="1047" y="2405"/>
                  </a:cubicBezTo>
                  <a:cubicBezTo>
                    <a:pt x="1047" y="2405"/>
                    <a:pt x="1047" y="2404"/>
                    <a:pt x="1047" y="2404"/>
                  </a:cubicBezTo>
                  <a:cubicBezTo>
                    <a:pt x="1047" y="2403"/>
                    <a:pt x="1046" y="2402"/>
                    <a:pt x="1046" y="2402"/>
                  </a:cubicBezTo>
                  <a:cubicBezTo>
                    <a:pt x="1046" y="2401"/>
                    <a:pt x="1046" y="2401"/>
                    <a:pt x="1046" y="2401"/>
                  </a:cubicBezTo>
                  <a:cubicBezTo>
                    <a:pt x="1045" y="2400"/>
                    <a:pt x="1045" y="2400"/>
                    <a:pt x="1045" y="2400"/>
                  </a:cubicBezTo>
                  <a:cubicBezTo>
                    <a:pt x="1045" y="2399"/>
                    <a:pt x="1044" y="2398"/>
                    <a:pt x="1044" y="2396"/>
                  </a:cubicBezTo>
                  <a:cubicBezTo>
                    <a:pt x="1043" y="2394"/>
                    <a:pt x="1042" y="2392"/>
                    <a:pt x="1041" y="2390"/>
                  </a:cubicBezTo>
                  <a:cubicBezTo>
                    <a:pt x="1041" y="2389"/>
                    <a:pt x="1040" y="2387"/>
                    <a:pt x="1040" y="2386"/>
                  </a:cubicBezTo>
                  <a:cubicBezTo>
                    <a:pt x="1042" y="2379"/>
                    <a:pt x="1044" y="2372"/>
                    <a:pt x="1045" y="2365"/>
                  </a:cubicBezTo>
                  <a:cubicBezTo>
                    <a:pt x="1048" y="2354"/>
                    <a:pt x="1050" y="2342"/>
                    <a:pt x="1052" y="2331"/>
                  </a:cubicBezTo>
                  <a:cubicBezTo>
                    <a:pt x="1054" y="2320"/>
                    <a:pt x="1056" y="2308"/>
                    <a:pt x="1056" y="2297"/>
                  </a:cubicBezTo>
                  <a:cubicBezTo>
                    <a:pt x="1057" y="2286"/>
                    <a:pt x="1057" y="2276"/>
                    <a:pt x="1056" y="2266"/>
                  </a:cubicBezTo>
                  <a:cubicBezTo>
                    <a:pt x="1056" y="2263"/>
                    <a:pt x="1055" y="2261"/>
                    <a:pt x="1055" y="2258"/>
                  </a:cubicBezTo>
                  <a:cubicBezTo>
                    <a:pt x="1055" y="2256"/>
                    <a:pt x="1054" y="2253"/>
                    <a:pt x="1054" y="2251"/>
                  </a:cubicBezTo>
                  <a:cubicBezTo>
                    <a:pt x="1054" y="2250"/>
                    <a:pt x="1054" y="2250"/>
                    <a:pt x="1054" y="2249"/>
                  </a:cubicBezTo>
                  <a:cubicBezTo>
                    <a:pt x="1054" y="2249"/>
                    <a:pt x="1053" y="2248"/>
                    <a:pt x="1053" y="2247"/>
                  </a:cubicBezTo>
                  <a:cubicBezTo>
                    <a:pt x="1053" y="2246"/>
                    <a:pt x="1053" y="2245"/>
                    <a:pt x="1052" y="2244"/>
                  </a:cubicBezTo>
                  <a:cubicBezTo>
                    <a:pt x="1052" y="2243"/>
                    <a:pt x="1052" y="2242"/>
                    <a:pt x="1052" y="2241"/>
                  </a:cubicBezTo>
                  <a:cubicBezTo>
                    <a:pt x="1052" y="2240"/>
                    <a:pt x="1052" y="2240"/>
                    <a:pt x="1052" y="2240"/>
                  </a:cubicBezTo>
                  <a:cubicBezTo>
                    <a:pt x="1051" y="2240"/>
                    <a:pt x="1051" y="2240"/>
                    <a:pt x="1051" y="2240"/>
                  </a:cubicBezTo>
                  <a:cubicBezTo>
                    <a:pt x="1051" y="2239"/>
                    <a:pt x="1051" y="2239"/>
                    <a:pt x="1051" y="2239"/>
                  </a:cubicBezTo>
                  <a:cubicBezTo>
                    <a:pt x="1051" y="2239"/>
                    <a:pt x="1051" y="2238"/>
                    <a:pt x="1051" y="2238"/>
                  </a:cubicBezTo>
                  <a:cubicBezTo>
                    <a:pt x="1049" y="2229"/>
                    <a:pt x="1046" y="2222"/>
                    <a:pt x="1044" y="2215"/>
                  </a:cubicBezTo>
                  <a:cubicBezTo>
                    <a:pt x="1041" y="2208"/>
                    <a:pt x="1040" y="2202"/>
                    <a:pt x="1038" y="2197"/>
                  </a:cubicBezTo>
                  <a:cubicBezTo>
                    <a:pt x="1038" y="2197"/>
                    <a:pt x="1038" y="2196"/>
                    <a:pt x="1038" y="2195"/>
                  </a:cubicBezTo>
                  <a:cubicBezTo>
                    <a:pt x="1056" y="2224"/>
                    <a:pt x="1069" y="2257"/>
                    <a:pt x="1078" y="2283"/>
                  </a:cubicBezTo>
                  <a:cubicBezTo>
                    <a:pt x="1087" y="2310"/>
                    <a:pt x="1083" y="2322"/>
                    <a:pt x="1067" y="2358"/>
                  </a:cubicBezTo>
                  <a:cubicBezTo>
                    <a:pt x="1076" y="2346"/>
                    <a:pt x="1083" y="2335"/>
                    <a:pt x="1086" y="2323"/>
                  </a:cubicBezTo>
                  <a:cubicBezTo>
                    <a:pt x="1087" y="2331"/>
                    <a:pt x="1087" y="2339"/>
                    <a:pt x="1088" y="2348"/>
                  </a:cubicBezTo>
                  <a:cubicBezTo>
                    <a:pt x="1088" y="2351"/>
                    <a:pt x="1089" y="2353"/>
                    <a:pt x="1089" y="2356"/>
                  </a:cubicBezTo>
                  <a:cubicBezTo>
                    <a:pt x="1089" y="2358"/>
                    <a:pt x="1089" y="2361"/>
                    <a:pt x="1090" y="2363"/>
                  </a:cubicBezTo>
                  <a:cubicBezTo>
                    <a:pt x="1090" y="2368"/>
                    <a:pt x="1091" y="2373"/>
                    <a:pt x="1091" y="2378"/>
                  </a:cubicBezTo>
                  <a:cubicBezTo>
                    <a:pt x="1092" y="2384"/>
                    <a:pt x="1092" y="2389"/>
                    <a:pt x="1093" y="2393"/>
                  </a:cubicBezTo>
                  <a:cubicBezTo>
                    <a:pt x="1093" y="2395"/>
                    <a:pt x="1093" y="2397"/>
                    <a:pt x="1093" y="2399"/>
                  </a:cubicBezTo>
                  <a:cubicBezTo>
                    <a:pt x="1092" y="2400"/>
                    <a:pt x="1090" y="2403"/>
                    <a:pt x="1089" y="2405"/>
                  </a:cubicBezTo>
                  <a:cubicBezTo>
                    <a:pt x="1088" y="2406"/>
                    <a:pt x="1087" y="2408"/>
                    <a:pt x="1086" y="2410"/>
                  </a:cubicBezTo>
                  <a:cubicBezTo>
                    <a:pt x="1085" y="2410"/>
                    <a:pt x="1085" y="2411"/>
                    <a:pt x="1085" y="2411"/>
                  </a:cubicBezTo>
                  <a:cubicBezTo>
                    <a:pt x="1084" y="2412"/>
                    <a:pt x="1084" y="2412"/>
                    <a:pt x="1084" y="2413"/>
                  </a:cubicBezTo>
                  <a:cubicBezTo>
                    <a:pt x="1083" y="2414"/>
                    <a:pt x="1082" y="2415"/>
                    <a:pt x="1081" y="2416"/>
                  </a:cubicBezTo>
                  <a:cubicBezTo>
                    <a:pt x="1081" y="2417"/>
                    <a:pt x="1080" y="2417"/>
                    <a:pt x="1079" y="2418"/>
                  </a:cubicBezTo>
                  <a:cubicBezTo>
                    <a:pt x="1078" y="2419"/>
                    <a:pt x="1078" y="2420"/>
                    <a:pt x="1077" y="2421"/>
                  </a:cubicBezTo>
                  <a:cubicBezTo>
                    <a:pt x="1075" y="2423"/>
                    <a:pt x="1074" y="2425"/>
                    <a:pt x="1072" y="2428"/>
                  </a:cubicBezTo>
                  <a:cubicBezTo>
                    <a:pt x="1070" y="2430"/>
                    <a:pt x="1069" y="2432"/>
                    <a:pt x="1067" y="2434"/>
                  </a:cubicBezTo>
                  <a:cubicBezTo>
                    <a:pt x="1067" y="2435"/>
                    <a:pt x="1067" y="2435"/>
                    <a:pt x="1066" y="2436"/>
                  </a:cubicBezTo>
                  <a:cubicBezTo>
                    <a:pt x="1066" y="2436"/>
                    <a:pt x="1066" y="2437"/>
                    <a:pt x="1065" y="2437"/>
                  </a:cubicBezTo>
                  <a:cubicBezTo>
                    <a:pt x="1065" y="2439"/>
                    <a:pt x="1064" y="2440"/>
                    <a:pt x="1063" y="2441"/>
                  </a:cubicBezTo>
                  <a:cubicBezTo>
                    <a:pt x="1062" y="2443"/>
                    <a:pt x="1061" y="2445"/>
                    <a:pt x="1060" y="2447"/>
                  </a:cubicBezTo>
                  <a:cubicBezTo>
                    <a:pt x="1060" y="2449"/>
                    <a:pt x="1059" y="2450"/>
                    <a:pt x="1059" y="2451"/>
                  </a:cubicBezTo>
                  <a:cubicBezTo>
                    <a:pt x="1059" y="2452"/>
                    <a:pt x="1058" y="2453"/>
                    <a:pt x="1058" y="2454"/>
                  </a:cubicBezTo>
                  <a:cubicBezTo>
                    <a:pt x="1058" y="2456"/>
                    <a:pt x="1057" y="2458"/>
                    <a:pt x="1057" y="2459"/>
                  </a:cubicBezTo>
                  <a:cubicBezTo>
                    <a:pt x="1057" y="2461"/>
                    <a:pt x="1057" y="2463"/>
                    <a:pt x="1057" y="2464"/>
                  </a:cubicBezTo>
                  <a:cubicBezTo>
                    <a:pt x="1057" y="2464"/>
                    <a:pt x="1057" y="2465"/>
                    <a:pt x="1057" y="2465"/>
                  </a:cubicBezTo>
                  <a:cubicBezTo>
                    <a:pt x="1057" y="2466"/>
                    <a:pt x="1057" y="2466"/>
                    <a:pt x="1057" y="2467"/>
                  </a:cubicBezTo>
                  <a:cubicBezTo>
                    <a:pt x="1057" y="2467"/>
                    <a:pt x="1057" y="2467"/>
                    <a:pt x="1057" y="2467"/>
                  </a:cubicBezTo>
                  <a:cubicBezTo>
                    <a:pt x="1057" y="2467"/>
                    <a:pt x="1058" y="2467"/>
                    <a:pt x="1058" y="2467"/>
                  </a:cubicBezTo>
                  <a:cubicBezTo>
                    <a:pt x="1058" y="2466"/>
                    <a:pt x="1058" y="2466"/>
                    <a:pt x="1058" y="2465"/>
                  </a:cubicBezTo>
                  <a:cubicBezTo>
                    <a:pt x="1058" y="2465"/>
                    <a:pt x="1058" y="2465"/>
                    <a:pt x="1059" y="2464"/>
                  </a:cubicBezTo>
                  <a:cubicBezTo>
                    <a:pt x="1059" y="2463"/>
                    <a:pt x="1060" y="2462"/>
                    <a:pt x="1060" y="2460"/>
                  </a:cubicBezTo>
                  <a:cubicBezTo>
                    <a:pt x="1061" y="2459"/>
                    <a:pt x="1061" y="2457"/>
                    <a:pt x="1062" y="2455"/>
                  </a:cubicBezTo>
                  <a:cubicBezTo>
                    <a:pt x="1064" y="2452"/>
                    <a:pt x="1067" y="2448"/>
                    <a:pt x="1069" y="2444"/>
                  </a:cubicBezTo>
                  <a:cubicBezTo>
                    <a:pt x="1070" y="2444"/>
                    <a:pt x="1071" y="2443"/>
                    <a:pt x="1071" y="2442"/>
                  </a:cubicBezTo>
                  <a:cubicBezTo>
                    <a:pt x="1072" y="2441"/>
                    <a:pt x="1073" y="2440"/>
                    <a:pt x="1074" y="2439"/>
                  </a:cubicBezTo>
                  <a:cubicBezTo>
                    <a:pt x="1075" y="2436"/>
                    <a:pt x="1077" y="2434"/>
                    <a:pt x="1078" y="2432"/>
                  </a:cubicBezTo>
                  <a:cubicBezTo>
                    <a:pt x="1080" y="2430"/>
                    <a:pt x="1082" y="2428"/>
                    <a:pt x="1083" y="2426"/>
                  </a:cubicBezTo>
                  <a:cubicBezTo>
                    <a:pt x="1084" y="2425"/>
                    <a:pt x="1085" y="2424"/>
                    <a:pt x="1085" y="2423"/>
                  </a:cubicBezTo>
                  <a:cubicBezTo>
                    <a:pt x="1086" y="2422"/>
                    <a:pt x="1087" y="2421"/>
                    <a:pt x="1087" y="2419"/>
                  </a:cubicBezTo>
                  <a:cubicBezTo>
                    <a:pt x="1088" y="2418"/>
                    <a:pt x="1089" y="2417"/>
                    <a:pt x="1089" y="2416"/>
                  </a:cubicBezTo>
                  <a:cubicBezTo>
                    <a:pt x="1089" y="2416"/>
                    <a:pt x="1090" y="2415"/>
                    <a:pt x="1090" y="2415"/>
                  </a:cubicBezTo>
                  <a:cubicBezTo>
                    <a:pt x="1090" y="2414"/>
                    <a:pt x="1090" y="2413"/>
                    <a:pt x="1091" y="2413"/>
                  </a:cubicBezTo>
                  <a:cubicBezTo>
                    <a:pt x="1091" y="2412"/>
                    <a:pt x="1092" y="2411"/>
                    <a:pt x="1092" y="2410"/>
                  </a:cubicBezTo>
                  <a:cubicBezTo>
                    <a:pt x="1092" y="2412"/>
                    <a:pt x="1092" y="2413"/>
                    <a:pt x="1091" y="2414"/>
                  </a:cubicBezTo>
                  <a:cubicBezTo>
                    <a:pt x="1091" y="2415"/>
                    <a:pt x="1091" y="2416"/>
                    <a:pt x="1091" y="2416"/>
                  </a:cubicBezTo>
                  <a:cubicBezTo>
                    <a:pt x="1091" y="2417"/>
                    <a:pt x="1091" y="2417"/>
                    <a:pt x="1091" y="2418"/>
                  </a:cubicBezTo>
                  <a:cubicBezTo>
                    <a:pt x="1090" y="2419"/>
                    <a:pt x="1090" y="2420"/>
                    <a:pt x="1090" y="2421"/>
                  </a:cubicBezTo>
                  <a:cubicBezTo>
                    <a:pt x="1089" y="2425"/>
                    <a:pt x="1087" y="2429"/>
                    <a:pt x="1086" y="2432"/>
                  </a:cubicBezTo>
                  <a:cubicBezTo>
                    <a:pt x="1084" y="2436"/>
                    <a:pt x="1083" y="2439"/>
                    <a:pt x="1081" y="2442"/>
                  </a:cubicBezTo>
                  <a:cubicBezTo>
                    <a:pt x="1080" y="2445"/>
                    <a:pt x="1079" y="2447"/>
                    <a:pt x="1078" y="2449"/>
                  </a:cubicBezTo>
                  <a:cubicBezTo>
                    <a:pt x="1077" y="2451"/>
                    <a:pt x="1076" y="2453"/>
                    <a:pt x="1076" y="2454"/>
                  </a:cubicBezTo>
                  <a:cubicBezTo>
                    <a:pt x="1075" y="2455"/>
                    <a:pt x="1075" y="2456"/>
                    <a:pt x="1075" y="2456"/>
                  </a:cubicBezTo>
                  <a:cubicBezTo>
                    <a:pt x="1075" y="2456"/>
                    <a:pt x="1075" y="2455"/>
                    <a:pt x="1076" y="2454"/>
                  </a:cubicBezTo>
                  <a:cubicBezTo>
                    <a:pt x="1077" y="2453"/>
                    <a:pt x="1078" y="2452"/>
                    <a:pt x="1079" y="2450"/>
                  </a:cubicBezTo>
                  <a:cubicBezTo>
                    <a:pt x="1082" y="2446"/>
                    <a:pt x="1086" y="2441"/>
                    <a:pt x="1090" y="2434"/>
                  </a:cubicBezTo>
                  <a:cubicBezTo>
                    <a:pt x="1092" y="2431"/>
                    <a:pt x="1094" y="2427"/>
                    <a:pt x="1095" y="2423"/>
                  </a:cubicBezTo>
                  <a:cubicBezTo>
                    <a:pt x="1096" y="2422"/>
                    <a:pt x="1096" y="2421"/>
                    <a:pt x="1097" y="2419"/>
                  </a:cubicBezTo>
                  <a:cubicBezTo>
                    <a:pt x="1097" y="2419"/>
                    <a:pt x="1097" y="2418"/>
                    <a:pt x="1097" y="2418"/>
                  </a:cubicBezTo>
                  <a:cubicBezTo>
                    <a:pt x="1097" y="2417"/>
                    <a:pt x="1097" y="2417"/>
                    <a:pt x="1098" y="2416"/>
                  </a:cubicBezTo>
                  <a:cubicBezTo>
                    <a:pt x="1098" y="2414"/>
                    <a:pt x="1099" y="2411"/>
                    <a:pt x="1099" y="2409"/>
                  </a:cubicBezTo>
                  <a:cubicBezTo>
                    <a:pt x="1100" y="2404"/>
                    <a:pt x="1100" y="2399"/>
                    <a:pt x="1100" y="2393"/>
                  </a:cubicBezTo>
                  <a:cubicBezTo>
                    <a:pt x="1100" y="2388"/>
                    <a:pt x="1100" y="2383"/>
                    <a:pt x="1099" y="2378"/>
                  </a:cubicBezTo>
                  <a:cubicBezTo>
                    <a:pt x="1099" y="2372"/>
                    <a:pt x="1098" y="2367"/>
                    <a:pt x="1097" y="2362"/>
                  </a:cubicBezTo>
                  <a:cubicBezTo>
                    <a:pt x="1097" y="2360"/>
                    <a:pt x="1097" y="2357"/>
                    <a:pt x="1096" y="2355"/>
                  </a:cubicBezTo>
                  <a:cubicBezTo>
                    <a:pt x="1096" y="2352"/>
                    <a:pt x="1096" y="2350"/>
                    <a:pt x="1095" y="2348"/>
                  </a:cubicBezTo>
                  <a:cubicBezTo>
                    <a:pt x="1094" y="2338"/>
                    <a:pt x="1092" y="2329"/>
                    <a:pt x="1091" y="2321"/>
                  </a:cubicBezTo>
                  <a:cubicBezTo>
                    <a:pt x="1090" y="2318"/>
                    <a:pt x="1090" y="2315"/>
                    <a:pt x="1089" y="2312"/>
                  </a:cubicBezTo>
                  <a:cubicBezTo>
                    <a:pt x="1100" y="2256"/>
                    <a:pt x="1054" y="2196"/>
                    <a:pt x="1027" y="2138"/>
                  </a:cubicBezTo>
                  <a:cubicBezTo>
                    <a:pt x="1029" y="2141"/>
                    <a:pt x="1031" y="2143"/>
                    <a:pt x="1033" y="2145"/>
                  </a:cubicBezTo>
                  <a:cubicBezTo>
                    <a:pt x="1039" y="2150"/>
                    <a:pt x="1045" y="2155"/>
                    <a:pt x="1051" y="2160"/>
                  </a:cubicBezTo>
                  <a:cubicBezTo>
                    <a:pt x="1054" y="2163"/>
                    <a:pt x="1056" y="2165"/>
                    <a:pt x="1059" y="2168"/>
                  </a:cubicBezTo>
                  <a:cubicBezTo>
                    <a:pt x="1062" y="2170"/>
                    <a:pt x="1065" y="2173"/>
                    <a:pt x="1068" y="2175"/>
                  </a:cubicBezTo>
                  <a:cubicBezTo>
                    <a:pt x="1072" y="2179"/>
                    <a:pt x="1076" y="2183"/>
                    <a:pt x="1080" y="2186"/>
                  </a:cubicBezTo>
                  <a:cubicBezTo>
                    <a:pt x="1080" y="2187"/>
                    <a:pt x="1080" y="2187"/>
                    <a:pt x="1080" y="2187"/>
                  </a:cubicBezTo>
                  <a:cubicBezTo>
                    <a:pt x="1081" y="2188"/>
                    <a:pt x="1081" y="2189"/>
                    <a:pt x="1081" y="2190"/>
                  </a:cubicBezTo>
                  <a:cubicBezTo>
                    <a:pt x="1082" y="2192"/>
                    <a:pt x="1082" y="2195"/>
                    <a:pt x="1082" y="2198"/>
                  </a:cubicBezTo>
                  <a:cubicBezTo>
                    <a:pt x="1082" y="2200"/>
                    <a:pt x="1082" y="2202"/>
                    <a:pt x="1082" y="2204"/>
                  </a:cubicBezTo>
                  <a:cubicBezTo>
                    <a:pt x="1082" y="2207"/>
                    <a:pt x="1082" y="2209"/>
                    <a:pt x="1083" y="2211"/>
                  </a:cubicBezTo>
                  <a:cubicBezTo>
                    <a:pt x="1083" y="2212"/>
                    <a:pt x="1083" y="2214"/>
                    <a:pt x="1083" y="2215"/>
                  </a:cubicBezTo>
                  <a:cubicBezTo>
                    <a:pt x="1083" y="2216"/>
                    <a:pt x="1083" y="2217"/>
                    <a:pt x="1083" y="2219"/>
                  </a:cubicBezTo>
                  <a:cubicBezTo>
                    <a:pt x="1083" y="2221"/>
                    <a:pt x="1083" y="2224"/>
                    <a:pt x="1084" y="2226"/>
                  </a:cubicBezTo>
                  <a:cubicBezTo>
                    <a:pt x="1084" y="2229"/>
                    <a:pt x="1084" y="2231"/>
                    <a:pt x="1084" y="2234"/>
                  </a:cubicBezTo>
                  <a:cubicBezTo>
                    <a:pt x="1085" y="2234"/>
                    <a:pt x="1085" y="2235"/>
                    <a:pt x="1085" y="2236"/>
                  </a:cubicBezTo>
                  <a:cubicBezTo>
                    <a:pt x="1085" y="2236"/>
                    <a:pt x="1085" y="2237"/>
                    <a:pt x="1085" y="2238"/>
                  </a:cubicBezTo>
                  <a:cubicBezTo>
                    <a:pt x="1085" y="2239"/>
                    <a:pt x="1085" y="2240"/>
                    <a:pt x="1086" y="2241"/>
                  </a:cubicBezTo>
                  <a:cubicBezTo>
                    <a:pt x="1086" y="2244"/>
                    <a:pt x="1087" y="2246"/>
                    <a:pt x="1088" y="2248"/>
                  </a:cubicBezTo>
                  <a:cubicBezTo>
                    <a:pt x="1089" y="2250"/>
                    <a:pt x="1090" y="2252"/>
                    <a:pt x="1091" y="2254"/>
                  </a:cubicBezTo>
                  <a:cubicBezTo>
                    <a:pt x="1091" y="2255"/>
                    <a:pt x="1091" y="2255"/>
                    <a:pt x="1092" y="2255"/>
                  </a:cubicBezTo>
                  <a:cubicBezTo>
                    <a:pt x="1092" y="2256"/>
                    <a:pt x="1092" y="2256"/>
                    <a:pt x="1092" y="2257"/>
                  </a:cubicBezTo>
                  <a:cubicBezTo>
                    <a:pt x="1093" y="2257"/>
                    <a:pt x="1093" y="2257"/>
                    <a:pt x="1093" y="2258"/>
                  </a:cubicBezTo>
                  <a:cubicBezTo>
                    <a:pt x="1093" y="2258"/>
                    <a:pt x="1094" y="2258"/>
                    <a:pt x="1094" y="2258"/>
                  </a:cubicBezTo>
                  <a:cubicBezTo>
                    <a:pt x="1094" y="2258"/>
                    <a:pt x="1094" y="2258"/>
                    <a:pt x="1094" y="2258"/>
                  </a:cubicBezTo>
                  <a:cubicBezTo>
                    <a:pt x="1095" y="2259"/>
                    <a:pt x="1095" y="2260"/>
                    <a:pt x="1096" y="2260"/>
                  </a:cubicBezTo>
                  <a:cubicBezTo>
                    <a:pt x="1097" y="2260"/>
                    <a:pt x="1097" y="2261"/>
                    <a:pt x="1098" y="2261"/>
                  </a:cubicBezTo>
                  <a:cubicBezTo>
                    <a:pt x="1098" y="2261"/>
                    <a:pt x="1099" y="2262"/>
                    <a:pt x="1099" y="2262"/>
                  </a:cubicBezTo>
                  <a:cubicBezTo>
                    <a:pt x="1099" y="2262"/>
                    <a:pt x="1100" y="2262"/>
                    <a:pt x="1100" y="2262"/>
                  </a:cubicBezTo>
                  <a:cubicBezTo>
                    <a:pt x="1101" y="2263"/>
                    <a:pt x="1101" y="2263"/>
                    <a:pt x="1101" y="2263"/>
                  </a:cubicBezTo>
                  <a:cubicBezTo>
                    <a:pt x="1101" y="2263"/>
                    <a:pt x="1101" y="2262"/>
                    <a:pt x="1100" y="2262"/>
                  </a:cubicBezTo>
                  <a:cubicBezTo>
                    <a:pt x="1100" y="2262"/>
                    <a:pt x="1100" y="2261"/>
                    <a:pt x="1099" y="2261"/>
                  </a:cubicBezTo>
                  <a:cubicBezTo>
                    <a:pt x="1099" y="2261"/>
                    <a:pt x="1099" y="2260"/>
                    <a:pt x="1099" y="2260"/>
                  </a:cubicBezTo>
                  <a:cubicBezTo>
                    <a:pt x="1098" y="2260"/>
                    <a:pt x="1098" y="2259"/>
                    <a:pt x="1098" y="2258"/>
                  </a:cubicBezTo>
                  <a:cubicBezTo>
                    <a:pt x="1097" y="2258"/>
                    <a:pt x="1097" y="2257"/>
                    <a:pt x="1097" y="2257"/>
                  </a:cubicBezTo>
                  <a:cubicBezTo>
                    <a:pt x="1096" y="2256"/>
                    <a:pt x="1096" y="2255"/>
                    <a:pt x="1096" y="2255"/>
                  </a:cubicBezTo>
                  <a:cubicBezTo>
                    <a:pt x="1095" y="2254"/>
                    <a:pt x="1095" y="2253"/>
                    <a:pt x="1095" y="2252"/>
                  </a:cubicBezTo>
                  <a:cubicBezTo>
                    <a:pt x="1095" y="2252"/>
                    <a:pt x="1095" y="2251"/>
                    <a:pt x="1094" y="2251"/>
                  </a:cubicBezTo>
                  <a:cubicBezTo>
                    <a:pt x="1094" y="2250"/>
                    <a:pt x="1094" y="2250"/>
                    <a:pt x="1094" y="2249"/>
                  </a:cubicBezTo>
                  <a:cubicBezTo>
                    <a:pt x="1094" y="2249"/>
                    <a:pt x="1094" y="2248"/>
                    <a:pt x="1094" y="2247"/>
                  </a:cubicBezTo>
                  <a:cubicBezTo>
                    <a:pt x="1093" y="2245"/>
                    <a:pt x="1093" y="2242"/>
                    <a:pt x="1093" y="2240"/>
                  </a:cubicBezTo>
                  <a:cubicBezTo>
                    <a:pt x="1093" y="2239"/>
                    <a:pt x="1092" y="2238"/>
                    <a:pt x="1092" y="2237"/>
                  </a:cubicBezTo>
                  <a:cubicBezTo>
                    <a:pt x="1092" y="2235"/>
                    <a:pt x="1092" y="2234"/>
                    <a:pt x="1092" y="2233"/>
                  </a:cubicBezTo>
                  <a:cubicBezTo>
                    <a:pt x="1092" y="2230"/>
                    <a:pt x="1092" y="2228"/>
                    <a:pt x="1091" y="2225"/>
                  </a:cubicBezTo>
                  <a:cubicBezTo>
                    <a:pt x="1091" y="2223"/>
                    <a:pt x="1091" y="2220"/>
                    <a:pt x="1091" y="2218"/>
                  </a:cubicBezTo>
                  <a:cubicBezTo>
                    <a:pt x="1090" y="2217"/>
                    <a:pt x="1090" y="2215"/>
                    <a:pt x="1090" y="2214"/>
                  </a:cubicBezTo>
                  <a:cubicBezTo>
                    <a:pt x="1090" y="2213"/>
                    <a:pt x="1090" y="2212"/>
                    <a:pt x="1089" y="2211"/>
                  </a:cubicBezTo>
                  <a:cubicBezTo>
                    <a:pt x="1089" y="2208"/>
                    <a:pt x="1089" y="2206"/>
                    <a:pt x="1088" y="2204"/>
                  </a:cubicBezTo>
                  <a:cubicBezTo>
                    <a:pt x="1088" y="2202"/>
                    <a:pt x="1087" y="2200"/>
                    <a:pt x="1087" y="2198"/>
                  </a:cubicBezTo>
                  <a:cubicBezTo>
                    <a:pt x="1086" y="2196"/>
                    <a:pt x="1086" y="2194"/>
                    <a:pt x="1085" y="2192"/>
                  </a:cubicBezTo>
                  <a:cubicBezTo>
                    <a:pt x="1085" y="2192"/>
                    <a:pt x="1084" y="2191"/>
                    <a:pt x="1084" y="2190"/>
                  </a:cubicBezTo>
                  <a:cubicBezTo>
                    <a:pt x="1084" y="2191"/>
                    <a:pt x="1084" y="2191"/>
                    <a:pt x="1084" y="2191"/>
                  </a:cubicBezTo>
                  <a:cubicBezTo>
                    <a:pt x="1084" y="2191"/>
                    <a:pt x="1084" y="2191"/>
                    <a:pt x="1084" y="2191"/>
                  </a:cubicBezTo>
                  <a:cubicBezTo>
                    <a:pt x="1085" y="2192"/>
                    <a:pt x="1085" y="2192"/>
                    <a:pt x="1086" y="2193"/>
                  </a:cubicBezTo>
                  <a:cubicBezTo>
                    <a:pt x="1087" y="2194"/>
                    <a:pt x="1088" y="2195"/>
                    <a:pt x="1089" y="2197"/>
                  </a:cubicBezTo>
                  <a:cubicBezTo>
                    <a:pt x="1091" y="2199"/>
                    <a:pt x="1093" y="2201"/>
                    <a:pt x="1095" y="2204"/>
                  </a:cubicBezTo>
                  <a:cubicBezTo>
                    <a:pt x="1098" y="2208"/>
                    <a:pt x="1101" y="2213"/>
                    <a:pt x="1103" y="2217"/>
                  </a:cubicBezTo>
                  <a:cubicBezTo>
                    <a:pt x="1106" y="2221"/>
                    <a:pt x="1108" y="2225"/>
                    <a:pt x="1109" y="2228"/>
                  </a:cubicBezTo>
                  <a:cubicBezTo>
                    <a:pt x="1110" y="2231"/>
                    <a:pt x="1112" y="2233"/>
                    <a:pt x="1112" y="2235"/>
                  </a:cubicBezTo>
                  <a:cubicBezTo>
                    <a:pt x="1113" y="2237"/>
                    <a:pt x="1113" y="2237"/>
                    <a:pt x="1113" y="2237"/>
                  </a:cubicBezTo>
                  <a:cubicBezTo>
                    <a:pt x="1113" y="2237"/>
                    <a:pt x="1113" y="2236"/>
                    <a:pt x="1113" y="2235"/>
                  </a:cubicBezTo>
                  <a:cubicBezTo>
                    <a:pt x="1112" y="2233"/>
                    <a:pt x="1112" y="2230"/>
                    <a:pt x="1110" y="2227"/>
                  </a:cubicBezTo>
                  <a:cubicBezTo>
                    <a:pt x="1109" y="2224"/>
                    <a:pt x="1108" y="2220"/>
                    <a:pt x="1106" y="2215"/>
                  </a:cubicBezTo>
                  <a:cubicBezTo>
                    <a:pt x="1104" y="2211"/>
                    <a:pt x="1102" y="2206"/>
                    <a:pt x="1098" y="2201"/>
                  </a:cubicBezTo>
                  <a:cubicBezTo>
                    <a:pt x="1097" y="2199"/>
                    <a:pt x="1095" y="2196"/>
                    <a:pt x="1093" y="2193"/>
                  </a:cubicBezTo>
                  <a:cubicBezTo>
                    <a:pt x="1092" y="2192"/>
                    <a:pt x="1091" y="2191"/>
                    <a:pt x="1090" y="2189"/>
                  </a:cubicBezTo>
                  <a:cubicBezTo>
                    <a:pt x="1090" y="2189"/>
                    <a:pt x="1089" y="2188"/>
                    <a:pt x="1089" y="2187"/>
                  </a:cubicBezTo>
                  <a:cubicBezTo>
                    <a:pt x="1088" y="2187"/>
                    <a:pt x="1088" y="2187"/>
                    <a:pt x="1088" y="2187"/>
                  </a:cubicBezTo>
                  <a:cubicBezTo>
                    <a:pt x="1088" y="2186"/>
                    <a:pt x="1088" y="2186"/>
                    <a:pt x="1088" y="2186"/>
                  </a:cubicBezTo>
                  <a:cubicBezTo>
                    <a:pt x="1087" y="2185"/>
                    <a:pt x="1087" y="2185"/>
                    <a:pt x="1087" y="2185"/>
                  </a:cubicBezTo>
                  <a:cubicBezTo>
                    <a:pt x="1083" y="2180"/>
                    <a:pt x="1078" y="2175"/>
                    <a:pt x="1072" y="2170"/>
                  </a:cubicBezTo>
                  <a:cubicBezTo>
                    <a:pt x="1070" y="2167"/>
                    <a:pt x="1067" y="2165"/>
                    <a:pt x="1064" y="2162"/>
                  </a:cubicBezTo>
                  <a:cubicBezTo>
                    <a:pt x="1061" y="2160"/>
                    <a:pt x="1059" y="2157"/>
                    <a:pt x="1056" y="2155"/>
                  </a:cubicBezTo>
                  <a:cubicBezTo>
                    <a:pt x="1050" y="2150"/>
                    <a:pt x="1044" y="2144"/>
                    <a:pt x="1039" y="2139"/>
                  </a:cubicBezTo>
                  <a:cubicBezTo>
                    <a:pt x="1036" y="2136"/>
                    <a:pt x="1033" y="2134"/>
                    <a:pt x="1031" y="2131"/>
                  </a:cubicBezTo>
                  <a:cubicBezTo>
                    <a:pt x="1030" y="2130"/>
                    <a:pt x="1029" y="2129"/>
                    <a:pt x="1029" y="2129"/>
                  </a:cubicBezTo>
                  <a:cubicBezTo>
                    <a:pt x="1027" y="2127"/>
                    <a:pt x="1027" y="2127"/>
                    <a:pt x="1027" y="2127"/>
                  </a:cubicBezTo>
                  <a:cubicBezTo>
                    <a:pt x="1027" y="2126"/>
                    <a:pt x="1027" y="2126"/>
                    <a:pt x="1027" y="2126"/>
                  </a:cubicBezTo>
                  <a:cubicBezTo>
                    <a:pt x="1027" y="2126"/>
                    <a:pt x="1027" y="2126"/>
                    <a:pt x="1027" y="2126"/>
                  </a:cubicBezTo>
                  <a:cubicBezTo>
                    <a:pt x="1027" y="2126"/>
                    <a:pt x="1027" y="2126"/>
                    <a:pt x="1027" y="2126"/>
                  </a:cubicBezTo>
                  <a:cubicBezTo>
                    <a:pt x="1026" y="2126"/>
                    <a:pt x="1026" y="2126"/>
                    <a:pt x="1026" y="2126"/>
                  </a:cubicBezTo>
                  <a:cubicBezTo>
                    <a:pt x="1026" y="2125"/>
                    <a:pt x="1026" y="2125"/>
                    <a:pt x="1026" y="2125"/>
                  </a:cubicBezTo>
                  <a:cubicBezTo>
                    <a:pt x="1025" y="2124"/>
                    <a:pt x="1025" y="2124"/>
                    <a:pt x="1025" y="2124"/>
                  </a:cubicBezTo>
                  <a:cubicBezTo>
                    <a:pt x="1025" y="2124"/>
                    <a:pt x="1024" y="2123"/>
                    <a:pt x="1023" y="2122"/>
                  </a:cubicBezTo>
                  <a:cubicBezTo>
                    <a:pt x="1023" y="2121"/>
                    <a:pt x="1023" y="2121"/>
                    <a:pt x="1023" y="2121"/>
                  </a:cubicBezTo>
                  <a:cubicBezTo>
                    <a:pt x="1022" y="2120"/>
                    <a:pt x="1022" y="2120"/>
                    <a:pt x="1022" y="2120"/>
                  </a:cubicBezTo>
                  <a:cubicBezTo>
                    <a:pt x="1021" y="2119"/>
                    <a:pt x="1021" y="2118"/>
                    <a:pt x="1020" y="2118"/>
                  </a:cubicBezTo>
                  <a:cubicBezTo>
                    <a:pt x="1020" y="2117"/>
                    <a:pt x="1019" y="2116"/>
                    <a:pt x="1019" y="2115"/>
                  </a:cubicBezTo>
                  <a:cubicBezTo>
                    <a:pt x="1018" y="2115"/>
                    <a:pt x="1018" y="2114"/>
                    <a:pt x="1017" y="2113"/>
                  </a:cubicBezTo>
                  <a:cubicBezTo>
                    <a:pt x="1017" y="2112"/>
                    <a:pt x="1016" y="2112"/>
                    <a:pt x="1016" y="2111"/>
                  </a:cubicBezTo>
                  <a:cubicBezTo>
                    <a:pt x="1011" y="2098"/>
                    <a:pt x="1008" y="2085"/>
                    <a:pt x="1008" y="2072"/>
                  </a:cubicBezTo>
                  <a:cubicBezTo>
                    <a:pt x="1007" y="2052"/>
                    <a:pt x="1007" y="2035"/>
                    <a:pt x="1010" y="2018"/>
                  </a:cubicBezTo>
                  <a:cubicBezTo>
                    <a:pt x="1010" y="2019"/>
                    <a:pt x="1010" y="2020"/>
                    <a:pt x="1010" y="2021"/>
                  </a:cubicBezTo>
                  <a:cubicBezTo>
                    <a:pt x="1010" y="2023"/>
                    <a:pt x="1010" y="2024"/>
                    <a:pt x="1010" y="2025"/>
                  </a:cubicBezTo>
                  <a:cubicBezTo>
                    <a:pt x="1011" y="2026"/>
                    <a:pt x="1011" y="2026"/>
                    <a:pt x="1011" y="2027"/>
                  </a:cubicBezTo>
                  <a:cubicBezTo>
                    <a:pt x="1011" y="2027"/>
                    <a:pt x="1011" y="2028"/>
                    <a:pt x="1011" y="2029"/>
                  </a:cubicBezTo>
                  <a:cubicBezTo>
                    <a:pt x="1011" y="2030"/>
                    <a:pt x="1011" y="2031"/>
                    <a:pt x="1012" y="2033"/>
                  </a:cubicBezTo>
                  <a:cubicBezTo>
                    <a:pt x="1013" y="2038"/>
                    <a:pt x="1014" y="2043"/>
                    <a:pt x="1016" y="2048"/>
                  </a:cubicBezTo>
                  <a:cubicBezTo>
                    <a:pt x="1017" y="2051"/>
                    <a:pt x="1019" y="2054"/>
                    <a:pt x="1020" y="2056"/>
                  </a:cubicBezTo>
                  <a:cubicBezTo>
                    <a:pt x="1021" y="2059"/>
                    <a:pt x="1022" y="2062"/>
                    <a:pt x="1024" y="2065"/>
                  </a:cubicBezTo>
                  <a:cubicBezTo>
                    <a:pt x="1025" y="2066"/>
                    <a:pt x="1025" y="2067"/>
                    <a:pt x="1026" y="2068"/>
                  </a:cubicBezTo>
                  <a:cubicBezTo>
                    <a:pt x="1027" y="2070"/>
                    <a:pt x="1028" y="2071"/>
                    <a:pt x="1028" y="2072"/>
                  </a:cubicBezTo>
                  <a:cubicBezTo>
                    <a:pt x="1029" y="2073"/>
                    <a:pt x="1029" y="2073"/>
                    <a:pt x="1029" y="2073"/>
                  </a:cubicBezTo>
                  <a:cubicBezTo>
                    <a:pt x="1029" y="2074"/>
                    <a:pt x="1029" y="2074"/>
                    <a:pt x="1029" y="2074"/>
                  </a:cubicBezTo>
                  <a:cubicBezTo>
                    <a:pt x="1030" y="2074"/>
                    <a:pt x="1030" y="2074"/>
                    <a:pt x="1030" y="2074"/>
                  </a:cubicBezTo>
                  <a:cubicBezTo>
                    <a:pt x="1030" y="2074"/>
                    <a:pt x="1030" y="2074"/>
                    <a:pt x="1030" y="2074"/>
                  </a:cubicBezTo>
                  <a:cubicBezTo>
                    <a:pt x="1031" y="2076"/>
                    <a:pt x="1031" y="2076"/>
                    <a:pt x="1031" y="2076"/>
                  </a:cubicBezTo>
                  <a:cubicBezTo>
                    <a:pt x="1032" y="2077"/>
                    <a:pt x="1033" y="2079"/>
                    <a:pt x="1034" y="2080"/>
                  </a:cubicBezTo>
                  <a:cubicBezTo>
                    <a:pt x="1035" y="2081"/>
                    <a:pt x="1036" y="2082"/>
                    <a:pt x="1036" y="2084"/>
                  </a:cubicBezTo>
                  <a:cubicBezTo>
                    <a:pt x="1037" y="2085"/>
                    <a:pt x="1038" y="2086"/>
                    <a:pt x="1039" y="2087"/>
                  </a:cubicBezTo>
                  <a:cubicBezTo>
                    <a:pt x="1040" y="2088"/>
                    <a:pt x="1041" y="2089"/>
                    <a:pt x="1042" y="2091"/>
                  </a:cubicBezTo>
                  <a:cubicBezTo>
                    <a:pt x="1043" y="2092"/>
                    <a:pt x="1044" y="2093"/>
                    <a:pt x="1045" y="2094"/>
                  </a:cubicBezTo>
                  <a:cubicBezTo>
                    <a:pt x="1049" y="2098"/>
                    <a:pt x="1054" y="2102"/>
                    <a:pt x="1058" y="2106"/>
                  </a:cubicBezTo>
                  <a:cubicBezTo>
                    <a:pt x="1060" y="2108"/>
                    <a:pt x="1063" y="2110"/>
                    <a:pt x="1065" y="2112"/>
                  </a:cubicBezTo>
                  <a:cubicBezTo>
                    <a:pt x="1065" y="2112"/>
                    <a:pt x="1065" y="2113"/>
                    <a:pt x="1065" y="2114"/>
                  </a:cubicBezTo>
                  <a:cubicBezTo>
                    <a:pt x="1066" y="2115"/>
                    <a:pt x="1067" y="2117"/>
                    <a:pt x="1067" y="2119"/>
                  </a:cubicBezTo>
                  <a:cubicBezTo>
                    <a:pt x="1068" y="2121"/>
                    <a:pt x="1069" y="2123"/>
                    <a:pt x="1070" y="2126"/>
                  </a:cubicBezTo>
                  <a:cubicBezTo>
                    <a:pt x="1071" y="2128"/>
                    <a:pt x="1072" y="2130"/>
                    <a:pt x="1073" y="2133"/>
                  </a:cubicBezTo>
                  <a:cubicBezTo>
                    <a:pt x="1074" y="2134"/>
                    <a:pt x="1074" y="2135"/>
                    <a:pt x="1075" y="2136"/>
                  </a:cubicBezTo>
                  <a:cubicBezTo>
                    <a:pt x="1076" y="2137"/>
                    <a:pt x="1076" y="2138"/>
                    <a:pt x="1077" y="2140"/>
                  </a:cubicBezTo>
                  <a:cubicBezTo>
                    <a:pt x="1078" y="2142"/>
                    <a:pt x="1080" y="2145"/>
                    <a:pt x="1081" y="2147"/>
                  </a:cubicBezTo>
                  <a:cubicBezTo>
                    <a:pt x="1083" y="2149"/>
                    <a:pt x="1084" y="2152"/>
                    <a:pt x="1086" y="2154"/>
                  </a:cubicBezTo>
                  <a:cubicBezTo>
                    <a:pt x="1087" y="2155"/>
                    <a:pt x="1088" y="2156"/>
                    <a:pt x="1088" y="2157"/>
                  </a:cubicBezTo>
                  <a:cubicBezTo>
                    <a:pt x="1089" y="2158"/>
                    <a:pt x="1090" y="2159"/>
                    <a:pt x="1091" y="2160"/>
                  </a:cubicBezTo>
                  <a:cubicBezTo>
                    <a:pt x="1092" y="2163"/>
                    <a:pt x="1094" y="2164"/>
                    <a:pt x="1096" y="2166"/>
                  </a:cubicBezTo>
                  <a:cubicBezTo>
                    <a:pt x="1096" y="2167"/>
                    <a:pt x="1097" y="2168"/>
                    <a:pt x="1098" y="2169"/>
                  </a:cubicBezTo>
                  <a:cubicBezTo>
                    <a:pt x="1099" y="2170"/>
                    <a:pt x="1099" y="2171"/>
                    <a:pt x="1100" y="2171"/>
                  </a:cubicBezTo>
                  <a:cubicBezTo>
                    <a:pt x="1101" y="2172"/>
                    <a:pt x="1102" y="2173"/>
                    <a:pt x="1102" y="2174"/>
                  </a:cubicBezTo>
                  <a:cubicBezTo>
                    <a:pt x="1103" y="2174"/>
                    <a:pt x="1104" y="2175"/>
                    <a:pt x="1104" y="2175"/>
                  </a:cubicBezTo>
                  <a:cubicBezTo>
                    <a:pt x="1106" y="2177"/>
                    <a:pt x="1107" y="2178"/>
                    <a:pt x="1108" y="2178"/>
                  </a:cubicBezTo>
                  <a:cubicBezTo>
                    <a:pt x="1109" y="2179"/>
                    <a:pt x="1109" y="2180"/>
                    <a:pt x="1110" y="2180"/>
                  </a:cubicBezTo>
                  <a:cubicBezTo>
                    <a:pt x="1110" y="2181"/>
                    <a:pt x="1111" y="2181"/>
                    <a:pt x="1111" y="2181"/>
                  </a:cubicBezTo>
                  <a:cubicBezTo>
                    <a:pt x="1111" y="2181"/>
                    <a:pt x="1110" y="2181"/>
                    <a:pt x="1110" y="2180"/>
                  </a:cubicBezTo>
                  <a:cubicBezTo>
                    <a:pt x="1110" y="2179"/>
                    <a:pt x="1109" y="2179"/>
                    <a:pt x="1109" y="2177"/>
                  </a:cubicBezTo>
                  <a:cubicBezTo>
                    <a:pt x="1108" y="2176"/>
                    <a:pt x="1108" y="2175"/>
                    <a:pt x="1107" y="2174"/>
                  </a:cubicBezTo>
                  <a:cubicBezTo>
                    <a:pt x="1106" y="2172"/>
                    <a:pt x="1105" y="2170"/>
                    <a:pt x="1104" y="2169"/>
                  </a:cubicBezTo>
                  <a:cubicBezTo>
                    <a:pt x="1103" y="2167"/>
                    <a:pt x="1102" y="2165"/>
                    <a:pt x="1100" y="2163"/>
                  </a:cubicBezTo>
                  <a:cubicBezTo>
                    <a:pt x="1099" y="2161"/>
                    <a:pt x="1098" y="2159"/>
                    <a:pt x="1097" y="2156"/>
                  </a:cubicBezTo>
                  <a:cubicBezTo>
                    <a:pt x="1096" y="2155"/>
                    <a:pt x="1095" y="2154"/>
                    <a:pt x="1094" y="2153"/>
                  </a:cubicBezTo>
                  <a:cubicBezTo>
                    <a:pt x="1094" y="2152"/>
                    <a:pt x="1093" y="2151"/>
                    <a:pt x="1092" y="2150"/>
                  </a:cubicBezTo>
                  <a:cubicBezTo>
                    <a:pt x="1091" y="2147"/>
                    <a:pt x="1089" y="2145"/>
                    <a:pt x="1088" y="2143"/>
                  </a:cubicBezTo>
                  <a:cubicBezTo>
                    <a:pt x="1086" y="2140"/>
                    <a:pt x="1085" y="2138"/>
                    <a:pt x="1084" y="2136"/>
                  </a:cubicBezTo>
                  <a:cubicBezTo>
                    <a:pt x="1083" y="2135"/>
                    <a:pt x="1082" y="2133"/>
                    <a:pt x="1081" y="2132"/>
                  </a:cubicBezTo>
                  <a:cubicBezTo>
                    <a:pt x="1081" y="2131"/>
                    <a:pt x="1080" y="2130"/>
                    <a:pt x="1079" y="2129"/>
                  </a:cubicBezTo>
                  <a:cubicBezTo>
                    <a:pt x="1078" y="2127"/>
                    <a:pt x="1076" y="2125"/>
                    <a:pt x="1075" y="2123"/>
                  </a:cubicBezTo>
                  <a:cubicBezTo>
                    <a:pt x="1074" y="2121"/>
                    <a:pt x="1073" y="2119"/>
                    <a:pt x="1071" y="2117"/>
                  </a:cubicBezTo>
                  <a:cubicBezTo>
                    <a:pt x="1071" y="2117"/>
                    <a:pt x="1071" y="2117"/>
                    <a:pt x="1071" y="2117"/>
                  </a:cubicBezTo>
                  <a:cubicBezTo>
                    <a:pt x="1075" y="2120"/>
                    <a:pt x="1079" y="2122"/>
                    <a:pt x="1083" y="2125"/>
                  </a:cubicBezTo>
                  <a:cubicBezTo>
                    <a:pt x="1086" y="2127"/>
                    <a:pt x="1090" y="2129"/>
                    <a:pt x="1093" y="2131"/>
                  </a:cubicBezTo>
                  <a:cubicBezTo>
                    <a:pt x="1096" y="2133"/>
                    <a:pt x="1099" y="2135"/>
                    <a:pt x="1101" y="2136"/>
                  </a:cubicBezTo>
                  <a:cubicBezTo>
                    <a:pt x="1104" y="2137"/>
                    <a:pt x="1106" y="2138"/>
                    <a:pt x="1107" y="2138"/>
                  </a:cubicBezTo>
                  <a:cubicBezTo>
                    <a:pt x="1108" y="2138"/>
                    <a:pt x="1109" y="2138"/>
                    <a:pt x="1109" y="2138"/>
                  </a:cubicBezTo>
                  <a:cubicBezTo>
                    <a:pt x="1109" y="2138"/>
                    <a:pt x="1109" y="2138"/>
                    <a:pt x="1109" y="2138"/>
                  </a:cubicBezTo>
                  <a:cubicBezTo>
                    <a:pt x="1109" y="2138"/>
                    <a:pt x="1109" y="2138"/>
                    <a:pt x="1107" y="2137"/>
                  </a:cubicBezTo>
                  <a:cubicBezTo>
                    <a:pt x="1106" y="2137"/>
                    <a:pt x="1104" y="2136"/>
                    <a:pt x="1102" y="2134"/>
                  </a:cubicBezTo>
                  <a:cubicBezTo>
                    <a:pt x="1100" y="2133"/>
                    <a:pt x="1098" y="2131"/>
                    <a:pt x="1095" y="2129"/>
                  </a:cubicBezTo>
                  <a:cubicBezTo>
                    <a:pt x="1092" y="2126"/>
                    <a:pt x="1089" y="2124"/>
                    <a:pt x="1085" y="2121"/>
                  </a:cubicBezTo>
                  <a:cubicBezTo>
                    <a:pt x="1082" y="2118"/>
                    <a:pt x="1078" y="2115"/>
                    <a:pt x="1074" y="2112"/>
                  </a:cubicBezTo>
                  <a:cubicBezTo>
                    <a:pt x="1071" y="2108"/>
                    <a:pt x="1067" y="2105"/>
                    <a:pt x="1063" y="2101"/>
                  </a:cubicBezTo>
                  <a:cubicBezTo>
                    <a:pt x="1061" y="2099"/>
                    <a:pt x="1059" y="2097"/>
                    <a:pt x="1057" y="2095"/>
                  </a:cubicBezTo>
                  <a:cubicBezTo>
                    <a:pt x="1055" y="2093"/>
                    <a:pt x="1053" y="2091"/>
                    <a:pt x="1051" y="2089"/>
                  </a:cubicBezTo>
                  <a:cubicBezTo>
                    <a:pt x="1050" y="2088"/>
                    <a:pt x="1049" y="2087"/>
                    <a:pt x="1048" y="2086"/>
                  </a:cubicBezTo>
                  <a:cubicBezTo>
                    <a:pt x="1049" y="2086"/>
                    <a:pt x="1049" y="2086"/>
                    <a:pt x="1050" y="2087"/>
                  </a:cubicBezTo>
                  <a:cubicBezTo>
                    <a:pt x="1052" y="2088"/>
                    <a:pt x="1055" y="2090"/>
                    <a:pt x="1058" y="2092"/>
                  </a:cubicBezTo>
                  <a:cubicBezTo>
                    <a:pt x="1060" y="2094"/>
                    <a:pt x="1063" y="2095"/>
                    <a:pt x="1065" y="2097"/>
                  </a:cubicBezTo>
                  <a:cubicBezTo>
                    <a:pt x="1067" y="2097"/>
                    <a:pt x="1068" y="2098"/>
                    <a:pt x="1069" y="2099"/>
                  </a:cubicBezTo>
                  <a:cubicBezTo>
                    <a:pt x="1071" y="2100"/>
                    <a:pt x="1072" y="2100"/>
                    <a:pt x="1073" y="2101"/>
                  </a:cubicBezTo>
                  <a:cubicBezTo>
                    <a:pt x="1076" y="2103"/>
                    <a:pt x="1078" y="2104"/>
                    <a:pt x="1080" y="2105"/>
                  </a:cubicBezTo>
                  <a:cubicBezTo>
                    <a:pt x="1083" y="2107"/>
                    <a:pt x="1085" y="2108"/>
                    <a:pt x="1087" y="2109"/>
                  </a:cubicBezTo>
                  <a:cubicBezTo>
                    <a:pt x="1088" y="2110"/>
                    <a:pt x="1089" y="2110"/>
                    <a:pt x="1089" y="2111"/>
                  </a:cubicBezTo>
                  <a:cubicBezTo>
                    <a:pt x="1090" y="2112"/>
                    <a:pt x="1091" y="2112"/>
                    <a:pt x="1092" y="2113"/>
                  </a:cubicBezTo>
                  <a:cubicBezTo>
                    <a:pt x="1093" y="2113"/>
                    <a:pt x="1093" y="2114"/>
                    <a:pt x="1094" y="2114"/>
                  </a:cubicBezTo>
                  <a:cubicBezTo>
                    <a:pt x="1095" y="2115"/>
                    <a:pt x="1095" y="2115"/>
                    <a:pt x="1096" y="2115"/>
                  </a:cubicBezTo>
                  <a:cubicBezTo>
                    <a:pt x="1097" y="2116"/>
                    <a:pt x="1098" y="2117"/>
                    <a:pt x="1098" y="2117"/>
                  </a:cubicBezTo>
                  <a:cubicBezTo>
                    <a:pt x="1099" y="2118"/>
                    <a:pt x="1099" y="2118"/>
                    <a:pt x="1099" y="2118"/>
                  </a:cubicBezTo>
                  <a:cubicBezTo>
                    <a:pt x="1099" y="2118"/>
                    <a:pt x="1099" y="2118"/>
                    <a:pt x="1099" y="2117"/>
                  </a:cubicBezTo>
                  <a:cubicBezTo>
                    <a:pt x="1098" y="2116"/>
                    <a:pt x="1098" y="2116"/>
                    <a:pt x="1097" y="2114"/>
                  </a:cubicBezTo>
                  <a:cubicBezTo>
                    <a:pt x="1097" y="2114"/>
                    <a:pt x="1096" y="2113"/>
                    <a:pt x="1096" y="2113"/>
                  </a:cubicBezTo>
                  <a:cubicBezTo>
                    <a:pt x="1095" y="2112"/>
                    <a:pt x="1095" y="2111"/>
                    <a:pt x="1094" y="2110"/>
                  </a:cubicBezTo>
                  <a:cubicBezTo>
                    <a:pt x="1093" y="2110"/>
                    <a:pt x="1093" y="2109"/>
                    <a:pt x="1092" y="2108"/>
                  </a:cubicBezTo>
                  <a:cubicBezTo>
                    <a:pt x="1091" y="2107"/>
                    <a:pt x="1090" y="2106"/>
                    <a:pt x="1090" y="2106"/>
                  </a:cubicBezTo>
                  <a:cubicBezTo>
                    <a:pt x="1089" y="2105"/>
                    <a:pt x="1088" y="2104"/>
                    <a:pt x="1087" y="2103"/>
                  </a:cubicBezTo>
                  <a:cubicBezTo>
                    <a:pt x="1086" y="2102"/>
                    <a:pt x="1085" y="2101"/>
                    <a:pt x="1084" y="2100"/>
                  </a:cubicBezTo>
                  <a:cubicBezTo>
                    <a:pt x="1082" y="2099"/>
                    <a:pt x="1079" y="2097"/>
                    <a:pt x="1077" y="2095"/>
                  </a:cubicBezTo>
                  <a:cubicBezTo>
                    <a:pt x="1076" y="2094"/>
                    <a:pt x="1075" y="2094"/>
                    <a:pt x="1073" y="2093"/>
                  </a:cubicBezTo>
                  <a:cubicBezTo>
                    <a:pt x="1072" y="2092"/>
                    <a:pt x="1071" y="2091"/>
                    <a:pt x="1070" y="2090"/>
                  </a:cubicBezTo>
                  <a:cubicBezTo>
                    <a:pt x="1067" y="2088"/>
                    <a:pt x="1064" y="2087"/>
                    <a:pt x="1062" y="2085"/>
                  </a:cubicBezTo>
                  <a:cubicBezTo>
                    <a:pt x="1059" y="2084"/>
                    <a:pt x="1057" y="2082"/>
                    <a:pt x="1054" y="2080"/>
                  </a:cubicBezTo>
                  <a:cubicBezTo>
                    <a:pt x="1053" y="2079"/>
                    <a:pt x="1052" y="2079"/>
                    <a:pt x="1050" y="2078"/>
                  </a:cubicBezTo>
                  <a:cubicBezTo>
                    <a:pt x="1049" y="2077"/>
                    <a:pt x="1048" y="2076"/>
                    <a:pt x="1047" y="2075"/>
                  </a:cubicBezTo>
                  <a:cubicBezTo>
                    <a:pt x="1046" y="2075"/>
                    <a:pt x="1044" y="2074"/>
                    <a:pt x="1043" y="2073"/>
                  </a:cubicBezTo>
                  <a:cubicBezTo>
                    <a:pt x="1042" y="2072"/>
                    <a:pt x="1041" y="2071"/>
                    <a:pt x="1040" y="2071"/>
                  </a:cubicBezTo>
                  <a:cubicBezTo>
                    <a:pt x="1040" y="2070"/>
                    <a:pt x="1039" y="2070"/>
                    <a:pt x="1039" y="2069"/>
                  </a:cubicBezTo>
                  <a:cubicBezTo>
                    <a:pt x="1038" y="2069"/>
                    <a:pt x="1038" y="2069"/>
                    <a:pt x="1037" y="2068"/>
                  </a:cubicBezTo>
                  <a:cubicBezTo>
                    <a:pt x="1036" y="2067"/>
                    <a:pt x="1035" y="2067"/>
                    <a:pt x="1035" y="2066"/>
                  </a:cubicBezTo>
                  <a:cubicBezTo>
                    <a:pt x="1034" y="2065"/>
                    <a:pt x="1033" y="2064"/>
                    <a:pt x="1032" y="2064"/>
                  </a:cubicBezTo>
                  <a:cubicBezTo>
                    <a:pt x="1032" y="2063"/>
                    <a:pt x="1031" y="2062"/>
                    <a:pt x="1030" y="2061"/>
                  </a:cubicBezTo>
                  <a:cubicBezTo>
                    <a:pt x="1029" y="2058"/>
                    <a:pt x="1028" y="2056"/>
                    <a:pt x="1026" y="2053"/>
                  </a:cubicBezTo>
                  <a:cubicBezTo>
                    <a:pt x="1026" y="2052"/>
                    <a:pt x="1025" y="2051"/>
                    <a:pt x="1025" y="2050"/>
                  </a:cubicBezTo>
                  <a:cubicBezTo>
                    <a:pt x="1024" y="2048"/>
                    <a:pt x="1023" y="2047"/>
                    <a:pt x="1023" y="2046"/>
                  </a:cubicBezTo>
                  <a:cubicBezTo>
                    <a:pt x="1021" y="2041"/>
                    <a:pt x="1019" y="2036"/>
                    <a:pt x="1018" y="2031"/>
                  </a:cubicBezTo>
                  <a:cubicBezTo>
                    <a:pt x="1017" y="2030"/>
                    <a:pt x="1017" y="2029"/>
                    <a:pt x="1017" y="2028"/>
                  </a:cubicBezTo>
                  <a:cubicBezTo>
                    <a:pt x="1016" y="2027"/>
                    <a:pt x="1016" y="2026"/>
                    <a:pt x="1016" y="2026"/>
                  </a:cubicBezTo>
                  <a:cubicBezTo>
                    <a:pt x="1016" y="2025"/>
                    <a:pt x="1016" y="2025"/>
                    <a:pt x="1016" y="2024"/>
                  </a:cubicBezTo>
                  <a:cubicBezTo>
                    <a:pt x="1015" y="2023"/>
                    <a:pt x="1015" y="2022"/>
                    <a:pt x="1015" y="2021"/>
                  </a:cubicBezTo>
                  <a:cubicBezTo>
                    <a:pt x="1015" y="2020"/>
                    <a:pt x="1014" y="2018"/>
                    <a:pt x="1014" y="2017"/>
                  </a:cubicBezTo>
                  <a:cubicBezTo>
                    <a:pt x="1013" y="2013"/>
                    <a:pt x="1013" y="2009"/>
                    <a:pt x="1013" y="2005"/>
                  </a:cubicBezTo>
                  <a:cubicBezTo>
                    <a:pt x="1013" y="2005"/>
                    <a:pt x="1013" y="2005"/>
                    <a:pt x="1013" y="2005"/>
                  </a:cubicBezTo>
                  <a:cubicBezTo>
                    <a:pt x="1015" y="1997"/>
                    <a:pt x="1018" y="1988"/>
                    <a:pt x="1023" y="1980"/>
                  </a:cubicBezTo>
                  <a:cubicBezTo>
                    <a:pt x="1048" y="1932"/>
                    <a:pt x="1078" y="1949"/>
                    <a:pt x="1117" y="1928"/>
                  </a:cubicBezTo>
                  <a:cubicBezTo>
                    <a:pt x="1106" y="1944"/>
                    <a:pt x="1100" y="1962"/>
                    <a:pt x="1098" y="1980"/>
                  </a:cubicBezTo>
                  <a:cubicBezTo>
                    <a:pt x="1098" y="1980"/>
                    <a:pt x="1097" y="1981"/>
                    <a:pt x="1097" y="1982"/>
                  </a:cubicBezTo>
                  <a:cubicBezTo>
                    <a:pt x="1096" y="1983"/>
                    <a:pt x="1095" y="1983"/>
                    <a:pt x="1095" y="1984"/>
                  </a:cubicBezTo>
                  <a:cubicBezTo>
                    <a:pt x="1094" y="1985"/>
                    <a:pt x="1093" y="1986"/>
                    <a:pt x="1093" y="1987"/>
                  </a:cubicBezTo>
                  <a:cubicBezTo>
                    <a:pt x="1092" y="1988"/>
                    <a:pt x="1091" y="1990"/>
                    <a:pt x="1090" y="1991"/>
                  </a:cubicBezTo>
                  <a:cubicBezTo>
                    <a:pt x="1090" y="1992"/>
                    <a:pt x="1089" y="1993"/>
                    <a:pt x="1088" y="1994"/>
                  </a:cubicBezTo>
                  <a:cubicBezTo>
                    <a:pt x="1088" y="1995"/>
                    <a:pt x="1088" y="1996"/>
                    <a:pt x="1087" y="1996"/>
                  </a:cubicBezTo>
                  <a:cubicBezTo>
                    <a:pt x="1087" y="1997"/>
                    <a:pt x="1087" y="1998"/>
                    <a:pt x="1086" y="1998"/>
                  </a:cubicBezTo>
                  <a:cubicBezTo>
                    <a:pt x="1086" y="2000"/>
                    <a:pt x="1085" y="2001"/>
                    <a:pt x="1084" y="2003"/>
                  </a:cubicBezTo>
                  <a:cubicBezTo>
                    <a:pt x="1083" y="2006"/>
                    <a:pt x="1082" y="2009"/>
                    <a:pt x="1081" y="2012"/>
                  </a:cubicBezTo>
                  <a:cubicBezTo>
                    <a:pt x="1080" y="2015"/>
                    <a:pt x="1079" y="2018"/>
                    <a:pt x="1078" y="2022"/>
                  </a:cubicBezTo>
                  <a:cubicBezTo>
                    <a:pt x="1077" y="2025"/>
                    <a:pt x="1077" y="2029"/>
                    <a:pt x="1076" y="2032"/>
                  </a:cubicBezTo>
                  <a:cubicBezTo>
                    <a:pt x="1076" y="2035"/>
                    <a:pt x="1076" y="2039"/>
                    <a:pt x="1075" y="2042"/>
                  </a:cubicBezTo>
                  <a:cubicBezTo>
                    <a:pt x="1075" y="2043"/>
                    <a:pt x="1075" y="2045"/>
                    <a:pt x="1075" y="2046"/>
                  </a:cubicBezTo>
                  <a:cubicBezTo>
                    <a:pt x="1075" y="2047"/>
                    <a:pt x="1075" y="2048"/>
                    <a:pt x="1075" y="2049"/>
                  </a:cubicBezTo>
                  <a:cubicBezTo>
                    <a:pt x="1075" y="2049"/>
                    <a:pt x="1075" y="2050"/>
                    <a:pt x="1075" y="2051"/>
                  </a:cubicBezTo>
                  <a:cubicBezTo>
                    <a:pt x="1076" y="2052"/>
                    <a:pt x="1076" y="2054"/>
                    <a:pt x="1076" y="2055"/>
                  </a:cubicBezTo>
                  <a:cubicBezTo>
                    <a:pt x="1076" y="2057"/>
                    <a:pt x="1076" y="2058"/>
                    <a:pt x="1076" y="2059"/>
                  </a:cubicBezTo>
                  <a:cubicBezTo>
                    <a:pt x="1076" y="2060"/>
                    <a:pt x="1077" y="2062"/>
                    <a:pt x="1077" y="2063"/>
                  </a:cubicBezTo>
                  <a:cubicBezTo>
                    <a:pt x="1077" y="2064"/>
                    <a:pt x="1077" y="2065"/>
                    <a:pt x="1078" y="2066"/>
                  </a:cubicBezTo>
                  <a:cubicBezTo>
                    <a:pt x="1078" y="2067"/>
                    <a:pt x="1078" y="2068"/>
                    <a:pt x="1078" y="2069"/>
                  </a:cubicBezTo>
                  <a:cubicBezTo>
                    <a:pt x="1078" y="2070"/>
                    <a:pt x="1079" y="2071"/>
                    <a:pt x="1079" y="2071"/>
                  </a:cubicBezTo>
                  <a:cubicBezTo>
                    <a:pt x="1079" y="2073"/>
                    <a:pt x="1080" y="2074"/>
                    <a:pt x="1080" y="2075"/>
                  </a:cubicBezTo>
                  <a:cubicBezTo>
                    <a:pt x="1080" y="2075"/>
                    <a:pt x="1080" y="2076"/>
                    <a:pt x="1080" y="2076"/>
                  </a:cubicBezTo>
                  <a:cubicBezTo>
                    <a:pt x="1080" y="2076"/>
                    <a:pt x="1080" y="2075"/>
                    <a:pt x="1080" y="2074"/>
                  </a:cubicBezTo>
                  <a:cubicBezTo>
                    <a:pt x="1080" y="2074"/>
                    <a:pt x="1080" y="2072"/>
                    <a:pt x="1080" y="2071"/>
                  </a:cubicBezTo>
                  <a:cubicBezTo>
                    <a:pt x="1080" y="2070"/>
                    <a:pt x="1080" y="2069"/>
                    <a:pt x="1080" y="2069"/>
                  </a:cubicBezTo>
                  <a:cubicBezTo>
                    <a:pt x="1080" y="2068"/>
                    <a:pt x="1081" y="2067"/>
                    <a:pt x="1081" y="2066"/>
                  </a:cubicBezTo>
                  <a:cubicBezTo>
                    <a:pt x="1081" y="2065"/>
                    <a:pt x="1081" y="2064"/>
                    <a:pt x="1081" y="2063"/>
                  </a:cubicBezTo>
                  <a:cubicBezTo>
                    <a:pt x="1081" y="2061"/>
                    <a:pt x="1081" y="2060"/>
                    <a:pt x="1081" y="2059"/>
                  </a:cubicBezTo>
                  <a:cubicBezTo>
                    <a:pt x="1081" y="2058"/>
                    <a:pt x="1081" y="2056"/>
                    <a:pt x="1081" y="2055"/>
                  </a:cubicBezTo>
                  <a:cubicBezTo>
                    <a:pt x="1081" y="2054"/>
                    <a:pt x="1081" y="2052"/>
                    <a:pt x="1081" y="2051"/>
                  </a:cubicBezTo>
                  <a:cubicBezTo>
                    <a:pt x="1081" y="2050"/>
                    <a:pt x="1082" y="2050"/>
                    <a:pt x="1082" y="2049"/>
                  </a:cubicBezTo>
                  <a:cubicBezTo>
                    <a:pt x="1082" y="2048"/>
                    <a:pt x="1082" y="2048"/>
                    <a:pt x="1082" y="2047"/>
                  </a:cubicBezTo>
                  <a:cubicBezTo>
                    <a:pt x="1082" y="2048"/>
                    <a:pt x="1082" y="2049"/>
                    <a:pt x="1082" y="2050"/>
                  </a:cubicBezTo>
                  <a:cubicBezTo>
                    <a:pt x="1083" y="2051"/>
                    <a:pt x="1083" y="2052"/>
                    <a:pt x="1083" y="2052"/>
                  </a:cubicBezTo>
                  <a:cubicBezTo>
                    <a:pt x="1083" y="2053"/>
                    <a:pt x="1084" y="2054"/>
                    <a:pt x="1084" y="2055"/>
                  </a:cubicBezTo>
                  <a:cubicBezTo>
                    <a:pt x="1084" y="2057"/>
                    <a:pt x="1085" y="2059"/>
                    <a:pt x="1086" y="2061"/>
                  </a:cubicBezTo>
                  <a:cubicBezTo>
                    <a:pt x="1086" y="2062"/>
                    <a:pt x="1087" y="2064"/>
                    <a:pt x="1087" y="2066"/>
                  </a:cubicBezTo>
                  <a:cubicBezTo>
                    <a:pt x="1088" y="2067"/>
                    <a:pt x="1088" y="2068"/>
                    <a:pt x="1088" y="2069"/>
                  </a:cubicBezTo>
                  <a:cubicBezTo>
                    <a:pt x="1089" y="2069"/>
                    <a:pt x="1089" y="2070"/>
                    <a:pt x="1089" y="2071"/>
                  </a:cubicBezTo>
                  <a:cubicBezTo>
                    <a:pt x="1090" y="2073"/>
                    <a:pt x="1090" y="2074"/>
                    <a:pt x="1090" y="2076"/>
                  </a:cubicBezTo>
                  <a:cubicBezTo>
                    <a:pt x="1090" y="2077"/>
                    <a:pt x="1091" y="2077"/>
                    <a:pt x="1091" y="2078"/>
                  </a:cubicBezTo>
                  <a:cubicBezTo>
                    <a:pt x="1091" y="2079"/>
                    <a:pt x="1091" y="2079"/>
                    <a:pt x="1091" y="2080"/>
                  </a:cubicBezTo>
                  <a:cubicBezTo>
                    <a:pt x="1091" y="2081"/>
                    <a:pt x="1091" y="2081"/>
                    <a:pt x="1091" y="2082"/>
                  </a:cubicBezTo>
                  <a:cubicBezTo>
                    <a:pt x="1091" y="2083"/>
                    <a:pt x="1091" y="2083"/>
                    <a:pt x="1091" y="2084"/>
                  </a:cubicBezTo>
                  <a:cubicBezTo>
                    <a:pt x="1091" y="2085"/>
                    <a:pt x="1092" y="2086"/>
                    <a:pt x="1092" y="2087"/>
                  </a:cubicBezTo>
                  <a:cubicBezTo>
                    <a:pt x="1092" y="2088"/>
                    <a:pt x="1091" y="2088"/>
                    <a:pt x="1091" y="2089"/>
                  </a:cubicBezTo>
                  <a:cubicBezTo>
                    <a:pt x="1091" y="2089"/>
                    <a:pt x="1091" y="2090"/>
                    <a:pt x="1091" y="2090"/>
                  </a:cubicBezTo>
                  <a:cubicBezTo>
                    <a:pt x="1091" y="2090"/>
                    <a:pt x="1092" y="2089"/>
                    <a:pt x="1092" y="2089"/>
                  </a:cubicBezTo>
                  <a:cubicBezTo>
                    <a:pt x="1092" y="2089"/>
                    <a:pt x="1093" y="2088"/>
                    <a:pt x="1093" y="2087"/>
                  </a:cubicBezTo>
                  <a:cubicBezTo>
                    <a:pt x="1094" y="2087"/>
                    <a:pt x="1094" y="2086"/>
                    <a:pt x="1094" y="2084"/>
                  </a:cubicBezTo>
                  <a:cubicBezTo>
                    <a:pt x="1095" y="2084"/>
                    <a:pt x="1095" y="2083"/>
                    <a:pt x="1095" y="2082"/>
                  </a:cubicBezTo>
                  <a:cubicBezTo>
                    <a:pt x="1095" y="2082"/>
                    <a:pt x="1095" y="2081"/>
                    <a:pt x="1096" y="2080"/>
                  </a:cubicBezTo>
                  <a:cubicBezTo>
                    <a:pt x="1096" y="2079"/>
                    <a:pt x="1096" y="2077"/>
                    <a:pt x="1096" y="2075"/>
                  </a:cubicBezTo>
                  <a:cubicBezTo>
                    <a:pt x="1096" y="2073"/>
                    <a:pt x="1096" y="2072"/>
                    <a:pt x="1096" y="2070"/>
                  </a:cubicBezTo>
                  <a:cubicBezTo>
                    <a:pt x="1096" y="2068"/>
                    <a:pt x="1095" y="2066"/>
                    <a:pt x="1095" y="2064"/>
                  </a:cubicBezTo>
                  <a:cubicBezTo>
                    <a:pt x="1094" y="2062"/>
                    <a:pt x="1094" y="2060"/>
                    <a:pt x="1093" y="2058"/>
                  </a:cubicBezTo>
                  <a:cubicBezTo>
                    <a:pt x="1092" y="2056"/>
                    <a:pt x="1092" y="2054"/>
                    <a:pt x="1091" y="2053"/>
                  </a:cubicBezTo>
                  <a:cubicBezTo>
                    <a:pt x="1091" y="2052"/>
                    <a:pt x="1090" y="2051"/>
                    <a:pt x="1090" y="2050"/>
                  </a:cubicBezTo>
                  <a:cubicBezTo>
                    <a:pt x="1090" y="2049"/>
                    <a:pt x="1089" y="2048"/>
                    <a:pt x="1089" y="2048"/>
                  </a:cubicBezTo>
                  <a:cubicBezTo>
                    <a:pt x="1087" y="2044"/>
                    <a:pt x="1086" y="2041"/>
                    <a:pt x="1085" y="2039"/>
                  </a:cubicBezTo>
                  <a:cubicBezTo>
                    <a:pt x="1084" y="2037"/>
                    <a:pt x="1084" y="2036"/>
                    <a:pt x="1083" y="2035"/>
                  </a:cubicBezTo>
                  <a:cubicBezTo>
                    <a:pt x="1084" y="2034"/>
                    <a:pt x="1084" y="2034"/>
                    <a:pt x="1084" y="2033"/>
                  </a:cubicBezTo>
                  <a:cubicBezTo>
                    <a:pt x="1084" y="2030"/>
                    <a:pt x="1085" y="2027"/>
                    <a:pt x="1086" y="2024"/>
                  </a:cubicBezTo>
                  <a:cubicBezTo>
                    <a:pt x="1086" y="2020"/>
                    <a:pt x="1087" y="2017"/>
                    <a:pt x="1088" y="2014"/>
                  </a:cubicBezTo>
                  <a:cubicBezTo>
                    <a:pt x="1088" y="2013"/>
                    <a:pt x="1089" y="2011"/>
                    <a:pt x="1089" y="2010"/>
                  </a:cubicBezTo>
                  <a:cubicBezTo>
                    <a:pt x="1090" y="2008"/>
                    <a:pt x="1090" y="2007"/>
                    <a:pt x="1091" y="2005"/>
                  </a:cubicBezTo>
                  <a:cubicBezTo>
                    <a:pt x="1091" y="2004"/>
                    <a:pt x="1092" y="2002"/>
                    <a:pt x="1092" y="2001"/>
                  </a:cubicBezTo>
                  <a:cubicBezTo>
                    <a:pt x="1092" y="2000"/>
                    <a:pt x="1093" y="2000"/>
                    <a:pt x="1093" y="1999"/>
                  </a:cubicBezTo>
                  <a:cubicBezTo>
                    <a:pt x="1093" y="1998"/>
                    <a:pt x="1093" y="1998"/>
                    <a:pt x="1094" y="1997"/>
                  </a:cubicBezTo>
                  <a:cubicBezTo>
                    <a:pt x="1094" y="1996"/>
                    <a:pt x="1095" y="1994"/>
                    <a:pt x="1095" y="1993"/>
                  </a:cubicBezTo>
                  <a:cubicBezTo>
                    <a:pt x="1096" y="1992"/>
                    <a:pt x="1096" y="1991"/>
                    <a:pt x="1097" y="1990"/>
                  </a:cubicBezTo>
                  <a:cubicBezTo>
                    <a:pt x="1097" y="1989"/>
                    <a:pt x="1097" y="1988"/>
                    <a:pt x="1098" y="1987"/>
                  </a:cubicBezTo>
                  <a:cubicBezTo>
                    <a:pt x="1095" y="2039"/>
                    <a:pt x="1124" y="2098"/>
                    <a:pt x="1153" y="2156"/>
                  </a:cubicBezTo>
                  <a:cubicBezTo>
                    <a:pt x="1152" y="2156"/>
                    <a:pt x="1152" y="2157"/>
                    <a:pt x="1152" y="2157"/>
                  </a:cubicBezTo>
                  <a:cubicBezTo>
                    <a:pt x="1151" y="2161"/>
                    <a:pt x="1150" y="2166"/>
                    <a:pt x="1149" y="2171"/>
                  </a:cubicBezTo>
                  <a:cubicBezTo>
                    <a:pt x="1149" y="2173"/>
                    <a:pt x="1149" y="2176"/>
                    <a:pt x="1149" y="2178"/>
                  </a:cubicBezTo>
                  <a:cubicBezTo>
                    <a:pt x="1149" y="2179"/>
                    <a:pt x="1149" y="2180"/>
                    <a:pt x="1149" y="2180"/>
                  </a:cubicBezTo>
                  <a:cubicBezTo>
                    <a:pt x="1149" y="2181"/>
                    <a:pt x="1149" y="2182"/>
                    <a:pt x="1149" y="2183"/>
                  </a:cubicBezTo>
                  <a:cubicBezTo>
                    <a:pt x="1149" y="2184"/>
                    <a:pt x="1149" y="2185"/>
                    <a:pt x="1149" y="2187"/>
                  </a:cubicBezTo>
                  <a:cubicBezTo>
                    <a:pt x="1150" y="2192"/>
                    <a:pt x="1151" y="2198"/>
                    <a:pt x="1152" y="2204"/>
                  </a:cubicBezTo>
                  <a:cubicBezTo>
                    <a:pt x="1152" y="2207"/>
                    <a:pt x="1153" y="2210"/>
                    <a:pt x="1153" y="2213"/>
                  </a:cubicBezTo>
                  <a:cubicBezTo>
                    <a:pt x="1154" y="2215"/>
                    <a:pt x="1154" y="2216"/>
                    <a:pt x="1154" y="2218"/>
                  </a:cubicBezTo>
                  <a:cubicBezTo>
                    <a:pt x="1154" y="2219"/>
                    <a:pt x="1154" y="2220"/>
                    <a:pt x="1154" y="2220"/>
                  </a:cubicBezTo>
                  <a:cubicBezTo>
                    <a:pt x="1155" y="2221"/>
                    <a:pt x="1155" y="2221"/>
                    <a:pt x="1155" y="2221"/>
                  </a:cubicBezTo>
                  <a:cubicBezTo>
                    <a:pt x="1155" y="2222"/>
                    <a:pt x="1155" y="2222"/>
                    <a:pt x="1155" y="2222"/>
                  </a:cubicBezTo>
                  <a:cubicBezTo>
                    <a:pt x="1155" y="2222"/>
                    <a:pt x="1155" y="2222"/>
                    <a:pt x="1155" y="2222"/>
                  </a:cubicBezTo>
                  <a:cubicBezTo>
                    <a:pt x="1155" y="2222"/>
                    <a:pt x="1155" y="2222"/>
                    <a:pt x="1155" y="2222"/>
                  </a:cubicBezTo>
                  <a:cubicBezTo>
                    <a:pt x="1155" y="2223"/>
                    <a:pt x="1155" y="2223"/>
                    <a:pt x="1155" y="2223"/>
                  </a:cubicBezTo>
                  <a:cubicBezTo>
                    <a:pt x="1155" y="2224"/>
                    <a:pt x="1155" y="2226"/>
                    <a:pt x="1155" y="2227"/>
                  </a:cubicBezTo>
                  <a:cubicBezTo>
                    <a:pt x="1155" y="2228"/>
                    <a:pt x="1155" y="2229"/>
                    <a:pt x="1154" y="2229"/>
                  </a:cubicBezTo>
                  <a:cubicBezTo>
                    <a:pt x="1154" y="2231"/>
                    <a:pt x="1153" y="2232"/>
                    <a:pt x="1152" y="2234"/>
                  </a:cubicBezTo>
                  <a:cubicBezTo>
                    <a:pt x="1152" y="2235"/>
                    <a:pt x="1151" y="2236"/>
                    <a:pt x="1151" y="2237"/>
                  </a:cubicBezTo>
                  <a:cubicBezTo>
                    <a:pt x="1151" y="2237"/>
                    <a:pt x="1150" y="2238"/>
                    <a:pt x="1150" y="2238"/>
                  </a:cubicBezTo>
                  <a:cubicBezTo>
                    <a:pt x="1150" y="2238"/>
                    <a:pt x="1150" y="2239"/>
                    <a:pt x="1149" y="2239"/>
                  </a:cubicBezTo>
                  <a:cubicBezTo>
                    <a:pt x="1149" y="2240"/>
                    <a:pt x="1148" y="2241"/>
                    <a:pt x="1147" y="2242"/>
                  </a:cubicBezTo>
                  <a:cubicBezTo>
                    <a:pt x="1147" y="2242"/>
                    <a:pt x="1147" y="2243"/>
                    <a:pt x="1146" y="2243"/>
                  </a:cubicBezTo>
                  <a:cubicBezTo>
                    <a:pt x="1146" y="2243"/>
                    <a:pt x="1146" y="2244"/>
                    <a:pt x="1145" y="2244"/>
                  </a:cubicBezTo>
                  <a:cubicBezTo>
                    <a:pt x="1144" y="2246"/>
                    <a:pt x="1142" y="2248"/>
                    <a:pt x="1141" y="2249"/>
                  </a:cubicBezTo>
                  <a:cubicBezTo>
                    <a:pt x="1139" y="2251"/>
                    <a:pt x="1138" y="2253"/>
                    <a:pt x="1136" y="2255"/>
                  </a:cubicBezTo>
                  <a:cubicBezTo>
                    <a:pt x="1136" y="2255"/>
                    <a:pt x="1135" y="2256"/>
                    <a:pt x="1135" y="2256"/>
                  </a:cubicBezTo>
                  <a:cubicBezTo>
                    <a:pt x="1135" y="2257"/>
                    <a:pt x="1134" y="2257"/>
                    <a:pt x="1134" y="2258"/>
                  </a:cubicBezTo>
                  <a:cubicBezTo>
                    <a:pt x="1133" y="2259"/>
                    <a:pt x="1133" y="2260"/>
                    <a:pt x="1132" y="2261"/>
                  </a:cubicBezTo>
                  <a:cubicBezTo>
                    <a:pt x="1131" y="2263"/>
                    <a:pt x="1130" y="2265"/>
                    <a:pt x="1129" y="2267"/>
                  </a:cubicBezTo>
                  <a:cubicBezTo>
                    <a:pt x="1128" y="2269"/>
                    <a:pt x="1128" y="2271"/>
                    <a:pt x="1127" y="2272"/>
                  </a:cubicBezTo>
                  <a:cubicBezTo>
                    <a:pt x="1127" y="2274"/>
                    <a:pt x="1126" y="2276"/>
                    <a:pt x="1126" y="2277"/>
                  </a:cubicBezTo>
                  <a:cubicBezTo>
                    <a:pt x="1126" y="2279"/>
                    <a:pt x="1126" y="2280"/>
                    <a:pt x="1125" y="2281"/>
                  </a:cubicBezTo>
                  <a:cubicBezTo>
                    <a:pt x="1125" y="2282"/>
                    <a:pt x="1125" y="2283"/>
                    <a:pt x="1125" y="2284"/>
                  </a:cubicBezTo>
                  <a:cubicBezTo>
                    <a:pt x="1125" y="2284"/>
                    <a:pt x="1125" y="2285"/>
                    <a:pt x="1125" y="2285"/>
                  </a:cubicBezTo>
                  <a:cubicBezTo>
                    <a:pt x="1125" y="2285"/>
                    <a:pt x="1126" y="2284"/>
                    <a:pt x="1126" y="2284"/>
                  </a:cubicBezTo>
                  <a:cubicBezTo>
                    <a:pt x="1126" y="2283"/>
                    <a:pt x="1127" y="2283"/>
                    <a:pt x="1127" y="2282"/>
                  </a:cubicBezTo>
                  <a:cubicBezTo>
                    <a:pt x="1128" y="2280"/>
                    <a:pt x="1129" y="2277"/>
                    <a:pt x="1131" y="2274"/>
                  </a:cubicBezTo>
                  <a:cubicBezTo>
                    <a:pt x="1133" y="2271"/>
                    <a:pt x="1135" y="2268"/>
                    <a:pt x="1138" y="2265"/>
                  </a:cubicBezTo>
                  <a:cubicBezTo>
                    <a:pt x="1139" y="2264"/>
                    <a:pt x="1139" y="2263"/>
                    <a:pt x="1140" y="2262"/>
                  </a:cubicBezTo>
                  <a:cubicBezTo>
                    <a:pt x="1141" y="2261"/>
                    <a:pt x="1141" y="2261"/>
                    <a:pt x="1142" y="2260"/>
                  </a:cubicBezTo>
                  <a:cubicBezTo>
                    <a:pt x="1144" y="2258"/>
                    <a:pt x="1145" y="2256"/>
                    <a:pt x="1147" y="2255"/>
                  </a:cubicBezTo>
                  <a:cubicBezTo>
                    <a:pt x="1148" y="2253"/>
                    <a:pt x="1150" y="2251"/>
                    <a:pt x="1151" y="2249"/>
                  </a:cubicBezTo>
                  <a:cubicBezTo>
                    <a:pt x="1152" y="2248"/>
                    <a:pt x="1153" y="2247"/>
                    <a:pt x="1153" y="2246"/>
                  </a:cubicBezTo>
                  <a:cubicBezTo>
                    <a:pt x="1154" y="2245"/>
                    <a:pt x="1155" y="2244"/>
                    <a:pt x="1155" y="2243"/>
                  </a:cubicBezTo>
                  <a:cubicBezTo>
                    <a:pt x="1156" y="2242"/>
                    <a:pt x="1156" y="2242"/>
                    <a:pt x="1156" y="2242"/>
                  </a:cubicBezTo>
                  <a:cubicBezTo>
                    <a:pt x="1156" y="2245"/>
                    <a:pt x="1156" y="2248"/>
                    <a:pt x="1155" y="2251"/>
                  </a:cubicBezTo>
                  <a:cubicBezTo>
                    <a:pt x="1155" y="2252"/>
                    <a:pt x="1155" y="2254"/>
                    <a:pt x="1155" y="2255"/>
                  </a:cubicBezTo>
                  <a:cubicBezTo>
                    <a:pt x="1155" y="2257"/>
                    <a:pt x="1155" y="2259"/>
                    <a:pt x="1155" y="2260"/>
                  </a:cubicBezTo>
                  <a:cubicBezTo>
                    <a:pt x="1154" y="2266"/>
                    <a:pt x="1153" y="2272"/>
                    <a:pt x="1151" y="2278"/>
                  </a:cubicBezTo>
                  <a:cubicBezTo>
                    <a:pt x="1151" y="2279"/>
                    <a:pt x="1150" y="2281"/>
                    <a:pt x="1150" y="2282"/>
                  </a:cubicBezTo>
                  <a:cubicBezTo>
                    <a:pt x="1150" y="2284"/>
                    <a:pt x="1149" y="2285"/>
                    <a:pt x="1149" y="2286"/>
                  </a:cubicBezTo>
                  <a:cubicBezTo>
                    <a:pt x="1148" y="2289"/>
                    <a:pt x="1147" y="2292"/>
                    <a:pt x="1146" y="2294"/>
                  </a:cubicBezTo>
                  <a:cubicBezTo>
                    <a:pt x="1146" y="2295"/>
                    <a:pt x="1146" y="2296"/>
                    <a:pt x="1145" y="2296"/>
                  </a:cubicBezTo>
                  <a:cubicBezTo>
                    <a:pt x="1145" y="2297"/>
                    <a:pt x="1145" y="2298"/>
                    <a:pt x="1145" y="2298"/>
                  </a:cubicBezTo>
                  <a:cubicBezTo>
                    <a:pt x="1144" y="2299"/>
                    <a:pt x="1144" y="2301"/>
                    <a:pt x="1143" y="2302"/>
                  </a:cubicBezTo>
                  <a:cubicBezTo>
                    <a:pt x="1143" y="2303"/>
                    <a:pt x="1142" y="2304"/>
                    <a:pt x="1142" y="2305"/>
                  </a:cubicBezTo>
                  <a:cubicBezTo>
                    <a:pt x="1141" y="2306"/>
                    <a:pt x="1140" y="2307"/>
                    <a:pt x="1140" y="2309"/>
                  </a:cubicBezTo>
                  <a:cubicBezTo>
                    <a:pt x="1140" y="2309"/>
                    <a:pt x="1139" y="2310"/>
                    <a:pt x="1139" y="2310"/>
                  </a:cubicBezTo>
                  <a:cubicBezTo>
                    <a:pt x="1139" y="2311"/>
                    <a:pt x="1139" y="2311"/>
                    <a:pt x="1138" y="2312"/>
                  </a:cubicBezTo>
                  <a:cubicBezTo>
                    <a:pt x="1138" y="2313"/>
                    <a:pt x="1137" y="2314"/>
                    <a:pt x="1137" y="2315"/>
                  </a:cubicBezTo>
                  <a:cubicBezTo>
                    <a:pt x="1136" y="2317"/>
                    <a:pt x="1135" y="2318"/>
                    <a:pt x="1134" y="2320"/>
                  </a:cubicBezTo>
                  <a:cubicBezTo>
                    <a:pt x="1132" y="2324"/>
                    <a:pt x="1130" y="2326"/>
                    <a:pt x="1128" y="2329"/>
                  </a:cubicBezTo>
                  <a:cubicBezTo>
                    <a:pt x="1128" y="2330"/>
                    <a:pt x="1127" y="2331"/>
                    <a:pt x="1126" y="2332"/>
                  </a:cubicBezTo>
                  <a:cubicBezTo>
                    <a:pt x="1126" y="2333"/>
                    <a:pt x="1125" y="2333"/>
                    <a:pt x="1125" y="2334"/>
                  </a:cubicBezTo>
                  <a:cubicBezTo>
                    <a:pt x="1124" y="2335"/>
                    <a:pt x="1123" y="2336"/>
                    <a:pt x="1123" y="2336"/>
                  </a:cubicBezTo>
                  <a:cubicBezTo>
                    <a:pt x="1123" y="2336"/>
                    <a:pt x="1124" y="2335"/>
                    <a:pt x="1125" y="2334"/>
                  </a:cubicBezTo>
                  <a:cubicBezTo>
                    <a:pt x="1125" y="2334"/>
                    <a:pt x="1126" y="2333"/>
                    <a:pt x="1127" y="2332"/>
                  </a:cubicBezTo>
                  <a:cubicBezTo>
                    <a:pt x="1128" y="2332"/>
                    <a:pt x="1129" y="2331"/>
                    <a:pt x="1130" y="2330"/>
                  </a:cubicBezTo>
                  <a:cubicBezTo>
                    <a:pt x="1131" y="2328"/>
                    <a:pt x="1134" y="2325"/>
                    <a:pt x="1136" y="2322"/>
                  </a:cubicBezTo>
                  <a:cubicBezTo>
                    <a:pt x="1137" y="2320"/>
                    <a:pt x="1139" y="2319"/>
                    <a:pt x="1140" y="2317"/>
                  </a:cubicBezTo>
                  <a:cubicBezTo>
                    <a:pt x="1141" y="2316"/>
                    <a:pt x="1141" y="2315"/>
                    <a:pt x="1142" y="2314"/>
                  </a:cubicBezTo>
                  <a:cubicBezTo>
                    <a:pt x="1142" y="2313"/>
                    <a:pt x="1143" y="2313"/>
                    <a:pt x="1143" y="2312"/>
                  </a:cubicBezTo>
                  <a:cubicBezTo>
                    <a:pt x="1143" y="2312"/>
                    <a:pt x="1144" y="2311"/>
                    <a:pt x="1144" y="2311"/>
                  </a:cubicBezTo>
                  <a:cubicBezTo>
                    <a:pt x="1145" y="2310"/>
                    <a:pt x="1145" y="2309"/>
                    <a:pt x="1146" y="2308"/>
                  </a:cubicBezTo>
                  <a:cubicBezTo>
                    <a:pt x="1147" y="2306"/>
                    <a:pt x="1147" y="2305"/>
                    <a:pt x="1148" y="2304"/>
                  </a:cubicBezTo>
                  <a:cubicBezTo>
                    <a:pt x="1148" y="2303"/>
                    <a:pt x="1149" y="2302"/>
                    <a:pt x="1150" y="2300"/>
                  </a:cubicBezTo>
                  <a:cubicBezTo>
                    <a:pt x="1150" y="2300"/>
                    <a:pt x="1150" y="2299"/>
                    <a:pt x="1151" y="2299"/>
                  </a:cubicBezTo>
                  <a:cubicBezTo>
                    <a:pt x="1151" y="2298"/>
                    <a:pt x="1151" y="2297"/>
                    <a:pt x="1152" y="2297"/>
                  </a:cubicBezTo>
                  <a:cubicBezTo>
                    <a:pt x="1152" y="2295"/>
                    <a:pt x="1153" y="2293"/>
                    <a:pt x="1154" y="2291"/>
                  </a:cubicBezTo>
                  <a:cubicBezTo>
                    <a:pt x="1154" y="2292"/>
                    <a:pt x="1154" y="2292"/>
                    <a:pt x="1154" y="2292"/>
                  </a:cubicBezTo>
                  <a:cubicBezTo>
                    <a:pt x="1154" y="2294"/>
                    <a:pt x="1154" y="2295"/>
                    <a:pt x="1154" y="2297"/>
                  </a:cubicBezTo>
                  <a:cubicBezTo>
                    <a:pt x="1154" y="2298"/>
                    <a:pt x="1154" y="2300"/>
                    <a:pt x="1154" y="2302"/>
                  </a:cubicBezTo>
                  <a:cubicBezTo>
                    <a:pt x="1154" y="2305"/>
                    <a:pt x="1154" y="2308"/>
                    <a:pt x="1154" y="2311"/>
                  </a:cubicBezTo>
                  <a:cubicBezTo>
                    <a:pt x="1154" y="2312"/>
                    <a:pt x="1154" y="2314"/>
                    <a:pt x="1154" y="2316"/>
                  </a:cubicBezTo>
                  <a:cubicBezTo>
                    <a:pt x="1153" y="2317"/>
                    <a:pt x="1153" y="2319"/>
                    <a:pt x="1153" y="2320"/>
                  </a:cubicBezTo>
                  <a:cubicBezTo>
                    <a:pt x="1153" y="2323"/>
                    <a:pt x="1153" y="2326"/>
                    <a:pt x="1152" y="2329"/>
                  </a:cubicBezTo>
                  <a:cubicBezTo>
                    <a:pt x="1152" y="2332"/>
                    <a:pt x="1152" y="2335"/>
                    <a:pt x="1151" y="2337"/>
                  </a:cubicBezTo>
                  <a:cubicBezTo>
                    <a:pt x="1150" y="2340"/>
                    <a:pt x="1150" y="2342"/>
                    <a:pt x="1149" y="2344"/>
                  </a:cubicBezTo>
                  <a:cubicBezTo>
                    <a:pt x="1149" y="2346"/>
                    <a:pt x="1148" y="2347"/>
                    <a:pt x="1148" y="2348"/>
                  </a:cubicBezTo>
                  <a:cubicBezTo>
                    <a:pt x="1148" y="2349"/>
                    <a:pt x="1147" y="2350"/>
                    <a:pt x="1147" y="2350"/>
                  </a:cubicBezTo>
                  <a:cubicBezTo>
                    <a:pt x="1146" y="2351"/>
                    <a:pt x="1146" y="2352"/>
                    <a:pt x="1146" y="2353"/>
                  </a:cubicBezTo>
                  <a:cubicBezTo>
                    <a:pt x="1145" y="2354"/>
                    <a:pt x="1145" y="2354"/>
                    <a:pt x="1145" y="2355"/>
                  </a:cubicBezTo>
                  <a:cubicBezTo>
                    <a:pt x="1144" y="2356"/>
                    <a:pt x="1144" y="2357"/>
                    <a:pt x="1143" y="2358"/>
                  </a:cubicBezTo>
                  <a:cubicBezTo>
                    <a:pt x="1143" y="2358"/>
                    <a:pt x="1143" y="2359"/>
                    <a:pt x="1143" y="2359"/>
                  </a:cubicBezTo>
                  <a:cubicBezTo>
                    <a:pt x="1143" y="2359"/>
                    <a:pt x="1143" y="2359"/>
                    <a:pt x="1144" y="2358"/>
                  </a:cubicBezTo>
                  <a:cubicBezTo>
                    <a:pt x="1144" y="2358"/>
                    <a:pt x="1145" y="2357"/>
                    <a:pt x="1146" y="2356"/>
                  </a:cubicBezTo>
                  <a:cubicBezTo>
                    <a:pt x="1147" y="2355"/>
                    <a:pt x="1147" y="2355"/>
                    <a:pt x="1148" y="2354"/>
                  </a:cubicBezTo>
                  <a:cubicBezTo>
                    <a:pt x="1148" y="2353"/>
                    <a:pt x="1149" y="2353"/>
                    <a:pt x="1149" y="2352"/>
                  </a:cubicBezTo>
                  <a:cubicBezTo>
                    <a:pt x="1150" y="2351"/>
                    <a:pt x="1151" y="2350"/>
                    <a:pt x="1151" y="2349"/>
                  </a:cubicBezTo>
                  <a:cubicBezTo>
                    <a:pt x="1152" y="2348"/>
                    <a:pt x="1153" y="2347"/>
                    <a:pt x="1153" y="2346"/>
                  </a:cubicBezTo>
                  <a:cubicBezTo>
                    <a:pt x="1154" y="2344"/>
                    <a:pt x="1156" y="2342"/>
                    <a:pt x="1157" y="2339"/>
                  </a:cubicBezTo>
                  <a:cubicBezTo>
                    <a:pt x="1158" y="2336"/>
                    <a:pt x="1159" y="2333"/>
                    <a:pt x="1159" y="2330"/>
                  </a:cubicBezTo>
                  <a:cubicBezTo>
                    <a:pt x="1160" y="2329"/>
                    <a:pt x="1160" y="2327"/>
                    <a:pt x="1160" y="2326"/>
                  </a:cubicBezTo>
                  <a:cubicBezTo>
                    <a:pt x="1161" y="2324"/>
                    <a:pt x="1161" y="2323"/>
                    <a:pt x="1161" y="2321"/>
                  </a:cubicBezTo>
                  <a:cubicBezTo>
                    <a:pt x="1161" y="2319"/>
                    <a:pt x="1161" y="2318"/>
                    <a:pt x="1161" y="2316"/>
                  </a:cubicBezTo>
                  <a:cubicBezTo>
                    <a:pt x="1161" y="2314"/>
                    <a:pt x="1162" y="2313"/>
                    <a:pt x="1162" y="2311"/>
                  </a:cubicBezTo>
                  <a:cubicBezTo>
                    <a:pt x="1162" y="2308"/>
                    <a:pt x="1162" y="2305"/>
                    <a:pt x="1161" y="2301"/>
                  </a:cubicBezTo>
                  <a:cubicBezTo>
                    <a:pt x="1161" y="2300"/>
                    <a:pt x="1161" y="2298"/>
                    <a:pt x="1161" y="2297"/>
                  </a:cubicBezTo>
                  <a:cubicBezTo>
                    <a:pt x="1161" y="2295"/>
                    <a:pt x="1161" y="2294"/>
                    <a:pt x="1161" y="2292"/>
                  </a:cubicBezTo>
                  <a:cubicBezTo>
                    <a:pt x="1160" y="2286"/>
                    <a:pt x="1160" y="2281"/>
                    <a:pt x="1159" y="2276"/>
                  </a:cubicBezTo>
                  <a:cubicBezTo>
                    <a:pt x="1159" y="2276"/>
                    <a:pt x="1159" y="2276"/>
                    <a:pt x="1159" y="2275"/>
                  </a:cubicBezTo>
                  <a:cubicBezTo>
                    <a:pt x="1160" y="2274"/>
                    <a:pt x="1160" y="2272"/>
                    <a:pt x="1160" y="2271"/>
                  </a:cubicBezTo>
                  <a:cubicBezTo>
                    <a:pt x="1160" y="2270"/>
                    <a:pt x="1161" y="2269"/>
                    <a:pt x="1161" y="2268"/>
                  </a:cubicBezTo>
                  <a:cubicBezTo>
                    <a:pt x="1161" y="2268"/>
                    <a:pt x="1161" y="2267"/>
                    <a:pt x="1161" y="2266"/>
                  </a:cubicBezTo>
                  <a:cubicBezTo>
                    <a:pt x="1162" y="2264"/>
                    <a:pt x="1162" y="2263"/>
                    <a:pt x="1162" y="2261"/>
                  </a:cubicBezTo>
                  <a:cubicBezTo>
                    <a:pt x="1162" y="2260"/>
                    <a:pt x="1163" y="2258"/>
                    <a:pt x="1163" y="2256"/>
                  </a:cubicBezTo>
                  <a:cubicBezTo>
                    <a:pt x="1163" y="2255"/>
                    <a:pt x="1163" y="2253"/>
                    <a:pt x="1163" y="2251"/>
                  </a:cubicBezTo>
                  <a:cubicBezTo>
                    <a:pt x="1164" y="2248"/>
                    <a:pt x="1164" y="2245"/>
                    <a:pt x="1164" y="2241"/>
                  </a:cubicBezTo>
                  <a:cubicBezTo>
                    <a:pt x="1164" y="2240"/>
                    <a:pt x="1164" y="2238"/>
                    <a:pt x="1164" y="2236"/>
                  </a:cubicBezTo>
                  <a:cubicBezTo>
                    <a:pt x="1164" y="2235"/>
                    <a:pt x="1163" y="2233"/>
                    <a:pt x="1163" y="2231"/>
                  </a:cubicBezTo>
                  <a:cubicBezTo>
                    <a:pt x="1163" y="2230"/>
                    <a:pt x="1163" y="2230"/>
                    <a:pt x="1163" y="2229"/>
                  </a:cubicBezTo>
                  <a:cubicBezTo>
                    <a:pt x="1163" y="2226"/>
                    <a:pt x="1163" y="2226"/>
                    <a:pt x="1163" y="2226"/>
                  </a:cubicBezTo>
                  <a:cubicBezTo>
                    <a:pt x="1163" y="2225"/>
                    <a:pt x="1163" y="2223"/>
                    <a:pt x="1162" y="2222"/>
                  </a:cubicBezTo>
                  <a:cubicBezTo>
                    <a:pt x="1162" y="2221"/>
                    <a:pt x="1162" y="2221"/>
                    <a:pt x="1162" y="2221"/>
                  </a:cubicBezTo>
                  <a:cubicBezTo>
                    <a:pt x="1162" y="2221"/>
                    <a:pt x="1162" y="2221"/>
                    <a:pt x="1162" y="2221"/>
                  </a:cubicBezTo>
                  <a:cubicBezTo>
                    <a:pt x="1162" y="2220"/>
                    <a:pt x="1162" y="2220"/>
                    <a:pt x="1162" y="2220"/>
                  </a:cubicBezTo>
                  <a:cubicBezTo>
                    <a:pt x="1162" y="2219"/>
                    <a:pt x="1162" y="2219"/>
                    <a:pt x="1162" y="2219"/>
                  </a:cubicBezTo>
                  <a:cubicBezTo>
                    <a:pt x="1162" y="2218"/>
                    <a:pt x="1162" y="2218"/>
                    <a:pt x="1162" y="2217"/>
                  </a:cubicBezTo>
                  <a:cubicBezTo>
                    <a:pt x="1161" y="2215"/>
                    <a:pt x="1161" y="2214"/>
                    <a:pt x="1161" y="2212"/>
                  </a:cubicBezTo>
                  <a:cubicBezTo>
                    <a:pt x="1160" y="2209"/>
                    <a:pt x="1159" y="2206"/>
                    <a:pt x="1159" y="2203"/>
                  </a:cubicBezTo>
                  <a:cubicBezTo>
                    <a:pt x="1157" y="2197"/>
                    <a:pt x="1156" y="2191"/>
                    <a:pt x="1155" y="2186"/>
                  </a:cubicBezTo>
                  <a:cubicBezTo>
                    <a:pt x="1155" y="2185"/>
                    <a:pt x="1155" y="2183"/>
                    <a:pt x="1154" y="2182"/>
                  </a:cubicBezTo>
                  <a:cubicBezTo>
                    <a:pt x="1154" y="2181"/>
                    <a:pt x="1154" y="2181"/>
                    <a:pt x="1154" y="2180"/>
                  </a:cubicBezTo>
                  <a:cubicBezTo>
                    <a:pt x="1154" y="2179"/>
                    <a:pt x="1154" y="2179"/>
                    <a:pt x="1154" y="2178"/>
                  </a:cubicBezTo>
                  <a:cubicBezTo>
                    <a:pt x="1154" y="2176"/>
                    <a:pt x="1154" y="2173"/>
                    <a:pt x="1154" y="2171"/>
                  </a:cubicBezTo>
                  <a:cubicBezTo>
                    <a:pt x="1154" y="2170"/>
                    <a:pt x="1154" y="2169"/>
                    <a:pt x="1154" y="2167"/>
                  </a:cubicBezTo>
                  <a:cubicBezTo>
                    <a:pt x="1154" y="2166"/>
                    <a:pt x="1154" y="2165"/>
                    <a:pt x="1154" y="2164"/>
                  </a:cubicBezTo>
                  <a:cubicBezTo>
                    <a:pt x="1154" y="2163"/>
                    <a:pt x="1154" y="2162"/>
                    <a:pt x="1154" y="2161"/>
                  </a:cubicBezTo>
                  <a:cubicBezTo>
                    <a:pt x="1154" y="2161"/>
                    <a:pt x="1155" y="2160"/>
                    <a:pt x="1155" y="2160"/>
                  </a:cubicBezTo>
                  <a:cubicBezTo>
                    <a:pt x="1181" y="2214"/>
                    <a:pt x="1207" y="2267"/>
                    <a:pt x="1205" y="2315"/>
                  </a:cubicBezTo>
                  <a:cubicBezTo>
                    <a:pt x="1205" y="2322"/>
                    <a:pt x="1204" y="2329"/>
                    <a:pt x="1203" y="2336"/>
                  </a:cubicBezTo>
                  <a:cubicBezTo>
                    <a:pt x="1203" y="2337"/>
                    <a:pt x="1202" y="2338"/>
                    <a:pt x="1201" y="2339"/>
                  </a:cubicBezTo>
                  <a:cubicBezTo>
                    <a:pt x="1201" y="2340"/>
                    <a:pt x="1201" y="2340"/>
                    <a:pt x="1200" y="2341"/>
                  </a:cubicBezTo>
                  <a:cubicBezTo>
                    <a:pt x="1200" y="2341"/>
                    <a:pt x="1200" y="2342"/>
                    <a:pt x="1200" y="2342"/>
                  </a:cubicBezTo>
                  <a:cubicBezTo>
                    <a:pt x="1199" y="2342"/>
                    <a:pt x="1199" y="2342"/>
                    <a:pt x="1199" y="2342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8" y="2344"/>
                    <a:pt x="1198" y="2345"/>
                  </a:cubicBezTo>
                  <a:cubicBezTo>
                    <a:pt x="1198" y="2345"/>
                    <a:pt x="1198" y="2345"/>
                    <a:pt x="1197" y="2345"/>
                  </a:cubicBezTo>
                  <a:cubicBezTo>
                    <a:pt x="1197" y="2346"/>
                    <a:pt x="1197" y="2346"/>
                    <a:pt x="1197" y="2346"/>
                  </a:cubicBezTo>
                  <a:cubicBezTo>
                    <a:pt x="1196" y="2347"/>
                    <a:pt x="1196" y="2347"/>
                    <a:pt x="1195" y="2348"/>
                  </a:cubicBezTo>
                  <a:cubicBezTo>
                    <a:pt x="1195" y="2349"/>
                    <a:pt x="1194" y="2349"/>
                    <a:pt x="1194" y="2350"/>
                  </a:cubicBezTo>
                  <a:cubicBezTo>
                    <a:pt x="1193" y="2350"/>
                    <a:pt x="1193" y="2350"/>
                    <a:pt x="1193" y="2351"/>
                  </a:cubicBezTo>
                  <a:cubicBezTo>
                    <a:pt x="1193" y="2351"/>
                    <a:pt x="1192" y="2351"/>
                    <a:pt x="1192" y="2352"/>
                  </a:cubicBezTo>
                  <a:cubicBezTo>
                    <a:pt x="1191" y="2352"/>
                    <a:pt x="1191" y="2353"/>
                    <a:pt x="1190" y="2353"/>
                  </a:cubicBezTo>
                  <a:cubicBezTo>
                    <a:pt x="1188" y="2356"/>
                    <a:pt x="1185" y="2358"/>
                    <a:pt x="1182" y="2361"/>
                  </a:cubicBezTo>
                  <a:cubicBezTo>
                    <a:pt x="1179" y="2363"/>
                    <a:pt x="1176" y="2365"/>
                    <a:pt x="1173" y="2367"/>
                  </a:cubicBezTo>
                  <a:cubicBezTo>
                    <a:pt x="1169" y="2370"/>
                    <a:pt x="1166" y="2372"/>
                    <a:pt x="1162" y="2374"/>
                  </a:cubicBezTo>
                  <a:cubicBezTo>
                    <a:pt x="1161" y="2376"/>
                    <a:pt x="1159" y="2377"/>
                    <a:pt x="1157" y="2378"/>
                  </a:cubicBezTo>
                  <a:cubicBezTo>
                    <a:pt x="1156" y="2379"/>
                    <a:pt x="1156" y="2379"/>
                    <a:pt x="1156" y="2379"/>
                  </a:cubicBezTo>
                  <a:cubicBezTo>
                    <a:pt x="1156" y="2379"/>
                    <a:pt x="1156" y="2379"/>
                    <a:pt x="1156" y="2379"/>
                  </a:cubicBezTo>
                  <a:cubicBezTo>
                    <a:pt x="1155" y="2379"/>
                    <a:pt x="1155" y="2379"/>
                    <a:pt x="1155" y="2379"/>
                  </a:cubicBezTo>
                  <a:cubicBezTo>
                    <a:pt x="1155" y="2380"/>
                    <a:pt x="1155" y="2380"/>
                    <a:pt x="1155" y="2380"/>
                  </a:cubicBezTo>
                  <a:cubicBezTo>
                    <a:pt x="1154" y="2381"/>
                    <a:pt x="1153" y="2381"/>
                    <a:pt x="1152" y="2382"/>
                  </a:cubicBezTo>
                  <a:cubicBezTo>
                    <a:pt x="1151" y="2382"/>
                    <a:pt x="1151" y="2383"/>
                    <a:pt x="1150" y="2384"/>
                  </a:cubicBezTo>
                  <a:cubicBezTo>
                    <a:pt x="1149" y="2385"/>
                    <a:pt x="1148" y="2385"/>
                    <a:pt x="1147" y="2386"/>
                  </a:cubicBezTo>
                  <a:cubicBezTo>
                    <a:pt x="1147" y="2387"/>
                    <a:pt x="1146" y="2387"/>
                    <a:pt x="1145" y="2388"/>
                  </a:cubicBezTo>
                  <a:cubicBezTo>
                    <a:pt x="1144" y="2389"/>
                    <a:pt x="1144" y="2389"/>
                    <a:pt x="1143" y="2390"/>
                  </a:cubicBezTo>
                  <a:cubicBezTo>
                    <a:pt x="1142" y="2392"/>
                    <a:pt x="1140" y="2393"/>
                    <a:pt x="1139" y="2394"/>
                  </a:cubicBezTo>
                  <a:cubicBezTo>
                    <a:pt x="1138" y="2395"/>
                    <a:pt x="1138" y="2396"/>
                    <a:pt x="1137" y="2397"/>
                  </a:cubicBezTo>
                  <a:cubicBezTo>
                    <a:pt x="1137" y="2397"/>
                    <a:pt x="1137" y="2397"/>
                    <a:pt x="1136" y="2398"/>
                  </a:cubicBezTo>
                  <a:cubicBezTo>
                    <a:pt x="1136" y="2398"/>
                    <a:pt x="1136" y="2399"/>
                    <a:pt x="1135" y="2399"/>
                  </a:cubicBezTo>
                  <a:cubicBezTo>
                    <a:pt x="1135" y="2400"/>
                    <a:pt x="1134" y="2400"/>
                    <a:pt x="1134" y="2401"/>
                  </a:cubicBezTo>
                  <a:cubicBezTo>
                    <a:pt x="1133" y="2402"/>
                    <a:pt x="1133" y="2403"/>
                    <a:pt x="1132" y="2404"/>
                  </a:cubicBezTo>
                  <a:cubicBezTo>
                    <a:pt x="1132" y="2404"/>
                    <a:pt x="1132" y="2405"/>
                    <a:pt x="1131" y="2406"/>
                  </a:cubicBezTo>
                  <a:cubicBezTo>
                    <a:pt x="1131" y="2407"/>
                    <a:pt x="1130" y="2407"/>
                    <a:pt x="1130" y="2408"/>
                  </a:cubicBezTo>
                  <a:cubicBezTo>
                    <a:pt x="1129" y="2410"/>
                    <a:pt x="1129" y="2411"/>
                    <a:pt x="1128" y="2412"/>
                  </a:cubicBezTo>
                  <a:cubicBezTo>
                    <a:pt x="1128" y="2413"/>
                    <a:pt x="1128" y="2414"/>
                    <a:pt x="1128" y="2414"/>
                  </a:cubicBezTo>
                  <a:cubicBezTo>
                    <a:pt x="1127" y="2415"/>
                    <a:pt x="1127" y="2416"/>
                    <a:pt x="1127" y="2416"/>
                  </a:cubicBezTo>
                  <a:cubicBezTo>
                    <a:pt x="1127" y="2417"/>
                    <a:pt x="1127" y="2418"/>
                    <a:pt x="1127" y="2418"/>
                  </a:cubicBezTo>
                  <a:cubicBezTo>
                    <a:pt x="1127" y="2419"/>
                    <a:pt x="1127" y="2419"/>
                    <a:pt x="1127" y="2420"/>
                  </a:cubicBezTo>
                  <a:cubicBezTo>
                    <a:pt x="1126" y="2421"/>
                    <a:pt x="1126" y="2421"/>
                    <a:pt x="1126" y="2422"/>
                  </a:cubicBezTo>
                  <a:cubicBezTo>
                    <a:pt x="1126" y="2422"/>
                    <a:pt x="1126" y="2423"/>
                    <a:pt x="1126" y="2423"/>
                  </a:cubicBezTo>
                  <a:cubicBezTo>
                    <a:pt x="1126" y="2424"/>
                    <a:pt x="1126" y="2425"/>
                    <a:pt x="1126" y="2426"/>
                  </a:cubicBezTo>
                  <a:cubicBezTo>
                    <a:pt x="1126" y="2426"/>
                    <a:pt x="1126" y="2427"/>
                    <a:pt x="1126" y="2427"/>
                  </a:cubicBezTo>
                  <a:cubicBezTo>
                    <a:pt x="1126" y="2428"/>
                    <a:pt x="1127" y="2429"/>
                    <a:pt x="1127" y="2429"/>
                  </a:cubicBezTo>
                  <a:cubicBezTo>
                    <a:pt x="1127" y="2429"/>
                    <a:pt x="1127" y="2428"/>
                    <a:pt x="1127" y="2427"/>
                  </a:cubicBezTo>
                  <a:cubicBezTo>
                    <a:pt x="1127" y="2427"/>
                    <a:pt x="1127" y="2426"/>
                    <a:pt x="1127" y="2426"/>
                  </a:cubicBezTo>
                  <a:cubicBezTo>
                    <a:pt x="1127" y="2425"/>
                    <a:pt x="1127" y="2425"/>
                    <a:pt x="1127" y="2425"/>
                  </a:cubicBezTo>
                  <a:cubicBezTo>
                    <a:pt x="1128" y="2424"/>
                    <a:pt x="1128" y="2424"/>
                    <a:pt x="1128" y="2423"/>
                  </a:cubicBezTo>
                  <a:cubicBezTo>
                    <a:pt x="1128" y="2423"/>
                    <a:pt x="1128" y="2422"/>
                    <a:pt x="1128" y="2422"/>
                  </a:cubicBezTo>
                  <a:cubicBezTo>
                    <a:pt x="1128" y="2422"/>
                    <a:pt x="1129" y="2421"/>
                    <a:pt x="1129" y="2421"/>
                  </a:cubicBezTo>
                  <a:cubicBezTo>
                    <a:pt x="1129" y="2420"/>
                    <a:pt x="1129" y="2420"/>
                    <a:pt x="1129" y="2419"/>
                  </a:cubicBezTo>
                  <a:cubicBezTo>
                    <a:pt x="1130" y="2418"/>
                    <a:pt x="1130" y="2418"/>
                    <a:pt x="1130" y="2417"/>
                  </a:cubicBezTo>
                  <a:cubicBezTo>
                    <a:pt x="1130" y="2417"/>
                    <a:pt x="1131" y="2416"/>
                    <a:pt x="1131" y="2416"/>
                  </a:cubicBezTo>
                  <a:cubicBezTo>
                    <a:pt x="1131" y="2415"/>
                    <a:pt x="1131" y="2415"/>
                    <a:pt x="1132" y="2414"/>
                  </a:cubicBezTo>
                  <a:cubicBezTo>
                    <a:pt x="1132" y="2413"/>
                    <a:pt x="1133" y="2412"/>
                    <a:pt x="1134" y="2410"/>
                  </a:cubicBezTo>
                  <a:cubicBezTo>
                    <a:pt x="1136" y="2408"/>
                    <a:pt x="1138" y="2405"/>
                    <a:pt x="1140" y="2403"/>
                  </a:cubicBezTo>
                  <a:cubicBezTo>
                    <a:pt x="1142" y="2400"/>
                    <a:pt x="1145" y="2398"/>
                    <a:pt x="1148" y="2395"/>
                  </a:cubicBezTo>
                  <a:cubicBezTo>
                    <a:pt x="1148" y="2395"/>
                    <a:pt x="1149" y="2395"/>
                    <a:pt x="1149" y="2394"/>
                  </a:cubicBezTo>
                  <a:cubicBezTo>
                    <a:pt x="1149" y="2394"/>
                    <a:pt x="1150" y="2394"/>
                    <a:pt x="1150" y="2393"/>
                  </a:cubicBezTo>
                  <a:cubicBezTo>
                    <a:pt x="1151" y="2393"/>
                    <a:pt x="1151" y="2392"/>
                    <a:pt x="1152" y="2392"/>
                  </a:cubicBezTo>
                  <a:cubicBezTo>
                    <a:pt x="1153" y="2391"/>
                    <a:pt x="1154" y="2390"/>
                    <a:pt x="1155" y="2390"/>
                  </a:cubicBezTo>
                  <a:cubicBezTo>
                    <a:pt x="1155" y="2389"/>
                    <a:pt x="1156" y="2389"/>
                    <a:pt x="1157" y="2388"/>
                  </a:cubicBezTo>
                  <a:cubicBezTo>
                    <a:pt x="1158" y="2387"/>
                    <a:pt x="1159" y="2387"/>
                    <a:pt x="1159" y="2386"/>
                  </a:cubicBezTo>
                  <a:cubicBezTo>
                    <a:pt x="1160" y="2386"/>
                    <a:pt x="1161" y="2385"/>
                    <a:pt x="1162" y="2384"/>
                  </a:cubicBezTo>
                  <a:cubicBezTo>
                    <a:pt x="1164" y="2383"/>
                    <a:pt x="1165" y="2382"/>
                    <a:pt x="1167" y="2381"/>
                  </a:cubicBezTo>
                  <a:cubicBezTo>
                    <a:pt x="1170" y="2379"/>
                    <a:pt x="1174" y="2376"/>
                    <a:pt x="1177" y="2374"/>
                  </a:cubicBezTo>
                  <a:cubicBezTo>
                    <a:pt x="1179" y="2372"/>
                    <a:pt x="1180" y="2371"/>
                    <a:pt x="1182" y="2370"/>
                  </a:cubicBezTo>
                  <a:cubicBezTo>
                    <a:pt x="1183" y="2369"/>
                    <a:pt x="1184" y="2369"/>
                    <a:pt x="1184" y="2368"/>
                  </a:cubicBezTo>
                  <a:cubicBezTo>
                    <a:pt x="1185" y="2367"/>
                    <a:pt x="1186" y="2367"/>
                    <a:pt x="1187" y="2366"/>
                  </a:cubicBezTo>
                  <a:cubicBezTo>
                    <a:pt x="1190" y="2363"/>
                    <a:pt x="1192" y="2360"/>
                    <a:pt x="1195" y="2357"/>
                  </a:cubicBezTo>
                  <a:cubicBezTo>
                    <a:pt x="1195" y="2357"/>
                    <a:pt x="1196" y="2356"/>
                    <a:pt x="1196" y="2355"/>
                  </a:cubicBezTo>
                  <a:cubicBezTo>
                    <a:pt x="1197" y="2355"/>
                    <a:pt x="1197" y="2355"/>
                    <a:pt x="1197" y="2354"/>
                  </a:cubicBezTo>
                  <a:cubicBezTo>
                    <a:pt x="1197" y="2354"/>
                    <a:pt x="1198" y="2353"/>
                    <a:pt x="1198" y="2353"/>
                  </a:cubicBezTo>
                  <a:cubicBezTo>
                    <a:pt x="1198" y="2352"/>
                    <a:pt x="1199" y="2352"/>
                    <a:pt x="1199" y="2351"/>
                  </a:cubicBezTo>
                  <a:cubicBezTo>
                    <a:pt x="1200" y="2350"/>
                    <a:pt x="1200" y="2349"/>
                    <a:pt x="1201" y="2349"/>
                  </a:cubicBezTo>
                  <a:cubicBezTo>
                    <a:pt x="1201" y="2348"/>
                    <a:pt x="1201" y="2348"/>
                    <a:pt x="1201" y="2348"/>
                  </a:cubicBezTo>
                  <a:cubicBezTo>
                    <a:pt x="1193" y="2381"/>
                    <a:pt x="1175" y="2411"/>
                    <a:pt x="1156" y="2440"/>
                  </a:cubicBezTo>
                  <a:cubicBezTo>
                    <a:pt x="1156" y="2441"/>
                    <a:pt x="1155" y="2442"/>
                    <a:pt x="1154" y="2442"/>
                  </a:cubicBezTo>
                  <a:cubicBezTo>
                    <a:pt x="1150" y="2445"/>
                    <a:pt x="1145" y="2449"/>
                    <a:pt x="1140" y="2452"/>
                  </a:cubicBezTo>
                  <a:cubicBezTo>
                    <a:pt x="1135" y="2455"/>
                    <a:pt x="1130" y="2459"/>
                    <a:pt x="1124" y="2462"/>
                  </a:cubicBezTo>
                  <a:cubicBezTo>
                    <a:pt x="1122" y="2464"/>
                    <a:pt x="1119" y="2465"/>
                    <a:pt x="1116" y="2467"/>
                  </a:cubicBezTo>
                  <a:cubicBezTo>
                    <a:pt x="1113" y="2469"/>
                    <a:pt x="1110" y="2471"/>
                    <a:pt x="1107" y="2473"/>
                  </a:cubicBezTo>
                  <a:cubicBezTo>
                    <a:pt x="1107" y="2473"/>
                    <a:pt x="1107" y="2473"/>
                    <a:pt x="1107" y="2473"/>
                  </a:cubicBezTo>
                  <a:cubicBezTo>
                    <a:pt x="1106" y="2473"/>
                    <a:pt x="1106" y="2474"/>
                    <a:pt x="1105" y="2474"/>
                  </a:cubicBezTo>
                  <a:cubicBezTo>
                    <a:pt x="1101" y="2474"/>
                    <a:pt x="1097" y="2476"/>
                    <a:pt x="1093" y="2477"/>
                  </a:cubicBezTo>
                  <a:cubicBezTo>
                    <a:pt x="1092" y="2477"/>
                    <a:pt x="1090" y="2478"/>
                    <a:pt x="1089" y="2478"/>
                  </a:cubicBezTo>
                  <a:cubicBezTo>
                    <a:pt x="1088" y="2478"/>
                    <a:pt x="1087" y="2479"/>
                    <a:pt x="1086" y="2479"/>
                  </a:cubicBezTo>
                  <a:cubicBezTo>
                    <a:pt x="1083" y="2480"/>
                    <a:pt x="1081" y="2481"/>
                    <a:pt x="1079" y="2482"/>
                  </a:cubicBezTo>
                  <a:cubicBezTo>
                    <a:pt x="1076" y="2483"/>
                    <a:pt x="1074" y="2484"/>
                    <a:pt x="1072" y="2485"/>
                  </a:cubicBezTo>
                  <a:cubicBezTo>
                    <a:pt x="1070" y="2486"/>
                    <a:pt x="1069" y="2486"/>
                    <a:pt x="1068" y="2487"/>
                  </a:cubicBezTo>
                  <a:cubicBezTo>
                    <a:pt x="1067" y="2488"/>
                    <a:pt x="1066" y="2488"/>
                    <a:pt x="1065" y="2489"/>
                  </a:cubicBezTo>
                  <a:cubicBezTo>
                    <a:pt x="1064" y="2490"/>
                    <a:pt x="1064" y="2490"/>
                    <a:pt x="1064" y="2490"/>
                  </a:cubicBezTo>
                  <a:cubicBezTo>
                    <a:pt x="1064" y="2490"/>
                    <a:pt x="1064" y="2490"/>
                    <a:pt x="1064" y="2490"/>
                  </a:cubicBezTo>
                  <a:cubicBezTo>
                    <a:pt x="1064" y="2490"/>
                    <a:pt x="1064" y="2490"/>
                    <a:pt x="1064" y="2490"/>
                  </a:cubicBezTo>
                  <a:cubicBezTo>
                    <a:pt x="1064" y="2490"/>
                    <a:pt x="1064" y="2490"/>
                    <a:pt x="1064" y="2490"/>
                  </a:cubicBezTo>
                  <a:cubicBezTo>
                    <a:pt x="1063" y="2491"/>
                    <a:pt x="1063" y="2491"/>
                    <a:pt x="1063" y="2491"/>
                  </a:cubicBezTo>
                  <a:cubicBezTo>
                    <a:pt x="1062" y="2491"/>
                    <a:pt x="1062" y="2491"/>
                    <a:pt x="1062" y="2491"/>
                  </a:cubicBezTo>
                  <a:cubicBezTo>
                    <a:pt x="1061" y="2492"/>
                    <a:pt x="1060" y="2493"/>
                    <a:pt x="1060" y="2494"/>
                  </a:cubicBezTo>
                  <a:cubicBezTo>
                    <a:pt x="1058" y="2496"/>
                    <a:pt x="1057" y="2497"/>
                    <a:pt x="1056" y="2499"/>
                  </a:cubicBezTo>
                  <a:cubicBezTo>
                    <a:pt x="1055" y="2501"/>
                    <a:pt x="1054" y="2502"/>
                    <a:pt x="1053" y="2504"/>
                  </a:cubicBezTo>
                  <a:cubicBezTo>
                    <a:pt x="1053" y="2505"/>
                    <a:pt x="1052" y="2507"/>
                    <a:pt x="1052" y="2508"/>
                  </a:cubicBezTo>
                  <a:cubicBezTo>
                    <a:pt x="1052" y="2509"/>
                    <a:pt x="1052" y="2510"/>
                    <a:pt x="1052" y="2511"/>
                  </a:cubicBezTo>
                  <a:cubicBezTo>
                    <a:pt x="1052" y="2511"/>
                    <a:pt x="1052" y="2511"/>
                    <a:pt x="1052" y="2511"/>
                  </a:cubicBezTo>
                  <a:cubicBezTo>
                    <a:pt x="1052" y="2511"/>
                    <a:pt x="1052" y="2511"/>
                    <a:pt x="1052" y="2511"/>
                  </a:cubicBezTo>
                  <a:cubicBezTo>
                    <a:pt x="1053" y="2510"/>
                    <a:pt x="1053" y="2509"/>
                    <a:pt x="1054" y="2509"/>
                  </a:cubicBezTo>
                  <a:cubicBezTo>
                    <a:pt x="1054" y="2508"/>
                    <a:pt x="1055" y="2507"/>
                    <a:pt x="1056" y="2505"/>
                  </a:cubicBezTo>
                  <a:cubicBezTo>
                    <a:pt x="1057" y="2504"/>
                    <a:pt x="1058" y="2503"/>
                    <a:pt x="1059" y="2502"/>
                  </a:cubicBezTo>
                  <a:cubicBezTo>
                    <a:pt x="1061" y="2501"/>
                    <a:pt x="1062" y="2499"/>
                    <a:pt x="1064" y="2498"/>
                  </a:cubicBezTo>
                  <a:cubicBezTo>
                    <a:pt x="1064" y="2498"/>
                    <a:pt x="1065" y="2497"/>
                    <a:pt x="1066" y="2497"/>
                  </a:cubicBezTo>
                  <a:cubicBezTo>
                    <a:pt x="1067" y="2496"/>
                    <a:pt x="1067" y="2496"/>
                    <a:pt x="1068" y="2496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9" y="2495"/>
                    <a:pt x="1069" y="2495"/>
                    <a:pt x="1069" y="2495"/>
                  </a:cubicBezTo>
                  <a:cubicBezTo>
                    <a:pt x="1070" y="2494"/>
                    <a:pt x="1071" y="2494"/>
                    <a:pt x="1072" y="2493"/>
                  </a:cubicBezTo>
                  <a:cubicBezTo>
                    <a:pt x="1073" y="2493"/>
                    <a:pt x="1074" y="2492"/>
                    <a:pt x="1075" y="2492"/>
                  </a:cubicBezTo>
                  <a:cubicBezTo>
                    <a:pt x="1077" y="2491"/>
                    <a:pt x="1079" y="2490"/>
                    <a:pt x="1082" y="2489"/>
                  </a:cubicBezTo>
                  <a:cubicBezTo>
                    <a:pt x="1084" y="2488"/>
                    <a:pt x="1086" y="2487"/>
                    <a:pt x="1088" y="2486"/>
                  </a:cubicBezTo>
                  <a:cubicBezTo>
                    <a:pt x="1083" y="2490"/>
                    <a:pt x="1078" y="2494"/>
                    <a:pt x="1074" y="2499"/>
                  </a:cubicBezTo>
                  <a:cubicBezTo>
                    <a:pt x="1072" y="2501"/>
                    <a:pt x="1069" y="2504"/>
                    <a:pt x="1067" y="2506"/>
                  </a:cubicBezTo>
                  <a:cubicBezTo>
                    <a:pt x="1067" y="2507"/>
                    <a:pt x="1067" y="2507"/>
                    <a:pt x="1067" y="2507"/>
                  </a:cubicBezTo>
                  <a:cubicBezTo>
                    <a:pt x="1066" y="2507"/>
                    <a:pt x="1066" y="2507"/>
                    <a:pt x="1066" y="2507"/>
                  </a:cubicBezTo>
                  <a:cubicBezTo>
                    <a:pt x="1066" y="2507"/>
                    <a:pt x="1066" y="2507"/>
                    <a:pt x="1066" y="2507"/>
                  </a:cubicBezTo>
                  <a:cubicBezTo>
                    <a:pt x="1065" y="2508"/>
                    <a:pt x="1065" y="2508"/>
                    <a:pt x="1065" y="2508"/>
                  </a:cubicBezTo>
                  <a:cubicBezTo>
                    <a:pt x="1065" y="2509"/>
                    <a:pt x="1064" y="2510"/>
                    <a:pt x="1064" y="2510"/>
                  </a:cubicBezTo>
                  <a:cubicBezTo>
                    <a:pt x="1063" y="2512"/>
                    <a:pt x="1062" y="2513"/>
                    <a:pt x="1061" y="2514"/>
                  </a:cubicBezTo>
                  <a:cubicBezTo>
                    <a:pt x="1057" y="2520"/>
                    <a:pt x="1054" y="2526"/>
                    <a:pt x="1051" y="2531"/>
                  </a:cubicBezTo>
                  <a:cubicBezTo>
                    <a:pt x="1048" y="2537"/>
                    <a:pt x="1046" y="2542"/>
                    <a:pt x="1045" y="2547"/>
                  </a:cubicBezTo>
                  <a:cubicBezTo>
                    <a:pt x="1043" y="2552"/>
                    <a:pt x="1042" y="2557"/>
                    <a:pt x="1041" y="2561"/>
                  </a:cubicBezTo>
                  <a:cubicBezTo>
                    <a:pt x="1041" y="2562"/>
                    <a:pt x="1041" y="2563"/>
                    <a:pt x="1041" y="2564"/>
                  </a:cubicBezTo>
                  <a:cubicBezTo>
                    <a:pt x="1041" y="2565"/>
                    <a:pt x="1041" y="2566"/>
                    <a:pt x="1041" y="2567"/>
                  </a:cubicBezTo>
                  <a:cubicBezTo>
                    <a:pt x="1041" y="2569"/>
                    <a:pt x="1040" y="2571"/>
                    <a:pt x="1040" y="2572"/>
                  </a:cubicBezTo>
                  <a:cubicBezTo>
                    <a:pt x="1040" y="2574"/>
                    <a:pt x="1040" y="2575"/>
                    <a:pt x="1040" y="2577"/>
                  </a:cubicBezTo>
                  <a:cubicBezTo>
                    <a:pt x="1040" y="2578"/>
                    <a:pt x="1040" y="2579"/>
                    <a:pt x="1040" y="2580"/>
                  </a:cubicBezTo>
                  <a:cubicBezTo>
                    <a:pt x="1040" y="2581"/>
                    <a:pt x="1040" y="2582"/>
                    <a:pt x="1040" y="2582"/>
                  </a:cubicBezTo>
                  <a:cubicBezTo>
                    <a:pt x="1040" y="2582"/>
                    <a:pt x="1040" y="2581"/>
                    <a:pt x="1041" y="2580"/>
                  </a:cubicBezTo>
                  <a:cubicBezTo>
                    <a:pt x="1041" y="2579"/>
                    <a:pt x="1041" y="2578"/>
                    <a:pt x="1041" y="2577"/>
                  </a:cubicBezTo>
                  <a:cubicBezTo>
                    <a:pt x="1041" y="2575"/>
                    <a:pt x="1042" y="2574"/>
                    <a:pt x="1042" y="2573"/>
                  </a:cubicBezTo>
                  <a:cubicBezTo>
                    <a:pt x="1042" y="2571"/>
                    <a:pt x="1043" y="2569"/>
                    <a:pt x="1043" y="2568"/>
                  </a:cubicBezTo>
                  <a:cubicBezTo>
                    <a:pt x="1043" y="2566"/>
                    <a:pt x="1044" y="2564"/>
                    <a:pt x="1044" y="2562"/>
                  </a:cubicBezTo>
                  <a:cubicBezTo>
                    <a:pt x="1045" y="2560"/>
                    <a:pt x="1046" y="2558"/>
                    <a:pt x="1046" y="2556"/>
                  </a:cubicBezTo>
                  <a:cubicBezTo>
                    <a:pt x="1047" y="2553"/>
                    <a:pt x="1048" y="2551"/>
                    <a:pt x="1049" y="2549"/>
                  </a:cubicBezTo>
                  <a:cubicBezTo>
                    <a:pt x="1051" y="2544"/>
                    <a:pt x="1053" y="2539"/>
                    <a:pt x="1056" y="2534"/>
                  </a:cubicBezTo>
                  <a:cubicBezTo>
                    <a:pt x="1058" y="2531"/>
                    <a:pt x="1059" y="2529"/>
                    <a:pt x="1061" y="2526"/>
                  </a:cubicBezTo>
                  <a:cubicBezTo>
                    <a:pt x="1061" y="2527"/>
                    <a:pt x="1060" y="2528"/>
                    <a:pt x="1060" y="2529"/>
                  </a:cubicBezTo>
                  <a:cubicBezTo>
                    <a:pt x="1060" y="2531"/>
                    <a:pt x="1059" y="2534"/>
                    <a:pt x="1058" y="2537"/>
                  </a:cubicBezTo>
                  <a:cubicBezTo>
                    <a:pt x="1058" y="2539"/>
                    <a:pt x="1058" y="2540"/>
                    <a:pt x="1058" y="2541"/>
                  </a:cubicBezTo>
                  <a:cubicBezTo>
                    <a:pt x="1057" y="2543"/>
                    <a:pt x="1057" y="2544"/>
                    <a:pt x="1057" y="2545"/>
                  </a:cubicBezTo>
                  <a:cubicBezTo>
                    <a:pt x="1056" y="2548"/>
                    <a:pt x="1056" y="2550"/>
                    <a:pt x="1056" y="2553"/>
                  </a:cubicBezTo>
                  <a:cubicBezTo>
                    <a:pt x="1055" y="2555"/>
                    <a:pt x="1055" y="2557"/>
                    <a:pt x="1054" y="2559"/>
                  </a:cubicBezTo>
                  <a:cubicBezTo>
                    <a:pt x="1054" y="2560"/>
                    <a:pt x="1054" y="2561"/>
                    <a:pt x="1054" y="2562"/>
                  </a:cubicBezTo>
                  <a:cubicBezTo>
                    <a:pt x="1054" y="2563"/>
                    <a:pt x="1053" y="2564"/>
                    <a:pt x="1053" y="2565"/>
                  </a:cubicBezTo>
                  <a:cubicBezTo>
                    <a:pt x="1053" y="2566"/>
                    <a:pt x="1053" y="2567"/>
                    <a:pt x="1053" y="2567"/>
                  </a:cubicBezTo>
                  <a:cubicBezTo>
                    <a:pt x="1052" y="2568"/>
                    <a:pt x="1052" y="2569"/>
                    <a:pt x="1052" y="2569"/>
                  </a:cubicBezTo>
                  <a:cubicBezTo>
                    <a:pt x="1052" y="2571"/>
                    <a:pt x="1051" y="2572"/>
                    <a:pt x="1051" y="2572"/>
                  </a:cubicBezTo>
                  <a:cubicBezTo>
                    <a:pt x="1051" y="2573"/>
                    <a:pt x="1051" y="2573"/>
                    <a:pt x="1051" y="2573"/>
                  </a:cubicBezTo>
                  <a:cubicBezTo>
                    <a:pt x="1051" y="2573"/>
                    <a:pt x="1051" y="2573"/>
                    <a:pt x="1052" y="2572"/>
                  </a:cubicBezTo>
                  <a:cubicBezTo>
                    <a:pt x="1052" y="2572"/>
                    <a:pt x="1053" y="2571"/>
                    <a:pt x="1053" y="2570"/>
                  </a:cubicBezTo>
                  <a:cubicBezTo>
                    <a:pt x="1054" y="2570"/>
                    <a:pt x="1054" y="2569"/>
                    <a:pt x="1055" y="2568"/>
                  </a:cubicBezTo>
                  <a:cubicBezTo>
                    <a:pt x="1055" y="2568"/>
                    <a:pt x="1055" y="2567"/>
                    <a:pt x="1056" y="2566"/>
                  </a:cubicBezTo>
                  <a:cubicBezTo>
                    <a:pt x="1056" y="2565"/>
                    <a:pt x="1057" y="2565"/>
                    <a:pt x="1057" y="2564"/>
                  </a:cubicBezTo>
                  <a:cubicBezTo>
                    <a:pt x="1058" y="2563"/>
                    <a:pt x="1058" y="2562"/>
                    <a:pt x="1059" y="2561"/>
                  </a:cubicBezTo>
                  <a:cubicBezTo>
                    <a:pt x="1060" y="2559"/>
                    <a:pt x="1061" y="2557"/>
                    <a:pt x="1061" y="2554"/>
                  </a:cubicBezTo>
                  <a:cubicBezTo>
                    <a:pt x="1062" y="2552"/>
                    <a:pt x="1063" y="2549"/>
                    <a:pt x="1064" y="2547"/>
                  </a:cubicBezTo>
                  <a:cubicBezTo>
                    <a:pt x="1064" y="2545"/>
                    <a:pt x="1064" y="2544"/>
                    <a:pt x="1065" y="2543"/>
                  </a:cubicBezTo>
                  <a:cubicBezTo>
                    <a:pt x="1065" y="2541"/>
                    <a:pt x="1066" y="2540"/>
                    <a:pt x="1066" y="2539"/>
                  </a:cubicBezTo>
                  <a:cubicBezTo>
                    <a:pt x="1067" y="2536"/>
                    <a:pt x="1067" y="2533"/>
                    <a:pt x="1068" y="2531"/>
                  </a:cubicBezTo>
                  <a:cubicBezTo>
                    <a:pt x="1069" y="2528"/>
                    <a:pt x="1069" y="2525"/>
                    <a:pt x="1070" y="2523"/>
                  </a:cubicBezTo>
                  <a:cubicBezTo>
                    <a:pt x="1071" y="2520"/>
                    <a:pt x="1072" y="2518"/>
                    <a:pt x="1073" y="2515"/>
                  </a:cubicBezTo>
                  <a:cubicBezTo>
                    <a:pt x="1074" y="2513"/>
                    <a:pt x="1074" y="2511"/>
                    <a:pt x="1076" y="2508"/>
                  </a:cubicBezTo>
                  <a:cubicBezTo>
                    <a:pt x="1076" y="2508"/>
                    <a:pt x="1076" y="2508"/>
                    <a:pt x="1076" y="2508"/>
                  </a:cubicBezTo>
                  <a:cubicBezTo>
                    <a:pt x="1077" y="2507"/>
                    <a:pt x="1078" y="2505"/>
                    <a:pt x="1079" y="2504"/>
                  </a:cubicBezTo>
                  <a:cubicBezTo>
                    <a:pt x="1084" y="2500"/>
                    <a:pt x="1089" y="2495"/>
                    <a:pt x="1095" y="2491"/>
                  </a:cubicBezTo>
                  <a:cubicBezTo>
                    <a:pt x="1100" y="2487"/>
                    <a:pt x="1106" y="2483"/>
                    <a:pt x="1112" y="2479"/>
                  </a:cubicBezTo>
                  <a:cubicBezTo>
                    <a:pt x="1114" y="2477"/>
                    <a:pt x="1117" y="2475"/>
                    <a:pt x="1120" y="2473"/>
                  </a:cubicBezTo>
                  <a:cubicBezTo>
                    <a:pt x="1123" y="2472"/>
                    <a:pt x="1125" y="2470"/>
                    <a:pt x="1128" y="2468"/>
                  </a:cubicBezTo>
                  <a:cubicBezTo>
                    <a:pt x="1134" y="2464"/>
                    <a:pt x="1139" y="2460"/>
                    <a:pt x="1144" y="2457"/>
                  </a:cubicBezTo>
                  <a:cubicBezTo>
                    <a:pt x="1145" y="2455"/>
                    <a:pt x="1147" y="2454"/>
                    <a:pt x="1149" y="2453"/>
                  </a:cubicBezTo>
                  <a:cubicBezTo>
                    <a:pt x="1135" y="2476"/>
                    <a:pt x="1121" y="2499"/>
                    <a:pt x="1112" y="2524"/>
                  </a:cubicBezTo>
                  <a:cubicBezTo>
                    <a:pt x="1111" y="2525"/>
                    <a:pt x="1110" y="2526"/>
                    <a:pt x="1108" y="2528"/>
                  </a:cubicBezTo>
                  <a:cubicBezTo>
                    <a:pt x="1107" y="2529"/>
                    <a:pt x="1105" y="2531"/>
                    <a:pt x="1103" y="2534"/>
                  </a:cubicBezTo>
                  <a:cubicBezTo>
                    <a:pt x="1101" y="2536"/>
                    <a:pt x="1099" y="2538"/>
                    <a:pt x="1097" y="2541"/>
                  </a:cubicBezTo>
                  <a:cubicBezTo>
                    <a:pt x="1095" y="2544"/>
                    <a:pt x="1093" y="2547"/>
                    <a:pt x="1091" y="2550"/>
                  </a:cubicBezTo>
                  <a:cubicBezTo>
                    <a:pt x="1090" y="2551"/>
                    <a:pt x="1089" y="2553"/>
                    <a:pt x="1088" y="2554"/>
                  </a:cubicBezTo>
                  <a:cubicBezTo>
                    <a:pt x="1087" y="2556"/>
                    <a:pt x="1086" y="2558"/>
                    <a:pt x="1085" y="2559"/>
                  </a:cubicBezTo>
                  <a:cubicBezTo>
                    <a:pt x="1083" y="2563"/>
                    <a:pt x="1081" y="2566"/>
                    <a:pt x="1079" y="2570"/>
                  </a:cubicBezTo>
                  <a:cubicBezTo>
                    <a:pt x="1078" y="2572"/>
                    <a:pt x="1078" y="2572"/>
                    <a:pt x="1078" y="2572"/>
                  </a:cubicBezTo>
                  <a:cubicBezTo>
                    <a:pt x="1078" y="2573"/>
                    <a:pt x="1077" y="2574"/>
                    <a:pt x="1077" y="2575"/>
                  </a:cubicBezTo>
                  <a:cubicBezTo>
                    <a:pt x="1076" y="2577"/>
                    <a:pt x="1076" y="2579"/>
                    <a:pt x="1075" y="2581"/>
                  </a:cubicBezTo>
                  <a:cubicBezTo>
                    <a:pt x="1074" y="2582"/>
                    <a:pt x="1074" y="2584"/>
                    <a:pt x="1073" y="2586"/>
                  </a:cubicBezTo>
                  <a:cubicBezTo>
                    <a:pt x="1073" y="2586"/>
                    <a:pt x="1073" y="2587"/>
                    <a:pt x="1073" y="2587"/>
                  </a:cubicBezTo>
                  <a:cubicBezTo>
                    <a:pt x="1073" y="2587"/>
                    <a:pt x="1072" y="2588"/>
                    <a:pt x="1072" y="2588"/>
                  </a:cubicBezTo>
                  <a:cubicBezTo>
                    <a:pt x="1071" y="2589"/>
                    <a:pt x="1070" y="2589"/>
                    <a:pt x="1070" y="2590"/>
                  </a:cubicBezTo>
                  <a:cubicBezTo>
                    <a:pt x="1069" y="2590"/>
                    <a:pt x="1068" y="2591"/>
                    <a:pt x="1068" y="2592"/>
                  </a:cubicBezTo>
                  <a:cubicBezTo>
                    <a:pt x="1067" y="2593"/>
                    <a:pt x="1066" y="2593"/>
                    <a:pt x="1065" y="2594"/>
                  </a:cubicBezTo>
                  <a:cubicBezTo>
                    <a:pt x="1065" y="2595"/>
                    <a:pt x="1064" y="2596"/>
                    <a:pt x="1063" y="2597"/>
                  </a:cubicBezTo>
                  <a:cubicBezTo>
                    <a:pt x="1062" y="2598"/>
                    <a:pt x="1062" y="2599"/>
                    <a:pt x="1061" y="2600"/>
                  </a:cubicBezTo>
                  <a:cubicBezTo>
                    <a:pt x="1060" y="2601"/>
                    <a:pt x="1060" y="2602"/>
                    <a:pt x="1059" y="2603"/>
                  </a:cubicBezTo>
                  <a:cubicBezTo>
                    <a:pt x="1057" y="2605"/>
                    <a:pt x="1056" y="2608"/>
                    <a:pt x="1055" y="2610"/>
                  </a:cubicBezTo>
                  <a:cubicBezTo>
                    <a:pt x="1053" y="2613"/>
                    <a:pt x="1052" y="2615"/>
                    <a:pt x="1051" y="2618"/>
                  </a:cubicBezTo>
                  <a:cubicBezTo>
                    <a:pt x="1050" y="2620"/>
                    <a:pt x="1049" y="2623"/>
                    <a:pt x="1048" y="2625"/>
                  </a:cubicBezTo>
                  <a:cubicBezTo>
                    <a:pt x="1048" y="2627"/>
                    <a:pt x="1047" y="2628"/>
                    <a:pt x="1047" y="2629"/>
                  </a:cubicBezTo>
                  <a:cubicBezTo>
                    <a:pt x="1047" y="2631"/>
                    <a:pt x="1046" y="2632"/>
                    <a:pt x="1046" y="2633"/>
                  </a:cubicBezTo>
                  <a:cubicBezTo>
                    <a:pt x="1045" y="2636"/>
                    <a:pt x="1045" y="2638"/>
                    <a:pt x="1044" y="2640"/>
                  </a:cubicBezTo>
                  <a:cubicBezTo>
                    <a:pt x="1044" y="2641"/>
                    <a:pt x="1044" y="2643"/>
                    <a:pt x="1043" y="2644"/>
                  </a:cubicBezTo>
                  <a:cubicBezTo>
                    <a:pt x="1043" y="2645"/>
                    <a:pt x="1043" y="2646"/>
                    <a:pt x="1043" y="2647"/>
                  </a:cubicBezTo>
                  <a:cubicBezTo>
                    <a:pt x="1042" y="2651"/>
                    <a:pt x="1042" y="2654"/>
                    <a:pt x="1041" y="2657"/>
                  </a:cubicBezTo>
                  <a:cubicBezTo>
                    <a:pt x="1041" y="2658"/>
                    <a:pt x="1041" y="2659"/>
                    <a:pt x="1041" y="2659"/>
                  </a:cubicBezTo>
                  <a:cubicBezTo>
                    <a:pt x="1041" y="2660"/>
                    <a:pt x="1041" y="2660"/>
                    <a:pt x="1041" y="2660"/>
                  </a:cubicBezTo>
                  <a:cubicBezTo>
                    <a:pt x="1041" y="2660"/>
                    <a:pt x="1041" y="2660"/>
                    <a:pt x="1042" y="2660"/>
                  </a:cubicBezTo>
                  <a:cubicBezTo>
                    <a:pt x="1042" y="2659"/>
                    <a:pt x="1042" y="2658"/>
                    <a:pt x="1043" y="2657"/>
                  </a:cubicBezTo>
                  <a:cubicBezTo>
                    <a:pt x="1044" y="2655"/>
                    <a:pt x="1046" y="2652"/>
                    <a:pt x="1047" y="2648"/>
                  </a:cubicBezTo>
                  <a:cubicBezTo>
                    <a:pt x="1048" y="2646"/>
                    <a:pt x="1049" y="2644"/>
                    <a:pt x="1050" y="2642"/>
                  </a:cubicBezTo>
                  <a:cubicBezTo>
                    <a:pt x="1051" y="2640"/>
                    <a:pt x="1052" y="2638"/>
                    <a:pt x="1053" y="2635"/>
                  </a:cubicBezTo>
                  <a:cubicBezTo>
                    <a:pt x="1053" y="2633"/>
                    <a:pt x="1054" y="2631"/>
                    <a:pt x="1055" y="2628"/>
                  </a:cubicBezTo>
                  <a:cubicBezTo>
                    <a:pt x="1056" y="2626"/>
                    <a:pt x="1057" y="2623"/>
                    <a:pt x="1058" y="2621"/>
                  </a:cubicBezTo>
                  <a:cubicBezTo>
                    <a:pt x="1059" y="2620"/>
                    <a:pt x="1060" y="2618"/>
                    <a:pt x="1060" y="2617"/>
                  </a:cubicBezTo>
                  <a:cubicBezTo>
                    <a:pt x="1060" y="2617"/>
                    <a:pt x="1061" y="2616"/>
                    <a:pt x="1061" y="2615"/>
                  </a:cubicBezTo>
                  <a:cubicBezTo>
                    <a:pt x="1061" y="2615"/>
                    <a:pt x="1061" y="2614"/>
                    <a:pt x="1062" y="2614"/>
                  </a:cubicBezTo>
                  <a:cubicBezTo>
                    <a:pt x="1062" y="2613"/>
                    <a:pt x="1062" y="2612"/>
                    <a:pt x="1062" y="2612"/>
                  </a:cubicBezTo>
                  <a:cubicBezTo>
                    <a:pt x="1063" y="2611"/>
                    <a:pt x="1063" y="2611"/>
                    <a:pt x="1063" y="2610"/>
                  </a:cubicBezTo>
                  <a:cubicBezTo>
                    <a:pt x="1064" y="2609"/>
                    <a:pt x="1064" y="2608"/>
                    <a:pt x="1065" y="2607"/>
                  </a:cubicBezTo>
                  <a:cubicBezTo>
                    <a:pt x="1065" y="2606"/>
                    <a:pt x="1066" y="2604"/>
                    <a:pt x="1067" y="2603"/>
                  </a:cubicBezTo>
                  <a:cubicBezTo>
                    <a:pt x="1067" y="2602"/>
                    <a:pt x="1068" y="2601"/>
                    <a:pt x="1068" y="2600"/>
                  </a:cubicBezTo>
                  <a:cubicBezTo>
                    <a:pt x="1069" y="2599"/>
                    <a:pt x="1069" y="2598"/>
                    <a:pt x="1070" y="2597"/>
                  </a:cubicBezTo>
                  <a:cubicBezTo>
                    <a:pt x="1070" y="2597"/>
                    <a:pt x="1071" y="2596"/>
                    <a:pt x="1071" y="2595"/>
                  </a:cubicBezTo>
                  <a:cubicBezTo>
                    <a:pt x="1071" y="2598"/>
                    <a:pt x="1070" y="2600"/>
                    <a:pt x="1070" y="2602"/>
                  </a:cubicBezTo>
                  <a:cubicBezTo>
                    <a:pt x="1070" y="2604"/>
                    <a:pt x="1070" y="2606"/>
                    <a:pt x="1070" y="2607"/>
                  </a:cubicBezTo>
                  <a:cubicBezTo>
                    <a:pt x="1069" y="2609"/>
                    <a:pt x="1069" y="2610"/>
                    <a:pt x="1069" y="2612"/>
                  </a:cubicBezTo>
                  <a:cubicBezTo>
                    <a:pt x="1070" y="2613"/>
                    <a:pt x="1070" y="2615"/>
                    <a:pt x="1070" y="2616"/>
                  </a:cubicBezTo>
                  <a:cubicBezTo>
                    <a:pt x="1070" y="2618"/>
                    <a:pt x="1070" y="2619"/>
                    <a:pt x="1070" y="2620"/>
                  </a:cubicBezTo>
                  <a:cubicBezTo>
                    <a:pt x="1070" y="2621"/>
                    <a:pt x="1070" y="2622"/>
                    <a:pt x="1071" y="2623"/>
                  </a:cubicBezTo>
                  <a:cubicBezTo>
                    <a:pt x="1071" y="2624"/>
                    <a:pt x="1071" y="2625"/>
                    <a:pt x="1071" y="2626"/>
                  </a:cubicBezTo>
                  <a:cubicBezTo>
                    <a:pt x="1072" y="2628"/>
                    <a:pt x="1072" y="2629"/>
                    <a:pt x="1072" y="2630"/>
                  </a:cubicBezTo>
                  <a:cubicBezTo>
                    <a:pt x="1073" y="2631"/>
                    <a:pt x="1073" y="2631"/>
                    <a:pt x="1073" y="2631"/>
                  </a:cubicBezTo>
                  <a:cubicBezTo>
                    <a:pt x="1073" y="2631"/>
                    <a:pt x="1073" y="2631"/>
                    <a:pt x="1073" y="2630"/>
                  </a:cubicBezTo>
                  <a:cubicBezTo>
                    <a:pt x="1073" y="2629"/>
                    <a:pt x="1073" y="2628"/>
                    <a:pt x="1073" y="2626"/>
                  </a:cubicBezTo>
                  <a:cubicBezTo>
                    <a:pt x="1073" y="2625"/>
                    <a:pt x="1073" y="2624"/>
                    <a:pt x="1073" y="2623"/>
                  </a:cubicBezTo>
                  <a:cubicBezTo>
                    <a:pt x="1073" y="2622"/>
                    <a:pt x="1073" y="2621"/>
                    <a:pt x="1073" y="2620"/>
                  </a:cubicBezTo>
                  <a:cubicBezTo>
                    <a:pt x="1073" y="2619"/>
                    <a:pt x="1073" y="2618"/>
                    <a:pt x="1074" y="2616"/>
                  </a:cubicBezTo>
                  <a:cubicBezTo>
                    <a:pt x="1074" y="2615"/>
                    <a:pt x="1074" y="2614"/>
                    <a:pt x="1074" y="2612"/>
                  </a:cubicBezTo>
                  <a:cubicBezTo>
                    <a:pt x="1075" y="2609"/>
                    <a:pt x="1075" y="2606"/>
                    <a:pt x="1076" y="2603"/>
                  </a:cubicBezTo>
                  <a:cubicBezTo>
                    <a:pt x="1077" y="2600"/>
                    <a:pt x="1077" y="2597"/>
                    <a:pt x="1078" y="2594"/>
                  </a:cubicBezTo>
                  <a:cubicBezTo>
                    <a:pt x="1080" y="2590"/>
                    <a:pt x="1081" y="2587"/>
                    <a:pt x="1082" y="2583"/>
                  </a:cubicBezTo>
                  <a:cubicBezTo>
                    <a:pt x="1083" y="2582"/>
                    <a:pt x="1083" y="2580"/>
                    <a:pt x="1084" y="2578"/>
                  </a:cubicBezTo>
                  <a:cubicBezTo>
                    <a:pt x="1085" y="2577"/>
                    <a:pt x="1085" y="2576"/>
                    <a:pt x="1085" y="2576"/>
                  </a:cubicBezTo>
                  <a:cubicBezTo>
                    <a:pt x="1087" y="2573"/>
                    <a:pt x="1087" y="2573"/>
                    <a:pt x="1087" y="2573"/>
                  </a:cubicBezTo>
                  <a:cubicBezTo>
                    <a:pt x="1088" y="2570"/>
                    <a:pt x="1090" y="2566"/>
                    <a:pt x="1092" y="2563"/>
                  </a:cubicBezTo>
                  <a:cubicBezTo>
                    <a:pt x="1092" y="2561"/>
                    <a:pt x="1093" y="2560"/>
                    <a:pt x="1094" y="2558"/>
                  </a:cubicBezTo>
                  <a:cubicBezTo>
                    <a:pt x="1095" y="2556"/>
                    <a:pt x="1096" y="2555"/>
                    <a:pt x="1097" y="2553"/>
                  </a:cubicBezTo>
                  <a:cubicBezTo>
                    <a:pt x="1099" y="2550"/>
                    <a:pt x="1100" y="2547"/>
                    <a:pt x="1102" y="2544"/>
                  </a:cubicBezTo>
                  <a:cubicBezTo>
                    <a:pt x="1104" y="2542"/>
                    <a:pt x="1105" y="2539"/>
                    <a:pt x="1107" y="2536"/>
                  </a:cubicBezTo>
                  <a:cubicBezTo>
                    <a:pt x="1108" y="2535"/>
                    <a:pt x="1109" y="2533"/>
                    <a:pt x="1109" y="2532"/>
                  </a:cubicBezTo>
                  <a:cubicBezTo>
                    <a:pt x="1105" y="2546"/>
                    <a:pt x="1103" y="2561"/>
                    <a:pt x="1102" y="2576"/>
                  </a:cubicBezTo>
                  <a:cubicBezTo>
                    <a:pt x="1102" y="2576"/>
                    <a:pt x="1102" y="2576"/>
                    <a:pt x="1102" y="2577"/>
                  </a:cubicBezTo>
                  <a:cubicBezTo>
                    <a:pt x="1102" y="2577"/>
                    <a:pt x="1102" y="2578"/>
                    <a:pt x="1102" y="2579"/>
                  </a:cubicBezTo>
                  <a:cubicBezTo>
                    <a:pt x="1101" y="2581"/>
                    <a:pt x="1101" y="2583"/>
                    <a:pt x="1100" y="2586"/>
                  </a:cubicBezTo>
                  <a:cubicBezTo>
                    <a:pt x="1100" y="2588"/>
                    <a:pt x="1099" y="2590"/>
                    <a:pt x="1098" y="2593"/>
                  </a:cubicBezTo>
                  <a:cubicBezTo>
                    <a:pt x="1098" y="2595"/>
                    <a:pt x="1097" y="2597"/>
                    <a:pt x="1096" y="2600"/>
                  </a:cubicBezTo>
                  <a:cubicBezTo>
                    <a:pt x="1095" y="2603"/>
                    <a:pt x="1095" y="2605"/>
                    <a:pt x="1094" y="2608"/>
                  </a:cubicBezTo>
                  <a:cubicBezTo>
                    <a:pt x="1093" y="2610"/>
                    <a:pt x="1092" y="2613"/>
                    <a:pt x="1092" y="2616"/>
                  </a:cubicBezTo>
                  <a:cubicBezTo>
                    <a:pt x="1091" y="2617"/>
                    <a:pt x="1091" y="2618"/>
                    <a:pt x="1091" y="2620"/>
                  </a:cubicBezTo>
                  <a:cubicBezTo>
                    <a:pt x="1091" y="2621"/>
                    <a:pt x="1090" y="2622"/>
                    <a:pt x="1090" y="2624"/>
                  </a:cubicBezTo>
                  <a:cubicBezTo>
                    <a:pt x="1090" y="2626"/>
                    <a:pt x="1090" y="2629"/>
                    <a:pt x="1089" y="2631"/>
                  </a:cubicBezTo>
                  <a:cubicBezTo>
                    <a:pt x="1089" y="2634"/>
                    <a:pt x="1089" y="2636"/>
                    <a:pt x="1090" y="2638"/>
                  </a:cubicBezTo>
                  <a:cubicBezTo>
                    <a:pt x="1090" y="2639"/>
                    <a:pt x="1090" y="2640"/>
                    <a:pt x="1090" y="2641"/>
                  </a:cubicBezTo>
                  <a:cubicBezTo>
                    <a:pt x="1090" y="2642"/>
                    <a:pt x="1090" y="2643"/>
                    <a:pt x="1091" y="2644"/>
                  </a:cubicBezTo>
                  <a:cubicBezTo>
                    <a:pt x="1091" y="2645"/>
                    <a:pt x="1091" y="2646"/>
                    <a:pt x="1091" y="2646"/>
                  </a:cubicBezTo>
                  <a:cubicBezTo>
                    <a:pt x="1092" y="2647"/>
                    <a:pt x="1092" y="2648"/>
                    <a:pt x="1092" y="2648"/>
                  </a:cubicBezTo>
                  <a:cubicBezTo>
                    <a:pt x="1092" y="2649"/>
                    <a:pt x="1093" y="2650"/>
                    <a:pt x="1093" y="2651"/>
                  </a:cubicBezTo>
                  <a:cubicBezTo>
                    <a:pt x="1093" y="2651"/>
                    <a:pt x="1094" y="2652"/>
                    <a:pt x="1094" y="2652"/>
                  </a:cubicBezTo>
                  <a:cubicBezTo>
                    <a:pt x="1094" y="2652"/>
                    <a:pt x="1094" y="2651"/>
                    <a:pt x="1094" y="2651"/>
                  </a:cubicBezTo>
                  <a:cubicBezTo>
                    <a:pt x="1094" y="2650"/>
                    <a:pt x="1094" y="2649"/>
                    <a:pt x="1094" y="2648"/>
                  </a:cubicBezTo>
                  <a:cubicBezTo>
                    <a:pt x="1094" y="2647"/>
                    <a:pt x="1094" y="2647"/>
                    <a:pt x="1094" y="2646"/>
                  </a:cubicBezTo>
                  <a:cubicBezTo>
                    <a:pt x="1094" y="2645"/>
                    <a:pt x="1094" y="2645"/>
                    <a:pt x="1094" y="2644"/>
                  </a:cubicBezTo>
                  <a:cubicBezTo>
                    <a:pt x="1094" y="2643"/>
                    <a:pt x="1094" y="2642"/>
                    <a:pt x="1094" y="2641"/>
                  </a:cubicBezTo>
                  <a:cubicBezTo>
                    <a:pt x="1094" y="2640"/>
                    <a:pt x="1094" y="2639"/>
                    <a:pt x="1094" y="2638"/>
                  </a:cubicBezTo>
                  <a:cubicBezTo>
                    <a:pt x="1095" y="2636"/>
                    <a:pt x="1095" y="2634"/>
                    <a:pt x="1095" y="2632"/>
                  </a:cubicBezTo>
                  <a:cubicBezTo>
                    <a:pt x="1096" y="2630"/>
                    <a:pt x="1096" y="2628"/>
                    <a:pt x="1097" y="2625"/>
                  </a:cubicBezTo>
                  <a:cubicBezTo>
                    <a:pt x="1098" y="2623"/>
                    <a:pt x="1098" y="2620"/>
                    <a:pt x="1099" y="2618"/>
                  </a:cubicBezTo>
                  <a:cubicBezTo>
                    <a:pt x="1100" y="2616"/>
                    <a:pt x="1100" y="2613"/>
                    <a:pt x="1101" y="2611"/>
                  </a:cubicBezTo>
                  <a:cubicBezTo>
                    <a:pt x="1101" y="2614"/>
                    <a:pt x="1101" y="2617"/>
                    <a:pt x="1101" y="2619"/>
                  </a:cubicBezTo>
                  <a:cubicBezTo>
                    <a:pt x="1101" y="2621"/>
                    <a:pt x="1101" y="2623"/>
                    <a:pt x="1102" y="2625"/>
                  </a:cubicBezTo>
                  <a:cubicBezTo>
                    <a:pt x="1102" y="2626"/>
                    <a:pt x="1102" y="2628"/>
                    <a:pt x="1102" y="2630"/>
                  </a:cubicBezTo>
                  <a:cubicBezTo>
                    <a:pt x="1102" y="2632"/>
                    <a:pt x="1102" y="2633"/>
                    <a:pt x="1103" y="2635"/>
                  </a:cubicBezTo>
                  <a:cubicBezTo>
                    <a:pt x="1103" y="2637"/>
                    <a:pt x="1103" y="2639"/>
                    <a:pt x="1104" y="2641"/>
                  </a:cubicBezTo>
                  <a:cubicBezTo>
                    <a:pt x="1104" y="2642"/>
                    <a:pt x="1104" y="2644"/>
                    <a:pt x="1105" y="2646"/>
                  </a:cubicBezTo>
                  <a:cubicBezTo>
                    <a:pt x="1105" y="2647"/>
                    <a:pt x="1105" y="2648"/>
                    <a:pt x="1105" y="2649"/>
                  </a:cubicBezTo>
                  <a:cubicBezTo>
                    <a:pt x="1106" y="2651"/>
                    <a:pt x="1106" y="2651"/>
                    <a:pt x="1106" y="2651"/>
                  </a:cubicBezTo>
                  <a:cubicBezTo>
                    <a:pt x="1107" y="2655"/>
                    <a:pt x="1108" y="2658"/>
                    <a:pt x="1108" y="2662"/>
                  </a:cubicBezTo>
                  <a:cubicBezTo>
                    <a:pt x="1110" y="2669"/>
                    <a:pt x="1112" y="2676"/>
                    <a:pt x="1114" y="2682"/>
                  </a:cubicBezTo>
                  <a:cubicBezTo>
                    <a:pt x="1114" y="2683"/>
                    <a:pt x="1114" y="2684"/>
                    <a:pt x="1114" y="2685"/>
                  </a:cubicBezTo>
                  <a:cubicBezTo>
                    <a:pt x="1114" y="2686"/>
                    <a:pt x="1114" y="2687"/>
                    <a:pt x="1114" y="2687"/>
                  </a:cubicBezTo>
                  <a:cubicBezTo>
                    <a:pt x="1115" y="2688"/>
                    <a:pt x="1115" y="2689"/>
                    <a:pt x="1115" y="2690"/>
                  </a:cubicBezTo>
                  <a:cubicBezTo>
                    <a:pt x="1115" y="2691"/>
                    <a:pt x="1115" y="2692"/>
                    <a:pt x="1115" y="2693"/>
                  </a:cubicBezTo>
                  <a:cubicBezTo>
                    <a:pt x="1115" y="2693"/>
                    <a:pt x="1115" y="2694"/>
                    <a:pt x="1115" y="2695"/>
                  </a:cubicBezTo>
                  <a:cubicBezTo>
                    <a:pt x="1115" y="2696"/>
                    <a:pt x="1115" y="2697"/>
                    <a:pt x="1115" y="2698"/>
                  </a:cubicBezTo>
                  <a:cubicBezTo>
                    <a:pt x="1115" y="2698"/>
                    <a:pt x="1115" y="2699"/>
                    <a:pt x="1116" y="2700"/>
                  </a:cubicBezTo>
                  <a:cubicBezTo>
                    <a:pt x="1116" y="2701"/>
                    <a:pt x="1116" y="2702"/>
                    <a:pt x="1116" y="2702"/>
                  </a:cubicBezTo>
                  <a:cubicBezTo>
                    <a:pt x="1116" y="2709"/>
                    <a:pt x="1115" y="2715"/>
                    <a:pt x="1114" y="2721"/>
                  </a:cubicBezTo>
                  <a:cubicBezTo>
                    <a:pt x="1113" y="2727"/>
                    <a:pt x="1112" y="2733"/>
                    <a:pt x="1111" y="2738"/>
                  </a:cubicBezTo>
                  <a:cubicBezTo>
                    <a:pt x="1111" y="2740"/>
                    <a:pt x="1111" y="2741"/>
                    <a:pt x="1110" y="2742"/>
                  </a:cubicBezTo>
                  <a:cubicBezTo>
                    <a:pt x="1110" y="2743"/>
                    <a:pt x="1110" y="2745"/>
                    <a:pt x="1109" y="2746"/>
                  </a:cubicBezTo>
                  <a:cubicBezTo>
                    <a:pt x="1109" y="2748"/>
                    <a:pt x="1108" y="2751"/>
                    <a:pt x="1108" y="2753"/>
                  </a:cubicBezTo>
                  <a:cubicBezTo>
                    <a:pt x="1107" y="2757"/>
                    <a:pt x="1106" y="2761"/>
                    <a:pt x="1105" y="2764"/>
                  </a:cubicBezTo>
                  <a:cubicBezTo>
                    <a:pt x="1104" y="2767"/>
                    <a:pt x="1103" y="2769"/>
                    <a:pt x="1103" y="2771"/>
                  </a:cubicBezTo>
                  <a:cubicBezTo>
                    <a:pt x="1102" y="2772"/>
                    <a:pt x="1102" y="2773"/>
                    <a:pt x="1102" y="2773"/>
                  </a:cubicBezTo>
                  <a:cubicBezTo>
                    <a:pt x="1102" y="2773"/>
                    <a:pt x="1103" y="2772"/>
                    <a:pt x="1103" y="2771"/>
                  </a:cubicBezTo>
                  <a:cubicBezTo>
                    <a:pt x="1104" y="2769"/>
                    <a:pt x="1105" y="2767"/>
                    <a:pt x="1106" y="2764"/>
                  </a:cubicBezTo>
                  <a:cubicBezTo>
                    <a:pt x="1107" y="2761"/>
                    <a:pt x="1109" y="2758"/>
                    <a:pt x="1111" y="2754"/>
                  </a:cubicBezTo>
                  <a:cubicBezTo>
                    <a:pt x="1112" y="2749"/>
                    <a:pt x="1114" y="2745"/>
                    <a:pt x="1116" y="2740"/>
                  </a:cubicBezTo>
                  <a:cubicBezTo>
                    <a:pt x="1117" y="2734"/>
                    <a:pt x="1119" y="2729"/>
                    <a:pt x="1120" y="2722"/>
                  </a:cubicBezTo>
                  <a:cubicBezTo>
                    <a:pt x="1121" y="2716"/>
                    <a:pt x="1122" y="2710"/>
                    <a:pt x="1123" y="2703"/>
                  </a:cubicBezTo>
                  <a:cubicBezTo>
                    <a:pt x="1123" y="2702"/>
                    <a:pt x="1123" y="2701"/>
                    <a:pt x="1123" y="2700"/>
                  </a:cubicBezTo>
                  <a:cubicBezTo>
                    <a:pt x="1123" y="2699"/>
                    <a:pt x="1123" y="2698"/>
                    <a:pt x="1123" y="2697"/>
                  </a:cubicBezTo>
                  <a:cubicBezTo>
                    <a:pt x="1123" y="2696"/>
                    <a:pt x="1123" y="2695"/>
                    <a:pt x="1123" y="2694"/>
                  </a:cubicBezTo>
                  <a:cubicBezTo>
                    <a:pt x="1123" y="2694"/>
                    <a:pt x="1122" y="2693"/>
                    <a:pt x="1122" y="2692"/>
                  </a:cubicBezTo>
                  <a:cubicBezTo>
                    <a:pt x="1122" y="2688"/>
                    <a:pt x="1122" y="2685"/>
                    <a:pt x="1121" y="2681"/>
                  </a:cubicBezTo>
                  <a:cubicBezTo>
                    <a:pt x="1120" y="2674"/>
                    <a:pt x="1118" y="2667"/>
                    <a:pt x="1116" y="2660"/>
                  </a:cubicBezTo>
                  <a:cubicBezTo>
                    <a:pt x="1115" y="2656"/>
                    <a:pt x="1114" y="2653"/>
                    <a:pt x="1113" y="2649"/>
                  </a:cubicBezTo>
                  <a:cubicBezTo>
                    <a:pt x="1113" y="2647"/>
                    <a:pt x="1113" y="2647"/>
                    <a:pt x="1113" y="2647"/>
                  </a:cubicBezTo>
                  <a:cubicBezTo>
                    <a:pt x="1113" y="2646"/>
                    <a:pt x="1112" y="2645"/>
                    <a:pt x="1112" y="2644"/>
                  </a:cubicBezTo>
                  <a:cubicBezTo>
                    <a:pt x="1112" y="2643"/>
                    <a:pt x="1111" y="2641"/>
                    <a:pt x="1111" y="2639"/>
                  </a:cubicBezTo>
                  <a:cubicBezTo>
                    <a:pt x="1110" y="2634"/>
                    <a:pt x="1109" y="2629"/>
                    <a:pt x="1109" y="2625"/>
                  </a:cubicBezTo>
                  <a:cubicBezTo>
                    <a:pt x="1107" y="2553"/>
                    <a:pt x="1123" y="2523"/>
                    <a:pt x="1157" y="2471"/>
                  </a:cubicBezTo>
                  <a:cubicBezTo>
                    <a:pt x="1157" y="2471"/>
                    <a:pt x="1157" y="2471"/>
                    <a:pt x="1157" y="2472"/>
                  </a:cubicBezTo>
                  <a:cubicBezTo>
                    <a:pt x="1156" y="2474"/>
                    <a:pt x="1156" y="2476"/>
                    <a:pt x="1156" y="2479"/>
                  </a:cubicBezTo>
                  <a:cubicBezTo>
                    <a:pt x="1156" y="2480"/>
                    <a:pt x="1155" y="2481"/>
                    <a:pt x="1155" y="2482"/>
                  </a:cubicBezTo>
                  <a:cubicBezTo>
                    <a:pt x="1155" y="2484"/>
                    <a:pt x="1155" y="2485"/>
                    <a:pt x="1155" y="2486"/>
                  </a:cubicBezTo>
                  <a:cubicBezTo>
                    <a:pt x="1155" y="2487"/>
                    <a:pt x="1155" y="2487"/>
                    <a:pt x="1155" y="2488"/>
                  </a:cubicBezTo>
                  <a:cubicBezTo>
                    <a:pt x="1155" y="2489"/>
                    <a:pt x="1155" y="2489"/>
                    <a:pt x="1155" y="2490"/>
                  </a:cubicBezTo>
                  <a:cubicBezTo>
                    <a:pt x="1155" y="2491"/>
                    <a:pt x="1154" y="2493"/>
                    <a:pt x="1154" y="2494"/>
                  </a:cubicBezTo>
                  <a:cubicBezTo>
                    <a:pt x="1154" y="2497"/>
                    <a:pt x="1154" y="2499"/>
                    <a:pt x="1154" y="2502"/>
                  </a:cubicBezTo>
                  <a:cubicBezTo>
                    <a:pt x="1154" y="2508"/>
                    <a:pt x="1155" y="2514"/>
                    <a:pt x="1156" y="2520"/>
                  </a:cubicBezTo>
                  <a:cubicBezTo>
                    <a:pt x="1156" y="2522"/>
                    <a:pt x="1157" y="2525"/>
                    <a:pt x="1157" y="2528"/>
                  </a:cubicBezTo>
                  <a:cubicBezTo>
                    <a:pt x="1158" y="2531"/>
                    <a:pt x="1159" y="2534"/>
                    <a:pt x="1159" y="2537"/>
                  </a:cubicBezTo>
                  <a:cubicBezTo>
                    <a:pt x="1161" y="2543"/>
                    <a:pt x="1163" y="2548"/>
                    <a:pt x="1164" y="2554"/>
                  </a:cubicBezTo>
                  <a:cubicBezTo>
                    <a:pt x="1164" y="2555"/>
                    <a:pt x="1165" y="2557"/>
                    <a:pt x="1165" y="2558"/>
                  </a:cubicBezTo>
                  <a:cubicBezTo>
                    <a:pt x="1165" y="2559"/>
                    <a:pt x="1165" y="2559"/>
                    <a:pt x="1165" y="2560"/>
                  </a:cubicBezTo>
                  <a:cubicBezTo>
                    <a:pt x="1165" y="2560"/>
                    <a:pt x="1165" y="2561"/>
                    <a:pt x="1165" y="2562"/>
                  </a:cubicBezTo>
                  <a:cubicBezTo>
                    <a:pt x="1166" y="2563"/>
                    <a:pt x="1166" y="2563"/>
                    <a:pt x="1166" y="2564"/>
                  </a:cubicBezTo>
                  <a:cubicBezTo>
                    <a:pt x="1166" y="2565"/>
                    <a:pt x="1166" y="2565"/>
                    <a:pt x="1166" y="2566"/>
                  </a:cubicBezTo>
                  <a:cubicBezTo>
                    <a:pt x="1166" y="2567"/>
                    <a:pt x="1166" y="2567"/>
                    <a:pt x="1166" y="2568"/>
                  </a:cubicBezTo>
                  <a:cubicBezTo>
                    <a:pt x="1166" y="2569"/>
                    <a:pt x="1166" y="2569"/>
                    <a:pt x="1166" y="2570"/>
                  </a:cubicBezTo>
                  <a:cubicBezTo>
                    <a:pt x="1167" y="2575"/>
                    <a:pt x="1166" y="2580"/>
                    <a:pt x="1166" y="2585"/>
                  </a:cubicBezTo>
                  <a:cubicBezTo>
                    <a:pt x="1166" y="2590"/>
                    <a:pt x="1165" y="2595"/>
                    <a:pt x="1164" y="2599"/>
                  </a:cubicBezTo>
                  <a:cubicBezTo>
                    <a:pt x="1164" y="2603"/>
                    <a:pt x="1163" y="2607"/>
                    <a:pt x="1162" y="2611"/>
                  </a:cubicBezTo>
                  <a:cubicBezTo>
                    <a:pt x="1161" y="2614"/>
                    <a:pt x="1161" y="2617"/>
                    <a:pt x="1160" y="2620"/>
                  </a:cubicBezTo>
                  <a:cubicBezTo>
                    <a:pt x="1160" y="2622"/>
                    <a:pt x="1159" y="2624"/>
                    <a:pt x="1159" y="2626"/>
                  </a:cubicBezTo>
                  <a:cubicBezTo>
                    <a:pt x="1159" y="2627"/>
                    <a:pt x="1159" y="2628"/>
                    <a:pt x="1159" y="2628"/>
                  </a:cubicBezTo>
                  <a:cubicBezTo>
                    <a:pt x="1159" y="2628"/>
                    <a:pt x="1159" y="2627"/>
                    <a:pt x="1160" y="2626"/>
                  </a:cubicBezTo>
                  <a:cubicBezTo>
                    <a:pt x="1160" y="2625"/>
                    <a:pt x="1161" y="2623"/>
                    <a:pt x="1162" y="2620"/>
                  </a:cubicBezTo>
                  <a:cubicBezTo>
                    <a:pt x="1163" y="2618"/>
                    <a:pt x="1164" y="2615"/>
                    <a:pt x="1165" y="2612"/>
                  </a:cubicBezTo>
                  <a:cubicBezTo>
                    <a:pt x="1166" y="2608"/>
                    <a:pt x="1168" y="2604"/>
                    <a:pt x="1169" y="2600"/>
                  </a:cubicBezTo>
                  <a:cubicBezTo>
                    <a:pt x="1170" y="2596"/>
                    <a:pt x="1171" y="2591"/>
                    <a:pt x="1172" y="2586"/>
                  </a:cubicBezTo>
                  <a:cubicBezTo>
                    <a:pt x="1173" y="2581"/>
                    <a:pt x="1173" y="2575"/>
                    <a:pt x="1173" y="2570"/>
                  </a:cubicBezTo>
                  <a:cubicBezTo>
                    <a:pt x="1173" y="2569"/>
                    <a:pt x="1173" y="2568"/>
                    <a:pt x="1173" y="2568"/>
                  </a:cubicBezTo>
                  <a:cubicBezTo>
                    <a:pt x="1173" y="2567"/>
                    <a:pt x="1173" y="2566"/>
                    <a:pt x="1173" y="2565"/>
                  </a:cubicBezTo>
                  <a:cubicBezTo>
                    <a:pt x="1173" y="2565"/>
                    <a:pt x="1173" y="2564"/>
                    <a:pt x="1173" y="2563"/>
                  </a:cubicBezTo>
                  <a:cubicBezTo>
                    <a:pt x="1173" y="2562"/>
                    <a:pt x="1173" y="2562"/>
                    <a:pt x="1173" y="2561"/>
                  </a:cubicBezTo>
                  <a:cubicBezTo>
                    <a:pt x="1173" y="2560"/>
                    <a:pt x="1173" y="2560"/>
                    <a:pt x="1173" y="2559"/>
                  </a:cubicBezTo>
                  <a:cubicBezTo>
                    <a:pt x="1172" y="2558"/>
                    <a:pt x="1172" y="2558"/>
                    <a:pt x="1172" y="2558"/>
                  </a:cubicBezTo>
                  <a:cubicBezTo>
                    <a:pt x="1172" y="2557"/>
                    <a:pt x="1172" y="2557"/>
                    <a:pt x="1172" y="2557"/>
                  </a:cubicBezTo>
                  <a:cubicBezTo>
                    <a:pt x="1172" y="2555"/>
                    <a:pt x="1172" y="2554"/>
                    <a:pt x="1171" y="2552"/>
                  </a:cubicBezTo>
                  <a:cubicBezTo>
                    <a:pt x="1170" y="2546"/>
                    <a:pt x="1168" y="2541"/>
                    <a:pt x="1167" y="2535"/>
                  </a:cubicBezTo>
                  <a:cubicBezTo>
                    <a:pt x="1166" y="2532"/>
                    <a:pt x="1166" y="2529"/>
                    <a:pt x="1165" y="2527"/>
                  </a:cubicBezTo>
                  <a:cubicBezTo>
                    <a:pt x="1164" y="2524"/>
                    <a:pt x="1164" y="2521"/>
                    <a:pt x="1163" y="2518"/>
                  </a:cubicBezTo>
                  <a:cubicBezTo>
                    <a:pt x="1163" y="2516"/>
                    <a:pt x="1163" y="2513"/>
                    <a:pt x="1162" y="2510"/>
                  </a:cubicBezTo>
                  <a:cubicBezTo>
                    <a:pt x="1162" y="2507"/>
                    <a:pt x="1162" y="2505"/>
                    <a:pt x="1161" y="2502"/>
                  </a:cubicBezTo>
                  <a:cubicBezTo>
                    <a:pt x="1161" y="2499"/>
                    <a:pt x="1161" y="2497"/>
                    <a:pt x="1161" y="2494"/>
                  </a:cubicBezTo>
                  <a:cubicBezTo>
                    <a:pt x="1161" y="2493"/>
                    <a:pt x="1161" y="2491"/>
                    <a:pt x="1161" y="2490"/>
                  </a:cubicBezTo>
                  <a:cubicBezTo>
                    <a:pt x="1161" y="2489"/>
                    <a:pt x="1161" y="2488"/>
                    <a:pt x="1161" y="2486"/>
                  </a:cubicBezTo>
                  <a:cubicBezTo>
                    <a:pt x="1161" y="2485"/>
                    <a:pt x="1161" y="2484"/>
                    <a:pt x="1161" y="2483"/>
                  </a:cubicBezTo>
                  <a:cubicBezTo>
                    <a:pt x="1161" y="2482"/>
                    <a:pt x="1161" y="2480"/>
                    <a:pt x="1161" y="2479"/>
                  </a:cubicBezTo>
                  <a:cubicBezTo>
                    <a:pt x="1161" y="2477"/>
                    <a:pt x="1161" y="2475"/>
                    <a:pt x="1161" y="2472"/>
                  </a:cubicBezTo>
                  <a:cubicBezTo>
                    <a:pt x="1162" y="2470"/>
                    <a:pt x="1162" y="2468"/>
                    <a:pt x="1162" y="2466"/>
                  </a:cubicBezTo>
                  <a:cubicBezTo>
                    <a:pt x="1162" y="2465"/>
                    <a:pt x="1162" y="2464"/>
                    <a:pt x="1162" y="2462"/>
                  </a:cubicBezTo>
                  <a:cubicBezTo>
                    <a:pt x="1165" y="2458"/>
                    <a:pt x="1168" y="2454"/>
                    <a:pt x="1171" y="2449"/>
                  </a:cubicBezTo>
                  <a:cubicBezTo>
                    <a:pt x="1179" y="2438"/>
                    <a:pt x="1185" y="2427"/>
                    <a:pt x="1191" y="2417"/>
                  </a:cubicBezTo>
                  <a:cubicBezTo>
                    <a:pt x="1190" y="2421"/>
                    <a:pt x="1189" y="2426"/>
                    <a:pt x="1189" y="2431"/>
                  </a:cubicBezTo>
                  <a:cubicBezTo>
                    <a:pt x="1189" y="2439"/>
                    <a:pt x="1189" y="2447"/>
                    <a:pt x="1190" y="2456"/>
                  </a:cubicBezTo>
                  <a:cubicBezTo>
                    <a:pt x="1191" y="2464"/>
                    <a:pt x="1193" y="2473"/>
                    <a:pt x="1197" y="2482"/>
                  </a:cubicBezTo>
                  <a:cubicBezTo>
                    <a:pt x="1197" y="2483"/>
                    <a:pt x="1198" y="2484"/>
                    <a:pt x="1198" y="2486"/>
                  </a:cubicBezTo>
                  <a:cubicBezTo>
                    <a:pt x="1198" y="2487"/>
                    <a:pt x="1199" y="2488"/>
                    <a:pt x="1199" y="2489"/>
                  </a:cubicBezTo>
                  <a:cubicBezTo>
                    <a:pt x="1200" y="2490"/>
                    <a:pt x="1200" y="2491"/>
                    <a:pt x="1201" y="2492"/>
                  </a:cubicBezTo>
                  <a:cubicBezTo>
                    <a:pt x="1201" y="2493"/>
                    <a:pt x="1202" y="2494"/>
                    <a:pt x="1203" y="2495"/>
                  </a:cubicBezTo>
                  <a:cubicBezTo>
                    <a:pt x="1203" y="2497"/>
                    <a:pt x="1204" y="2498"/>
                    <a:pt x="1204" y="2499"/>
                  </a:cubicBezTo>
                  <a:cubicBezTo>
                    <a:pt x="1205" y="2500"/>
                    <a:pt x="1205" y="2501"/>
                    <a:pt x="1206" y="2502"/>
                  </a:cubicBezTo>
                  <a:cubicBezTo>
                    <a:pt x="1207" y="2504"/>
                    <a:pt x="1209" y="2506"/>
                    <a:pt x="1210" y="2508"/>
                  </a:cubicBezTo>
                  <a:cubicBezTo>
                    <a:pt x="1212" y="2511"/>
                    <a:pt x="1214" y="2514"/>
                    <a:pt x="1216" y="2517"/>
                  </a:cubicBezTo>
                  <a:cubicBezTo>
                    <a:pt x="1216" y="2517"/>
                    <a:pt x="1216" y="2518"/>
                    <a:pt x="1216" y="2518"/>
                  </a:cubicBezTo>
                  <a:cubicBezTo>
                    <a:pt x="1216" y="2519"/>
                    <a:pt x="1216" y="2521"/>
                    <a:pt x="1216" y="2522"/>
                  </a:cubicBezTo>
                  <a:cubicBezTo>
                    <a:pt x="1216" y="2525"/>
                    <a:pt x="1216" y="2528"/>
                    <a:pt x="1216" y="2531"/>
                  </a:cubicBezTo>
                  <a:cubicBezTo>
                    <a:pt x="1216" y="2535"/>
                    <a:pt x="1215" y="2538"/>
                    <a:pt x="1214" y="2542"/>
                  </a:cubicBezTo>
                  <a:cubicBezTo>
                    <a:pt x="1214" y="2543"/>
                    <a:pt x="1213" y="2544"/>
                    <a:pt x="1213" y="2545"/>
                  </a:cubicBezTo>
                  <a:cubicBezTo>
                    <a:pt x="1213" y="2546"/>
                    <a:pt x="1213" y="2547"/>
                    <a:pt x="1212" y="2548"/>
                  </a:cubicBezTo>
                  <a:cubicBezTo>
                    <a:pt x="1212" y="2549"/>
                    <a:pt x="1212" y="2550"/>
                    <a:pt x="1211" y="2551"/>
                  </a:cubicBezTo>
                  <a:cubicBezTo>
                    <a:pt x="1211" y="2551"/>
                    <a:pt x="1211" y="2551"/>
                    <a:pt x="1211" y="2551"/>
                  </a:cubicBezTo>
                  <a:cubicBezTo>
                    <a:pt x="1211" y="2552"/>
                    <a:pt x="1211" y="2552"/>
                    <a:pt x="1211" y="2552"/>
                  </a:cubicBezTo>
                  <a:cubicBezTo>
                    <a:pt x="1211" y="2553"/>
                    <a:pt x="1210" y="2553"/>
                    <a:pt x="1210" y="2554"/>
                  </a:cubicBezTo>
                  <a:cubicBezTo>
                    <a:pt x="1210" y="2555"/>
                    <a:pt x="1210" y="2556"/>
                    <a:pt x="1209" y="2557"/>
                  </a:cubicBezTo>
                  <a:cubicBezTo>
                    <a:pt x="1209" y="2558"/>
                    <a:pt x="1208" y="2559"/>
                    <a:pt x="1208" y="2560"/>
                  </a:cubicBezTo>
                  <a:cubicBezTo>
                    <a:pt x="1207" y="2561"/>
                    <a:pt x="1207" y="2562"/>
                    <a:pt x="1206" y="2563"/>
                  </a:cubicBezTo>
                  <a:cubicBezTo>
                    <a:pt x="1206" y="2564"/>
                    <a:pt x="1206" y="2565"/>
                    <a:pt x="1205" y="2566"/>
                  </a:cubicBezTo>
                  <a:cubicBezTo>
                    <a:pt x="1203" y="2570"/>
                    <a:pt x="1201" y="2574"/>
                    <a:pt x="1199" y="2578"/>
                  </a:cubicBezTo>
                  <a:cubicBezTo>
                    <a:pt x="1197" y="2582"/>
                    <a:pt x="1194" y="2586"/>
                    <a:pt x="1192" y="2590"/>
                  </a:cubicBezTo>
                  <a:cubicBezTo>
                    <a:pt x="1191" y="2592"/>
                    <a:pt x="1190" y="2594"/>
                    <a:pt x="1189" y="2596"/>
                  </a:cubicBezTo>
                  <a:cubicBezTo>
                    <a:pt x="1188" y="2598"/>
                    <a:pt x="1187" y="2600"/>
                    <a:pt x="1185" y="2602"/>
                  </a:cubicBezTo>
                  <a:cubicBezTo>
                    <a:pt x="1183" y="2606"/>
                    <a:pt x="1181" y="2609"/>
                    <a:pt x="1180" y="2613"/>
                  </a:cubicBezTo>
                  <a:cubicBezTo>
                    <a:pt x="1178" y="2616"/>
                    <a:pt x="1176" y="2620"/>
                    <a:pt x="1175" y="2623"/>
                  </a:cubicBezTo>
                  <a:cubicBezTo>
                    <a:pt x="1173" y="2626"/>
                    <a:pt x="1172" y="2629"/>
                    <a:pt x="1171" y="2632"/>
                  </a:cubicBezTo>
                  <a:cubicBezTo>
                    <a:pt x="1170" y="2635"/>
                    <a:pt x="1170" y="2638"/>
                    <a:pt x="1170" y="2640"/>
                  </a:cubicBezTo>
                  <a:cubicBezTo>
                    <a:pt x="1169" y="2642"/>
                    <a:pt x="1170" y="2643"/>
                    <a:pt x="1170" y="2645"/>
                  </a:cubicBezTo>
                  <a:cubicBezTo>
                    <a:pt x="1170" y="2646"/>
                    <a:pt x="1170" y="2646"/>
                    <a:pt x="1170" y="2646"/>
                  </a:cubicBezTo>
                  <a:cubicBezTo>
                    <a:pt x="1170" y="2646"/>
                    <a:pt x="1170" y="2646"/>
                    <a:pt x="1170" y="2645"/>
                  </a:cubicBezTo>
                  <a:cubicBezTo>
                    <a:pt x="1170" y="2644"/>
                    <a:pt x="1170" y="2643"/>
                    <a:pt x="1171" y="2643"/>
                  </a:cubicBezTo>
                  <a:cubicBezTo>
                    <a:pt x="1171" y="2642"/>
                    <a:pt x="1171" y="2641"/>
                    <a:pt x="1171" y="2640"/>
                  </a:cubicBezTo>
                  <a:cubicBezTo>
                    <a:pt x="1172" y="2638"/>
                    <a:pt x="1173" y="2636"/>
                    <a:pt x="1174" y="2633"/>
                  </a:cubicBezTo>
                  <a:cubicBezTo>
                    <a:pt x="1175" y="2631"/>
                    <a:pt x="1177" y="2628"/>
                    <a:pt x="1179" y="2625"/>
                  </a:cubicBezTo>
                  <a:cubicBezTo>
                    <a:pt x="1180" y="2622"/>
                    <a:pt x="1183" y="2619"/>
                    <a:pt x="1185" y="2616"/>
                  </a:cubicBezTo>
                  <a:cubicBezTo>
                    <a:pt x="1187" y="2612"/>
                    <a:pt x="1189" y="2609"/>
                    <a:pt x="1192" y="2605"/>
                  </a:cubicBezTo>
                  <a:cubicBezTo>
                    <a:pt x="1193" y="2603"/>
                    <a:pt x="1194" y="2601"/>
                    <a:pt x="1195" y="2600"/>
                  </a:cubicBezTo>
                  <a:cubicBezTo>
                    <a:pt x="1196" y="2598"/>
                    <a:pt x="1197" y="2596"/>
                    <a:pt x="1199" y="2594"/>
                  </a:cubicBezTo>
                  <a:cubicBezTo>
                    <a:pt x="1201" y="2590"/>
                    <a:pt x="1203" y="2586"/>
                    <a:pt x="1206" y="2582"/>
                  </a:cubicBezTo>
                  <a:cubicBezTo>
                    <a:pt x="1208" y="2577"/>
                    <a:pt x="1210" y="2573"/>
                    <a:pt x="1212" y="2569"/>
                  </a:cubicBezTo>
                  <a:cubicBezTo>
                    <a:pt x="1213" y="2567"/>
                    <a:pt x="1214" y="2565"/>
                    <a:pt x="1215" y="2562"/>
                  </a:cubicBezTo>
                  <a:cubicBezTo>
                    <a:pt x="1215" y="2561"/>
                    <a:pt x="1215" y="2560"/>
                    <a:pt x="1216" y="2559"/>
                  </a:cubicBezTo>
                  <a:cubicBezTo>
                    <a:pt x="1216" y="2558"/>
                    <a:pt x="1217" y="2557"/>
                    <a:pt x="1217" y="2556"/>
                  </a:cubicBezTo>
                  <a:cubicBezTo>
                    <a:pt x="1217" y="2555"/>
                    <a:pt x="1217" y="2555"/>
                    <a:pt x="1217" y="2554"/>
                  </a:cubicBezTo>
                  <a:cubicBezTo>
                    <a:pt x="1218" y="2553"/>
                    <a:pt x="1218" y="2553"/>
                    <a:pt x="1218" y="2553"/>
                  </a:cubicBezTo>
                  <a:cubicBezTo>
                    <a:pt x="1218" y="2553"/>
                    <a:pt x="1218" y="2553"/>
                    <a:pt x="1218" y="2553"/>
                  </a:cubicBezTo>
                  <a:cubicBezTo>
                    <a:pt x="1218" y="2552"/>
                    <a:pt x="1218" y="2550"/>
                    <a:pt x="1219" y="2549"/>
                  </a:cubicBezTo>
                  <a:cubicBezTo>
                    <a:pt x="1219" y="2548"/>
                    <a:pt x="1219" y="2547"/>
                    <a:pt x="1219" y="2546"/>
                  </a:cubicBezTo>
                  <a:cubicBezTo>
                    <a:pt x="1219" y="2546"/>
                    <a:pt x="1219" y="2545"/>
                    <a:pt x="1220" y="2545"/>
                  </a:cubicBezTo>
                  <a:cubicBezTo>
                    <a:pt x="1220" y="2544"/>
                    <a:pt x="1220" y="2544"/>
                    <a:pt x="1220" y="2543"/>
                  </a:cubicBezTo>
                  <a:cubicBezTo>
                    <a:pt x="1220" y="2539"/>
                    <a:pt x="1221" y="2535"/>
                    <a:pt x="1220" y="2531"/>
                  </a:cubicBezTo>
                  <a:cubicBezTo>
                    <a:pt x="1220" y="2528"/>
                    <a:pt x="1220" y="2525"/>
                    <a:pt x="1219" y="2522"/>
                  </a:cubicBezTo>
                  <a:cubicBezTo>
                    <a:pt x="1220" y="2523"/>
                    <a:pt x="1221" y="2525"/>
                    <a:pt x="1222" y="2526"/>
                  </a:cubicBezTo>
                  <a:cubicBezTo>
                    <a:pt x="1223" y="2528"/>
                    <a:pt x="1223" y="2528"/>
                    <a:pt x="1223" y="2528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6" y="2533"/>
                    <a:pt x="1226" y="2533"/>
                    <a:pt x="1226" y="2533"/>
                  </a:cubicBezTo>
                  <a:cubicBezTo>
                    <a:pt x="1228" y="2536"/>
                    <a:pt x="1228" y="2536"/>
                    <a:pt x="1228" y="2536"/>
                  </a:cubicBezTo>
                  <a:cubicBezTo>
                    <a:pt x="1229" y="2537"/>
                    <a:pt x="1230" y="2538"/>
                    <a:pt x="1230" y="2539"/>
                  </a:cubicBezTo>
                  <a:cubicBezTo>
                    <a:pt x="1231" y="2541"/>
                    <a:pt x="1232" y="2543"/>
                    <a:pt x="1233" y="2545"/>
                  </a:cubicBezTo>
                  <a:cubicBezTo>
                    <a:pt x="1234" y="2546"/>
                    <a:pt x="1235" y="2547"/>
                    <a:pt x="1235" y="2548"/>
                  </a:cubicBezTo>
                  <a:cubicBezTo>
                    <a:pt x="1236" y="2549"/>
                    <a:pt x="1236" y="2551"/>
                    <a:pt x="1237" y="2552"/>
                  </a:cubicBezTo>
                  <a:cubicBezTo>
                    <a:pt x="1237" y="2553"/>
                    <a:pt x="1238" y="2554"/>
                    <a:pt x="1238" y="2555"/>
                  </a:cubicBezTo>
                  <a:cubicBezTo>
                    <a:pt x="1239" y="2556"/>
                    <a:pt x="1239" y="2557"/>
                    <a:pt x="1240" y="2558"/>
                  </a:cubicBezTo>
                  <a:cubicBezTo>
                    <a:pt x="1242" y="2564"/>
                    <a:pt x="1245" y="2571"/>
                    <a:pt x="1247" y="2577"/>
                  </a:cubicBezTo>
                  <a:cubicBezTo>
                    <a:pt x="1247" y="2578"/>
                    <a:pt x="1247" y="2578"/>
                    <a:pt x="1247" y="2579"/>
                  </a:cubicBezTo>
                  <a:cubicBezTo>
                    <a:pt x="1247" y="2580"/>
                    <a:pt x="1246" y="2582"/>
                    <a:pt x="1246" y="2583"/>
                  </a:cubicBezTo>
                  <a:cubicBezTo>
                    <a:pt x="1246" y="2584"/>
                    <a:pt x="1246" y="2586"/>
                    <a:pt x="1246" y="2587"/>
                  </a:cubicBezTo>
                  <a:cubicBezTo>
                    <a:pt x="1245" y="2589"/>
                    <a:pt x="1245" y="2590"/>
                    <a:pt x="1244" y="2592"/>
                  </a:cubicBezTo>
                  <a:cubicBezTo>
                    <a:pt x="1244" y="2595"/>
                    <a:pt x="1243" y="2598"/>
                    <a:pt x="1241" y="2602"/>
                  </a:cubicBezTo>
                  <a:cubicBezTo>
                    <a:pt x="1240" y="2605"/>
                    <a:pt x="1238" y="2609"/>
                    <a:pt x="1237" y="2613"/>
                  </a:cubicBezTo>
                  <a:cubicBezTo>
                    <a:pt x="1235" y="2616"/>
                    <a:pt x="1233" y="2620"/>
                    <a:pt x="1231" y="2624"/>
                  </a:cubicBezTo>
                  <a:cubicBezTo>
                    <a:pt x="1229" y="2628"/>
                    <a:pt x="1227" y="2632"/>
                    <a:pt x="1225" y="2636"/>
                  </a:cubicBezTo>
                  <a:cubicBezTo>
                    <a:pt x="1223" y="2640"/>
                    <a:pt x="1221" y="2644"/>
                    <a:pt x="1220" y="2648"/>
                  </a:cubicBezTo>
                  <a:cubicBezTo>
                    <a:pt x="1219" y="2650"/>
                    <a:pt x="1218" y="2652"/>
                    <a:pt x="1217" y="2654"/>
                  </a:cubicBezTo>
                  <a:cubicBezTo>
                    <a:pt x="1217" y="2655"/>
                    <a:pt x="1216" y="2656"/>
                    <a:pt x="1216" y="2657"/>
                  </a:cubicBezTo>
                  <a:cubicBezTo>
                    <a:pt x="1215" y="2658"/>
                    <a:pt x="1215" y="2659"/>
                    <a:pt x="1215" y="2660"/>
                  </a:cubicBezTo>
                  <a:cubicBezTo>
                    <a:pt x="1213" y="2664"/>
                    <a:pt x="1212" y="2668"/>
                    <a:pt x="1211" y="2672"/>
                  </a:cubicBezTo>
                  <a:cubicBezTo>
                    <a:pt x="1210" y="2676"/>
                    <a:pt x="1210" y="2679"/>
                    <a:pt x="1209" y="2683"/>
                  </a:cubicBezTo>
                  <a:cubicBezTo>
                    <a:pt x="1209" y="2685"/>
                    <a:pt x="1209" y="2686"/>
                    <a:pt x="1209" y="2688"/>
                  </a:cubicBezTo>
                  <a:cubicBezTo>
                    <a:pt x="1209" y="2689"/>
                    <a:pt x="1209" y="2691"/>
                    <a:pt x="1209" y="2692"/>
                  </a:cubicBezTo>
                  <a:cubicBezTo>
                    <a:pt x="1209" y="2694"/>
                    <a:pt x="1209" y="2695"/>
                    <a:pt x="1209" y="2696"/>
                  </a:cubicBezTo>
                  <a:cubicBezTo>
                    <a:pt x="1209" y="2697"/>
                    <a:pt x="1209" y="2698"/>
                    <a:pt x="1210" y="2699"/>
                  </a:cubicBezTo>
                  <a:cubicBezTo>
                    <a:pt x="1210" y="2700"/>
                    <a:pt x="1210" y="2701"/>
                    <a:pt x="1210" y="2702"/>
                  </a:cubicBezTo>
                  <a:cubicBezTo>
                    <a:pt x="1210" y="2703"/>
                    <a:pt x="1210" y="2703"/>
                    <a:pt x="1211" y="2704"/>
                  </a:cubicBezTo>
                  <a:cubicBezTo>
                    <a:pt x="1211" y="2705"/>
                    <a:pt x="1211" y="2705"/>
                    <a:pt x="1211" y="2705"/>
                  </a:cubicBezTo>
                  <a:cubicBezTo>
                    <a:pt x="1211" y="2705"/>
                    <a:pt x="1211" y="2705"/>
                    <a:pt x="1211" y="2704"/>
                  </a:cubicBezTo>
                  <a:cubicBezTo>
                    <a:pt x="1211" y="2703"/>
                    <a:pt x="1211" y="2701"/>
                    <a:pt x="1211" y="2699"/>
                  </a:cubicBezTo>
                  <a:cubicBezTo>
                    <a:pt x="1211" y="2698"/>
                    <a:pt x="1211" y="2697"/>
                    <a:pt x="1211" y="2696"/>
                  </a:cubicBezTo>
                  <a:cubicBezTo>
                    <a:pt x="1212" y="2695"/>
                    <a:pt x="1212" y="2694"/>
                    <a:pt x="1212" y="2692"/>
                  </a:cubicBezTo>
                  <a:cubicBezTo>
                    <a:pt x="1212" y="2691"/>
                    <a:pt x="1212" y="2690"/>
                    <a:pt x="1213" y="2688"/>
                  </a:cubicBezTo>
                  <a:cubicBezTo>
                    <a:pt x="1213" y="2687"/>
                    <a:pt x="1213" y="2685"/>
                    <a:pt x="1214" y="2684"/>
                  </a:cubicBezTo>
                  <a:cubicBezTo>
                    <a:pt x="1215" y="2681"/>
                    <a:pt x="1215" y="2677"/>
                    <a:pt x="1217" y="2674"/>
                  </a:cubicBezTo>
                  <a:cubicBezTo>
                    <a:pt x="1218" y="2670"/>
                    <a:pt x="1220" y="2666"/>
                    <a:pt x="1221" y="2663"/>
                  </a:cubicBezTo>
                  <a:cubicBezTo>
                    <a:pt x="1223" y="2659"/>
                    <a:pt x="1225" y="2655"/>
                    <a:pt x="1227" y="2651"/>
                  </a:cubicBezTo>
                  <a:cubicBezTo>
                    <a:pt x="1228" y="2647"/>
                    <a:pt x="1230" y="2643"/>
                    <a:pt x="1232" y="2639"/>
                  </a:cubicBezTo>
                  <a:cubicBezTo>
                    <a:pt x="1234" y="2635"/>
                    <a:pt x="1236" y="2631"/>
                    <a:pt x="1238" y="2627"/>
                  </a:cubicBezTo>
                  <a:cubicBezTo>
                    <a:pt x="1239" y="2625"/>
                    <a:pt x="1240" y="2623"/>
                    <a:pt x="1241" y="2621"/>
                  </a:cubicBezTo>
                  <a:cubicBezTo>
                    <a:pt x="1241" y="2620"/>
                    <a:pt x="1242" y="2619"/>
                    <a:pt x="1242" y="2618"/>
                  </a:cubicBezTo>
                  <a:cubicBezTo>
                    <a:pt x="1242" y="2617"/>
                    <a:pt x="1243" y="2616"/>
                    <a:pt x="1243" y="2615"/>
                  </a:cubicBezTo>
                  <a:cubicBezTo>
                    <a:pt x="1245" y="2611"/>
                    <a:pt x="1246" y="2607"/>
                    <a:pt x="1247" y="2603"/>
                  </a:cubicBezTo>
                  <a:cubicBezTo>
                    <a:pt x="1248" y="2600"/>
                    <a:pt x="1248" y="2596"/>
                    <a:pt x="1249" y="2593"/>
                  </a:cubicBezTo>
                  <a:cubicBezTo>
                    <a:pt x="1249" y="2591"/>
                    <a:pt x="1249" y="2589"/>
                    <a:pt x="1249" y="2588"/>
                  </a:cubicBezTo>
                  <a:cubicBezTo>
                    <a:pt x="1249" y="2586"/>
                    <a:pt x="1249" y="2585"/>
                    <a:pt x="1249" y="2584"/>
                  </a:cubicBezTo>
                  <a:cubicBezTo>
                    <a:pt x="1249" y="2584"/>
                    <a:pt x="1249" y="2584"/>
                    <a:pt x="1250" y="2584"/>
                  </a:cubicBezTo>
                  <a:cubicBezTo>
                    <a:pt x="1250" y="2587"/>
                    <a:pt x="1251" y="2589"/>
                    <a:pt x="1252" y="2591"/>
                  </a:cubicBezTo>
                  <a:cubicBezTo>
                    <a:pt x="1252" y="2592"/>
                    <a:pt x="1252" y="2593"/>
                    <a:pt x="1253" y="2594"/>
                  </a:cubicBezTo>
                  <a:cubicBezTo>
                    <a:pt x="1253" y="2595"/>
                    <a:pt x="1253" y="2596"/>
                    <a:pt x="1253" y="2597"/>
                  </a:cubicBezTo>
                  <a:cubicBezTo>
                    <a:pt x="1255" y="2602"/>
                    <a:pt x="1256" y="2606"/>
                    <a:pt x="1257" y="2610"/>
                  </a:cubicBezTo>
                  <a:cubicBezTo>
                    <a:pt x="1258" y="2614"/>
                    <a:pt x="1259" y="2618"/>
                    <a:pt x="1260" y="2622"/>
                  </a:cubicBezTo>
                  <a:cubicBezTo>
                    <a:pt x="1260" y="2626"/>
                    <a:pt x="1261" y="2629"/>
                    <a:pt x="1262" y="2633"/>
                  </a:cubicBezTo>
                  <a:cubicBezTo>
                    <a:pt x="1264" y="2640"/>
                    <a:pt x="1265" y="2647"/>
                    <a:pt x="1266" y="2653"/>
                  </a:cubicBezTo>
                  <a:cubicBezTo>
                    <a:pt x="1267" y="2659"/>
                    <a:pt x="1268" y="2664"/>
                    <a:pt x="1269" y="2668"/>
                  </a:cubicBezTo>
                  <a:cubicBezTo>
                    <a:pt x="1270" y="2672"/>
                    <a:pt x="1270" y="2676"/>
                    <a:pt x="1271" y="2678"/>
                  </a:cubicBezTo>
                  <a:cubicBezTo>
                    <a:pt x="1271" y="2680"/>
                    <a:pt x="1271" y="2681"/>
                    <a:pt x="1271" y="2681"/>
                  </a:cubicBezTo>
                  <a:cubicBezTo>
                    <a:pt x="1271" y="2681"/>
                    <a:pt x="1271" y="2680"/>
                    <a:pt x="1271" y="2678"/>
                  </a:cubicBezTo>
                  <a:cubicBezTo>
                    <a:pt x="1271" y="2675"/>
                    <a:pt x="1271" y="2672"/>
                    <a:pt x="1270" y="2668"/>
                  </a:cubicBezTo>
                  <a:cubicBezTo>
                    <a:pt x="1270" y="2666"/>
                    <a:pt x="1270" y="2663"/>
                    <a:pt x="1270" y="2661"/>
                  </a:cubicBezTo>
                  <a:cubicBezTo>
                    <a:pt x="1270" y="2658"/>
                    <a:pt x="1269" y="2655"/>
                    <a:pt x="1269" y="2652"/>
                  </a:cubicBezTo>
                  <a:cubicBezTo>
                    <a:pt x="1269" y="2649"/>
                    <a:pt x="1268" y="2646"/>
                    <a:pt x="1268" y="2643"/>
                  </a:cubicBezTo>
                  <a:cubicBezTo>
                    <a:pt x="1268" y="2639"/>
                    <a:pt x="1267" y="2636"/>
                    <a:pt x="1267" y="2632"/>
                  </a:cubicBezTo>
                  <a:cubicBezTo>
                    <a:pt x="1266" y="2628"/>
                    <a:pt x="1265" y="2625"/>
                    <a:pt x="1265" y="2621"/>
                  </a:cubicBezTo>
                  <a:cubicBezTo>
                    <a:pt x="1264" y="2619"/>
                    <a:pt x="1264" y="2617"/>
                    <a:pt x="1264" y="2615"/>
                  </a:cubicBezTo>
                  <a:cubicBezTo>
                    <a:pt x="1263" y="2613"/>
                    <a:pt x="1263" y="2611"/>
                    <a:pt x="1263" y="2609"/>
                  </a:cubicBezTo>
                  <a:cubicBezTo>
                    <a:pt x="1262" y="2604"/>
                    <a:pt x="1261" y="2600"/>
                    <a:pt x="1260" y="2596"/>
                  </a:cubicBezTo>
                  <a:cubicBezTo>
                    <a:pt x="1259" y="2591"/>
                    <a:pt x="1258" y="2587"/>
                    <a:pt x="1256" y="2582"/>
                  </a:cubicBezTo>
                  <a:cubicBezTo>
                    <a:pt x="1256" y="2581"/>
                    <a:pt x="1256" y="2581"/>
                    <a:pt x="1256" y="2581"/>
                  </a:cubicBezTo>
                  <a:cubicBezTo>
                    <a:pt x="1255" y="2579"/>
                    <a:pt x="1255" y="2579"/>
                    <a:pt x="1255" y="2579"/>
                  </a:cubicBezTo>
                  <a:cubicBezTo>
                    <a:pt x="1255" y="2578"/>
                    <a:pt x="1255" y="2577"/>
                    <a:pt x="1254" y="2576"/>
                  </a:cubicBezTo>
                  <a:cubicBezTo>
                    <a:pt x="1253" y="2573"/>
                    <a:pt x="1253" y="2571"/>
                    <a:pt x="1252" y="2569"/>
                  </a:cubicBezTo>
                  <a:cubicBezTo>
                    <a:pt x="1251" y="2566"/>
                    <a:pt x="1250" y="2564"/>
                    <a:pt x="1249" y="2562"/>
                  </a:cubicBezTo>
                  <a:cubicBezTo>
                    <a:pt x="1249" y="2560"/>
                    <a:pt x="1248" y="2557"/>
                    <a:pt x="1247" y="2555"/>
                  </a:cubicBezTo>
                  <a:cubicBezTo>
                    <a:pt x="1246" y="2554"/>
                    <a:pt x="1246" y="2553"/>
                    <a:pt x="1245" y="2552"/>
                  </a:cubicBezTo>
                  <a:cubicBezTo>
                    <a:pt x="1245" y="2551"/>
                    <a:pt x="1244" y="2549"/>
                    <a:pt x="1244" y="2548"/>
                  </a:cubicBezTo>
                  <a:cubicBezTo>
                    <a:pt x="1243" y="2547"/>
                    <a:pt x="1243" y="2546"/>
                    <a:pt x="1242" y="2545"/>
                  </a:cubicBezTo>
                  <a:cubicBezTo>
                    <a:pt x="1242" y="2544"/>
                    <a:pt x="1241" y="2543"/>
                    <a:pt x="1240" y="2542"/>
                  </a:cubicBezTo>
                  <a:cubicBezTo>
                    <a:pt x="1239" y="2539"/>
                    <a:pt x="1238" y="2537"/>
                    <a:pt x="1237" y="2535"/>
                  </a:cubicBezTo>
                  <a:cubicBezTo>
                    <a:pt x="1236" y="2534"/>
                    <a:pt x="1236" y="2533"/>
                    <a:pt x="1235" y="2532"/>
                  </a:cubicBezTo>
                  <a:cubicBezTo>
                    <a:pt x="1233" y="2528"/>
                    <a:pt x="1233" y="2528"/>
                    <a:pt x="1233" y="2528"/>
                  </a:cubicBezTo>
                  <a:cubicBezTo>
                    <a:pt x="1228" y="2520"/>
                    <a:pt x="1222" y="2512"/>
                    <a:pt x="1216" y="2504"/>
                  </a:cubicBezTo>
                  <a:cubicBezTo>
                    <a:pt x="1213" y="2498"/>
                    <a:pt x="1209" y="2493"/>
                    <a:pt x="1206" y="2487"/>
                  </a:cubicBezTo>
                  <a:cubicBezTo>
                    <a:pt x="1207" y="2488"/>
                    <a:pt x="1208" y="2490"/>
                    <a:pt x="1210" y="2491"/>
                  </a:cubicBezTo>
                  <a:cubicBezTo>
                    <a:pt x="1210" y="2491"/>
                    <a:pt x="1210" y="2491"/>
                    <a:pt x="1210" y="2491"/>
                  </a:cubicBezTo>
                  <a:cubicBezTo>
                    <a:pt x="1210" y="2492"/>
                    <a:pt x="1210" y="2492"/>
                    <a:pt x="1210" y="2492"/>
                  </a:cubicBezTo>
                  <a:cubicBezTo>
                    <a:pt x="1211" y="2492"/>
                    <a:pt x="1211" y="2492"/>
                    <a:pt x="1211" y="2492"/>
                  </a:cubicBezTo>
                  <a:cubicBezTo>
                    <a:pt x="1211" y="2493"/>
                    <a:pt x="1211" y="2493"/>
                    <a:pt x="1212" y="2494"/>
                  </a:cubicBezTo>
                  <a:cubicBezTo>
                    <a:pt x="1213" y="2494"/>
                    <a:pt x="1213" y="2495"/>
                    <a:pt x="1214" y="2496"/>
                  </a:cubicBezTo>
                  <a:cubicBezTo>
                    <a:pt x="1216" y="2498"/>
                    <a:pt x="1217" y="2500"/>
                    <a:pt x="1219" y="2501"/>
                  </a:cubicBezTo>
                  <a:cubicBezTo>
                    <a:pt x="1223" y="2504"/>
                    <a:pt x="1226" y="2507"/>
                    <a:pt x="1230" y="2510"/>
                  </a:cubicBezTo>
                  <a:cubicBezTo>
                    <a:pt x="1234" y="2513"/>
                    <a:pt x="1238" y="2516"/>
                    <a:pt x="1242" y="2518"/>
                  </a:cubicBezTo>
                  <a:cubicBezTo>
                    <a:pt x="1243" y="2520"/>
                    <a:pt x="1245" y="2521"/>
                    <a:pt x="1247" y="2522"/>
                  </a:cubicBezTo>
                  <a:cubicBezTo>
                    <a:pt x="1249" y="2523"/>
                    <a:pt x="1251" y="2524"/>
                    <a:pt x="1253" y="2526"/>
                  </a:cubicBezTo>
                  <a:cubicBezTo>
                    <a:pt x="1260" y="2530"/>
                    <a:pt x="1267" y="2534"/>
                    <a:pt x="1273" y="2538"/>
                  </a:cubicBezTo>
                  <a:cubicBezTo>
                    <a:pt x="1276" y="2540"/>
                    <a:pt x="1279" y="2541"/>
                    <a:pt x="1282" y="2543"/>
                  </a:cubicBezTo>
                  <a:cubicBezTo>
                    <a:pt x="1284" y="2544"/>
                    <a:pt x="1286" y="2545"/>
                    <a:pt x="1288" y="2546"/>
                  </a:cubicBezTo>
                  <a:cubicBezTo>
                    <a:pt x="1290" y="2547"/>
                    <a:pt x="1291" y="2548"/>
                    <a:pt x="1292" y="2548"/>
                  </a:cubicBezTo>
                  <a:cubicBezTo>
                    <a:pt x="1293" y="2549"/>
                    <a:pt x="1294" y="2549"/>
                    <a:pt x="1294" y="2549"/>
                  </a:cubicBezTo>
                  <a:cubicBezTo>
                    <a:pt x="1294" y="2549"/>
                    <a:pt x="1293" y="2549"/>
                    <a:pt x="1292" y="2548"/>
                  </a:cubicBezTo>
                  <a:cubicBezTo>
                    <a:pt x="1292" y="2547"/>
                    <a:pt x="1290" y="2546"/>
                    <a:pt x="1289" y="2545"/>
                  </a:cubicBezTo>
                  <a:cubicBezTo>
                    <a:pt x="1287" y="2544"/>
                    <a:pt x="1285" y="2542"/>
                    <a:pt x="1283" y="2540"/>
                  </a:cubicBezTo>
                  <a:cubicBezTo>
                    <a:pt x="1281" y="2538"/>
                    <a:pt x="1279" y="2536"/>
                    <a:pt x="1276" y="2534"/>
                  </a:cubicBezTo>
                  <a:cubicBezTo>
                    <a:pt x="1270" y="2530"/>
                    <a:pt x="1264" y="2525"/>
                    <a:pt x="1257" y="2520"/>
                  </a:cubicBezTo>
                  <a:cubicBezTo>
                    <a:pt x="1255" y="2518"/>
                    <a:pt x="1253" y="2517"/>
                    <a:pt x="1251" y="2516"/>
                  </a:cubicBezTo>
                  <a:cubicBezTo>
                    <a:pt x="1250" y="2515"/>
                    <a:pt x="1248" y="2513"/>
                    <a:pt x="1246" y="2512"/>
                  </a:cubicBezTo>
                  <a:cubicBezTo>
                    <a:pt x="1242" y="2509"/>
                    <a:pt x="1238" y="2507"/>
                    <a:pt x="1235" y="2504"/>
                  </a:cubicBezTo>
                  <a:cubicBezTo>
                    <a:pt x="1231" y="2501"/>
                    <a:pt x="1228" y="2498"/>
                    <a:pt x="1224" y="2495"/>
                  </a:cubicBezTo>
                  <a:cubicBezTo>
                    <a:pt x="1223" y="2494"/>
                    <a:pt x="1221" y="2492"/>
                    <a:pt x="1219" y="2491"/>
                  </a:cubicBezTo>
                  <a:cubicBezTo>
                    <a:pt x="1219" y="2490"/>
                    <a:pt x="1218" y="2490"/>
                    <a:pt x="1217" y="2489"/>
                  </a:cubicBezTo>
                  <a:cubicBezTo>
                    <a:pt x="1217" y="2488"/>
                    <a:pt x="1216" y="2488"/>
                    <a:pt x="1216" y="2488"/>
                  </a:cubicBezTo>
                  <a:cubicBezTo>
                    <a:pt x="1215" y="2487"/>
                    <a:pt x="1215" y="2487"/>
                    <a:pt x="1215" y="2487"/>
                  </a:cubicBezTo>
                  <a:cubicBezTo>
                    <a:pt x="1215" y="2487"/>
                    <a:pt x="1215" y="2487"/>
                    <a:pt x="1215" y="2487"/>
                  </a:cubicBezTo>
                  <a:cubicBezTo>
                    <a:pt x="1215" y="2486"/>
                    <a:pt x="1215" y="2486"/>
                    <a:pt x="1215" y="2486"/>
                  </a:cubicBezTo>
                  <a:cubicBezTo>
                    <a:pt x="1212" y="2483"/>
                    <a:pt x="1209" y="2480"/>
                    <a:pt x="1207" y="2477"/>
                  </a:cubicBezTo>
                  <a:cubicBezTo>
                    <a:pt x="1205" y="2474"/>
                    <a:pt x="1203" y="2471"/>
                    <a:pt x="1202" y="2468"/>
                  </a:cubicBezTo>
                  <a:cubicBezTo>
                    <a:pt x="1200" y="2465"/>
                    <a:pt x="1199" y="2462"/>
                    <a:pt x="1198" y="2459"/>
                  </a:cubicBezTo>
                  <a:cubicBezTo>
                    <a:pt x="1198" y="2459"/>
                    <a:pt x="1198" y="2458"/>
                    <a:pt x="1197" y="2457"/>
                  </a:cubicBezTo>
                  <a:cubicBezTo>
                    <a:pt x="1197" y="2457"/>
                    <a:pt x="1197" y="2456"/>
                    <a:pt x="1197" y="2456"/>
                  </a:cubicBezTo>
                  <a:cubicBezTo>
                    <a:pt x="1197" y="2455"/>
                    <a:pt x="1197" y="2455"/>
                    <a:pt x="1197" y="2455"/>
                  </a:cubicBezTo>
                  <a:cubicBezTo>
                    <a:pt x="1197" y="2455"/>
                    <a:pt x="1196" y="2454"/>
                    <a:pt x="1196" y="2454"/>
                  </a:cubicBezTo>
                  <a:cubicBezTo>
                    <a:pt x="1196" y="2453"/>
                    <a:pt x="1196" y="2453"/>
                    <a:pt x="1196" y="2452"/>
                  </a:cubicBezTo>
                  <a:cubicBezTo>
                    <a:pt x="1196" y="2451"/>
                    <a:pt x="1195" y="2449"/>
                    <a:pt x="1195" y="2448"/>
                  </a:cubicBezTo>
                  <a:cubicBezTo>
                    <a:pt x="1195" y="2447"/>
                    <a:pt x="1195" y="2446"/>
                    <a:pt x="1195" y="2446"/>
                  </a:cubicBezTo>
                  <a:cubicBezTo>
                    <a:pt x="1195" y="2446"/>
                    <a:pt x="1195" y="2447"/>
                    <a:pt x="1195" y="2448"/>
                  </a:cubicBezTo>
                  <a:cubicBezTo>
                    <a:pt x="1195" y="2446"/>
                    <a:pt x="1194" y="2445"/>
                    <a:pt x="1194" y="2443"/>
                  </a:cubicBezTo>
                  <a:cubicBezTo>
                    <a:pt x="1194" y="2441"/>
                    <a:pt x="1194" y="2439"/>
                    <a:pt x="1194" y="2437"/>
                  </a:cubicBezTo>
                  <a:cubicBezTo>
                    <a:pt x="1194" y="2436"/>
                    <a:pt x="1194" y="2435"/>
                    <a:pt x="1194" y="2434"/>
                  </a:cubicBezTo>
                  <a:cubicBezTo>
                    <a:pt x="1194" y="2433"/>
                    <a:pt x="1194" y="2433"/>
                    <a:pt x="1194" y="2432"/>
                  </a:cubicBezTo>
                  <a:cubicBezTo>
                    <a:pt x="1194" y="2430"/>
                    <a:pt x="1194" y="2428"/>
                    <a:pt x="1194" y="2426"/>
                  </a:cubicBezTo>
                  <a:cubicBezTo>
                    <a:pt x="1194" y="2425"/>
                    <a:pt x="1194" y="2423"/>
                    <a:pt x="1194" y="2421"/>
                  </a:cubicBezTo>
                  <a:cubicBezTo>
                    <a:pt x="1194" y="2420"/>
                    <a:pt x="1194" y="2418"/>
                    <a:pt x="1194" y="2416"/>
                  </a:cubicBezTo>
                  <a:cubicBezTo>
                    <a:pt x="1195" y="2415"/>
                    <a:pt x="1195" y="2413"/>
                    <a:pt x="1195" y="2412"/>
                  </a:cubicBezTo>
                  <a:cubicBezTo>
                    <a:pt x="1195" y="2411"/>
                    <a:pt x="1195" y="2409"/>
                    <a:pt x="1196" y="2408"/>
                  </a:cubicBezTo>
                  <a:cubicBezTo>
                    <a:pt x="1199" y="2401"/>
                    <a:pt x="1203" y="2394"/>
                    <a:pt x="1206" y="2388"/>
                  </a:cubicBezTo>
                  <a:cubicBezTo>
                    <a:pt x="1206" y="2389"/>
                    <a:pt x="1206" y="2391"/>
                    <a:pt x="1206" y="2392"/>
                  </a:cubicBezTo>
                  <a:cubicBezTo>
                    <a:pt x="1207" y="2394"/>
                    <a:pt x="1207" y="2396"/>
                    <a:pt x="1208" y="2398"/>
                  </a:cubicBezTo>
                  <a:cubicBezTo>
                    <a:pt x="1208" y="2399"/>
                    <a:pt x="1209" y="2401"/>
                    <a:pt x="1209" y="2403"/>
                  </a:cubicBezTo>
                  <a:cubicBezTo>
                    <a:pt x="1210" y="2405"/>
                    <a:pt x="1210" y="2407"/>
                    <a:pt x="1211" y="2408"/>
                  </a:cubicBezTo>
                  <a:cubicBezTo>
                    <a:pt x="1211" y="2410"/>
                    <a:pt x="1212" y="2412"/>
                    <a:pt x="1213" y="2414"/>
                  </a:cubicBezTo>
                  <a:cubicBezTo>
                    <a:pt x="1213" y="2416"/>
                    <a:pt x="1214" y="2417"/>
                    <a:pt x="1215" y="2419"/>
                  </a:cubicBezTo>
                  <a:cubicBezTo>
                    <a:pt x="1216" y="2421"/>
                    <a:pt x="1217" y="2423"/>
                    <a:pt x="1218" y="2425"/>
                  </a:cubicBezTo>
                  <a:cubicBezTo>
                    <a:pt x="1218" y="2426"/>
                    <a:pt x="1219" y="2428"/>
                    <a:pt x="1220" y="2430"/>
                  </a:cubicBezTo>
                  <a:cubicBezTo>
                    <a:pt x="1221" y="2431"/>
                    <a:pt x="1222" y="2433"/>
                    <a:pt x="1223" y="2435"/>
                  </a:cubicBezTo>
                  <a:cubicBezTo>
                    <a:pt x="1224" y="2436"/>
                    <a:pt x="1225" y="2438"/>
                    <a:pt x="1226" y="2439"/>
                  </a:cubicBezTo>
                  <a:cubicBezTo>
                    <a:pt x="1227" y="2440"/>
                    <a:pt x="1227" y="2441"/>
                    <a:pt x="1228" y="2441"/>
                  </a:cubicBezTo>
                  <a:cubicBezTo>
                    <a:pt x="1229" y="2442"/>
                    <a:pt x="1229" y="2443"/>
                    <a:pt x="1230" y="2444"/>
                  </a:cubicBezTo>
                  <a:cubicBezTo>
                    <a:pt x="1231" y="2445"/>
                    <a:pt x="1232" y="2446"/>
                    <a:pt x="1233" y="2448"/>
                  </a:cubicBezTo>
                  <a:cubicBezTo>
                    <a:pt x="1235" y="2450"/>
                    <a:pt x="1237" y="2452"/>
                    <a:pt x="1239" y="2455"/>
                  </a:cubicBezTo>
                  <a:cubicBezTo>
                    <a:pt x="1243" y="2459"/>
                    <a:pt x="1246" y="2462"/>
                    <a:pt x="1248" y="2465"/>
                  </a:cubicBezTo>
                  <a:cubicBezTo>
                    <a:pt x="1249" y="2467"/>
                    <a:pt x="1249" y="2468"/>
                    <a:pt x="1250" y="2468"/>
                  </a:cubicBezTo>
                  <a:cubicBezTo>
                    <a:pt x="1250" y="2469"/>
                    <a:pt x="1250" y="2470"/>
                    <a:pt x="1250" y="2470"/>
                  </a:cubicBezTo>
                  <a:cubicBezTo>
                    <a:pt x="1250" y="2470"/>
                    <a:pt x="1250" y="2469"/>
                    <a:pt x="1250" y="2468"/>
                  </a:cubicBezTo>
                  <a:cubicBezTo>
                    <a:pt x="1250" y="2468"/>
                    <a:pt x="1250" y="2467"/>
                    <a:pt x="1250" y="2467"/>
                  </a:cubicBezTo>
                  <a:cubicBezTo>
                    <a:pt x="1250" y="2466"/>
                    <a:pt x="1249" y="2465"/>
                    <a:pt x="1249" y="2465"/>
                  </a:cubicBezTo>
                  <a:cubicBezTo>
                    <a:pt x="1248" y="2463"/>
                    <a:pt x="1248" y="2461"/>
                    <a:pt x="1247" y="2459"/>
                  </a:cubicBezTo>
                  <a:cubicBezTo>
                    <a:pt x="1246" y="2457"/>
                    <a:pt x="1244" y="2454"/>
                    <a:pt x="1243" y="2452"/>
                  </a:cubicBezTo>
                  <a:cubicBezTo>
                    <a:pt x="1241" y="2449"/>
                    <a:pt x="1239" y="2447"/>
                    <a:pt x="1238" y="2444"/>
                  </a:cubicBezTo>
                  <a:cubicBezTo>
                    <a:pt x="1237" y="2443"/>
                    <a:pt x="1237" y="2443"/>
                    <a:pt x="1236" y="2442"/>
                  </a:cubicBezTo>
                  <a:cubicBezTo>
                    <a:pt x="1236" y="2441"/>
                    <a:pt x="1235" y="2441"/>
                    <a:pt x="1235" y="2440"/>
                  </a:cubicBezTo>
                  <a:cubicBezTo>
                    <a:pt x="1235" y="2439"/>
                    <a:pt x="1234" y="2438"/>
                    <a:pt x="1234" y="2438"/>
                  </a:cubicBezTo>
                  <a:cubicBezTo>
                    <a:pt x="1233" y="2437"/>
                    <a:pt x="1233" y="2436"/>
                    <a:pt x="1232" y="2435"/>
                  </a:cubicBezTo>
                  <a:cubicBezTo>
                    <a:pt x="1231" y="2434"/>
                    <a:pt x="1231" y="2432"/>
                    <a:pt x="1230" y="2431"/>
                  </a:cubicBezTo>
                  <a:cubicBezTo>
                    <a:pt x="1229" y="2429"/>
                    <a:pt x="1228" y="2428"/>
                    <a:pt x="1227" y="2426"/>
                  </a:cubicBezTo>
                  <a:cubicBezTo>
                    <a:pt x="1226" y="2424"/>
                    <a:pt x="1225" y="2423"/>
                    <a:pt x="1225" y="2421"/>
                  </a:cubicBezTo>
                  <a:cubicBezTo>
                    <a:pt x="1224" y="2419"/>
                    <a:pt x="1223" y="2418"/>
                    <a:pt x="1222" y="2416"/>
                  </a:cubicBezTo>
                  <a:cubicBezTo>
                    <a:pt x="1222" y="2414"/>
                    <a:pt x="1221" y="2413"/>
                    <a:pt x="1220" y="2411"/>
                  </a:cubicBezTo>
                  <a:cubicBezTo>
                    <a:pt x="1219" y="2409"/>
                    <a:pt x="1219" y="2408"/>
                    <a:pt x="1218" y="2406"/>
                  </a:cubicBezTo>
                  <a:cubicBezTo>
                    <a:pt x="1217" y="2402"/>
                    <a:pt x="1215" y="2399"/>
                    <a:pt x="1214" y="2396"/>
                  </a:cubicBezTo>
                  <a:cubicBezTo>
                    <a:pt x="1214" y="2394"/>
                    <a:pt x="1213" y="2392"/>
                    <a:pt x="1213" y="2391"/>
                  </a:cubicBezTo>
                  <a:cubicBezTo>
                    <a:pt x="1212" y="2389"/>
                    <a:pt x="1212" y="2388"/>
                    <a:pt x="1211" y="2386"/>
                  </a:cubicBezTo>
                  <a:cubicBezTo>
                    <a:pt x="1211" y="2384"/>
                    <a:pt x="1211" y="2383"/>
                    <a:pt x="1210" y="2381"/>
                  </a:cubicBezTo>
                  <a:cubicBezTo>
                    <a:pt x="1210" y="2380"/>
                    <a:pt x="1210" y="2379"/>
                    <a:pt x="1209" y="2378"/>
                  </a:cubicBezTo>
                  <a:cubicBezTo>
                    <a:pt x="1228" y="2331"/>
                    <a:pt x="1222" y="2299"/>
                    <a:pt x="1215" y="2246"/>
                  </a:cubicBezTo>
                  <a:cubicBezTo>
                    <a:pt x="1248" y="2280"/>
                    <a:pt x="1246" y="2314"/>
                    <a:pt x="1246" y="2349"/>
                  </a:cubicBezTo>
                  <a:cubicBezTo>
                    <a:pt x="1246" y="2349"/>
                    <a:pt x="1246" y="2349"/>
                    <a:pt x="1246" y="2349"/>
                  </a:cubicBezTo>
                  <a:cubicBezTo>
                    <a:pt x="1245" y="2350"/>
                    <a:pt x="1245" y="2350"/>
                    <a:pt x="1244" y="2351"/>
                  </a:cubicBezTo>
                  <a:cubicBezTo>
                    <a:pt x="1243" y="2352"/>
                    <a:pt x="1243" y="2353"/>
                    <a:pt x="1242" y="2354"/>
                  </a:cubicBezTo>
                  <a:cubicBezTo>
                    <a:pt x="1241" y="2355"/>
                    <a:pt x="1241" y="2357"/>
                    <a:pt x="1240" y="2358"/>
                  </a:cubicBezTo>
                  <a:cubicBezTo>
                    <a:pt x="1239" y="2359"/>
                    <a:pt x="1239" y="2360"/>
                    <a:pt x="1238" y="2362"/>
                  </a:cubicBezTo>
                  <a:cubicBezTo>
                    <a:pt x="1238" y="2363"/>
                    <a:pt x="1238" y="2364"/>
                    <a:pt x="1237" y="2365"/>
                  </a:cubicBezTo>
                  <a:cubicBezTo>
                    <a:pt x="1237" y="2367"/>
                    <a:pt x="1237" y="2368"/>
                    <a:pt x="1236" y="2369"/>
                  </a:cubicBezTo>
                  <a:cubicBezTo>
                    <a:pt x="1236" y="2370"/>
                    <a:pt x="1236" y="2372"/>
                    <a:pt x="1236" y="2373"/>
                  </a:cubicBezTo>
                  <a:cubicBezTo>
                    <a:pt x="1236" y="2373"/>
                    <a:pt x="1236" y="2374"/>
                    <a:pt x="1236" y="2375"/>
                  </a:cubicBezTo>
                  <a:cubicBezTo>
                    <a:pt x="1236" y="2375"/>
                    <a:pt x="1236" y="2376"/>
                    <a:pt x="1236" y="2376"/>
                  </a:cubicBezTo>
                  <a:cubicBezTo>
                    <a:pt x="1236" y="2377"/>
                    <a:pt x="1236" y="2378"/>
                    <a:pt x="1236" y="2379"/>
                  </a:cubicBezTo>
                  <a:cubicBezTo>
                    <a:pt x="1236" y="2380"/>
                    <a:pt x="1237" y="2380"/>
                    <a:pt x="1237" y="2381"/>
                  </a:cubicBezTo>
                  <a:cubicBezTo>
                    <a:pt x="1237" y="2382"/>
                    <a:pt x="1237" y="2382"/>
                    <a:pt x="1237" y="2382"/>
                  </a:cubicBezTo>
                  <a:cubicBezTo>
                    <a:pt x="1237" y="2383"/>
                    <a:pt x="1237" y="2383"/>
                    <a:pt x="1237" y="2383"/>
                  </a:cubicBezTo>
                  <a:cubicBezTo>
                    <a:pt x="1237" y="2383"/>
                    <a:pt x="1237" y="2383"/>
                    <a:pt x="1238" y="2383"/>
                  </a:cubicBezTo>
                  <a:cubicBezTo>
                    <a:pt x="1238" y="2382"/>
                    <a:pt x="1238" y="2382"/>
                    <a:pt x="1238" y="2381"/>
                  </a:cubicBezTo>
                  <a:cubicBezTo>
                    <a:pt x="1239" y="2381"/>
                    <a:pt x="1239" y="2380"/>
                    <a:pt x="1239" y="2379"/>
                  </a:cubicBezTo>
                  <a:cubicBezTo>
                    <a:pt x="1240" y="2379"/>
                    <a:pt x="1240" y="2378"/>
                    <a:pt x="1241" y="2377"/>
                  </a:cubicBezTo>
                  <a:cubicBezTo>
                    <a:pt x="1241" y="2376"/>
                    <a:pt x="1241" y="2375"/>
                    <a:pt x="1242" y="2374"/>
                  </a:cubicBezTo>
                  <a:cubicBezTo>
                    <a:pt x="1242" y="2373"/>
                    <a:pt x="1243" y="2372"/>
                    <a:pt x="1243" y="2371"/>
                  </a:cubicBezTo>
                  <a:cubicBezTo>
                    <a:pt x="1244" y="2370"/>
                    <a:pt x="1244" y="2369"/>
                    <a:pt x="1245" y="2368"/>
                  </a:cubicBezTo>
                  <a:cubicBezTo>
                    <a:pt x="1245" y="2367"/>
                    <a:pt x="1245" y="2365"/>
                    <a:pt x="1246" y="2364"/>
                  </a:cubicBezTo>
                  <a:cubicBezTo>
                    <a:pt x="1246" y="2364"/>
                    <a:pt x="1246" y="2363"/>
                    <a:pt x="1246" y="2363"/>
                  </a:cubicBezTo>
                  <a:cubicBezTo>
                    <a:pt x="1247" y="2377"/>
                    <a:pt x="1249" y="2391"/>
                    <a:pt x="1254" y="2405"/>
                  </a:cubicBezTo>
                  <a:cubicBezTo>
                    <a:pt x="1254" y="2404"/>
                    <a:pt x="1254" y="2403"/>
                    <a:pt x="1254" y="2402"/>
                  </a:cubicBezTo>
                  <a:cubicBezTo>
                    <a:pt x="1255" y="2403"/>
                    <a:pt x="1255" y="2405"/>
                    <a:pt x="1256" y="2406"/>
                  </a:cubicBezTo>
                  <a:cubicBezTo>
                    <a:pt x="1256" y="2407"/>
                    <a:pt x="1257" y="2409"/>
                    <a:pt x="1257" y="2410"/>
                  </a:cubicBezTo>
                  <a:cubicBezTo>
                    <a:pt x="1258" y="2411"/>
                    <a:pt x="1258" y="2412"/>
                    <a:pt x="1259" y="2413"/>
                  </a:cubicBezTo>
                  <a:cubicBezTo>
                    <a:pt x="1259" y="2415"/>
                    <a:pt x="1261" y="2418"/>
                    <a:pt x="1262" y="2420"/>
                  </a:cubicBezTo>
                  <a:cubicBezTo>
                    <a:pt x="1264" y="2425"/>
                    <a:pt x="1266" y="2429"/>
                    <a:pt x="1268" y="2433"/>
                  </a:cubicBezTo>
                  <a:cubicBezTo>
                    <a:pt x="1268" y="2434"/>
                    <a:pt x="1269" y="2435"/>
                    <a:pt x="1269" y="2436"/>
                  </a:cubicBezTo>
                  <a:cubicBezTo>
                    <a:pt x="1270" y="2437"/>
                    <a:pt x="1270" y="2438"/>
                    <a:pt x="1271" y="2439"/>
                  </a:cubicBezTo>
                  <a:cubicBezTo>
                    <a:pt x="1272" y="2441"/>
                    <a:pt x="1272" y="2443"/>
                    <a:pt x="1273" y="2445"/>
                  </a:cubicBezTo>
                  <a:cubicBezTo>
                    <a:pt x="1273" y="2446"/>
                    <a:pt x="1274" y="2447"/>
                    <a:pt x="1274" y="2448"/>
                  </a:cubicBezTo>
                  <a:cubicBezTo>
                    <a:pt x="1274" y="2448"/>
                    <a:pt x="1275" y="2449"/>
                    <a:pt x="1275" y="2450"/>
                  </a:cubicBezTo>
                  <a:cubicBezTo>
                    <a:pt x="1275" y="2451"/>
                    <a:pt x="1275" y="2451"/>
                    <a:pt x="1276" y="2452"/>
                  </a:cubicBezTo>
                  <a:cubicBezTo>
                    <a:pt x="1276" y="2452"/>
                    <a:pt x="1276" y="2453"/>
                    <a:pt x="1276" y="2454"/>
                  </a:cubicBezTo>
                  <a:cubicBezTo>
                    <a:pt x="1277" y="2455"/>
                    <a:pt x="1277" y="2455"/>
                    <a:pt x="1277" y="2456"/>
                  </a:cubicBezTo>
                  <a:cubicBezTo>
                    <a:pt x="1277" y="2457"/>
                    <a:pt x="1278" y="2457"/>
                    <a:pt x="1278" y="2457"/>
                  </a:cubicBezTo>
                  <a:cubicBezTo>
                    <a:pt x="1278" y="2457"/>
                    <a:pt x="1278" y="2457"/>
                    <a:pt x="1278" y="2456"/>
                  </a:cubicBezTo>
                  <a:cubicBezTo>
                    <a:pt x="1278" y="2455"/>
                    <a:pt x="1278" y="2454"/>
                    <a:pt x="1278" y="2453"/>
                  </a:cubicBezTo>
                  <a:cubicBezTo>
                    <a:pt x="1278" y="2453"/>
                    <a:pt x="1278" y="2452"/>
                    <a:pt x="1278" y="2451"/>
                  </a:cubicBezTo>
                  <a:cubicBezTo>
                    <a:pt x="1278" y="2451"/>
                    <a:pt x="1278" y="2450"/>
                    <a:pt x="1278" y="2449"/>
                  </a:cubicBezTo>
                  <a:cubicBezTo>
                    <a:pt x="1278" y="2448"/>
                    <a:pt x="1278" y="2448"/>
                    <a:pt x="1278" y="2447"/>
                  </a:cubicBezTo>
                  <a:cubicBezTo>
                    <a:pt x="1278" y="2446"/>
                    <a:pt x="1278" y="2445"/>
                    <a:pt x="1277" y="2444"/>
                  </a:cubicBezTo>
                  <a:cubicBezTo>
                    <a:pt x="1277" y="2443"/>
                    <a:pt x="1277" y="2442"/>
                    <a:pt x="1277" y="2441"/>
                  </a:cubicBezTo>
                  <a:cubicBezTo>
                    <a:pt x="1277" y="2440"/>
                    <a:pt x="1277" y="2439"/>
                    <a:pt x="1276" y="2438"/>
                  </a:cubicBezTo>
                  <a:cubicBezTo>
                    <a:pt x="1276" y="2436"/>
                    <a:pt x="1276" y="2435"/>
                    <a:pt x="1275" y="2434"/>
                  </a:cubicBezTo>
                  <a:cubicBezTo>
                    <a:pt x="1275" y="2433"/>
                    <a:pt x="1275" y="2432"/>
                    <a:pt x="1274" y="2431"/>
                  </a:cubicBezTo>
                  <a:cubicBezTo>
                    <a:pt x="1274" y="2428"/>
                    <a:pt x="1273" y="2426"/>
                    <a:pt x="1272" y="2424"/>
                  </a:cubicBezTo>
                  <a:cubicBezTo>
                    <a:pt x="1271" y="2421"/>
                    <a:pt x="1270" y="2419"/>
                    <a:pt x="1269" y="2417"/>
                  </a:cubicBezTo>
                  <a:cubicBezTo>
                    <a:pt x="1268" y="2414"/>
                    <a:pt x="1267" y="2412"/>
                    <a:pt x="1265" y="2410"/>
                  </a:cubicBezTo>
                  <a:cubicBezTo>
                    <a:pt x="1265" y="2409"/>
                    <a:pt x="1264" y="2408"/>
                    <a:pt x="1264" y="2407"/>
                  </a:cubicBezTo>
                  <a:cubicBezTo>
                    <a:pt x="1263" y="2406"/>
                    <a:pt x="1263" y="2404"/>
                    <a:pt x="1262" y="2403"/>
                  </a:cubicBezTo>
                  <a:cubicBezTo>
                    <a:pt x="1261" y="2401"/>
                    <a:pt x="1260" y="2399"/>
                    <a:pt x="1259" y="2397"/>
                  </a:cubicBezTo>
                  <a:cubicBezTo>
                    <a:pt x="1258" y="2395"/>
                    <a:pt x="1257" y="2394"/>
                    <a:pt x="1256" y="2392"/>
                  </a:cubicBezTo>
                  <a:cubicBezTo>
                    <a:pt x="1256" y="2391"/>
                    <a:pt x="1255" y="2391"/>
                    <a:pt x="1255" y="2390"/>
                  </a:cubicBezTo>
                  <a:cubicBezTo>
                    <a:pt x="1258" y="2357"/>
                    <a:pt x="1260" y="2330"/>
                    <a:pt x="1257" y="2304"/>
                  </a:cubicBezTo>
                  <a:cubicBezTo>
                    <a:pt x="1259" y="2307"/>
                    <a:pt x="1260" y="2310"/>
                    <a:pt x="1262" y="2313"/>
                  </a:cubicBezTo>
                  <a:cubicBezTo>
                    <a:pt x="1263" y="2316"/>
                    <a:pt x="1265" y="2319"/>
                    <a:pt x="1266" y="2322"/>
                  </a:cubicBezTo>
                  <a:cubicBezTo>
                    <a:pt x="1268" y="2325"/>
                    <a:pt x="1270" y="2329"/>
                    <a:pt x="1271" y="2332"/>
                  </a:cubicBezTo>
                  <a:cubicBezTo>
                    <a:pt x="1273" y="2335"/>
                    <a:pt x="1274" y="2339"/>
                    <a:pt x="1276" y="2342"/>
                  </a:cubicBezTo>
                  <a:cubicBezTo>
                    <a:pt x="1277" y="2345"/>
                    <a:pt x="1278" y="2349"/>
                    <a:pt x="1280" y="2352"/>
                  </a:cubicBezTo>
                  <a:cubicBezTo>
                    <a:pt x="1281" y="2355"/>
                    <a:pt x="1282" y="2358"/>
                    <a:pt x="1283" y="2361"/>
                  </a:cubicBezTo>
                  <a:cubicBezTo>
                    <a:pt x="1284" y="2364"/>
                    <a:pt x="1285" y="2367"/>
                    <a:pt x="1286" y="2369"/>
                  </a:cubicBezTo>
                  <a:cubicBezTo>
                    <a:pt x="1286" y="2371"/>
                    <a:pt x="1286" y="2372"/>
                    <a:pt x="1287" y="2373"/>
                  </a:cubicBezTo>
                  <a:cubicBezTo>
                    <a:pt x="1287" y="2374"/>
                    <a:pt x="1287" y="2376"/>
                    <a:pt x="1287" y="2377"/>
                  </a:cubicBezTo>
                  <a:cubicBezTo>
                    <a:pt x="1288" y="2378"/>
                    <a:pt x="1288" y="2379"/>
                    <a:pt x="1288" y="2380"/>
                  </a:cubicBezTo>
                  <a:cubicBezTo>
                    <a:pt x="1288" y="2381"/>
                    <a:pt x="1289" y="2382"/>
                    <a:pt x="1289" y="2382"/>
                  </a:cubicBezTo>
                  <a:cubicBezTo>
                    <a:pt x="1289" y="2384"/>
                    <a:pt x="1289" y="2385"/>
                    <a:pt x="1289" y="2386"/>
                  </a:cubicBezTo>
                  <a:cubicBezTo>
                    <a:pt x="1290" y="2387"/>
                    <a:pt x="1290" y="2387"/>
                    <a:pt x="1290" y="2387"/>
                  </a:cubicBezTo>
                  <a:cubicBezTo>
                    <a:pt x="1290" y="2387"/>
                    <a:pt x="1290" y="2387"/>
                    <a:pt x="1290" y="2386"/>
                  </a:cubicBezTo>
                  <a:cubicBezTo>
                    <a:pt x="1290" y="2385"/>
                    <a:pt x="1290" y="2384"/>
                    <a:pt x="1290" y="2382"/>
                  </a:cubicBezTo>
                  <a:cubicBezTo>
                    <a:pt x="1290" y="2381"/>
                    <a:pt x="1290" y="2380"/>
                    <a:pt x="1290" y="2379"/>
                  </a:cubicBezTo>
                  <a:cubicBezTo>
                    <a:pt x="1290" y="2378"/>
                    <a:pt x="1290" y="2377"/>
                    <a:pt x="1291" y="2376"/>
                  </a:cubicBezTo>
                  <a:cubicBezTo>
                    <a:pt x="1291" y="2375"/>
                    <a:pt x="1290" y="2374"/>
                    <a:pt x="1290" y="2373"/>
                  </a:cubicBezTo>
                  <a:cubicBezTo>
                    <a:pt x="1290" y="2371"/>
                    <a:pt x="1290" y="2370"/>
                    <a:pt x="1290" y="2369"/>
                  </a:cubicBezTo>
                  <a:cubicBezTo>
                    <a:pt x="1290" y="2367"/>
                    <a:pt x="1290" y="2366"/>
                    <a:pt x="1290" y="2364"/>
                  </a:cubicBezTo>
                  <a:cubicBezTo>
                    <a:pt x="1289" y="2363"/>
                    <a:pt x="1289" y="2361"/>
                    <a:pt x="1289" y="2359"/>
                  </a:cubicBezTo>
                  <a:cubicBezTo>
                    <a:pt x="1288" y="2356"/>
                    <a:pt x="1287" y="2353"/>
                    <a:pt x="1286" y="2349"/>
                  </a:cubicBezTo>
                  <a:cubicBezTo>
                    <a:pt x="1286" y="2348"/>
                    <a:pt x="1285" y="2346"/>
                    <a:pt x="1285" y="2344"/>
                  </a:cubicBezTo>
                  <a:cubicBezTo>
                    <a:pt x="1284" y="2343"/>
                    <a:pt x="1283" y="2341"/>
                    <a:pt x="1283" y="2339"/>
                  </a:cubicBezTo>
                  <a:cubicBezTo>
                    <a:pt x="1281" y="2336"/>
                    <a:pt x="1280" y="2332"/>
                    <a:pt x="1278" y="2329"/>
                  </a:cubicBezTo>
                  <a:cubicBezTo>
                    <a:pt x="1277" y="2325"/>
                    <a:pt x="1275" y="2322"/>
                    <a:pt x="1273" y="2319"/>
                  </a:cubicBezTo>
                  <a:cubicBezTo>
                    <a:pt x="1272" y="2317"/>
                    <a:pt x="1271" y="2315"/>
                    <a:pt x="1270" y="2314"/>
                  </a:cubicBezTo>
                  <a:cubicBezTo>
                    <a:pt x="1269" y="2312"/>
                    <a:pt x="1269" y="2311"/>
                    <a:pt x="1268" y="2309"/>
                  </a:cubicBezTo>
                  <a:cubicBezTo>
                    <a:pt x="1264" y="2303"/>
                    <a:pt x="1260" y="2298"/>
                    <a:pt x="1257" y="2293"/>
                  </a:cubicBezTo>
                  <a:cubicBezTo>
                    <a:pt x="1257" y="2292"/>
                    <a:pt x="1256" y="2291"/>
                    <a:pt x="1255" y="2290"/>
                  </a:cubicBezTo>
                  <a:cubicBezTo>
                    <a:pt x="1254" y="2282"/>
                    <a:pt x="1251" y="2274"/>
                    <a:pt x="1249" y="2265"/>
                  </a:cubicBezTo>
                  <a:cubicBezTo>
                    <a:pt x="1249" y="2265"/>
                    <a:pt x="1249" y="2265"/>
                    <a:pt x="1249" y="2266"/>
                  </a:cubicBezTo>
                  <a:cubicBezTo>
                    <a:pt x="1251" y="2268"/>
                    <a:pt x="1254" y="2271"/>
                    <a:pt x="1257" y="2274"/>
                  </a:cubicBezTo>
                  <a:cubicBezTo>
                    <a:pt x="1258" y="2276"/>
                    <a:pt x="1260" y="2277"/>
                    <a:pt x="1261" y="2279"/>
                  </a:cubicBezTo>
                  <a:cubicBezTo>
                    <a:pt x="1263" y="2280"/>
                    <a:pt x="1264" y="2282"/>
                    <a:pt x="1266" y="2283"/>
                  </a:cubicBezTo>
                  <a:cubicBezTo>
                    <a:pt x="1269" y="2286"/>
                    <a:pt x="1272" y="2289"/>
                    <a:pt x="1276" y="2292"/>
                  </a:cubicBezTo>
                  <a:cubicBezTo>
                    <a:pt x="1279" y="2295"/>
                    <a:pt x="1282" y="2298"/>
                    <a:pt x="1285" y="2301"/>
                  </a:cubicBezTo>
                  <a:cubicBezTo>
                    <a:pt x="1289" y="2303"/>
                    <a:pt x="1292" y="2306"/>
                    <a:pt x="1295" y="2309"/>
                  </a:cubicBezTo>
                  <a:cubicBezTo>
                    <a:pt x="1298" y="2311"/>
                    <a:pt x="1301" y="2314"/>
                    <a:pt x="1305" y="2316"/>
                  </a:cubicBezTo>
                  <a:cubicBezTo>
                    <a:pt x="1308" y="2318"/>
                    <a:pt x="1310" y="2320"/>
                    <a:pt x="1313" y="2322"/>
                  </a:cubicBezTo>
                  <a:cubicBezTo>
                    <a:pt x="1316" y="2324"/>
                    <a:pt x="1318" y="2326"/>
                    <a:pt x="1320" y="2328"/>
                  </a:cubicBezTo>
                  <a:cubicBezTo>
                    <a:pt x="1322" y="2329"/>
                    <a:pt x="1324" y="2331"/>
                    <a:pt x="1325" y="2332"/>
                  </a:cubicBezTo>
                  <a:cubicBezTo>
                    <a:pt x="1326" y="2334"/>
                    <a:pt x="1327" y="2335"/>
                    <a:pt x="1328" y="2336"/>
                  </a:cubicBezTo>
                  <a:cubicBezTo>
                    <a:pt x="1328" y="2336"/>
                    <a:pt x="1329" y="2337"/>
                    <a:pt x="1329" y="2337"/>
                  </a:cubicBezTo>
                  <a:cubicBezTo>
                    <a:pt x="1329" y="2337"/>
                    <a:pt x="1329" y="2336"/>
                    <a:pt x="1328" y="2335"/>
                  </a:cubicBezTo>
                  <a:cubicBezTo>
                    <a:pt x="1328" y="2334"/>
                    <a:pt x="1327" y="2333"/>
                    <a:pt x="1326" y="2331"/>
                  </a:cubicBezTo>
                  <a:cubicBezTo>
                    <a:pt x="1325" y="2330"/>
                    <a:pt x="1324" y="2328"/>
                    <a:pt x="1322" y="2326"/>
                  </a:cubicBezTo>
                  <a:cubicBezTo>
                    <a:pt x="1320" y="2323"/>
                    <a:pt x="1318" y="2321"/>
                    <a:pt x="1316" y="2319"/>
                  </a:cubicBezTo>
                  <a:cubicBezTo>
                    <a:pt x="1314" y="2316"/>
                    <a:pt x="1311" y="2314"/>
                    <a:pt x="1308" y="2311"/>
                  </a:cubicBezTo>
                  <a:cubicBezTo>
                    <a:pt x="1306" y="2309"/>
                    <a:pt x="1303" y="2306"/>
                    <a:pt x="1300" y="2303"/>
                  </a:cubicBezTo>
                  <a:cubicBezTo>
                    <a:pt x="1298" y="2302"/>
                    <a:pt x="1297" y="2301"/>
                    <a:pt x="1295" y="2299"/>
                  </a:cubicBezTo>
                  <a:cubicBezTo>
                    <a:pt x="1294" y="2298"/>
                    <a:pt x="1292" y="2296"/>
                    <a:pt x="1290" y="2295"/>
                  </a:cubicBezTo>
                  <a:cubicBezTo>
                    <a:pt x="1287" y="2292"/>
                    <a:pt x="1284" y="2289"/>
                    <a:pt x="1281" y="2286"/>
                  </a:cubicBezTo>
                  <a:cubicBezTo>
                    <a:pt x="1278" y="2283"/>
                    <a:pt x="1274" y="2280"/>
                    <a:pt x="1271" y="2277"/>
                  </a:cubicBezTo>
                  <a:cubicBezTo>
                    <a:pt x="1270" y="2276"/>
                    <a:pt x="1268" y="2275"/>
                    <a:pt x="1266" y="2273"/>
                  </a:cubicBezTo>
                  <a:cubicBezTo>
                    <a:pt x="1265" y="2272"/>
                    <a:pt x="1263" y="2270"/>
                    <a:pt x="1262" y="2269"/>
                  </a:cubicBezTo>
                  <a:cubicBezTo>
                    <a:pt x="1259" y="2266"/>
                    <a:pt x="1256" y="2264"/>
                    <a:pt x="1253" y="2261"/>
                  </a:cubicBezTo>
                  <a:cubicBezTo>
                    <a:pt x="1250" y="2259"/>
                    <a:pt x="1247" y="2257"/>
                    <a:pt x="1245" y="2254"/>
                  </a:cubicBezTo>
                  <a:cubicBezTo>
                    <a:pt x="1245" y="2254"/>
                    <a:pt x="1244" y="2254"/>
                    <a:pt x="1244" y="2254"/>
                  </a:cubicBezTo>
                  <a:cubicBezTo>
                    <a:pt x="1238" y="2238"/>
                    <a:pt x="1229" y="2222"/>
                    <a:pt x="1217" y="2204"/>
                  </a:cubicBezTo>
                  <a:cubicBezTo>
                    <a:pt x="1206" y="2188"/>
                    <a:pt x="1196" y="2172"/>
                    <a:pt x="1188" y="2156"/>
                  </a:cubicBezTo>
                  <a:cubicBezTo>
                    <a:pt x="1189" y="2158"/>
                    <a:pt x="1190" y="2159"/>
                    <a:pt x="1191" y="2160"/>
                  </a:cubicBezTo>
                  <a:cubicBezTo>
                    <a:pt x="1193" y="2162"/>
                    <a:pt x="1194" y="2163"/>
                    <a:pt x="1196" y="2165"/>
                  </a:cubicBezTo>
                  <a:cubicBezTo>
                    <a:pt x="1198" y="2166"/>
                    <a:pt x="1200" y="2168"/>
                    <a:pt x="1201" y="2170"/>
                  </a:cubicBezTo>
                  <a:cubicBezTo>
                    <a:pt x="1205" y="2173"/>
                    <a:pt x="1209" y="2176"/>
                    <a:pt x="1213" y="2179"/>
                  </a:cubicBezTo>
                  <a:cubicBezTo>
                    <a:pt x="1214" y="2181"/>
                    <a:pt x="1216" y="2182"/>
                    <a:pt x="1218" y="2184"/>
                  </a:cubicBezTo>
                  <a:cubicBezTo>
                    <a:pt x="1220" y="2185"/>
                    <a:pt x="1222" y="2186"/>
                    <a:pt x="1224" y="2188"/>
                  </a:cubicBezTo>
                  <a:cubicBezTo>
                    <a:pt x="1228" y="2190"/>
                    <a:pt x="1232" y="2193"/>
                    <a:pt x="1236" y="2195"/>
                  </a:cubicBezTo>
                  <a:cubicBezTo>
                    <a:pt x="1239" y="2197"/>
                    <a:pt x="1241" y="2198"/>
                    <a:pt x="1243" y="2199"/>
                  </a:cubicBezTo>
                  <a:cubicBezTo>
                    <a:pt x="1244" y="2200"/>
                    <a:pt x="1244" y="2200"/>
                    <a:pt x="1244" y="2200"/>
                  </a:cubicBezTo>
                  <a:cubicBezTo>
                    <a:pt x="1244" y="2201"/>
                    <a:pt x="1245" y="2202"/>
                    <a:pt x="1245" y="2202"/>
                  </a:cubicBezTo>
                  <a:cubicBezTo>
                    <a:pt x="1246" y="2203"/>
                    <a:pt x="1246" y="2204"/>
                    <a:pt x="1247" y="2205"/>
                  </a:cubicBezTo>
                  <a:cubicBezTo>
                    <a:pt x="1247" y="2205"/>
                    <a:pt x="1247" y="2206"/>
                    <a:pt x="1248" y="2207"/>
                  </a:cubicBezTo>
                  <a:cubicBezTo>
                    <a:pt x="1248" y="2208"/>
                    <a:pt x="1248" y="2208"/>
                    <a:pt x="1248" y="2208"/>
                  </a:cubicBezTo>
                  <a:cubicBezTo>
                    <a:pt x="1249" y="2209"/>
                    <a:pt x="1249" y="2209"/>
                    <a:pt x="1249" y="2210"/>
                  </a:cubicBezTo>
                  <a:cubicBezTo>
                    <a:pt x="1250" y="2212"/>
                    <a:pt x="1251" y="2214"/>
                    <a:pt x="1251" y="2216"/>
                  </a:cubicBezTo>
                  <a:cubicBezTo>
                    <a:pt x="1252" y="2218"/>
                    <a:pt x="1253" y="2220"/>
                    <a:pt x="1254" y="2222"/>
                  </a:cubicBezTo>
                  <a:cubicBezTo>
                    <a:pt x="1255" y="2225"/>
                    <a:pt x="1255" y="2227"/>
                    <a:pt x="1256" y="2229"/>
                  </a:cubicBezTo>
                  <a:cubicBezTo>
                    <a:pt x="1257" y="2232"/>
                    <a:pt x="1258" y="2234"/>
                    <a:pt x="1259" y="2236"/>
                  </a:cubicBezTo>
                  <a:cubicBezTo>
                    <a:pt x="1259" y="2237"/>
                    <a:pt x="1260" y="2239"/>
                    <a:pt x="1260" y="2240"/>
                  </a:cubicBezTo>
                  <a:cubicBezTo>
                    <a:pt x="1261" y="2241"/>
                    <a:pt x="1261" y="2242"/>
                    <a:pt x="1262" y="2243"/>
                  </a:cubicBezTo>
                  <a:cubicBezTo>
                    <a:pt x="1263" y="2245"/>
                    <a:pt x="1264" y="2247"/>
                    <a:pt x="1266" y="2249"/>
                  </a:cubicBezTo>
                  <a:cubicBezTo>
                    <a:pt x="1267" y="2251"/>
                    <a:pt x="1268" y="2252"/>
                    <a:pt x="1270" y="2254"/>
                  </a:cubicBezTo>
                  <a:cubicBezTo>
                    <a:pt x="1270" y="2255"/>
                    <a:pt x="1271" y="2255"/>
                    <a:pt x="1272" y="2256"/>
                  </a:cubicBezTo>
                  <a:cubicBezTo>
                    <a:pt x="1272" y="2256"/>
                    <a:pt x="1273" y="2257"/>
                    <a:pt x="1273" y="2258"/>
                  </a:cubicBezTo>
                  <a:cubicBezTo>
                    <a:pt x="1274" y="2258"/>
                    <a:pt x="1275" y="2258"/>
                    <a:pt x="1275" y="2259"/>
                  </a:cubicBezTo>
                  <a:cubicBezTo>
                    <a:pt x="1276" y="2259"/>
                    <a:pt x="1276" y="2260"/>
                    <a:pt x="1277" y="2260"/>
                  </a:cubicBezTo>
                  <a:cubicBezTo>
                    <a:pt x="1278" y="2260"/>
                    <a:pt x="1279" y="2261"/>
                    <a:pt x="1279" y="2261"/>
                  </a:cubicBezTo>
                  <a:cubicBezTo>
                    <a:pt x="1280" y="2261"/>
                    <a:pt x="1280" y="2261"/>
                    <a:pt x="1280" y="2261"/>
                  </a:cubicBezTo>
                  <a:cubicBezTo>
                    <a:pt x="1280" y="2261"/>
                    <a:pt x="1280" y="2261"/>
                    <a:pt x="1280" y="2261"/>
                  </a:cubicBezTo>
                  <a:cubicBezTo>
                    <a:pt x="1279" y="2260"/>
                    <a:pt x="1279" y="2259"/>
                    <a:pt x="1278" y="2259"/>
                  </a:cubicBezTo>
                  <a:cubicBezTo>
                    <a:pt x="1278" y="2258"/>
                    <a:pt x="1277" y="2258"/>
                    <a:pt x="1277" y="2257"/>
                  </a:cubicBezTo>
                  <a:cubicBezTo>
                    <a:pt x="1277" y="2257"/>
                    <a:pt x="1276" y="2256"/>
                    <a:pt x="1276" y="2255"/>
                  </a:cubicBezTo>
                  <a:cubicBezTo>
                    <a:pt x="1275" y="2255"/>
                    <a:pt x="1275" y="2254"/>
                    <a:pt x="1274" y="2253"/>
                  </a:cubicBezTo>
                  <a:cubicBezTo>
                    <a:pt x="1274" y="2253"/>
                    <a:pt x="1274" y="2252"/>
                    <a:pt x="1273" y="2251"/>
                  </a:cubicBezTo>
                  <a:cubicBezTo>
                    <a:pt x="1273" y="2250"/>
                    <a:pt x="1272" y="2250"/>
                    <a:pt x="1272" y="2249"/>
                  </a:cubicBezTo>
                  <a:cubicBezTo>
                    <a:pt x="1272" y="2248"/>
                    <a:pt x="1272" y="2248"/>
                    <a:pt x="1271" y="2247"/>
                  </a:cubicBezTo>
                  <a:cubicBezTo>
                    <a:pt x="1271" y="2247"/>
                    <a:pt x="1271" y="2247"/>
                    <a:pt x="1271" y="2246"/>
                  </a:cubicBezTo>
                  <a:cubicBezTo>
                    <a:pt x="1270" y="2244"/>
                    <a:pt x="1269" y="2242"/>
                    <a:pt x="1268" y="2240"/>
                  </a:cubicBezTo>
                  <a:cubicBezTo>
                    <a:pt x="1268" y="2238"/>
                    <a:pt x="1267" y="2236"/>
                    <a:pt x="1266" y="2233"/>
                  </a:cubicBezTo>
                  <a:cubicBezTo>
                    <a:pt x="1265" y="2231"/>
                    <a:pt x="1264" y="2229"/>
                    <a:pt x="1264" y="2227"/>
                  </a:cubicBezTo>
                  <a:cubicBezTo>
                    <a:pt x="1263" y="2224"/>
                    <a:pt x="1262" y="2222"/>
                    <a:pt x="1261" y="2220"/>
                  </a:cubicBezTo>
                  <a:cubicBezTo>
                    <a:pt x="1260" y="2218"/>
                    <a:pt x="1260" y="2217"/>
                    <a:pt x="1259" y="2216"/>
                  </a:cubicBezTo>
                  <a:cubicBezTo>
                    <a:pt x="1259" y="2216"/>
                    <a:pt x="1259" y="2215"/>
                    <a:pt x="1259" y="2215"/>
                  </a:cubicBezTo>
                  <a:cubicBezTo>
                    <a:pt x="1258" y="2214"/>
                    <a:pt x="1258" y="2213"/>
                    <a:pt x="1258" y="2213"/>
                  </a:cubicBezTo>
                  <a:cubicBezTo>
                    <a:pt x="1257" y="2211"/>
                    <a:pt x="1255" y="2209"/>
                    <a:pt x="1254" y="2207"/>
                  </a:cubicBezTo>
                  <a:cubicBezTo>
                    <a:pt x="1254" y="2206"/>
                    <a:pt x="1253" y="2205"/>
                    <a:pt x="1253" y="2205"/>
                  </a:cubicBezTo>
                  <a:cubicBezTo>
                    <a:pt x="1254" y="2206"/>
                    <a:pt x="1256" y="2207"/>
                    <a:pt x="1257" y="2208"/>
                  </a:cubicBezTo>
                  <a:cubicBezTo>
                    <a:pt x="1260" y="2210"/>
                    <a:pt x="1263" y="2211"/>
                    <a:pt x="1266" y="2213"/>
                  </a:cubicBezTo>
                  <a:cubicBezTo>
                    <a:pt x="1268" y="2215"/>
                    <a:pt x="1270" y="2216"/>
                    <a:pt x="1272" y="2218"/>
                  </a:cubicBezTo>
                  <a:cubicBezTo>
                    <a:pt x="1272" y="2218"/>
                    <a:pt x="1273" y="2219"/>
                    <a:pt x="1274" y="2219"/>
                  </a:cubicBezTo>
                  <a:cubicBezTo>
                    <a:pt x="1274" y="2220"/>
                    <a:pt x="1275" y="2220"/>
                    <a:pt x="1275" y="2221"/>
                  </a:cubicBezTo>
                  <a:cubicBezTo>
                    <a:pt x="1276" y="2222"/>
                    <a:pt x="1277" y="2222"/>
                    <a:pt x="1277" y="2222"/>
                  </a:cubicBezTo>
                  <a:cubicBezTo>
                    <a:pt x="1277" y="2222"/>
                    <a:pt x="1276" y="2221"/>
                    <a:pt x="1276" y="2221"/>
                  </a:cubicBezTo>
                  <a:cubicBezTo>
                    <a:pt x="1275" y="2220"/>
                    <a:pt x="1275" y="2219"/>
                    <a:pt x="1274" y="2219"/>
                  </a:cubicBezTo>
                  <a:cubicBezTo>
                    <a:pt x="1274" y="2218"/>
                    <a:pt x="1273" y="2217"/>
                    <a:pt x="1273" y="2217"/>
                  </a:cubicBezTo>
                  <a:cubicBezTo>
                    <a:pt x="1272" y="2216"/>
                    <a:pt x="1271" y="2215"/>
                    <a:pt x="1270" y="2214"/>
                  </a:cubicBezTo>
                  <a:cubicBezTo>
                    <a:pt x="1270" y="2213"/>
                    <a:pt x="1269" y="2212"/>
                    <a:pt x="1268" y="2211"/>
                  </a:cubicBezTo>
                  <a:cubicBezTo>
                    <a:pt x="1265" y="2209"/>
                    <a:pt x="1263" y="2206"/>
                    <a:pt x="1260" y="2204"/>
                  </a:cubicBezTo>
                  <a:cubicBezTo>
                    <a:pt x="1257" y="2202"/>
                    <a:pt x="1254" y="2199"/>
                    <a:pt x="1251" y="2197"/>
                  </a:cubicBezTo>
                  <a:cubicBezTo>
                    <a:pt x="1247" y="2194"/>
                    <a:pt x="1244" y="2192"/>
                    <a:pt x="1240" y="2189"/>
                  </a:cubicBezTo>
                  <a:cubicBezTo>
                    <a:pt x="1238" y="2188"/>
                    <a:pt x="1236" y="2187"/>
                    <a:pt x="1234" y="2185"/>
                  </a:cubicBezTo>
                  <a:cubicBezTo>
                    <a:pt x="1234" y="2185"/>
                    <a:pt x="1233" y="2185"/>
                    <a:pt x="1233" y="2184"/>
                  </a:cubicBezTo>
                  <a:cubicBezTo>
                    <a:pt x="1232" y="2184"/>
                    <a:pt x="1232" y="2184"/>
                    <a:pt x="1232" y="2184"/>
                  </a:cubicBezTo>
                  <a:cubicBezTo>
                    <a:pt x="1232" y="2183"/>
                    <a:pt x="1232" y="2183"/>
                    <a:pt x="1232" y="2183"/>
                  </a:cubicBezTo>
                  <a:cubicBezTo>
                    <a:pt x="1231" y="2183"/>
                    <a:pt x="1230" y="2182"/>
                    <a:pt x="1229" y="2181"/>
                  </a:cubicBezTo>
                  <a:cubicBezTo>
                    <a:pt x="1227" y="2180"/>
                    <a:pt x="1225" y="2179"/>
                    <a:pt x="1223" y="2177"/>
                  </a:cubicBezTo>
                  <a:cubicBezTo>
                    <a:pt x="1221" y="2176"/>
                    <a:pt x="1219" y="2174"/>
                    <a:pt x="1217" y="2173"/>
                  </a:cubicBezTo>
                  <a:cubicBezTo>
                    <a:pt x="1216" y="2171"/>
                    <a:pt x="1214" y="2170"/>
                    <a:pt x="1212" y="2168"/>
                  </a:cubicBezTo>
                  <a:cubicBezTo>
                    <a:pt x="1211" y="2168"/>
                    <a:pt x="1210" y="2167"/>
                    <a:pt x="1209" y="2166"/>
                  </a:cubicBezTo>
                  <a:cubicBezTo>
                    <a:pt x="1208" y="2165"/>
                    <a:pt x="1207" y="2165"/>
                    <a:pt x="1206" y="2164"/>
                  </a:cubicBezTo>
                  <a:cubicBezTo>
                    <a:pt x="1205" y="2162"/>
                    <a:pt x="1203" y="2161"/>
                    <a:pt x="1201" y="2159"/>
                  </a:cubicBezTo>
                  <a:cubicBezTo>
                    <a:pt x="1199" y="2158"/>
                    <a:pt x="1198" y="2156"/>
                    <a:pt x="1196" y="2155"/>
                  </a:cubicBezTo>
                  <a:cubicBezTo>
                    <a:pt x="1194" y="2153"/>
                    <a:pt x="1193" y="2152"/>
                    <a:pt x="1191" y="2150"/>
                  </a:cubicBezTo>
                  <a:cubicBezTo>
                    <a:pt x="1190" y="2149"/>
                    <a:pt x="1188" y="2148"/>
                    <a:pt x="1187" y="2146"/>
                  </a:cubicBezTo>
                  <a:cubicBezTo>
                    <a:pt x="1185" y="2145"/>
                    <a:pt x="1184" y="2143"/>
                    <a:pt x="1182" y="2142"/>
                  </a:cubicBezTo>
                  <a:cubicBezTo>
                    <a:pt x="1181" y="2141"/>
                    <a:pt x="1180" y="2140"/>
                    <a:pt x="1179" y="2139"/>
                  </a:cubicBezTo>
                  <a:cubicBezTo>
                    <a:pt x="1174" y="2129"/>
                    <a:pt x="1170" y="2118"/>
                    <a:pt x="1166" y="2109"/>
                  </a:cubicBezTo>
                  <a:cubicBezTo>
                    <a:pt x="1168" y="2110"/>
                    <a:pt x="1169" y="2111"/>
                    <a:pt x="1171" y="2111"/>
                  </a:cubicBezTo>
                  <a:cubicBezTo>
                    <a:pt x="1173" y="2112"/>
                    <a:pt x="1174" y="2113"/>
                    <a:pt x="1176" y="2114"/>
                  </a:cubicBezTo>
                  <a:cubicBezTo>
                    <a:pt x="1180" y="2116"/>
                    <a:pt x="1185" y="2117"/>
                    <a:pt x="1189" y="2118"/>
                  </a:cubicBezTo>
                  <a:cubicBezTo>
                    <a:pt x="1191" y="2119"/>
                    <a:pt x="1193" y="2119"/>
                    <a:pt x="1196" y="2120"/>
                  </a:cubicBezTo>
                  <a:cubicBezTo>
                    <a:pt x="1198" y="2121"/>
                    <a:pt x="1200" y="2121"/>
                    <a:pt x="1202" y="2122"/>
                  </a:cubicBezTo>
                  <a:cubicBezTo>
                    <a:pt x="1203" y="2122"/>
                    <a:pt x="1204" y="2123"/>
                    <a:pt x="1205" y="2123"/>
                  </a:cubicBezTo>
                  <a:cubicBezTo>
                    <a:pt x="1207" y="2123"/>
                    <a:pt x="1208" y="2124"/>
                    <a:pt x="1209" y="2124"/>
                  </a:cubicBezTo>
                  <a:cubicBezTo>
                    <a:pt x="1210" y="2125"/>
                    <a:pt x="1211" y="2125"/>
                    <a:pt x="1212" y="2125"/>
                  </a:cubicBezTo>
                  <a:cubicBezTo>
                    <a:pt x="1213" y="2126"/>
                    <a:pt x="1214" y="2126"/>
                    <a:pt x="1215" y="2127"/>
                  </a:cubicBezTo>
                  <a:cubicBezTo>
                    <a:pt x="1219" y="2129"/>
                    <a:pt x="1223" y="2131"/>
                    <a:pt x="1227" y="2133"/>
                  </a:cubicBezTo>
                  <a:cubicBezTo>
                    <a:pt x="1228" y="2134"/>
                    <a:pt x="1229" y="2134"/>
                    <a:pt x="1230" y="2135"/>
                  </a:cubicBezTo>
                  <a:cubicBezTo>
                    <a:pt x="1231" y="2136"/>
                    <a:pt x="1232" y="2136"/>
                    <a:pt x="1233" y="2137"/>
                  </a:cubicBezTo>
                  <a:cubicBezTo>
                    <a:pt x="1235" y="2138"/>
                    <a:pt x="1237" y="2139"/>
                    <a:pt x="1239" y="2141"/>
                  </a:cubicBezTo>
                  <a:cubicBezTo>
                    <a:pt x="1240" y="2141"/>
                    <a:pt x="1240" y="2142"/>
                    <a:pt x="1241" y="2143"/>
                  </a:cubicBezTo>
                  <a:cubicBezTo>
                    <a:pt x="1242" y="2143"/>
                    <a:pt x="1243" y="2144"/>
                    <a:pt x="1244" y="2145"/>
                  </a:cubicBezTo>
                  <a:cubicBezTo>
                    <a:pt x="1246" y="2146"/>
                    <a:pt x="1247" y="2147"/>
                    <a:pt x="1249" y="2149"/>
                  </a:cubicBezTo>
                  <a:cubicBezTo>
                    <a:pt x="1252" y="2151"/>
                    <a:pt x="1254" y="2154"/>
                    <a:pt x="1257" y="2156"/>
                  </a:cubicBezTo>
                  <a:cubicBezTo>
                    <a:pt x="1257" y="2157"/>
                    <a:pt x="1257" y="2157"/>
                    <a:pt x="1258" y="2157"/>
                  </a:cubicBezTo>
                  <a:cubicBezTo>
                    <a:pt x="1258" y="2158"/>
                    <a:pt x="1258" y="2158"/>
                    <a:pt x="1259" y="2158"/>
                  </a:cubicBezTo>
                  <a:cubicBezTo>
                    <a:pt x="1259" y="2159"/>
                    <a:pt x="1260" y="2160"/>
                    <a:pt x="1260" y="2160"/>
                  </a:cubicBezTo>
                  <a:cubicBezTo>
                    <a:pt x="1261" y="2161"/>
                    <a:pt x="1262" y="2162"/>
                    <a:pt x="1263" y="2164"/>
                  </a:cubicBezTo>
                  <a:cubicBezTo>
                    <a:pt x="1265" y="2166"/>
                    <a:pt x="1267" y="2168"/>
                    <a:pt x="1268" y="2169"/>
                  </a:cubicBezTo>
                  <a:cubicBezTo>
                    <a:pt x="1269" y="2171"/>
                    <a:pt x="1270" y="2172"/>
                    <a:pt x="1271" y="2173"/>
                  </a:cubicBezTo>
                  <a:cubicBezTo>
                    <a:pt x="1272" y="2174"/>
                    <a:pt x="1272" y="2175"/>
                    <a:pt x="1272" y="2175"/>
                  </a:cubicBezTo>
                  <a:cubicBezTo>
                    <a:pt x="1272" y="2175"/>
                    <a:pt x="1272" y="2174"/>
                    <a:pt x="1271" y="2173"/>
                  </a:cubicBezTo>
                  <a:cubicBezTo>
                    <a:pt x="1271" y="2173"/>
                    <a:pt x="1271" y="2172"/>
                    <a:pt x="1271" y="2171"/>
                  </a:cubicBezTo>
                  <a:cubicBezTo>
                    <a:pt x="1270" y="2170"/>
                    <a:pt x="1270" y="2170"/>
                    <a:pt x="1269" y="2169"/>
                  </a:cubicBezTo>
                  <a:cubicBezTo>
                    <a:pt x="1268" y="2167"/>
                    <a:pt x="1267" y="2164"/>
                    <a:pt x="1266" y="2162"/>
                  </a:cubicBezTo>
                  <a:cubicBezTo>
                    <a:pt x="1265" y="2161"/>
                    <a:pt x="1264" y="2159"/>
                    <a:pt x="1263" y="2158"/>
                  </a:cubicBezTo>
                  <a:cubicBezTo>
                    <a:pt x="1263" y="2157"/>
                    <a:pt x="1262" y="2156"/>
                    <a:pt x="1262" y="2156"/>
                  </a:cubicBezTo>
                  <a:cubicBezTo>
                    <a:pt x="1262" y="2155"/>
                    <a:pt x="1261" y="2155"/>
                    <a:pt x="1261" y="2155"/>
                  </a:cubicBezTo>
                  <a:cubicBezTo>
                    <a:pt x="1261" y="2154"/>
                    <a:pt x="1261" y="2154"/>
                    <a:pt x="1260" y="2153"/>
                  </a:cubicBezTo>
                  <a:cubicBezTo>
                    <a:pt x="1260" y="2153"/>
                    <a:pt x="1259" y="2152"/>
                    <a:pt x="1259" y="2151"/>
                  </a:cubicBezTo>
                  <a:cubicBezTo>
                    <a:pt x="1258" y="2150"/>
                    <a:pt x="1257" y="2150"/>
                    <a:pt x="1257" y="2149"/>
                  </a:cubicBezTo>
                  <a:cubicBezTo>
                    <a:pt x="1256" y="2148"/>
                    <a:pt x="1256" y="2147"/>
                    <a:pt x="1255" y="2147"/>
                  </a:cubicBezTo>
                  <a:cubicBezTo>
                    <a:pt x="1254" y="2146"/>
                    <a:pt x="1254" y="2146"/>
                    <a:pt x="1254" y="2145"/>
                  </a:cubicBezTo>
                  <a:cubicBezTo>
                    <a:pt x="1253" y="2145"/>
                    <a:pt x="1253" y="2145"/>
                    <a:pt x="1253" y="2144"/>
                  </a:cubicBezTo>
                  <a:cubicBezTo>
                    <a:pt x="1251" y="2143"/>
                    <a:pt x="1250" y="2141"/>
                    <a:pt x="1248" y="2140"/>
                  </a:cubicBezTo>
                  <a:cubicBezTo>
                    <a:pt x="1247" y="2139"/>
                    <a:pt x="1246" y="2138"/>
                    <a:pt x="1246" y="2137"/>
                  </a:cubicBezTo>
                  <a:cubicBezTo>
                    <a:pt x="1245" y="2137"/>
                    <a:pt x="1244" y="2136"/>
                    <a:pt x="1243" y="2135"/>
                  </a:cubicBezTo>
                  <a:cubicBezTo>
                    <a:pt x="1242" y="2134"/>
                    <a:pt x="1241" y="2134"/>
                    <a:pt x="1240" y="2133"/>
                  </a:cubicBezTo>
                  <a:cubicBezTo>
                    <a:pt x="1239" y="2132"/>
                    <a:pt x="1238" y="2131"/>
                    <a:pt x="1237" y="2131"/>
                  </a:cubicBezTo>
                  <a:cubicBezTo>
                    <a:pt x="1238" y="2131"/>
                    <a:pt x="1239" y="2131"/>
                    <a:pt x="1240" y="2132"/>
                  </a:cubicBezTo>
                  <a:cubicBezTo>
                    <a:pt x="1240" y="2132"/>
                    <a:pt x="1240" y="2132"/>
                    <a:pt x="1241" y="2132"/>
                  </a:cubicBezTo>
                  <a:cubicBezTo>
                    <a:pt x="1241" y="2132"/>
                    <a:pt x="1242" y="2133"/>
                    <a:pt x="1242" y="2133"/>
                  </a:cubicBezTo>
                  <a:cubicBezTo>
                    <a:pt x="1244" y="2133"/>
                    <a:pt x="1245" y="2134"/>
                    <a:pt x="1247" y="2135"/>
                  </a:cubicBezTo>
                  <a:cubicBezTo>
                    <a:pt x="1248" y="2135"/>
                    <a:pt x="1248" y="2135"/>
                    <a:pt x="1249" y="2136"/>
                  </a:cubicBezTo>
                  <a:cubicBezTo>
                    <a:pt x="1250" y="2136"/>
                    <a:pt x="1250" y="2136"/>
                    <a:pt x="1251" y="2136"/>
                  </a:cubicBezTo>
                  <a:cubicBezTo>
                    <a:pt x="1252" y="2137"/>
                    <a:pt x="1252" y="2137"/>
                    <a:pt x="1253" y="2137"/>
                  </a:cubicBezTo>
                  <a:cubicBezTo>
                    <a:pt x="1253" y="2137"/>
                    <a:pt x="1254" y="2138"/>
                    <a:pt x="1254" y="2138"/>
                  </a:cubicBezTo>
                  <a:cubicBezTo>
                    <a:pt x="1255" y="2138"/>
                    <a:pt x="1256" y="2139"/>
                    <a:pt x="1256" y="2139"/>
                  </a:cubicBezTo>
                  <a:cubicBezTo>
                    <a:pt x="1257" y="2139"/>
                    <a:pt x="1257" y="2139"/>
                    <a:pt x="1257" y="2139"/>
                  </a:cubicBezTo>
                  <a:cubicBezTo>
                    <a:pt x="1257" y="2139"/>
                    <a:pt x="1257" y="2139"/>
                    <a:pt x="1257" y="2138"/>
                  </a:cubicBezTo>
                  <a:cubicBezTo>
                    <a:pt x="1256" y="2138"/>
                    <a:pt x="1256" y="2137"/>
                    <a:pt x="1255" y="2137"/>
                  </a:cubicBezTo>
                  <a:cubicBezTo>
                    <a:pt x="1255" y="2136"/>
                    <a:pt x="1254" y="2135"/>
                    <a:pt x="1253" y="2134"/>
                  </a:cubicBezTo>
                  <a:cubicBezTo>
                    <a:pt x="1252" y="2133"/>
                    <a:pt x="1252" y="2133"/>
                    <a:pt x="1251" y="2132"/>
                  </a:cubicBezTo>
                  <a:cubicBezTo>
                    <a:pt x="1251" y="2132"/>
                    <a:pt x="1250" y="2131"/>
                    <a:pt x="1249" y="2131"/>
                  </a:cubicBezTo>
                  <a:cubicBezTo>
                    <a:pt x="1249" y="2130"/>
                    <a:pt x="1248" y="2130"/>
                    <a:pt x="1247" y="2129"/>
                  </a:cubicBezTo>
                  <a:cubicBezTo>
                    <a:pt x="1247" y="2129"/>
                    <a:pt x="1246" y="2128"/>
                    <a:pt x="1245" y="2127"/>
                  </a:cubicBezTo>
                  <a:cubicBezTo>
                    <a:pt x="1244" y="2127"/>
                    <a:pt x="1243" y="2126"/>
                    <a:pt x="1243" y="2126"/>
                  </a:cubicBezTo>
                  <a:cubicBezTo>
                    <a:pt x="1242" y="2125"/>
                    <a:pt x="1241" y="2125"/>
                    <a:pt x="1240" y="2124"/>
                  </a:cubicBezTo>
                  <a:cubicBezTo>
                    <a:pt x="1238" y="2123"/>
                    <a:pt x="1236" y="2122"/>
                    <a:pt x="1234" y="2121"/>
                  </a:cubicBezTo>
                  <a:cubicBezTo>
                    <a:pt x="1232" y="2120"/>
                    <a:pt x="1230" y="2120"/>
                    <a:pt x="1228" y="2119"/>
                  </a:cubicBezTo>
                  <a:cubicBezTo>
                    <a:pt x="1226" y="2118"/>
                    <a:pt x="1224" y="2117"/>
                    <a:pt x="1221" y="2117"/>
                  </a:cubicBezTo>
                  <a:cubicBezTo>
                    <a:pt x="1219" y="2116"/>
                    <a:pt x="1217" y="2116"/>
                    <a:pt x="1215" y="2116"/>
                  </a:cubicBezTo>
                  <a:cubicBezTo>
                    <a:pt x="1214" y="2115"/>
                    <a:pt x="1213" y="2115"/>
                    <a:pt x="1212" y="2115"/>
                  </a:cubicBezTo>
                  <a:cubicBezTo>
                    <a:pt x="1211" y="2115"/>
                    <a:pt x="1210" y="2115"/>
                    <a:pt x="1209" y="2115"/>
                  </a:cubicBezTo>
                  <a:cubicBezTo>
                    <a:pt x="1208" y="2115"/>
                    <a:pt x="1207" y="2115"/>
                    <a:pt x="1206" y="2115"/>
                  </a:cubicBezTo>
                  <a:cubicBezTo>
                    <a:pt x="1206" y="2115"/>
                    <a:pt x="1206" y="2115"/>
                    <a:pt x="1206" y="2115"/>
                  </a:cubicBezTo>
                  <a:cubicBezTo>
                    <a:pt x="1205" y="2115"/>
                    <a:pt x="1205" y="2115"/>
                    <a:pt x="1204" y="2115"/>
                  </a:cubicBezTo>
                  <a:cubicBezTo>
                    <a:pt x="1202" y="2114"/>
                    <a:pt x="1200" y="2113"/>
                    <a:pt x="1197" y="2113"/>
                  </a:cubicBezTo>
                  <a:cubicBezTo>
                    <a:pt x="1195" y="2112"/>
                    <a:pt x="1193" y="2112"/>
                    <a:pt x="1191" y="2111"/>
                  </a:cubicBezTo>
                  <a:cubicBezTo>
                    <a:pt x="1186" y="2110"/>
                    <a:pt x="1182" y="2109"/>
                    <a:pt x="1178" y="2108"/>
                  </a:cubicBezTo>
                  <a:cubicBezTo>
                    <a:pt x="1175" y="2107"/>
                    <a:pt x="1171" y="2106"/>
                    <a:pt x="1168" y="2105"/>
                  </a:cubicBezTo>
                  <a:cubicBezTo>
                    <a:pt x="1166" y="2104"/>
                    <a:pt x="1165" y="2103"/>
                    <a:pt x="1164" y="2102"/>
                  </a:cubicBezTo>
                  <a:cubicBezTo>
                    <a:pt x="1148" y="2061"/>
                    <a:pt x="1144" y="2032"/>
                    <a:pt x="1144" y="2032"/>
                  </a:cubicBezTo>
                  <a:cubicBezTo>
                    <a:pt x="1144" y="2032"/>
                    <a:pt x="1160" y="2033"/>
                    <a:pt x="1183" y="2040"/>
                  </a:cubicBezTo>
                  <a:cubicBezTo>
                    <a:pt x="1183" y="2040"/>
                    <a:pt x="1183" y="2040"/>
                    <a:pt x="1183" y="2040"/>
                  </a:cubicBezTo>
                  <a:cubicBezTo>
                    <a:pt x="1183" y="2041"/>
                    <a:pt x="1183" y="2042"/>
                    <a:pt x="1184" y="2043"/>
                  </a:cubicBezTo>
                  <a:cubicBezTo>
                    <a:pt x="1184" y="2044"/>
                    <a:pt x="1184" y="2045"/>
                    <a:pt x="1185" y="2046"/>
                  </a:cubicBezTo>
                  <a:cubicBezTo>
                    <a:pt x="1185" y="2047"/>
                    <a:pt x="1185" y="2048"/>
                    <a:pt x="1186" y="2049"/>
                  </a:cubicBezTo>
                  <a:cubicBezTo>
                    <a:pt x="1186" y="2051"/>
                    <a:pt x="1187" y="2053"/>
                    <a:pt x="1188" y="2055"/>
                  </a:cubicBezTo>
                  <a:cubicBezTo>
                    <a:pt x="1189" y="2056"/>
                    <a:pt x="1189" y="2057"/>
                    <a:pt x="1190" y="2058"/>
                  </a:cubicBezTo>
                  <a:cubicBezTo>
                    <a:pt x="1190" y="2059"/>
                    <a:pt x="1191" y="2060"/>
                    <a:pt x="1191" y="2061"/>
                  </a:cubicBezTo>
                  <a:cubicBezTo>
                    <a:pt x="1193" y="2064"/>
                    <a:pt x="1194" y="2066"/>
                    <a:pt x="1195" y="2068"/>
                  </a:cubicBezTo>
                  <a:cubicBezTo>
                    <a:pt x="1196" y="2070"/>
                    <a:pt x="1198" y="2072"/>
                    <a:pt x="1199" y="2074"/>
                  </a:cubicBezTo>
                  <a:cubicBezTo>
                    <a:pt x="1200" y="2075"/>
                    <a:pt x="1201" y="2076"/>
                    <a:pt x="1201" y="2077"/>
                  </a:cubicBezTo>
                  <a:cubicBezTo>
                    <a:pt x="1202" y="2078"/>
                    <a:pt x="1203" y="2079"/>
                    <a:pt x="1204" y="2080"/>
                  </a:cubicBezTo>
                  <a:cubicBezTo>
                    <a:pt x="1205" y="2082"/>
                    <a:pt x="1206" y="2084"/>
                    <a:pt x="1208" y="2085"/>
                  </a:cubicBezTo>
                  <a:cubicBezTo>
                    <a:pt x="1209" y="2086"/>
                    <a:pt x="1209" y="2087"/>
                    <a:pt x="1210" y="2088"/>
                  </a:cubicBezTo>
                  <a:cubicBezTo>
                    <a:pt x="1211" y="2089"/>
                    <a:pt x="1211" y="2089"/>
                    <a:pt x="1212" y="2090"/>
                  </a:cubicBezTo>
                  <a:cubicBezTo>
                    <a:pt x="1213" y="2091"/>
                    <a:pt x="1213" y="2091"/>
                    <a:pt x="1214" y="2092"/>
                  </a:cubicBezTo>
                  <a:cubicBezTo>
                    <a:pt x="1215" y="2092"/>
                    <a:pt x="1215" y="2093"/>
                    <a:pt x="1216" y="2094"/>
                  </a:cubicBezTo>
                  <a:cubicBezTo>
                    <a:pt x="1217" y="2095"/>
                    <a:pt x="1218" y="2095"/>
                    <a:pt x="1219" y="2096"/>
                  </a:cubicBezTo>
                  <a:cubicBezTo>
                    <a:pt x="1220" y="2097"/>
                    <a:pt x="1220" y="2097"/>
                    <a:pt x="1221" y="2098"/>
                  </a:cubicBezTo>
                  <a:cubicBezTo>
                    <a:pt x="1221" y="2098"/>
                    <a:pt x="1222" y="2098"/>
                    <a:pt x="1222" y="2098"/>
                  </a:cubicBezTo>
                  <a:cubicBezTo>
                    <a:pt x="1222" y="2098"/>
                    <a:pt x="1222" y="2098"/>
                    <a:pt x="1221" y="2097"/>
                  </a:cubicBezTo>
                  <a:cubicBezTo>
                    <a:pt x="1221" y="2097"/>
                    <a:pt x="1221" y="2096"/>
                    <a:pt x="1220" y="2095"/>
                  </a:cubicBezTo>
                  <a:cubicBezTo>
                    <a:pt x="1220" y="2094"/>
                    <a:pt x="1219" y="2093"/>
                    <a:pt x="1218" y="2092"/>
                  </a:cubicBezTo>
                  <a:cubicBezTo>
                    <a:pt x="1217" y="2090"/>
                    <a:pt x="1217" y="2089"/>
                    <a:pt x="1216" y="2087"/>
                  </a:cubicBezTo>
                  <a:cubicBezTo>
                    <a:pt x="1215" y="2086"/>
                    <a:pt x="1214" y="2084"/>
                    <a:pt x="1213" y="2082"/>
                  </a:cubicBezTo>
                  <a:cubicBezTo>
                    <a:pt x="1212" y="2080"/>
                    <a:pt x="1211" y="2078"/>
                    <a:pt x="1209" y="2076"/>
                  </a:cubicBezTo>
                  <a:cubicBezTo>
                    <a:pt x="1209" y="2075"/>
                    <a:pt x="1208" y="2074"/>
                    <a:pt x="1208" y="2073"/>
                  </a:cubicBezTo>
                  <a:cubicBezTo>
                    <a:pt x="1207" y="2072"/>
                    <a:pt x="1206" y="2071"/>
                    <a:pt x="1206" y="2070"/>
                  </a:cubicBezTo>
                  <a:cubicBezTo>
                    <a:pt x="1204" y="2068"/>
                    <a:pt x="1203" y="2066"/>
                    <a:pt x="1202" y="2064"/>
                  </a:cubicBezTo>
                  <a:cubicBezTo>
                    <a:pt x="1201" y="2062"/>
                    <a:pt x="1199" y="2060"/>
                    <a:pt x="1198" y="2058"/>
                  </a:cubicBezTo>
                  <a:cubicBezTo>
                    <a:pt x="1198" y="2057"/>
                    <a:pt x="1197" y="2056"/>
                    <a:pt x="1196" y="2055"/>
                  </a:cubicBezTo>
                  <a:cubicBezTo>
                    <a:pt x="1196" y="2054"/>
                    <a:pt x="1195" y="2053"/>
                    <a:pt x="1194" y="2052"/>
                  </a:cubicBezTo>
                  <a:cubicBezTo>
                    <a:pt x="1193" y="2050"/>
                    <a:pt x="1192" y="2048"/>
                    <a:pt x="1191" y="2046"/>
                  </a:cubicBezTo>
                  <a:cubicBezTo>
                    <a:pt x="1190" y="2045"/>
                    <a:pt x="1189" y="2043"/>
                    <a:pt x="1189" y="2042"/>
                  </a:cubicBezTo>
                  <a:cubicBezTo>
                    <a:pt x="1217" y="2053"/>
                    <a:pt x="1255" y="2075"/>
                    <a:pt x="1285" y="2123"/>
                  </a:cubicBezTo>
                  <a:cubicBezTo>
                    <a:pt x="1309" y="2160"/>
                    <a:pt x="1315" y="2204"/>
                    <a:pt x="1329" y="2244"/>
                  </a:cubicBezTo>
                  <a:cubicBezTo>
                    <a:pt x="1329" y="2244"/>
                    <a:pt x="1329" y="2244"/>
                    <a:pt x="1329" y="2245"/>
                  </a:cubicBezTo>
                  <a:cubicBezTo>
                    <a:pt x="1329" y="2246"/>
                    <a:pt x="1328" y="2246"/>
                    <a:pt x="1328" y="2247"/>
                  </a:cubicBezTo>
                  <a:cubicBezTo>
                    <a:pt x="1327" y="2249"/>
                    <a:pt x="1327" y="2251"/>
                    <a:pt x="1326" y="2253"/>
                  </a:cubicBezTo>
                  <a:cubicBezTo>
                    <a:pt x="1326" y="2254"/>
                    <a:pt x="1326" y="2255"/>
                    <a:pt x="1325" y="2256"/>
                  </a:cubicBezTo>
                  <a:cubicBezTo>
                    <a:pt x="1325" y="2257"/>
                    <a:pt x="1325" y="2258"/>
                    <a:pt x="1325" y="2259"/>
                  </a:cubicBezTo>
                  <a:cubicBezTo>
                    <a:pt x="1324" y="2261"/>
                    <a:pt x="1324" y="2264"/>
                    <a:pt x="1323" y="2266"/>
                  </a:cubicBezTo>
                  <a:cubicBezTo>
                    <a:pt x="1323" y="2268"/>
                    <a:pt x="1323" y="2270"/>
                    <a:pt x="1323" y="2272"/>
                  </a:cubicBezTo>
                  <a:cubicBezTo>
                    <a:pt x="1323" y="2273"/>
                    <a:pt x="1322" y="2275"/>
                    <a:pt x="1322" y="2276"/>
                  </a:cubicBezTo>
                  <a:cubicBezTo>
                    <a:pt x="1322" y="2277"/>
                    <a:pt x="1322" y="2278"/>
                    <a:pt x="1322" y="2279"/>
                  </a:cubicBezTo>
                  <a:cubicBezTo>
                    <a:pt x="1322" y="2281"/>
                    <a:pt x="1322" y="2283"/>
                    <a:pt x="1322" y="2285"/>
                  </a:cubicBezTo>
                  <a:cubicBezTo>
                    <a:pt x="1322" y="2286"/>
                    <a:pt x="1323" y="2287"/>
                    <a:pt x="1323" y="2288"/>
                  </a:cubicBezTo>
                  <a:cubicBezTo>
                    <a:pt x="1323" y="2288"/>
                    <a:pt x="1323" y="2289"/>
                    <a:pt x="1323" y="2290"/>
                  </a:cubicBezTo>
                  <a:cubicBezTo>
                    <a:pt x="1323" y="2291"/>
                    <a:pt x="1323" y="2292"/>
                    <a:pt x="1323" y="2293"/>
                  </a:cubicBezTo>
                  <a:cubicBezTo>
                    <a:pt x="1323" y="2293"/>
                    <a:pt x="1323" y="2294"/>
                    <a:pt x="1324" y="2295"/>
                  </a:cubicBezTo>
                  <a:cubicBezTo>
                    <a:pt x="1324" y="2296"/>
                    <a:pt x="1324" y="2297"/>
                    <a:pt x="1324" y="2298"/>
                  </a:cubicBezTo>
                  <a:cubicBezTo>
                    <a:pt x="1324" y="2299"/>
                    <a:pt x="1325" y="2300"/>
                    <a:pt x="1325" y="2300"/>
                  </a:cubicBezTo>
                  <a:cubicBezTo>
                    <a:pt x="1325" y="2301"/>
                    <a:pt x="1325" y="2301"/>
                    <a:pt x="1325" y="2301"/>
                  </a:cubicBezTo>
                  <a:cubicBezTo>
                    <a:pt x="1325" y="2301"/>
                    <a:pt x="1325" y="2301"/>
                    <a:pt x="1325" y="2300"/>
                  </a:cubicBezTo>
                  <a:cubicBezTo>
                    <a:pt x="1325" y="2300"/>
                    <a:pt x="1326" y="2299"/>
                    <a:pt x="1326" y="2298"/>
                  </a:cubicBezTo>
                  <a:cubicBezTo>
                    <a:pt x="1326" y="2297"/>
                    <a:pt x="1326" y="2296"/>
                    <a:pt x="1327" y="2295"/>
                  </a:cubicBezTo>
                  <a:cubicBezTo>
                    <a:pt x="1327" y="2293"/>
                    <a:pt x="1327" y="2292"/>
                    <a:pt x="1327" y="2290"/>
                  </a:cubicBezTo>
                  <a:cubicBezTo>
                    <a:pt x="1328" y="2289"/>
                    <a:pt x="1328" y="2287"/>
                    <a:pt x="1328" y="2285"/>
                  </a:cubicBezTo>
                  <a:cubicBezTo>
                    <a:pt x="1329" y="2283"/>
                    <a:pt x="1329" y="2281"/>
                    <a:pt x="1329" y="2279"/>
                  </a:cubicBezTo>
                  <a:cubicBezTo>
                    <a:pt x="1329" y="2278"/>
                    <a:pt x="1330" y="2277"/>
                    <a:pt x="1330" y="2276"/>
                  </a:cubicBezTo>
                  <a:cubicBezTo>
                    <a:pt x="1330" y="2275"/>
                    <a:pt x="1330" y="2274"/>
                    <a:pt x="1330" y="2273"/>
                  </a:cubicBezTo>
                  <a:cubicBezTo>
                    <a:pt x="1331" y="2271"/>
                    <a:pt x="1331" y="2269"/>
                    <a:pt x="1331" y="2267"/>
                  </a:cubicBezTo>
                  <a:cubicBezTo>
                    <a:pt x="1332" y="2265"/>
                    <a:pt x="1332" y="2263"/>
                    <a:pt x="1332" y="2261"/>
                  </a:cubicBezTo>
                  <a:cubicBezTo>
                    <a:pt x="1332" y="2260"/>
                    <a:pt x="1332" y="2259"/>
                    <a:pt x="1333" y="2257"/>
                  </a:cubicBezTo>
                  <a:cubicBezTo>
                    <a:pt x="1333" y="2256"/>
                    <a:pt x="1333" y="2255"/>
                    <a:pt x="1333" y="2254"/>
                  </a:cubicBezTo>
                  <a:cubicBezTo>
                    <a:pt x="1333" y="2254"/>
                    <a:pt x="1333" y="2254"/>
                    <a:pt x="1333" y="2254"/>
                  </a:cubicBezTo>
                  <a:cubicBezTo>
                    <a:pt x="1339" y="2268"/>
                    <a:pt x="1346" y="2282"/>
                    <a:pt x="1355" y="2295"/>
                  </a:cubicBezTo>
                  <a:cubicBezTo>
                    <a:pt x="1357" y="2296"/>
                    <a:pt x="1358" y="2298"/>
                    <a:pt x="1360" y="2300"/>
                  </a:cubicBezTo>
                  <a:cubicBezTo>
                    <a:pt x="1360" y="2302"/>
                    <a:pt x="1360" y="2304"/>
                    <a:pt x="1360" y="2306"/>
                  </a:cubicBezTo>
                  <a:cubicBezTo>
                    <a:pt x="1361" y="2309"/>
                    <a:pt x="1361" y="2311"/>
                    <a:pt x="1361" y="2314"/>
                  </a:cubicBezTo>
                  <a:cubicBezTo>
                    <a:pt x="1361" y="2317"/>
                    <a:pt x="1361" y="2320"/>
                    <a:pt x="1360" y="2323"/>
                  </a:cubicBezTo>
                  <a:cubicBezTo>
                    <a:pt x="1360" y="2324"/>
                    <a:pt x="1360" y="2326"/>
                    <a:pt x="1360" y="2327"/>
                  </a:cubicBezTo>
                  <a:cubicBezTo>
                    <a:pt x="1360" y="2328"/>
                    <a:pt x="1360" y="2329"/>
                    <a:pt x="1359" y="2330"/>
                  </a:cubicBezTo>
                  <a:cubicBezTo>
                    <a:pt x="1359" y="2331"/>
                    <a:pt x="1359" y="2331"/>
                    <a:pt x="1359" y="2331"/>
                  </a:cubicBezTo>
                  <a:cubicBezTo>
                    <a:pt x="1359" y="2332"/>
                    <a:pt x="1359" y="2332"/>
                    <a:pt x="1359" y="2332"/>
                  </a:cubicBezTo>
                  <a:cubicBezTo>
                    <a:pt x="1358" y="2335"/>
                    <a:pt x="1357" y="2338"/>
                    <a:pt x="1356" y="2340"/>
                  </a:cubicBezTo>
                  <a:cubicBezTo>
                    <a:pt x="1355" y="2343"/>
                    <a:pt x="1354" y="2346"/>
                    <a:pt x="1352" y="2349"/>
                  </a:cubicBezTo>
                  <a:cubicBezTo>
                    <a:pt x="1351" y="2350"/>
                    <a:pt x="1350" y="2351"/>
                    <a:pt x="1350" y="2353"/>
                  </a:cubicBezTo>
                  <a:cubicBezTo>
                    <a:pt x="1349" y="2354"/>
                    <a:pt x="1348" y="2356"/>
                    <a:pt x="1347" y="2357"/>
                  </a:cubicBezTo>
                  <a:cubicBezTo>
                    <a:pt x="1347" y="2357"/>
                    <a:pt x="1347" y="2358"/>
                    <a:pt x="1347" y="2358"/>
                  </a:cubicBezTo>
                  <a:cubicBezTo>
                    <a:pt x="1346" y="2359"/>
                    <a:pt x="1346" y="2359"/>
                    <a:pt x="1346" y="2359"/>
                  </a:cubicBezTo>
                  <a:cubicBezTo>
                    <a:pt x="1346" y="2360"/>
                    <a:pt x="1346" y="2360"/>
                    <a:pt x="1346" y="2360"/>
                  </a:cubicBezTo>
                  <a:cubicBezTo>
                    <a:pt x="1345" y="2361"/>
                    <a:pt x="1345" y="2361"/>
                    <a:pt x="1345" y="2362"/>
                  </a:cubicBezTo>
                  <a:cubicBezTo>
                    <a:pt x="1345" y="2362"/>
                    <a:pt x="1345" y="2363"/>
                    <a:pt x="1344" y="2364"/>
                  </a:cubicBezTo>
                  <a:cubicBezTo>
                    <a:pt x="1344" y="2365"/>
                    <a:pt x="1344" y="2365"/>
                    <a:pt x="1344" y="2366"/>
                  </a:cubicBezTo>
                  <a:cubicBezTo>
                    <a:pt x="1343" y="2369"/>
                    <a:pt x="1342" y="2372"/>
                    <a:pt x="1342" y="2374"/>
                  </a:cubicBezTo>
                  <a:cubicBezTo>
                    <a:pt x="1342" y="2377"/>
                    <a:pt x="1342" y="2379"/>
                    <a:pt x="1342" y="2382"/>
                  </a:cubicBezTo>
                  <a:cubicBezTo>
                    <a:pt x="1343" y="2384"/>
                    <a:pt x="1343" y="2385"/>
                    <a:pt x="1343" y="2387"/>
                  </a:cubicBezTo>
                  <a:cubicBezTo>
                    <a:pt x="1343" y="2388"/>
                    <a:pt x="1344" y="2388"/>
                    <a:pt x="1344" y="2389"/>
                  </a:cubicBezTo>
                  <a:cubicBezTo>
                    <a:pt x="1344" y="2389"/>
                    <a:pt x="1344" y="2390"/>
                    <a:pt x="1344" y="2390"/>
                  </a:cubicBezTo>
                  <a:cubicBezTo>
                    <a:pt x="1345" y="2391"/>
                    <a:pt x="1345" y="2391"/>
                    <a:pt x="1345" y="2391"/>
                  </a:cubicBezTo>
                  <a:cubicBezTo>
                    <a:pt x="1345" y="2391"/>
                    <a:pt x="1345" y="2391"/>
                    <a:pt x="1345" y="2390"/>
                  </a:cubicBezTo>
                  <a:cubicBezTo>
                    <a:pt x="1345" y="2389"/>
                    <a:pt x="1345" y="2388"/>
                    <a:pt x="1345" y="2387"/>
                  </a:cubicBezTo>
                  <a:cubicBezTo>
                    <a:pt x="1345" y="2385"/>
                    <a:pt x="1345" y="2384"/>
                    <a:pt x="1345" y="2382"/>
                  </a:cubicBezTo>
                  <a:cubicBezTo>
                    <a:pt x="1346" y="2380"/>
                    <a:pt x="1346" y="2377"/>
                    <a:pt x="1347" y="2375"/>
                  </a:cubicBezTo>
                  <a:cubicBezTo>
                    <a:pt x="1347" y="2373"/>
                    <a:pt x="1348" y="2370"/>
                    <a:pt x="1349" y="2368"/>
                  </a:cubicBezTo>
                  <a:cubicBezTo>
                    <a:pt x="1350" y="2367"/>
                    <a:pt x="1350" y="2365"/>
                    <a:pt x="1351" y="2364"/>
                  </a:cubicBezTo>
                  <a:cubicBezTo>
                    <a:pt x="1351" y="2364"/>
                    <a:pt x="1351" y="2364"/>
                    <a:pt x="1352" y="2363"/>
                  </a:cubicBezTo>
                  <a:cubicBezTo>
                    <a:pt x="1352" y="2363"/>
                    <a:pt x="1352" y="2363"/>
                    <a:pt x="1352" y="2362"/>
                  </a:cubicBezTo>
                  <a:cubicBezTo>
                    <a:pt x="1352" y="2362"/>
                    <a:pt x="1353" y="2362"/>
                    <a:pt x="1353" y="2362"/>
                  </a:cubicBezTo>
                  <a:cubicBezTo>
                    <a:pt x="1353" y="2361"/>
                    <a:pt x="1353" y="2361"/>
                    <a:pt x="1353" y="2361"/>
                  </a:cubicBezTo>
                  <a:cubicBezTo>
                    <a:pt x="1354" y="2359"/>
                    <a:pt x="1355" y="2358"/>
                    <a:pt x="1356" y="2357"/>
                  </a:cubicBezTo>
                  <a:cubicBezTo>
                    <a:pt x="1357" y="2355"/>
                    <a:pt x="1358" y="2354"/>
                    <a:pt x="1359" y="2353"/>
                  </a:cubicBezTo>
                  <a:cubicBezTo>
                    <a:pt x="1360" y="2350"/>
                    <a:pt x="1362" y="2347"/>
                    <a:pt x="1364" y="2343"/>
                  </a:cubicBezTo>
                  <a:cubicBezTo>
                    <a:pt x="1365" y="2340"/>
                    <a:pt x="1366" y="2337"/>
                    <a:pt x="1367" y="2333"/>
                  </a:cubicBezTo>
                  <a:cubicBezTo>
                    <a:pt x="1367" y="2330"/>
                    <a:pt x="1367" y="2326"/>
                    <a:pt x="1367" y="2323"/>
                  </a:cubicBezTo>
                  <a:cubicBezTo>
                    <a:pt x="1367" y="2320"/>
                    <a:pt x="1367" y="2317"/>
                    <a:pt x="1367" y="2314"/>
                  </a:cubicBezTo>
                  <a:cubicBezTo>
                    <a:pt x="1366" y="2312"/>
                    <a:pt x="1366" y="2311"/>
                    <a:pt x="1366" y="2310"/>
                  </a:cubicBezTo>
                  <a:cubicBezTo>
                    <a:pt x="1365" y="2308"/>
                    <a:pt x="1365" y="2307"/>
                    <a:pt x="1365" y="2306"/>
                  </a:cubicBezTo>
                  <a:cubicBezTo>
                    <a:pt x="1365" y="2305"/>
                    <a:pt x="1365" y="2304"/>
                    <a:pt x="1364" y="2303"/>
                  </a:cubicBezTo>
                  <a:cubicBezTo>
                    <a:pt x="1381" y="2316"/>
                    <a:pt x="1408" y="2320"/>
                    <a:pt x="1432" y="2325"/>
                  </a:cubicBezTo>
                  <a:cubicBezTo>
                    <a:pt x="1432" y="2326"/>
                    <a:pt x="1432" y="2327"/>
                    <a:pt x="1432" y="2328"/>
                  </a:cubicBezTo>
                  <a:cubicBezTo>
                    <a:pt x="1432" y="2329"/>
                    <a:pt x="1433" y="2330"/>
                    <a:pt x="1433" y="2331"/>
                  </a:cubicBezTo>
                  <a:cubicBezTo>
                    <a:pt x="1433" y="2332"/>
                    <a:pt x="1433" y="2333"/>
                    <a:pt x="1433" y="2334"/>
                  </a:cubicBezTo>
                  <a:cubicBezTo>
                    <a:pt x="1433" y="2334"/>
                    <a:pt x="1433" y="2335"/>
                    <a:pt x="1433" y="2336"/>
                  </a:cubicBezTo>
                  <a:cubicBezTo>
                    <a:pt x="1433" y="2336"/>
                    <a:pt x="1433" y="2337"/>
                    <a:pt x="1433" y="2337"/>
                  </a:cubicBezTo>
                  <a:cubicBezTo>
                    <a:pt x="1434" y="2339"/>
                    <a:pt x="1434" y="2340"/>
                    <a:pt x="1434" y="2341"/>
                  </a:cubicBezTo>
                  <a:cubicBezTo>
                    <a:pt x="1433" y="2342"/>
                    <a:pt x="1433" y="2344"/>
                    <a:pt x="1433" y="2345"/>
                  </a:cubicBezTo>
                  <a:cubicBezTo>
                    <a:pt x="1433" y="2348"/>
                    <a:pt x="1433" y="2351"/>
                    <a:pt x="1433" y="2353"/>
                  </a:cubicBezTo>
                  <a:cubicBezTo>
                    <a:pt x="1433" y="2356"/>
                    <a:pt x="1432" y="2359"/>
                    <a:pt x="1432" y="2362"/>
                  </a:cubicBezTo>
                  <a:cubicBezTo>
                    <a:pt x="1432" y="2363"/>
                    <a:pt x="1432" y="2364"/>
                    <a:pt x="1432" y="2365"/>
                  </a:cubicBezTo>
                  <a:cubicBezTo>
                    <a:pt x="1432" y="2365"/>
                    <a:pt x="1432" y="2366"/>
                    <a:pt x="1432" y="2367"/>
                  </a:cubicBezTo>
                  <a:cubicBezTo>
                    <a:pt x="1432" y="2369"/>
                    <a:pt x="1432" y="2370"/>
                    <a:pt x="1432" y="2372"/>
                  </a:cubicBezTo>
                  <a:cubicBezTo>
                    <a:pt x="1432" y="2373"/>
                    <a:pt x="1432" y="2375"/>
                    <a:pt x="1433" y="2376"/>
                  </a:cubicBezTo>
                  <a:cubicBezTo>
                    <a:pt x="1433" y="2378"/>
                    <a:pt x="1433" y="2379"/>
                    <a:pt x="1433" y="2381"/>
                  </a:cubicBezTo>
                  <a:cubicBezTo>
                    <a:pt x="1434" y="2383"/>
                    <a:pt x="1435" y="2386"/>
                    <a:pt x="1436" y="2389"/>
                  </a:cubicBezTo>
                  <a:cubicBezTo>
                    <a:pt x="1437" y="2391"/>
                    <a:pt x="1438" y="2394"/>
                    <a:pt x="1440" y="2396"/>
                  </a:cubicBezTo>
                  <a:cubicBezTo>
                    <a:pt x="1441" y="2398"/>
                    <a:pt x="1443" y="2399"/>
                    <a:pt x="1444" y="2400"/>
                  </a:cubicBezTo>
                  <a:cubicBezTo>
                    <a:pt x="1446" y="2402"/>
                    <a:pt x="1447" y="2402"/>
                    <a:pt x="1448" y="2403"/>
                  </a:cubicBezTo>
                  <a:cubicBezTo>
                    <a:pt x="1449" y="2403"/>
                    <a:pt x="1450" y="2404"/>
                    <a:pt x="1450" y="2404"/>
                  </a:cubicBezTo>
                  <a:cubicBezTo>
                    <a:pt x="1451" y="2404"/>
                    <a:pt x="1451" y="2404"/>
                    <a:pt x="1451" y="2404"/>
                  </a:cubicBezTo>
                  <a:cubicBezTo>
                    <a:pt x="1452" y="2404"/>
                    <a:pt x="1452" y="2404"/>
                    <a:pt x="1452" y="2404"/>
                  </a:cubicBezTo>
                  <a:cubicBezTo>
                    <a:pt x="1452" y="2404"/>
                    <a:pt x="1452" y="2404"/>
                    <a:pt x="1452" y="2404"/>
                  </a:cubicBezTo>
                  <a:cubicBezTo>
                    <a:pt x="1451" y="2403"/>
                    <a:pt x="1450" y="2403"/>
                    <a:pt x="1449" y="2402"/>
                  </a:cubicBezTo>
                  <a:cubicBezTo>
                    <a:pt x="1448" y="2401"/>
                    <a:pt x="1447" y="2400"/>
                    <a:pt x="1446" y="2398"/>
                  </a:cubicBezTo>
                  <a:cubicBezTo>
                    <a:pt x="1445" y="2397"/>
                    <a:pt x="1444" y="2395"/>
                    <a:pt x="1444" y="2393"/>
                  </a:cubicBezTo>
                  <a:cubicBezTo>
                    <a:pt x="1442" y="2389"/>
                    <a:pt x="1441" y="2385"/>
                    <a:pt x="1440" y="2379"/>
                  </a:cubicBezTo>
                  <a:cubicBezTo>
                    <a:pt x="1440" y="2378"/>
                    <a:pt x="1440" y="2376"/>
                    <a:pt x="1440" y="2374"/>
                  </a:cubicBezTo>
                  <a:cubicBezTo>
                    <a:pt x="1440" y="2375"/>
                    <a:pt x="1440" y="2375"/>
                    <a:pt x="1440" y="2375"/>
                  </a:cubicBezTo>
                  <a:cubicBezTo>
                    <a:pt x="1441" y="2376"/>
                    <a:pt x="1442" y="2377"/>
                    <a:pt x="1443" y="2378"/>
                  </a:cubicBezTo>
                  <a:cubicBezTo>
                    <a:pt x="1444" y="2379"/>
                    <a:pt x="1445" y="2380"/>
                    <a:pt x="1446" y="2381"/>
                  </a:cubicBezTo>
                  <a:cubicBezTo>
                    <a:pt x="1447" y="2382"/>
                    <a:pt x="1448" y="2382"/>
                    <a:pt x="1449" y="2383"/>
                  </a:cubicBezTo>
                  <a:cubicBezTo>
                    <a:pt x="1450" y="2384"/>
                    <a:pt x="1451" y="2384"/>
                    <a:pt x="1452" y="2385"/>
                  </a:cubicBezTo>
                  <a:cubicBezTo>
                    <a:pt x="1453" y="2385"/>
                    <a:pt x="1454" y="2385"/>
                    <a:pt x="1454" y="2385"/>
                  </a:cubicBezTo>
                  <a:cubicBezTo>
                    <a:pt x="1455" y="2385"/>
                    <a:pt x="1455" y="2385"/>
                    <a:pt x="1456" y="2385"/>
                  </a:cubicBezTo>
                  <a:cubicBezTo>
                    <a:pt x="1456" y="2385"/>
                    <a:pt x="1457" y="2386"/>
                    <a:pt x="1458" y="2386"/>
                  </a:cubicBezTo>
                  <a:cubicBezTo>
                    <a:pt x="1458" y="2386"/>
                    <a:pt x="1459" y="2386"/>
                    <a:pt x="1459" y="2386"/>
                  </a:cubicBezTo>
                  <a:cubicBezTo>
                    <a:pt x="1460" y="2386"/>
                    <a:pt x="1460" y="2386"/>
                    <a:pt x="1460" y="2386"/>
                  </a:cubicBezTo>
                  <a:cubicBezTo>
                    <a:pt x="1461" y="2386"/>
                    <a:pt x="1461" y="2386"/>
                    <a:pt x="1462" y="2386"/>
                  </a:cubicBezTo>
                  <a:cubicBezTo>
                    <a:pt x="1462" y="2386"/>
                    <a:pt x="1463" y="2385"/>
                    <a:pt x="1464" y="2385"/>
                  </a:cubicBezTo>
                  <a:cubicBezTo>
                    <a:pt x="1464" y="2385"/>
                    <a:pt x="1465" y="2385"/>
                    <a:pt x="1465" y="2385"/>
                  </a:cubicBezTo>
                  <a:cubicBezTo>
                    <a:pt x="1465" y="2385"/>
                    <a:pt x="1465" y="2385"/>
                    <a:pt x="1465" y="2385"/>
                  </a:cubicBezTo>
                  <a:cubicBezTo>
                    <a:pt x="1465" y="2385"/>
                    <a:pt x="1465" y="2385"/>
                    <a:pt x="1465" y="2384"/>
                  </a:cubicBezTo>
                  <a:cubicBezTo>
                    <a:pt x="1465" y="2384"/>
                    <a:pt x="1464" y="2384"/>
                    <a:pt x="1464" y="2384"/>
                  </a:cubicBezTo>
                  <a:cubicBezTo>
                    <a:pt x="1463" y="2383"/>
                    <a:pt x="1463" y="2383"/>
                    <a:pt x="1462" y="2383"/>
                  </a:cubicBezTo>
                  <a:cubicBezTo>
                    <a:pt x="1462" y="2382"/>
                    <a:pt x="1462" y="2382"/>
                    <a:pt x="1461" y="2382"/>
                  </a:cubicBezTo>
                  <a:cubicBezTo>
                    <a:pt x="1461" y="2382"/>
                    <a:pt x="1461" y="2382"/>
                    <a:pt x="1460" y="2381"/>
                  </a:cubicBezTo>
                  <a:cubicBezTo>
                    <a:pt x="1460" y="2381"/>
                    <a:pt x="1459" y="2380"/>
                    <a:pt x="1458" y="2380"/>
                  </a:cubicBezTo>
                  <a:cubicBezTo>
                    <a:pt x="1458" y="2380"/>
                    <a:pt x="1457" y="2379"/>
                    <a:pt x="1457" y="2379"/>
                  </a:cubicBezTo>
                  <a:cubicBezTo>
                    <a:pt x="1456" y="2379"/>
                    <a:pt x="1456" y="2378"/>
                    <a:pt x="1456" y="2378"/>
                  </a:cubicBezTo>
                  <a:cubicBezTo>
                    <a:pt x="1455" y="2378"/>
                    <a:pt x="1454" y="2377"/>
                    <a:pt x="1453" y="2376"/>
                  </a:cubicBezTo>
                  <a:cubicBezTo>
                    <a:pt x="1452" y="2376"/>
                    <a:pt x="1451" y="2375"/>
                    <a:pt x="1451" y="2375"/>
                  </a:cubicBezTo>
                  <a:cubicBezTo>
                    <a:pt x="1450" y="2374"/>
                    <a:pt x="1449" y="2373"/>
                    <a:pt x="1448" y="2373"/>
                  </a:cubicBezTo>
                  <a:cubicBezTo>
                    <a:pt x="1447" y="2372"/>
                    <a:pt x="1446" y="2371"/>
                    <a:pt x="1446" y="2371"/>
                  </a:cubicBezTo>
                  <a:cubicBezTo>
                    <a:pt x="1445" y="2370"/>
                    <a:pt x="1444" y="2369"/>
                    <a:pt x="1443" y="2369"/>
                  </a:cubicBezTo>
                  <a:cubicBezTo>
                    <a:pt x="1443" y="2368"/>
                    <a:pt x="1442" y="2368"/>
                    <a:pt x="1441" y="2367"/>
                  </a:cubicBezTo>
                  <a:cubicBezTo>
                    <a:pt x="1441" y="2367"/>
                    <a:pt x="1441" y="2366"/>
                    <a:pt x="1440" y="2366"/>
                  </a:cubicBezTo>
                  <a:cubicBezTo>
                    <a:pt x="1440" y="2366"/>
                    <a:pt x="1440" y="2366"/>
                    <a:pt x="1440" y="2366"/>
                  </a:cubicBezTo>
                  <a:cubicBezTo>
                    <a:pt x="1440" y="2365"/>
                    <a:pt x="1440" y="2365"/>
                    <a:pt x="1440" y="2365"/>
                  </a:cubicBezTo>
                  <a:cubicBezTo>
                    <a:pt x="1440" y="2363"/>
                    <a:pt x="1440" y="2363"/>
                    <a:pt x="1440" y="2363"/>
                  </a:cubicBezTo>
                  <a:cubicBezTo>
                    <a:pt x="1440" y="2360"/>
                    <a:pt x="1440" y="2357"/>
                    <a:pt x="1441" y="2354"/>
                  </a:cubicBezTo>
                  <a:cubicBezTo>
                    <a:pt x="1441" y="2352"/>
                    <a:pt x="1441" y="2351"/>
                    <a:pt x="1441" y="2349"/>
                  </a:cubicBezTo>
                  <a:cubicBezTo>
                    <a:pt x="1441" y="2349"/>
                    <a:pt x="1441" y="2348"/>
                    <a:pt x="1441" y="2347"/>
                  </a:cubicBezTo>
                  <a:cubicBezTo>
                    <a:pt x="1440" y="2346"/>
                    <a:pt x="1440" y="2346"/>
                    <a:pt x="1440" y="2345"/>
                  </a:cubicBezTo>
                  <a:cubicBezTo>
                    <a:pt x="1440" y="2344"/>
                    <a:pt x="1440" y="2342"/>
                    <a:pt x="1440" y="2341"/>
                  </a:cubicBezTo>
                  <a:cubicBezTo>
                    <a:pt x="1440" y="2339"/>
                    <a:pt x="1440" y="2338"/>
                    <a:pt x="1439" y="2337"/>
                  </a:cubicBezTo>
                  <a:cubicBezTo>
                    <a:pt x="1439" y="2336"/>
                    <a:pt x="1439" y="2335"/>
                    <a:pt x="1439" y="2335"/>
                  </a:cubicBezTo>
                  <a:cubicBezTo>
                    <a:pt x="1439" y="2334"/>
                    <a:pt x="1439" y="2333"/>
                    <a:pt x="1438" y="2333"/>
                  </a:cubicBezTo>
                  <a:cubicBezTo>
                    <a:pt x="1438" y="2332"/>
                    <a:pt x="1438" y="2330"/>
                    <a:pt x="1437" y="2329"/>
                  </a:cubicBezTo>
                  <a:cubicBezTo>
                    <a:pt x="1437" y="2328"/>
                    <a:pt x="1436" y="2327"/>
                    <a:pt x="1436" y="2326"/>
                  </a:cubicBezTo>
                  <a:cubicBezTo>
                    <a:pt x="1436" y="2326"/>
                    <a:pt x="1436" y="2326"/>
                    <a:pt x="1436" y="2326"/>
                  </a:cubicBezTo>
                  <a:cubicBezTo>
                    <a:pt x="1460" y="2332"/>
                    <a:pt x="1481" y="2341"/>
                    <a:pt x="1486" y="2363"/>
                  </a:cubicBezTo>
                  <a:cubicBezTo>
                    <a:pt x="1489" y="2376"/>
                    <a:pt x="1489" y="2410"/>
                    <a:pt x="1477" y="2411"/>
                  </a:cubicBezTo>
                  <a:cubicBezTo>
                    <a:pt x="1466" y="2413"/>
                    <a:pt x="1453" y="2416"/>
                    <a:pt x="1446" y="2417"/>
                  </a:cubicBezTo>
                  <a:cubicBezTo>
                    <a:pt x="1436" y="2420"/>
                    <a:pt x="1425" y="2424"/>
                    <a:pt x="1414" y="2431"/>
                  </a:cubicBezTo>
                  <a:cubicBezTo>
                    <a:pt x="1414" y="2431"/>
                    <a:pt x="1414" y="2431"/>
                    <a:pt x="1413" y="2431"/>
                  </a:cubicBezTo>
                  <a:cubicBezTo>
                    <a:pt x="1412" y="2431"/>
                    <a:pt x="1412" y="2431"/>
                    <a:pt x="1411" y="2431"/>
                  </a:cubicBezTo>
                  <a:cubicBezTo>
                    <a:pt x="1410" y="2431"/>
                    <a:pt x="1410" y="2431"/>
                    <a:pt x="1409" y="2431"/>
                  </a:cubicBezTo>
                  <a:cubicBezTo>
                    <a:pt x="1409" y="2431"/>
                    <a:pt x="1408" y="2431"/>
                    <a:pt x="1408" y="2431"/>
                  </a:cubicBezTo>
                  <a:cubicBezTo>
                    <a:pt x="1407" y="2430"/>
                    <a:pt x="1406" y="2430"/>
                    <a:pt x="1405" y="2430"/>
                  </a:cubicBezTo>
                  <a:cubicBezTo>
                    <a:pt x="1403" y="2430"/>
                    <a:pt x="1401" y="2430"/>
                    <a:pt x="1399" y="2429"/>
                  </a:cubicBezTo>
                  <a:cubicBezTo>
                    <a:pt x="1397" y="2429"/>
                    <a:pt x="1395" y="2428"/>
                    <a:pt x="1394" y="2428"/>
                  </a:cubicBezTo>
                  <a:cubicBezTo>
                    <a:pt x="1394" y="2428"/>
                    <a:pt x="1393" y="2428"/>
                    <a:pt x="1393" y="2428"/>
                  </a:cubicBezTo>
                  <a:cubicBezTo>
                    <a:pt x="1393" y="2427"/>
                    <a:pt x="1393" y="2427"/>
                    <a:pt x="1393" y="2426"/>
                  </a:cubicBezTo>
                  <a:cubicBezTo>
                    <a:pt x="1392" y="2426"/>
                    <a:pt x="1392" y="2425"/>
                    <a:pt x="1392" y="2425"/>
                  </a:cubicBezTo>
                  <a:cubicBezTo>
                    <a:pt x="1391" y="2424"/>
                    <a:pt x="1390" y="2422"/>
                    <a:pt x="1390" y="2421"/>
                  </a:cubicBezTo>
                  <a:cubicBezTo>
                    <a:pt x="1389" y="2420"/>
                    <a:pt x="1389" y="2420"/>
                    <a:pt x="1389" y="2419"/>
                  </a:cubicBezTo>
                  <a:cubicBezTo>
                    <a:pt x="1388" y="2419"/>
                    <a:pt x="1388" y="2418"/>
                    <a:pt x="1387" y="2417"/>
                  </a:cubicBezTo>
                  <a:cubicBezTo>
                    <a:pt x="1387" y="2417"/>
                    <a:pt x="1387" y="2416"/>
                    <a:pt x="1386" y="2415"/>
                  </a:cubicBezTo>
                  <a:cubicBezTo>
                    <a:pt x="1386" y="2414"/>
                    <a:pt x="1385" y="2414"/>
                    <a:pt x="1385" y="2413"/>
                  </a:cubicBezTo>
                  <a:cubicBezTo>
                    <a:pt x="1384" y="2412"/>
                    <a:pt x="1384" y="2410"/>
                    <a:pt x="1383" y="2409"/>
                  </a:cubicBezTo>
                  <a:cubicBezTo>
                    <a:pt x="1382" y="2407"/>
                    <a:pt x="1381" y="2406"/>
                    <a:pt x="1381" y="2404"/>
                  </a:cubicBezTo>
                  <a:cubicBezTo>
                    <a:pt x="1380" y="2403"/>
                    <a:pt x="1379" y="2401"/>
                    <a:pt x="1379" y="2400"/>
                  </a:cubicBezTo>
                  <a:cubicBezTo>
                    <a:pt x="1378" y="2399"/>
                    <a:pt x="1378" y="2399"/>
                    <a:pt x="1378" y="2398"/>
                  </a:cubicBezTo>
                  <a:cubicBezTo>
                    <a:pt x="1377" y="2397"/>
                    <a:pt x="1377" y="2397"/>
                    <a:pt x="1377" y="2396"/>
                  </a:cubicBezTo>
                  <a:cubicBezTo>
                    <a:pt x="1376" y="2395"/>
                    <a:pt x="1375" y="2393"/>
                    <a:pt x="1375" y="2392"/>
                  </a:cubicBezTo>
                  <a:cubicBezTo>
                    <a:pt x="1375" y="2392"/>
                    <a:pt x="1374" y="2391"/>
                    <a:pt x="1374" y="2390"/>
                  </a:cubicBezTo>
                  <a:cubicBezTo>
                    <a:pt x="1374" y="2390"/>
                    <a:pt x="1374" y="2389"/>
                    <a:pt x="1374" y="2389"/>
                  </a:cubicBezTo>
                  <a:cubicBezTo>
                    <a:pt x="1373" y="2388"/>
                    <a:pt x="1373" y="2387"/>
                    <a:pt x="1372" y="2386"/>
                  </a:cubicBezTo>
                  <a:cubicBezTo>
                    <a:pt x="1372" y="2386"/>
                    <a:pt x="1372" y="2385"/>
                    <a:pt x="1372" y="2385"/>
                  </a:cubicBezTo>
                  <a:cubicBezTo>
                    <a:pt x="1371" y="2384"/>
                    <a:pt x="1371" y="2384"/>
                    <a:pt x="1371" y="2384"/>
                  </a:cubicBezTo>
                  <a:cubicBezTo>
                    <a:pt x="1371" y="2384"/>
                    <a:pt x="1371" y="2384"/>
                    <a:pt x="1371" y="2385"/>
                  </a:cubicBezTo>
                  <a:cubicBezTo>
                    <a:pt x="1371" y="2385"/>
                    <a:pt x="1371" y="2386"/>
                    <a:pt x="1371" y="2387"/>
                  </a:cubicBezTo>
                  <a:cubicBezTo>
                    <a:pt x="1371" y="2387"/>
                    <a:pt x="1371" y="2388"/>
                    <a:pt x="1371" y="2389"/>
                  </a:cubicBezTo>
                  <a:cubicBezTo>
                    <a:pt x="1370" y="2390"/>
                    <a:pt x="1370" y="2391"/>
                    <a:pt x="1370" y="2391"/>
                  </a:cubicBezTo>
                  <a:cubicBezTo>
                    <a:pt x="1370" y="2392"/>
                    <a:pt x="1370" y="2393"/>
                    <a:pt x="1370" y="2393"/>
                  </a:cubicBezTo>
                  <a:cubicBezTo>
                    <a:pt x="1371" y="2394"/>
                    <a:pt x="1371" y="2395"/>
                    <a:pt x="1371" y="2395"/>
                  </a:cubicBezTo>
                  <a:cubicBezTo>
                    <a:pt x="1371" y="2396"/>
                    <a:pt x="1371" y="2397"/>
                    <a:pt x="1371" y="2398"/>
                  </a:cubicBezTo>
                  <a:cubicBezTo>
                    <a:pt x="1371" y="2398"/>
                    <a:pt x="1371" y="2399"/>
                    <a:pt x="1371" y="2400"/>
                  </a:cubicBezTo>
                  <a:cubicBezTo>
                    <a:pt x="1371" y="2401"/>
                    <a:pt x="1372" y="2402"/>
                    <a:pt x="1372" y="2402"/>
                  </a:cubicBezTo>
                  <a:cubicBezTo>
                    <a:pt x="1372" y="2403"/>
                    <a:pt x="1372" y="2404"/>
                    <a:pt x="1373" y="2405"/>
                  </a:cubicBezTo>
                  <a:cubicBezTo>
                    <a:pt x="1373" y="2406"/>
                    <a:pt x="1373" y="2407"/>
                    <a:pt x="1374" y="2407"/>
                  </a:cubicBezTo>
                  <a:cubicBezTo>
                    <a:pt x="1374" y="2409"/>
                    <a:pt x="1375" y="2411"/>
                    <a:pt x="1376" y="2412"/>
                  </a:cubicBezTo>
                  <a:cubicBezTo>
                    <a:pt x="1377" y="2414"/>
                    <a:pt x="1377" y="2416"/>
                    <a:pt x="1379" y="2417"/>
                  </a:cubicBezTo>
                  <a:cubicBezTo>
                    <a:pt x="1379" y="2419"/>
                    <a:pt x="1381" y="2420"/>
                    <a:pt x="1382" y="2421"/>
                  </a:cubicBezTo>
                  <a:cubicBezTo>
                    <a:pt x="1382" y="2422"/>
                    <a:pt x="1383" y="2422"/>
                    <a:pt x="1383" y="2423"/>
                  </a:cubicBezTo>
                  <a:cubicBezTo>
                    <a:pt x="1384" y="2424"/>
                    <a:pt x="1384" y="2424"/>
                    <a:pt x="1385" y="2425"/>
                  </a:cubicBezTo>
                  <a:cubicBezTo>
                    <a:pt x="1385" y="2425"/>
                    <a:pt x="1384" y="2424"/>
                    <a:pt x="1384" y="2424"/>
                  </a:cubicBezTo>
                  <a:cubicBezTo>
                    <a:pt x="1383" y="2424"/>
                    <a:pt x="1382" y="2423"/>
                    <a:pt x="1381" y="2423"/>
                  </a:cubicBezTo>
                  <a:cubicBezTo>
                    <a:pt x="1379" y="2422"/>
                    <a:pt x="1377" y="2421"/>
                    <a:pt x="1375" y="2420"/>
                  </a:cubicBezTo>
                  <a:cubicBezTo>
                    <a:pt x="1371" y="2418"/>
                    <a:pt x="1367" y="2415"/>
                    <a:pt x="1362" y="2414"/>
                  </a:cubicBezTo>
                  <a:cubicBezTo>
                    <a:pt x="1361" y="2414"/>
                    <a:pt x="1361" y="2413"/>
                    <a:pt x="1360" y="2413"/>
                  </a:cubicBezTo>
                  <a:cubicBezTo>
                    <a:pt x="1360" y="2413"/>
                    <a:pt x="1360" y="2413"/>
                    <a:pt x="1360" y="2413"/>
                  </a:cubicBezTo>
                  <a:cubicBezTo>
                    <a:pt x="1359" y="2413"/>
                    <a:pt x="1359" y="2413"/>
                    <a:pt x="1359" y="2413"/>
                  </a:cubicBezTo>
                  <a:cubicBezTo>
                    <a:pt x="1358" y="2413"/>
                    <a:pt x="1358" y="2413"/>
                    <a:pt x="1358" y="2413"/>
                  </a:cubicBezTo>
                  <a:cubicBezTo>
                    <a:pt x="1358" y="2413"/>
                    <a:pt x="1357" y="2413"/>
                    <a:pt x="1357" y="2412"/>
                  </a:cubicBezTo>
                  <a:cubicBezTo>
                    <a:pt x="1356" y="2412"/>
                    <a:pt x="1355" y="2412"/>
                    <a:pt x="1355" y="2412"/>
                  </a:cubicBezTo>
                  <a:cubicBezTo>
                    <a:pt x="1352" y="2412"/>
                    <a:pt x="1350" y="2412"/>
                    <a:pt x="1347" y="2412"/>
                  </a:cubicBezTo>
                  <a:cubicBezTo>
                    <a:pt x="1343" y="2413"/>
                    <a:pt x="1338" y="2414"/>
                    <a:pt x="1335" y="2416"/>
                  </a:cubicBezTo>
                  <a:cubicBezTo>
                    <a:pt x="1331" y="2418"/>
                    <a:pt x="1328" y="2420"/>
                    <a:pt x="1325" y="2423"/>
                  </a:cubicBezTo>
                  <a:cubicBezTo>
                    <a:pt x="1322" y="2425"/>
                    <a:pt x="1320" y="2427"/>
                    <a:pt x="1318" y="2429"/>
                  </a:cubicBezTo>
                  <a:cubicBezTo>
                    <a:pt x="1316" y="2431"/>
                    <a:pt x="1314" y="2433"/>
                    <a:pt x="1313" y="2435"/>
                  </a:cubicBezTo>
                  <a:cubicBezTo>
                    <a:pt x="1312" y="2436"/>
                    <a:pt x="1311" y="2438"/>
                    <a:pt x="1311" y="2439"/>
                  </a:cubicBezTo>
                  <a:cubicBezTo>
                    <a:pt x="1310" y="2440"/>
                    <a:pt x="1310" y="2440"/>
                    <a:pt x="1310" y="2440"/>
                  </a:cubicBezTo>
                  <a:cubicBezTo>
                    <a:pt x="1310" y="2440"/>
                    <a:pt x="1310" y="2440"/>
                    <a:pt x="1311" y="2439"/>
                  </a:cubicBezTo>
                  <a:cubicBezTo>
                    <a:pt x="1312" y="2438"/>
                    <a:pt x="1313" y="2437"/>
                    <a:pt x="1314" y="2436"/>
                  </a:cubicBezTo>
                  <a:cubicBezTo>
                    <a:pt x="1316" y="2435"/>
                    <a:pt x="1318" y="2433"/>
                    <a:pt x="1320" y="2431"/>
                  </a:cubicBezTo>
                  <a:cubicBezTo>
                    <a:pt x="1322" y="2430"/>
                    <a:pt x="1325" y="2428"/>
                    <a:pt x="1328" y="2426"/>
                  </a:cubicBezTo>
                  <a:cubicBezTo>
                    <a:pt x="1330" y="2425"/>
                    <a:pt x="1334" y="2423"/>
                    <a:pt x="1337" y="2422"/>
                  </a:cubicBezTo>
                  <a:cubicBezTo>
                    <a:pt x="1340" y="2420"/>
                    <a:pt x="1344" y="2419"/>
                    <a:pt x="1348" y="2419"/>
                  </a:cubicBezTo>
                  <a:cubicBezTo>
                    <a:pt x="1350" y="2419"/>
                    <a:pt x="1352" y="2419"/>
                    <a:pt x="1354" y="2420"/>
                  </a:cubicBezTo>
                  <a:cubicBezTo>
                    <a:pt x="1354" y="2420"/>
                    <a:pt x="1355" y="2420"/>
                    <a:pt x="1355" y="2420"/>
                  </a:cubicBezTo>
                  <a:cubicBezTo>
                    <a:pt x="1356" y="2420"/>
                    <a:pt x="1356" y="2420"/>
                    <a:pt x="1357" y="2420"/>
                  </a:cubicBezTo>
                  <a:cubicBezTo>
                    <a:pt x="1357" y="2420"/>
                    <a:pt x="1357" y="2420"/>
                    <a:pt x="1357" y="2420"/>
                  </a:cubicBezTo>
                  <a:cubicBezTo>
                    <a:pt x="1358" y="2420"/>
                    <a:pt x="1358" y="2420"/>
                    <a:pt x="1358" y="2420"/>
                  </a:cubicBezTo>
                  <a:cubicBezTo>
                    <a:pt x="1358" y="2420"/>
                    <a:pt x="1358" y="2420"/>
                    <a:pt x="1358" y="2420"/>
                  </a:cubicBezTo>
                  <a:cubicBezTo>
                    <a:pt x="1358" y="2420"/>
                    <a:pt x="1358" y="2420"/>
                    <a:pt x="1358" y="2420"/>
                  </a:cubicBezTo>
                  <a:cubicBezTo>
                    <a:pt x="1358" y="2420"/>
                    <a:pt x="1358" y="2420"/>
                    <a:pt x="1358" y="2420"/>
                  </a:cubicBezTo>
                  <a:cubicBezTo>
                    <a:pt x="1358" y="2421"/>
                    <a:pt x="1358" y="2421"/>
                    <a:pt x="1358" y="2421"/>
                  </a:cubicBezTo>
                  <a:cubicBezTo>
                    <a:pt x="1359" y="2421"/>
                    <a:pt x="1359" y="2421"/>
                    <a:pt x="1359" y="2421"/>
                  </a:cubicBezTo>
                  <a:cubicBezTo>
                    <a:pt x="1363" y="2422"/>
                    <a:pt x="1367" y="2425"/>
                    <a:pt x="1371" y="2427"/>
                  </a:cubicBezTo>
                  <a:cubicBezTo>
                    <a:pt x="1373" y="2428"/>
                    <a:pt x="1375" y="2429"/>
                    <a:pt x="1377" y="2430"/>
                  </a:cubicBezTo>
                  <a:cubicBezTo>
                    <a:pt x="1376" y="2430"/>
                    <a:pt x="1375" y="2430"/>
                    <a:pt x="1375" y="2430"/>
                  </a:cubicBezTo>
                  <a:cubicBezTo>
                    <a:pt x="1374" y="2430"/>
                    <a:pt x="1373" y="2430"/>
                    <a:pt x="1372" y="2430"/>
                  </a:cubicBezTo>
                  <a:cubicBezTo>
                    <a:pt x="1371" y="2430"/>
                    <a:pt x="1370" y="2430"/>
                    <a:pt x="1369" y="2430"/>
                  </a:cubicBezTo>
                  <a:cubicBezTo>
                    <a:pt x="1368" y="2430"/>
                    <a:pt x="1368" y="2430"/>
                    <a:pt x="1367" y="2431"/>
                  </a:cubicBezTo>
                  <a:cubicBezTo>
                    <a:pt x="1367" y="2431"/>
                    <a:pt x="1366" y="2431"/>
                    <a:pt x="1365" y="2431"/>
                  </a:cubicBezTo>
                  <a:cubicBezTo>
                    <a:pt x="1364" y="2431"/>
                    <a:pt x="1363" y="2431"/>
                    <a:pt x="1362" y="2432"/>
                  </a:cubicBezTo>
                  <a:cubicBezTo>
                    <a:pt x="1360" y="2432"/>
                    <a:pt x="1357" y="2433"/>
                    <a:pt x="1355" y="2434"/>
                  </a:cubicBezTo>
                  <a:cubicBezTo>
                    <a:pt x="1353" y="2435"/>
                    <a:pt x="1351" y="2436"/>
                    <a:pt x="1348" y="2437"/>
                  </a:cubicBezTo>
                  <a:cubicBezTo>
                    <a:pt x="1346" y="2439"/>
                    <a:pt x="1344" y="2440"/>
                    <a:pt x="1342" y="2441"/>
                  </a:cubicBezTo>
                  <a:cubicBezTo>
                    <a:pt x="1340" y="2443"/>
                    <a:pt x="1338" y="2444"/>
                    <a:pt x="1336" y="2446"/>
                  </a:cubicBezTo>
                  <a:cubicBezTo>
                    <a:pt x="1335" y="2447"/>
                    <a:pt x="1335" y="2448"/>
                    <a:pt x="1334" y="2448"/>
                  </a:cubicBezTo>
                  <a:cubicBezTo>
                    <a:pt x="1333" y="2449"/>
                    <a:pt x="1333" y="2449"/>
                    <a:pt x="1333" y="2450"/>
                  </a:cubicBezTo>
                  <a:cubicBezTo>
                    <a:pt x="1332" y="2450"/>
                    <a:pt x="1332" y="2450"/>
                    <a:pt x="1332" y="2451"/>
                  </a:cubicBezTo>
                  <a:cubicBezTo>
                    <a:pt x="1331" y="2452"/>
                    <a:pt x="1330" y="2453"/>
                    <a:pt x="1330" y="2453"/>
                  </a:cubicBezTo>
                  <a:cubicBezTo>
                    <a:pt x="1329" y="2454"/>
                    <a:pt x="1328" y="2455"/>
                    <a:pt x="1328" y="2456"/>
                  </a:cubicBezTo>
                  <a:cubicBezTo>
                    <a:pt x="1327" y="2457"/>
                    <a:pt x="1327" y="2457"/>
                    <a:pt x="1326" y="2458"/>
                  </a:cubicBezTo>
                  <a:cubicBezTo>
                    <a:pt x="1326" y="2459"/>
                    <a:pt x="1326" y="2459"/>
                    <a:pt x="1325" y="2460"/>
                  </a:cubicBezTo>
                  <a:cubicBezTo>
                    <a:pt x="1325" y="2461"/>
                    <a:pt x="1324" y="2461"/>
                    <a:pt x="1324" y="2462"/>
                  </a:cubicBezTo>
                  <a:cubicBezTo>
                    <a:pt x="1324" y="2463"/>
                    <a:pt x="1324" y="2463"/>
                    <a:pt x="1323" y="2464"/>
                  </a:cubicBezTo>
                  <a:cubicBezTo>
                    <a:pt x="1323" y="2465"/>
                    <a:pt x="1323" y="2465"/>
                    <a:pt x="1323" y="2466"/>
                  </a:cubicBezTo>
                  <a:cubicBezTo>
                    <a:pt x="1322" y="2467"/>
                    <a:pt x="1322" y="2467"/>
                    <a:pt x="1322" y="2467"/>
                  </a:cubicBezTo>
                  <a:cubicBezTo>
                    <a:pt x="1322" y="2467"/>
                    <a:pt x="1323" y="2467"/>
                    <a:pt x="1323" y="2466"/>
                  </a:cubicBezTo>
                  <a:cubicBezTo>
                    <a:pt x="1323" y="2466"/>
                    <a:pt x="1324" y="2465"/>
                    <a:pt x="1325" y="2465"/>
                  </a:cubicBezTo>
                  <a:cubicBezTo>
                    <a:pt x="1325" y="2464"/>
                    <a:pt x="1326" y="2464"/>
                    <a:pt x="1326" y="2463"/>
                  </a:cubicBezTo>
                  <a:cubicBezTo>
                    <a:pt x="1327" y="2463"/>
                    <a:pt x="1327" y="2462"/>
                    <a:pt x="1328" y="2462"/>
                  </a:cubicBezTo>
                  <a:cubicBezTo>
                    <a:pt x="1328" y="2461"/>
                    <a:pt x="1329" y="2461"/>
                    <a:pt x="1329" y="2460"/>
                  </a:cubicBezTo>
                  <a:cubicBezTo>
                    <a:pt x="1330" y="2460"/>
                    <a:pt x="1331" y="2459"/>
                    <a:pt x="1331" y="2459"/>
                  </a:cubicBezTo>
                  <a:cubicBezTo>
                    <a:pt x="1332" y="2458"/>
                    <a:pt x="1333" y="2458"/>
                    <a:pt x="1333" y="2457"/>
                  </a:cubicBezTo>
                  <a:cubicBezTo>
                    <a:pt x="1334" y="2456"/>
                    <a:pt x="1335" y="2456"/>
                    <a:pt x="1336" y="2455"/>
                  </a:cubicBezTo>
                  <a:cubicBezTo>
                    <a:pt x="1336" y="2455"/>
                    <a:pt x="1336" y="2454"/>
                    <a:pt x="1337" y="2454"/>
                  </a:cubicBezTo>
                  <a:cubicBezTo>
                    <a:pt x="1337" y="2454"/>
                    <a:pt x="1338" y="2454"/>
                    <a:pt x="1338" y="2453"/>
                  </a:cubicBezTo>
                  <a:cubicBezTo>
                    <a:pt x="1339" y="2453"/>
                    <a:pt x="1340" y="2452"/>
                    <a:pt x="1341" y="2451"/>
                  </a:cubicBezTo>
                  <a:cubicBezTo>
                    <a:pt x="1342" y="2451"/>
                    <a:pt x="1342" y="2450"/>
                    <a:pt x="1343" y="2450"/>
                  </a:cubicBezTo>
                  <a:cubicBezTo>
                    <a:pt x="1344" y="2449"/>
                    <a:pt x="1344" y="2449"/>
                    <a:pt x="1345" y="2449"/>
                  </a:cubicBezTo>
                  <a:cubicBezTo>
                    <a:pt x="1345" y="2448"/>
                    <a:pt x="1346" y="2448"/>
                    <a:pt x="1346" y="2448"/>
                  </a:cubicBezTo>
                  <a:cubicBezTo>
                    <a:pt x="1348" y="2446"/>
                    <a:pt x="1350" y="2445"/>
                    <a:pt x="1352" y="2444"/>
                  </a:cubicBezTo>
                  <a:cubicBezTo>
                    <a:pt x="1354" y="2443"/>
                    <a:pt x="1356" y="2442"/>
                    <a:pt x="1358" y="2441"/>
                  </a:cubicBezTo>
                  <a:cubicBezTo>
                    <a:pt x="1359" y="2441"/>
                    <a:pt x="1360" y="2440"/>
                    <a:pt x="1361" y="2440"/>
                  </a:cubicBezTo>
                  <a:cubicBezTo>
                    <a:pt x="1362" y="2439"/>
                    <a:pt x="1363" y="2439"/>
                    <a:pt x="1364" y="2438"/>
                  </a:cubicBezTo>
                  <a:cubicBezTo>
                    <a:pt x="1365" y="2438"/>
                    <a:pt x="1366" y="2438"/>
                    <a:pt x="1367" y="2437"/>
                  </a:cubicBezTo>
                  <a:cubicBezTo>
                    <a:pt x="1368" y="2437"/>
                    <a:pt x="1368" y="2437"/>
                    <a:pt x="1369" y="2437"/>
                  </a:cubicBezTo>
                  <a:cubicBezTo>
                    <a:pt x="1369" y="2436"/>
                    <a:pt x="1370" y="2436"/>
                    <a:pt x="1370" y="2436"/>
                  </a:cubicBezTo>
                  <a:cubicBezTo>
                    <a:pt x="1371" y="2436"/>
                    <a:pt x="1372" y="2435"/>
                    <a:pt x="1373" y="2435"/>
                  </a:cubicBezTo>
                  <a:cubicBezTo>
                    <a:pt x="1374" y="2435"/>
                    <a:pt x="1375" y="2435"/>
                    <a:pt x="1375" y="2434"/>
                  </a:cubicBezTo>
                  <a:cubicBezTo>
                    <a:pt x="1376" y="2434"/>
                    <a:pt x="1377" y="2434"/>
                    <a:pt x="1378" y="2433"/>
                  </a:cubicBezTo>
                  <a:cubicBezTo>
                    <a:pt x="1379" y="2433"/>
                    <a:pt x="1379" y="2433"/>
                    <a:pt x="1380" y="2433"/>
                  </a:cubicBezTo>
                  <a:cubicBezTo>
                    <a:pt x="1381" y="2433"/>
                    <a:pt x="1381" y="2432"/>
                    <a:pt x="1382" y="2432"/>
                  </a:cubicBezTo>
                  <a:cubicBezTo>
                    <a:pt x="1382" y="2432"/>
                    <a:pt x="1382" y="2432"/>
                    <a:pt x="1383" y="2432"/>
                  </a:cubicBezTo>
                  <a:cubicBezTo>
                    <a:pt x="1383" y="2432"/>
                    <a:pt x="1384" y="2432"/>
                    <a:pt x="1384" y="2433"/>
                  </a:cubicBezTo>
                  <a:cubicBezTo>
                    <a:pt x="1389" y="2434"/>
                    <a:pt x="1393" y="2435"/>
                    <a:pt x="1398" y="2436"/>
                  </a:cubicBezTo>
                  <a:cubicBezTo>
                    <a:pt x="1400" y="2436"/>
                    <a:pt x="1402" y="2436"/>
                    <a:pt x="1404" y="2437"/>
                  </a:cubicBezTo>
                  <a:cubicBezTo>
                    <a:pt x="1405" y="2437"/>
                    <a:pt x="1406" y="2437"/>
                    <a:pt x="1406" y="2437"/>
                  </a:cubicBezTo>
                  <a:cubicBezTo>
                    <a:pt x="1398" y="2443"/>
                    <a:pt x="1391" y="2451"/>
                    <a:pt x="1384" y="2462"/>
                  </a:cubicBezTo>
                  <a:cubicBezTo>
                    <a:pt x="1384" y="2462"/>
                    <a:pt x="1384" y="2462"/>
                    <a:pt x="1384" y="2462"/>
                  </a:cubicBezTo>
                  <a:cubicBezTo>
                    <a:pt x="1382" y="2462"/>
                    <a:pt x="1381" y="2463"/>
                    <a:pt x="1379" y="2464"/>
                  </a:cubicBezTo>
                  <a:cubicBezTo>
                    <a:pt x="1378" y="2464"/>
                    <a:pt x="1376" y="2465"/>
                    <a:pt x="1375" y="2466"/>
                  </a:cubicBezTo>
                  <a:cubicBezTo>
                    <a:pt x="1373" y="2467"/>
                    <a:pt x="1372" y="2468"/>
                    <a:pt x="1370" y="2469"/>
                  </a:cubicBezTo>
                  <a:cubicBezTo>
                    <a:pt x="1369" y="2471"/>
                    <a:pt x="1367" y="2472"/>
                    <a:pt x="1365" y="2473"/>
                  </a:cubicBezTo>
                  <a:cubicBezTo>
                    <a:pt x="1362" y="2476"/>
                    <a:pt x="1359" y="2479"/>
                    <a:pt x="1355" y="2482"/>
                  </a:cubicBezTo>
                  <a:cubicBezTo>
                    <a:pt x="1355" y="2483"/>
                    <a:pt x="1354" y="2484"/>
                    <a:pt x="1353" y="2485"/>
                  </a:cubicBezTo>
                  <a:cubicBezTo>
                    <a:pt x="1352" y="2486"/>
                    <a:pt x="1351" y="2486"/>
                    <a:pt x="1351" y="2487"/>
                  </a:cubicBezTo>
                  <a:cubicBezTo>
                    <a:pt x="1349" y="2489"/>
                    <a:pt x="1348" y="2491"/>
                    <a:pt x="1346" y="2493"/>
                  </a:cubicBezTo>
                  <a:cubicBezTo>
                    <a:pt x="1343" y="2497"/>
                    <a:pt x="1341" y="2501"/>
                    <a:pt x="1338" y="2505"/>
                  </a:cubicBezTo>
                  <a:cubicBezTo>
                    <a:pt x="1336" y="2510"/>
                    <a:pt x="1334" y="2514"/>
                    <a:pt x="1332" y="2519"/>
                  </a:cubicBezTo>
                  <a:cubicBezTo>
                    <a:pt x="1331" y="2521"/>
                    <a:pt x="1330" y="2523"/>
                    <a:pt x="1330" y="2526"/>
                  </a:cubicBezTo>
                  <a:cubicBezTo>
                    <a:pt x="1329" y="2527"/>
                    <a:pt x="1329" y="2528"/>
                    <a:pt x="1329" y="2529"/>
                  </a:cubicBezTo>
                  <a:cubicBezTo>
                    <a:pt x="1328" y="2530"/>
                    <a:pt x="1328" y="2531"/>
                    <a:pt x="1328" y="2532"/>
                  </a:cubicBezTo>
                  <a:cubicBezTo>
                    <a:pt x="1327" y="2537"/>
                    <a:pt x="1326" y="2541"/>
                    <a:pt x="1325" y="2545"/>
                  </a:cubicBezTo>
                  <a:cubicBezTo>
                    <a:pt x="1325" y="2547"/>
                    <a:pt x="1325" y="2550"/>
                    <a:pt x="1325" y="2551"/>
                  </a:cubicBezTo>
                  <a:cubicBezTo>
                    <a:pt x="1325" y="2553"/>
                    <a:pt x="1325" y="2555"/>
                    <a:pt x="1325" y="2557"/>
                  </a:cubicBezTo>
                  <a:cubicBezTo>
                    <a:pt x="1325" y="2559"/>
                    <a:pt x="1325" y="2561"/>
                    <a:pt x="1325" y="2562"/>
                  </a:cubicBezTo>
                  <a:cubicBezTo>
                    <a:pt x="1325" y="2564"/>
                    <a:pt x="1325" y="2566"/>
                    <a:pt x="1325" y="2567"/>
                  </a:cubicBezTo>
                  <a:cubicBezTo>
                    <a:pt x="1326" y="2569"/>
                    <a:pt x="1326" y="2570"/>
                    <a:pt x="1326" y="2571"/>
                  </a:cubicBezTo>
                  <a:cubicBezTo>
                    <a:pt x="1326" y="2573"/>
                    <a:pt x="1327" y="2574"/>
                    <a:pt x="1327" y="2575"/>
                  </a:cubicBezTo>
                  <a:cubicBezTo>
                    <a:pt x="1327" y="2577"/>
                    <a:pt x="1328" y="2578"/>
                    <a:pt x="1328" y="2580"/>
                  </a:cubicBezTo>
                  <a:cubicBezTo>
                    <a:pt x="1328" y="2581"/>
                    <a:pt x="1328" y="2581"/>
                    <a:pt x="1328" y="2581"/>
                  </a:cubicBezTo>
                  <a:cubicBezTo>
                    <a:pt x="1328" y="2581"/>
                    <a:pt x="1328" y="2581"/>
                    <a:pt x="1328" y="2579"/>
                  </a:cubicBezTo>
                  <a:cubicBezTo>
                    <a:pt x="1328" y="2578"/>
                    <a:pt x="1328" y="2577"/>
                    <a:pt x="1328" y="2575"/>
                  </a:cubicBezTo>
                  <a:cubicBezTo>
                    <a:pt x="1328" y="2574"/>
                    <a:pt x="1328" y="2572"/>
                    <a:pt x="1328" y="2571"/>
                  </a:cubicBezTo>
                  <a:cubicBezTo>
                    <a:pt x="1328" y="2570"/>
                    <a:pt x="1328" y="2569"/>
                    <a:pt x="1329" y="2567"/>
                  </a:cubicBezTo>
                  <a:cubicBezTo>
                    <a:pt x="1329" y="2566"/>
                    <a:pt x="1329" y="2564"/>
                    <a:pt x="1329" y="2563"/>
                  </a:cubicBezTo>
                  <a:cubicBezTo>
                    <a:pt x="1329" y="2561"/>
                    <a:pt x="1329" y="2559"/>
                    <a:pt x="1329" y="2557"/>
                  </a:cubicBezTo>
                  <a:cubicBezTo>
                    <a:pt x="1330" y="2554"/>
                    <a:pt x="1330" y="2550"/>
                    <a:pt x="1331" y="2546"/>
                  </a:cubicBezTo>
                  <a:cubicBezTo>
                    <a:pt x="1332" y="2542"/>
                    <a:pt x="1333" y="2538"/>
                    <a:pt x="1335" y="2534"/>
                  </a:cubicBezTo>
                  <a:cubicBezTo>
                    <a:pt x="1336" y="2530"/>
                    <a:pt x="1337" y="2526"/>
                    <a:pt x="1339" y="2522"/>
                  </a:cubicBezTo>
                  <a:cubicBezTo>
                    <a:pt x="1341" y="2517"/>
                    <a:pt x="1343" y="2513"/>
                    <a:pt x="1345" y="2509"/>
                  </a:cubicBezTo>
                  <a:cubicBezTo>
                    <a:pt x="1347" y="2505"/>
                    <a:pt x="1350" y="2501"/>
                    <a:pt x="1352" y="2497"/>
                  </a:cubicBezTo>
                  <a:cubicBezTo>
                    <a:pt x="1355" y="2494"/>
                    <a:pt x="1358" y="2490"/>
                    <a:pt x="1361" y="2487"/>
                  </a:cubicBezTo>
                  <a:cubicBezTo>
                    <a:pt x="1363" y="2484"/>
                    <a:pt x="1366" y="2480"/>
                    <a:pt x="1369" y="2478"/>
                  </a:cubicBezTo>
                  <a:cubicBezTo>
                    <a:pt x="1372" y="2475"/>
                    <a:pt x="1375" y="2472"/>
                    <a:pt x="1378" y="2470"/>
                  </a:cubicBezTo>
                  <a:cubicBezTo>
                    <a:pt x="1378" y="2470"/>
                    <a:pt x="1379" y="2469"/>
                    <a:pt x="1379" y="2469"/>
                  </a:cubicBezTo>
                  <a:cubicBezTo>
                    <a:pt x="1371" y="2482"/>
                    <a:pt x="1365" y="2499"/>
                    <a:pt x="1361" y="2520"/>
                  </a:cubicBezTo>
                  <a:cubicBezTo>
                    <a:pt x="1364" y="2513"/>
                    <a:pt x="1368" y="2506"/>
                    <a:pt x="1372" y="2499"/>
                  </a:cubicBezTo>
                  <a:cubicBezTo>
                    <a:pt x="1372" y="2499"/>
                    <a:pt x="1372" y="2499"/>
                    <a:pt x="1372" y="2499"/>
                  </a:cubicBezTo>
                  <a:cubicBezTo>
                    <a:pt x="1371" y="2502"/>
                    <a:pt x="1370" y="2504"/>
                    <a:pt x="1369" y="2506"/>
                  </a:cubicBezTo>
                  <a:cubicBezTo>
                    <a:pt x="1369" y="2507"/>
                    <a:pt x="1369" y="2508"/>
                    <a:pt x="1368" y="2509"/>
                  </a:cubicBezTo>
                  <a:cubicBezTo>
                    <a:pt x="1368" y="2510"/>
                    <a:pt x="1368" y="2511"/>
                    <a:pt x="1367" y="2512"/>
                  </a:cubicBezTo>
                  <a:cubicBezTo>
                    <a:pt x="1367" y="2513"/>
                    <a:pt x="1366" y="2514"/>
                    <a:pt x="1366" y="2516"/>
                  </a:cubicBezTo>
                  <a:cubicBezTo>
                    <a:pt x="1366" y="2517"/>
                    <a:pt x="1365" y="2518"/>
                    <a:pt x="1365" y="2519"/>
                  </a:cubicBezTo>
                  <a:cubicBezTo>
                    <a:pt x="1364" y="2521"/>
                    <a:pt x="1364" y="2524"/>
                    <a:pt x="1363" y="2526"/>
                  </a:cubicBezTo>
                  <a:cubicBezTo>
                    <a:pt x="1362" y="2531"/>
                    <a:pt x="1361" y="2535"/>
                    <a:pt x="1360" y="2540"/>
                  </a:cubicBezTo>
                  <a:cubicBezTo>
                    <a:pt x="1359" y="2545"/>
                    <a:pt x="1359" y="2550"/>
                    <a:pt x="1358" y="2555"/>
                  </a:cubicBezTo>
                  <a:cubicBezTo>
                    <a:pt x="1358" y="2560"/>
                    <a:pt x="1357" y="2565"/>
                    <a:pt x="1357" y="2570"/>
                  </a:cubicBezTo>
                  <a:cubicBezTo>
                    <a:pt x="1357" y="2575"/>
                    <a:pt x="1358" y="2580"/>
                    <a:pt x="1358" y="2584"/>
                  </a:cubicBezTo>
                  <a:cubicBezTo>
                    <a:pt x="1358" y="2589"/>
                    <a:pt x="1359" y="2594"/>
                    <a:pt x="1360" y="2599"/>
                  </a:cubicBezTo>
                  <a:cubicBezTo>
                    <a:pt x="1360" y="2602"/>
                    <a:pt x="1360" y="2604"/>
                    <a:pt x="1361" y="2606"/>
                  </a:cubicBezTo>
                  <a:cubicBezTo>
                    <a:pt x="1361" y="2609"/>
                    <a:pt x="1362" y="2611"/>
                    <a:pt x="1362" y="2613"/>
                  </a:cubicBezTo>
                  <a:cubicBezTo>
                    <a:pt x="1363" y="2616"/>
                    <a:pt x="1363" y="2618"/>
                    <a:pt x="1364" y="2620"/>
                  </a:cubicBezTo>
                  <a:cubicBezTo>
                    <a:pt x="1365" y="2622"/>
                    <a:pt x="1365" y="2622"/>
                    <a:pt x="1365" y="2622"/>
                  </a:cubicBezTo>
                  <a:cubicBezTo>
                    <a:pt x="1365" y="2623"/>
                    <a:pt x="1365" y="2623"/>
                    <a:pt x="1365" y="2623"/>
                  </a:cubicBezTo>
                  <a:cubicBezTo>
                    <a:pt x="1365" y="2623"/>
                    <a:pt x="1365" y="2623"/>
                    <a:pt x="1365" y="2623"/>
                  </a:cubicBezTo>
                  <a:cubicBezTo>
                    <a:pt x="1365" y="2624"/>
                    <a:pt x="1365" y="2624"/>
                    <a:pt x="1365" y="2624"/>
                  </a:cubicBezTo>
                  <a:cubicBezTo>
                    <a:pt x="1365" y="2625"/>
                    <a:pt x="1366" y="2626"/>
                    <a:pt x="1366" y="2627"/>
                  </a:cubicBezTo>
                  <a:cubicBezTo>
                    <a:pt x="1367" y="2629"/>
                    <a:pt x="1368" y="2631"/>
                    <a:pt x="1368" y="2634"/>
                  </a:cubicBezTo>
                  <a:cubicBezTo>
                    <a:pt x="1369" y="2636"/>
                    <a:pt x="1370" y="2638"/>
                    <a:pt x="1371" y="2640"/>
                  </a:cubicBezTo>
                  <a:cubicBezTo>
                    <a:pt x="1373" y="2644"/>
                    <a:pt x="1374" y="2648"/>
                    <a:pt x="1376" y="2652"/>
                  </a:cubicBezTo>
                  <a:cubicBezTo>
                    <a:pt x="1377" y="2654"/>
                    <a:pt x="1378" y="2656"/>
                    <a:pt x="1379" y="2657"/>
                  </a:cubicBezTo>
                  <a:cubicBezTo>
                    <a:pt x="1380" y="2659"/>
                    <a:pt x="1381" y="2661"/>
                    <a:pt x="1382" y="2663"/>
                  </a:cubicBezTo>
                  <a:cubicBezTo>
                    <a:pt x="1383" y="2665"/>
                    <a:pt x="1384" y="2666"/>
                    <a:pt x="1385" y="2668"/>
                  </a:cubicBezTo>
                  <a:cubicBezTo>
                    <a:pt x="1385" y="2669"/>
                    <a:pt x="1386" y="2670"/>
                    <a:pt x="1386" y="2670"/>
                  </a:cubicBezTo>
                  <a:cubicBezTo>
                    <a:pt x="1387" y="2671"/>
                    <a:pt x="1387" y="2672"/>
                    <a:pt x="1387" y="2673"/>
                  </a:cubicBezTo>
                  <a:cubicBezTo>
                    <a:pt x="1389" y="2676"/>
                    <a:pt x="1391" y="2679"/>
                    <a:pt x="1393" y="2682"/>
                  </a:cubicBezTo>
                  <a:cubicBezTo>
                    <a:pt x="1395" y="2685"/>
                    <a:pt x="1397" y="2687"/>
                    <a:pt x="1398" y="2690"/>
                  </a:cubicBezTo>
                  <a:cubicBezTo>
                    <a:pt x="1402" y="2695"/>
                    <a:pt x="1405" y="2699"/>
                    <a:pt x="1407" y="2702"/>
                  </a:cubicBezTo>
                  <a:cubicBezTo>
                    <a:pt x="1410" y="2706"/>
                    <a:pt x="1412" y="2708"/>
                    <a:pt x="1413" y="2710"/>
                  </a:cubicBezTo>
                  <a:cubicBezTo>
                    <a:pt x="1415" y="2712"/>
                    <a:pt x="1415" y="2713"/>
                    <a:pt x="1415" y="2713"/>
                  </a:cubicBezTo>
                  <a:cubicBezTo>
                    <a:pt x="1415" y="2713"/>
                    <a:pt x="1413" y="2709"/>
                    <a:pt x="1409" y="2701"/>
                  </a:cubicBezTo>
                  <a:cubicBezTo>
                    <a:pt x="1406" y="2698"/>
                    <a:pt x="1404" y="2693"/>
                    <a:pt x="1401" y="2688"/>
                  </a:cubicBezTo>
                  <a:cubicBezTo>
                    <a:pt x="1398" y="2683"/>
                    <a:pt x="1395" y="2677"/>
                    <a:pt x="1391" y="2671"/>
                  </a:cubicBezTo>
                  <a:cubicBezTo>
                    <a:pt x="1391" y="2670"/>
                    <a:pt x="1391" y="2669"/>
                    <a:pt x="1390" y="2668"/>
                  </a:cubicBezTo>
                  <a:cubicBezTo>
                    <a:pt x="1390" y="2667"/>
                    <a:pt x="1389" y="2666"/>
                    <a:pt x="1389" y="2666"/>
                  </a:cubicBezTo>
                  <a:cubicBezTo>
                    <a:pt x="1388" y="2664"/>
                    <a:pt x="1387" y="2662"/>
                    <a:pt x="1386" y="2660"/>
                  </a:cubicBezTo>
                  <a:cubicBezTo>
                    <a:pt x="1385" y="2657"/>
                    <a:pt x="1383" y="2653"/>
                    <a:pt x="1382" y="2649"/>
                  </a:cubicBezTo>
                  <a:cubicBezTo>
                    <a:pt x="1380" y="2646"/>
                    <a:pt x="1378" y="2642"/>
                    <a:pt x="1377" y="2638"/>
                  </a:cubicBezTo>
                  <a:cubicBezTo>
                    <a:pt x="1376" y="2636"/>
                    <a:pt x="1375" y="2633"/>
                    <a:pt x="1375" y="2631"/>
                  </a:cubicBezTo>
                  <a:cubicBezTo>
                    <a:pt x="1374" y="2629"/>
                    <a:pt x="1373" y="2627"/>
                    <a:pt x="1373" y="2625"/>
                  </a:cubicBezTo>
                  <a:cubicBezTo>
                    <a:pt x="1373" y="2624"/>
                    <a:pt x="1372" y="2623"/>
                    <a:pt x="1372" y="2622"/>
                  </a:cubicBezTo>
                  <a:cubicBezTo>
                    <a:pt x="1372" y="2621"/>
                    <a:pt x="1372" y="2621"/>
                    <a:pt x="1372" y="2621"/>
                  </a:cubicBezTo>
                  <a:cubicBezTo>
                    <a:pt x="1372" y="2621"/>
                    <a:pt x="1372" y="2621"/>
                    <a:pt x="1372" y="2621"/>
                  </a:cubicBezTo>
                  <a:cubicBezTo>
                    <a:pt x="1371" y="2620"/>
                    <a:pt x="1371" y="2620"/>
                    <a:pt x="1371" y="2620"/>
                  </a:cubicBezTo>
                  <a:cubicBezTo>
                    <a:pt x="1371" y="2618"/>
                    <a:pt x="1371" y="2618"/>
                    <a:pt x="1371" y="2618"/>
                  </a:cubicBezTo>
                  <a:cubicBezTo>
                    <a:pt x="1371" y="2618"/>
                    <a:pt x="1371" y="2618"/>
                    <a:pt x="1371" y="2617"/>
                  </a:cubicBezTo>
                  <a:cubicBezTo>
                    <a:pt x="1372" y="2619"/>
                    <a:pt x="1373" y="2620"/>
                    <a:pt x="1374" y="2621"/>
                  </a:cubicBezTo>
                  <a:cubicBezTo>
                    <a:pt x="1375" y="2623"/>
                    <a:pt x="1377" y="2626"/>
                    <a:pt x="1380" y="2628"/>
                  </a:cubicBezTo>
                  <a:cubicBezTo>
                    <a:pt x="1384" y="2633"/>
                    <a:pt x="1389" y="2639"/>
                    <a:pt x="1395" y="2646"/>
                  </a:cubicBezTo>
                  <a:cubicBezTo>
                    <a:pt x="1397" y="2647"/>
                    <a:pt x="1398" y="2649"/>
                    <a:pt x="1400" y="2651"/>
                  </a:cubicBezTo>
                  <a:cubicBezTo>
                    <a:pt x="1401" y="2652"/>
                    <a:pt x="1403" y="2654"/>
                    <a:pt x="1404" y="2656"/>
                  </a:cubicBezTo>
                  <a:cubicBezTo>
                    <a:pt x="1407" y="2659"/>
                    <a:pt x="1410" y="2662"/>
                    <a:pt x="1414" y="2665"/>
                  </a:cubicBezTo>
                  <a:cubicBezTo>
                    <a:pt x="1417" y="2669"/>
                    <a:pt x="1420" y="2672"/>
                    <a:pt x="1423" y="2675"/>
                  </a:cubicBezTo>
                  <a:cubicBezTo>
                    <a:pt x="1425" y="2677"/>
                    <a:pt x="1427" y="2678"/>
                    <a:pt x="1428" y="2680"/>
                  </a:cubicBezTo>
                  <a:cubicBezTo>
                    <a:pt x="1430" y="2681"/>
                    <a:pt x="1431" y="2683"/>
                    <a:pt x="1433" y="2684"/>
                  </a:cubicBezTo>
                  <a:cubicBezTo>
                    <a:pt x="1439" y="2690"/>
                    <a:pt x="1444" y="2696"/>
                    <a:pt x="1448" y="2701"/>
                  </a:cubicBezTo>
                  <a:cubicBezTo>
                    <a:pt x="1449" y="2702"/>
                    <a:pt x="1449" y="2703"/>
                    <a:pt x="1450" y="2703"/>
                  </a:cubicBezTo>
                  <a:cubicBezTo>
                    <a:pt x="1450" y="2704"/>
                    <a:pt x="1451" y="2705"/>
                    <a:pt x="1451" y="2705"/>
                  </a:cubicBezTo>
                  <a:cubicBezTo>
                    <a:pt x="1452" y="2706"/>
                    <a:pt x="1452" y="2706"/>
                    <a:pt x="1452" y="2707"/>
                  </a:cubicBezTo>
                  <a:cubicBezTo>
                    <a:pt x="1453" y="2708"/>
                    <a:pt x="1453" y="2708"/>
                    <a:pt x="1453" y="2709"/>
                  </a:cubicBezTo>
                  <a:cubicBezTo>
                    <a:pt x="1454" y="2710"/>
                    <a:pt x="1455" y="2711"/>
                    <a:pt x="1455" y="2712"/>
                  </a:cubicBezTo>
                  <a:cubicBezTo>
                    <a:pt x="1456" y="2713"/>
                    <a:pt x="1456" y="2714"/>
                    <a:pt x="1457" y="2715"/>
                  </a:cubicBezTo>
                  <a:cubicBezTo>
                    <a:pt x="1457" y="2716"/>
                    <a:pt x="1457" y="2717"/>
                    <a:pt x="1457" y="2718"/>
                  </a:cubicBezTo>
                  <a:cubicBezTo>
                    <a:pt x="1458" y="2718"/>
                    <a:pt x="1458" y="2719"/>
                    <a:pt x="1458" y="2720"/>
                  </a:cubicBezTo>
                  <a:cubicBezTo>
                    <a:pt x="1458" y="2721"/>
                    <a:pt x="1459" y="2721"/>
                    <a:pt x="1459" y="2721"/>
                  </a:cubicBezTo>
                  <a:cubicBezTo>
                    <a:pt x="1459" y="2721"/>
                    <a:pt x="1459" y="2721"/>
                    <a:pt x="1459" y="2720"/>
                  </a:cubicBezTo>
                  <a:cubicBezTo>
                    <a:pt x="1458" y="2719"/>
                    <a:pt x="1459" y="2718"/>
                    <a:pt x="1458" y="2718"/>
                  </a:cubicBezTo>
                  <a:cubicBezTo>
                    <a:pt x="1458" y="2717"/>
                    <a:pt x="1458" y="2716"/>
                    <a:pt x="1458" y="2715"/>
                  </a:cubicBezTo>
                  <a:cubicBezTo>
                    <a:pt x="1458" y="2714"/>
                    <a:pt x="1458" y="2713"/>
                    <a:pt x="1457" y="2711"/>
                  </a:cubicBezTo>
                  <a:cubicBezTo>
                    <a:pt x="1457" y="2711"/>
                    <a:pt x="1457" y="2710"/>
                    <a:pt x="1457" y="2710"/>
                  </a:cubicBezTo>
                  <a:cubicBezTo>
                    <a:pt x="1457" y="2709"/>
                    <a:pt x="1456" y="2708"/>
                    <a:pt x="1456" y="2708"/>
                  </a:cubicBezTo>
                  <a:cubicBezTo>
                    <a:pt x="1455" y="2705"/>
                    <a:pt x="1454" y="2702"/>
                    <a:pt x="1452" y="2699"/>
                  </a:cubicBezTo>
                  <a:cubicBezTo>
                    <a:pt x="1450" y="2696"/>
                    <a:pt x="1448" y="2692"/>
                    <a:pt x="1446" y="2689"/>
                  </a:cubicBezTo>
                  <a:cubicBezTo>
                    <a:pt x="1443" y="2686"/>
                    <a:pt x="1441" y="2683"/>
                    <a:pt x="1438" y="2679"/>
                  </a:cubicBezTo>
                  <a:cubicBezTo>
                    <a:pt x="1437" y="2679"/>
                    <a:pt x="1436" y="2678"/>
                    <a:pt x="1436" y="2677"/>
                  </a:cubicBezTo>
                  <a:cubicBezTo>
                    <a:pt x="1435" y="2676"/>
                    <a:pt x="1434" y="2675"/>
                    <a:pt x="1433" y="2675"/>
                  </a:cubicBezTo>
                  <a:cubicBezTo>
                    <a:pt x="1432" y="2673"/>
                    <a:pt x="1430" y="2671"/>
                    <a:pt x="1429" y="2670"/>
                  </a:cubicBezTo>
                  <a:cubicBezTo>
                    <a:pt x="1426" y="2666"/>
                    <a:pt x="1423" y="2663"/>
                    <a:pt x="1419" y="2660"/>
                  </a:cubicBezTo>
                  <a:cubicBezTo>
                    <a:pt x="1416" y="2657"/>
                    <a:pt x="1413" y="2653"/>
                    <a:pt x="1410" y="2650"/>
                  </a:cubicBezTo>
                  <a:cubicBezTo>
                    <a:pt x="1408" y="2649"/>
                    <a:pt x="1406" y="2647"/>
                    <a:pt x="1405" y="2645"/>
                  </a:cubicBezTo>
                  <a:cubicBezTo>
                    <a:pt x="1403" y="2644"/>
                    <a:pt x="1402" y="2642"/>
                    <a:pt x="1400" y="2641"/>
                  </a:cubicBezTo>
                  <a:cubicBezTo>
                    <a:pt x="1394" y="2635"/>
                    <a:pt x="1388" y="2630"/>
                    <a:pt x="1383" y="2625"/>
                  </a:cubicBezTo>
                  <a:cubicBezTo>
                    <a:pt x="1380" y="2623"/>
                    <a:pt x="1378" y="2621"/>
                    <a:pt x="1376" y="2619"/>
                  </a:cubicBezTo>
                  <a:cubicBezTo>
                    <a:pt x="1374" y="2617"/>
                    <a:pt x="1372" y="2615"/>
                    <a:pt x="1370" y="2614"/>
                  </a:cubicBezTo>
                  <a:cubicBezTo>
                    <a:pt x="1370" y="2614"/>
                    <a:pt x="1370" y="2614"/>
                    <a:pt x="1370" y="2614"/>
                  </a:cubicBezTo>
                  <a:cubicBezTo>
                    <a:pt x="1370" y="2613"/>
                    <a:pt x="1370" y="2612"/>
                    <a:pt x="1369" y="2612"/>
                  </a:cubicBezTo>
                  <a:cubicBezTo>
                    <a:pt x="1369" y="2607"/>
                    <a:pt x="1368" y="2603"/>
                    <a:pt x="1367" y="2598"/>
                  </a:cubicBezTo>
                  <a:cubicBezTo>
                    <a:pt x="1366" y="2593"/>
                    <a:pt x="1366" y="2589"/>
                    <a:pt x="1366" y="2584"/>
                  </a:cubicBezTo>
                  <a:cubicBezTo>
                    <a:pt x="1365" y="2579"/>
                    <a:pt x="1365" y="2574"/>
                    <a:pt x="1365" y="2570"/>
                  </a:cubicBezTo>
                  <a:cubicBezTo>
                    <a:pt x="1365" y="2565"/>
                    <a:pt x="1366" y="2560"/>
                    <a:pt x="1366" y="2555"/>
                  </a:cubicBezTo>
                  <a:cubicBezTo>
                    <a:pt x="1366" y="2551"/>
                    <a:pt x="1367" y="2546"/>
                    <a:pt x="1368" y="2541"/>
                  </a:cubicBezTo>
                  <a:cubicBezTo>
                    <a:pt x="1368" y="2537"/>
                    <a:pt x="1369" y="2532"/>
                    <a:pt x="1370" y="2528"/>
                  </a:cubicBezTo>
                  <a:cubicBezTo>
                    <a:pt x="1371" y="2525"/>
                    <a:pt x="1371" y="2523"/>
                    <a:pt x="1372" y="2521"/>
                  </a:cubicBezTo>
                  <a:cubicBezTo>
                    <a:pt x="1372" y="2520"/>
                    <a:pt x="1373" y="2519"/>
                    <a:pt x="1373" y="2518"/>
                  </a:cubicBezTo>
                  <a:cubicBezTo>
                    <a:pt x="1373" y="2517"/>
                    <a:pt x="1374" y="2516"/>
                    <a:pt x="1374" y="2514"/>
                  </a:cubicBezTo>
                  <a:cubicBezTo>
                    <a:pt x="1376" y="2506"/>
                    <a:pt x="1380" y="2498"/>
                    <a:pt x="1383" y="2490"/>
                  </a:cubicBezTo>
                  <a:cubicBezTo>
                    <a:pt x="1385" y="2487"/>
                    <a:pt x="1386" y="2483"/>
                    <a:pt x="1388" y="2480"/>
                  </a:cubicBezTo>
                  <a:cubicBezTo>
                    <a:pt x="1389" y="2478"/>
                    <a:pt x="1390" y="2476"/>
                    <a:pt x="1391" y="2474"/>
                  </a:cubicBezTo>
                  <a:cubicBezTo>
                    <a:pt x="1392" y="2473"/>
                    <a:pt x="1393" y="2471"/>
                    <a:pt x="1394" y="2470"/>
                  </a:cubicBezTo>
                  <a:cubicBezTo>
                    <a:pt x="1395" y="2468"/>
                    <a:pt x="1395" y="2467"/>
                    <a:pt x="1396" y="2466"/>
                  </a:cubicBezTo>
                  <a:cubicBezTo>
                    <a:pt x="1425" y="2434"/>
                    <a:pt x="1454" y="2428"/>
                    <a:pt x="1486" y="2433"/>
                  </a:cubicBezTo>
                  <a:cubicBezTo>
                    <a:pt x="1486" y="2433"/>
                    <a:pt x="1487" y="2434"/>
                    <a:pt x="1487" y="2435"/>
                  </a:cubicBezTo>
                  <a:cubicBezTo>
                    <a:pt x="1485" y="2438"/>
                    <a:pt x="1482" y="2440"/>
                    <a:pt x="1479" y="2442"/>
                  </a:cubicBezTo>
                  <a:cubicBezTo>
                    <a:pt x="1476" y="2445"/>
                    <a:pt x="1472" y="2448"/>
                    <a:pt x="1467" y="2450"/>
                  </a:cubicBezTo>
                  <a:cubicBezTo>
                    <a:pt x="1465" y="2452"/>
                    <a:pt x="1462" y="2453"/>
                    <a:pt x="1460" y="2454"/>
                  </a:cubicBezTo>
                  <a:cubicBezTo>
                    <a:pt x="1459" y="2454"/>
                    <a:pt x="1457" y="2455"/>
                    <a:pt x="1456" y="2456"/>
                  </a:cubicBezTo>
                  <a:cubicBezTo>
                    <a:pt x="1455" y="2456"/>
                    <a:pt x="1453" y="2457"/>
                    <a:pt x="1452" y="2457"/>
                  </a:cubicBezTo>
                  <a:cubicBezTo>
                    <a:pt x="1449" y="2459"/>
                    <a:pt x="1447" y="2460"/>
                    <a:pt x="1444" y="2461"/>
                  </a:cubicBezTo>
                  <a:cubicBezTo>
                    <a:pt x="1441" y="2462"/>
                    <a:pt x="1438" y="2464"/>
                    <a:pt x="1436" y="2465"/>
                  </a:cubicBezTo>
                  <a:cubicBezTo>
                    <a:pt x="1433" y="2467"/>
                    <a:pt x="1430" y="2468"/>
                    <a:pt x="1427" y="2470"/>
                  </a:cubicBezTo>
                  <a:cubicBezTo>
                    <a:pt x="1424" y="2472"/>
                    <a:pt x="1422" y="2474"/>
                    <a:pt x="1419" y="2476"/>
                  </a:cubicBezTo>
                  <a:cubicBezTo>
                    <a:pt x="1419" y="2476"/>
                    <a:pt x="1418" y="2477"/>
                    <a:pt x="1417" y="2478"/>
                  </a:cubicBezTo>
                  <a:cubicBezTo>
                    <a:pt x="1417" y="2478"/>
                    <a:pt x="1416" y="2479"/>
                    <a:pt x="1416" y="2479"/>
                  </a:cubicBezTo>
                  <a:cubicBezTo>
                    <a:pt x="1414" y="2481"/>
                    <a:pt x="1414" y="2481"/>
                    <a:pt x="1414" y="2481"/>
                  </a:cubicBezTo>
                  <a:cubicBezTo>
                    <a:pt x="1413" y="2482"/>
                    <a:pt x="1413" y="2482"/>
                    <a:pt x="1412" y="2483"/>
                  </a:cubicBezTo>
                  <a:cubicBezTo>
                    <a:pt x="1411" y="2484"/>
                    <a:pt x="1411" y="2484"/>
                    <a:pt x="1411" y="2484"/>
                  </a:cubicBezTo>
                  <a:cubicBezTo>
                    <a:pt x="1411" y="2484"/>
                    <a:pt x="1411" y="2484"/>
                    <a:pt x="1411" y="2484"/>
                  </a:cubicBezTo>
                  <a:cubicBezTo>
                    <a:pt x="1411" y="2484"/>
                    <a:pt x="1411" y="2484"/>
                    <a:pt x="1411" y="2484"/>
                  </a:cubicBezTo>
                  <a:cubicBezTo>
                    <a:pt x="1411" y="2484"/>
                    <a:pt x="1411" y="2484"/>
                    <a:pt x="1411" y="2484"/>
                  </a:cubicBezTo>
                  <a:cubicBezTo>
                    <a:pt x="1411" y="2485"/>
                    <a:pt x="1411" y="2485"/>
                    <a:pt x="1411" y="2485"/>
                  </a:cubicBezTo>
                  <a:cubicBezTo>
                    <a:pt x="1411" y="2485"/>
                    <a:pt x="1411" y="2485"/>
                    <a:pt x="1411" y="2485"/>
                  </a:cubicBezTo>
                  <a:cubicBezTo>
                    <a:pt x="1410" y="2486"/>
                    <a:pt x="1410" y="2486"/>
                    <a:pt x="1410" y="2486"/>
                  </a:cubicBezTo>
                  <a:cubicBezTo>
                    <a:pt x="1410" y="2487"/>
                    <a:pt x="1410" y="2487"/>
                    <a:pt x="1410" y="2487"/>
                  </a:cubicBezTo>
                  <a:cubicBezTo>
                    <a:pt x="1409" y="2487"/>
                    <a:pt x="1409" y="2487"/>
                    <a:pt x="1409" y="2487"/>
                  </a:cubicBezTo>
                  <a:cubicBezTo>
                    <a:pt x="1409" y="2488"/>
                    <a:pt x="1408" y="2489"/>
                    <a:pt x="1408" y="2489"/>
                  </a:cubicBezTo>
                  <a:cubicBezTo>
                    <a:pt x="1407" y="2490"/>
                    <a:pt x="1407" y="2491"/>
                    <a:pt x="1407" y="2491"/>
                  </a:cubicBezTo>
                  <a:cubicBezTo>
                    <a:pt x="1403" y="2497"/>
                    <a:pt x="1401" y="2503"/>
                    <a:pt x="1400" y="2509"/>
                  </a:cubicBezTo>
                  <a:cubicBezTo>
                    <a:pt x="1398" y="2515"/>
                    <a:pt x="1397" y="2521"/>
                    <a:pt x="1396" y="2526"/>
                  </a:cubicBezTo>
                  <a:cubicBezTo>
                    <a:pt x="1395" y="2531"/>
                    <a:pt x="1395" y="2536"/>
                    <a:pt x="1395" y="2541"/>
                  </a:cubicBezTo>
                  <a:cubicBezTo>
                    <a:pt x="1394" y="2546"/>
                    <a:pt x="1395" y="2551"/>
                    <a:pt x="1396" y="2555"/>
                  </a:cubicBezTo>
                  <a:cubicBezTo>
                    <a:pt x="1397" y="2558"/>
                    <a:pt x="1399" y="2561"/>
                    <a:pt x="1401" y="2564"/>
                  </a:cubicBezTo>
                  <a:cubicBezTo>
                    <a:pt x="1403" y="2566"/>
                    <a:pt x="1405" y="2567"/>
                    <a:pt x="1406" y="2568"/>
                  </a:cubicBezTo>
                  <a:cubicBezTo>
                    <a:pt x="1407" y="2568"/>
                    <a:pt x="1407" y="2568"/>
                    <a:pt x="1408" y="2568"/>
                  </a:cubicBezTo>
                  <a:cubicBezTo>
                    <a:pt x="1408" y="2569"/>
                    <a:pt x="1408" y="2569"/>
                    <a:pt x="1408" y="2569"/>
                  </a:cubicBezTo>
                  <a:cubicBezTo>
                    <a:pt x="1408" y="2569"/>
                    <a:pt x="1408" y="2568"/>
                    <a:pt x="1408" y="2568"/>
                  </a:cubicBezTo>
                  <a:cubicBezTo>
                    <a:pt x="1407" y="2568"/>
                    <a:pt x="1407" y="2568"/>
                    <a:pt x="1406" y="2567"/>
                  </a:cubicBezTo>
                  <a:cubicBezTo>
                    <a:pt x="1405" y="2566"/>
                    <a:pt x="1404" y="2565"/>
                    <a:pt x="1402" y="2563"/>
                  </a:cubicBezTo>
                  <a:cubicBezTo>
                    <a:pt x="1401" y="2560"/>
                    <a:pt x="1400" y="2557"/>
                    <a:pt x="1399" y="2554"/>
                  </a:cubicBezTo>
                  <a:cubicBezTo>
                    <a:pt x="1399" y="2552"/>
                    <a:pt x="1399" y="2550"/>
                    <a:pt x="1399" y="2548"/>
                  </a:cubicBezTo>
                  <a:cubicBezTo>
                    <a:pt x="1399" y="2546"/>
                    <a:pt x="1399" y="2544"/>
                    <a:pt x="1399" y="2542"/>
                  </a:cubicBezTo>
                  <a:cubicBezTo>
                    <a:pt x="1400" y="2537"/>
                    <a:pt x="1401" y="2532"/>
                    <a:pt x="1402" y="2527"/>
                  </a:cubicBezTo>
                  <a:cubicBezTo>
                    <a:pt x="1403" y="2524"/>
                    <a:pt x="1404" y="2520"/>
                    <a:pt x="1405" y="2516"/>
                  </a:cubicBezTo>
                  <a:cubicBezTo>
                    <a:pt x="1405" y="2517"/>
                    <a:pt x="1405" y="2517"/>
                    <a:pt x="1405" y="2518"/>
                  </a:cubicBezTo>
                  <a:cubicBezTo>
                    <a:pt x="1405" y="2518"/>
                    <a:pt x="1405" y="2519"/>
                    <a:pt x="1405" y="2520"/>
                  </a:cubicBezTo>
                  <a:cubicBezTo>
                    <a:pt x="1405" y="2521"/>
                    <a:pt x="1406" y="2522"/>
                    <a:pt x="1406" y="2522"/>
                  </a:cubicBezTo>
                  <a:cubicBezTo>
                    <a:pt x="1406" y="2524"/>
                    <a:pt x="1407" y="2526"/>
                    <a:pt x="1407" y="2527"/>
                  </a:cubicBezTo>
                  <a:cubicBezTo>
                    <a:pt x="1408" y="2529"/>
                    <a:pt x="1408" y="2530"/>
                    <a:pt x="1409" y="2532"/>
                  </a:cubicBezTo>
                  <a:cubicBezTo>
                    <a:pt x="1409" y="2532"/>
                    <a:pt x="1409" y="2533"/>
                    <a:pt x="1410" y="2534"/>
                  </a:cubicBezTo>
                  <a:cubicBezTo>
                    <a:pt x="1410" y="2535"/>
                    <a:pt x="1410" y="2535"/>
                    <a:pt x="1410" y="2535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2" y="2539"/>
                    <a:pt x="1415" y="2542"/>
                    <a:pt x="1416" y="2544"/>
                  </a:cubicBezTo>
                  <a:cubicBezTo>
                    <a:pt x="1418" y="2545"/>
                    <a:pt x="1419" y="2547"/>
                    <a:pt x="1420" y="2548"/>
                  </a:cubicBezTo>
                  <a:cubicBezTo>
                    <a:pt x="1421" y="2549"/>
                    <a:pt x="1422" y="2550"/>
                    <a:pt x="1423" y="2551"/>
                  </a:cubicBezTo>
                  <a:cubicBezTo>
                    <a:pt x="1425" y="2553"/>
                    <a:pt x="1427" y="2555"/>
                    <a:pt x="1430" y="2556"/>
                  </a:cubicBezTo>
                  <a:cubicBezTo>
                    <a:pt x="1431" y="2557"/>
                    <a:pt x="1432" y="2558"/>
                    <a:pt x="1433" y="2559"/>
                  </a:cubicBezTo>
                  <a:cubicBezTo>
                    <a:pt x="1434" y="2559"/>
                    <a:pt x="1435" y="2560"/>
                    <a:pt x="1436" y="2561"/>
                  </a:cubicBezTo>
                  <a:cubicBezTo>
                    <a:pt x="1437" y="2561"/>
                    <a:pt x="1438" y="2562"/>
                    <a:pt x="1439" y="2562"/>
                  </a:cubicBezTo>
                  <a:cubicBezTo>
                    <a:pt x="1440" y="2563"/>
                    <a:pt x="1441" y="2563"/>
                    <a:pt x="1442" y="2563"/>
                  </a:cubicBezTo>
                  <a:cubicBezTo>
                    <a:pt x="1444" y="2564"/>
                    <a:pt x="1445" y="2565"/>
                    <a:pt x="1447" y="2565"/>
                  </a:cubicBezTo>
                  <a:cubicBezTo>
                    <a:pt x="1448" y="2566"/>
                    <a:pt x="1449" y="2566"/>
                    <a:pt x="1450" y="2566"/>
                  </a:cubicBezTo>
                  <a:cubicBezTo>
                    <a:pt x="1450" y="2567"/>
                    <a:pt x="1451" y="2567"/>
                    <a:pt x="1451" y="2567"/>
                  </a:cubicBezTo>
                  <a:cubicBezTo>
                    <a:pt x="1451" y="2567"/>
                    <a:pt x="1451" y="2566"/>
                    <a:pt x="1450" y="2566"/>
                  </a:cubicBezTo>
                  <a:cubicBezTo>
                    <a:pt x="1449" y="2566"/>
                    <a:pt x="1449" y="2565"/>
                    <a:pt x="1447" y="2564"/>
                  </a:cubicBezTo>
                  <a:cubicBezTo>
                    <a:pt x="1446" y="2563"/>
                    <a:pt x="1445" y="2562"/>
                    <a:pt x="1444" y="2561"/>
                  </a:cubicBezTo>
                  <a:cubicBezTo>
                    <a:pt x="1442" y="2560"/>
                    <a:pt x="1441" y="2558"/>
                    <a:pt x="1439" y="2557"/>
                  </a:cubicBezTo>
                  <a:cubicBezTo>
                    <a:pt x="1437" y="2555"/>
                    <a:pt x="1435" y="2554"/>
                    <a:pt x="1434" y="2552"/>
                  </a:cubicBezTo>
                  <a:cubicBezTo>
                    <a:pt x="1432" y="2550"/>
                    <a:pt x="1430" y="2548"/>
                    <a:pt x="1428" y="2546"/>
                  </a:cubicBezTo>
                  <a:cubicBezTo>
                    <a:pt x="1426" y="2544"/>
                    <a:pt x="1424" y="2542"/>
                    <a:pt x="1423" y="2540"/>
                  </a:cubicBezTo>
                  <a:cubicBezTo>
                    <a:pt x="1421" y="2537"/>
                    <a:pt x="1419" y="2535"/>
                    <a:pt x="1418" y="2532"/>
                  </a:cubicBezTo>
                  <a:cubicBezTo>
                    <a:pt x="1417" y="2530"/>
                    <a:pt x="1417" y="2530"/>
                    <a:pt x="1417" y="2530"/>
                  </a:cubicBezTo>
                  <a:cubicBezTo>
                    <a:pt x="1417" y="2530"/>
                    <a:pt x="1416" y="2529"/>
                    <a:pt x="1416" y="2528"/>
                  </a:cubicBezTo>
                  <a:cubicBezTo>
                    <a:pt x="1415" y="2527"/>
                    <a:pt x="1415" y="2526"/>
                    <a:pt x="1414" y="2525"/>
                  </a:cubicBezTo>
                  <a:cubicBezTo>
                    <a:pt x="1413" y="2522"/>
                    <a:pt x="1412" y="2519"/>
                    <a:pt x="1412" y="2517"/>
                  </a:cubicBezTo>
                  <a:cubicBezTo>
                    <a:pt x="1411" y="2514"/>
                    <a:pt x="1411" y="2511"/>
                    <a:pt x="1411" y="2509"/>
                  </a:cubicBezTo>
                  <a:cubicBezTo>
                    <a:pt x="1411" y="2506"/>
                    <a:pt x="1411" y="2504"/>
                    <a:pt x="1411" y="2502"/>
                  </a:cubicBezTo>
                  <a:cubicBezTo>
                    <a:pt x="1411" y="2501"/>
                    <a:pt x="1411" y="2500"/>
                    <a:pt x="1411" y="2499"/>
                  </a:cubicBezTo>
                  <a:cubicBezTo>
                    <a:pt x="1412" y="2498"/>
                    <a:pt x="1413" y="2496"/>
                    <a:pt x="1413" y="2495"/>
                  </a:cubicBezTo>
                  <a:cubicBezTo>
                    <a:pt x="1414" y="2493"/>
                    <a:pt x="1414" y="2493"/>
                    <a:pt x="1414" y="2493"/>
                  </a:cubicBezTo>
                  <a:cubicBezTo>
                    <a:pt x="1416" y="2492"/>
                    <a:pt x="1416" y="2492"/>
                    <a:pt x="1416" y="2492"/>
                  </a:cubicBezTo>
                  <a:cubicBezTo>
                    <a:pt x="1416" y="2491"/>
                    <a:pt x="1416" y="2491"/>
                    <a:pt x="1416" y="2491"/>
                  </a:cubicBezTo>
                  <a:cubicBezTo>
                    <a:pt x="1416" y="2491"/>
                    <a:pt x="1416" y="2491"/>
                    <a:pt x="1416" y="2491"/>
                  </a:cubicBezTo>
                  <a:cubicBezTo>
                    <a:pt x="1417" y="2490"/>
                    <a:pt x="1417" y="2490"/>
                    <a:pt x="1417" y="2490"/>
                  </a:cubicBezTo>
                  <a:cubicBezTo>
                    <a:pt x="1418" y="2489"/>
                    <a:pt x="1418" y="2489"/>
                    <a:pt x="1418" y="2489"/>
                  </a:cubicBezTo>
                  <a:cubicBezTo>
                    <a:pt x="1418" y="2488"/>
                    <a:pt x="1418" y="2488"/>
                    <a:pt x="1418" y="2488"/>
                  </a:cubicBezTo>
                  <a:cubicBezTo>
                    <a:pt x="1420" y="2486"/>
                    <a:pt x="1422" y="2484"/>
                    <a:pt x="1424" y="2482"/>
                  </a:cubicBezTo>
                  <a:cubicBezTo>
                    <a:pt x="1428" y="2478"/>
                    <a:pt x="1433" y="2475"/>
                    <a:pt x="1438" y="2473"/>
                  </a:cubicBezTo>
                  <a:cubicBezTo>
                    <a:pt x="1438" y="2473"/>
                    <a:pt x="1438" y="2473"/>
                    <a:pt x="1438" y="2474"/>
                  </a:cubicBezTo>
                  <a:cubicBezTo>
                    <a:pt x="1438" y="2474"/>
                    <a:pt x="1439" y="2475"/>
                    <a:pt x="1439" y="2475"/>
                  </a:cubicBezTo>
                  <a:cubicBezTo>
                    <a:pt x="1439" y="2476"/>
                    <a:pt x="1439" y="2476"/>
                    <a:pt x="1439" y="2477"/>
                  </a:cubicBezTo>
                  <a:cubicBezTo>
                    <a:pt x="1440" y="2478"/>
                    <a:pt x="1440" y="2478"/>
                    <a:pt x="1440" y="2479"/>
                  </a:cubicBezTo>
                  <a:cubicBezTo>
                    <a:pt x="1440" y="2480"/>
                    <a:pt x="1441" y="2480"/>
                    <a:pt x="1441" y="2481"/>
                  </a:cubicBezTo>
                  <a:cubicBezTo>
                    <a:pt x="1441" y="2482"/>
                    <a:pt x="1441" y="2483"/>
                    <a:pt x="1442" y="2483"/>
                  </a:cubicBezTo>
                  <a:cubicBezTo>
                    <a:pt x="1442" y="2484"/>
                    <a:pt x="1442" y="2484"/>
                    <a:pt x="1442" y="2485"/>
                  </a:cubicBezTo>
                  <a:cubicBezTo>
                    <a:pt x="1442" y="2485"/>
                    <a:pt x="1442" y="2485"/>
                    <a:pt x="1442" y="2486"/>
                  </a:cubicBezTo>
                  <a:cubicBezTo>
                    <a:pt x="1443" y="2487"/>
                    <a:pt x="1443" y="2487"/>
                    <a:pt x="1443" y="2488"/>
                  </a:cubicBezTo>
                  <a:cubicBezTo>
                    <a:pt x="1443" y="2489"/>
                    <a:pt x="1444" y="2490"/>
                    <a:pt x="1444" y="2491"/>
                  </a:cubicBezTo>
                  <a:cubicBezTo>
                    <a:pt x="1444" y="2492"/>
                    <a:pt x="1444" y="2493"/>
                    <a:pt x="1445" y="2494"/>
                  </a:cubicBezTo>
                  <a:cubicBezTo>
                    <a:pt x="1445" y="2495"/>
                    <a:pt x="1446" y="2497"/>
                    <a:pt x="1446" y="2499"/>
                  </a:cubicBezTo>
                  <a:cubicBezTo>
                    <a:pt x="1446" y="2501"/>
                    <a:pt x="1447" y="2503"/>
                    <a:pt x="1447" y="2504"/>
                  </a:cubicBezTo>
                  <a:cubicBezTo>
                    <a:pt x="1447" y="2505"/>
                    <a:pt x="1448" y="2506"/>
                    <a:pt x="1448" y="2507"/>
                  </a:cubicBezTo>
                  <a:cubicBezTo>
                    <a:pt x="1448" y="2508"/>
                    <a:pt x="1448" y="2509"/>
                    <a:pt x="1448" y="2510"/>
                  </a:cubicBezTo>
                  <a:cubicBezTo>
                    <a:pt x="1448" y="2511"/>
                    <a:pt x="1448" y="2511"/>
                    <a:pt x="1449" y="2512"/>
                  </a:cubicBezTo>
                  <a:cubicBezTo>
                    <a:pt x="1449" y="2513"/>
                    <a:pt x="1449" y="2513"/>
                    <a:pt x="1449" y="2514"/>
                  </a:cubicBezTo>
                  <a:cubicBezTo>
                    <a:pt x="1449" y="2514"/>
                    <a:pt x="1449" y="2514"/>
                    <a:pt x="1449" y="2515"/>
                  </a:cubicBezTo>
                  <a:cubicBezTo>
                    <a:pt x="1449" y="2516"/>
                    <a:pt x="1450" y="2518"/>
                    <a:pt x="1450" y="2519"/>
                  </a:cubicBezTo>
                  <a:cubicBezTo>
                    <a:pt x="1450" y="2520"/>
                    <a:pt x="1450" y="2521"/>
                    <a:pt x="1450" y="2521"/>
                  </a:cubicBezTo>
                  <a:cubicBezTo>
                    <a:pt x="1450" y="2522"/>
                    <a:pt x="1450" y="2523"/>
                    <a:pt x="1450" y="2523"/>
                  </a:cubicBezTo>
                  <a:cubicBezTo>
                    <a:pt x="1450" y="2524"/>
                    <a:pt x="1450" y="2525"/>
                    <a:pt x="1450" y="2525"/>
                  </a:cubicBezTo>
                  <a:cubicBezTo>
                    <a:pt x="1451" y="2526"/>
                    <a:pt x="1451" y="2526"/>
                    <a:pt x="1451" y="2526"/>
                  </a:cubicBezTo>
                  <a:cubicBezTo>
                    <a:pt x="1451" y="2527"/>
                    <a:pt x="1451" y="2528"/>
                    <a:pt x="1451" y="2529"/>
                  </a:cubicBezTo>
                  <a:cubicBezTo>
                    <a:pt x="1451" y="2529"/>
                    <a:pt x="1451" y="2529"/>
                    <a:pt x="1451" y="2529"/>
                  </a:cubicBezTo>
                  <a:cubicBezTo>
                    <a:pt x="1451" y="2529"/>
                    <a:pt x="1451" y="2529"/>
                    <a:pt x="1451" y="2529"/>
                  </a:cubicBezTo>
                  <a:cubicBezTo>
                    <a:pt x="1452" y="2528"/>
                    <a:pt x="1452" y="2527"/>
                    <a:pt x="1452" y="2527"/>
                  </a:cubicBezTo>
                  <a:cubicBezTo>
                    <a:pt x="1453" y="2526"/>
                    <a:pt x="1453" y="2525"/>
                    <a:pt x="1453" y="2524"/>
                  </a:cubicBezTo>
                  <a:cubicBezTo>
                    <a:pt x="1453" y="2523"/>
                    <a:pt x="1454" y="2522"/>
                    <a:pt x="1454" y="2522"/>
                  </a:cubicBezTo>
                  <a:cubicBezTo>
                    <a:pt x="1454" y="2521"/>
                    <a:pt x="1454" y="2520"/>
                    <a:pt x="1454" y="2520"/>
                  </a:cubicBezTo>
                  <a:cubicBezTo>
                    <a:pt x="1454" y="2519"/>
                    <a:pt x="1455" y="2518"/>
                    <a:pt x="1455" y="2517"/>
                  </a:cubicBezTo>
                  <a:cubicBezTo>
                    <a:pt x="1455" y="2516"/>
                    <a:pt x="1455" y="2516"/>
                    <a:pt x="1455" y="2515"/>
                  </a:cubicBezTo>
                  <a:cubicBezTo>
                    <a:pt x="1455" y="2514"/>
                    <a:pt x="1455" y="2513"/>
                    <a:pt x="1455" y="2512"/>
                  </a:cubicBezTo>
                  <a:cubicBezTo>
                    <a:pt x="1455" y="2511"/>
                    <a:pt x="1455" y="2510"/>
                    <a:pt x="1455" y="2509"/>
                  </a:cubicBezTo>
                  <a:cubicBezTo>
                    <a:pt x="1455" y="2507"/>
                    <a:pt x="1455" y="2505"/>
                    <a:pt x="1455" y="2503"/>
                  </a:cubicBezTo>
                  <a:cubicBezTo>
                    <a:pt x="1455" y="2501"/>
                    <a:pt x="1454" y="2499"/>
                    <a:pt x="1454" y="2497"/>
                  </a:cubicBezTo>
                  <a:cubicBezTo>
                    <a:pt x="1453" y="2495"/>
                    <a:pt x="1453" y="2493"/>
                    <a:pt x="1452" y="2491"/>
                  </a:cubicBezTo>
                  <a:cubicBezTo>
                    <a:pt x="1451" y="2489"/>
                    <a:pt x="1450" y="2488"/>
                    <a:pt x="1450" y="2486"/>
                  </a:cubicBezTo>
                  <a:cubicBezTo>
                    <a:pt x="1449" y="2485"/>
                    <a:pt x="1449" y="2484"/>
                    <a:pt x="1448" y="2483"/>
                  </a:cubicBezTo>
                  <a:cubicBezTo>
                    <a:pt x="1448" y="2482"/>
                    <a:pt x="1447" y="2482"/>
                    <a:pt x="1447" y="2481"/>
                  </a:cubicBezTo>
                  <a:cubicBezTo>
                    <a:pt x="1447" y="2480"/>
                    <a:pt x="1446" y="2479"/>
                    <a:pt x="1446" y="2479"/>
                  </a:cubicBezTo>
                  <a:cubicBezTo>
                    <a:pt x="1445" y="2478"/>
                    <a:pt x="1445" y="2477"/>
                    <a:pt x="1444" y="2477"/>
                  </a:cubicBezTo>
                  <a:cubicBezTo>
                    <a:pt x="1444" y="2476"/>
                    <a:pt x="1443" y="2476"/>
                    <a:pt x="1443" y="2475"/>
                  </a:cubicBezTo>
                  <a:cubicBezTo>
                    <a:pt x="1442" y="2475"/>
                    <a:pt x="1442" y="2474"/>
                    <a:pt x="1441" y="2474"/>
                  </a:cubicBezTo>
                  <a:cubicBezTo>
                    <a:pt x="1441" y="2473"/>
                    <a:pt x="1440" y="2472"/>
                    <a:pt x="1440" y="2472"/>
                  </a:cubicBezTo>
                  <a:cubicBezTo>
                    <a:pt x="1442" y="2470"/>
                    <a:pt x="1445" y="2469"/>
                    <a:pt x="1447" y="2468"/>
                  </a:cubicBezTo>
                  <a:cubicBezTo>
                    <a:pt x="1450" y="2466"/>
                    <a:pt x="1452" y="2465"/>
                    <a:pt x="1455" y="2464"/>
                  </a:cubicBezTo>
                  <a:cubicBezTo>
                    <a:pt x="1456" y="2463"/>
                    <a:pt x="1458" y="2462"/>
                    <a:pt x="1459" y="2462"/>
                  </a:cubicBezTo>
                  <a:cubicBezTo>
                    <a:pt x="1460" y="2461"/>
                    <a:pt x="1462" y="2460"/>
                    <a:pt x="1463" y="2460"/>
                  </a:cubicBezTo>
                  <a:cubicBezTo>
                    <a:pt x="1464" y="2459"/>
                    <a:pt x="1465" y="2458"/>
                    <a:pt x="1467" y="2458"/>
                  </a:cubicBezTo>
                  <a:cubicBezTo>
                    <a:pt x="1467" y="2457"/>
                    <a:pt x="1468" y="2457"/>
                    <a:pt x="1468" y="2457"/>
                  </a:cubicBezTo>
                  <a:cubicBezTo>
                    <a:pt x="1469" y="2456"/>
                    <a:pt x="1470" y="2456"/>
                    <a:pt x="1470" y="2455"/>
                  </a:cubicBezTo>
                  <a:cubicBezTo>
                    <a:pt x="1475" y="2452"/>
                    <a:pt x="1479" y="2449"/>
                    <a:pt x="1482" y="2446"/>
                  </a:cubicBezTo>
                  <a:cubicBezTo>
                    <a:pt x="1485" y="2444"/>
                    <a:pt x="1487" y="2441"/>
                    <a:pt x="1489" y="2439"/>
                  </a:cubicBezTo>
                  <a:cubicBezTo>
                    <a:pt x="1490" y="2444"/>
                    <a:pt x="1493" y="2451"/>
                    <a:pt x="1495" y="2459"/>
                  </a:cubicBezTo>
                  <a:cubicBezTo>
                    <a:pt x="1495" y="2462"/>
                    <a:pt x="1495" y="2466"/>
                    <a:pt x="1494" y="2469"/>
                  </a:cubicBezTo>
                  <a:cubicBezTo>
                    <a:pt x="1493" y="2474"/>
                    <a:pt x="1492" y="2479"/>
                    <a:pt x="1490" y="2484"/>
                  </a:cubicBezTo>
                  <a:cubicBezTo>
                    <a:pt x="1489" y="2489"/>
                    <a:pt x="1487" y="2494"/>
                    <a:pt x="1486" y="2499"/>
                  </a:cubicBezTo>
                  <a:cubicBezTo>
                    <a:pt x="1484" y="2505"/>
                    <a:pt x="1482" y="2510"/>
                    <a:pt x="1480" y="2515"/>
                  </a:cubicBezTo>
                  <a:cubicBezTo>
                    <a:pt x="1478" y="2521"/>
                    <a:pt x="1476" y="2526"/>
                    <a:pt x="1474" y="2532"/>
                  </a:cubicBezTo>
                  <a:cubicBezTo>
                    <a:pt x="1473" y="2534"/>
                    <a:pt x="1473" y="2537"/>
                    <a:pt x="1472" y="2540"/>
                  </a:cubicBezTo>
                  <a:cubicBezTo>
                    <a:pt x="1471" y="2541"/>
                    <a:pt x="1471" y="2542"/>
                    <a:pt x="1471" y="2544"/>
                  </a:cubicBezTo>
                  <a:cubicBezTo>
                    <a:pt x="1470" y="2545"/>
                    <a:pt x="1470" y="2546"/>
                    <a:pt x="1470" y="2548"/>
                  </a:cubicBezTo>
                  <a:cubicBezTo>
                    <a:pt x="1468" y="2553"/>
                    <a:pt x="1467" y="2558"/>
                    <a:pt x="1466" y="2563"/>
                  </a:cubicBezTo>
                  <a:cubicBezTo>
                    <a:pt x="1466" y="2565"/>
                    <a:pt x="1466" y="2567"/>
                    <a:pt x="1466" y="2568"/>
                  </a:cubicBezTo>
                  <a:cubicBezTo>
                    <a:pt x="1465" y="2569"/>
                    <a:pt x="1465" y="2569"/>
                    <a:pt x="1464" y="2569"/>
                  </a:cubicBezTo>
                  <a:cubicBezTo>
                    <a:pt x="1464" y="2570"/>
                    <a:pt x="1463" y="2570"/>
                    <a:pt x="1463" y="2570"/>
                  </a:cubicBezTo>
                  <a:cubicBezTo>
                    <a:pt x="1462" y="2571"/>
                    <a:pt x="1461" y="2571"/>
                    <a:pt x="1461" y="2572"/>
                  </a:cubicBezTo>
                  <a:cubicBezTo>
                    <a:pt x="1460" y="2572"/>
                    <a:pt x="1459" y="2573"/>
                    <a:pt x="1459" y="2574"/>
                  </a:cubicBezTo>
                  <a:cubicBezTo>
                    <a:pt x="1458" y="2574"/>
                    <a:pt x="1457" y="2575"/>
                    <a:pt x="1457" y="2576"/>
                  </a:cubicBezTo>
                  <a:cubicBezTo>
                    <a:pt x="1456" y="2577"/>
                    <a:pt x="1455" y="2578"/>
                    <a:pt x="1454" y="2578"/>
                  </a:cubicBezTo>
                  <a:cubicBezTo>
                    <a:pt x="1454" y="2579"/>
                    <a:pt x="1453" y="2580"/>
                    <a:pt x="1452" y="2581"/>
                  </a:cubicBezTo>
                  <a:cubicBezTo>
                    <a:pt x="1451" y="2583"/>
                    <a:pt x="1450" y="2585"/>
                    <a:pt x="1449" y="2588"/>
                  </a:cubicBezTo>
                  <a:cubicBezTo>
                    <a:pt x="1448" y="2589"/>
                    <a:pt x="1447" y="2590"/>
                    <a:pt x="1447" y="2592"/>
                  </a:cubicBezTo>
                  <a:cubicBezTo>
                    <a:pt x="1446" y="2593"/>
                    <a:pt x="1446" y="2594"/>
                    <a:pt x="1446" y="2596"/>
                  </a:cubicBezTo>
                  <a:cubicBezTo>
                    <a:pt x="1445" y="2598"/>
                    <a:pt x="1444" y="2601"/>
                    <a:pt x="1444" y="2604"/>
                  </a:cubicBezTo>
                  <a:cubicBezTo>
                    <a:pt x="1443" y="2607"/>
                    <a:pt x="1443" y="2609"/>
                    <a:pt x="1443" y="2612"/>
                  </a:cubicBezTo>
                  <a:cubicBezTo>
                    <a:pt x="1443" y="2614"/>
                    <a:pt x="1443" y="2615"/>
                    <a:pt x="1444" y="2616"/>
                  </a:cubicBezTo>
                  <a:cubicBezTo>
                    <a:pt x="1444" y="2618"/>
                    <a:pt x="1444" y="2619"/>
                    <a:pt x="1444" y="2620"/>
                  </a:cubicBezTo>
                  <a:cubicBezTo>
                    <a:pt x="1444" y="2623"/>
                    <a:pt x="1445" y="2626"/>
                    <a:pt x="1446" y="2628"/>
                  </a:cubicBezTo>
                  <a:cubicBezTo>
                    <a:pt x="1446" y="2629"/>
                    <a:pt x="1447" y="2630"/>
                    <a:pt x="1447" y="2631"/>
                  </a:cubicBezTo>
                  <a:cubicBezTo>
                    <a:pt x="1448" y="2632"/>
                    <a:pt x="1448" y="2633"/>
                    <a:pt x="1448" y="2634"/>
                  </a:cubicBezTo>
                  <a:cubicBezTo>
                    <a:pt x="1449" y="2635"/>
                    <a:pt x="1449" y="2636"/>
                    <a:pt x="1450" y="2637"/>
                  </a:cubicBezTo>
                  <a:cubicBezTo>
                    <a:pt x="1450" y="2638"/>
                    <a:pt x="1451" y="2638"/>
                    <a:pt x="1451" y="2639"/>
                  </a:cubicBezTo>
                  <a:cubicBezTo>
                    <a:pt x="1452" y="2640"/>
                    <a:pt x="1452" y="2640"/>
                    <a:pt x="1453" y="2641"/>
                  </a:cubicBezTo>
                  <a:cubicBezTo>
                    <a:pt x="1453" y="2642"/>
                    <a:pt x="1454" y="2642"/>
                    <a:pt x="1454" y="2643"/>
                  </a:cubicBezTo>
                  <a:cubicBezTo>
                    <a:pt x="1455" y="2643"/>
                    <a:pt x="1456" y="2644"/>
                    <a:pt x="1456" y="2645"/>
                  </a:cubicBezTo>
                  <a:cubicBezTo>
                    <a:pt x="1456" y="2645"/>
                    <a:pt x="1457" y="2645"/>
                    <a:pt x="1457" y="2645"/>
                  </a:cubicBezTo>
                  <a:cubicBezTo>
                    <a:pt x="1457" y="2645"/>
                    <a:pt x="1457" y="2645"/>
                    <a:pt x="1456" y="2644"/>
                  </a:cubicBezTo>
                  <a:cubicBezTo>
                    <a:pt x="1456" y="2644"/>
                    <a:pt x="1456" y="2643"/>
                    <a:pt x="1455" y="2642"/>
                  </a:cubicBezTo>
                  <a:cubicBezTo>
                    <a:pt x="1455" y="2641"/>
                    <a:pt x="1455" y="2641"/>
                    <a:pt x="1455" y="2640"/>
                  </a:cubicBezTo>
                  <a:cubicBezTo>
                    <a:pt x="1455" y="2639"/>
                    <a:pt x="1454" y="2638"/>
                    <a:pt x="1454" y="2638"/>
                  </a:cubicBezTo>
                  <a:cubicBezTo>
                    <a:pt x="1454" y="2637"/>
                    <a:pt x="1454" y="2636"/>
                    <a:pt x="1453" y="2635"/>
                  </a:cubicBezTo>
                  <a:cubicBezTo>
                    <a:pt x="1453" y="2634"/>
                    <a:pt x="1453" y="2634"/>
                    <a:pt x="1453" y="2633"/>
                  </a:cubicBezTo>
                  <a:cubicBezTo>
                    <a:pt x="1452" y="2631"/>
                    <a:pt x="1452" y="2629"/>
                    <a:pt x="1452" y="2626"/>
                  </a:cubicBezTo>
                  <a:cubicBezTo>
                    <a:pt x="1451" y="2624"/>
                    <a:pt x="1451" y="2622"/>
                    <a:pt x="1451" y="2620"/>
                  </a:cubicBezTo>
                  <a:cubicBezTo>
                    <a:pt x="1451" y="2617"/>
                    <a:pt x="1451" y="2615"/>
                    <a:pt x="1451" y="2612"/>
                  </a:cubicBezTo>
                  <a:cubicBezTo>
                    <a:pt x="1451" y="2610"/>
                    <a:pt x="1451" y="2607"/>
                    <a:pt x="1452" y="2605"/>
                  </a:cubicBezTo>
                  <a:cubicBezTo>
                    <a:pt x="1452" y="2602"/>
                    <a:pt x="1452" y="2600"/>
                    <a:pt x="1453" y="2598"/>
                  </a:cubicBezTo>
                  <a:cubicBezTo>
                    <a:pt x="1454" y="2595"/>
                    <a:pt x="1454" y="2593"/>
                    <a:pt x="1455" y="2591"/>
                  </a:cubicBezTo>
                  <a:cubicBezTo>
                    <a:pt x="1456" y="2588"/>
                    <a:pt x="1457" y="2586"/>
                    <a:pt x="1457" y="2584"/>
                  </a:cubicBezTo>
                  <a:cubicBezTo>
                    <a:pt x="1458" y="2582"/>
                    <a:pt x="1459" y="2580"/>
                    <a:pt x="1460" y="2579"/>
                  </a:cubicBezTo>
                  <a:cubicBezTo>
                    <a:pt x="1461" y="2578"/>
                    <a:pt x="1461" y="2577"/>
                    <a:pt x="1462" y="2576"/>
                  </a:cubicBezTo>
                  <a:cubicBezTo>
                    <a:pt x="1462" y="2575"/>
                    <a:pt x="1463" y="2575"/>
                    <a:pt x="1463" y="2574"/>
                  </a:cubicBezTo>
                  <a:cubicBezTo>
                    <a:pt x="1463" y="2573"/>
                    <a:pt x="1464" y="2573"/>
                    <a:pt x="1464" y="2572"/>
                  </a:cubicBezTo>
                  <a:cubicBezTo>
                    <a:pt x="1465" y="2571"/>
                    <a:pt x="1465" y="2571"/>
                    <a:pt x="1465" y="2570"/>
                  </a:cubicBezTo>
                  <a:cubicBezTo>
                    <a:pt x="1465" y="2570"/>
                    <a:pt x="1465" y="2570"/>
                    <a:pt x="1466" y="2570"/>
                  </a:cubicBezTo>
                  <a:cubicBezTo>
                    <a:pt x="1465" y="2573"/>
                    <a:pt x="1465" y="2575"/>
                    <a:pt x="1465" y="2577"/>
                  </a:cubicBezTo>
                  <a:cubicBezTo>
                    <a:pt x="1465" y="2580"/>
                    <a:pt x="1465" y="2582"/>
                    <a:pt x="1465" y="2584"/>
                  </a:cubicBezTo>
                  <a:cubicBezTo>
                    <a:pt x="1465" y="2586"/>
                    <a:pt x="1465" y="2588"/>
                    <a:pt x="1465" y="2589"/>
                  </a:cubicBezTo>
                  <a:cubicBezTo>
                    <a:pt x="1466" y="2591"/>
                    <a:pt x="1466" y="2593"/>
                    <a:pt x="1466" y="2594"/>
                  </a:cubicBezTo>
                  <a:cubicBezTo>
                    <a:pt x="1466" y="2596"/>
                    <a:pt x="1467" y="2597"/>
                    <a:pt x="1467" y="2598"/>
                  </a:cubicBezTo>
                  <a:cubicBezTo>
                    <a:pt x="1467" y="2599"/>
                    <a:pt x="1467" y="2600"/>
                    <a:pt x="1467" y="2600"/>
                  </a:cubicBezTo>
                  <a:cubicBezTo>
                    <a:pt x="1467" y="2601"/>
                    <a:pt x="1467" y="2601"/>
                    <a:pt x="1468" y="2602"/>
                  </a:cubicBezTo>
                  <a:cubicBezTo>
                    <a:pt x="1468" y="2603"/>
                    <a:pt x="1468" y="2603"/>
                    <a:pt x="1468" y="2604"/>
                  </a:cubicBezTo>
                  <a:cubicBezTo>
                    <a:pt x="1469" y="2605"/>
                    <a:pt x="1469" y="2606"/>
                    <a:pt x="1469" y="2606"/>
                  </a:cubicBezTo>
                  <a:cubicBezTo>
                    <a:pt x="1469" y="2606"/>
                    <a:pt x="1469" y="2605"/>
                    <a:pt x="1469" y="2604"/>
                  </a:cubicBezTo>
                  <a:cubicBezTo>
                    <a:pt x="1469" y="2603"/>
                    <a:pt x="1468" y="2601"/>
                    <a:pt x="1468" y="2598"/>
                  </a:cubicBezTo>
                  <a:cubicBezTo>
                    <a:pt x="1468" y="2597"/>
                    <a:pt x="1468" y="2596"/>
                    <a:pt x="1468" y="2594"/>
                  </a:cubicBezTo>
                  <a:cubicBezTo>
                    <a:pt x="1468" y="2593"/>
                    <a:pt x="1468" y="2591"/>
                    <a:pt x="1468" y="2589"/>
                  </a:cubicBezTo>
                  <a:cubicBezTo>
                    <a:pt x="1469" y="2587"/>
                    <a:pt x="1469" y="2586"/>
                    <a:pt x="1469" y="2584"/>
                  </a:cubicBezTo>
                  <a:cubicBezTo>
                    <a:pt x="1469" y="2582"/>
                    <a:pt x="1469" y="2580"/>
                    <a:pt x="1470" y="2578"/>
                  </a:cubicBezTo>
                  <a:cubicBezTo>
                    <a:pt x="1470" y="2574"/>
                    <a:pt x="1471" y="2569"/>
                    <a:pt x="1472" y="2564"/>
                  </a:cubicBezTo>
                  <a:cubicBezTo>
                    <a:pt x="1473" y="2560"/>
                    <a:pt x="1475" y="2555"/>
                    <a:pt x="1476" y="2550"/>
                  </a:cubicBezTo>
                  <a:cubicBezTo>
                    <a:pt x="1477" y="2548"/>
                    <a:pt x="1477" y="2547"/>
                    <a:pt x="1478" y="2546"/>
                  </a:cubicBezTo>
                  <a:cubicBezTo>
                    <a:pt x="1478" y="2548"/>
                    <a:pt x="1477" y="2551"/>
                    <a:pt x="1477" y="2554"/>
                  </a:cubicBezTo>
                  <a:cubicBezTo>
                    <a:pt x="1477" y="2555"/>
                    <a:pt x="1477" y="2556"/>
                    <a:pt x="1477" y="2557"/>
                  </a:cubicBezTo>
                  <a:cubicBezTo>
                    <a:pt x="1477" y="2558"/>
                    <a:pt x="1477" y="2559"/>
                    <a:pt x="1477" y="2561"/>
                  </a:cubicBezTo>
                  <a:cubicBezTo>
                    <a:pt x="1477" y="2563"/>
                    <a:pt x="1477" y="2565"/>
                    <a:pt x="1477" y="2567"/>
                  </a:cubicBezTo>
                  <a:cubicBezTo>
                    <a:pt x="1477" y="2570"/>
                    <a:pt x="1477" y="2572"/>
                    <a:pt x="1477" y="2574"/>
                  </a:cubicBezTo>
                  <a:cubicBezTo>
                    <a:pt x="1477" y="2575"/>
                    <a:pt x="1477" y="2576"/>
                    <a:pt x="1477" y="2577"/>
                  </a:cubicBezTo>
                  <a:cubicBezTo>
                    <a:pt x="1477" y="2579"/>
                    <a:pt x="1478" y="2580"/>
                    <a:pt x="1478" y="2581"/>
                  </a:cubicBezTo>
                  <a:cubicBezTo>
                    <a:pt x="1478" y="2583"/>
                    <a:pt x="1478" y="2585"/>
                    <a:pt x="1478" y="2587"/>
                  </a:cubicBezTo>
                  <a:cubicBezTo>
                    <a:pt x="1478" y="2589"/>
                    <a:pt x="1478" y="2591"/>
                    <a:pt x="1479" y="2592"/>
                  </a:cubicBezTo>
                  <a:cubicBezTo>
                    <a:pt x="1479" y="2596"/>
                    <a:pt x="1479" y="2599"/>
                    <a:pt x="1480" y="2601"/>
                  </a:cubicBezTo>
                  <a:cubicBezTo>
                    <a:pt x="1480" y="2602"/>
                    <a:pt x="1480" y="2602"/>
                    <a:pt x="1480" y="2603"/>
                  </a:cubicBezTo>
                  <a:cubicBezTo>
                    <a:pt x="1480" y="2603"/>
                    <a:pt x="1481" y="2604"/>
                    <a:pt x="1481" y="2604"/>
                  </a:cubicBezTo>
                  <a:cubicBezTo>
                    <a:pt x="1481" y="2604"/>
                    <a:pt x="1481" y="2603"/>
                    <a:pt x="1481" y="2603"/>
                  </a:cubicBezTo>
                  <a:cubicBezTo>
                    <a:pt x="1481" y="2602"/>
                    <a:pt x="1481" y="2602"/>
                    <a:pt x="1481" y="2601"/>
                  </a:cubicBezTo>
                  <a:cubicBezTo>
                    <a:pt x="1482" y="2599"/>
                    <a:pt x="1483" y="2596"/>
                    <a:pt x="1483" y="2592"/>
                  </a:cubicBezTo>
                  <a:cubicBezTo>
                    <a:pt x="1483" y="2591"/>
                    <a:pt x="1484" y="2589"/>
                    <a:pt x="1484" y="2587"/>
                  </a:cubicBezTo>
                  <a:cubicBezTo>
                    <a:pt x="1484" y="2585"/>
                    <a:pt x="1484" y="2583"/>
                    <a:pt x="1485" y="2581"/>
                  </a:cubicBezTo>
                  <a:cubicBezTo>
                    <a:pt x="1485" y="2580"/>
                    <a:pt x="1485" y="2579"/>
                    <a:pt x="1485" y="2577"/>
                  </a:cubicBezTo>
                  <a:cubicBezTo>
                    <a:pt x="1485" y="2576"/>
                    <a:pt x="1485" y="2575"/>
                    <a:pt x="1485" y="2574"/>
                  </a:cubicBezTo>
                  <a:cubicBezTo>
                    <a:pt x="1485" y="2572"/>
                    <a:pt x="1485" y="2570"/>
                    <a:pt x="1485" y="2567"/>
                  </a:cubicBezTo>
                  <a:cubicBezTo>
                    <a:pt x="1485" y="2565"/>
                    <a:pt x="1485" y="2563"/>
                    <a:pt x="1485" y="2560"/>
                  </a:cubicBezTo>
                  <a:cubicBezTo>
                    <a:pt x="1485" y="2559"/>
                    <a:pt x="1485" y="2558"/>
                    <a:pt x="1485" y="2557"/>
                  </a:cubicBezTo>
                  <a:cubicBezTo>
                    <a:pt x="1484" y="2556"/>
                    <a:pt x="1484" y="2555"/>
                    <a:pt x="1484" y="2554"/>
                  </a:cubicBezTo>
                  <a:cubicBezTo>
                    <a:pt x="1484" y="2550"/>
                    <a:pt x="1483" y="2546"/>
                    <a:pt x="1483" y="2542"/>
                  </a:cubicBezTo>
                  <a:cubicBezTo>
                    <a:pt x="1482" y="2540"/>
                    <a:pt x="1482" y="2538"/>
                    <a:pt x="1481" y="2536"/>
                  </a:cubicBezTo>
                  <a:cubicBezTo>
                    <a:pt x="1481" y="2535"/>
                    <a:pt x="1481" y="2535"/>
                    <a:pt x="1482" y="2534"/>
                  </a:cubicBezTo>
                  <a:cubicBezTo>
                    <a:pt x="1483" y="2529"/>
                    <a:pt x="1485" y="2524"/>
                    <a:pt x="1487" y="2518"/>
                  </a:cubicBezTo>
                  <a:cubicBezTo>
                    <a:pt x="1489" y="2513"/>
                    <a:pt x="1491" y="2507"/>
                    <a:pt x="1493" y="2502"/>
                  </a:cubicBezTo>
                  <a:cubicBezTo>
                    <a:pt x="1494" y="2499"/>
                    <a:pt x="1494" y="2496"/>
                    <a:pt x="1495" y="2494"/>
                  </a:cubicBezTo>
                  <a:cubicBezTo>
                    <a:pt x="1496" y="2492"/>
                    <a:pt x="1496" y="2491"/>
                    <a:pt x="1496" y="2490"/>
                  </a:cubicBezTo>
                  <a:cubicBezTo>
                    <a:pt x="1497" y="2488"/>
                    <a:pt x="1497" y="2487"/>
                    <a:pt x="1497" y="2486"/>
                  </a:cubicBezTo>
                  <a:cubicBezTo>
                    <a:pt x="1498" y="2481"/>
                    <a:pt x="1499" y="2476"/>
                    <a:pt x="1499" y="2472"/>
                  </a:cubicBezTo>
                  <a:cubicBezTo>
                    <a:pt x="1501" y="2478"/>
                    <a:pt x="1503" y="2484"/>
                    <a:pt x="1505" y="2490"/>
                  </a:cubicBezTo>
                  <a:cubicBezTo>
                    <a:pt x="1505" y="2492"/>
                    <a:pt x="1505" y="2494"/>
                    <a:pt x="1505" y="2496"/>
                  </a:cubicBezTo>
                  <a:cubicBezTo>
                    <a:pt x="1506" y="2503"/>
                    <a:pt x="1506" y="2510"/>
                    <a:pt x="1506" y="2517"/>
                  </a:cubicBezTo>
                  <a:cubicBezTo>
                    <a:pt x="1507" y="2524"/>
                    <a:pt x="1507" y="2531"/>
                    <a:pt x="1507" y="2538"/>
                  </a:cubicBezTo>
                  <a:cubicBezTo>
                    <a:pt x="1507" y="2542"/>
                    <a:pt x="1507" y="2545"/>
                    <a:pt x="1507" y="2548"/>
                  </a:cubicBezTo>
                  <a:cubicBezTo>
                    <a:pt x="1507" y="2552"/>
                    <a:pt x="1507" y="2555"/>
                    <a:pt x="1507" y="2558"/>
                  </a:cubicBezTo>
                  <a:cubicBezTo>
                    <a:pt x="1507" y="2562"/>
                    <a:pt x="1507" y="2565"/>
                    <a:pt x="1507" y="2568"/>
                  </a:cubicBezTo>
                  <a:cubicBezTo>
                    <a:pt x="1507" y="2571"/>
                    <a:pt x="1506" y="2574"/>
                    <a:pt x="1506" y="2577"/>
                  </a:cubicBezTo>
                  <a:cubicBezTo>
                    <a:pt x="1506" y="2583"/>
                    <a:pt x="1505" y="2589"/>
                    <a:pt x="1504" y="2594"/>
                  </a:cubicBezTo>
                  <a:cubicBezTo>
                    <a:pt x="1503" y="2599"/>
                    <a:pt x="1502" y="2604"/>
                    <a:pt x="1501" y="2608"/>
                  </a:cubicBezTo>
                  <a:cubicBezTo>
                    <a:pt x="1501" y="2612"/>
                    <a:pt x="1500" y="2616"/>
                    <a:pt x="1499" y="2619"/>
                  </a:cubicBezTo>
                  <a:cubicBezTo>
                    <a:pt x="1498" y="2622"/>
                    <a:pt x="1497" y="2624"/>
                    <a:pt x="1496" y="2625"/>
                  </a:cubicBezTo>
                  <a:cubicBezTo>
                    <a:pt x="1495" y="2627"/>
                    <a:pt x="1495" y="2627"/>
                    <a:pt x="1495" y="2627"/>
                  </a:cubicBezTo>
                  <a:cubicBezTo>
                    <a:pt x="1495" y="2627"/>
                    <a:pt x="1495" y="2627"/>
                    <a:pt x="1495" y="2627"/>
                  </a:cubicBezTo>
                  <a:cubicBezTo>
                    <a:pt x="1496" y="2627"/>
                    <a:pt x="1496" y="2626"/>
                    <a:pt x="1497" y="2625"/>
                  </a:cubicBezTo>
                  <a:cubicBezTo>
                    <a:pt x="1498" y="2624"/>
                    <a:pt x="1499" y="2622"/>
                    <a:pt x="1500" y="2619"/>
                  </a:cubicBezTo>
                  <a:cubicBezTo>
                    <a:pt x="1501" y="2618"/>
                    <a:pt x="1502" y="2616"/>
                    <a:pt x="1502" y="2614"/>
                  </a:cubicBezTo>
                  <a:cubicBezTo>
                    <a:pt x="1503" y="2613"/>
                    <a:pt x="1504" y="2611"/>
                    <a:pt x="1504" y="2609"/>
                  </a:cubicBezTo>
                  <a:cubicBezTo>
                    <a:pt x="1506" y="2605"/>
                    <a:pt x="1507" y="2600"/>
                    <a:pt x="1509" y="2595"/>
                  </a:cubicBezTo>
                  <a:cubicBezTo>
                    <a:pt x="1509" y="2593"/>
                    <a:pt x="1509" y="2592"/>
                    <a:pt x="1510" y="2591"/>
                  </a:cubicBezTo>
                  <a:cubicBezTo>
                    <a:pt x="1510" y="2589"/>
                    <a:pt x="1510" y="2588"/>
                    <a:pt x="1510" y="2587"/>
                  </a:cubicBezTo>
                  <a:cubicBezTo>
                    <a:pt x="1511" y="2584"/>
                    <a:pt x="1512" y="2581"/>
                    <a:pt x="1512" y="2578"/>
                  </a:cubicBezTo>
                  <a:cubicBezTo>
                    <a:pt x="1513" y="2575"/>
                    <a:pt x="1513" y="2572"/>
                    <a:pt x="1513" y="2568"/>
                  </a:cubicBezTo>
                  <a:cubicBezTo>
                    <a:pt x="1514" y="2565"/>
                    <a:pt x="1514" y="2562"/>
                    <a:pt x="1514" y="2559"/>
                  </a:cubicBezTo>
                  <a:cubicBezTo>
                    <a:pt x="1515" y="2552"/>
                    <a:pt x="1515" y="2545"/>
                    <a:pt x="1515" y="2538"/>
                  </a:cubicBezTo>
                  <a:cubicBezTo>
                    <a:pt x="1515" y="2531"/>
                    <a:pt x="1515" y="2524"/>
                    <a:pt x="1514" y="2517"/>
                  </a:cubicBezTo>
                  <a:cubicBezTo>
                    <a:pt x="1514" y="2510"/>
                    <a:pt x="1513" y="2503"/>
                    <a:pt x="1513" y="2496"/>
                  </a:cubicBezTo>
                  <a:cubicBezTo>
                    <a:pt x="1512" y="2492"/>
                    <a:pt x="1512" y="2489"/>
                    <a:pt x="1512" y="2486"/>
                  </a:cubicBezTo>
                  <a:cubicBezTo>
                    <a:pt x="1512" y="2485"/>
                    <a:pt x="1512" y="2485"/>
                    <a:pt x="1512" y="2485"/>
                  </a:cubicBezTo>
                  <a:cubicBezTo>
                    <a:pt x="1511" y="2462"/>
                    <a:pt x="1508" y="2442"/>
                    <a:pt x="1511" y="2422"/>
                  </a:cubicBezTo>
                  <a:cubicBezTo>
                    <a:pt x="1511" y="2422"/>
                    <a:pt x="1511" y="2423"/>
                    <a:pt x="1511" y="2423"/>
                  </a:cubicBezTo>
                  <a:cubicBezTo>
                    <a:pt x="1511" y="2423"/>
                    <a:pt x="1511" y="2423"/>
                    <a:pt x="1511" y="2424"/>
                  </a:cubicBezTo>
                  <a:cubicBezTo>
                    <a:pt x="1511" y="2425"/>
                    <a:pt x="1511" y="2425"/>
                    <a:pt x="1512" y="2426"/>
                  </a:cubicBezTo>
                  <a:cubicBezTo>
                    <a:pt x="1512" y="2429"/>
                    <a:pt x="1513" y="2433"/>
                    <a:pt x="1515" y="2437"/>
                  </a:cubicBezTo>
                  <a:cubicBezTo>
                    <a:pt x="1517" y="2441"/>
                    <a:pt x="1519" y="2445"/>
                    <a:pt x="1521" y="2449"/>
                  </a:cubicBezTo>
                  <a:cubicBezTo>
                    <a:pt x="1523" y="2453"/>
                    <a:pt x="1526" y="2457"/>
                    <a:pt x="1528" y="2461"/>
                  </a:cubicBezTo>
                  <a:cubicBezTo>
                    <a:pt x="1530" y="2463"/>
                    <a:pt x="1531" y="2465"/>
                    <a:pt x="1532" y="2467"/>
                  </a:cubicBezTo>
                  <a:cubicBezTo>
                    <a:pt x="1534" y="2469"/>
                    <a:pt x="1535" y="2472"/>
                    <a:pt x="1536" y="2474"/>
                  </a:cubicBezTo>
                  <a:cubicBezTo>
                    <a:pt x="1537" y="2475"/>
                    <a:pt x="1537" y="2476"/>
                    <a:pt x="1538" y="2477"/>
                  </a:cubicBezTo>
                  <a:cubicBezTo>
                    <a:pt x="1539" y="2478"/>
                    <a:pt x="1539" y="2480"/>
                    <a:pt x="1540" y="2481"/>
                  </a:cubicBezTo>
                  <a:cubicBezTo>
                    <a:pt x="1540" y="2482"/>
                    <a:pt x="1541" y="2483"/>
                    <a:pt x="1541" y="2484"/>
                  </a:cubicBezTo>
                  <a:cubicBezTo>
                    <a:pt x="1543" y="2488"/>
                    <a:pt x="1543" y="2488"/>
                    <a:pt x="1543" y="2488"/>
                  </a:cubicBezTo>
                  <a:cubicBezTo>
                    <a:pt x="1544" y="2489"/>
                    <a:pt x="1544" y="2490"/>
                    <a:pt x="1545" y="2491"/>
                  </a:cubicBezTo>
                  <a:cubicBezTo>
                    <a:pt x="1545" y="2492"/>
                    <a:pt x="1546" y="2494"/>
                    <a:pt x="1547" y="2495"/>
                  </a:cubicBezTo>
                  <a:cubicBezTo>
                    <a:pt x="1547" y="2496"/>
                    <a:pt x="1548" y="2497"/>
                    <a:pt x="1548" y="2498"/>
                  </a:cubicBezTo>
                  <a:cubicBezTo>
                    <a:pt x="1548" y="2498"/>
                    <a:pt x="1548" y="2499"/>
                    <a:pt x="1548" y="2499"/>
                  </a:cubicBezTo>
                  <a:cubicBezTo>
                    <a:pt x="1548" y="2500"/>
                    <a:pt x="1548" y="2501"/>
                    <a:pt x="1547" y="2503"/>
                  </a:cubicBezTo>
                  <a:cubicBezTo>
                    <a:pt x="1547" y="2505"/>
                    <a:pt x="1547" y="2508"/>
                    <a:pt x="1546" y="2512"/>
                  </a:cubicBezTo>
                  <a:cubicBezTo>
                    <a:pt x="1546" y="2515"/>
                    <a:pt x="1545" y="2518"/>
                    <a:pt x="1544" y="2521"/>
                  </a:cubicBezTo>
                  <a:cubicBezTo>
                    <a:pt x="1543" y="2525"/>
                    <a:pt x="1543" y="2528"/>
                    <a:pt x="1542" y="2532"/>
                  </a:cubicBezTo>
                  <a:cubicBezTo>
                    <a:pt x="1541" y="2535"/>
                    <a:pt x="1541" y="2539"/>
                    <a:pt x="1540" y="2543"/>
                  </a:cubicBezTo>
                  <a:cubicBezTo>
                    <a:pt x="1539" y="2546"/>
                    <a:pt x="1538" y="2550"/>
                    <a:pt x="1538" y="2554"/>
                  </a:cubicBezTo>
                  <a:cubicBezTo>
                    <a:pt x="1538" y="2555"/>
                    <a:pt x="1537" y="2557"/>
                    <a:pt x="1537" y="2559"/>
                  </a:cubicBezTo>
                  <a:cubicBezTo>
                    <a:pt x="1537" y="2560"/>
                    <a:pt x="1537" y="2561"/>
                    <a:pt x="1537" y="2562"/>
                  </a:cubicBezTo>
                  <a:cubicBezTo>
                    <a:pt x="1537" y="2563"/>
                    <a:pt x="1537" y="2564"/>
                    <a:pt x="1537" y="2564"/>
                  </a:cubicBezTo>
                  <a:cubicBezTo>
                    <a:pt x="1536" y="2568"/>
                    <a:pt x="1536" y="2571"/>
                    <a:pt x="1536" y="2575"/>
                  </a:cubicBezTo>
                  <a:cubicBezTo>
                    <a:pt x="1536" y="2578"/>
                    <a:pt x="1537" y="2581"/>
                    <a:pt x="1537" y="2584"/>
                  </a:cubicBezTo>
                  <a:cubicBezTo>
                    <a:pt x="1537" y="2585"/>
                    <a:pt x="1537" y="2587"/>
                    <a:pt x="1538" y="2588"/>
                  </a:cubicBezTo>
                  <a:cubicBezTo>
                    <a:pt x="1538" y="2589"/>
                    <a:pt x="1538" y="2590"/>
                    <a:pt x="1538" y="2592"/>
                  </a:cubicBezTo>
                  <a:cubicBezTo>
                    <a:pt x="1539" y="2593"/>
                    <a:pt x="1539" y="2594"/>
                    <a:pt x="1539" y="2595"/>
                  </a:cubicBezTo>
                  <a:cubicBezTo>
                    <a:pt x="1540" y="2596"/>
                    <a:pt x="1540" y="2597"/>
                    <a:pt x="1540" y="2597"/>
                  </a:cubicBezTo>
                  <a:cubicBezTo>
                    <a:pt x="1541" y="2599"/>
                    <a:pt x="1541" y="2600"/>
                    <a:pt x="1542" y="2601"/>
                  </a:cubicBezTo>
                  <a:cubicBezTo>
                    <a:pt x="1542" y="2602"/>
                    <a:pt x="1542" y="2602"/>
                    <a:pt x="1542" y="2602"/>
                  </a:cubicBezTo>
                  <a:cubicBezTo>
                    <a:pt x="1542" y="2602"/>
                    <a:pt x="1542" y="2602"/>
                    <a:pt x="1542" y="2601"/>
                  </a:cubicBezTo>
                  <a:cubicBezTo>
                    <a:pt x="1542" y="2600"/>
                    <a:pt x="1542" y="2599"/>
                    <a:pt x="1542" y="2597"/>
                  </a:cubicBezTo>
                  <a:cubicBezTo>
                    <a:pt x="1542" y="2596"/>
                    <a:pt x="1542" y="2595"/>
                    <a:pt x="1542" y="2594"/>
                  </a:cubicBezTo>
                  <a:cubicBezTo>
                    <a:pt x="1542" y="2593"/>
                    <a:pt x="1542" y="2592"/>
                    <a:pt x="1541" y="2591"/>
                  </a:cubicBezTo>
                  <a:cubicBezTo>
                    <a:pt x="1542" y="2590"/>
                    <a:pt x="1542" y="2589"/>
                    <a:pt x="1542" y="2588"/>
                  </a:cubicBezTo>
                  <a:cubicBezTo>
                    <a:pt x="1542" y="2586"/>
                    <a:pt x="1542" y="2585"/>
                    <a:pt x="1542" y="2584"/>
                  </a:cubicBezTo>
                  <a:cubicBezTo>
                    <a:pt x="1542" y="2581"/>
                    <a:pt x="1542" y="2578"/>
                    <a:pt x="1542" y="2575"/>
                  </a:cubicBezTo>
                  <a:cubicBezTo>
                    <a:pt x="1543" y="2572"/>
                    <a:pt x="1543" y="2569"/>
                    <a:pt x="1544" y="2565"/>
                  </a:cubicBezTo>
                  <a:cubicBezTo>
                    <a:pt x="1544" y="2564"/>
                    <a:pt x="1544" y="2562"/>
                    <a:pt x="1544" y="2561"/>
                  </a:cubicBezTo>
                  <a:cubicBezTo>
                    <a:pt x="1545" y="2562"/>
                    <a:pt x="1545" y="2564"/>
                    <a:pt x="1546" y="2566"/>
                  </a:cubicBezTo>
                  <a:cubicBezTo>
                    <a:pt x="1547" y="2570"/>
                    <a:pt x="1549" y="2575"/>
                    <a:pt x="1551" y="2580"/>
                  </a:cubicBezTo>
                  <a:cubicBezTo>
                    <a:pt x="1552" y="2581"/>
                    <a:pt x="1552" y="2582"/>
                    <a:pt x="1553" y="2583"/>
                  </a:cubicBezTo>
                  <a:cubicBezTo>
                    <a:pt x="1553" y="2585"/>
                    <a:pt x="1554" y="2586"/>
                    <a:pt x="1554" y="2587"/>
                  </a:cubicBezTo>
                  <a:cubicBezTo>
                    <a:pt x="1555" y="2590"/>
                    <a:pt x="1557" y="2592"/>
                    <a:pt x="1558" y="2595"/>
                  </a:cubicBezTo>
                  <a:cubicBezTo>
                    <a:pt x="1559" y="2598"/>
                    <a:pt x="1560" y="2600"/>
                    <a:pt x="1562" y="2603"/>
                  </a:cubicBezTo>
                  <a:cubicBezTo>
                    <a:pt x="1562" y="2604"/>
                    <a:pt x="1563" y="2605"/>
                    <a:pt x="1564" y="2606"/>
                  </a:cubicBezTo>
                  <a:cubicBezTo>
                    <a:pt x="1564" y="2608"/>
                    <a:pt x="1565" y="2609"/>
                    <a:pt x="1565" y="2610"/>
                  </a:cubicBezTo>
                  <a:cubicBezTo>
                    <a:pt x="1567" y="2612"/>
                    <a:pt x="1568" y="2614"/>
                    <a:pt x="1569" y="2617"/>
                  </a:cubicBezTo>
                  <a:cubicBezTo>
                    <a:pt x="1570" y="2619"/>
                    <a:pt x="1571" y="2621"/>
                    <a:pt x="1571" y="2623"/>
                  </a:cubicBezTo>
                  <a:cubicBezTo>
                    <a:pt x="1572" y="2625"/>
                    <a:pt x="1573" y="2626"/>
                    <a:pt x="1573" y="2628"/>
                  </a:cubicBezTo>
                  <a:cubicBezTo>
                    <a:pt x="1573" y="2629"/>
                    <a:pt x="1574" y="2630"/>
                    <a:pt x="1574" y="2630"/>
                  </a:cubicBezTo>
                  <a:cubicBezTo>
                    <a:pt x="1574" y="2631"/>
                    <a:pt x="1574" y="2632"/>
                    <a:pt x="1574" y="2632"/>
                  </a:cubicBezTo>
                  <a:cubicBezTo>
                    <a:pt x="1574" y="2633"/>
                    <a:pt x="1574" y="2633"/>
                    <a:pt x="1574" y="2634"/>
                  </a:cubicBezTo>
                  <a:cubicBezTo>
                    <a:pt x="1574" y="2634"/>
                    <a:pt x="1574" y="2635"/>
                    <a:pt x="1574" y="2635"/>
                  </a:cubicBezTo>
                  <a:cubicBezTo>
                    <a:pt x="1574" y="2636"/>
                    <a:pt x="1574" y="2636"/>
                    <a:pt x="1574" y="2636"/>
                  </a:cubicBezTo>
                  <a:cubicBezTo>
                    <a:pt x="1574" y="2636"/>
                    <a:pt x="1575" y="2636"/>
                    <a:pt x="1575" y="2635"/>
                  </a:cubicBezTo>
                  <a:cubicBezTo>
                    <a:pt x="1575" y="2635"/>
                    <a:pt x="1575" y="2634"/>
                    <a:pt x="1576" y="2632"/>
                  </a:cubicBezTo>
                  <a:cubicBezTo>
                    <a:pt x="1576" y="2632"/>
                    <a:pt x="1576" y="2631"/>
                    <a:pt x="1576" y="2630"/>
                  </a:cubicBezTo>
                  <a:cubicBezTo>
                    <a:pt x="1576" y="2629"/>
                    <a:pt x="1576" y="2629"/>
                    <a:pt x="1576" y="2628"/>
                  </a:cubicBezTo>
                  <a:cubicBezTo>
                    <a:pt x="1576" y="2626"/>
                    <a:pt x="1576" y="2624"/>
                    <a:pt x="1576" y="2622"/>
                  </a:cubicBezTo>
                  <a:cubicBezTo>
                    <a:pt x="1575" y="2617"/>
                    <a:pt x="1574" y="2612"/>
                    <a:pt x="1572" y="2607"/>
                  </a:cubicBezTo>
                  <a:cubicBezTo>
                    <a:pt x="1571" y="2606"/>
                    <a:pt x="1571" y="2604"/>
                    <a:pt x="1570" y="2603"/>
                  </a:cubicBezTo>
                  <a:cubicBezTo>
                    <a:pt x="1570" y="2602"/>
                    <a:pt x="1569" y="2601"/>
                    <a:pt x="1569" y="2599"/>
                  </a:cubicBezTo>
                  <a:cubicBezTo>
                    <a:pt x="1567" y="2597"/>
                    <a:pt x="1566" y="2594"/>
                    <a:pt x="1565" y="2592"/>
                  </a:cubicBezTo>
                  <a:cubicBezTo>
                    <a:pt x="1564" y="2589"/>
                    <a:pt x="1563" y="2586"/>
                    <a:pt x="1561" y="2584"/>
                  </a:cubicBezTo>
                  <a:cubicBezTo>
                    <a:pt x="1561" y="2583"/>
                    <a:pt x="1560" y="2581"/>
                    <a:pt x="1559" y="2580"/>
                  </a:cubicBezTo>
                  <a:cubicBezTo>
                    <a:pt x="1559" y="2579"/>
                    <a:pt x="1558" y="2578"/>
                    <a:pt x="1558" y="2577"/>
                  </a:cubicBezTo>
                  <a:cubicBezTo>
                    <a:pt x="1555" y="2572"/>
                    <a:pt x="1552" y="2568"/>
                    <a:pt x="1550" y="2564"/>
                  </a:cubicBezTo>
                  <a:cubicBezTo>
                    <a:pt x="1548" y="2561"/>
                    <a:pt x="1547" y="2558"/>
                    <a:pt x="1545" y="2556"/>
                  </a:cubicBezTo>
                  <a:cubicBezTo>
                    <a:pt x="1545" y="2556"/>
                    <a:pt x="1545" y="2555"/>
                    <a:pt x="1546" y="2555"/>
                  </a:cubicBezTo>
                  <a:cubicBezTo>
                    <a:pt x="1546" y="2551"/>
                    <a:pt x="1547" y="2548"/>
                    <a:pt x="1548" y="2544"/>
                  </a:cubicBezTo>
                  <a:cubicBezTo>
                    <a:pt x="1548" y="2540"/>
                    <a:pt x="1549" y="2537"/>
                    <a:pt x="1550" y="2533"/>
                  </a:cubicBezTo>
                  <a:cubicBezTo>
                    <a:pt x="1550" y="2531"/>
                    <a:pt x="1550" y="2529"/>
                    <a:pt x="1550" y="2528"/>
                  </a:cubicBezTo>
                  <a:cubicBezTo>
                    <a:pt x="1551" y="2526"/>
                    <a:pt x="1551" y="2524"/>
                    <a:pt x="1551" y="2522"/>
                  </a:cubicBezTo>
                  <a:cubicBezTo>
                    <a:pt x="1552" y="2519"/>
                    <a:pt x="1552" y="2515"/>
                    <a:pt x="1552" y="2512"/>
                  </a:cubicBezTo>
                  <a:cubicBezTo>
                    <a:pt x="1552" y="2511"/>
                    <a:pt x="1552" y="2509"/>
                    <a:pt x="1552" y="2508"/>
                  </a:cubicBezTo>
                  <a:cubicBezTo>
                    <a:pt x="1553" y="2511"/>
                    <a:pt x="1554" y="2513"/>
                    <a:pt x="1555" y="2516"/>
                  </a:cubicBezTo>
                  <a:cubicBezTo>
                    <a:pt x="1557" y="2521"/>
                    <a:pt x="1558" y="2525"/>
                    <a:pt x="1560" y="2529"/>
                  </a:cubicBezTo>
                  <a:cubicBezTo>
                    <a:pt x="1561" y="2531"/>
                    <a:pt x="1561" y="2534"/>
                    <a:pt x="1562" y="2536"/>
                  </a:cubicBezTo>
                  <a:cubicBezTo>
                    <a:pt x="1562" y="2537"/>
                    <a:pt x="1562" y="2538"/>
                    <a:pt x="1563" y="2539"/>
                  </a:cubicBezTo>
                  <a:cubicBezTo>
                    <a:pt x="1563" y="2540"/>
                    <a:pt x="1563" y="2541"/>
                    <a:pt x="1564" y="2542"/>
                  </a:cubicBezTo>
                  <a:cubicBezTo>
                    <a:pt x="1565" y="2545"/>
                    <a:pt x="1566" y="2549"/>
                    <a:pt x="1566" y="2552"/>
                  </a:cubicBezTo>
                  <a:cubicBezTo>
                    <a:pt x="1567" y="2555"/>
                    <a:pt x="1568" y="2558"/>
                    <a:pt x="1568" y="2560"/>
                  </a:cubicBezTo>
                  <a:cubicBezTo>
                    <a:pt x="1569" y="2562"/>
                    <a:pt x="1569" y="2564"/>
                    <a:pt x="1570" y="2565"/>
                  </a:cubicBezTo>
                  <a:cubicBezTo>
                    <a:pt x="1570" y="2567"/>
                    <a:pt x="1570" y="2567"/>
                    <a:pt x="1570" y="2567"/>
                  </a:cubicBezTo>
                  <a:cubicBezTo>
                    <a:pt x="1570" y="2567"/>
                    <a:pt x="1570" y="2567"/>
                    <a:pt x="1570" y="2565"/>
                  </a:cubicBezTo>
                  <a:cubicBezTo>
                    <a:pt x="1570" y="2564"/>
                    <a:pt x="1570" y="2562"/>
                    <a:pt x="1570" y="2560"/>
                  </a:cubicBezTo>
                  <a:cubicBezTo>
                    <a:pt x="1570" y="2558"/>
                    <a:pt x="1570" y="2555"/>
                    <a:pt x="1569" y="2551"/>
                  </a:cubicBezTo>
                  <a:cubicBezTo>
                    <a:pt x="1569" y="2550"/>
                    <a:pt x="1569" y="2548"/>
                    <a:pt x="1569" y="2546"/>
                  </a:cubicBezTo>
                  <a:cubicBezTo>
                    <a:pt x="1569" y="2544"/>
                    <a:pt x="1568" y="2543"/>
                    <a:pt x="1568" y="2541"/>
                  </a:cubicBezTo>
                  <a:cubicBezTo>
                    <a:pt x="1568" y="2540"/>
                    <a:pt x="1568" y="2539"/>
                    <a:pt x="1568" y="2538"/>
                  </a:cubicBezTo>
                  <a:cubicBezTo>
                    <a:pt x="1567" y="2536"/>
                    <a:pt x="1567" y="2535"/>
                    <a:pt x="1567" y="2534"/>
                  </a:cubicBezTo>
                  <a:cubicBezTo>
                    <a:pt x="1567" y="2532"/>
                    <a:pt x="1566" y="2530"/>
                    <a:pt x="1566" y="2528"/>
                  </a:cubicBezTo>
                  <a:cubicBezTo>
                    <a:pt x="1565" y="2523"/>
                    <a:pt x="1563" y="2519"/>
                    <a:pt x="1562" y="2514"/>
                  </a:cubicBezTo>
                  <a:cubicBezTo>
                    <a:pt x="1561" y="2511"/>
                    <a:pt x="1560" y="2509"/>
                    <a:pt x="1559" y="2506"/>
                  </a:cubicBezTo>
                  <a:cubicBezTo>
                    <a:pt x="1559" y="2504"/>
                    <a:pt x="1558" y="2501"/>
                    <a:pt x="1557" y="2499"/>
                  </a:cubicBezTo>
                  <a:cubicBezTo>
                    <a:pt x="1556" y="2497"/>
                    <a:pt x="1555" y="2494"/>
                    <a:pt x="1554" y="2492"/>
                  </a:cubicBezTo>
                  <a:cubicBezTo>
                    <a:pt x="1553" y="2490"/>
                    <a:pt x="1553" y="2489"/>
                    <a:pt x="1552" y="2488"/>
                  </a:cubicBezTo>
                  <a:cubicBezTo>
                    <a:pt x="1552" y="2487"/>
                    <a:pt x="1551" y="2485"/>
                    <a:pt x="1550" y="2484"/>
                  </a:cubicBezTo>
                  <a:cubicBezTo>
                    <a:pt x="1549" y="2481"/>
                    <a:pt x="1549" y="2481"/>
                    <a:pt x="1549" y="2481"/>
                  </a:cubicBezTo>
                  <a:cubicBezTo>
                    <a:pt x="1548" y="2479"/>
                    <a:pt x="1547" y="2478"/>
                    <a:pt x="1547" y="2477"/>
                  </a:cubicBezTo>
                  <a:cubicBezTo>
                    <a:pt x="1546" y="2476"/>
                    <a:pt x="1545" y="2475"/>
                    <a:pt x="1545" y="2474"/>
                  </a:cubicBezTo>
                  <a:cubicBezTo>
                    <a:pt x="1544" y="2472"/>
                    <a:pt x="1543" y="2471"/>
                    <a:pt x="1543" y="2470"/>
                  </a:cubicBezTo>
                  <a:cubicBezTo>
                    <a:pt x="1542" y="2469"/>
                    <a:pt x="1541" y="2468"/>
                    <a:pt x="1541" y="2467"/>
                  </a:cubicBezTo>
                  <a:cubicBezTo>
                    <a:pt x="1540" y="2466"/>
                    <a:pt x="1539" y="2464"/>
                    <a:pt x="1539" y="2463"/>
                  </a:cubicBezTo>
                  <a:cubicBezTo>
                    <a:pt x="1537" y="2461"/>
                    <a:pt x="1536" y="2459"/>
                    <a:pt x="1534" y="2457"/>
                  </a:cubicBezTo>
                  <a:cubicBezTo>
                    <a:pt x="1531" y="2453"/>
                    <a:pt x="1529" y="2449"/>
                    <a:pt x="1526" y="2445"/>
                  </a:cubicBezTo>
                  <a:cubicBezTo>
                    <a:pt x="1523" y="2442"/>
                    <a:pt x="1521" y="2438"/>
                    <a:pt x="1519" y="2435"/>
                  </a:cubicBezTo>
                  <a:cubicBezTo>
                    <a:pt x="1517" y="2432"/>
                    <a:pt x="1516" y="2428"/>
                    <a:pt x="1515" y="2425"/>
                  </a:cubicBezTo>
                  <a:cubicBezTo>
                    <a:pt x="1514" y="2425"/>
                    <a:pt x="1514" y="2424"/>
                    <a:pt x="1514" y="2423"/>
                  </a:cubicBezTo>
                  <a:cubicBezTo>
                    <a:pt x="1514" y="2423"/>
                    <a:pt x="1513" y="2422"/>
                    <a:pt x="1513" y="2421"/>
                  </a:cubicBezTo>
                  <a:cubicBezTo>
                    <a:pt x="1513" y="2421"/>
                    <a:pt x="1513" y="2420"/>
                    <a:pt x="1513" y="2419"/>
                  </a:cubicBezTo>
                  <a:cubicBezTo>
                    <a:pt x="1513" y="2419"/>
                    <a:pt x="1513" y="2418"/>
                    <a:pt x="1513" y="2417"/>
                  </a:cubicBezTo>
                  <a:cubicBezTo>
                    <a:pt x="1512" y="2417"/>
                    <a:pt x="1512" y="2416"/>
                    <a:pt x="1512" y="2415"/>
                  </a:cubicBezTo>
                  <a:cubicBezTo>
                    <a:pt x="1513" y="2415"/>
                    <a:pt x="1513" y="2414"/>
                    <a:pt x="1513" y="2413"/>
                  </a:cubicBezTo>
                  <a:cubicBezTo>
                    <a:pt x="1516" y="2399"/>
                    <a:pt x="1517" y="2387"/>
                    <a:pt x="1516" y="2376"/>
                  </a:cubicBezTo>
                  <a:cubicBezTo>
                    <a:pt x="1516" y="2377"/>
                    <a:pt x="1516" y="2377"/>
                    <a:pt x="1516" y="2377"/>
                  </a:cubicBezTo>
                  <a:cubicBezTo>
                    <a:pt x="1517" y="2377"/>
                    <a:pt x="1517" y="2378"/>
                    <a:pt x="1518" y="2378"/>
                  </a:cubicBezTo>
                  <a:cubicBezTo>
                    <a:pt x="1518" y="2378"/>
                    <a:pt x="1518" y="2379"/>
                    <a:pt x="1519" y="2379"/>
                  </a:cubicBezTo>
                  <a:cubicBezTo>
                    <a:pt x="1521" y="2381"/>
                    <a:pt x="1523" y="2382"/>
                    <a:pt x="1525" y="2383"/>
                  </a:cubicBezTo>
                  <a:cubicBezTo>
                    <a:pt x="1527" y="2385"/>
                    <a:pt x="1529" y="2386"/>
                    <a:pt x="1532" y="2387"/>
                  </a:cubicBezTo>
                  <a:cubicBezTo>
                    <a:pt x="1533" y="2388"/>
                    <a:pt x="1534" y="2388"/>
                    <a:pt x="1535" y="2389"/>
                  </a:cubicBezTo>
                  <a:cubicBezTo>
                    <a:pt x="1537" y="2390"/>
                    <a:pt x="1538" y="2390"/>
                    <a:pt x="1539" y="2391"/>
                  </a:cubicBezTo>
                  <a:cubicBezTo>
                    <a:pt x="1540" y="2391"/>
                    <a:pt x="1540" y="2391"/>
                    <a:pt x="1540" y="2391"/>
                  </a:cubicBezTo>
                  <a:cubicBezTo>
                    <a:pt x="1541" y="2392"/>
                    <a:pt x="1541" y="2392"/>
                    <a:pt x="1541" y="2392"/>
                  </a:cubicBezTo>
                  <a:cubicBezTo>
                    <a:pt x="1541" y="2392"/>
                    <a:pt x="1542" y="2393"/>
                    <a:pt x="1542" y="2393"/>
                  </a:cubicBezTo>
                  <a:cubicBezTo>
                    <a:pt x="1544" y="2394"/>
                    <a:pt x="1544" y="2394"/>
                    <a:pt x="1544" y="2394"/>
                  </a:cubicBezTo>
                  <a:cubicBezTo>
                    <a:pt x="1545" y="2394"/>
                    <a:pt x="1545" y="2395"/>
                    <a:pt x="1546" y="2395"/>
                  </a:cubicBezTo>
                  <a:cubicBezTo>
                    <a:pt x="1547" y="2396"/>
                    <a:pt x="1547" y="2396"/>
                    <a:pt x="1547" y="2396"/>
                  </a:cubicBezTo>
                  <a:cubicBezTo>
                    <a:pt x="1547" y="2396"/>
                    <a:pt x="1547" y="2397"/>
                    <a:pt x="1547" y="2397"/>
                  </a:cubicBezTo>
                  <a:cubicBezTo>
                    <a:pt x="1547" y="2397"/>
                    <a:pt x="1547" y="2397"/>
                    <a:pt x="1547" y="2397"/>
                  </a:cubicBezTo>
                  <a:cubicBezTo>
                    <a:pt x="1547" y="2398"/>
                    <a:pt x="1547" y="2398"/>
                    <a:pt x="1547" y="2399"/>
                  </a:cubicBezTo>
                  <a:cubicBezTo>
                    <a:pt x="1547" y="2399"/>
                    <a:pt x="1546" y="2400"/>
                    <a:pt x="1546" y="2401"/>
                  </a:cubicBezTo>
                  <a:cubicBezTo>
                    <a:pt x="1546" y="2401"/>
                    <a:pt x="1546" y="2402"/>
                    <a:pt x="1546" y="2403"/>
                  </a:cubicBezTo>
                  <a:cubicBezTo>
                    <a:pt x="1545" y="2404"/>
                    <a:pt x="1545" y="2405"/>
                    <a:pt x="1545" y="2405"/>
                  </a:cubicBezTo>
                  <a:cubicBezTo>
                    <a:pt x="1545" y="2407"/>
                    <a:pt x="1545" y="2409"/>
                    <a:pt x="1545" y="2411"/>
                  </a:cubicBezTo>
                  <a:cubicBezTo>
                    <a:pt x="1544" y="2411"/>
                    <a:pt x="1544" y="2412"/>
                    <a:pt x="1544" y="2413"/>
                  </a:cubicBezTo>
                  <a:cubicBezTo>
                    <a:pt x="1544" y="2414"/>
                    <a:pt x="1544" y="2415"/>
                    <a:pt x="1544" y="2416"/>
                  </a:cubicBezTo>
                  <a:cubicBezTo>
                    <a:pt x="1544" y="2418"/>
                    <a:pt x="1544" y="2420"/>
                    <a:pt x="1545" y="2422"/>
                  </a:cubicBezTo>
                  <a:cubicBezTo>
                    <a:pt x="1545" y="2424"/>
                    <a:pt x="1545" y="2426"/>
                    <a:pt x="1545" y="2428"/>
                  </a:cubicBezTo>
                  <a:cubicBezTo>
                    <a:pt x="1545" y="2429"/>
                    <a:pt x="1546" y="2430"/>
                    <a:pt x="1546" y="2430"/>
                  </a:cubicBezTo>
                  <a:cubicBezTo>
                    <a:pt x="1546" y="2431"/>
                    <a:pt x="1546" y="2432"/>
                    <a:pt x="1546" y="2433"/>
                  </a:cubicBezTo>
                  <a:cubicBezTo>
                    <a:pt x="1547" y="2435"/>
                    <a:pt x="1547" y="2437"/>
                    <a:pt x="1548" y="2438"/>
                  </a:cubicBezTo>
                  <a:cubicBezTo>
                    <a:pt x="1548" y="2439"/>
                    <a:pt x="1549" y="2440"/>
                    <a:pt x="1549" y="2440"/>
                  </a:cubicBezTo>
                  <a:cubicBezTo>
                    <a:pt x="1549" y="2441"/>
                    <a:pt x="1549" y="2442"/>
                    <a:pt x="1550" y="2442"/>
                  </a:cubicBezTo>
                  <a:cubicBezTo>
                    <a:pt x="1550" y="2443"/>
                    <a:pt x="1550" y="2444"/>
                    <a:pt x="1551" y="2444"/>
                  </a:cubicBezTo>
                  <a:cubicBezTo>
                    <a:pt x="1551" y="2445"/>
                    <a:pt x="1551" y="2446"/>
                    <a:pt x="1551" y="2446"/>
                  </a:cubicBezTo>
                  <a:cubicBezTo>
                    <a:pt x="1552" y="2447"/>
                    <a:pt x="1553" y="2448"/>
                    <a:pt x="1553" y="2449"/>
                  </a:cubicBezTo>
                  <a:cubicBezTo>
                    <a:pt x="1554" y="2449"/>
                    <a:pt x="1554" y="2450"/>
                    <a:pt x="1554" y="2450"/>
                  </a:cubicBezTo>
                  <a:cubicBezTo>
                    <a:pt x="1554" y="2451"/>
                    <a:pt x="1555" y="2451"/>
                    <a:pt x="1555" y="2451"/>
                  </a:cubicBezTo>
                  <a:cubicBezTo>
                    <a:pt x="1555" y="2451"/>
                    <a:pt x="1555" y="2451"/>
                    <a:pt x="1555" y="2450"/>
                  </a:cubicBezTo>
                  <a:cubicBezTo>
                    <a:pt x="1555" y="2450"/>
                    <a:pt x="1555" y="2449"/>
                    <a:pt x="1555" y="2448"/>
                  </a:cubicBezTo>
                  <a:cubicBezTo>
                    <a:pt x="1555" y="2447"/>
                    <a:pt x="1554" y="2446"/>
                    <a:pt x="1554" y="2445"/>
                  </a:cubicBezTo>
                  <a:cubicBezTo>
                    <a:pt x="1554" y="2444"/>
                    <a:pt x="1554" y="2443"/>
                    <a:pt x="1554" y="2441"/>
                  </a:cubicBezTo>
                  <a:cubicBezTo>
                    <a:pt x="1554" y="2440"/>
                    <a:pt x="1554" y="2438"/>
                    <a:pt x="1554" y="2437"/>
                  </a:cubicBezTo>
                  <a:cubicBezTo>
                    <a:pt x="1554" y="2435"/>
                    <a:pt x="1554" y="2434"/>
                    <a:pt x="1553" y="2432"/>
                  </a:cubicBezTo>
                  <a:cubicBezTo>
                    <a:pt x="1553" y="2431"/>
                    <a:pt x="1553" y="2430"/>
                    <a:pt x="1553" y="2429"/>
                  </a:cubicBezTo>
                  <a:cubicBezTo>
                    <a:pt x="1553" y="2428"/>
                    <a:pt x="1553" y="2428"/>
                    <a:pt x="1553" y="2427"/>
                  </a:cubicBezTo>
                  <a:cubicBezTo>
                    <a:pt x="1553" y="2425"/>
                    <a:pt x="1553" y="2423"/>
                    <a:pt x="1552" y="2421"/>
                  </a:cubicBezTo>
                  <a:cubicBezTo>
                    <a:pt x="1552" y="2419"/>
                    <a:pt x="1552" y="2418"/>
                    <a:pt x="1552" y="2416"/>
                  </a:cubicBezTo>
                  <a:cubicBezTo>
                    <a:pt x="1552" y="2415"/>
                    <a:pt x="1552" y="2414"/>
                    <a:pt x="1552" y="2413"/>
                  </a:cubicBezTo>
                  <a:cubicBezTo>
                    <a:pt x="1552" y="2412"/>
                    <a:pt x="1552" y="2411"/>
                    <a:pt x="1552" y="2411"/>
                  </a:cubicBezTo>
                  <a:cubicBezTo>
                    <a:pt x="1551" y="2409"/>
                    <a:pt x="1551" y="2407"/>
                    <a:pt x="1551" y="2406"/>
                  </a:cubicBezTo>
                  <a:cubicBezTo>
                    <a:pt x="1551" y="2404"/>
                    <a:pt x="1551" y="2403"/>
                    <a:pt x="1551" y="2401"/>
                  </a:cubicBezTo>
                  <a:cubicBezTo>
                    <a:pt x="1551" y="2401"/>
                    <a:pt x="1551" y="2400"/>
                    <a:pt x="1551" y="2399"/>
                  </a:cubicBezTo>
                  <a:cubicBezTo>
                    <a:pt x="1551" y="2400"/>
                    <a:pt x="1551" y="2400"/>
                    <a:pt x="1552" y="2400"/>
                  </a:cubicBezTo>
                  <a:cubicBezTo>
                    <a:pt x="1552" y="2401"/>
                    <a:pt x="1553" y="2401"/>
                    <a:pt x="1553" y="2402"/>
                  </a:cubicBezTo>
                  <a:cubicBezTo>
                    <a:pt x="1553" y="2402"/>
                    <a:pt x="1554" y="2403"/>
                    <a:pt x="1554" y="2403"/>
                  </a:cubicBezTo>
                  <a:cubicBezTo>
                    <a:pt x="1555" y="2404"/>
                    <a:pt x="1555" y="2404"/>
                    <a:pt x="1556" y="2405"/>
                  </a:cubicBezTo>
                  <a:cubicBezTo>
                    <a:pt x="1556" y="2405"/>
                    <a:pt x="1556" y="2405"/>
                    <a:pt x="1556" y="2405"/>
                  </a:cubicBezTo>
                  <a:cubicBezTo>
                    <a:pt x="1557" y="2406"/>
                    <a:pt x="1557" y="2406"/>
                    <a:pt x="1557" y="2406"/>
                  </a:cubicBezTo>
                  <a:cubicBezTo>
                    <a:pt x="1557" y="2407"/>
                    <a:pt x="1558" y="2407"/>
                    <a:pt x="1558" y="2408"/>
                  </a:cubicBezTo>
                  <a:cubicBezTo>
                    <a:pt x="1558" y="2408"/>
                    <a:pt x="1559" y="2409"/>
                    <a:pt x="1559" y="2409"/>
                  </a:cubicBezTo>
                  <a:cubicBezTo>
                    <a:pt x="1559" y="2410"/>
                    <a:pt x="1560" y="2410"/>
                    <a:pt x="1560" y="2411"/>
                  </a:cubicBezTo>
                  <a:cubicBezTo>
                    <a:pt x="1560" y="2411"/>
                    <a:pt x="1561" y="2412"/>
                    <a:pt x="1561" y="2412"/>
                  </a:cubicBezTo>
                  <a:cubicBezTo>
                    <a:pt x="1562" y="2413"/>
                    <a:pt x="1562" y="2414"/>
                    <a:pt x="1563" y="2415"/>
                  </a:cubicBezTo>
                  <a:cubicBezTo>
                    <a:pt x="1563" y="2416"/>
                    <a:pt x="1564" y="2417"/>
                    <a:pt x="1564" y="2418"/>
                  </a:cubicBezTo>
                  <a:cubicBezTo>
                    <a:pt x="1565" y="2419"/>
                    <a:pt x="1565" y="2420"/>
                    <a:pt x="1565" y="2421"/>
                  </a:cubicBezTo>
                  <a:cubicBezTo>
                    <a:pt x="1566" y="2421"/>
                    <a:pt x="1566" y="2422"/>
                    <a:pt x="1566" y="2422"/>
                  </a:cubicBezTo>
                  <a:cubicBezTo>
                    <a:pt x="1566" y="2423"/>
                    <a:pt x="1566" y="2423"/>
                    <a:pt x="1566" y="2423"/>
                  </a:cubicBezTo>
                  <a:cubicBezTo>
                    <a:pt x="1567" y="2425"/>
                    <a:pt x="1567" y="2426"/>
                    <a:pt x="1568" y="2428"/>
                  </a:cubicBezTo>
                  <a:cubicBezTo>
                    <a:pt x="1568" y="2429"/>
                    <a:pt x="1569" y="2430"/>
                    <a:pt x="1569" y="2430"/>
                  </a:cubicBezTo>
                  <a:cubicBezTo>
                    <a:pt x="1569" y="2431"/>
                    <a:pt x="1569" y="2431"/>
                    <a:pt x="1569" y="2431"/>
                  </a:cubicBezTo>
                  <a:cubicBezTo>
                    <a:pt x="1569" y="2431"/>
                    <a:pt x="1569" y="2431"/>
                    <a:pt x="1569" y="2430"/>
                  </a:cubicBezTo>
                  <a:cubicBezTo>
                    <a:pt x="1569" y="2430"/>
                    <a:pt x="1569" y="2430"/>
                    <a:pt x="1569" y="2429"/>
                  </a:cubicBezTo>
                  <a:cubicBezTo>
                    <a:pt x="1569" y="2429"/>
                    <a:pt x="1569" y="2428"/>
                    <a:pt x="1569" y="2427"/>
                  </a:cubicBezTo>
                  <a:cubicBezTo>
                    <a:pt x="1569" y="2426"/>
                    <a:pt x="1570" y="2425"/>
                    <a:pt x="1569" y="2423"/>
                  </a:cubicBezTo>
                  <a:cubicBezTo>
                    <a:pt x="1569" y="2422"/>
                    <a:pt x="1569" y="2421"/>
                    <a:pt x="1569" y="2420"/>
                  </a:cubicBezTo>
                  <a:cubicBezTo>
                    <a:pt x="1569" y="2419"/>
                    <a:pt x="1569" y="2418"/>
                    <a:pt x="1568" y="2417"/>
                  </a:cubicBezTo>
                  <a:cubicBezTo>
                    <a:pt x="1568" y="2414"/>
                    <a:pt x="1567" y="2412"/>
                    <a:pt x="1566" y="2410"/>
                  </a:cubicBezTo>
                  <a:cubicBezTo>
                    <a:pt x="1566" y="2409"/>
                    <a:pt x="1566" y="2408"/>
                    <a:pt x="1565" y="2408"/>
                  </a:cubicBezTo>
                  <a:cubicBezTo>
                    <a:pt x="1565" y="2407"/>
                    <a:pt x="1565" y="2407"/>
                    <a:pt x="1565" y="2406"/>
                  </a:cubicBezTo>
                  <a:cubicBezTo>
                    <a:pt x="1564" y="2405"/>
                    <a:pt x="1563" y="2403"/>
                    <a:pt x="1563" y="2402"/>
                  </a:cubicBezTo>
                  <a:cubicBezTo>
                    <a:pt x="1562" y="2401"/>
                    <a:pt x="1562" y="2401"/>
                    <a:pt x="1562" y="2401"/>
                  </a:cubicBezTo>
                  <a:cubicBezTo>
                    <a:pt x="1561" y="2400"/>
                    <a:pt x="1561" y="2400"/>
                    <a:pt x="1561" y="2400"/>
                  </a:cubicBezTo>
                  <a:cubicBezTo>
                    <a:pt x="1561" y="2400"/>
                    <a:pt x="1560" y="2399"/>
                    <a:pt x="1560" y="2399"/>
                  </a:cubicBezTo>
                  <a:cubicBezTo>
                    <a:pt x="1559" y="2397"/>
                    <a:pt x="1558" y="2396"/>
                    <a:pt x="1557" y="2395"/>
                  </a:cubicBezTo>
                  <a:cubicBezTo>
                    <a:pt x="1556" y="2394"/>
                    <a:pt x="1555" y="2393"/>
                    <a:pt x="1554" y="2392"/>
                  </a:cubicBezTo>
                  <a:cubicBezTo>
                    <a:pt x="1553" y="2391"/>
                    <a:pt x="1553" y="2391"/>
                    <a:pt x="1552" y="2390"/>
                  </a:cubicBezTo>
                  <a:cubicBezTo>
                    <a:pt x="1550" y="2389"/>
                    <a:pt x="1550" y="2389"/>
                    <a:pt x="1550" y="2389"/>
                  </a:cubicBezTo>
                  <a:cubicBezTo>
                    <a:pt x="1550" y="2388"/>
                    <a:pt x="1549" y="2388"/>
                    <a:pt x="1548" y="2388"/>
                  </a:cubicBezTo>
                  <a:cubicBezTo>
                    <a:pt x="1546" y="2386"/>
                    <a:pt x="1546" y="2386"/>
                    <a:pt x="1546" y="2386"/>
                  </a:cubicBezTo>
                  <a:cubicBezTo>
                    <a:pt x="1546" y="2386"/>
                    <a:pt x="1545" y="2385"/>
                    <a:pt x="1545" y="2385"/>
                  </a:cubicBezTo>
                  <a:cubicBezTo>
                    <a:pt x="1544" y="2385"/>
                    <a:pt x="1544" y="2385"/>
                    <a:pt x="1544" y="2385"/>
                  </a:cubicBezTo>
                  <a:cubicBezTo>
                    <a:pt x="1543" y="2385"/>
                    <a:pt x="1543" y="2385"/>
                    <a:pt x="1543" y="2385"/>
                  </a:cubicBezTo>
                  <a:cubicBezTo>
                    <a:pt x="1543" y="2384"/>
                    <a:pt x="1543" y="2384"/>
                    <a:pt x="1543" y="2384"/>
                  </a:cubicBezTo>
                  <a:cubicBezTo>
                    <a:pt x="1543" y="2384"/>
                    <a:pt x="1543" y="2384"/>
                    <a:pt x="1543" y="2384"/>
                  </a:cubicBezTo>
                  <a:cubicBezTo>
                    <a:pt x="1543" y="2384"/>
                    <a:pt x="1543" y="2384"/>
                    <a:pt x="1543" y="2384"/>
                  </a:cubicBezTo>
                  <a:cubicBezTo>
                    <a:pt x="1543" y="2384"/>
                    <a:pt x="1543" y="2384"/>
                    <a:pt x="1543" y="2384"/>
                  </a:cubicBezTo>
                  <a:cubicBezTo>
                    <a:pt x="1541" y="2383"/>
                    <a:pt x="1540" y="2383"/>
                    <a:pt x="1539" y="2382"/>
                  </a:cubicBezTo>
                  <a:cubicBezTo>
                    <a:pt x="1537" y="2382"/>
                    <a:pt x="1536" y="2381"/>
                    <a:pt x="1535" y="2381"/>
                  </a:cubicBezTo>
                  <a:cubicBezTo>
                    <a:pt x="1532" y="2380"/>
                    <a:pt x="1530" y="2379"/>
                    <a:pt x="1527" y="2378"/>
                  </a:cubicBezTo>
                  <a:cubicBezTo>
                    <a:pt x="1525" y="2377"/>
                    <a:pt x="1523" y="2376"/>
                    <a:pt x="1521" y="2375"/>
                  </a:cubicBezTo>
                  <a:cubicBezTo>
                    <a:pt x="1520" y="2375"/>
                    <a:pt x="1520" y="2374"/>
                    <a:pt x="1519" y="2374"/>
                  </a:cubicBezTo>
                  <a:cubicBezTo>
                    <a:pt x="1518" y="2373"/>
                    <a:pt x="1517" y="2373"/>
                    <a:pt x="1517" y="2373"/>
                  </a:cubicBezTo>
                  <a:cubicBezTo>
                    <a:pt x="1516" y="2372"/>
                    <a:pt x="1516" y="2372"/>
                    <a:pt x="1515" y="2371"/>
                  </a:cubicBezTo>
                  <a:cubicBezTo>
                    <a:pt x="1512" y="2352"/>
                    <a:pt x="1502" y="2337"/>
                    <a:pt x="1490" y="2326"/>
                  </a:cubicBezTo>
                  <a:cubicBezTo>
                    <a:pt x="1492" y="2327"/>
                    <a:pt x="1494" y="2327"/>
                    <a:pt x="1497" y="2328"/>
                  </a:cubicBezTo>
                  <a:cubicBezTo>
                    <a:pt x="1498" y="2328"/>
                    <a:pt x="1500" y="2329"/>
                    <a:pt x="1502" y="2329"/>
                  </a:cubicBezTo>
                  <a:cubicBezTo>
                    <a:pt x="1504" y="2330"/>
                    <a:pt x="1506" y="2330"/>
                    <a:pt x="1507" y="2331"/>
                  </a:cubicBezTo>
                  <a:cubicBezTo>
                    <a:pt x="1511" y="2331"/>
                    <a:pt x="1515" y="2332"/>
                    <a:pt x="1518" y="2333"/>
                  </a:cubicBezTo>
                  <a:cubicBezTo>
                    <a:pt x="1518" y="2333"/>
                    <a:pt x="1519" y="2334"/>
                    <a:pt x="1519" y="2334"/>
                  </a:cubicBezTo>
                  <a:cubicBezTo>
                    <a:pt x="1519" y="2335"/>
                    <a:pt x="1520" y="2336"/>
                    <a:pt x="1520" y="2337"/>
                  </a:cubicBezTo>
                  <a:cubicBezTo>
                    <a:pt x="1521" y="2338"/>
                    <a:pt x="1522" y="2339"/>
                    <a:pt x="1522" y="2340"/>
                  </a:cubicBezTo>
                  <a:cubicBezTo>
                    <a:pt x="1523" y="2341"/>
                    <a:pt x="1523" y="2342"/>
                    <a:pt x="1524" y="2343"/>
                  </a:cubicBezTo>
                  <a:cubicBezTo>
                    <a:pt x="1525" y="2344"/>
                    <a:pt x="1525" y="2345"/>
                    <a:pt x="1526" y="2346"/>
                  </a:cubicBezTo>
                  <a:cubicBezTo>
                    <a:pt x="1526" y="2347"/>
                    <a:pt x="1527" y="2348"/>
                    <a:pt x="1527" y="2349"/>
                  </a:cubicBezTo>
                  <a:cubicBezTo>
                    <a:pt x="1528" y="2350"/>
                    <a:pt x="1528" y="2351"/>
                    <a:pt x="1529" y="2352"/>
                  </a:cubicBezTo>
                  <a:cubicBezTo>
                    <a:pt x="1529" y="2353"/>
                    <a:pt x="1529" y="2353"/>
                    <a:pt x="1530" y="2354"/>
                  </a:cubicBezTo>
                  <a:cubicBezTo>
                    <a:pt x="1530" y="2354"/>
                    <a:pt x="1530" y="2355"/>
                    <a:pt x="1530" y="2355"/>
                  </a:cubicBezTo>
                  <a:cubicBezTo>
                    <a:pt x="1531" y="2356"/>
                    <a:pt x="1531" y="2357"/>
                    <a:pt x="1532" y="2358"/>
                  </a:cubicBezTo>
                  <a:cubicBezTo>
                    <a:pt x="1532" y="2359"/>
                    <a:pt x="1532" y="2359"/>
                    <a:pt x="1532" y="2360"/>
                  </a:cubicBezTo>
                  <a:cubicBezTo>
                    <a:pt x="1532" y="2360"/>
                    <a:pt x="1532" y="2360"/>
                    <a:pt x="1533" y="2361"/>
                  </a:cubicBezTo>
                  <a:cubicBezTo>
                    <a:pt x="1533" y="2362"/>
                    <a:pt x="1533" y="2362"/>
                    <a:pt x="1534" y="2363"/>
                  </a:cubicBezTo>
                  <a:cubicBezTo>
                    <a:pt x="1534" y="2363"/>
                    <a:pt x="1534" y="2364"/>
                    <a:pt x="1534" y="2364"/>
                  </a:cubicBezTo>
                  <a:cubicBezTo>
                    <a:pt x="1534" y="2364"/>
                    <a:pt x="1534" y="2365"/>
                    <a:pt x="1534" y="2365"/>
                  </a:cubicBezTo>
                  <a:cubicBezTo>
                    <a:pt x="1534" y="2365"/>
                    <a:pt x="1534" y="2364"/>
                    <a:pt x="1535" y="2364"/>
                  </a:cubicBezTo>
                  <a:cubicBezTo>
                    <a:pt x="1535" y="2364"/>
                    <a:pt x="1535" y="2363"/>
                    <a:pt x="1535" y="2363"/>
                  </a:cubicBezTo>
                  <a:cubicBezTo>
                    <a:pt x="1535" y="2362"/>
                    <a:pt x="1536" y="2361"/>
                    <a:pt x="1536" y="2360"/>
                  </a:cubicBezTo>
                  <a:cubicBezTo>
                    <a:pt x="1536" y="2360"/>
                    <a:pt x="1536" y="2360"/>
                    <a:pt x="1536" y="2359"/>
                  </a:cubicBezTo>
                  <a:cubicBezTo>
                    <a:pt x="1536" y="2359"/>
                    <a:pt x="1536" y="2358"/>
                    <a:pt x="1536" y="2358"/>
                  </a:cubicBezTo>
                  <a:cubicBezTo>
                    <a:pt x="1536" y="2357"/>
                    <a:pt x="1536" y="2356"/>
                    <a:pt x="1536" y="2356"/>
                  </a:cubicBezTo>
                  <a:cubicBezTo>
                    <a:pt x="1536" y="2355"/>
                    <a:pt x="1536" y="2355"/>
                    <a:pt x="1536" y="2354"/>
                  </a:cubicBezTo>
                  <a:cubicBezTo>
                    <a:pt x="1536" y="2353"/>
                    <a:pt x="1536" y="2353"/>
                    <a:pt x="1536" y="2352"/>
                  </a:cubicBezTo>
                  <a:cubicBezTo>
                    <a:pt x="1536" y="2352"/>
                    <a:pt x="1536" y="2351"/>
                    <a:pt x="1536" y="2350"/>
                  </a:cubicBezTo>
                  <a:cubicBezTo>
                    <a:pt x="1535" y="2349"/>
                    <a:pt x="1535" y="2348"/>
                    <a:pt x="1534" y="2346"/>
                  </a:cubicBezTo>
                  <a:cubicBezTo>
                    <a:pt x="1534" y="2345"/>
                    <a:pt x="1533" y="2344"/>
                    <a:pt x="1533" y="2342"/>
                  </a:cubicBezTo>
                  <a:cubicBezTo>
                    <a:pt x="1532" y="2341"/>
                    <a:pt x="1531" y="2340"/>
                    <a:pt x="1530" y="2339"/>
                  </a:cubicBezTo>
                  <a:cubicBezTo>
                    <a:pt x="1530" y="2337"/>
                    <a:pt x="1529" y="2336"/>
                    <a:pt x="1528" y="2335"/>
                  </a:cubicBezTo>
                  <a:cubicBezTo>
                    <a:pt x="1528" y="2335"/>
                    <a:pt x="1527" y="2335"/>
                    <a:pt x="1527" y="2335"/>
                  </a:cubicBezTo>
                  <a:cubicBezTo>
                    <a:pt x="1528" y="2335"/>
                    <a:pt x="1529" y="2335"/>
                    <a:pt x="1530" y="2335"/>
                  </a:cubicBezTo>
                  <a:cubicBezTo>
                    <a:pt x="1532" y="2336"/>
                    <a:pt x="1533" y="2336"/>
                    <a:pt x="1535" y="2336"/>
                  </a:cubicBezTo>
                  <a:cubicBezTo>
                    <a:pt x="1537" y="2337"/>
                    <a:pt x="1538" y="2337"/>
                    <a:pt x="1540" y="2338"/>
                  </a:cubicBezTo>
                  <a:cubicBezTo>
                    <a:pt x="1541" y="2338"/>
                    <a:pt x="1541" y="2338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3" y="2339"/>
                    <a:pt x="1543" y="2339"/>
                    <a:pt x="1543" y="2339"/>
                  </a:cubicBezTo>
                  <a:cubicBezTo>
                    <a:pt x="1543" y="2339"/>
                    <a:pt x="1544" y="2340"/>
                    <a:pt x="1544" y="2340"/>
                  </a:cubicBezTo>
                  <a:cubicBezTo>
                    <a:pt x="1545" y="2340"/>
                    <a:pt x="1545" y="2341"/>
                    <a:pt x="1546" y="2341"/>
                  </a:cubicBezTo>
                  <a:cubicBezTo>
                    <a:pt x="1546" y="2341"/>
                    <a:pt x="1546" y="2342"/>
                    <a:pt x="1546" y="2342"/>
                  </a:cubicBezTo>
                  <a:cubicBezTo>
                    <a:pt x="1547" y="2342"/>
                    <a:pt x="1547" y="2342"/>
                    <a:pt x="1547" y="2342"/>
                  </a:cubicBezTo>
                  <a:cubicBezTo>
                    <a:pt x="1547" y="2343"/>
                    <a:pt x="1547" y="2343"/>
                    <a:pt x="1547" y="2343"/>
                  </a:cubicBezTo>
                  <a:cubicBezTo>
                    <a:pt x="1549" y="2345"/>
                    <a:pt x="1551" y="2347"/>
                    <a:pt x="1553" y="2349"/>
                  </a:cubicBezTo>
                  <a:cubicBezTo>
                    <a:pt x="1554" y="2352"/>
                    <a:pt x="1555" y="2354"/>
                    <a:pt x="1556" y="2356"/>
                  </a:cubicBezTo>
                  <a:cubicBezTo>
                    <a:pt x="1557" y="2358"/>
                    <a:pt x="1558" y="2360"/>
                    <a:pt x="1558" y="2362"/>
                  </a:cubicBezTo>
                  <a:cubicBezTo>
                    <a:pt x="1559" y="2363"/>
                    <a:pt x="1559" y="2364"/>
                    <a:pt x="1560" y="2365"/>
                  </a:cubicBezTo>
                  <a:cubicBezTo>
                    <a:pt x="1560" y="2366"/>
                    <a:pt x="1560" y="2366"/>
                    <a:pt x="1560" y="2366"/>
                  </a:cubicBezTo>
                  <a:cubicBezTo>
                    <a:pt x="1560" y="2366"/>
                    <a:pt x="1560" y="2366"/>
                    <a:pt x="1560" y="2365"/>
                  </a:cubicBezTo>
                  <a:cubicBezTo>
                    <a:pt x="1560" y="2364"/>
                    <a:pt x="1560" y="2363"/>
                    <a:pt x="1560" y="2361"/>
                  </a:cubicBezTo>
                  <a:cubicBezTo>
                    <a:pt x="1560" y="2359"/>
                    <a:pt x="1559" y="2357"/>
                    <a:pt x="1559" y="2355"/>
                  </a:cubicBezTo>
                  <a:cubicBezTo>
                    <a:pt x="1558" y="2353"/>
                    <a:pt x="1558" y="2350"/>
                    <a:pt x="1557" y="2347"/>
                  </a:cubicBezTo>
                  <a:cubicBezTo>
                    <a:pt x="1556" y="2344"/>
                    <a:pt x="1554" y="2341"/>
                    <a:pt x="1552" y="2339"/>
                  </a:cubicBezTo>
                  <a:cubicBezTo>
                    <a:pt x="1551" y="2338"/>
                    <a:pt x="1551" y="2338"/>
                    <a:pt x="1551" y="2337"/>
                  </a:cubicBezTo>
                  <a:cubicBezTo>
                    <a:pt x="1551" y="2337"/>
                    <a:pt x="1550" y="2337"/>
                    <a:pt x="1550" y="2336"/>
                  </a:cubicBezTo>
                  <a:cubicBezTo>
                    <a:pt x="1549" y="2336"/>
                    <a:pt x="1548" y="2335"/>
                    <a:pt x="1548" y="2334"/>
                  </a:cubicBezTo>
                  <a:cubicBezTo>
                    <a:pt x="1547" y="2334"/>
                    <a:pt x="1547" y="2334"/>
                    <a:pt x="1547" y="2334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5" y="2333"/>
                    <a:pt x="1545" y="2333"/>
                    <a:pt x="1545" y="2333"/>
                  </a:cubicBezTo>
                  <a:cubicBezTo>
                    <a:pt x="1544" y="2332"/>
                    <a:pt x="1543" y="2332"/>
                    <a:pt x="1543" y="2331"/>
                  </a:cubicBezTo>
                  <a:cubicBezTo>
                    <a:pt x="1541" y="2330"/>
                    <a:pt x="1539" y="2330"/>
                    <a:pt x="1537" y="2329"/>
                  </a:cubicBezTo>
                  <a:cubicBezTo>
                    <a:pt x="1535" y="2329"/>
                    <a:pt x="1533" y="2328"/>
                    <a:pt x="1531" y="2328"/>
                  </a:cubicBezTo>
                  <a:cubicBezTo>
                    <a:pt x="1528" y="2327"/>
                    <a:pt x="1524" y="2326"/>
                    <a:pt x="1520" y="2325"/>
                  </a:cubicBezTo>
                  <a:cubicBezTo>
                    <a:pt x="1516" y="2325"/>
                    <a:pt x="1513" y="2324"/>
                    <a:pt x="1509" y="2323"/>
                  </a:cubicBezTo>
                  <a:cubicBezTo>
                    <a:pt x="1507" y="2323"/>
                    <a:pt x="1505" y="2322"/>
                    <a:pt x="1503" y="2322"/>
                  </a:cubicBezTo>
                  <a:cubicBezTo>
                    <a:pt x="1502" y="2322"/>
                    <a:pt x="1500" y="2321"/>
                    <a:pt x="1498" y="2321"/>
                  </a:cubicBezTo>
                  <a:cubicBezTo>
                    <a:pt x="1492" y="2320"/>
                    <a:pt x="1486" y="2319"/>
                    <a:pt x="1480" y="2319"/>
                  </a:cubicBezTo>
                  <a:cubicBezTo>
                    <a:pt x="1452" y="2298"/>
                    <a:pt x="1418" y="2292"/>
                    <a:pt x="1418" y="2292"/>
                  </a:cubicBezTo>
                  <a:cubicBezTo>
                    <a:pt x="1429" y="2285"/>
                    <a:pt x="1441" y="2281"/>
                    <a:pt x="1454" y="2280"/>
                  </a:cubicBezTo>
                  <a:cubicBezTo>
                    <a:pt x="1456" y="2281"/>
                    <a:pt x="1458" y="2282"/>
                    <a:pt x="1461" y="2284"/>
                  </a:cubicBezTo>
                  <a:cubicBezTo>
                    <a:pt x="1464" y="2285"/>
                    <a:pt x="1466" y="2287"/>
                    <a:pt x="1470" y="2289"/>
                  </a:cubicBezTo>
                  <a:cubicBezTo>
                    <a:pt x="1471" y="2290"/>
                    <a:pt x="1473" y="2291"/>
                    <a:pt x="1474" y="2292"/>
                  </a:cubicBezTo>
                  <a:cubicBezTo>
                    <a:pt x="1476" y="2293"/>
                    <a:pt x="1477" y="2294"/>
                    <a:pt x="1479" y="2295"/>
                  </a:cubicBezTo>
                  <a:cubicBezTo>
                    <a:pt x="1482" y="2297"/>
                    <a:pt x="1486" y="2299"/>
                    <a:pt x="1489" y="2301"/>
                  </a:cubicBezTo>
                  <a:cubicBezTo>
                    <a:pt x="1492" y="2303"/>
                    <a:pt x="1496" y="2305"/>
                    <a:pt x="1499" y="2306"/>
                  </a:cubicBezTo>
                  <a:cubicBezTo>
                    <a:pt x="1500" y="2307"/>
                    <a:pt x="1501" y="2307"/>
                    <a:pt x="1501" y="2308"/>
                  </a:cubicBezTo>
                  <a:cubicBezTo>
                    <a:pt x="1502" y="2308"/>
                    <a:pt x="1503" y="2309"/>
                    <a:pt x="1504" y="2309"/>
                  </a:cubicBezTo>
                  <a:cubicBezTo>
                    <a:pt x="1506" y="2310"/>
                    <a:pt x="1507" y="2311"/>
                    <a:pt x="1509" y="2312"/>
                  </a:cubicBezTo>
                  <a:cubicBezTo>
                    <a:pt x="1512" y="2313"/>
                    <a:pt x="1516" y="2315"/>
                    <a:pt x="1519" y="2316"/>
                  </a:cubicBezTo>
                  <a:cubicBezTo>
                    <a:pt x="1522" y="2317"/>
                    <a:pt x="1525" y="2318"/>
                    <a:pt x="1528" y="2318"/>
                  </a:cubicBezTo>
                  <a:cubicBezTo>
                    <a:pt x="1529" y="2318"/>
                    <a:pt x="1530" y="2318"/>
                    <a:pt x="1530" y="2318"/>
                  </a:cubicBezTo>
                  <a:cubicBezTo>
                    <a:pt x="1531" y="2318"/>
                    <a:pt x="1532" y="2319"/>
                    <a:pt x="1532" y="2319"/>
                  </a:cubicBezTo>
                  <a:cubicBezTo>
                    <a:pt x="1533" y="2319"/>
                    <a:pt x="1534" y="2319"/>
                    <a:pt x="1534" y="2319"/>
                  </a:cubicBezTo>
                  <a:cubicBezTo>
                    <a:pt x="1535" y="2319"/>
                    <a:pt x="1536" y="2319"/>
                    <a:pt x="1536" y="2319"/>
                  </a:cubicBezTo>
                  <a:cubicBezTo>
                    <a:pt x="1538" y="2319"/>
                    <a:pt x="1539" y="2319"/>
                    <a:pt x="1540" y="2318"/>
                  </a:cubicBezTo>
                  <a:cubicBezTo>
                    <a:pt x="1541" y="2318"/>
                    <a:pt x="1542" y="2318"/>
                    <a:pt x="1543" y="2318"/>
                  </a:cubicBezTo>
                  <a:cubicBezTo>
                    <a:pt x="1543" y="2318"/>
                    <a:pt x="1544" y="2318"/>
                    <a:pt x="1545" y="2317"/>
                  </a:cubicBezTo>
                  <a:cubicBezTo>
                    <a:pt x="1545" y="2317"/>
                    <a:pt x="1546" y="2317"/>
                    <a:pt x="1546" y="2317"/>
                  </a:cubicBezTo>
                  <a:cubicBezTo>
                    <a:pt x="1547" y="2317"/>
                    <a:pt x="1548" y="2316"/>
                    <a:pt x="1548" y="2316"/>
                  </a:cubicBezTo>
                  <a:cubicBezTo>
                    <a:pt x="1548" y="2316"/>
                    <a:pt x="1547" y="2316"/>
                    <a:pt x="1546" y="2316"/>
                  </a:cubicBezTo>
                  <a:cubicBezTo>
                    <a:pt x="1546" y="2317"/>
                    <a:pt x="1545" y="2317"/>
                    <a:pt x="1545" y="2317"/>
                  </a:cubicBezTo>
                  <a:cubicBezTo>
                    <a:pt x="1544" y="2316"/>
                    <a:pt x="1543" y="2316"/>
                    <a:pt x="1542" y="2316"/>
                  </a:cubicBezTo>
                  <a:cubicBezTo>
                    <a:pt x="1542" y="2316"/>
                    <a:pt x="1541" y="2316"/>
                    <a:pt x="1540" y="2316"/>
                  </a:cubicBezTo>
                  <a:cubicBezTo>
                    <a:pt x="1539" y="2316"/>
                    <a:pt x="1539" y="2316"/>
                    <a:pt x="1538" y="2316"/>
                  </a:cubicBezTo>
                  <a:cubicBezTo>
                    <a:pt x="1538" y="2316"/>
                    <a:pt x="1537" y="2316"/>
                    <a:pt x="1537" y="2316"/>
                  </a:cubicBezTo>
                  <a:cubicBezTo>
                    <a:pt x="1535" y="2315"/>
                    <a:pt x="1534" y="2315"/>
                    <a:pt x="1533" y="2315"/>
                  </a:cubicBezTo>
                  <a:cubicBezTo>
                    <a:pt x="1532" y="2315"/>
                    <a:pt x="1532" y="2314"/>
                    <a:pt x="1531" y="2314"/>
                  </a:cubicBezTo>
                  <a:cubicBezTo>
                    <a:pt x="1531" y="2314"/>
                    <a:pt x="1530" y="2314"/>
                    <a:pt x="1529" y="2314"/>
                  </a:cubicBezTo>
                  <a:cubicBezTo>
                    <a:pt x="1529" y="2313"/>
                    <a:pt x="1528" y="2313"/>
                    <a:pt x="1527" y="2313"/>
                  </a:cubicBezTo>
                  <a:cubicBezTo>
                    <a:pt x="1527" y="2313"/>
                    <a:pt x="1526" y="2312"/>
                    <a:pt x="1525" y="2312"/>
                  </a:cubicBezTo>
                  <a:cubicBezTo>
                    <a:pt x="1525" y="2312"/>
                    <a:pt x="1524" y="2311"/>
                    <a:pt x="1523" y="2311"/>
                  </a:cubicBezTo>
                  <a:cubicBezTo>
                    <a:pt x="1522" y="2311"/>
                    <a:pt x="1522" y="2310"/>
                    <a:pt x="1521" y="2310"/>
                  </a:cubicBezTo>
                  <a:cubicBezTo>
                    <a:pt x="1518" y="2309"/>
                    <a:pt x="1515" y="2307"/>
                    <a:pt x="1512" y="2305"/>
                  </a:cubicBezTo>
                  <a:cubicBezTo>
                    <a:pt x="1511" y="2304"/>
                    <a:pt x="1509" y="2304"/>
                    <a:pt x="1507" y="2303"/>
                  </a:cubicBezTo>
                  <a:cubicBezTo>
                    <a:pt x="1506" y="2302"/>
                    <a:pt x="1504" y="2301"/>
                    <a:pt x="1503" y="2300"/>
                  </a:cubicBezTo>
                  <a:cubicBezTo>
                    <a:pt x="1499" y="2298"/>
                    <a:pt x="1496" y="2296"/>
                    <a:pt x="1493" y="2294"/>
                  </a:cubicBezTo>
                  <a:cubicBezTo>
                    <a:pt x="1489" y="2292"/>
                    <a:pt x="1486" y="2290"/>
                    <a:pt x="1483" y="2288"/>
                  </a:cubicBezTo>
                  <a:cubicBezTo>
                    <a:pt x="1481" y="2287"/>
                    <a:pt x="1480" y="2287"/>
                    <a:pt x="1478" y="2286"/>
                  </a:cubicBezTo>
                  <a:cubicBezTo>
                    <a:pt x="1476" y="2285"/>
                    <a:pt x="1475" y="2284"/>
                    <a:pt x="1473" y="2283"/>
                  </a:cubicBezTo>
                  <a:cubicBezTo>
                    <a:pt x="1470" y="2282"/>
                    <a:pt x="1467" y="2280"/>
                    <a:pt x="1464" y="2279"/>
                  </a:cubicBezTo>
                  <a:cubicBezTo>
                    <a:pt x="1480" y="2278"/>
                    <a:pt x="1497" y="2280"/>
                    <a:pt x="1513" y="2281"/>
                  </a:cubicBezTo>
                  <a:cubicBezTo>
                    <a:pt x="1516" y="2283"/>
                    <a:pt x="1520" y="2285"/>
                    <a:pt x="1523" y="2287"/>
                  </a:cubicBezTo>
                  <a:cubicBezTo>
                    <a:pt x="1525" y="2288"/>
                    <a:pt x="1528" y="2290"/>
                    <a:pt x="1531" y="2291"/>
                  </a:cubicBezTo>
                  <a:cubicBezTo>
                    <a:pt x="1532" y="2292"/>
                    <a:pt x="1533" y="2292"/>
                    <a:pt x="1534" y="2293"/>
                  </a:cubicBezTo>
                  <a:cubicBezTo>
                    <a:pt x="1536" y="2294"/>
                    <a:pt x="1537" y="2294"/>
                    <a:pt x="1538" y="2295"/>
                  </a:cubicBezTo>
                  <a:cubicBezTo>
                    <a:pt x="1541" y="2296"/>
                    <a:pt x="1543" y="2297"/>
                    <a:pt x="1546" y="2298"/>
                  </a:cubicBezTo>
                  <a:cubicBezTo>
                    <a:pt x="1548" y="2299"/>
                    <a:pt x="1550" y="2299"/>
                    <a:pt x="1552" y="2300"/>
                  </a:cubicBezTo>
                  <a:cubicBezTo>
                    <a:pt x="1555" y="2300"/>
                    <a:pt x="1557" y="2301"/>
                    <a:pt x="1558" y="2301"/>
                  </a:cubicBezTo>
                  <a:cubicBezTo>
                    <a:pt x="1559" y="2301"/>
                    <a:pt x="1560" y="2301"/>
                    <a:pt x="1561" y="2301"/>
                  </a:cubicBezTo>
                  <a:cubicBezTo>
                    <a:pt x="1562" y="2301"/>
                    <a:pt x="1563" y="2301"/>
                    <a:pt x="1563" y="2301"/>
                  </a:cubicBezTo>
                  <a:cubicBezTo>
                    <a:pt x="1564" y="2301"/>
                    <a:pt x="1564" y="2301"/>
                    <a:pt x="1565" y="2301"/>
                  </a:cubicBezTo>
                  <a:cubicBezTo>
                    <a:pt x="1565" y="2301"/>
                    <a:pt x="1566" y="2301"/>
                    <a:pt x="1566" y="2301"/>
                  </a:cubicBezTo>
                  <a:cubicBezTo>
                    <a:pt x="1567" y="2301"/>
                    <a:pt x="1567" y="2301"/>
                    <a:pt x="1567" y="2301"/>
                  </a:cubicBezTo>
                  <a:cubicBezTo>
                    <a:pt x="1567" y="2301"/>
                    <a:pt x="1567" y="2301"/>
                    <a:pt x="1566" y="2300"/>
                  </a:cubicBezTo>
                  <a:cubicBezTo>
                    <a:pt x="1566" y="2300"/>
                    <a:pt x="1566" y="2300"/>
                    <a:pt x="1565" y="2300"/>
                  </a:cubicBezTo>
                  <a:cubicBezTo>
                    <a:pt x="1565" y="2300"/>
                    <a:pt x="1564" y="2300"/>
                    <a:pt x="1563" y="2299"/>
                  </a:cubicBezTo>
                  <a:cubicBezTo>
                    <a:pt x="1562" y="2299"/>
                    <a:pt x="1561" y="2299"/>
                    <a:pt x="1559" y="2298"/>
                  </a:cubicBezTo>
                  <a:cubicBezTo>
                    <a:pt x="1558" y="2297"/>
                    <a:pt x="1556" y="2296"/>
                    <a:pt x="1554" y="2295"/>
                  </a:cubicBezTo>
                  <a:cubicBezTo>
                    <a:pt x="1552" y="2295"/>
                    <a:pt x="1550" y="2293"/>
                    <a:pt x="1548" y="2292"/>
                  </a:cubicBezTo>
                  <a:cubicBezTo>
                    <a:pt x="1546" y="2291"/>
                    <a:pt x="1544" y="2290"/>
                    <a:pt x="1541" y="2288"/>
                  </a:cubicBezTo>
                  <a:cubicBezTo>
                    <a:pt x="1540" y="2288"/>
                    <a:pt x="1539" y="2287"/>
                    <a:pt x="1538" y="2286"/>
                  </a:cubicBezTo>
                  <a:cubicBezTo>
                    <a:pt x="1537" y="2286"/>
                    <a:pt x="1535" y="2285"/>
                    <a:pt x="1534" y="2284"/>
                  </a:cubicBezTo>
                  <a:cubicBezTo>
                    <a:pt x="1533" y="2284"/>
                    <a:pt x="1532" y="2283"/>
                    <a:pt x="1531" y="2282"/>
                  </a:cubicBezTo>
                  <a:cubicBezTo>
                    <a:pt x="1553" y="2283"/>
                    <a:pt x="1574" y="2280"/>
                    <a:pt x="1592" y="2265"/>
                  </a:cubicBezTo>
                  <a:cubicBezTo>
                    <a:pt x="1557" y="2277"/>
                    <a:pt x="1512" y="2264"/>
                    <a:pt x="1476" y="2259"/>
                  </a:cubicBezTo>
                  <a:cubicBezTo>
                    <a:pt x="1477" y="2259"/>
                    <a:pt x="1477" y="2258"/>
                    <a:pt x="1478" y="2258"/>
                  </a:cubicBezTo>
                  <a:cubicBezTo>
                    <a:pt x="1480" y="2257"/>
                    <a:pt x="1482" y="2256"/>
                    <a:pt x="1484" y="2255"/>
                  </a:cubicBezTo>
                  <a:cubicBezTo>
                    <a:pt x="1485" y="2255"/>
                    <a:pt x="1485" y="2254"/>
                    <a:pt x="1486" y="2254"/>
                  </a:cubicBezTo>
                  <a:cubicBezTo>
                    <a:pt x="1486" y="2254"/>
                    <a:pt x="1487" y="2254"/>
                    <a:pt x="1487" y="2254"/>
                  </a:cubicBezTo>
                  <a:cubicBezTo>
                    <a:pt x="1488" y="2253"/>
                    <a:pt x="1489" y="2253"/>
                    <a:pt x="1490" y="2253"/>
                  </a:cubicBezTo>
                  <a:cubicBezTo>
                    <a:pt x="1491" y="2252"/>
                    <a:pt x="1492" y="2252"/>
                    <a:pt x="1493" y="2252"/>
                  </a:cubicBezTo>
                  <a:cubicBezTo>
                    <a:pt x="1494" y="2252"/>
                    <a:pt x="1495" y="2251"/>
                    <a:pt x="1496" y="2251"/>
                  </a:cubicBezTo>
                  <a:cubicBezTo>
                    <a:pt x="1496" y="2251"/>
                    <a:pt x="1497" y="2251"/>
                    <a:pt x="1498" y="2251"/>
                  </a:cubicBezTo>
                  <a:cubicBezTo>
                    <a:pt x="1499" y="2251"/>
                    <a:pt x="1499" y="2251"/>
                    <a:pt x="1500" y="2251"/>
                  </a:cubicBezTo>
                  <a:cubicBezTo>
                    <a:pt x="1501" y="2251"/>
                    <a:pt x="1502" y="2251"/>
                    <a:pt x="1503" y="2251"/>
                  </a:cubicBezTo>
                  <a:cubicBezTo>
                    <a:pt x="1503" y="2251"/>
                    <a:pt x="1504" y="2251"/>
                    <a:pt x="1504" y="2251"/>
                  </a:cubicBezTo>
                  <a:cubicBezTo>
                    <a:pt x="1504" y="2251"/>
                    <a:pt x="1503" y="2251"/>
                    <a:pt x="1503" y="2250"/>
                  </a:cubicBezTo>
                  <a:cubicBezTo>
                    <a:pt x="1502" y="2250"/>
                    <a:pt x="1501" y="2250"/>
                    <a:pt x="1500" y="2249"/>
                  </a:cubicBezTo>
                  <a:cubicBezTo>
                    <a:pt x="1499" y="2249"/>
                    <a:pt x="1499" y="2249"/>
                    <a:pt x="1498" y="2249"/>
                  </a:cubicBezTo>
                  <a:cubicBezTo>
                    <a:pt x="1497" y="2249"/>
                    <a:pt x="1496" y="2248"/>
                    <a:pt x="1496" y="2248"/>
                  </a:cubicBezTo>
                  <a:cubicBezTo>
                    <a:pt x="1495" y="2248"/>
                    <a:pt x="1494" y="2248"/>
                    <a:pt x="1493" y="2248"/>
                  </a:cubicBezTo>
                  <a:cubicBezTo>
                    <a:pt x="1492" y="2248"/>
                    <a:pt x="1491" y="2248"/>
                    <a:pt x="1490" y="2248"/>
                  </a:cubicBezTo>
                  <a:cubicBezTo>
                    <a:pt x="1487" y="2248"/>
                    <a:pt x="1485" y="2248"/>
                    <a:pt x="1482" y="2249"/>
                  </a:cubicBezTo>
                  <a:cubicBezTo>
                    <a:pt x="1480" y="2250"/>
                    <a:pt x="1477" y="2251"/>
                    <a:pt x="1475" y="2252"/>
                  </a:cubicBezTo>
                  <a:cubicBezTo>
                    <a:pt x="1474" y="2252"/>
                    <a:pt x="1474" y="2252"/>
                    <a:pt x="1473" y="2252"/>
                  </a:cubicBezTo>
                  <a:cubicBezTo>
                    <a:pt x="1472" y="2253"/>
                    <a:pt x="1472" y="2253"/>
                    <a:pt x="1471" y="2253"/>
                  </a:cubicBezTo>
                  <a:cubicBezTo>
                    <a:pt x="1470" y="2254"/>
                    <a:pt x="1469" y="2254"/>
                    <a:pt x="1467" y="2255"/>
                  </a:cubicBezTo>
                  <a:cubicBezTo>
                    <a:pt x="1466" y="2256"/>
                    <a:pt x="1465" y="2257"/>
                    <a:pt x="1463" y="2257"/>
                  </a:cubicBezTo>
                  <a:cubicBezTo>
                    <a:pt x="1463" y="2257"/>
                    <a:pt x="1463" y="2257"/>
                    <a:pt x="1463" y="2257"/>
                  </a:cubicBezTo>
                  <a:cubicBezTo>
                    <a:pt x="1418" y="2254"/>
                    <a:pt x="1401" y="2291"/>
                    <a:pt x="1380" y="2272"/>
                  </a:cubicBezTo>
                  <a:cubicBezTo>
                    <a:pt x="1365" y="2258"/>
                    <a:pt x="1335" y="2167"/>
                    <a:pt x="1328" y="2145"/>
                  </a:cubicBezTo>
                  <a:cubicBezTo>
                    <a:pt x="1324" y="2135"/>
                    <a:pt x="1321" y="2127"/>
                    <a:pt x="1317" y="2120"/>
                  </a:cubicBezTo>
                  <a:cubicBezTo>
                    <a:pt x="1317" y="2121"/>
                    <a:pt x="1317" y="2121"/>
                    <a:pt x="1317" y="2121"/>
                  </a:cubicBezTo>
                  <a:cubicBezTo>
                    <a:pt x="1318" y="2121"/>
                    <a:pt x="1319" y="2122"/>
                    <a:pt x="1320" y="2123"/>
                  </a:cubicBezTo>
                  <a:cubicBezTo>
                    <a:pt x="1321" y="2124"/>
                    <a:pt x="1322" y="2125"/>
                    <a:pt x="1323" y="2126"/>
                  </a:cubicBezTo>
                  <a:cubicBezTo>
                    <a:pt x="1324" y="2127"/>
                    <a:pt x="1325" y="2128"/>
                    <a:pt x="1326" y="2130"/>
                  </a:cubicBezTo>
                  <a:cubicBezTo>
                    <a:pt x="1327" y="2131"/>
                    <a:pt x="1328" y="2132"/>
                    <a:pt x="1329" y="2134"/>
                  </a:cubicBezTo>
                  <a:cubicBezTo>
                    <a:pt x="1331" y="2136"/>
                    <a:pt x="1334" y="2139"/>
                    <a:pt x="1336" y="2143"/>
                  </a:cubicBezTo>
                  <a:cubicBezTo>
                    <a:pt x="1339" y="2146"/>
                    <a:pt x="1341" y="2150"/>
                    <a:pt x="1344" y="2154"/>
                  </a:cubicBezTo>
                  <a:cubicBezTo>
                    <a:pt x="1345" y="2155"/>
                    <a:pt x="1346" y="2157"/>
                    <a:pt x="1348" y="2159"/>
                  </a:cubicBezTo>
                  <a:cubicBezTo>
                    <a:pt x="1349" y="2161"/>
                    <a:pt x="1350" y="2163"/>
                    <a:pt x="1352" y="2165"/>
                  </a:cubicBezTo>
                  <a:cubicBezTo>
                    <a:pt x="1352" y="2166"/>
                    <a:pt x="1352" y="2166"/>
                    <a:pt x="1353" y="2167"/>
                  </a:cubicBezTo>
                  <a:cubicBezTo>
                    <a:pt x="1353" y="2167"/>
                    <a:pt x="1353" y="2167"/>
                    <a:pt x="1353" y="2168"/>
                  </a:cubicBezTo>
                  <a:cubicBezTo>
                    <a:pt x="1353" y="2171"/>
                    <a:pt x="1354" y="2175"/>
                    <a:pt x="1356" y="2179"/>
                  </a:cubicBezTo>
                  <a:cubicBezTo>
                    <a:pt x="1357" y="2184"/>
                    <a:pt x="1359" y="2190"/>
                    <a:pt x="1361" y="2196"/>
                  </a:cubicBezTo>
                  <a:cubicBezTo>
                    <a:pt x="1361" y="2197"/>
                    <a:pt x="1362" y="2199"/>
                    <a:pt x="1363" y="2200"/>
                  </a:cubicBezTo>
                  <a:cubicBezTo>
                    <a:pt x="1363" y="2202"/>
                    <a:pt x="1364" y="2203"/>
                    <a:pt x="1364" y="2205"/>
                  </a:cubicBezTo>
                  <a:cubicBezTo>
                    <a:pt x="1365" y="2208"/>
                    <a:pt x="1367" y="2211"/>
                    <a:pt x="1368" y="2214"/>
                  </a:cubicBezTo>
                  <a:cubicBezTo>
                    <a:pt x="1369" y="2215"/>
                    <a:pt x="1369" y="2217"/>
                    <a:pt x="1370" y="2218"/>
                  </a:cubicBezTo>
                  <a:cubicBezTo>
                    <a:pt x="1371" y="2220"/>
                    <a:pt x="1372" y="2221"/>
                    <a:pt x="1372" y="2223"/>
                  </a:cubicBezTo>
                  <a:cubicBezTo>
                    <a:pt x="1373" y="2224"/>
                    <a:pt x="1374" y="2226"/>
                    <a:pt x="1375" y="2227"/>
                  </a:cubicBezTo>
                  <a:cubicBezTo>
                    <a:pt x="1375" y="2228"/>
                    <a:pt x="1376" y="2228"/>
                    <a:pt x="1376" y="2229"/>
                  </a:cubicBezTo>
                  <a:cubicBezTo>
                    <a:pt x="1377" y="2230"/>
                    <a:pt x="1377" y="2231"/>
                    <a:pt x="1378" y="2231"/>
                  </a:cubicBezTo>
                  <a:cubicBezTo>
                    <a:pt x="1378" y="2233"/>
                    <a:pt x="1379" y="2234"/>
                    <a:pt x="1380" y="2235"/>
                  </a:cubicBezTo>
                  <a:cubicBezTo>
                    <a:pt x="1381" y="2236"/>
                    <a:pt x="1381" y="2236"/>
                    <a:pt x="1382" y="2237"/>
                  </a:cubicBezTo>
                  <a:cubicBezTo>
                    <a:pt x="1382" y="2237"/>
                    <a:pt x="1383" y="2238"/>
                    <a:pt x="1383" y="2238"/>
                  </a:cubicBezTo>
                  <a:cubicBezTo>
                    <a:pt x="1384" y="2239"/>
                    <a:pt x="1385" y="2239"/>
                    <a:pt x="1385" y="2240"/>
                  </a:cubicBezTo>
                  <a:cubicBezTo>
                    <a:pt x="1386" y="2241"/>
                    <a:pt x="1386" y="2241"/>
                    <a:pt x="1387" y="2241"/>
                  </a:cubicBezTo>
                  <a:cubicBezTo>
                    <a:pt x="1388" y="2242"/>
                    <a:pt x="1389" y="2243"/>
                    <a:pt x="1390" y="2244"/>
                  </a:cubicBezTo>
                  <a:cubicBezTo>
                    <a:pt x="1390" y="2244"/>
                    <a:pt x="1391" y="2245"/>
                    <a:pt x="1392" y="2245"/>
                  </a:cubicBezTo>
                  <a:cubicBezTo>
                    <a:pt x="1392" y="2245"/>
                    <a:pt x="1393" y="2246"/>
                    <a:pt x="1393" y="2246"/>
                  </a:cubicBezTo>
                  <a:cubicBezTo>
                    <a:pt x="1394" y="2246"/>
                    <a:pt x="1395" y="2247"/>
                    <a:pt x="1396" y="2247"/>
                  </a:cubicBezTo>
                  <a:cubicBezTo>
                    <a:pt x="1397" y="2248"/>
                    <a:pt x="1398" y="2248"/>
                    <a:pt x="1399" y="2248"/>
                  </a:cubicBezTo>
                  <a:cubicBezTo>
                    <a:pt x="1399" y="2248"/>
                    <a:pt x="1400" y="2248"/>
                    <a:pt x="1400" y="2249"/>
                  </a:cubicBezTo>
                  <a:cubicBezTo>
                    <a:pt x="1401" y="2249"/>
                    <a:pt x="1401" y="2249"/>
                    <a:pt x="1401" y="2249"/>
                  </a:cubicBezTo>
                  <a:cubicBezTo>
                    <a:pt x="1403" y="2249"/>
                    <a:pt x="1404" y="2249"/>
                    <a:pt x="1405" y="2249"/>
                  </a:cubicBezTo>
                  <a:cubicBezTo>
                    <a:pt x="1406" y="2249"/>
                    <a:pt x="1406" y="2249"/>
                    <a:pt x="1406" y="2249"/>
                  </a:cubicBezTo>
                  <a:cubicBezTo>
                    <a:pt x="1406" y="2249"/>
                    <a:pt x="1406" y="2249"/>
                    <a:pt x="1405" y="2249"/>
                  </a:cubicBezTo>
                  <a:cubicBezTo>
                    <a:pt x="1404" y="2248"/>
                    <a:pt x="1403" y="2248"/>
                    <a:pt x="1402" y="2247"/>
                  </a:cubicBezTo>
                  <a:cubicBezTo>
                    <a:pt x="1402" y="2247"/>
                    <a:pt x="1401" y="2247"/>
                    <a:pt x="1401" y="2247"/>
                  </a:cubicBezTo>
                  <a:cubicBezTo>
                    <a:pt x="1401" y="2247"/>
                    <a:pt x="1400" y="2246"/>
                    <a:pt x="1400" y="2246"/>
                  </a:cubicBezTo>
                  <a:cubicBezTo>
                    <a:pt x="1399" y="2246"/>
                    <a:pt x="1398" y="2245"/>
                    <a:pt x="1398" y="2245"/>
                  </a:cubicBezTo>
                  <a:cubicBezTo>
                    <a:pt x="1397" y="2244"/>
                    <a:pt x="1396" y="2243"/>
                    <a:pt x="1395" y="2243"/>
                  </a:cubicBezTo>
                  <a:cubicBezTo>
                    <a:pt x="1395" y="2242"/>
                    <a:pt x="1394" y="2242"/>
                    <a:pt x="1394" y="2242"/>
                  </a:cubicBezTo>
                  <a:cubicBezTo>
                    <a:pt x="1394" y="2241"/>
                    <a:pt x="1393" y="2241"/>
                    <a:pt x="1393" y="2240"/>
                  </a:cubicBezTo>
                  <a:cubicBezTo>
                    <a:pt x="1392" y="2240"/>
                    <a:pt x="1391" y="2239"/>
                    <a:pt x="1390" y="2238"/>
                  </a:cubicBezTo>
                  <a:cubicBezTo>
                    <a:pt x="1390" y="2237"/>
                    <a:pt x="1390" y="2237"/>
                    <a:pt x="1389" y="2236"/>
                  </a:cubicBezTo>
                  <a:cubicBezTo>
                    <a:pt x="1389" y="2236"/>
                    <a:pt x="1388" y="2235"/>
                    <a:pt x="1388" y="2235"/>
                  </a:cubicBezTo>
                  <a:cubicBezTo>
                    <a:pt x="1388" y="2234"/>
                    <a:pt x="1387" y="2234"/>
                    <a:pt x="1387" y="2233"/>
                  </a:cubicBezTo>
                  <a:cubicBezTo>
                    <a:pt x="1386" y="2232"/>
                    <a:pt x="1386" y="2232"/>
                    <a:pt x="1386" y="2231"/>
                  </a:cubicBezTo>
                  <a:cubicBezTo>
                    <a:pt x="1385" y="2230"/>
                    <a:pt x="1384" y="2229"/>
                    <a:pt x="1383" y="2227"/>
                  </a:cubicBezTo>
                  <a:cubicBezTo>
                    <a:pt x="1383" y="2226"/>
                    <a:pt x="1382" y="2225"/>
                    <a:pt x="1381" y="2223"/>
                  </a:cubicBezTo>
                  <a:cubicBezTo>
                    <a:pt x="1381" y="2223"/>
                    <a:pt x="1382" y="2223"/>
                    <a:pt x="1382" y="2223"/>
                  </a:cubicBezTo>
                  <a:cubicBezTo>
                    <a:pt x="1382" y="2224"/>
                    <a:pt x="1383" y="2224"/>
                    <a:pt x="1383" y="2224"/>
                  </a:cubicBezTo>
                  <a:cubicBezTo>
                    <a:pt x="1385" y="2225"/>
                    <a:pt x="1386" y="2226"/>
                    <a:pt x="1387" y="2227"/>
                  </a:cubicBezTo>
                  <a:cubicBezTo>
                    <a:pt x="1388" y="2228"/>
                    <a:pt x="1390" y="2229"/>
                    <a:pt x="1391" y="2230"/>
                  </a:cubicBezTo>
                  <a:cubicBezTo>
                    <a:pt x="1392" y="2231"/>
                    <a:pt x="1394" y="2232"/>
                    <a:pt x="1395" y="2234"/>
                  </a:cubicBezTo>
                  <a:cubicBezTo>
                    <a:pt x="1397" y="2235"/>
                    <a:pt x="1398" y="2236"/>
                    <a:pt x="1400" y="2237"/>
                  </a:cubicBezTo>
                  <a:cubicBezTo>
                    <a:pt x="1401" y="2238"/>
                    <a:pt x="1403" y="2239"/>
                    <a:pt x="1405" y="2241"/>
                  </a:cubicBezTo>
                  <a:cubicBezTo>
                    <a:pt x="1405" y="2241"/>
                    <a:pt x="1405" y="2241"/>
                    <a:pt x="1406" y="2241"/>
                  </a:cubicBezTo>
                  <a:cubicBezTo>
                    <a:pt x="1406" y="2242"/>
                    <a:pt x="1407" y="2242"/>
                    <a:pt x="1407" y="2242"/>
                  </a:cubicBezTo>
                  <a:cubicBezTo>
                    <a:pt x="1408" y="2243"/>
                    <a:pt x="1409" y="2243"/>
                    <a:pt x="1410" y="2244"/>
                  </a:cubicBezTo>
                  <a:cubicBezTo>
                    <a:pt x="1411" y="2244"/>
                    <a:pt x="1413" y="2245"/>
                    <a:pt x="1415" y="2246"/>
                  </a:cubicBezTo>
                  <a:cubicBezTo>
                    <a:pt x="1417" y="2246"/>
                    <a:pt x="1418" y="2247"/>
                    <a:pt x="1420" y="2247"/>
                  </a:cubicBezTo>
                  <a:cubicBezTo>
                    <a:pt x="1421" y="2247"/>
                    <a:pt x="1422" y="2247"/>
                    <a:pt x="1422" y="2247"/>
                  </a:cubicBezTo>
                  <a:cubicBezTo>
                    <a:pt x="1423" y="2247"/>
                    <a:pt x="1424" y="2246"/>
                    <a:pt x="1424" y="2246"/>
                  </a:cubicBezTo>
                  <a:cubicBezTo>
                    <a:pt x="1426" y="2246"/>
                    <a:pt x="1427" y="2246"/>
                    <a:pt x="1428" y="2245"/>
                  </a:cubicBezTo>
                  <a:cubicBezTo>
                    <a:pt x="1429" y="2245"/>
                    <a:pt x="1429" y="2245"/>
                    <a:pt x="1430" y="2244"/>
                  </a:cubicBezTo>
                  <a:cubicBezTo>
                    <a:pt x="1430" y="2244"/>
                    <a:pt x="1430" y="2244"/>
                    <a:pt x="1430" y="2244"/>
                  </a:cubicBezTo>
                  <a:cubicBezTo>
                    <a:pt x="1430" y="2244"/>
                    <a:pt x="1430" y="2244"/>
                    <a:pt x="1429" y="2244"/>
                  </a:cubicBezTo>
                  <a:cubicBezTo>
                    <a:pt x="1429" y="2244"/>
                    <a:pt x="1428" y="2244"/>
                    <a:pt x="1427" y="2244"/>
                  </a:cubicBezTo>
                  <a:cubicBezTo>
                    <a:pt x="1427" y="2244"/>
                    <a:pt x="1426" y="2244"/>
                    <a:pt x="1425" y="2243"/>
                  </a:cubicBezTo>
                  <a:cubicBezTo>
                    <a:pt x="1423" y="2243"/>
                    <a:pt x="1422" y="2243"/>
                    <a:pt x="1421" y="2242"/>
                  </a:cubicBezTo>
                  <a:cubicBezTo>
                    <a:pt x="1421" y="2242"/>
                    <a:pt x="1420" y="2242"/>
                    <a:pt x="1420" y="2242"/>
                  </a:cubicBezTo>
                  <a:cubicBezTo>
                    <a:pt x="1420" y="2242"/>
                    <a:pt x="1420" y="2241"/>
                    <a:pt x="1419" y="2241"/>
                  </a:cubicBezTo>
                  <a:cubicBezTo>
                    <a:pt x="1419" y="2241"/>
                    <a:pt x="1418" y="2241"/>
                    <a:pt x="1417" y="2240"/>
                  </a:cubicBezTo>
                  <a:cubicBezTo>
                    <a:pt x="1416" y="2239"/>
                    <a:pt x="1415" y="2239"/>
                    <a:pt x="1413" y="2238"/>
                  </a:cubicBezTo>
                  <a:cubicBezTo>
                    <a:pt x="1413" y="2237"/>
                    <a:pt x="1412" y="2236"/>
                    <a:pt x="1411" y="2236"/>
                  </a:cubicBezTo>
                  <a:cubicBezTo>
                    <a:pt x="1410" y="2235"/>
                    <a:pt x="1410" y="2235"/>
                    <a:pt x="1409" y="2234"/>
                  </a:cubicBezTo>
                  <a:cubicBezTo>
                    <a:pt x="1408" y="2233"/>
                    <a:pt x="1406" y="2232"/>
                    <a:pt x="1405" y="2231"/>
                  </a:cubicBezTo>
                  <a:cubicBezTo>
                    <a:pt x="1403" y="2230"/>
                    <a:pt x="1401" y="2228"/>
                    <a:pt x="1400" y="2227"/>
                  </a:cubicBezTo>
                  <a:cubicBezTo>
                    <a:pt x="1399" y="2227"/>
                    <a:pt x="1398" y="2226"/>
                    <a:pt x="1397" y="2226"/>
                  </a:cubicBezTo>
                  <a:cubicBezTo>
                    <a:pt x="1397" y="2225"/>
                    <a:pt x="1396" y="2225"/>
                    <a:pt x="1395" y="2224"/>
                  </a:cubicBezTo>
                  <a:cubicBezTo>
                    <a:pt x="1393" y="2223"/>
                    <a:pt x="1392" y="2223"/>
                    <a:pt x="1390" y="2222"/>
                  </a:cubicBezTo>
                  <a:cubicBezTo>
                    <a:pt x="1388" y="2221"/>
                    <a:pt x="1387" y="2221"/>
                    <a:pt x="1385" y="2220"/>
                  </a:cubicBezTo>
                  <a:cubicBezTo>
                    <a:pt x="1384" y="2220"/>
                    <a:pt x="1384" y="2220"/>
                    <a:pt x="1383" y="2220"/>
                  </a:cubicBezTo>
                  <a:cubicBezTo>
                    <a:pt x="1382" y="2220"/>
                    <a:pt x="1382" y="2220"/>
                    <a:pt x="1381" y="2220"/>
                  </a:cubicBezTo>
                  <a:cubicBezTo>
                    <a:pt x="1380" y="2220"/>
                    <a:pt x="1380" y="2220"/>
                    <a:pt x="1379" y="2220"/>
                  </a:cubicBezTo>
                  <a:cubicBezTo>
                    <a:pt x="1379" y="2220"/>
                    <a:pt x="1379" y="2219"/>
                    <a:pt x="1379" y="2219"/>
                  </a:cubicBezTo>
                  <a:cubicBezTo>
                    <a:pt x="1379" y="2218"/>
                    <a:pt x="1378" y="2216"/>
                    <a:pt x="1377" y="2215"/>
                  </a:cubicBezTo>
                  <a:cubicBezTo>
                    <a:pt x="1377" y="2214"/>
                    <a:pt x="1376" y="2212"/>
                    <a:pt x="1375" y="2211"/>
                  </a:cubicBezTo>
                  <a:cubicBezTo>
                    <a:pt x="1374" y="2208"/>
                    <a:pt x="1373" y="2205"/>
                    <a:pt x="1371" y="2202"/>
                  </a:cubicBezTo>
                  <a:cubicBezTo>
                    <a:pt x="1371" y="2200"/>
                    <a:pt x="1370" y="2199"/>
                    <a:pt x="1369" y="2197"/>
                  </a:cubicBezTo>
                  <a:cubicBezTo>
                    <a:pt x="1369" y="2196"/>
                    <a:pt x="1368" y="2194"/>
                    <a:pt x="1367" y="2193"/>
                  </a:cubicBezTo>
                  <a:cubicBezTo>
                    <a:pt x="1365" y="2187"/>
                    <a:pt x="1362" y="2182"/>
                    <a:pt x="1360" y="2178"/>
                  </a:cubicBezTo>
                  <a:cubicBezTo>
                    <a:pt x="1359" y="2176"/>
                    <a:pt x="1359" y="2175"/>
                    <a:pt x="1358" y="2174"/>
                  </a:cubicBezTo>
                  <a:cubicBezTo>
                    <a:pt x="1359" y="2175"/>
                    <a:pt x="1360" y="2176"/>
                    <a:pt x="1360" y="2177"/>
                  </a:cubicBezTo>
                  <a:cubicBezTo>
                    <a:pt x="1361" y="2178"/>
                    <a:pt x="1362" y="2179"/>
                    <a:pt x="1363" y="2180"/>
                  </a:cubicBezTo>
                  <a:cubicBezTo>
                    <a:pt x="1364" y="2181"/>
                    <a:pt x="1364" y="2182"/>
                    <a:pt x="1365" y="2183"/>
                  </a:cubicBezTo>
                  <a:cubicBezTo>
                    <a:pt x="1367" y="2185"/>
                    <a:pt x="1369" y="2186"/>
                    <a:pt x="1371" y="2188"/>
                  </a:cubicBezTo>
                  <a:cubicBezTo>
                    <a:pt x="1372" y="2190"/>
                    <a:pt x="1374" y="2191"/>
                    <a:pt x="1376" y="2193"/>
                  </a:cubicBezTo>
                  <a:cubicBezTo>
                    <a:pt x="1378" y="2194"/>
                    <a:pt x="1380" y="2196"/>
                    <a:pt x="1382" y="2197"/>
                  </a:cubicBezTo>
                  <a:cubicBezTo>
                    <a:pt x="1386" y="2200"/>
                    <a:pt x="1390" y="2202"/>
                    <a:pt x="1394" y="2204"/>
                  </a:cubicBezTo>
                  <a:cubicBezTo>
                    <a:pt x="1398" y="2206"/>
                    <a:pt x="1402" y="2207"/>
                    <a:pt x="1405" y="2208"/>
                  </a:cubicBezTo>
                  <a:cubicBezTo>
                    <a:pt x="1409" y="2209"/>
                    <a:pt x="1413" y="2209"/>
                    <a:pt x="1416" y="2209"/>
                  </a:cubicBezTo>
                  <a:cubicBezTo>
                    <a:pt x="1419" y="2209"/>
                    <a:pt x="1421" y="2209"/>
                    <a:pt x="1424" y="2208"/>
                  </a:cubicBezTo>
                  <a:cubicBezTo>
                    <a:pt x="1425" y="2208"/>
                    <a:pt x="1426" y="2208"/>
                    <a:pt x="1426" y="2208"/>
                  </a:cubicBezTo>
                  <a:cubicBezTo>
                    <a:pt x="1427" y="2207"/>
                    <a:pt x="1428" y="2207"/>
                    <a:pt x="1428" y="2207"/>
                  </a:cubicBezTo>
                  <a:cubicBezTo>
                    <a:pt x="1429" y="2207"/>
                    <a:pt x="1430" y="2206"/>
                    <a:pt x="1430" y="2206"/>
                  </a:cubicBezTo>
                  <a:cubicBezTo>
                    <a:pt x="1430" y="2206"/>
                    <a:pt x="1429" y="2206"/>
                    <a:pt x="1428" y="2207"/>
                  </a:cubicBezTo>
                  <a:cubicBezTo>
                    <a:pt x="1427" y="2207"/>
                    <a:pt x="1425" y="2207"/>
                    <a:pt x="1423" y="2207"/>
                  </a:cubicBezTo>
                  <a:cubicBezTo>
                    <a:pt x="1421" y="2207"/>
                    <a:pt x="1419" y="2207"/>
                    <a:pt x="1416" y="2206"/>
                  </a:cubicBezTo>
                  <a:cubicBezTo>
                    <a:pt x="1413" y="2206"/>
                    <a:pt x="1410" y="2205"/>
                    <a:pt x="1407" y="2204"/>
                  </a:cubicBezTo>
                  <a:cubicBezTo>
                    <a:pt x="1403" y="2202"/>
                    <a:pt x="1400" y="2201"/>
                    <a:pt x="1396" y="2199"/>
                  </a:cubicBezTo>
                  <a:cubicBezTo>
                    <a:pt x="1394" y="2197"/>
                    <a:pt x="1391" y="2196"/>
                    <a:pt x="1389" y="2194"/>
                  </a:cubicBezTo>
                  <a:cubicBezTo>
                    <a:pt x="1389" y="2194"/>
                    <a:pt x="1389" y="2194"/>
                    <a:pt x="1389" y="2194"/>
                  </a:cubicBezTo>
                  <a:cubicBezTo>
                    <a:pt x="1390" y="2194"/>
                    <a:pt x="1392" y="2194"/>
                    <a:pt x="1393" y="2194"/>
                  </a:cubicBezTo>
                  <a:cubicBezTo>
                    <a:pt x="1395" y="2194"/>
                    <a:pt x="1396" y="2194"/>
                    <a:pt x="1398" y="2194"/>
                  </a:cubicBezTo>
                  <a:cubicBezTo>
                    <a:pt x="1400" y="2194"/>
                    <a:pt x="1402" y="2194"/>
                    <a:pt x="1404" y="2194"/>
                  </a:cubicBezTo>
                  <a:cubicBezTo>
                    <a:pt x="1405" y="2194"/>
                    <a:pt x="1406" y="2194"/>
                    <a:pt x="1407" y="2194"/>
                  </a:cubicBezTo>
                  <a:cubicBezTo>
                    <a:pt x="1408" y="2194"/>
                    <a:pt x="1409" y="2194"/>
                    <a:pt x="1410" y="2194"/>
                  </a:cubicBezTo>
                  <a:cubicBezTo>
                    <a:pt x="1412" y="2194"/>
                    <a:pt x="1414" y="2194"/>
                    <a:pt x="1416" y="2194"/>
                  </a:cubicBezTo>
                  <a:cubicBezTo>
                    <a:pt x="1418" y="2194"/>
                    <a:pt x="1420" y="2194"/>
                    <a:pt x="1422" y="2194"/>
                  </a:cubicBezTo>
                  <a:cubicBezTo>
                    <a:pt x="1423" y="2194"/>
                    <a:pt x="1424" y="2194"/>
                    <a:pt x="1425" y="2194"/>
                  </a:cubicBezTo>
                  <a:cubicBezTo>
                    <a:pt x="1426" y="2194"/>
                    <a:pt x="1427" y="2194"/>
                    <a:pt x="1428" y="2194"/>
                  </a:cubicBezTo>
                  <a:cubicBezTo>
                    <a:pt x="1430" y="2194"/>
                    <a:pt x="1432" y="2193"/>
                    <a:pt x="1434" y="2193"/>
                  </a:cubicBezTo>
                  <a:cubicBezTo>
                    <a:pt x="1435" y="2193"/>
                    <a:pt x="1437" y="2193"/>
                    <a:pt x="1439" y="2193"/>
                  </a:cubicBezTo>
                  <a:cubicBezTo>
                    <a:pt x="1440" y="2193"/>
                    <a:pt x="1442" y="2193"/>
                    <a:pt x="1443" y="2193"/>
                  </a:cubicBezTo>
                  <a:cubicBezTo>
                    <a:pt x="1444" y="2193"/>
                    <a:pt x="1445" y="2193"/>
                    <a:pt x="1446" y="2193"/>
                  </a:cubicBezTo>
                  <a:cubicBezTo>
                    <a:pt x="1447" y="2193"/>
                    <a:pt x="1448" y="2192"/>
                    <a:pt x="1448" y="2192"/>
                  </a:cubicBezTo>
                  <a:cubicBezTo>
                    <a:pt x="1449" y="2192"/>
                    <a:pt x="1449" y="2192"/>
                    <a:pt x="1449" y="2192"/>
                  </a:cubicBezTo>
                  <a:cubicBezTo>
                    <a:pt x="1449" y="2192"/>
                    <a:pt x="1449" y="2192"/>
                    <a:pt x="1448" y="2192"/>
                  </a:cubicBezTo>
                  <a:cubicBezTo>
                    <a:pt x="1448" y="2192"/>
                    <a:pt x="1447" y="2191"/>
                    <a:pt x="1446" y="2191"/>
                  </a:cubicBezTo>
                  <a:cubicBezTo>
                    <a:pt x="1446" y="2191"/>
                    <a:pt x="1444" y="2190"/>
                    <a:pt x="1443" y="2190"/>
                  </a:cubicBezTo>
                  <a:cubicBezTo>
                    <a:pt x="1443" y="2190"/>
                    <a:pt x="1442" y="2189"/>
                    <a:pt x="1441" y="2189"/>
                  </a:cubicBezTo>
                  <a:cubicBezTo>
                    <a:pt x="1441" y="2189"/>
                    <a:pt x="1440" y="2189"/>
                    <a:pt x="1439" y="2189"/>
                  </a:cubicBezTo>
                  <a:cubicBezTo>
                    <a:pt x="1438" y="2188"/>
                    <a:pt x="1437" y="2188"/>
                    <a:pt x="1437" y="2188"/>
                  </a:cubicBezTo>
                  <a:cubicBezTo>
                    <a:pt x="1436" y="2188"/>
                    <a:pt x="1435" y="2188"/>
                    <a:pt x="1434" y="2187"/>
                  </a:cubicBezTo>
                  <a:cubicBezTo>
                    <a:pt x="1432" y="2187"/>
                    <a:pt x="1430" y="2187"/>
                    <a:pt x="1428" y="2187"/>
                  </a:cubicBezTo>
                  <a:cubicBezTo>
                    <a:pt x="1427" y="2186"/>
                    <a:pt x="1426" y="2186"/>
                    <a:pt x="1425" y="2186"/>
                  </a:cubicBezTo>
                  <a:cubicBezTo>
                    <a:pt x="1424" y="2186"/>
                    <a:pt x="1423" y="2186"/>
                    <a:pt x="1422" y="2186"/>
                  </a:cubicBezTo>
                  <a:cubicBezTo>
                    <a:pt x="1420" y="2186"/>
                    <a:pt x="1418" y="2186"/>
                    <a:pt x="1416" y="2186"/>
                  </a:cubicBezTo>
                  <a:cubicBezTo>
                    <a:pt x="1414" y="2186"/>
                    <a:pt x="1412" y="2186"/>
                    <a:pt x="1409" y="2186"/>
                  </a:cubicBezTo>
                  <a:cubicBezTo>
                    <a:pt x="1408" y="2186"/>
                    <a:pt x="1407" y="2186"/>
                    <a:pt x="1406" y="2187"/>
                  </a:cubicBezTo>
                  <a:cubicBezTo>
                    <a:pt x="1405" y="2187"/>
                    <a:pt x="1404" y="2187"/>
                    <a:pt x="1403" y="2187"/>
                  </a:cubicBezTo>
                  <a:cubicBezTo>
                    <a:pt x="1401" y="2187"/>
                    <a:pt x="1399" y="2188"/>
                    <a:pt x="1398" y="2188"/>
                  </a:cubicBezTo>
                  <a:cubicBezTo>
                    <a:pt x="1396" y="2188"/>
                    <a:pt x="1394" y="2189"/>
                    <a:pt x="1393" y="2189"/>
                  </a:cubicBezTo>
                  <a:cubicBezTo>
                    <a:pt x="1391" y="2190"/>
                    <a:pt x="1390" y="2190"/>
                    <a:pt x="1388" y="2191"/>
                  </a:cubicBezTo>
                  <a:cubicBezTo>
                    <a:pt x="1388" y="2191"/>
                    <a:pt x="1387" y="2191"/>
                    <a:pt x="1386" y="2192"/>
                  </a:cubicBezTo>
                  <a:cubicBezTo>
                    <a:pt x="1383" y="2189"/>
                    <a:pt x="1379" y="2186"/>
                    <a:pt x="1376" y="2183"/>
                  </a:cubicBezTo>
                  <a:cubicBezTo>
                    <a:pt x="1374" y="2181"/>
                    <a:pt x="1373" y="2179"/>
                    <a:pt x="1371" y="2177"/>
                  </a:cubicBezTo>
                  <a:cubicBezTo>
                    <a:pt x="1370" y="2177"/>
                    <a:pt x="1370" y="2176"/>
                    <a:pt x="1369" y="2175"/>
                  </a:cubicBezTo>
                  <a:cubicBezTo>
                    <a:pt x="1368" y="2174"/>
                    <a:pt x="1367" y="2173"/>
                    <a:pt x="1367" y="2172"/>
                  </a:cubicBezTo>
                  <a:cubicBezTo>
                    <a:pt x="1364" y="2168"/>
                    <a:pt x="1361" y="2164"/>
                    <a:pt x="1358" y="2161"/>
                  </a:cubicBezTo>
                  <a:cubicBezTo>
                    <a:pt x="1356" y="2159"/>
                    <a:pt x="1355" y="2157"/>
                    <a:pt x="1354" y="2155"/>
                  </a:cubicBezTo>
                  <a:cubicBezTo>
                    <a:pt x="1352" y="2153"/>
                    <a:pt x="1351" y="2151"/>
                    <a:pt x="1349" y="2149"/>
                  </a:cubicBezTo>
                  <a:cubicBezTo>
                    <a:pt x="1347" y="2146"/>
                    <a:pt x="1344" y="2142"/>
                    <a:pt x="1341" y="2139"/>
                  </a:cubicBezTo>
                  <a:cubicBezTo>
                    <a:pt x="1338" y="2136"/>
                    <a:pt x="1335" y="2133"/>
                    <a:pt x="1333" y="2130"/>
                  </a:cubicBezTo>
                  <a:cubicBezTo>
                    <a:pt x="1331" y="2129"/>
                    <a:pt x="1330" y="2128"/>
                    <a:pt x="1329" y="2127"/>
                  </a:cubicBezTo>
                  <a:cubicBezTo>
                    <a:pt x="1327" y="2126"/>
                    <a:pt x="1326" y="2125"/>
                    <a:pt x="1325" y="2124"/>
                  </a:cubicBezTo>
                  <a:cubicBezTo>
                    <a:pt x="1324" y="2123"/>
                    <a:pt x="1322" y="2122"/>
                    <a:pt x="1321" y="2121"/>
                  </a:cubicBezTo>
                  <a:cubicBezTo>
                    <a:pt x="1320" y="2121"/>
                    <a:pt x="1319" y="2120"/>
                    <a:pt x="1318" y="2119"/>
                  </a:cubicBezTo>
                  <a:cubicBezTo>
                    <a:pt x="1317" y="2119"/>
                    <a:pt x="1317" y="2118"/>
                    <a:pt x="1316" y="2118"/>
                  </a:cubicBezTo>
                  <a:cubicBezTo>
                    <a:pt x="1316" y="2118"/>
                    <a:pt x="1316" y="2118"/>
                    <a:pt x="1316" y="2118"/>
                  </a:cubicBezTo>
                  <a:cubicBezTo>
                    <a:pt x="1306" y="2101"/>
                    <a:pt x="1298" y="2096"/>
                    <a:pt x="1298" y="2096"/>
                  </a:cubicBezTo>
                  <a:cubicBezTo>
                    <a:pt x="1298" y="2096"/>
                    <a:pt x="1332" y="2102"/>
                    <a:pt x="1371" y="2105"/>
                  </a:cubicBezTo>
                  <a:cubicBezTo>
                    <a:pt x="1371" y="2105"/>
                    <a:pt x="1372" y="2106"/>
                    <a:pt x="1372" y="2107"/>
                  </a:cubicBezTo>
                  <a:cubicBezTo>
                    <a:pt x="1372" y="2107"/>
                    <a:pt x="1373" y="2108"/>
                    <a:pt x="1373" y="2108"/>
                  </a:cubicBezTo>
                  <a:cubicBezTo>
                    <a:pt x="1373" y="2109"/>
                    <a:pt x="1374" y="2109"/>
                    <a:pt x="1374" y="2110"/>
                  </a:cubicBezTo>
                  <a:cubicBezTo>
                    <a:pt x="1375" y="2111"/>
                    <a:pt x="1375" y="2111"/>
                    <a:pt x="1376" y="2112"/>
                  </a:cubicBezTo>
                  <a:cubicBezTo>
                    <a:pt x="1376" y="2112"/>
                    <a:pt x="1377" y="2113"/>
                    <a:pt x="1377" y="2114"/>
                  </a:cubicBezTo>
                  <a:cubicBezTo>
                    <a:pt x="1378" y="2115"/>
                    <a:pt x="1378" y="2115"/>
                    <a:pt x="1379" y="2116"/>
                  </a:cubicBezTo>
                  <a:cubicBezTo>
                    <a:pt x="1380" y="2117"/>
                    <a:pt x="1380" y="2117"/>
                    <a:pt x="1381" y="2118"/>
                  </a:cubicBezTo>
                  <a:cubicBezTo>
                    <a:pt x="1382" y="2119"/>
                    <a:pt x="1383" y="2120"/>
                    <a:pt x="1383" y="2120"/>
                  </a:cubicBezTo>
                  <a:cubicBezTo>
                    <a:pt x="1384" y="2121"/>
                    <a:pt x="1385" y="2122"/>
                    <a:pt x="1386" y="2123"/>
                  </a:cubicBezTo>
                  <a:cubicBezTo>
                    <a:pt x="1388" y="2124"/>
                    <a:pt x="1389" y="2125"/>
                    <a:pt x="1391" y="2127"/>
                  </a:cubicBezTo>
                  <a:cubicBezTo>
                    <a:pt x="1393" y="2128"/>
                    <a:pt x="1396" y="2129"/>
                    <a:pt x="1398" y="2131"/>
                  </a:cubicBezTo>
                  <a:cubicBezTo>
                    <a:pt x="1400" y="2132"/>
                    <a:pt x="1402" y="2133"/>
                    <a:pt x="1404" y="2134"/>
                  </a:cubicBezTo>
                  <a:cubicBezTo>
                    <a:pt x="1406" y="2135"/>
                    <a:pt x="1409" y="2136"/>
                    <a:pt x="1411" y="2136"/>
                  </a:cubicBezTo>
                  <a:cubicBezTo>
                    <a:pt x="1412" y="2137"/>
                    <a:pt x="1413" y="2137"/>
                    <a:pt x="1414" y="2137"/>
                  </a:cubicBezTo>
                  <a:cubicBezTo>
                    <a:pt x="1415" y="2137"/>
                    <a:pt x="1416" y="2138"/>
                    <a:pt x="1417" y="2138"/>
                  </a:cubicBezTo>
                  <a:cubicBezTo>
                    <a:pt x="1418" y="2138"/>
                    <a:pt x="1419" y="2138"/>
                    <a:pt x="1420" y="2139"/>
                  </a:cubicBezTo>
                  <a:cubicBezTo>
                    <a:pt x="1421" y="2139"/>
                    <a:pt x="1422" y="2139"/>
                    <a:pt x="1423" y="2139"/>
                  </a:cubicBezTo>
                  <a:cubicBezTo>
                    <a:pt x="1424" y="2139"/>
                    <a:pt x="1425" y="2139"/>
                    <a:pt x="1425" y="2139"/>
                  </a:cubicBezTo>
                  <a:cubicBezTo>
                    <a:pt x="1426" y="2139"/>
                    <a:pt x="1427" y="2139"/>
                    <a:pt x="1428" y="2139"/>
                  </a:cubicBezTo>
                  <a:cubicBezTo>
                    <a:pt x="1428" y="2139"/>
                    <a:pt x="1429" y="2139"/>
                    <a:pt x="1430" y="2139"/>
                  </a:cubicBezTo>
                  <a:cubicBezTo>
                    <a:pt x="1430" y="2139"/>
                    <a:pt x="1431" y="2139"/>
                    <a:pt x="1431" y="2139"/>
                  </a:cubicBezTo>
                  <a:cubicBezTo>
                    <a:pt x="1433" y="2139"/>
                    <a:pt x="1433" y="2139"/>
                    <a:pt x="1434" y="2139"/>
                  </a:cubicBezTo>
                  <a:cubicBezTo>
                    <a:pt x="1434" y="2139"/>
                    <a:pt x="1435" y="2139"/>
                    <a:pt x="1435" y="2139"/>
                  </a:cubicBezTo>
                  <a:cubicBezTo>
                    <a:pt x="1435" y="2139"/>
                    <a:pt x="1435" y="2139"/>
                    <a:pt x="1434" y="2139"/>
                  </a:cubicBezTo>
                  <a:cubicBezTo>
                    <a:pt x="1433" y="2139"/>
                    <a:pt x="1433" y="2138"/>
                    <a:pt x="1432" y="2138"/>
                  </a:cubicBezTo>
                  <a:cubicBezTo>
                    <a:pt x="1431" y="2138"/>
                    <a:pt x="1431" y="2137"/>
                    <a:pt x="1430" y="2137"/>
                  </a:cubicBezTo>
                  <a:cubicBezTo>
                    <a:pt x="1430" y="2137"/>
                    <a:pt x="1429" y="2137"/>
                    <a:pt x="1428" y="2136"/>
                  </a:cubicBezTo>
                  <a:cubicBezTo>
                    <a:pt x="1428" y="2136"/>
                    <a:pt x="1427" y="2136"/>
                    <a:pt x="1426" y="2136"/>
                  </a:cubicBezTo>
                  <a:cubicBezTo>
                    <a:pt x="1426" y="2135"/>
                    <a:pt x="1425" y="2135"/>
                    <a:pt x="1424" y="2135"/>
                  </a:cubicBezTo>
                  <a:cubicBezTo>
                    <a:pt x="1423" y="2134"/>
                    <a:pt x="1422" y="2134"/>
                    <a:pt x="1421" y="2133"/>
                  </a:cubicBezTo>
                  <a:cubicBezTo>
                    <a:pt x="1421" y="2133"/>
                    <a:pt x="1420" y="2133"/>
                    <a:pt x="1419" y="2132"/>
                  </a:cubicBezTo>
                  <a:cubicBezTo>
                    <a:pt x="1418" y="2132"/>
                    <a:pt x="1418" y="2132"/>
                    <a:pt x="1417" y="2132"/>
                  </a:cubicBezTo>
                  <a:cubicBezTo>
                    <a:pt x="1417" y="2132"/>
                    <a:pt x="1417" y="2131"/>
                    <a:pt x="1416" y="2131"/>
                  </a:cubicBezTo>
                  <a:cubicBezTo>
                    <a:pt x="1415" y="2131"/>
                    <a:pt x="1414" y="2130"/>
                    <a:pt x="1413" y="2130"/>
                  </a:cubicBezTo>
                  <a:cubicBezTo>
                    <a:pt x="1412" y="2129"/>
                    <a:pt x="1411" y="2129"/>
                    <a:pt x="1410" y="2128"/>
                  </a:cubicBezTo>
                  <a:cubicBezTo>
                    <a:pt x="1409" y="2128"/>
                    <a:pt x="1408" y="2127"/>
                    <a:pt x="1407" y="2127"/>
                  </a:cubicBezTo>
                  <a:cubicBezTo>
                    <a:pt x="1407" y="2126"/>
                    <a:pt x="1406" y="2126"/>
                    <a:pt x="1405" y="2126"/>
                  </a:cubicBezTo>
                  <a:cubicBezTo>
                    <a:pt x="1406" y="2126"/>
                    <a:pt x="1408" y="2126"/>
                    <a:pt x="1409" y="2126"/>
                  </a:cubicBezTo>
                  <a:cubicBezTo>
                    <a:pt x="1412" y="2126"/>
                    <a:pt x="1415" y="2126"/>
                    <a:pt x="1418" y="2126"/>
                  </a:cubicBezTo>
                  <a:cubicBezTo>
                    <a:pt x="1419" y="2126"/>
                    <a:pt x="1420" y="2126"/>
                    <a:pt x="1420" y="2125"/>
                  </a:cubicBezTo>
                  <a:cubicBezTo>
                    <a:pt x="1421" y="2125"/>
                    <a:pt x="1422" y="2125"/>
                    <a:pt x="1423" y="2125"/>
                  </a:cubicBezTo>
                  <a:cubicBezTo>
                    <a:pt x="1425" y="2125"/>
                    <a:pt x="1426" y="2125"/>
                    <a:pt x="1428" y="2124"/>
                  </a:cubicBezTo>
                  <a:cubicBezTo>
                    <a:pt x="1429" y="2124"/>
                    <a:pt x="1431" y="2124"/>
                    <a:pt x="1433" y="2123"/>
                  </a:cubicBezTo>
                  <a:cubicBezTo>
                    <a:pt x="1434" y="2123"/>
                    <a:pt x="1434" y="2123"/>
                    <a:pt x="1435" y="2123"/>
                  </a:cubicBezTo>
                  <a:cubicBezTo>
                    <a:pt x="1436" y="2123"/>
                    <a:pt x="1437" y="2123"/>
                    <a:pt x="1437" y="2122"/>
                  </a:cubicBezTo>
                  <a:cubicBezTo>
                    <a:pt x="1441" y="2122"/>
                    <a:pt x="1443" y="2121"/>
                    <a:pt x="1446" y="2120"/>
                  </a:cubicBezTo>
                  <a:cubicBezTo>
                    <a:pt x="1448" y="2119"/>
                    <a:pt x="1450" y="2118"/>
                    <a:pt x="1452" y="2117"/>
                  </a:cubicBezTo>
                  <a:cubicBezTo>
                    <a:pt x="1452" y="2117"/>
                    <a:pt x="1453" y="2117"/>
                    <a:pt x="1453" y="2116"/>
                  </a:cubicBezTo>
                  <a:cubicBezTo>
                    <a:pt x="1453" y="2116"/>
                    <a:pt x="1454" y="2116"/>
                    <a:pt x="1454" y="2116"/>
                  </a:cubicBezTo>
                  <a:cubicBezTo>
                    <a:pt x="1454" y="2116"/>
                    <a:pt x="1453" y="2116"/>
                    <a:pt x="1453" y="2116"/>
                  </a:cubicBezTo>
                  <a:cubicBezTo>
                    <a:pt x="1453" y="2116"/>
                    <a:pt x="1452" y="2116"/>
                    <a:pt x="1451" y="2116"/>
                  </a:cubicBezTo>
                  <a:cubicBezTo>
                    <a:pt x="1450" y="2115"/>
                    <a:pt x="1448" y="2115"/>
                    <a:pt x="1445" y="2115"/>
                  </a:cubicBezTo>
                  <a:cubicBezTo>
                    <a:pt x="1442" y="2115"/>
                    <a:pt x="1439" y="2115"/>
                    <a:pt x="1436" y="2115"/>
                  </a:cubicBezTo>
                  <a:cubicBezTo>
                    <a:pt x="1436" y="2115"/>
                    <a:pt x="1435" y="2116"/>
                    <a:pt x="1434" y="2116"/>
                  </a:cubicBezTo>
                  <a:cubicBezTo>
                    <a:pt x="1433" y="2116"/>
                    <a:pt x="1432" y="2116"/>
                    <a:pt x="1431" y="2116"/>
                  </a:cubicBezTo>
                  <a:cubicBezTo>
                    <a:pt x="1430" y="2116"/>
                    <a:pt x="1428" y="2116"/>
                    <a:pt x="1426" y="2117"/>
                  </a:cubicBezTo>
                  <a:cubicBezTo>
                    <a:pt x="1425" y="2117"/>
                    <a:pt x="1423" y="2117"/>
                    <a:pt x="1422" y="2118"/>
                  </a:cubicBezTo>
                  <a:cubicBezTo>
                    <a:pt x="1421" y="2118"/>
                    <a:pt x="1420" y="2118"/>
                    <a:pt x="1419" y="2118"/>
                  </a:cubicBezTo>
                  <a:cubicBezTo>
                    <a:pt x="1418" y="2118"/>
                    <a:pt x="1418" y="2119"/>
                    <a:pt x="1417" y="2119"/>
                  </a:cubicBezTo>
                  <a:cubicBezTo>
                    <a:pt x="1414" y="2120"/>
                    <a:pt x="1411" y="2121"/>
                    <a:pt x="1409" y="2121"/>
                  </a:cubicBezTo>
                  <a:cubicBezTo>
                    <a:pt x="1406" y="2122"/>
                    <a:pt x="1404" y="2123"/>
                    <a:pt x="1403" y="2124"/>
                  </a:cubicBezTo>
                  <a:cubicBezTo>
                    <a:pt x="1403" y="2124"/>
                    <a:pt x="1402" y="2124"/>
                    <a:pt x="1402" y="2124"/>
                  </a:cubicBezTo>
                  <a:cubicBezTo>
                    <a:pt x="1402" y="2124"/>
                    <a:pt x="1402" y="2124"/>
                    <a:pt x="1401" y="2124"/>
                  </a:cubicBezTo>
                  <a:cubicBezTo>
                    <a:pt x="1399" y="2123"/>
                    <a:pt x="1398" y="2121"/>
                    <a:pt x="1396" y="2120"/>
                  </a:cubicBezTo>
                  <a:cubicBezTo>
                    <a:pt x="1395" y="2120"/>
                    <a:pt x="1394" y="2119"/>
                    <a:pt x="1393" y="2119"/>
                  </a:cubicBezTo>
                  <a:cubicBezTo>
                    <a:pt x="1392" y="2118"/>
                    <a:pt x="1391" y="2117"/>
                    <a:pt x="1390" y="2117"/>
                  </a:cubicBezTo>
                  <a:cubicBezTo>
                    <a:pt x="1389" y="2116"/>
                    <a:pt x="1388" y="2116"/>
                    <a:pt x="1387" y="2115"/>
                  </a:cubicBezTo>
                  <a:cubicBezTo>
                    <a:pt x="1387" y="2115"/>
                    <a:pt x="1387" y="2115"/>
                    <a:pt x="1386" y="2114"/>
                  </a:cubicBezTo>
                  <a:cubicBezTo>
                    <a:pt x="1386" y="2114"/>
                    <a:pt x="1385" y="2114"/>
                    <a:pt x="1385" y="2114"/>
                  </a:cubicBezTo>
                  <a:cubicBezTo>
                    <a:pt x="1384" y="2113"/>
                    <a:pt x="1383" y="2113"/>
                    <a:pt x="1382" y="2112"/>
                  </a:cubicBezTo>
                  <a:cubicBezTo>
                    <a:pt x="1382" y="2112"/>
                    <a:pt x="1381" y="2111"/>
                    <a:pt x="1380" y="2110"/>
                  </a:cubicBezTo>
                  <a:cubicBezTo>
                    <a:pt x="1380" y="2110"/>
                    <a:pt x="1379" y="2110"/>
                    <a:pt x="1378" y="2109"/>
                  </a:cubicBezTo>
                  <a:cubicBezTo>
                    <a:pt x="1378" y="2109"/>
                    <a:pt x="1377" y="2108"/>
                    <a:pt x="1376" y="2108"/>
                  </a:cubicBezTo>
                  <a:cubicBezTo>
                    <a:pt x="1376" y="2107"/>
                    <a:pt x="1375" y="2107"/>
                    <a:pt x="1375" y="2107"/>
                  </a:cubicBezTo>
                  <a:cubicBezTo>
                    <a:pt x="1374" y="2106"/>
                    <a:pt x="1374" y="2106"/>
                    <a:pt x="1373" y="2106"/>
                  </a:cubicBezTo>
                  <a:cubicBezTo>
                    <a:pt x="1373" y="2105"/>
                    <a:pt x="1372" y="2105"/>
                    <a:pt x="1372" y="2105"/>
                  </a:cubicBezTo>
                  <a:cubicBezTo>
                    <a:pt x="1395" y="2106"/>
                    <a:pt x="1418" y="2107"/>
                    <a:pt x="1437" y="2104"/>
                  </a:cubicBezTo>
                  <a:cubicBezTo>
                    <a:pt x="1410" y="2102"/>
                    <a:pt x="1389" y="2103"/>
                    <a:pt x="1359" y="2094"/>
                  </a:cubicBezTo>
                  <a:cubicBezTo>
                    <a:pt x="1325" y="2084"/>
                    <a:pt x="1306" y="2080"/>
                    <a:pt x="1282" y="2061"/>
                  </a:cubicBezTo>
                  <a:cubicBezTo>
                    <a:pt x="1283" y="2061"/>
                    <a:pt x="1284" y="2061"/>
                    <a:pt x="1285" y="2061"/>
                  </a:cubicBezTo>
                  <a:cubicBezTo>
                    <a:pt x="1287" y="2061"/>
                    <a:pt x="1289" y="2060"/>
                    <a:pt x="1291" y="2060"/>
                  </a:cubicBezTo>
                  <a:cubicBezTo>
                    <a:pt x="1293" y="2060"/>
                    <a:pt x="1295" y="2060"/>
                    <a:pt x="1297" y="2059"/>
                  </a:cubicBezTo>
                  <a:cubicBezTo>
                    <a:pt x="1300" y="2059"/>
                    <a:pt x="1304" y="2058"/>
                    <a:pt x="1308" y="2057"/>
                  </a:cubicBezTo>
                  <a:cubicBezTo>
                    <a:pt x="1310" y="2057"/>
                    <a:pt x="1311" y="2056"/>
                    <a:pt x="1313" y="2056"/>
                  </a:cubicBezTo>
                  <a:cubicBezTo>
                    <a:pt x="1313" y="2056"/>
                    <a:pt x="1313" y="2056"/>
                    <a:pt x="1313" y="2056"/>
                  </a:cubicBezTo>
                  <a:cubicBezTo>
                    <a:pt x="1313" y="2056"/>
                    <a:pt x="1314" y="2057"/>
                    <a:pt x="1315" y="2058"/>
                  </a:cubicBezTo>
                  <a:cubicBezTo>
                    <a:pt x="1316" y="2058"/>
                    <a:pt x="1317" y="2059"/>
                    <a:pt x="1318" y="2060"/>
                  </a:cubicBezTo>
                  <a:cubicBezTo>
                    <a:pt x="1319" y="2060"/>
                    <a:pt x="1320" y="2061"/>
                    <a:pt x="1321" y="2062"/>
                  </a:cubicBezTo>
                  <a:cubicBezTo>
                    <a:pt x="1322" y="2063"/>
                    <a:pt x="1324" y="2063"/>
                    <a:pt x="1325" y="2064"/>
                  </a:cubicBezTo>
                  <a:cubicBezTo>
                    <a:pt x="1326" y="2064"/>
                    <a:pt x="1327" y="2065"/>
                    <a:pt x="1327" y="2065"/>
                  </a:cubicBezTo>
                  <a:cubicBezTo>
                    <a:pt x="1328" y="2065"/>
                    <a:pt x="1329" y="2066"/>
                    <a:pt x="1330" y="2066"/>
                  </a:cubicBezTo>
                  <a:cubicBezTo>
                    <a:pt x="1331" y="2066"/>
                    <a:pt x="1333" y="2067"/>
                    <a:pt x="1334" y="2067"/>
                  </a:cubicBezTo>
                  <a:cubicBezTo>
                    <a:pt x="1336" y="2068"/>
                    <a:pt x="1338" y="2068"/>
                    <a:pt x="1339" y="2069"/>
                  </a:cubicBezTo>
                  <a:cubicBezTo>
                    <a:pt x="1340" y="2069"/>
                    <a:pt x="1341" y="2069"/>
                    <a:pt x="1342" y="2069"/>
                  </a:cubicBezTo>
                  <a:cubicBezTo>
                    <a:pt x="1342" y="2069"/>
                    <a:pt x="1343" y="2069"/>
                    <a:pt x="1344" y="2070"/>
                  </a:cubicBezTo>
                  <a:cubicBezTo>
                    <a:pt x="1345" y="2070"/>
                    <a:pt x="1347" y="2070"/>
                    <a:pt x="1348" y="2070"/>
                  </a:cubicBezTo>
                  <a:cubicBezTo>
                    <a:pt x="1350" y="2070"/>
                    <a:pt x="1351" y="2070"/>
                    <a:pt x="1352" y="2070"/>
                  </a:cubicBezTo>
                  <a:cubicBezTo>
                    <a:pt x="1354" y="2070"/>
                    <a:pt x="1355" y="2070"/>
                    <a:pt x="1356" y="2070"/>
                  </a:cubicBezTo>
                  <a:cubicBezTo>
                    <a:pt x="1357" y="2070"/>
                    <a:pt x="1358" y="2070"/>
                    <a:pt x="1359" y="2069"/>
                  </a:cubicBezTo>
                  <a:cubicBezTo>
                    <a:pt x="1359" y="2069"/>
                    <a:pt x="1360" y="2069"/>
                    <a:pt x="1360" y="2069"/>
                  </a:cubicBezTo>
                  <a:cubicBezTo>
                    <a:pt x="1361" y="2069"/>
                    <a:pt x="1361" y="2069"/>
                    <a:pt x="1361" y="2069"/>
                  </a:cubicBezTo>
                  <a:cubicBezTo>
                    <a:pt x="1361" y="2069"/>
                    <a:pt x="1361" y="2069"/>
                    <a:pt x="1360" y="2069"/>
                  </a:cubicBezTo>
                  <a:cubicBezTo>
                    <a:pt x="1360" y="2068"/>
                    <a:pt x="1360" y="2068"/>
                    <a:pt x="1359" y="2068"/>
                  </a:cubicBezTo>
                  <a:cubicBezTo>
                    <a:pt x="1358" y="2068"/>
                    <a:pt x="1357" y="2067"/>
                    <a:pt x="1356" y="2067"/>
                  </a:cubicBezTo>
                  <a:cubicBezTo>
                    <a:pt x="1355" y="2066"/>
                    <a:pt x="1354" y="2066"/>
                    <a:pt x="1353" y="2066"/>
                  </a:cubicBezTo>
                  <a:cubicBezTo>
                    <a:pt x="1352" y="2065"/>
                    <a:pt x="1351" y="2065"/>
                    <a:pt x="1350" y="2064"/>
                  </a:cubicBezTo>
                  <a:cubicBezTo>
                    <a:pt x="1348" y="2064"/>
                    <a:pt x="1347" y="2063"/>
                    <a:pt x="1345" y="2063"/>
                  </a:cubicBezTo>
                  <a:cubicBezTo>
                    <a:pt x="1345" y="2062"/>
                    <a:pt x="1344" y="2062"/>
                    <a:pt x="1343" y="2062"/>
                  </a:cubicBezTo>
                  <a:cubicBezTo>
                    <a:pt x="1343" y="2062"/>
                    <a:pt x="1342" y="2061"/>
                    <a:pt x="1341" y="2061"/>
                  </a:cubicBezTo>
                  <a:cubicBezTo>
                    <a:pt x="1340" y="2061"/>
                    <a:pt x="1338" y="2060"/>
                    <a:pt x="1337" y="2060"/>
                  </a:cubicBezTo>
                  <a:cubicBezTo>
                    <a:pt x="1335" y="2059"/>
                    <a:pt x="1334" y="2059"/>
                    <a:pt x="1332" y="2059"/>
                  </a:cubicBezTo>
                  <a:cubicBezTo>
                    <a:pt x="1331" y="2058"/>
                    <a:pt x="1331" y="2058"/>
                    <a:pt x="1330" y="2058"/>
                  </a:cubicBezTo>
                  <a:cubicBezTo>
                    <a:pt x="1329" y="2058"/>
                    <a:pt x="1328" y="2058"/>
                    <a:pt x="1328" y="2057"/>
                  </a:cubicBezTo>
                  <a:cubicBezTo>
                    <a:pt x="1326" y="2057"/>
                    <a:pt x="1325" y="2057"/>
                    <a:pt x="1323" y="2056"/>
                  </a:cubicBezTo>
                  <a:cubicBezTo>
                    <a:pt x="1322" y="2056"/>
                    <a:pt x="1321" y="2056"/>
                    <a:pt x="1319" y="2055"/>
                  </a:cubicBezTo>
                  <a:cubicBezTo>
                    <a:pt x="1318" y="2055"/>
                    <a:pt x="1318" y="2055"/>
                    <a:pt x="1317" y="2055"/>
                  </a:cubicBezTo>
                  <a:cubicBezTo>
                    <a:pt x="1317" y="2055"/>
                    <a:pt x="1318" y="2055"/>
                    <a:pt x="1319" y="2054"/>
                  </a:cubicBezTo>
                  <a:cubicBezTo>
                    <a:pt x="1322" y="2054"/>
                    <a:pt x="1325" y="2053"/>
                    <a:pt x="1329" y="2052"/>
                  </a:cubicBezTo>
                  <a:cubicBezTo>
                    <a:pt x="1332" y="2052"/>
                    <a:pt x="1335" y="2051"/>
                    <a:pt x="1338" y="2051"/>
                  </a:cubicBezTo>
                  <a:cubicBezTo>
                    <a:pt x="1339" y="2051"/>
                    <a:pt x="1340" y="2051"/>
                    <a:pt x="1342" y="2051"/>
                  </a:cubicBezTo>
                  <a:cubicBezTo>
                    <a:pt x="1343" y="2051"/>
                    <a:pt x="1344" y="2051"/>
                    <a:pt x="1345" y="2051"/>
                  </a:cubicBezTo>
                  <a:cubicBezTo>
                    <a:pt x="1346" y="2051"/>
                    <a:pt x="1347" y="2051"/>
                    <a:pt x="1349" y="2051"/>
                  </a:cubicBezTo>
                  <a:cubicBezTo>
                    <a:pt x="1350" y="2051"/>
                    <a:pt x="1350" y="2051"/>
                    <a:pt x="1351" y="2051"/>
                  </a:cubicBezTo>
                  <a:cubicBezTo>
                    <a:pt x="1353" y="2051"/>
                    <a:pt x="1354" y="2052"/>
                    <a:pt x="1355" y="2052"/>
                  </a:cubicBezTo>
                  <a:cubicBezTo>
                    <a:pt x="1356" y="2052"/>
                    <a:pt x="1356" y="2052"/>
                    <a:pt x="1356" y="2052"/>
                  </a:cubicBezTo>
                  <a:cubicBezTo>
                    <a:pt x="1356" y="2052"/>
                    <a:pt x="1356" y="2052"/>
                    <a:pt x="1355" y="2051"/>
                  </a:cubicBezTo>
                  <a:cubicBezTo>
                    <a:pt x="1355" y="2051"/>
                    <a:pt x="1354" y="2051"/>
                    <a:pt x="1354" y="2051"/>
                  </a:cubicBezTo>
                  <a:cubicBezTo>
                    <a:pt x="1353" y="2050"/>
                    <a:pt x="1352" y="2050"/>
                    <a:pt x="1352" y="2050"/>
                  </a:cubicBezTo>
                  <a:cubicBezTo>
                    <a:pt x="1351" y="2049"/>
                    <a:pt x="1350" y="2049"/>
                    <a:pt x="1349" y="2049"/>
                  </a:cubicBezTo>
                  <a:cubicBezTo>
                    <a:pt x="1348" y="2048"/>
                    <a:pt x="1347" y="2048"/>
                    <a:pt x="1346" y="2048"/>
                  </a:cubicBezTo>
                  <a:cubicBezTo>
                    <a:pt x="1344" y="2048"/>
                    <a:pt x="1343" y="2047"/>
                    <a:pt x="1342" y="2047"/>
                  </a:cubicBezTo>
                  <a:cubicBezTo>
                    <a:pt x="1341" y="2047"/>
                    <a:pt x="1339" y="2047"/>
                    <a:pt x="1338" y="2047"/>
                  </a:cubicBezTo>
                  <a:cubicBezTo>
                    <a:pt x="1335" y="2046"/>
                    <a:pt x="1331" y="2046"/>
                    <a:pt x="1328" y="2046"/>
                  </a:cubicBezTo>
                  <a:cubicBezTo>
                    <a:pt x="1325" y="2047"/>
                    <a:pt x="1321" y="2047"/>
                    <a:pt x="1317" y="2048"/>
                  </a:cubicBezTo>
                  <a:cubicBezTo>
                    <a:pt x="1316" y="2048"/>
                    <a:pt x="1314" y="2048"/>
                    <a:pt x="1312" y="2048"/>
                  </a:cubicBezTo>
                  <a:cubicBezTo>
                    <a:pt x="1310" y="2049"/>
                    <a:pt x="1308" y="2049"/>
                    <a:pt x="1306" y="2049"/>
                  </a:cubicBezTo>
                  <a:cubicBezTo>
                    <a:pt x="1303" y="2050"/>
                    <a:pt x="1299" y="2051"/>
                    <a:pt x="1295" y="2052"/>
                  </a:cubicBezTo>
                  <a:cubicBezTo>
                    <a:pt x="1292" y="2052"/>
                    <a:pt x="1288" y="2053"/>
                    <a:pt x="1284" y="2053"/>
                  </a:cubicBezTo>
                  <a:cubicBezTo>
                    <a:pt x="1281" y="2053"/>
                    <a:pt x="1277" y="2053"/>
                    <a:pt x="1274" y="2053"/>
                  </a:cubicBezTo>
                  <a:cubicBezTo>
                    <a:pt x="1273" y="2053"/>
                    <a:pt x="1273" y="2053"/>
                    <a:pt x="1273" y="2053"/>
                  </a:cubicBezTo>
                  <a:cubicBezTo>
                    <a:pt x="1271" y="2051"/>
                    <a:pt x="1269" y="2049"/>
                    <a:pt x="1266" y="2047"/>
                  </a:cubicBezTo>
                  <a:cubicBezTo>
                    <a:pt x="1252" y="2033"/>
                    <a:pt x="1239" y="2024"/>
                    <a:pt x="1227" y="2018"/>
                  </a:cubicBezTo>
                  <a:cubicBezTo>
                    <a:pt x="1228" y="2018"/>
                    <a:pt x="1230" y="2018"/>
                    <a:pt x="1231" y="2018"/>
                  </a:cubicBezTo>
                  <a:cubicBezTo>
                    <a:pt x="1232" y="2018"/>
                    <a:pt x="1234" y="2017"/>
                    <a:pt x="1236" y="2017"/>
                  </a:cubicBezTo>
                  <a:cubicBezTo>
                    <a:pt x="1237" y="2017"/>
                    <a:pt x="1239" y="2016"/>
                    <a:pt x="1241" y="2016"/>
                  </a:cubicBezTo>
                  <a:cubicBezTo>
                    <a:pt x="1244" y="2015"/>
                    <a:pt x="1248" y="2015"/>
                    <a:pt x="1251" y="2014"/>
                  </a:cubicBezTo>
                  <a:cubicBezTo>
                    <a:pt x="1254" y="2014"/>
                    <a:pt x="1254" y="2014"/>
                    <a:pt x="1254" y="2014"/>
                  </a:cubicBezTo>
                  <a:cubicBezTo>
                    <a:pt x="1255" y="2014"/>
                    <a:pt x="1256" y="2013"/>
                    <a:pt x="1257" y="2013"/>
                  </a:cubicBezTo>
                  <a:cubicBezTo>
                    <a:pt x="1258" y="2013"/>
                    <a:pt x="1260" y="2013"/>
                    <a:pt x="1262" y="2013"/>
                  </a:cubicBezTo>
                  <a:cubicBezTo>
                    <a:pt x="1265" y="2013"/>
                    <a:pt x="1269" y="2012"/>
                    <a:pt x="1272" y="2012"/>
                  </a:cubicBezTo>
                  <a:cubicBezTo>
                    <a:pt x="1273" y="2012"/>
                    <a:pt x="1273" y="2012"/>
                    <a:pt x="1274" y="2012"/>
                  </a:cubicBezTo>
                  <a:cubicBezTo>
                    <a:pt x="1275" y="2012"/>
                    <a:pt x="1276" y="2012"/>
                    <a:pt x="1277" y="2013"/>
                  </a:cubicBezTo>
                  <a:cubicBezTo>
                    <a:pt x="1278" y="2013"/>
                    <a:pt x="1280" y="2013"/>
                    <a:pt x="1281" y="2013"/>
                  </a:cubicBezTo>
                  <a:cubicBezTo>
                    <a:pt x="1282" y="2013"/>
                    <a:pt x="1283" y="2013"/>
                    <a:pt x="1283" y="2013"/>
                  </a:cubicBezTo>
                  <a:cubicBezTo>
                    <a:pt x="1284" y="2013"/>
                    <a:pt x="1285" y="2014"/>
                    <a:pt x="1285" y="2014"/>
                  </a:cubicBezTo>
                  <a:cubicBezTo>
                    <a:pt x="1286" y="2014"/>
                    <a:pt x="1286" y="2014"/>
                    <a:pt x="1286" y="2014"/>
                  </a:cubicBezTo>
                  <a:cubicBezTo>
                    <a:pt x="1287" y="2014"/>
                    <a:pt x="1287" y="2014"/>
                    <a:pt x="1287" y="2014"/>
                  </a:cubicBezTo>
                  <a:cubicBezTo>
                    <a:pt x="1288" y="2014"/>
                    <a:pt x="1289" y="2014"/>
                    <a:pt x="1289" y="2015"/>
                  </a:cubicBezTo>
                  <a:cubicBezTo>
                    <a:pt x="1291" y="2015"/>
                    <a:pt x="1292" y="2015"/>
                    <a:pt x="1293" y="2016"/>
                  </a:cubicBezTo>
                  <a:cubicBezTo>
                    <a:pt x="1294" y="2016"/>
                    <a:pt x="1295" y="2016"/>
                    <a:pt x="1296" y="2017"/>
                  </a:cubicBezTo>
                  <a:cubicBezTo>
                    <a:pt x="1297" y="2017"/>
                    <a:pt x="1298" y="2018"/>
                    <a:pt x="1299" y="2018"/>
                  </a:cubicBezTo>
                  <a:cubicBezTo>
                    <a:pt x="1300" y="2018"/>
                    <a:pt x="1300" y="2019"/>
                    <a:pt x="1301" y="2019"/>
                  </a:cubicBezTo>
                  <a:cubicBezTo>
                    <a:pt x="1303" y="2020"/>
                    <a:pt x="1304" y="2021"/>
                    <a:pt x="1304" y="2021"/>
                  </a:cubicBezTo>
                  <a:cubicBezTo>
                    <a:pt x="1305" y="2022"/>
                    <a:pt x="1305" y="2022"/>
                    <a:pt x="1305" y="2022"/>
                  </a:cubicBezTo>
                  <a:cubicBezTo>
                    <a:pt x="1305" y="2022"/>
                    <a:pt x="1305" y="2022"/>
                    <a:pt x="1305" y="2021"/>
                  </a:cubicBezTo>
                  <a:cubicBezTo>
                    <a:pt x="1304" y="2020"/>
                    <a:pt x="1303" y="2019"/>
                    <a:pt x="1302" y="2018"/>
                  </a:cubicBezTo>
                  <a:cubicBezTo>
                    <a:pt x="1302" y="2018"/>
                    <a:pt x="1301" y="2017"/>
                    <a:pt x="1300" y="2016"/>
                  </a:cubicBezTo>
                  <a:cubicBezTo>
                    <a:pt x="1299" y="2016"/>
                    <a:pt x="1299" y="2015"/>
                    <a:pt x="1298" y="2014"/>
                  </a:cubicBezTo>
                  <a:cubicBezTo>
                    <a:pt x="1297" y="2014"/>
                    <a:pt x="1296" y="2013"/>
                    <a:pt x="1295" y="2012"/>
                  </a:cubicBezTo>
                  <a:cubicBezTo>
                    <a:pt x="1293" y="2012"/>
                    <a:pt x="1292" y="2011"/>
                    <a:pt x="1291" y="2010"/>
                  </a:cubicBezTo>
                  <a:cubicBezTo>
                    <a:pt x="1288" y="2009"/>
                    <a:pt x="1285" y="2008"/>
                    <a:pt x="1282" y="2007"/>
                  </a:cubicBezTo>
                  <a:cubicBezTo>
                    <a:pt x="1281" y="2007"/>
                    <a:pt x="1279" y="2006"/>
                    <a:pt x="1277" y="2006"/>
                  </a:cubicBezTo>
                  <a:cubicBezTo>
                    <a:pt x="1277" y="2006"/>
                    <a:pt x="1276" y="2006"/>
                    <a:pt x="1275" y="2006"/>
                  </a:cubicBezTo>
                  <a:cubicBezTo>
                    <a:pt x="1274" y="2006"/>
                    <a:pt x="1273" y="2005"/>
                    <a:pt x="1272" y="2005"/>
                  </a:cubicBezTo>
                  <a:cubicBezTo>
                    <a:pt x="1271" y="2005"/>
                    <a:pt x="1270" y="2005"/>
                    <a:pt x="1269" y="2005"/>
                  </a:cubicBezTo>
                  <a:cubicBezTo>
                    <a:pt x="1269" y="2005"/>
                    <a:pt x="1268" y="2005"/>
                    <a:pt x="1267" y="2005"/>
                  </a:cubicBezTo>
                  <a:cubicBezTo>
                    <a:pt x="1265" y="2005"/>
                    <a:pt x="1263" y="2005"/>
                    <a:pt x="1261" y="2005"/>
                  </a:cubicBezTo>
                  <a:cubicBezTo>
                    <a:pt x="1259" y="2005"/>
                    <a:pt x="1258" y="2005"/>
                    <a:pt x="1256" y="2006"/>
                  </a:cubicBezTo>
                  <a:cubicBezTo>
                    <a:pt x="1255" y="2006"/>
                    <a:pt x="1254" y="2006"/>
                    <a:pt x="1253" y="2006"/>
                  </a:cubicBezTo>
                  <a:cubicBezTo>
                    <a:pt x="1250" y="2006"/>
                    <a:pt x="1250" y="2006"/>
                    <a:pt x="1250" y="2006"/>
                  </a:cubicBezTo>
                  <a:cubicBezTo>
                    <a:pt x="1246" y="2007"/>
                    <a:pt x="1243" y="2008"/>
                    <a:pt x="1239" y="2008"/>
                  </a:cubicBezTo>
                  <a:cubicBezTo>
                    <a:pt x="1238" y="2009"/>
                    <a:pt x="1236" y="2009"/>
                    <a:pt x="1234" y="2010"/>
                  </a:cubicBezTo>
                  <a:cubicBezTo>
                    <a:pt x="1232" y="2010"/>
                    <a:pt x="1231" y="2011"/>
                    <a:pt x="1229" y="2011"/>
                  </a:cubicBezTo>
                  <a:cubicBezTo>
                    <a:pt x="1226" y="2012"/>
                    <a:pt x="1223" y="2013"/>
                    <a:pt x="1220" y="2013"/>
                  </a:cubicBezTo>
                  <a:cubicBezTo>
                    <a:pt x="1219" y="2013"/>
                    <a:pt x="1219" y="2014"/>
                    <a:pt x="1218" y="2014"/>
                  </a:cubicBezTo>
                  <a:cubicBezTo>
                    <a:pt x="1197" y="2004"/>
                    <a:pt x="1181" y="2003"/>
                    <a:pt x="1172" y="1996"/>
                  </a:cubicBezTo>
                  <a:cubicBezTo>
                    <a:pt x="1136" y="1966"/>
                    <a:pt x="1187" y="1935"/>
                    <a:pt x="1218" y="1915"/>
                  </a:cubicBezTo>
                  <a:cubicBezTo>
                    <a:pt x="1242" y="1899"/>
                    <a:pt x="1273" y="1889"/>
                    <a:pt x="1299" y="1903"/>
                  </a:cubicBezTo>
                  <a:cubicBezTo>
                    <a:pt x="1342" y="1927"/>
                    <a:pt x="1344" y="1954"/>
                    <a:pt x="1380" y="1991"/>
                  </a:cubicBezTo>
                  <a:cubicBezTo>
                    <a:pt x="1380" y="1993"/>
                    <a:pt x="1380" y="1995"/>
                    <a:pt x="1380" y="1996"/>
                  </a:cubicBezTo>
                  <a:cubicBezTo>
                    <a:pt x="1380" y="1998"/>
                    <a:pt x="1380" y="2000"/>
                    <a:pt x="1380" y="2001"/>
                  </a:cubicBezTo>
                  <a:cubicBezTo>
                    <a:pt x="1381" y="2003"/>
                    <a:pt x="1381" y="2005"/>
                    <a:pt x="1381" y="2007"/>
                  </a:cubicBezTo>
                  <a:cubicBezTo>
                    <a:pt x="1382" y="2010"/>
                    <a:pt x="1383" y="2014"/>
                    <a:pt x="1384" y="2019"/>
                  </a:cubicBezTo>
                  <a:cubicBezTo>
                    <a:pt x="1386" y="2023"/>
                    <a:pt x="1388" y="2027"/>
                    <a:pt x="1391" y="2031"/>
                  </a:cubicBezTo>
                  <a:cubicBezTo>
                    <a:pt x="1392" y="2031"/>
                    <a:pt x="1392" y="2031"/>
                    <a:pt x="1392" y="2031"/>
                  </a:cubicBezTo>
                  <a:cubicBezTo>
                    <a:pt x="1392" y="2032"/>
                    <a:pt x="1392" y="2032"/>
                    <a:pt x="1392" y="2032"/>
                  </a:cubicBezTo>
                  <a:cubicBezTo>
                    <a:pt x="1392" y="2032"/>
                    <a:pt x="1392" y="2032"/>
                    <a:pt x="1392" y="2032"/>
                  </a:cubicBezTo>
                  <a:cubicBezTo>
                    <a:pt x="1392" y="2032"/>
                    <a:pt x="1392" y="2032"/>
                    <a:pt x="1392" y="2032"/>
                  </a:cubicBezTo>
                  <a:cubicBezTo>
                    <a:pt x="1393" y="2032"/>
                    <a:pt x="1393" y="2032"/>
                    <a:pt x="1393" y="2032"/>
                  </a:cubicBezTo>
                  <a:cubicBezTo>
                    <a:pt x="1393" y="2033"/>
                    <a:pt x="1393" y="2033"/>
                    <a:pt x="1394" y="2033"/>
                  </a:cubicBezTo>
                  <a:cubicBezTo>
                    <a:pt x="1395" y="2034"/>
                    <a:pt x="1396" y="2035"/>
                    <a:pt x="1397" y="2036"/>
                  </a:cubicBezTo>
                  <a:cubicBezTo>
                    <a:pt x="1399" y="2038"/>
                    <a:pt x="1401" y="2039"/>
                    <a:pt x="1403" y="2041"/>
                  </a:cubicBezTo>
                  <a:cubicBezTo>
                    <a:pt x="1404" y="2042"/>
                    <a:pt x="1406" y="2043"/>
                    <a:pt x="1408" y="2044"/>
                  </a:cubicBezTo>
                  <a:cubicBezTo>
                    <a:pt x="1408" y="2045"/>
                    <a:pt x="1408" y="2045"/>
                    <a:pt x="1409" y="2046"/>
                  </a:cubicBezTo>
                  <a:cubicBezTo>
                    <a:pt x="1409" y="2047"/>
                    <a:pt x="1410" y="2049"/>
                    <a:pt x="1410" y="2051"/>
                  </a:cubicBezTo>
                  <a:cubicBezTo>
                    <a:pt x="1411" y="2053"/>
                    <a:pt x="1412" y="2054"/>
                    <a:pt x="1412" y="2056"/>
                  </a:cubicBezTo>
                  <a:cubicBezTo>
                    <a:pt x="1412" y="2057"/>
                    <a:pt x="1413" y="2058"/>
                    <a:pt x="1413" y="2059"/>
                  </a:cubicBezTo>
                  <a:cubicBezTo>
                    <a:pt x="1413" y="2061"/>
                    <a:pt x="1414" y="2062"/>
                    <a:pt x="1414" y="2063"/>
                  </a:cubicBezTo>
                  <a:cubicBezTo>
                    <a:pt x="1415" y="2065"/>
                    <a:pt x="1415" y="2067"/>
                    <a:pt x="1416" y="2069"/>
                  </a:cubicBezTo>
                  <a:cubicBezTo>
                    <a:pt x="1416" y="2070"/>
                    <a:pt x="1417" y="2070"/>
                    <a:pt x="1417" y="2071"/>
                  </a:cubicBezTo>
                  <a:cubicBezTo>
                    <a:pt x="1417" y="2071"/>
                    <a:pt x="1417" y="2072"/>
                    <a:pt x="1418" y="2073"/>
                  </a:cubicBezTo>
                  <a:cubicBezTo>
                    <a:pt x="1418" y="2074"/>
                    <a:pt x="1419" y="2075"/>
                    <a:pt x="1420" y="2076"/>
                  </a:cubicBezTo>
                  <a:cubicBezTo>
                    <a:pt x="1420" y="2077"/>
                    <a:pt x="1421" y="2078"/>
                    <a:pt x="1422" y="2079"/>
                  </a:cubicBezTo>
                  <a:cubicBezTo>
                    <a:pt x="1422" y="2080"/>
                    <a:pt x="1423" y="2080"/>
                    <a:pt x="1424" y="2081"/>
                  </a:cubicBezTo>
                  <a:cubicBezTo>
                    <a:pt x="1425" y="2083"/>
                    <a:pt x="1427" y="2084"/>
                    <a:pt x="1429" y="2086"/>
                  </a:cubicBezTo>
                  <a:cubicBezTo>
                    <a:pt x="1431" y="2087"/>
                    <a:pt x="1433" y="2088"/>
                    <a:pt x="1435" y="2088"/>
                  </a:cubicBezTo>
                  <a:cubicBezTo>
                    <a:pt x="1436" y="2089"/>
                    <a:pt x="1438" y="2089"/>
                    <a:pt x="1440" y="2089"/>
                  </a:cubicBezTo>
                  <a:cubicBezTo>
                    <a:pt x="1441" y="2089"/>
                    <a:pt x="1442" y="2089"/>
                    <a:pt x="1443" y="2089"/>
                  </a:cubicBezTo>
                  <a:cubicBezTo>
                    <a:pt x="1445" y="2088"/>
                    <a:pt x="1445" y="2088"/>
                    <a:pt x="1446" y="2088"/>
                  </a:cubicBezTo>
                  <a:cubicBezTo>
                    <a:pt x="1446" y="2087"/>
                    <a:pt x="1446" y="2087"/>
                    <a:pt x="1446" y="2087"/>
                  </a:cubicBezTo>
                  <a:cubicBezTo>
                    <a:pt x="1446" y="2087"/>
                    <a:pt x="1446" y="2087"/>
                    <a:pt x="1446" y="2087"/>
                  </a:cubicBezTo>
                  <a:cubicBezTo>
                    <a:pt x="1445" y="2087"/>
                    <a:pt x="1444" y="2087"/>
                    <a:pt x="1443" y="2087"/>
                  </a:cubicBezTo>
                  <a:cubicBezTo>
                    <a:pt x="1442" y="2087"/>
                    <a:pt x="1441" y="2087"/>
                    <a:pt x="1440" y="2086"/>
                  </a:cubicBezTo>
                  <a:cubicBezTo>
                    <a:pt x="1439" y="2086"/>
                    <a:pt x="1438" y="2085"/>
                    <a:pt x="1436" y="2084"/>
                  </a:cubicBezTo>
                  <a:cubicBezTo>
                    <a:pt x="1434" y="2082"/>
                    <a:pt x="1431" y="2080"/>
                    <a:pt x="1429" y="2077"/>
                  </a:cubicBezTo>
                  <a:cubicBezTo>
                    <a:pt x="1428" y="2075"/>
                    <a:pt x="1427" y="2074"/>
                    <a:pt x="1426" y="2072"/>
                  </a:cubicBezTo>
                  <a:cubicBezTo>
                    <a:pt x="1426" y="2071"/>
                    <a:pt x="1425" y="2070"/>
                    <a:pt x="1425" y="2069"/>
                  </a:cubicBezTo>
                  <a:cubicBezTo>
                    <a:pt x="1425" y="2069"/>
                    <a:pt x="1424" y="2068"/>
                    <a:pt x="1424" y="2068"/>
                  </a:cubicBezTo>
                  <a:cubicBezTo>
                    <a:pt x="1424" y="2067"/>
                    <a:pt x="1424" y="2067"/>
                    <a:pt x="1424" y="2066"/>
                  </a:cubicBezTo>
                  <a:cubicBezTo>
                    <a:pt x="1423" y="2064"/>
                    <a:pt x="1422" y="2062"/>
                    <a:pt x="1421" y="2060"/>
                  </a:cubicBezTo>
                  <a:cubicBezTo>
                    <a:pt x="1421" y="2059"/>
                    <a:pt x="1420" y="2058"/>
                    <a:pt x="1420" y="2057"/>
                  </a:cubicBezTo>
                  <a:cubicBezTo>
                    <a:pt x="1420" y="2056"/>
                    <a:pt x="1419" y="2055"/>
                    <a:pt x="1419" y="2054"/>
                  </a:cubicBezTo>
                  <a:cubicBezTo>
                    <a:pt x="1418" y="2052"/>
                    <a:pt x="1417" y="2051"/>
                    <a:pt x="1416" y="2049"/>
                  </a:cubicBezTo>
                  <a:cubicBezTo>
                    <a:pt x="1416" y="2049"/>
                    <a:pt x="1416" y="2049"/>
                    <a:pt x="1416" y="2049"/>
                  </a:cubicBezTo>
                  <a:cubicBezTo>
                    <a:pt x="1418" y="2050"/>
                    <a:pt x="1418" y="2050"/>
                    <a:pt x="1418" y="2050"/>
                  </a:cubicBezTo>
                  <a:cubicBezTo>
                    <a:pt x="1419" y="2051"/>
                    <a:pt x="1419" y="2051"/>
                    <a:pt x="1419" y="2051"/>
                  </a:cubicBezTo>
                  <a:cubicBezTo>
                    <a:pt x="1420" y="2052"/>
                    <a:pt x="1420" y="2052"/>
                    <a:pt x="1421" y="2052"/>
                  </a:cubicBezTo>
                  <a:cubicBezTo>
                    <a:pt x="1422" y="2053"/>
                    <a:pt x="1423" y="2054"/>
                    <a:pt x="1424" y="2054"/>
                  </a:cubicBezTo>
                  <a:cubicBezTo>
                    <a:pt x="1425" y="2055"/>
                    <a:pt x="1426" y="2056"/>
                    <a:pt x="1426" y="2056"/>
                  </a:cubicBezTo>
                  <a:cubicBezTo>
                    <a:pt x="1430" y="2059"/>
                    <a:pt x="1434" y="2062"/>
                    <a:pt x="1437" y="2065"/>
                  </a:cubicBezTo>
                  <a:cubicBezTo>
                    <a:pt x="1440" y="2068"/>
                    <a:pt x="1443" y="2071"/>
                    <a:pt x="1446" y="2074"/>
                  </a:cubicBezTo>
                  <a:cubicBezTo>
                    <a:pt x="1448" y="2078"/>
                    <a:pt x="1451" y="2081"/>
                    <a:pt x="1453" y="2083"/>
                  </a:cubicBezTo>
                  <a:cubicBezTo>
                    <a:pt x="1454" y="2085"/>
                    <a:pt x="1455" y="2086"/>
                    <a:pt x="1456" y="2088"/>
                  </a:cubicBezTo>
                  <a:cubicBezTo>
                    <a:pt x="1457" y="2089"/>
                    <a:pt x="1458" y="2090"/>
                    <a:pt x="1459" y="2091"/>
                  </a:cubicBezTo>
                  <a:cubicBezTo>
                    <a:pt x="1460" y="2093"/>
                    <a:pt x="1460" y="2094"/>
                    <a:pt x="1461" y="2095"/>
                  </a:cubicBezTo>
                  <a:cubicBezTo>
                    <a:pt x="1462" y="2096"/>
                    <a:pt x="1462" y="2097"/>
                    <a:pt x="1463" y="2098"/>
                  </a:cubicBezTo>
                  <a:cubicBezTo>
                    <a:pt x="1464" y="2100"/>
                    <a:pt x="1465" y="2101"/>
                    <a:pt x="1466" y="2102"/>
                  </a:cubicBezTo>
                  <a:cubicBezTo>
                    <a:pt x="1466" y="2103"/>
                    <a:pt x="1466" y="2104"/>
                    <a:pt x="1466" y="2104"/>
                  </a:cubicBezTo>
                  <a:cubicBezTo>
                    <a:pt x="1466" y="2104"/>
                    <a:pt x="1466" y="2103"/>
                    <a:pt x="1466" y="2102"/>
                  </a:cubicBezTo>
                  <a:cubicBezTo>
                    <a:pt x="1466" y="2101"/>
                    <a:pt x="1465" y="2099"/>
                    <a:pt x="1464" y="2097"/>
                  </a:cubicBezTo>
                  <a:cubicBezTo>
                    <a:pt x="1464" y="2096"/>
                    <a:pt x="1464" y="2095"/>
                    <a:pt x="1463" y="2094"/>
                  </a:cubicBezTo>
                  <a:cubicBezTo>
                    <a:pt x="1463" y="2093"/>
                    <a:pt x="1462" y="2091"/>
                    <a:pt x="1462" y="2090"/>
                  </a:cubicBezTo>
                  <a:cubicBezTo>
                    <a:pt x="1461" y="2089"/>
                    <a:pt x="1460" y="2087"/>
                    <a:pt x="1459" y="2086"/>
                  </a:cubicBezTo>
                  <a:cubicBezTo>
                    <a:pt x="1459" y="2084"/>
                    <a:pt x="1458" y="2082"/>
                    <a:pt x="1457" y="2081"/>
                  </a:cubicBezTo>
                  <a:cubicBezTo>
                    <a:pt x="1455" y="2078"/>
                    <a:pt x="1453" y="2074"/>
                    <a:pt x="1450" y="2071"/>
                  </a:cubicBezTo>
                  <a:cubicBezTo>
                    <a:pt x="1448" y="2067"/>
                    <a:pt x="1445" y="2064"/>
                    <a:pt x="1442" y="2060"/>
                  </a:cubicBezTo>
                  <a:cubicBezTo>
                    <a:pt x="1441" y="2060"/>
                    <a:pt x="1440" y="2059"/>
                    <a:pt x="1439" y="2058"/>
                  </a:cubicBezTo>
                  <a:cubicBezTo>
                    <a:pt x="1438" y="2057"/>
                    <a:pt x="1438" y="2056"/>
                    <a:pt x="1437" y="2055"/>
                  </a:cubicBezTo>
                  <a:cubicBezTo>
                    <a:pt x="1436" y="2054"/>
                    <a:pt x="1435" y="2054"/>
                    <a:pt x="1434" y="2053"/>
                  </a:cubicBezTo>
                  <a:cubicBezTo>
                    <a:pt x="1433" y="2052"/>
                    <a:pt x="1432" y="2051"/>
                    <a:pt x="1431" y="2050"/>
                  </a:cubicBezTo>
                  <a:cubicBezTo>
                    <a:pt x="1430" y="2050"/>
                    <a:pt x="1429" y="2049"/>
                    <a:pt x="1428" y="2048"/>
                  </a:cubicBezTo>
                  <a:cubicBezTo>
                    <a:pt x="1427" y="2047"/>
                    <a:pt x="1426" y="2047"/>
                    <a:pt x="1425" y="2046"/>
                  </a:cubicBezTo>
                  <a:cubicBezTo>
                    <a:pt x="1425" y="2045"/>
                    <a:pt x="1424" y="2045"/>
                    <a:pt x="1424" y="2045"/>
                  </a:cubicBezTo>
                  <a:cubicBezTo>
                    <a:pt x="1422" y="2044"/>
                    <a:pt x="1422" y="2044"/>
                    <a:pt x="1422" y="2044"/>
                  </a:cubicBezTo>
                  <a:cubicBezTo>
                    <a:pt x="1421" y="2043"/>
                    <a:pt x="1421" y="2043"/>
                    <a:pt x="1421" y="2043"/>
                  </a:cubicBezTo>
                  <a:cubicBezTo>
                    <a:pt x="1420" y="2042"/>
                    <a:pt x="1420" y="2042"/>
                    <a:pt x="1420" y="2042"/>
                  </a:cubicBezTo>
                  <a:cubicBezTo>
                    <a:pt x="1419" y="2042"/>
                    <a:pt x="1419" y="2042"/>
                    <a:pt x="1419" y="2042"/>
                  </a:cubicBezTo>
                  <a:cubicBezTo>
                    <a:pt x="1415" y="2039"/>
                    <a:pt x="1411" y="2037"/>
                    <a:pt x="1407" y="2034"/>
                  </a:cubicBezTo>
                  <a:cubicBezTo>
                    <a:pt x="1405" y="2033"/>
                    <a:pt x="1403" y="2032"/>
                    <a:pt x="1401" y="2030"/>
                  </a:cubicBezTo>
                  <a:cubicBezTo>
                    <a:pt x="1400" y="2030"/>
                    <a:pt x="1400" y="2029"/>
                    <a:pt x="1399" y="2028"/>
                  </a:cubicBezTo>
                  <a:cubicBezTo>
                    <a:pt x="1399" y="2028"/>
                    <a:pt x="1398" y="2027"/>
                    <a:pt x="1398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6"/>
                    <a:pt x="1397" y="2026"/>
                    <a:pt x="1397" y="2026"/>
                  </a:cubicBezTo>
                  <a:cubicBezTo>
                    <a:pt x="1394" y="2023"/>
                    <a:pt x="1391" y="2020"/>
                    <a:pt x="1390" y="2016"/>
                  </a:cubicBezTo>
                  <a:cubicBezTo>
                    <a:pt x="1388" y="2013"/>
                    <a:pt x="1386" y="2009"/>
                    <a:pt x="1385" y="2006"/>
                  </a:cubicBezTo>
                  <a:cubicBezTo>
                    <a:pt x="1384" y="2002"/>
                    <a:pt x="1384" y="1999"/>
                    <a:pt x="1383" y="1996"/>
                  </a:cubicBezTo>
                  <a:cubicBezTo>
                    <a:pt x="1383" y="1995"/>
                    <a:pt x="1383" y="1994"/>
                    <a:pt x="1383" y="1994"/>
                  </a:cubicBezTo>
                  <a:cubicBezTo>
                    <a:pt x="1385" y="1996"/>
                    <a:pt x="1387" y="1998"/>
                    <a:pt x="1389" y="2000"/>
                  </a:cubicBezTo>
                  <a:cubicBezTo>
                    <a:pt x="1414" y="2022"/>
                    <a:pt x="1452" y="2039"/>
                    <a:pt x="1482" y="2057"/>
                  </a:cubicBezTo>
                  <a:cubicBezTo>
                    <a:pt x="1497" y="2067"/>
                    <a:pt x="1510" y="2078"/>
                    <a:pt x="1521" y="2091"/>
                  </a:cubicBezTo>
                  <a:cubicBezTo>
                    <a:pt x="1521" y="2091"/>
                    <a:pt x="1522" y="2091"/>
                    <a:pt x="1522" y="2092"/>
                  </a:cubicBezTo>
                  <a:cubicBezTo>
                    <a:pt x="1522" y="2093"/>
                    <a:pt x="1522" y="2094"/>
                    <a:pt x="1523" y="2095"/>
                  </a:cubicBezTo>
                  <a:cubicBezTo>
                    <a:pt x="1523" y="2096"/>
                    <a:pt x="1524" y="2097"/>
                    <a:pt x="1524" y="2099"/>
                  </a:cubicBezTo>
                  <a:cubicBezTo>
                    <a:pt x="1524" y="2100"/>
                    <a:pt x="1525" y="2101"/>
                    <a:pt x="1525" y="2102"/>
                  </a:cubicBezTo>
                  <a:cubicBezTo>
                    <a:pt x="1525" y="2103"/>
                    <a:pt x="1525" y="2103"/>
                    <a:pt x="1525" y="2104"/>
                  </a:cubicBezTo>
                  <a:cubicBezTo>
                    <a:pt x="1526" y="2105"/>
                    <a:pt x="1526" y="2105"/>
                    <a:pt x="1526" y="2106"/>
                  </a:cubicBezTo>
                  <a:cubicBezTo>
                    <a:pt x="1526" y="2107"/>
                    <a:pt x="1526" y="2108"/>
                    <a:pt x="1527" y="2110"/>
                  </a:cubicBezTo>
                  <a:cubicBezTo>
                    <a:pt x="1527" y="2110"/>
                    <a:pt x="1527" y="2111"/>
                    <a:pt x="1527" y="2111"/>
                  </a:cubicBezTo>
                  <a:cubicBezTo>
                    <a:pt x="1527" y="2112"/>
                    <a:pt x="1527" y="2113"/>
                    <a:pt x="1527" y="2113"/>
                  </a:cubicBezTo>
                  <a:cubicBezTo>
                    <a:pt x="1528" y="2115"/>
                    <a:pt x="1528" y="2116"/>
                    <a:pt x="1528" y="2117"/>
                  </a:cubicBezTo>
                  <a:cubicBezTo>
                    <a:pt x="1528" y="2118"/>
                    <a:pt x="1528" y="2119"/>
                    <a:pt x="1528" y="2120"/>
                  </a:cubicBezTo>
                  <a:cubicBezTo>
                    <a:pt x="1528" y="2121"/>
                    <a:pt x="1528" y="2122"/>
                    <a:pt x="1527" y="2122"/>
                  </a:cubicBezTo>
                  <a:cubicBezTo>
                    <a:pt x="1527" y="2123"/>
                    <a:pt x="1526" y="2124"/>
                    <a:pt x="1526" y="2125"/>
                  </a:cubicBezTo>
                  <a:cubicBezTo>
                    <a:pt x="1525" y="2126"/>
                    <a:pt x="1525" y="2127"/>
                    <a:pt x="1524" y="2128"/>
                  </a:cubicBezTo>
                  <a:cubicBezTo>
                    <a:pt x="1524" y="2128"/>
                    <a:pt x="1523" y="2129"/>
                    <a:pt x="1522" y="2130"/>
                  </a:cubicBezTo>
                  <a:cubicBezTo>
                    <a:pt x="1522" y="2131"/>
                    <a:pt x="1521" y="2132"/>
                    <a:pt x="1520" y="2133"/>
                  </a:cubicBezTo>
                  <a:cubicBezTo>
                    <a:pt x="1519" y="2134"/>
                    <a:pt x="1517" y="2136"/>
                    <a:pt x="1515" y="2137"/>
                  </a:cubicBezTo>
                  <a:cubicBezTo>
                    <a:pt x="1515" y="2138"/>
                    <a:pt x="1514" y="2138"/>
                    <a:pt x="1514" y="2139"/>
                  </a:cubicBezTo>
                  <a:cubicBezTo>
                    <a:pt x="1513" y="2139"/>
                    <a:pt x="1513" y="2139"/>
                    <a:pt x="1512" y="2140"/>
                  </a:cubicBezTo>
                  <a:cubicBezTo>
                    <a:pt x="1511" y="2140"/>
                    <a:pt x="1510" y="2141"/>
                    <a:pt x="1509" y="2141"/>
                  </a:cubicBezTo>
                  <a:cubicBezTo>
                    <a:pt x="1509" y="2142"/>
                    <a:pt x="1508" y="2142"/>
                    <a:pt x="1508" y="2142"/>
                  </a:cubicBezTo>
                  <a:cubicBezTo>
                    <a:pt x="1507" y="2143"/>
                    <a:pt x="1507" y="2143"/>
                    <a:pt x="1506" y="2143"/>
                  </a:cubicBezTo>
                  <a:cubicBezTo>
                    <a:pt x="1506" y="2143"/>
                    <a:pt x="1505" y="2143"/>
                    <a:pt x="1505" y="2144"/>
                  </a:cubicBezTo>
                  <a:cubicBezTo>
                    <a:pt x="1504" y="2144"/>
                    <a:pt x="1504" y="2144"/>
                    <a:pt x="1504" y="2144"/>
                  </a:cubicBezTo>
                  <a:cubicBezTo>
                    <a:pt x="1503" y="2144"/>
                    <a:pt x="1503" y="2144"/>
                    <a:pt x="1503" y="2144"/>
                  </a:cubicBezTo>
                  <a:cubicBezTo>
                    <a:pt x="1502" y="2144"/>
                    <a:pt x="1502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0" y="2145"/>
                    <a:pt x="1500" y="2145"/>
                    <a:pt x="1500" y="2145"/>
                  </a:cubicBezTo>
                  <a:cubicBezTo>
                    <a:pt x="1500" y="2145"/>
                    <a:pt x="1500" y="2145"/>
                    <a:pt x="1500" y="2145"/>
                  </a:cubicBezTo>
                  <a:cubicBezTo>
                    <a:pt x="1498" y="2145"/>
                    <a:pt x="1497" y="2146"/>
                    <a:pt x="1496" y="2146"/>
                  </a:cubicBezTo>
                  <a:cubicBezTo>
                    <a:pt x="1494" y="2146"/>
                    <a:pt x="1491" y="2147"/>
                    <a:pt x="1489" y="2148"/>
                  </a:cubicBezTo>
                  <a:cubicBezTo>
                    <a:pt x="1487" y="2148"/>
                    <a:pt x="1484" y="2149"/>
                    <a:pt x="1483" y="2150"/>
                  </a:cubicBezTo>
                  <a:cubicBezTo>
                    <a:pt x="1481" y="2151"/>
                    <a:pt x="1479" y="2152"/>
                    <a:pt x="1477" y="2153"/>
                  </a:cubicBezTo>
                  <a:cubicBezTo>
                    <a:pt x="1477" y="2153"/>
                    <a:pt x="1477" y="2153"/>
                    <a:pt x="1477" y="2154"/>
                  </a:cubicBezTo>
                  <a:cubicBezTo>
                    <a:pt x="1476" y="2154"/>
                    <a:pt x="1476" y="2154"/>
                    <a:pt x="1476" y="2155"/>
                  </a:cubicBezTo>
                  <a:cubicBezTo>
                    <a:pt x="1475" y="2155"/>
                    <a:pt x="1475" y="2156"/>
                    <a:pt x="1475" y="2156"/>
                  </a:cubicBezTo>
                  <a:cubicBezTo>
                    <a:pt x="1474" y="2157"/>
                    <a:pt x="1474" y="2157"/>
                    <a:pt x="1474" y="2158"/>
                  </a:cubicBezTo>
                  <a:cubicBezTo>
                    <a:pt x="1474" y="2158"/>
                    <a:pt x="1474" y="2159"/>
                    <a:pt x="1473" y="2159"/>
                  </a:cubicBezTo>
                  <a:cubicBezTo>
                    <a:pt x="1473" y="2160"/>
                    <a:pt x="1473" y="2160"/>
                    <a:pt x="1473" y="2160"/>
                  </a:cubicBezTo>
                  <a:cubicBezTo>
                    <a:pt x="1473" y="2160"/>
                    <a:pt x="1473" y="2160"/>
                    <a:pt x="1474" y="2159"/>
                  </a:cubicBezTo>
                  <a:cubicBezTo>
                    <a:pt x="1474" y="2159"/>
                    <a:pt x="1474" y="2159"/>
                    <a:pt x="1475" y="2158"/>
                  </a:cubicBezTo>
                  <a:cubicBezTo>
                    <a:pt x="1475" y="2158"/>
                    <a:pt x="1475" y="2158"/>
                    <a:pt x="1476" y="2157"/>
                  </a:cubicBezTo>
                  <a:cubicBezTo>
                    <a:pt x="1476" y="2157"/>
                    <a:pt x="1477" y="2157"/>
                    <a:pt x="1477" y="2156"/>
                  </a:cubicBezTo>
                  <a:cubicBezTo>
                    <a:pt x="1478" y="2156"/>
                    <a:pt x="1478" y="2156"/>
                    <a:pt x="1479" y="2155"/>
                  </a:cubicBezTo>
                  <a:cubicBezTo>
                    <a:pt x="1479" y="2155"/>
                    <a:pt x="1480" y="2155"/>
                    <a:pt x="1480" y="2155"/>
                  </a:cubicBezTo>
                  <a:cubicBezTo>
                    <a:pt x="1481" y="2155"/>
                    <a:pt x="1481" y="2155"/>
                    <a:pt x="1481" y="2155"/>
                  </a:cubicBezTo>
                  <a:cubicBezTo>
                    <a:pt x="1482" y="2154"/>
                    <a:pt x="1483" y="2154"/>
                    <a:pt x="1484" y="2154"/>
                  </a:cubicBezTo>
                  <a:cubicBezTo>
                    <a:pt x="1486" y="2154"/>
                    <a:pt x="1488" y="2154"/>
                    <a:pt x="1490" y="2153"/>
                  </a:cubicBezTo>
                  <a:cubicBezTo>
                    <a:pt x="1492" y="2153"/>
                    <a:pt x="1495" y="2153"/>
                    <a:pt x="1497" y="2153"/>
                  </a:cubicBezTo>
                  <a:cubicBezTo>
                    <a:pt x="1498" y="2153"/>
                    <a:pt x="1500" y="2153"/>
                    <a:pt x="1501" y="2152"/>
                  </a:cubicBezTo>
                  <a:cubicBezTo>
                    <a:pt x="1502" y="2152"/>
                    <a:pt x="1502" y="2152"/>
                    <a:pt x="1502" y="2152"/>
                  </a:cubicBezTo>
                  <a:cubicBezTo>
                    <a:pt x="1502" y="2152"/>
                    <a:pt x="1502" y="2152"/>
                    <a:pt x="1502" y="2152"/>
                  </a:cubicBezTo>
                  <a:cubicBezTo>
                    <a:pt x="1503" y="2152"/>
                    <a:pt x="1503" y="2152"/>
                    <a:pt x="1503" y="2152"/>
                  </a:cubicBezTo>
                  <a:cubicBezTo>
                    <a:pt x="1504" y="2152"/>
                    <a:pt x="1504" y="2152"/>
                    <a:pt x="1505" y="2152"/>
                  </a:cubicBezTo>
                  <a:cubicBezTo>
                    <a:pt x="1505" y="2152"/>
                    <a:pt x="1506" y="2151"/>
                    <a:pt x="1506" y="2151"/>
                  </a:cubicBezTo>
                  <a:cubicBezTo>
                    <a:pt x="1507" y="2151"/>
                    <a:pt x="1507" y="2151"/>
                    <a:pt x="1507" y="2151"/>
                  </a:cubicBezTo>
                  <a:cubicBezTo>
                    <a:pt x="1508" y="2151"/>
                    <a:pt x="1509" y="2151"/>
                    <a:pt x="1509" y="2150"/>
                  </a:cubicBezTo>
                  <a:cubicBezTo>
                    <a:pt x="1510" y="2150"/>
                    <a:pt x="1511" y="2150"/>
                    <a:pt x="1511" y="2149"/>
                  </a:cubicBezTo>
                  <a:cubicBezTo>
                    <a:pt x="1512" y="2149"/>
                    <a:pt x="1513" y="2149"/>
                    <a:pt x="1513" y="2148"/>
                  </a:cubicBezTo>
                  <a:cubicBezTo>
                    <a:pt x="1514" y="2148"/>
                    <a:pt x="1516" y="2147"/>
                    <a:pt x="1517" y="2146"/>
                  </a:cubicBezTo>
                  <a:cubicBezTo>
                    <a:pt x="1517" y="2146"/>
                    <a:pt x="1518" y="2145"/>
                    <a:pt x="1519" y="2145"/>
                  </a:cubicBezTo>
                  <a:cubicBezTo>
                    <a:pt x="1519" y="2144"/>
                    <a:pt x="1520" y="2144"/>
                    <a:pt x="1520" y="2143"/>
                  </a:cubicBezTo>
                  <a:cubicBezTo>
                    <a:pt x="1521" y="2143"/>
                    <a:pt x="1521" y="2142"/>
                    <a:pt x="1522" y="2142"/>
                  </a:cubicBezTo>
                  <a:cubicBezTo>
                    <a:pt x="1522" y="2141"/>
                    <a:pt x="1523" y="2141"/>
                    <a:pt x="1523" y="2140"/>
                  </a:cubicBezTo>
                  <a:cubicBezTo>
                    <a:pt x="1524" y="2140"/>
                    <a:pt x="1524" y="2140"/>
                    <a:pt x="1524" y="2140"/>
                  </a:cubicBezTo>
                  <a:cubicBezTo>
                    <a:pt x="1525" y="2139"/>
                    <a:pt x="1525" y="2139"/>
                    <a:pt x="1525" y="2139"/>
                  </a:cubicBezTo>
                  <a:cubicBezTo>
                    <a:pt x="1525" y="2138"/>
                    <a:pt x="1525" y="2138"/>
                    <a:pt x="1526" y="2137"/>
                  </a:cubicBezTo>
                  <a:cubicBezTo>
                    <a:pt x="1527" y="2136"/>
                    <a:pt x="1527" y="2135"/>
                    <a:pt x="1528" y="2134"/>
                  </a:cubicBezTo>
                  <a:cubicBezTo>
                    <a:pt x="1528" y="2133"/>
                    <a:pt x="1529" y="2132"/>
                    <a:pt x="1529" y="2131"/>
                  </a:cubicBezTo>
                  <a:cubicBezTo>
                    <a:pt x="1529" y="2132"/>
                    <a:pt x="1529" y="2133"/>
                    <a:pt x="1529" y="2134"/>
                  </a:cubicBezTo>
                  <a:cubicBezTo>
                    <a:pt x="1529" y="2135"/>
                    <a:pt x="1529" y="2135"/>
                    <a:pt x="1529" y="2136"/>
                  </a:cubicBezTo>
                  <a:cubicBezTo>
                    <a:pt x="1529" y="2138"/>
                    <a:pt x="1529" y="2138"/>
                    <a:pt x="1529" y="2138"/>
                  </a:cubicBezTo>
                  <a:cubicBezTo>
                    <a:pt x="1529" y="2140"/>
                    <a:pt x="1529" y="2141"/>
                    <a:pt x="1529" y="2142"/>
                  </a:cubicBezTo>
                  <a:cubicBezTo>
                    <a:pt x="1529" y="2145"/>
                    <a:pt x="1529" y="2148"/>
                    <a:pt x="1528" y="2151"/>
                  </a:cubicBezTo>
                  <a:cubicBezTo>
                    <a:pt x="1528" y="2152"/>
                    <a:pt x="1528" y="2153"/>
                    <a:pt x="1528" y="2154"/>
                  </a:cubicBezTo>
                  <a:cubicBezTo>
                    <a:pt x="1528" y="2155"/>
                    <a:pt x="1528" y="2155"/>
                    <a:pt x="1528" y="2155"/>
                  </a:cubicBezTo>
                  <a:cubicBezTo>
                    <a:pt x="1527" y="2157"/>
                    <a:pt x="1526" y="2159"/>
                    <a:pt x="1524" y="2161"/>
                  </a:cubicBezTo>
                  <a:cubicBezTo>
                    <a:pt x="1523" y="2163"/>
                    <a:pt x="1521" y="2166"/>
                    <a:pt x="1519" y="2167"/>
                  </a:cubicBezTo>
                  <a:cubicBezTo>
                    <a:pt x="1519" y="2168"/>
                    <a:pt x="1518" y="2168"/>
                    <a:pt x="1518" y="2169"/>
                  </a:cubicBezTo>
                  <a:cubicBezTo>
                    <a:pt x="1517" y="2169"/>
                    <a:pt x="1517" y="2170"/>
                    <a:pt x="1516" y="2170"/>
                  </a:cubicBezTo>
                  <a:cubicBezTo>
                    <a:pt x="1516" y="2171"/>
                    <a:pt x="1515" y="2171"/>
                    <a:pt x="1515" y="2172"/>
                  </a:cubicBezTo>
                  <a:cubicBezTo>
                    <a:pt x="1514" y="2172"/>
                    <a:pt x="1514" y="2172"/>
                    <a:pt x="1513" y="2173"/>
                  </a:cubicBezTo>
                  <a:cubicBezTo>
                    <a:pt x="1513" y="2173"/>
                    <a:pt x="1513" y="2173"/>
                    <a:pt x="1513" y="2173"/>
                  </a:cubicBezTo>
                  <a:cubicBezTo>
                    <a:pt x="1512" y="2173"/>
                    <a:pt x="1512" y="2173"/>
                    <a:pt x="1512" y="2173"/>
                  </a:cubicBezTo>
                  <a:cubicBezTo>
                    <a:pt x="1511" y="2174"/>
                    <a:pt x="1511" y="2174"/>
                    <a:pt x="1511" y="2174"/>
                  </a:cubicBezTo>
                  <a:cubicBezTo>
                    <a:pt x="1511" y="2174"/>
                    <a:pt x="1510" y="2175"/>
                    <a:pt x="1510" y="2175"/>
                  </a:cubicBezTo>
                  <a:cubicBezTo>
                    <a:pt x="1508" y="2176"/>
                    <a:pt x="1507" y="2177"/>
                    <a:pt x="1506" y="2177"/>
                  </a:cubicBezTo>
                  <a:cubicBezTo>
                    <a:pt x="1503" y="2179"/>
                    <a:pt x="1500" y="2180"/>
                    <a:pt x="1498" y="2181"/>
                  </a:cubicBezTo>
                  <a:cubicBezTo>
                    <a:pt x="1496" y="2182"/>
                    <a:pt x="1495" y="2183"/>
                    <a:pt x="1494" y="2183"/>
                  </a:cubicBezTo>
                  <a:cubicBezTo>
                    <a:pt x="1492" y="2184"/>
                    <a:pt x="1491" y="2185"/>
                    <a:pt x="1489" y="2186"/>
                  </a:cubicBezTo>
                  <a:cubicBezTo>
                    <a:pt x="1489" y="2186"/>
                    <a:pt x="1488" y="2187"/>
                    <a:pt x="1488" y="2187"/>
                  </a:cubicBezTo>
                  <a:cubicBezTo>
                    <a:pt x="1487" y="2187"/>
                    <a:pt x="1487" y="2187"/>
                    <a:pt x="1487" y="2187"/>
                  </a:cubicBezTo>
                  <a:cubicBezTo>
                    <a:pt x="1487" y="2187"/>
                    <a:pt x="1487" y="2187"/>
                    <a:pt x="1487" y="2187"/>
                  </a:cubicBezTo>
                  <a:cubicBezTo>
                    <a:pt x="1487" y="2187"/>
                    <a:pt x="1487" y="2187"/>
                    <a:pt x="1487" y="2187"/>
                  </a:cubicBezTo>
                  <a:cubicBezTo>
                    <a:pt x="1487" y="2188"/>
                    <a:pt x="1487" y="2188"/>
                    <a:pt x="1487" y="2188"/>
                  </a:cubicBezTo>
                  <a:cubicBezTo>
                    <a:pt x="1486" y="2188"/>
                    <a:pt x="1486" y="2188"/>
                    <a:pt x="1486" y="2188"/>
                  </a:cubicBezTo>
                  <a:cubicBezTo>
                    <a:pt x="1485" y="2189"/>
                    <a:pt x="1483" y="2190"/>
                    <a:pt x="1482" y="2191"/>
                  </a:cubicBezTo>
                  <a:cubicBezTo>
                    <a:pt x="1480" y="2193"/>
                    <a:pt x="1479" y="2195"/>
                    <a:pt x="1477" y="2198"/>
                  </a:cubicBezTo>
                  <a:cubicBezTo>
                    <a:pt x="1476" y="2200"/>
                    <a:pt x="1475" y="2202"/>
                    <a:pt x="1475" y="2204"/>
                  </a:cubicBezTo>
                  <a:cubicBezTo>
                    <a:pt x="1474" y="2204"/>
                    <a:pt x="1474" y="2205"/>
                    <a:pt x="1474" y="2205"/>
                  </a:cubicBezTo>
                  <a:cubicBezTo>
                    <a:pt x="1474" y="2206"/>
                    <a:pt x="1474" y="2206"/>
                    <a:pt x="1474" y="2206"/>
                  </a:cubicBezTo>
                  <a:cubicBezTo>
                    <a:pt x="1474" y="2206"/>
                    <a:pt x="1474" y="2206"/>
                    <a:pt x="1474" y="2207"/>
                  </a:cubicBezTo>
                  <a:cubicBezTo>
                    <a:pt x="1474" y="2207"/>
                    <a:pt x="1474" y="2208"/>
                    <a:pt x="1474" y="2208"/>
                  </a:cubicBezTo>
                  <a:cubicBezTo>
                    <a:pt x="1474" y="2208"/>
                    <a:pt x="1474" y="2209"/>
                    <a:pt x="1474" y="2209"/>
                  </a:cubicBezTo>
                  <a:cubicBezTo>
                    <a:pt x="1474" y="2210"/>
                    <a:pt x="1474" y="2210"/>
                    <a:pt x="1474" y="2211"/>
                  </a:cubicBezTo>
                  <a:cubicBezTo>
                    <a:pt x="1474" y="2212"/>
                    <a:pt x="1474" y="2212"/>
                    <a:pt x="1474" y="2212"/>
                  </a:cubicBezTo>
                  <a:cubicBezTo>
                    <a:pt x="1475" y="2213"/>
                    <a:pt x="1475" y="2213"/>
                    <a:pt x="1475" y="2213"/>
                  </a:cubicBezTo>
                  <a:cubicBezTo>
                    <a:pt x="1475" y="2213"/>
                    <a:pt x="1475" y="2213"/>
                    <a:pt x="1475" y="2212"/>
                  </a:cubicBezTo>
                  <a:cubicBezTo>
                    <a:pt x="1475" y="2212"/>
                    <a:pt x="1475" y="2211"/>
                    <a:pt x="1475" y="2211"/>
                  </a:cubicBezTo>
                  <a:cubicBezTo>
                    <a:pt x="1475" y="2210"/>
                    <a:pt x="1475" y="2210"/>
                    <a:pt x="1476" y="2209"/>
                  </a:cubicBezTo>
                  <a:cubicBezTo>
                    <a:pt x="1476" y="2209"/>
                    <a:pt x="1476" y="2209"/>
                    <a:pt x="1476" y="2208"/>
                  </a:cubicBezTo>
                  <a:cubicBezTo>
                    <a:pt x="1476" y="2208"/>
                    <a:pt x="1476" y="2208"/>
                    <a:pt x="1476" y="2207"/>
                  </a:cubicBezTo>
                  <a:cubicBezTo>
                    <a:pt x="1476" y="2207"/>
                    <a:pt x="1477" y="2207"/>
                    <a:pt x="1477" y="2206"/>
                  </a:cubicBezTo>
                  <a:cubicBezTo>
                    <a:pt x="1477" y="2206"/>
                    <a:pt x="1477" y="2205"/>
                    <a:pt x="1477" y="2205"/>
                  </a:cubicBezTo>
                  <a:cubicBezTo>
                    <a:pt x="1478" y="2203"/>
                    <a:pt x="1479" y="2202"/>
                    <a:pt x="1481" y="2200"/>
                  </a:cubicBezTo>
                  <a:cubicBezTo>
                    <a:pt x="1482" y="2199"/>
                    <a:pt x="1484" y="2197"/>
                    <a:pt x="1486" y="2196"/>
                  </a:cubicBezTo>
                  <a:cubicBezTo>
                    <a:pt x="1487" y="2195"/>
                    <a:pt x="1488" y="2194"/>
                    <a:pt x="1489" y="2194"/>
                  </a:cubicBezTo>
                  <a:cubicBezTo>
                    <a:pt x="1490" y="2193"/>
                    <a:pt x="1491" y="2193"/>
                    <a:pt x="1491" y="2193"/>
                  </a:cubicBezTo>
                  <a:cubicBezTo>
                    <a:pt x="1492" y="2192"/>
                    <a:pt x="1492" y="2192"/>
                    <a:pt x="1493" y="2192"/>
                  </a:cubicBezTo>
                  <a:cubicBezTo>
                    <a:pt x="1494" y="2191"/>
                    <a:pt x="1495" y="2191"/>
                    <a:pt x="1497" y="2190"/>
                  </a:cubicBezTo>
                  <a:cubicBezTo>
                    <a:pt x="1498" y="2189"/>
                    <a:pt x="1499" y="2189"/>
                    <a:pt x="1501" y="2188"/>
                  </a:cubicBezTo>
                  <a:cubicBezTo>
                    <a:pt x="1504" y="2187"/>
                    <a:pt x="1507" y="2186"/>
                    <a:pt x="1509" y="2184"/>
                  </a:cubicBezTo>
                  <a:cubicBezTo>
                    <a:pt x="1511" y="2184"/>
                    <a:pt x="1512" y="2183"/>
                    <a:pt x="1514" y="2182"/>
                  </a:cubicBezTo>
                  <a:cubicBezTo>
                    <a:pt x="1514" y="2181"/>
                    <a:pt x="1515" y="2181"/>
                    <a:pt x="1516" y="2180"/>
                  </a:cubicBezTo>
                  <a:cubicBezTo>
                    <a:pt x="1517" y="2180"/>
                    <a:pt x="1517" y="2180"/>
                    <a:pt x="1517" y="2180"/>
                  </a:cubicBezTo>
                  <a:cubicBezTo>
                    <a:pt x="1517" y="2179"/>
                    <a:pt x="1517" y="2179"/>
                    <a:pt x="1517" y="2179"/>
                  </a:cubicBezTo>
                  <a:cubicBezTo>
                    <a:pt x="1517" y="2179"/>
                    <a:pt x="1517" y="2179"/>
                    <a:pt x="1517" y="2179"/>
                  </a:cubicBezTo>
                  <a:cubicBezTo>
                    <a:pt x="1517" y="2179"/>
                    <a:pt x="1517" y="2179"/>
                    <a:pt x="1517" y="2179"/>
                  </a:cubicBezTo>
                  <a:cubicBezTo>
                    <a:pt x="1518" y="2179"/>
                    <a:pt x="1518" y="2179"/>
                    <a:pt x="1518" y="2179"/>
                  </a:cubicBezTo>
                  <a:cubicBezTo>
                    <a:pt x="1518" y="2179"/>
                    <a:pt x="1518" y="2179"/>
                    <a:pt x="1518" y="2179"/>
                  </a:cubicBezTo>
                  <a:cubicBezTo>
                    <a:pt x="1520" y="2177"/>
                    <a:pt x="1522" y="2175"/>
                    <a:pt x="1524" y="2173"/>
                  </a:cubicBezTo>
                  <a:cubicBezTo>
                    <a:pt x="1523" y="2174"/>
                    <a:pt x="1523" y="2175"/>
                    <a:pt x="1523" y="2176"/>
                  </a:cubicBezTo>
                  <a:cubicBezTo>
                    <a:pt x="1522" y="2179"/>
                    <a:pt x="1521" y="2181"/>
                    <a:pt x="1520" y="2184"/>
                  </a:cubicBezTo>
                  <a:cubicBezTo>
                    <a:pt x="1519" y="2190"/>
                    <a:pt x="1518" y="2195"/>
                    <a:pt x="1517" y="2200"/>
                  </a:cubicBezTo>
                  <a:cubicBezTo>
                    <a:pt x="1517" y="2201"/>
                    <a:pt x="1517" y="2201"/>
                    <a:pt x="1517" y="2202"/>
                  </a:cubicBezTo>
                  <a:cubicBezTo>
                    <a:pt x="1517" y="2203"/>
                    <a:pt x="1517" y="2203"/>
                    <a:pt x="1516" y="2204"/>
                  </a:cubicBezTo>
                  <a:cubicBezTo>
                    <a:pt x="1516" y="2205"/>
                    <a:pt x="1516" y="2205"/>
                    <a:pt x="1516" y="2206"/>
                  </a:cubicBezTo>
                  <a:cubicBezTo>
                    <a:pt x="1516" y="2207"/>
                    <a:pt x="1516" y="2207"/>
                    <a:pt x="1516" y="2208"/>
                  </a:cubicBezTo>
                  <a:cubicBezTo>
                    <a:pt x="1516" y="2209"/>
                    <a:pt x="1516" y="2210"/>
                    <a:pt x="1516" y="2211"/>
                  </a:cubicBezTo>
                  <a:cubicBezTo>
                    <a:pt x="1516" y="2213"/>
                    <a:pt x="1516" y="2214"/>
                    <a:pt x="1516" y="2215"/>
                  </a:cubicBezTo>
                  <a:cubicBezTo>
                    <a:pt x="1517" y="2220"/>
                    <a:pt x="1518" y="2224"/>
                    <a:pt x="1519" y="2227"/>
                  </a:cubicBezTo>
                  <a:cubicBezTo>
                    <a:pt x="1520" y="2231"/>
                    <a:pt x="1522" y="2234"/>
                    <a:pt x="1523" y="2236"/>
                  </a:cubicBezTo>
                  <a:cubicBezTo>
                    <a:pt x="1524" y="2238"/>
                    <a:pt x="1526" y="2240"/>
                    <a:pt x="1527" y="2241"/>
                  </a:cubicBezTo>
                  <a:cubicBezTo>
                    <a:pt x="1528" y="2242"/>
                    <a:pt x="1528" y="2242"/>
                    <a:pt x="1528" y="2242"/>
                  </a:cubicBezTo>
                  <a:cubicBezTo>
                    <a:pt x="1528" y="2242"/>
                    <a:pt x="1528" y="2242"/>
                    <a:pt x="1527" y="2241"/>
                  </a:cubicBezTo>
                  <a:cubicBezTo>
                    <a:pt x="1527" y="2240"/>
                    <a:pt x="1526" y="2239"/>
                    <a:pt x="1526" y="2238"/>
                  </a:cubicBezTo>
                  <a:cubicBezTo>
                    <a:pt x="1526" y="2238"/>
                    <a:pt x="1525" y="2237"/>
                    <a:pt x="1525" y="2237"/>
                  </a:cubicBezTo>
                  <a:cubicBezTo>
                    <a:pt x="1525" y="2236"/>
                    <a:pt x="1525" y="2236"/>
                    <a:pt x="1524" y="2235"/>
                  </a:cubicBezTo>
                  <a:cubicBezTo>
                    <a:pt x="1523" y="2233"/>
                    <a:pt x="1522" y="2230"/>
                    <a:pt x="1522" y="2227"/>
                  </a:cubicBezTo>
                  <a:cubicBezTo>
                    <a:pt x="1521" y="2223"/>
                    <a:pt x="1521" y="2219"/>
                    <a:pt x="1521" y="2215"/>
                  </a:cubicBezTo>
                  <a:cubicBezTo>
                    <a:pt x="1521" y="2213"/>
                    <a:pt x="1521" y="2211"/>
                    <a:pt x="1522" y="2208"/>
                  </a:cubicBezTo>
                  <a:cubicBezTo>
                    <a:pt x="1522" y="2208"/>
                    <a:pt x="1522" y="2207"/>
                    <a:pt x="1522" y="2207"/>
                  </a:cubicBezTo>
                  <a:cubicBezTo>
                    <a:pt x="1522" y="2206"/>
                    <a:pt x="1522" y="2205"/>
                    <a:pt x="1522" y="2205"/>
                  </a:cubicBezTo>
                  <a:cubicBezTo>
                    <a:pt x="1522" y="2204"/>
                    <a:pt x="1522" y="2204"/>
                    <a:pt x="1522" y="2203"/>
                  </a:cubicBezTo>
                  <a:cubicBezTo>
                    <a:pt x="1523" y="2202"/>
                    <a:pt x="1523" y="2202"/>
                    <a:pt x="1523" y="2201"/>
                  </a:cubicBezTo>
                  <a:cubicBezTo>
                    <a:pt x="1524" y="2196"/>
                    <a:pt x="1525" y="2191"/>
                    <a:pt x="1527" y="2186"/>
                  </a:cubicBezTo>
                  <a:cubicBezTo>
                    <a:pt x="1528" y="2184"/>
                    <a:pt x="1529" y="2181"/>
                    <a:pt x="1530" y="2178"/>
                  </a:cubicBezTo>
                  <a:cubicBezTo>
                    <a:pt x="1531" y="2175"/>
                    <a:pt x="1532" y="2173"/>
                    <a:pt x="1532" y="2170"/>
                  </a:cubicBezTo>
                  <a:cubicBezTo>
                    <a:pt x="1533" y="2168"/>
                    <a:pt x="1533" y="2167"/>
                    <a:pt x="1534" y="2165"/>
                  </a:cubicBezTo>
                  <a:cubicBezTo>
                    <a:pt x="1534" y="2163"/>
                    <a:pt x="1534" y="2163"/>
                    <a:pt x="1534" y="2163"/>
                  </a:cubicBezTo>
                  <a:cubicBezTo>
                    <a:pt x="1534" y="2163"/>
                    <a:pt x="1534" y="2163"/>
                    <a:pt x="1534" y="2163"/>
                  </a:cubicBezTo>
                  <a:cubicBezTo>
                    <a:pt x="1534" y="2162"/>
                    <a:pt x="1534" y="2162"/>
                    <a:pt x="1535" y="2162"/>
                  </a:cubicBezTo>
                  <a:cubicBezTo>
                    <a:pt x="1535" y="2161"/>
                    <a:pt x="1535" y="2161"/>
                    <a:pt x="1535" y="2161"/>
                  </a:cubicBezTo>
                  <a:cubicBezTo>
                    <a:pt x="1535" y="2160"/>
                    <a:pt x="1535" y="2158"/>
                    <a:pt x="1536" y="2157"/>
                  </a:cubicBezTo>
                  <a:cubicBezTo>
                    <a:pt x="1536" y="2155"/>
                    <a:pt x="1536" y="2153"/>
                    <a:pt x="1536" y="2152"/>
                  </a:cubicBezTo>
                  <a:cubicBezTo>
                    <a:pt x="1537" y="2149"/>
                    <a:pt x="1537" y="2146"/>
                    <a:pt x="1537" y="2143"/>
                  </a:cubicBezTo>
                  <a:cubicBezTo>
                    <a:pt x="1537" y="2141"/>
                    <a:pt x="1537" y="2140"/>
                    <a:pt x="1537" y="2138"/>
                  </a:cubicBezTo>
                  <a:cubicBezTo>
                    <a:pt x="1537" y="2136"/>
                    <a:pt x="1537" y="2136"/>
                    <a:pt x="1537" y="2136"/>
                  </a:cubicBezTo>
                  <a:cubicBezTo>
                    <a:pt x="1537" y="2135"/>
                    <a:pt x="1537" y="2134"/>
                    <a:pt x="1537" y="2134"/>
                  </a:cubicBezTo>
                  <a:cubicBezTo>
                    <a:pt x="1537" y="2132"/>
                    <a:pt x="1537" y="2131"/>
                    <a:pt x="1537" y="2129"/>
                  </a:cubicBezTo>
                  <a:cubicBezTo>
                    <a:pt x="1537" y="2128"/>
                    <a:pt x="1537" y="2126"/>
                    <a:pt x="1536" y="2125"/>
                  </a:cubicBezTo>
                  <a:cubicBezTo>
                    <a:pt x="1536" y="2122"/>
                    <a:pt x="1535" y="2119"/>
                    <a:pt x="1535" y="2116"/>
                  </a:cubicBezTo>
                  <a:cubicBezTo>
                    <a:pt x="1535" y="2115"/>
                    <a:pt x="1534" y="2113"/>
                    <a:pt x="1534" y="2112"/>
                  </a:cubicBezTo>
                  <a:cubicBezTo>
                    <a:pt x="1534" y="2111"/>
                    <a:pt x="1533" y="2109"/>
                    <a:pt x="1533" y="2108"/>
                  </a:cubicBezTo>
                  <a:cubicBezTo>
                    <a:pt x="1533" y="2107"/>
                    <a:pt x="1532" y="2106"/>
                    <a:pt x="1532" y="2104"/>
                  </a:cubicBezTo>
                  <a:cubicBezTo>
                    <a:pt x="1546" y="2125"/>
                    <a:pt x="1554" y="2147"/>
                    <a:pt x="1558" y="2173"/>
                  </a:cubicBezTo>
                  <a:cubicBezTo>
                    <a:pt x="1562" y="2193"/>
                    <a:pt x="1574" y="2211"/>
                    <a:pt x="1592" y="2222"/>
                  </a:cubicBezTo>
                  <a:cubicBezTo>
                    <a:pt x="1593" y="2222"/>
                    <a:pt x="1594" y="2223"/>
                    <a:pt x="1594" y="2223"/>
                  </a:cubicBezTo>
                  <a:cubicBezTo>
                    <a:pt x="1559" y="2181"/>
                    <a:pt x="1584" y="2137"/>
                    <a:pt x="1567" y="2113"/>
                  </a:cubicBezTo>
                  <a:cubicBezTo>
                    <a:pt x="1605" y="2125"/>
                    <a:pt x="1627" y="2145"/>
                    <a:pt x="1641" y="2169"/>
                  </a:cubicBezTo>
                  <a:cubicBezTo>
                    <a:pt x="1641" y="2169"/>
                    <a:pt x="1641" y="2170"/>
                    <a:pt x="1641" y="2170"/>
                  </a:cubicBezTo>
                  <a:cubicBezTo>
                    <a:pt x="1641" y="2173"/>
                    <a:pt x="1641" y="2176"/>
                    <a:pt x="1641" y="2179"/>
                  </a:cubicBezTo>
                  <a:cubicBezTo>
                    <a:pt x="1641" y="2182"/>
                    <a:pt x="1640" y="2185"/>
                    <a:pt x="1640" y="2189"/>
                  </a:cubicBezTo>
                  <a:cubicBezTo>
                    <a:pt x="1639" y="2190"/>
                    <a:pt x="1639" y="2191"/>
                    <a:pt x="1639" y="2191"/>
                  </a:cubicBezTo>
                  <a:cubicBezTo>
                    <a:pt x="1639" y="2192"/>
                    <a:pt x="1639" y="2193"/>
                    <a:pt x="1638" y="2194"/>
                  </a:cubicBezTo>
                  <a:cubicBezTo>
                    <a:pt x="1638" y="2195"/>
                    <a:pt x="1638" y="2196"/>
                    <a:pt x="1638" y="2197"/>
                  </a:cubicBezTo>
                  <a:cubicBezTo>
                    <a:pt x="1637" y="2198"/>
                    <a:pt x="1637" y="2198"/>
                    <a:pt x="1637" y="2198"/>
                  </a:cubicBezTo>
                  <a:cubicBezTo>
                    <a:pt x="1637" y="2199"/>
                    <a:pt x="1637" y="2199"/>
                    <a:pt x="1637" y="2199"/>
                  </a:cubicBezTo>
                  <a:cubicBezTo>
                    <a:pt x="1637" y="2199"/>
                    <a:pt x="1637" y="2199"/>
                    <a:pt x="1637" y="2199"/>
                  </a:cubicBezTo>
                  <a:cubicBezTo>
                    <a:pt x="1637" y="2201"/>
                    <a:pt x="1637" y="2201"/>
                    <a:pt x="1637" y="2201"/>
                  </a:cubicBezTo>
                  <a:cubicBezTo>
                    <a:pt x="1636" y="2202"/>
                    <a:pt x="1636" y="2202"/>
                    <a:pt x="1636" y="2202"/>
                  </a:cubicBezTo>
                  <a:cubicBezTo>
                    <a:pt x="1636" y="2203"/>
                    <a:pt x="1635" y="2204"/>
                    <a:pt x="1635" y="2205"/>
                  </a:cubicBezTo>
                  <a:cubicBezTo>
                    <a:pt x="1635" y="2206"/>
                    <a:pt x="1634" y="2208"/>
                    <a:pt x="1633" y="2210"/>
                  </a:cubicBezTo>
                  <a:cubicBezTo>
                    <a:pt x="1632" y="2213"/>
                    <a:pt x="1630" y="2217"/>
                    <a:pt x="1629" y="2220"/>
                  </a:cubicBezTo>
                  <a:cubicBezTo>
                    <a:pt x="1628" y="2222"/>
                    <a:pt x="1627" y="2224"/>
                    <a:pt x="1627" y="2226"/>
                  </a:cubicBezTo>
                  <a:cubicBezTo>
                    <a:pt x="1626" y="2228"/>
                    <a:pt x="1625" y="2229"/>
                    <a:pt x="1625" y="2231"/>
                  </a:cubicBezTo>
                  <a:cubicBezTo>
                    <a:pt x="1624" y="2232"/>
                    <a:pt x="1624" y="2233"/>
                    <a:pt x="1624" y="2234"/>
                  </a:cubicBezTo>
                  <a:cubicBezTo>
                    <a:pt x="1624" y="2235"/>
                    <a:pt x="1623" y="2236"/>
                    <a:pt x="1623" y="2237"/>
                  </a:cubicBezTo>
                  <a:cubicBezTo>
                    <a:pt x="1623" y="2238"/>
                    <a:pt x="1623" y="2238"/>
                    <a:pt x="1623" y="2239"/>
                  </a:cubicBezTo>
                  <a:cubicBezTo>
                    <a:pt x="1622" y="2240"/>
                    <a:pt x="1622" y="2241"/>
                    <a:pt x="1622" y="2242"/>
                  </a:cubicBezTo>
                  <a:cubicBezTo>
                    <a:pt x="1622" y="2245"/>
                    <a:pt x="1622" y="2249"/>
                    <a:pt x="1622" y="2252"/>
                  </a:cubicBezTo>
                  <a:cubicBezTo>
                    <a:pt x="1622" y="2255"/>
                    <a:pt x="1622" y="2258"/>
                    <a:pt x="1623" y="2260"/>
                  </a:cubicBezTo>
                  <a:cubicBezTo>
                    <a:pt x="1624" y="2263"/>
                    <a:pt x="1624" y="2265"/>
                    <a:pt x="1625" y="2266"/>
                  </a:cubicBezTo>
                  <a:cubicBezTo>
                    <a:pt x="1626" y="2267"/>
                    <a:pt x="1626" y="2268"/>
                    <a:pt x="1626" y="2268"/>
                  </a:cubicBezTo>
                  <a:cubicBezTo>
                    <a:pt x="1627" y="2269"/>
                    <a:pt x="1627" y="2269"/>
                    <a:pt x="1627" y="2270"/>
                  </a:cubicBezTo>
                  <a:cubicBezTo>
                    <a:pt x="1628" y="2270"/>
                    <a:pt x="1628" y="2271"/>
                    <a:pt x="1628" y="2271"/>
                  </a:cubicBezTo>
                  <a:cubicBezTo>
                    <a:pt x="1628" y="2271"/>
                    <a:pt x="1628" y="2270"/>
                    <a:pt x="1628" y="2269"/>
                  </a:cubicBezTo>
                  <a:cubicBezTo>
                    <a:pt x="1628" y="2269"/>
                    <a:pt x="1627" y="2268"/>
                    <a:pt x="1627" y="2268"/>
                  </a:cubicBezTo>
                  <a:cubicBezTo>
                    <a:pt x="1627" y="2267"/>
                    <a:pt x="1627" y="2266"/>
                    <a:pt x="1627" y="2266"/>
                  </a:cubicBezTo>
                  <a:cubicBezTo>
                    <a:pt x="1627" y="2265"/>
                    <a:pt x="1627" y="2265"/>
                    <a:pt x="1626" y="2264"/>
                  </a:cubicBezTo>
                  <a:cubicBezTo>
                    <a:pt x="1626" y="2264"/>
                    <a:pt x="1626" y="2263"/>
                    <a:pt x="1626" y="2263"/>
                  </a:cubicBezTo>
                  <a:cubicBezTo>
                    <a:pt x="1626" y="2262"/>
                    <a:pt x="1626" y="2261"/>
                    <a:pt x="1626" y="2260"/>
                  </a:cubicBezTo>
                  <a:cubicBezTo>
                    <a:pt x="1626" y="2257"/>
                    <a:pt x="1626" y="2255"/>
                    <a:pt x="1626" y="2252"/>
                  </a:cubicBezTo>
                  <a:cubicBezTo>
                    <a:pt x="1627" y="2249"/>
                    <a:pt x="1627" y="2246"/>
                    <a:pt x="1628" y="2243"/>
                  </a:cubicBezTo>
                  <a:cubicBezTo>
                    <a:pt x="1628" y="2242"/>
                    <a:pt x="1628" y="2242"/>
                    <a:pt x="1629" y="2241"/>
                  </a:cubicBezTo>
                  <a:cubicBezTo>
                    <a:pt x="1629" y="2240"/>
                    <a:pt x="1629" y="2239"/>
                    <a:pt x="1629" y="2239"/>
                  </a:cubicBezTo>
                  <a:cubicBezTo>
                    <a:pt x="1630" y="2238"/>
                    <a:pt x="1630" y="2237"/>
                    <a:pt x="1630" y="2236"/>
                  </a:cubicBezTo>
                  <a:cubicBezTo>
                    <a:pt x="1631" y="2235"/>
                    <a:pt x="1631" y="2234"/>
                    <a:pt x="1631" y="2234"/>
                  </a:cubicBezTo>
                  <a:cubicBezTo>
                    <a:pt x="1632" y="2232"/>
                    <a:pt x="1633" y="2230"/>
                    <a:pt x="1633" y="2229"/>
                  </a:cubicBezTo>
                  <a:cubicBezTo>
                    <a:pt x="1634" y="2227"/>
                    <a:pt x="1635" y="2226"/>
                    <a:pt x="1635" y="2224"/>
                  </a:cubicBezTo>
                  <a:cubicBezTo>
                    <a:pt x="1635" y="2225"/>
                    <a:pt x="1635" y="2225"/>
                    <a:pt x="1635" y="2226"/>
                  </a:cubicBezTo>
                  <a:cubicBezTo>
                    <a:pt x="1635" y="2228"/>
                    <a:pt x="1636" y="2230"/>
                    <a:pt x="1636" y="2231"/>
                  </a:cubicBezTo>
                  <a:cubicBezTo>
                    <a:pt x="1636" y="2232"/>
                    <a:pt x="1636" y="2233"/>
                    <a:pt x="1636" y="2234"/>
                  </a:cubicBezTo>
                  <a:cubicBezTo>
                    <a:pt x="1636" y="2235"/>
                    <a:pt x="1637" y="2236"/>
                    <a:pt x="1637" y="2237"/>
                  </a:cubicBezTo>
                  <a:cubicBezTo>
                    <a:pt x="1637" y="2238"/>
                    <a:pt x="1638" y="2240"/>
                    <a:pt x="1638" y="2241"/>
                  </a:cubicBezTo>
                  <a:cubicBezTo>
                    <a:pt x="1638" y="2242"/>
                    <a:pt x="1639" y="2243"/>
                    <a:pt x="1639" y="2243"/>
                  </a:cubicBezTo>
                  <a:cubicBezTo>
                    <a:pt x="1639" y="2244"/>
                    <a:pt x="1639" y="2245"/>
                    <a:pt x="1640" y="2245"/>
                  </a:cubicBezTo>
                  <a:cubicBezTo>
                    <a:pt x="1640" y="2246"/>
                    <a:pt x="1640" y="2247"/>
                    <a:pt x="1640" y="2247"/>
                  </a:cubicBezTo>
                  <a:cubicBezTo>
                    <a:pt x="1641" y="2248"/>
                    <a:pt x="1641" y="2248"/>
                    <a:pt x="1641" y="2249"/>
                  </a:cubicBezTo>
                  <a:cubicBezTo>
                    <a:pt x="1642" y="2250"/>
                    <a:pt x="1642" y="2251"/>
                    <a:pt x="1643" y="2251"/>
                  </a:cubicBezTo>
                  <a:cubicBezTo>
                    <a:pt x="1643" y="2252"/>
                    <a:pt x="1644" y="2252"/>
                    <a:pt x="1644" y="2253"/>
                  </a:cubicBezTo>
                  <a:cubicBezTo>
                    <a:pt x="1644" y="2253"/>
                    <a:pt x="1644" y="2253"/>
                    <a:pt x="1644" y="2253"/>
                  </a:cubicBezTo>
                  <a:cubicBezTo>
                    <a:pt x="1644" y="2253"/>
                    <a:pt x="1644" y="2253"/>
                    <a:pt x="1644" y="2253"/>
                  </a:cubicBezTo>
                  <a:cubicBezTo>
                    <a:pt x="1644" y="2252"/>
                    <a:pt x="1644" y="2252"/>
                    <a:pt x="1644" y="2251"/>
                  </a:cubicBezTo>
                  <a:cubicBezTo>
                    <a:pt x="1644" y="2250"/>
                    <a:pt x="1644" y="2249"/>
                    <a:pt x="1644" y="2248"/>
                  </a:cubicBezTo>
                  <a:cubicBezTo>
                    <a:pt x="1644" y="2247"/>
                    <a:pt x="1644" y="2246"/>
                    <a:pt x="1644" y="2244"/>
                  </a:cubicBezTo>
                  <a:cubicBezTo>
                    <a:pt x="1644" y="2242"/>
                    <a:pt x="1644" y="2239"/>
                    <a:pt x="1644" y="2236"/>
                  </a:cubicBezTo>
                  <a:cubicBezTo>
                    <a:pt x="1644" y="2235"/>
                    <a:pt x="1644" y="2234"/>
                    <a:pt x="1644" y="2233"/>
                  </a:cubicBezTo>
                  <a:cubicBezTo>
                    <a:pt x="1644" y="2232"/>
                    <a:pt x="1644" y="2232"/>
                    <a:pt x="1643" y="2231"/>
                  </a:cubicBezTo>
                  <a:cubicBezTo>
                    <a:pt x="1643" y="2229"/>
                    <a:pt x="1643" y="2227"/>
                    <a:pt x="1643" y="2226"/>
                  </a:cubicBezTo>
                  <a:cubicBezTo>
                    <a:pt x="1643" y="2224"/>
                    <a:pt x="1643" y="2222"/>
                    <a:pt x="1643" y="2221"/>
                  </a:cubicBezTo>
                  <a:cubicBezTo>
                    <a:pt x="1643" y="2220"/>
                    <a:pt x="1643" y="2219"/>
                    <a:pt x="1643" y="2218"/>
                  </a:cubicBezTo>
                  <a:cubicBezTo>
                    <a:pt x="1643" y="2217"/>
                    <a:pt x="1643" y="2217"/>
                    <a:pt x="1643" y="2216"/>
                  </a:cubicBezTo>
                  <a:cubicBezTo>
                    <a:pt x="1643" y="2214"/>
                    <a:pt x="1643" y="2213"/>
                    <a:pt x="1643" y="2211"/>
                  </a:cubicBezTo>
                  <a:cubicBezTo>
                    <a:pt x="1643" y="2210"/>
                    <a:pt x="1643" y="2208"/>
                    <a:pt x="1643" y="2207"/>
                  </a:cubicBezTo>
                  <a:cubicBezTo>
                    <a:pt x="1643" y="2207"/>
                    <a:pt x="1643" y="2206"/>
                    <a:pt x="1643" y="2206"/>
                  </a:cubicBezTo>
                  <a:cubicBezTo>
                    <a:pt x="1643" y="2205"/>
                    <a:pt x="1643" y="2205"/>
                    <a:pt x="1643" y="2204"/>
                  </a:cubicBezTo>
                  <a:cubicBezTo>
                    <a:pt x="1644" y="2203"/>
                    <a:pt x="1644" y="2203"/>
                    <a:pt x="1644" y="2203"/>
                  </a:cubicBezTo>
                  <a:cubicBezTo>
                    <a:pt x="1644" y="2201"/>
                    <a:pt x="1644" y="2201"/>
                    <a:pt x="1644" y="2201"/>
                  </a:cubicBezTo>
                  <a:cubicBezTo>
                    <a:pt x="1645" y="2199"/>
                    <a:pt x="1645" y="2198"/>
                    <a:pt x="1646" y="2196"/>
                  </a:cubicBezTo>
                  <a:cubicBezTo>
                    <a:pt x="1646" y="2195"/>
                    <a:pt x="1646" y="2194"/>
                    <a:pt x="1646" y="2193"/>
                  </a:cubicBezTo>
                  <a:cubicBezTo>
                    <a:pt x="1646" y="2192"/>
                    <a:pt x="1646" y="2191"/>
                    <a:pt x="1646" y="2190"/>
                  </a:cubicBezTo>
                  <a:cubicBezTo>
                    <a:pt x="1647" y="2187"/>
                    <a:pt x="1647" y="2184"/>
                    <a:pt x="1647" y="2181"/>
                  </a:cubicBezTo>
                  <a:cubicBezTo>
                    <a:pt x="1658" y="2208"/>
                    <a:pt x="1660" y="2238"/>
                    <a:pt x="1659" y="2267"/>
                  </a:cubicBezTo>
                  <a:cubicBezTo>
                    <a:pt x="1658" y="2268"/>
                    <a:pt x="1658" y="2269"/>
                    <a:pt x="1657" y="2270"/>
                  </a:cubicBezTo>
                  <a:cubicBezTo>
                    <a:pt x="1656" y="2272"/>
                    <a:pt x="1654" y="2274"/>
                    <a:pt x="1653" y="2275"/>
                  </a:cubicBezTo>
                  <a:cubicBezTo>
                    <a:pt x="1652" y="2276"/>
                    <a:pt x="1651" y="2277"/>
                    <a:pt x="1651" y="2278"/>
                  </a:cubicBezTo>
                  <a:cubicBezTo>
                    <a:pt x="1650" y="2279"/>
                    <a:pt x="1649" y="2279"/>
                    <a:pt x="1648" y="2280"/>
                  </a:cubicBezTo>
                  <a:cubicBezTo>
                    <a:pt x="1646" y="2282"/>
                    <a:pt x="1645" y="2283"/>
                    <a:pt x="1643" y="2285"/>
                  </a:cubicBezTo>
                  <a:cubicBezTo>
                    <a:pt x="1641" y="2286"/>
                    <a:pt x="1639" y="2288"/>
                    <a:pt x="1637" y="2289"/>
                  </a:cubicBezTo>
                  <a:cubicBezTo>
                    <a:pt x="1635" y="2291"/>
                    <a:pt x="1633" y="2292"/>
                    <a:pt x="1632" y="2294"/>
                  </a:cubicBezTo>
                  <a:cubicBezTo>
                    <a:pt x="1629" y="2296"/>
                    <a:pt x="1629" y="2296"/>
                    <a:pt x="1629" y="2296"/>
                  </a:cubicBezTo>
                  <a:cubicBezTo>
                    <a:pt x="1626" y="2298"/>
                    <a:pt x="1626" y="2298"/>
                    <a:pt x="1626" y="2298"/>
                  </a:cubicBezTo>
                  <a:cubicBezTo>
                    <a:pt x="1624" y="2300"/>
                    <a:pt x="1622" y="2302"/>
                    <a:pt x="1621" y="2303"/>
                  </a:cubicBezTo>
                  <a:cubicBezTo>
                    <a:pt x="1619" y="2305"/>
                    <a:pt x="1617" y="2307"/>
                    <a:pt x="1616" y="2309"/>
                  </a:cubicBezTo>
                  <a:cubicBezTo>
                    <a:pt x="1613" y="2311"/>
                    <a:pt x="1613" y="2311"/>
                    <a:pt x="1613" y="2311"/>
                  </a:cubicBezTo>
                  <a:cubicBezTo>
                    <a:pt x="1612" y="2312"/>
                    <a:pt x="1612" y="2313"/>
                    <a:pt x="1611" y="2314"/>
                  </a:cubicBezTo>
                  <a:cubicBezTo>
                    <a:pt x="1609" y="2316"/>
                    <a:pt x="1608" y="2318"/>
                    <a:pt x="1606" y="2320"/>
                  </a:cubicBezTo>
                  <a:cubicBezTo>
                    <a:pt x="1605" y="2322"/>
                    <a:pt x="1603" y="2324"/>
                    <a:pt x="1602" y="2326"/>
                  </a:cubicBezTo>
                  <a:cubicBezTo>
                    <a:pt x="1601" y="2328"/>
                    <a:pt x="1599" y="2330"/>
                    <a:pt x="1598" y="2332"/>
                  </a:cubicBezTo>
                  <a:cubicBezTo>
                    <a:pt x="1597" y="2334"/>
                    <a:pt x="1595" y="2336"/>
                    <a:pt x="1594" y="2338"/>
                  </a:cubicBezTo>
                  <a:cubicBezTo>
                    <a:pt x="1594" y="2339"/>
                    <a:pt x="1593" y="2340"/>
                    <a:pt x="1593" y="2341"/>
                  </a:cubicBezTo>
                  <a:cubicBezTo>
                    <a:pt x="1592" y="2343"/>
                    <a:pt x="1592" y="2343"/>
                    <a:pt x="1592" y="2343"/>
                  </a:cubicBezTo>
                  <a:cubicBezTo>
                    <a:pt x="1591" y="2345"/>
                    <a:pt x="1591" y="2345"/>
                    <a:pt x="1591" y="2345"/>
                  </a:cubicBezTo>
                  <a:cubicBezTo>
                    <a:pt x="1590" y="2346"/>
                    <a:pt x="1590" y="2347"/>
                    <a:pt x="1590" y="2348"/>
                  </a:cubicBezTo>
                  <a:cubicBezTo>
                    <a:pt x="1589" y="2349"/>
                    <a:pt x="1589" y="2350"/>
                    <a:pt x="1588" y="2351"/>
                  </a:cubicBezTo>
                  <a:cubicBezTo>
                    <a:pt x="1590" y="2350"/>
                    <a:pt x="1591" y="2348"/>
                    <a:pt x="1593" y="2346"/>
                  </a:cubicBezTo>
                  <a:cubicBezTo>
                    <a:pt x="1597" y="2340"/>
                    <a:pt x="1597" y="2340"/>
                    <a:pt x="1597" y="2340"/>
                  </a:cubicBezTo>
                  <a:cubicBezTo>
                    <a:pt x="1600" y="2337"/>
                    <a:pt x="1600" y="2337"/>
                    <a:pt x="1600" y="2337"/>
                  </a:cubicBezTo>
                  <a:cubicBezTo>
                    <a:pt x="1602" y="2335"/>
                    <a:pt x="1602" y="2335"/>
                    <a:pt x="1602" y="2335"/>
                  </a:cubicBezTo>
                  <a:cubicBezTo>
                    <a:pt x="1603" y="2334"/>
                    <a:pt x="1604" y="2333"/>
                    <a:pt x="1604" y="2332"/>
                  </a:cubicBezTo>
                  <a:cubicBezTo>
                    <a:pt x="1605" y="2331"/>
                    <a:pt x="1606" y="2330"/>
                    <a:pt x="1607" y="2329"/>
                  </a:cubicBezTo>
                  <a:cubicBezTo>
                    <a:pt x="1609" y="2327"/>
                    <a:pt x="1609" y="2327"/>
                    <a:pt x="1609" y="2327"/>
                  </a:cubicBezTo>
                  <a:cubicBezTo>
                    <a:pt x="1611" y="2324"/>
                    <a:pt x="1611" y="2324"/>
                    <a:pt x="1611" y="2324"/>
                  </a:cubicBezTo>
                  <a:cubicBezTo>
                    <a:pt x="1612" y="2323"/>
                    <a:pt x="1613" y="2322"/>
                    <a:pt x="1614" y="2322"/>
                  </a:cubicBezTo>
                  <a:cubicBezTo>
                    <a:pt x="1615" y="2321"/>
                    <a:pt x="1615" y="2320"/>
                    <a:pt x="1616" y="2319"/>
                  </a:cubicBezTo>
                  <a:cubicBezTo>
                    <a:pt x="1618" y="2317"/>
                    <a:pt x="1619" y="2316"/>
                    <a:pt x="1621" y="2314"/>
                  </a:cubicBezTo>
                  <a:cubicBezTo>
                    <a:pt x="1623" y="2312"/>
                    <a:pt x="1624" y="2311"/>
                    <a:pt x="1626" y="2309"/>
                  </a:cubicBezTo>
                  <a:cubicBezTo>
                    <a:pt x="1627" y="2308"/>
                    <a:pt x="1628" y="2307"/>
                    <a:pt x="1629" y="2307"/>
                  </a:cubicBezTo>
                  <a:cubicBezTo>
                    <a:pt x="1630" y="2306"/>
                    <a:pt x="1630" y="2305"/>
                    <a:pt x="1631" y="2304"/>
                  </a:cubicBezTo>
                  <a:cubicBezTo>
                    <a:pt x="1634" y="2302"/>
                    <a:pt x="1634" y="2302"/>
                    <a:pt x="1634" y="2302"/>
                  </a:cubicBezTo>
                  <a:cubicBezTo>
                    <a:pt x="1637" y="2299"/>
                    <a:pt x="1637" y="2299"/>
                    <a:pt x="1637" y="2299"/>
                  </a:cubicBezTo>
                  <a:cubicBezTo>
                    <a:pt x="1642" y="2295"/>
                    <a:pt x="1642" y="2295"/>
                    <a:pt x="1642" y="2295"/>
                  </a:cubicBezTo>
                  <a:cubicBezTo>
                    <a:pt x="1644" y="2293"/>
                    <a:pt x="1646" y="2291"/>
                    <a:pt x="1647" y="2290"/>
                  </a:cubicBezTo>
                  <a:cubicBezTo>
                    <a:pt x="1649" y="2288"/>
                    <a:pt x="1651" y="2286"/>
                    <a:pt x="1652" y="2284"/>
                  </a:cubicBezTo>
                  <a:cubicBezTo>
                    <a:pt x="1653" y="2283"/>
                    <a:pt x="1654" y="2282"/>
                    <a:pt x="1655" y="2281"/>
                  </a:cubicBezTo>
                  <a:cubicBezTo>
                    <a:pt x="1655" y="2281"/>
                    <a:pt x="1656" y="2280"/>
                    <a:pt x="1656" y="2280"/>
                  </a:cubicBezTo>
                  <a:cubicBezTo>
                    <a:pt x="1656" y="2279"/>
                    <a:pt x="1657" y="2279"/>
                    <a:pt x="1657" y="2278"/>
                  </a:cubicBezTo>
                  <a:cubicBezTo>
                    <a:pt x="1657" y="2278"/>
                    <a:pt x="1658" y="2277"/>
                    <a:pt x="1658" y="2276"/>
                  </a:cubicBezTo>
                  <a:cubicBezTo>
                    <a:pt x="1657" y="2286"/>
                    <a:pt x="1656" y="2296"/>
                    <a:pt x="1655" y="2305"/>
                  </a:cubicBezTo>
                  <a:cubicBezTo>
                    <a:pt x="1655" y="2305"/>
                    <a:pt x="1655" y="2305"/>
                    <a:pt x="1655" y="2305"/>
                  </a:cubicBezTo>
                  <a:cubicBezTo>
                    <a:pt x="1653" y="2310"/>
                    <a:pt x="1650" y="2315"/>
                    <a:pt x="1647" y="2321"/>
                  </a:cubicBezTo>
                  <a:cubicBezTo>
                    <a:pt x="1644" y="2326"/>
                    <a:pt x="1640" y="2332"/>
                    <a:pt x="1637" y="2338"/>
                  </a:cubicBezTo>
                  <a:cubicBezTo>
                    <a:pt x="1636" y="2338"/>
                    <a:pt x="1636" y="2339"/>
                    <a:pt x="1635" y="2340"/>
                  </a:cubicBezTo>
                  <a:cubicBezTo>
                    <a:pt x="1633" y="2341"/>
                    <a:pt x="1630" y="2343"/>
                    <a:pt x="1627" y="2345"/>
                  </a:cubicBezTo>
                  <a:cubicBezTo>
                    <a:pt x="1624" y="2347"/>
                    <a:pt x="1620" y="2350"/>
                    <a:pt x="1616" y="2353"/>
                  </a:cubicBezTo>
                  <a:cubicBezTo>
                    <a:pt x="1615" y="2354"/>
                    <a:pt x="1613" y="2355"/>
                    <a:pt x="1612" y="2355"/>
                  </a:cubicBezTo>
                  <a:cubicBezTo>
                    <a:pt x="1611" y="2356"/>
                    <a:pt x="1610" y="2357"/>
                    <a:pt x="1609" y="2358"/>
                  </a:cubicBezTo>
                  <a:cubicBezTo>
                    <a:pt x="1607" y="2360"/>
                    <a:pt x="1605" y="2361"/>
                    <a:pt x="1603" y="2363"/>
                  </a:cubicBezTo>
                  <a:cubicBezTo>
                    <a:pt x="1601" y="2365"/>
                    <a:pt x="1599" y="2367"/>
                    <a:pt x="1596" y="2369"/>
                  </a:cubicBezTo>
                  <a:cubicBezTo>
                    <a:pt x="1596" y="2369"/>
                    <a:pt x="1595" y="2370"/>
                    <a:pt x="1595" y="2370"/>
                  </a:cubicBezTo>
                  <a:cubicBezTo>
                    <a:pt x="1594" y="2370"/>
                    <a:pt x="1594" y="2371"/>
                    <a:pt x="1593" y="2371"/>
                  </a:cubicBezTo>
                  <a:cubicBezTo>
                    <a:pt x="1592" y="2372"/>
                    <a:pt x="1591" y="2373"/>
                    <a:pt x="1591" y="2374"/>
                  </a:cubicBezTo>
                  <a:cubicBezTo>
                    <a:pt x="1589" y="2376"/>
                    <a:pt x="1587" y="2378"/>
                    <a:pt x="1586" y="2380"/>
                  </a:cubicBezTo>
                  <a:cubicBezTo>
                    <a:pt x="1585" y="2382"/>
                    <a:pt x="1584" y="2383"/>
                    <a:pt x="1584" y="2384"/>
                  </a:cubicBezTo>
                  <a:cubicBezTo>
                    <a:pt x="1583" y="2384"/>
                    <a:pt x="1583" y="2385"/>
                    <a:pt x="1583" y="2385"/>
                  </a:cubicBezTo>
                  <a:cubicBezTo>
                    <a:pt x="1582" y="2386"/>
                    <a:pt x="1582" y="2386"/>
                    <a:pt x="1582" y="2387"/>
                  </a:cubicBezTo>
                  <a:cubicBezTo>
                    <a:pt x="1582" y="2388"/>
                    <a:pt x="1581" y="2389"/>
                    <a:pt x="1581" y="2390"/>
                  </a:cubicBezTo>
                  <a:cubicBezTo>
                    <a:pt x="1581" y="2390"/>
                    <a:pt x="1580" y="2391"/>
                    <a:pt x="1580" y="2391"/>
                  </a:cubicBezTo>
                  <a:cubicBezTo>
                    <a:pt x="1580" y="2391"/>
                    <a:pt x="1580" y="2392"/>
                    <a:pt x="1580" y="2392"/>
                  </a:cubicBezTo>
                  <a:cubicBezTo>
                    <a:pt x="1580" y="2393"/>
                    <a:pt x="1580" y="2394"/>
                    <a:pt x="1580" y="2395"/>
                  </a:cubicBezTo>
                  <a:cubicBezTo>
                    <a:pt x="1580" y="2395"/>
                    <a:pt x="1579" y="2396"/>
                    <a:pt x="1579" y="2396"/>
                  </a:cubicBezTo>
                  <a:cubicBezTo>
                    <a:pt x="1579" y="2396"/>
                    <a:pt x="1579" y="2397"/>
                    <a:pt x="1579" y="2397"/>
                  </a:cubicBezTo>
                  <a:cubicBezTo>
                    <a:pt x="1579" y="2398"/>
                    <a:pt x="1579" y="2398"/>
                    <a:pt x="1579" y="2399"/>
                  </a:cubicBezTo>
                  <a:cubicBezTo>
                    <a:pt x="1579" y="2399"/>
                    <a:pt x="1580" y="2400"/>
                    <a:pt x="1580" y="2400"/>
                  </a:cubicBezTo>
                  <a:cubicBezTo>
                    <a:pt x="1580" y="2401"/>
                    <a:pt x="1580" y="2401"/>
                    <a:pt x="1580" y="2401"/>
                  </a:cubicBezTo>
                  <a:cubicBezTo>
                    <a:pt x="1580" y="2401"/>
                    <a:pt x="1580" y="2401"/>
                    <a:pt x="1580" y="2400"/>
                  </a:cubicBezTo>
                  <a:cubicBezTo>
                    <a:pt x="1580" y="2400"/>
                    <a:pt x="1580" y="2399"/>
                    <a:pt x="1580" y="2399"/>
                  </a:cubicBezTo>
                  <a:cubicBezTo>
                    <a:pt x="1581" y="2398"/>
                    <a:pt x="1581" y="2398"/>
                    <a:pt x="1581" y="2397"/>
                  </a:cubicBezTo>
                  <a:cubicBezTo>
                    <a:pt x="1581" y="2397"/>
                    <a:pt x="1581" y="2397"/>
                    <a:pt x="1581" y="2396"/>
                  </a:cubicBezTo>
                  <a:cubicBezTo>
                    <a:pt x="1581" y="2396"/>
                    <a:pt x="1582" y="2396"/>
                    <a:pt x="1582" y="2395"/>
                  </a:cubicBezTo>
                  <a:cubicBezTo>
                    <a:pt x="1582" y="2395"/>
                    <a:pt x="1582" y="2395"/>
                    <a:pt x="1582" y="2395"/>
                  </a:cubicBezTo>
                  <a:cubicBezTo>
                    <a:pt x="1582" y="2394"/>
                    <a:pt x="1583" y="2394"/>
                    <a:pt x="1583" y="2393"/>
                  </a:cubicBezTo>
                  <a:cubicBezTo>
                    <a:pt x="1583" y="2393"/>
                    <a:pt x="1583" y="2393"/>
                    <a:pt x="1583" y="2392"/>
                  </a:cubicBezTo>
                  <a:cubicBezTo>
                    <a:pt x="1584" y="2392"/>
                    <a:pt x="1584" y="2392"/>
                    <a:pt x="1584" y="2391"/>
                  </a:cubicBezTo>
                  <a:cubicBezTo>
                    <a:pt x="1585" y="2391"/>
                    <a:pt x="1585" y="2390"/>
                    <a:pt x="1586" y="2389"/>
                  </a:cubicBezTo>
                  <a:cubicBezTo>
                    <a:pt x="1587" y="2387"/>
                    <a:pt x="1589" y="2386"/>
                    <a:pt x="1590" y="2384"/>
                  </a:cubicBezTo>
                  <a:cubicBezTo>
                    <a:pt x="1592" y="2383"/>
                    <a:pt x="1594" y="2381"/>
                    <a:pt x="1595" y="2379"/>
                  </a:cubicBezTo>
                  <a:cubicBezTo>
                    <a:pt x="1596" y="2379"/>
                    <a:pt x="1597" y="2378"/>
                    <a:pt x="1598" y="2377"/>
                  </a:cubicBezTo>
                  <a:cubicBezTo>
                    <a:pt x="1599" y="2376"/>
                    <a:pt x="1600" y="2375"/>
                    <a:pt x="1601" y="2374"/>
                  </a:cubicBezTo>
                  <a:cubicBezTo>
                    <a:pt x="1604" y="2373"/>
                    <a:pt x="1606" y="2371"/>
                    <a:pt x="1608" y="2369"/>
                  </a:cubicBezTo>
                  <a:cubicBezTo>
                    <a:pt x="1610" y="2367"/>
                    <a:pt x="1612" y="2366"/>
                    <a:pt x="1614" y="2364"/>
                  </a:cubicBezTo>
                  <a:cubicBezTo>
                    <a:pt x="1615" y="2363"/>
                    <a:pt x="1616" y="2362"/>
                    <a:pt x="1617" y="2361"/>
                  </a:cubicBezTo>
                  <a:cubicBezTo>
                    <a:pt x="1618" y="2360"/>
                    <a:pt x="1619" y="2359"/>
                    <a:pt x="1620" y="2358"/>
                  </a:cubicBezTo>
                  <a:cubicBezTo>
                    <a:pt x="1624" y="2355"/>
                    <a:pt x="1627" y="2351"/>
                    <a:pt x="1630" y="2348"/>
                  </a:cubicBezTo>
                  <a:cubicBezTo>
                    <a:pt x="1630" y="2348"/>
                    <a:pt x="1630" y="2348"/>
                    <a:pt x="1630" y="2348"/>
                  </a:cubicBezTo>
                  <a:cubicBezTo>
                    <a:pt x="1629" y="2351"/>
                    <a:pt x="1627" y="2353"/>
                    <a:pt x="1626" y="2356"/>
                  </a:cubicBezTo>
                  <a:cubicBezTo>
                    <a:pt x="1625" y="2357"/>
                    <a:pt x="1624" y="2359"/>
                    <a:pt x="1624" y="2361"/>
                  </a:cubicBezTo>
                  <a:cubicBezTo>
                    <a:pt x="1623" y="2361"/>
                    <a:pt x="1623" y="2362"/>
                    <a:pt x="1622" y="2363"/>
                  </a:cubicBezTo>
                  <a:cubicBezTo>
                    <a:pt x="1622" y="2364"/>
                    <a:pt x="1622" y="2364"/>
                    <a:pt x="1622" y="2364"/>
                  </a:cubicBezTo>
                  <a:cubicBezTo>
                    <a:pt x="1621" y="2365"/>
                    <a:pt x="1621" y="2365"/>
                    <a:pt x="1621" y="2365"/>
                  </a:cubicBezTo>
                  <a:cubicBezTo>
                    <a:pt x="1621" y="2365"/>
                    <a:pt x="1621" y="2365"/>
                    <a:pt x="1621" y="2365"/>
                  </a:cubicBezTo>
                  <a:cubicBezTo>
                    <a:pt x="1621" y="2366"/>
                    <a:pt x="1621" y="2366"/>
                    <a:pt x="1621" y="2366"/>
                  </a:cubicBezTo>
                  <a:cubicBezTo>
                    <a:pt x="1620" y="2367"/>
                    <a:pt x="1620" y="2369"/>
                    <a:pt x="1619" y="2370"/>
                  </a:cubicBezTo>
                  <a:cubicBezTo>
                    <a:pt x="1618" y="2371"/>
                    <a:pt x="1618" y="2372"/>
                    <a:pt x="1618" y="2373"/>
                  </a:cubicBezTo>
                  <a:cubicBezTo>
                    <a:pt x="1617" y="2376"/>
                    <a:pt x="1617" y="2376"/>
                    <a:pt x="1617" y="2376"/>
                  </a:cubicBezTo>
                  <a:cubicBezTo>
                    <a:pt x="1616" y="2377"/>
                    <a:pt x="1615" y="2379"/>
                    <a:pt x="1615" y="2381"/>
                  </a:cubicBezTo>
                  <a:cubicBezTo>
                    <a:pt x="1614" y="2383"/>
                    <a:pt x="1613" y="2384"/>
                    <a:pt x="1613" y="2386"/>
                  </a:cubicBezTo>
                  <a:cubicBezTo>
                    <a:pt x="1612" y="2388"/>
                    <a:pt x="1612" y="2390"/>
                    <a:pt x="1611" y="2391"/>
                  </a:cubicBezTo>
                  <a:cubicBezTo>
                    <a:pt x="1611" y="2392"/>
                    <a:pt x="1611" y="2393"/>
                    <a:pt x="1610" y="2394"/>
                  </a:cubicBezTo>
                  <a:cubicBezTo>
                    <a:pt x="1610" y="2395"/>
                    <a:pt x="1610" y="2396"/>
                    <a:pt x="1610" y="2397"/>
                  </a:cubicBezTo>
                  <a:cubicBezTo>
                    <a:pt x="1609" y="2399"/>
                    <a:pt x="1609" y="2400"/>
                    <a:pt x="1609" y="2402"/>
                  </a:cubicBezTo>
                  <a:cubicBezTo>
                    <a:pt x="1608" y="2404"/>
                    <a:pt x="1608" y="2406"/>
                    <a:pt x="1608" y="2407"/>
                  </a:cubicBezTo>
                  <a:cubicBezTo>
                    <a:pt x="1607" y="2409"/>
                    <a:pt x="1607" y="2411"/>
                    <a:pt x="1607" y="2413"/>
                  </a:cubicBezTo>
                  <a:cubicBezTo>
                    <a:pt x="1606" y="2414"/>
                    <a:pt x="1606" y="2416"/>
                    <a:pt x="1606" y="2418"/>
                  </a:cubicBezTo>
                  <a:cubicBezTo>
                    <a:pt x="1606" y="2420"/>
                    <a:pt x="1606" y="2421"/>
                    <a:pt x="1606" y="2423"/>
                  </a:cubicBezTo>
                  <a:cubicBezTo>
                    <a:pt x="1605" y="2425"/>
                    <a:pt x="1605" y="2426"/>
                    <a:pt x="1605" y="2428"/>
                  </a:cubicBezTo>
                  <a:cubicBezTo>
                    <a:pt x="1605" y="2430"/>
                    <a:pt x="1605" y="2431"/>
                    <a:pt x="1605" y="2433"/>
                  </a:cubicBezTo>
                  <a:cubicBezTo>
                    <a:pt x="1605" y="2435"/>
                    <a:pt x="1605" y="2436"/>
                    <a:pt x="1605" y="2438"/>
                  </a:cubicBezTo>
                  <a:cubicBezTo>
                    <a:pt x="1605" y="2441"/>
                    <a:pt x="1605" y="2444"/>
                    <a:pt x="1605" y="2447"/>
                  </a:cubicBezTo>
                  <a:cubicBezTo>
                    <a:pt x="1606" y="2448"/>
                    <a:pt x="1606" y="2450"/>
                    <a:pt x="1606" y="2451"/>
                  </a:cubicBezTo>
                  <a:cubicBezTo>
                    <a:pt x="1606" y="2453"/>
                    <a:pt x="1606" y="2454"/>
                    <a:pt x="1606" y="2456"/>
                  </a:cubicBezTo>
                  <a:cubicBezTo>
                    <a:pt x="1606" y="2457"/>
                    <a:pt x="1607" y="2458"/>
                    <a:pt x="1607" y="2460"/>
                  </a:cubicBezTo>
                  <a:cubicBezTo>
                    <a:pt x="1607" y="2461"/>
                    <a:pt x="1607" y="2462"/>
                    <a:pt x="1607" y="2463"/>
                  </a:cubicBezTo>
                  <a:cubicBezTo>
                    <a:pt x="1608" y="2466"/>
                    <a:pt x="1608" y="2468"/>
                    <a:pt x="1609" y="2470"/>
                  </a:cubicBezTo>
                  <a:cubicBezTo>
                    <a:pt x="1609" y="2473"/>
                    <a:pt x="1610" y="2475"/>
                    <a:pt x="1610" y="2476"/>
                  </a:cubicBezTo>
                  <a:cubicBezTo>
                    <a:pt x="1611" y="2478"/>
                    <a:pt x="1611" y="2480"/>
                    <a:pt x="1612" y="2482"/>
                  </a:cubicBezTo>
                  <a:cubicBezTo>
                    <a:pt x="1612" y="2482"/>
                    <a:pt x="1612" y="2483"/>
                    <a:pt x="1613" y="2484"/>
                  </a:cubicBezTo>
                  <a:cubicBezTo>
                    <a:pt x="1613" y="2484"/>
                    <a:pt x="1613" y="2485"/>
                    <a:pt x="1613" y="2486"/>
                  </a:cubicBezTo>
                  <a:cubicBezTo>
                    <a:pt x="1614" y="2487"/>
                    <a:pt x="1614" y="2488"/>
                    <a:pt x="1614" y="2489"/>
                  </a:cubicBezTo>
                  <a:cubicBezTo>
                    <a:pt x="1615" y="2490"/>
                    <a:pt x="1615" y="2491"/>
                    <a:pt x="1615" y="2491"/>
                  </a:cubicBezTo>
                  <a:cubicBezTo>
                    <a:pt x="1615" y="2491"/>
                    <a:pt x="1615" y="2490"/>
                    <a:pt x="1615" y="2488"/>
                  </a:cubicBezTo>
                  <a:cubicBezTo>
                    <a:pt x="1615" y="2488"/>
                    <a:pt x="1614" y="2487"/>
                    <a:pt x="1614" y="2485"/>
                  </a:cubicBezTo>
                  <a:cubicBezTo>
                    <a:pt x="1614" y="2485"/>
                    <a:pt x="1614" y="2484"/>
                    <a:pt x="1614" y="2483"/>
                  </a:cubicBezTo>
                  <a:cubicBezTo>
                    <a:pt x="1614" y="2483"/>
                    <a:pt x="1614" y="2482"/>
                    <a:pt x="1613" y="2481"/>
                  </a:cubicBezTo>
                  <a:cubicBezTo>
                    <a:pt x="1613" y="2480"/>
                    <a:pt x="1613" y="2478"/>
                    <a:pt x="1613" y="2476"/>
                  </a:cubicBezTo>
                  <a:cubicBezTo>
                    <a:pt x="1612" y="2474"/>
                    <a:pt x="1612" y="2472"/>
                    <a:pt x="1612" y="2470"/>
                  </a:cubicBezTo>
                  <a:cubicBezTo>
                    <a:pt x="1612" y="2468"/>
                    <a:pt x="1611" y="2465"/>
                    <a:pt x="1611" y="2463"/>
                  </a:cubicBezTo>
                  <a:cubicBezTo>
                    <a:pt x="1611" y="2462"/>
                    <a:pt x="1611" y="2460"/>
                    <a:pt x="1611" y="2459"/>
                  </a:cubicBezTo>
                  <a:cubicBezTo>
                    <a:pt x="1611" y="2458"/>
                    <a:pt x="1611" y="2457"/>
                    <a:pt x="1611" y="2455"/>
                  </a:cubicBezTo>
                  <a:cubicBezTo>
                    <a:pt x="1611" y="2454"/>
                    <a:pt x="1611" y="2452"/>
                    <a:pt x="1611" y="2451"/>
                  </a:cubicBezTo>
                  <a:cubicBezTo>
                    <a:pt x="1611" y="2450"/>
                    <a:pt x="1611" y="2448"/>
                    <a:pt x="1611" y="2447"/>
                  </a:cubicBezTo>
                  <a:cubicBezTo>
                    <a:pt x="1611" y="2444"/>
                    <a:pt x="1611" y="2441"/>
                    <a:pt x="1611" y="2438"/>
                  </a:cubicBezTo>
                  <a:cubicBezTo>
                    <a:pt x="1611" y="2436"/>
                    <a:pt x="1611" y="2435"/>
                    <a:pt x="1611" y="2433"/>
                  </a:cubicBezTo>
                  <a:cubicBezTo>
                    <a:pt x="1611" y="2432"/>
                    <a:pt x="1612" y="2430"/>
                    <a:pt x="1612" y="2428"/>
                  </a:cubicBezTo>
                  <a:cubicBezTo>
                    <a:pt x="1612" y="2427"/>
                    <a:pt x="1612" y="2425"/>
                    <a:pt x="1612" y="2424"/>
                  </a:cubicBezTo>
                  <a:cubicBezTo>
                    <a:pt x="1613" y="2422"/>
                    <a:pt x="1613" y="2420"/>
                    <a:pt x="1613" y="2419"/>
                  </a:cubicBezTo>
                  <a:cubicBezTo>
                    <a:pt x="1613" y="2417"/>
                    <a:pt x="1614" y="2415"/>
                    <a:pt x="1614" y="2414"/>
                  </a:cubicBezTo>
                  <a:cubicBezTo>
                    <a:pt x="1614" y="2412"/>
                    <a:pt x="1615" y="2410"/>
                    <a:pt x="1615" y="2409"/>
                  </a:cubicBezTo>
                  <a:cubicBezTo>
                    <a:pt x="1615" y="2405"/>
                    <a:pt x="1616" y="2402"/>
                    <a:pt x="1617" y="2399"/>
                  </a:cubicBezTo>
                  <a:cubicBezTo>
                    <a:pt x="1617" y="2398"/>
                    <a:pt x="1618" y="2398"/>
                    <a:pt x="1618" y="2397"/>
                  </a:cubicBezTo>
                  <a:cubicBezTo>
                    <a:pt x="1618" y="2397"/>
                    <a:pt x="1618" y="2397"/>
                    <a:pt x="1618" y="2397"/>
                  </a:cubicBezTo>
                  <a:cubicBezTo>
                    <a:pt x="1618" y="2398"/>
                    <a:pt x="1618" y="2400"/>
                    <a:pt x="1619" y="2401"/>
                  </a:cubicBezTo>
                  <a:cubicBezTo>
                    <a:pt x="1619" y="2402"/>
                    <a:pt x="1619" y="2403"/>
                    <a:pt x="1619" y="2404"/>
                  </a:cubicBezTo>
                  <a:cubicBezTo>
                    <a:pt x="1619" y="2404"/>
                    <a:pt x="1620" y="2405"/>
                    <a:pt x="1620" y="2406"/>
                  </a:cubicBezTo>
                  <a:cubicBezTo>
                    <a:pt x="1620" y="2408"/>
                    <a:pt x="1621" y="2410"/>
                    <a:pt x="1621" y="2412"/>
                  </a:cubicBezTo>
                  <a:cubicBezTo>
                    <a:pt x="1622" y="2414"/>
                    <a:pt x="1622" y="2416"/>
                    <a:pt x="1623" y="2419"/>
                  </a:cubicBezTo>
                  <a:cubicBezTo>
                    <a:pt x="1623" y="2421"/>
                    <a:pt x="1623" y="2423"/>
                    <a:pt x="1624" y="2426"/>
                  </a:cubicBezTo>
                  <a:cubicBezTo>
                    <a:pt x="1624" y="2428"/>
                    <a:pt x="1625" y="2430"/>
                    <a:pt x="1625" y="2433"/>
                  </a:cubicBezTo>
                  <a:cubicBezTo>
                    <a:pt x="1626" y="2435"/>
                    <a:pt x="1626" y="2437"/>
                    <a:pt x="1627" y="2440"/>
                  </a:cubicBezTo>
                  <a:cubicBezTo>
                    <a:pt x="1627" y="2442"/>
                    <a:pt x="1628" y="2445"/>
                    <a:pt x="1628" y="2447"/>
                  </a:cubicBezTo>
                  <a:cubicBezTo>
                    <a:pt x="1628" y="2448"/>
                    <a:pt x="1628" y="2449"/>
                    <a:pt x="1628" y="2450"/>
                  </a:cubicBezTo>
                  <a:cubicBezTo>
                    <a:pt x="1629" y="2451"/>
                    <a:pt x="1629" y="2452"/>
                    <a:pt x="1629" y="2453"/>
                  </a:cubicBezTo>
                  <a:cubicBezTo>
                    <a:pt x="1629" y="2455"/>
                    <a:pt x="1630" y="2457"/>
                    <a:pt x="1630" y="2459"/>
                  </a:cubicBezTo>
                  <a:cubicBezTo>
                    <a:pt x="1630" y="2461"/>
                    <a:pt x="1630" y="2463"/>
                    <a:pt x="1631" y="2464"/>
                  </a:cubicBezTo>
                  <a:cubicBezTo>
                    <a:pt x="1631" y="2466"/>
                    <a:pt x="1631" y="2467"/>
                    <a:pt x="1631" y="2468"/>
                  </a:cubicBezTo>
                  <a:cubicBezTo>
                    <a:pt x="1632" y="2469"/>
                    <a:pt x="1632" y="2470"/>
                    <a:pt x="1632" y="2471"/>
                  </a:cubicBezTo>
                  <a:cubicBezTo>
                    <a:pt x="1632" y="2471"/>
                    <a:pt x="1632" y="2472"/>
                    <a:pt x="1632" y="2472"/>
                  </a:cubicBezTo>
                  <a:cubicBezTo>
                    <a:pt x="1632" y="2472"/>
                    <a:pt x="1632" y="2471"/>
                    <a:pt x="1632" y="2471"/>
                  </a:cubicBezTo>
                  <a:cubicBezTo>
                    <a:pt x="1632" y="2470"/>
                    <a:pt x="1633" y="2469"/>
                    <a:pt x="1633" y="2468"/>
                  </a:cubicBezTo>
                  <a:cubicBezTo>
                    <a:pt x="1633" y="2467"/>
                    <a:pt x="1633" y="2466"/>
                    <a:pt x="1634" y="2464"/>
                  </a:cubicBezTo>
                  <a:cubicBezTo>
                    <a:pt x="1634" y="2464"/>
                    <a:pt x="1634" y="2463"/>
                    <a:pt x="1634" y="2462"/>
                  </a:cubicBezTo>
                  <a:cubicBezTo>
                    <a:pt x="1634" y="2461"/>
                    <a:pt x="1634" y="2460"/>
                    <a:pt x="1634" y="2459"/>
                  </a:cubicBezTo>
                  <a:cubicBezTo>
                    <a:pt x="1635" y="2458"/>
                    <a:pt x="1635" y="2457"/>
                    <a:pt x="1635" y="2456"/>
                  </a:cubicBezTo>
                  <a:cubicBezTo>
                    <a:pt x="1635" y="2455"/>
                    <a:pt x="1635" y="2454"/>
                    <a:pt x="1635" y="2453"/>
                  </a:cubicBezTo>
                  <a:cubicBezTo>
                    <a:pt x="1635" y="2452"/>
                    <a:pt x="1635" y="2451"/>
                    <a:pt x="1635" y="2450"/>
                  </a:cubicBezTo>
                  <a:cubicBezTo>
                    <a:pt x="1635" y="2448"/>
                    <a:pt x="1635" y="2447"/>
                    <a:pt x="1635" y="2446"/>
                  </a:cubicBezTo>
                  <a:cubicBezTo>
                    <a:pt x="1635" y="2445"/>
                    <a:pt x="1635" y="2444"/>
                    <a:pt x="1635" y="2442"/>
                  </a:cubicBezTo>
                  <a:cubicBezTo>
                    <a:pt x="1635" y="2441"/>
                    <a:pt x="1634" y="2440"/>
                    <a:pt x="1634" y="2439"/>
                  </a:cubicBezTo>
                  <a:cubicBezTo>
                    <a:pt x="1634" y="2436"/>
                    <a:pt x="1634" y="2434"/>
                    <a:pt x="1633" y="2431"/>
                  </a:cubicBezTo>
                  <a:cubicBezTo>
                    <a:pt x="1633" y="2429"/>
                    <a:pt x="1632" y="2426"/>
                    <a:pt x="1631" y="2424"/>
                  </a:cubicBezTo>
                  <a:cubicBezTo>
                    <a:pt x="1631" y="2423"/>
                    <a:pt x="1631" y="2421"/>
                    <a:pt x="1630" y="2420"/>
                  </a:cubicBezTo>
                  <a:cubicBezTo>
                    <a:pt x="1630" y="2419"/>
                    <a:pt x="1630" y="2418"/>
                    <a:pt x="1629" y="2417"/>
                  </a:cubicBezTo>
                  <a:cubicBezTo>
                    <a:pt x="1629" y="2416"/>
                    <a:pt x="1628" y="2414"/>
                    <a:pt x="1628" y="2413"/>
                  </a:cubicBezTo>
                  <a:cubicBezTo>
                    <a:pt x="1628" y="2412"/>
                    <a:pt x="1627" y="2411"/>
                    <a:pt x="1627" y="2410"/>
                  </a:cubicBezTo>
                  <a:cubicBezTo>
                    <a:pt x="1626" y="2409"/>
                    <a:pt x="1626" y="2408"/>
                    <a:pt x="1625" y="2407"/>
                  </a:cubicBezTo>
                  <a:cubicBezTo>
                    <a:pt x="1625" y="2406"/>
                    <a:pt x="1624" y="2406"/>
                    <a:pt x="1624" y="2405"/>
                  </a:cubicBezTo>
                  <a:cubicBezTo>
                    <a:pt x="1624" y="2404"/>
                    <a:pt x="1623" y="2403"/>
                    <a:pt x="1623" y="2402"/>
                  </a:cubicBezTo>
                  <a:cubicBezTo>
                    <a:pt x="1622" y="2401"/>
                    <a:pt x="1622" y="2401"/>
                    <a:pt x="1621" y="2400"/>
                  </a:cubicBezTo>
                  <a:cubicBezTo>
                    <a:pt x="1621" y="2399"/>
                    <a:pt x="1620" y="2398"/>
                    <a:pt x="1619" y="2397"/>
                  </a:cubicBezTo>
                  <a:cubicBezTo>
                    <a:pt x="1619" y="2396"/>
                    <a:pt x="1618" y="2396"/>
                    <a:pt x="1618" y="2395"/>
                  </a:cubicBezTo>
                  <a:cubicBezTo>
                    <a:pt x="1618" y="2395"/>
                    <a:pt x="1619" y="2394"/>
                    <a:pt x="1619" y="2394"/>
                  </a:cubicBezTo>
                  <a:cubicBezTo>
                    <a:pt x="1619" y="2392"/>
                    <a:pt x="1620" y="2390"/>
                    <a:pt x="1620" y="2389"/>
                  </a:cubicBezTo>
                  <a:cubicBezTo>
                    <a:pt x="1621" y="2387"/>
                    <a:pt x="1621" y="2385"/>
                    <a:pt x="1622" y="2384"/>
                  </a:cubicBezTo>
                  <a:cubicBezTo>
                    <a:pt x="1623" y="2382"/>
                    <a:pt x="1623" y="2380"/>
                    <a:pt x="1624" y="2379"/>
                  </a:cubicBezTo>
                  <a:cubicBezTo>
                    <a:pt x="1625" y="2376"/>
                    <a:pt x="1625" y="2376"/>
                    <a:pt x="1625" y="2376"/>
                  </a:cubicBezTo>
                  <a:cubicBezTo>
                    <a:pt x="1625" y="2375"/>
                    <a:pt x="1626" y="2375"/>
                    <a:pt x="1626" y="2374"/>
                  </a:cubicBezTo>
                  <a:cubicBezTo>
                    <a:pt x="1627" y="2372"/>
                    <a:pt x="1627" y="2370"/>
                    <a:pt x="1628" y="2369"/>
                  </a:cubicBezTo>
                  <a:cubicBezTo>
                    <a:pt x="1628" y="2368"/>
                    <a:pt x="1628" y="2368"/>
                    <a:pt x="1628" y="2368"/>
                  </a:cubicBezTo>
                  <a:cubicBezTo>
                    <a:pt x="1628" y="2368"/>
                    <a:pt x="1628" y="2368"/>
                    <a:pt x="1628" y="2368"/>
                  </a:cubicBezTo>
                  <a:cubicBezTo>
                    <a:pt x="1628" y="2368"/>
                    <a:pt x="1628" y="2368"/>
                    <a:pt x="1628" y="2368"/>
                  </a:cubicBezTo>
                  <a:cubicBezTo>
                    <a:pt x="1628" y="2368"/>
                    <a:pt x="1628" y="2368"/>
                    <a:pt x="1628" y="2368"/>
                  </a:cubicBezTo>
                  <a:cubicBezTo>
                    <a:pt x="1629" y="2368"/>
                    <a:pt x="1629" y="2368"/>
                    <a:pt x="1629" y="2368"/>
                  </a:cubicBezTo>
                  <a:cubicBezTo>
                    <a:pt x="1629" y="2366"/>
                    <a:pt x="1629" y="2366"/>
                    <a:pt x="1629" y="2366"/>
                  </a:cubicBezTo>
                  <a:cubicBezTo>
                    <a:pt x="1630" y="2366"/>
                    <a:pt x="1630" y="2365"/>
                    <a:pt x="1630" y="2364"/>
                  </a:cubicBezTo>
                  <a:cubicBezTo>
                    <a:pt x="1631" y="2362"/>
                    <a:pt x="1632" y="2361"/>
                    <a:pt x="1633" y="2359"/>
                  </a:cubicBezTo>
                  <a:cubicBezTo>
                    <a:pt x="1634" y="2356"/>
                    <a:pt x="1636" y="2353"/>
                    <a:pt x="1638" y="2350"/>
                  </a:cubicBezTo>
                  <a:cubicBezTo>
                    <a:pt x="1640" y="2347"/>
                    <a:pt x="1641" y="2344"/>
                    <a:pt x="1643" y="2341"/>
                  </a:cubicBezTo>
                  <a:cubicBezTo>
                    <a:pt x="1646" y="2335"/>
                    <a:pt x="1649" y="2329"/>
                    <a:pt x="1652" y="2324"/>
                  </a:cubicBezTo>
                  <a:cubicBezTo>
                    <a:pt x="1652" y="2324"/>
                    <a:pt x="1652" y="2324"/>
                    <a:pt x="1652" y="2323"/>
                  </a:cubicBezTo>
                  <a:cubicBezTo>
                    <a:pt x="1652" y="2327"/>
                    <a:pt x="1651" y="2330"/>
                    <a:pt x="1650" y="2334"/>
                  </a:cubicBezTo>
                  <a:cubicBezTo>
                    <a:pt x="1649" y="2341"/>
                    <a:pt x="1648" y="2349"/>
                    <a:pt x="1647" y="2357"/>
                  </a:cubicBezTo>
                  <a:cubicBezTo>
                    <a:pt x="1646" y="2361"/>
                    <a:pt x="1646" y="2365"/>
                    <a:pt x="1646" y="2369"/>
                  </a:cubicBezTo>
                  <a:cubicBezTo>
                    <a:pt x="1645" y="2371"/>
                    <a:pt x="1645" y="2373"/>
                    <a:pt x="1645" y="2375"/>
                  </a:cubicBezTo>
                  <a:cubicBezTo>
                    <a:pt x="1645" y="2377"/>
                    <a:pt x="1645" y="2379"/>
                    <a:pt x="1645" y="2381"/>
                  </a:cubicBezTo>
                  <a:cubicBezTo>
                    <a:pt x="1644" y="2390"/>
                    <a:pt x="1644" y="2398"/>
                    <a:pt x="1643" y="2407"/>
                  </a:cubicBezTo>
                  <a:cubicBezTo>
                    <a:pt x="1643" y="2415"/>
                    <a:pt x="1644" y="2424"/>
                    <a:pt x="1644" y="2432"/>
                  </a:cubicBezTo>
                  <a:cubicBezTo>
                    <a:pt x="1644" y="2434"/>
                    <a:pt x="1644" y="2436"/>
                    <a:pt x="1645" y="2438"/>
                  </a:cubicBezTo>
                  <a:cubicBezTo>
                    <a:pt x="1645" y="2439"/>
                    <a:pt x="1645" y="2440"/>
                    <a:pt x="1645" y="2442"/>
                  </a:cubicBezTo>
                  <a:cubicBezTo>
                    <a:pt x="1645" y="2443"/>
                    <a:pt x="1645" y="2444"/>
                    <a:pt x="1645" y="2445"/>
                  </a:cubicBezTo>
                  <a:cubicBezTo>
                    <a:pt x="1645" y="2447"/>
                    <a:pt x="1646" y="2449"/>
                    <a:pt x="1646" y="2451"/>
                  </a:cubicBezTo>
                  <a:cubicBezTo>
                    <a:pt x="1646" y="2453"/>
                    <a:pt x="1646" y="2455"/>
                    <a:pt x="1646" y="2457"/>
                  </a:cubicBezTo>
                  <a:cubicBezTo>
                    <a:pt x="1648" y="2465"/>
                    <a:pt x="1649" y="2472"/>
                    <a:pt x="1651" y="2479"/>
                  </a:cubicBezTo>
                  <a:cubicBezTo>
                    <a:pt x="1652" y="2487"/>
                    <a:pt x="1654" y="2493"/>
                    <a:pt x="1656" y="2500"/>
                  </a:cubicBezTo>
                  <a:cubicBezTo>
                    <a:pt x="1657" y="2503"/>
                    <a:pt x="1658" y="2506"/>
                    <a:pt x="1658" y="2508"/>
                  </a:cubicBezTo>
                  <a:cubicBezTo>
                    <a:pt x="1659" y="2511"/>
                    <a:pt x="1660" y="2514"/>
                    <a:pt x="1661" y="2516"/>
                  </a:cubicBezTo>
                  <a:cubicBezTo>
                    <a:pt x="1662" y="2518"/>
                    <a:pt x="1663" y="2521"/>
                    <a:pt x="1664" y="2523"/>
                  </a:cubicBezTo>
                  <a:cubicBezTo>
                    <a:pt x="1665" y="2525"/>
                    <a:pt x="1666" y="2527"/>
                    <a:pt x="1666" y="2528"/>
                  </a:cubicBezTo>
                  <a:cubicBezTo>
                    <a:pt x="1668" y="2532"/>
                    <a:pt x="1669" y="2534"/>
                    <a:pt x="1670" y="2536"/>
                  </a:cubicBezTo>
                  <a:cubicBezTo>
                    <a:pt x="1671" y="2538"/>
                    <a:pt x="1672" y="2539"/>
                    <a:pt x="1672" y="2539"/>
                  </a:cubicBezTo>
                  <a:cubicBezTo>
                    <a:pt x="1672" y="2539"/>
                    <a:pt x="1671" y="2538"/>
                    <a:pt x="1671" y="2536"/>
                  </a:cubicBezTo>
                  <a:cubicBezTo>
                    <a:pt x="1670" y="2534"/>
                    <a:pt x="1669" y="2531"/>
                    <a:pt x="1668" y="2528"/>
                  </a:cubicBezTo>
                  <a:cubicBezTo>
                    <a:pt x="1667" y="2526"/>
                    <a:pt x="1667" y="2524"/>
                    <a:pt x="1666" y="2522"/>
                  </a:cubicBezTo>
                  <a:cubicBezTo>
                    <a:pt x="1666" y="2520"/>
                    <a:pt x="1665" y="2518"/>
                    <a:pt x="1664" y="2515"/>
                  </a:cubicBezTo>
                  <a:cubicBezTo>
                    <a:pt x="1664" y="2513"/>
                    <a:pt x="1663" y="2510"/>
                    <a:pt x="1662" y="2507"/>
                  </a:cubicBezTo>
                  <a:cubicBezTo>
                    <a:pt x="1662" y="2504"/>
                    <a:pt x="1661" y="2501"/>
                    <a:pt x="1660" y="2498"/>
                  </a:cubicBezTo>
                  <a:cubicBezTo>
                    <a:pt x="1659" y="2492"/>
                    <a:pt x="1657" y="2486"/>
                    <a:pt x="1656" y="2478"/>
                  </a:cubicBezTo>
                  <a:cubicBezTo>
                    <a:pt x="1655" y="2471"/>
                    <a:pt x="1654" y="2464"/>
                    <a:pt x="1653" y="2456"/>
                  </a:cubicBezTo>
                  <a:cubicBezTo>
                    <a:pt x="1653" y="2448"/>
                    <a:pt x="1652" y="2440"/>
                    <a:pt x="1652" y="2432"/>
                  </a:cubicBezTo>
                  <a:cubicBezTo>
                    <a:pt x="1651" y="2423"/>
                    <a:pt x="1651" y="2415"/>
                    <a:pt x="1651" y="2407"/>
                  </a:cubicBezTo>
                  <a:cubicBezTo>
                    <a:pt x="1651" y="2398"/>
                    <a:pt x="1652" y="2390"/>
                    <a:pt x="1652" y="2382"/>
                  </a:cubicBezTo>
                  <a:cubicBezTo>
                    <a:pt x="1653" y="2373"/>
                    <a:pt x="1653" y="2365"/>
                    <a:pt x="1654" y="2357"/>
                  </a:cubicBezTo>
                  <a:cubicBezTo>
                    <a:pt x="1655" y="2350"/>
                    <a:pt x="1655" y="2342"/>
                    <a:pt x="1656" y="2335"/>
                  </a:cubicBezTo>
                  <a:cubicBezTo>
                    <a:pt x="1656" y="2333"/>
                    <a:pt x="1657" y="2331"/>
                    <a:pt x="1657" y="2328"/>
                  </a:cubicBezTo>
                  <a:cubicBezTo>
                    <a:pt x="1662" y="2309"/>
                    <a:pt x="1671" y="2290"/>
                    <a:pt x="1683" y="2277"/>
                  </a:cubicBezTo>
                  <a:cubicBezTo>
                    <a:pt x="1705" y="2304"/>
                    <a:pt x="1719" y="2331"/>
                    <a:pt x="1729" y="2361"/>
                  </a:cubicBezTo>
                  <a:cubicBezTo>
                    <a:pt x="1729" y="2361"/>
                    <a:pt x="1729" y="2361"/>
                    <a:pt x="1729" y="2361"/>
                  </a:cubicBezTo>
                  <a:cubicBezTo>
                    <a:pt x="1729" y="2364"/>
                    <a:pt x="1728" y="2367"/>
                    <a:pt x="1727" y="2370"/>
                  </a:cubicBezTo>
                  <a:cubicBezTo>
                    <a:pt x="1726" y="2373"/>
                    <a:pt x="1725" y="2376"/>
                    <a:pt x="1723" y="2379"/>
                  </a:cubicBezTo>
                  <a:cubicBezTo>
                    <a:pt x="1723" y="2380"/>
                    <a:pt x="1723" y="2380"/>
                    <a:pt x="1723" y="2381"/>
                  </a:cubicBezTo>
                  <a:cubicBezTo>
                    <a:pt x="1723" y="2381"/>
                    <a:pt x="1722" y="2381"/>
                    <a:pt x="1722" y="2382"/>
                  </a:cubicBezTo>
                  <a:cubicBezTo>
                    <a:pt x="1722" y="2383"/>
                    <a:pt x="1721" y="2383"/>
                    <a:pt x="1721" y="2384"/>
                  </a:cubicBezTo>
                  <a:cubicBezTo>
                    <a:pt x="1720" y="2385"/>
                    <a:pt x="1720" y="2386"/>
                    <a:pt x="1719" y="2387"/>
                  </a:cubicBezTo>
                  <a:cubicBezTo>
                    <a:pt x="1719" y="2388"/>
                    <a:pt x="1718" y="2389"/>
                    <a:pt x="1718" y="2389"/>
                  </a:cubicBezTo>
                  <a:cubicBezTo>
                    <a:pt x="1717" y="2391"/>
                    <a:pt x="1716" y="2393"/>
                    <a:pt x="1715" y="2395"/>
                  </a:cubicBezTo>
                  <a:cubicBezTo>
                    <a:pt x="1713" y="2397"/>
                    <a:pt x="1712" y="2398"/>
                    <a:pt x="1711" y="2400"/>
                  </a:cubicBezTo>
                  <a:cubicBezTo>
                    <a:pt x="1709" y="2404"/>
                    <a:pt x="1706" y="2407"/>
                    <a:pt x="1704" y="2411"/>
                  </a:cubicBezTo>
                  <a:cubicBezTo>
                    <a:pt x="1701" y="2415"/>
                    <a:pt x="1699" y="2419"/>
                    <a:pt x="1697" y="2422"/>
                  </a:cubicBezTo>
                  <a:cubicBezTo>
                    <a:pt x="1696" y="2424"/>
                    <a:pt x="1696" y="2424"/>
                    <a:pt x="1696" y="2424"/>
                  </a:cubicBezTo>
                  <a:cubicBezTo>
                    <a:pt x="1696" y="2425"/>
                    <a:pt x="1696" y="2425"/>
                    <a:pt x="1696" y="2425"/>
                  </a:cubicBezTo>
                  <a:cubicBezTo>
                    <a:pt x="1695" y="2425"/>
                    <a:pt x="1695" y="2425"/>
                    <a:pt x="1695" y="2425"/>
                  </a:cubicBezTo>
                  <a:cubicBezTo>
                    <a:pt x="1695" y="2426"/>
                    <a:pt x="1694" y="2427"/>
                    <a:pt x="1694" y="2428"/>
                  </a:cubicBezTo>
                  <a:cubicBezTo>
                    <a:pt x="1693" y="2429"/>
                    <a:pt x="1693" y="2430"/>
                    <a:pt x="1692" y="2431"/>
                  </a:cubicBezTo>
                  <a:cubicBezTo>
                    <a:pt x="1692" y="2432"/>
                    <a:pt x="1691" y="2433"/>
                    <a:pt x="1691" y="2434"/>
                  </a:cubicBezTo>
                  <a:cubicBezTo>
                    <a:pt x="1689" y="2438"/>
                    <a:pt x="1688" y="2442"/>
                    <a:pt x="1687" y="2446"/>
                  </a:cubicBezTo>
                  <a:cubicBezTo>
                    <a:pt x="1687" y="2448"/>
                    <a:pt x="1686" y="2450"/>
                    <a:pt x="1686" y="2452"/>
                  </a:cubicBezTo>
                  <a:cubicBezTo>
                    <a:pt x="1686" y="2453"/>
                    <a:pt x="1685" y="2455"/>
                    <a:pt x="1685" y="2457"/>
                  </a:cubicBezTo>
                  <a:cubicBezTo>
                    <a:pt x="1685" y="2459"/>
                    <a:pt x="1685" y="2460"/>
                    <a:pt x="1685" y="2462"/>
                  </a:cubicBezTo>
                  <a:cubicBezTo>
                    <a:pt x="1685" y="2463"/>
                    <a:pt x="1685" y="2463"/>
                    <a:pt x="1685" y="2464"/>
                  </a:cubicBezTo>
                  <a:cubicBezTo>
                    <a:pt x="1685" y="2465"/>
                    <a:pt x="1685" y="2465"/>
                    <a:pt x="1685" y="2466"/>
                  </a:cubicBezTo>
                  <a:cubicBezTo>
                    <a:pt x="1685" y="2469"/>
                    <a:pt x="1686" y="2471"/>
                    <a:pt x="1686" y="2473"/>
                  </a:cubicBezTo>
                  <a:cubicBezTo>
                    <a:pt x="1687" y="2474"/>
                    <a:pt x="1687" y="2475"/>
                    <a:pt x="1687" y="2476"/>
                  </a:cubicBezTo>
                  <a:cubicBezTo>
                    <a:pt x="1687" y="2476"/>
                    <a:pt x="1687" y="2477"/>
                    <a:pt x="1688" y="2478"/>
                  </a:cubicBezTo>
                  <a:cubicBezTo>
                    <a:pt x="1688" y="2479"/>
                    <a:pt x="1688" y="2479"/>
                    <a:pt x="1688" y="2479"/>
                  </a:cubicBezTo>
                  <a:cubicBezTo>
                    <a:pt x="1688" y="2479"/>
                    <a:pt x="1688" y="2479"/>
                    <a:pt x="1688" y="2477"/>
                  </a:cubicBezTo>
                  <a:cubicBezTo>
                    <a:pt x="1688" y="2477"/>
                    <a:pt x="1688" y="2476"/>
                    <a:pt x="1688" y="2476"/>
                  </a:cubicBezTo>
                  <a:cubicBezTo>
                    <a:pt x="1688" y="2475"/>
                    <a:pt x="1688" y="2474"/>
                    <a:pt x="1688" y="2473"/>
                  </a:cubicBezTo>
                  <a:cubicBezTo>
                    <a:pt x="1688" y="2471"/>
                    <a:pt x="1688" y="2469"/>
                    <a:pt x="1688" y="2466"/>
                  </a:cubicBezTo>
                  <a:cubicBezTo>
                    <a:pt x="1688" y="2465"/>
                    <a:pt x="1688" y="2464"/>
                    <a:pt x="1689" y="2462"/>
                  </a:cubicBezTo>
                  <a:cubicBezTo>
                    <a:pt x="1689" y="2461"/>
                    <a:pt x="1689" y="2459"/>
                    <a:pt x="1690" y="2458"/>
                  </a:cubicBezTo>
                  <a:cubicBezTo>
                    <a:pt x="1690" y="2454"/>
                    <a:pt x="1691" y="2451"/>
                    <a:pt x="1693" y="2448"/>
                  </a:cubicBezTo>
                  <a:cubicBezTo>
                    <a:pt x="1694" y="2444"/>
                    <a:pt x="1696" y="2441"/>
                    <a:pt x="1697" y="2437"/>
                  </a:cubicBezTo>
                  <a:cubicBezTo>
                    <a:pt x="1698" y="2436"/>
                    <a:pt x="1698" y="2435"/>
                    <a:pt x="1699" y="2434"/>
                  </a:cubicBezTo>
                  <a:cubicBezTo>
                    <a:pt x="1699" y="2434"/>
                    <a:pt x="1700" y="2433"/>
                    <a:pt x="1700" y="2432"/>
                  </a:cubicBezTo>
                  <a:cubicBezTo>
                    <a:pt x="1701" y="2431"/>
                    <a:pt x="1701" y="2430"/>
                    <a:pt x="1702" y="2429"/>
                  </a:cubicBezTo>
                  <a:cubicBezTo>
                    <a:pt x="1702" y="2428"/>
                    <a:pt x="1702" y="2428"/>
                    <a:pt x="1702" y="2428"/>
                  </a:cubicBezTo>
                  <a:cubicBezTo>
                    <a:pt x="1703" y="2428"/>
                    <a:pt x="1703" y="2428"/>
                    <a:pt x="1703" y="2428"/>
                  </a:cubicBezTo>
                  <a:cubicBezTo>
                    <a:pt x="1703" y="2426"/>
                    <a:pt x="1703" y="2426"/>
                    <a:pt x="1703" y="2426"/>
                  </a:cubicBezTo>
                  <a:cubicBezTo>
                    <a:pt x="1706" y="2423"/>
                    <a:pt x="1708" y="2419"/>
                    <a:pt x="1710" y="2415"/>
                  </a:cubicBezTo>
                  <a:cubicBezTo>
                    <a:pt x="1713" y="2412"/>
                    <a:pt x="1715" y="2408"/>
                    <a:pt x="1718" y="2404"/>
                  </a:cubicBezTo>
                  <a:cubicBezTo>
                    <a:pt x="1719" y="2402"/>
                    <a:pt x="1720" y="2400"/>
                    <a:pt x="1721" y="2399"/>
                  </a:cubicBezTo>
                  <a:cubicBezTo>
                    <a:pt x="1721" y="2398"/>
                    <a:pt x="1722" y="2397"/>
                    <a:pt x="1722" y="2396"/>
                  </a:cubicBezTo>
                  <a:cubicBezTo>
                    <a:pt x="1723" y="2395"/>
                    <a:pt x="1723" y="2394"/>
                    <a:pt x="1724" y="2393"/>
                  </a:cubicBezTo>
                  <a:cubicBezTo>
                    <a:pt x="1725" y="2391"/>
                    <a:pt x="1726" y="2389"/>
                    <a:pt x="1727" y="2387"/>
                  </a:cubicBezTo>
                  <a:cubicBezTo>
                    <a:pt x="1727" y="2386"/>
                    <a:pt x="1727" y="2385"/>
                    <a:pt x="1728" y="2384"/>
                  </a:cubicBezTo>
                  <a:cubicBezTo>
                    <a:pt x="1728" y="2384"/>
                    <a:pt x="1728" y="2383"/>
                    <a:pt x="1728" y="2383"/>
                  </a:cubicBezTo>
                  <a:cubicBezTo>
                    <a:pt x="1729" y="2383"/>
                    <a:pt x="1729" y="2382"/>
                    <a:pt x="1729" y="2382"/>
                  </a:cubicBezTo>
                  <a:cubicBezTo>
                    <a:pt x="1730" y="2378"/>
                    <a:pt x="1731" y="2374"/>
                    <a:pt x="1732" y="2371"/>
                  </a:cubicBezTo>
                  <a:cubicBezTo>
                    <a:pt x="1732" y="2370"/>
                    <a:pt x="1732" y="2369"/>
                    <a:pt x="1732" y="2368"/>
                  </a:cubicBezTo>
                  <a:cubicBezTo>
                    <a:pt x="1734" y="2372"/>
                    <a:pt x="1735" y="2376"/>
                    <a:pt x="1736" y="2380"/>
                  </a:cubicBezTo>
                  <a:cubicBezTo>
                    <a:pt x="1736" y="2381"/>
                    <a:pt x="1736" y="2382"/>
                    <a:pt x="1736" y="2383"/>
                  </a:cubicBezTo>
                  <a:cubicBezTo>
                    <a:pt x="1736" y="2388"/>
                    <a:pt x="1736" y="2392"/>
                    <a:pt x="1735" y="2397"/>
                  </a:cubicBezTo>
                  <a:cubicBezTo>
                    <a:pt x="1735" y="2399"/>
                    <a:pt x="1734" y="2402"/>
                    <a:pt x="1734" y="2404"/>
                  </a:cubicBezTo>
                  <a:cubicBezTo>
                    <a:pt x="1734" y="2405"/>
                    <a:pt x="1733" y="2406"/>
                    <a:pt x="1733" y="2408"/>
                  </a:cubicBezTo>
                  <a:cubicBezTo>
                    <a:pt x="1733" y="2409"/>
                    <a:pt x="1732" y="2410"/>
                    <a:pt x="1732" y="2411"/>
                  </a:cubicBezTo>
                  <a:cubicBezTo>
                    <a:pt x="1731" y="2414"/>
                    <a:pt x="1731" y="2416"/>
                    <a:pt x="1730" y="2419"/>
                  </a:cubicBezTo>
                  <a:cubicBezTo>
                    <a:pt x="1729" y="2421"/>
                    <a:pt x="1728" y="2424"/>
                    <a:pt x="1727" y="2427"/>
                  </a:cubicBezTo>
                  <a:cubicBezTo>
                    <a:pt x="1725" y="2432"/>
                    <a:pt x="1723" y="2437"/>
                    <a:pt x="1721" y="2443"/>
                  </a:cubicBezTo>
                  <a:cubicBezTo>
                    <a:pt x="1721" y="2445"/>
                    <a:pt x="1720" y="2448"/>
                    <a:pt x="1719" y="2451"/>
                  </a:cubicBezTo>
                  <a:cubicBezTo>
                    <a:pt x="1718" y="2453"/>
                    <a:pt x="1718" y="2453"/>
                    <a:pt x="1718" y="2453"/>
                  </a:cubicBezTo>
                  <a:cubicBezTo>
                    <a:pt x="1718" y="2455"/>
                    <a:pt x="1718" y="2455"/>
                    <a:pt x="1718" y="2455"/>
                  </a:cubicBezTo>
                  <a:cubicBezTo>
                    <a:pt x="1717" y="2456"/>
                    <a:pt x="1717" y="2458"/>
                    <a:pt x="1717" y="2459"/>
                  </a:cubicBezTo>
                  <a:cubicBezTo>
                    <a:pt x="1715" y="2465"/>
                    <a:pt x="1714" y="2470"/>
                    <a:pt x="1713" y="2476"/>
                  </a:cubicBezTo>
                  <a:cubicBezTo>
                    <a:pt x="1713" y="2481"/>
                    <a:pt x="1712" y="2486"/>
                    <a:pt x="1712" y="2491"/>
                  </a:cubicBezTo>
                  <a:cubicBezTo>
                    <a:pt x="1712" y="2494"/>
                    <a:pt x="1712" y="2496"/>
                    <a:pt x="1712" y="2498"/>
                  </a:cubicBezTo>
                  <a:cubicBezTo>
                    <a:pt x="1712" y="2501"/>
                    <a:pt x="1712" y="2503"/>
                    <a:pt x="1712" y="2505"/>
                  </a:cubicBezTo>
                  <a:cubicBezTo>
                    <a:pt x="1712" y="2510"/>
                    <a:pt x="1713" y="2513"/>
                    <a:pt x="1714" y="2517"/>
                  </a:cubicBezTo>
                  <a:cubicBezTo>
                    <a:pt x="1715" y="2520"/>
                    <a:pt x="1717" y="2523"/>
                    <a:pt x="1718" y="2525"/>
                  </a:cubicBezTo>
                  <a:cubicBezTo>
                    <a:pt x="1719" y="2526"/>
                    <a:pt x="1719" y="2526"/>
                    <a:pt x="1719" y="2527"/>
                  </a:cubicBezTo>
                  <a:cubicBezTo>
                    <a:pt x="1720" y="2527"/>
                    <a:pt x="1720" y="2528"/>
                    <a:pt x="1720" y="2528"/>
                  </a:cubicBezTo>
                  <a:cubicBezTo>
                    <a:pt x="1721" y="2529"/>
                    <a:pt x="1721" y="2529"/>
                    <a:pt x="1722" y="2530"/>
                  </a:cubicBezTo>
                  <a:cubicBezTo>
                    <a:pt x="1723" y="2531"/>
                    <a:pt x="1723" y="2531"/>
                    <a:pt x="1723" y="2531"/>
                  </a:cubicBezTo>
                  <a:cubicBezTo>
                    <a:pt x="1723" y="2531"/>
                    <a:pt x="1723" y="2531"/>
                    <a:pt x="1722" y="2530"/>
                  </a:cubicBezTo>
                  <a:cubicBezTo>
                    <a:pt x="1722" y="2529"/>
                    <a:pt x="1721" y="2528"/>
                    <a:pt x="1721" y="2528"/>
                  </a:cubicBezTo>
                  <a:cubicBezTo>
                    <a:pt x="1721" y="2527"/>
                    <a:pt x="1721" y="2527"/>
                    <a:pt x="1720" y="2526"/>
                  </a:cubicBezTo>
                  <a:cubicBezTo>
                    <a:pt x="1720" y="2526"/>
                    <a:pt x="1720" y="2525"/>
                    <a:pt x="1720" y="2525"/>
                  </a:cubicBezTo>
                  <a:cubicBezTo>
                    <a:pt x="1719" y="2522"/>
                    <a:pt x="1718" y="2520"/>
                    <a:pt x="1717" y="2516"/>
                  </a:cubicBezTo>
                  <a:cubicBezTo>
                    <a:pt x="1717" y="2513"/>
                    <a:pt x="1717" y="2509"/>
                    <a:pt x="1717" y="2505"/>
                  </a:cubicBezTo>
                  <a:cubicBezTo>
                    <a:pt x="1717" y="2503"/>
                    <a:pt x="1717" y="2501"/>
                    <a:pt x="1717" y="2499"/>
                  </a:cubicBezTo>
                  <a:cubicBezTo>
                    <a:pt x="1717" y="2496"/>
                    <a:pt x="1717" y="2494"/>
                    <a:pt x="1718" y="2492"/>
                  </a:cubicBezTo>
                  <a:cubicBezTo>
                    <a:pt x="1718" y="2487"/>
                    <a:pt x="1719" y="2482"/>
                    <a:pt x="1720" y="2477"/>
                  </a:cubicBezTo>
                  <a:cubicBezTo>
                    <a:pt x="1721" y="2474"/>
                    <a:pt x="1721" y="2472"/>
                    <a:pt x="1722" y="2469"/>
                  </a:cubicBezTo>
                  <a:cubicBezTo>
                    <a:pt x="1723" y="2466"/>
                    <a:pt x="1723" y="2464"/>
                    <a:pt x="1724" y="2461"/>
                  </a:cubicBezTo>
                  <a:cubicBezTo>
                    <a:pt x="1724" y="2460"/>
                    <a:pt x="1725" y="2458"/>
                    <a:pt x="1725" y="2457"/>
                  </a:cubicBezTo>
                  <a:cubicBezTo>
                    <a:pt x="1725" y="2456"/>
                    <a:pt x="1726" y="2454"/>
                    <a:pt x="1726" y="2453"/>
                  </a:cubicBezTo>
                  <a:cubicBezTo>
                    <a:pt x="1727" y="2450"/>
                    <a:pt x="1728" y="2448"/>
                    <a:pt x="1729" y="2445"/>
                  </a:cubicBezTo>
                  <a:cubicBezTo>
                    <a:pt x="1731" y="2440"/>
                    <a:pt x="1733" y="2435"/>
                    <a:pt x="1734" y="2429"/>
                  </a:cubicBezTo>
                  <a:cubicBezTo>
                    <a:pt x="1735" y="2426"/>
                    <a:pt x="1736" y="2424"/>
                    <a:pt x="1737" y="2421"/>
                  </a:cubicBezTo>
                  <a:cubicBezTo>
                    <a:pt x="1738" y="2418"/>
                    <a:pt x="1738" y="2416"/>
                    <a:pt x="1739" y="2413"/>
                  </a:cubicBezTo>
                  <a:cubicBezTo>
                    <a:pt x="1739" y="2412"/>
                    <a:pt x="1739" y="2410"/>
                    <a:pt x="1740" y="2409"/>
                  </a:cubicBezTo>
                  <a:cubicBezTo>
                    <a:pt x="1740" y="2408"/>
                    <a:pt x="1740" y="2406"/>
                    <a:pt x="1740" y="2405"/>
                  </a:cubicBezTo>
                  <a:cubicBezTo>
                    <a:pt x="1741" y="2402"/>
                    <a:pt x="1741" y="2400"/>
                    <a:pt x="1741" y="2397"/>
                  </a:cubicBezTo>
                  <a:cubicBezTo>
                    <a:pt x="1741" y="2397"/>
                    <a:pt x="1741" y="2396"/>
                    <a:pt x="1741" y="2396"/>
                  </a:cubicBezTo>
                  <a:cubicBezTo>
                    <a:pt x="1747" y="2417"/>
                    <a:pt x="1753" y="2439"/>
                    <a:pt x="1759" y="2464"/>
                  </a:cubicBezTo>
                  <a:cubicBezTo>
                    <a:pt x="1759" y="2467"/>
                    <a:pt x="1759" y="2470"/>
                    <a:pt x="1759" y="2474"/>
                  </a:cubicBezTo>
                  <a:cubicBezTo>
                    <a:pt x="1759" y="2481"/>
                    <a:pt x="1759" y="2488"/>
                    <a:pt x="1758" y="2495"/>
                  </a:cubicBezTo>
                  <a:cubicBezTo>
                    <a:pt x="1758" y="2503"/>
                    <a:pt x="1757" y="2510"/>
                    <a:pt x="1756" y="2517"/>
                  </a:cubicBezTo>
                  <a:cubicBezTo>
                    <a:pt x="1755" y="2525"/>
                    <a:pt x="1754" y="2532"/>
                    <a:pt x="1752" y="2539"/>
                  </a:cubicBezTo>
                  <a:cubicBezTo>
                    <a:pt x="1750" y="2546"/>
                    <a:pt x="1748" y="2553"/>
                    <a:pt x="1746" y="2560"/>
                  </a:cubicBezTo>
                  <a:cubicBezTo>
                    <a:pt x="1744" y="2567"/>
                    <a:pt x="1742" y="2573"/>
                    <a:pt x="1740" y="2579"/>
                  </a:cubicBezTo>
                  <a:cubicBezTo>
                    <a:pt x="1737" y="2585"/>
                    <a:pt x="1735" y="2591"/>
                    <a:pt x="1733" y="2596"/>
                  </a:cubicBezTo>
                  <a:cubicBezTo>
                    <a:pt x="1732" y="2598"/>
                    <a:pt x="1730" y="2601"/>
                    <a:pt x="1729" y="2603"/>
                  </a:cubicBezTo>
                  <a:cubicBezTo>
                    <a:pt x="1728" y="2605"/>
                    <a:pt x="1727" y="2608"/>
                    <a:pt x="1726" y="2610"/>
                  </a:cubicBezTo>
                  <a:cubicBezTo>
                    <a:pt x="1725" y="2612"/>
                    <a:pt x="1724" y="2614"/>
                    <a:pt x="1723" y="2615"/>
                  </a:cubicBezTo>
                  <a:cubicBezTo>
                    <a:pt x="1722" y="2617"/>
                    <a:pt x="1721" y="2619"/>
                    <a:pt x="1720" y="2620"/>
                  </a:cubicBezTo>
                  <a:cubicBezTo>
                    <a:pt x="1719" y="2623"/>
                    <a:pt x="1717" y="2625"/>
                    <a:pt x="1716" y="2627"/>
                  </a:cubicBezTo>
                  <a:cubicBezTo>
                    <a:pt x="1715" y="2628"/>
                    <a:pt x="1715" y="2629"/>
                    <a:pt x="1715" y="2629"/>
                  </a:cubicBezTo>
                  <a:cubicBezTo>
                    <a:pt x="1715" y="2629"/>
                    <a:pt x="1715" y="2628"/>
                    <a:pt x="1717" y="2627"/>
                  </a:cubicBezTo>
                  <a:cubicBezTo>
                    <a:pt x="1718" y="2626"/>
                    <a:pt x="1719" y="2624"/>
                    <a:pt x="1721" y="2621"/>
                  </a:cubicBezTo>
                  <a:cubicBezTo>
                    <a:pt x="1722" y="2620"/>
                    <a:pt x="1724" y="2618"/>
                    <a:pt x="1725" y="2617"/>
                  </a:cubicBezTo>
                  <a:cubicBezTo>
                    <a:pt x="1726" y="2615"/>
                    <a:pt x="1727" y="2613"/>
                    <a:pt x="1729" y="2611"/>
                  </a:cubicBezTo>
                  <a:cubicBezTo>
                    <a:pt x="1730" y="2609"/>
                    <a:pt x="1731" y="2607"/>
                    <a:pt x="1733" y="2605"/>
                  </a:cubicBezTo>
                  <a:cubicBezTo>
                    <a:pt x="1734" y="2603"/>
                    <a:pt x="1735" y="2600"/>
                    <a:pt x="1737" y="2598"/>
                  </a:cubicBezTo>
                  <a:cubicBezTo>
                    <a:pt x="1738" y="2595"/>
                    <a:pt x="1740" y="2593"/>
                    <a:pt x="1741" y="2590"/>
                  </a:cubicBezTo>
                  <a:cubicBezTo>
                    <a:pt x="1742" y="2587"/>
                    <a:pt x="1744" y="2584"/>
                    <a:pt x="1745" y="2581"/>
                  </a:cubicBezTo>
                  <a:cubicBezTo>
                    <a:pt x="1748" y="2575"/>
                    <a:pt x="1751" y="2569"/>
                    <a:pt x="1753" y="2562"/>
                  </a:cubicBezTo>
                  <a:cubicBezTo>
                    <a:pt x="1754" y="2561"/>
                    <a:pt x="1754" y="2559"/>
                    <a:pt x="1755" y="2557"/>
                  </a:cubicBezTo>
                  <a:cubicBezTo>
                    <a:pt x="1755" y="2555"/>
                    <a:pt x="1756" y="2554"/>
                    <a:pt x="1756" y="2552"/>
                  </a:cubicBezTo>
                  <a:cubicBezTo>
                    <a:pt x="1758" y="2548"/>
                    <a:pt x="1758" y="2545"/>
                    <a:pt x="1759" y="2541"/>
                  </a:cubicBezTo>
                  <a:cubicBezTo>
                    <a:pt x="1761" y="2534"/>
                    <a:pt x="1763" y="2526"/>
                    <a:pt x="1764" y="2518"/>
                  </a:cubicBezTo>
                  <a:cubicBezTo>
                    <a:pt x="1765" y="2511"/>
                    <a:pt x="1766" y="2503"/>
                    <a:pt x="1766" y="2496"/>
                  </a:cubicBezTo>
                  <a:cubicBezTo>
                    <a:pt x="1766" y="2492"/>
                    <a:pt x="1766" y="2488"/>
                    <a:pt x="1766" y="2484"/>
                  </a:cubicBezTo>
                  <a:cubicBezTo>
                    <a:pt x="1766" y="2483"/>
                    <a:pt x="1766" y="2481"/>
                    <a:pt x="1766" y="2479"/>
                  </a:cubicBezTo>
                  <a:cubicBezTo>
                    <a:pt x="1766" y="2477"/>
                    <a:pt x="1766" y="2475"/>
                    <a:pt x="1766" y="2473"/>
                  </a:cubicBezTo>
                  <a:cubicBezTo>
                    <a:pt x="1765" y="2466"/>
                    <a:pt x="1765" y="2459"/>
                    <a:pt x="1764" y="2453"/>
                  </a:cubicBezTo>
                  <a:cubicBezTo>
                    <a:pt x="1763" y="2449"/>
                    <a:pt x="1763" y="2446"/>
                    <a:pt x="1762" y="2443"/>
                  </a:cubicBezTo>
                  <a:cubicBezTo>
                    <a:pt x="1762" y="2442"/>
                    <a:pt x="1762" y="2440"/>
                    <a:pt x="1761" y="2439"/>
                  </a:cubicBezTo>
                  <a:cubicBezTo>
                    <a:pt x="1761" y="2437"/>
                    <a:pt x="1761" y="2436"/>
                    <a:pt x="1760" y="2435"/>
                  </a:cubicBezTo>
                  <a:cubicBezTo>
                    <a:pt x="1760" y="2434"/>
                    <a:pt x="1760" y="2434"/>
                    <a:pt x="1760" y="2433"/>
                  </a:cubicBezTo>
                  <a:cubicBezTo>
                    <a:pt x="1756" y="2400"/>
                    <a:pt x="1749" y="2367"/>
                    <a:pt x="1737" y="2339"/>
                  </a:cubicBezTo>
                  <a:cubicBezTo>
                    <a:pt x="1736" y="2338"/>
                    <a:pt x="1735" y="2337"/>
                    <a:pt x="1735" y="2335"/>
                  </a:cubicBezTo>
                  <a:cubicBezTo>
                    <a:pt x="1736" y="2337"/>
                    <a:pt x="1737" y="2340"/>
                    <a:pt x="1739" y="2342"/>
                  </a:cubicBezTo>
                  <a:cubicBezTo>
                    <a:pt x="1740" y="2344"/>
                    <a:pt x="1741" y="2345"/>
                    <a:pt x="1742" y="2347"/>
                  </a:cubicBezTo>
                  <a:cubicBezTo>
                    <a:pt x="1743" y="2349"/>
                    <a:pt x="1744" y="2351"/>
                    <a:pt x="1745" y="2353"/>
                  </a:cubicBezTo>
                  <a:cubicBezTo>
                    <a:pt x="1747" y="2356"/>
                    <a:pt x="1750" y="2360"/>
                    <a:pt x="1752" y="2363"/>
                  </a:cubicBezTo>
                  <a:cubicBezTo>
                    <a:pt x="1754" y="2367"/>
                    <a:pt x="1757" y="2371"/>
                    <a:pt x="1759" y="2374"/>
                  </a:cubicBezTo>
                  <a:cubicBezTo>
                    <a:pt x="1761" y="2378"/>
                    <a:pt x="1763" y="2381"/>
                    <a:pt x="1765" y="2384"/>
                  </a:cubicBezTo>
                  <a:cubicBezTo>
                    <a:pt x="1768" y="2388"/>
                    <a:pt x="1770" y="2391"/>
                    <a:pt x="1772" y="2394"/>
                  </a:cubicBezTo>
                  <a:cubicBezTo>
                    <a:pt x="1773" y="2396"/>
                    <a:pt x="1774" y="2397"/>
                    <a:pt x="1775" y="2399"/>
                  </a:cubicBezTo>
                  <a:cubicBezTo>
                    <a:pt x="1775" y="2399"/>
                    <a:pt x="1776" y="2400"/>
                    <a:pt x="1776" y="2401"/>
                  </a:cubicBezTo>
                  <a:cubicBezTo>
                    <a:pt x="1777" y="2401"/>
                    <a:pt x="1777" y="2402"/>
                    <a:pt x="1778" y="2403"/>
                  </a:cubicBezTo>
                  <a:cubicBezTo>
                    <a:pt x="1779" y="2405"/>
                    <a:pt x="1781" y="2408"/>
                    <a:pt x="1782" y="2410"/>
                  </a:cubicBezTo>
                  <a:cubicBezTo>
                    <a:pt x="1783" y="2412"/>
                    <a:pt x="1784" y="2414"/>
                    <a:pt x="1784" y="2416"/>
                  </a:cubicBezTo>
                  <a:cubicBezTo>
                    <a:pt x="1785" y="2418"/>
                    <a:pt x="1785" y="2419"/>
                    <a:pt x="1785" y="2420"/>
                  </a:cubicBezTo>
                  <a:cubicBezTo>
                    <a:pt x="1785" y="2421"/>
                    <a:pt x="1785" y="2422"/>
                    <a:pt x="1785" y="2422"/>
                  </a:cubicBezTo>
                  <a:cubicBezTo>
                    <a:pt x="1785" y="2422"/>
                    <a:pt x="1785" y="2421"/>
                    <a:pt x="1785" y="2420"/>
                  </a:cubicBezTo>
                  <a:cubicBezTo>
                    <a:pt x="1785" y="2419"/>
                    <a:pt x="1786" y="2418"/>
                    <a:pt x="1786" y="2416"/>
                  </a:cubicBezTo>
                  <a:cubicBezTo>
                    <a:pt x="1786" y="2414"/>
                    <a:pt x="1786" y="2412"/>
                    <a:pt x="1785" y="2409"/>
                  </a:cubicBezTo>
                  <a:cubicBezTo>
                    <a:pt x="1784" y="2406"/>
                    <a:pt x="1783" y="2403"/>
                    <a:pt x="1782" y="2400"/>
                  </a:cubicBezTo>
                  <a:cubicBezTo>
                    <a:pt x="1780" y="2397"/>
                    <a:pt x="1779" y="2394"/>
                    <a:pt x="1777" y="2391"/>
                  </a:cubicBezTo>
                  <a:cubicBezTo>
                    <a:pt x="1775" y="2388"/>
                    <a:pt x="1773" y="2384"/>
                    <a:pt x="1772" y="2381"/>
                  </a:cubicBezTo>
                  <a:cubicBezTo>
                    <a:pt x="1771" y="2379"/>
                    <a:pt x="1770" y="2377"/>
                    <a:pt x="1768" y="2376"/>
                  </a:cubicBezTo>
                  <a:cubicBezTo>
                    <a:pt x="1767" y="2374"/>
                    <a:pt x="1766" y="2372"/>
                    <a:pt x="1765" y="2370"/>
                  </a:cubicBezTo>
                  <a:cubicBezTo>
                    <a:pt x="1763" y="2366"/>
                    <a:pt x="1761" y="2363"/>
                    <a:pt x="1759" y="2359"/>
                  </a:cubicBezTo>
                  <a:cubicBezTo>
                    <a:pt x="1756" y="2356"/>
                    <a:pt x="1754" y="2352"/>
                    <a:pt x="1752" y="2348"/>
                  </a:cubicBezTo>
                  <a:cubicBezTo>
                    <a:pt x="1749" y="2345"/>
                    <a:pt x="1747" y="2341"/>
                    <a:pt x="1745" y="2338"/>
                  </a:cubicBezTo>
                  <a:cubicBezTo>
                    <a:pt x="1742" y="2335"/>
                    <a:pt x="1740" y="2332"/>
                    <a:pt x="1738" y="2329"/>
                  </a:cubicBezTo>
                  <a:cubicBezTo>
                    <a:pt x="1736" y="2326"/>
                    <a:pt x="1734" y="2323"/>
                    <a:pt x="1732" y="2321"/>
                  </a:cubicBezTo>
                  <a:cubicBezTo>
                    <a:pt x="1728" y="2316"/>
                    <a:pt x="1725" y="2313"/>
                    <a:pt x="1723" y="2310"/>
                  </a:cubicBezTo>
                  <a:cubicBezTo>
                    <a:pt x="1715" y="2294"/>
                    <a:pt x="1707" y="2278"/>
                    <a:pt x="1699" y="2261"/>
                  </a:cubicBezTo>
                  <a:cubicBezTo>
                    <a:pt x="1699" y="2261"/>
                    <a:pt x="1699" y="2261"/>
                    <a:pt x="1699" y="2261"/>
                  </a:cubicBezTo>
                  <a:cubicBezTo>
                    <a:pt x="1701" y="2263"/>
                    <a:pt x="1702" y="2264"/>
                    <a:pt x="1703" y="2265"/>
                  </a:cubicBezTo>
                  <a:cubicBezTo>
                    <a:pt x="1706" y="2267"/>
                    <a:pt x="1709" y="2270"/>
                    <a:pt x="1711" y="2272"/>
                  </a:cubicBezTo>
                  <a:cubicBezTo>
                    <a:pt x="1714" y="2274"/>
                    <a:pt x="1717" y="2276"/>
                    <a:pt x="1720" y="2279"/>
                  </a:cubicBezTo>
                  <a:cubicBezTo>
                    <a:pt x="1726" y="2283"/>
                    <a:pt x="1732" y="2287"/>
                    <a:pt x="1737" y="2291"/>
                  </a:cubicBezTo>
                  <a:cubicBezTo>
                    <a:pt x="1740" y="2293"/>
                    <a:pt x="1743" y="2295"/>
                    <a:pt x="1745" y="2297"/>
                  </a:cubicBezTo>
                  <a:cubicBezTo>
                    <a:pt x="1748" y="2299"/>
                    <a:pt x="1750" y="2301"/>
                    <a:pt x="1752" y="2304"/>
                  </a:cubicBezTo>
                  <a:cubicBezTo>
                    <a:pt x="1752" y="2304"/>
                    <a:pt x="1753" y="2305"/>
                    <a:pt x="1753" y="2305"/>
                  </a:cubicBezTo>
                  <a:cubicBezTo>
                    <a:pt x="1754" y="2306"/>
                    <a:pt x="1754" y="2307"/>
                    <a:pt x="1755" y="2307"/>
                  </a:cubicBezTo>
                  <a:cubicBezTo>
                    <a:pt x="1756" y="2309"/>
                    <a:pt x="1757" y="2310"/>
                    <a:pt x="1758" y="2311"/>
                  </a:cubicBezTo>
                  <a:cubicBezTo>
                    <a:pt x="1758" y="2312"/>
                    <a:pt x="1758" y="2312"/>
                    <a:pt x="1758" y="2312"/>
                  </a:cubicBezTo>
                  <a:cubicBezTo>
                    <a:pt x="1759" y="2313"/>
                    <a:pt x="1759" y="2313"/>
                    <a:pt x="1759" y="2313"/>
                  </a:cubicBezTo>
                  <a:cubicBezTo>
                    <a:pt x="1759" y="2314"/>
                    <a:pt x="1760" y="2314"/>
                    <a:pt x="1760" y="2315"/>
                  </a:cubicBezTo>
                  <a:cubicBezTo>
                    <a:pt x="1761" y="2316"/>
                    <a:pt x="1761" y="2317"/>
                    <a:pt x="1762" y="2319"/>
                  </a:cubicBezTo>
                  <a:cubicBezTo>
                    <a:pt x="1765" y="2324"/>
                    <a:pt x="1767" y="2329"/>
                    <a:pt x="1768" y="2334"/>
                  </a:cubicBezTo>
                  <a:cubicBezTo>
                    <a:pt x="1770" y="2339"/>
                    <a:pt x="1771" y="2344"/>
                    <a:pt x="1772" y="2348"/>
                  </a:cubicBezTo>
                  <a:cubicBezTo>
                    <a:pt x="1773" y="2352"/>
                    <a:pt x="1774" y="2356"/>
                    <a:pt x="1774" y="2359"/>
                  </a:cubicBezTo>
                  <a:cubicBezTo>
                    <a:pt x="1775" y="2362"/>
                    <a:pt x="1776" y="2364"/>
                    <a:pt x="1776" y="2366"/>
                  </a:cubicBezTo>
                  <a:cubicBezTo>
                    <a:pt x="1776" y="2367"/>
                    <a:pt x="1776" y="2368"/>
                    <a:pt x="1776" y="2368"/>
                  </a:cubicBezTo>
                  <a:cubicBezTo>
                    <a:pt x="1776" y="2368"/>
                    <a:pt x="1776" y="2367"/>
                    <a:pt x="1776" y="2366"/>
                  </a:cubicBezTo>
                  <a:cubicBezTo>
                    <a:pt x="1776" y="2364"/>
                    <a:pt x="1776" y="2362"/>
                    <a:pt x="1776" y="2359"/>
                  </a:cubicBezTo>
                  <a:cubicBezTo>
                    <a:pt x="1776" y="2355"/>
                    <a:pt x="1776" y="2352"/>
                    <a:pt x="1775" y="2347"/>
                  </a:cubicBezTo>
                  <a:cubicBezTo>
                    <a:pt x="1775" y="2343"/>
                    <a:pt x="1774" y="2338"/>
                    <a:pt x="1773" y="2333"/>
                  </a:cubicBezTo>
                  <a:cubicBezTo>
                    <a:pt x="1772" y="2328"/>
                    <a:pt x="1770" y="2322"/>
                    <a:pt x="1767" y="2316"/>
                  </a:cubicBezTo>
                  <a:cubicBezTo>
                    <a:pt x="1767" y="2315"/>
                    <a:pt x="1766" y="2313"/>
                    <a:pt x="1765" y="2312"/>
                  </a:cubicBezTo>
                  <a:cubicBezTo>
                    <a:pt x="1765" y="2311"/>
                    <a:pt x="1765" y="2310"/>
                    <a:pt x="1764" y="2310"/>
                  </a:cubicBezTo>
                  <a:cubicBezTo>
                    <a:pt x="1764" y="2309"/>
                    <a:pt x="1764" y="2309"/>
                    <a:pt x="1764" y="2309"/>
                  </a:cubicBezTo>
                  <a:cubicBezTo>
                    <a:pt x="1763" y="2307"/>
                    <a:pt x="1763" y="2307"/>
                    <a:pt x="1763" y="2307"/>
                  </a:cubicBezTo>
                  <a:cubicBezTo>
                    <a:pt x="1763" y="2307"/>
                    <a:pt x="1762" y="2306"/>
                    <a:pt x="1762" y="2305"/>
                  </a:cubicBezTo>
                  <a:cubicBezTo>
                    <a:pt x="1761" y="2305"/>
                    <a:pt x="1761" y="2305"/>
                    <a:pt x="1761" y="2305"/>
                  </a:cubicBezTo>
                  <a:cubicBezTo>
                    <a:pt x="1761" y="2304"/>
                    <a:pt x="1761" y="2304"/>
                    <a:pt x="1761" y="2304"/>
                  </a:cubicBezTo>
                  <a:cubicBezTo>
                    <a:pt x="1760" y="2303"/>
                    <a:pt x="1760" y="2303"/>
                    <a:pt x="1760" y="2303"/>
                  </a:cubicBezTo>
                  <a:cubicBezTo>
                    <a:pt x="1760" y="2303"/>
                    <a:pt x="1759" y="2302"/>
                    <a:pt x="1759" y="2301"/>
                  </a:cubicBezTo>
                  <a:cubicBezTo>
                    <a:pt x="1758" y="2300"/>
                    <a:pt x="1758" y="2300"/>
                    <a:pt x="1757" y="2299"/>
                  </a:cubicBezTo>
                  <a:cubicBezTo>
                    <a:pt x="1753" y="2294"/>
                    <a:pt x="1748" y="2289"/>
                    <a:pt x="1742" y="2285"/>
                  </a:cubicBezTo>
                  <a:cubicBezTo>
                    <a:pt x="1736" y="2280"/>
                    <a:pt x="1730" y="2276"/>
                    <a:pt x="1725" y="2272"/>
                  </a:cubicBezTo>
                  <a:cubicBezTo>
                    <a:pt x="1722" y="2270"/>
                    <a:pt x="1719" y="2268"/>
                    <a:pt x="1716" y="2266"/>
                  </a:cubicBezTo>
                  <a:cubicBezTo>
                    <a:pt x="1714" y="2264"/>
                    <a:pt x="1711" y="2262"/>
                    <a:pt x="1708" y="2259"/>
                  </a:cubicBezTo>
                  <a:cubicBezTo>
                    <a:pt x="1706" y="2257"/>
                    <a:pt x="1703" y="2255"/>
                    <a:pt x="1701" y="2253"/>
                  </a:cubicBezTo>
                  <a:cubicBezTo>
                    <a:pt x="1701" y="2252"/>
                    <a:pt x="1700" y="2251"/>
                    <a:pt x="1699" y="2251"/>
                  </a:cubicBezTo>
                  <a:cubicBezTo>
                    <a:pt x="1699" y="2250"/>
                    <a:pt x="1698" y="2250"/>
                    <a:pt x="1698" y="2249"/>
                  </a:cubicBezTo>
                  <a:cubicBezTo>
                    <a:pt x="1697" y="2248"/>
                    <a:pt x="1695" y="2247"/>
                    <a:pt x="1694" y="2245"/>
                  </a:cubicBezTo>
                  <a:cubicBezTo>
                    <a:pt x="1693" y="2244"/>
                    <a:pt x="1691" y="2242"/>
                    <a:pt x="1690" y="2240"/>
                  </a:cubicBezTo>
                  <a:cubicBezTo>
                    <a:pt x="1689" y="2239"/>
                    <a:pt x="1689" y="2239"/>
                    <a:pt x="1689" y="2238"/>
                  </a:cubicBezTo>
                  <a:cubicBezTo>
                    <a:pt x="1681" y="2221"/>
                    <a:pt x="1679" y="2207"/>
                    <a:pt x="1678" y="2195"/>
                  </a:cubicBezTo>
                  <a:cubicBezTo>
                    <a:pt x="1678" y="2196"/>
                    <a:pt x="1678" y="2197"/>
                    <a:pt x="1679" y="2198"/>
                  </a:cubicBezTo>
                  <a:cubicBezTo>
                    <a:pt x="1679" y="2199"/>
                    <a:pt x="1680" y="2199"/>
                    <a:pt x="1680" y="2200"/>
                  </a:cubicBezTo>
                  <a:cubicBezTo>
                    <a:pt x="1681" y="2201"/>
                    <a:pt x="1682" y="2202"/>
                    <a:pt x="1682" y="2203"/>
                  </a:cubicBezTo>
                  <a:cubicBezTo>
                    <a:pt x="1683" y="2204"/>
                    <a:pt x="1683" y="2205"/>
                    <a:pt x="1684" y="2206"/>
                  </a:cubicBezTo>
                  <a:cubicBezTo>
                    <a:pt x="1685" y="2207"/>
                    <a:pt x="1685" y="2209"/>
                    <a:pt x="1686" y="2210"/>
                  </a:cubicBezTo>
                  <a:cubicBezTo>
                    <a:pt x="1687" y="2211"/>
                    <a:pt x="1688" y="2212"/>
                    <a:pt x="1689" y="2213"/>
                  </a:cubicBezTo>
                  <a:cubicBezTo>
                    <a:pt x="1689" y="2214"/>
                    <a:pt x="1690" y="2215"/>
                    <a:pt x="1691" y="2216"/>
                  </a:cubicBezTo>
                  <a:cubicBezTo>
                    <a:pt x="1693" y="2218"/>
                    <a:pt x="1695" y="2220"/>
                    <a:pt x="1696" y="2222"/>
                  </a:cubicBezTo>
                  <a:cubicBezTo>
                    <a:pt x="1698" y="2224"/>
                    <a:pt x="1700" y="2226"/>
                    <a:pt x="1702" y="2228"/>
                  </a:cubicBezTo>
                  <a:cubicBezTo>
                    <a:pt x="1703" y="2229"/>
                    <a:pt x="1704" y="2230"/>
                    <a:pt x="1705" y="2230"/>
                  </a:cubicBezTo>
                  <a:cubicBezTo>
                    <a:pt x="1706" y="2231"/>
                    <a:pt x="1707" y="2232"/>
                    <a:pt x="1708" y="2233"/>
                  </a:cubicBezTo>
                  <a:cubicBezTo>
                    <a:pt x="1710" y="2234"/>
                    <a:pt x="1712" y="2236"/>
                    <a:pt x="1714" y="2237"/>
                  </a:cubicBezTo>
                  <a:cubicBezTo>
                    <a:pt x="1715" y="2238"/>
                    <a:pt x="1716" y="2239"/>
                    <a:pt x="1717" y="2239"/>
                  </a:cubicBezTo>
                  <a:cubicBezTo>
                    <a:pt x="1718" y="2240"/>
                    <a:pt x="1719" y="2240"/>
                    <a:pt x="1720" y="2241"/>
                  </a:cubicBezTo>
                  <a:cubicBezTo>
                    <a:pt x="1721" y="2242"/>
                    <a:pt x="1721" y="2242"/>
                    <a:pt x="1722" y="2242"/>
                  </a:cubicBezTo>
                  <a:cubicBezTo>
                    <a:pt x="1723" y="2243"/>
                    <a:pt x="1724" y="2243"/>
                    <a:pt x="1725" y="2244"/>
                  </a:cubicBezTo>
                  <a:cubicBezTo>
                    <a:pt x="1726" y="2245"/>
                    <a:pt x="1727" y="2245"/>
                    <a:pt x="1728" y="2246"/>
                  </a:cubicBezTo>
                  <a:cubicBezTo>
                    <a:pt x="1729" y="2246"/>
                    <a:pt x="1730" y="2247"/>
                    <a:pt x="1731" y="2247"/>
                  </a:cubicBezTo>
                  <a:cubicBezTo>
                    <a:pt x="1732" y="2247"/>
                    <a:pt x="1732" y="2247"/>
                    <a:pt x="1732" y="2247"/>
                  </a:cubicBezTo>
                  <a:cubicBezTo>
                    <a:pt x="1732" y="2247"/>
                    <a:pt x="1732" y="2247"/>
                    <a:pt x="1731" y="2246"/>
                  </a:cubicBezTo>
                  <a:cubicBezTo>
                    <a:pt x="1731" y="2246"/>
                    <a:pt x="1730" y="2245"/>
                    <a:pt x="1729" y="2244"/>
                  </a:cubicBezTo>
                  <a:cubicBezTo>
                    <a:pt x="1728" y="2244"/>
                    <a:pt x="1727" y="2242"/>
                    <a:pt x="1726" y="2241"/>
                  </a:cubicBezTo>
                  <a:cubicBezTo>
                    <a:pt x="1725" y="2240"/>
                    <a:pt x="1724" y="2239"/>
                    <a:pt x="1722" y="2237"/>
                  </a:cubicBezTo>
                  <a:cubicBezTo>
                    <a:pt x="1721" y="2236"/>
                    <a:pt x="1720" y="2234"/>
                    <a:pt x="1718" y="2233"/>
                  </a:cubicBezTo>
                  <a:cubicBezTo>
                    <a:pt x="1717" y="2232"/>
                    <a:pt x="1716" y="2231"/>
                    <a:pt x="1715" y="2230"/>
                  </a:cubicBezTo>
                  <a:cubicBezTo>
                    <a:pt x="1715" y="2229"/>
                    <a:pt x="1714" y="2229"/>
                    <a:pt x="1713" y="2228"/>
                  </a:cubicBezTo>
                  <a:cubicBezTo>
                    <a:pt x="1711" y="2226"/>
                    <a:pt x="1709" y="2224"/>
                    <a:pt x="1708" y="2222"/>
                  </a:cubicBezTo>
                  <a:cubicBezTo>
                    <a:pt x="1706" y="2220"/>
                    <a:pt x="1704" y="2218"/>
                    <a:pt x="1702" y="2217"/>
                  </a:cubicBezTo>
                  <a:cubicBezTo>
                    <a:pt x="1700" y="2215"/>
                    <a:pt x="1699" y="2213"/>
                    <a:pt x="1697" y="2211"/>
                  </a:cubicBezTo>
                  <a:cubicBezTo>
                    <a:pt x="1695" y="2209"/>
                    <a:pt x="1693" y="2207"/>
                    <a:pt x="1692" y="2205"/>
                  </a:cubicBezTo>
                  <a:cubicBezTo>
                    <a:pt x="1690" y="2203"/>
                    <a:pt x="1688" y="2202"/>
                    <a:pt x="1687" y="2200"/>
                  </a:cubicBezTo>
                  <a:cubicBezTo>
                    <a:pt x="1685" y="2198"/>
                    <a:pt x="1684" y="2197"/>
                    <a:pt x="1683" y="2195"/>
                  </a:cubicBezTo>
                  <a:cubicBezTo>
                    <a:pt x="1682" y="2194"/>
                    <a:pt x="1681" y="2194"/>
                    <a:pt x="1681" y="2193"/>
                  </a:cubicBezTo>
                  <a:cubicBezTo>
                    <a:pt x="1680" y="2192"/>
                    <a:pt x="1680" y="2192"/>
                    <a:pt x="1679" y="2191"/>
                  </a:cubicBezTo>
                  <a:cubicBezTo>
                    <a:pt x="1678" y="2190"/>
                    <a:pt x="1678" y="2190"/>
                    <a:pt x="1677" y="2189"/>
                  </a:cubicBezTo>
                  <a:cubicBezTo>
                    <a:pt x="1676" y="2180"/>
                    <a:pt x="1676" y="2171"/>
                    <a:pt x="1675" y="2162"/>
                  </a:cubicBezTo>
                  <a:cubicBezTo>
                    <a:pt x="1675" y="2153"/>
                    <a:pt x="1692" y="2158"/>
                    <a:pt x="1710" y="2160"/>
                  </a:cubicBezTo>
                  <a:cubicBezTo>
                    <a:pt x="1710" y="2160"/>
                    <a:pt x="1711" y="2161"/>
                    <a:pt x="1711" y="2161"/>
                  </a:cubicBezTo>
                  <a:cubicBezTo>
                    <a:pt x="1711" y="2161"/>
                    <a:pt x="1711" y="2161"/>
                    <a:pt x="1711" y="2161"/>
                  </a:cubicBezTo>
                  <a:cubicBezTo>
                    <a:pt x="1711" y="2161"/>
                    <a:pt x="1711" y="2161"/>
                    <a:pt x="1711" y="2161"/>
                  </a:cubicBezTo>
                  <a:cubicBezTo>
                    <a:pt x="1712" y="2162"/>
                    <a:pt x="1712" y="2162"/>
                    <a:pt x="1712" y="2162"/>
                  </a:cubicBezTo>
                  <a:cubicBezTo>
                    <a:pt x="1712" y="2162"/>
                    <a:pt x="1712" y="2163"/>
                    <a:pt x="1713" y="2163"/>
                  </a:cubicBezTo>
                  <a:cubicBezTo>
                    <a:pt x="1713" y="2163"/>
                    <a:pt x="1714" y="2164"/>
                    <a:pt x="1715" y="2165"/>
                  </a:cubicBezTo>
                  <a:cubicBezTo>
                    <a:pt x="1716" y="2165"/>
                    <a:pt x="1716" y="2166"/>
                    <a:pt x="1717" y="2166"/>
                  </a:cubicBezTo>
                  <a:cubicBezTo>
                    <a:pt x="1718" y="2167"/>
                    <a:pt x="1718" y="2167"/>
                    <a:pt x="1718" y="2167"/>
                  </a:cubicBezTo>
                  <a:cubicBezTo>
                    <a:pt x="1719" y="2167"/>
                    <a:pt x="1719" y="2168"/>
                    <a:pt x="1720" y="2168"/>
                  </a:cubicBezTo>
                  <a:cubicBezTo>
                    <a:pt x="1721" y="2168"/>
                    <a:pt x="1722" y="2169"/>
                    <a:pt x="1723" y="2169"/>
                  </a:cubicBezTo>
                  <a:cubicBezTo>
                    <a:pt x="1726" y="2171"/>
                    <a:pt x="1731" y="2172"/>
                    <a:pt x="1735" y="2174"/>
                  </a:cubicBezTo>
                  <a:cubicBezTo>
                    <a:pt x="1737" y="2175"/>
                    <a:pt x="1738" y="2176"/>
                    <a:pt x="1740" y="2178"/>
                  </a:cubicBezTo>
                  <a:cubicBezTo>
                    <a:pt x="1741" y="2178"/>
                    <a:pt x="1741" y="2178"/>
                    <a:pt x="1741" y="2178"/>
                  </a:cubicBezTo>
                  <a:cubicBezTo>
                    <a:pt x="1741" y="2178"/>
                    <a:pt x="1741" y="2178"/>
                    <a:pt x="1741" y="2178"/>
                  </a:cubicBezTo>
                  <a:cubicBezTo>
                    <a:pt x="1741" y="2179"/>
                    <a:pt x="1741" y="2179"/>
                    <a:pt x="1741" y="2179"/>
                  </a:cubicBezTo>
                  <a:cubicBezTo>
                    <a:pt x="1741" y="2179"/>
                    <a:pt x="1741" y="2179"/>
                    <a:pt x="1741" y="2179"/>
                  </a:cubicBezTo>
                  <a:cubicBezTo>
                    <a:pt x="1742" y="2179"/>
                    <a:pt x="1742" y="2179"/>
                    <a:pt x="1742" y="2179"/>
                  </a:cubicBezTo>
                  <a:cubicBezTo>
                    <a:pt x="1742" y="2180"/>
                    <a:pt x="1742" y="2180"/>
                    <a:pt x="1742" y="2180"/>
                  </a:cubicBezTo>
                  <a:cubicBezTo>
                    <a:pt x="1742" y="2180"/>
                    <a:pt x="1742" y="2180"/>
                    <a:pt x="1742" y="2180"/>
                  </a:cubicBezTo>
                  <a:cubicBezTo>
                    <a:pt x="1743" y="2180"/>
                    <a:pt x="1743" y="2181"/>
                    <a:pt x="1743" y="2181"/>
                  </a:cubicBezTo>
                  <a:cubicBezTo>
                    <a:pt x="1744" y="2182"/>
                    <a:pt x="1744" y="2182"/>
                    <a:pt x="1744" y="2182"/>
                  </a:cubicBezTo>
                  <a:cubicBezTo>
                    <a:pt x="1744" y="2183"/>
                    <a:pt x="1744" y="2183"/>
                    <a:pt x="1744" y="2183"/>
                  </a:cubicBezTo>
                  <a:cubicBezTo>
                    <a:pt x="1746" y="2186"/>
                    <a:pt x="1747" y="2191"/>
                    <a:pt x="1748" y="2196"/>
                  </a:cubicBezTo>
                  <a:cubicBezTo>
                    <a:pt x="1749" y="2199"/>
                    <a:pt x="1749" y="2202"/>
                    <a:pt x="1749" y="2204"/>
                  </a:cubicBezTo>
                  <a:cubicBezTo>
                    <a:pt x="1750" y="2207"/>
                    <a:pt x="1750" y="2210"/>
                    <a:pt x="1751" y="2212"/>
                  </a:cubicBezTo>
                  <a:cubicBezTo>
                    <a:pt x="1752" y="2218"/>
                    <a:pt x="1752" y="2223"/>
                    <a:pt x="1753" y="2228"/>
                  </a:cubicBezTo>
                  <a:cubicBezTo>
                    <a:pt x="1754" y="2231"/>
                    <a:pt x="1754" y="2234"/>
                    <a:pt x="1755" y="2236"/>
                  </a:cubicBezTo>
                  <a:cubicBezTo>
                    <a:pt x="1755" y="2239"/>
                    <a:pt x="1756" y="2241"/>
                    <a:pt x="1756" y="2244"/>
                  </a:cubicBezTo>
                  <a:cubicBezTo>
                    <a:pt x="1757" y="2249"/>
                    <a:pt x="1758" y="2254"/>
                    <a:pt x="1760" y="2259"/>
                  </a:cubicBezTo>
                  <a:cubicBezTo>
                    <a:pt x="1761" y="2261"/>
                    <a:pt x="1762" y="2263"/>
                    <a:pt x="1764" y="2265"/>
                  </a:cubicBezTo>
                  <a:cubicBezTo>
                    <a:pt x="1764" y="2266"/>
                    <a:pt x="1764" y="2266"/>
                    <a:pt x="1764" y="2267"/>
                  </a:cubicBezTo>
                  <a:cubicBezTo>
                    <a:pt x="1764" y="2267"/>
                    <a:pt x="1764" y="2267"/>
                    <a:pt x="1764" y="2267"/>
                  </a:cubicBezTo>
                  <a:cubicBezTo>
                    <a:pt x="1765" y="2267"/>
                    <a:pt x="1764" y="2267"/>
                    <a:pt x="1765" y="2267"/>
                  </a:cubicBezTo>
                  <a:cubicBezTo>
                    <a:pt x="1765" y="2267"/>
                    <a:pt x="1765" y="2267"/>
                    <a:pt x="1765" y="2267"/>
                  </a:cubicBezTo>
                  <a:cubicBezTo>
                    <a:pt x="1765" y="2267"/>
                    <a:pt x="1765" y="2267"/>
                    <a:pt x="1765" y="2267"/>
                  </a:cubicBezTo>
                  <a:cubicBezTo>
                    <a:pt x="1765" y="2267"/>
                    <a:pt x="1765" y="2267"/>
                    <a:pt x="1765" y="2267"/>
                  </a:cubicBezTo>
                  <a:cubicBezTo>
                    <a:pt x="1765" y="2268"/>
                    <a:pt x="1765" y="2268"/>
                    <a:pt x="1765" y="2268"/>
                  </a:cubicBezTo>
                  <a:cubicBezTo>
                    <a:pt x="1766" y="2269"/>
                    <a:pt x="1766" y="2269"/>
                    <a:pt x="1766" y="2269"/>
                  </a:cubicBezTo>
                  <a:cubicBezTo>
                    <a:pt x="1767" y="2270"/>
                    <a:pt x="1767" y="2270"/>
                    <a:pt x="1767" y="2271"/>
                  </a:cubicBezTo>
                  <a:cubicBezTo>
                    <a:pt x="1770" y="2274"/>
                    <a:pt x="1773" y="2277"/>
                    <a:pt x="1776" y="2278"/>
                  </a:cubicBezTo>
                  <a:cubicBezTo>
                    <a:pt x="1779" y="2280"/>
                    <a:pt x="1782" y="2281"/>
                    <a:pt x="1785" y="2282"/>
                  </a:cubicBezTo>
                  <a:cubicBezTo>
                    <a:pt x="1787" y="2282"/>
                    <a:pt x="1789" y="2282"/>
                    <a:pt x="1790" y="2282"/>
                  </a:cubicBezTo>
                  <a:cubicBezTo>
                    <a:pt x="1791" y="2282"/>
                    <a:pt x="1792" y="2282"/>
                    <a:pt x="1792" y="2282"/>
                  </a:cubicBezTo>
                  <a:cubicBezTo>
                    <a:pt x="1792" y="2282"/>
                    <a:pt x="1791" y="2282"/>
                    <a:pt x="1790" y="2282"/>
                  </a:cubicBezTo>
                  <a:cubicBezTo>
                    <a:pt x="1789" y="2282"/>
                    <a:pt x="1787" y="2281"/>
                    <a:pt x="1785" y="2280"/>
                  </a:cubicBezTo>
                  <a:cubicBezTo>
                    <a:pt x="1783" y="2279"/>
                    <a:pt x="1780" y="2278"/>
                    <a:pt x="1778" y="2276"/>
                  </a:cubicBezTo>
                  <a:cubicBezTo>
                    <a:pt x="1776" y="2274"/>
                    <a:pt x="1773" y="2271"/>
                    <a:pt x="1771" y="2268"/>
                  </a:cubicBezTo>
                  <a:cubicBezTo>
                    <a:pt x="1771" y="2268"/>
                    <a:pt x="1771" y="2267"/>
                    <a:pt x="1770" y="2267"/>
                  </a:cubicBezTo>
                  <a:cubicBezTo>
                    <a:pt x="1770" y="2266"/>
                    <a:pt x="1770" y="2266"/>
                    <a:pt x="1770" y="2266"/>
                  </a:cubicBezTo>
                  <a:cubicBezTo>
                    <a:pt x="1769" y="2265"/>
                    <a:pt x="1769" y="2265"/>
                    <a:pt x="1769" y="2265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8" y="2263"/>
                    <a:pt x="1768" y="2263"/>
                  </a:cubicBezTo>
                  <a:cubicBezTo>
                    <a:pt x="1767" y="2261"/>
                    <a:pt x="1767" y="2259"/>
                    <a:pt x="1766" y="2257"/>
                  </a:cubicBezTo>
                  <a:cubicBezTo>
                    <a:pt x="1765" y="2253"/>
                    <a:pt x="1764" y="2248"/>
                    <a:pt x="1763" y="2243"/>
                  </a:cubicBezTo>
                  <a:cubicBezTo>
                    <a:pt x="1763" y="2244"/>
                    <a:pt x="1763" y="2244"/>
                    <a:pt x="1764" y="2244"/>
                  </a:cubicBezTo>
                  <a:cubicBezTo>
                    <a:pt x="1765" y="2245"/>
                    <a:pt x="1766" y="2247"/>
                    <a:pt x="1768" y="2248"/>
                  </a:cubicBezTo>
                  <a:cubicBezTo>
                    <a:pt x="1769" y="2249"/>
                    <a:pt x="1771" y="2250"/>
                    <a:pt x="1773" y="2251"/>
                  </a:cubicBezTo>
                  <a:cubicBezTo>
                    <a:pt x="1773" y="2252"/>
                    <a:pt x="1774" y="2252"/>
                    <a:pt x="1775" y="2252"/>
                  </a:cubicBezTo>
                  <a:cubicBezTo>
                    <a:pt x="1776" y="2253"/>
                    <a:pt x="1777" y="2253"/>
                    <a:pt x="1778" y="2253"/>
                  </a:cubicBezTo>
                  <a:cubicBezTo>
                    <a:pt x="1780" y="2254"/>
                    <a:pt x="1781" y="2254"/>
                    <a:pt x="1783" y="2254"/>
                  </a:cubicBezTo>
                  <a:cubicBezTo>
                    <a:pt x="1785" y="2254"/>
                    <a:pt x="1786" y="2254"/>
                    <a:pt x="1787" y="2254"/>
                  </a:cubicBezTo>
                  <a:cubicBezTo>
                    <a:pt x="1788" y="2254"/>
                    <a:pt x="1789" y="2254"/>
                    <a:pt x="1789" y="2254"/>
                  </a:cubicBezTo>
                  <a:cubicBezTo>
                    <a:pt x="1790" y="2254"/>
                    <a:pt x="1791" y="2254"/>
                    <a:pt x="1791" y="2253"/>
                  </a:cubicBezTo>
                  <a:cubicBezTo>
                    <a:pt x="1792" y="2253"/>
                    <a:pt x="1792" y="2253"/>
                    <a:pt x="1793" y="2253"/>
                  </a:cubicBezTo>
                  <a:cubicBezTo>
                    <a:pt x="1793" y="2253"/>
                    <a:pt x="1794" y="2252"/>
                    <a:pt x="1794" y="2252"/>
                  </a:cubicBezTo>
                  <a:cubicBezTo>
                    <a:pt x="1795" y="2252"/>
                    <a:pt x="1795" y="2252"/>
                    <a:pt x="1796" y="2251"/>
                  </a:cubicBezTo>
                  <a:cubicBezTo>
                    <a:pt x="1796" y="2251"/>
                    <a:pt x="1796" y="2251"/>
                    <a:pt x="1796" y="2251"/>
                  </a:cubicBezTo>
                  <a:cubicBezTo>
                    <a:pt x="1796" y="2251"/>
                    <a:pt x="1796" y="2251"/>
                    <a:pt x="1796" y="2251"/>
                  </a:cubicBezTo>
                  <a:cubicBezTo>
                    <a:pt x="1795" y="2251"/>
                    <a:pt x="1794" y="2251"/>
                    <a:pt x="1794" y="2251"/>
                  </a:cubicBezTo>
                  <a:cubicBezTo>
                    <a:pt x="1793" y="2251"/>
                    <a:pt x="1793" y="2251"/>
                    <a:pt x="1792" y="2251"/>
                  </a:cubicBezTo>
                  <a:cubicBezTo>
                    <a:pt x="1792" y="2250"/>
                    <a:pt x="1792" y="2250"/>
                    <a:pt x="1791" y="2250"/>
                  </a:cubicBezTo>
                  <a:cubicBezTo>
                    <a:pt x="1791" y="2250"/>
                    <a:pt x="1790" y="2250"/>
                    <a:pt x="1789" y="2250"/>
                  </a:cubicBezTo>
                  <a:cubicBezTo>
                    <a:pt x="1789" y="2250"/>
                    <a:pt x="1788" y="2250"/>
                    <a:pt x="1788" y="2250"/>
                  </a:cubicBezTo>
                  <a:cubicBezTo>
                    <a:pt x="1787" y="2249"/>
                    <a:pt x="1785" y="2249"/>
                    <a:pt x="1784" y="2248"/>
                  </a:cubicBezTo>
                  <a:cubicBezTo>
                    <a:pt x="1783" y="2248"/>
                    <a:pt x="1782" y="2247"/>
                    <a:pt x="1780" y="2247"/>
                  </a:cubicBezTo>
                  <a:cubicBezTo>
                    <a:pt x="1779" y="2246"/>
                    <a:pt x="1778" y="2245"/>
                    <a:pt x="1776" y="2244"/>
                  </a:cubicBezTo>
                  <a:cubicBezTo>
                    <a:pt x="1775" y="2244"/>
                    <a:pt x="1774" y="2243"/>
                    <a:pt x="1773" y="2242"/>
                  </a:cubicBezTo>
                  <a:cubicBezTo>
                    <a:pt x="1772" y="2241"/>
                    <a:pt x="1770" y="2240"/>
                    <a:pt x="1769" y="2239"/>
                  </a:cubicBezTo>
                  <a:cubicBezTo>
                    <a:pt x="1768" y="2238"/>
                    <a:pt x="1767" y="2237"/>
                    <a:pt x="1766" y="2236"/>
                  </a:cubicBezTo>
                  <a:cubicBezTo>
                    <a:pt x="1765" y="2234"/>
                    <a:pt x="1764" y="2233"/>
                    <a:pt x="1764" y="2232"/>
                  </a:cubicBezTo>
                  <a:cubicBezTo>
                    <a:pt x="1763" y="2231"/>
                    <a:pt x="1762" y="2230"/>
                    <a:pt x="1762" y="2229"/>
                  </a:cubicBezTo>
                  <a:cubicBezTo>
                    <a:pt x="1761" y="2228"/>
                    <a:pt x="1761" y="2228"/>
                    <a:pt x="1761" y="2227"/>
                  </a:cubicBezTo>
                  <a:cubicBezTo>
                    <a:pt x="1761" y="2227"/>
                    <a:pt x="1761" y="2227"/>
                    <a:pt x="1761" y="2227"/>
                  </a:cubicBezTo>
                  <a:cubicBezTo>
                    <a:pt x="1760" y="2222"/>
                    <a:pt x="1759" y="2217"/>
                    <a:pt x="1758" y="2211"/>
                  </a:cubicBezTo>
                  <a:cubicBezTo>
                    <a:pt x="1758" y="2208"/>
                    <a:pt x="1758" y="2206"/>
                    <a:pt x="1757" y="2203"/>
                  </a:cubicBezTo>
                  <a:cubicBezTo>
                    <a:pt x="1757" y="2200"/>
                    <a:pt x="1756" y="2198"/>
                    <a:pt x="1756" y="2195"/>
                  </a:cubicBezTo>
                  <a:cubicBezTo>
                    <a:pt x="1755" y="2192"/>
                    <a:pt x="1755" y="2189"/>
                    <a:pt x="1754" y="2187"/>
                  </a:cubicBezTo>
                  <a:cubicBezTo>
                    <a:pt x="1753" y="2184"/>
                    <a:pt x="1752" y="2181"/>
                    <a:pt x="1750" y="2179"/>
                  </a:cubicBezTo>
                  <a:cubicBezTo>
                    <a:pt x="1749" y="2178"/>
                    <a:pt x="1749" y="2178"/>
                    <a:pt x="1749" y="2178"/>
                  </a:cubicBezTo>
                  <a:cubicBezTo>
                    <a:pt x="1749" y="2177"/>
                    <a:pt x="1749" y="2177"/>
                    <a:pt x="1749" y="2177"/>
                  </a:cubicBezTo>
                  <a:cubicBezTo>
                    <a:pt x="1748" y="2177"/>
                    <a:pt x="1748" y="2176"/>
                    <a:pt x="1747" y="2175"/>
                  </a:cubicBezTo>
                  <a:cubicBezTo>
                    <a:pt x="1747" y="2175"/>
                    <a:pt x="1747" y="2175"/>
                    <a:pt x="1747" y="2175"/>
                  </a:cubicBezTo>
                  <a:cubicBezTo>
                    <a:pt x="1746" y="2175"/>
                    <a:pt x="1746" y="2175"/>
                    <a:pt x="1746" y="2175"/>
                  </a:cubicBezTo>
                  <a:cubicBezTo>
                    <a:pt x="1746" y="2174"/>
                    <a:pt x="1746" y="2174"/>
                    <a:pt x="1746" y="2174"/>
                  </a:cubicBezTo>
                  <a:cubicBezTo>
                    <a:pt x="1746" y="2174"/>
                    <a:pt x="1746" y="2174"/>
                    <a:pt x="1746" y="2174"/>
                  </a:cubicBezTo>
                  <a:cubicBezTo>
                    <a:pt x="1746" y="2174"/>
                    <a:pt x="1746" y="2174"/>
                    <a:pt x="1746" y="2174"/>
                  </a:cubicBezTo>
                  <a:cubicBezTo>
                    <a:pt x="1746" y="2174"/>
                    <a:pt x="1746" y="2174"/>
                    <a:pt x="1746" y="2174"/>
                  </a:cubicBezTo>
                  <a:cubicBezTo>
                    <a:pt x="1745" y="2174"/>
                    <a:pt x="1745" y="2174"/>
                    <a:pt x="1745" y="2174"/>
                  </a:cubicBezTo>
                  <a:cubicBezTo>
                    <a:pt x="1745" y="2173"/>
                    <a:pt x="1745" y="2173"/>
                    <a:pt x="1745" y="2173"/>
                  </a:cubicBezTo>
                  <a:cubicBezTo>
                    <a:pt x="1744" y="2173"/>
                    <a:pt x="1744" y="2173"/>
                    <a:pt x="1744" y="2173"/>
                  </a:cubicBezTo>
                  <a:cubicBezTo>
                    <a:pt x="1742" y="2171"/>
                    <a:pt x="1739" y="2170"/>
                    <a:pt x="1737" y="2169"/>
                  </a:cubicBezTo>
                  <a:cubicBezTo>
                    <a:pt x="1732" y="2167"/>
                    <a:pt x="1728" y="2166"/>
                    <a:pt x="1724" y="2165"/>
                  </a:cubicBezTo>
                  <a:cubicBezTo>
                    <a:pt x="1722" y="2164"/>
                    <a:pt x="1721" y="2164"/>
                    <a:pt x="1719" y="2163"/>
                  </a:cubicBezTo>
                  <a:cubicBezTo>
                    <a:pt x="1718" y="2163"/>
                    <a:pt x="1717" y="2162"/>
                    <a:pt x="1717" y="2162"/>
                  </a:cubicBezTo>
                  <a:cubicBezTo>
                    <a:pt x="1716" y="2161"/>
                    <a:pt x="1715" y="2161"/>
                    <a:pt x="1715" y="2161"/>
                  </a:cubicBezTo>
                  <a:cubicBezTo>
                    <a:pt x="1715" y="2161"/>
                    <a:pt x="1715" y="2161"/>
                    <a:pt x="1715" y="2161"/>
                  </a:cubicBezTo>
                  <a:cubicBezTo>
                    <a:pt x="1717" y="2161"/>
                    <a:pt x="1719" y="2161"/>
                    <a:pt x="1721" y="2161"/>
                  </a:cubicBezTo>
                  <a:cubicBezTo>
                    <a:pt x="1766" y="2162"/>
                    <a:pt x="1797" y="2191"/>
                    <a:pt x="1818" y="2228"/>
                  </a:cubicBezTo>
                  <a:cubicBezTo>
                    <a:pt x="1818" y="2229"/>
                    <a:pt x="1819" y="2232"/>
                    <a:pt x="1820" y="2236"/>
                  </a:cubicBezTo>
                  <a:cubicBezTo>
                    <a:pt x="1820" y="2238"/>
                    <a:pt x="1821" y="2242"/>
                    <a:pt x="1822" y="2246"/>
                  </a:cubicBezTo>
                  <a:cubicBezTo>
                    <a:pt x="1823" y="2249"/>
                    <a:pt x="1823" y="2254"/>
                    <a:pt x="1824" y="2259"/>
                  </a:cubicBezTo>
                  <a:cubicBezTo>
                    <a:pt x="1824" y="2263"/>
                    <a:pt x="1824" y="2269"/>
                    <a:pt x="1824" y="2274"/>
                  </a:cubicBezTo>
                  <a:cubicBezTo>
                    <a:pt x="1824" y="2275"/>
                    <a:pt x="1824" y="2275"/>
                    <a:pt x="1824" y="2276"/>
                  </a:cubicBezTo>
                  <a:cubicBezTo>
                    <a:pt x="1824" y="2277"/>
                    <a:pt x="1823" y="2277"/>
                    <a:pt x="1823" y="2278"/>
                  </a:cubicBezTo>
                  <a:cubicBezTo>
                    <a:pt x="1823" y="2279"/>
                    <a:pt x="1823" y="2279"/>
                    <a:pt x="1823" y="2280"/>
                  </a:cubicBezTo>
                  <a:cubicBezTo>
                    <a:pt x="1823" y="2280"/>
                    <a:pt x="1823" y="2281"/>
                    <a:pt x="1823" y="2281"/>
                  </a:cubicBezTo>
                  <a:cubicBezTo>
                    <a:pt x="1823" y="2282"/>
                    <a:pt x="1823" y="2282"/>
                    <a:pt x="1823" y="2282"/>
                  </a:cubicBezTo>
                  <a:cubicBezTo>
                    <a:pt x="1822" y="2285"/>
                    <a:pt x="1821" y="2288"/>
                    <a:pt x="1820" y="2291"/>
                  </a:cubicBezTo>
                  <a:cubicBezTo>
                    <a:pt x="1819" y="2293"/>
                    <a:pt x="1818" y="2296"/>
                    <a:pt x="1817" y="2299"/>
                  </a:cubicBezTo>
                  <a:cubicBezTo>
                    <a:pt x="1816" y="2302"/>
                    <a:pt x="1815" y="2305"/>
                    <a:pt x="1814" y="2308"/>
                  </a:cubicBezTo>
                  <a:cubicBezTo>
                    <a:pt x="1814" y="2310"/>
                    <a:pt x="1813" y="2311"/>
                    <a:pt x="1813" y="2313"/>
                  </a:cubicBezTo>
                  <a:cubicBezTo>
                    <a:pt x="1812" y="2315"/>
                    <a:pt x="1812" y="2316"/>
                    <a:pt x="1811" y="2318"/>
                  </a:cubicBezTo>
                  <a:cubicBezTo>
                    <a:pt x="1811" y="2319"/>
                    <a:pt x="1810" y="2321"/>
                    <a:pt x="1810" y="2323"/>
                  </a:cubicBezTo>
                  <a:cubicBezTo>
                    <a:pt x="1809" y="2328"/>
                    <a:pt x="1809" y="2328"/>
                    <a:pt x="1809" y="2328"/>
                  </a:cubicBezTo>
                  <a:cubicBezTo>
                    <a:pt x="1809" y="2329"/>
                    <a:pt x="1808" y="2331"/>
                    <a:pt x="1808" y="2332"/>
                  </a:cubicBezTo>
                  <a:cubicBezTo>
                    <a:pt x="1808" y="2334"/>
                    <a:pt x="1808" y="2336"/>
                    <a:pt x="1807" y="2337"/>
                  </a:cubicBezTo>
                  <a:cubicBezTo>
                    <a:pt x="1807" y="2339"/>
                    <a:pt x="1807" y="2341"/>
                    <a:pt x="1807" y="2342"/>
                  </a:cubicBezTo>
                  <a:cubicBezTo>
                    <a:pt x="1806" y="2344"/>
                    <a:pt x="1806" y="2346"/>
                    <a:pt x="1806" y="2347"/>
                  </a:cubicBezTo>
                  <a:cubicBezTo>
                    <a:pt x="1806" y="2349"/>
                    <a:pt x="1806" y="2350"/>
                    <a:pt x="1806" y="2352"/>
                  </a:cubicBezTo>
                  <a:cubicBezTo>
                    <a:pt x="1806" y="2354"/>
                    <a:pt x="1806" y="2355"/>
                    <a:pt x="1805" y="2357"/>
                  </a:cubicBezTo>
                  <a:cubicBezTo>
                    <a:pt x="1805" y="2359"/>
                    <a:pt x="1805" y="2360"/>
                    <a:pt x="1805" y="2362"/>
                  </a:cubicBezTo>
                  <a:cubicBezTo>
                    <a:pt x="1805" y="2363"/>
                    <a:pt x="1805" y="2365"/>
                    <a:pt x="1805" y="2366"/>
                  </a:cubicBezTo>
                  <a:cubicBezTo>
                    <a:pt x="1805" y="2373"/>
                    <a:pt x="1806" y="2379"/>
                    <a:pt x="1806" y="2384"/>
                  </a:cubicBezTo>
                  <a:cubicBezTo>
                    <a:pt x="1806" y="2386"/>
                    <a:pt x="1807" y="2387"/>
                    <a:pt x="1807" y="2389"/>
                  </a:cubicBezTo>
                  <a:cubicBezTo>
                    <a:pt x="1807" y="2390"/>
                    <a:pt x="1807" y="2391"/>
                    <a:pt x="1807" y="2393"/>
                  </a:cubicBezTo>
                  <a:cubicBezTo>
                    <a:pt x="1808" y="2395"/>
                    <a:pt x="1808" y="2398"/>
                    <a:pt x="1809" y="2400"/>
                  </a:cubicBezTo>
                  <a:cubicBezTo>
                    <a:pt x="1810" y="2405"/>
                    <a:pt x="1811" y="2410"/>
                    <a:pt x="1812" y="2413"/>
                  </a:cubicBezTo>
                  <a:cubicBezTo>
                    <a:pt x="1813" y="2417"/>
                    <a:pt x="1814" y="2421"/>
                    <a:pt x="1815" y="2423"/>
                  </a:cubicBezTo>
                  <a:cubicBezTo>
                    <a:pt x="1816" y="2425"/>
                    <a:pt x="1816" y="2426"/>
                    <a:pt x="1817" y="2427"/>
                  </a:cubicBezTo>
                  <a:cubicBezTo>
                    <a:pt x="1817" y="2428"/>
                    <a:pt x="1817" y="2429"/>
                    <a:pt x="1818" y="2429"/>
                  </a:cubicBezTo>
                  <a:cubicBezTo>
                    <a:pt x="1818" y="2431"/>
                    <a:pt x="1819" y="2432"/>
                    <a:pt x="1819" y="2432"/>
                  </a:cubicBezTo>
                  <a:cubicBezTo>
                    <a:pt x="1819" y="2432"/>
                    <a:pt x="1818" y="2431"/>
                    <a:pt x="1818" y="2429"/>
                  </a:cubicBezTo>
                  <a:cubicBezTo>
                    <a:pt x="1818" y="2428"/>
                    <a:pt x="1817" y="2426"/>
                    <a:pt x="1817" y="2423"/>
                  </a:cubicBezTo>
                  <a:cubicBezTo>
                    <a:pt x="1817" y="2421"/>
                    <a:pt x="1816" y="2420"/>
                    <a:pt x="1816" y="2418"/>
                  </a:cubicBezTo>
                  <a:cubicBezTo>
                    <a:pt x="1816" y="2417"/>
                    <a:pt x="1816" y="2416"/>
                    <a:pt x="1815" y="2416"/>
                  </a:cubicBezTo>
                  <a:cubicBezTo>
                    <a:pt x="1815" y="2415"/>
                    <a:pt x="1815" y="2414"/>
                    <a:pt x="1815" y="2413"/>
                  </a:cubicBezTo>
                  <a:cubicBezTo>
                    <a:pt x="1815" y="2411"/>
                    <a:pt x="1814" y="2409"/>
                    <a:pt x="1814" y="2406"/>
                  </a:cubicBezTo>
                  <a:cubicBezTo>
                    <a:pt x="1814" y="2404"/>
                    <a:pt x="1814" y="2402"/>
                    <a:pt x="1813" y="2400"/>
                  </a:cubicBezTo>
                  <a:cubicBezTo>
                    <a:pt x="1813" y="2397"/>
                    <a:pt x="1813" y="2395"/>
                    <a:pt x="1813" y="2392"/>
                  </a:cubicBezTo>
                  <a:cubicBezTo>
                    <a:pt x="1813" y="2389"/>
                    <a:pt x="1812" y="2387"/>
                    <a:pt x="1812" y="2384"/>
                  </a:cubicBezTo>
                  <a:cubicBezTo>
                    <a:pt x="1812" y="2378"/>
                    <a:pt x="1812" y="2373"/>
                    <a:pt x="1812" y="2367"/>
                  </a:cubicBezTo>
                  <a:cubicBezTo>
                    <a:pt x="1812" y="2365"/>
                    <a:pt x="1812" y="2364"/>
                    <a:pt x="1812" y="2362"/>
                  </a:cubicBezTo>
                  <a:cubicBezTo>
                    <a:pt x="1813" y="2360"/>
                    <a:pt x="1813" y="2359"/>
                    <a:pt x="1813" y="2357"/>
                  </a:cubicBezTo>
                  <a:cubicBezTo>
                    <a:pt x="1813" y="2354"/>
                    <a:pt x="1813" y="2351"/>
                    <a:pt x="1814" y="2348"/>
                  </a:cubicBezTo>
                  <a:cubicBezTo>
                    <a:pt x="1814" y="2346"/>
                    <a:pt x="1814" y="2345"/>
                    <a:pt x="1814" y="2343"/>
                  </a:cubicBezTo>
                  <a:cubicBezTo>
                    <a:pt x="1815" y="2342"/>
                    <a:pt x="1815" y="2340"/>
                    <a:pt x="1815" y="2339"/>
                  </a:cubicBezTo>
                  <a:cubicBezTo>
                    <a:pt x="1815" y="2337"/>
                    <a:pt x="1816" y="2335"/>
                    <a:pt x="1816" y="2334"/>
                  </a:cubicBezTo>
                  <a:cubicBezTo>
                    <a:pt x="1816" y="2332"/>
                    <a:pt x="1816" y="2331"/>
                    <a:pt x="1817" y="2329"/>
                  </a:cubicBezTo>
                  <a:cubicBezTo>
                    <a:pt x="1818" y="2324"/>
                    <a:pt x="1818" y="2324"/>
                    <a:pt x="1818" y="2324"/>
                  </a:cubicBezTo>
                  <a:cubicBezTo>
                    <a:pt x="1818" y="2323"/>
                    <a:pt x="1819" y="2321"/>
                    <a:pt x="1819" y="2320"/>
                  </a:cubicBezTo>
                  <a:cubicBezTo>
                    <a:pt x="1820" y="2318"/>
                    <a:pt x="1820" y="2318"/>
                    <a:pt x="1820" y="2318"/>
                  </a:cubicBezTo>
                  <a:cubicBezTo>
                    <a:pt x="1820" y="2317"/>
                    <a:pt x="1820" y="2316"/>
                    <a:pt x="1820" y="2315"/>
                  </a:cubicBezTo>
                  <a:cubicBezTo>
                    <a:pt x="1821" y="2314"/>
                    <a:pt x="1821" y="2312"/>
                    <a:pt x="1821" y="2311"/>
                  </a:cubicBezTo>
                  <a:cubicBezTo>
                    <a:pt x="1823" y="2305"/>
                    <a:pt x="1825" y="2299"/>
                    <a:pt x="1827" y="2292"/>
                  </a:cubicBezTo>
                  <a:cubicBezTo>
                    <a:pt x="1828" y="2289"/>
                    <a:pt x="1829" y="2286"/>
                    <a:pt x="1829" y="2283"/>
                  </a:cubicBezTo>
                  <a:cubicBezTo>
                    <a:pt x="1829" y="2282"/>
                    <a:pt x="1829" y="2282"/>
                    <a:pt x="1829" y="2282"/>
                  </a:cubicBezTo>
                  <a:cubicBezTo>
                    <a:pt x="1829" y="2282"/>
                    <a:pt x="1829" y="2281"/>
                    <a:pt x="1829" y="2281"/>
                  </a:cubicBezTo>
                  <a:cubicBezTo>
                    <a:pt x="1829" y="2280"/>
                    <a:pt x="1829" y="2279"/>
                    <a:pt x="1830" y="2279"/>
                  </a:cubicBezTo>
                  <a:cubicBezTo>
                    <a:pt x="1830" y="2277"/>
                    <a:pt x="1830" y="2276"/>
                    <a:pt x="1830" y="2274"/>
                  </a:cubicBezTo>
                  <a:cubicBezTo>
                    <a:pt x="1830" y="2268"/>
                    <a:pt x="1829" y="2263"/>
                    <a:pt x="1828" y="2258"/>
                  </a:cubicBezTo>
                  <a:cubicBezTo>
                    <a:pt x="1827" y="2253"/>
                    <a:pt x="1826" y="2249"/>
                    <a:pt x="1825" y="2245"/>
                  </a:cubicBezTo>
                  <a:cubicBezTo>
                    <a:pt x="1824" y="2241"/>
                    <a:pt x="1822" y="2238"/>
                    <a:pt x="1821" y="2235"/>
                  </a:cubicBezTo>
                  <a:cubicBezTo>
                    <a:pt x="1820" y="2232"/>
                    <a:pt x="1819" y="2230"/>
                    <a:pt x="1819" y="2229"/>
                  </a:cubicBezTo>
                  <a:cubicBezTo>
                    <a:pt x="1819" y="2229"/>
                    <a:pt x="1819" y="2229"/>
                    <a:pt x="1819" y="2229"/>
                  </a:cubicBezTo>
                  <a:cubicBezTo>
                    <a:pt x="1824" y="2238"/>
                    <a:pt x="1828" y="2248"/>
                    <a:pt x="1832" y="2257"/>
                  </a:cubicBezTo>
                  <a:cubicBezTo>
                    <a:pt x="1832" y="2258"/>
                    <a:pt x="1832" y="2258"/>
                    <a:pt x="1833" y="2259"/>
                  </a:cubicBezTo>
                  <a:cubicBezTo>
                    <a:pt x="1833" y="2260"/>
                    <a:pt x="1833" y="2261"/>
                    <a:pt x="1833" y="2263"/>
                  </a:cubicBezTo>
                  <a:cubicBezTo>
                    <a:pt x="1833" y="2263"/>
                    <a:pt x="1833" y="2264"/>
                    <a:pt x="1834" y="2265"/>
                  </a:cubicBezTo>
                  <a:cubicBezTo>
                    <a:pt x="1834" y="2267"/>
                    <a:pt x="1834" y="2267"/>
                    <a:pt x="1834" y="2267"/>
                  </a:cubicBezTo>
                  <a:cubicBezTo>
                    <a:pt x="1834" y="2270"/>
                    <a:pt x="1835" y="2273"/>
                    <a:pt x="1835" y="2276"/>
                  </a:cubicBezTo>
                  <a:cubicBezTo>
                    <a:pt x="1835" y="2278"/>
                    <a:pt x="1836" y="2281"/>
                    <a:pt x="1836" y="2284"/>
                  </a:cubicBezTo>
                  <a:cubicBezTo>
                    <a:pt x="1836" y="2286"/>
                    <a:pt x="1836" y="2287"/>
                    <a:pt x="1836" y="2289"/>
                  </a:cubicBezTo>
                  <a:cubicBezTo>
                    <a:pt x="1836" y="2290"/>
                    <a:pt x="1837" y="2292"/>
                    <a:pt x="1837" y="2293"/>
                  </a:cubicBezTo>
                  <a:cubicBezTo>
                    <a:pt x="1838" y="2305"/>
                    <a:pt x="1838" y="2317"/>
                    <a:pt x="1838" y="2329"/>
                  </a:cubicBezTo>
                  <a:cubicBezTo>
                    <a:pt x="1839" y="2341"/>
                    <a:pt x="1839" y="2353"/>
                    <a:pt x="1840" y="2365"/>
                  </a:cubicBezTo>
                  <a:cubicBezTo>
                    <a:pt x="1840" y="2371"/>
                    <a:pt x="1840" y="2377"/>
                    <a:pt x="1841" y="2383"/>
                  </a:cubicBezTo>
                  <a:cubicBezTo>
                    <a:pt x="1841" y="2386"/>
                    <a:pt x="1841" y="2389"/>
                    <a:pt x="1842" y="2392"/>
                  </a:cubicBezTo>
                  <a:cubicBezTo>
                    <a:pt x="1842" y="2393"/>
                    <a:pt x="1842" y="2393"/>
                    <a:pt x="1842" y="2394"/>
                  </a:cubicBezTo>
                  <a:cubicBezTo>
                    <a:pt x="1842" y="2395"/>
                    <a:pt x="1842" y="2396"/>
                    <a:pt x="1842" y="2396"/>
                  </a:cubicBezTo>
                  <a:cubicBezTo>
                    <a:pt x="1842" y="2398"/>
                    <a:pt x="1842" y="2399"/>
                    <a:pt x="1843" y="2400"/>
                  </a:cubicBezTo>
                  <a:cubicBezTo>
                    <a:pt x="1844" y="2412"/>
                    <a:pt x="1846" y="2423"/>
                    <a:pt x="1849" y="2433"/>
                  </a:cubicBezTo>
                  <a:cubicBezTo>
                    <a:pt x="1850" y="2438"/>
                    <a:pt x="1851" y="2443"/>
                    <a:pt x="1853" y="2448"/>
                  </a:cubicBezTo>
                  <a:cubicBezTo>
                    <a:pt x="1854" y="2450"/>
                    <a:pt x="1855" y="2453"/>
                    <a:pt x="1856" y="2455"/>
                  </a:cubicBezTo>
                  <a:cubicBezTo>
                    <a:pt x="1856" y="2456"/>
                    <a:pt x="1856" y="2457"/>
                    <a:pt x="1857" y="2458"/>
                  </a:cubicBezTo>
                  <a:cubicBezTo>
                    <a:pt x="1857" y="2459"/>
                    <a:pt x="1858" y="2460"/>
                    <a:pt x="1858" y="2461"/>
                  </a:cubicBezTo>
                  <a:cubicBezTo>
                    <a:pt x="1860" y="2466"/>
                    <a:pt x="1862" y="2470"/>
                    <a:pt x="1864" y="2473"/>
                  </a:cubicBezTo>
                  <a:cubicBezTo>
                    <a:pt x="1865" y="2475"/>
                    <a:pt x="1866" y="2477"/>
                    <a:pt x="1867" y="2479"/>
                  </a:cubicBezTo>
                  <a:cubicBezTo>
                    <a:pt x="1867" y="2479"/>
                    <a:pt x="1867" y="2479"/>
                    <a:pt x="1868" y="2480"/>
                  </a:cubicBezTo>
                  <a:cubicBezTo>
                    <a:pt x="1868" y="2480"/>
                    <a:pt x="1868" y="2481"/>
                    <a:pt x="1868" y="2481"/>
                  </a:cubicBezTo>
                  <a:cubicBezTo>
                    <a:pt x="1869" y="2482"/>
                    <a:pt x="1869" y="2483"/>
                    <a:pt x="1870" y="2484"/>
                  </a:cubicBezTo>
                  <a:cubicBezTo>
                    <a:pt x="1872" y="2487"/>
                    <a:pt x="1874" y="2490"/>
                    <a:pt x="1876" y="2492"/>
                  </a:cubicBezTo>
                  <a:cubicBezTo>
                    <a:pt x="1877" y="2493"/>
                    <a:pt x="1878" y="2495"/>
                    <a:pt x="1879" y="2496"/>
                  </a:cubicBezTo>
                  <a:cubicBezTo>
                    <a:pt x="1880" y="2497"/>
                    <a:pt x="1881" y="2498"/>
                    <a:pt x="1882" y="2499"/>
                  </a:cubicBezTo>
                  <a:cubicBezTo>
                    <a:pt x="1885" y="2503"/>
                    <a:pt x="1888" y="2506"/>
                    <a:pt x="1890" y="2508"/>
                  </a:cubicBezTo>
                  <a:cubicBezTo>
                    <a:pt x="1892" y="2510"/>
                    <a:pt x="1894" y="2511"/>
                    <a:pt x="1894" y="2511"/>
                  </a:cubicBezTo>
                  <a:cubicBezTo>
                    <a:pt x="1894" y="2511"/>
                    <a:pt x="1893" y="2510"/>
                    <a:pt x="1891" y="2507"/>
                  </a:cubicBezTo>
                  <a:cubicBezTo>
                    <a:pt x="1890" y="2507"/>
                    <a:pt x="1890" y="2506"/>
                    <a:pt x="1889" y="2506"/>
                  </a:cubicBezTo>
                  <a:cubicBezTo>
                    <a:pt x="1889" y="2505"/>
                    <a:pt x="1888" y="2505"/>
                    <a:pt x="1888" y="2505"/>
                  </a:cubicBezTo>
                  <a:cubicBezTo>
                    <a:pt x="1888" y="2504"/>
                    <a:pt x="1888" y="2504"/>
                    <a:pt x="1887" y="2504"/>
                  </a:cubicBezTo>
                  <a:cubicBezTo>
                    <a:pt x="1887" y="2503"/>
                    <a:pt x="1886" y="2502"/>
                    <a:pt x="1885" y="2501"/>
                  </a:cubicBezTo>
                  <a:cubicBezTo>
                    <a:pt x="1884" y="2500"/>
                    <a:pt x="1884" y="2499"/>
                    <a:pt x="1883" y="2498"/>
                  </a:cubicBezTo>
                  <a:cubicBezTo>
                    <a:pt x="1882" y="2497"/>
                    <a:pt x="1881" y="2496"/>
                    <a:pt x="1880" y="2495"/>
                  </a:cubicBezTo>
                  <a:cubicBezTo>
                    <a:pt x="1880" y="2493"/>
                    <a:pt x="1879" y="2492"/>
                    <a:pt x="1878" y="2491"/>
                  </a:cubicBezTo>
                  <a:cubicBezTo>
                    <a:pt x="1876" y="2488"/>
                    <a:pt x="1874" y="2485"/>
                    <a:pt x="1873" y="2482"/>
                  </a:cubicBezTo>
                  <a:cubicBezTo>
                    <a:pt x="1872" y="2481"/>
                    <a:pt x="1872" y="2480"/>
                    <a:pt x="1871" y="2480"/>
                  </a:cubicBezTo>
                  <a:cubicBezTo>
                    <a:pt x="1871" y="2479"/>
                    <a:pt x="1871" y="2479"/>
                    <a:pt x="1871" y="2478"/>
                  </a:cubicBezTo>
                  <a:cubicBezTo>
                    <a:pt x="1870" y="2478"/>
                    <a:pt x="1870" y="2477"/>
                    <a:pt x="1870" y="2477"/>
                  </a:cubicBezTo>
                  <a:cubicBezTo>
                    <a:pt x="1869" y="2475"/>
                    <a:pt x="1868" y="2473"/>
                    <a:pt x="1867" y="2472"/>
                  </a:cubicBezTo>
                  <a:cubicBezTo>
                    <a:pt x="1866" y="2468"/>
                    <a:pt x="1864" y="2464"/>
                    <a:pt x="1862" y="2460"/>
                  </a:cubicBezTo>
                  <a:cubicBezTo>
                    <a:pt x="1862" y="2459"/>
                    <a:pt x="1862" y="2458"/>
                    <a:pt x="1861" y="2456"/>
                  </a:cubicBezTo>
                  <a:cubicBezTo>
                    <a:pt x="1861" y="2455"/>
                    <a:pt x="1861" y="2454"/>
                    <a:pt x="1860" y="2453"/>
                  </a:cubicBezTo>
                  <a:cubicBezTo>
                    <a:pt x="1859" y="2451"/>
                    <a:pt x="1859" y="2449"/>
                    <a:pt x="1858" y="2446"/>
                  </a:cubicBezTo>
                  <a:cubicBezTo>
                    <a:pt x="1857" y="2442"/>
                    <a:pt x="1856" y="2437"/>
                    <a:pt x="1854" y="2432"/>
                  </a:cubicBezTo>
                  <a:cubicBezTo>
                    <a:pt x="1852" y="2422"/>
                    <a:pt x="1851" y="2411"/>
                    <a:pt x="1849" y="2400"/>
                  </a:cubicBezTo>
                  <a:cubicBezTo>
                    <a:pt x="1849" y="2392"/>
                    <a:pt x="1848" y="2384"/>
                    <a:pt x="1848" y="2377"/>
                  </a:cubicBezTo>
                  <a:cubicBezTo>
                    <a:pt x="1848" y="2377"/>
                    <a:pt x="1848" y="2378"/>
                    <a:pt x="1848" y="2378"/>
                  </a:cubicBezTo>
                  <a:cubicBezTo>
                    <a:pt x="1849" y="2380"/>
                    <a:pt x="1851" y="2383"/>
                    <a:pt x="1852" y="2385"/>
                  </a:cubicBezTo>
                  <a:cubicBezTo>
                    <a:pt x="1853" y="2386"/>
                    <a:pt x="1853" y="2388"/>
                    <a:pt x="1854" y="2389"/>
                  </a:cubicBezTo>
                  <a:cubicBezTo>
                    <a:pt x="1855" y="2390"/>
                    <a:pt x="1856" y="2391"/>
                    <a:pt x="1856" y="2392"/>
                  </a:cubicBezTo>
                  <a:cubicBezTo>
                    <a:pt x="1858" y="2395"/>
                    <a:pt x="1860" y="2397"/>
                    <a:pt x="1861" y="2400"/>
                  </a:cubicBezTo>
                  <a:cubicBezTo>
                    <a:pt x="1863" y="2402"/>
                    <a:pt x="1864" y="2404"/>
                    <a:pt x="1866" y="2406"/>
                  </a:cubicBezTo>
                  <a:cubicBezTo>
                    <a:pt x="1867" y="2408"/>
                    <a:pt x="1867" y="2409"/>
                    <a:pt x="1868" y="2410"/>
                  </a:cubicBezTo>
                  <a:cubicBezTo>
                    <a:pt x="1869" y="2411"/>
                    <a:pt x="1870" y="2412"/>
                    <a:pt x="1870" y="2413"/>
                  </a:cubicBezTo>
                  <a:cubicBezTo>
                    <a:pt x="1872" y="2415"/>
                    <a:pt x="1873" y="2418"/>
                    <a:pt x="1874" y="2420"/>
                  </a:cubicBezTo>
                  <a:cubicBezTo>
                    <a:pt x="1874" y="2420"/>
                    <a:pt x="1875" y="2421"/>
                    <a:pt x="1875" y="2421"/>
                  </a:cubicBezTo>
                  <a:cubicBezTo>
                    <a:pt x="1875" y="2422"/>
                    <a:pt x="1875" y="2422"/>
                    <a:pt x="1876" y="2423"/>
                  </a:cubicBezTo>
                  <a:cubicBezTo>
                    <a:pt x="1876" y="2424"/>
                    <a:pt x="1876" y="2425"/>
                    <a:pt x="1877" y="2426"/>
                  </a:cubicBezTo>
                  <a:cubicBezTo>
                    <a:pt x="1877" y="2427"/>
                    <a:pt x="1878" y="2428"/>
                    <a:pt x="1878" y="2428"/>
                  </a:cubicBezTo>
                  <a:cubicBezTo>
                    <a:pt x="1878" y="2429"/>
                    <a:pt x="1878" y="2430"/>
                    <a:pt x="1879" y="2431"/>
                  </a:cubicBezTo>
                  <a:cubicBezTo>
                    <a:pt x="1879" y="2432"/>
                    <a:pt x="1879" y="2433"/>
                    <a:pt x="1879" y="2433"/>
                  </a:cubicBezTo>
                  <a:cubicBezTo>
                    <a:pt x="1880" y="2434"/>
                    <a:pt x="1880" y="2435"/>
                    <a:pt x="1880" y="2435"/>
                  </a:cubicBezTo>
                  <a:cubicBezTo>
                    <a:pt x="1880" y="2437"/>
                    <a:pt x="1880" y="2438"/>
                    <a:pt x="1880" y="2438"/>
                  </a:cubicBezTo>
                  <a:cubicBezTo>
                    <a:pt x="1881" y="2439"/>
                    <a:pt x="1881" y="2439"/>
                    <a:pt x="1881" y="2439"/>
                  </a:cubicBezTo>
                  <a:cubicBezTo>
                    <a:pt x="1881" y="2439"/>
                    <a:pt x="1881" y="2439"/>
                    <a:pt x="1881" y="2438"/>
                  </a:cubicBezTo>
                  <a:cubicBezTo>
                    <a:pt x="1881" y="2438"/>
                    <a:pt x="1881" y="2437"/>
                    <a:pt x="1881" y="2435"/>
                  </a:cubicBezTo>
                  <a:cubicBezTo>
                    <a:pt x="1882" y="2435"/>
                    <a:pt x="1882" y="2434"/>
                    <a:pt x="1882" y="2433"/>
                  </a:cubicBezTo>
                  <a:cubicBezTo>
                    <a:pt x="1882" y="2432"/>
                    <a:pt x="1882" y="2432"/>
                    <a:pt x="1882" y="2431"/>
                  </a:cubicBezTo>
                  <a:cubicBezTo>
                    <a:pt x="1882" y="2430"/>
                    <a:pt x="1882" y="2429"/>
                    <a:pt x="1882" y="2428"/>
                  </a:cubicBezTo>
                  <a:cubicBezTo>
                    <a:pt x="1882" y="2427"/>
                    <a:pt x="1881" y="2426"/>
                    <a:pt x="1881" y="2424"/>
                  </a:cubicBezTo>
                  <a:cubicBezTo>
                    <a:pt x="1881" y="2422"/>
                    <a:pt x="1880" y="2420"/>
                    <a:pt x="1880" y="2417"/>
                  </a:cubicBezTo>
                  <a:cubicBezTo>
                    <a:pt x="1879" y="2417"/>
                    <a:pt x="1879" y="2416"/>
                    <a:pt x="1879" y="2416"/>
                  </a:cubicBezTo>
                  <a:cubicBezTo>
                    <a:pt x="1879" y="2415"/>
                    <a:pt x="1878" y="2414"/>
                    <a:pt x="1878" y="2414"/>
                  </a:cubicBezTo>
                  <a:cubicBezTo>
                    <a:pt x="1878" y="2412"/>
                    <a:pt x="1877" y="2411"/>
                    <a:pt x="1876" y="2410"/>
                  </a:cubicBezTo>
                  <a:cubicBezTo>
                    <a:pt x="1875" y="2407"/>
                    <a:pt x="1874" y="2405"/>
                    <a:pt x="1872" y="2402"/>
                  </a:cubicBezTo>
                  <a:cubicBezTo>
                    <a:pt x="1871" y="2400"/>
                    <a:pt x="1869" y="2397"/>
                    <a:pt x="1868" y="2395"/>
                  </a:cubicBezTo>
                  <a:cubicBezTo>
                    <a:pt x="1866" y="2393"/>
                    <a:pt x="1864" y="2390"/>
                    <a:pt x="1863" y="2388"/>
                  </a:cubicBezTo>
                  <a:cubicBezTo>
                    <a:pt x="1861" y="2386"/>
                    <a:pt x="1860" y="2384"/>
                    <a:pt x="1858" y="2381"/>
                  </a:cubicBezTo>
                  <a:cubicBezTo>
                    <a:pt x="1856" y="2379"/>
                    <a:pt x="1855" y="2377"/>
                    <a:pt x="1854" y="2375"/>
                  </a:cubicBezTo>
                  <a:cubicBezTo>
                    <a:pt x="1852" y="2373"/>
                    <a:pt x="1851" y="2371"/>
                    <a:pt x="1850" y="2369"/>
                  </a:cubicBezTo>
                  <a:cubicBezTo>
                    <a:pt x="1849" y="2369"/>
                    <a:pt x="1849" y="2368"/>
                    <a:pt x="1848" y="2367"/>
                  </a:cubicBezTo>
                  <a:cubicBezTo>
                    <a:pt x="1848" y="2366"/>
                    <a:pt x="1848" y="2365"/>
                    <a:pt x="1847" y="2365"/>
                  </a:cubicBezTo>
                  <a:cubicBezTo>
                    <a:pt x="1847" y="2353"/>
                    <a:pt x="1847" y="2341"/>
                    <a:pt x="1846" y="2329"/>
                  </a:cubicBezTo>
                  <a:cubicBezTo>
                    <a:pt x="1846" y="2319"/>
                    <a:pt x="1846" y="2309"/>
                    <a:pt x="1845" y="2299"/>
                  </a:cubicBezTo>
                  <a:cubicBezTo>
                    <a:pt x="1846" y="2301"/>
                    <a:pt x="1846" y="2303"/>
                    <a:pt x="1847" y="2305"/>
                  </a:cubicBezTo>
                  <a:cubicBezTo>
                    <a:pt x="1848" y="2307"/>
                    <a:pt x="1850" y="2310"/>
                    <a:pt x="1851" y="2313"/>
                  </a:cubicBezTo>
                  <a:cubicBezTo>
                    <a:pt x="1852" y="2314"/>
                    <a:pt x="1852" y="2315"/>
                    <a:pt x="1853" y="2317"/>
                  </a:cubicBezTo>
                  <a:cubicBezTo>
                    <a:pt x="1854" y="2318"/>
                    <a:pt x="1854" y="2319"/>
                    <a:pt x="1855" y="2321"/>
                  </a:cubicBezTo>
                  <a:cubicBezTo>
                    <a:pt x="1857" y="2323"/>
                    <a:pt x="1858" y="2325"/>
                    <a:pt x="1859" y="2327"/>
                  </a:cubicBezTo>
                  <a:cubicBezTo>
                    <a:pt x="1860" y="2329"/>
                    <a:pt x="1861" y="2330"/>
                    <a:pt x="1862" y="2331"/>
                  </a:cubicBezTo>
                  <a:cubicBezTo>
                    <a:pt x="1862" y="2332"/>
                    <a:pt x="1863" y="2333"/>
                    <a:pt x="1864" y="2333"/>
                  </a:cubicBezTo>
                  <a:cubicBezTo>
                    <a:pt x="1864" y="2334"/>
                    <a:pt x="1865" y="2335"/>
                    <a:pt x="1866" y="2336"/>
                  </a:cubicBezTo>
                  <a:cubicBezTo>
                    <a:pt x="1866" y="2337"/>
                    <a:pt x="1867" y="2338"/>
                    <a:pt x="1868" y="2338"/>
                  </a:cubicBezTo>
                  <a:cubicBezTo>
                    <a:pt x="1869" y="2340"/>
                    <a:pt x="1870" y="2341"/>
                    <a:pt x="1871" y="2342"/>
                  </a:cubicBezTo>
                  <a:cubicBezTo>
                    <a:pt x="1872" y="2343"/>
                    <a:pt x="1872" y="2344"/>
                    <a:pt x="1873" y="2344"/>
                  </a:cubicBezTo>
                  <a:cubicBezTo>
                    <a:pt x="1873" y="2345"/>
                    <a:pt x="1874" y="2345"/>
                    <a:pt x="1874" y="2345"/>
                  </a:cubicBezTo>
                  <a:cubicBezTo>
                    <a:pt x="1874" y="2345"/>
                    <a:pt x="1874" y="2345"/>
                    <a:pt x="1873" y="2344"/>
                  </a:cubicBezTo>
                  <a:cubicBezTo>
                    <a:pt x="1873" y="2343"/>
                    <a:pt x="1873" y="2342"/>
                    <a:pt x="1872" y="2341"/>
                  </a:cubicBezTo>
                  <a:cubicBezTo>
                    <a:pt x="1872" y="2340"/>
                    <a:pt x="1871" y="2338"/>
                    <a:pt x="1870" y="2337"/>
                  </a:cubicBezTo>
                  <a:cubicBezTo>
                    <a:pt x="1869" y="2335"/>
                    <a:pt x="1869" y="2333"/>
                    <a:pt x="1868" y="2331"/>
                  </a:cubicBezTo>
                  <a:cubicBezTo>
                    <a:pt x="1867" y="2329"/>
                    <a:pt x="1866" y="2327"/>
                    <a:pt x="1865" y="2325"/>
                  </a:cubicBezTo>
                  <a:cubicBezTo>
                    <a:pt x="1864" y="2323"/>
                    <a:pt x="1864" y="2322"/>
                    <a:pt x="1863" y="2321"/>
                  </a:cubicBezTo>
                  <a:cubicBezTo>
                    <a:pt x="1863" y="2320"/>
                    <a:pt x="1862" y="2319"/>
                    <a:pt x="1861" y="2317"/>
                  </a:cubicBezTo>
                  <a:cubicBezTo>
                    <a:pt x="1860" y="2315"/>
                    <a:pt x="1859" y="2312"/>
                    <a:pt x="1858" y="2310"/>
                  </a:cubicBezTo>
                  <a:cubicBezTo>
                    <a:pt x="1857" y="2307"/>
                    <a:pt x="1856" y="2304"/>
                    <a:pt x="1854" y="2301"/>
                  </a:cubicBezTo>
                  <a:cubicBezTo>
                    <a:pt x="1853" y="2299"/>
                    <a:pt x="1852" y="2296"/>
                    <a:pt x="1851" y="2293"/>
                  </a:cubicBezTo>
                  <a:cubicBezTo>
                    <a:pt x="1850" y="2291"/>
                    <a:pt x="1849" y="2288"/>
                    <a:pt x="1848" y="2285"/>
                  </a:cubicBezTo>
                  <a:cubicBezTo>
                    <a:pt x="1847" y="2283"/>
                    <a:pt x="1846" y="2280"/>
                    <a:pt x="1845" y="2278"/>
                  </a:cubicBezTo>
                  <a:cubicBezTo>
                    <a:pt x="1844" y="2277"/>
                    <a:pt x="1844" y="2276"/>
                    <a:pt x="1844" y="2275"/>
                  </a:cubicBezTo>
                  <a:cubicBezTo>
                    <a:pt x="1841" y="2256"/>
                    <a:pt x="1837" y="2237"/>
                    <a:pt x="1829" y="2218"/>
                  </a:cubicBezTo>
                  <a:cubicBezTo>
                    <a:pt x="1830" y="2219"/>
                    <a:pt x="1831" y="2221"/>
                    <a:pt x="1832" y="2222"/>
                  </a:cubicBezTo>
                  <a:cubicBezTo>
                    <a:pt x="1835" y="2225"/>
                    <a:pt x="1837" y="2228"/>
                    <a:pt x="1840" y="2231"/>
                  </a:cubicBezTo>
                  <a:cubicBezTo>
                    <a:pt x="1845" y="2237"/>
                    <a:pt x="1850" y="2244"/>
                    <a:pt x="1855" y="2251"/>
                  </a:cubicBezTo>
                  <a:cubicBezTo>
                    <a:pt x="1856" y="2252"/>
                    <a:pt x="1858" y="2254"/>
                    <a:pt x="1859" y="2256"/>
                  </a:cubicBezTo>
                  <a:cubicBezTo>
                    <a:pt x="1860" y="2258"/>
                    <a:pt x="1861" y="2260"/>
                    <a:pt x="1863" y="2261"/>
                  </a:cubicBezTo>
                  <a:cubicBezTo>
                    <a:pt x="1863" y="2262"/>
                    <a:pt x="1864" y="2263"/>
                    <a:pt x="1864" y="2264"/>
                  </a:cubicBezTo>
                  <a:cubicBezTo>
                    <a:pt x="1865" y="2266"/>
                    <a:pt x="1865" y="2266"/>
                    <a:pt x="1865" y="2266"/>
                  </a:cubicBezTo>
                  <a:cubicBezTo>
                    <a:pt x="1866" y="2267"/>
                    <a:pt x="1866" y="2267"/>
                    <a:pt x="1866" y="2267"/>
                  </a:cubicBezTo>
                  <a:cubicBezTo>
                    <a:pt x="1867" y="2269"/>
                    <a:pt x="1869" y="2271"/>
                    <a:pt x="1870" y="2273"/>
                  </a:cubicBezTo>
                  <a:cubicBezTo>
                    <a:pt x="1870" y="2274"/>
                    <a:pt x="1871" y="2275"/>
                    <a:pt x="1872" y="2276"/>
                  </a:cubicBezTo>
                  <a:cubicBezTo>
                    <a:pt x="1872" y="2277"/>
                    <a:pt x="1873" y="2278"/>
                    <a:pt x="1873" y="2279"/>
                  </a:cubicBezTo>
                  <a:cubicBezTo>
                    <a:pt x="1874" y="2280"/>
                    <a:pt x="1875" y="2282"/>
                    <a:pt x="1877" y="2284"/>
                  </a:cubicBezTo>
                  <a:cubicBezTo>
                    <a:pt x="1878" y="2286"/>
                    <a:pt x="1879" y="2288"/>
                    <a:pt x="1880" y="2291"/>
                  </a:cubicBezTo>
                  <a:cubicBezTo>
                    <a:pt x="1881" y="2294"/>
                    <a:pt x="1881" y="2294"/>
                    <a:pt x="1881" y="2294"/>
                  </a:cubicBezTo>
                  <a:cubicBezTo>
                    <a:pt x="1882" y="2295"/>
                    <a:pt x="1882" y="2296"/>
                    <a:pt x="1883" y="2297"/>
                  </a:cubicBezTo>
                  <a:cubicBezTo>
                    <a:pt x="1884" y="2299"/>
                    <a:pt x="1885" y="2301"/>
                    <a:pt x="1886" y="2303"/>
                  </a:cubicBezTo>
                  <a:cubicBezTo>
                    <a:pt x="1886" y="2304"/>
                    <a:pt x="1886" y="2305"/>
                    <a:pt x="1887" y="2306"/>
                  </a:cubicBezTo>
                  <a:cubicBezTo>
                    <a:pt x="1888" y="2309"/>
                    <a:pt x="1888" y="2309"/>
                    <a:pt x="1888" y="2309"/>
                  </a:cubicBezTo>
                  <a:cubicBezTo>
                    <a:pt x="1889" y="2312"/>
                    <a:pt x="1889" y="2312"/>
                    <a:pt x="1889" y="2312"/>
                  </a:cubicBezTo>
                  <a:cubicBezTo>
                    <a:pt x="1890" y="2314"/>
                    <a:pt x="1890" y="2314"/>
                    <a:pt x="1890" y="2314"/>
                  </a:cubicBezTo>
                  <a:cubicBezTo>
                    <a:pt x="1890" y="2314"/>
                    <a:pt x="1890" y="2315"/>
                    <a:pt x="1891" y="2316"/>
                  </a:cubicBezTo>
                  <a:cubicBezTo>
                    <a:pt x="1891" y="2318"/>
                    <a:pt x="1892" y="2320"/>
                    <a:pt x="1893" y="2322"/>
                  </a:cubicBezTo>
                  <a:cubicBezTo>
                    <a:pt x="1893" y="2324"/>
                    <a:pt x="1893" y="2324"/>
                    <a:pt x="1893" y="2324"/>
                  </a:cubicBezTo>
                  <a:cubicBezTo>
                    <a:pt x="1893" y="2324"/>
                    <a:pt x="1893" y="2324"/>
                    <a:pt x="1893" y="2324"/>
                  </a:cubicBezTo>
                  <a:cubicBezTo>
                    <a:pt x="1893" y="2324"/>
                    <a:pt x="1893" y="2324"/>
                    <a:pt x="1893" y="2324"/>
                  </a:cubicBezTo>
                  <a:cubicBezTo>
                    <a:pt x="1893" y="2324"/>
                    <a:pt x="1893" y="2324"/>
                    <a:pt x="1893" y="2324"/>
                  </a:cubicBezTo>
                  <a:cubicBezTo>
                    <a:pt x="1894" y="2325"/>
                    <a:pt x="1894" y="2325"/>
                    <a:pt x="1894" y="2325"/>
                  </a:cubicBezTo>
                  <a:cubicBezTo>
                    <a:pt x="1894" y="2325"/>
                    <a:pt x="1894" y="2325"/>
                    <a:pt x="1894" y="2325"/>
                  </a:cubicBezTo>
                  <a:cubicBezTo>
                    <a:pt x="1894" y="2326"/>
                    <a:pt x="1894" y="2327"/>
                    <a:pt x="1895" y="2328"/>
                  </a:cubicBezTo>
                  <a:cubicBezTo>
                    <a:pt x="1895" y="2329"/>
                    <a:pt x="1895" y="2331"/>
                    <a:pt x="1895" y="2332"/>
                  </a:cubicBezTo>
                  <a:cubicBezTo>
                    <a:pt x="1896" y="2333"/>
                    <a:pt x="1896" y="2334"/>
                    <a:pt x="1896" y="2335"/>
                  </a:cubicBezTo>
                  <a:cubicBezTo>
                    <a:pt x="1896" y="2336"/>
                    <a:pt x="1897" y="2337"/>
                    <a:pt x="1897" y="2338"/>
                  </a:cubicBezTo>
                  <a:cubicBezTo>
                    <a:pt x="1897" y="2339"/>
                    <a:pt x="1897" y="2340"/>
                    <a:pt x="1898" y="2341"/>
                  </a:cubicBezTo>
                  <a:cubicBezTo>
                    <a:pt x="1898" y="2343"/>
                    <a:pt x="1899" y="2345"/>
                    <a:pt x="1899" y="2348"/>
                  </a:cubicBezTo>
                  <a:cubicBezTo>
                    <a:pt x="1900" y="2356"/>
                    <a:pt x="1902" y="2364"/>
                    <a:pt x="1902" y="2372"/>
                  </a:cubicBezTo>
                  <a:cubicBezTo>
                    <a:pt x="1902" y="2374"/>
                    <a:pt x="1903" y="2376"/>
                    <a:pt x="1903" y="2378"/>
                  </a:cubicBezTo>
                  <a:cubicBezTo>
                    <a:pt x="1903" y="2380"/>
                    <a:pt x="1903" y="2382"/>
                    <a:pt x="1903" y="2384"/>
                  </a:cubicBezTo>
                  <a:cubicBezTo>
                    <a:pt x="1903" y="2386"/>
                    <a:pt x="1903" y="2387"/>
                    <a:pt x="1903" y="2389"/>
                  </a:cubicBezTo>
                  <a:cubicBezTo>
                    <a:pt x="1903" y="2391"/>
                    <a:pt x="1904" y="2393"/>
                    <a:pt x="1904" y="2394"/>
                  </a:cubicBezTo>
                  <a:cubicBezTo>
                    <a:pt x="1904" y="2401"/>
                    <a:pt x="1904" y="2408"/>
                    <a:pt x="1904" y="2413"/>
                  </a:cubicBezTo>
                  <a:cubicBezTo>
                    <a:pt x="1904" y="2419"/>
                    <a:pt x="1904" y="2424"/>
                    <a:pt x="1904" y="2428"/>
                  </a:cubicBezTo>
                  <a:cubicBezTo>
                    <a:pt x="1904" y="2432"/>
                    <a:pt x="1904" y="2435"/>
                    <a:pt x="1904" y="2438"/>
                  </a:cubicBezTo>
                  <a:cubicBezTo>
                    <a:pt x="1904" y="2440"/>
                    <a:pt x="1904" y="2441"/>
                    <a:pt x="1904" y="2441"/>
                  </a:cubicBezTo>
                  <a:cubicBezTo>
                    <a:pt x="1904" y="2441"/>
                    <a:pt x="1905" y="2440"/>
                    <a:pt x="1905" y="2438"/>
                  </a:cubicBezTo>
                  <a:cubicBezTo>
                    <a:pt x="1905" y="2435"/>
                    <a:pt x="1905" y="2432"/>
                    <a:pt x="1906" y="2428"/>
                  </a:cubicBezTo>
                  <a:cubicBezTo>
                    <a:pt x="1906" y="2424"/>
                    <a:pt x="1907" y="2419"/>
                    <a:pt x="1907" y="2414"/>
                  </a:cubicBezTo>
                  <a:cubicBezTo>
                    <a:pt x="1907" y="2411"/>
                    <a:pt x="1907" y="2408"/>
                    <a:pt x="1908" y="2405"/>
                  </a:cubicBezTo>
                  <a:cubicBezTo>
                    <a:pt x="1908" y="2403"/>
                    <a:pt x="1908" y="2401"/>
                    <a:pt x="1908" y="2400"/>
                  </a:cubicBezTo>
                  <a:cubicBezTo>
                    <a:pt x="1908" y="2398"/>
                    <a:pt x="1908" y="2396"/>
                    <a:pt x="1908" y="2394"/>
                  </a:cubicBezTo>
                  <a:cubicBezTo>
                    <a:pt x="1908" y="2387"/>
                    <a:pt x="1908" y="2380"/>
                    <a:pt x="1908" y="2372"/>
                  </a:cubicBezTo>
                  <a:cubicBezTo>
                    <a:pt x="1908" y="2370"/>
                    <a:pt x="1908" y="2368"/>
                    <a:pt x="1908" y="2366"/>
                  </a:cubicBezTo>
                  <a:cubicBezTo>
                    <a:pt x="1908" y="2364"/>
                    <a:pt x="1907" y="2361"/>
                    <a:pt x="1907" y="2359"/>
                  </a:cubicBezTo>
                  <a:cubicBezTo>
                    <a:pt x="1907" y="2357"/>
                    <a:pt x="1907" y="2355"/>
                    <a:pt x="1907" y="2353"/>
                  </a:cubicBezTo>
                  <a:cubicBezTo>
                    <a:pt x="1906" y="2351"/>
                    <a:pt x="1906" y="2349"/>
                    <a:pt x="1906" y="2346"/>
                  </a:cubicBezTo>
                  <a:cubicBezTo>
                    <a:pt x="1906" y="2344"/>
                    <a:pt x="1905" y="2342"/>
                    <a:pt x="1905" y="2340"/>
                  </a:cubicBezTo>
                  <a:cubicBezTo>
                    <a:pt x="1905" y="2339"/>
                    <a:pt x="1904" y="2338"/>
                    <a:pt x="1904" y="2336"/>
                  </a:cubicBezTo>
                  <a:cubicBezTo>
                    <a:pt x="1904" y="2335"/>
                    <a:pt x="1904" y="2334"/>
                    <a:pt x="1903" y="2333"/>
                  </a:cubicBezTo>
                  <a:cubicBezTo>
                    <a:pt x="1903" y="2332"/>
                    <a:pt x="1903" y="2331"/>
                    <a:pt x="1903" y="2330"/>
                  </a:cubicBezTo>
                  <a:cubicBezTo>
                    <a:pt x="1902" y="2329"/>
                    <a:pt x="1902" y="2328"/>
                    <a:pt x="1902" y="2326"/>
                  </a:cubicBezTo>
                  <a:cubicBezTo>
                    <a:pt x="1902" y="2325"/>
                    <a:pt x="1901" y="2324"/>
                    <a:pt x="1901" y="2323"/>
                  </a:cubicBezTo>
                  <a:cubicBezTo>
                    <a:pt x="1901" y="2323"/>
                    <a:pt x="1901" y="2323"/>
                    <a:pt x="1901" y="2323"/>
                  </a:cubicBezTo>
                  <a:cubicBezTo>
                    <a:pt x="1901" y="2323"/>
                    <a:pt x="1901" y="2323"/>
                    <a:pt x="1901" y="2323"/>
                  </a:cubicBezTo>
                  <a:cubicBezTo>
                    <a:pt x="1901" y="2322"/>
                    <a:pt x="1901" y="2322"/>
                    <a:pt x="1901" y="2322"/>
                  </a:cubicBezTo>
                  <a:cubicBezTo>
                    <a:pt x="1901" y="2322"/>
                    <a:pt x="1901" y="2322"/>
                    <a:pt x="1901" y="2322"/>
                  </a:cubicBezTo>
                  <a:cubicBezTo>
                    <a:pt x="1901" y="2321"/>
                    <a:pt x="1901" y="2321"/>
                    <a:pt x="1901" y="2321"/>
                  </a:cubicBezTo>
                  <a:cubicBezTo>
                    <a:pt x="1900" y="2320"/>
                    <a:pt x="1900" y="2320"/>
                    <a:pt x="1900" y="2320"/>
                  </a:cubicBezTo>
                  <a:cubicBezTo>
                    <a:pt x="1899" y="2317"/>
                    <a:pt x="1899" y="2315"/>
                    <a:pt x="1898" y="2313"/>
                  </a:cubicBezTo>
                  <a:cubicBezTo>
                    <a:pt x="1898" y="2312"/>
                    <a:pt x="1898" y="2312"/>
                    <a:pt x="1897" y="2311"/>
                  </a:cubicBezTo>
                  <a:cubicBezTo>
                    <a:pt x="1897" y="2310"/>
                    <a:pt x="1897" y="2310"/>
                    <a:pt x="1897" y="2310"/>
                  </a:cubicBezTo>
                  <a:cubicBezTo>
                    <a:pt x="1895" y="2306"/>
                    <a:pt x="1895" y="2306"/>
                    <a:pt x="1895" y="2306"/>
                  </a:cubicBezTo>
                  <a:cubicBezTo>
                    <a:pt x="1894" y="2303"/>
                    <a:pt x="1894" y="2303"/>
                    <a:pt x="1894" y="2303"/>
                  </a:cubicBezTo>
                  <a:cubicBezTo>
                    <a:pt x="1894" y="2302"/>
                    <a:pt x="1893" y="2301"/>
                    <a:pt x="1893" y="2300"/>
                  </a:cubicBezTo>
                  <a:cubicBezTo>
                    <a:pt x="1892" y="2298"/>
                    <a:pt x="1891" y="2295"/>
                    <a:pt x="1890" y="2293"/>
                  </a:cubicBezTo>
                  <a:cubicBezTo>
                    <a:pt x="1889" y="2292"/>
                    <a:pt x="1889" y="2291"/>
                    <a:pt x="1888" y="2290"/>
                  </a:cubicBezTo>
                  <a:cubicBezTo>
                    <a:pt x="1887" y="2287"/>
                    <a:pt x="1887" y="2287"/>
                    <a:pt x="1887" y="2287"/>
                  </a:cubicBezTo>
                  <a:cubicBezTo>
                    <a:pt x="1886" y="2285"/>
                    <a:pt x="1885" y="2283"/>
                    <a:pt x="1884" y="2281"/>
                  </a:cubicBezTo>
                  <a:cubicBezTo>
                    <a:pt x="1882" y="2279"/>
                    <a:pt x="1881" y="2277"/>
                    <a:pt x="1880" y="2275"/>
                  </a:cubicBezTo>
                  <a:cubicBezTo>
                    <a:pt x="1879" y="2274"/>
                    <a:pt x="1879" y="2273"/>
                    <a:pt x="1878" y="2272"/>
                  </a:cubicBezTo>
                  <a:cubicBezTo>
                    <a:pt x="1878" y="2271"/>
                    <a:pt x="1877" y="2270"/>
                    <a:pt x="1876" y="2269"/>
                  </a:cubicBezTo>
                  <a:cubicBezTo>
                    <a:pt x="1875" y="2267"/>
                    <a:pt x="1874" y="2265"/>
                    <a:pt x="1873" y="2263"/>
                  </a:cubicBezTo>
                  <a:cubicBezTo>
                    <a:pt x="1872" y="2261"/>
                    <a:pt x="1872" y="2261"/>
                    <a:pt x="1872" y="2261"/>
                  </a:cubicBezTo>
                  <a:cubicBezTo>
                    <a:pt x="1871" y="2260"/>
                    <a:pt x="1871" y="2260"/>
                    <a:pt x="1871" y="2260"/>
                  </a:cubicBezTo>
                  <a:cubicBezTo>
                    <a:pt x="1870" y="2259"/>
                    <a:pt x="1869" y="2258"/>
                    <a:pt x="1869" y="2257"/>
                  </a:cubicBezTo>
                  <a:cubicBezTo>
                    <a:pt x="1867" y="2255"/>
                    <a:pt x="1866" y="2253"/>
                    <a:pt x="1865" y="2252"/>
                  </a:cubicBezTo>
                  <a:cubicBezTo>
                    <a:pt x="1863" y="2250"/>
                    <a:pt x="1862" y="2248"/>
                    <a:pt x="1861" y="2246"/>
                  </a:cubicBezTo>
                  <a:cubicBezTo>
                    <a:pt x="1859" y="2245"/>
                    <a:pt x="1858" y="2243"/>
                    <a:pt x="1857" y="2241"/>
                  </a:cubicBezTo>
                  <a:cubicBezTo>
                    <a:pt x="1855" y="2240"/>
                    <a:pt x="1854" y="2238"/>
                    <a:pt x="1852" y="2236"/>
                  </a:cubicBezTo>
                  <a:cubicBezTo>
                    <a:pt x="1851" y="2235"/>
                    <a:pt x="1850" y="2233"/>
                    <a:pt x="1848" y="2232"/>
                  </a:cubicBezTo>
                  <a:cubicBezTo>
                    <a:pt x="1847" y="2230"/>
                    <a:pt x="1846" y="2229"/>
                    <a:pt x="1844" y="2227"/>
                  </a:cubicBezTo>
                  <a:cubicBezTo>
                    <a:pt x="1842" y="2224"/>
                    <a:pt x="1839" y="2221"/>
                    <a:pt x="1836" y="2218"/>
                  </a:cubicBezTo>
                  <a:cubicBezTo>
                    <a:pt x="1834" y="2216"/>
                    <a:pt x="1831" y="2213"/>
                    <a:pt x="1829" y="2211"/>
                  </a:cubicBezTo>
                  <a:cubicBezTo>
                    <a:pt x="1827" y="2209"/>
                    <a:pt x="1826" y="2207"/>
                    <a:pt x="1824" y="2206"/>
                  </a:cubicBezTo>
                  <a:cubicBezTo>
                    <a:pt x="1815" y="2186"/>
                    <a:pt x="1802" y="2168"/>
                    <a:pt x="1785" y="2155"/>
                  </a:cubicBezTo>
                  <a:cubicBezTo>
                    <a:pt x="1849" y="2131"/>
                    <a:pt x="1895" y="2170"/>
                    <a:pt x="1895" y="2170"/>
                  </a:cubicBezTo>
                  <a:cubicBezTo>
                    <a:pt x="1895" y="2170"/>
                    <a:pt x="1908" y="2182"/>
                    <a:pt x="1914" y="2194"/>
                  </a:cubicBezTo>
                  <a:cubicBezTo>
                    <a:pt x="1914" y="2195"/>
                    <a:pt x="1914" y="2196"/>
                    <a:pt x="1915" y="2197"/>
                  </a:cubicBezTo>
                  <a:cubicBezTo>
                    <a:pt x="1915" y="2198"/>
                    <a:pt x="1915" y="2199"/>
                    <a:pt x="1916" y="2200"/>
                  </a:cubicBezTo>
                  <a:cubicBezTo>
                    <a:pt x="1916" y="2201"/>
                    <a:pt x="1916" y="2202"/>
                    <a:pt x="1917" y="2203"/>
                  </a:cubicBezTo>
                  <a:cubicBezTo>
                    <a:pt x="1917" y="2206"/>
                    <a:pt x="1918" y="2208"/>
                    <a:pt x="1919" y="2211"/>
                  </a:cubicBezTo>
                  <a:cubicBezTo>
                    <a:pt x="1919" y="2213"/>
                    <a:pt x="1920" y="2216"/>
                    <a:pt x="1921" y="2218"/>
                  </a:cubicBezTo>
                  <a:cubicBezTo>
                    <a:pt x="1921" y="2221"/>
                    <a:pt x="1922" y="2224"/>
                    <a:pt x="1922" y="2227"/>
                  </a:cubicBezTo>
                  <a:cubicBezTo>
                    <a:pt x="1923" y="2229"/>
                    <a:pt x="1924" y="2232"/>
                    <a:pt x="1924" y="2235"/>
                  </a:cubicBezTo>
                  <a:cubicBezTo>
                    <a:pt x="1925" y="2238"/>
                    <a:pt x="1926" y="2241"/>
                    <a:pt x="1927" y="2244"/>
                  </a:cubicBezTo>
                  <a:cubicBezTo>
                    <a:pt x="1928" y="2250"/>
                    <a:pt x="1930" y="2256"/>
                    <a:pt x="1932" y="2261"/>
                  </a:cubicBezTo>
                  <a:cubicBezTo>
                    <a:pt x="1933" y="2264"/>
                    <a:pt x="1934" y="2267"/>
                    <a:pt x="1936" y="2270"/>
                  </a:cubicBezTo>
                  <a:cubicBezTo>
                    <a:pt x="1936" y="2271"/>
                    <a:pt x="1936" y="2271"/>
                    <a:pt x="1936" y="2271"/>
                  </a:cubicBezTo>
                  <a:cubicBezTo>
                    <a:pt x="1936" y="2271"/>
                    <a:pt x="1936" y="2271"/>
                    <a:pt x="1936" y="2271"/>
                  </a:cubicBezTo>
                  <a:cubicBezTo>
                    <a:pt x="1936" y="2271"/>
                    <a:pt x="1936" y="2271"/>
                    <a:pt x="1936" y="2271"/>
                  </a:cubicBezTo>
                  <a:cubicBezTo>
                    <a:pt x="1937" y="2272"/>
                    <a:pt x="1937" y="2272"/>
                    <a:pt x="1937" y="2272"/>
                  </a:cubicBezTo>
                  <a:cubicBezTo>
                    <a:pt x="1938" y="2274"/>
                    <a:pt x="1938" y="2274"/>
                    <a:pt x="1938" y="2274"/>
                  </a:cubicBezTo>
                  <a:cubicBezTo>
                    <a:pt x="1938" y="2275"/>
                    <a:pt x="1938" y="2276"/>
                    <a:pt x="1939" y="2276"/>
                  </a:cubicBezTo>
                  <a:cubicBezTo>
                    <a:pt x="1940" y="2279"/>
                    <a:pt x="1940" y="2279"/>
                    <a:pt x="1940" y="2279"/>
                  </a:cubicBezTo>
                  <a:cubicBezTo>
                    <a:pt x="1941" y="2281"/>
                    <a:pt x="1943" y="2284"/>
                    <a:pt x="1945" y="2286"/>
                  </a:cubicBezTo>
                  <a:cubicBezTo>
                    <a:pt x="1945" y="2288"/>
                    <a:pt x="1946" y="2289"/>
                    <a:pt x="1947" y="2290"/>
                  </a:cubicBezTo>
                  <a:cubicBezTo>
                    <a:pt x="1948" y="2291"/>
                    <a:pt x="1949" y="2293"/>
                    <a:pt x="1950" y="2294"/>
                  </a:cubicBezTo>
                  <a:cubicBezTo>
                    <a:pt x="1951" y="2295"/>
                    <a:pt x="1952" y="2296"/>
                    <a:pt x="1953" y="2297"/>
                  </a:cubicBezTo>
                  <a:cubicBezTo>
                    <a:pt x="1953" y="2298"/>
                    <a:pt x="1954" y="2299"/>
                    <a:pt x="1955" y="2300"/>
                  </a:cubicBezTo>
                  <a:cubicBezTo>
                    <a:pt x="1956" y="2301"/>
                    <a:pt x="1957" y="2302"/>
                    <a:pt x="1958" y="2303"/>
                  </a:cubicBezTo>
                  <a:cubicBezTo>
                    <a:pt x="1959" y="2304"/>
                    <a:pt x="1960" y="2305"/>
                    <a:pt x="1961" y="2306"/>
                  </a:cubicBezTo>
                  <a:cubicBezTo>
                    <a:pt x="1962" y="2307"/>
                    <a:pt x="1963" y="2308"/>
                    <a:pt x="1964" y="2309"/>
                  </a:cubicBezTo>
                  <a:cubicBezTo>
                    <a:pt x="1965" y="2310"/>
                    <a:pt x="1966" y="2311"/>
                    <a:pt x="1967" y="2311"/>
                  </a:cubicBezTo>
                  <a:cubicBezTo>
                    <a:pt x="1969" y="2313"/>
                    <a:pt x="1971" y="2315"/>
                    <a:pt x="1973" y="2316"/>
                  </a:cubicBezTo>
                  <a:cubicBezTo>
                    <a:pt x="1974" y="2317"/>
                    <a:pt x="1975" y="2317"/>
                    <a:pt x="1976" y="2318"/>
                  </a:cubicBezTo>
                  <a:cubicBezTo>
                    <a:pt x="1976" y="2319"/>
                    <a:pt x="1977" y="2319"/>
                    <a:pt x="1978" y="2320"/>
                  </a:cubicBezTo>
                  <a:cubicBezTo>
                    <a:pt x="1980" y="2321"/>
                    <a:pt x="1982" y="2322"/>
                    <a:pt x="1983" y="2323"/>
                  </a:cubicBezTo>
                  <a:cubicBezTo>
                    <a:pt x="1985" y="2324"/>
                    <a:pt x="1987" y="2324"/>
                    <a:pt x="1988" y="2325"/>
                  </a:cubicBezTo>
                  <a:cubicBezTo>
                    <a:pt x="1990" y="2326"/>
                    <a:pt x="1991" y="2327"/>
                    <a:pt x="1992" y="2327"/>
                  </a:cubicBezTo>
                  <a:cubicBezTo>
                    <a:pt x="1995" y="2328"/>
                    <a:pt x="1997" y="2329"/>
                    <a:pt x="1998" y="2329"/>
                  </a:cubicBezTo>
                  <a:cubicBezTo>
                    <a:pt x="1999" y="2330"/>
                    <a:pt x="2000" y="2330"/>
                    <a:pt x="2000" y="2330"/>
                  </a:cubicBezTo>
                  <a:cubicBezTo>
                    <a:pt x="2000" y="2330"/>
                    <a:pt x="1999" y="2330"/>
                    <a:pt x="1998" y="2329"/>
                  </a:cubicBezTo>
                  <a:cubicBezTo>
                    <a:pt x="1998" y="2329"/>
                    <a:pt x="1997" y="2328"/>
                    <a:pt x="1996" y="2328"/>
                  </a:cubicBezTo>
                  <a:cubicBezTo>
                    <a:pt x="1995" y="2327"/>
                    <a:pt x="1994" y="2326"/>
                    <a:pt x="1993" y="2326"/>
                  </a:cubicBezTo>
                  <a:cubicBezTo>
                    <a:pt x="1992" y="2325"/>
                    <a:pt x="1991" y="2324"/>
                    <a:pt x="1989" y="2323"/>
                  </a:cubicBezTo>
                  <a:cubicBezTo>
                    <a:pt x="1988" y="2322"/>
                    <a:pt x="1987" y="2321"/>
                    <a:pt x="1985" y="2320"/>
                  </a:cubicBezTo>
                  <a:cubicBezTo>
                    <a:pt x="1984" y="2319"/>
                    <a:pt x="1982" y="2318"/>
                    <a:pt x="1981" y="2317"/>
                  </a:cubicBezTo>
                  <a:cubicBezTo>
                    <a:pt x="1980" y="2316"/>
                    <a:pt x="1979" y="2315"/>
                    <a:pt x="1978" y="2315"/>
                  </a:cubicBezTo>
                  <a:cubicBezTo>
                    <a:pt x="1977" y="2314"/>
                    <a:pt x="1976" y="2313"/>
                    <a:pt x="1976" y="2312"/>
                  </a:cubicBezTo>
                  <a:cubicBezTo>
                    <a:pt x="1972" y="2309"/>
                    <a:pt x="1969" y="2306"/>
                    <a:pt x="1965" y="2302"/>
                  </a:cubicBezTo>
                  <a:cubicBezTo>
                    <a:pt x="1965" y="2301"/>
                    <a:pt x="1964" y="2300"/>
                    <a:pt x="1963" y="2299"/>
                  </a:cubicBezTo>
                  <a:cubicBezTo>
                    <a:pt x="1962" y="2298"/>
                    <a:pt x="1961" y="2297"/>
                    <a:pt x="1960" y="2296"/>
                  </a:cubicBezTo>
                  <a:cubicBezTo>
                    <a:pt x="1959" y="2295"/>
                    <a:pt x="1959" y="2294"/>
                    <a:pt x="1958" y="2293"/>
                  </a:cubicBezTo>
                  <a:cubicBezTo>
                    <a:pt x="1957" y="2292"/>
                    <a:pt x="1956" y="2291"/>
                    <a:pt x="1955" y="2290"/>
                  </a:cubicBezTo>
                  <a:cubicBezTo>
                    <a:pt x="1955" y="2288"/>
                    <a:pt x="1954" y="2287"/>
                    <a:pt x="1953" y="2286"/>
                  </a:cubicBezTo>
                  <a:cubicBezTo>
                    <a:pt x="1952" y="2285"/>
                    <a:pt x="1952" y="2284"/>
                    <a:pt x="1951" y="2282"/>
                  </a:cubicBezTo>
                  <a:cubicBezTo>
                    <a:pt x="1950" y="2281"/>
                    <a:pt x="1949" y="2280"/>
                    <a:pt x="1949" y="2279"/>
                  </a:cubicBezTo>
                  <a:cubicBezTo>
                    <a:pt x="1948" y="2277"/>
                    <a:pt x="1947" y="2276"/>
                    <a:pt x="1947" y="2275"/>
                  </a:cubicBezTo>
                  <a:cubicBezTo>
                    <a:pt x="1946" y="2273"/>
                    <a:pt x="1946" y="2273"/>
                    <a:pt x="1946" y="2273"/>
                  </a:cubicBezTo>
                  <a:cubicBezTo>
                    <a:pt x="1945" y="2272"/>
                    <a:pt x="1945" y="2272"/>
                    <a:pt x="1945" y="2271"/>
                  </a:cubicBezTo>
                  <a:cubicBezTo>
                    <a:pt x="1944" y="2269"/>
                    <a:pt x="1944" y="2269"/>
                    <a:pt x="1944" y="2269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7"/>
                    <a:pt x="1943" y="2267"/>
                    <a:pt x="1943" y="2267"/>
                  </a:cubicBezTo>
                  <a:cubicBezTo>
                    <a:pt x="1942" y="2264"/>
                    <a:pt x="1941" y="2262"/>
                    <a:pt x="1940" y="2259"/>
                  </a:cubicBezTo>
                  <a:cubicBezTo>
                    <a:pt x="1939" y="2256"/>
                    <a:pt x="1938" y="2254"/>
                    <a:pt x="1937" y="2251"/>
                  </a:cubicBezTo>
                  <a:cubicBezTo>
                    <a:pt x="1937" y="2251"/>
                    <a:pt x="1937" y="2251"/>
                    <a:pt x="1937" y="2251"/>
                  </a:cubicBezTo>
                  <a:cubicBezTo>
                    <a:pt x="1938" y="2252"/>
                    <a:pt x="1938" y="2253"/>
                    <a:pt x="1939" y="2254"/>
                  </a:cubicBezTo>
                  <a:cubicBezTo>
                    <a:pt x="1939" y="2255"/>
                    <a:pt x="1940" y="2256"/>
                    <a:pt x="1941" y="2257"/>
                  </a:cubicBezTo>
                  <a:cubicBezTo>
                    <a:pt x="1942" y="2258"/>
                    <a:pt x="1942" y="2259"/>
                    <a:pt x="1943" y="2260"/>
                  </a:cubicBezTo>
                  <a:cubicBezTo>
                    <a:pt x="1945" y="2261"/>
                    <a:pt x="1947" y="2263"/>
                    <a:pt x="1949" y="2265"/>
                  </a:cubicBezTo>
                  <a:cubicBezTo>
                    <a:pt x="1951" y="2267"/>
                    <a:pt x="1953" y="2268"/>
                    <a:pt x="1955" y="2270"/>
                  </a:cubicBezTo>
                  <a:cubicBezTo>
                    <a:pt x="1957" y="2272"/>
                    <a:pt x="1959" y="2273"/>
                    <a:pt x="1961" y="2275"/>
                  </a:cubicBezTo>
                  <a:cubicBezTo>
                    <a:pt x="1963" y="2276"/>
                    <a:pt x="1966" y="2277"/>
                    <a:pt x="1968" y="2278"/>
                  </a:cubicBezTo>
                  <a:cubicBezTo>
                    <a:pt x="1969" y="2279"/>
                    <a:pt x="1970" y="2279"/>
                    <a:pt x="1971" y="2280"/>
                  </a:cubicBezTo>
                  <a:cubicBezTo>
                    <a:pt x="1972" y="2280"/>
                    <a:pt x="1974" y="2281"/>
                    <a:pt x="1975" y="2281"/>
                  </a:cubicBezTo>
                  <a:cubicBezTo>
                    <a:pt x="1976" y="2281"/>
                    <a:pt x="1977" y="2282"/>
                    <a:pt x="1978" y="2282"/>
                  </a:cubicBezTo>
                  <a:cubicBezTo>
                    <a:pt x="1979" y="2282"/>
                    <a:pt x="1980" y="2283"/>
                    <a:pt x="1981" y="2283"/>
                  </a:cubicBezTo>
                  <a:cubicBezTo>
                    <a:pt x="1982" y="2283"/>
                    <a:pt x="1983" y="2283"/>
                    <a:pt x="1984" y="2283"/>
                  </a:cubicBezTo>
                  <a:cubicBezTo>
                    <a:pt x="1984" y="2284"/>
                    <a:pt x="1985" y="2284"/>
                    <a:pt x="1986" y="2284"/>
                  </a:cubicBezTo>
                  <a:cubicBezTo>
                    <a:pt x="1987" y="2284"/>
                    <a:pt x="1988" y="2284"/>
                    <a:pt x="1988" y="2284"/>
                  </a:cubicBezTo>
                  <a:cubicBezTo>
                    <a:pt x="1989" y="2284"/>
                    <a:pt x="1990" y="2284"/>
                    <a:pt x="1990" y="2284"/>
                  </a:cubicBezTo>
                  <a:cubicBezTo>
                    <a:pt x="1991" y="2285"/>
                    <a:pt x="1992" y="2285"/>
                    <a:pt x="1993" y="2285"/>
                  </a:cubicBezTo>
                  <a:cubicBezTo>
                    <a:pt x="1993" y="2285"/>
                    <a:pt x="1994" y="2285"/>
                    <a:pt x="1994" y="2285"/>
                  </a:cubicBezTo>
                  <a:cubicBezTo>
                    <a:pt x="1994" y="2285"/>
                    <a:pt x="1993" y="2284"/>
                    <a:pt x="1993" y="2284"/>
                  </a:cubicBezTo>
                  <a:cubicBezTo>
                    <a:pt x="1992" y="2284"/>
                    <a:pt x="1992" y="2283"/>
                    <a:pt x="1991" y="2283"/>
                  </a:cubicBezTo>
                  <a:cubicBezTo>
                    <a:pt x="1990" y="2283"/>
                    <a:pt x="1990" y="2282"/>
                    <a:pt x="1989" y="2282"/>
                  </a:cubicBezTo>
                  <a:cubicBezTo>
                    <a:pt x="1988" y="2282"/>
                    <a:pt x="1988" y="2281"/>
                    <a:pt x="1987" y="2281"/>
                  </a:cubicBezTo>
                  <a:cubicBezTo>
                    <a:pt x="1986" y="2281"/>
                    <a:pt x="1986" y="2280"/>
                    <a:pt x="1985" y="2280"/>
                  </a:cubicBezTo>
                  <a:cubicBezTo>
                    <a:pt x="1984" y="2279"/>
                    <a:pt x="1983" y="2279"/>
                    <a:pt x="1982" y="2279"/>
                  </a:cubicBezTo>
                  <a:cubicBezTo>
                    <a:pt x="1982" y="2278"/>
                    <a:pt x="1981" y="2278"/>
                    <a:pt x="1980" y="2277"/>
                  </a:cubicBezTo>
                  <a:cubicBezTo>
                    <a:pt x="1979" y="2277"/>
                    <a:pt x="1978" y="2276"/>
                    <a:pt x="1977" y="2276"/>
                  </a:cubicBezTo>
                  <a:cubicBezTo>
                    <a:pt x="1977" y="2275"/>
                    <a:pt x="1976" y="2275"/>
                    <a:pt x="1976" y="2275"/>
                  </a:cubicBezTo>
                  <a:cubicBezTo>
                    <a:pt x="1975" y="2274"/>
                    <a:pt x="1975" y="2274"/>
                    <a:pt x="1974" y="2274"/>
                  </a:cubicBezTo>
                  <a:cubicBezTo>
                    <a:pt x="1973" y="2273"/>
                    <a:pt x="1972" y="2273"/>
                    <a:pt x="1971" y="2272"/>
                  </a:cubicBezTo>
                  <a:cubicBezTo>
                    <a:pt x="1970" y="2271"/>
                    <a:pt x="1969" y="2271"/>
                    <a:pt x="1968" y="2270"/>
                  </a:cubicBezTo>
                  <a:cubicBezTo>
                    <a:pt x="1967" y="2270"/>
                    <a:pt x="1966" y="2269"/>
                    <a:pt x="1965" y="2268"/>
                  </a:cubicBezTo>
                  <a:cubicBezTo>
                    <a:pt x="1963" y="2267"/>
                    <a:pt x="1961" y="2265"/>
                    <a:pt x="1959" y="2264"/>
                  </a:cubicBezTo>
                  <a:cubicBezTo>
                    <a:pt x="1958" y="2262"/>
                    <a:pt x="1956" y="2261"/>
                    <a:pt x="1954" y="2259"/>
                  </a:cubicBezTo>
                  <a:cubicBezTo>
                    <a:pt x="1953" y="2258"/>
                    <a:pt x="1952" y="2258"/>
                    <a:pt x="1951" y="2257"/>
                  </a:cubicBezTo>
                  <a:cubicBezTo>
                    <a:pt x="1950" y="2256"/>
                    <a:pt x="1949" y="2255"/>
                    <a:pt x="1948" y="2255"/>
                  </a:cubicBezTo>
                  <a:cubicBezTo>
                    <a:pt x="1947" y="2254"/>
                    <a:pt x="1947" y="2253"/>
                    <a:pt x="1946" y="2252"/>
                  </a:cubicBezTo>
                  <a:cubicBezTo>
                    <a:pt x="1945" y="2252"/>
                    <a:pt x="1945" y="2252"/>
                    <a:pt x="1945" y="2251"/>
                  </a:cubicBezTo>
                  <a:cubicBezTo>
                    <a:pt x="1944" y="2251"/>
                    <a:pt x="1944" y="2250"/>
                    <a:pt x="1943" y="2250"/>
                  </a:cubicBezTo>
                  <a:cubicBezTo>
                    <a:pt x="1943" y="2249"/>
                    <a:pt x="1942" y="2249"/>
                    <a:pt x="1941" y="2248"/>
                  </a:cubicBezTo>
                  <a:cubicBezTo>
                    <a:pt x="1940" y="2247"/>
                    <a:pt x="1940" y="2246"/>
                    <a:pt x="1939" y="2246"/>
                  </a:cubicBezTo>
                  <a:cubicBezTo>
                    <a:pt x="1938" y="2245"/>
                    <a:pt x="1938" y="2244"/>
                    <a:pt x="1937" y="2244"/>
                  </a:cubicBezTo>
                  <a:cubicBezTo>
                    <a:pt x="1937" y="2243"/>
                    <a:pt x="1936" y="2243"/>
                    <a:pt x="1935" y="2242"/>
                  </a:cubicBezTo>
                  <a:cubicBezTo>
                    <a:pt x="1935" y="2242"/>
                    <a:pt x="1934" y="2241"/>
                    <a:pt x="1934" y="2241"/>
                  </a:cubicBezTo>
                  <a:cubicBezTo>
                    <a:pt x="1934" y="2240"/>
                    <a:pt x="1934" y="2240"/>
                    <a:pt x="1934" y="2240"/>
                  </a:cubicBezTo>
                  <a:cubicBezTo>
                    <a:pt x="1932" y="2235"/>
                    <a:pt x="1931" y="2230"/>
                    <a:pt x="1929" y="2225"/>
                  </a:cubicBezTo>
                  <a:cubicBezTo>
                    <a:pt x="1928" y="2222"/>
                    <a:pt x="1928" y="2219"/>
                    <a:pt x="1927" y="2217"/>
                  </a:cubicBezTo>
                  <a:cubicBezTo>
                    <a:pt x="1926" y="2214"/>
                    <a:pt x="1925" y="2211"/>
                    <a:pt x="1924" y="2209"/>
                  </a:cubicBezTo>
                  <a:cubicBezTo>
                    <a:pt x="1923" y="2206"/>
                    <a:pt x="1923" y="2204"/>
                    <a:pt x="1922" y="2202"/>
                  </a:cubicBezTo>
                  <a:cubicBezTo>
                    <a:pt x="1921" y="2199"/>
                    <a:pt x="1920" y="2197"/>
                    <a:pt x="1919" y="2195"/>
                  </a:cubicBezTo>
                  <a:cubicBezTo>
                    <a:pt x="1918" y="2194"/>
                    <a:pt x="1918" y="2193"/>
                    <a:pt x="1917" y="2192"/>
                  </a:cubicBezTo>
                  <a:cubicBezTo>
                    <a:pt x="1917" y="2191"/>
                    <a:pt x="1916" y="2190"/>
                    <a:pt x="1916" y="2189"/>
                  </a:cubicBezTo>
                  <a:cubicBezTo>
                    <a:pt x="1915" y="2187"/>
                    <a:pt x="1914" y="2185"/>
                    <a:pt x="1913" y="2184"/>
                  </a:cubicBezTo>
                  <a:cubicBezTo>
                    <a:pt x="1912" y="2182"/>
                    <a:pt x="1911" y="2181"/>
                    <a:pt x="1910" y="2179"/>
                  </a:cubicBezTo>
                  <a:cubicBezTo>
                    <a:pt x="1910" y="2179"/>
                    <a:pt x="1909" y="2179"/>
                    <a:pt x="1909" y="2178"/>
                  </a:cubicBezTo>
                  <a:cubicBezTo>
                    <a:pt x="1904" y="2165"/>
                    <a:pt x="1896" y="2155"/>
                    <a:pt x="1886" y="2148"/>
                  </a:cubicBezTo>
                  <a:cubicBezTo>
                    <a:pt x="1888" y="2148"/>
                    <a:pt x="1891" y="2149"/>
                    <a:pt x="1896" y="2149"/>
                  </a:cubicBezTo>
                  <a:cubicBezTo>
                    <a:pt x="1899" y="2150"/>
                    <a:pt x="1904" y="2151"/>
                    <a:pt x="1909" y="2152"/>
                  </a:cubicBezTo>
                  <a:cubicBezTo>
                    <a:pt x="1913" y="2154"/>
                    <a:pt x="1919" y="2155"/>
                    <a:pt x="1924" y="2158"/>
                  </a:cubicBezTo>
                  <a:cubicBezTo>
                    <a:pt x="1925" y="2158"/>
                    <a:pt x="1926" y="2158"/>
                    <a:pt x="1927" y="2159"/>
                  </a:cubicBezTo>
                  <a:cubicBezTo>
                    <a:pt x="1927" y="2159"/>
                    <a:pt x="1928" y="2159"/>
                    <a:pt x="1929" y="2160"/>
                  </a:cubicBezTo>
                  <a:cubicBezTo>
                    <a:pt x="1929" y="2160"/>
                    <a:pt x="1930" y="2161"/>
                    <a:pt x="1931" y="2161"/>
                  </a:cubicBezTo>
                  <a:cubicBezTo>
                    <a:pt x="1931" y="2161"/>
                    <a:pt x="1932" y="2162"/>
                    <a:pt x="1933" y="2162"/>
                  </a:cubicBezTo>
                  <a:cubicBezTo>
                    <a:pt x="1936" y="2164"/>
                    <a:pt x="1939" y="2166"/>
                    <a:pt x="1941" y="2168"/>
                  </a:cubicBezTo>
                  <a:cubicBezTo>
                    <a:pt x="1947" y="2172"/>
                    <a:pt x="1952" y="2178"/>
                    <a:pt x="1957" y="2183"/>
                  </a:cubicBezTo>
                  <a:cubicBezTo>
                    <a:pt x="1958" y="2184"/>
                    <a:pt x="1959" y="2185"/>
                    <a:pt x="1959" y="2186"/>
                  </a:cubicBezTo>
                  <a:cubicBezTo>
                    <a:pt x="1960" y="2186"/>
                    <a:pt x="1961" y="2187"/>
                    <a:pt x="1961" y="2188"/>
                  </a:cubicBezTo>
                  <a:cubicBezTo>
                    <a:pt x="1963" y="2189"/>
                    <a:pt x="1964" y="2191"/>
                    <a:pt x="1965" y="2192"/>
                  </a:cubicBezTo>
                  <a:cubicBezTo>
                    <a:pt x="1968" y="2195"/>
                    <a:pt x="1970" y="2198"/>
                    <a:pt x="1973" y="2202"/>
                  </a:cubicBezTo>
                  <a:cubicBezTo>
                    <a:pt x="1978" y="2208"/>
                    <a:pt x="1983" y="2215"/>
                    <a:pt x="1988" y="2221"/>
                  </a:cubicBezTo>
                  <a:cubicBezTo>
                    <a:pt x="1993" y="2228"/>
                    <a:pt x="1997" y="2235"/>
                    <a:pt x="2002" y="2242"/>
                  </a:cubicBezTo>
                  <a:cubicBezTo>
                    <a:pt x="2002" y="2243"/>
                    <a:pt x="2002" y="2243"/>
                    <a:pt x="2003" y="2244"/>
                  </a:cubicBezTo>
                  <a:cubicBezTo>
                    <a:pt x="2003" y="2245"/>
                    <a:pt x="2003" y="2246"/>
                    <a:pt x="2003" y="2247"/>
                  </a:cubicBezTo>
                  <a:cubicBezTo>
                    <a:pt x="2004" y="2250"/>
                    <a:pt x="2005" y="2254"/>
                    <a:pt x="2006" y="2258"/>
                  </a:cubicBezTo>
                  <a:cubicBezTo>
                    <a:pt x="2007" y="2262"/>
                    <a:pt x="2008" y="2266"/>
                    <a:pt x="2009" y="2270"/>
                  </a:cubicBezTo>
                  <a:cubicBezTo>
                    <a:pt x="2009" y="2274"/>
                    <a:pt x="2010" y="2279"/>
                    <a:pt x="2011" y="2283"/>
                  </a:cubicBezTo>
                  <a:cubicBezTo>
                    <a:pt x="2012" y="2287"/>
                    <a:pt x="2013" y="2292"/>
                    <a:pt x="2015" y="2296"/>
                  </a:cubicBezTo>
                  <a:cubicBezTo>
                    <a:pt x="2015" y="2298"/>
                    <a:pt x="2016" y="2300"/>
                    <a:pt x="2017" y="2302"/>
                  </a:cubicBezTo>
                  <a:cubicBezTo>
                    <a:pt x="2017" y="2303"/>
                    <a:pt x="2017" y="2304"/>
                    <a:pt x="2018" y="2305"/>
                  </a:cubicBezTo>
                  <a:cubicBezTo>
                    <a:pt x="2018" y="2306"/>
                    <a:pt x="2018" y="2307"/>
                    <a:pt x="2019" y="2308"/>
                  </a:cubicBezTo>
                  <a:cubicBezTo>
                    <a:pt x="2020" y="2312"/>
                    <a:pt x="2022" y="2316"/>
                    <a:pt x="2024" y="2319"/>
                  </a:cubicBezTo>
                  <a:cubicBezTo>
                    <a:pt x="2026" y="2323"/>
                    <a:pt x="2028" y="2326"/>
                    <a:pt x="2030" y="2328"/>
                  </a:cubicBezTo>
                  <a:cubicBezTo>
                    <a:pt x="2031" y="2330"/>
                    <a:pt x="2032" y="2331"/>
                    <a:pt x="2033" y="2332"/>
                  </a:cubicBezTo>
                  <a:cubicBezTo>
                    <a:pt x="2034" y="2333"/>
                    <a:pt x="2035" y="2334"/>
                    <a:pt x="2036" y="2335"/>
                  </a:cubicBezTo>
                  <a:cubicBezTo>
                    <a:pt x="2037" y="2336"/>
                    <a:pt x="2038" y="2337"/>
                    <a:pt x="2039" y="2338"/>
                  </a:cubicBezTo>
                  <a:cubicBezTo>
                    <a:pt x="2040" y="2339"/>
                    <a:pt x="2041" y="2339"/>
                    <a:pt x="2041" y="2340"/>
                  </a:cubicBezTo>
                  <a:cubicBezTo>
                    <a:pt x="2042" y="2341"/>
                    <a:pt x="2043" y="2341"/>
                    <a:pt x="2043" y="2342"/>
                  </a:cubicBezTo>
                  <a:cubicBezTo>
                    <a:pt x="2044" y="2342"/>
                    <a:pt x="2045" y="2342"/>
                    <a:pt x="2045" y="2343"/>
                  </a:cubicBezTo>
                  <a:cubicBezTo>
                    <a:pt x="2046" y="2343"/>
                    <a:pt x="2046" y="2343"/>
                    <a:pt x="2046" y="2343"/>
                  </a:cubicBezTo>
                  <a:cubicBezTo>
                    <a:pt x="2046" y="2343"/>
                    <a:pt x="2046" y="2343"/>
                    <a:pt x="2045" y="2342"/>
                  </a:cubicBezTo>
                  <a:cubicBezTo>
                    <a:pt x="2045" y="2341"/>
                    <a:pt x="2044" y="2340"/>
                    <a:pt x="2042" y="2339"/>
                  </a:cubicBezTo>
                  <a:cubicBezTo>
                    <a:pt x="2042" y="2338"/>
                    <a:pt x="2041" y="2337"/>
                    <a:pt x="2040" y="2336"/>
                  </a:cubicBezTo>
                  <a:cubicBezTo>
                    <a:pt x="2040" y="2335"/>
                    <a:pt x="2039" y="2334"/>
                    <a:pt x="2038" y="2333"/>
                  </a:cubicBezTo>
                  <a:cubicBezTo>
                    <a:pt x="2038" y="2332"/>
                    <a:pt x="2037" y="2331"/>
                    <a:pt x="2036" y="2330"/>
                  </a:cubicBezTo>
                  <a:cubicBezTo>
                    <a:pt x="2035" y="2329"/>
                    <a:pt x="2035" y="2327"/>
                    <a:pt x="2034" y="2326"/>
                  </a:cubicBezTo>
                  <a:cubicBezTo>
                    <a:pt x="2032" y="2323"/>
                    <a:pt x="2031" y="2320"/>
                    <a:pt x="2029" y="2317"/>
                  </a:cubicBezTo>
                  <a:cubicBezTo>
                    <a:pt x="2028" y="2313"/>
                    <a:pt x="2027" y="2310"/>
                    <a:pt x="2025" y="2306"/>
                  </a:cubicBezTo>
                  <a:cubicBezTo>
                    <a:pt x="2024" y="2302"/>
                    <a:pt x="2023" y="2298"/>
                    <a:pt x="2022" y="2294"/>
                  </a:cubicBezTo>
                  <a:cubicBezTo>
                    <a:pt x="2021" y="2290"/>
                    <a:pt x="2020" y="2286"/>
                    <a:pt x="2019" y="2281"/>
                  </a:cubicBezTo>
                  <a:cubicBezTo>
                    <a:pt x="2018" y="2277"/>
                    <a:pt x="2017" y="2273"/>
                    <a:pt x="2016" y="2269"/>
                  </a:cubicBezTo>
                  <a:cubicBezTo>
                    <a:pt x="2016" y="2268"/>
                    <a:pt x="2016" y="2267"/>
                    <a:pt x="2016" y="2267"/>
                  </a:cubicBezTo>
                  <a:cubicBezTo>
                    <a:pt x="2019" y="2272"/>
                    <a:pt x="2022" y="2278"/>
                    <a:pt x="2025" y="2283"/>
                  </a:cubicBezTo>
                  <a:cubicBezTo>
                    <a:pt x="2027" y="2286"/>
                    <a:pt x="2029" y="2289"/>
                    <a:pt x="2031" y="2292"/>
                  </a:cubicBezTo>
                  <a:cubicBezTo>
                    <a:pt x="2032" y="2292"/>
                    <a:pt x="2032" y="2293"/>
                    <a:pt x="2033" y="2294"/>
                  </a:cubicBezTo>
                  <a:cubicBezTo>
                    <a:pt x="2033" y="2294"/>
                    <a:pt x="2033" y="2294"/>
                    <a:pt x="2034" y="2295"/>
                  </a:cubicBezTo>
                  <a:cubicBezTo>
                    <a:pt x="2034" y="2295"/>
                    <a:pt x="2034" y="2295"/>
                    <a:pt x="2034" y="2295"/>
                  </a:cubicBezTo>
                  <a:cubicBezTo>
                    <a:pt x="2034" y="2296"/>
                    <a:pt x="2034" y="2296"/>
                    <a:pt x="2034" y="2296"/>
                  </a:cubicBezTo>
                  <a:cubicBezTo>
                    <a:pt x="2035" y="2296"/>
                    <a:pt x="2035" y="2297"/>
                    <a:pt x="2036" y="2298"/>
                  </a:cubicBezTo>
                  <a:cubicBezTo>
                    <a:pt x="2036" y="2298"/>
                    <a:pt x="2037" y="2299"/>
                    <a:pt x="2038" y="2300"/>
                  </a:cubicBezTo>
                  <a:cubicBezTo>
                    <a:pt x="2040" y="2302"/>
                    <a:pt x="2042" y="2304"/>
                    <a:pt x="2044" y="2306"/>
                  </a:cubicBezTo>
                  <a:cubicBezTo>
                    <a:pt x="2046" y="2308"/>
                    <a:pt x="2049" y="2310"/>
                    <a:pt x="2051" y="2311"/>
                  </a:cubicBezTo>
                  <a:cubicBezTo>
                    <a:pt x="2055" y="2314"/>
                    <a:pt x="2059" y="2316"/>
                    <a:pt x="2063" y="2318"/>
                  </a:cubicBezTo>
                  <a:cubicBezTo>
                    <a:pt x="2066" y="2319"/>
                    <a:pt x="2069" y="2320"/>
                    <a:pt x="2071" y="2320"/>
                  </a:cubicBezTo>
                  <a:cubicBezTo>
                    <a:pt x="2073" y="2321"/>
                    <a:pt x="2074" y="2321"/>
                    <a:pt x="2074" y="2321"/>
                  </a:cubicBezTo>
                  <a:cubicBezTo>
                    <a:pt x="2074" y="2321"/>
                    <a:pt x="2073" y="2321"/>
                    <a:pt x="2071" y="2320"/>
                  </a:cubicBezTo>
                  <a:cubicBezTo>
                    <a:pt x="2069" y="2319"/>
                    <a:pt x="2066" y="2318"/>
                    <a:pt x="2063" y="2316"/>
                  </a:cubicBezTo>
                  <a:cubicBezTo>
                    <a:pt x="2060" y="2315"/>
                    <a:pt x="2056" y="2312"/>
                    <a:pt x="2053" y="2309"/>
                  </a:cubicBezTo>
                  <a:cubicBezTo>
                    <a:pt x="2049" y="2306"/>
                    <a:pt x="2045" y="2301"/>
                    <a:pt x="2041" y="2297"/>
                  </a:cubicBezTo>
                  <a:cubicBezTo>
                    <a:pt x="2041" y="2296"/>
                    <a:pt x="2040" y="2295"/>
                    <a:pt x="2040" y="2295"/>
                  </a:cubicBezTo>
                  <a:cubicBezTo>
                    <a:pt x="2039" y="2294"/>
                    <a:pt x="2039" y="2293"/>
                    <a:pt x="2038" y="2293"/>
                  </a:cubicBezTo>
                  <a:cubicBezTo>
                    <a:pt x="2038" y="2292"/>
                    <a:pt x="2038" y="2292"/>
                    <a:pt x="2038" y="2292"/>
                  </a:cubicBezTo>
                  <a:cubicBezTo>
                    <a:pt x="2038" y="2292"/>
                    <a:pt x="2038" y="2292"/>
                    <a:pt x="2038" y="2292"/>
                  </a:cubicBezTo>
                  <a:cubicBezTo>
                    <a:pt x="2037" y="2291"/>
                    <a:pt x="2037" y="2291"/>
                    <a:pt x="2037" y="2291"/>
                  </a:cubicBezTo>
                  <a:cubicBezTo>
                    <a:pt x="2036" y="2290"/>
                    <a:pt x="2036" y="2289"/>
                    <a:pt x="2036" y="2289"/>
                  </a:cubicBezTo>
                  <a:cubicBezTo>
                    <a:pt x="2034" y="2286"/>
                    <a:pt x="2032" y="2283"/>
                    <a:pt x="2030" y="2280"/>
                  </a:cubicBezTo>
                  <a:cubicBezTo>
                    <a:pt x="2027" y="2274"/>
                    <a:pt x="2023" y="2267"/>
                    <a:pt x="2020" y="2260"/>
                  </a:cubicBezTo>
                  <a:cubicBezTo>
                    <a:pt x="2019" y="2258"/>
                    <a:pt x="2018" y="2256"/>
                    <a:pt x="2017" y="2254"/>
                  </a:cubicBezTo>
                  <a:cubicBezTo>
                    <a:pt x="2017" y="2254"/>
                    <a:pt x="2016" y="2253"/>
                    <a:pt x="2016" y="2252"/>
                  </a:cubicBezTo>
                  <a:cubicBezTo>
                    <a:pt x="2015" y="2251"/>
                    <a:pt x="2015" y="2250"/>
                    <a:pt x="2014" y="2249"/>
                  </a:cubicBezTo>
                  <a:cubicBezTo>
                    <a:pt x="2012" y="2245"/>
                    <a:pt x="2010" y="2242"/>
                    <a:pt x="2008" y="2238"/>
                  </a:cubicBezTo>
                  <a:cubicBezTo>
                    <a:pt x="2004" y="2231"/>
                    <a:pt x="1999" y="2224"/>
                    <a:pt x="1994" y="2217"/>
                  </a:cubicBezTo>
                  <a:cubicBezTo>
                    <a:pt x="1989" y="2210"/>
                    <a:pt x="1984" y="2203"/>
                    <a:pt x="1979" y="2197"/>
                  </a:cubicBezTo>
                  <a:cubicBezTo>
                    <a:pt x="1978" y="2195"/>
                    <a:pt x="1976" y="2194"/>
                    <a:pt x="1975" y="2192"/>
                  </a:cubicBezTo>
                  <a:cubicBezTo>
                    <a:pt x="1973" y="2190"/>
                    <a:pt x="1972" y="2189"/>
                    <a:pt x="1971" y="2187"/>
                  </a:cubicBezTo>
                  <a:cubicBezTo>
                    <a:pt x="1969" y="2186"/>
                    <a:pt x="1968" y="2184"/>
                    <a:pt x="1967" y="2183"/>
                  </a:cubicBezTo>
                  <a:cubicBezTo>
                    <a:pt x="1966" y="2182"/>
                    <a:pt x="1965" y="2181"/>
                    <a:pt x="1964" y="2181"/>
                  </a:cubicBezTo>
                  <a:cubicBezTo>
                    <a:pt x="1964" y="2180"/>
                    <a:pt x="1963" y="2179"/>
                    <a:pt x="1962" y="2179"/>
                  </a:cubicBezTo>
                  <a:cubicBezTo>
                    <a:pt x="1957" y="2173"/>
                    <a:pt x="1951" y="2168"/>
                    <a:pt x="1945" y="2163"/>
                  </a:cubicBezTo>
                  <a:cubicBezTo>
                    <a:pt x="1942" y="2161"/>
                    <a:pt x="1939" y="2159"/>
                    <a:pt x="1935" y="2158"/>
                  </a:cubicBezTo>
                  <a:cubicBezTo>
                    <a:pt x="1935" y="2157"/>
                    <a:pt x="1934" y="2157"/>
                    <a:pt x="1933" y="2156"/>
                  </a:cubicBezTo>
                  <a:cubicBezTo>
                    <a:pt x="1932" y="2156"/>
                    <a:pt x="1932" y="2156"/>
                    <a:pt x="1931" y="2155"/>
                  </a:cubicBezTo>
                  <a:cubicBezTo>
                    <a:pt x="1930" y="2155"/>
                    <a:pt x="1929" y="2155"/>
                    <a:pt x="1928" y="2154"/>
                  </a:cubicBezTo>
                  <a:cubicBezTo>
                    <a:pt x="1928" y="2154"/>
                    <a:pt x="1927" y="2154"/>
                    <a:pt x="1926" y="2154"/>
                  </a:cubicBezTo>
                  <a:cubicBezTo>
                    <a:pt x="1920" y="2151"/>
                    <a:pt x="1914" y="2150"/>
                    <a:pt x="1909" y="2149"/>
                  </a:cubicBezTo>
                  <a:cubicBezTo>
                    <a:pt x="1904" y="2149"/>
                    <a:pt x="1900" y="2148"/>
                    <a:pt x="1896" y="2148"/>
                  </a:cubicBezTo>
                  <a:cubicBezTo>
                    <a:pt x="1892" y="2148"/>
                    <a:pt x="1889" y="2148"/>
                    <a:pt x="1887" y="2147"/>
                  </a:cubicBezTo>
                  <a:cubicBezTo>
                    <a:pt x="1887" y="2147"/>
                    <a:pt x="1886" y="2147"/>
                    <a:pt x="1885" y="2147"/>
                  </a:cubicBezTo>
                  <a:cubicBezTo>
                    <a:pt x="1865" y="2132"/>
                    <a:pt x="1836" y="2129"/>
                    <a:pt x="1805" y="2129"/>
                  </a:cubicBezTo>
                  <a:cubicBezTo>
                    <a:pt x="1807" y="2128"/>
                    <a:pt x="1808" y="2128"/>
                    <a:pt x="1809" y="2127"/>
                  </a:cubicBezTo>
                  <a:cubicBezTo>
                    <a:pt x="1812" y="2126"/>
                    <a:pt x="1814" y="2125"/>
                    <a:pt x="1816" y="2124"/>
                  </a:cubicBezTo>
                  <a:cubicBezTo>
                    <a:pt x="1820" y="2122"/>
                    <a:pt x="1824" y="2120"/>
                    <a:pt x="1829" y="2119"/>
                  </a:cubicBezTo>
                  <a:cubicBezTo>
                    <a:pt x="1833" y="2117"/>
                    <a:pt x="1837" y="2115"/>
                    <a:pt x="1841" y="2114"/>
                  </a:cubicBezTo>
                  <a:cubicBezTo>
                    <a:pt x="1843" y="2114"/>
                    <a:pt x="1843" y="2114"/>
                    <a:pt x="1843" y="2114"/>
                  </a:cubicBezTo>
                  <a:cubicBezTo>
                    <a:pt x="1845" y="2113"/>
                    <a:pt x="1845" y="2113"/>
                    <a:pt x="1845" y="2113"/>
                  </a:cubicBezTo>
                  <a:cubicBezTo>
                    <a:pt x="1846" y="2113"/>
                    <a:pt x="1847" y="2113"/>
                    <a:pt x="1848" y="2112"/>
                  </a:cubicBezTo>
                  <a:cubicBezTo>
                    <a:pt x="1849" y="2112"/>
                    <a:pt x="1850" y="2112"/>
                    <a:pt x="1851" y="2112"/>
                  </a:cubicBezTo>
                  <a:cubicBezTo>
                    <a:pt x="1852" y="2112"/>
                    <a:pt x="1852" y="2112"/>
                    <a:pt x="1852" y="2112"/>
                  </a:cubicBezTo>
                  <a:cubicBezTo>
                    <a:pt x="1853" y="2112"/>
                    <a:pt x="1853" y="2112"/>
                    <a:pt x="1853" y="2112"/>
                  </a:cubicBezTo>
                  <a:cubicBezTo>
                    <a:pt x="1853" y="2111"/>
                    <a:pt x="1854" y="2111"/>
                    <a:pt x="1854" y="2111"/>
                  </a:cubicBezTo>
                  <a:cubicBezTo>
                    <a:pt x="1858" y="2111"/>
                    <a:pt x="1863" y="2111"/>
                    <a:pt x="1866" y="2111"/>
                  </a:cubicBezTo>
                  <a:cubicBezTo>
                    <a:pt x="1870" y="2111"/>
                    <a:pt x="1874" y="2112"/>
                    <a:pt x="1877" y="2113"/>
                  </a:cubicBezTo>
                  <a:cubicBezTo>
                    <a:pt x="1879" y="2113"/>
                    <a:pt x="1880" y="2114"/>
                    <a:pt x="1882" y="2114"/>
                  </a:cubicBezTo>
                  <a:cubicBezTo>
                    <a:pt x="1883" y="2115"/>
                    <a:pt x="1885" y="2115"/>
                    <a:pt x="1886" y="2116"/>
                  </a:cubicBezTo>
                  <a:cubicBezTo>
                    <a:pt x="1888" y="2117"/>
                    <a:pt x="1891" y="2119"/>
                    <a:pt x="1892" y="2120"/>
                  </a:cubicBezTo>
                  <a:cubicBezTo>
                    <a:pt x="1893" y="2121"/>
                    <a:pt x="1894" y="2121"/>
                    <a:pt x="1894" y="2122"/>
                  </a:cubicBezTo>
                  <a:cubicBezTo>
                    <a:pt x="1895" y="2122"/>
                    <a:pt x="1895" y="2123"/>
                    <a:pt x="1896" y="2123"/>
                  </a:cubicBezTo>
                  <a:cubicBezTo>
                    <a:pt x="1897" y="2124"/>
                    <a:pt x="1897" y="2124"/>
                    <a:pt x="1897" y="2124"/>
                  </a:cubicBezTo>
                  <a:cubicBezTo>
                    <a:pt x="1897" y="2124"/>
                    <a:pt x="1897" y="2124"/>
                    <a:pt x="1896" y="2123"/>
                  </a:cubicBezTo>
                  <a:cubicBezTo>
                    <a:pt x="1896" y="2122"/>
                    <a:pt x="1895" y="2120"/>
                    <a:pt x="1893" y="2119"/>
                  </a:cubicBezTo>
                  <a:cubicBezTo>
                    <a:pt x="1893" y="2118"/>
                    <a:pt x="1893" y="2118"/>
                    <a:pt x="1892" y="2118"/>
                  </a:cubicBezTo>
                  <a:cubicBezTo>
                    <a:pt x="1892" y="2117"/>
                    <a:pt x="1891" y="2117"/>
                    <a:pt x="1891" y="2116"/>
                  </a:cubicBezTo>
                  <a:cubicBezTo>
                    <a:pt x="1890" y="2115"/>
                    <a:pt x="1889" y="2114"/>
                    <a:pt x="1888" y="2114"/>
                  </a:cubicBezTo>
                  <a:cubicBezTo>
                    <a:pt x="1886" y="2113"/>
                    <a:pt x="1885" y="2112"/>
                    <a:pt x="1884" y="2111"/>
                  </a:cubicBezTo>
                  <a:cubicBezTo>
                    <a:pt x="1882" y="2110"/>
                    <a:pt x="1880" y="2109"/>
                    <a:pt x="1879" y="2108"/>
                  </a:cubicBezTo>
                  <a:cubicBezTo>
                    <a:pt x="1875" y="2107"/>
                    <a:pt x="1871" y="2106"/>
                    <a:pt x="1867" y="2105"/>
                  </a:cubicBezTo>
                  <a:cubicBezTo>
                    <a:pt x="1863" y="2104"/>
                    <a:pt x="1858" y="2104"/>
                    <a:pt x="1854" y="2104"/>
                  </a:cubicBezTo>
                  <a:cubicBezTo>
                    <a:pt x="1853" y="2104"/>
                    <a:pt x="1852" y="2104"/>
                    <a:pt x="1852" y="2104"/>
                  </a:cubicBezTo>
                  <a:cubicBezTo>
                    <a:pt x="1851" y="2105"/>
                    <a:pt x="1851" y="2105"/>
                    <a:pt x="1851" y="2105"/>
                  </a:cubicBezTo>
                  <a:cubicBezTo>
                    <a:pt x="1851" y="2105"/>
                    <a:pt x="1851" y="2105"/>
                    <a:pt x="1851" y="2105"/>
                  </a:cubicBezTo>
                  <a:cubicBezTo>
                    <a:pt x="1851" y="2105"/>
                    <a:pt x="1851" y="2105"/>
                    <a:pt x="1851" y="2105"/>
                  </a:cubicBezTo>
                  <a:cubicBezTo>
                    <a:pt x="1851" y="2105"/>
                    <a:pt x="1851" y="2105"/>
                    <a:pt x="1851" y="2105"/>
                  </a:cubicBezTo>
                  <a:cubicBezTo>
                    <a:pt x="1850" y="2105"/>
                    <a:pt x="1850" y="2105"/>
                    <a:pt x="1850" y="2105"/>
                  </a:cubicBezTo>
                  <a:cubicBezTo>
                    <a:pt x="1849" y="2105"/>
                    <a:pt x="1848" y="2105"/>
                    <a:pt x="1847" y="2105"/>
                  </a:cubicBezTo>
                  <a:cubicBezTo>
                    <a:pt x="1845" y="2105"/>
                    <a:pt x="1844" y="2106"/>
                    <a:pt x="1843" y="2106"/>
                  </a:cubicBezTo>
                  <a:cubicBezTo>
                    <a:pt x="1842" y="2106"/>
                    <a:pt x="1842" y="2106"/>
                    <a:pt x="1841" y="2106"/>
                  </a:cubicBezTo>
                  <a:cubicBezTo>
                    <a:pt x="1839" y="2107"/>
                    <a:pt x="1839" y="2107"/>
                    <a:pt x="1839" y="2107"/>
                  </a:cubicBezTo>
                  <a:cubicBezTo>
                    <a:pt x="1835" y="2108"/>
                    <a:pt x="1830" y="2110"/>
                    <a:pt x="1826" y="2111"/>
                  </a:cubicBezTo>
                  <a:cubicBezTo>
                    <a:pt x="1821" y="2113"/>
                    <a:pt x="1817" y="2115"/>
                    <a:pt x="1812" y="2117"/>
                  </a:cubicBezTo>
                  <a:cubicBezTo>
                    <a:pt x="1810" y="2118"/>
                    <a:pt x="1808" y="2120"/>
                    <a:pt x="1806" y="2121"/>
                  </a:cubicBezTo>
                  <a:cubicBezTo>
                    <a:pt x="1804" y="2122"/>
                    <a:pt x="1802" y="2123"/>
                    <a:pt x="1800" y="2124"/>
                  </a:cubicBezTo>
                  <a:cubicBezTo>
                    <a:pt x="1796" y="2126"/>
                    <a:pt x="1792" y="2128"/>
                    <a:pt x="1789" y="2129"/>
                  </a:cubicBezTo>
                  <a:cubicBezTo>
                    <a:pt x="1789" y="2130"/>
                    <a:pt x="1789" y="2130"/>
                    <a:pt x="1789" y="2130"/>
                  </a:cubicBezTo>
                  <a:cubicBezTo>
                    <a:pt x="1755" y="2131"/>
                    <a:pt x="1720" y="2135"/>
                    <a:pt x="1692" y="2132"/>
                  </a:cubicBezTo>
                  <a:cubicBezTo>
                    <a:pt x="1644" y="2125"/>
                    <a:pt x="1603" y="2108"/>
                    <a:pt x="1564" y="2084"/>
                  </a:cubicBezTo>
                  <a:cubicBezTo>
                    <a:pt x="1565" y="2084"/>
                    <a:pt x="1566" y="2084"/>
                    <a:pt x="1567" y="2084"/>
                  </a:cubicBezTo>
                  <a:cubicBezTo>
                    <a:pt x="1572" y="2085"/>
                    <a:pt x="1576" y="2085"/>
                    <a:pt x="1581" y="2086"/>
                  </a:cubicBezTo>
                  <a:cubicBezTo>
                    <a:pt x="1586" y="2086"/>
                    <a:pt x="1592" y="2086"/>
                    <a:pt x="1597" y="2086"/>
                  </a:cubicBezTo>
                  <a:cubicBezTo>
                    <a:pt x="1600" y="2086"/>
                    <a:pt x="1603" y="2087"/>
                    <a:pt x="1606" y="2086"/>
                  </a:cubicBezTo>
                  <a:cubicBezTo>
                    <a:pt x="1608" y="2086"/>
                    <a:pt x="1611" y="2086"/>
                    <a:pt x="1614" y="2086"/>
                  </a:cubicBezTo>
                  <a:cubicBezTo>
                    <a:pt x="1616" y="2086"/>
                    <a:pt x="1617" y="2086"/>
                    <a:pt x="1619" y="2086"/>
                  </a:cubicBezTo>
                  <a:cubicBezTo>
                    <a:pt x="1620" y="2086"/>
                    <a:pt x="1620" y="2086"/>
                    <a:pt x="1621" y="2086"/>
                  </a:cubicBezTo>
                  <a:cubicBezTo>
                    <a:pt x="1622" y="2087"/>
                    <a:pt x="1623" y="2087"/>
                    <a:pt x="1624" y="2087"/>
                  </a:cubicBezTo>
                  <a:cubicBezTo>
                    <a:pt x="1626" y="2088"/>
                    <a:pt x="1629" y="2089"/>
                    <a:pt x="1631" y="2090"/>
                  </a:cubicBezTo>
                  <a:cubicBezTo>
                    <a:pt x="1632" y="2090"/>
                    <a:pt x="1632" y="2090"/>
                    <a:pt x="1633" y="2090"/>
                  </a:cubicBezTo>
                  <a:cubicBezTo>
                    <a:pt x="1633" y="2091"/>
                    <a:pt x="1634" y="2091"/>
                    <a:pt x="1635" y="2091"/>
                  </a:cubicBezTo>
                  <a:cubicBezTo>
                    <a:pt x="1636" y="2092"/>
                    <a:pt x="1637" y="2092"/>
                    <a:pt x="1638" y="2093"/>
                  </a:cubicBezTo>
                  <a:cubicBezTo>
                    <a:pt x="1639" y="2093"/>
                    <a:pt x="1639" y="2093"/>
                    <a:pt x="1640" y="2094"/>
                  </a:cubicBezTo>
                  <a:cubicBezTo>
                    <a:pt x="1641" y="2094"/>
                    <a:pt x="1641" y="2094"/>
                    <a:pt x="1642" y="2095"/>
                  </a:cubicBezTo>
                  <a:cubicBezTo>
                    <a:pt x="1643" y="2096"/>
                    <a:pt x="1643" y="2096"/>
                    <a:pt x="1643" y="2096"/>
                  </a:cubicBezTo>
                  <a:cubicBezTo>
                    <a:pt x="1644" y="2096"/>
                    <a:pt x="1645" y="2096"/>
                    <a:pt x="1645" y="2097"/>
                  </a:cubicBezTo>
                  <a:cubicBezTo>
                    <a:pt x="1647" y="2098"/>
                    <a:pt x="1650" y="2100"/>
                    <a:pt x="1652" y="2101"/>
                  </a:cubicBezTo>
                  <a:cubicBezTo>
                    <a:pt x="1654" y="2103"/>
                    <a:pt x="1657" y="2105"/>
                    <a:pt x="1659" y="2106"/>
                  </a:cubicBezTo>
                  <a:cubicBezTo>
                    <a:pt x="1662" y="2107"/>
                    <a:pt x="1664" y="2109"/>
                    <a:pt x="1667" y="2110"/>
                  </a:cubicBezTo>
                  <a:cubicBezTo>
                    <a:pt x="1669" y="2110"/>
                    <a:pt x="1672" y="2111"/>
                    <a:pt x="1674" y="2111"/>
                  </a:cubicBezTo>
                  <a:cubicBezTo>
                    <a:pt x="1677" y="2111"/>
                    <a:pt x="1679" y="2111"/>
                    <a:pt x="1681" y="2111"/>
                  </a:cubicBezTo>
                  <a:cubicBezTo>
                    <a:pt x="1682" y="2111"/>
                    <a:pt x="1684" y="2110"/>
                    <a:pt x="1685" y="2109"/>
                  </a:cubicBezTo>
                  <a:cubicBezTo>
                    <a:pt x="1686" y="2109"/>
                    <a:pt x="1686" y="2109"/>
                    <a:pt x="1686" y="2109"/>
                  </a:cubicBezTo>
                  <a:cubicBezTo>
                    <a:pt x="1686" y="2109"/>
                    <a:pt x="1687" y="2109"/>
                    <a:pt x="1687" y="2109"/>
                  </a:cubicBezTo>
                  <a:cubicBezTo>
                    <a:pt x="1687" y="2108"/>
                    <a:pt x="1688" y="2108"/>
                    <a:pt x="1688" y="2108"/>
                  </a:cubicBezTo>
                  <a:cubicBezTo>
                    <a:pt x="1688" y="2107"/>
                    <a:pt x="1689" y="2107"/>
                    <a:pt x="1689" y="2107"/>
                  </a:cubicBezTo>
                  <a:cubicBezTo>
                    <a:pt x="1689" y="2107"/>
                    <a:pt x="1688" y="2107"/>
                    <a:pt x="1688" y="2107"/>
                  </a:cubicBezTo>
                  <a:cubicBezTo>
                    <a:pt x="1687" y="2108"/>
                    <a:pt x="1687" y="2108"/>
                    <a:pt x="1686" y="2108"/>
                  </a:cubicBezTo>
                  <a:cubicBezTo>
                    <a:pt x="1686" y="2108"/>
                    <a:pt x="1685" y="2108"/>
                    <a:pt x="1685" y="2108"/>
                  </a:cubicBezTo>
                  <a:cubicBezTo>
                    <a:pt x="1684" y="2108"/>
                    <a:pt x="1682" y="2108"/>
                    <a:pt x="1681" y="2108"/>
                  </a:cubicBezTo>
                  <a:cubicBezTo>
                    <a:pt x="1679" y="2108"/>
                    <a:pt x="1677" y="2107"/>
                    <a:pt x="1675" y="2107"/>
                  </a:cubicBezTo>
                  <a:cubicBezTo>
                    <a:pt x="1673" y="2106"/>
                    <a:pt x="1671" y="2105"/>
                    <a:pt x="1669" y="2104"/>
                  </a:cubicBezTo>
                  <a:cubicBezTo>
                    <a:pt x="1667" y="2103"/>
                    <a:pt x="1665" y="2102"/>
                    <a:pt x="1663" y="2100"/>
                  </a:cubicBezTo>
                  <a:cubicBezTo>
                    <a:pt x="1662" y="2099"/>
                    <a:pt x="1661" y="2099"/>
                    <a:pt x="1660" y="2098"/>
                  </a:cubicBezTo>
                  <a:cubicBezTo>
                    <a:pt x="1659" y="2097"/>
                    <a:pt x="1658" y="2096"/>
                    <a:pt x="1657" y="2095"/>
                  </a:cubicBezTo>
                  <a:cubicBezTo>
                    <a:pt x="1654" y="2094"/>
                    <a:pt x="1652" y="2092"/>
                    <a:pt x="1649" y="2090"/>
                  </a:cubicBezTo>
                  <a:cubicBezTo>
                    <a:pt x="1649" y="2090"/>
                    <a:pt x="1648" y="2089"/>
                    <a:pt x="1648" y="2089"/>
                  </a:cubicBezTo>
                  <a:cubicBezTo>
                    <a:pt x="1646" y="2088"/>
                    <a:pt x="1646" y="2088"/>
                    <a:pt x="1646" y="2088"/>
                  </a:cubicBezTo>
                  <a:cubicBezTo>
                    <a:pt x="1645" y="2087"/>
                    <a:pt x="1644" y="2087"/>
                    <a:pt x="1643" y="2087"/>
                  </a:cubicBezTo>
                  <a:cubicBezTo>
                    <a:pt x="1643" y="2086"/>
                    <a:pt x="1642" y="2086"/>
                    <a:pt x="1641" y="2086"/>
                  </a:cubicBezTo>
                  <a:cubicBezTo>
                    <a:pt x="1641" y="2085"/>
                    <a:pt x="1640" y="2085"/>
                    <a:pt x="1639" y="2085"/>
                  </a:cubicBezTo>
                  <a:cubicBezTo>
                    <a:pt x="1639" y="2085"/>
                    <a:pt x="1638" y="2085"/>
                    <a:pt x="1638" y="2084"/>
                  </a:cubicBezTo>
                  <a:cubicBezTo>
                    <a:pt x="1642" y="2084"/>
                    <a:pt x="1645" y="2084"/>
                    <a:pt x="1649" y="2084"/>
                  </a:cubicBezTo>
                  <a:cubicBezTo>
                    <a:pt x="1649" y="2084"/>
                    <a:pt x="1650" y="2084"/>
                    <a:pt x="1651" y="2084"/>
                  </a:cubicBezTo>
                  <a:cubicBezTo>
                    <a:pt x="1651" y="2084"/>
                    <a:pt x="1652" y="2085"/>
                    <a:pt x="1653" y="2085"/>
                  </a:cubicBezTo>
                  <a:cubicBezTo>
                    <a:pt x="1653" y="2085"/>
                    <a:pt x="1654" y="2085"/>
                    <a:pt x="1655" y="2085"/>
                  </a:cubicBezTo>
                  <a:cubicBezTo>
                    <a:pt x="1656" y="2085"/>
                    <a:pt x="1656" y="2085"/>
                    <a:pt x="1656" y="2085"/>
                  </a:cubicBezTo>
                  <a:cubicBezTo>
                    <a:pt x="1657" y="2085"/>
                    <a:pt x="1657" y="2085"/>
                    <a:pt x="1657" y="2085"/>
                  </a:cubicBezTo>
                  <a:cubicBezTo>
                    <a:pt x="1658" y="2085"/>
                    <a:pt x="1659" y="2086"/>
                    <a:pt x="1661" y="2086"/>
                  </a:cubicBezTo>
                  <a:cubicBezTo>
                    <a:pt x="1662" y="2086"/>
                    <a:pt x="1663" y="2087"/>
                    <a:pt x="1664" y="2087"/>
                  </a:cubicBezTo>
                  <a:cubicBezTo>
                    <a:pt x="1669" y="2088"/>
                    <a:pt x="1674" y="2090"/>
                    <a:pt x="1679" y="2092"/>
                  </a:cubicBezTo>
                  <a:cubicBezTo>
                    <a:pt x="1680" y="2092"/>
                    <a:pt x="1681" y="2093"/>
                    <a:pt x="1682" y="2093"/>
                  </a:cubicBezTo>
                  <a:cubicBezTo>
                    <a:pt x="1683" y="2093"/>
                    <a:pt x="1684" y="2094"/>
                    <a:pt x="1686" y="2094"/>
                  </a:cubicBezTo>
                  <a:cubicBezTo>
                    <a:pt x="1688" y="2095"/>
                    <a:pt x="1690" y="2096"/>
                    <a:pt x="1692" y="2097"/>
                  </a:cubicBezTo>
                  <a:cubicBezTo>
                    <a:pt x="1696" y="2099"/>
                    <a:pt x="1699" y="2101"/>
                    <a:pt x="1702" y="2103"/>
                  </a:cubicBezTo>
                  <a:cubicBezTo>
                    <a:pt x="1704" y="2103"/>
                    <a:pt x="1705" y="2104"/>
                    <a:pt x="1707" y="2105"/>
                  </a:cubicBezTo>
                  <a:cubicBezTo>
                    <a:pt x="1708" y="2106"/>
                    <a:pt x="1709" y="2106"/>
                    <a:pt x="1710" y="2107"/>
                  </a:cubicBezTo>
                  <a:cubicBezTo>
                    <a:pt x="1713" y="2108"/>
                    <a:pt x="1714" y="2109"/>
                    <a:pt x="1716" y="2110"/>
                  </a:cubicBezTo>
                  <a:cubicBezTo>
                    <a:pt x="1717" y="2110"/>
                    <a:pt x="1717" y="2111"/>
                    <a:pt x="1717" y="2111"/>
                  </a:cubicBezTo>
                  <a:cubicBezTo>
                    <a:pt x="1717" y="2111"/>
                    <a:pt x="1717" y="2110"/>
                    <a:pt x="1716" y="2109"/>
                  </a:cubicBezTo>
                  <a:cubicBezTo>
                    <a:pt x="1715" y="2109"/>
                    <a:pt x="1713" y="2107"/>
                    <a:pt x="1711" y="2106"/>
                  </a:cubicBezTo>
                  <a:cubicBezTo>
                    <a:pt x="1709" y="2104"/>
                    <a:pt x="1707" y="2102"/>
                    <a:pt x="1704" y="2100"/>
                  </a:cubicBezTo>
                  <a:cubicBezTo>
                    <a:pt x="1701" y="2098"/>
                    <a:pt x="1698" y="2096"/>
                    <a:pt x="1694" y="2093"/>
                  </a:cubicBezTo>
                  <a:cubicBezTo>
                    <a:pt x="1690" y="2091"/>
                    <a:pt x="1686" y="2088"/>
                    <a:pt x="1681" y="2086"/>
                  </a:cubicBezTo>
                  <a:cubicBezTo>
                    <a:pt x="1677" y="2084"/>
                    <a:pt x="1672" y="2082"/>
                    <a:pt x="1666" y="2080"/>
                  </a:cubicBezTo>
                  <a:cubicBezTo>
                    <a:pt x="1665" y="2080"/>
                    <a:pt x="1664" y="2079"/>
                    <a:pt x="1662" y="2079"/>
                  </a:cubicBezTo>
                  <a:cubicBezTo>
                    <a:pt x="1661" y="2079"/>
                    <a:pt x="1659" y="2078"/>
                    <a:pt x="1658" y="2078"/>
                  </a:cubicBezTo>
                  <a:cubicBezTo>
                    <a:pt x="1657" y="2078"/>
                    <a:pt x="1657" y="2078"/>
                    <a:pt x="1657" y="2078"/>
                  </a:cubicBezTo>
                  <a:cubicBezTo>
                    <a:pt x="1656" y="2078"/>
                    <a:pt x="1656" y="2078"/>
                    <a:pt x="1656" y="2078"/>
                  </a:cubicBezTo>
                  <a:cubicBezTo>
                    <a:pt x="1655" y="2077"/>
                    <a:pt x="1654" y="2077"/>
                    <a:pt x="1653" y="2077"/>
                  </a:cubicBezTo>
                  <a:cubicBezTo>
                    <a:pt x="1653" y="2077"/>
                    <a:pt x="1652" y="2077"/>
                    <a:pt x="1651" y="2077"/>
                  </a:cubicBezTo>
                  <a:cubicBezTo>
                    <a:pt x="1650" y="2077"/>
                    <a:pt x="1650" y="2077"/>
                    <a:pt x="1649" y="2077"/>
                  </a:cubicBezTo>
                  <a:cubicBezTo>
                    <a:pt x="1643" y="2076"/>
                    <a:pt x="1637" y="2077"/>
                    <a:pt x="1631" y="2077"/>
                  </a:cubicBezTo>
                  <a:cubicBezTo>
                    <a:pt x="1625" y="2078"/>
                    <a:pt x="1619" y="2078"/>
                    <a:pt x="1614" y="2079"/>
                  </a:cubicBezTo>
                  <a:cubicBezTo>
                    <a:pt x="1612" y="2079"/>
                    <a:pt x="1611" y="2079"/>
                    <a:pt x="1610" y="2079"/>
                  </a:cubicBezTo>
                  <a:cubicBezTo>
                    <a:pt x="1608" y="2079"/>
                    <a:pt x="1607" y="2079"/>
                    <a:pt x="1605" y="2079"/>
                  </a:cubicBezTo>
                  <a:cubicBezTo>
                    <a:pt x="1603" y="2079"/>
                    <a:pt x="1600" y="2079"/>
                    <a:pt x="1597" y="2079"/>
                  </a:cubicBezTo>
                  <a:cubicBezTo>
                    <a:pt x="1592" y="2080"/>
                    <a:pt x="1587" y="2080"/>
                    <a:pt x="1582" y="2080"/>
                  </a:cubicBezTo>
                  <a:cubicBezTo>
                    <a:pt x="1577" y="2080"/>
                    <a:pt x="1572" y="2080"/>
                    <a:pt x="1568" y="2080"/>
                  </a:cubicBezTo>
                  <a:cubicBezTo>
                    <a:pt x="1564" y="2079"/>
                    <a:pt x="1560" y="2079"/>
                    <a:pt x="1557" y="2079"/>
                  </a:cubicBezTo>
                  <a:cubicBezTo>
                    <a:pt x="1531" y="2062"/>
                    <a:pt x="1506" y="2042"/>
                    <a:pt x="1480" y="2021"/>
                  </a:cubicBezTo>
                  <a:cubicBezTo>
                    <a:pt x="1495" y="2020"/>
                    <a:pt x="1509" y="2018"/>
                    <a:pt x="1522" y="2014"/>
                  </a:cubicBezTo>
                  <a:cubicBezTo>
                    <a:pt x="1523" y="2014"/>
                    <a:pt x="1523" y="2014"/>
                    <a:pt x="1523" y="2014"/>
                  </a:cubicBezTo>
                  <a:cubicBezTo>
                    <a:pt x="1523" y="2015"/>
                    <a:pt x="1524" y="2015"/>
                    <a:pt x="1524" y="2015"/>
                  </a:cubicBezTo>
                  <a:cubicBezTo>
                    <a:pt x="1524" y="2015"/>
                    <a:pt x="1525" y="2015"/>
                    <a:pt x="1525" y="2015"/>
                  </a:cubicBezTo>
                  <a:cubicBezTo>
                    <a:pt x="1525" y="2015"/>
                    <a:pt x="1525" y="2016"/>
                    <a:pt x="1525" y="2016"/>
                  </a:cubicBezTo>
                  <a:cubicBezTo>
                    <a:pt x="1526" y="2017"/>
                    <a:pt x="1527" y="2018"/>
                    <a:pt x="1527" y="2019"/>
                  </a:cubicBezTo>
                  <a:cubicBezTo>
                    <a:pt x="1528" y="2020"/>
                    <a:pt x="1529" y="2021"/>
                    <a:pt x="1529" y="2023"/>
                  </a:cubicBezTo>
                  <a:cubicBezTo>
                    <a:pt x="1531" y="2026"/>
                    <a:pt x="1533" y="2029"/>
                    <a:pt x="1535" y="2033"/>
                  </a:cubicBezTo>
                  <a:cubicBezTo>
                    <a:pt x="1536" y="2034"/>
                    <a:pt x="1536" y="2035"/>
                    <a:pt x="1537" y="2036"/>
                  </a:cubicBezTo>
                  <a:cubicBezTo>
                    <a:pt x="1538" y="2036"/>
                    <a:pt x="1538" y="2037"/>
                    <a:pt x="1539" y="2038"/>
                  </a:cubicBezTo>
                  <a:cubicBezTo>
                    <a:pt x="1539" y="2039"/>
                    <a:pt x="1539" y="2039"/>
                    <a:pt x="1539" y="2039"/>
                  </a:cubicBezTo>
                  <a:cubicBezTo>
                    <a:pt x="1540" y="2039"/>
                    <a:pt x="1540" y="2039"/>
                    <a:pt x="1540" y="2039"/>
                  </a:cubicBezTo>
                  <a:cubicBezTo>
                    <a:pt x="1540" y="2040"/>
                    <a:pt x="1540" y="2040"/>
                    <a:pt x="1540" y="2040"/>
                  </a:cubicBezTo>
                  <a:cubicBezTo>
                    <a:pt x="1541" y="2040"/>
                    <a:pt x="1541" y="2040"/>
                    <a:pt x="1541" y="2041"/>
                  </a:cubicBezTo>
                  <a:cubicBezTo>
                    <a:pt x="1542" y="2042"/>
                    <a:pt x="1543" y="2043"/>
                    <a:pt x="1544" y="2043"/>
                  </a:cubicBezTo>
                  <a:cubicBezTo>
                    <a:pt x="1546" y="2045"/>
                    <a:pt x="1548" y="2046"/>
                    <a:pt x="1550" y="2048"/>
                  </a:cubicBezTo>
                  <a:cubicBezTo>
                    <a:pt x="1552" y="2049"/>
                    <a:pt x="1554" y="2050"/>
                    <a:pt x="1556" y="2051"/>
                  </a:cubicBezTo>
                  <a:cubicBezTo>
                    <a:pt x="1557" y="2052"/>
                    <a:pt x="1557" y="2052"/>
                    <a:pt x="1558" y="2053"/>
                  </a:cubicBezTo>
                  <a:cubicBezTo>
                    <a:pt x="1559" y="2053"/>
                    <a:pt x="1560" y="2053"/>
                    <a:pt x="1561" y="2054"/>
                  </a:cubicBezTo>
                  <a:cubicBezTo>
                    <a:pt x="1563" y="2054"/>
                    <a:pt x="1565" y="2055"/>
                    <a:pt x="1567" y="2055"/>
                  </a:cubicBezTo>
                  <a:cubicBezTo>
                    <a:pt x="1569" y="2056"/>
                    <a:pt x="1570" y="2056"/>
                    <a:pt x="1572" y="2056"/>
                  </a:cubicBezTo>
                  <a:cubicBezTo>
                    <a:pt x="1573" y="2056"/>
                    <a:pt x="1574" y="2056"/>
                    <a:pt x="1575" y="2056"/>
                  </a:cubicBezTo>
                  <a:cubicBezTo>
                    <a:pt x="1576" y="2056"/>
                    <a:pt x="1577" y="2056"/>
                    <a:pt x="1578" y="2056"/>
                  </a:cubicBezTo>
                  <a:cubicBezTo>
                    <a:pt x="1578" y="2056"/>
                    <a:pt x="1578" y="2056"/>
                    <a:pt x="1578" y="2056"/>
                  </a:cubicBezTo>
                  <a:cubicBezTo>
                    <a:pt x="1578" y="2056"/>
                    <a:pt x="1578" y="2056"/>
                    <a:pt x="1578" y="2055"/>
                  </a:cubicBezTo>
                  <a:cubicBezTo>
                    <a:pt x="1577" y="2055"/>
                    <a:pt x="1576" y="2055"/>
                    <a:pt x="1576" y="2054"/>
                  </a:cubicBezTo>
                  <a:cubicBezTo>
                    <a:pt x="1575" y="2054"/>
                    <a:pt x="1574" y="2054"/>
                    <a:pt x="1572" y="2053"/>
                  </a:cubicBezTo>
                  <a:cubicBezTo>
                    <a:pt x="1572" y="2053"/>
                    <a:pt x="1571" y="2052"/>
                    <a:pt x="1570" y="2052"/>
                  </a:cubicBezTo>
                  <a:cubicBezTo>
                    <a:pt x="1570" y="2052"/>
                    <a:pt x="1569" y="2051"/>
                    <a:pt x="1568" y="2051"/>
                  </a:cubicBezTo>
                  <a:cubicBezTo>
                    <a:pt x="1567" y="2050"/>
                    <a:pt x="1565" y="2049"/>
                    <a:pt x="1564" y="2048"/>
                  </a:cubicBezTo>
                  <a:cubicBezTo>
                    <a:pt x="1563" y="2048"/>
                    <a:pt x="1562" y="2047"/>
                    <a:pt x="1561" y="2047"/>
                  </a:cubicBezTo>
                  <a:cubicBezTo>
                    <a:pt x="1561" y="2047"/>
                    <a:pt x="1561" y="2046"/>
                    <a:pt x="1560" y="2046"/>
                  </a:cubicBezTo>
                  <a:cubicBezTo>
                    <a:pt x="1560" y="2046"/>
                    <a:pt x="1559" y="2046"/>
                    <a:pt x="1559" y="2045"/>
                  </a:cubicBezTo>
                  <a:cubicBezTo>
                    <a:pt x="1558" y="2045"/>
                    <a:pt x="1557" y="2044"/>
                    <a:pt x="1557" y="2043"/>
                  </a:cubicBezTo>
                  <a:cubicBezTo>
                    <a:pt x="1556" y="2043"/>
                    <a:pt x="1555" y="2042"/>
                    <a:pt x="1554" y="2042"/>
                  </a:cubicBezTo>
                  <a:cubicBezTo>
                    <a:pt x="1553" y="2041"/>
                    <a:pt x="1553" y="2040"/>
                    <a:pt x="1552" y="2040"/>
                  </a:cubicBezTo>
                  <a:cubicBezTo>
                    <a:pt x="1551" y="2039"/>
                    <a:pt x="1551" y="2039"/>
                    <a:pt x="1551" y="2039"/>
                  </a:cubicBezTo>
                  <a:cubicBezTo>
                    <a:pt x="1549" y="2038"/>
                    <a:pt x="1549" y="2038"/>
                    <a:pt x="1549" y="2038"/>
                  </a:cubicBezTo>
                  <a:cubicBezTo>
                    <a:pt x="1549" y="2037"/>
                    <a:pt x="1548" y="2036"/>
                    <a:pt x="1547" y="2035"/>
                  </a:cubicBezTo>
                  <a:cubicBezTo>
                    <a:pt x="1546" y="2034"/>
                    <a:pt x="1546" y="2034"/>
                    <a:pt x="1546" y="2034"/>
                  </a:cubicBezTo>
                  <a:cubicBezTo>
                    <a:pt x="1546" y="2034"/>
                    <a:pt x="1546" y="2034"/>
                    <a:pt x="1546" y="2034"/>
                  </a:cubicBezTo>
                  <a:cubicBezTo>
                    <a:pt x="1545" y="2034"/>
                    <a:pt x="1545" y="2034"/>
                    <a:pt x="1545" y="2034"/>
                  </a:cubicBezTo>
                  <a:cubicBezTo>
                    <a:pt x="1545" y="2034"/>
                    <a:pt x="1545" y="2034"/>
                    <a:pt x="1545" y="2034"/>
                  </a:cubicBezTo>
                  <a:cubicBezTo>
                    <a:pt x="1545" y="2033"/>
                    <a:pt x="1545" y="2033"/>
                    <a:pt x="1545" y="2033"/>
                  </a:cubicBezTo>
                  <a:cubicBezTo>
                    <a:pt x="1545" y="2034"/>
                    <a:pt x="1545" y="2033"/>
                    <a:pt x="1545" y="2034"/>
                  </a:cubicBezTo>
                  <a:cubicBezTo>
                    <a:pt x="1545" y="2033"/>
                    <a:pt x="1545" y="2033"/>
                    <a:pt x="1545" y="2033"/>
                  </a:cubicBezTo>
                  <a:cubicBezTo>
                    <a:pt x="1545" y="2033"/>
                    <a:pt x="1545" y="2033"/>
                    <a:pt x="1545" y="2033"/>
                  </a:cubicBezTo>
                  <a:cubicBezTo>
                    <a:pt x="1544" y="2032"/>
                    <a:pt x="1544" y="2032"/>
                    <a:pt x="1543" y="2031"/>
                  </a:cubicBezTo>
                  <a:cubicBezTo>
                    <a:pt x="1542" y="2030"/>
                    <a:pt x="1542" y="2029"/>
                    <a:pt x="1541" y="2029"/>
                  </a:cubicBezTo>
                  <a:cubicBezTo>
                    <a:pt x="1540" y="2027"/>
                    <a:pt x="1538" y="2026"/>
                    <a:pt x="1537" y="2024"/>
                  </a:cubicBezTo>
                  <a:cubicBezTo>
                    <a:pt x="1536" y="2023"/>
                    <a:pt x="1534" y="2021"/>
                    <a:pt x="1533" y="2020"/>
                  </a:cubicBezTo>
                  <a:cubicBezTo>
                    <a:pt x="1532" y="2019"/>
                    <a:pt x="1531" y="2018"/>
                    <a:pt x="1529" y="2017"/>
                  </a:cubicBezTo>
                  <a:cubicBezTo>
                    <a:pt x="1529" y="2017"/>
                    <a:pt x="1528" y="2016"/>
                    <a:pt x="1528" y="2016"/>
                  </a:cubicBezTo>
                  <a:cubicBezTo>
                    <a:pt x="1527" y="2015"/>
                    <a:pt x="1527" y="2015"/>
                    <a:pt x="1526" y="2015"/>
                  </a:cubicBezTo>
                  <a:cubicBezTo>
                    <a:pt x="1526" y="2015"/>
                    <a:pt x="1526" y="2015"/>
                    <a:pt x="1526" y="2015"/>
                  </a:cubicBezTo>
                  <a:cubicBezTo>
                    <a:pt x="1527" y="2015"/>
                    <a:pt x="1528" y="2015"/>
                    <a:pt x="1529" y="2015"/>
                  </a:cubicBezTo>
                  <a:cubicBezTo>
                    <a:pt x="1531" y="2015"/>
                    <a:pt x="1533" y="2016"/>
                    <a:pt x="1535" y="2016"/>
                  </a:cubicBezTo>
                  <a:cubicBezTo>
                    <a:pt x="1537" y="2017"/>
                    <a:pt x="1540" y="2017"/>
                    <a:pt x="1542" y="2018"/>
                  </a:cubicBezTo>
                  <a:cubicBezTo>
                    <a:pt x="1544" y="2019"/>
                    <a:pt x="1547" y="2020"/>
                    <a:pt x="1549" y="2022"/>
                  </a:cubicBezTo>
                  <a:cubicBezTo>
                    <a:pt x="1549" y="2022"/>
                    <a:pt x="1550" y="2022"/>
                    <a:pt x="1551" y="2023"/>
                  </a:cubicBezTo>
                  <a:cubicBezTo>
                    <a:pt x="1551" y="2023"/>
                    <a:pt x="1552" y="2023"/>
                    <a:pt x="1552" y="2024"/>
                  </a:cubicBezTo>
                  <a:cubicBezTo>
                    <a:pt x="1553" y="2024"/>
                    <a:pt x="1553" y="2024"/>
                    <a:pt x="1554" y="2025"/>
                  </a:cubicBezTo>
                  <a:cubicBezTo>
                    <a:pt x="1555" y="2025"/>
                    <a:pt x="1555" y="2025"/>
                    <a:pt x="1555" y="2025"/>
                  </a:cubicBezTo>
                  <a:cubicBezTo>
                    <a:pt x="1555" y="2026"/>
                    <a:pt x="1555" y="2026"/>
                    <a:pt x="1555" y="2026"/>
                  </a:cubicBezTo>
                  <a:cubicBezTo>
                    <a:pt x="1558" y="2028"/>
                    <a:pt x="1560" y="2029"/>
                    <a:pt x="1562" y="2031"/>
                  </a:cubicBezTo>
                  <a:cubicBezTo>
                    <a:pt x="1563" y="2032"/>
                    <a:pt x="1564" y="2033"/>
                    <a:pt x="1565" y="2034"/>
                  </a:cubicBezTo>
                  <a:cubicBezTo>
                    <a:pt x="1566" y="2035"/>
                    <a:pt x="1567" y="2036"/>
                    <a:pt x="1568" y="2036"/>
                  </a:cubicBezTo>
                  <a:cubicBezTo>
                    <a:pt x="1570" y="2037"/>
                    <a:pt x="1571" y="2038"/>
                    <a:pt x="1572" y="2039"/>
                  </a:cubicBezTo>
                  <a:cubicBezTo>
                    <a:pt x="1573" y="2039"/>
                    <a:pt x="1573" y="2039"/>
                    <a:pt x="1574" y="2040"/>
                  </a:cubicBezTo>
                  <a:cubicBezTo>
                    <a:pt x="1574" y="2040"/>
                    <a:pt x="1575" y="2040"/>
                    <a:pt x="1575" y="2041"/>
                  </a:cubicBezTo>
                  <a:cubicBezTo>
                    <a:pt x="1578" y="2042"/>
                    <a:pt x="1580" y="2042"/>
                    <a:pt x="1583" y="2043"/>
                  </a:cubicBezTo>
                  <a:cubicBezTo>
                    <a:pt x="1585" y="2043"/>
                    <a:pt x="1587" y="2044"/>
                    <a:pt x="1589" y="2043"/>
                  </a:cubicBezTo>
                  <a:cubicBezTo>
                    <a:pt x="1591" y="2043"/>
                    <a:pt x="1592" y="2043"/>
                    <a:pt x="1594" y="2043"/>
                  </a:cubicBezTo>
                  <a:cubicBezTo>
                    <a:pt x="1594" y="2043"/>
                    <a:pt x="1594" y="2042"/>
                    <a:pt x="1594" y="2042"/>
                  </a:cubicBezTo>
                  <a:cubicBezTo>
                    <a:pt x="1595" y="2042"/>
                    <a:pt x="1595" y="2042"/>
                    <a:pt x="1595" y="2042"/>
                  </a:cubicBezTo>
                  <a:cubicBezTo>
                    <a:pt x="1596" y="2042"/>
                    <a:pt x="1596" y="2042"/>
                    <a:pt x="1596" y="2041"/>
                  </a:cubicBezTo>
                  <a:cubicBezTo>
                    <a:pt x="1597" y="2041"/>
                    <a:pt x="1597" y="2041"/>
                    <a:pt x="1597" y="2041"/>
                  </a:cubicBezTo>
                  <a:cubicBezTo>
                    <a:pt x="1597" y="2041"/>
                    <a:pt x="1597" y="2041"/>
                    <a:pt x="1596" y="2041"/>
                  </a:cubicBezTo>
                  <a:cubicBezTo>
                    <a:pt x="1596" y="2041"/>
                    <a:pt x="1595" y="2041"/>
                    <a:pt x="1595" y="2041"/>
                  </a:cubicBezTo>
                  <a:cubicBezTo>
                    <a:pt x="1595" y="2041"/>
                    <a:pt x="1594" y="2041"/>
                    <a:pt x="1594" y="2041"/>
                  </a:cubicBezTo>
                  <a:cubicBezTo>
                    <a:pt x="1594" y="2041"/>
                    <a:pt x="1594" y="2041"/>
                    <a:pt x="1593" y="2041"/>
                  </a:cubicBezTo>
                  <a:cubicBezTo>
                    <a:pt x="1592" y="2041"/>
                    <a:pt x="1591" y="2041"/>
                    <a:pt x="1589" y="2040"/>
                  </a:cubicBezTo>
                  <a:cubicBezTo>
                    <a:pt x="1588" y="2040"/>
                    <a:pt x="1586" y="2039"/>
                    <a:pt x="1584" y="2039"/>
                  </a:cubicBezTo>
                  <a:cubicBezTo>
                    <a:pt x="1582" y="2038"/>
                    <a:pt x="1580" y="2037"/>
                    <a:pt x="1578" y="2035"/>
                  </a:cubicBezTo>
                  <a:cubicBezTo>
                    <a:pt x="1578" y="2035"/>
                    <a:pt x="1578" y="2035"/>
                    <a:pt x="1577" y="2034"/>
                  </a:cubicBezTo>
                  <a:cubicBezTo>
                    <a:pt x="1577" y="2034"/>
                    <a:pt x="1576" y="2034"/>
                    <a:pt x="1576" y="2033"/>
                  </a:cubicBezTo>
                  <a:cubicBezTo>
                    <a:pt x="1575" y="2033"/>
                    <a:pt x="1574" y="2032"/>
                    <a:pt x="1573" y="2031"/>
                  </a:cubicBezTo>
                  <a:cubicBezTo>
                    <a:pt x="1572" y="2030"/>
                    <a:pt x="1571" y="2029"/>
                    <a:pt x="1570" y="2028"/>
                  </a:cubicBezTo>
                  <a:cubicBezTo>
                    <a:pt x="1569" y="2027"/>
                    <a:pt x="1568" y="2026"/>
                    <a:pt x="1567" y="2025"/>
                  </a:cubicBezTo>
                  <a:cubicBezTo>
                    <a:pt x="1565" y="2023"/>
                    <a:pt x="1563" y="2022"/>
                    <a:pt x="1560" y="2020"/>
                  </a:cubicBezTo>
                  <a:cubicBezTo>
                    <a:pt x="1559" y="2019"/>
                    <a:pt x="1559" y="2019"/>
                    <a:pt x="1559" y="2019"/>
                  </a:cubicBezTo>
                  <a:cubicBezTo>
                    <a:pt x="1558" y="2018"/>
                    <a:pt x="1558" y="2018"/>
                    <a:pt x="1558" y="2018"/>
                  </a:cubicBezTo>
                  <a:cubicBezTo>
                    <a:pt x="1558" y="2018"/>
                    <a:pt x="1557" y="2018"/>
                    <a:pt x="1556" y="2017"/>
                  </a:cubicBezTo>
                  <a:cubicBezTo>
                    <a:pt x="1555" y="2016"/>
                    <a:pt x="1554" y="2015"/>
                    <a:pt x="1552" y="2015"/>
                  </a:cubicBezTo>
                  <a:cubicBezTo>
                    <a:pt x="1552" y="2014"/>
                    <a:pt x="1551" y="2014"/>
                    <a:pt x="1550" y="2014"/>
                  </a:cubicBezTo>
                  <a:cubicBezTo>
                    <a:pt x="1550" y="2014"/>
                    <a:pt x="1549" y="2013"/>
                    <a:pt x="1548" y="2013"/>
                  </a:cubicBezTo>
                  <a:cubicBezTo>
                    <a:pt x="1548" y="2013"/>
                    <a:pt x="1547" y="2012"/>
                    <a:pt x="1546" y="2012"/>
                  </a:cubicBezTo>
                  <a:cubicBezTo>
                    <a:pt x="1546" y="2012"/>
                    <a:pt x="1545" y="2012"/>
                    <a:pt x="1544" y="2012"/>
                  </a:cubicBezTo>
                  <a:cubicBezTo>
                    <a:pt x="1541" y="2011"/>
                    <a:pt x="1539" y="2010"/>
                    <a:pt x="1536" y="2010"/>
                  </a:cubicBezTo>
                  <a:cubicBezTo>
                    <a:pt x="1536" y="2010"/>
                    <a:pt x="1536" y="2010"/>
                    <a:pt x="1536" y="2010"/>
                  </a:cubicBezTo>
                  <a:cubicBezTo>
                    <a:pt x="1541" y="2008"/>
                    <a:pt x="1546" y="2006"/>
                    <a:pt x="1550" y="2004"/>
                  </a:cubicBezTo>
                  <a:cubicBezTo>
                    <a:pt x="1480" y="2010"/>
                    <a:pt x="1436" y="1989"/>
                    <a:pt x="1409" y="1960"/>
                  </a:cubicBezTo>
                  <a:cubicBezTo>
                    <a:pt x="1414" y="1962"/>
                    <a:pt x="1419" y="1965"/>
                    <a:pt x="1424" y="1967"/>
                  </a:cubicBezTo>
                  <a:cubicBezTo>
                    <a:pt x="1427" y="1968"/>
                    <a:pt x="1431" y="1969"/>
                    <a:pt x="1434" y="1970"/>
                  </a:cubicBezTo>
                  <a:cubicBezTo>
                    <a:pt x="1435" y="1971"/>
                    <a:pt x="1436" y="1971"/>
                    <a:pt x="1437" y="1971"/>
                  </a:cubicBezTo>
                  <a:cubicBezTo>
                    <a:pt x="1438" y="1971"/>
                    <a:pt x="1438" y="1971"/>
                    <a:pt x="1438" y="1971"/>
                  </a:cubicBezTo>
                  <a:cubicBezTo>
                    <a:pt x="1439" y="1971"/>
                    <a:pt x="1439" y="1971"/>
                    <a:pt x="1439" y="1971"/>
                  </a:cubicBezTo>
                  <a:cubicBezTo>
                    <a:pt x="1439" y="1971"/>
                    <a:pt x="1439" y="1971"/>
                    <a:pt x="1439" y="1971"/>
                  </a:cubicBezTo>
                  <a:cubicBezTo>
                    <a:pt x="1439" y="1972"/>
                    <a:pt x="1439" y="1972"/>
                    <a:pt x="1439" y="1972"/>
                  </a:cubicBezTo>
                  <a:cubicBezTo>
                    <a:pt x="1440" y="1972"/>
                    <a:pt x="1441" y="1972"/>
                    <a:pt x="1442" y="1972"/>
                  </a:cubicBezTo>
                  <a:cubicBezTo>
                    <a:pt x="1443" y="1972"/>
                    <a:pt x="1444" y="1972"/>
                    <a:pt x="1445" y="1973"/>
                  </a:cubicBezTo>
                  <a:cubicBezTo>
                    <a:pt x="1447" y="1973"/>
                    <a:pt x="1448" y="1973"/>
                    <a:pt x="1450" y="1973"/>
                  </a:cubicBezTo>
                  <a:cubicBezTo>
                    <a:pt x="1452" y="1974"/>
                    <a:pt x="1454" y="1974"/>
                    <a:pt x="1456" y="1974"/>
                  </a:cubicBezTo>
                  <a:cubicBezTo>
                    <a:pt x="1458" y="1974"/>
                    <a:pt x="1460" y="1974"/>
                    <a:pt x="1461" y="1974"/>
                  </a:cubicBezTo>
                  <a:cubicBezTo>
                    <a:pt x="1463" y="1975"/>
                    <a:pt x="1465" y="1975"/>
                    <a:pt x="1467" y="1975"/>
                  </a:cubicBezTo>
                  <a:cubicBezTo>
                    <a:pt x="1475" y="1975"/>
                    <a:pt x="1483" y="1975"/>
                    <a:pt x="1490" y="1975"/>
                  </a:cubicBezTo>
                  <a:cubicBezTo>
                    <a:pt x="1498" y="1974"/>
                    <a:pt x="1506" y="1974"/>
                    <a:pt x="1513" y="1974"/>
                  </a:cubicBezTo>
                  <a:cubicBezTo>
                    <a:pt x="1517" y="1974"/>
                    <a:pt x="1520" y="1974"/>
                    <a:pt x="1524" y="1974"/>
                  </a:cubicBezTo>
                  <a:cubicBezTo>
                    <a:pt x="1527" y="1974"/>
                    <a:pt x="1531" y="1975"/>
                    <a:pt x="1534" y="1976"/>
                  </a:cubicBezTo>
                  <a:cubicBezTo>
                    <a:pt x="1535" y="1976"/>
                    <a:pt x="1535" y="1976"/>
                    <a:pt x="1535" y="1976"/>
                  </a:cubicBezTo>
                  <a:cubicBezTo>
                    <a:pt x="1535" y="1976"/>
                    <a:pt x="1535" y="1976"/>
                    <a:pt x="1535" y="1976"/>
                  </a:cubicBezTo>
                  <a:cubicBezTo>
                    <a:pt x="1535" y="1976"/>
                    <a:pt x="1535" y="1976"/>
                    <a:pt x="1535" y="1976"/>
                  </a:cubicBezTo>
                  <a:cubicBezTo>
                    <a:pt x="1535" y="1976"/>
                    <a:pt x="1535" y="1976"/>
                    <a:pt x="1535" y="1976"/>
                  </a:cubicBezTo>
                  <a:cubicBezTo>
                    <a:pt x="1536" y="1976"/>
                    <a:pt x="1536" y="1976"/>
                    <a:pt x="1536" y="1976"/>
                  </a:cubicBezTo>
                  <a:cubicBezTo>
                    <a:pt x="1536" y="1976"/>
                    <a:pt x="1536" y="1976"/>
                    <a:pt x="1536" y="1976"/>
                  </a:cubicBezTo>
                  <a:cubicBezTo>
                    <a:pt x="1537" y="1976"/>
                    <a:pt x="1537" y="1977"/>
                    <a:pt x="1538" y="1977"/>
                  </a:cubicBezTo>
                  <a:cubicBezTo>
                    <a:pt x="1539" y="1977"/>
                    <a:pt x="1539" y="1977"/>
                    <a:pt x="1539" y="1977"/>
                  </a:cubicBezTo>
                  <a:cubicBezTo>
                    <a:pt x="1540" y="1978"/>
                    <a:pt x="1542" y="1978"/>
                    <a:pt x="1543" y="1979"/>
                  </a:cubicBezTo>
                  <a:cubicBezTo>
                    <a:pt x="1546" y="1980"/>
                    <a:pt x="1549" y="1982"/>
                    <a:pt x="1552" y="1984"/>
                  </a:cubicBezTo>
                  <a:cubicBezTo>
                    <a:pt x="1557" y="1988"/>
                    <a:pt x="1562" y="1992"/>
                    <a:pt x="1566" y="1995"/>
                  </a:cubicBezTo>
                  <a:cubicBezTo>
                    <a:pt x="1570" y="1999"/>
                    <a:pt x="1575" y="2002"/>
                    <a:pt x="1579" y="2005"/>
                  </a:cubicBezTo>
                  <a:cubicBezTo>
                    <a:pt x="1582" y="2008"/>
                    <a:pt x="1586" y="2010"/>
                    <a:pt x="1589" y="2011"/>
                  </a:cubicBezTo>
                  <a:cubicBezTo>
                    <a:pt x="1592" y="2012"/>
                    <a:pt x="1595" y="2013"/>
                    <a:pt x="1597" y="2014"/>
                  </a:cubicBezTo>
                  <a:cubicBezTo>
                    <a:pt x="1597" y="2014"/>
                    <a:pt x="1598" y="2014"/>
                    <a:pt x="1599" y="2014"/>
                  </a:cubicBezTo>
                  <a:cubicBezTo>
                    <a:pt x="1599" y="2014"/>
                    <a:pt x="1599" y="2014"/>
                    <a:pt x="1599" y="2014"/>
                  </a:cubicBezTo>
                  <a:cubicBezTo>
                    <a:pt x="1599" y="2014"/>
                    <a:pt x="1598" y="2014"/>
                    <a:pt x="1597" y="2013"/>
                  </a:cubicBezTo>
                  <a:cubicBezTo>
                    <a:pt x="1595" y="2013"/>
                    <a:pt x="1593" y="2011"/>
                    <a:pt x="1590" y="2010"/>
                  </a:cubicBezTo>
                  <a:cubicBezTo>
                    <a:pt x="1587" y="2008"/>
                    <a:pt x="1584" y="2005"/>
                    <a:pt x="1580" y="2002"/>
                  </a:cubicBezTo>
                  <a:cubicBezTo>
                    <a:pt x="1577" y="1999"/>
                    <a:pt x="1573" y="1996"/>
                    <a:pt x="1569" y="1992"/>
                  </a:cubicBezTo>
                  <a:cubicBezTo>
                    <a:pt x="1565" y="1988"/>
                    <a:pt x="1560" y="1983"/>
                    <a:pt x="1555" y="1979"/>
                  </a:cubicBezTo>
                  <a:cubicBezTo>
                    <a:pt x="1552" y="1977"/>
                    <a:pt x="1549" y="1975"/>
                    <a:pt x="1546" y="1973"/>
                  </a:cubicBezTo>
                  <a:cubicBezTo>
                    <a:pt x="1545" y="1972"/>
                    <a:pt x="1543" y="1972"/>
                    <a:pt x="1541" y="1971"/>
                  </a:cubicBezTo>
                  <a:cubicBezTo>
                    <a:pt x="1540" y="1970"/>
                    <a:pt x="1540" y="1970"/>
                    <a:pt x="1540" y="1970"/>
                  </a:cubicBezTo>
                  <a:cubicBezTo>
                    <a:pt x="1539" y="1970"/>
                    <a:pt x="1539" y="1970"/>
                    <a:pt x="1539" y="1970"/>
                  </a:cubicBezTo>
                  <a:cubicBezTo>
                    <a:pt x="1538" y="1970"/>
                    <a:pt x="1538" y="1970"/>
                    <a:pt x="1538" y="1970"/>
                  </a:cubicBezTo>
                  <a:cubicBezTo>
                    <a:pt x="1538" y="1969"/>
                    <a:pt x="1538" y="1969"/>
                    <a:pt x="1538" y="1969"/>
                  </a:cubicBezTo>
                  <a:cubicBezTo>
                    <a:pt x="1538" y="1969"/>
                    <a:pt x="1538" y="1969"/>
                    <a:pt x="1538" y="1969"/>
                  </a:cubicBezTo>
                  <a:cubicBezTo>
                    <a:pt x="1537" y="1969"/>
                    <a:pt x="1537" y="1969"/>
                    <a:pt x="1537" y="1969"/>
                  </a:cubicBezTo>
                  <a:cubicBezTo>
                    <a:pt x="1536" y="1969"/>
                    <a:pt x="1536" y="1969"/>
                    <a:pt x="1536" y="1969"/>
                  </a:cubicBezTo>
                  <a:cubicBezTo>
                    <a:pt x="1532" y="1968"/>
                    <a:pt x="1528" y="1967"/>
                    <a:pt x="1525" y="1967"/>
                  </a:cubicBezTo>
                  <a:cubicBezTo>
                    <a:pt x="1521" y="1966"/>
                    <a:pt x="1517" y="1966"/>
                    <a:pt x="1513" y="1966"/>
                  </a:cubicBezTo>
                  <a:cubicBezTo>
                    <a:pt x="1505" y="1966"/>
                    <a:pt x="1498" y="1967"/>
                    <a:pt x="1490" y="1967"/>
                  </a:cubicBezTo>
                  <a:cubicBezTo>
                    <a:pt x="1489" y="1967"/>
                    <a:pt x="1488" y="1967"/>
                    <a:pt x="1486" y="1967"/>
                  </a:cubicBezTo>
                  <a:cubicBezTo>
                    <a:pt x="1487" y="1967"/>
                    <a:pt x="1488" y="1966"/>
                    <a:pt x="1489" y="1966"/>
                  </a:cubicBezTo>
                  <a:cubicBezTo>
                    <a:pt x="1490" y="1965"/>
                    <a:pt x="1491" y="1965"/>
                    <a:pt x="1492" y="1964"/>
                  </a:cubicBezTo>
                  <a:cubicBezTo>
                    <a:pt x="1493" y="1964"/>
                    <a:pt x="1494" y="1963"/>
                    <a:pt x="1495" y="1963"/>
                  </a:cubicBezTo>
                  <a:cubicBezTo>
                    <a:pt x="1496" y="1963"/>
                    <a:pt x="1497" y="1962"/>
                    <a:pt x="1497" y="1962"/>
                  </a:cubicBezTo>
                  <a:cubicBezTo>
                    <a:pt x="1498" y="1962"/>
                    <a:pt x="1498" y="1962"/>
                    <a:pt x="1498" y="1962"/>
                  </a:cubicBezTo>
                  <a:cubicBezTo>
                    <a:pt x="1498" y="1962"/>
                    <a:pt x="1498" y="1962"/>
                    <a:pt x="1498" y="1962"/>
                  </a:cubicBezTo>
                  <a:cubicBezTo>
                    <a:pt x="1498" y="1962"/>
                    <a:pt x="1498" y="1962"/>
                    <a:pt x="1498" y="1962"/>
                  </a:cubicBezTo>
                  <a:cubicBezTo>
                    <a:pt x="1499" y="1962"/>
                    <a:pt x="1499" y="1962"/>
                    <a:pt x="1499" y="1962"/>
                  </a:cubicBezTo>
                  <a:cubicBezTo>
                    <a:pt x="1500" y="1961"/>
                    <a:pt x="1500" y="1961"/>
                    <a:pt x="1500" y="1961"/>
                  </a:cubicBezTo>
                  <a:cubicBezTo>
                    <a:pt x="1502" y="1960"/>
                    <a:pt x="1502" y="1960"/>
                    <a:pt x="1502" y="1960"/>
                  </a:cubicBezTo>
                  <a:cubicBezTo>
                    <a:pt x="1503" y="1960"/>
                    <a:pt x="1504" y="1960"/>
                    <a:pt x="1505" y="1959"/>
                  </a:cubicBezTo>
                  <a:cubicBezTo>
                    <a:pt x="1507" y="1958"/>
                    <a:pt x="1510" y="1958"/>
                    <a:pt x="1512" y="1957"/>
                  </a:cubicBezTo>
                  <a:cubicBezTo>
                    <a:pt x="1514" y="1957"/>
                    <a:pt x="1516" y="1956"/>
                    <a:pt x="1518" y="1956"/>
                  </a:cubicBezTo>
                  <a:cubicBezTo>
                    <a:pt x="1520" y="1956"/>
                    <a:pt x="1522" y="1955"/>
                    <a:pt x="1524" y="1955"/>
                  </a:cubicBezTo>
                  <a:cubicBezTo>
                    <a:pt x="1526" y="1955"/>
                    <a:pt x="1527" y="1955"/>
                    <a:pt x="1529" y="1954"/>
                  </a:cubicBezTo>
                  <a:cubicBezTo>
                    <a:pt x="1529" y="1954"/>
                    <a:pt x="1530" y="1954"/>
                    <a:pt x="1531" y="1954"/>
                  </a:cubicBezTo>
                  <a:cubicBezTo>
                    <a:pt x="1532" y="1954"/>
                    <a:pt x="1532" y="1954"/>
                    <a:pt x="1533" y="1954"/>
                  </a:cubicBezTo>
                  <a:cubicBezTo>
                    <a:pt x="1534" y="1954"/>
                    <a:pt x="1535" y="1954"/>
                    <a:pt x="1535" y="1954"/>
                  </a:cubicBezTo>
                  <a:cubicBezTo>
                    <a:pt x="1536" y="1954"/>
                    <a:pt x="1536" y="1954"/>
                    <a:pt x="1536" y="1954"/>
                  </a:cubicBezTo>
                  <a:cubicBezTo>
                    <a:pt x="1536" y="1954"/>
                    <a:pt x="1536" y="1954"/>
                    <a:pt x="1535" y="1953"/>
                  </a:cubicBezTo>
                  <a:cubicBezTo>
                    <a:pt x="1535" y="1953"/>
                    <a:pt x="1534" y="1953"/>
                    <a:pt x="1533" y="1953"/>
                  </a:cubicBezTo>
                  <a:cubicBezTo>
                    <a:pt x="1532" y="1952"/>
                    <a:pt x="1532" y="1952"/>
                    <a:pt x="1531" y="1952"/>
                  </a:cubicBezTo>
                  <a:cubicBezTo>
                    <a:pt x="1530" y="1952"/>
                    <a:pt x="1530" y="1952"/>
                    <a:pt x="1529" y="1951"/>
                  </a:cubicBezTo>
                  <a:cubicBezTo>
                    <a:pt x="1528" y="1951"/>
                    <a:pt x="1527" y="1951"/>
                    <a:pt x="1527" y="1951"/>
                  </a:cubicBezTo>
                  <a:cubicBezTo>
                    <a:pt x="1526" y="1951"/>
                    <a:pt x="1525" y="1951"/>
                    <a:pt x="1524" y="1950"/>
                  </a:cubicBezTo>
                  <a:cubicBezTo>
                    <a:pt x="1523" y="1950"/>
                    <a:pt x="1522" y="1950"/>
                    <a:pt x="1521" y="1950"/>
                  </a:cubicBezTo>
                  <a:cubicBezTo>
                    <a:pt x="1520" y="1950"/>
                    <a:pt x="1519" y="1950"/>
                    <a:pt x="1518" y="1950"/>
                  </a:cubicBezTo>
                  <a:cubicBezTo>
                    <a:pt x="1515" y="1950"/>
                    <a:pt x="1513" y="1950"/>
                    <a:pt x="1511" y="1950"/>
                  </a:cubicBezTo>
                  <a:cubicBezTo>
                    <a:pt x="1509" y="1951"/>
                    <a:pt x="1508" y="1951"/>
                    <a:pt x="1507" y="1951"/>
                  </a:cubicBezTo>
                  <a:cubicBezTo>
                    <a:pt x="1506" y="1951"/>
                    <a:pt x="1506" y="1951"/>
                    <a:pt x="1505" y="1951"/>
                  </a:cubicBezTo>
                  <a:cubicBezTo>
                    <a:pt x="1504" y="1951"/>
                    <a:pt x="1504" y="1952"/>
                    <a:pt x="1503" y="1952"/>
                  </a:cubicBezTo>
                  <a:cubicBezTo>
                    <a:pt x="1502" y="1952"/>
                    <a:pt x="1502" y="1952"/>
                    <a:pt x="1501" y="1952"/>
                  </a:cubicBezTo>
                  <a:cubicBezTo>
                    <a:pt x="1501" y="1952"/>
                    <a:pt x="1500" y="1953"/>
                    <a:pt x="1499" y="1953"/>
                  </a:cubicBezTo>
                  <a:cubicBezTo>
                    <a:pt x="1497" y="1954"/>
                    <a:pt x="1497" y="1954"/>
                    <a:pt x="1497" y="1954"/>
                  </a:cubicBezTo>
                  <a:cubicBezTo>
                    <a:pt x="1496" y="1954"/>
                    <a:pt x="1496" y="1954"/>
                    <a:pt x="1496" y="1954"/>
                  </a:cubicBezTo>
                  <a:cubicBezTo>
                    <a:pt x="1495" y="1954"/>
                    <a:pt x="1495" y="1954"/>
                    <a:pt x="1495" y="1954"/>
                  </a:cubicBezTo>
                  <a:cubicBezTo>
                    <a:pt x="1495" y="1955"/>
                    <a:pt x="1495" y="1955"/>
                    <a:pt x="1495" y="1955"/>
                  </a:cubicBezTo>
                  <a:cubicBezTo>
                    <a:pt x="1495" y="1955"/>
                    <a:pt x="1495" y="1955"/>
                    <a:pt x="1495" y="1955"/>
                  </a:cubicBezTo>
                  <a:cubicBezTo>
                    <a:pt x="1494" y="1955"/>
                    <a:pt x="1494" y="1955"/>
                    <a:pt x="1494" y="1955"/>
                  </a:cubicBezTo>
                  <a:cubicBezTo>
                    <a:pt x="1493" y="1955"/>
                    <a:pt x="1493" y="1956"/>
                    <a:pt x="1492" y="1956"/>
                  </a:cubicBezTo>
                  <a:cubicBezTo>
                    <a:pt x="1491" y="1956"/>
                    <a:pt x="1490" y="1957"/>
                    <a:pt x="1489" y="1957"/>
                  </a:cubicBezTo>
                  <a:cubicBezTo>
                    <a:pt x="1488" y="1958"/>
                    <a:pt x="1487" y="1959"/>
                    <a:pt x="1486" y="1959"/>
                  </a:cubicBezTo>
                  <a:cubicBezTo>
                    <a:pt x="1485" y="1960"/>
                    <a:pt x="1484" y="1960"/>
                    <a:pt x="1483" y="1961"/>
                  </a:cubicBezTo>
                  <a:cubicBezTo>
                    <a:pt x="1481" y="1962"/>
                    <a:pt x="1479" y="1963"/>
                    <a:pt x="1477" y="1964"/>
                  </a:cubicBezTo>
                  <a:cubicBezTo>
                    <a:pt x="1476" y="1964"/>
                    <a:pt x="1476" y="1964"/>
                    <a:pt x="1475" y="1965"/>
                  </a:cubicBezTo>
                  <a:cubicBezTo>
                    <a:pt x="1475" y="1965"/>
                    <a:pt x="1475" y="1965"/>
                    <a:pt x="1474" y="1965"/>
                  </a:cubicBezTo>
                  <a:cubicBezTo>
                    <a:pt x="1473" y="1966"/>
                    <a:pt x="1472" y="1966"/>
                    <a:pt x="1472" y="1966"/>
                  </a:cubicBezTo>
                  <a:cubicBezTo>
                    <a:pt x="1471" y="1966"/>
                    <a:pt x="1470" y="1967"/>
                    <a:pt x="1469" y="1967"/>
                  </a:cubicBezTo>
                  <a:cubicBezTo>
                    <a:pt x="1469" y="1967"/>
                    <a:pt x="1469" y="1967"/>
                    <a:pt x="1469" y="1967"/>
                  </a:cubicBezTo>
                  <a:cubicBezTo>
                    <a:pt x="1468" y="1967"/>
                    <a:pt x="1468" y="1967"/>
                    <a:pt x="1467" y="1967"/>
                  </a:cubicBezTo>
                  <a:cubicBezTo>
                    <a:pt x="1464" y="1967"/>
                    <a:pt x="1460" y="1967"/>
                    <a:pt x="1456" y="1967"/>
                  </a:cubicBezTo>
                  <a:cubicBezTo>
                    <a:pt x="1455" y="1967"/>
                    <a:pt x="1453" y="1966"/>
                    <a:pt x="1451" y="1966"/>
                  </a:cubicBezTo>
                  <a:cubicBezTo>
                    <a:pt x="1449" y="1966"/>
                    <a:pt x="1448" y="1966"/>
                    <a:pt x="1446" y="1966"/>
                  </a:cubicBezTo>
                  <a:cubicBezTo>
                    <a:pt x="1445" y="1966"/>
                    <a:pt x="1444" y="1965"/>
                    <a:pt x="1443" y="1965"/>
                  </a:cubicBezTo>
                  <a:cubicBezTo>
                    <a:pt x="1442" y="1965"/>
                    <a:pt x="1441" y="1965"/>
                    <a:pt x="1441" y="1965"/>
                  </a:cubicBezTo>
                  <a:cubicBezTo>
                    <a:pt x="1440" y="1965"/>
                    <a:pt x="1440" y="1965"/>
                    <a:pt x="1440" y="1965"/>
                  </a:cubicBezTo>
                  <a:cubicBezTo>
                    <a:pt x="1440" y="1965"/>
                    <a:pt x="1440" y="1965"/>
                    <a:pt x="1440" y="1965"/>
                  </a:cubicBezTo>
                  <a:cubicBezTo>
                    <a:pt x="1439" y="1965"/>
                    <a:pt x="1439" y="1965"/>
                    <a:pt x="1439" y="1965"/>
                  </a:cubicBezTo>
                  <a:cubicBezTo>
                    <a:pt x="1438" y="1964"/>
                    <a:pt x="1438" y="1964"/>
                    <a:pt x="1438" y="1964"/>
                  </a:cubicBezTo>
                  <a:cubicBezTo>
                    <a:pt x="1437" y="1964"/>
                    <a:pt x="1436" y="1964"/>
                    <a:pt x="1436" y="1964"/>
                  </a:cubicBezTo>
                  <a:cubicBezTo>
                    <a:pt x="1432" y="1963"/>
                    <a:pt x="1429" y="1962"/>
                    <a:pt x="1426" y="1961"/>
                  </a:cubicBezTo>
                  <a:cubicBezTo>
                    <a:pt x="1420" y="1959"/>
                    <a:pt x="1415" y="1957"/>
                    <a:pt x="1410" y="1954"/>
                  </a:cubicBezTo>
                  <a:cubicBezTo>
                    <a:pt x="1408" y="1954"/>
                    <a:pt x="1407" y="1953"/>
                    <a:pt x="1406" y="1952"/>
                  </a:cubicBezTo>
                  <a:cubicBezTo>
                    <a:pt x="1406" y="1952"/>
                    <a:pt x="1405" y="1952"/>
                    <a:pt x="1404" y="1951"/>
                  </a:cubicBezTo>
                  <a:cubicBezTo>
                    <a:pt x="1404" y="1951"/>
                    <a:pt x="1404" y="1951"/>
                    <a:pt x="1404" y="1951"/>
                  </a:cubicBezTo>
                  <a:cubicBezTo>
                    <a:pt x="1403" y="1950"/>
                    <a:pt x="1403" y="1950"/>
                    <a:pt x="1403" y="1950"/>
                  </a:cubicBezTo>
                  <a:cubicBezTo>
                    <a:pt x="1402" y="1949"/>
                    <a:pt x="1401" y="1949"/>
                    <a:pt x="1400" y="1948"/>
                  </a:cubicBezTo>
                  <a:cubicBezTo>
                    <a:pt x="1383" y="1925"/>
                    <a:pt x="1375" y="1898"/>
                    <a:pt x="1371" y="1876"/>
                  </a:cubicBezTo>
                  <a:cubicBezTo>
                    <a:pt x="1371" y="1877"/>
                    <a:pt x="1371" y="1878"/>
                    <a:pt x="1372" y="1878"/>
                  </a:cubicBezTo>
                  <a:cubicBezTo>
                    <a:pt x="1372" y="1879"/>
                    <a:pt x="1373" y="1881"/>
                    <a:pt x="1374" y="1882"/>
                  </a:cubicBezTo>
                  <a:cubicBezTo>
                    <a:pt x="1374" y="1882"/>
                    <a:pt x="1375" y="1883"/>
                    <a:pt x="1375" y="1884"/>
                  </a:cubicBezTo>
                  <a:cubicBezTo>
                    <a:pt x="1375" y="1884"/>
                    <a:pt x="1376" y="1885"/>
                    <a:pt x="1376" y="1885"/>
                  </a:cubicBezTo>
                  <a:cubicBezTo>
                    <a:pt x="1377" y="1887"/>
                    <a:pt x="1378" y="1888"/>
                    <a:pt x="1379" y="1889"/>
                  </a:cubicBezTo>
                  <a:cubicBezTo>
                    <a:pt x="1381" y="1891"/>
                    <a:pt x="1382" y="1892"/>
                    <a:pt x="1383" y="1893"/>
                  </a:cubicBezTo>
                  <a:cubicBezTo>
                    <a:pt x="1384" y="1894"/>
                    <a:pt x="1384" y="1895"/>
                    <a:pt x="1385" y="1895"/>
                  </a:cubicBezTo>
                  <a:cubicBezTo>
                    <a:pt x="1386" y="1896"/>
                    <a:pt x="1386" y="1897"/>
                    <a:pt x="1387" y="1897"/>
                  </a:cubicBezTo>
                  <a:cubicBezTo>
                    <a:pt x="1387" y="1898"/>
                    <a:pt x="1388" y="1898"/>
                    <a:pt x="1388" y="1898"/>
                  </a:cubicBezTo>
                  <a:cubicBezTo>
                    <a:pt x="1388" y="1899"/>
                    <a:pt x="1389" y="1899"/>
                    <a:pt x="1389" y="1899"/>
                  </a:cubicBezTo>
                  <a:cubicBezTo>
                    <a:pt x="1390" y="1900"/>
                    <a:pt x="1391" y="1900"/>
                    <a:pt x="1392" y="1901"/>
                  </a:cubicBezTo>
                  <a:cubicBezTo>
                    <a:pt x="1393" y="1902"/>
                    <a:pt x="1395" y="1904"/>
                    <a:pt x="1396" y="1905"/>
                  </a:cubicBezTo>
                  <a:cubicBezTo>
                    <a:pt x="1397" y="1905"/>
                    <a:pt x="1398" y="1906"/>
                    <a:pt x="1399" y="1907"/>
                  </a:cubicBezTo>
                  <a:cubicBezTo>
                    <a:pt x="1400" y="1907"/>
                    <a:pt x="1401" y="1908"/>
                    <a:pt x="1402" y="1908"/>
                  </a:cubicBezTo>
                  <a:cubicBezTo>
                    <a:pt x="1403" y="1909"/>
                    <a:pt x="1403" y="1909"/>
                    <a:pt x="1404" y="1910"/>
                  </a:cubicBezTo>
                  <a:cubicBezTo>
                    <a:pt x="1405" y="1910"/>
                    <a:pt x="1406" y="1911"/>
                    <a:pt x="1407" y="1911"/>
                  </a:cubicBezTo>
                  <a:cubicBezTo>
                    <a:pt x="1408" y="1912"/>
                    <a:pt x="1409" y="1912"/>
                    <a:pt x="1410" y="1913"/>
                  </a:cubicBezTo>
                  <a:cubicBezTo>
                    <a:pt x="1413" y="1914"/>
                    <a:pt x="1413" y="1914"/>
                    <a:pt x="1413" y="1914"/>
                  </a:cubicBezTo>
                  <a:cubicBezTo>
                    <a:pt x="1414" y="1914"/>
                    <a:pt x="1415" y="1915"/>
                    <a:pt x="1416" y="1915"/>
                  </a:cubicBezTo>
                  <a:cubicBezTo>
                    <a:pt x="1417" y="1915"/>
                    <a:pt x="1418" y="1916"/>
                    <a:pt x="1419" y="1916"/>
                  </a:cubicBezTo>
                  <a:cubicBezTo>
                    <a:pt x="1419" y="1916"/>
                    <a:pt x="1420" y="1916"/>
                    <a:pt x="1420" y="1916"/>
                  </a:cubicBezTo>
                  <a:cubicBezTo>
                    <a:pt x="1420" y="1916"/>
                    <a:pt x="1420" y="1917"/>
                    <a:pt x="1420" y="1917"/>
                  </a:cubicBezTo>
                  <a:cubicBezTo>
                    <a:pt x="1422" y="1918"/>
                    <a:pt x="1423" y="1920"/>
                    <a:pt x="1426" y="1923"/>
                  </a:cubicBezTo>
                  <a:cubicBezTo>
                    <a:pt x="1428" y="1925"/>
                    <a:pt x="1431" y="1928"/>
                    <a:pt x="1434" y="1931"/>
                  </a:cubicBezTo>
                  <a:cubicBezTo>
                    <a:pt x="1435" y="1932"/>
                    <a:pt x="1436" y="1932"/>
                    <a:pt x="1437" y="1933"/>
                  </a:cubicBezTo>
                  <a:cubicBezTo>
                    <a:pt x="1437" y="1934"/>
                    <a:pt x="1438" y="1934"/>
                    <a:pt x="1439" y="1935"/>
                  </a:cubicBezTo>
                  <a:cubicBezTo>
                    <a:pt x="1441" y="1936"/>
                    <a:pt x="1443" y="1938"/>
                    <a:pt x="1444" y="1939"/>
                  </a:cubicBezTo>
                  <a:cubicBezTo>
                    <a:pt x="1446" y="1940"/>
                    <a:pt x="1448" y="1942"/>
                    <a:pt x="1450" y="1943"/>
                  </a:cubicBezTo>
                  <a:cubicBezTo>
                    <a:pt x="1450" y="1943"/>
                    <a:pt x="1451" y="1944"/>
                    <a:pt x="1451" y="1944"/>
                  </a:cubicBezTo>
                  <a:cubicBezTo>
                    <a:pt x="1452" y="1944"/>
                    <a:pt x="1452" y="1945"/>
                    <a:pt x="1453" y="1945"/>
                  </a:cubicBezTo>
                  <a:cubicBezTo>
                    <a:pt x="1454" y="1946"/>
                    <a:pt x="1455" y="1946"/>
                    <a:pt x="1456" y="1947"/>
                  </a:cubicBezTo>
                  <a:cubicBezTo>
                    <a:pt x="1458" y="1948"/>
                    <a:pt x="1460" y="1949"/>
                    <a:pt x="1462" y="1949"/>
                  </a:cubicBezTo>
                  <a:cubicBezTo>
                    <a:pt x="1464" y="1950"/>
                    <a:pt x="1465" y="1951"/>
                    <a:pt x="1467" y="1951"/>
                  </a:cubicBezTo>
                  <a:cubicBezTo>
                    <a:pt x="1469" y="1951"/>
                    <a:pt x="1471" y="1951"/>
                    <a:pt x="1472" y="1951"/>
                  </a:cubicBezTo>
                  <a:cubicBezTo>
                    <a:pt x="1474" y="1951"/>
                    <a:pt x="1475" y="1951"/>
                    <a:pt x="1476" y="1951"/>
                  </a:cubicBezTo>
                  <a:cubicBezTo>
                    <a:pt x="1477" y="1950"/>
                    <a:pt x="1478" y="1950"/>
                    <a:pt x="1478" y="1950"/>
                  </a:cubicBezTo>
                  <a:cubicBezTo>
                    <a:pt x="1479" y="1950"/>
                    <a:pt x="1479" y="1950"/>
                    <a:pt x="1479" y="1950"/>
                  </a:cubicBezTo>
                  <a:cubicBezTo>
                    <a:pt x="1479" y="1950"/>
                    <a:pt x="1479" y="1950"/>
                    <a:pt x="1478" y="1949"/>
                  </a:cubicBezTo>
                  <a:cubicBezTo>
                    <a:pt x="1478" y="1949"/>
                    <a:pt x="1477" y="1949"/>
                    <a:pt x="1476" y="1949"/>
                  </a:cubicBezTo>
                  <a:cubicBezTo>
                    <a:pt x="1475" y="1949"/>
                    <a:pt x="1474" y="1949"/>
                    <a:pt x="1473" y="1948"/>
                  </a:cubicBezTo>
                  <a:cubicBezTo>
                    <a:pt x="1471" y="1948"/>
                    <a:pt x="1470" y="1947"/>
                    <a:pt x="1469" y="1946"/>
                  </a:cubicBezTo>
                  <a:cubicBezTo>
                    <a:pt x="1467" y="1946"/>
                    <a:pt x="1466" y="1945"/>
                    <a:pt x="1464" y="1944"/>
                  </a:cubicBezTo>
                  <a:cubicBezTo>
                    <a:pt x="1463" y="1943"/>
                    <a:pt x="1461" y="1942"/>
                    <a:pt x="1459" y="1941"/>
                  </a:cubicBezTo>
                  <a:cubicBezTo>
                    <a:pt x="1459" y="1940"/>
                    <a:pt x="1458" y="1939"/>
                    <a:pt x="1457" y="1939"/>
                  </a:cubicBezTo>
                  <a:cubicBezTo>
                    <a:pt x="1456" y="1938"/>
                    <a:pt x="1455" y="1938"/>
                    <a:pt x="1454" y="1937"/>
                  </a:cubicBezTo>
                  <a:cubicBezTo>
                    <a:pt x="1453" y="1936"/>
                    <a:pt x="1451" y="1934"/>
                    <a:pt x="1449" y="1933"/>
                  </a:cubicBezTo>
                  <a:cubicBezTo>
                    <a:pt x="1447" y="1932"/>
                    <a:pt x="1446" y="1930"/>
                    <a:pt x="1444" y="1929"/>
                  </a:cubicBezTo>
                  <a:cubicBezTo>
                    <a:pt x="1443" y="1928"/>
                    <a:pt x="1442" y="1928"/>
                    <a:pt x="1441" y="1927"/>
                  </a:cubicBezTo>
                  <a:cubicBezTo>
                    <a:pt x="1440" y="1926"/>
                    <a:pt x="1439" y="1926"/>
                    <a:pt x="1438" y="1925"/>
                  </a:cubicBezTo>
                  <a:cubicBezTo>
                    <a:pt x="1435" y="1923"/>
                    <a:pt x="1432" y="1921"/>
                    <a:pt x="1429" y="1919"/>
                  </a:cubicBezTo>
                  <a:cubicBezTo>
                    <a:pt x="1428" y="1919"/>
                    <a:pt x="1427" y="1919"/>
                    <a:pt x="1427" y="1918"/>
                  </a:cubicBezTo>
                  <a:cubicBezTo>
                    <a:pt x="1427" y="1918"/>
                    <a:pt x="1428" y="1919"/>
                    <a:pt x="1428" y="1919"/>
                  </a:cubicBezTo>
                  <a:cubicBezTo>
                    <a:pt x="1429" y="1919"/>
                    <a:pt x="1430" y="1919"/>
                    <a:pt x="1431" y="1919"/>
                  </a:cubicBezTo>
                  <a:cubicBezTo>
                    <a:pt x="1432" y="1919"/>
                    <a:pt x="1433" y="1920"/>
                    <a:pt x="1434" y="1920"/>
                  </a:cubicBezTo>
                  <a:cubicBezTo>
                    <a:pt x="1435" y="1920"/>
                    <a:pt x="1436" y="1920"/>
                    <a:pt x="1437" y="1920"/>
                  </a:cubicBezTo>
                  <a:cubicBezTo>
                    <a:pt x="1438" y="1920"/>
                    <a:pt x="1439" y="1920"/>
                    <a:pt x="1440" y="1920"/>
                  </a:cubicBezTo>
                  <a:cubicBezTo>
                    <a:pt x="1441" y="1920"/>
                    <a:pt x="1442" y="1920"/>
                    <a:pt x="1443" y="1920"/>
                  </a:cubicBezTo>
                  <a:cubicBezTo>
                    <a:pt x="1444" y="1920"/>
                    <a:pt x="1445" y="1920"/>
                    <a:pt x="1446" y="1920"/>
                  </a:cubicBezTo>
                  <a:cubicBezTo>
                    <a:pt x="1447" y="1920"/>
                    <a:pt x="1447" y="1920"/>
                    <a:pt x="1448" y="1920"/>
                  </a:cubicBezTo>
                  <a:cubicBezTo>
                    <a:pt x="1448" y="1920"/>
                    <a:pt x="1448" y="1920"/>
                    <a:pt x="1449" y="1920"/>
                  </a:cubicBezTo>
                  <a:cubicBezTo>
                    <a:pt x="1453" y="1920"/>
                    <a:pt x="1456" y="1920"/>
                    <a:pt x="1459" y="1920"/>
                  </a:cubicBezTo>
                  <a:cubicBezTo>
                    <a:pt x="1462" y="1919"/>
                    <a:pt x="1465" y="1919"/>
                    <a:pt x="1467" y="1919"/>
                  </a:cubicBezTo>
                  <a:cubicBezTo>
                    <a:pt x="1470" y="1919"/>
                    <a:pt x="1472" y="1919"/>
                    <a:pt x="1474" y="1919"/>
                  </a:cubicBezTo>
                  <a:cubicBezTo>
                    <a:pt x="1475" y="1919"/>
                    <a:pt x="1477" y="1920"/>
                    <a:pt x="1478" y="1920"/>
                  </a:cubicBezTo>
                  <a:cubicBezTo>
                    <a:pt x="1479" y="1920"/>
                    <a:pt x="1479" y="1920"/>
                    <a:pt x="1479" y="1920"/>
                  </a:cubicBezTo>
                  <a:cubicBezTo>
                    <a:pt x="1479" y="1920"/>
                    <a:pt x="1479" y="1920"/>
                    <a:pt x="1478" y="1919"/>
                  </a:cubicBezTo>
                  <a:cubicBezTo>
                    <a:pt x="1477" y="1919"/>
                    <a:pt x="1477" y="1919"/>
                    <a:pt x="1476" y="1919"/>
                  </a:cubicBezTo>
                  <a:cubicBezTo>
                    <a:pt x="1476" y="1918"/>
                    <a:pt x="1475" y="1918"/>
                    <a:pt x="1474" y="1918"/>
                  </a:cubicBezTo>
                  <a:cubicBezTo>
                    <a:pt x="1472" y="1917"/>
                    <a:pt x="1470" y="1916"/>
                    <a:pt x="1468" y="1916"/>
                  </a:cubicBezTo>
                  <a:cubicBezTo>
                    <a:pt x="1465" y="1916"/>
                    <a:pt x="1462" y="1915"/>
                    <a:pt x="1459" y="1915"/>
                  </a:cubicBezTo>
                  <a:cubicBezTo>
                    <a:pt x="1456" y="1915"/>
                    <a:pt x="1453" y="1915"/>
                    <a:pt x="1449" y="1914"/>
                  </a:cubicBezTo>
                  <a:cubicBezTo>
                    <a:pt x="1449" y="1914"/>
                    <a:pt x="1448" y="1914"/>
                    <a:pt x="1448" y="1914"/>
                  </a:cubicBezTo>
                  <a:cubicBezTo>
                    <a:pt x="1447" y="1914"/>
                    <a:pt x="1447" y="1914"/>
                    <a:pt x="1446" y="1914"/>
                  </a:cubicBezTo>
                  <a:cubicBezTo>
                    <a:pt x="1446" y="1914"/>
                    <a:pt x="1445" y="1914"/>
                    <a:pt x="1444" y="1914"/>
                  </a:cubicBezTo>
                  <a:cubicBezTo>
                    <a:pt x="1443" y="1914"/>
                    <a:pt x="1443" y="1914"/>
                    <a:pt x="1442" y="1914"/>
                  </a:cubicBezTo>
                  <a:cubicBezTo>
                    <a:pt x="1442" y="1914"/>
                    <a:pt x="1442" y="1914"/>
                    <a:pt x="1441" y="1913"/>
                  </a:cubicBezTo>
                  <a:cubicBezTo>
                    <a:pt x="1440" y="1913"/>
                    <a:pt x="1439" y="1913"/>
                    <a:pt x="1438" y="1913"/>
                  </a:cubicBezTo>
                  <a:cubicBezTo>
                    <a:pt x="1437" y="1913"/>
                    <a:pt x="1437" y="1913"/>
                    <a:pt x="1436" y="1913"/>
                  </a:cubicBezTo>
                  <a:cubicBezTo>
                    <a:pt x="1435" y="1912"/>
                    <a:pt x="1434" y="1912"/>
                    <a:pt x="1433" y="1912"/>
                  </a:cubicBezTo>
                  <a:cubicBezTo>
                    <a:pt x="1432" y="1912"/>
                    <a:pt x="1431" y="1911"/>
                    <a:pt x="1430" y="1911"/>
                  </a:cubicBezTo>
                  <a:cubicBezTo>
                    <a:pt x="1429" y="1911"/>
                    <a:pt x="1428" y="1911"/>
                    <a:pt x="1427" y="1910"/>
                  </a:cubicBezTo>
                  <a:cubicBezTo>
                    <a:pt x="1426" y="1910"/>
                    <a:pt x="1425" y="1910"/>
                    <a:pt x="1424" y="1910"/>
                  </a:cubicBezTo>
                  <a:cubicBezTo>
                    <a:pt x="1423" y="1909"/>
                    <a:pt x="1423" y="1909"/>
                    <a:pt x="1422" y="1909"/>
                  </a:cubicBezTo>
                  <a:cubicBezTo>
                    <a:pt x="1421" y="1908"/>
                    <a:pt x="1420" y="1908"/>
                    <a:pt x="1419" y="1908"/>
                  </a:cubicBezTo>
                  <a:cubicBezTo>
                    <a:pt x="1418" y="1907"/>
                    <a:pt x="1417" y="1907"/>
                    <a:pt x="1416" y="1907"/>
                  </a:cubicBezTo>
                  <a:cubicBezTo>
                    <a:pt x="1413" y="1905"/>
                    <a:pt x="1413" y="1905"/>
                    <a:pt x="1413" y="1905"/>
                  </a:cubicBezTo>
                  <a:cubicBezTo>
                    <a:pt x="1412" y="1905"/>
                    <a:pt x="1412" y="1905"/>
                    <a:pt x="1411" y="1904"/>
                  </a:cubicBezTo>
                  <a:cubicBezTo>
                    <a:pt x="1410" y="1904"/>
                    <a:pt x="1409" y="1903"/>
                    <a:pt x="1408" y="1903"/>
                  </a:cubicBezTo>
                  <a:cubicBezTo>
                    <a:pt x="1407" y="1902"/>
                    <a:pt x="1406" y="1902"/>
                    <a:pt x="1405" y="1901"/>
                  </a:cubicBezTo>
                  <a:cubicBezTo>
                    <a:pt x="1404" y="1901"/>
                    <a:pt x="1402" y="1900"/>
                    <a:pt x="1400" y="1899"/>
                  </a:cubicBezTo>
                  <a:cubicBezTo>
                    <a:pt x="1399" y="1898"/>
                    <a:pt x="1397" y="1897"/>
                    <a:pt x="1396" y="1896"/>
                  </a:cubicBezTo>
                  <a:cubicBezTo>
                    <a:pt x="1395" y="1895"/>
                    <a:pt x="1394" y="1894"/>
                    <a:pt x="1393" y="1894"/>
                  </a:cubicBezTo>
                  <a:cubicBezTo>
                    <a:pt x="1393" y="1894"/>
                    <a:pt x="1393" y="1893"/>
                    <a:pt x="1392" y="1893"/>
                  </a:cubicBezTo>
                  <a:cubicBezTo>
                    <a:pt x="1392" y="1893"/>
                    <a:pt x="1392" y="1893"/>
                    <a:pt x="1391" y="1892"/>
                  </a:cubicBezTo>
                  <a:cubicBezTo>
                    <a:pt x="1390" y="1891"/>
                    <a:pt x="1388" y="1890"/>
                    <a:pt x="1387" y="1889"/>
                  </a:cubicBezTo>
                  <a:cubicBezTo>
                    <a:pt x="1386" y="1888"/>
                    <a:pt x="1385" y="1887"/>
                    <a:pt x="1383" y="1886"/>
                  </a:cubicBezTo>
                  <a:cubicBezTo>
                    <a:pt x="1382" y="1885"/>
                    <a:pt x="1381" y="1884"/>
                    <a:pt x="1380" y="1883"/>
                  </a:cubicBezTo>
                  <a:cubicBezTo>
                    <a:pt x="1379" y="1882"/>
                    <a:pt x="1379" y="1881"/>
                    <a:pt x="1378" y="1881"/>
                  </a:cubicBezTo>
                  <a:cubicBezTo>
                    <a:pt x="1378" y="1880"/>
                    <a:pt x="1377" y="1880"/>
                    <a:pt x="1377" y="1879"/>
                  </a:cubicBezTo>
                  <a:cubicBezTo>
                    <a:pt x="1376" y="1878"/>
                    <a:pt x="1375" y="1877"/>
                    <a:pt x="1374" y="1877"/>
                  </a:cubicBezTo>
                  <a:cubicBezTo>
                    <a:pt x="1373" y="1875"/>
                    <a:pt x="1371" y="1873"/>
                    <a:pt x="1370" y="1872"/>
                  </a:cubicBezTo>
                  <a:cubicBezTo>
                    <a:pt x="1370" y="1872"/>
                    <a:pt x="1370" y="1871"/>
                    <a:pt x="1370" y="1871"/>
                  </a:cubicBezTo>
                  <a:cubicBezTo>
                    <a:pt x="1366" y="1849"/>
                    <a:pt x="1367" y="1834"/>
                    <a:pt x="1367" y="1834"/>
                  </a:cubicBezTo>
                  <a:cubicBezTo>
                    <a:pt x="1367" y="1834"/>
                    <a:pt x="1432" y="1859"/>
                    <a:pt x="1495" y="1885"/>
                  </a:cubicBezTo>
                  <a:cubicBezTo>
                    <a:pt x="1495" y="1885"/>
                    <a:pt x="1496" y="1886"/>
                    <a:pt x="1496" y="1886"/>
                  </a:cubicBezTo>
                  <a:cubicBezTo>
                    <a:pt x="1499" y="1888"/>
                    <a:pt x="1502" y="1891"/>
                    <a:pt x="1506" y="1894"/>
                  </a:cubicBezTo>
                  <a:cubicBezTo>
                    <a:pt x="1507" y="1895"/>
                    <a:pt x="1509" y="1897"/>
                    <a:pt x="1511" y="1898"/>
                  </a:cubicBezTo>
                  <a:cubicBezTo>
                    <a:pt x="1512" y="1899"/>
                    <a:pt x="1514" y="1901"/>
                    <a:pt x="1516" y="1902"/>
                  </a:cubicBezTo>
                  <a:cubicBezTo>
                    <a:pt x="1522" y="1908"/>
                    <a:pt x="1529" y="1914"/>
                    <a:pt x="1536" y="1920"/>
                  </a:cubicBezTo>
                  <a:cubicBezTo>
                    <a:pt x="1542" y="1926"/>
                    <a:pt x="1549" y="1932"/>
                    <a:pt x="1555" y="1938"/>
                  </a:cubicBezTo>
                  <a:cubicBezTo>
                    <a:pt x="1559" y="1941"/>
                    <a:pt x="1562" y="1944"/>
                    <a:pt x="1565" y="1947"/>
                  </a:cubicBezTo>
                  <a:cubicBezTo>
                    <a:pt x="1568" y="1950"/>
                    <a:pt x="1572" y="1953"/>
                    <a:pt x="1575" y="1956"/>
                  </a:cubicBezTo>
                  <a:cubicBezTo>
                    <a:pt x="1581" y="1961"/>
                    <a:pt x="1588" y="1967"/>
                    <a:pt x="1594" y="1971"/>
                  </a:cubicBezTo>
                  <a:cubicBezTo>
                    <a:pt x="1595" y="1973"/>
                    <a:pt x="1597" y="1974"/>
                    <a:pt x="1598" y="1975"/>
                  </a:cubicBezTo>
                  <a:cubicBezTo>
                    <a:pt x="1600" y="1976"/>
                    <a:pt x="1601" y="1977"/>
                    <a:pt x="1603" y="1978"/>
                  </a:cubicBezTo>
                  <a:cubicBezTo>
                    <a:pt x="1604" y="1979"/>
                    <a:pt x="1604" y="1979"/>
                    <a:pt x="1605" y="1980"/>
                  </a:cubicBezTo>
                  <a:cubicBezTo>
                    <a:pt x="1606" y="1980"/>
                    <a:pt x="1607" y="1981"/>
                    <a:pt x="1607" y="1981"/>
                  </a:cubicBezTo>
                  <a:cubicBezTo>
                    <a:pt x="1609" y="1982"/>
                    <a:pt x="1610" y="1983"/>
                    <a:pt x="1612" y="1984"/>
                  </a:cubicBezTo>
                  <a:cubicBezTo>
                    <a:pt x="1617" y="1988"/>
                    <a:pt x="1623" y="1991"/>
                    <a:pt x="1628" y="1993"/>
                  </a:cubicBezTo>
                  <a:cubicBezTo>
                    <a:pt x="1634" y="1995"/>
                    <a:pt x="1638" y="1996"/>
                    <a:pt x="1642" y="1996"/>
                  </a:cubicBezTo>
                  <a:cubicBezTo>
                    <a:pt x="1646" y="1997"/>
                    <a:pt x="1650" y="1996"/>
                    <a:pt x="1652" y="1996"/>
                  </a:cubicBezTo>
                  <a:cubicBezTo>
                    <a:pt x="1654" y="1996"/>
                    <a:pt x="1655" y="1995"/>
                    <a:pt x="1655" y="1995"/>
                  </a:cubicBezTo>
                  <a:cubicBezTo>
                    <a:pt x="1655" y="1995"/>
                    <a:pt x="1654" y="1995"/>
                    <a:pt x="1652" y="1996"/>
                  </a:cubicBezTo>
                  <a:cubicBezTo>
                    <a:pt x="1651" y="1996"/>
                    <a:pt x="1651" y="1996"/>
                    <a:pt x="1650" y="1996"/>
                  </a:cubicBezTo>
                  <a:cubicBezTo>
                    <a:pt x="1650" y="1996"/>
                    <a:pt x="1649" y="1996"/>
                    <a:pt x="1649" y="1996"/>
                  </a:cubicBezTo>
                  <a:cubicBezTo>
                    <a:pt x="1649" y="1996"/>
                    <a:pt x="1648" y="1996"/>
                    <a:pt x="1648" y="1996"/>
                  </a:cubicBezTo>
                  <a:cubicBezTo>
                    <a:pt x="1647" y="1996"/>
                    <a:pt x="1646" y="1995"/>
                    <a:pt x="1645" y="1995"/>
                  </a:cubicBezTo>
                  <a:cubicBezTo>
                    <a:pt x="1644" y="1995"/>
                    <a:pt x="1644" y="1995"/>
                    <a:pt x="1643" y="1995"/>
                  </a:cubicBezTo>
                  <a:cubicBezTo>
                    <a:pt x="1639" y="1994"/>
                    <a:pt x="1634" y="1993"/>
                    <a:pt x="1630" y="1990"/>
                  </a:cubicBezTo>
                  <a:cubicBezTo>
                    <a:pt x="1628" y="1990"/>
                    <a:pt x="1627" y="1989"/>
                    <a:pt x="1626" y="1988"/>
                  </a:cubicBezTo>
                  <a:cubicBezTo>
                    <a:pt x="1625" y="1988"/>
                    <a:pt x="1625" y="1988"/>
                    <a:pt x="1624" y="1987"/>
                  </a:cubicBezTo>
                  <a:cubicBezTo>
                    <a:pt x="1623" y="1987"/>
                    <a:pt x="1623" y="1987"/>
                    <a:pt x="1622" y="1986"/>
                  </a:cubicBezTo>
                  <a:cubicBezTo>
                    <a:pt x="1621" y="1985"/>
                    <a:pt x="1620" y="1984"/>
                    <a:pt x="1618" y="1984"/>
                  </a:cubicBezTo>
                  <a:cubicBezTo>
                    <a:pt x="1617" y="1983"/>
                    <a:pt x="1616" y="1982"/>
                    <a:pt x="1614" y="1981"/>
                  </a:cubicBezTo>
                  <a:cubicBezTo>
                    <a:pt x="1613" y="1980"/>
                    <a:pt x="1612" y="1979"/>
                    <a:pt x="1610" y="1978"/>
                  </a:cubicBezTo>
                  <a:cubicBezTo>
                    <a:pt x="1610" y="1977"/>
                    <a:pt x="1609" y="1976"/>
                    <a:pt x="1608" y="1976"/>
                  </a:cubicBezTo>
                  <a:cubicBezTo>
                    <a:pt x="1608" y="1975"/>
                    <a:pt x="1607" y="1975"/>
                    <a:pt x="1606" y="1974"/>
                  </a:cubicBezTo>
                  <a:cubicBezTo>
                    <a:pt x="1605" y="1973"/>
                    <a:pt x="1603" y="1972"/>
                    <a:pt x="1602" y="1971"/>
                  </a:cubicBezTo>
                  <a:cubicBezTo>
                    <a:pt x="1600" y="1969"/>
                    <a:pt x="1599" y="1968"/>
                    <a:pt x="1598" y="1967"/>
                  </a:cubicBezTo>
                  <a:cubicBezTo>
                    <a:pt x="1597" y="1966"/>
                    <a:pt x="1596" y="1965"/>
                    <a:pt x="1595" y="1965"/>
                  </a:cubicBezTo>
                  <a:cubicBezTo>
                    <a:pt x="1595" y="1965"/>
                    <a:pt x="1595" y="1965"/>
                    <a:pt x="1595" y="1965"/>
                  </a:cubicBezTo>
                  <a:cubicBezTo>
                    <a:pt x="1597" y="1965"/>
                    <a:pt x="1598" y="1965"/>
                    <a:pt x="1599" y="1965"/>
                  </a:cubicBezTo>
                  <a:cubicBezTo>
                    <a:pt x="1600" y="1966"/>
                    <a:pt x="1601" y="1966"/>
                    <a:pt x="1603" y="1966"/>
                  </a:cubicBezTo>
                  <a:cubicBezTo>
                    <a:pt x="1605" y="1966"/>
                    <a:pt x="1607" y="1967"/>
                    <a:pt x="1610" y="1967"/>
                  </a:cubicBezTo>
                  <a:cubicBezTo>
                    <a:pt x="1611" y="1967"/>
                    <a:pt x="1612" y="1967"/>
                    <a:pt x="1613" y="1967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5" y="1968"/>
                    <a:pt x="1615" y="1968"/>
                    <a:pt x="1615" y="1968"/>
                  </a:cubicBezTo>
                  <a:cubicBezTo>
                    <a:pt x="1615" y="1968"/>
                    <a:pt x="1615" y="1968"/>
                    <a:pt x="1615" y="1968"/>
                  </a:cubicBezTo>
                  <a:cubicBezTo>
                    <a:pt x="1616" y="1968"/>
                    <a:pt x="1616" y="1968"/>
                    <a:pt x="1617" y="1968"/>
                  </a:cubicBezTo>
                  <a:cubicBezTo>
                    <a:pt x="1617" y="1968"/>
                    <a:pt x="1618" y="1968"/>
                    <a:pt x="1618" y="1968"/>
                  </a:cubicBezTo>
                  <a:cubicBezTo>
                    <a:pt x="1619" y="1969"/>
                    <a:pt x="1619" y="1969"/>
                    <a:pt x="1620" y="1969"/>
                  </a:cubicBezTo>
                  <a:cubicBezTo>
                    <a:pt x="1621" y="1969"/>
                    <a:pt x="1622" y="1969"/>
                    <a:pt x="1623" y="1970"/>
                  </a:cubicBezTo>
                  <a:cubicBezTo>
                    <a:pt x="1625" y="1970"/>
                    <a:pt x="1627" y="1971"/>
                    <a:pt x="1629" y="1972"/>
                  </a:cubicBezTo>
                  <a:cubicBezTo>
                    <a:pt x="1631" y="1973"/>
                    <a:pt x="1633" y="1973"/>
                    <a:pt x="1634" y="1974"/>
                  </a:cubicBezTo>
                  <a:cubicBezTo>
                    <a:pt x="1635" y="1975"/>
                    <a:pt x="1636" y="1975"/>
                    <a:pt x="1636" y="1975"/>
                  </a:cubicBezTo>
                  <a:cubicBezTo>
                    <a:pt x="1637" y="1976"/>
                    <a:pt x="1638" y="1976"/>
                    <a:pt x="1639" y="1977"/>
                  </a:cubicBezTo>
                  <a:cubicBezTo>
                    <a:pt x="1639" y="1977"/>
                    <a:pt x="1640" y="1977"/>
                    <a:pt x="1640" y="1978"/>
                  </a:cubicBezTo>
                  <a:cubicBezTo>
                    <a:pt x="1641" y="1978"/>
                    <a:pt x="1641" y="1978"/>
                    <a:pt x="1642" y="1979"/>
                  </a:cubicBezTo>
                  <a:cubicBezTo>
                    <a:pt x="1643" y="1979"/>
                    <a:pt x="1643" y="1980"/>
                    <a:pt x="1644" y="1980"/>
                  </a:cubicBezTo>
                  <a:cubicBezTo>
                    <a:pt x="1644" y="1980"/>
                    <a:pt x="1645" y="1981"/>
                    <a:pt x="1645" y="1981"/>
                  </a:cubicBezTo>
                  <a:cubicBezTo>
                    <a:pt x="1645" y="1981"/>
                    <a:pt x="1645" y="1980"/>
                    <a:pt x="1644" y="1980"/>
                  </a:cubicBezTo>
                  <a:cubicBezTo>
                    <a:pt x="1644" y="1979"/>
                    <a:pt x="1644" y="1978"/>
                    <a:pt x="1643" y="1978"/>
                  </a:cubicBezTo>
                  <a:cubicBezTo>
                    <a:pt x="1643" y="1977"/>
                    <a:pt x="1642" y="1977"/>
                    <a:pt x="1642" y="1976"/>
                  </a:cubicBezTo>
                  <a:cubicBezTo>
                    <a:pt x="1641" y="1975"/>
                    <a:pt x="1641" y="1975"/>
                    <a:pt x="1640" y="1974"/>
                  </a:cubicBezTo>
                  <a:cubicBezTo>
                    <a:pt x="1639" y="1973"/>
                    <a:pt x="1638" y="1972"/>
                    <a:pt x="1637" y="1971"/>
                  </a:cubicBezTo>
                  <a:cubicBezTo>
                    <a:pt x="1636" y="1970"/>
                    <a:pt x="1635" y="1969"/>
                    <a:pt x="1634" y="1969"/>
                  </a:cubicBezTo>
                  <a:cubicBezTo>
                    <a:pt x="1634" y="1968"/>
                    <a:pt x="1633" y="1967"/>
                    <a:pt x="1632" y="1967"/>
                  </a:cubicBezTo>
                  <a:cubicBezTo>
                    <a:pt x="1630" y="1965"/>
                    <a:pt x="1628" y="1964"/>
                    <a:pt x="1626" y="1963"/>
                  </a:cubicBezTo>
                  <a:cubicBezTo>
                    <a:pt x="1625" y="1963"/>
                    <a:pt x="1623" y="1962"/>
                    <a:pt x="1622" y="1962"/>
                  </a:cubicBezTo>
                  <a:cubicBezTo>
                    <a:pt x="1622" y="1962"/>
                    <a:pt x="1621" y="1961"/>
                    <a:pt x="1620" y="1961"/>
                  </a:cubicBezTo>
                  <a:cubicBezTo>
                    <a:pt x="1620" y="1961"/>
                    <a:pt x="1619" y="1961"/>
                    <a:pt x="1618" y="1961"/>
                  </a:cubicBezTo>
                  <a:cubicBezTo>
                    <a:pt x="1618" y="1960"/>
                    <a:pt x="1617" y="1960"/>
                    <a:pt x="1617" y="1960"/>
                  </a:cubicBezTo>
                  <a:cubicBezTo>
                    <a:pt x="1616" y="1960"/>
                    <a:pt x="1616" y="1960"/>
                    <a:pt x="1616" y="1960"/>
                  </a:cubicBezTo>
                  <a:cubicBezTo>
                    <a:pt x="1616" y="1960"/>
                    <a:pt x="1616" y="1960"/>
                    <a:pt x="1616" y="1960"/>
                  </a:cubicBezTo>
                  <a:cubicBezTo>
                    <a:pt x="1616" y="1960"/>
                    <a:pt x="1616" y="1960"/>
                    <a:pt x="1616" y="1960"/>
                  </a:cubicBezTo>
                  <a:cubicBezTo>
                    <a:pt x="1615" y="1960"/>
                    <a:pt x="1615" y="1960"/>
                    <a:pt x="1615" y="1960"/>
                  </a:cubicBezTo>
                  <a:cubicBezTo>
                    <a:pt x="1613" y="1959"/>
                    <a:pt x="1612" y="1959"/>
                    <a:pt x="1611" y="1959"/>
                  </a:cubicBezTo>
                  <a:cubicBezTo>
                    <a:pt x="1608" y="1959"/>
                    <a:pt x="1606" y="1959"/>
                    <a:pt x="1603" y="1958"/>
                  </a:cubicBezTo>
                  <a:cubicBezTo>
                    <a:pt x="1602" y="1958"/>
                    <a:pt x="1601" y="1958"/>
                    <a:pt x="1600" y="1958"/>
                  </a:cubicBezTo>
                  <a:cubicBezTo>
                    <a:pt x="1599" y="1958"/>
                    <a:pt x="1598" y="1958"/>
                    <a:pt x="1596" y="1958"/>
                  </a:cubicBezTo>
                  <a:cubicBezTo>
                    <a:pt x="1596" y="1958"/>
                    <a:pt x="1595" y="1958"/>
                    <a:pt x="1595" y="1958"/>
                  </a:cubicBezTo>
                  <a:cubicBezTo>
                    <a:pt x="1594" y="1958"/>
                    <a:pt x="1594" y="1958"/>
                    <a:pt x="1593" y="1958"/>
                  </a:cubicBezTo>
                  <a:cubicBezTo>
                    <a:pt x="1592" y="1957"/>
                    <a:pt x="1591" y="1957"/>
                    <a:pt x="1590" y="1957"/>
                  </a:cubicBezTo>
                  <a:cubicBezTo>
                    <a:pt x="1588" y="1957"/>
                    <a:pt x="1587" y="1956"/>
                    <a:pt x="1585" y="1956"/>
                  </a:cubicBezTo>
                  <a:cubicBezTo>
                    <a:pt x="1585" y="1956"/>
                    <a:pt x="1585" y="1956"/>
                    <a:pt x="1585" y="1956"/>
                  </a:cubicBezTo>
                  <a:cubicBezTo>
                    <a:pt x="1583" y="1954"/>
                    <a:pt x="1581" y="1952"/>
                    <a:pt x="1580" y="1951"/>
                  </a:cubicBezTo>
                  <a:cubicBezTo>
                    <a:pt x="1577" y="1948"/>
                    <a:pt x="1573" y="1945"/>
                    <a:pt x="1570" y="1942"/>
                  </a:cubicBezTo>
                  <a:cubicBezTo>
                    <a:pt x="1567" y="1939"/>
                    <a:pt x="1564" y="1936"/>
                    <a:pt x="1561" y="1933"/>
                  </a:cubicBezTo>
                  <a:cubicBezTo>
                    <a:pt x="1554" y="1927"/>
                    <a:pt x="1548" y="1921"/>
                    <a:pt x="1541" y="1914"/>
                  </a:cubicBezTo>
                  <a:cubicBezTo>
                    <a:pt x="1538" y="1911"/>
                    <a:pt x="1534" y="1908"/>
                    <a:pt x="1531" y="1905"/>
                  </a:cubicBezTo>
                  <a:cubicBezTo>
                    <a:pt x="1529" y="1904"/>
                    <a:pt x="1528" y="1902"/>
                    <a:pt x="1526" y="1901"/>
                  </a:cubicBezTo>
                  <a:cubicBezTo>
                    <a:pt x="1524" y="1899"/>
                    <a:pt x="1522" y="1898"/>
                    <a:pt x="1521" y="1896"/>
                  </a:cubicBezTo>
                  <a:cubicBezTo>
                    <a:pt x="1520" y="1896"/>
                    <a:pt x="1520" y="1895"/>
                    <a:pt x="1519" y="1895"/>
                  </a:cubicBezTo>
                  <a:cubicBezTo>
                    <a:pt x="1550" y="1908"/>
                    <a:pt x="1578" y="1920"/>
                    <a:pt x="1596" y="1928"/>
                  </a:cubicBezTo>
                  <a:cubicBezTo>
                    <a:pt x="1628" y="1943"/>
                    <a:pt x="1663" y="1965"/>
                    <a:pt x="1698" y="1989"/>
                  </a:cubicBezTo>
                  <a:cubicBezTo>
                    <a:pt x="1698" y="1989"/>
                    <a:pt x="1698" y="1989"/>
                    <a:pt x="1698" y="1989"/>
                  </a:cubicBezTo>
                  <a:cubicBezTo>
                    <a:pt x="1699" y="1990"/>
                    <a:pt x="1699" y="1991"/>
                    <a:pt x="1699" y="1992"/>
                  </a:cubicBezTo>
                  <a:cubicBezTo>
                    <a:pt x="1700" y="1993"/>
                    <a:pt x="1700" y="1994"/>
                    <a:pt x="1701" y="1995"/>
                  </a:cubicBezTo>
                  <a:cubicBezTo>
                    <a:pt x="1701" y="1997"/>
                    <a:pt x="1702" y="2000"/>
                    <a:pt x="1703" y="2003"/>
                  </a:cubicBezTo>
                  <a:cubicBezTo>
                    <a:pt x="1703" y="2005"/>
                    <a:pt x="1704" y="2008"/>
                    <a:pt x="1705" y="2011"/>
                  </a:cubicBezTo>
                  <a:cubicBezTo>
                    <a:pt x="1705" y="2014"/>
                    <a:pt x="1706" y="2017"/>
                    <a:pt x="1707" y="2020"/>
                  </a:cubicBezTo>
                  <a:cubicBezTo>
                    <a:pt x="1707" y="2023"/>
                    <a:pt x="1708" y="2026"/>
                    <a:pt x="1709" y="2029"/>
                  </a:cubicBezTo>
                  <a:cubicBezTo>
                    <a:pt x="1709" y="2033"/>
                    <a:pt x="1710" y="2036"/>
                    <a:pt x="1711" y="2039"/>
                  </a:cubicBezTo>
                  <a:cubicBezTo>
                    <a:pt x="1711" y="2041"/>
                    <a:pt x="1712" y="2042"/>
                    <a:pt x="1712" y="2044"/>
                  </a:cubicBezTo>
                  <a:cubicBezTo>
                    <a:pt x="1712" y="2045"/>
                    <a:pt x="1713" y="2047"/>
                    <a:pt x="1713" y="2048"/>
                  </a:cubicBezTo>
                  <a:cubicBezTo>
                    <a:pt x="1714" y="2051"/>
                    <a:pt x="1715" y="2054"/>
                    <a:pt x="1717" y="2057"/>
                  </a:cubicBezTo>
                  <a:cubicBezTo>
                    <a:pt x="1718" y="2059"/>
                    <a:pt x="1719" y="2062"/>
                    <a:pt x="1720" y="2064"/>
                  </a:cubicBezTo>
                  <a:cubicBezTo>
                    <a:pt x="1721" y="2065"/>
                    <a:pt x="1722" y="2066"/>
                    <a:pt x="1722" y="2067"/>
                  </a:cubicBezTo>
                  <a:cubicBezTo>
                    <a:pt x="1723" y="2068"/>
                    <a:pt x="1723" y="2069"/>
                    <a:pt x="1724" y="2070"/>
                  </a:cubicBezTo>
                  <a:cubicBezTo>
                    <a:pt x="1725" y="2070"/>
                    <a:pt x="1725" y="2071"/>
                    <a:pt x="1726" y="2072"/>
                  </a:cubicBezTo>
                  <a:cubicBezTo>
                    <a:pt x="1726" y="2073"/>
                    <a:pt x="1727" y="2073"/>
                    <a:pt x="1727" y="2074"/>
                  </a:cubicBezTo>
                  <a:cubicBezTo>
                    <a:pt x="1728" y="2075"/>
                    <a:pt x="1729" y="2076"/>
                    <a:pt x="1730" y="2076"/>
                  </a:cubicBezTo>
                  <a:cubicBezTo>
                    <a:pt x="1730" y="2077"/>
                    <a:pt x="1731" y="2077"/>
                    <a:pt x="1731" y="2077"/>
                  </a:cubicBezTo>
                  <a:cubicBezTo>
                    <a:pt x="1731" y="2077"/>
                    <a:pt x="1730" y="2076"/>
                    <a:pt x="1730" y="2076"/>
                  </a:cubicBezTo>
                  <a:cubicBezTo>
                    <a:pt x="1730" y="2075"/>
                    <a:pt x="1729" y="2074"/>
                    <a:pt x="1729" y="2073"/>
                  </a:cubicBezTo>
                  <a:cubicBezTo>
                    <a:pt x="1728" y="2072"/>
                    <a:pt x="1728" y="2071"/>
                    <a:pt x="1728" y="2071"/>
                  </a:cubicBezTo>
                  <a:cubicBezTo>
                    <a:pt x="1727" y="2070"/>
                    <a:pt x="1727" y="2069"/>
                    <a:pt x="1727" y="2068"/>
                  </a:cubicBezTo>
                  <a:cubicBezTo>
                    <a:pt x="1726" y="2067"/>
                    <a:pt x="1726" y="2066"/>
                    <a:pt x="1726" y="2065"/>
                  </a:cubicBezTo>
                  <a:cubicBezTo>
                    <a:pt x="1725" y="2064"/>
                    <a:pt x="1725" y="2063"/>
                    <a:pt x="1724" y="2062"/>
                  </a:cubicBezTo>
                  <a:cubicBezTo>
                    <a:pt x="1724" y="2060"/>
                    <a:pt x="1723" y="2057"/>
                    <a:pt x="1722" y="2055"/>
                  </a:cubicBezTo>
                  <a:cubicBezTo>
                    <a:pt x="1722" y="2052"/>
                    <a:pt x="1721" y="2049"/>
                    <a:pt x="1720" y="2046"/>
                  </a:cubicBezTo>
                  <a:cubicBezTo>
                    <a:pt x="1720" y="2043"/>
                    <a:pt x="1719" y="2040"/>
                    <a:pt x="1718" y="2037"/>
                  </a:cubicBezTo>
                  <a:cubicBezTo>
                    <a:pt x="1718" y="2034"/>
                    <a:pt x="1717" y="2031"/>
                    <a:pt x="1716" y="2028"/>
                  </a:cubicBezTo>
                  <a:cubicBezTo>
                    <a:pt x="1716" y="2025"/>
                    <a:pt x="1715" y="2021"/>
                    <a:pt x="1714" y="2018"/>
                  </a:cubicBezTo>
                  <a:cubicBezTo>
                    <a:pt x="1714" y="2017"/>
                    <a:pt x="1713" y="2015"/>
                    <a:pt x="1713" y="2014"/>
                  </a:cubicBezTo>
                  <a:cubicBezTo>
                    <a:pt x="1712" y="2012"/>
                    <a:pt x="1712" y="2011"/>
                    <a:pt x="1711" y="2009"/>
                  </a:cubicBezTo>
                  <a:cubicBezTo>
                    <a:pt x="1710" y="2006"/>
                    <a:pt x="1709" y="2003"/>
                    <a:pt x="1708" y="2001"/>
                  </a:cubicBezTo>
                  <a:cubicBezTo>
                    <a:pt x="1707" y="1998"/>
                    <a:pt x="1706" y="1996"/>
                    <a:pt x="1705" y="1993"/>
                  </a:cubicBezTo>
                  <a:cubicBezTo>
                    <a:pt x="1705" y="1993"/>
                    <a:pt x="1705" y="1993"/>
                    <a:pt x="1705" y="1993"/>
                  </a:cubicBezTo>
                  <a:cubicBezTo>
                    <a:pt x="1711" y="1997"/>
                    <a:pt x="1718" y="2002"/>
                    <a:pt x="1724" y="2006"/>
                  </a:cubicBezTo>
                  <a:cubicBezTo>
                    <a:pt x="1725" y="2007"/>
                    <a:pt x="1725" y="2008"/>
                    <a:pt x="1725" y="2009"/>
                  </a:cubicBezTo>
                  <a:cubicBezTo>
                    <a:pt x="1726" y="2010"/>
                    <a:pt x="1726" y="2011"/>
                    <a:pt x="1727" y="2012"/>
                  </a:cubicBezTo>
                  <a:cubicBezTo>
                    <a:pt x="1727" y="2013"/>
                    <a:pt x="1728" y="2014"/>
                    <a:pt x="1728" y="2015"/>
                  </a:cubicBezTo>
                  <a:cubicBezTo>
                    <a:pt x="1729" y="2017"/>
                    <a:pt x="1729" y="2018"/>
                    <a:pt x="1730" y="2019"/>
                  </a:cubicBezTo>
                  <a:cubicBezTo>
                    <a:pt x="1731" y="2022"/>
                    <a:pt x="1732" y="2025"/>
                    <a:pt x="1733" y="2028"/>
                  </a:cubicBezTo>
                  <a:cubicBezTo>
                    <a:pt x="1734" y="2032"/>
                    <a:pt x="1735" y="2035"/>
                    <a:pt x="1736" y="2039"/>
                  </a:cubicBezTo>
                  <a:cubicBezTo>
                    <a:pt x="1737" y="2041"/>
                    <a:pt x="1737" y="2042"/>
                    <a:pt x="1738" y="2044"/>
                  </a:cubicBezTo>
                  <a:cubicBezTo>
                    <a:pt x="1738" y="2046"/>
                    <a:pt x="1739" y="2048"/>
                    <a:pt x="1740" y="2050"/>
                  </a:cubicBezTo>
                  <a:cubicBezTo>
                    <a:pt x="1741" y="2054"/>
                    <a:pt x="1742" y="2058"/>
                    <a:pt x="1743" y="2061"/>
                  </a:cubicBezTo>
                  <a:cubicBezTo>
                    <a:pt x="1745" y="2064"/>
                    <a:pt x="1745" y="2064"/>
                    <a:pt x="1745" y="2064"/>
                  </a:cubicBezTo>
                  <a:cubicBezTo>
                    <a:pt x="1745" y="2065"/>
                    <a:pt x="1745" y="2066"/>
                    <a:pt x="1746" y="2067"/>
                  </a:cubicBezTo>
                  <a:cubicBezTo>
                    <a:pt x="1747" y="2069"/>
                    <a:pt x="1747" y="2071"/>
                    <a:pt x="1748" y="2073"/>
                  </a:cubicBezTo>
                  <a:cubicBezTo>
                    <a:pt x="1749" y="2075"/>
                    <a:pt x="1750" y="2077"/>
                    <a:pt x="1751" y="2078"/>
                  </a:cubicBezTo>
                  <a:cubicBezTo>
                    <a:pt x="1752" y="2079"/>
                    <a:pt x="1752" y="2080"/>
                    <a:pt x="1753" y="2081"/>
                  </a:cubicBezTo>
                  <a:cubicBezTo>
                    <a:pt x="1753" y="2082"/>
                    <a:pt x="1754" y="2082"/>
                    <a:pt x="1755" y="2083"/>
                  </a:cubicBezTo>
                  <a:cubicBezTo>
                    <a:pt x="1755" y="2084"/>
                    <a:pt x="1756" y="2085"/>
                    <a:pt x="1756" y="2086"/>
                  </a:cubicBezTo>
                  <a:cubicBezTo>
                    <a:pt x="1757" y="2086"/>
                    <a:pt x="1757" y="2087"/>
                    <a:pt x="1758" y="2088"/>
                  </a:cubicBezTo>
                  <a:cubicBezTo>
                    <a:pt x="1759" y="2089"/>
                    <a:pt x="1760" y="2091"/>
                    <a:pt x="1762" y="2092"/>
                  </a:cubicBezTo>
                  <a:cubicBezTo>
                    <a:pt x="1762" y="2093"/>
                    <a:pt x="1763" y="2093"/>
                    <a:pt x="1764" y="2094"/>
                  </a:cubicBezTo>
                  <a:cubicBezTo>
                    <a:pt x="1764" y="2095"/>
                    <a:pt x="1765" y="2095"/>
                    <a:pt x="1766" y="2096"/>
                  </a:cubicBezTo>
                  <a:cubicBezTo>
                    <a:pt x="1766" y="2096"/>
                    <a:pt x="1766" y="2096"/>
                    <a:pt x="1767" y="2097"/>
                  </a:cubicBezTo>
                  <a:cubicBezTo>
                    <a:pt x="1767" y="2097"/>
                    <a:pt x="1767" y="2097"/>
                    <a:pt x="1767" y="2097"/>
                  </a:cubicBezTo>
                  <a:cubicBezTo>
                    <a:pt x="1768" y="2098"/>
                    <a:pt x="1769" y="2098"/>
                    <a:pt x="1769" y="2099"/>
                  </a:cubicBezTo>
                  <a:cubicBezTo>
                    <a:pt x="1771" y="2100"/>
                    <a:pt x="1772" y="2101"/>
                    <a:pt x="1773" y="2101"/>
                  </a:cubicBezTo>
                  <a:cubicBezTo>
                    <a:pt x="1775" y="2102"/>
                    <a:pt x="1776" y="2103"/>
                    <a:pt x="1777" y="2103"/>
                  </a:cubicBezTo>
                  <a:cubicBezTo>
                    <a:pt x="1778" y="2104"/>
                    <a:pt x="1779" y="2104"/>
                    <a:pt x="1780" y="2105"/>
                  </a:cubicBezTo>
                  <a:cubicBezTo>
                    <a:pt x="1781" y="2105"/>
                    <a:pt x="1781" y="2105"/>
                    <a:pt x="1782" y="2105"/>
                  </a:cubicBezTo>
                  <a:cubicBezTo>
                    <a:pt x="1782" y="2105"/>
                    <a:pt x="1783" y="2105"/>
                    <a:pt x="1783" y="2105"/>
                  </a:cubicBezTo>
                  <a:cubicBezTo>
                    <a:pt x="1784" y="2106"/>
                    <a:pt x="1785" y="2106"/>
                    <a:pt x="1785" y="2106"/>
                  </a:cubicBezTo>
                  <a:cubicBezTo>
                    <a:pt x="1786" y="2106"/>
                    <a:pt x="1787" y="2106"/>
                    <a:pt x="1787" y="2106"/>
                  </a:cubicBezTo>
                  <a:cubicBezTo>
                    <a:pt x="1788" y="2106"/>
                    <a:pt x="1789" y="2106"/>
                    <a:pt x="1789" y="2106"/>
                  </a:cubicBezTo>
                  <a:cubicBezTo>
                    <a:pt x="1789" y="2106"/>
                    <a:pt x="1788" y="2106"/>
                    <a:pt x="1787" y="2106"/>
                  </a:cubicBezTo>
                  <a:cubicBezTo>
                    <a:pt x="1787" y="2105"/>
                    <a:pt x="1785" y="2105"/>
                    <a:pt x="1784" y="2104"/>
                  </a:cubicBezTo>
                  <a:cubicBezTo>
                    <a:pt x="1783" y="2104"/>
                    <a:pt x="1783" y="2103"/>
                    <a:pt x="1783" y="2103"/>
                  </a:cubicBezTo>
                  <a:cubicBezTo>
                    <a:pt x="1782" y="2103"/>
                    <a:pt x="1782" y="2103"/>
                    <a:pt x="1781" y="2102"/>
                  </a:cubicBezTo>
                  <a:cubicBezTo>
                    <a:pt x="1780" y="2102"/>
                    <a:pt x="1779" y="2101"/>
                    <a:pt x="1778" y="2101"/>
                  </a:cubicBezTo>
                  <a:cubicBezTo>
                    <a:pt x="1777" y="2100"/>
                    <a:pt x="1776" y="2099"/>
                    <a:pt x="1775" y="2098"/>
                  </a:cubicBezTo>
                  <a:cubicBezTo>
                    <a:pt x="1774" y="2097"/>
                    <a:pt x="1773" y="2096"/>
                    <a:pt x="1772" y="2095"/>
                  </a:cubicBezTo>
                  <a:cubicBezTo>
                    <a:pt x="1772" y="2095"/>
                    <a:pt x="1771" y="2094"/>
                    <a:pt x="1771" y="2094"/>
                  </a:cubicBezTo>
                  <a:cubicBezTo>
                    <a:pt x="1771" y="2093"/>
                    <a:pt x="1770" y="2093"/>
                    <a:pt x="1770" y="2093"/>
                  </a:cubicBezTo>
                  <a:cubicBezTo>
                    <a:pt x="1770" y="2093"/>
                    <a:pt x="1770" y="2092"/>
                    <a:pt x="1769" y="2092"/>
                  </a:cubicBezTo>
                  <a:cubicBezTo>
                    <a:pt x="1769" y="2091"/>
                    <a:pt x="1768" y="2091"/>
                    <a:pt x="1768" y="2090"/>
                  </a:cubicBezTo>
                  <a:cubicBezTo>
                    <a:pt x="1767" y="2090"/>
                    <a:pt x="1767" y="2089"/>
                    <a:pt x="1766" y="2088"/>
                  </a:cubicBezTo>
                  <a:cubicBezTo>
                    <a:pt x="1765" y="2087"/>
                    <a:pt x="1764" y="2086"/>
                    <a:pt x="1763" y="2084"/>
                  </a:cubicBezTo>
                  <a:cubicBezTo>
                    <a:pt x="1763" y="2083"/>
                    <a:pt x="1762" y="2083"/>
                    <a:pt x="1762" y="2082"/>
                  </a:cubicBezTo>
                  <a:cubicBezTo>
                    <a:pt x="1761" y="2081"/>
                    <a:pt x="1761" y="2080"/>
                    <a:pt x="1760" y="2080"/>
                  </a:cubicBezTo>
                  <a:cubicBezTo>
                    <a:pt x="1759" y="2076"/>
                    <a:pt x="1757" y="2073"/>
                    <a:pt x="1755" y="2070"/>
                  </a:cubicBezTo>
                  <a:cubicBezTo>
                    <a:pt x="1754" y="2068"/>
                    <a:pt x="1754" y="2066"/>
                    <a:pt x="1753" y="2064"/>
                  </a:cubicBezTo>
                  <a:cubicBezTo>
                    <a:pt x="1753" y="2063"/>
                    <a:pt x="1752" y="2062"/>
                    <a:pt x="1752" y="2062"/>
                  </a:cubicBezTo>
                  <a:cubicBezTo>
                    <a:pt x="1751" y="2059"/>
                    <a:pt x="1751" y="2059"/>
                    <a:pt x="1751" y="2059"/>
                  </a:cubicBezTo>
                  <a:cubicBezTo>
                    <a:pt x="1749" y="2055"/>
                    <a:pt x="1748" y="2051"/>
                    <a:pt x="1747" y="2047"/>
                  </a:cubicBezTo>
                  <a:cubicBezTo>
                    <a:pt x="1746" y="2046"/>
                    <a:pt x="1746" y="2044"/>
                    <a:pt x="1745" y="2042"/>
                  </a:cubicBezTo>
                  <a:cubicBezTo>
                    <a:pt x="1744" y="2040"/>
                    <a:pt x="1744" y="2038"/>
                    <a:pt x="1743" y="2036"/>
                  </a:cubicBezTo>
                  <a:cubicBezTo>
                    <a:pt x="1741" y="2033"/>
                    <a:pt x="1740" y="2029"/>
                    <a:pt x="1739" y="2026"/>
                  </a:cubicBezTo>
                  <a:cubicBezTo>
                    <a:pt x="1737" y="2023"/>
                    <a:pt x="1736" y="2020"/>
                    <a:pt x="1734" y="2017"/>
                  </a:cubicBezTo>
                  <a:cubicBezTo>
                    <a:pt x="1733" y="2016"/>
                    <a:pt x="1733" y="2015"/>
                    <a:pt x="1732" y="2014"/>
                  </a:cubicBezTo>
                  <a:cubicBezTo>
                    <a:pt x="1731" y="2012"/>
                    <a:pt x="1730" y="2011"/>
                    <a:pt x="1729" y="2010"/>
                  </a:cubicBezTo>
                  <a:cubicBezTo>
                    <a:pt x="1729" y="2010"/>
                    <a:pt x="1729" y="2010"/>
                    <a:pt x="1729" y="2009"/>
                  </a:cubicBezTo>
                  <a:cubicBezTo>
                    <a:pt x="1756" y="2027"/>
                    <a:pt x="1782" y="2044"/>
                    <a:pt x="1808" y="2057"/>
                  </a:cubicBezTo>
                  <a:cubicBezTo>
                    <a:pt x="1779" y="2038"/>
                    <a:pt x="1757" y="2020"/>
                    <a:pt x="1740" y="2004"/>
                  </a:cubicBezTo>
                  <a:cubicBezTo>
                    <a:pt x="1742" y="2006"/>
                    <a:pt x="1745" y="2007"/>
                    <a:pt x="1748" y="2009"/>
                  </a:cubicBezTo>
                  <a:cubicBezTo>
                    <a:pt x="1750" y="2009"/>
                    <a:pt x="1751" y="2010"/>
                    <a:pt x="1752" y="2010"/>
                  </a:cubicBezTo>
                  <a:cubicBezTo>
                    <a:pt x="1753" y="2011"/>
                    <a:pt x="1754" y="2011"/>
                    <a:pt x="1755" y="2012"/>
                  </a:cubicBezTo>
                  <a:cubicBezTo>
                    <a:pt x="1756" y="2012"/>
                    <a:pt x="1758" y="2013"/>
                    <a:pt x="1759" y="2013"/>
                  </a:cubicBezTo>
                  <a:cubicBezTo>
                    <a:pt x="1760" y="2014"/>
                    <a:pt x="1761" y="2014"/>
                    <a:pt x="1762" y="2015"/>
                  </a:cubicBezTo>
                  <a:cubicBezTo>
                    <a:pt x="1767" y="2016"/>
                    <a:pt x="1772" y="2018"/>
                    <a:pt x="1777" y="2019"/>
                  </a:cubicBezTo>
                  <a:cubicBezTo>
                    <a:pt x="1782" y="2020"/>
                    <a:pt x="1787" y="2021"/>
                    <a:pt x="1792" y="2022"/>
                  </a:cubicBezTo>
                  <a:cubicBezTo>
                    <a:pt x="1795" y="2023"/>
                    <a:pt x="1797" y="2023"/>
                    <a:pt x="1799" y="2024"/>
                  </a:cubicBezTo>
                  <a:cubicBezTo>
                    <a:pt x="1800" y="2024"/>
                    <a:pt x="1800" y="2024"/>
                    <a:pt x="1801" y="2025"/>
                  </a:cubicBezTo>
                  <a:cubicBezTo>
                    <a:pt x="1802" y="2025"/>
                    <a:pt x="1802" y="2025"/>
                    <a:pt x="1803" y="2025"/>
                  </a:cubicBezTo>
                  <a:cubicBezTo>
                    <a:pt x="1803" y="2025"/>
                    <a:pt x="1804" y="2025"/>
                    <a:pt x="1804" y="2026"/>
                  </a:cubicBezTo>
                  <a:cubicBezTo>
                    <a:pt x="1805" y="2026"/>
                    <a:pt x="1805" y="2026"/>
                    <a:pt x="1806" y="2026"/>
                  </a:cubicBezTo>
                  <a:cubicBezTo>
                    <a:pt x="1810" y="2028"/>
                    <a:pt x="1814" y="2030"/>
                    <a:pt x="1818" y="2032"/>
                  </a:cubicBezTo>
                  <a:cubicBezTo>
                    <a:pt x="1822" y="2034"/>
                    <a:pt x="1825" y="2036"/>
                    <a:pt x="1828" y="2039"/>
                  </a:cubicBezTo>
                  <a:cubicBezTo>
                    <a:pt x="1829" y="2039"/>
                    <a:pt x="1829" y="2040"/>
                    <a:pt x="1830" y="2040"/>
                  </a:cubicBezTo>
                  <a:cubicBezTo>
                    <a:pt x="1831" y="2041"/>
                    <a:pt x="1831" y="2042"/>
                    <a:pt x="1832" y="2042"/>
                  </a:cubicBezTo>
                  <a:cubicBezTo>
                    <a:pt x="1833" y="2043"/>
                    <a:pt x="1833" y="2043"/>
                    <a:pt x="1834" y="2044"/>
                  </a:cubicBezTo>
                  <a:cubicBezTo>
                    <a:pt x="1834" y="2045"/>
                    <a:pt x="1835" y="2045"/>
                    <a:pt x="1835" y="2046"/>
                  </a:cubicBezTo>
                  <a:cubicBezTo>
                    <a:pt x="1837" y="2047"/>
                    <a:pt x="1837" y="2048"/>
                    <a:pt x="1838" y="2049"/>
                  </a:cubicBezTo>
                  <a:cubicBezTo>
                    <a:pt x="1839" y="2050"/>
                    <a:pt x="1840" y="2051"/>
                    <a:pt x="1841" y="2052"/>
                  </a:cubicBezTo>
                  <a:cubicBezTo>
                    <a:pt x="1841" y="2052"/>
                    <a:pt x="1842" y="2053"/>
                    <a:pt x="1843" y="2054"/>
                  </a:cubicBezTo>
                  <a:cubicBezTo>
                    <a:pt x="1843" y="2055"/>
                    <a:pt x="1844" y="2055"/>
                    <a:pt x="1844" y="2056"/>
                  </a:cubicBezTo>
                  <a:cubicBezTo>
                    <a:pt x="1845" y="2057"/>
                    <a:pt x="1845" y="2057"/>
                    <a:pt x="1845" y="2057"/>
                  </a:cubicBezTo>
                  <a:cubicBezTo>
                    <a:pt x="1845" y="2057"/>
                    <a:pt x="1845" y="2057"/>
                    <a:pt x="1844" y="2055"/>
                  </a:cubicBezTo>
                  <a:cubicBezTo>
                    <a:pt x="1844" y="2054"/>
                    <a:pt x="1843" y="2053"/>
                    <a:pt x="1842" y="2051"/>
                  </a:cubicBezTo>
                  <a:cubicBezTo>
                    <a:pt x="1842" y="2050"/>
                    <a:pt x="1841" y="2049"/>
                    <a:pt x="1840" y="2047"/>
                  </a:cubicBezTo>
                  <a:cubicBezTo>
                    <a:pt x="1839" y="2046"/>
                    <a:pt x="1839" y="2045"/>
                    <a:pt x="1838" y="2044"/>
                  </a:cubicBezTo>
                  <a:cubicBezTo>
                    <a:pt x="1836" y="2041"/>
                    <a:pt x="1834" y="2038"/>
                    <a:pt x="1831" y="2035"/>
                  </a:cubicBezTo>
                  <a:cubicBezTo>
                    <a:pt x="1828" y="2032"/>
                    <a:pt x="1825" y="2030"/>
                    <a:pt x="1821" y="2027"/>
                  </a:cubicBezTo>
                  <a:cubicBezTo>
                    <a:pt x="1817" y="2024"/>
                    <a:pt x="1813" y="2022"/>
                    <a:pt x="1809" y="2020"/>
                  </a:cubicBezTo>
                  <a:cubicBezTo>
                    <a:pt x="1804" y="2018"/>
                    <a:pt x="1799" y="2016"/>
                    <a:pt x="1794" y="2015"/>
                  </a:cubicBezTo>
                  <a:cubicBezTo>
                    <a:pt x="1789" y="2014"/>
                    <a:pt x="1784" y="2013"/>
                    <a:pt x="1779" y="2012"/>
                  </a:cubicBezTo>
                  <a:cubicBezTo>
                    <a:pt x="1774" y="2010"/>
                    <a:pt x="1770" y="2009"/>
                    <a:pt x="1765" y="2007"/>
                  </a:cubicBezTo>
                  <a:cubicBezTo>
                    <a:pt x="1760" y="2006"/>
                    <a:pt x="1756" y="2004"/>
                    <a:pt x="1751" y="2002"/>
                  </a:cubicBezTo>
                  <a:cubicBezTo>
                    <a:pt x="1747" y="2000"/>
                    <a:pt x="1743" y="1999"/>
                    <a:pt x="1739" y="1997"/>
                  </a:cubicBezTo>
                  <a:cubicBezTo>
                    <a:pt x="1735" y="1995"/>
                    <a:pt x="1731" y="1993"/>
                    <a:pt x="1728" y="1991"/>
                  </a:cubicBezTo>
                  <a:cubicBezTo>
                    <a:pt x="1727" y="1991"/>
                    <a:pt x="1726" y="1991"/>
                    <a:pt x="1726" y="1990"/>
                  </a:cubicBezTo>
                  <a:cubicBezTo>
                    <a:pt x="1712" y="1977"/>
                    <a:pt x="1702" y="1965"/>
                    <a:pt x="1694" y="1955"/>
                  </a:cubicBezTo>
                  <a:cubicBezTo>
                    <a:pt x="1749" y="1969"/>
                    <a:pt x="1792" y="1994"/>
                    <a:pt x="1845" y="2004"/>
                  </a:cubicBezTo>
                  <a:cubicBezTo>
                    <a:pt x="1845" y="2004"/>
                    <a:pt x="1845" y="2004"/>
                    <a:pt x="1846" y="2005"/>
                  </a:cubicBezTo>
                  <a:cubicBezTo>
                    <a:pt x="1847" y="2005"/>
                    <a:pt x="1849" y="2006"/>
                    <a:pt x="1852" y="2007"/>
                  </a:cubicBezTo>
                  <a:cubicBezTo>
                    <a:pt x="1854" y="2008"/>
                    <a:pt x="1856" y="2010"/>
                    <a:pt x="1859" y="2011"/>
                  </a:cubicBezTo>
                  <a:cubicBezTo>
                    <a:pt x="1860" y="2011"/>
                    <a:pt x="1861" y="2012"/>
                    <a:pt x="1862" y="2013"/>
                  </a:cubicBezTo>
                  <a:cubicBezTo>
                    <a:pt x="1864" y="2013"/>
                    <a:pt x="1865" y="2014"/>
                    <a:pt x="1866" y="2015"/>
                  </a:cubicBezTo>
                  <a:cubicBezTo>
                    <a:pt x="1868" y="2016"/>
                    <a:pt x="1869" y="2016"/>
                    <a:pt x="1871" y="2017"/>
                  </a:cubicBezTo>
                  <a:cubicBezTo>
                    <a:pt x="1871" y="2018"/>
                    <a:pt x="1872" y="2018"/>
                    <a:pt x="1873" y="2018"/>
                  </a:cubicBezTo>
                  <a:cubicBezTo>
                    <a:pt x="1873" y="2019"/>
                    <a:pt x="1874" y="2019"/>
                    <a:pt x="1875" y="2020"/>
                  </a:cubicBezTo>
                  <a:cubicBezTo>
                    <a:pt x="1876" y="2021"/>
                    <a:pt x="1878" y="2022"/>
                    <a:pt x="1879" y="2023"/>
                  </a:cubicBezTo>
                  <a:cubicBezTo>
                    <a:pt x="1881" y="2024"/>
                    <a:pt x="1882" y="2024"/>
                    <a:pt x="1884" y="2025"/>
                  </a:cubicBezTo>
                  <a:cubicBezTo>
                    <a:pt x="1885" y="2026"/>
                    <a:pt x="1887" y="2028"/>
                    <a:pt x="1888" y="2029"/>
                  </a:cubicBezTo>
                  <a:cubicBezTo>
                    <a:pt x="1889" y="2029"/>
                    <a:pt x="1890" y="2030"/>
                    <a:pt x="1891" y="2030"/>
                  </a:cubicBezTo>
                  <a:cubicBezTo>
                    <a:pt x="1892" y="2031"/>
                    <a:pt x="1892" y="2031"/>
                    <a:pt x="1893" y="2032"/>
                  </a:cubicBezTo>
                  <a:cubicBezTo>
                    <a:pt x="1900" y="2036"/>
                    <a:pt x="1906" y="2042"/>
                    <a:pt x="1912" y="2047"/>
                  </a:cubicBezTo>
                  <a:cubicBezTo>
                    <a:pt x="1919" y="2053"/>
                    <a:pt x="1925" y="2059"/>
                    <a:pt x="1931" y="2065"/>
                  </a:cubicBezTo>
                  <a:cubicBezTo>
                    <a:pt x="1932" y="2067"/>
                    <a:pt x="1934" y="2069"/>
                    <a:pt x="1936" y="2071"/>
                  </a:cubicBezTo>
                  <a:cubicBezTo>
                    <a:pt x="1937" y="2072"/>
                    <a:pt x="1938" y="2074"/>
                    <a:pt x="1940" y="2076"/>
                  </a:cubicBezTo>
                  <a:cubicBezTo>
                    <a:pt x="1943" y="2079"/>
                    <a:pt x="1945" y="2083"/>
                    <a:pt x="1948" y="2086"/>
                  </a:cubicBezTo>
                  <a:cubicBezTo>
                    <a:pt x="1950" y="2088"/>
                    <a:pt x="1951" y="2090"/>
                    <a:pt x="1952" y="2092"/>
                  </a:cubicBezTo>
                  <a:cubicBezTo>
                    <a:pt x="1954" y="2094"/>
                    <a:pt x="1955" y="2095"/>
                    <a:pt x="1956" y="2097"/>
                  </a:cubicBezTo>
                  <a:cubicBezTo>
                    <a:pt x="1957" y="2099"/>
                    <a:pt x="1959" y="2101"/>
                    <a:pt x="1960" y="2103"/>
                  </a:cubicBezTo>
                  <a:cubicBezTo>
                    <a:pt x="1961" y="2104"/>
                    <a:pt x="1961" y="2105"/>
                    <a:pt x="1962" y="2106"/>
                  </a:cubicBezTo>
                  <a:cubicBezTo>
                    <a:pt x="1962" y="2107"/>
                    <a:pt x="1963" y="2108"/>
                    <a:pt x="1964" y="2108"/>
                  </a:cubicBezTo>
                  <a:cubicBezTo>
                    <a:pt x="1965" y="2110"/>
                    <a:pt x="1966" y="2112"/>
                    <a:pt x="1967" y="2114"/>
                  </a:cubicBezTo>
                  <a:cubicBezTo>
                    <a:pt x="1968" y="2116"/>
                    <a:pt x="1970" y="2118"/>
                    <a:pt x="1971" y="2120"/>
                  </a:cubicBezTo>
                  <a:cubicBezTo>
                    <a:pt x="1972" y="2122"/>
                    <a:pt x="1973" y="2124"/>
                    <a:pt x="1974" y="2125"/>
                  </a:cubicBezTo>
                  <a:cubicBezTo>
                    <a:pt x="1975" y="2127"/>
                    <a:pt x="1976" y="2129"/>
                    <a:pt x="1977" y="2131"/>
                  </a:cubicBezTo>
                  <a:cubicBezTo>
                    <a:pt x="1981" y="2139"/>
                    <a:pt x="1985" y="2146"/>
                    <a:pt x="1989" y="2153"/>
                  </a:cubicBezTo>
                  <a:cubicBezTo>
                    <a:pt x="1991" y="2156"/>
                    <a:pt x="1992" y="2160"/>
                    <a:pt x="1994" y="2163"/>
                  </a:cubicBezTo>
                  <a:cubicBezTo>
                    <a:pt x="1996" y="2166"/>
                    <a:pt x="1997" y="2170"/>
                    <a:pt x="1999" y="2173"/>
                  </a:cubicBezTo>
                  <a:cubicBezTo>
                    <a:pt x="2005" y="2185"/>
                    <a:pt x="2010" y="2195"/>
                    <a:pt x="2013" y="2203"/>
                  </a:cubicBezTo>
                  <a:cubicBezTo>
                    <a:pt x="2015" y="2206"/>
                    <a:pt x="2016" y="2209"/>
                    <a:pt x="2017" y="2211"/>
                  </a:cubicBezTo>
                  <a:cubicBezTo>
                    <a:pt x="2018" y="2213"/>
                    <a:pt x="2019" y="2214"/>
                    <a:pt x="2019" y="2214"/>
                  </a:cubicBezTo>
                  <a:cubicBezTo>
                    <a:pt x="2019" y="2214"/>
                    <a:pt x="2018" y="2213"/>
                    <a:pt x="2018" y="2211"/>
                  </a:cubicBezTo>
                  <a:cubicBezTo>
                    <a:pt x="2017" y="2209"/>
                    <a:pt x="2016" y="2206"/>
                    <a:pt x="2015" y="2202"/>
                  </a:cubicBezTo>
                  <a:cubicBezTo>
                    <a:pt x="2013" y="2198"/>
                    <a:pt x="2012" y="2194"/>
                    <a:pt x="2010" y="2188"/>
                  </a:cubicBezTo>
                  <a:cubicBezTo>
                    <a:pt x="2009" y="2186"/>
                    <a:pt x="2008" y="2183"/>
                    <a:pt x="2006" y="2180"/>
                  </a:cubicBezTo>
                  <a:cubicBezTo>
                    <a:pt x="2005" y="2177"/>
                    <a:pt x="2004" y="2174"/>
                    <a:pt x="2003" y="2171"/>
                  </a:cubicBezTo>
                  <a:cubicBezTo>
                    <a:pt x="2002" y="2168"/>
                    <a:pt x="2000" y="2164"/>
                    <a:pt x="1999" y="2161"/>
                  </a:cubicBezTo>
                  <a:cubicBezTo>
                    <a:pt x="1997" y="2157"/>
                    <a:pt x="1996" y="2154"/>
                    <a:pt x="1994" y="2150"/>
                  </a:cubicBezTo>
                  <a:cubicBezTo>
                    <a:pt x="1992" y="2147"/>
                    <a:pt x="1991" y="2143"/>
                    <a:pt x="1989" y="2139"/>
                  </a:cubicBezTo>
                  <a:cubicBezTo>
                    <a:pt x="1988" y="2137"/>
                    <a:pt x="1987" y="2135"/>
                    <a:pt x="1986" y="2134"/>
                  </a:cubicBezTo>
                  <a:cubicBezTo>
                    <a:pt x="1986" y="2133"/>
                    <a:pt x="1985" y="2132"/>
                    <a:pt x="1985" y="2131"/>
                  </a:cubicBezTo>
                  <a:cubicBezTo>
                    <a:pt x="1985" y="2130"/>
                    <a:pt x="1984" y="2130"/>
                    <a:pt x="1984" y="2130"/>
                  </a:cubicBezTo>
                  <a:cubicBezTo>
                    <a:pt x="1985" y="2130"/>
                    <a:pt x="1987" y="2131"/>
                    <a:pt x="1988" y="2132"/>
                  </a:cubicBezTo>
                  <a:cubicBezTo>
                    <a:pt x="1990" y="2133"/>
                    <a:pt x="1993" y="2135"/>
                    <a:pt x="1995" y="2137"/>
                  </a:cubicBezTo>
                  <a:cubicBezTo>
                    <a:pt x="1998" y="2139"/>
                    <a:pt x="2001" y="2141"/>
                    <a:pt x="2004" y="2143"/>
                  </a:cubicBezTo>
                  <a:cubicBezTo>
                    <a:pt x="2007" y="2145"/>
                    <a:pt x="2010" y="2147"/>
                    <a:pt x="2014" y="2149"/>
                  </a:cubicBezTo>
                  <a:cubicBezTo>
                    <a:pt x="2017" y="2152"/>
                    <a:pt x="2020" y="2154"/>
                    <a:pt x="2024" y="2157"/>
                  </a:cubicBezTo>
                  <a:cubicBezTo>
                    <a:pt x="2027" y="2159"/>
                    <a:pt x="2030" y="2162"/>
                    <a:pt x="2034" y="2164"/>
                  </a:cubicBezTo>
                  <a:cubicBezTo>
                    <a:pt x="2036" y="2167"/>
                    <a:pt x="2036" y="2167"/>
                    <a:pt x="2036" y="2167"/>
                  </a:cubicBezTo>
                  <a:cubicBezTo>
                    <a:pt x="2037" y="2167"/>
                    <a:pt x="2038" y="2168"/>
                    <a:pt x="2038" y="2169"/>
                  </a:cubicBezTo>
                  <a:cubicBezTo>
                    <a:pt x="2040" y="2170"/>
                    <a:pt x="2041" y="2172"/>
                    <a:pt x="2043" y="2173"/>
                  </a:cubicBezTo>
                  <a:cubicBezTo>
                    <a:pt x="2046" y="2176"/>
                    <a:pt x="2049" y="2179"/>
                    <a:pt x="2051" y="2182"/>
                  </a:cubicBezTo>
                  <a:cubicBezTo>
                    <a:pt x="2054" y="2185"/>
                    <a:pt x="2056" y="2188"/>
                    <a:pt x="2058" y="2191"/>
                  </a:cubicBezTo>
                  <a:cubicBezTo>
                    <a:pt x="2060" y="2194"/>
                    <a:pt x="2062" y="2197"/>
                    <a:pt x="2064" y="2200"/>
                  </a:cubicBezTo>
                  <a:cubicBezTo>
                    <a:pt x="2064" y="2201"/>
                    <a:pt x="2065" y="2202"/>
                    <a:pt x="2066" y="2204"/>
                  </a:cubicBezTo>
                  <a:cubicBezTo>
                    <a:pt x="2067" y="2205"/>
                    <a:pt x="2067" y="2206"/>
                    <a:pt x="2068" y="2207"/>
                  </a:cubicBezTo>
                  <a:cubicBezTo>
                    <a:pt x="2068" y="2209"/>
                    <a:pt x="2069" y="2210"/>
                    <a:pt x="2069" y="2211"/>
                  </a:cubicBezTo>
                  <a:cubicBezTo>
                    <a:pt x="2070" y="2212"/>
                    <a:pt x="2070" y="2213"/>
                    <a:pt x="2071" y="2214"/>
                  </a:cubicBezTo>
                  <a:cubicBezTo>
                    <a:pt x="2071" y="2215"/>
                    <a:pt x="2072" y="2217"/>
                    <a:pt x="2072" y="2218"/>
                  </a:cubicBezTo>
                  <a:cubicBezTo>
                    <a:pt x="2073" y="2219"/>
                    <a:pt x="2073" y="2219"/>
                    <a:pt x="2073" y="2219"/>
                  </a:cubicBezTo>
                  <a:cubicBezTo>
                    <a:pt x="2073" y="2219"/>
                    <a:pt x="2073" y="2219"/>
                    <a:pt x="2073" y="2218"/>
                  </a:cubicBezTo>
                  <a:cubicBezTo>
                    <a:pt x="2072" y="2217"/>
                    <a:pt x="2072" y="2215"/>
                    <a:pt x="2072" y="2213"/>
                  </a:cubicBezTo>
                  <a:cubicBezTo>
                    <a:pt x="2072" y="2212"/>
                    <a:pt x="2072" y="2211"/>
                    <a:pt x="2072" y="2210"/>
                  </a:cubicBezTo>
                  <a:cubicBezTo>
                    <a:pt x="2071" y="2209"/>
                    <a:pt x="2071" y="2208"/>
                    <a:pt x="2071" y="2206"/>
                  </a:cubicBezTo>
                  <a:cubicBezTo>
                    <a:pt x="2070" y="2205"/>
                    <a:pt x="2070" y="2204"/>
                    <a:pt x="2069" y="2202"/>
                  </a:cubicBezTo>
                  <a:cubicBezTo>
                    <a:pt x="2069" y="2201"/>
                    <a:pt x="2068" y="2199"/>
                    <a:pt x="2068" y="2198"/>
                  </a:cubicBezTo>
                  <a:cubicBezTo>
                    <a:pt x="2067" y="2196"/>
                    <a:pt x="2067" y="2194"/>
                    <a:pt x="2066" y="2193"/>
                  </a:cubicBezTo>
                  <a:cubicBezTo>
                    <a:pt x="2065" y="2191"/>
                    <a:pt x="2064" y="2190"/>
                    <a:pt x="2063" y="2188"/>
                  </a:cubicBezTo>
                  <a:cubicBezTo>
                    <a:pt x="2061" y="2184"/>
                    <a:pt x="2059" y="2181"/>
                    <a:pt x="2057" y="2178"/>
                  </a:cubicBezTo>
                  <a:cubicBezTo>
                    <a:pt x="2056" y="2177"/>
                    <a:pt x="2055" y="2176"/>
                    <a:pt x="2055" y="2175"/>
                  </a:cubicBezTo>
                  <a:cubicBezTo>
                    <a:pt x="2054" y="2174"/>
                    <a:pt x="2053" y="2173"/>
                    <a:pt x="2053" y="2173"/>
                  </a:cubicBezTo>
                  <a:cubicBezTo>
                    <a:pt x="2051" y="2171"/>
                    <a:pt x="2050" y="2169"/>
                    <a:pt x="2048" y="2168"/>
                  </a:cubicBezTo>
                  <a:cubicBezTo>
                    <a:pt x="2047" y="2166"/>
                    <a:pt x="2045" y="2165"/>
                    <a:pt x="2044" y="2163"/>
                  </a:cubicBezTo>
                  <a:cubicBezTo>
                    <a:pt x="2043" y="2162"/>
                    <a:pt x="2042" y="2161"/>
                    <a:pt x="2041" y="2161"/>
                  </a:cubicBezTo>
                  <a:cubicBezTo>
                    <a:pt x="2039" y="2158"/>
                    <a:pt x="2039" y="2158"/>
                    <a:pt x="2039" y="2158"/>
                  </a:cubicBezTo>
                  <a:cubicBezTo>
                    <a:pt x="2035" y="2156"/>
                    <a:pt x="2032" y="2153"/>
                    <a:pt x="2028" y="2150"/>
                  </a:cubicBezTo>
                  <a:cubicBezTo>
                    <a:pt x="2026" y="2149"/>
                    <a:pt x="2025" y="2148"/>
                    <a:pt x="2023" y="2147"/>
                  </a:cubicBezTo>
                  <a:cubicBezTo>
                    <a:pt x="2021" y="2146"/>
                    <a:pt x="2019" y="2144"/>
                    <a:pt x="2018" y="2143"/>
                  </a:cubicBezTo>
                  <a:cubicBezTo>
                    <a:pt x="2014" y="2141"/>
                    <a:pt x="2010" y="2139"/>
                    <a:pt x="2007" y="2138"/>
                  </a:cubicBezTo>
                  <a:cubicBezTo>
                    <a:pt x="2004" y="2136"/>
                    <a:pt x="2001" y="2134"/>
                    <a:pt x="1998" y="2133"/>
                  </a:cubicBezTo>
                  <a:cubicBezTo>
                    <a:pt x="1995" y="2132"/>
                    <a:pt x="1992" y="2130"/>
                    <a:pt x="1989" y="2129"/>
                  </a:cubicBezTo>
                  <a:cubicBezTo>
                    <a:pt x="1987" y="2128"/>
                    <a:pt x="1985" y="2127"/>
                    <a:pt x="1983" y="2127"/>
                  </a:cubicBezTo>
                  <a:cubicBezTo>
                    <a:pt x="1983" y="2127"/>
                    <a:pt x="1983" y="2127"/>
                    <a:pt x="1983" y="2127"/>
                  </a:cubicBezTo>
                  <a:cubicBezTo>
                    <a:pt x="1982" y="2125"/>
                    <a:pt x="1981" y="2124"/>
                    <a:pt x="1980" y="2122"/>
                  </a:cubicBezTo>
                  <a:cubicBezTo>
                    <a:pt x="1979" y="2120"/>
                    <a:pt x="1978" y="2118"/>
                    <a:pt x="1977" y="2116"/>
                  </a:cubicBezTo>
                  <a:cubicBezTo>
                    <a:pt x="1976" y="2114"/>
                    <a:pt x="1975" y="2112"/>
                    <a:pt x="1974" y="2110"/>
                  </a:cubicBezTo>
                  <a:cubicBezTo>
                    <a:pt x="1973" y="2108"/>
                    <a:pt x="1971" y="2106"/>
                    <a:pt x="1970" y="2104"/>
                  </a:cubicBezTo>
                  <a:cubicBezTo>
                    <a:pt x="1970" y="2103"/>
                    <a:pt x="1969" y="2102"/>
                    <a:pt x="1968" y="2101"/>
                  </a:cubicBezTo>
                  <a:cubicBezTo>
                    <a:pt x="1968" y="2101"/>
                    <a:pt x="1967" y="2100"/>
                    <a:pt x="1967" y="2099"/>
                  </a:cubicBezTo>
                  <a:cubicBezTo>
                    <a:pt x="1965" y="2097"/>
                    <a:pt x="1964" y="2095"/>
                    <a:pt x="1963" y="2093"/>
                  </a:cubicBezTo>
                  <a:cubicBezTo>
                    <a:pt x="1961" y="2091"/>
                    <a:pt x="1960" y="2089"/>
                    <a:pt x="1959" y="2087"/>
                  </a:cubicBezTo>
                  <a:cubicBezTo>
                    <a:pt x="1957" y="2085"/>
                    <a:pt x="1956" y="2083"/>
                    <a:pt x="1955" y="2081"/>
                  </a:cubicBezTo>
                  <a:cubicBezTo>
                    <a:pt x="1952" y="2078"/>
                    <a:pt x="1949" y="2074"/>
                    <a:pt x="1946" y="2071"/>
                  </a:cubicBezTo>
                  <a:cubicBezTo>
                    <a:pt x="1944" y="2069"/>
                    <a:pt x="1943" y="2067"/>
                    <a:pt x="1941" y="2065"/>
                  </a:cubicBezTo>
                  <a:cubicBezTo>
                    <a:pt x="1940" y="2064"/>
                    <a:pt x="1938" y="2062"/>
                    <a:pt x="1937" y="2060"/>
                  </a:cubicBezTo>
                  <a:cubicBezTo>
                    <a:pt x="1936" y="2059"/>
                    <a:pt x="1935" y="2059"/>
                    <a:pt x="1934" y="2058"/>
                  </a:cubicBezTo>
                  <a:cubicBezTo>
                    <a:pt x="1934" y="2058"/>
                    <a:pt x="1934" y="2058"/>
                    <a:pt x="1934" y="2058"/>
                  </a:cubicBezTo>
                  <a:cubicBezTo>
                    <a:pt x="1934" y="2057"/>
                    <a:pt x="1934" y="2057"/>
                    <a:pt x="1934" y="2057"/>
                  </a:cubicBezTo>
                  <a:cubicBezTo>
                    <a:pt x="1934" y="2057"/>
                    <a:pt x="1934" y="2057"/>
                    <a:pt x="1934" y="2057"/>
                  </a:cubicBezTo>
                  <a:cubicBezTo>
                    <a:pt x="1934" y="2057"/>
                    <a:pt x="1934" y="2057"/>
                    <a:pt x="1934" y="2057"/>
                  </a:cubicBezTo>
                  <a:cubicBezTo>
                    <a:pt x="1933" y="2057"/>
                    <a:pt x="1933" y="2057"/>
                    <a:pt x="1933" y="2057"/>
                  </a:cubicBezTo>
                  <a:cubicBezTo>
                    <a:pt x="1932" y="2055"/>
                    <a:pt x="1932" y="2055"/>
                    <a:pt x="1932" y="2055"/>
                  </a:cubicBezTo>
                  <a:cubicBezTo>
                    <a:pt x="1931" y="2055"/>
                    <a:pt x="1930" y="2054"/>
                    <a:pt x="1930" y="2053"/>
                  </a:cubicBezTo>
                  <a:cubicBezTo>
                    <a:pt x="1930" y="2054"/>
                    <a:pt x="1931" y="2054"/>
                    <a:pt x="1932" y="2054"/>
                  </a:cubicBezTo>
                  <a:cubicBezTo>
                    <a:pt x="1933" y="2055"/>
                    <a:pt x="1935" y="2056"/>
                    <a:pt x="1936" y="2057"/>
                  </a:cubicBezTo>
                  <a:cubicBezTo>
                    <a:pt x="1942" y="2060"/>
                    <a:pt x="1949" y="2063"/>
                    <a:pt x="1955" y="2066"/>
                  </a:cubicBezTo>
                  <a:cubicBezTo>
                    <a:pt x="1956" y="2066"/>
                    <a:pt x="1956" y="2066"/>
                    <a:pt x="1956" y="2066"/>
                  </a:cubicBezTo>
                  <a:cubicBezTo>
                    <a:pt x="1958" y="2067"/>
                    <a:pt x="1958" y="2067"/>
                    <a:pt x="1958" y="2067"/>
                  </a:cubicBezTo>
                  <a:cubicBezTo>
                    <a:pt x="1960" y="2068"/>
                    <a:pt x="1960" y="2068"/>
                    <a:pt x="1960" y="2068"/>
                  </a:cubicBezTo>
                  <a:cubicBezTo>
                    <a:pt x="1962" y="2068"/>
                    <a:pt x="1963" y="2069"/>
                    <a:pt x="1965" y="2070"/>
                  </a:cubicBezTo>
                  <a:cubicBezTo>
                    <a:pt x="1968" y="2071"/>
                    <a:pt x="1971" y="2072"/>
                    <a:pt x="1975" y="2073"/>
                  </a:cubicBezTo>
                  <a:cubicBezTo>
                    <a:pt x="1981" y="2075"/>
                    <a:pt x="1988" y="2077"/>
                    <a:pt x="1994" y="2080"/>
                  </a:cubicBezTo>
                  <a:cubicBezTo>
                    <a:pt x="2000" y="2082"/>
                    <a:pt x="2005" y="2084"/>
                    <a:pt x="2011" y="2087"/>
                  </a:cubicBezTo>
                  <a:cubicBezTo>
                    <a:pt x="2016" y="2089"/>
                    <a:pt x="2021" y="2092"/>
                    <a:pt x="2025" y="2095"/>
                  </a:cubicBezTo>
                  <a:cubicBezTo>
                    <a:pt x="2029" y="2098"/>
                    <a:pt x="2033" y="2101"/>
                    <a:pt x="2036" y="2103"/>
                  </a:cubicBezTo>
                  <a:cubicBezTo>
                    <a:pt x="2039" y="2106"/>
                    <a:pt x="2041" y="2109"/>
                    <a:pt x="2043" y="2111"/>
                  </a:cubicBezTo>
                  <a:cubicBezTo>
                    <a:pt x="2044" y="2113"/>
                    <a:pt x="2045" y="2114"/>
                    <a:pt x="2045" y="2115"/>
                  </a:cubicBezTo>
                  <a:cubicBezTo>
                    <a:pt x="2046" y="2116"/>
                    <a:pt x="2046" y="2116"/>
                    <a:pt x="2047" y="2117"/>
                  </a:cubicBezTo>
                  <a:cubicBezTo>
                    <a:pt x="2048" y="2119"/>
                    <a:pt x="2048" y="2119"/>
                    <a:pt x="2048" y="2119"/>
                  </a:cubicBezTo>
                  <a:cubicBezTo>
                    <a:pt x="2048" y="2119"/>
                    <a:pt x="2048" y="2119"/>
                    <a:pt x="2047" y="2117"/>
                  </a:cubicBezTo>
                  <a:cubicBezTo>
                    <a:pt x="2047" y="2116"/>
                    <a:pt x="2047" y="2115"/>
                    <a:pt x="2046" y="2114"/>
                  </a:cubicBezTo>
                  <a:cubicBezTo>
                    <a:pt x="2046" y="2113"/>
                    <a:pt x="2045" y="2112"/>
                    <a:pt x="2044" y="2111"/>
                  </a:cubicBezTo>
                  <a:cubicBezTo>
                    <a:pt x="2043" y="2108"/>
                    <a:pt x="2041" y="2105"/>
                    <a:pt x="2038" y="2101"/>
                  </a:cubicBezTo>
                  <a:cubicBezTo>
                    <a:pt x="2035" y="2098"/>
                    <a:pt x="2032" y="2095"/>
                    <a:pt x="2027" y="2091"/>
                  </a:cubicBezTo>
                  <a:cubicBezTo>
                    <a:pt x="2023" y="2088"/>
                    <a:pt x="2019" y="2084"/>
                    <a:pt x="2013" y="2081"/>
                  </a:cubicBezTo>
                  <a:cubicBezTo>
                    <a:pt x="2008" y="2078"/>
                    <a:pt x="2002" y="2076"/>
                    <a:pt x="1996" y="2073"/>
                  </a:cubicBezTo>
                  <a:cubicBezTo>
                    <a:pt x="1993" y="2072"/>
                    <a:pt x="1990" y="2071"/>
                    <a:pt x="1987" y="2069"/>
                  </a:cubicBezTo>
                  <a:cubicBezTo>
                    <a:pt x="1984" y="2068"/>
                    <a:pt x="1980" y="2067"/>
                    <a:pt x="1977" y="2066"/>
                  </a:cubicBezTo>
                  <a:cubicBezTo>
                    <a:pt x="1974" y="2065"/>
                    <a:pt x="1971" y="2063"/>
                    <a:pt x="1968" y="2062"/>
                  </a:cubicBezTo>
                  <a:cubicBezTo>
                    <a:pt x="1966" y="2062"/>
                    <a:pt x="1964" y="2061"/>
                    <a:pt x="1963" y="2060"/>
                  </a:cubicBezTo>
                  <a:cubicBezTo>
                    <a:pt x="1960" y="2059"/>
                    <a:pt x="1960" y="2059"/>
                    <a:pt x="1960" y="2059"/>
                  </a:cubicBezTo>
                  <a:cubicBezTo>
                    <a:pt x="1960" y="2059"/>
                    <a:pt x="1960" y="2059"/>
                    <a:pt x="1959" y="2059"/>
                  </a:cubicBezTo>
                  <a:cubicBezTo>
                    <a:pt x="1958" y="2058"/>
                    <a:pt x="1958" y="2058"/>
                    <a:pt x="1958" y="2058"/>
                  </a:cubicBezTo>
                  <a:cubicBezTo>
                    <a:pt x="1953" y="2056"/>
                    <a:pt x="1953" y="2056"/>
                    <a:pt x="1953" y="2056"/>
                  </a:cubicBezTo>
                  <a:cubicBezTo>
                    <a:pt x="1952" y="2056"/>
                    <a:pt x="1950" y="2055"/>
                    <a:pt x="1949" y="2054"/>
                  </a:cubicBezTo>
                  <a:cubicBezTo>
                    <a:pt x="1947" y="2054"/>
                    <a:pt x="1946" y="2053"/>
                    <a:pt x="1944" y="2052"/>
                  </a:cubicBezTo>
                  <a:cubicBezTo>
                    <a:pt x="1943" y="2051"/>
                    <a:pt x="1941" y="2051"/>
                    <a:pt x="1940" y="2050"/>
                  </a:cubicBezTo>
                  <a:cubicBezTo>
                    <a:pt x="1936" y="2048"/>
                    <a:pt x="1933" y="2047"/>
                    <a:pt x="1930" y="2045"/>
                  </a:cubicBezTo>
                  <a:cubicBezTo>
                    <a:pt x="1934" y="2046"/>
                    <a:pt x="1938" y="2047"/>
                    <a:pt x="1942" y="2048"/>
                  </a:cubicBezTo>
                  <a:cubicBezTo>
                    <a:pt x="1945" y="2049"/>
                    <a:pt x="1947" y="2049"/>
                    <a:pt x="1950" y="2050"/>
                  </a:cubicBezTo>
                  <a:cubicBezTo>
                    <a:pt x="1951" y="2050"/>
                    <a:pt x="1953" y="2050"/>
                    <a:pt x="1954" y="2050"/>
                  </a:cubicBezTo>
                  <a:cubicBezTo>
                    <a:pt x="1955" y="2050"/>
                    <a:pt x="1957" y="2050"/>
                    <a:pt x="1958" y="2050"/>
                  </a:cubicBezTo>
                  <a:cubicBezTo>
                    <a:pt x="1964" y="2051"/>
                    <a:pt x="1969" y="2051"/>
                    <a:pt x="1974" y="2051"/>
                  </a:cubicBezTo>
                  <a:cubicBezTo>
                    <a:pt x="1977" y="2051"/>
                    <a:pt x="1980" y="2051"/>
                    <a:pt x="1982" y="2051"/>
                  </a:cubicBezTo>
                  <a:cubicBezTo>
                    <a:pt x="1985" y="2052"/>
                    <a:pt x="1988" y="2052"/>
                    <a:pt x="1990" y="2052"/>
                  </a:cubicBezTo>
                  <a:cubicBezTo>
                    <a:pt x="1993" y="2052"/>
                    <a:pt x="1996" y="2052"/>
                    <a:pt x="1998" y="2052"/>
                  </a:cubicBezTo>
                  <a:cubicBezTo>
                    <a:pt x="2001" y="2053"/>
                    <a:pt x="2003" y="2053"/>
                    <a:pt x="2006" y="2053"/>
                  </a:cubicBezTo>
                  <a:cubicBezTo>
                    <a:pt x="2011" y="2054"/>
                    <a:pt x="2015" y="2055"/>
                    <a:pt x="2020" y="2056"/>
                  </a:cubicBezTo>
                  <a:cubicBezTo>
                    <a:pt x="2022" y="2056"/>
                    <a:pt x="2024" y="2057"/>
                    <a:pt x="2026" y="2058"/>
                  </a:cubicBezTo>
                  <a:cubicBezTo>
                    <a:pt x="2027" y="2058"/>
                    <a:pt x="2027" y="2058"/>
                    <a:pt x="2028" y="2058"/>
                  </a:cubicBezTo>
                  <a:cubicBezTo>
                    <a:pt x="2028" y="2058"/>
                    <a:pt x="2028" y="2059"/>
                    <a:pt x="2029" y="2059"/>
                  </a:cubicBezTo>
                  <a:cubicBezTo>
                    <a:pt x="2029" y="2059"/>
                    <a:pt x="2030" y="2059"/>
                    <a:pt x="2030" y="2059"/>
                  </a:cubicBezTo>
                  <a:cubicBezTo>
                    <a:pt x="2031" y="2060"/>
                    <a:pt x="2031" y="2060"/>
                    <a:pt x="2032" y="2060"/>
                  </a:cubicBezTo>
                  <a:cubicBezTo>
                    <a:pt x="2035" y="2062"/>
                    <a:pt x="2038" y="2064"/>
                    <a:pt x="2041" y="2066"/>
                  </a:cubicBezTo>
                  <a:cubicBezTo>
                    <a:pt x="2043" y="2068"/>
                    <a:pt x="2045" y="2070"/>
                    <a:pt x="2047" y="2071"/>
                  </a:cubicBezTo>
                  <a:cubicBezTo>
                    <a:pt x="2049" y="2073"/>
                    <a:pt x="2050" y="2075"/>
                    <a:pt x="2051" y="2076"/>
                  </a:cubicBezTo>
                  <a:cubicBezTo>
                    <a:pt x="2051" y="2077"/>
                    <a:pt x="2052" y="2077"/>
                    <a:pt x="2052" y="2077"/>
                  </a:cubicBezTo>
                  <a:cubicBezTo>
                    <a:pt x="2052" y="2077"/>
                    <a:pt x="2051" y="2077"/>
                    <a:pt x="2051" y="2075"/>
                  </a:cubicBezTo>
                  <a:cubicBezTo>
                    <a:pt x="2050" y="2074"/>
                    <a:pt x="2050" y="2072"/>
                    <a:pt x="2048" y="2070"/>
                  </a:cubicBezTo>
                  <a:cubicBezTo>
                    <a:pt x="2047" y="2068"/>
                    <a:pt x="2045" y="2066"/>
                    <a:pt x="2043" y="2064"/>
                  </a:cubicBezTo>
                  <a:cubicBezTo>
                    <a:pt x="2040" y="2061"/>
                    <a:pt x="2037" y="2059"/>
                    <a:pt x="2034" y="2056"/>
                  </a:cubicBezTo>
                  <a:cubicBezTo>
                    <a:pt x="2033" y="2056"/>
                    <a:pt x="2033" y="2056"/>
                    <a:pt x="2033" y="2055"/>
                  </a:cubicBezTo>
                  <a:cubicBezTo>
                    <a:pt x="2032" y="2055"/>
                    <a:pt x="2032" y="2055"/>
                    <a:pt x="2031" y="2054"/>
                  </a:cubicBezTo>
                  <a:cubicBezTo>
                    <a:pt x="2031" y="2054"/>
                    <a:pt x="2030" y="2054"/>
                    <a:pt x="2030" y="2054"/>
                  </a:cubicBezTo>
                  <a:cubicBezTo>
                    <a:pt x="2029" y="2053"/>
                    <a:pt x="2029" y="2053"/>
                    <a:pt x="2028" y="2053"/>
                  </a:cubicBezTo>
                  <a:cubicBezTo>
                    <a:pt x="2027" y="2052"/>
                    <a:pt x="2027" y="2052"/>
                    <a:pt x="2027" y="2052"/>
                  </a:cubicBezTo>
                  <a:cubicBezTo>
                    <a:pt x="2027" y="2052"/>
                    <a:pt x="2027" y="2052"/>
                    <a:pt x="2027" y="2052"/>
                  </a:cubicBezTo>
                  <a:cubicBezTo>
                    <a:pt x="2027" y="2052"/>
                    <a:pt x="2027" y="2052"/>
                    <a:pt x="2027" y="2052"/>
                  </a:cubicBezTo>
                  <a:cubicBezTo>
                    <a:pt x="2026" y="2052"/>
                    <a:pt x="2025" y="2052"/>
                    <a:pt x="2025" y="2051"/>
                  </a:cubicBezTo>
                  <a:cubicBezTo>
                    <a:pt x="2024" y="2051"/>
                    <a:pt x="2023" y="2050"/>
                    <a:pt x="2022" y="2050"/>
                  </a:cubicBezTo>
                  <a:cubicBezTo>
                    <a:pt x="2017" y="2048"/>
                    <a:pt x="2012" y="2047"/>
                    <a:pt x="2007" y="2046"/>
                  </a:cubicBezTo>
                  <a:cubicBezTo>
                    <a:pt x="2004" y="2046"/>
                    <a:pt x="2002" y="2045"/>
                    <a:pt x="1999" y="2045"/>
                  </a:cubicBezTo>
                  <a:cubicBezTo>
                    <a:pt x="1996" y="2045"/>
                    <a:pt x="1994" y="2044"/>
                    <a:pt x="1991" y="2044"/>
                  </a:cubicBezTo>
                  <a:cubicBezTo>
                    <a:pt x="1988" y="2044"/>
                    <a:pt x="1986" y="2044"/>
                    <a:pt x="1983" y="2043"/>
                  </a:cubicBezTo>
                  <a:cubicBezTo>
                    <a:pt x="1980" y="2043"/>
                    <a:pt x="1977" y="2043"/>
                    <a:pt x="1975" y="2043"/>
                  </a:cubicBezTo>
                  <a:cubicBezTo>
                    <a:pt x="1969" y="2043"/>
                    <a:pt x="1964" y="2043"/>
                    <a:pt x="1958" y="2043"/>
                  </a:cubicBezTo>
                  <a:cubicBezTo>
                    <a:pt x="1953" y="2043"/>
                    <a:pt x="1948" y="2042"/>
                    <a:pt x="1943" y="2041"/>
                  </a:cubicBezTo>
                  <a:cubicBezTo>
                    <a:pt x="1938" y="2041"/>
                    <a:pt x="1933" y="2040"/>
                    <a:pt x="1929" y="2039"/>
                  </a:cubicBezTo>
                  <a:cubicBezTo>
                    <a:pt x="1925" y="2037"/>
                    <a:pt x="1920" y="2036"/>
                    <a:pt x="1917" y="2035"/>
                  </a:cubicBezTo>
                  <a:cubicBezTo>
                    <a:pt x="1915" y="2034"/>
                    <a:pt x="1913" y="2034"/>
                    <a:pt x="1911" y="2033"/>
                  </a:cubicBezTo>
                  <a:cubicBezTo>
                    <a:pt x="1910" y="2032"/>
                    <a:pt x="1909" y="2032"/>
                    <a:pt x="1909" y="2031"/>
                  </a:cubicBezTo>
                  <a:cubicBezTo>
                    <a:pt x="1907" y="2030"/>
                    <a:pt x="1906" y="2029"/>
                    <a:pt x="1904" y="2028"/>
                  </a:cubicBezTo>
                  <a:cubicBezTo>
                    <a:pt x="1903" y="2027"/>
                    <a:pt x="1901" y="2026"/>
                    <a:pt x="1900" y="2024"/>
                  </a:cubicBezTo>
                  <a:cubicBezTo>
                    <a:pt x="1899" y="2024"/>
                    <a:pt x="1898" y="2023"/>
                    <a:pt x="1897" y="2022"/>
                  </a:cubicBezTo>
                  <a:cubicBezTo>
                    <a:pt x="1896" y="2022"/>
                    <a:pt x="1895" y="2021"/>
                    <a:pt x="1894" y="2021"/>
                  </a:cubicBezTo>
                  <a:cubicBezTo>
                    <a:pt x="1892" y="2019"/>
                    <a:pt x="1891" y="2018"/>
                    <a:pt x="1889" y="2017"/>
                  </a:cubicBezTo>
                  <a:cubicBezTo>
                    <a:pt x="1887" y="2016"/>
                    <a:pt x="1885" y="2014"/>
                    <a:pt x="1883" y="2013"/>
                  </a:cubicBezTo>
                  <a:cubicBezTo>
                    <a:pt x="1882" y="2013"/>
                    <a:pt x="1881" y="2012"/>
                    <a:pt x="1880" y="2012"/>
                  </a:cubicBezTo>
                  <a:cubicBezTo>
                    <a:pt x="1880" y="2011"/>
                    <a:pt x="1879" y="2010"/>
                    <a:pt x="1878" y="2010"/>
                  </a:cubicBezTo>
                  <a:cubicBezTo>
                    <a:pt x="1877" y="2009"/>
                    <a:pt x="1876" y="2009"/>
                    <a:pt x="1875" y="2008"/>
                  </a:cubicBezTo>
                  <a:cubicBezTo>
                    <a:pt x="1876" y="2008"/>
                    <a:pt x="1878" y="2008"/>
                    <a:pt x="1879" y="2008"/>
                  </a:cubicBezTo>
                  <a:cubicBezTo>
                    <a:pt x="1937" y="2011"/>
                    <a:pt x="2010" y="2008"/>
                    <a:pt x="2045" y="2022"/>
                  </a:cubicBezTo>
                  <a:cubicBezTo>
                    <a:pt x="2061" y="2029"/>
                    <a:pt x="2077" y="2037"/>
                    <a:pt x="2091" y="2046"/>
                  </a:cubicBezTo>
                  <a:cubicBezTo>
                    <a:pt x="2091" y="2046"/>
                    <a:pt x="2091" y="2046"/>
                    <a:pt x="2092" y="2047"/>
                  </a:cubicBezTo>
                  <a:cubicBezTo>
                    <a:pt x="2092" y="2048"/>
                    <a:pt x="2092" y="2048"/>
                    <a:pt x="2093" y="2049"/>
                  </a:cubicBezTo>
                  <a:cubicBezTo>
                    <a:pt x="2093" y="2050"/>
                    <a:pt x="2094" y="2051"/>
                    <a:pt x="2094" y="2052"/>
                  </a:cubicBezTo>
                  <a:cubicBezTo>
                    <a:pt x="2095" y="2053"/>
                    <a:pt x="2095" y="2054"/>
                    <a:pt x="2096" y="2055"/>
                  </a:cubicBezTo>
                  <a:cubicBezTo>
                    <a:pt x="2098" y="2059"/>
                    <a:pt x="2100" y="2063"/>
                    <a:pt x="2101" y="2069"/>
                  </a:cubicBezTo>
                  <a:cubicBezTo>
                    <a:pt x="2103" y="2074"/>
                    <a:pt x="2104" y="2079"/>
                    <a:pt x="2105" y="2086"/>
                  </a:cubicBezTo>
                  <a:cubicBezTo>
                    <a:pt x="2107" y="2092"/>
                    <a:pt x="2108" y="2098"/>
                    <a:pt x="2108" y="2105"/>
                  </a:cubicBezTo>
                  <a:cubicBezTo>
                    <a:pt x="2109" y="2108"/>
                    <a:pt x="2109" y="2112"/>
                    <a:pt x="2110" y="2115"/>
                  </a:cubicBezTo>
                  <a:cubicBezTo>
                    <a:pt x="2110" y="2119"/>
                    <a:pt x="2111" y="2123"/>
                    <a:pt x="2111" y="2126"/>
                  </a:cubicBezTo>
                  <a:cubicBezTo>
                    <a:pt x="2112" y="2133"/>
                    <a:pt x="2113" y="2141"/>
                    <a:pt x="2115" y="2148"/>
                  </a:cubicBezTo>
                  <a:cubicBezTo>
                    <a:pt x="2116" y="2155"/>
                    <a:pt x="2118" y="2163"/>
                    <a:pt x="2121" y="2170"/>
                  </a:cubicBezTo>
                  <a:cubicBezTo>
                    <a:pt x="2122" y="2173"/>
                    <a:pt x="2124" y="2177"/>
                    <a:pt x="2125" y="2180"/>
                  </a:cubicBezTo>
                  <a:cubicBezTo>
                    <a:pt x="2126" y="2182"/>
                    <a:pt x="2127" y="2183"/>
                    <a:pt x="2128" y="2185"/>
                  </a:cubicBezTo>
                  <a:cubicBezTo>
                    <a:pt x="2129" y="2186"/>
                    <a:pt x="2130" y="2188"/>
                    <a:pt x="2131" y="2189"/>
                  </a:cubicBezTo>
                  <a:cubicBezTo>
                    <a:pt x="2135" y="2195"/>
                    <a:pt x="2140" y="2201"/>
                    <a:pt x="2145" y="2205"/>
                  </a:cubicBezTo>
                  <a:cubicBezTo>
                    <a:pt x="2145" y="2205"/>
                    <a:pt x="2146" y="2206"/>
                    <a:pt x="2147" y="2206"/>
                  </a:cubicBezTo>
                  <a:cubicBezTo>
                    <a:pt x="2147" y="2207"/>
                    <a:pt x="2148" y="2207"/>
                    <a:pt x="2149" y="2208"/>
                  </a:cubicBezTo>
                  <a:cubicBezTo>
                    <a:pt x="2149" y="2208"/>
                    <a:pt x="2150" y="2209"/>
                    <a:pt x="2151" y="2209"/>
                  </a:cubicBezTo>
                  <a:cubicBezTo>
                    <a:pt x="2151" y="2210"/>
                    <a:pt x="2152" y="2210"/>
                    <a:pt x="2153" y="2211"/>
                  </a:cubicBezTo>
                  <a:cubicBezTo>
                    <a:pt x="2155" y="2212"/>
                    <a:pt x="2158" y="2214"/>
                    <a:pt x="2160" y="2215"/>
                  </a:cubicBezTo>
                  <a:cubicBezTo>
                    <a:pt x="2166" y="2217"/>
                    <a:pt x="2170" y="2219"/>
                    <a:pt x="2175" y="2220"/>
                  </a:cubicBezTo>
                  <a:cubicBezTo>
                    <a:pt x="2179" y="2221"/>
                    <a:pt x="2183" y="2222"/>
                    <a:pt x="2186" y="2223"/>
                  </a:cubicBezTo>
                  <a:cubicBezTo>
                    <a:pt x="2189" y="2223"/>
                    <a:pt x="2192" y="2224"/>
                    <a:pt x="2194" y="2224"/>
                  </a:cubicBezTo>
                  <a:cubicBezTo>
                    <a:pt x="2195" y="2224"/>
                    <a:pt x="2196" y="2224"/>
                    <a:pt x="2196" y="2224"/>
                  </a:cubicBezTo>
                  <a:cubicBezTo>
                    <a:pt x="2196" y="2224"/>
                    <a:pt x="2195" y="2224"/>
                    <a:pt x="2194" y="2223"/>
                  </a:cubicBezTo>
                  <a:cubicBezTo>
                    <a:pt x="2192" y="2223"/>
                    <a:pt x="2190" y="2222"/>
                    <a:pt x="2187" y="2221"/>
                  </a:cubicBezTo>
                  <a:cubicBezTo>
                    <a:pt x="2184" y="2220"/>
                    <a:pt x="2180" y="2219"/>
                    <a:pt x="2176" y="2217"/>
                  </a:cubicBezTo>
                  <a:cubicBezTo>
                    <a:pt x="2172" y="2215"/>
                    <a:pt x="2167" y="2213"/>
                    <a:pt x="2163" y="2211"/>
                  </a:cubicBezTo>
                  <a:cubicBezTo>
                    <a:pt x="2160" y="2209"/>
                    <a:pt x="2158" y="2208"/>
                    <a:pt x="2156" y="2206"/>
                  </a:cubicBezTo>
                  <a:cubicBezTo>
                    <a:pt x="2155" y="2206"/>
                    <a:pt x="2154" y="2205"/>
                    <a:pt x="2154" y="2205"/>
                  </a:cubicBezTo>
                  <a:cubicBezTo>
                    <a:pt x="2153" y="2204"/>
                    <a:pt x="2153" y="2204"/>
                    <a:pt x="2152" y="2203"/>
                  </a:cubicBezTo>
                  <a:cubicBezTo>
                    <a:pt x="2152" y="2203"/>
                    <a:pt x="2151" y="2202"/>
                    <a:pt x="2150" y="2202"/>
                  </a:cubicBezTo>
                  <a:cubicBezTo>
                    <a:pt x="2150" y="2202"/>
                    <a:pt x="2149" y="2201"/>
                    <a:pt x="2149" y="2200"/>
                  </a:cubicBezTo>
                  <a:cubicBezTo>
                    <a:pt x="2144" y="2196"/>
                    <a:pt x="2140" y="2191"/>
                    <a:pt x="2137" y="2186"/>
                  </a:cubicBezTo>
                  <a:cubicBezTo>
                    <a:pt x="2136" y="2184"/>
                    <a:pt x="2135" y="2183"/>
                    <a:pt x="2134" y="2181"/>
                  </a:cubicBezTo>
                  <a:cubicBezTo>
                    <a:pt x="2134" y="2180"/>
                    <a:pt x="2133" y="2178"/>
                    <a:pt x="2132" y="2177"/>
                  </a:cubicBezTo>
                  <a:cubicBezTo>
                    <a:pt x="2131" y="2174"/>
                    <a:pt x="2129" y="2170"/>
                    <a:pt x="2128" y="2167"/>
                  </a:cubicBezTo>
                  <a:cubicBezTo>
                    <a:pt x="2127" y="2163"/>
                    <a:pt x="2125" y="2159"/>
                    <a:pt x="2124" y="2155"/>
                  </a:cubicBezTo>
                  <a:cubicBezTo>
                    <a:pt x="2125" y="2156"/>
                    <a:pt x="2126" y="2157"/>
                    <a:pt x="2128" y="2159"/>
                  </a:cubicBezTo>
                  <a:cubicBezTo>
                    <a:pt x="2128" y="2160"/>
                    <a:pt x="2129" y="2160"/>
                    <a:pt x="2129" y="2161"/>
                  </a:cubicBezTo>
                  <a:cubicBezTo>
                    <a:pt x="2130" y="2162"/>
                    <a:pt x="2130" y="2162"/>
                    <a:pt x="2130" y="2162"/>
                  </a:cubicBezTo>
                  <a:cubicBezTo>
                    <a:pt x="2131" y="2163"/>
                    <a:pt x="2131" y="2163"/>
                    <a:pt x="2131" y="2163"/>
                  </a:cubicBezTo>
                  <a:cubicBezTo>
                    <a:pt x="2132" y="2164"/>
                    <a:pt x="2133" y="2165"/>
                    <a:pt x="2133" y="2165"/>
                  </a:cubicBezTo>
                  <a:cubicBezTo>
                    <a:pt x="2134" y="2166"/>
                    <a:pt x="2135" y="2167"/>
                    <a:pt x="2136" y="2167"/>
                  </a:cubicBezTo>
                  <a:cubicBezTo>
                    <a:pt x="2137" y="2169"/>
                    <a:pt x="2139" y="2170"/>
                    <a:pt x="2140" y="2171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3" y="2173"/>
                    <a:pt x="2143" y="2173"/>
                    <a:pt x="2143" y="2173"/>
                  </a:cubicBezTo>
                  <a:cubicBezTo>
                    <a:pt x="2145" y="2174"/>
                    <a:pt x="2145" y="2174"/>
                    <a:pt x="2145" y="2174"/>
                  </a:cubicBezTo>
                  <a:cubicBezTo>
                    <a:pt x="2149" y="2177"/>
                    <a:pt x="2152" y="2178"/>
                    <a:pt x="2156" y="2180"/>
                  </a:cubicBezTo>
                  <a:cubicBezTo>
                    <a:pt x="2159" y="2182"/>
                    <a:pt x="2163" y="2183"/>
                    <a:pt x="2166" y="2184"/>
                  </a:cubicBezTo>
                  <a:cubicBezTo>
                    <a:pt x="2170" y="2186"/>
                    <a:pt x="2173" y="2187"/>
                    <a:pt x="2176" y="2188"/>
                  </a:cubicBezTo>
                  <a:cubicBezTo>
                    <a:pt x="2179" y="2189"/>
                    <a:pt x="2182" y="2191"/>
                    <a:pt x="2184" y="2192"/>
                  </a:cubicBezTo>
                  <a:cubicBezTo>
                    <a:pt x="2187" y="2193"/>
                    <a:pt x="2189" y="2194"/>
                    <a:pt x="2191" y="2195"/>
                  </a:cubicBezTo>
                  <a:cubicBezTo>
                    <a:pt x="2192" y="2196"/>
                    <a:pt x="2193" y="2196"/>
                    <a:pt x="2194" y="2197"/>
                  </a:cubicBezTo>
                  <a:cubicBezTo>
                    <a:pt x="2195" y="2197"/>
                    <a:pt x="2196" y="2198"/>
                    <a:pt x="2196" y="2198"/>
                  </a:cubicBezTo>
                  <a:cubicBezTo>
                    <a:pt x="2197" y="2199"/>
                    <a:pt x="2197" y="2199"/>
                    <a:pt x="2197" y="2199"/>
                  </a:cubicBezTo>
                  <a:cubicBezTo>
                    <a:pt x="2198" y="2199"/>
                    <a:pt x="2198" y="2200"/>
                    <a:pt x="2198" y="2200"/>
                  </a:cubicBezTo>
                  <a:cubicBezTo>
                    <a:pt x="2199" y="2200"/>
                    <a:pt x="2199" y="2200"/>
                    <a:pt x="2199" y="2201"/>
                  </a:cubicBezTo>
                  <a:cubicBezTo>
                    <a:pt x="2200" y="2201"/>
                    <a:pt x="2201" y="2202"/>
                    <a:pt x="2201" y="2202"/>
                  </a:cubicBezTo>
                  <a:cubicBezTo>
                    <a:pt x="2201" y="2202"/>
                    <a:pt x="2200" y="2201"/>
                    <a:pt x="2200" y="2200"/>
                  </a:cubicBezTo>
                  <a:cubicBezTo>
                    <a:pt x="2199" y="2200"/>
                    <a:pt x="2199" y="2200"/>
                    <a:pt x="2199" y="2199"/>
                  </a:cubicBezTo>
                  <a:cubicBezTo>
                    <a:pt x="2199" y="2199"/>
                    <a:pt x="2198" y="2198"/>
                    <a:pt x="2198" y="2198"/>
                  </a:cubicBezTo>
                  <a:cubicBezTo>
                    <a:pt x="2198" y="2198"/>
                    <a:pt x="2198" y="2198"/>
                    <a:pt x="2197" y="2197"/>
                  </a:cubicBezTo>
                  <a:cubicBezTo>
                    <a:pt x="2197" y="2197"/>
                    <a:pt x="2196" y="2196"/>
                    <a:pt x="2195" y="2195"/>
                  </a:cubicBezTo>
                  <a:cubicBezTo>
                    <a:pt x="2195" y="2194"/>
                    <a:pt x="2194" y="2194"/>
                    <a:pt x="2193" y="2193"/>
                  </a:cubicBezTo>
                  <a:cubicBezTo>
                    <a:pt x="2191" y="2191"/>
                    <a:pt x="2189" y="2190"/>
                    <a:pt x="2187" y="2188"/>
                  </a:cubicBezTo>
                  <a:cubicBezTo>
                    <a:pt x="2185" y="2187"/>
                    <a:pt x="2184" y="2186"/>
                    <a:pt x="2183" y="2185"/>
                  </a:cubicBezTo>
                  <a:cubicBezTo>
                    <a:pt x="2181" y="2184"/>
                    <a:pt x="2180" y="2184"/>
                    <a:pt x="2178" y="2183"/>
                  </a:cubicBezTo>
                  <a:cubicBezTo>
                    <a:pt x="2175" y="2181"/>
                    <a:pt x="2172" y="2180"/>
                    <a:pt x="2169" y="2178"/>
                  </a:cubicBezTo>
                  <a:cubicBezTo>
                    <a:pt x="2167" y="2177"/>
                    <a:pt x="2166" y="2176"/>
                    <a:pt x="2164" y="2176"/>
                  </a:cubicBezTo>
                  <a:cubicBezTo>
                    <a:pt x="2163" y="2175"/>
                    <a:pt x="2161" y="2174"/>
                    <a:pt x="2159" y="2173"/>
                  </a:cubicBezTo>
                  <a:cubicBezTo>
                    <a:pt x="2156" y="2171"/>
                    <a:pt x="2153" y="2170"/>
                    <a:pt x="2150" y="2168"/>
                  </a:cubicBezTo>
                  <a:cubicBezTo>
                    <a:pt x="2147" y="2166"/>
                    <a:pt x="2147" y="2166"/>
                    <a:pt x="2147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5" y="2165"/>
                    <a:pt x="2145" y="2165"/>
                    <a:pt x="2145" y="2165"/>
                  </a:cubicBezTo>
                  <a:cubicBezTo>
                    <a:pt x="2143" y="2164"/>
                    <a:pt x="2142" y="2163"/>
                    <a:pt x="2141" y="2161"/>
                  </a:cubicBezTo>
                  <a:cubicBezTo>
                    <a:pt x="2138" y="2159"/>
                    <a:pt x="2135" y="2157"/>
                    <a:pt x="2133" y="2154"/>
                  </a:cubicBezTo>
                  <a:cubicBezTo>
                    <a:pt x="2130" y="2152"/>
                    <a:pt x="2128" y="2149"/>
                    <a:pt x="2126" y="2147"/>
                  </a:cubicBezTo>
                  <a:cubicBezTo>
                    <a:pt x="2126" y="2145"/>
                    <a:pt x="2125" y="2144"/>
                    <a:pt x="2124" y="2143"/>
                  </a:cubicBezTo>
                  <a:cubicBezTo>
                    <a:pt x="2123" y="2142"/>
                    <a:pt x="2123" y="2142"/>
                    <a:pt x="2123" y="2141"/>
                  </a:cubicBezTo>
                  <a:cubicBezTo>
                    <a:pt x="2122" y="2140"/>
                    <a:pt x="2122" y="2140"/>
                    <a:pt x="2121" y="2139"/>
                  </a:cubicBezTo>
                  <a:cubicBezTo>
                    <a:pt x="2121" y="2139"/>
                    <a:pt x="2121" y="2138"/>
                    <a:pt x="2121" y="2138"/>
                  </a:cubicBezTo>
                  <a:cubicBezTo>
                    <a:pt x="2120" y="2134"/>
                    <a:pt x="2119" y="2129"/>
                    <a:pt x="2119" y="2125"/>
                  </a:cubicBezTo>
                  <a:cubicBezTo>
                    <a:pt x="2118" y="2122"/>
                    <a:pt x="2118" y="2118"/>
                    <a:pt x="2117" y="2114"/>
                  </a:cubicBezTo>
                  <a:cubicBezTo>
                    <a:pt x="2117" y="2111"/>
                    <a:pt x="2116" y="2107"/>
                    <a:pt x="2115" y="2104"/>
                  </a:cubicBezTo>
                  <a:cubicBezTo>
                    <a:pt x="2114" y="2097"/>
                    <a:pt x="2113" y="2090"/>
                    <a:pt x="2111" y="2084"/>
                  </a:cubicBezTo>
                  <a:cubicBezTo>
                    <a:pt x="2110" y="2078"/>
                    <a:pt x="2108" y="2072"/>
                    <a:pt x="2105" y="2067"/>
                  </a:cubicBezTo>
                  <a:cubicBezTo>
                    <a:pt x="2103" y="2062"/>
                    <a:pt x="2101" y="2057"/>
                    <a:pt x="2098" y="2053"/>
                  </a:cubicBezTo>
                  <a:cubicBezTo>
                    <a:pt x="2098" y="2052"/>
                    <a:pt x="2097" y="2051"/>
                    <a:pt x="2097" y="2051"/>
                  </a:cubicBezTo>
                  <a:cubicBezTo>
                    <a:pt x="2096" y="2050"/>
                    <a:pt x="2096" y="2049"/>
                    <a:pt x="2095" y="2048"/>
                  </a:cubicBezTo>
                  <a:cubicBezTo>
                    <a:pt x="2136" y="2075"/>
                    <a:pt x="2164" y="2104"/>
                    <a:pt x="2164" y="2104"/>
                  </a:cubicBezTo>
                  <a:cubicBezTo>
                    <a:pt x="2164" y="2104"/>
                    <a:pt x="2145" y="2076"/>
                    <a:pt x="2114" y="2049"/>
                  </a:cubicBezTo>
                  <a:cubicBezTo>
                    <a:pt x="2116" y="2049"/>
                    <a:pt x="2118" y="2050"/>
                    <a:pt x="2120" y="2050"/>
                  </a:cubicBezTo>
                  <a:cubicBezTo>
                    <a:pt x="2122" y="2051"/>
                    <a:pt x="2124" y="2051"/>
                    <a:pt x="2126" y="2052"/>
                  </a:cubicBezTo>
                  <a:cubicBezTo>
                    <a:pt x="2128" y="2053"/>
                    <a:pt x="2130" y="2053"/>
                    <a:pt x="2132" y="2054"/>
                  </a:cubicBezTo>
                  <a:cubicBezTo>
                    <a:pt x="2133" y="2054"/>
                    <a:pt x="2134" y="2055"/>
                    <a:pt x="2135" y="2055"/>
                  </a:cubicBezTo>
                  <a:cubicBezTo>
                    <a:pt x="2136" y="2055"/>
                    <a:pt x="2136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8" y="2057"/>
                    <a:pt x="2138" y="2057"/>
                    <a:pt x="2138" y="2057"/>
                  </a:cubicBezTo>
                  <a:cubicBezTo>
                    <a:pt x="2140" y="2057"/>
                    <a:pt x="2140" y="2057"/>
                    <a:pt x="2140" y="2057"/>
                  </a:cubicBezTo>
                  <a:cubicBezTo>
                    <a:pt x="2140" y="2058"/>
                    <a:pt x="2140" y="2058"/>
                    <a:pt x="2141" y="2058"/>
                  </a:cubicBezTo>
                  <a:cubicBezTo>
                    <a:pt x="2142" y="2059"/>
                    <a:pt x="2143" y="2059"/>
                    <a:pt x="2144" y="2060"/>
                  </a:cubicBezTo>
                  <a:cubicBezTo>
                    <a:pt x="2145" y="2061"/>
                    <a:pt x="2147" y="2062"/>
                    <a:pt x="2149" y="2064"/>
                  </a:cubicBezTo>
                  <a:cubicBezTo>
                    <a:pt x="2151" y="2065"/>
                    <a:pt x="2152" y="2066"/>
                    <a:pt x="2154" y="2068"/>
                  </a:cubicBezTo>
                  <a:cubicBezTo>
                    <a:pt x="2156" y="2069"/>
                    <a:pt x="2157" y="2071"/>
                    <a:pt x="2159" y="2072"/>
                  </a:cubicBezTo>
                  <a:cubicBezTo>
                    <a:pt x="2165" y="2078"/>
                    <a:pt x="2171" y="2083"/>
                    <a:pt x="2177" y="2088"/>
                  </a:cubicBezTo>
                  <a:cubicBezTo>
                    <a:pt x="2182" y="2092"/>
                    <a:pt x="2186" y="2096"/>
                    <a:pt x="2189" y="2098"/>
                  </a:cubicBezTo>
                  <a:cubicBezTo>
                    <a:pt x="2191" y="2100"/>
                    <a:pt x="2192" y="2101"/>
                    <a:pt x="2193" y="2102"/>
                  </a:cubicBezTo>
                  <a:cubicBezTo>
                    <a:pt x="2194" y="2102"/>
                    <a:pt x="2194" y="2103"/>
                    <a:pt x="2194" y="2103"/>
                  </a:cubicBezTo>
                  <a:cubicBezTo>
                    <a:pt x="2194" y="2103"/>
                    <a:pt x="2194" y="2102"/>
                    <a:pt x="2193" y="2101"/>
                  </a:cubicBezTo>
                  <a:cubicBezTo>
                    <a:pt x="2193" y="2100"/>
                    <a:pt x="2192" y="2099"/>
                    <a:pt x="2190" y="2097"/>
                  </a:cubicBezTo>
                  <a:cubicBezTo>
                    <a:pt x="2189" y="2096"/>
                    <a:pt x="2188" y="2094"/>
                    <a:pt x="2186" y="2092"/>
                  </a:cubicBezTo>
                  <a:cubicBezTo>
                    <a:pt x="2184" y="2089"/>
                    <a:pt x="2182" y="2087"/>
                    <a:pt x="2180" y="2084"/>
                  </a:cubicBezTo>
                  <a:cubicBezTo>
                    <a:pt x="2175" y="2079"/>
                    <a:pt x="2170" y="2073"/>
                    <a:pt x="2164" y="2067"/>
                  </a:cubicBezTo>
                  <a:cubicBezTo>
                    <a:pt x="2162" y="2065"/>
                    <a:pt x="2161" y="2064"/>
                    <a:pt x="2159" y="2062"/>
                  </a:cubicBezTo>
                  <a:cubicBezTo>
                    <a:pt x="2157" y="2061"/>
                    <a:pt x="2156" y="2059"/>
                    <a:pt x="2154" y="2058"/>
                  </a:cubicBezTo>
                  <a:cubicBezTo>
                    <a:pt x="2152" y="2056"/>
                    <a:pt x="2150" y="2055"/>
                    <a:pt x="2148" y="2053"/>
                  </a:cubicBezTo>
                  <a:cubicBezTo>
                    <a:pt x="2147" y="2053"/>
                    <a:pt x="2146" y="2052"/>
                    <a:pt x="2145" y="2051"/>
                  </a:cubicBezTo>
                  <a:cubicBezTo>
                    <a:pt x="2144" y="2051"/>
                    <a:pt x="2144" y="2051"/>
                    <a:pt x="2143" y="2050"/>
                  </a:cubicBezTo>
                  <a:cubicBezTo>
                    <a:pt x="2143" y="2050"/>
                    <a:pt x="2142" y="2050"/>
                    <a:pt x="2142" y="2050"/>
                  </a:cubicBezTo>
                  <a:cubicBezTo>
                    <a:pt x="2141" y="2049"/>
                    <a:pt x="2141" y="2049"/>
                    <a:pt x="2141" y="2049"/>
                  </a:cubicBezTo>
                  <a:cubicBezTo>
                    <a:pt x="2141" y="2049"/>
                    <a:pt x="2141" y="2049"/>
                    <a:pt x="2141" y="2049"/>
                  </a:cubicBezTo>
                  <a:cubicBezTo>
                    <a:pt x="2140" y="2049"/>
                    <a:pt x="2140" y="2049"/>
                    <a:pt x="2140" y="2049"/>
                  </a:cubicBezTo>
                  <a:cubicBezTo>
                    <a:pt x="2139" y="2048"/>
                    <a:pt x="2139" y="2048"/>
                    <a:pt x="2138" y="2048"/>
                  </a:cubicBezTo>
                  <a:cubicBezTo>
                    <a:pt x="2137" y="2048"/>
                    <a:pt x="2136" y="2047"/>
                    <a:pt x="2135" y="2047"/>
                  </a:cubicBezTo>
                  <a:cubicBezTo>
                    <a:pt x="2133" y="2046"/>
                    <a:pt x="2130" y="2045"/>
                    <a:pt x="2128" y="2045"/>
                  </a:cubicBezTo>
                  <a:cubicBezTo>
                    <a:pt x="2126" y="2044"/>
                    <a:pt x="2124" y="2044"/>
                    <a:pt x="2121" y="2043"/>
                  </a:cubicBezTo>
                  <a:cubicBezTo>
                    <a:pt x="2119" y="2043"/>
                    <a:pt x="2117" y="2042"/>
                    <a:pt x="2115" y="2042"/>
                  </a:cubicBezTo>
                  <a:cubicBezTo>
                    <a:pt x="2110" y="2040"/>
                    <a:pt x="2106" y="2039"/>
                    <a:pt x="2101" y="2038"/>
                  </a:cubicBezTo>
                  <a:cubicBezTo>
                    <a:pt x="2085" y="2025"/>
                    <a:pt x="2066" y="2013"/>
                    <a:pt x="2045" y="2005"/>
                  </a:cubicBezTo>
                  <a:cubicBezTo>
                    <a:pt x="2043" y="2004"/>
                    <a:pt x="2042" y="2004"/>
                    <a:pt x="2040" y="2003"/>
                  </a:cubicBezTo>
                  <a:cubicBezTo>
                    <a:pt x="2046" y="2003"/>
                    <a:pt x="2052" y="2003"/>
                    <a:pt x="2059" y="2003"/>
                  </a:cubicBezTo>
                  <a:cubicBezTo>
                    <a:pt x="2061" y="2003"/>
                    <a:pt x="2063" y="2003"/>
                    <a:pt x="2065" y="2003"/>
                  </a:cubicBezTo>
                  <a:cubicBezTo>
                    <a:pt x="2067" y="2003"/>
                    <a:pt x="2069" y="2003"/>
                    <a:pt x="2071" y="2003"/>
                  </a:cubicBezTo>
                  <a:cubicBezTo>
                    <a:pt x="2075" y="2003"/>
                    <a:pt x="2078" y="2003"/>
                    <a:pt x="2082" y="2003"/>
                  </a:cubicBezTo>
                  <a:cubicBezTo>
                    <a:pt x="2090" y="2003"/>
                    <a:pt x="2099" y="2004"/>
                    <a:pt x="2107" y="2004"/>
                  </a:cubicBezTo>
                  <a:cubicBezTo>
                    <a:pt x="2115" y="2005"/>
                    <a:pt x="2123" y="2006"/>
                    <a:pt x="2131" y="2008"/>
                  </a:cubicBezTo>
                  <a:cubicBezTo>
                    <a:pt x="2131" y="2008"/>
                    <a:pt x="2133" y="2008"/>
                    <a:pt x="2133" y="2008"/>
                  </a:cubicBezTo>
                  <a:cubicBezTo>
                    <a:pt x="2134" y="2008"/>
                    <a:pt x="2135" y="2009"/>
                    <a:pt x="2136" y="2009"/>
                  </a:cubicBezTo>
                  <a:cubicBezTo>
                    <a:pt x="2136" y="2009"/>
                    <a:pt x="2137" y="2009"/>
                    <a:pt x="2138" y="2010"/>
                  </a:cubicBezTo>
                  <a:cubicBezTo>
                    <a:pt x="2139" y="2011"/>
                    <a:pt x="2140" y="2011"/>
                    <a:pt x="2141" y="2012"/>
                  </a:cubicBezTo>
                  <a:cubicBezTo>
                    <a:pt x="2142" y="2013"/>
                    <a:pt x="2142" y="2013"/>
                    <a:pt x="2143" y="2014"/>
                  </a:cubicBezTo>
                  <a:cubicBezTo>
                    <a:pt x="2143" y="2014"/>
                    <a:pt x="2144" y="2015"/>
                    <a:pt x="2145" y="2015"/>
                  </a:cubicBezTo>
                  <a:cubicBezTo>
                    <a:pt x="2147" y="2018"/>
                    <a:pt x="2150" y="2020"/>
                    <a:pt x="2153" y="2023"/>
                  </a:cubicBezTo>
                  <a:cubicBezTo>
                    <a:pt x="2155" y="2027"/>
                    <a:pt x="2158" y="2030"/>
                    <a:pt x="2161" y="2034"/>
                  </a:cubicBezTo>
                  <a:cubicBezTo>
                    <a:pt x="2164" y="2038"/>
                    <a:pt x="2166" y="2042"/>
                    <a:pt x="2169" y="2047"/>
                  </a:cubicBezTo>
                  <a:cubicBezTo>
                    <a:pt x="2170" y="2048"/>
                    <a:pt x="2170" y="2049"/>
                    <a:pt x="2171" y="2050"/>
                  </a:cubicBezTo>
                  <a:cubicBezTo>
                    <a:pt x="2172" y="2051"/>
                    <a:pt x="2172" y="2053"/>
                    <a:pt x="2173" y="2054"/>
                  </a:cubicBezTo>
                  <a:cubicBezTo>
                    <a:pt x="2174" y="2056"/>
                    <a:pt x="2176" y="2059"/>
                    <a:pt x="2177" y="2061"/>
                  </a:cubicBezTo>
                  <a:cubicBezTo>
                    <a:pt x="2180" y="2066"/>
                    <a:pt x="2182" y="2071"/>
                    <a:pt x="2185" y="2076"/>
                  </a:cubicBezTo>
                  <a:cubicBezTo>
                    <a:pt x="2189" y="2081"/>
                    <a:pt x="2192" y="2085"/>
                    <a:pt x="2195" y="2090"/>
                  </a:cubicBezTo>
                  <a:cubicBezTo>
                    <a:pt x="2196" y="2091"/>
                    <a:pt x="2197" y="2092"/>
                    <a:pt x="2198" y="2093"/>
                  </a:cubicBezTo>
                  <a:cubicBezTo>
                    <a:pt x="2199" y="2094"/>
                    <a:pt x="2199" y="2094"/>
                    <a:pt x="2199" y="2095"/>
                  </a:cubicBezTo>
                  <a:cubicBezTo>
                    <a:pt x="2200" y="2096"/>
                    <a:pt x="2200" y="2096"/>
                    <a:pt x="2200" y="2096"/>
                  </a:cubicBezTo>
                  <a:cubicBezTo>
                    <a:pt x="2201" y="2096"/>
                    <a:pt x="2201" y="2096"/>
                    <a:pt x="2201" y="2096"/>
                  </a:cubicBezTo>
                  <a:cubicBezTo>
                    <a:pt x="2201" y="2097"/>
                    <a:pt x="2201" y="2097"/>
                    <a:pt x="2201" y="2097"/>
                  </a:cubicBezTo>
                  <a:cubicBezTo>
                    <a:pt x="2202" y="2097"/>
                    <a:pt x="2203" y="2098"/>
                    <a:pt x="2204" y="2099"/>
                  </a:cubicBezTo>
                  <a:cubicBezTo>
                    <a:pt x="2205" y="2100"/>
                    <a:pt x="2206" y="2101"/>
                    <a:pt x="2207" y="2102"/>
                  </a:cubicBezTo>
                  <a:cubicBezTo>
                    <a:pt x="2211" y="2106"/>
                    <a:pt x="2215" y="2109"/>
                    <a:pt x="2219" y="2112"/>
                  </a:cubicBezTo>
                  <a:cubicBezTo>
                    <a:pt x="2224" y="2115"/>
                    <a:pt x="2228" y="2117"/>
                    <a:pt x="2232" y="2119"/>
                  </a:cubicBezTo>
                  <a:cubicBezTo>
                    <a:pt x="2236" y="2121"/>
                    <a:pt x="2239" y="2122"/>
                    <a:pt x="2243" y="2123"/>
                  </a:cubicBezTo>
                  <a:cubicBezTo>
                    <a:pt x="2245" y="2124"/>
                    <a:pt x="2246" y="2124"/>
                    <a:pt x="2248" y="2124"/>
                  </a:cubicBezTo>
                  <a:cubicBezTo>
                    <a:pt x="2249" y="2125"/>
                    <a:pt x="2250" y="2125"/>
                    <a:pt x="2252" y="2125"/>
                  </a:cubicBezTo>
                  <a:cubicBezTo>
                    <a:pt x="2253" y="2126"/>
                    <a:pt x="2254" y="2126"/>
                    <a:pt x="2255" y="2126"/>
                  </a:cubicBezTo>
                  <a:cubicBezTo>
                    <a:pt x="2256" y="2126"/>
                    <a:pt x="2257" y="2126"/>
                    <a:pt x="2257" y="2126"/>
                  </a:cubicBezTo>
                  <a:cubicBezTo>
                    <a:pt x="2259" y="2126"/>
                    <a:pt x="2259" y="2126"/>
                    <a:pt x="2259" y="2126"/>
                  </a:cubicBezTo>
                  <a:cubicBezTo>
                    <a:pt x="2259" y="2126"/>
                    <a:pt x="2259" y="2126"/>
                    <a:pt x="2257" y="2126"/>
                  </a:cubicBezTo>
                  <a:cubicBezTo>
                    <a:pt x="2257" y="2126"/>
                    <a:pt x="2256" y="2125"/>
                    <a:pt x="2255" y="2125"/>
                  </a:cubicBezTo>
                  <a:cubicBezTo>
                    <a:pt x="2254" y="2125"/>
                    <a:pt x="2253" y="2124"/>
                    <a:pt x="2252" y="2124"/>
                  </a:cubicBezTo>
                  <a:cubicBezTo>
                    <a:pt x="2251" y="2123"/>
                    <a:pt x="2250" y="2123"/>
                    <a:pt x="2248" y="2122"/>
                  </a:cubicBezTo>
                  <a:cubicBezTo>
                    <a:pt x="2247" y="2122"/>
                    <a:pt x="2246" y="2121"/>
                    <a:pt x="2244" y="2120"/>
                  </a:cubicBezTo>
                  <a:cubicBezTo>
                    <a:pt x="2241" y="2119"/>
                    <a:pt x="2237" y="2117"/>
                    <a:pt x="2234" y="2115"/>
                  </a:cubicBezTo>
                  <a:cubicBezTo>
                    <a:pt x="2230" y="2113"/>
                    <a:pt x="2227" y="2110"/>
                    <a:pt x="2223" y="2107"/>
                  </a:cubicBezTo>
                  <a:cubicBezTo>
                    <a:pt x="2219" y="2104"/>
                    <a:pt x="2215" y="2101"/>
                    <a:pt x="2212" y="2097"/>
                  </a:cubicBezTo>
                  <a:cubicBezTo>
                    <a:pt x="2211" y="2096"/>
                    <a:pt x="2210" y="2095"/>
                    <a:pt x="2209" y="2095"/>
                  </a:cubicBezTo>
                  <a:cubicBezTo>
                    <a:pt x="2208" y="2094"/>
                    <a:pt x="2207" y="2093"/>
                    <a:pt x="2206" y="2092"/>
                  </a:cubicBezTo>
                  <a:cubicBezTo>
                    <a:pt x="2206" y="2091"/>
                    <a:pt x="2206" y="2091"/>
                    <a:pt x="2206" y="2091"/>
                  </a:cubicBezTo>
                  <a:cubicBezTo>
                    <a:pt x="2206" y="2091"/>
                    <a:pt x="2206" y="2091"/>
                    <a:pt x="2206" y="2091"/>
                  </a:cubicBezTo>
                  <a:cubicBezTo>
                    <a:pt x="2205" y="2090"/>
                    <a:pt x="2205" y="2090"/>
                    <a:pt x="2205" y="2090"/>
                  </a:cubicBezTo>
                  <a:cubicBezTo>
                    <a:pt x="2205" y="2089"/>
                    <a:pt x="2204" y="2089"/>
                    <a:pt x="2204" y="2088"/>
                  </a:cubicBezTo>
                  <a:cubicBezTo>
                    <a:pt x="2203" y="2087"/>
                    <a:pt x="2202" y="2086"/>
                    <a:pt x="2201" y="2085"/>
                  </a:cubicBezTo>
                  <a:cubicBezTo>
                    <a:pt x="2198" y="2081"/>
                    <a:pt x="2195" y="2076"/>
                    <a:pt x="2192" y="2072"/>
                  </a:cubicBezTo>
                  <a:cubicBezTo>
                    <a:pt x="2189" y="2067"/>
                    <a:pt x="2186" y="2062"/>
                    <a:pt x="2184" y="2057"/>
                  </a:cubicBezTo>
                  <a:cubicBezTo>
                    <a:pt x="2182" y="2055"/>
                    <a:pt x="2181" y="2052"/>
                    <a:pt x="2179" y="2050"/>
                  </a:cubicBezTo>
                  <a:cubicBezTo>
                    <a:pt x="2178" y="2049"/>
                    <a:pt x="2178" y="2048"/>
                    <a:pt x="2177" y="2046"/>
                  </a:cubicBezTo>
                  <a:cubicBezTo>
                    <a:pt x="2176" y="2045"/>
                    <a:pt x="2176" y="2044"/>
                    <a:pt x="2175" y="2043"/>
                  </a:cubicBezTo>
                  <a:cubicBezTo>
                    <a:pt x="2172" y="2039"/>
                    <a:pt x="2169" y="2034"/>
                    <a:pt x="2165" y="2031"/>
                  </a:cubicBezTo>
                  <a:cubicBezTo>
                    <a:pt x="2162" y="2027"/>
                    <a:pt x="2159" y="2023"/>
                    <a:pt x="2156" y="2020"/>
                  </a:cubicBezTo>
                  <a:cubicBezTo>
                    <a:pt x="2153" y="2017"/>
                    <a:pt x="2149" y="2015"/>
                    <a:pt x="2146" y="2013"/>
                  </a:cubicBezTo>
                  <a:cubicBezTo>
                    <a:pt x="2146" y="2012"/>
                    <a:pt x="2145" y="2012"/>
                    <a:pt x="2144" y="2012"/>
                  </a:cubicBezTo>
                  <a:cubicBezTo>
                    <a:pt x="2144" y="2011"/>
                    <a:pt x="2143" y="2011"/>
                    <a:pt x="2142" y="2010"/>
                  </a:cubicBezTo>
                  <a:cubicBezTo>
                    <a:pt x="2142" y="2010"/>
                    <a:pt x="2141" y="2010"/>
                    <a:pt x="2141" y="2010"/>
                  </a:cubicBezTo>
                  <a:cubicBezTo>
                    <a:pt x="2141" y="2010"/>
                    <a:pt x="2142" y="2010"/>
                    <a:pt x="2142" y="2010"/>
                  </a:cubicBezTo>
                  <a:cubicBezTo>
                    <a:pt x="2144" y="2010"/>
                    <a:pt x="2146" y="2011"/>
                    <a:pt x="2148" y="2011"/>
                  </a:cubicBezTo>
                  <a:cubicBezTo>
                    <a:pt x="2150" y="2012"/>
                    <a:pt x="2151" y="2012"/>
                    <a:pt x="2153" y="2013"/>
                  </a:cubicBezTo>
                  <a:cubicBezTo>
                    <a:pt x="2155" y="2013"/>
                    <a:pt x="2157" y="2014"/>
                    <a:pt x="2159" y="2014"/>
                  </a:cubicBezTo>
                  <a:cubicBezTo>
                    <a:pt x="2160" y="2015"/>
                    <a:pt x="2162" y="2015"/>
                    <a:pt x="2164" y="2016"/>
                  </a:cubicBezTo>
                  <a:cubicBezTo>
                    <a:pt x="2166" y="2017"/>
                    <a:pt x="2167" y="2017"/>
                    <a:pt x="2169" y="2018"/>
                  </a:cubicBezTo>
                  <a:cubicBezTo>
                    <a:pt x="2171" y="2018"/>
                    <a:pt x="2172" y="2019"/>
                    <a:pt x="2174" y="2020"/>
                  </a:cubicBezTo>
                  <a:cubicBezTo>
                    <a:pt x="2175" y="2020"/>
                    <a:pt x="2176" y="2020"/>
                    <a:pt x="2176" y="2021"/>
                  </a:cubicBezTo>
                  <a:cubicBezTo>
                    <a:pt x="2177" y="2021"/>
                    <a:pt x="2178" y="2021"/>
                    <a:pt x="2179" y="2022"/>
                  </a:cubicBezTo>
                  <a:cubicBezTo>
                    <a:pt x="2180" y="2022"/>
                    <a:pt x="2182" y="2023"/>
                    <a:pt x="2183" y="2023"/>
                  </a:cubicBezTo>
                  <a:cubicBezTo>
                    <a:pt x="2185" y="2024"/>
                    <a:pt x="2186" y="2025"/>
                    <a:pt x="2188" y="2025"/>
                  </a:cubicBezTo>
                  <a:cubicBezTo>
                    <a:pt x="2189" y="2026"/>
                    <a:pt x="2191" y="2027"/>
                    <a:pt x="2192" y="2027"/>
                  </a:cubicBezTo>
                  <a:cubicBezTo>
                    <a:pt x="2193" y="2028"/>
                    <a:pt x="2193" y="2028"/>
                    <a:pt x="2194" y="2028"/>
                  </a:cubicBezTo>
                  <a:cubicBezTo>
                    <a:pt x="2195" y="2029"/>
                    <a:pt x="2195" y="2029"/>
                    <a:pt x="2196" y="2030"/>
                  </a:cubicBezTo>
                  <a:cubicBezTo>
                    <a:pt x="2197" y="2030"/>
                    <a:pt x="2198" y="2031"/>
                    <a:pt x="2200" y="2032"/>
                  </a:cubicBezTo>
                  <a:cubicBezTo>
                    <a:pt x="2201" y="2032"/>
                    <a:pt x="2202" y="2033"/>
                    <a:pt x="2203" y="2034"/>
                  </a:cubicBezTo>
                  <a:cubicBezTo>
                    <a:pt x="2204" y="2034"/>
                    <a:pt x="2204" y="2034"/>
                    <a:pt x="2205" y="2035"/>
                  </a:cubicBezTo>
                  <a:cubicBezTo>
                    <a:pt x="2205" y="2035"/>
                    <a:pt x="2206" y="2035"/>
                    <a:pt x="2206" y="2036"/>
                  </a:cubicBezTo>
                  <a:cubicBezTo>
                    <a:pt x="2209" y="2037"/>
                    <a:pt x="2211" y="2038"/>
                    <a:pt x="2212" y="2039"/>
                  </a:cubicBezTo>
                  <a:cubicBezTo>
                    <a:pt x="2214" y="2041"/>
                    <a:pt x="2216" y="2042"/>
                    <a:pt x="2217" y="2043"/>
                  </a:cubicBezTo>
                  <a:cubicBezTo>
                    <a:pt x="2219" y="2044"/>
                    <a:pt x="2220" y="2045"/>
                    <a:pt x="2221" y="2045"/>
                  </a:cubicBezTo>
                  <a:cubicBezTo>
                    <a:pt x="2222" y="2046"/>
                    <a:pt x="2223" y="2047"/>
                    <a:pt x="2224" y="2048"/>
                  </a:cubicBezTo>
                  <a:cubicBezTo>
                    <a:pt x="2225" y="2049"/>
                    <a:pt x="2226" y="2049"/>
                    <a:pt x="2226" y="2049"/>
                  </a:cubicBezTo>
                  <a:cubicBezTo>
                    <a:pt x="2226" y="2049"/>
                    <a:pt x="2225" y="2049"/>
                    <a:pt x="2224" y="2047"/>
                  </a:cubicBezTo>
                  <a:cubicBezTo>
                    <a:pt x="2223" y="2047"/>
                    <a:pt x="2223" y="2046"/>
                    <a:pt x="2222" y="2045"/>
                  </a:cubicBezTo>
                  <a:cubicBezTo>
                    <a:pt x="2221" y="2044"/>
                    <a:pt x="2220" y="2043"/>
                    <a:pt x="2218" y="2041"/>
                  </a:cubicBezTo>
                  <a:cubicBezTo>
                    <a:pt x="2217" y="2040"/>
                    <a:pt x="2215" y="2039"/>
                    <a:pt x="2214" y="2037"/>
                  </a:cubicBezTo>
                  <a:cubicBezTo>
                    <a:pt x="2212" y="2036"/>
                    <a:pt x="2210" y="2035"/>
                    <a:pt x="2208" y="2033"/>
                  </a:cubicBezTo>
                  <a:cubicBezTo>
                    <a:pt x="2208" y="2033"/>
                    <a:pt x="2207" y="2032"/>
                    <a:pt x="2207" y="2032"/>
                  </a:cubicBezTo>
                  <a:cubicBezTo>
                    <a:pt x="2206" y="2031"/>
                    <a:pt x="2206" y="2031"/>
                    <a:pt x="2205" y="2031"/>
                  </a:cubicBezTo>
                  <a:cubicBezTo>
                    <a:pt x="2204" y="2030"/>
                    <a:pt x="2203" y="2029"/>
                    <a:pt x="2202" y="2028"/>
                  </a:cubicBezTo>
                  <a:cubicBezTo>
                    <a:pt x="2201" y="2027"/>
                    <a:pt x="2199" y="2027"/>
                    <a:pt x="2198" y="2026"/>
                  </a:cubicBezTo>
                  <a:cubicBezTo>
                    <a:pt x="2197" y="2025"/>
                    <a:pt x="2197" y="2025"/>
                    <a:pt x="2196" y="2025"/>
                  </a:cubicBezTo>
                  <a:cubicBezTo>
                    <a:pt x="2195" y="2024"/>
                    <a:pt x="2195" y="2024"/>
                    <a:pt x="2194" y="2023"/>
                  </a:cubicBezTo>
                  <a:cubicBezTo>
                    <a:pt x="2189" y="2020"/>
                    <a:pt x="2183" y="2017"/>
                    <a:pt x="2176" y="2014"/>
                  </a:cubicBezTo>
                  <a:cubicBezTo>
                    <a:pt x="2175" y="2013"/>
                    <a:pt x="2173" y="2013"/>
                    <a:pt x="2171" y="2012"/>
                  </a:cubicBezTo>
                  <a:cubicBezTo>
                    <a:pt x="2170" y="2011"/>
                    <a:pt x="2168" y="2011"/>
                    <a:pt x="2166" y="2010"/>
                  </a:cubicBezTo>
                  <a:cubicBezTo>
                    <a:pt x="2164" y="2009"/>
                    <a:pt x="2163" y="2009"/>
                    <a:pt x="2161" y="2008"/>
                  </a:cubicBezTo>
                  <a:cubicBezTo>
                    <a:pt x="2159" y="2007"/>
                    <a:pt x="2157" y="2007"/>
                    <a:pt x="2155" y="2006"/>
                  </a:cubicBezTo>
                  <a:cubicBezTo>
                    <a:pt x="2153" y="2005"/>
                    <a:pt x="2152" y="2005"/>
                    <a:pt x="2150" y="2004"/>
                  </a:cubicBezTo>
                  <a:cubicBezTo>
                    <a:pt x="2148" y="2004"/>
                    <a:pt x="2146" y="2003"/>
                    <a:pt x="2144" y="2003"/>
                  </a:cubicBezTo>
                  <a:cubicBezTo>
                    <a:pt x="2143" y="2003"/>
                    <a:pt x="2142" y="2002"/>
                    <a:pt x="2141" y="2002"/>
                  </a:cubicBezTo>
                  <a:cubicBezTo>
                    <a:pt x="2140" y="2002"/>
                    <a:pt x="2139" y="2002"/>
                    <a:pt x="2138" y="2001"/>
                  </a:cubicBezTo>
                  <a:cubicBezTo>
                    <a:pt x="2137" y="2001"/>
                    <a:pt x="2136" y="2001"/>
                    <a:pt x="2135" y="2001"/>
                  </a:cubicBezTo>
                  <a:cubicBezTo>
                    <a:pt x="2134" y="2001"/>
                    <a:pt x="2133" y="2000"/>
                    <a:pt x="2132" y="2000"/>
                  </a:cubicBezTo>
                  <a:cubicBezTo>
                    <a:pt x="2124" y="1999"/>
                    <a:pt x="2116" y="1997"/>
                    <a:pt x="2107" y="1997"/>
                  </a:cubicBezTo>
                  <a:cubicBezTo>
                    <a:pt x="2099" y="1996"/>
                    <a:pt x="2091" y="1995"/>
                    <a:pt x="2083" y="1995"/>
                  </a:cubicBezTo>
                  <a:cubicBezTo>
                    <a:pt x="2079" y="1995"/>
                    <a:pt x="2075" y="1995"/>
                    <a:pt x="2071" y="1995"/>
                  </a:cubicBezTo>
                  <a:cubicBezTo>
                    <a:pt x="2067" y="1995"/>
                    <a:pt x="2063" y="1995"/>
                    <a:pt x="2059" y="1996"/>
                  </a:cubicBezTo>
                  <a:cubicBezTo>
                    <a:pt x="2051" y="1996"/>
                    <a:pt x="2044" y="1997"/>
                    <a:pt x="2037" y="1997"/>
                  </a:cubicBezTo>
                  <a:cubicBezTo>
                    <a:pt x="2033" y="1998"/>
                    <a:pt x="2030" y="1998"/>
                    <a:pt x="2026" y="1998"/>
                  </a:cubicBezTo>
                  <a:cubicBezTo>
                    <a:pt x="2025" y="1999"/>
                    <a:pt x="2023" y="1999"/>
                    <a:pt x="2021" y="1999"/>
                  </a:cubicBezTo>
                  <a:cubicBezTo>
                    <a:pt x="1949" y="1986"/>
                    <a:pt x="1797" y="1991"/>
                    <a:pt x="1751" y="1937"/>
                  </a:cubicBezTo>
                  <a:cubicBezTo>
                    <a:pt x="1759" y="1931"/>
                    <a:pt x="1767" y="1926"/>
                    <a:pt x="1774" y="1922"/>
                  </a:cubicBezTo>
                  <a:cubicBezTo>
                    <a:pt x="1777" y="1922"/>
                    <a:pt x="1780" y="1922"/>
                    <a:pt x="1783" y="1923"/>
                  </a:cubicBezTo>
                  <a:cubicBezTo>
                    <a:pt x="1787" y="1923"/>
                    <a:pt x="1791" y="1923"/>
                    <a:pt x="1796" y="1924"/>
                  </a:cubicBezTo>
                  <a:cubicBezTo>
                    <a:pt x="1798" y="1925"/>
                    <a:pt x="1800" y="1925"/>
                    <a:pt x="1802" y="1926"/>
                  </a:cubicBezTo>
                  <a:cubicBezTo>
                    <a:pt x="1803" y="1926"/>
                    <a:pt x="1805" y="1927"/>
                    <a:pt x="1806" y="1927"/>
                  </a:cubicBezTo>
                  <a:cubicBezTo>
                    <a:pt x="1806" y="1927"/>
                    <a:pt x="1806" y="1927"/>
                    <a:pt x="1806" y="1927"/>
                  </a:cubicBezTo>
                  <a:cubicBezTo>
                    <a:pt x="1807" y="1927"/>
                    <a:pt x="1807" y="1927"/>
                    <a:pt x="1807" y="1927"/>
                  </a:cubicBezTo>
                  <a:cubicBezTo>
                    <a:pt x="1807" y="1928"/>
                    <a:pt x="1807" y="1928"/>
                    <a:pt x="1807" y="1928"/>
                  </a:cubicBezTo>
                  <a:cubicBezTo>
                    <a:pt x="1807" y="1928"/>
                    <a:pt x="1807" y="1928"/>
                    <a:pt x="1807" y="1928"/>
                  </a:cubicBezTo>
                  <a:cubicBezTo>
                    <a:pt x="1807" y="1928"/>
                    <a:pt x="1807" y="1928"/>
                    <a:pt x="1807" y="1928"/>
                  </a:cubicBezTo>
                  <a:cubicBezTo>
                    <a:pt x="1807" y="1928"/>
                    <a:pt x="1807" y="1928"/>
                    <a:pt x="1807" y="1928"/>
                  </a:cubicBezTo>
                  <a:cubicBezTo>
                    <a:pt x="1808" y="1928"/>
                    <a:pt x="1808" y="1928"/>
                    <a:pt x="1809" y="1928"/>
                  </a:cubicBezTo>
                  <a:cubicBezTo>
                    <a:pt x="1809" y="1929"/>
                    <a:pt x="1810" y="1929"/>
                    <a:pt x="1810" y="1929"/>
                  </a:cubicBezTo>
                  <a:cubicBezTo>
                    <a:pt x="1811" y="1930"/>
                    <a:pt x="1811" y="1930"/>
                    <a:pt x="1811" y="1930"/>
                  </a:cubicBezTo>
                  <a:cubicBezTo>
                    <a:pt x="1812" y="1930"/>
                    <a:pt x="1812" y="1930"/>
                    <a:pt x="1812" y="1930"/>
                  </a:cubicBezTo>
                  <a:cubicBezTo>
                    <a:pt x="1813" y="1931"/>
                    <a:pt x="1814" y="1932"/>
                    <a:pt x="1815" y="1932"/>
                  </a:cubicBezTo>
                  <a:cubicBezTo>
                    <a:pt x="1817" y="1934"/>
                    <a:pt x="1819" y="1935"/>
                    <a:pt x="1821" y="1937"/>
                  </a:cubicBezTo>
                  <a:cubicBezTo>
                    <a:pt x="1825" y="1941"/>
                    <a:pt x="1828" y="1944"/>
                    <a:pt x="1832" y="1948"/>
                  </a:cubicBezTo>
                  <a:cubicBezTo>
                    <a:pt x="1833" y="1949"/>
                    <a:pt x="1834" y="1950"/>
                    <a:pt x="1836" y="1951"/>
                  </a:cubicBezTo>
                  <a:cubicBezTo>
                    <a:pt x="1837" y="1952"/>
                    <a:pt x="1837" y="1952"/>
                    <a:pt x="1837" y="1952"/>
                  </a:cubicBezTo>
                  <a:cubicBezTo>
                    <a:pt x="1839" y="1954"/>
                    <a:pt x="1839" y="1954"/>
                    <a:pt x="1839" y="1954"/>
                  </a:cubicBezTo>
                  <a:cubicBezTo>
                    <a:pt x="1841" y="1955"/>
                    <a:pt x="1843" y="1957"/>
                    <a:pt x="1845" y="1959"/>
                  </a:cubicBezTo>
                  <a:cubicBezTo>
                    <a:pt x="1847" y="1960"/>
                    <a:pt x="1848" y="1960"/>
                    <a:pt x="1849" y="1961"/>
                  </a:cubicBezTo>
                  <a:cubicBezTo>
                    <a:pt x="1850" y="1962"/>
                    <a:pt x="1851" y="1962"/>
                    <a:pt x="1853" y="1963"/>
                  </a:cubicBezTo>
                  <a:cubicBezTo>
                    <a:pt x="1853" y="1963"/>
                    <a:pt x="1854" y="1964"/>
                    <a:pt x="1854" y="1964"/>
                  </a:cubicBezTo>
                  <a:cubicBezTo>
                    <a:pt x="1855" y="1964"/>
                    <a:pt x="1856" y="1965"/>
                    <a:pt x="1856" y="1965"/>
                  </a:cubicBezTo>
                  <a:cubicBezTo>
                    <a:pt x="1857" y="1966"/>
                    <a:pt x="1859" y="1966"/>
                    <a:pt x="1860" y="1967"/>
                  </a:cubicBezTo>
                  <a:cubicBezTo>
                    <a:pt x="1865" y="1969"/>
                    <a:pt x="1869" y="1971"/>
                    <a:pt x="1874" y="1972"/>
                  </a:cubicBezTo>
                  <a:cubicBezTo>
                    <a:pt x="1875" y="1972"/>
                    <a:pt x="1876" y="1973"/>
                    <a:pt x="1877" y="1973"/>
                  </a:cubicBezTo>
                  <a:cubicBezTo>
                    <a:pt x="1879" y="1973"/>
                    <a:pt x="1880" y="1974"/>
                    <a:pt x="1881" y="1974"/>
                  </a:cubicBezTo>
                  <a:cubicBezTo>
                    <a:pt x="1882" y="1974"/>
                    <a:pt x="1883" y="1974"/>
                    <a:pt x="1884" y="1974"/>
                  </a:cubicBezTo>
                  <a:cubicBezTo>
                    <a:pt x="1885" y="1975"/>
                    <a:pt x="1886" y="1975"/>
                    <a:pt x="1887" y="1975"/>
                  </a:cubicBezTo>
                  <a:cubicBezTo>
                    <a:pt x="1891" y="1975"/>
                    <a:pt x="1895" y="1976"/>
                    <a:pt x="1899" y="1976"/>
                  </a:cubicBezTo>
                  <a:cubicBezTo>
                    <a:pt x="1902" y="1976"/>
                    <a:pt x="1905" y="1976"/>
                    <a:pt x="1907" y="1975"/>
                  </a:cubicBezTo>
                  <a:cubicBezTo>
                    <a:pt x="1910" y="1975"/>
                    <a:pt x="1912" y="1975"/>
                    <a:pt x="1913" y="1975"/>
                  </a:cubicBezTo>
                  <a:cubicBezTo>
                    <a:pt x="1914" y="1974"/>
                    <a:pt x="1915" y="1974"/>
                    <a:pt x="1915" y="1974"/>
                  </a:cubicBezTo>
                  <a:cubicBezTo>
                    <a:pt x="1915" y="1974"/>
                    <a:pt x="1914" y="1974"/>
                    <a:pt x="1913" y="1974"/>
                  </a:cubicBezTo>
                  <a:cubicBezTo>
                    <a:pt x="1912" y="1974"/>
                    <a:pt x="1910" y="1974"/>
                    <a:pt x="1907" y="1974"/>
                  </a:cubicBezTo>
                  <a:cubicBezTo>
                    <a:pt x="1905" y="1974"/>
                    <a:pt x="1902" y="1973"/>
                    <a:pt x="1899" y="1973"/>
                  </a:cubicBezTo>
                  <a:cubicBezTo>
                    <a:pt x="1896" y="1972"/>
                    <a:pt x="1892" y="1971"/>
                    <a:pt x="1888" y="1970"/>
                  </a:cubicBezTo>
                  <a:cubicBezTo>
                    <a:pt x="1887" y="1970"/>
                    <a:pt x="1886" y="1970"/>
                    <a:pt x="1885" y="1970"/>
                  </a:cubicBezTo>
                  <a:cubicBezTo>
                    <a:pt x="1884" y="1969"/>
                    <a:pt x="1883" y="1969"/>
                    <a:pt x="1882" y="1969"/>
                  </a:cubicBezTo>
                  <a:cubicBezTo>
                    <a:pt x="1880" y="1968"/>
                    <a:pt x="1878" y="1967"/>
                    <a:pt x="1876" y="1966"/>
                  </a:cubicBezTo>
                  <a:cubicBezTo>
                    <a:pt x="1872" y="1965"/>
                    <a:pt x="1867" y="1963"/>
                    <a:pt x="1863" y="1961"/>
                  </a:cubicBezTo>
                  <a:cubicBezTo>
                    <a:pt x="1862" y="1960"/>
                    <a:pt x="1861" y="1959"/>
                    <a:pt x="1860" y="1959"/>
                  </a:cubicBezTo>
                  <a:cubicBezTo>
                    <a:pt x="1859" y="1958"/>
                    <a:pt x="1858" y="1958"/>
                    <a:pt x="1858" y="1958"/>
                  </a:cubicBezTo>
                  <a:cubicBezTo>
                    <a:pt x="1857" y="1957"/>
                    <a:pt x="1857" y="1957"/>
                    <a:pt x="1856" y="1957"/>
                  </a:cubicBezTo>
                  <a:cubicBezTo>
                    <a:pt x="1854" y="1955"/>
                    <a:pt x="1852" y="1954"/>
                    <a:pt x="1850" y="1953"/>
                  </a:cubicBezTo>
                  <a:cubicBezTo>
                    <a:pt x="1848" y="1951"/>
                    <a:pt x="1847" y="1950"/>
                    <a:pt x="1845" y="1949"/>
                  </a:cubicBezTo>
                  <a:cubicBezTo>
                    <a:pt x="1846" y="1949"/>
                    <a:pt x="1846" y="1949"/>
                    <a:pt x="1847" y="1949"/>
                  </a:cubicBezTo>
                  <a:cubicBezTo>
                    <a:pt x="1848" y="1950"/>
                    <a:pt x="1848" y="1950"/>
                    <a:pt x="1849" y="1950"/>
                  </a:cubicBezTo>
                  <a:cubicBezTo>
                    <a:pt x="1850" y="1950"/>
                    <a:pt x="1852" y="1950"/>
                    <a:pt x="1853" y="1950"/>
                  </a:cubicBezTo>
                  <a:cubicBezTo>
                    <a:pt x="1856" y="1950"/>
                    <a:pt x="1859" y="1950"/>
                    <a:pt x="1862" y="1950"/>
                  </a:cubicBezTo>
                  <a:cubicBezTo>
                    <a:pt x="1865" y="1950"/>
                    <a:pt x="1868" y="1950"/>
                    <a:pt x="1871" y="1950"/>
                  </a:cubicBezTo>
                  <a:cubicBezTo>
                    <a:pt x="1874" y="1949"/>
                    <a:pt x="1877" y="1949"/>
                    <a:pt x="1880" y="1948"/>
                  </a:cubicBezTo>
                  <a:cubicBezTo>
                    <a:pt x="1883" y="1948"/>
                    <a:pt x="1886" y="1948"/>
                    <a:pt x="1889" y="1947"/>
                  </a:cubicBezTo>
                  <a:cubicBezTo>
                    <a:pt x="1890" y="1947"/>
                    <a:pt x="1890" y="1947"/>
                    <a:pt x="1891" y="1947"/>
                  </a:cubicBezTo>
                  <a:cubicBezTo>
                    <a:pt x="1892" y="1947"/>
                    <a:pt x="1892" y="1947"/>
                    <a:pt x="1893" y="1947"/>
                  </a:cubicBezTo>
                  <a:cubicBezTo>
                    <a:pt x="1895" y="1947"/>
                    <a:pt x="1896" y="1947"/>
                    <a:pt x="1897" y="1947"/>
                  </a:cubicBezTo>
                  <a:cubicBezTo>
                    <a:pt x="1900" y="1947"/>
                    <a:pt x="1903" y="1947"/>
                    <a:pt x="1905" y="1947"/>
                  </a:cubicBezTo>
                  <a:cubicBezTo>
                    <a:pt x="1908" y="1947"/>
                    <a:pt x="1911" y="1948"/>
                    <a:pt x="1913" y="1948"/>
                  </a:cubicBezTo>
                  <a:cubicBezTo>
                    <a:pt x="1914" y="1948"/>
                    <a:pt x="1915" y="1948"/>
                    <a:pt x="1916" y="1948"/>
                  </a:cubicBezTo>
                  <a:cubicBezTo>
                    <a:pt x="1917" y="1948"/>
                    <a:pt x="1918" y="1949"/>
                    <a:pt x="1919" y="1949"/>
                  </a:cubicBezTo>
                  <a:cubicBezTo>
                    <a:pt x="1920" y="1949"/>
                    <a:pt x="1921" y="1949"/>
                    <a:pt x="1922" y="1949"/>
                  </a:cubicBezTo>
                  <a:cubicBezTo>
                    <a:pt x="1922" y="1949"/>
                    <a:pt x="1923" y="1949"/>
                    <a:pt x="1924" y="1949"/>
                  </a:cubicBezTo>
                  <a:cubicBezTo>
                    <a:pt x="1925" y="1950"/>
                    <a:pt x="1926" y="1950"/>
                    <a:pt x="1927" y="1950"/>
                  </a:cubicBezTo>
                  <a:cubicBezTo>
                    <a:pt x="1928" y="1950"/>
                    <a:pt x="1928" y="1950"/>
                    <a:pt x="1928" y="1950"/>
                  </a:cubicBezTo>
                  <a:cubicBezTo>
                    <a:pt x="1928" y="1950"/>
                    <a:pt x="1928" y="1950"/>
                    <a:pt x="1927" y="1950"/>
                  </a:cubicBezTo>
                  <a:cubicBezTo>
                    <a:pt x="1926" y="1949"/>
                    <a:pt x="1926" y="1949"/>
                    <a:pt x="1924" y="1948"/>
                  </a:cubicBezTo>
                  <a:cubicBezTo>
                    <a:pt x="1924" y="1948"/>
                    <a:pt x="1923" y="1947"/>
                    <a:pt x="1922" y="1947"/>
                  </a:cubicBezTo>
                  <a:cubicBezTo>
                    <a:pt x="1922" y="1946"/>
                    <a:pt x="1921" y="1946"/>
                    <a:pt x="1920" y="1946"/>
                  </a:cubicBezTo>
                  <a:cubicBezTo>
                    <a:pt x="1918" y="1945"/>
                    <a:pt x="1916" y="1944"/>
                    <a:pt x="1914" y="1943"/>
                  </a:cubicBezTo>
                  <a:cubicBezTo>
                    <a:pt x="1911" y="1943"/>
                    <a:pt x="1909" y="1942"/>
                    <a:pt x="1906" y="1941"/>
                  </a:cubicBezTo>
                  <a:cubicBezTo>
                    <a:pt x="1904" y="1941"/>
                    <a:pt x="1901" y="1940"/>
                    <a:pt x="1898" y="1940"/>
                  </a:cubicBezTo>
                  <a:cubicBezTo>
                    <a:pt x="1896" y="1940"/>
                    <a:pt x="1895" y="1940"/>
                    <a:pt x="1893" y="1940"/>
                  </a:cubicBezTo>
                  <a:cubicBezTo>
                    <a:pt x="1892" y="1940"/>
                    <a:pt x="1890" y="1940"/>
                    <a:pt x="1888" y="1940"/>
                  </a:cubicBezTo>
                  <a:cubicBezTo>
                    <a:pt x="1885" y="1940"/>
                    <a:pt x="1882" y="1940"/>
                    <a:pt x="1879" y="1941"/>
                  </a:cubicBezTo>
                  <a:cubicBezTo>
                    <a:pt x="1876" y="1941"/>
                    <a:pt x="1873" y="1942"/>
                    <a:pt x="1870" y="1942"/>
                  </a:cubicBezTo>
                  <a:cubicBezTo>
                    <a:pt x="1868" y="1942"/>
                    <a:pt x="1867" y="1942"/>
                    <a:pt x="1865" y="1943"/>
                  </a:cubicBezTo>
                  <a:cubicBezTo>
                    <a:pt x="1864" y="1943"/>
                    <a:pt x="1862" y="1943"/>
                    <a:pt x="1861" y="1943"/>
                  </a:cubicBezTo>
                  <a:cubicBezTo>
                    <a:pt x="1858" y="1944"/>
                    <a:pt x="1855" y="1944"/>
                    <a:pt x="1853" y="1944"/>
                  </a:cubicBezTo>
                  <a:cubicBezTo>
                    <a:pt x="1852" y="1944"/>
                    <a:pt x="1852" y="1944"/>
                    <a:pt x="1851" y="1944"/>
                  </a:cubicBezTo>
                  <a:cubicBezTo>
                    <a:pt x="1850" y="1945"/>
                    <a:pt x="1850" y="1944"/>
                    <a:pt x="1849" y="1945"/>
                  </a:cubicBezTo>
                  <a:cubicBezTo>
                    <a:pt x="1849" y="1945"/>
                    <a:pt x="1848" y="1945"/>
                    <a:pt x="1847" y="1945"/>
                  </a:cubicBezTo>
                  <a:cubicBezTo>
                    <a:pt x="1847" y="1945"/>
                    <a:pt x="1846" y="1945"/>
                    <a:pt x="1846" y="1945"/>
                  </a:cubicBezTo>
                  <a:cubicBezTo>
                    <a:pt x="1845" y="1944"/>
                    <a:pt x="1845" y="1944"/>
                    <a:pt x="1844" y="1944"/>
                  </a:cubicBezTo>
                  <a:cubicBezTo>
                    <a:pt x="1844" y="1944"/>
                    <a:pt x="1843" y="1944"/>
                    <a:pt x="1843" y="1944"/>
                  </a:cubicBezTo>
                  <a:cubicBezTo>
                    <a:pt x="1842" y="1944"/>
                    <a:pt x="1842" y="1944"/>
                    <a:pt x="1841" y="1944"/>
                  </a:cubicBezTo>
                  <a:cubicBezTo>
                    <a:pt x="1841" y="1944"/>
                    <a:pt x="1840" y="1944"/>
                    <a:pt x="1840" y="1944"/>
                  </a:cubicBezTo>
                  <a:cubicBezTo>
                    <a:pt x="1840" y="1944"/>
                    <a:pt x="1840" y="1944"/>
                    <a:pt x="1839" y="1944"/>
                  </a:cubicBezTo>
                  <a:cubicBezTo>
                    <a:pt x="1839" y="1943"/>
                    <a:pt x="1838" y="1943"/>
                    <a:pt x="1838" y="1942"/>
                  </a:cubicBezTo>
                  <a:cubicBezTo>
                    <a:pt x="1834" y="1939"/>
                    <a:pt x="1830" y="1935"/>
                    <a:pt x="1826" y="1931"/>
                  </a:cubicBezTo>
                  <a:cubicBezTo>
                    <a:pt x="1824" y="1929"/>
                    <a:pt x="1821" y="1928"/>
                    <a:pt x="1819" y="1926"/>
                  </a:cubicBezTo>
                  <a:cubicBezTo>
                    <a:pt x="1818" y="1925"/>
                    <a:pt x="1817" y="1925"/>
                    <a:pt x="1815" y="1924"/>
                  </a:cubicBezTo>
                  <a:cubicBezTo>
                    <a:pt x="1815" y="1924"/>
                    <a:pt x="1815" y="1924"/>
                    <a:pt x="1815" y="1924"/>
                  </a:cubicBezTo>
                  <a:cubicBezTo>
                    <a:pt x="1814" y="1923"/>
                    <a:pt x="1814" y="1923"/>
                    <a:pt x="1814" y="1923"/>
                  </a:cubicBezTo>
                  <a:cubicBezTo>
                    <a:pt x="1813" y="1923"/>
                    <a:pt x="1812" y="1922"/>
                    <a:pt x="1812" y="1922"/>
                  </a:cubicBezTo>
                  <a:cubicBezTo>
                    <a:pt x="1811" y="1922"/>
                    <a:pt x="1811" y="1922"/>
                    <a:pt x="1810" y="1921"/>
                  </a:cubicBezTo>
                  <a:cubicBezTo>
                    <a:pt x="1810" y="1921"/>
                    <a:pt x="1810" y="1921"/>
                    <a:pt x="1810" y="1921"/>
                  </a:cubicBezTo>
                  <a:cubicBezTo>
                    <a:pt x="1810" y="1921"/>
                    <a:pt x="1810" y="1921"/>
                    <a:pt x="1810" y="1921"/>
                  </a:cubicBezTo>
                  <a:cubicBezTo>
                    <a:pt x="1810" y="1921"/>
                    <a:pt x="1810" y="1921"/>
                    <a:pt x="1810" y="1921"/>
                  </a:cubicBezTo>
                  <a:cubicBezTo>
                    <a:pt x="1809" y="1921"/>
                    <a:pt x="1809" y="1921"/>
                    <a:pt x="1809" y="1921"/>
                  </a:cubicBezTo>
                  <a:cubicBezTo>
                    <a:pt x="1809" y="1921"/>
                    <a:pt x="1809" y="1921"/>
                    <a:pt x="1809" y="1921"/>
                  </a:cubicBezTo>
                  <a:cubicBezTo>
                    <a:pt x="1808" y="1921"/>
                    <a:pt x="1808" y="1921"/>
                    <a:pt x="1808" y="1921"/>
                  </a:cubicBezTo>
                  <a:cubicBezTo>
                    <a:pt x="1807" y="1920"/>
                    <a:pt x="1805" y="1920"/>
                    <a:pt x="1804" y="1919"/>
                  </a:cubicBezTo>
                  <a:cubicBezTo>
                    <a:pt x="1802" y="1919"/>
                    <a:pt x="1799" y="1918"/>
                    <a:pt x="1797" y="1918"/>
                  </a:cubicBezTo>
                  <a:cubicBezTo>
                    <a:pt x="1792" y="1918"/>
                    <a:pt x="1787" y="1918"/>
                    <a:pt x="1783" y="1918"/>
                  </a:cubicBezTo>
                  <a:cubicBezTo>
                    <a:pt x="1783" y="1918"/>
                    <a:pt x="1782" y="1918"/>
                    <a:pt x="1782" y="1918"/>
                  </a:cubicBezTo>
                  <a:cubicBezTo>
                    <a:pt x="1808" y="1906"/>
                    <a:pt x="1834" y="1905"/>
                    <a:pt x="1877" y="1899"/>
                  </a:cubicBezTo>
                  <a:cubicBezTo>
                    <a:pt x="1894" y="1897"/>
                    <a:pt x="1911" y="1896"/>
                    <a:pt x="1926" y="1896"/>
                  </a:cubicBezTo>
                  <a:cubicBezTo>
                    <a:pt x="1929" y="1897"/>
                    <a:pt x="1931" y="1898"/>
                    <a:pt x="1933" y="1899"/>
                  </a:cubicBezTo>
                  <a:cubicBezTo>
                    <a:pt x="1937" y="1901"/>
                    <a:pt x="1942" y="1904"/>
                    <a:pt x="1946" y="1907"/>
                  </a:cubicBezTo>
                  <a:cubicBezTo>
                    <a:pt x="1951" y="1910"/>
                    <a:pt x="1956" y="1914"/>
                    <a:pt x="1961" y="1918"/>
                  </a:cubicBezTo>
                  <a:cubicBezTo>
                    <a:pt x="1966" y="1922"/>
                    <a:pt x="1971" y="1926"/>
                    <a:pt x="1976" y="1931"/>
                  </a:cubicBezTo>
                  <a:cubicBezTo>
                    <a:pt x="1979" y="1933"/>
                    <a:pt x="1981" y="1936"/>
                    <a:pt x="1984" y="1938"/>
                  </a:cubicBezTo>
                  <a:cubicBezTo>
                    <a:pt x="1987" y="1940"/>
                    <a:pt x="1990" y="1943"/>
                    <a:pt x="1992" y="1945"/>
                  </a:cubicBezTo>
                  <a:cubicBezTo>
                    <a:pt x="1995" y="1948"/>
                    <a:pt x="1998" y="1950"/>
                    <a:pt x="2001" y="1952"/>
                  </a:cubicBezTo>
                  <a:cubicBezTo>
                    <a:pt x="2003" y="1954"/>
                    <a:pt x="2004" y="1955"/>
                    <a:pt x="2006" y="1956"/>
                  </a:cubicBezTo>
                  <a:cubicBezTo>
                    <a:pt x="2006" y="1957"/>
                    <a:pt x="2007" y="1957"/>
                    <a:pt x="2008" y="1958"/>
                  </a:cubicBezTo>
                  <a:cubicBezTo>
                    <a:pt x="2009" y="1959"/>
                    <a:pt x="2009" y="1959"/>
                    <a:pt x="2009" y="1959"/>
                  </a:cubicBezTo>
                  <a:cubicBezTo>
                    <a:pt x="2010" y="1959"/>
                    <a:pt x="2010" y="1959"/>
                    <a:pt x="2010" y="1959"/>
                  </a:cubicBezTo>
                  <a:cubicBezTo>
                    <a:pt x="2010" y="1959"/>
                    <a:pt x="2010" y="1959"/>
                    <a:pt x="2010" y="1959"/>
                  </a:cubicBezTo>
                  <a:cubicBezTo>
                    <a:pt x="2015" y="1963"/>
                    <a:pt x="2015" y="1963"/>
                    <a:pt x="2015" y="1963"/>
                  </a:cubicBezTo>
                  <a:cubicBezTo>
                    <a:pt x="2016" y="1963"/>
                    <a:pt x="2017" y="1964"/>
                    <a:pt x="2017" y="1964"/>
                  </a:cubicBezTo>
                  <a:cubicBezTo>
                    <a:pt x="2020" y="1966"/>
                    <a:pt x="2020" y="1966"/>
                    <a:pt x="2020" y="1966"/>
                  </a:cubicBezTo>
                  <a:cubicBezTo>
                    <a:pt x="2022" y="1967"/>
                    <a:pt x="2022" y="1967"/>
                    <a:pt x="2022" y="1967"/>
                  </a:cubicBezTo>
                  <a:cubicBezTo>
                    <a:pt x="2023" y="1968"/>
                    <a:pt x="2024" y="1968"/>
                    <a:pt x="2025" y="1969"/>
                  </a:cubicBezTo>
                  <a:cubicBezTo>
                    <a:pt x="2026" y="1970"/>
                    <a:pt x="2028" y="1970"/>
                    <a:pt x="2030" y="1971"/>
                  </a:cubicBezTo>
                  <a:cubicBezTo>
                    <a:pt x="2031" y="1972"/>
                    <a:pt x="2033" y="1973"/>
                    <a:pt x="2035" y="1974"/>
                  </a:cubicBezTo>
                  <a:cubicBezTo>
                    <a:pt x="2036" y="1975"/>
                    <a:pt x="2038" y="1976"/>
                    <a:pt x="2040" y="1976"/>
                  </a:cubicBezTo>
                  <a:cubicBezTo>
                    <a:pt x="2043" y="1978"/>
                    <a:pt x="2047" y="1979"/>
                    <a:pt x="2050" y="1981"/>
                  </a:cubicBezTo>
                  <a:cubicBezTo>
                    <a:pt x="2052" y="1981"/>
                    <a:pt x="2053" y="1982"/>
                    <a:pt x="2055" y="1982"/>
                  </a:cubicBezTo>
                  <a:cubicBezTo>
                    <a:pt x="2056" y="1983"/>
                    <a:pt x="2057" y="1983"/>
                    <a:pt x="2057" y="1983"/>
                  </a:cubicBezTo>
                  <a:cubicBezTo>
                    <a:pt x="2058" y="1983"/>
                    <a:pt x="2059" y="1984"/>
                    <a:pt x="2060" y="1984"/>
                  </a:cubicBezTo>
                  <a:cubicBezTo>
                    <a:pt x="2061" y="1985"/>
                    <a:pt x="2063" y="1985"/>
                    <a:pt x="2065" y="1986"/>
                  </a:cubicBezTo>
                  <a:cubicBezTo>
                    <a:pt x="2066" y="1986"/>
                    <a:pt x="2068" y="1986"/>
                    <a:pt x="2070" y="1987"/>
                  </a:cubicBezTo>
                  <a:cubicBezTo>
                    <a:pt x="2071" y="1987"/>
                    <a:pt x="2073" y="1988"/>
                    <a:pt x="2074" y="1988"/>
                  </a:cubicBezTo>
                  <a:cubicBezTo>
                    <a:pt x="2076" y="1988"/>
                    <a:pt x="2077" y="1989"/>
                    <a:pt x="2079" y="1989"/>
                  </a:cubicBezTo>
                  <a:cubicBezTo>
                    <a:pt x="2080" y="1989"/>
                    <a:pt x="2082" y="1989"/>
                    <a:pt x="2083" y="1990"/>
                  </a:cubicBezTo>
                  <a:cubicBezTo>
                    <a:pt x="2085" y="1990"/>
                    <a:pt x="2086" y="1990"/>
                    <a:pt x="2088" y="1990"/>
                  </a:cubicBezTo>
                  <a:cubicBezTo>
                    <a:pt x="2090" y="1991"/>
                    <a:pt x="2093" y="1991"/>
                    <a:pt x="2096" y="1991"/>
                  </a:cubicBezTo>
                  <a:cubicBezTo>
                    <a:pt x="2098" y="1992"/>
                    <a:pt x="2101" y="1992"/>
                    <a:pt x="2103" y="1992"/>
                  </a:cubicBezTo>
                  <a:cubicBezTo>
                    <a:pt x="2105" y="1992"/>
                    <a:pt x="2108" y="1992"/>
                    <a:pt x="2110" y="1992"/>
                  </a:cubicBezTo>
                  <a:cubicBezTo>
                    <a:pt x="2112" y="1992"/>
                    <a:pt x="2113" y="1992"/>
                    <a:pt x="2115" y="1992"/>
                  </a:cubicBezTo>
                  <a:cubicBezTo>
                    <a:pt x="2116" y="1992"/>
                    <a:pt x="2117" y="1992"/>
                    <a:pt x="2117" y="1992"/>
                  </a:cubicBezTo>
                  <a:cubicBezTo>
                    <a:pt x="2118" y="1992"/>
                    <a:pt x="2119" y="1992"/>
                    <a:pt x="2119" y="1992"/>
                  </a:cubicBezTo>
                  <a:cubicBezTo>
                    <a:pt x="2121" y="1992"/>
                    <a:pt x="2122" y="1992"/>
                    <a:pt x="2123" y="1992"/>
                  </a:cubicBezTo>
                  <a:cubicBezTo>
                    <a:pt x="2124" y="1992"/>
                    <a:pt x="2125" y="1992"/>
                    <a:pt x="2125" y="1992"/>
                  </a:cubicBezTo>
                  <a:cubicBezTo>
                    <a:pt x="2125" y="1992"/>
                    <a:pt x="2124" y="1992"/>
                    <a:pt x="2123" y="1991"/>
                  </a:cubicBezTo>
                  <a:cubicBezTo>
                    <a:pt x="2121" y="1991"/>
                    <a:pt x="2118" y="1991"/>
                    <a:pt x="2115" y="1991"/>
                  </a:cubicBezTo>
                  <a:cubicBezTo>
                    <a:pt x="2114" y="1990"/>
                    <a:pt x="2112" y="1990"/>
                    <a:pt x="2110" y="1990"/>
                  </a:cubicBezTo>
                  <a:cubicBezTo>
                    <a:pt x="2108" y="1990"/>
                    <a:pt x="2106" y="1989"/>
                    <a:pt x="2103" y="1989"/>
                  </a:cubicBezTo>
                  <a:cubicBezTo>
                    <a:pt x="2101" y="1989"/>
                    <a:pt x="2099" y="1988"/>
                    <a:pt x="2096" y="1988"/>
                  </a:cubicBezTo>
                  <a:cubicBezTo>
                    <a:pt x="2094" y="1987"/>
                    <a:pt x="2091" y="1987"/>
                    <a:pt x="2088" y="1986"/>
                  </a:cubicBezTo>
                  <a:cubicBezTo>
                    <a:pt x="2086" y="1985"/>
                    <a:pt x="2083" y="1985"/>
                    <a:pt x="2080" y="1984"/>
                  </a:cubicBezTo>
                  <a:cubicBezTo>
                    <a:pt x="2077" y="1983"/>
                    <a:pt x="2074" y="1982"/>
                    <a:pt x="2071" y="1981"/>
                  </a:cubicBezTo>
                  <a:cubicBezTo>
                    <a:pt x="2070" y="1981"/>
                    <a:pt x="2068" y="1980"/>
                    <a:pt x="2067" y="1980"/>
                  </a:cubicBezTo>
                  <a:cubicBezTo>
                    <a:pt x="2065" y="1979"/>
                    <a:pt x="2064" y="1978"/>
                    <a:pt x="2062" y="1978"/>
                  </a:cubicBezTo>
                  <a:cubicBezTo>
                    <a:pt x="2061" y="1978"/>
                    <a:pt x="2060" y="1977"/>
                    <a:pt x="2060" y="1977"/>
                  </a:cubicBezTo>
                  <a:cubicBezTo>
                    <a:pt x="2059" y="1977"/>
                    <a:pt x="2058" y="1976"/>
                    <a:pt x="2057" y="1976"/>
                  </a:cubicBezTo>
                  <a:cubicBezTo>
                    <a:pt x="2056" y="1975"/>
                    <a:pt x="2054" y="1975"/>
                    <a:pt x="2053" y="1974"/>
                  </a:cubicBezTo>
                  <a:cubicBezTo>
                    <a:pt x="2046" y="1971"/>
                    <a:pt x="2040" y="1968"/>
                    <a:pt x="2034" y="1965"/>
                  </a:cubicBezTo>
                  <a:cubicBezTo>
                    <a:pt x="2037" y="1966"/>
                    <a:pt x="2040" y="1966"/>
                    <a:pt x="2043" y="1966"/>
                  </a:cubicBezTo>
                  <a:cubicBezTo>
                    <a:pt x="2044" y="1967"/>
                    <a:pt x="2045" y="1967"/>
                    <a:pt x="2046" y="1967"/>
                  </a:cubicBezTo>
                  <a:cubicBezTo>
                    <a:pt x="2047" y="1967"/>
                    <a:pt x="2047" y="1967"/>
                    <a:pt x="2048" y="1967"/>
                  </a:cubicBezTo>
                  <a:cubicBezTo>
                    <a:pt x="2050" y="1967"/>
                    <a:pt x="2052" y="1967"/>
                    <a:pt x="2053" y="1967"/>
                  </a:cubicBezTo>
                  <a:cubicBezTo>
                    <a:pt x="2055" y="1967"/>
                    <a:pt x="2057" y="1967"/>
                    <a:pt x="2058" y="1967"/>
                  </a:cubicBezTo>
                  <a:cubicBezTo>
                    <a:pt x="2060" y="1967"/>
                    <a:pt x="2062" y="1967"/>
                    <a:pt x="2063" y="1967"/>
                  </a:cubicBezTo>
                  <a:cubicBezTo>
                    <a:pt x="2064" y="1967"/>
                    <a:pt x="2065" y="1967"/>
                    <a:pt x="2066" y="1967"/>
                  </a:cubicBezTo>
                  <a:cubicBezTo>
                    <a:pt x="2067" y="1967"/>
                    <a:pt x="2067" y="1967"/>
                    <a:pt x="2068" y="1967"/>
                  </a:cubicBezTo>
                  <a:cubicBezTo>
                    <a:pt x="2070" y="1967"/>
                    <a:pt x="2072" y="1967"/>
                    <a:pt x="2073" y="1967"/>
                  </a:cubicBezTo>
                  <a:cubicBezTo>
                    <a:pt x="2076" y="1966"/>
                    <a:pt x="2079" y="1966"/>
                    <a:pt x="2082" y="1965"/>
                  </a:cubicBezTo>
                  <a:cubicBezTo>
                    <a:pt x="2083" y="1965"/>
                    <a:pt x="2085" y="1965"/>
                    <a:pt x="2086" y="1965"/>
                  </a:cubicBezTo>
                  <a:cubicBezTo>
                    <a:pt x="2088" y="1965"/>
                    <a:pt x="2089" y="1964"/>
                    <a:pt x="2090" y="1964"/>
                  </a:cubicBezTo>
                  <a:cubicBezTo>
                    <a:pt x="2093" y="1964"/>
                    <a:pt x="2095" y="1963"/>
                    <a:pt x="2097" y="1963"/>
                  </a:cubicBezTo>
                  <a:cubicBezTo>
                    <a:pt x="2099" y="1962"/>
                    <a:pt x="2100" y="1962"/>
                    <a:pt x="2102" y="1961"/>
                  </a:cubicBezTo>
                  <a:cubicBezTo>
                    <a:pt x="2103" y="1961"/>
                    <a:pt x="2104" y="1961"/>
                    <a:pt x="2105" y="1960"/>
                  </a:cubicBezTo>
                  <a:cubicBezTo>
                    <a:pt x="2106" y="1960"/>
                    <a:pt x="2106" y="1960"/>
                    <a:pt x="2106" y="1960"/>
                  </a:cubicBezTo>
                  <a:cubicBezTo>
                    <a:pt x="2106" y="1960"/>
                    <a:pt x="2106" y="1960"/>
                    <a:pt x="2105" y="1960"/>
                  </a:cubicBezTo>
                  <a:cubicBezTo>
                    <a:pt x="2104" y="1960"/>
                    <a:pt x="2103" y="1960"/>
                    <a:pt x="2102" y="1960"/>
                  </a:cubicBezTo>
                  <a:cubicBezTo>
                    <a:pt x="2100" y="1960"/>
                    <a:pt x="2098" y="1960"/>
                    <a:pt x="2096" y="1960"/>
                  </a:cubicBezTo>
                  <a:cubicBezTo>
                    <a:pt x="2094" y="1960"/>
                    <a:pt x="2092" y="1960"/>
                    <a:pt x="2090" y="1960"/>
                  </a:cubicBezTo>
                  <a:cubicBezTo>
                    <a:pt x="2087" y="1960"/>
                    <a:pt x="2084" y="1960"/>
                    <a:pt x="2082" y="1960"/>
                  </a:cubicBezTo>
                  <a:cubicBezTo>
                    <a:pt x="2079" y="1960"/>
                    <a:pt x="2076" y="1960"/>
                    <a:pt x="2073" y="1960"/>
                  </a:cubicBezTo>
                  <a:cubicBezTo>
                    <a:pt x="2070" y="1960"/>
                    <a:pt x="2066" y="1960"/>
                    <a:pt x="2063" y="1960"/>
                  </a:cubicBezTo>
                  <a:cubicBezTo>
                    <a:pt x="2060" y="1960"/>
                    <a:pt x="2057" y="1959"/>
                    <a:pt x="2054" y="1959"/>
                  </a:cubicBezTo>
                  <a:cubicBezTo>
                    <a:pt x="2052" y="1959"/>
                    <a:pt x="2050" y="1959"/>
                    <a:pt x="2049" y="1959"/>
                  </a:cubicBezTo>
                  <a:cubicBezTo>
                    <a:pt x="2048" y="1959"/>
                    <a:pt x="2047" y="1959"/>
                    <a:pt x="2046" y="1959"/>
                  </a:cubicBezTo>
                  <a:cubicBezTo>
                    <a:pt x="2045" y="1959"/>
                    <a:pt x="2045" y="1959"/>
                    <a:pt x="2044" y="1959"/>
                  </a:cubicBezTo>
                  <a:cubicBezTo>
                    <a:pt x="2043" y="1959"/>
                    <a:pt x="2042" y="1959"/>
                    <a:pt x="2042" y="1959"/>
                  </a:cubicBezTo>
                  <a:cubicBezTo>
                    <a:pt x="2041" y="1959"/>
                    <a:pt x="2040" y="1959"/>
                    <a:pt x="2039" y="1959"/>
                  </a:cubicBezTo>
                  <a:cubicBezTo>
                    <a:pt x="2038" y="1958"/>
                    <a:pt x="2036" y="1958"/>
                    <a:pt x="2035" y="1958"/>
                  </a:cubicBezTo>
                  <a:cubicBezTo>
                    <a:pt x="2033" y="1958"/>
                    <a:pt x="2032" y="1958"/>
                    <a:pt x="2030" y="1957"/>
                  </a:cubicBezTo>
                  <a:cubicBezTo>
                    <a:pt x="2029" y="1957"/>
                    <a:pt x="2027" y="1957"/>
                    <a:pt x="2026" y="1957"/>
                  </a:cubicBezTo>
                  <a:cubicBezTo>
                    <a:pt x="2025" y="1957"/>
                    <a:pt x="2023" y="1956"/>
                    <a:pt x="2022" y="1956"/>
                  </a:cubicBezTo>
                  <a:cubicBezTo>
                    <a:pt x="2021" y="1956"/>
                    <a:pt x="2020" y="1956"/>
                    <a:pt x="2019" y="1955"/>
                  </a:cubicBezTo>
                  <a:cubicBezTo>
                    <a:pt x="2015" y="1953"/>
                    <a:pt x="2015" y="1953"/>
                    <a:pt x="2015" y="1953"/>
                  </a:cubicBezTo>
                  <a:cubicBezTo>
                    <a:pt x="2014" y="1952"/>
                    <a:pt x="2014" y="1952"/>
                    <a:pt x="2014" y="1952"/>
                  </a:cubicBezTo>
                  <a:cubicBezTo>
                    <a:pt x="2014" y="1952"/>
                    <a:pt x="2014" y="1952"/>
                    <a:pt x="2014" y="1952"/>
                  </a:cubicBezTo>
                  <a:cubicBezTo>
                    <a:pt x="2013" y="1951"/>
                    <a:pt x="2013" y="1951"/>
                    <a:pt x="2013" y="1951"/>
                  </a:cubicBezTo>
                  <a:cubicBezTo>
                    <a:pt x="2012" y="1951"/>
                    <a:pt x="2011" y="1950"/>
                    <a:pt x="2010" y="1950"/>
                  </a:cubicBezTo>
                  <a:cubicBezTo>
                    <a:pt x="2009" y="1949"/>
                    <a:pt x="2007" y="1947"/>
                    <a:pt x="2006" y="1946"/>
                  </a:cubicBezTo>
                  <a:cubicBezTo>
                    <a:pt x="2003" y="1944"/>
                    <a:pt x="2000" y="1942"/>
                    <a:pt x="1997" y="1939"/>
                  </a:cubicBezTo>
                  <a:cubicBezTo>
                    <a:pt x="1994" y="1937"/>
                    <a:pt x="1992" y="1935"/>
                    <a:pt x="1989" y="1932"/>
                  </a:cubicBezTo>
                  <a:cubicBezTo>
                    <a:pt x="1986" y="1930"/>
                    <a:pt x="1983" y="1928"/>
                    <a:pt x="1981" y="1926"/>
                  </a:cubicBezTo>
                  <a:cubicBezTo>
                    <a:pt x="1975" y="1921"/>
                    <a:pt x="1970" y="1917"/>
                    <a:pt x="1964" y="1913"/>
                  </a:cubicBezTo>
                  <a:cubicBezTo>
                    <a:pt x="1959" y="1909"/>
                    <a:pt x="1954" y="1906"/>
                    <a:pt x="1949" y="1903"/>
                  </a:cubicBezTo>
                  <a:cubicBezTo>
                    <a:pt x="1944" y="1900"/>
                    <a:pt x="1939" y="1898"/>
                    <a:pt x="1935" y="1896"/>
                  </a:cubicBezTo>
                  <a:cubicBezTo>
                    <a:pt x="1934" y="1896"/>
                    <a:pt x="1934" y="1896"/>
                    <a:pt x="1933" y="1896"/>
                  </a:cubicBezTo>
                  <a:cubicBezTo>
                    <a:pt x="1955" y="1896"/>
                    <a:pt x="1974" y="1898"/>
                    <a:pt x="1988" y="1899"/>
                  </a:cubicBezTo>
                  <a:cubicBezTo>
                    <a:pt x="2035" y="1904"/>
                    <a:pt x="2062" y="1920"/>
                    <a:pt x="2085" y="1943"/>
                  </a:cubicBezTo>
                  <a:cubicBezTo>
                    <a:pt x="2075" y="1925"/>
                    <a:pt x="2055" y="1911"/>
                    <a:pt x="2032" y="1902"/>
                  </a:cubicBezTo>
                  <a:cubicBezTo>
                    <a:pt x="2037" y="1902"/>
                    <a:pt x="2043" y="1902"/>
                    <a:pt x="2049" y="1903"/>
                  </a:cubicBezTo>
                  <a:cubicBezTo>
                    <a:pt x="2056" y="1903"/>
                    <a:pt x="2063" y="1903"/>
                    <a:pt x="2070" y="1904"/>
                  </a:cubicBezTo>
                  <a:cubicBezTo>
                    <a:pt x="2076" y="1905"/>
                    <a:pt x="2083" y="1905"/>
                    <a:pt x="2090" y="1906"/>
                  </a:cubicBezTo>
                  <a:cubicBezTo>
                    <a:pt x="2096" y="1907"/>
                    <a:pt x="2103" y="1908"/>
                    <a:pt x="2109" y="1909"/>
                  </a:cubicBezTo>
                  <a:cubicBezTo>
                    <a:pt x="2111" y="1910"/>
                    <a:pt x="2112" y="1910"/>
                    <a:pt x="2114" y="1911"/>
                  </a:cubicBezTo>
                  <a:cubicBezTo>
                    <a:pt x="2114" y="1911"/>
                    <a:pt x="2115" y="1912"/>
                    <a:pt x="2116" y="1913"/>
                  </a:cubicBezTo>
                  <a:cubicBezTo>
                    <a:pt x="2117" y="1913"/>
                    <a:pt x="2118" y="1914"/>
                    <a:pt x="2119" y="1915"/>
                  </a:cubicBezTo>
                  <a:cubicBezTo>
                    <a:pt x="2120" y="1916"/>
                    <a:pt x="2121" y="1917"/>
                    <a:pt x="2122" y="1918"/>
                  </a:cubicBezTo>
                  <a:cubicBezTo>
                    <a:pt x="2123" y="1919"/>
                    <a:pt x="2125" y="1921"/>
                    <a:pt x="2126" y="1922"/>
                  </a:cubicBezTo>
                  <a:cubicBezTo>
                    <a:pt x="2128" y="1924"/>
                    <a:pt x="2131" y="1927"/>
                    <a:pt x="2133" y="1930"/>
                  </a:cubicBezTo>
                  <a:cubicBezTo>
                    <a:pt x="2136" y="1933"/>
                    <a:pt x="2139" y="1936"/>
                    <a:pt x="2141" y="1939"/>
                  </a:cubicBezTo>
                  <a:cubicBezTo>
                    <a:pt x="2143" y="1941"/>
                    <a:pt x="2144" y="1943"/>
                    <a:pt x="2146" y="1944"/>
                  </a:cubicBezTo>
                  <a:cubicBezTo>
                    <a:pt x="2147" y="1946"/>
                    <a:pt x="2149" y="1948"/>
                    <a:pt x="2150" y="1950"/>
                  </a:cubicBezTo>
                  <a:cubicBezTo>
                    <a:pt x="2153" y="1953"/>
                    <a:pt x="2156" y="1957"/>
                    <a:pt x="2159" y="1960"/>
                  </a:cubicBezTo>
                  <a:cubicBezTo>
                    <a:pt x="2161" y="1962"/>
                    <a:pt x="2162" y="1963"/>
                    <a:pt x="2164" y="1965"/>
                  </a:cubicBezTo>
                  <a:cubicBezTo>
                    <a:pt x="2166" y="1967"/>
                    <a:pt x="2168" y="1968"/>
                    <a:pt x="2169" y="1970"/>
                  </a:cubicBezTo>
                  <a:cubicBezTo>
                    <a:pt x="2171" y="1972"/>
                    <a:pt x="2173" y="1973"/>
                    <a:pt x="2175" y="1975"/>
                  </a:cubicBezTo>
                  <a:cubicBezTo>
                    <a:pt x="2176" y="1975"/>
                    <a:pt x="2176" y="1976"/>
                    <a:pt x="2177" y="1977"/>
                  </a:cubicBezTo>
                  <a:cubicBezTo>
                    <a:pt x="2178" y="1977"/>
                    <a:pt x="2179" y="1978"/>
                    <a:pt x="2180" y="1979"/>
                  </a:cubicBezTo>
                  <a:cubicBezTo>
                    <a:pt x="2184" y="1981"/>
                    <a:pt x="2187" y="1984"/>
                    <a:pt x="2191" y="1986"/>
                  </a:cubicBezTo>
                  <a:cubicBezTo>
                    <a:pt x="2195" y="1987"/>
                    <a:pt x="2198" y="1989"/>
                    <a:pt x="2202" y="1990"/>
                  </a:cubicBezTo>
                  <a:cubicBezTo>
                    <a:pt x="2203" y="1991"/>
                    <a:pt x="2205" y="1991"/>
                    <a:pt x="2207" y="1992"/>
                  </a:cubicBezTo>
                  <a:cubicBezTo>
                    <a:pt x="2208" y="1992"/>
                    <a:pt x="2210" y="1992"/>
                    <a:pt x="2211" y="1993"/>
                  </a:cubicBezTo>
                  <a:cubicBezTo>
                    <a:pt x="2213" y="1993"/>
                    <a:pt x="2214" y="1993"/>
                    <a:pt x="2215" y="1993"/>
                  </a:cubicBezTo>
                  <a:cubicBezTo>
                    <a:pt x="2216" y="1993"/>
                    <a:pt x="2218" y="1993"/>
                    <a:pt x="2219" y="1993"/>
                  </a:cubicBezTo>
                  <a:cubicBezTo>
                    <a:pt x="2220" y="1993"/>
                    <a:pt x="2221" y="1993"/>
                    <a:pt x="2221" y="1993"/>
                  </a:cubicBezTo>
                  <a:cubicBezTo>
                    <a:pt x="2222" y="1993"/>
                    <a:pt x="2223" y="1993"/>
                    <a:pt x="2223" y="1993"/>
                  </a:cubicBezTo>
                  <a:cubicBezTo>
                    <a:pt x="2224" y="1993"/>
                    <a:pt x="2225" y="1993"/>
                    <a:pt x="2225" y="1993"/>
                  </a:cubicBezTo>
                  <a:cubicBezTo>
                    <a:pt x="2225" y="1993"/>
                    <a:pt x="2225" y="1993"/>
                    <a:pt x="2223" y="1993"/>
                  </a:cubicBezTo>
                  <a:cubicBezTo>
                    <a:pt x="2222" y="1993"/>
                    <a:pt x="2221" y="1992"/>
                    <a:pt x="2219" y="1992"/>
                  </a:cubicBezTo>
                  <a:cubicBezTo>
                    <a:pt x="2218" y="1991"/>
                    <a:pt x="2217" y="1991"/>
                    <a:pt x="2216" y="1991"/>
                  </a:cubicBezTo>
                  <a:cubicBezTo>
                    <a:pt x="2214" y="1990"/>
                    <a:pt x="2213" y="1990"/>
                    <a:pt x="2212" y="1990"/>
                  </a:cubicBezTo>
                  <a:cubicBezTo>
                    <a:pt x="2211" y="1989"/>
                    <a:pt x="2209" y="1989"/>
                    <a:pt x="2208" y="1988"/>
                  </a:cubicBezTo>
                  <a:cubicBezTo>
                    <a:pt x="2206" y="1987"/>
                    <a:pt x="2205" y="1987"/>
                    <a:pt x="2203" y="1986"/>
                  </a:cubicBezTo>
                  <a:cubicBezTo>
                    <a:pt x="2200" y="1984"/>
                    <a:pt x="2197" y="1983"/>
                    <a:pt x="2194" y="1980"/>
                  </a:cubicBezTo>
                  <a:cubicBezTo>
                    <a:pt x="2191" y="1978"/>
                    <a:pt x="2188" y="1976"/>
                    <a:pt x="2184" y="1973"/>
                  </a:cubicBezTo>
                  <a:cubicBezTo>
                    <a:pt x="2181" y="1970"/>
                    <a:pt x="2178" y="1967"/>
                    <a:pt x="2175" y="1964"/>
                  </a:cubicBezTo>
                  <a:cubicBezTo>
                    <a:pt x="2173" y="1963"/>
                    <a:pt x="2171" y="1961"/>
                    <a:pt x="2170" y="1960"/>
                  </a:cubicBezTo>
                  <a:cubicBezTo>
                    <a:pt x="2168" y="1958"/>
                    <a:pt x="2167" y="1956"/>
                    <a:pt x="2165" y="1955"/>
                  </a:cubicBezTo>
                  <a:cubicBezTo>
                    <a:pt x="2162" y="1951"/>
                    <a:pt x="2159" y="1948"/>
                    <a:pt x="2156" y="1945"/>
                  </a:cubicBezTo>
                  <a:cubicBezTo>
                    <a:pt x="2154" y="1943"/>
                    <a:pt x="2153" y="1941"/>
                    <a:pt x="2151" y="1940"/>
                  </a:cubicBezTo>
                  <a:cubicBezTo>
                    <a:pt x="2150" y="1938"/>
                    <a:pt x="2148" y="1936"/>
                    <a:pt x="2147" y="1935"/>
                  </a:cubicBezTo>
                  <a:cubicBezTo>
                    <a:pt x="2143" y="1932"/>
                    <a:pt x="2140" y="1929"/>
                    <a:pt x="2137" y="1926"/>
                  </a:cubicBezTo>
                  <a:cubicBezTo>
                    <a:pt x="2135" y="1923"/>
                    <a:pt x="2132" y="1921"/>
                    <a:pt x="2129" y="1918"/>
                  </a:cubicBezTo>
                  <a:cubicBezTo>
                    <a:pt x="2127" y="1917"/>
                    <a:pt x="2126" y="1916"/>
                    <a:pt x="2125" y="1915"/>
                  </a:cubicBezTo>
                  <a:cubicBezTo>
                    <a:pt x="2123" y="1915"/>
                    <a:pt x="2122" y="1914"/>
                    <a:pt x="2121" y="1913"/>
                  </a:cubicBezTo>
                  <a:cubicBezTo>
                    <a:pt x="2120" y="1913"/>
                    <a:pt x="2120" y="1912"/>
                    <a:pt x="2119" y="1912"/>
                  </a:cubicBezTo>
                  <a:cubicBezTo>
                    <a:pt x="2122" y="1913"/>
                    <a:pt x="2124" y="1913"/>
                    <a:pt x="2127" y="1914"/>
                  </a:cubicBezTo>
                  <a:cubicBezTo>
                    <a:pt x="2132" y="1916"/>
                    <a:pt x="2137" y="1918"/>
                    <a:pt x="2142" y="1919"/>
                  </a:cubicBezTo>
                  <a:cubicBezTo>
                    <a:pt x="2144" y="1920"/>
                    <a:pt x="2147" y="1921"/>
                    <a:pt x="2149" y="1922"/>
                  </a:cubicBezTo>
                  <a:cubicBezTo>
                    <a:pt x="2151" y="1923"/>
                    <a:pt x="2153" y="1924"/>
                    <a:pt x="2155" y="1925"/>
                  </a:cubicBezTo>
                  <a:cubicBezTo>
                    <a:pt x="2157" y="1926"/>
                    <a:pt x="2158" y="1927"/>
                    <a:pt x="2160" y="1928"/>
                  </a:cubicBezTo>
                  <a:cubicBezTo>
                    <a:pt x="2161" y="1929"/>
                    <a:pt x="2163" y="1930"/>
                    <a:pt x="2164" y="1931"/>
                  </a:cubicBezTo>
                  <a:cubicBezTo>
                    <a:pt x="2167" y="1932"/>
                    <a:pt x="2169" y="1934"/>
                    <a:pt x="2170" y="1934"/>
                  </a:cubicBezTo>
                  <a:cubicBezTo>
                    <a:pt x="2171" y="1935"/>
                    <a:pt x="2172" y="1936"/>
                    <a:pt x="2172" y="1936"/>
                  </a:cubicBezTo>
                  <a:cubicBezTo>
                    <a:pt x="2172" y="1936"/>
                    <a:pt x="2171" y="1935"/>
                    <a:pt x="2170" y="1934"/>
                  </a:cubicBezTo>
                  <a:cubicBezTo>
                    <a:pt x="2170" y="1934"/>
                    <a:pt x="2169" y="1933"/>
                    <a:pt x="2168" y="1932"/>
                  </a:cubicBezTo>
                  <a:cubicBezTo>
                    <a:pt x="2168" y="1932"/>
                    <a:pt x="2167" y="1931"/>
                    <a:pt x="2167" y="1931"/>
                  </a:cubicBezTo>
                  <a:cubicBezTo>
                    <a:pt x="2166" y="1930"/>
                    <a:pt x="2166" y="1930"/>
                    <a:pt x="2165" y="1929"/>
                  </a:cubicBezTo>
                  <a:cubicBezTo>
                    <a:pt x="2164" y="1928"/>
                    <a:pt x="2163" y="1927"/>
                    <a:pt x="2161" y="1926"/>
                  </a:cubicBezTo>
                  <a:cubicBezTo>
                    <a:pt x="2160" y="1925"/>
                    <a:pt x="2158" y="1924"/>
                    <a:pt x="2156" y="1923"/>
                  </a:cubicBezTo>
                  <a:cubicBezTo>
                    <a:pt x="2155" y="1922"/>
                    <a:pt x="2153" y="1920"/>
                    <a:pt x="2151" y="1919"/>
                  </a:cubicBezTo>
                  <a:cubicBezTo>
                    <a:pt x="2149" y="1918"/>
                    <a:pt x="2146" y="1917"/>
                    <a:pt x="2144" y="1915"/>
                  </a:cubicBezTo>
                  <a:cubicBezTo>
                    <a:pt x="2143" y="1915"/>
                    <a:pt x="2142" y="1914"/>
                    <a:pt x="2140" y="1914"/>
                  </a:cubicBezTo>
                  <a:cubicBezTo>
                    <a:pt x="2139" y="1913"/>
                    <a:pt x="2138" y="1912"/>
                    <a:pt x="2137" y="1912"/>
                  </a:cubicBezTo>
                  <a:cubicBezTo>
                    <a:pt x="2134" y="1911"/>
                    <a:pt x="2131" y="1909"/>
                    <a:pt x="2129" y="1908"/>
                  </a:cubicBezTo>
                  <a:cubicBezTo>
                    <a:pt x="2123" y="1906"/>
                    <a:pt x="2117" y="1904"/>
                    <a:pt x="2111" y="1903"/>
                  </a:cubicBezTo>
                  <a:cubicBezTo>
                    <a:pt x="2109" y="1902"/>
                    <a:pt x="2107" y="1902"/>
                    <a:pt x="2106" y="1901"/>
                  </a:cubicBezTo>
                  <a:cubicBezTo>
                    <a:pt x="2104" y="1901"/>
                    <a:pt x="2103" y="1901"/>
                    <a:pt x="2101" y="1900"/>
                  </a:cubicBezTo>
                  <a:cubicBezTo>
                    <a:pt x="2098" y="1900"/>
                    <a:pt x="2094" y="1899"/>
                    <a:pt x="2091" y="1899"/>
                  </a:cubicBezTo>
                  <a:cubicBezTo>
                    <a:pt x="2084" y="1897"/>
                    <a:pt x="2077" y="1897"/>
                    <a:pt x="2070" y="1896"/>
                  </a:cubicBezTo>
                  <a:cubicBezTo>
                    <a:pt x="2063" y="1896"/>
                    <a:pt x="2056" y="1895"/>
                    <a:pt x="2050" y="1895"/>
                  </a:cubicBezTo>
                  <a:cubicBezTo>
                    <a:pt x="2046" y="1895"/>
                    <a:pt x="2043" y="1895"/>
                    <a:pt x="2040" y="1895"/>
                  </a:cubicBezTo>
                  <a:cubicBezTo>
                    <a:pt x="2036" y="1895"/>
                    <a:pt x="2033" y="1895"/>
                    <a:pt x="2030" y="1895"/>
                  </a:cubicBezTo>
                  <a:cubicBezTo>
                    <a:pt x="2023" y="1895"/>
                    <a:pt x="2017" y="1894"/>
                    <a:pt x="2011" y="1894"/>
                  </a:cubicBezTo>
                  <a:cubicBezTo>
                    <a:pt x="2011" y="1894"/>
                    <a:pt x="2011" y="1894"/>
                    <a:pt x="2010" y="1894"/>
                  </a:cubicBezTo>
                  <a:cubicBezTo>
                    <a:pt x="1983" y="1887"/>
                    <a:pt x="1953" y="1883"/>
                    <a:pt x="1924" y="1881"/>
                  </a:cubicBezTo>
                  <a:cubicBezTo>
                    <a:pt x="1928" y="1880"/>
                    <a:pt x="1933" y="1879"/>
                    <a:pt x="1937" y="1878"/>
                  </a:cubicBezTo>
                  <a:cubicBezTo>
                    <a:pt x="1941" y="1877"/>
                    <a:pt x="1944" y="1876"/>
                    <a:pt x="1948" y="1875"/>
                  </a:cubicBezTo>
                  <a:cubicBezTo>
                    <a:pt x="1951" y="1874"/>
                    <a:pt x="1955" y="1873"/>
                    <a:pt x="1959" y="1872"/>
                  </a:cubicBezTo>
                  <a:cubicBezTo>
                    <a:pt x="1966" y="1870"/>
                    <a:pt x="1973" y="1867"/>
                    <a:pt x="1980" y="1866"/>
                  </a:cubicBezTo>
                  <a:cubicBezTo>
                    <a:pt x="1988" y="1864"/>
                    <a:pt x="1995" y="1862"/>
                    <a:pt x="2002" y="1861"/>
                  </a:cubicBezTo>
                  <a:cubicBezTo>
                    <a:pt x="2006" y="1860"/>
                    <a:pt x="2010" y="1860"/>
                    <a:pt x="2013" y="1859"/>
                  </a:cubicBezTo>
                  <a:cubicBezTo>
                    <a:pt x="2015" y="1859"/>
                    <a:pt x="2017" y="1859"/>
                    <a:pt x="2019" y="1858"/>
                  </a:cubicBezTo>
                  <a:cubicBezTo>
                    <a:pt x="2020" y="1858"/>
                    <a:pt x="2022" y="1858"/>
                    <a:pt x="2024" y="1858"/>
                  </a:cubicBezTo>
                  <a:cubicBezTo>
                    <a:pt x="2031" y="1857"/>
                    <a:pt x="2038" y="1857"/>
                    <a:pt x="2044" y="1857"/>
                  </a:cubicBezTo>
                  <a:cubicBezTo>
                    <a:pt x="2051" y="1857"/>
                    <a:pt x="2057" y="1857"/>
                    <a:pt x="2063" y="1857"/>
                  </a:cubicBezTo>
                  <a:cubicBezTo>
                    <a:pt x="2068" y="1858"/>
                    <a:pt x="2073" y="1858"/>
                    <a:pt x="2078" y="1859"/>
                  </a:cubicBezTo>
                  <a:cubicBezTo>
                    <a:pt x="2079" y="1859"/>
                    <a:pt x="2080" y="1859"/>
                    <a:pt x="2081" y="1859"/>
                  </a:cubicBezTo>
                  <a:cubicBezTo>
                    <a:pt x="2082" y="1859"/>
                    <a:pt x="2083" y="1859"/>
                    <a:pt x="2084" y="1860"/>
                  </a:cubicBezTo>
                  <a:cubicBezTo>
                    <a:pt x="2086" y="1860"/>
                    <a:pt x="2088" y="1860"/>
                    <a:pt x="2090" y="1860"/>
                  </a:cubicBezTo>
                  <a:cubicBezTo>
                    <a:pt x="2092" y="1861"/>
                    <a:pt x="2093" y="1861"/>
                    <a:pt x="2094" y="1861"/>
                  </a:cubicBezTo>
                  <a:cubicBezTo>
                    <a:pt x="2096" y="1861"/>
                    <a:pt x="2097" y="1862"/>
                    <a:pt x="2098" y="1862"/>
                  </a:cubicBezTo>
                  <a:cubicBezTo>
                    <a:pt x="2099" y="1862"/>
                    <a:pt x="2100" y="1862"/>
                    <a:pt x="2100" y="1862"/>
                  </a:cubicBezTo>
                  <a:cubicBezTo>
                    <a:pt x="2100" y="1862"/>
                    <a:pt x="2099" y="1862"/>
                    <a:pt x="2098" y="1861"/>
                  </a:cubicBezTo>
                  <a:cubicBezTo>
                    <a:pt x="2097" y="1861"/>
                    <a:pt x="2096" y="1861"/>
                    <a:pt x="2095" y="1860"/>
                  </a:cubicBezTo>
                  <a:cubicBezTo>
                    <a:pt x="2093" y="1860"/>
                    <a:pt x="2092" y="1859"/>
                    <a:pt x="2090" y="1859"/>
                  </a:cubicBezTo>
                  <a:cubicBezTo>
                    <a:pt x="2089" y="1858"/>
                    <a:pt x="2087" y="1858"/>
                    <a:pt x="2085" y="1857"/>
                  </a:cubicBezTo>
                  <a:cubicBezTo>
                    <a:pt x="2084" y="1857"/>
                    <a:pt x="2083" y="1857"/>
                    <a:pt x="2082" y="1857"/>
                  </a:cubicBezTo>
                  <a:cubicBezTo>
                    <a:pt x="2081" y="1856"/>
                    <a:pt x="2080" y="1856"/>
                    <a:pt x="2079" y="1856"/>
                  </a:cubicBezTo>
                  <a:cubicBezTo>
                    <a:pt x="2074" y="1855"/>
                    <a:pt x="2069" y="1854"/>
                    <a:pt x="2063" y="1853"/>
                  </a:cubicBezTo>
                  <a:cubicBezTo>
                    <a:pt x="2057" y="1852"/>
                    <a:pt x="2051" y="1851"/>
                    <a:pt x="2044" y="1851"/>
                  </a:cubicBezTo>
                  <a:cubicBezTo>
                    <a:pt x="2038" y="1851"/>
                    <a:pt x="2031" y="1850"/>
                    <a:pt x="2023" y="1851"/>
                  </a:cubicBezTo>
                  <a:cubicBezTo>
                    <a:pt x="2022" y="1851"/>
                    <a:pt x="2020" y="1851"/>
                    <a:pt x="2018" y="1851"/>
                  </a:cubicBezTo>
                  <a:cubicBezTo>
                    <a:pt x="2016" y="1851"/>
                    <a:pt x="2014" y="1852"/>
                    <a:pt x="2012" y="1852"/>
                  </a:cubicBezTo>
                  <a:cubicBezTo>
                    <a:pt x="2011" y="1852"/>
                    <a:pt x="2009" y="1852"/>
                    <a:pt x="2007" y="1852"/>
                  </a:cubicBezTo>
                  <a:cubicBezTo>
                    <a:pt x="2005" y="1853"/>
                    <a:pt x="2003" y="1853"/>
                    <a:pt x="2001" y="1853"/>
                  </a:cubicBezTo>
                  <a:cubicBezTo>
                    <a:pt x="1994" y="1854"/>
                    <a:pt x="1986" y="1856"/>
                    <a:pt x="1978" y="1858"/>
                  </a:cubicBezTo>
                  <a:cubicBezTo>
                    <a:pt x="1971" y="1860"/>
                    <a:pt x="1964" y="1862"/>
                    <a:pt x="1956" y="1864"/>
                  </a:cubicBezTo>
                  <a:cubicBezTo>
                    <a:pt x="1953" y="1865"/>
                    <a:pt x="1949" y="1867"/>
                    <a:pt x="1946" y="1868"/>
                  </a:cubicBezTo>
                  <a:cubicBezTo>
                    <a:pt x="1942" y="1869"/>
                    <a:pt x="1939" y="1870"/>
                    <a:pt x="1935" y="1871"/>
                  </a:cubicBezTo>
                  <a:cubicBezTo>
                    <a:pt x="1925" y="1874"/>
                    <a:pt x="1915" y="1877"/>
                    <a:pt x="1907" y="1880"/>
                  </a:cubicBezTo>
                  <a:cubicBezTo>
                    <a:pt x="1856" y="1879"/>
                    <a:pt x="1812" y="1883"/>
                    <a:pt x="1800" y="1883"/>
                  </a:cubicBezTo>
                  <a:cubicBezTo>
                    <a:pt x="1802" y="1876"/>
                    <a:pt x="1805" y="1869"/>
                    <a:pt x="1808" y="1862"/>
                  </a:cubicBezTo>
                  <a:cubicBezTo>
                    <a:pt x="1808" y="1862"/>
                    <a:pt x="1809" y="1862"/>
                    <a:pt x="1809" y="1862"/>
                  </a:cubicBezTo>
                  <a:cubicBezTo>
                    <a:pt x="1810" y="1861"/>
                    <a:pt x="1811" y="1860"/>
                    <a:pt x="1812" y="1860"/>
                  </a:cubicBezTo>
                  <a:cubicBezTo>
                    <a:pt x="1813" y="1859"/>
                    <a:pt x="1815" y="1858"/>
                    <a:pt x="1816" y="1857"/>
                  </a:cubicBezTo>
                  <a:cubicBezTo>
                    <a:pt x="1817" y="1856"/>
                    <a:pt x="1819" y="1856"/>
                    <a:pt x="1820" y="1855"/>
                  </a:cubicBezTo>
                  <a:cubicBezTo>
                    <a:pt x="1822" y="1854"/>
                    <a:pt x="1824" y="1853"/>
                    <a:pt x="1825" y="1852"/>
                  </a:cubicBezTo>
                  <a:cubicBezTo>
                    <a:pt x="1826" y="1852"/>
                    <a:pt x="1827" y="1852"/>
                    <a:pt x="1828" y="1851"/>
                  </a:cubicBezTo>
                  <a:cubicBezTo>
                    <a:pt x="1829" y="1851"/>
                    <a:pt x="1830" y="1851"/>
                    <a:pt x="1830" y="1850"/>
                  </a:cubicBezTo>
                  <a:cubicBezTo>
                    <a:pt x="1832" y="1850"/>
                    <a:pt x="1834" y="1849"/>
                    <a:pt x="1836" y="1848"/>
                  </a:cubicBezTo>
                  <a:cubicBezTo>
                    <a:pt x="1837" y="1848"/>
                    <a:pt x="1838" y="1848"/>
                    <a:pt x="1839" y="1847"/>
                  </a:cubicBezTo>
                  <a:cubicBezTo>
                    <a:pt x="1840" y="1847"/>
                    <a:pt x="1841" y="1847"/>
                    <a:pt x="1842" y="1846"/>
                  </a:cubicBezTo>
                  <a:cubicBezTo>
                    <a:pt x="1844" y="1846"/>
                    <a:pt x="1846" y="1845"/>
                    <a:pt x="1848" y="1845"/>
                  </a:cubicBezTo>
                  <a:cubicBezTo>
                    <a:pt x="1852" y="1844"/>
                    <a:pt x="1856" y="1843"/>
                    <a:pt x="1860" y="1842"/>
                  </a:cubicBezTo>
                  <a:cubicBezTo>
                    <a:pt x="1863" y="1841"/>
                    <a:pt x="1863" y="1841"/>
                    <a:pt x="1863" y="1841"/>
                  </a:cubicBezTo>
                  <a:cubicBezTo>
                    <a:pt x="1864" y="1841"/>
                    <a:pt x="1865" y="1841"/>
                    <a:pt x="1867" y="1840"/>
                  </a:cubicBezTo>
                  <a:cubicBezTo>
                    <a:pt x="1868" y="1840"/>
                    <a:pt x="1869" y="1840"/>
                    <a:pt x="1871" y="1839"/>
                  </a:cubicBezTo>
                  <a:cubicBezTo>
                    <a:pt x="1871" y="1839"/>
                    <a:pt x="1871" y="1840"/>
                    <a:pt x="1871" y="1840"/>
                  </a:cubicBezTo>
                  <a:cubicBezTo>
                    <a:pt x="1871" y="1840"/>
                    <a:pt x="1872" y="1840"/>
                    <a:pt x="1873" y="1841"/>
                  </a:cubicBezTo>
                  <a:cubicBezTo>
                    <a:pt x="1873" y="1841"/>
                    <a:pt x="1874" y="1841"/>
                    <a:pt x="1875" y="1842"/>
                  </a:cubicBezTo>
                  <a:cubicBezTo>
                    <a:pt x="1876" y="1842"/>
                    <a:pt x="1876" y="1843"/>
                    <a:pt x="1877" y="1843"/>
                  </a:cubicBezTo>
                  <a:cubicBezTo>
                    <a:pt x="1878" y="1843"/>
                    <a:pt x="1879" y="1844"/>
                    <a:pt x="1880" y="1844"/>
                  </a:cubicBezTo>
                  <a:cubicBezTo>
                    <a:pt x="1881" y="1845"/>
                    <a:pt x="1881" y="1845"/>
                    <a:pt x="1882" y="1845"/>
                  </a:cubicBezTo>
                  <a:cubicBezTo>
                    <a:pt x="1883" y="1846"/>
                    <a:pt x="1884" y="1846"/>
                    <a:pt x="1885" y="1846"/>
                  </a:cubicBezTo>
                  <a:cubicBezTo>
                    <a:pt x="1887" y="1847"/>
                    <a:pt x="1889" y="1847"/>
                    <a:pt x="1891" y="1848"/>
                  </a:cubicBezTo>
                  <a:cubicBezTo>
                    <a:pt x="1894" y="1848"/>
                    <a:pt x="1896" y="1849"/>
                    <a:pt x="1898" y="1849"/>
                  </a:cubicBezTo>
                  <a:cubicBezTo>
                    <a:pt x="1900" y="1849"/>
                    <a:pt x="1902" y="1849"/>
                    <a:pt x="1905" y="1849"/>
                  </a:cubicBezTo>
                  <a:cubicBezTo>
                    <a:pt x="1907" y="1850"/>
                    <a:pt x="1909" y="1849"/>
                    <a:pt x="1911" y="1849"/>
                  </a:cubicBezTo>
                  <a:cubicBezTo>
                    <a:pt x="1912" y="1849"/>
                    <a:pt x="1913" y="1849"/>
                    <a:pt x="1914" y="1849"/>
                  </a:cubicBezTo>
                  <a:cubicBezTo>
                    <a:pt x="1915" y="1849"/>
                    <a:pt x="1916" y="1849"/>
                    <a:pt x="1917" y="1849"/>
                  </a:cubicBezTo>
                  <a:cubicBezTo>
                    <a:pt x="1918" y="1849"/>
                    <a:pt x="1919" y="1848"/>
                    <a:pt x="1920" y="1848"/>
                  </a:cubicBezTo>
                  <a:cubicBezTo>
                    <a:pt x="1920" y="1848"/>
                    <a:pt x="1921" y="1848"/>
                    <a:pt x="1922" y="1848"/>
                  </a:cubicBezTo>
                  <a:cubicBezTo>
                    <a:pt x="1923" y="1847"/>
                    <a:pt x="1924" y="1847"/>
                    <a:pt x="1924" y="1847"/>
                  </a:cubicBezTo>
                  <a:cubicBezTo>
                    <a:pt x="1925" y="1847"/>
                    <a:pt x="1926" y="1847"/>
                    <a:pt x="1926" y="1846"/>
                  </a:cubicBezTo>
                  <a:cubicBezTo>
                    <a:pt x="1928" y="1846"/>
                    <a:pt x="1929" y="1845"/>
                    <a:pt x="1930" y="1845"/>
                  </a:cubicBezTo>
                  <a:cubicBezTo>
                    <a:pt x="1931" y="1845"/>
                    <a:pt x="1931" y="1844"/>
                    <a:pt x="1932" y="1844"/>
                  </a:cubicBezTo>
                  <a:cubicBezTo>
                    <a:pt x="1932" y="1844"/>
                    <a:pt x="1932" y="1844"/>
                    <a:pt x="1932" y="1844"/>
                  </a:cubicBezTo>
                  <a:cubicBezTo>
                    <a:pt x="1932" y="1844"/>
                    <a:pt x="1932" y="1844"/>
                    <a:pt x="1932" y="1844"/>
                  </a:cubicBezTo>
                  <a:cubicBezTo>
                    <a:pt x="1931" y="1844"/>
                    <a:pt x="1930" y="1844"/>
                    <a:pt x="1929" y="1844"/>
                  </a:cubicBezTo>
                  <a:cubicBezTo>
                    <a:pt x="1928" y="1843"/>
                    <a:pt x="1927" y="1843"/>
                    <a:pt x="1926" y="1843"/>
                  </a:cubicBezTo>
                  <a:cubicBezTo>
                    <a:pt x="1925" y="1843"/>
                    <a:pt x="1925" y="1843"/>
                    <a:pt x="1924" y="1843"/>
                  </a:cubicBezTo>
                  <a:cubicBezTo>
                    <a:pt x="1923" y="1843"/>
                    <a:pt x="1922" y="1843"/>
                    <a:pt x="1922" y="1843"/>
                  </a:cubicBezTo>
                  <a:cubicBezTo>
                    <a:pt x="1920" y="1843"/>
                    <a:pt x="1918" y="1843"/>
                    <a:pt x="1917" y="1843"/>
                  </a:cubicBezTo>
                  <a:cubicBezTo>
                    <a:pt x="1916" y="1843"/>
                    <a:pt x="1915" y="1843"/>
                    <a:pt x="1914" y="1843"/>
                  </a:cubicBezTo>
                  <a:cubicBezTo>
                    <a:pt x="1913" y="1842"/>
                    <a:pt x="1912" y="1842"/>
                    <a:pt x="1911" y="1842"/>
                  </a:cubicBezTo>
                  <a:cubicBezTo>
                    <a:pt x="1910" y="1842"/>
                    <a:pt x="1909" y="1842"/>
                    <a:pt x="1908" y="1842"/>
                  </a:cubicBezTo>
                  <a:cubicBezTo>
                    <a:pt x="1907" y="1842"/>
                    <a:pt x="1906" y="1842"/>
                    <a:pt x="1905" y="1842"/>
                  </a:cubicBezTo>
                  <a:cubicBezTo>
                    <a:pt x="1903" y="1842"/>
                    <a:pt x="1901" y="1841"/>
                    <a:pt x="1899" y="1841"/>
                  </a:cubicBezTo>
                  <a:cubicBezTo>
                    <a:pt x="1897" y="1841"/>
                    <a:pt x="1895" y="1841"/>
                    <a:pt x="1893" y="1840"/>
                  </a:cubicBezTo>
                  <a:cubicBezTo>
                    <a:pt x="1892" y="1840"/>
                    <a:pt x="1891" y="1840"/>
                    <a:pt x="1890" y="1840"/>
                  </a:cubicBezTo>
                  <a:cubicBezTo>
                    <a:pt x="1889" y="1840"/>
                    <a:pt x="1888" y="1840"/>
                    <a:pt x="1887" y="1839"/>
                  </a:cubicBezTo>
                  <a:cubicBezTo>
                    <a:pt x="1886" y="1839"/>
                    <a:pt x="1885" y="1839"/>
                    <a:pt x="1884" y="1839"/>
                  </a:cubicBezTo>
                  <a:cubicBezTo>
                    <a:pt x="1884" y="1839"/>
                    <a:pt x="1883" y="1839"/>
                    <a:pt x="1883" y="1839"/>
                  </a:cubicBezTo>
                  <a:cubicBezTo>
                    <a:pt x="1882" y="1839"/>
                    <a:pt x="1882" y="1839"/>
                    <a:pt x="1881" y="1839"/>
                  </a:cubicBezTo>
                  <a:cubicBezTo>
                    <a:pt x="1880" y="1838"/>
                    <a:pt x="1879" y="1838"/>
                    <a:pt x="1878" y="1838"/>
                  </a:cubicBezTo>
                  <a:cubicBezTo>
                    <a:pt x="1880" y="1837"/>
                    <a:pt x="1883" y="1837"/>
                    <a:pt x="1885" y="1836"/>
                  </a:cubicBezTo>
                  <a:cubicBezTo>
                    <a:pt x="1893" y="1835"/>
                    <a:pt x="1901" y="1833"/>
                    <a:pt x="1907" y="1832"/>
                  </a:cubicBezTo>
                  <a:cubicBezTo>
                    <a:pt x="1910" y="1831"/>
                    <a:pt x="1913" y="1831"/>
                    <a:pt x="1916" y="1830"/>
                  </a:cubicBezTo>
                  <a:cubicBezTo>
                    <a:pt x="1918" y="1829"/>
                    <a:pt x="1921" y="1829"/>
                    <a:pt x="1922" y="1829"/>
                  </a:cubicBezTo>
                  <a:cubicBezTo>
                    <a:pt x="1924" y="1828"/>
                    <a:pt x="1926" y="1828"/>
                    <a:pt x="1927" y="1828"/>
                  </a:cubicBezTo>
                  <a:cubicBezTo>
                    <a:pt x="1928" y="1827"/>
                    <a:pt x="1928" y="1827"/>
                    <a:pt x="1928" y="1827"/>
                  </a:cubicBezTo>
                  <a:cubicBezTo>
                    <a:pt x="1928" y="1827"/>
                    <a:pt x="1928" y="1827"/>
                    <a:pt x="1927" y="1827"/>
                  </a:cubicBezTo>
                  <a:cubicBezTo>
                    <a:pt x="1926" y="1827"/>
                    <a:pt x="1924" y="1827"/>
                    <a:pt x="1922" y="1827"/>
                  </a:cubicBezTo>
                  <a:cubicBezTo>
                    <a:pt x="1920" y="1827"/>
                    <a:pt x="1918" y="1827"/>
                    <a:pt x="1915" y="1827"/>
                  </a:cubicBezTo>
                  <a:cubicBezTo>
                    <a:pt x="1913" y="1827"/>
                    <a:pt x="1910" y="1827"/>
                    <a:pt x="1906" y="1827"/>
                  </a:cubicBezTo>
                  <a:cubicBezTo>
                    <a:pt x="1900" y="1828"/>
                    <a:pt x="1892" y="1828"/>
                    <a:pt x="1884" y="1829"/>
                  </a:cubicBezTo>
                  <a:cubicBezTo>
                    <a:pt x="1880" y="1830"/>
                    <a:pt x="1876" y="1831"/>
                    <a:pt x="1871" y="1831"/>
                  </a:cubicBezTo>
                  <a:cubicBezTo>
                    <a:pt x="1869" y="1832"/>
                    <a:pt x="1867" y="1832"/>
                    <a:pt x="1865" y="1833"/>
                  </a:cubicBezTo>
                  <a:cubicBezTo>
                    <a:pt x="1864" y="1833"/>
                    <a:pt x="1863" y="1833"/>
                    <a:pt x="1862" y="1833"/>
                  </a:cubicBezTo>
                  <a:cubicBezTo>
                    <a:pt x="1858" y="1834"/>
                    <a:pt x="1858" y="1834"/>
                    <a:pt x="1858" y="1834"/>
                  </a:cubicBezTo>
                  <a:cubicBezTo>
                    <a:pt x="1856" y="1834"/>
                    <a:pt x="1854" y="1835"/>
                    <a:pt x="1852" y="1836"/>
                  </a:cubicBezTo>
                  <a:cubicBezTo>
                    <a:pt x="1850" y="1836"/>
                    <a:pt x="1848" y="1837"/>
                    <a:pt x="1846" y="1837"/>
                  </a:cubicBezTo>
                  <a:cubicBezTo>
                    <a:pt x="1841" y="1839"/>
                    <a:pt x="1837" y="1840"/>
                    <a:pt x="1833" y="1842"/>
                  </a:cubicBezTo>
                  <a:cubicBezTo>
                    <a:pt x="1832" y="1843"/>
                    <a:pt x="1830" y="1843"/>
                    <a:pt x="1828" y="1844"/>
                  </a:cubicBezTo>
                  <a:cubicBezTo>
                    <a:pt x="1826" y="1845"/>
                    <a:pt x="1824" y="1846"/>
                    <a:pt x="1823" y="1847"/>
                  </a:cubicBezTo>
                  <a:cubicBezTo>
                    <a:pt x="1822" y="1848"/>
                    <a:pt x="1821" y="1848"/>
                    <a:pt x="1820" y="1849"/>
                  </a:cubicBezTo>
                  <a:cubicBezTo>
                    <a:pt x="1819" y="1849"/>
                    <a:pt x="1819" y="1850"/>
                    <a:pt x="1818" y="1850"/>
                  </a:cubicBezTo>
                  <a:cubicBezTo>
                    <a:pt x="1816" y="1851"/>
                    <a:pt x="1815" y="1852"/>
                    <a:pt x="1814" y="1853"/>
                  </a:cubicBezTo>
                  <a:cubicBezTo>
                    <a:pt x="1813" y="1854"/>
                    <a:pt x="1813" y="1854"/>
                    <a:pt x="1812" y="1854"/>
                  </a:cubicBezTo>
                  <a:cubicBezTo>
                    <a:pt x="1814" y="1851"/>
                    <a:pt x="1816" y="1849"/>
                    <a:pt x="1817" y="1846"/>
                  </a:cubicBezTo>
                  <a:cubicBezTo>
                    <a:pt x="1818" y="1845"/>
                    <a:pt x="1820" y="1844"/>
                    <a:pt x="1821" y="1843"/>
                  </a:cubicBezTo>
                  <a:cubicBezTo>
                    <a:pt x="1824" y="1839"/>
                    <a:pt x="1827" y="1836"/>
                    <a:pt x="1830" y="1833"/>
                  </a:cubicBezTo>
                  <a:cubicBezTo>
                    <a:pt x="1834" y="1830"/>
                    <a:pt x="1837" y="1828"/>
                    <a:pt x="1841" y="1825"/>
                  </a:cubicBezTo>
                  <a:cubicBezTo>
                    <a:pt x="1842" y="1824"/>
                    <a:pt x="1842" y="1824"/>
                    <a:pt x="1842" y="1824"/>
                  </a:cubicBezTo>
                  <a:cubicBezTo>
                    <a:pt x="1844" y="1823"/>
                    <a:pt x="1844" y="1823"/>
                    <a:pt x="1844" y="1823"/>
                  </a:cubicBezTo>
                  <a:cubicBezTo>
                    <a:pt x="1845" y="1823"/>
                    <a:pt x="1845" y="1822"/>
                    <a:pt x="1846" y="1821"/>
                  </a:cubicBezTo>
                  <a:cubicBezTo>
                    <a:pt x="1848" y="1821"/>
                    <a:pt x="1848" y="1821"/>
                    <a:pt x="1848" y="1821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50" y="1819"/>
                    <a:pt x="1851" y="1819"/>
                    <a:pt x="1852" y="1818"/>
                  </a:cubicBezTo>
                  <a:cubicBezTo>
                    <a:pt x="1855" y="1817"/>
                    <a:pt x="1855" y="1817"/>
                    <a:pt x="1855" y="1817"/>
                  </a:cubicBezTo>
                  <a:cubicBezTo>
                    <a:pt x="1858" y="1815"/>
                    <a:pt x="1858" y="1815"/>
                    <a:pt x="1858" y="1815"/>
                  </a:cubicBezTo>
                  <a:cubicBezTo>
                    <a:pt x="1861" y="1814"/>
                    <a:pt x="1861" y="1814"/>
                    <a:pt x="1861" y="1814"/>
                  </a:cubicBezTo>
                  <a:cubicBezTo>
                    <a:pt x="1864" y="1812"/>
                    <a:pt x="1864" y="1812"/>
                    <a:pt x="1864" y="1812"/>
                  </a:cubicBezTo>
                  <a:cubicBezTo>
                    <a:pt x="1869" y="1811"/>
                    <a:pt x="1873" y="1809"/>
                    <a:pt x="1877" y="1808"/>
                  </a:cubicBezTo>
                  <a:cubicBezTo>
                    <a:pt x="1882" y="1807"/>
                    <a:pt x="1886" y="1806"/>
                    <a:pt x="1890" y="1805"/>
                  </a:cubicBezTo>
                  <a:cubicBezTo>
                    <a:pt x="1895" y="1803"/>
                    <a:pt x="1899" y="1802"/>
                    <a:pt x="1903" y="1801"/>
                  </a:cubicBezTo>
                  <a:cubicBezTo>
                    <a:pt x="1912" y="1799"/>
                    <a:pt x="1920" y="1797"/>
                    <a:pt x="1928" y="1796"/>
                  </a:cubicBezTo>
                  <a:cubicBezTo>
                    <a:pt x="1929" y="1795"/>
                    <a:pt x="1931" y="1795"/>
                    <a:pt x="1933" y="1795"/>
                  </a:cubicBezTo>
                  <a:cubicBezTo>
                    <a:pt x="1935" y="1794"/>
                    <a:pt x="1937" y="1794"/>
                    <a:pt x="1939" y="1794"/>
                  </a:cubicBezTo>
                  <a:cubicBezTo>
                    <a:pt x="1941" y="1793"/>
                    <a:pt x="1942" y="1793"/>
                    <a:pt x="1944" y="1793"/>
                  </a:cubicBezTo>
                  <a:cubicBezTo>
                    <a:pt x="1946" y="1792"/>
                    <a:pt x="1948" y="1792"/>
                    <a:pt x="1950" y="1792"/>
                  </a:cubicBezTo>
                  <a:cubicBezTo>
                    <a:pt x="1956" y="1791"/>
                    <a:pt x="1963" y="1790"/>
                    <a:pt x="1968" y="1790"/>
                  </a:cubicBezTo>
                  <a:cubicBezTo>
                    <a:pt x="1970" y="1790"/>
                    <a:pt x="1971" y="1790"/>
                    <a:pt x="1972" y="1790"/>
                  </a:cubicBezTo>
                  <a:cubicBezTo>
                    <a:pt x="1974" y="1790"/>
                    <a:pt x="1975" y="1790"/>
                    <a:pt x="1976" y="1790"/>
                  </a:cubicBezTo>
                  <a:cubicBezTo>
                    <a:pt x="1979" y="1790"/>
                    <a:pt x="1981" y="1790"/>
                    <a:pt x="1983" y="1790"/>
                  </a:cubicBezTo>
                  <a:cubicBezTo>
                    <a:pt x="1987" y="1791"/>
                    <a:pt x="1990" y="1791"/>
                    <a:pt x="1992" y="1791"/>
                  </a:cubicBezTo>
                  <a:cubicBezTo>
                    <a:pt x="1994" y="1792"/>
                    <a:pt x="1996" y="1792"/>
                    <a:pt x="1996" y="1792"/>
                  </a:cubicBezTo>
                  <a:cubicBezTo>
                    <a:pt x="1996" y="1792"/>
                    <a:pt x="1994" y="1792"/>
                    <a:pt x="1992" y="1791"/>
                  </a:cubicBezTo>
                  <a:cubicBezTo>
                    <a:pt x="1991" y="1791"/>
                    <a:pt x="1990" y="1790"/>
                    <a:pt x="1988" y="1790"/>
                  </a:cubicBezTo>
                  <a:cubicBezTo>
                    <a:pt x="1987" y="1790"/>
                    <a:pt x="1985" y="1789"/>
                    <a:pt x="1983" y="1789"/>
                  </a:cubicBezTo>
                  <a:cubicBezTo>
                    <a:pt x="1981" y="1789"/>
                    <a:pt x="1979" y="1788"/>
                    <a:pt x="1976" y="1788"/>
                  </a:cubicBezTo>
                  <a:cubicBezTo>
                    <a:pt x="1975" y="1788"/>
                    <a:pt x="1974" y="1788"/>
                    <a:pt x="1972" y="1787"/>
                  </a:cubicBezTo>
                  <a:cubicBezTo>
                    <a:pt x="1971" y="1787"/>
                    <a:pt x="1970" y="1787"/>
                    <a:pt x="1968" y="1787"/>
                  </a:cubicBezTo>
                  <a:cubicBezTo>
                    <a:pt x="1967" y="1787"/>
                    <a:pt x="1965" y="1787"/>
                    <a:pt x="1964" y="1787"/>
                  </a:cubicBezTo>
                  <a:cubicBezTo>
                    <a:pt x="1962" y="1787"/>
                    <a:pt x="1961" y="1787"/>
                    <a:pt x="1959" y="1787"/>
                  </a:cubicBezTo>
                  <a:cubicBezTo>
                    <a:pt x="1958" y="1787"/>
                    <a:pt x="1956" y="1787"/>
                    <a:pt x="1954" y="1787"/>
                  </a:cubicBezTo>
                  <a:cubicBezTo>
                    <a:pt x="1953" y="1787"/>
                    <a:pt x="1951" y="1787"/>
                    <a:pt x="1949" y="1787"/>
                  </a:cubicBezTo>
                  <a:cubicBezTo>
                    <a:pt x="1947" y="1787"/>
                    <a:pt x="1945" y="1788"/>
                    <a:pt x="1944" y="1788"/>
                  </a:cubicBezTo>
                  <a:cubicBezTo>
                    <a:pt x="1942" y="1788"/>
                    <a:pt x="1940" y="1788"/>
                    <a:pt x="1938" y="1788"/>
                  </a:cubicBezTo>
                  <a:cubicBezTo>
                    <a:pt x="1934" y="1789"/>
                    <a:pt x="1930" y="1789"/>
                    <a:pt x="1926" y="1790"/>
                  </a:cubicBezTo>
                  <a:cubicBezTo>
                    <a:pt x="1918" y="1791"/>
                    <a:pt x="1910" y="1793"/>
                    <a:pt x="1902" y="1795"/>
                  </a:cubicBezTo>
                  <a:cubicBezTo>
                    <a:pt x="1897" y="1795"/>
                    <a:pt x="1893" y="1796"/>
                    <a:pt x="1889" y="1797"/>
                  </a:cubicBezTo>
                  <a:cubicBezTo>
                    <a:pt x="1884" y="1798"/>
                    <a:pt x="1880" y="1799"/>
                    <a:pt x="1875" y="1801"/>
                  </a:cubicBezTo>
                  <a:cubicBezTo>
                    <a:pt x="1871" y="1802"/>
                    <a:pt x="1866" y="1803"/>
                    <a:pt x="1862" y="1805"/>
                  </a:cubicBezTo>
                  <a:cubicBezTo>
                    <a:pt x="1858" y="1806"/>
                    <a:pt x="1858" y="1806"/>
                    <a:pt x="1858" y="1806"/>
                  </a:cubicBezTo>
                  <a:cubicBezTo>
                    <a:pt x="1855" y="1808"/>
                    <a:pt x="1855" y="1808"/>
                    <a:pt x="1855" y="1808"/>
                  </a:cubicBezTo>
                  <a:cubicBezTo>
                    <a:pt x="1852" y="1809"/>
                    <a:pt x="1852" y="1809"/>
                    <a:pt x="1852" y="1809"/>
                  </a:cubicBezTo>
                  <a:cubicBezTo>
                    <a:pt x="1848" y="1811"/>
                    <a:pt x="1848" y="1811"/>
                    <a:pt x="1848" y="1811"/>
                  </a:cubicBezTo>
                  <a:cubicBezTo>
                    <a:pt x="1847" y="1812"/>
                    <a:pt x="1846" y="1812"/>
                    <a:pt x="1845" y="1813"/>
                  </a:cubicBezTo>
                  <a:cubicBezTo>
                    <a:pt x="1845" y="1813"/>
                    <a:pt x="1845" y="1813"/>
                    <a:pt x="1845" y="1813"/>
                  </a:cubicBezTo>
                  <a:cubicBezTo>
                    <a:pt x="1845" y="1813"/>
                    <a:pt x="1845" y="1813"/>
                    <a:pt x="1845" y="1813"/>
                  </a:cubicBezTo>
                  <a:cubicBezTo>
                    <a:pt x="1845" y="1813"/>
                    <a:pt x="1845" y="1813"/>
                    <a:pt x="1845" y="1813"/>
                  </a:cubicBezTo>
                  <a:cubicBezTo>
                    <a:pt x="1844" y="1814"/>
                    <a:pt x="1844" y="1814"/>
                    <a:pt x="1844" y="1814"/>
                  </a:cubicBezTo>
                  <a:cubicBezTo>
                    <a:pt x="1842" y="1815"/>
                    <a:pt x="1842" y="1815"/>
                    <a:pt x="1842" y="1815"/>
                  </a:cubicBezTo>
                  <a:cubicBezTo>
                    <a:pt x="1841" y="1815"/>
                    <a:pt x="1840" y="1816"/>
                    <a:pt x="1839" y="1817"/>
                  </a:cubicBezTo>
                  <a:cubicBezTo>
                    <a:pt x="1838" y="1818"/>
                    <a:pt x="1838" y="1818"/>
                    <a:pt x="1838" y="1818"/>
                  </a:cubicBezTo>
                  <a:cubicBezTo>
                    <a:pt x="1836" y="1819"/>
                    <a:pt x="1836" y="1819"/>
                    <a:pt x="1836" y="1819"/>
                  </a:cubicBezTo>
                  <a:cubicBezTo>
                    <a:pt x="1834" y="1820"/>
                    <a:pt x="1832" y="1822"/>
                    <a:pt x="1830" y="1824"/>
                  </a:cubicBezTo>
                  <a:cubicBezTo>
                    <a:pt x="1822" y="1826"/>
                    <a:pt x="1816" y="1829"/>
                    <a:pt x="1810" y="1833"/>
                  </a:cubicBezTo>
                  <a:cubicBezTo>
                    <a:pt x="1810" y="1833"/>
                    <a:pt x="1811" y="1832"/>
                    <a:pt x="1811" y="1831"/>
                  </a:cubicBezTo>
                  <a:cubicBezTo>
                    <a:pt x="1813" y="1829"/>
                    <a:pt x="1814" y="1827"/>
                    <a:pt x="1816" y="1824"/>
                  </a:cubicBezTo>
                  <a:cubicBezTo>
                    <a:pt x="1818" y="1822"/>
                    <a:pt x="1820" y="1819"/>
                    <a:pt x="1822" y="1817"/>
                  </a:cubicBezTo>
                  <a:cubicBezTo>
                    <a:pt x="1824" y="1814"/>
                    <a:pt x="1826" y="1812"/>
                    <a:pt x="1828" y="1810"/>
                  </a:cubicBezTo>
                  <a:cubicBezTo>
                    <a:pt x="1831" y="1807"/>
                    <a:pt x="1833" y="1805"/>
                    <a:pt x="1836" y="1803"/>
                  </a:cubicBezTo>
                  <a:cubicBezTo>
                    <a:pt x="1838" y="1801"/>
                    <a:pt x="1841" y="1799"/>
                    <a:pt x="1843" y="1797"/>
                  </a:cubicBezTo>
                  <a:cubicBezTo>
                    <a:pt x="1846" y="1796"/>
                    <a:pt x="1848" y="1794"/>
                    <a:pt x="1850" y="1793"/>
                  </a:cubicBezTo>
                  <a:cubicBezTo>
                    <a:pt x="1853" y="1791"/>
                    <a:pt x="1855" y="1790"/>
                    <a:pt x="1858" y="1789"/>
                  </a:cubicBezTo>
                  <a:cubicBezTo>
                    <a:pt x="1859" y="1788"/>
                    <a:pt x="1860" y="1788"/>
                    <a:pt x="1861" y="1787"/>
                  </a:cubicBezTo>
                  <a:cubicBezTo>
                    <a:pt x="1862" y="1787"/>
                    <a:pt x="1863" y="1786"/>
                    <a:pt x="1864" y="1786"/>
                  </a:cubicBezTo>
                  <a:cubicBezTo>
                    <a:pt x="1865" y="1785"/>
                    <a:pt x="1866" y="1785"/>
                    <a:pt x="1866" y="1785"/>
                  </a:cubicBezTo>
                  <a:cubicBezTo>
                    <a:pt x="1867" y="1784"/>
                    <a:pt x="1868" y="1784"/>
                    <a:pt x="1869" y="1784"/>
                  </a:cubicBezTo>
                  <a:cubicBezTo>
                    <a:pt x="1870" y="1783"/>
                    <a:pt x="1871" y="1783"/>
                    <a:pt x="1872" y="1783"/>
                  </a:cubicBezTo>
                  <a:cubicBezTo>
                    <a:pt x="1873" y="1782"/>
                    <a:pt x="1873" y="1782"/>
                    <a:pt x="1873" y="1782"/>
                  </a:cubicBezTo>
                  <a:cubicBezTo>
                    <a:pt x="1873" y="1782"/>
                    <a:pt x="1873" y="1782"/>
                    <a:pt x="1872" y="1782"/>
                  </a:cubicBezTo>
                  <a:cubicBezTo>
                    <a:pt x="1871" y="1782"/>
                    <a:pt x="1870" y="1782"/>
                    <a:pt x="1868" y="1782"/>
                  </a:cubicBezTo>
                  <a:cubicBezTo>
                    <a:pt x="1868" y="1782"/>
                    <a:pt x="1867" y="1782"/>
                    <a:pt x="1866" y="1783"/>
                  </a:cubicBezTo>
                  <a:cubicBezTo>
                    <a:pt x="1865" y="1783"/>
                    <a:pt x="1864" y="1783"/>
                    <a:pt x="1863" y="1783"/>
                  </a:cubicBezTo>
                  <a:cubicBezTo>
                    <a:pt x="1862" y="1783"/>
                    <a:pt x="1861" y="1783"/>
                    <a:pt x="1860" y="1784"/>
                  </a:cubicBezTo>
                  <a:cubicBezTo>
                    <a:pt x="1858" y="1784"/>
                    <a:pt x="1857" y="1784"/>
                    <a:pt x="1856" y="1784"/>
                  </a:cubicBezTo>
                  <a:cubicBezTo>
                    <a:pt x="1855" y="1785"/>
                    <a:pt x="1853" y="1785"/>
                    <a:pt x="1852" y="1786"/>
                  </a:cubicBezTo>
                  <a:cubicBezTo>
                    <a:pt x="1851" y="1786"/>
                    <a:pt x="1849" y="1787"/>
                    <a:pt x="1848" y="1787"/>
                  </a:cubicBezTo>
                  <a:cubicBezTo>
                    <a:pt x="1845" y="1788"/>
                    <a:pt x="1842" y="1790"/>
                    <a:pt x="1839" y="1791"/>
                  </a:cubicBezTo>
                  <a:cubicBezTo>
                    <a:pt x="1838" y="1792"/>
                    <a:pt x="1836" y="1793"/>
                    <a:pt x="1835" y="1794"/>
                  </a:cubicBezTo>
                  <a:cubicBezTo>
                    <a:pt x="1834" y="1795"/>
                    <a:pt x="1832" y="1796"/>
                    <a:pt x="1831" y="1797"/>
                  </a:cubicBezTo>
                  <a:cubicBezTo>
                    <a:pt x="1828" y="1799"/>
                    <a:pt x="1825" y="1801"/>
                    <a:pt x="1823" y="1804"/>
                  </a:cubicBezTo>
                  <a:cubicBezTo>
                    <a:pt x="1820" y="1806"/>
                    <a:pt x="1818" y="1809"/>
                    <a:pt x="1816" y="1812"/>
                  </a:cubicBezTo>
                  <a:cubicBezTo>
                    <a:pt x="1815" y="1813"/>
                    <a:pt x="1814" y="1815"/>
                    <a:pt x="1813" y="1816"/>
                  </a:cubicBezTo>
                  <a:cubicBezTo>
                    <a:pt x="1812" y="1817"/>
                    <a:pt x="1811" y="1819"/>
                    <a:pt x="1810" y="1820"/>
                  </a:cubicBezTo>
                  <a:cubicBezTo>
                    <a:pt x="1808" y="1823"/>
                    <a:pt x="1807" y="1826"/>
                    <a:pt x="1806" y="1829"/>
                  </a:cubicBezTo>
                  <a:cubicBezTo>
                    <a:pt x="1805" y="1830"/>
                    <a:pt x="1805" y="1832"/>
                    <a:pt x="1804" y="1833"/>
                  </a:cubicBezTo>
                  <a:cubicBezTo>
                    <a:pt x="1804" y="1834"/>
                    <a:pt x="1803" y="1835"/>
                    <a:pt x="1803" y="1837"/>
                  </a:cubicBezTo>
                  <a:cubicBezTo>
                    <a:pt x="1803" y="1838"/>
                    <a:pt x="1802" y="1839"/>
                    <a:pt x="1802" y="1840"/>
                  </a:cubicBezTo>
                  <a:cubicBezTo>
                    <a:pt x="1793" y="1848"/>
                    <a:pt x="1786" y="1859"/>
                    <a:pt x="1778" y="1869"/>
                  </a:cubicBezTo>
                  <a:cubicBezTo>
                    <a:pt x="1778" y="1869"/>
                    <a:pt x="1779" y="1868"/>
                    <a:pt x="1779" y="1867"/>
                  </a:cubicBezTo>
                  <a:cubicBezTo>
                    <a:pt x="1779" y="1864"/>
                    <a:pt x="1780" y="1861"/>
                    <a:pt x="1780" y="1857"/>
                  </a:cubicBezTo>
                  <a:cubicBezTo>
                    <a:pt x="1780" y="1856"/>
                    <a:pt x="1780" y="1855"/>
                    <a:pt x="1780" y="1854"/>
                  </a:cubicBezTo>
                  <a:cubicBezTo>
                    <a:pt x="1780" y="1853"/>
                    <a:pt x="1780" y="1852"/>
                    <a:pt x="1780" y="1852"/>
                  </a:cubicBezTo>
                  <a:cubicBezTo>
                    <a:pt x="1781" y="1850"/>
                    <a:pt x="1781" y="1848"/>
                    <a:pt x="1781" y="1846"/>
                  </a:cubicBezTo>
                  <a:cubicBezTo>
                    <a:pt x="1781" y="1842"/>
                    <a:pt x="1781" y="1839"/>
                    <a:pt x="1781" y="1835"/>
                  </a:cubicBezTo>
                  <a:cubicBezTo>
                    <a:pt x="1781" y="1831"/>
                    <a:pt x="1781" y="1828"/>
                    <a:pt x="1782" y="1824"/>
                  </a:cubicBezTo>
                  <a:cubicBezTo>
                    <a:pt x="1782" y="1823"/>
                    <a:pt x="1782" y="1823"/>
                    <a:pt x="1782" y="1822"/>
                  </a:cubicBezTo>
                  <a:cubicBezTo>
                    <a:pt x="1782" y="1821"/>
                    <a:pt x="1782" y="1820"/>
                    <a:pt x="1783" y="1819"/>
                  </a:cubicBezTo>
                  <a:cubicBezTo>
                    <a:pt x="1783" y="1818"/>
                    <a:pt x="1783" y="1818"/>
                    <a:pt x="1783" y="1817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4" y="1815"/>
                    <a:pt x="1784" y="1815"/>
                    <a:pt x="1784" y="1814"/>
                  </a:cubicBezTo>
                  <a:cubicBezTo>
                    <a:pt x="1785" y="1811"/>
                    <a:pt x="1786" y="1808"/>
                    <a:pt x="1787" y="1806"/>
                  </a:cubicBezTo>
                  <a:cubicBezTo>
                    <a:pt x="1789" y="1803"/>
                    <a:pt x="1790" y="1801"/>
                    <a:pt x="1792" y="1799"/>
                  </a:cubicBezTo>
                  <a:cubicBezTo>
                    <a:pt x="1793" y="1797"/>
                    <a:pt x="1794" y="1797"/>
                    <a:pt x="1794" y="1796"/>
                  </a:cubicBezTo>
                  <a:cubicBezTo>
                    <a:pt x="1795" y="1795"/>
                    <a:pt x="1796" y="1794"/>
                    <a:pt x="1797" y="1793"/>
                  </a:cubicBezTo>
                  <a:cubicBezTo>
                    <a:pt x="1799" y="1792"/>
                    <a:pt x="1800" y="1791"/>
                    <a:pt x="1802" y="1790"/>
                  </a:cubicBezTo>
                  <a:cubicBezTo>
                    <a:pt x="1803" y="1790"/>
                    <a:pt x="1804" y="1789"/>
                    <a:pt x="1805" y="1789"/>
                  </a:cubicBezTo>
                  <a:cubicBezTo>
                    <a:pt x="1806" y="1788"/>
                    <a:pt x="1807" y="1788"/>
                    <a:pt x="1807" y="1788"/>
                  </a:cubicBezTo>
                  <a:cubicBezTo>
                    <a:pt x="1807" y="1788"/>
                    <a:pt x="1806" y="1788"/>
                    <a:pt x="1805" y="1788"/>
                  </a:cubicBezTo>
                  <a:cubicBezTo>
                    <a:pt x="1804" y="1788"/>
                    <a:pt x="1803" y="1788"/>
                    <a:pt x="1801" y="1789"/>
                  </a:cubicBezTo>
                  <a:cubicBezTo>
                    <a:pt x="1800" y="1789"/>
                    <a:pt x="1798" y="1790"/>
                    <a:pt x="1795" y="1791"/>
                  </a:cubicBezTo>
                  <a:cubicBezTo>
                    <a:pt x="1794" y="1791"/>
                    <a:pt x="1793" y="1792"/>
                    <a:pt x="1792" y="1793"/>
                  </a:cubicBezTo>
                  <a:cubicBezTo>
                    <a:pt x="1791" y="1793"/>
                    <a:pt x="1790" y="1794"/>
                    <a:pt x="1789" y="1795"/>
                  </a:cubicBezTo>
                  <a:cubicBezTo>
                    <a:pt x="1786" y="1797"/>
                    <a:pt x="1784" y="1800"/>
                    <a:pt x="1782" y="1803"/>
                  </a:cubicBezTo>
                  <a:cubicBezTo>
                    <a:pt x="1780" y="1805"/>
                    <a:pt x="1779" y="1809"/>
                    <a:pt x="1777" y="1812"/>
                  </a:cubicBezTo>
                  <a:cubicBezTo>
                    <a:pt x="1777" y="1813"/>
                    <a:pt x="1777" y="1813"/>
                    <a:pt x="1777" y="1813"/>
                  </a:cubicBezTo>
                  <a:cubicBezTo>
                    <a:pt x="1777" y="1814"/>
                    <a:pt x="1777" y="1814"/>
                    <a:pt x="1777" y="1814"/>
                  </a:cubicBezTo>
                  <a:cubicBezTo>
                    <a:pt x="1777" y="1814"/>
                    <a:pt x="1777" y="1814"/>
                    <a:pt x="1777" y="1814"/>
                  </a:cubicBezTo>
                  <a:cubicBezTo>
                    <a:pt x="1776" y="1814"/>
                    <a:pt x="1776" y="1814"/>
                    <a:pt x="1776" y="1814"/>
                  </a:cubicBezTo>
                  <a:cubicBezTo>
                    <a:pt x="1776" y="1814"/>
                    <a:pt x="1776" y="1814"/>
                    <a:pt x="1776" y="1814"/>
                  </a:cubicBezTo>
                  <a:cubicBezTo>
                    <a:pt x="1776" y="1815"/>
                    <a:pt x="1776" y="1815"/>
                    <a:pt x="1776" y="1815"/>
                  </a:cubicBezTo>
                  <a:cubicBezTo>
                    <a:pt x="1776" y="1816"/>
                    <a:pt x="1776" y="1817"/>
                    <a:pt x="1775" y="1818"/>
                  </a:cubicBezTo>
                  <a:cubicBezTo>
                    <a:pt x="1775" y="1819"/>
                    <a:pt x="1775" y="1821"/>
                    <a:pt x="1774" y="1823"/>
                  </a:cubicBezTo>
                  <a:cubicBezTo>
                    <a:pt x="1774" y="1827"/>
                    <a:pt x="1773" y="1831"/>
                    <a:pt x="1773" y="1835"/>
                  </a:cubicBezTo>
                  <a:cubicBezTo>
                    <a:pt x="1773" y="1839"/>
                    <a:pt x="1773" y="1842"/>
                    <a:pt x="1773" y="1846"/>
                  </a:cubicBezTo>
                  <a:cubicBezTo>
                    <a:pt x="1773" y="1848"/>
                    <a:pt x="1773" y="1850"/>
                    <a:pt x="1773" y="1851"/>
                  </a:cubicBezTo>
                  <a:cubicBezTo>
                    <a:pt x="1773" y="1853"/>
                    <a:pt x="1773" y="1855"/>
                    <a:pt x="1773" y="1857"/>
                  </a:cubicBezTo>
                  <a:cubicBezTo>
                    <a:pt x="1773" y="1860"/>
                    <a:pt x="1773" y="1863"/>
                    <a:pt x="1773" y="1867"/>
                  </a:cubicBezTo>
                  <a:cubicBezTo>
                    <a:pt x="1773" y="1870"/>
                    <a:pt x="1772" y="1873"/>
                    <a:pt x="1772" y="1875"/>
                  </a:cubicBezTo>
                  <a:cubicBezTo>
                    <a:pt x="1772" y="1876"/>
                    <a:pt x="1771" y="1877"/>
                    <a:pt x="1771" y="1879"/>
                  </a:cubicBezTo>
                  <a:cubicBezTo>
                    <a:pt x="1764" y="1888"/>
                    <a:pt x="1755" y="1897"/>
                    <a:pt x="1743" y="1904"/>
                  </a:cubicBezTo>
                  <a:cubicBezTo>
                    <a:pt x="1699" y="1930"/>
                    <a:pt x="1649" y="1910"/>
                    <a:pt x="1604" y="1887"/>
                  </a:cubicBezTo>
                  <a:cubicBezTo>
                    <a:pt x="1607" y="1887"/>
                    <a:pt x="1610" y="1887"/>
                    <a:pt x="1613" y="1888"/>
                  </a:cubicBezTo>
                  <a:cubicBezTo>
                    <a:pt x="1617" y="1888"/>
                    <a:pt x="1622" y="1888"/>
                    <a:pt x="1627" y="1888"/>
                  </a:cubicBezTo>
                  <a:cubicBezTo>
                    <a:pt x="1632" y="1888"/>
                    <a:pt x="1637" y="1888"/>
                    <a:pt x="1642" y="1887"/>
                  </a:cubicBezTo>
                  <a:cubicBezTo>
                    <a:pt x="1646" y="1886"/>
                    <a:pt x="1651" y="1885"/>
                    <a:pt x="1655" y="1884"/>
                  </a:cubicBezTo>
                  <a:cubicBezTo>
                    <a:pt x="1655" y="1884"/>
                    <a:pt x="1655" y="1884"/>
                    <a:pt x="1655" y="1884"/>
                  </a:cubicBezTo>
                  <a:cubicBezTo>
                    <a:pt x="1656" y="1884"/>
                    <a:pt x="1656" y="1885"/>
                    <a:pt x="1656" y="1885"/>
                  </a:cubicBezTo>
                  <a:cubicBezTo>
                    <a:pt x="1657" y="1885"/>
                    <a:pt x="1659" y="1886"/>
                    <a:pt x="1660" y="1887"/>
                  </a:cubicBezTo>
                  <a:cubicBezTo>
                    <a:pt x="1661" y="1887"/>
                    <a:pt x="1662" y="1887"/>
                    <a:pt x="1663" y="1887"/>
                  </a:cubicBezTo>
                  <a:cubicBezTo>
                    <a:pt x="1663" y="1888"/>
                    <a:pt x="1664" y="1888"/>
                    <a:pt x="1665" y="1888"/>
                  </a:cubicBezTo>
                  <a:cubicBezTo>
                    <a:pt x="1666" y="1889"/>
                    <a:pt x="1667" y="1889"/>
                    <a:pt x="1668" y="1889"/>
                  </a:cubicBezTo>
                  <a:cubicBezTo>
                    <a:pt x="1669" y="1890"/>
                    <a:pt x="1670" y="1890"/>
                    <a:pt x="1671" y="1890"/>
                  </a:cubicBezTo>
                  <a:cubicBezTo>
                    <a:pt x="1672" y="1890"/>
                    <a:pt x="1674" y="1891"/>
                    <a:pt x="1675" y="1891"/>
                  </a:cubicBezTo>
                  <a:cubicBezTo>
                    <a:pt x="1676" y="1891"/>
                    <a:pt x="1677" y="1891"/>
                    <a:pt x="1678" y="1891"/>
                  </a:cubicBezTo>
                  <a:cubicBezTo>
                    <a:pt x="1681" y="1892"/>
                    <a:pt x="1683" y="1892"/>
                    <a:pt x="1686" y="1892"/>
                  </a:cubicBezTo>
                  <a:cubicBezTo>
                    <a:pt x="1688" y="1893"/>
                    <a:pt x="1691" y="1893"/>
                    <a:pt x="1694" y="1893"/>
                  </a:cubicBezTo>
                  <a:cubicBezTo>
                    <a:pt x="1696" y="1892"/>
                    <a:pt x="1699" y="1892"/>
                    <a:pt x="1701" y="1892"/>
                  </a:cubicBezTo>
                  <a:cubicBezTo>
                    <a:pt x="1704" y="1892"/>
                    <a:pt x="1707" y="1891"/>
                    <a:pt x="1709" y="1891"/>
                  </a:cubicBezTo>
                  <a:cubicBezTo>
                    <a:pt x="1710" y="1891"/>
                    <a:pt x="1711" y="1891"/>
                    <a:pt x="1712" y="1890"/>
                  </a:cubicBezTo>
                  <a:cubicBezTo>
                    <a:pt x="1714" y="1890"/>
                    <a:pt x="1715" y="1890"/>
                    <a:pt x="1716" y="1889"/>
                  </a:cubicBezTo>
                  <a:cubicBezTo>
                    <a:pt x="1717" y="1889"/>
                    <a:pt x="1718" y="1889"/>
                    <a:pt x="1719" y="1889"/>
                  </a:cubicBezTo>
                  <a:cubicBezTo>
                    <a:pt x="1720" y="1888"/>
                    <a:pt x="1721" y="1888"/>
                    <a:pt x="1722" y="1888"/>
                  </a:cubicBezTo>
                  <a:cubicBezTo>
                    <a:pt x="1723" y="1887"/>
                    <a:pt x="1724" y="1887"/>
                    <a:pt x="1725" y="1887"/>
                  </a:cubicBezTo>
                  <a:cubicBezTo>
                    <a:pt x="1725" y="1886"/>
                    <a:pt x="1726" y="1886"/>
                    <a:pt x="1727" y="1886"/>
                  </a:cubicBezTo>
                  <a:cubicBezTo>
                    <a:pt x="1728" y="1885"/>
                    <a:pt x="1730" y="1884"/>
                    <a:pt x="1731" y="1884"/>
                  </a:cubicBezTo>
                  <a:cubicBezTo>
                    <a:pt x="1732" y="1883"/>
                    <a:pt x="1732" y="1883"/>
                    <a:pt x="1733" y="1882"/>
                  </a:cubicBezTo>
                  <a:cubicBezTo>
                    <a:pt x="1733" y="1882"/>
                    <a:pt x="1734" y="1882"/>
                    <a:pt x="1734" y="1882"/>
                  </a:cubicBezTo>
                  <a:cubicBezTo>
                    <a:pt x="1734" y="1882"/>
                    <a:pt x="1733" y="1882"/>
                    <a:pt x="1733" y="1882"/>
                  </a:cubicBezTo>
                  <a:cubicBezTo>
                    <a:pt x="1732" y="1882"/>
                    <a:pt x="1731" y="1882"/>
                    <a:pt x="1730" y="1882"/>
                  </a:cubicBezTo>
                  <a:cubicBezTo>
                    <a:pt x="1730" y="1882"/>
                    <a:pt x="1729" y="1882"/>
                    <a:pt x="1728" y="1882"/>
                  </a:cubicBezTo>
                  <a:cubicBezTo>
                    <a:pt x="1728" y="1882"/>
                    <a:pt x="1727" y="1883"/>
                    <a:pt x="1726" y="1883"/>
                  </a:cubicBezTo>
                  <a:cubicBezTo>
                    <a:pt x="1725" y="1883"/>
                    <a:pt x="1724" y="1883"/>
                    <a:pt x="1724" y="1883"/>
                  </a:cubicBezTo>
                  <a:cubicBezTo>
                    <a:pt x="1723" y="1883"/>
                    <a:pt x="1722" y="1883"/>
                    <a:pt x="1721" y="1883"/>
                  </a:cubicBezTo>
                  <a:cubicBezTo>
                    <a:pt x="1719" y="1883"/>
                    <a:pt x="1717" y="1883"/>
                    <a:pt x="1715" y="1884"/>
                  </a:cubicBezTo>
                  <a:cubicBezTo>
                    <a:pt x="1714" y="1884"/>
                    <a:pt x="1714" y="1884"/>
                    <a:pt x="1713" y="1884"/>
                  </a:cubicBezTo>
                  <a:cubicBezTo>
                    <a:pt x="1713" y="1884"/>
                    <a:pt x="1712" y="1884"/>
                    <a:pt x="1712" y="1884"/>
                  </a:cubicBezTo>
                  <a:cubicBezTo>
                    <a:pt x="1710" y="1884"/>
                    <a:pt x="1709" y="1884"/>
                    <a:pt x="1708" y="1884"/>
                  </a:cubicBezTo>
                  <a:cubicBezTo>
                    <a:pt x="1707" y="1884"/>
                    <a:pt x="1706" y="1884"/>
                    <a:pt x="1705" y="1884"/>
                  </a:cubicBezTo>
                  <a:cubicBezTo>
                    <a:pt x="1703" y="1884"/>
                    <a:pt x="1702" y="1884"/>
                    <a:pt x="1701" y="1884"/>
                  </a:cubicBezTo>
                  <a:cubicBezTo>
                    <a:pt x="1698" y="1885"/>
                    <a:pt x="1696" y="1885"/>
                    <a:pt x="1694" y="1885"/>
                  </a:cubicBezTo>
                  <a:cubicBezTo>
                    <a:pt x="1691" y="1885"/>
                    <a:pt x="1689" y="1885"/>
                    <a:pt x="1686" y="1885"/>
                  </a:cubicBezTo>
                  <a:cubicBezTo>
                    <a:pt x="1685" y="1885"/>
                    <a:pt x="1684" y="1885"/>
                    <a:pt x="1682" y="1885"/>
                  </a:cubicBezTo>
                  <a:cubicBezTo>
                    <a:pt x="1681" y="1885"/>
                    <a:pt x="1680" y="1885"/>
                    <a:pt x="1679" y="1885"/>
                  </a:cubicBezTo>
                  <a:cubicBezTo>
                    <a:pt x="1678" y="1884"/>
                    <a:pt x="1677" y="1884"/>
                    <a:pt x="1676" y="1884"/>
                  </a:cubicBezTo>
                  <a:cubicBezTo>
                    <a:pt x="1675" y="1884"/>
                    <a:pt x="1674" y="1884"/>
                    <a:pt x="1674" y="1884"/>
                  </a:cubicBezTo>
                  <a:cubicBezTo>
                    <a:pt x="1673" y="1884"/>
                    <a:pt x="1673" y="1884"/>
                    <a:pt x="1672" y="1884"/>
                  </a:cubicBezTo>
                  <a:cubicBezTo>
                    <a:pt x="1671" y="1884"/>
                    <a:pt x="1670" y="1884"/>
                    <a:pt x="1669" y="1884"/>
                  </a:cubicBezTo>
                  <a:cubicBezTo>
                    <a:pt x="1668" y="1884"/>
                    <a:pt x="1667" y="1884"/>
                    <a:pt x="1666" y="1884"/>
                  </a:cubicBezTo>
                  <a:cubicBezTo>
                    <a:pt x="1665" y="1884"/>
                    <a:pt x="1664" y="1884"/>
                    <a:pt x="1663" y="1884"/>
                  </a:cubicBezTo>
                  <a:cubicBezTo>
                    <a:pt x="1663" y="1884"/>
                    <a:pt x="1662" y="1884"/>
                    <a:pt x="1661" y="1884"/>
                  </a:cubicBezTo>
                  <a:cubicBezTo>
                    <a:pt x="1660" y="1884"/>
                    <a:pt x="1659" y="1883"/>
                    <a:pt x="1659" y="1883"/>
                  </a:cubicBezTo>
                  <a:cubicBezTo>
                    <a:pt x="1659" y="1883"/>
                    <a:pt x="1659" y="1883"/>
                    <a:pt x="1659" y="1883"/>
                  </a:cubicBezTo>
                  <a:cubicBezTo>
                    <a:pt x="1660" y="1883"/>
                    <a:pt x="1661" y="1883"/>
                    <a:pt x="1662" y="1883"/>
                  </a:cubicBezTo>
                  <a:cubicBezTo>
                    <a:pt x="1663" y="1882"/>
                    <a:pt x="1664" y="1882"/>
                    <a:pt x="1665" y="1882"/>
                  </a:cubicBezTo>
                  <a:cubicBezTo>
                    <a:pt x="1666" y="1881"/>
                    <a:pt x="1667" y="1881"/>
                    <a:pt x="1668" y="1881"/>
                  </a:cubicBezTo>
                  <a:cubicBezTo>
                    <a:pt x="1670" y="1880"/>
                    <a:pt x="1672" y="1879"/>
                    <a:pt x="1673" y="1879"/>
                  </a:cubicBezTo>
                  <a:cubicBezTo>
                    <a:pt x="1674" y="1878"/>
                    <a:pt x="1675" y="1878"/>
                    <a:pt x="1676" y="1877"/>
                  </a:cubicBezTo>
                  <a:cubicBezTo>
                    <a:pt x="1677" y="1877"/>
                    <a:pt x="1678" y="1877"/>
                    <a:pt x="1679" y="1876"/>
                  </a:cubicBezTo>
                  <a:cubicBezTo>
                    <a:pt x="1680" y="1876"/>
                    <a:pt x="1682" y="1875"/>
                    <a:pt x="1683" y="1874"/>
                  </a:cubicBezTo>
                  <a:cubicBezTo>
                    <a:pt x="1685" y="1873"/>
                    <a:pt x="1686" y="1873"/>
                    <a:pt x="1687" y="1872"/>
                  </a:cubicBezTo>
                  <a:cubicBezTo>
                    <a:pt x="1689" y="1871"/>
                    <a:pt x="1690" y="1871"/>
                    <a:pt x="1691" y="1870"/>
                  </a:cubicBezTo>
                  <a:cubicBezTo>
                    <a:pt x="1692" y="1869"/>
                    <a:pt x="1693" y="1869"/>
                    <a:pt x="1694" y="1868"/>
                  </a:cubicBezTo>
                  <a:cubicBezTo>
                    <a:pt x="1696" y="1867"/>
                    <a:pt x="1697" y="1866"/>
                    <a:pt x="1698" y="1865"/>
                  </a:cubicBezTo>
                  <a:cubicBezTo>
                    <a:pt x="1699" y="1865"/>
                    <a:pt x="1699" y="1864"/>
                    <a:pt x="1699" y="1864"/>
                  </a:cubicBezTo>
                  <a:cubicBezTo>
                    <a:pt x="1699" y="1864"/>
                    <a:pt x="1699" y="1865"/>
                    <a:pt x="1698" y="1865"/>
                  </a:cubicBezTo>
                  <a:cubicBezTo>
                    <a:pt x="1697" y="1865"/>
                    <a:pt x="1695" y="1866"/>
                    <a:pt x="1693" y="1867"/>
                  </a:cubicBezTo>
                  <a:cubicBezTo>
                    <a:pt x="1692" y="1867"/>
                    <a:pt x="1691" y="1867"/>
                    <a:pt x="1690" y="1868"/>
                  </a:cubicBezTo>
                  <a:cubicBezTo>
                    <a:pt x="1689" y="1868"/>
                    <a:pt x="1688" y="1869"/>
                    <a:pt x="1686" y="1869"/>
                  </a:cubicBezTo>
                  <a:cubicBezTo>
                    <a:pt x="1685" y="1870"/>
                    <a:pt x="1683" y="1870"/>
                    <a:pt x="1682" y="1871"/>
                  </a:cubicBezTo>
                  <a:cubicBezTo>
                    <a:pt x="1680" y="1871"/>
                    <a:pt x="1679" y="1872"/>
                    <a:pt x="1677" y="1872"/>
                  </a:cubicBezTo>
                  <a:cubicBezTo>
                    <a:pt x="1675" y="1872"/>
                    <a:pt x="1674" y="1873"/>
                    <a:pt x="1672" y="1874"/>
                  </a:cubicBezTo>
                  <a:cubicBezTo>
                    <a:pt x="1670" y="1874"/>
                    <a:pt x="1668" y="1874"/>
                    <a:pt x="1666" y="1875"/>
                  </a:cubicBezTo>
                  <a:cubicBezTo>
                    <a:pt x="1665" y="1875"/>
                    <a:pt x="1664" y="1875"/>
                    <a:pt x="1663" y="1876"/>
                  </a:cubicBezTo>
                  <a:cubicBezTo>
                    <a:pt x="1662" y="1876"/>
                    <a:pt x="1661" y="1876"/>
                    <a:pt x="1660" y="1876"/>
                  </a:cubicBezTo>
                  <a:cubicBezTo>
                    <a:pt x="1658" y="1877"/>
                    <a:pt x="1656" y="1877"/>
                    <a:pt x="1654" y="1877"/>
                  </a:cubicBezTo>
                  <a:cubicBezTo>
                    <a:pt x="1652" y="1878"/>
                    <a:pt x="1650" y="1878"/>
                    <a:pt x="1647" y="1878"/>
                  </a:cubicBezTo>
                  <a:cubicBezTo>
                    <a:pt x="1646" y="1879"/>
                    <a:pt x="1645" y="1879"/>
                    <a:pt x="1644" y="1879"/>
                  </a:cubicBezTo>
                  <a:cubicBezTo>
                    <a:pt x="1643" y="1879"/>
                    <a:pt x="1642" y="1879"/>
                    <a:pt x="1641" y="1879"/>
                  </a:cubicBezTo>
                  <a:cubicBezTo>
                    <a:pt x="1636" y="1880"/>
                    <a:pt x="1632" y="1880"/>
                    <a:pt x="1627" y="1880"/>
                  </a:cubicBezTo>
                  <a:cubicBezTo>
                    <a:pt x="1622" y="1880"/>
                    <a:pt x="1618" y="1880"/>
                    <a:pt x="1613" y="1880"/>
                  </a:cubicBezTo>
                  <a:cubicBezTo>
                    <a:pt x="1612" y="1880"/>
                    <a:pt x="1611" y="1880"/>
                    <a:pt x="1610" y="1880"/>
                  </a:cubicBezTo>
                  <a:cubicBezTo>
                    <a:pt x="1609" y="1880"/>
                    <a:pt x="1608" y="1880"/>
                    <a:pt x="1606" y="1880"/>
                  </a:cubicBezTo>
                  <a:cubicBezTo>
                    <a:pt x="1604" y="1879"/>
                    <a:pt x="1602" y="1879"/>
                    <a:pt x="1600" y="1879"/>
                  </a:cubicBezTo>
                  <a:cubicBezTo>
                    <a:pt x="1598" y="1879"/>
                    <a:pt x="1596" y="1878"/>
                    <a:pt x="1593" y="1878"/>
                  </a:cubicBezTo>
                  <a:cubicBezTo>
                    <a:pt x="1592" y="1878"/>
                    <a:pt x="1591" y="1878"/>
                    <a:pt x="1590" y="1878"/>
                  </a:cubicBezTo>
                  <a:cubicBezTo>
                    <a:pt x="1590" y="1878"/>
                    <a:pt x="1590" y="1878"/>
                    <a:pt x="1589" y="1878"/>
                  </a:cubicBezTo>
                  <a:cubicBezTo>
                    <a:pt x="1590" y="1878"/>
                    <a:pt x="1590" y="1878"/>
                    <a:pt x="1590" y="1878"/>
                  </a:cubicBezTo>
                  <a:cubicBezTo>
                    <a:pt x="1592" y="1878"/>
                    <a:pt x="1593" y="1878"/>
                    <a:pt x="1594" y="1878"/>
                  </a:cubicBezTo>
                  <a:cubicBezTo>
                    <a:pt x="1596" y="1878"/>
                    <a:pt x="1598" y="1878"/>
                    <a:pt x="1599" y="1877"/>
                  </a:cubicBezTo>
                  <a:cubicBezTo>
                    <a:pt x="1601" y="1877"/>
                    <a:pt x="1603" y="1877"/>
                    <a:pt x="1605" y="1877"/>
                  </a:cubicBezTo>
                  <a:cubicBezTo>
                    <a:pt x="1608" y="1876"/>
                    <a:pt x="1612" y="1876"/>
                    <a:pt x="1617" y="1875"/>
                  </a:cubicBezTo>
                  <a:cubicBezTo>
                    <a:pt x="1621" y="1874"/>
                    <a:pt x="1625" y="1873"/>
                    <a:pt x="1630" y="1871"/>
                  </a:cubicBezTo>
                  <a:cubicBezTo>
                    <a:pt x="1631" y="1871"/>
                    <a:pt x="1632" y="1871"/>
                    <a:pt x="1633" y="1870"/>
                  </a:cubicBezTo>
                  <a:cubicBezTo>
                    <a:pt x="1634" y="1870"/>
                    <a:pt x="1635" y="1870"/>
                    <a:pt x="1637" y="1869"/>
                  </a:cubicBezTo>
                  <a:cubicBezTo>
                    <a:pt x="1639" y="1868"/>
                    <a:pt x="1641" y="1868"/>
                    <a:pt x="1643" y="1867"/>
                  </a:cubicBezTo>
                  <a:cubicBezTo>
                    <a:pt x="1648" y="1865"/>
                    <a:pt x="1653" y="1863"/>
                    <a:pt x="1657" y="1861"/>
                  </a:cubicBezTo>
                  <a:cubicBezTo>
                    <a:pt x="1662" y="1860"/>
                    <a:pt x="1666" y="1858"/>
                    <a:pt x="1671" y="1856"/>
                  </a:cubicBezTo>
                  <a:cubicBezTo>
                    <a:pt x="1675" y="1854"/>
                    <a:pt x="1680" y="1852"/>
                    <a:pt x="1684" y="1851"/>
                  </a:cubicBezTo>
                  <a:cubicBezTo>
                    <a:pt x="1688" y="1849"/>
                    <a:pt x="1692" y="1848"/>
                    <a:pt x="1696" y="1846"/>
                  </a:cubicBezTo>
                  <a:cubicBezTo>
                    <a:pt x="1700" y="1845"/>
                    <a:pt x="1704" y="1844"/>
                    <a:pt x="1707" y="1843"/>
                  </a:cubicBezTo>
                  <a:cubicBezTo>
                    <a:pt x="1708" y="1843"/>
                    <a:pt x="1709" y="1843"/>
                    <a:pt x="1709" y="1843"/>
                  </a:cubicBezTo>
                  <a:cubicBezTo>
                    <a:pt x="1710" y="1843"/>
                    <a:pt x="1710" y="1843"/>
                    <a:pt x="1710" y="1843"/>
                  </a:cubicBezTo>
                  <a:cubicBezTo>
                    <a:pt x="1711" y="1844"/>
                    <a:pt x="1712" y="1845"/>
                    <a:pt x="1712" y="1845"/>
                  </a:cubicBezTo>
                  <a:cubicBezTo>
                    <a:pt x="1713" y="1846"/>
                    <a:pt x="1714" y="1847"/>
                    <a:pt x="1715" y="1847"/>
                  </a:cubicBezTo>
                  <a:cubicBezTo>
                    <a:pt x="1716" y="1848"/>
                    <a:pt x="1717" y="1849"/>
                    <a:pt x="1719" y="1849"/>
                  </a:cubicBezTo>
                  <a:cubicBezTo>
                    <a:pt x="1720" y="1850"/>
                    <a:pt x="1721" y="1851"/>
                    <a:pt x="1723" y="1851"/>
                  </a:cubicBezTo>
                  <a:cubicBezTo>
                    <a:pt x="1723" y="1852"/>
                    <a:pt x="1724" y="1852"/>
                    <a:pt x="1725" y="1852"/>
                  </a:cubicBezTo>
                  <a:cubicBezTo>
                    <a:pt x="1725" y="1853"/>
                    <a:pt x="1726" y="1853"/>
                    <a:pt x="1727" y="1853"/>
                  </a:cubicBezTo>
                  <a:cubicBezTo>
                    <a:pt x="1729" y="1854"/>
                    <a:pt x="1730" y="1854"/>
                    <a:pt x="1732" y="1855"/>
                  </a:cubicBezTo>
                  <a:cubicBezTo>
                    <a:pt x="1733" y="1855"/>
                    <a:pt x="1735" y="1856"/>
                    <a:pt x="1736" y="1856"/>
                  </a:cubicBezTo>
                  <a:cubicBezTo>
                    <a:pt x="1737" y="1856"/>
                    <a:pt x="1738" y="1856"/>
                    <a:pt x="1739" y="1856"/>
                  </a:cubicBezTo>
                  <a:cubicBezTo>
                    <a:pt x="1740" y="1857"/>
                    <a:pt x="1740" y="1857"/>
                    <a:pt x="1741" y="1857"/>
                  </a:cubicBezTo>
                  <a:cubicBezTo>
                    <a:pt x="1743" y="1857"/>
                    <a:pt x="1744" y="1857"/>
                    <a:pt x="1746" y="1857"/>
                  </a:cubicBezTo>
                  <a:cubicBezTo>
                    <a:pt x="1747" y="1857"/>
                    <a:pt x="1748" y="1857"/>
                    <a:pt x="1750" y="1857"/>
                  </a:cubicBezTo>
                  <a:cubicBezTo>
                    <a:pt x="1751" y="1857"/>
                    <a:pt x="1752" y="1857"/>
                    <a:pt x="1753" y="1857"/>
                  </a:cubicBezTo>
                  <a:cubicBezTo>
                    <a:pt x="1754" y="1857"/>
                    <a:pt x="1755" y="1857"/>
                    <a:pt x="1756" y="1857"/>
                  </a:cubicBezTo>
                  <a:cubicBezTo>
                    <a:pt x="1757" y="1856"/>
                    <a:pt x="1757" y="1856"/>
                    <a:pt x="1757" y="1856"/>
                  </a:cubicBezTo>
                  <a:cubicBezTo>
                    <a:pt x="1758" y="1856"/>
                    <a:pt x="1758" y="1856"/>
                    <a:pt x="1758" y="1856"/>
                  </a:cubicBezTo>
                  <a:cubicBezTo>
                    <a:pt x="1758" y="1856"/>
                    <a:pt x="1758" y="1856"/>
                    <a:pt x="1758" y="1856"/>
                  </a:cubicBezTo>
                  <a:cubicBezTo>
                    <a:pt x="1757" y="1856"/>
                    <a:pt x="1757" y="1855"/>
                    <a:pt x="1756" y="1855"/>
                  </a:cubicBezTo>
                  <a:cubicBezTo>
                    <a:pt x="1755" y="1855"/>
                    <a:pt x="1754" y="1854"/>
                    <a:pt x="1754" y="1854"/>
                  </a:cubicBezTo>
                  <a:cubicBezTo>
                    <a:pt x="1753" y="1854"/>
                    <a:pt x="1752" y="1853"/>
                    <a:pt x="1750" y="1853"/>
                  </a:cubicBezTo>
                  <a:cubicBezTo>
                    <a:pt x="1749" y="1852"/>
                    <a:pt x="1748" y="1852"/>
                    <a:pt x="1747" y="1851"/>
                  </a:cubicBezTo>
                  <a:cubicBezTo>
                    <a:pt x="1745" y="1851"/>
                    <a:pt x="1744" y="1850"/>
                    <a:pt x="1743" y="1850"/>
                  </a:cubicBezTo>
                  <a:cubicBezTo>
                    <a:pt x="1742" y="1850"/>
                    <a:pt x="1741" y="1849"/>
                    <a:pt x="1741" y="1849"/>
                  </a:cubicBezTo>
                  <a:cubicBezTo>
                    <a:pt x="1740" y="1849"/>
                    <a:pt x="1739" y="1849"/>
                    <a:pt x="1738" y="1849"/>
                  </a:cubicBezTo>
                  <a:cubicBezTo>
                    <a:pt x="1737" y="1848"/>
                    <a:pt x="1735" y="1848"/>
                    <a:pt x="1734" y="1847"/>
                  </a:cubicBezTo>
                  <a:cubicBezTo>
                    <a:pt x="1732" y="1847"/>
                    <a:pt x="1731" y="1846"/>
                    <a:pt x="1729" y="1846"/>
                  </a:cubicBezTo>
                  <a:cubicBezTo>
                    <a:pt x="1729" y="1846"/>
                    <a:pt x="1728" y="1846"/>
                    <a:pt x="1727" y="1845"/>
                  </a:cubicBezTo>
                  <a:cubicBezTo>
                    <a:pt x="1726" y="1845"/>
                    <a:pt x="1726" y="1845"/>
                    <a:pt x="1725" y="1845"/>
                  </a:cubicBezTo>
                  <a:cubicBezTo>
                    <a:pt x="1723" y="1844"/>
                    <a:pt x="1722" y="1844"/>
                    <a:pt x="1721" y="1844"/>
                  </a:cubicBezTo>
                  <a:cubicBezTo>
                    <a:pt x="1719" y="1844"/>
                    <a:pt x="1718" y="1843"/>
                    <a:pt x="1717" y="1843"/>
                  </a:cubicBezTo>
                  <a:cubicBezTo>
                    <a:pt x="1716" y="1843"/>
                    <a:pt x="1715" y="1843"/>
                    <a:pt x="1714" y="1842"/>
                  </a:cubicBezTo>
                  <a:cubicBezTo>
                    <a:pt x="1713" y="1842"/>
                    <a:pt x="1712" y="1842"/>
                    <a:pt x="1712" y="1842"/>
                  </a:cubicBezTo>
                  <a:cubicBezTo>
                    <a:pt x="1712" y="1842"/>
                    <a:pt x="1712" y="1842"/>
                    <a:pt x="1712" y="1842"/>
                  </a:cubicBezTo>
                  <a:cubicBezTo>
                    <a:pt x="1714" y="1842"/>
                    <a:pt x="1716" y="1841"/>
                    <a:pt x="1717" y="1841"/>
                  </a:cubicBezTo>
                  <a:cubicBezTo>
                    <a:pt x="1719" y="1841"/>
                    <a:pt x="1720" y="1840"/>
                    <a:pt x="1721" y="1840"/>
                  </a:cubicBezTo>
                  <a:cubicBezTo>
                    <a:pt x="1722" y="1840"/>
                    <a:pt x="1724" y="1840"/>
                    <a:pt x="1725" y="1840"/>
                  </a:cubicBezTo>
                  <a:cubicBezTo>
                    <a:pt x="1727" y="1839"/>
                    <a:pt x="1729" y="1839"/>
                    <a:pt x="1730" y="1839"/>
                  </a:cubicBezTo>
                  <a:cubicBezTo>
                    <a:pt x="1731" y="1839"/>
                    <a:pt x="1731" y="1839"/>
                    <a:pt x="1731" y="1839"/>
                  </a:cubicBezTo>
                  <a:cubicBezTo>
                    <a:pt x="1731" y="1839"/>
                    <a:pt x="1731" y="1839"/>
                    <a:pt x="1730" y="1839"/>
                  </a:cubicBezTo>
                  <a:cubicBezTo>
                    <a:pt x="1729" y="1839"/>
                    <a:pt x="1727" y="1838"/>
                    <a:pt x="1725" y="1838"/>
                  </a:cubicBezTo>
                  <a:cubicBezTo>
                    <a:pt x="1724" y="1838"/>
                    <a:pt x="1722" y="1838"/>
                    <a:pt x="1721" y="1838"/>
                  </a:cubicBezTo>
                  <a:cubicBezTo>
                    <a:pt x="1720" y="1838"/>
                    <a:pt x="1718" y="1838"/>
                    <a:pt x="1717" y="1838"/>
                  </a:cubicBezTo>
                  <a:cubicBezTo>
                    <a:pt x="1715" y="1838"/>
                    <a:pt x="1714" y="1838"/>
                    <a:pt x="1712" y="1838"/>
                  </a:cubicBezTo>
                  <a:cubicBezTo>
                    <a:pt x="1710" y="1838"/>
                    <a:pt x="1708" y="1838"/>
                    <a:pt x="1707" y="1839"/>
                  </a:cubicBezTo>
                  <a:cubicBezTo>
                    <a:pt x="1703" y="1839"/>
                    <a:pt x="1699" y="1840"/>
                    <a:pt x="1695" y="1841"/>
                  </a:cubicBezTo>
                  <a:cubicBezTo>
                    <a:pt x="1690" y="1842"/>
                    <a:pt x="1686" y="1843"/>
                    <a:pt x="1682" y="1844"/>
                  </a:cubicBezTo>
                  <a:cubicBezTo>
                    <a:pt x="1679" y="1845"/>
                    <a:pt x="1677" y="1846"/>
                    <a:pt x="1675" y="1846"/>
                  </a:cubicBezTo>
                  <a:cubicBezTo>
                    <a:pt x="1672" y="1847"/>
                    <a:pt x="1670" y="1848"/>
                    <a:pt x="1668" y="1849"/>
                  </a:cubicBezTo>
                  <a:cubicBezTo>
                    <a:pt x="1663" y="1850"/>
                    <a:pt x="1659" y="1852"/>
                    <a:pt x="1654" y="1854"/>
                  </a:cubicBezTo>
                  <a:cubicBezTo>
                    <a:pt x="1650" y="1856"/>
                    <a:pt x="1645" y="1858"/>
                    <a:pt x="1641" y="1860"/>
                  </a:cubicBezTo>
                  <a:cubicBezTo>
                    <a:pt x="1636" y="1861"/>
                    <a:pt x="1632" y="1863"/>
                    <a:pt x="1627" y="1865"/>
                  </a:cubicBezTo>
                  <a:cubicBezTo>
                    <a:pt x="1623" y="1866"/>
                    <a:pt x="1619" y="1868"/>
                    <a:pt x="1615" y="1869"/>
                  </a:cubicBezTo>
                  <a:cubicBezTo>
                    <a:pt x="1611" y="1870"/>
                    <a:pt x="1607" y="1871"/>
                    <a:pt x="1604" y="1872"/>
                  </a:cubicBezTo>
                  <a:cubicBezTo>
                    <a:pt x="1602" y="1873"/>
                    <a:pt x="1600" y="1873"/>
                    <a:pt x="1599" y="1874"/>
                  </a:cubicBezTo>
                  <a:cubicBezTo>
                    <a:pt x="1597" y="1874"/>
                    <a:pt x="1596" y="1874"/>
                    <a:pt x="1594" y="1875"/>
                  </a:cubicBezTo>
                  <a:cubicBezTo>
                    <a:pt x="1593" y="1875"/>
                    <a:pt x="1591" y="1875"/>
                    <a:pt x="1590" y="1875"/>
                  </a:cubicBezTo>
                  <a:cubicBezTo>
                    <a:pt x="1589" y="1876"/>
                    <a:pt x="1588" y="1876"/>
                    <a:pt x="1587" y="1876"/>
                  </a:cubicBezTo>
                  <a:cubicBezTo>
                    <a:pt x="1585" y="1876"/>
                    <a:pt x="1584" y="1876"/>
                    <a:pt x="1584" y="1876"/>
                  </a:cubicBezTo>
                  <a:cubicBezTo>
                    <a:pt x="1576" y="1872"/>
                    <a:pt x="1569" y="1869"/>
                    <a:pt x="1562" y="1866"/>
                  </a:cubicBezTo>
                  <a:cubicBezTo>
                    <a:pt x="1533" y="1851"/>
                    <a:pt x="1510" y="1840"/>
                    <a:pt x="1488" y="1830"/>
                  </a:cubicBezTo>
                  <a:cubicBezTo>
                    <a:pt x="1426" y="1802"/>
                    <a:pt x="1372" y="1776"/>
                    <a:pt x="1329" y="1717"/>
                  </a:cubicBezTo>
                  <a:cubicBezTo>
                    <a:pt x="1272" y="1638"/>
                    <a:pt x="1260" y="1544"/>
                    <a:pt x="1229" y="1455"/>
                  </a:cubicBezTo>
                  <a:cubicBezTo>
                    <a:pt x="1196" y="1360"/>
                    <a:pt x="1289" y="1274"/>
                    <a:pt x="1366" y="1257"/>
                  </a:cubicBezTo>
                  <a:cubicBezTo>
                    <a:pt x="1392" y="1251"/>
                    <a:pt x="1415" y="1246"/>
                    <a:pt x="1437" y="1240"/>
                  </a:cubicBezTo>
                  <a:cubicBezTo>
                    <a:pt x="1438" y="1240"/>
                    <a:pt x="1440" y="1241"/>
                    <a:pt x="1442" y="1241"/>
                  </a:cubicBezTo>
                  <a:cubicBezTo>
                    <a:pt x="1447" y="1243"/>
                    <a:pt x="1452" y="1245"/>
                    <a:pt x="1457" y="1246"/>
                  </a:cubicBezTo>
                  <a:cubicBezTo>
                    <a:pt x="1460" y="1247"/>
                    <a:pt x="1463" y="1248"/>
                    <a:pt x="1466" y="1248"/>
                  </a:cubicBezTo>
                  <a:cubicBezTo>
                    <a:pt x="1466" y="1249"/>
                    <a:pt x="1466" y="1249"/>
                    <a:pt x="1466" y="1250"/>
                  </a:cubicBezTo>
                  <a:cubicBezTo>
                    <a:pt x="1467" y="1250"/>
                    <a:pt x="1467" y="1251"/>
                    <a:pt x="1467" y="1251"/>
                  </a:cubicBezTo>
                  <a:cubicBezTo>
                    <a:pt x="1467" y="1251"/>
                    <a:pt x="1467" y="1252"/>
                    <a:pt x="1467" y="1252"/>
                  </a:cubicBezTo>
                  <a:cubicBezTo>
                    <a:pt x="1467" y="1252"/>
                    <a:pt x="1468" y="1253"/>
                    <a:pt x="1468" y="1253"/>
                  </a:cubicBezTo>
                  <a:cubicBezTo>
                    <a:pt x="1468" y="1253"/>
                    <a:pt x="1468" y="1253"/>
                    <a:pt x="1468" y="1253"/>
                  </a:cubicBezTo>
                  <a:cubicBezTo>
                    <a:pt x="1468" y="1254"/>
                    <a:pt x="1469" y="1255"/>
                    <a:pt x="1469" y="1255"/>
                  </a:cubicBezTo>
                  <a:cubicBezTo>
                    <a:pt x="1470" y="1256"/>
                    <a:pt x="1470" y="1257"/>
                    <a:pt x="1471" y="1258"/>
                  </a:cubicBezTo>
                  <a:cubicBezTo>
                    <a:pt x="1471" y="1259"/>
                    <a:pt x="1472" y="1260"/>
                    <a:pt x="1472" y="1261"/>
                  </a:cubicBezTo>
                  <a:cubicBezTo>
                    <a:pt x="1472" y="1262"/>
                    <a:pt x="1473" y="1263"/>
                    <a:pt x="1473" y="1263"/>
                  </a:cubicBezTo>
                  <a:cubicBezTo>
                    <a:pt x="1474" y="1264"/>
                    <a:pt x="1474" y="1265"/>
                    <a:pt x="1474" y="1266"/>
                  </a:cubicBezTo>
                  <a:cubicBezTo>
                    <a:pt x="1474" y="1267"/>
                    <a:pt x="1474" y="1267"/>
                    <a:pt x="1474" y="1267"/>
                  </a:cubicBezTo>
                  <a:cubicBezTo>
                    <a:pt x="1459" y="1283"/>
                    <a:pt x="1466" y="1292"/>
                    <a:pt x="1488" y="1295"/>
                  </a:cubicBezTo>
                  <a:cubicBezTo>
                    <a:pt x="1489" y="1284"/>
                    <a:pt x="1495" y="1269"/>
                    <a:pt x="1477" y="1266"/>
                  </a:cubicBezTo>
                  <a:cubicBezTo>
                    <a:pt x="1477" y="1265"/>
                    <a:pt x="1477" y="1265"/>
                    <a:pt x="1477" y="1265"/>
                  </a:cubicBezTo>
                  <a:cubicBezTo>
                    <a:pt x="1477" y="1265"/>
                    <a:pt x="1477" y="1265"/>
                    <a:pt x="1477" y="1265"/>
                  </a:cubicBezTo>
                  <a:cubicBezTo>
                    <a:pt x="1477" y="1264"/>
                    <a:pt x="1476" y="1263"/>
                    <a:pt x="1476" y="1262"/>
                  </a:cubicBezTo>
                  <a:cubicBezTo>
                    <a:pt x="1476" y="1261"/>
                    <a:pt x="1475" y="1260"/>
                    <a:pt x="1475" y="1259"/>
                  </a:cubicBezTo>
                  <a:cubicBezTo>
                    <a:pt x="1474" y="1258"/>
                    <a:pt x="1474" y="1257"/>
                    <a:pt x="1473" y="1257"/>
                  </a:cubicBezTo>
                  <a:cubicBezTo>
                    <a:pt x="1473" y="1256"/>
                    <a:pt x="1473" y="1255"/>
                    <a:pt x="1472" y="1254"/>
                  </a:cubicBezTo>
                  <a:cubicBezTo>
                    <a:pt x="1472" y="1253"/>
                    <a:pt x="1471" y="1252"/>
                    <a:pt x="1471" y="1252"/>
                  </a:cubicBezTo>
                  <a:cubicBezTo>
                    <a:pt x="1470" y="1251"/>
                    <a:pt x="1470" y="1251"/>
                    <a:pt x="1470" y="1251"/>
                  </a:cubicBezTo>
                  <a:cubicBezTo>
                    <a:pt x="1470" y="1251"/>
                    <a:pt x="1470" y="1251"/>
                    <a:pt x="1470" y="1251"/>
                  </a:cubicBezTo>
                  <a:cubicBezTo>
                    <a:pt x="1470" y="1250"/>
                    <a:pt x="1469" y="1250"/>
                    <a:pt x="1469" y="1250"/>
                  </a:cubicBezTo>
                  <a:cubicBezTo>
                    <a:pt x="1468" y="1249"/>
                    <a:pt x="1468" y="1249"/>
                    <a:pt x="1467" y="1249"/>
                  </a:cubicBezTo>
                  <a:cubicBezTo>
                    <a:pt x="1467" y="1249"/>
                    <a:pt x="1467" y="1249"/>
                    <a:pt x="1467" y="1248"/>
                  </a:cubicBezTo>
                  <a:cubicBezTo>
                    <a:pt x="1469" y="1249"/>
                    <a:pt x="1472" y="1249"/>
                    <a:pt x="1474" y="1249"/>
                  </a:cubicBezTo>
                  <a:cubicBezTo>
                    <a:pt x="1476" y="1249"/>
                    <a:pt x="1477" y="1249"/>
                    <a:pt x="1478" y="1249"/>
                  </a:cubicBezTo>
                  <a:cubicBezTo>
                    <a:pt x="1479" y="1249"/>
                    <a:pt x="1479" y="1249"/>
                    <a:pt x="1479" y="1249"/>
                  </a:cubicBezTo>
                  <a:cubicBezTo>
                    <a:pt x="1480" y="1249"/>
                    <a:pt x="1480" y="1249"/>
                    <a:pt x="1480" y="1249"/>
                  </a:cubicBezTo>
                  <a:cubicBezTo>
                    <a:pt x="1481" y="1249"/>
                    <a:pt x="1481" y="1249"/>
                    <a:pt x="1481" y="1249"/>
                  </a:cubicBezTo>
                  <a:cubicBezTo>
                    <a:pt x="1481" y="1249"/>
                    <a:pt x="1482" y="1249"/>
                    <a:pt x="1483" y="1249"/>
                  </a:cubicBezTo>
                  <a:cubicBezTo>
                    <a:pt x="1486" y="1249"/>
                    <a:pt x="1488" y="1248"/>
                    <a:pt x="1491" y="1247"/>
                  </a:cubicBezTo>
                  <a:cubicBezTo>
                    <a:pt x="1493" y="1247"/>
                    <a:pt x="1494" y="1246"/>
                    <a:pt x="1495" y="1246"/>
                  </a:cubicBezTo>
                  <a:cubicBezTo>
                    <a:pt x="1496" y="1246"/>
                    <a:pt x="1496" y="1246"/>
                    <a:pt x="1496" y="1247"/>
                  </a:cubicBezTo>
                  <a:cubicBezTo>
                    <a:pt x="1497" y="1247"/>
                    <a:pt x="1497" y="1247"/>
                    <a:pt x="1498" y="1248"/>
                  </a:cubicBezTo>
                  <a:cubicBezTo>
                    <a:pt x="1498" y="1248"/>
                    <a:pt x="1499" y="1248"/>
                    <a:pt x="1499" y="1248"/>
                  </a:cubicBezTo>
                  <a:cubicBezTo>
                    <a:pt x="1499" y="1249"/>
                    <a:pt x="1499" y="1249"/>
                    <a:pt x="1500" y="1249"/>
                  </a:cubicBezTo>
                  <a:cubicBezTo>
                    <a:pt x="1500" y="1249"/>
                    <a:pt x="1501" y="1250"/>
                    <a:pt x="1502" y="1250"/>
                  </a:cubicBezTo>
                  <a:cubicBezTo>
                    <a:pt x="1502" y="1250"/>
                    <a:pt x="1503" y="1251"/>
                    <a:pt x="1504" y="1251"/>
                  </a:cubicBezTo>
                  <a:cubicBezTo>
                    <a:pt x="1504" y="1252"/>
                    <a:pt x="1504" y="1252"/>
                    <a:pt x="1505" y="1252"/>
                  </a:cubicBezTo>
                  <a:cubicBezTo>
                    <a:pt x="1505" y="1252"/>
                    <a:pt x="1505" y="1252"/>
                    <a:pt x="1506" y="1253"/>
                  </a:cubicBezTo>
                  <a:cubicBezTo>
                    <a:pt x="1506" y="1253"/>
                    <a:pt x="1507" y="1254"/>
                    <a:pt x="1508" y="1254"/>
                  </a:cubicBezTo>
                  <a:cubicBezTo>
                    <a:pt x="1509" y="1255"/>
                    <a:pt x="1511" y="1257"/>
                    <a:pt x="1512" y="1258"/>
                  </a:cubicBezTo>
                  <a:cubicBezTo>
                    <a:pt x="1514" y="1259"/>
                    <a:pt x="1515" y="1261"/>
                    <a:pt x="1516" y="1262"/>
                  </a:cubicBezTo>
                  <a:cubicBezTo>
                    <a:pt x="1517" y="1263"/>
                    <a:pt x="1519" y="1265"/>
                    <a:pt x="1520" y="1266"/>
                  </a:cubicBezTo>
                  <a:cubicBezTo>
                    <a:pt x="1521" y="1268"/>
                    <a:pt x="1521" y="1269"/>
                    <a:pt x="1522" y="1270"/>
                  </a:cubicBezTo>
                  <a:cubicBezTo>
                    <a:pt x="1518" y="1278"/>
                    <a:pt x="1514" y="1288"/>
                    <a:pt x="1518" y="1296"/>
                  </a:cubicBezTo>
                  <a:cubicBezTo>
                    <a:pt x="1522" y="1305"/>
                    <a:pt x="1535" y="1305"/>
                    <a:pt x="1545" y="1308"/>
                  </a:cubicBezTo>
                  <a:cubicBezTo>
                    <a:pt x="1543" y="1291"/>
                    <a:pt x="1551" y="1263"/>
                    <a:pt x="1524" y="1268"/>
                  </a:cubicBezTo>
                  <a:cubicBezTo>
                    <a:pt x="1524" y="1267"/>
                    <a:pt x="1524" y="1267"/>
                    <a:pt x="1524" y="1267"/>
                  </a:cubicBezTo>
                  <a:cubicBezTo>
                    <a:pt x="1525" y="1267"/>
                    <a:pt x="1525" y="1266"/>
                    <a:pt x="1526" y="1265"/>
                  </a:cubicBezTo>
                  <a:cubicBezTo>
                    <a:pt x="1524" y="1267"/>
                    <a:pt x="1524" y="1267"/>
                    <a:pt x="1524" y="1267"/>
                  </a:cubicBezTo>
                  <a:cubicBezTo>
                    <a:pt x="1523" y="1266"/>
                    <a:pt x="1523" y="1265"/>
                    <a:pt x="1522" y="1265"/>
                  </a:cubicBezTo>
                  <a:cubicBezTo>
                    <a:pt x="1521" y="1263"/>
                    <a:pt x="1520" y="1261"/>
                    <a:pt x="1518" y="1260"/>
                  </a:cubicBezTo>
                  <a:cubicBezTo>
                    <a:pt x="1517" y="1258"/>
                    <a:pt x="1516" y="1257"/>
                    <a:pt x="1514" y="1256"/>
                  </a:cubicBezTo>
                  <a:cubicBezTo>
                    <a:pt x="1513" y="1254"/>
                    <a:pt x="1511" y="1253"/>
                    <a:pt x="1510" y="1252"/>
                  </a:cubicBezTo>
                  <a:cubicBezTo>
                    <a:pt x="1509" y="1251"/>
                    <a:pt x="1508" y="1251"/>
                    <a:pt x="1508" y="1250"/>
                  </a:cubicBezTo>
                  <a:cubicBezTo>
                    <a:pt x="1507" y="1250"/>
                    <a:pt x="1507" y="1250"/>
                    <a:pt x="1507" y="1249"/>
                  </a:cubicBezTo>
                  <a:cubicBezTo>
                    <a:pt x="1506" y="1249"/>
                    <a:pt x="1506" y="1249"/>
                    <a:pt x="1505" y="1249"/>
                  </a:cubicBezTo>
                  <a:cubicBezTo>
                    <a:pt x="1505" y="1248"/>
                    <a:pt x="1504" y="1248"/>
                    <a:pt x="1503" y="1247"/>
                  </a:cubicBezTo>
                  <a:cubicBezTo>
                    <a:pt x="1503" y="1247"/>
                    <a:pt x="1502" y="1246"/>
                    <a:pt x="1501" y="1246"/>
                  </a:cubicBezTo>
                  <a:cubicBezTo>
                    <a:pt x="1501" y="1246"/>
                    <a:pt x="1501" y="1246"/>
                    <a:pt x="1500" y="1246"/>
                  </a:cubicBezTo>
                  <a:cubicBezTo>
                    <a:pt x="1500" y="1245"/>
                    <a:pt x="1500" y="1245"/>
                    <a:pt x="1499" y="1245"/>
                  </a:cubicBezTo>
                  <a:cubicBezTo>
                    <a:pt x="1499" y="1245"/>
                    <a:pt x="1499" y="1245"/>
                    <a:pt x="1498" y="1245"/>
                  </a:cubicBezTo>
                  <a:cubicBezTo>
                    <a:pt x="1501" y="1244"/>
                    <a:pt x="1504" y="1243"/>
                    <a:pt x="1507" y="1241"/>
                  </a:cubicBezTo>
                  <a:cubicBezTo>
                    <a:pt x="1512" y="1239"/>
                    <a:pt x="1516" y="1237"/>
                    <a:pt x="1521" y="1236"/>
                  </a:cubicBezTo>
                  <a:cubicBezTo>
                    <a:pt x="1526" y="1234"/>
                    <a:pt x="1531" y="1233"/>
                    <a:pt x="1536" y="1233"/>
                  </a:cubicBezTo>
                  <a:cubicBezTo>
                    <a:pt x="1541" y="1233"/>
                    <a:pt x="1545" y="1234"/>
                    <a:pt x="1550" y="1236"/>
                  </a:cubicBezTo>
                  <a:cubicBezTo>
                    <a:pt x="1554" y="1238"/>
                    <a:pt x="1559" y="1240"/>
                    <a:pt x="1563" y="1242"/>
                  </a:cubicBezTo>
                  <a:cubicBezTo>
                    <a:pt x="1571" y="1246"/>
                    <a:pt x="1578" y="1251"/>
                    <a:pt x="1585" y="1256"/>
                  </a:cubicBezTo>
                  <a:cubicBezTo>
                    <a:pt x="1586" y="1257"/>
                    <a:pt x="1588" y="1259"/>
                    <a:pt x="1589" y="1260"/>
                  </a:cubicBezTo>
                  <a:cubicBezTo>
                    <a:pt x="1591" y="1261"/>
                    <a:pt x="1592" y="1262"/>
                    <a:pt x="1594" y="1264"/>
                  </a:cubicBezTo>
                  <a:cubicBezTo>
                    <a:pt x="1596" y="1266"/>
                    <a:pt x="1599" y="1268"/>
                    <a:pt x="1601" y="1271"/>
                  </a:cubicBezTo>
                  <a:cubicBezTo>
                    <a:pt x="1606" y="1275"/>
                    <a:pt x="1609" y="1280"/>
                    <a:pt x="1612" y="1284"/>
                  </a:cubicBezTo>
                  <a:cubicBezTo>
                    <a:pt x="1612" y="1284"/>
                    <a:pt x="1612" y="1284"/>
                    <a:pt x="1612" y="1284"/>
                  </a:cubicBezTo>
                  <a:cubicBezTo>
                    <a:pt x="1612" y="1284"/>
                    <a:pt x="1612" y="1284"/>
                    <a:pt x="1612" y="1284"/>
                  </a:cubicBezTo>
                  <a:cubicBezTo>
                    <a:pt x="1612" y="1284"/>
                    <a:pt x="1612" y="1285"/>
                    <a:pt x="1612" y="1285"/>
                  </a:cubicBezTo>
                  <a:cubicBezTo>
                    <a:pt x="1612" y="1285"/>
                    <a:pt x="1612" y="1285"/>
                    <a:pt x="1612" y="1285"/>
                  </a:cubicBezTo>
                  <a:cubicBezTo>
                    <a:pt x="1612" y="1286"/>
                    <a:pt x="1612" y="1287"/>
                    <a:pt x="1613" y="1288"/>
                  </a:cubicBezTo>
                  <a:cubicBezTo>
                    <a:pt x="1613" y="1288"/>
                    <a:pt x="1613" y="1289"/>
                    <a:pt x="1613" y="1290"/>
                  </a:cubicBezTo>
                  <a:cubicBezTo>
                    <a:pt x="1613" y="1291"/>
                    <a:pt x="1613" y="1292"/>
                    <a:pt x="1613" y="1293"/>
                  </a:cubicBezTo>
                  <a:cubicBezTo>
                    <a:pt x="1613" y="1294"/>
                    <a:pt x="1613" y="1295"/>
                    <a:pt x="1613" y="1296"/>
                  </a:cubicBezTo>
                  <a:cubicBezTo>
                    <a:pt x="1612" y="1297"/>
                    <a:pt x="1612" y="1297"/>
                    <a:pt x="1612" y="1298"/>
                  </a:cubicBezTo>
                  <a:cubicBezTo>
                    <a:pt x="1603" y="1308"/>
                    <a:pt x="1597" y="1319"/>
                    <a:pt x="1605" y="1330"/>
                  </a:cubicBezTo>
                  <a:cubicBezTo>
                    <a:pt x="1614" y="1319"/>
                    <a:pt x="1622" y="1309"/>
                    <a:pt x="1616" y="1296"/>
                  </a:cubicBezTo>
                  <a:cubicBezTo>
                    <a:pt x="1615" y="1296"/>
                    <a:pt x="1615" y="1296"/>
                    <a:pt x="1615" y="1296"/>
                  </a:cubicBezTo>
                  <a:cubicBezTo>
                    <a:pt x="1615" y="1296"/>
                    <a:pt x="1615" y="1296"/>
                    <a:pt x="1615" y="1296"/>
                  </a:cubicBezTo>
                  <a:cubicBezTo>
                    <a:pt x="1616" y="1295"/>
                    <a:pt x="1616" y="1294"/>
                    <a:pt x="1616" y="1293"/>
                  </a:cubicBezTo>
                  <a:cubicBezTo>
                    <a:pt x="1616" y="1292"/>
                    <a:pt x="1616" y="1292"/>
                    <a:pt x="1616" y="1291"/>
                  </a:cubicBezTo>
                  <a:cubicBezTo>
                    <a:pt x="1616" y="1292"/>
                    <a:pt x="1616" y="1293"/>
                    <a:pt x="1616" y="1294"/>
                  </a:cubicBezTo>
                  <a:cubicBezTo>
                    <a:pt x="1617" y="1295"/>
                    <a:pt x="1617" y="1296"/>
                    <a:pt x="1617" y="1297"/>
                  </a:cubicBezTo>
                  <a:cubicBezTo>
                    <a:pt x="1617" y="1297"/>
                    <a:pt x="1617" y="1298"/>
                    <a:pt x="1617" y="1298"/>
                  </a:cubicBezTo>
                  <a:cubicBezTo>
                    <a:pt x="1617" y="1298"/>
                    <a:pt x="1617" y="1297"/>
                    <a:pt x="1617" y="1297"/>
                  </a:cubicBezTo>
                  <a:cubicBezTo>
                    <a:pt x="1617" y="1296"/>
                    <a:pt x="1617" y="1295"/>
                    <a:pt x="1617" y="1294"/>
                  </a:cubicBezTo>
                  <a:cubicBezTo>
                    <a:pt x="1617" y="1292"/>
                    <a:pt x="1616" y="1290"/>
                    <a:pt x="1615" y="1288"/>
                  </a:cubicBezTo>
                  <a:cubicBezTo>
                    <a:pt x="1615" y="1288"/>
                    <a:pt x="1615" y="1287"/>
                    <a:pt x="1615" y="1287"/>
                  </a:cubicBezTo>
                  <a:cubicBezTo>
                    <a:pt x="1615" y="1286"/>
                    <a:pt x="1615" y="1286"/>
                    <a:pt x="1615" y="1285"/>
                  </a:cubicBezTo>
                  <a:cubicBezTo>
                    <a:pt x="1615" y="1285"/>
                    <a:pt x="1615" y="1285"/>
                    <a:pt x="1615" y="1284"/>
                  </a:cubicBezTo>
                  <a:cubicBezTo>
                    <a:pt x="1615" y="1284"/>
                    <a:pt x="1615" y="1284"/>
                    <a:pt x="1615" y="1284"/>
                  </a:cubicBezTo>
                  <a:cubicBezTo>
                    <a:pt x="1615" y="1284"/>
                    <a:pt x="1615" y="1283"/>
                    <a:pt x="1614" y="1283"/>
                  </a:cubicBezTo>
                  <a:cubicBezTo>
                    <a:pt x="1614" y="1282"/>
                    <a:pt x="1614" y="1282"/>
                    <a:pt x="1614" y="1282"/>
                  </a:cubicBezTo>
                  <a:cubicBezTo>
                    <a:pt x="1613" y="1281"/>
                    <a:pt x="1613" y="1280"/>
                    <a:pt x="1613" y="1280"/>
                  </a:cubicBezTo>
                  <a:cubicBezTo>
                    <a:pt x="1613" y="1280"/>
                    <a:pt x="1613" y="1281"/>
                    <a:pt x="1613" y="1281"/>
                  </a:cubicBezTo>
                  <a:cubicBezTo>
                    <a:pt x="1611" y="1278"/>
                    <a:pt x="1609" y="1274"/>
                    <a:pt x="1606" y="1270"/>
                  </a:cubicBezTo>
                  <a:cubicBezTo>
                    <a:pt x="1606" y="1270"/>
                    <a:pt x="1607" y="1271"/>
                    <a:pt x="1608" y="1271"/>
                  </a:cubicBezTo>
                  <a:cubicBezTo>
                    <a:pt x="1609" y="1271"/>
                    <a:pt x="1610" y="1271"/>
                    <a:pt x="1611" y="1271"/>
                  </a:cubicBezTo>
                  <a:cubicBezTo>
                    <a:pt x="1611" y="1271"/>
                    <a:pt x="1612" y="1271"/>
                    <a:pt x="1613" y="1271"/>
                  </a:cubicBezTo>
                  <a:cubicBezTo>
                    <a:pt x="1613" y="1271"/>
                    <a:pt x="1613" y="1271"/>
                    <a:pt x="1614" y="1271"/>
                  </a:cubicBezTo>
                  <a:cubicBezTo>
                    <a:pt x="1614" y="1271"/>
                    <a:pt x="1614" y="1271"/>
                    <a:pt x="1615" y="1271"/>
                  </a:cubicBezTo>
                  <a:cubicBezTo>
                    <a:pt x="1615" y="1271"/>
                    <a:pt x="1616" y="1271"/>
                    <a:pt x="1617" y="1271"/>
                  </a:cubicBezTo>
                  <a:cubicBezTo>
                    <a:pt x="1617" y="1271"/>
                    <a:pt x="1618" y="1271"/>
                    <a:pt x="1619" y="1271"/>
                  </a:cubicBezTo>
                  <a:cubicBezTo>
                    <a:pt x="1620" y="1271"/>
                    <a:pt x="1621" y="1272"/>
                    <a:pt x="1621" y="1272"/>
                  </a:cubicBezTo>
                  <a:cubicBezTo>
                    <a:pt x="1622" y="1272"/>
                    <a:pt x="1623" y="1272"/>
                    <a:pt x="1624" y="1272"/>
                  </a:cubicBezTo>
                  <a:cubicBezTo>
                    <a:pt x="1626" y="1272"/>
                    <a:pt x="1628" y="1273"/>
                    <a:pt x="1629" y="1273"/>
                  </a:cubicBezTo>
                  <a:cubicBezTo>
                    <a:pt x="1631" y="1273"/>
                    <a:pt x="1633" y="1274"/>
                    <a:pt x="1635" y="1274"/>
                  </a:cubicBezTo>
                  <a:cubicBezTo>
                    <a:pt x="1636" y="1275"/>
                    <a:pt x="1638" y="1276"/>
                    <a:pt x="1640" y="1276"/>
                  </a:cubicBezTo>
                  <a:cubicBezTo>
                    <a:pt x="1641" y="1277"/>
                    <a:pt x="1643" y="1278"/>
                    <a:pt x="1645" y="1279"/>
                  </a:cubicBezTo>
                  <a:cubicBezTo>
                    <a:pt x="1645" y="1279"/>
                    <a:pt x="1645" y="1279"/>
                    <a:pt x="1645" y="1279"/>
                  </a:cubicBezTo>
                  <a:cubicBezTo>
                    <a:pt x="1647" y="1306"/>
                    <a:pt x="1666" y="1302"/>
                    <a:pt x="1686" y="1292"/>
                  </a:cubicBezTo>
                  <a:cubicBezTo>
                    <a:pt x="1668" y="1287"/>
                    <a:pt x="1668" y="1268"/>
                    <a:pt x="1645" y="1275"/>
                  </a:cubicBezTo>
                  <a:cubicBezTo>
                    <a:pt x="1644" y="1275"/>
                    <a:pt x="1642" y="1274"/>
                    <a:pt x="1641" y="1273"/>
                  </a:cubicBezTo>
                  <a:cubicBezTo>
                    <a:pt x="1639" y="1273"/>
                    <a:pt x="1637" y="1272"/>
                    <a:pt x="1636" y="1271"/>
                  </a:cubicBezTo>
                  <a:cubicBezTo>
                    <a:pt x="1634" y="1271"/>
                    <a:pt x="1632" y="1270"/>
                    <a:pt x="1630" y="1270"/>
                  </a:cubicBezTo>
                  <a:cubicBezTo>
                    <a:pt x="1628" y="1269"/>
                    <a:pt x="1626" y="1269"/>
                    <a:pt x="1624" y="1269"/>
                  </a:cubicBezTo>
                  <a:cubicBezTo>
                    <a:pt x="1624" y="1269"/>
                    <a:pt x="1623" y="1269"/>
                    <a:pt x="1622" y="1269"/>
                  </a:cubicBezTo>
                  <a:cubicBezTo>
                    <a:pt x="1621" y="1268"/>
                    <a:pt x="1620" y="1268"/>
                    <a:pt x="1619" y="1268"/>
                  </a:cubicBezTo>
                  <a:cubicBezTo>
                    <a:pt x="1618" y="1268"/>
                    <a:pt x="1618" y="1268"/>
                    <a:pt x="1617" y="1268"/>
                  </a:cubicBezTo>
                  <a:cubicBezTo>
                    <a:pt x="1616" y="1268"/>
                    <a:pt x="1615" y="1268"/>
                    <a:pt x="1615" y="1268"/>
                  </a:cubicBezTo>
                  <a:cubicBezTo>
                    <a:pt x="1614" y="1268"/>
                    <a:pt x="1614" y="1268"/>
                    <a:pt x="1614" y="1268"/>
                  </a:cubicBezTo>
                  <a:cubicBezTo>
                    <a:pt x="1613" y="1268"/>
                    <a:pt x="1613" y="1268"/>
                    <a:pt x="1612" y="1268"/>
                  </a:cubicBezTo>
                  <a:cubicBezTo>
                    <a:pt x="1612" y="1268"/>
                    <a:pt x="1611" y="1268"/>
                    <a:pt x="1611" y="1269"/>
                  </a:cubicBezTo>
                  <a:cubicBezTo>
                    <a:pt x="1610" y="1269"/>
                    <a:pt x="1610" y="1269"/>
                    <a:pt x="1609" y="1269"/>
                  </a:cubicBezTo>
                  <a:cubicBezTo>
                    <a:pt x="1609" y="1269"/>
                    <a:pt x="1608" y="1269"/>
                    <a:pt x="1608" y="1269"/>
                  </a:cubicBezTo>
                  <a:cubicBezTo>
                    <a:pt x="1607" y="1270"/>
                    <a:pt x="1606" y="1270"/>
                    <a:pt x="1605" y="1270"/>
                  </a:cubicBezTo>
                  <a:cubicBezTo>
                    <a:pt x="1605" y="1270"/>
                    <a:pt x="1604" y="1269"/>
                    <a:pt x="1604" y="1268"/>
                  </a:cubicBezTo>
                  <a:cubicBezTo>
                    <a:pt x="1602" y="1266"/>
                    <a:pt x="1599" y="1263"/>
                    <a:pt x="1597" y="1260"/>
                  </a:cubicBezTo>
                  <a:cubicBezTo>
                    <a:pt x="1595" y="1259"/>
                    <a:pt x="1594" y="1258"/>
                    <a:pt x="1592" y="1256"/>
                  </a:cubicBezTo>
                  <a:cubicBezTo>
                    <a:pt x="1591" y="1255"/>
                    <a:pt x="1589" y="1254"/>
                    <a:pt x="1588" y="1252"/>
                  </a:cubicBezTo>
                  <a:cubicBezTo>
                    <a:pt x="1585" y="1250"/>
                    <a:pt x="1582" y="1248"/>
                    <a:pt x="1579" y="1246"/>
                  </a:cubicBezTo>
                  <a:cubicBezTo>
                    <a:pt x="1580" y="1246"/>
                    <a:pt x="1580" y="1246"/>
                    <a:pt x="1580" y="1246"/>
                  </a:cubicBezTo>
                  <a:cubicBezTo>
                    <a:pt x="1582" y="1247"/>
                    <a:pt x="1584" y="1247"/>
                    <a:pt x="1586" y="1247"/>
                  </a:cubicBezTo>
                  <a:cubicBezTo>
                    <a:pt x="1587" y="1247"/>
                    <a:pt x="1589" y="1246"/>
                    <a:pt x="1590" y="1246"/>
                  </a:cubicBezTo>
                  <a:cubicBezTo>
                    <a:pt x="1590" y="1246"/>
                    <a:pt x="1591" y="1246"/>
                    <a:pt x="1592" y="1246"/>
                  </a:cubicBezTo>
                  <a:cubicBezTo>
                    <a:pt x="1592" y="1246"/>
                    <a:pt x="1593" y="1245"/>
                    <a:pt x="1594" y="1245"/>
                  </a:cubicBezTo>
                  <a:cubicBezTo>
                    <a:pt x="1596" y="1244"/>
                    <a:pt x="1599" y="1243"/>
                    <a:pt x="1602" y="1242"/>
                  </a:cubicBezTo>
                  <a:cubicBezTo>
                    <a:pt x="1605" y="1241"/>
                    <a:pt x="1608" y="1239"/>
                    <a:pt x="1611" y="1238"/>
                  </a:cubicBezTo>
                  <a:cubicBezTo>
                    <a:pt x="1617" y="1235"/>
                    <a:pt x="1623" y="1232"/>
                    <a:pt x="1630" y="1228"/>
                  </a:cubicBezTo>
                  <a:cubicBezTo>
                    <a:pt x="1633" y="1227"/>
                    <a:pt x="1636" y="1225"/>
                    <a:pt x="1639" y="1224"/>
                  </a:cubicBezTo>
                  <a:cubicBezTo>
                    <a:pt x="1643" y="1222"/>
                    <a:pt x="1646" y="1221"/>
                    <a:pt x="1649" y="1219"/>
                  </a:cubicBezTo>
                  <a:cubicBezTo>
                    <a:pt x="1650" y="1218"/>
                    <a:pt x="1652" y="1218"/>
                    <a:pt x="1653" y="1217"/>
                  </a:cubicBezTo>
                  <a:cubicBezTo>
                    <a:pt x="1655" y="1217"/>
                    <a:pt x="1656" y="1217"/>
                    <a:pt x="1658" y="1216"/>
                  </a:cubicBezTo>
                  <a:cubicBezTo>
                    <a:pt x="1658" y="1216"/>
                    <a:pt x="1658" y="1216"/>
                    <a:pt x="1659" y="1216"/>
                  </a:cubicBezTo>
                  <a:cubicBezTo>
                    <a:pt x="1659" y="1216"/>
                    <a:pt x="1659" y="1216"/>
                    <a:pt x="1660" y="1216"/>
                  </a:cubicBezTo>
                  <a:cubicBezTo>
                    <a:pt x="1660" y="1216"/>
                    <a:pt x="1661" y="1216"/>
                    <a:pt x="1662" y="1217"/>
                  </a:cubicBezTo>
                  <a:cubicBezTo>
                    <a:pt x="1663" y="1217"/>
                    <a:pt x="1664" y="1217"/>
                    <a:pt x="1666" y="1217"/>
                  </a:cubicBezTo>
                  <a:cubicBezTo>
                    <a:pt x="1667" y="1218"/>
                    <a:pt x="1668" y="1218"/>
                    <a:pt x="1669" y="1219"/>
                  </a:cubicBezTo>
                  <a:cubicBezTo>
                    <a:pt x="1670" y="1219"/>
                    <a:pt x="1671" y="1219"/>
                    <a:pt x="1671" y="1220"/>
                  </a:cubicBezTo>
                  <a:cubicBezTo>
                    <a:pt x="1671" y="1220"/>
                    <a:pt x="1671" y="1220"/>
                    <a:pt x="1672" y="1220"/>
                  </a:cubicBezTo>
                  <a:cubicBezTo>
                    <a:pt x="1672" y="1220"/>
                    <a:pt x="1672" y="1220"/>
                    <a:pt x="1672" y="1221"/>
                  </a:cubicBezTo>
                  <a:cubicBezTo>
                    <a:pt x="1673" y="1221"/>
                    <a:pt x="1673" y="1221"/>
                    <a:pt x="1673" y="1221"/>
                  </a:cubicBezTo>
                  <a:cubicBezTo>
                    <a:pt x="1673" y="1221"/>
                    <a:pt x="1673" y="1221"/>
                    <a:pt x="1673" y="1221"/>
                  </a:cubicBezTo>
                  <a:cubicBezTo>
                    <a:pt x="1674" y="1221"/>
                    <a:pt x="1674" y="1221"/>
                    <a:pt x="1675" y="1221"/>
                  </a:cubicBezTo>
                  <a:cubicBezTo>
                    <a:pt x="1676" y="1222"/>
                    <a:pt x="1676" y="1222"/>
                    <a:pt x="1677" y="1223"/>
                  </a:cubicBezTo>
                  <a:cubicBezTo>
                    <a:pt x="1680" y="1224"/>
                    <a:pt x="1681" y="1225"/>
                    <a:pt x="1681" y="1225"/>
                  </a:cubicBezTo>
                  <a:cubicBezTo>
                    <a:pt x="1681" y="1225"/>
                    <a:pt x="1681" y="1225"/>
                    <a:pt x="1681" y="1224"/>
                  </a:cubicBezTo>
                  <a:cubicBezTo>
                    <a:pt x="1680" y="1224"/>
                    <a:pt x="1679" y="1223"/>
                    <a:pt x="1678" y="1222"/>
                  </a:cubicBezTo>
                  <a:cubicBezTo>
                    <a:pt x="1679" y="1222"/>
                    <a:pt x="1679" y="1223"/>
                    <a:pt x="1679" y="1223"/>
                  </a:cubicBezTo>
                  <a:cubicBezTo>
                    <a:pt x="1680" y="1223"/>
                    <a:pt x="1681" y="1223"/>
                    <a:pt x="1682" y="1223"/>
                  </a:cubicBezTo>
                  <a:cubicBezTo>
                    <a:pt x="1683" y="1223"/>
                    <a:pt x="1684" y="1224"/>
                    <a:pt x="1685" y="1224"/>
                  </a:cubicBezTo>
                  <a:cubicBezTo>
                    <a:pt x="1686" y="1224"/>
                    <a:pt x="1687" y="1224"/>
                    <a:pt x="1687" y="1224"/>
                  </a:cubicBezTo>
                  <a:cubicBezTo>
                    <a:pt x="1687" y="1224"/>
                    <a:pt x="1687" y="1224"/>
                    <a:pt x="1687" y="1224"/>
                  </a:cubicBezTo>
                  <a:cubicBezTo>
                    <a:pt x="1689" y="1224"/>
                    <a:pt x="1689" y="1224"/>
                    <a:pt x="1689" y="1224"/>
                  </a:cubicBezTo>
                  <a:cubicBezTo>
                    <a:pt x="1695" y="1239"/>
                    <a:pt x="1708" y="1231"/>
                    <a:pt x="1719" y="1228"/>
                  </a:cubicBezTo>
                  <a:cubicBezTo>
                    <a:pt x="1711" y="1210"/>
                    <a:pt x="1700" y="1205"/>
                    <a:pt x="1689" y="1221"/>
                  </a:cubicBezTo>
                  <a:cubicBezTo>
                    <a:pt x="1689" y="1221"/>
                    <a:pt x="1689" y="1221"/>
                    <a:pt x="1688" y="1221"/>
                  </a:cubicBezTo>
                  <a:cubicBezTo>
                    <a:pt x="1687" y="1221"/>
                    <a:pt x="1686" y="1221"/>
                    <a:pt x="1685" y="1221"/>
                  </a:cubicBezTo>
                  <a:cubicBezTo>
                    <a:pt x="1684" y="1221"/>
                    <a:pt x="1683" y="1221"/>
                    <a:pt x="1682" y="1221"/>
                  </a:cubicBezTo>
                  <a:cubicBezTo>
                    <a:pt x="1681" y="1220"/>
                    <a:pt x="1680" y="1220"/>
                    <a:pt x="1679" y="1220"/>
                  </a:cubicBezTo>
                  <a:cubicBezTo>
                    <a:pt x="1678" y="1220"/>
                    <a:pt x="1678" y="1220"/>
                    <a:pt x="1677" y="1219"/>
                  </a:cubicBezTo>
                  <a:cubicBezTo>
                    <a:pt x="1676" y="1219"/>
                    <a:pt x="1675" y="1219"/>
                    <a:pt x="1674" y="1218"/>
                  </a:cubicBezTo>
                  <a:cubicBezTo>
                    <a:pt x="1674" y="1218"/>
                    <a:pt x="1674" y="1218"/>
                    <a:pt x="1674" y="1218"/>
                  </a:cubicBezTo>
                  <a:cubicBezTo>
                    <a:pt x="1674" y="1218"/>
                    <a:pt x="1674" y="1218"/>
                    <a:pt x="1673" y="1218"/>
                  </a:cubicBezTo>
                  <a:cubicBezTo>
                    <a:pt x="1673" y="1218"/>
                    <a:pt x="1673" y="1218"/>
                    <a:pt x="1673" y="1218"/>
                  </a:cubicBezTo>
                  <a:cubicBezTo>
                    <a:pt x="1672" y="1218"/>
                    <a:pt x="1671" y="1217"/>
                    <a:pt x="1670" y="1216"/>
                  </a:cubicBezTo>
                  <a:cubicBezTo>
                    <a:pt x="1670" y="1216"/>
                    <a:pt x="1669" y="1216"/>
                    <a:pt x="1668" y="1215"/>
                  </a:cubicBezTo>
                  <a:cubicBezTo>
                    <a:pt x="1668" y="1215"/>
                    <a:pt x="1667" y="1215"/>
                    <a:pt x="1666" y="1215"/>
                  </a:cubicBezTo>
                  <a:cubicBezTo>
                    <a:pt x="1665" y="1214"/>
                    <a:pt x="1664" y="1214"/>
                    <a:pt x="1663" y="1214"/>
                  </a:cubicBezTo>
                  <a:cubicBezTo>
                    <a:pt x="1663" y="1213"/>
                    <a:pt x="1663" y="1213"/>
                    <a:pt x="1663" y="1212"/>
                  </a:cubicBezTo>
                  <a:cubicBezTo>
                    <a:pt x="1663" y="1212"/>
                    <a:pt x="1663" y="1211"/>
                    <a:pt x="1664" y="1211"/>
                  </a:cubicBezTo>
                  <a:cubicBezTo>
                    <a:pt x="1664" y="1210"/>
                    <a:pt x="1664" y="1210"/>
                    <a:pt x="1664" y="1209"/>
                  </a:cubicBezTo>
                  <a:cubicBezTo>
                    <a:pt x="1664" y="1208"/>
                    <a:pt x="1664" y="1207"/>
                    <a:pt x="1665" y="1207"/>
                  </a:cubicBezTo>
                  <a:cubicBezTo>
                    <a:pt x="1665" y="1206"/>
                    <a:pt x="1665" y="1206"/>
                    <a:pt x="1665" y="1206"/>
                  </a:cubicBezTo>
                  <a:cubicBezTo>
                    <a:pt x="1665" y="1205"/>
                    <a:pt x="1665" y="1205"/>
                    <a:pt x="1665" y="1204"/>
                  </a:cubicBezTo>
                  <a:cubicBezTo>
                    <a:pt x="1665" y="1204"/>
                    <a:pt x="1665" y="1203"/>
                    <a:pt x="1666" y="1202"/>
                  </a:cubicBezTo>
                  <a:cubicBezTo>
                    <a:pt x="1666" y="1201"/>
                    <a:pt x="1666" y="1200"/>
                    <a:pt x="1666" y="1199"/>
                  </a:cubicBezTo>
                  <a:cubicBezTo>
                    <a:pt x="1667" y="1199"/>
                    <a:pt x="1667" y="1198"/>
                    <a:pt x="1667" y="1198"/>
                  </a:cubicBezTo>
                  <a:cubicBezTo>
                    <a:pt x="1667" y="1197"/>
                    <a:pt x="1667" y="1197"/>
                    <a:pt x="1667" y="1196"/>
                  </a:cubicBezTo>
                  <a:cubicBezTo>
                    <a:pt x="1668" y="1195"/>
                    <a:pt x="1668" y="1195"/>
                    <a:pt x="1668" y="1194"/>
                  </a:cubicBezTo>
                  <a:cubicBezTo>
                    <a:pt x="1669" y="1192"/>
                    <a:pt x="1670" y="1190"/>
                    <a:pt x="1671" y="1188"/>
                  </a:cubicBezTo>
                  <a:cubicBezTo>
                    <a:pt x="1672" y="1188"/>
                    <a:pt x="1672" y="1189"/>
                    <a:pt x="1673" y="1190"/>
                  </a:cubicBezTo>
                  <a:cubicBezTo>
                    <a:pt x="1671" y="1188"/>
                    <a:pt x="1671" y="1188"/>
                    <a:pt x="1671" y="1188"/>
                  </a:cubicBezTo>
                  <a:cubicBezTo>
                    <a:pt x="1672" y="1187"/>
                    <a:pt x="1672" y="1186"/>
                    <a:pt x="1672" y="1186"/>
                  </a:cubicBezTo>
                  <a:cubicBezTo>
                    <a:pt x="1680" y="1184"/>
                    <a:pt x="1689" y="1183"/>
                    <a:pt x="1696" y="1179"/>
                  </a:cubicBezTo>
                  <a:cubicBezTo>
                    <a:pt x="1707" y="1174"/>
                    <a:pt x="1711" y="1160"/>
                    <a:pt x="1722" y="1155"/>
                  </a:cubicBezTo>
                  <a:cubicBezTo>
                    <a:pt x="1704" y="1143"/>
                    <a:pt x="1664" y="1155"/>
                    <a:pt x="1668" y="1183"/>
                  </a:cubicBezTo>
                  <a:cubicBezTo>
                    <a:pt x="1669" y="1185"/>
                    <a:pt x="1669" y="1185"/>
                    <a:pt x="1669" y="1185"/>
                  </a:cubicBezTo>
                  <a:cubicBezTo>
                    <a:pt x="1669" y="1185"/>
                    <a:pt x="1669" y="1186"/>
                    <a:pt x="1668" y="1186"/>
                  </a:cubicBezTo>
                  <a:cubicBezTo>
                    <a:pt x="1667" y="1188"/>
                    <a:pt x="1666" y="1190"/>
                    <a:pt x="1665" y="1192"/>
                  </a:cubicBezTo>
                  <a:cubicBezTo>
                    <a:pt x="1665" y="1193"/>
                    <a:pt x="1665" y="1194"/>
                    <a:pt x="1664" y="1195"/>
                  </a:cubicBezTo>
                  <a:cubicBezTo>
                    <a:pt x="1664" y="1196"/>
                    <a:pt x="1664" y="1196"/>
                    <a:pt x="1664" y="1197"/>
                  </a:cubicBezTo>
                  <a:cubicBezTo>
                    <a:pt x="1664" y="1197"/>
                    <a:pt x="1664" y="1198"/>
                    <a:pt x="1663" y="1198"/>
                  </a:cubicBezTo>
                  <a:cubicBezTo>
                    <a:pt x="1663" y="1199"/>
                    <a:pt x="1663" y="1200"/>
                    <a:pt x="1663" y="1201"/>
                  </a:cubicBezTo>
                  <a:cubicBezTo>
                    <a:pt x="1662" y="1202"/>
                    <a:pt x="1662" y="1203"/>
                    <a:pt x="1662" y="1204"/>
                  </a:cubicBezTo>
                  <a:cubicBezTo>
                    <a:pt x="1662" y="1204"/>
                    <a:pt x="1662" y="1205"/>
                    <a:pt x="1662" y="1205"/>
                  </a:cubicBezTo>
                  <a:cubicBezTo>
                    <a:pt x="1662" y="1205"/>
                    <a:pt x="1662" y="1206"/>
                    <a:pt x="1662" y="1206"/>
                  </a:cubicBezTo>
                  <a:cubicBezTo>
                    <a:pt x="1662" y="1207"/>
                    <a:pt x="1662" y="1208"/>
                    <a:pt x="1662" y="1209"/>
                  </a:cubicBezTo>
                  <a:cubicBezTo>
                    <a:pt x="1662" y="1209"/>
                    <a:pt x="1662" y="1210"/>
                    <a:pt x="1662" y="1211"/>
                  </a:cubicBezTo>
                  <a:cubicBezTo>
                    <a:pt x="1662" y="1211"/>
                    <a:pt x="1662" y="1212"/>
                    <a:pt x="1662" y="1212"/>
                  </a:cubicBezTo>
                  <a:cubicBezTo>
                    <a:pt x="1662" y="1213"/>
                    <a:pt x="1662" y="1213"/>
                    <a:pt x="1662" y="1214"/>
                  </a:cubicBezTo>
                  <a:cubicBezTo>
                    <a:pt x="1662" y="1214"/>
                    <a:pt x="1662" y="1214"/>
                    <a:pt x="1662" y="1214"/>
                  </a:cubicBezTo>
                  <a:cubicBezTo>
                    <a:pt x="1661" y="1214"/>
                    <a:pt x="1661" y="1214"/>
                    <a:pt x="1660" y="1214"/>
                  </a:cubicBezTo>
                  <a:cubicBezTo>
                    <a:pt x="1659" y="1214"/>
                    <a:pt x="1659" y="1214"/>
                    <a:pt x="1659" y="1214"/>
                  </a:cubicBezTo>
                  <a:cubicBezTo>
                    <a:pt x="1658" y="1214"/>
                    <a:pt x="1658" y="1214"/>
                    <a:pt x="1657" y="1214"/>
                  </a:cubicBezTo>
                  <a:cubicBezTo>
                    <a:pt x="1654" y="1214"/>
                    <a:pt x="1651" y="1215"/>
                    <a:pt x="1648" y="1217"/>
                  </a:cubicBezTo>
                  <a:cubicBezTo>
                    <a:pt x="1644" y="1218"/>
                    <a:pt x="1641" y="1220"/>
                    <a:pt x="1638" y="1221"/>
                  </a:cubicBezTo>
                  <a:cubicBezTo>
                    <a:pt x="1635" y="1223"/>
                    <a:pt x="1632" y="1224"/>
                    <a:pt x="1629" y="1226"/>
                  </a:cubicBezTo>
                  <a:cubicBezTo>
                    <a:pt x="1622" y="1229"/>
                    <a:pt x="1616" y="1232"/>
                    <a:pt x="1610" y="1235"/>
                  </a:cubicBezTo>
                  <a:cubicBezTo>
                    <a:pt x="1606" y="1237"/>
                    <a:pt x="1604" y="1238"/>
                    <a:pt x="1601" y="1239"/>
                  </a:cubicBezTo>
                  <a:cubicBezTo>
                    <a:pt x="1598" y="1241"/>
                    <a:pt x="1595" y="1242"/>
                    <a:pt x="1593" y="1243"/>
                  </a:cubicBezTo>
                  <a:cubicBezTo>
                    <a:pt x="1592" y="1243"/>
                    <a:pt x="1590" y="1243"/>
                    <a:pt x="1589" y="1244"/>
                  </a:cubicBezTo>
                  <a:cubicBezTo>
                    <a:pt x="1588" y="1244"/>
                    <a:pt x="1587" y="1244"/>
                    <a:pt x="1586" y="1244"/>
                  </a:cubicBezTo>
                  <a:cubicBezTo>
                    <a:pt x="1585" y="1245"/>
                    <a:pt x="1584" y="1245"/>
                    <a:pt x="1583" y="1245"/>
                  </a:cubicBezTo>
                  <a:cubicBezTo>
                    <a:pt x="1582" y="1245"/>
                    <a:pt x="1582" y="1245"/>
                    <a:pt x="1582" y="1245"/>
                  </a:cubicBezTo>
                  <a:cubicBezTo>
                    <a:pt x="1581" y="1245"/>
                    <a:pt x="1581" y="1245"/>
                    <a:pt x="1580" y="1245"/>
                  </a:cubicBezTo>
                  <a:cubicBezTo>
                    <a:pt x="1580" y="1245"/>
                    <a:pt x="1579" y="1245"/>
                    <a:pt x="1578" y="1245"/>
                  </a:cubicBezTo>
                  <a:cubicBezTo>
                    <a:pt x="1578" y="1245"/>
                    <a:pt x="1578" y="1245"/>
                    <a:pt x="1578" y="1245"/>
                  </a:cubicBezTo>
                  <a:cubicBezTo>
                    <a:pt x="1574" y="1243"/>
                    <a:pt x="1570" y="1240"/>
                    <a:pt x="1565" y="1238"/>
                  </a:cubicBezTo>
                  <a:cubicBezTo>
                    <a:pt x="1561" y="1235"/>
                    <a:pt x="1556" y="1233"/>
                    <a:pt x="1552" y="1232"/>
                  </a:cubicBezTo>
                  <a:cubicBezTo>
                    <a:pt x="1550" y="1231"/>
                    <a:pt x="1549" y="1231"/>
                    <a:pt x="1548" y="1230"/>
                  </a:cubicBezTo>
                  <a:cubicBezTo>
                    <a:pt x="1547" y="1230"/>
                    <a:pt x="1547" y="1230"/>
                    <a:pt x="1546" y="1230"/>
                  </a:cubicBezTo>
                  <a:cubicBezTo>
                    <a:pt x="1545" y="1230"/>
                    <a:pt x="1545" y="1230"/>
                    <a:pt x="1545" y="1230"/>
                  </a:cubicBezTo>
                  <a:cubicBezTo>
                    <a:pt x="1545" y="1230"/>
                    <a:pt x="1545" y="1230"/>
                    <a:pt x="1545" y="1230"/>
                  </a:cubicBezTo>
                  <a:cubicBezTo>
                    <a:pt x="1545" y="1229"/>
                    <a:pt x="1546" y="1229"/>
                    <a:pt x="1546" y="1229"/>
                  </a:cubicBezTo>
                  <a:cubicBezTo>
                    <a:pt x="1547" y="1229"/>
                    <a:pt x="1547" y="1228"/>
                    <a:pt x="1547" y="1228"/>
                  </a:cubicBezTo>
                  <a:cubicBezTo>
                    <a:pt x="1547" y="1228"/>
                    <a:pt x="1548" y="1228"/>
                    <a:pt x="1548" y="1227"/>
                  </a:cubicBezTo>
                  <a:cubicBezTo>
                    <a:pt x="1548" y="1227"/>
                    <a:pt x="1549" y="1227"/>
                    <a:pt x="1550" y="1226"/>
                  </a:cubicBezTo>
                  <a:cubicBezTo>
                    <a:pt x="1550" y="1226"/>
                    <a:pt x="1551" y="1225"/>
                    <a:pt x="1551" y="1225"/>
                  </a:cubicBezTo>
                  <a:cubicBezTo>
                    <a:pt x="1552" y="1224"/>
                    <a:pt x="1553" y="1224"/>
                    <a:pt x="1553" y="1223"/>
                  </a:cubicBezTo>
                  <a:cubicBezTo>
                    <a:pt x="1554" y="1223"/>
                    <a:pt x="1555" y="1222"/>
                    <a:pt x="1555" y="1222"/>
                  </a:cubicBezTo>
                  <a:cubicBezTo>
                    <a:pt x="1557" y="1221"/>
                    <a:pt x="1558" y="1220"/>
                    <a:pt x="1560" y="1219"/>
                  </a:cubicBezTo>
                  <a:cubicBezTo>
                    <a:pt x="1561" y="1219"/>
                    <a:pt x="1563" y="1218"/>
                    <a:pt x="1565" y="1217"/>
                  </a:cubicBezTo>
                  <a:cubicBezTo>
                    <a:pt x="1566" y="1216"/>
                    <a:pt x="1568" y="1216"/>
                    <a:pt x="1570" y="1215"/>
                  </a:cubicBezTo>
                  <a:cubicBezTo>
                    <a:pt x="1570" y="1215"/>
                    <a:pt x="1570" y="1215"/>
                    <a:pt x="1570" y="1215"/>
                  </a:cubicBezTo>
                  <a:cubicBezTo>
                    <a:pt x="1569" y="1215"/>
                    <a:pt x="1568" y="1216"/>
                    <a:pt x="1567" y="1217"/>
                  </a:cubicBezTo>
                  <a:cubicBezTo>
                    <a:pt x="1582" y="1242"/>
                    <a:pt x="1610" y="1216"/>
                    <a:pt x="1620" y="1199"/>
                  </a:cubicBezTo>
                  <a:cubicBezTo>
                    <a:pt x="1609" y="1202"/>
                    <a:pt x="1562" y="1188"/>
                    <a:pt x="1565" y="1214"/>
                  </a:cubicBezTo>
                  <a:cubicBezTo>
                    <a:pt x="1564" y="1214"/>
                    <a:pt x="1564" y="1214"/>
                    <a:pt x="1563" y="1214"/>
                  </a:cubicBezTo>
                  <a:cubicBezTo>
                    <a:pt x="1562" y="1215"/>
                    <a:pt x="1560" y="1216"/>
                    <a:pt x="1558" y="1217"/>
                  </a:cubicBezTo>
                  <a:cubicBezTo>
                    <a:pt x="1557" y="1217"/>
                    <a:pt x="1555" y="1218"/>
                    <a:pt x="1554" y="1219"/>
                  </a:cubicBezTo>
                  <a:cubicBezTo>
                    <a:pt x="1553" y="1220"/>
                    <a:pt x="1552" y="1220"/>
                    <a:pt x="1552" y="1221"/>
                  </a:cubicBezTo>
                  <a:cubicBezTo>
                    <a:pt x="1551" y="1221"/>
                    <a:pt x="1550" y="1222"/>
                    <a:pt x="1549" y="1222"/>
                  </a:cubicBezTo>
                  <a:cubicBezTo>
                    <a:pt x="1549" y="1223"/>
                    <a:pt x="1548" y="1223"/>
                    <a:pt x="1548" y="1224"/>
                  </a:cubicBezTo>
                  <a:cubicBezTo>
                    <a:pt x="1547" y="1224"/>
                    <a:pt x="1546" y="1225"/>
                    <a:pt x="1546" y="1225"/>
                  </a:cubicBezTo>
                  <a:cubicBezTo>
                    <a:pt x="1546" y="1225"/>
                    <a:pt x="1545" y="1226"/>
                    <a:pt x="1545" y="1226"/>
                  </a:cubicBezTo>
                  <a:cubicBezTo>
                    <a:pt x="1545" y="1226"/>
                    <a:pt x="1545" y="1226"/>
                    <a:pt x="1544" y="1226"/>
                  </a:cubicBezTo>
                  <a:cubicBezTo>
                    <a:pt x="1544" y="1227"/>
                    <a:pt x="1544" y="1227"/>
                    <a:pt x="1543" y="1228"/>
                  </a:cubicBezTo>
                  <a:cubicBezTo>
                    <a:pt x="1543" y="1228"/>
                    <a:pt x="1543" y="1229"/>
                    <a:pt x="1542" y="1229"/>
                  </a:cubicBezTo>
                  <a:cubicBezTo>
                    <a:pt x="1540" y="1229"/>
                    <a:pt x="1538" y="1229"/>
                    <a:pt x="1536" y="1228"/>
                  </a:cubicBezTo>
                  <a:cubicBezTo>
                    <a:pt x="1531" y="1228"/>
                    <a:pt x="1525" y="1229"/>
                    <a:pt x="1520" y="1231"/>
                  </a:cubicBezTo>
                  <a:cubicBezTo>
                    <a:pt x="1515" y="1233"/>
                    <a:pt x="1510" y="1235"/>
                    <a:pt x="1505" y="1237"/>
                  </a:cubicBezTo>
                  <a:cubicBezTo>
                    <a:pt x="1500" y="1239"/>
                    <a:pt x="1495" y="1241"/>
                    <a:pt x="1490" y="1243"/>
                  </a:cubicBezTo>
                  <a:cubicBezTo>
                    <a:pt x="1487" y="1244"/>
                    <a:pt x="1485" y="1244"/>
                    <a:pt x="1482" y="1244"/>
                  </a:cubicBezTo>
                  <a:cubicBezTo>
                    <a:pt x="1481" y="1245"/>
                    <a:pt x="1481" y="1245"/>
                    <a:pt x="1480" y="1245"/>
                  </a:cubicBezTo>
                  <a:cubicBezTo>
                    <a:pt x="1479" y="1245"/>
                    <a:pt x="1479" y="1245"/>
                    <a:pt x="1479" y="1245"/>
                  </a:cubicBezTo>
                  <a:cubicBezTo>
                    <a:pt x="1479" y="1245"/>
                    <a:pt x="1479" y="1245"/>
                    <a:pt x="1479" y="1245"/>
                  </a:cubicBezTo>
                  <a:cubicBezTo>
                    <a:pt x="1478" y="1245"/>
                    <a:pt x="1478" y="1245"/>
                    <a:pt x="1478" y="1245"/>
                  </a:cubicBezTo>
                  <a:cubicBezTo>
                    <a:pt x="1477" y="1245"/>
                    <a:pt x="1476" y="1245"/>
                    <a:pt x="1474" y="1245"/>
                  </a:cubicBezTo>
                  <a:cubicBezTo>
                    <a:pt x="1469" y="1244"/>
                    <a:pt x="1464" y="1243"/>
                    <a:pt x="1459" y="1242"/>
                  </a:cubicBezTo>
                  <a:cubicBezTo>
                    <a:pt x="1454" y="1240"/>
                    <a:pt x="1450" y="1239"/>
                    <a:pt x="1445" y="1237"/>
                  </a:cubicBezTo>
                  <a:cubicBezTo>
                    <a:pt x="1477" y="1228"/>
                    <a:pt x="1507" y="1216"/>
                    <a:pt x="1540" y="1196"/>
                  </a:cubicBezTo>
                  <a:cubicBezTo>
                    <a:pt x="1505" y="1206"/>
                    <a:pt x="1477" y="1220"/>
                    <a:pt x="1444" y="1223"/>
                  </a:cubicBezTo>
                  <a:cubicBezTo>
                    <a:pt x="1446" y="1222"/>
                    <a:pt x="1447" y="1221"/>
                    <a:pt x="1448" y="1219"/>
                  </a:cubicBezTo>
                  <a:cubicBezTo>
                    <a:pt x="1449" y="1219"/>
                    <a:pt x="1449" y="1218"/>
                    <a:pt x="1450" y="1218"/>
                  </a:cubicBezTo>
                  <a:cubicBezTo>
                    <a:pt x="1450" y="1217"/>
                    <a:pt x="1451" y="1216"/>
                    <a:pt x="1451" y="1216"/>
                  </a:cubicBezTo>
                  <a:cubicBezTo>
                    <a:pt x="1452" y="1215"/>
                    <a:pt x="1453" y="1213"/>
                    <a:pt x="1454" y="1212"/>
                  </a:cubicBezTo>
                  <a:cubicBezTo>
                    <a:pt x="1456" y="1210"/>
                    <a:pt x="1458" y="1207"/>
                    <a:pt x="1460" y="1204"/>
                  </a:cubicBezTo>
                  <a:cubicBezTo>
                    <a:pt x="1462" y="1202"/>
                    <a:pt x="1464" y="1199"/>
                    <a:pt x="1466" y="1197"/>
                  </a:cubicBezTo>
                  <a:cubicBezTo>
                    <a:pt x="1466" y="1196"/>
                    <a:pt x="1467" y="1195"/>
                    <a:pt x="1468" y="1195"/>
                  </a:cubicBezTo>
                  <a:cubicBezTo>
                    <a:pt x="1468" y="1195"/>
                    <a:pt x="1468" y="1195"/>
                    <a:pt x="1468" y="1195"/>
                  </a:cubicBezTo>
                  <a:cubicBezTo>
                    <a:pt x="1468" y="1195"/>
                    <a:pt x="1468" y="1195"/>
                    <a:pt x="1468" y="1194"/>
                  </a:cubicBezTo>
                  <a:cubicBezTo>
                    <a:pt x="1469" y="1193"/>
                    <a:pt x="1471" y="1192"/>
                    <a:pt x="1472" y="1191"/>
                  </a:cubicBezTo>
                  <a:cubicBezTo>
                    <a:pt x="1476" y="1187"/>
                    <a:pt x="1481" y="1184"/>
                    <a:pt x="1485" y="1182"/>
                  </a:cubicBezTo>
                  <a:cubicBezTo>
                    <a:pt x="1486" y="1182"/>
                    <a:pt x="1486" y="1181"/>
                    <a:pt x="1487" y="1181"/>
                  </a:cubicBezTo>
                  <a:cubicBezTo>
                    <a:pt x="1487" y="1181"/>
                    <a:pt x="1488" y="1181"/>
                    <a:pt x="1488" y="1180"/>
                  </a:cubicBezTo>
                  <a:cubicBezTo>
                    <a:pt x="1489" y="1180"/>
                    <a:pt x="1490" y="1179"/>
                    <a:pt x="1491" y="1179"/>
                  </a:cubicBezTo>
                  <a:cubicBezTo>
                    <a:pt x="1492" y="1178"/>
                    <a:pt x="1493" y="1178"/>
                    <a:pt x="1493" y="1177"/>
                  </a:cubicBezTo>
                  <a:cubicBezTo>
                    <a:pt x="1493" y="1178"/>
                    <a:pt x="1492" y="1179"/>
                    <a:pt x="1492" y="1179"/>
                  </a:cubicBezTo>
                  <a:cubicBezTo>
                    <a:pt x="1492" y="1179"/>
                    <a:pt x="1493" y="1178"/>
                    <a:pt x="1494" y="1178"/>
                  </a:cubicBezTo>
                  <a:cubicBezTo>
                    <a:pt x="1495" y="1178"/>
                    <a:pt x="1496" y="1177"/>
                    <a:pt x="1497" y="1177"/>
                  </a:cubicBezTo>
                  <a:cubicBezTo>
                    <a:pt x="1497" y="1177"/>
                    <a:pt x="1497" y="1176"/>
                    <a:pt x="1498" y="1176"/>
                  </a:cubicBezTo>
                  <a:cubicBezTo>
                    <a:pt x="1498" y="1176"/>
                    <a:pt x="1498" y="1176"/>
                    <a:pt x="1499" y="1176"/>
                  </a:cubicBezTo>
                  <a:cubicBezTo>
                    <a:pt x="1499" y="1175"/>
                    <a:pt x="1499" y="1175"/>
                    <a:pt x="1499" y="1175"/>
                  </a:cubicBezTo>
                  <a:cubicBezTo>
                    <a:pt x="1500" y="1174"/>
                    <a:pt x="1501" y="1174"/>
                    <a:pt x="1502" y="1173"/>
                  </a:cubicBezTo>
                  <a:cubicBezTo>
                    <a:pt x="1503" y="1172"/>
                    <a:pt x="1504" y="1171"/>
                    <a:pt x="1505" y="1170"/>
                  </a:cubicBezTo>
                  <a:cubicBezTo>
                    <a:pt x="1507" y="1169"/>
                    <a:pt x="1508" y="1168"/>
                    <a:pt x="1509" y="1167"/>
                  </a:cubicBezTo>
                  <a:cubicBezTo>
                    <a:pt x="1510" y="1166"/>
                    <a:pt x="1511" y="1164"/>
                    <a:pt x="1512" y="1163"/>
                  </a:cubicBezTo>
                  <a:cubicBezTo>
                    <a:pt x="1513" y="1162"/>
                    <a:pt x="1513" y="1162"/>
                    <a:pt x="1514" y="1161"/>
                  </a:cubicBezTo>
                  <a:cubicBezTo>
                    <a:pt x="1531" y="1161"/>
                    <a:pt x="1536" y="1145"/>
                    <a:pt x="1535" y="1130"/>
                  </a:cubicBezTo>
                  <a:cubicBezTo>
                    <a:pt x="1535" y="1130"/>
                    <a:pt x="1536" y="1130"/>
                    <a:pt x="1536" y="1130"/>
                  </a:cubicBezTo>
                  <a:cubicBezTo>
                    <a:pt x="1555" y="1128"/>
                    <a:pt x="1563" y="1117"/>
                    <a:pt x="1580" y="1112"/>
                  </a:cubicBezTo>
                  <a:cubicBezTo>
                    <a:pt x="1605" y="1105"/>
                    <a:pt x="1624" y="1110"/>
                    <a:pt x="1650" y="1096"/>
                  </a:cubicBezTo>
                  <a:cubicBezTo>
                    <a:pt x="1696" y="1071"/>
                    <a:pt x="1750" y="1077"/>
                    <a:pt x="1799" y="1101"/>
                  </a:cubicBezTo>
                  <a:cubicBezTo>
                    <a:pt x="1826" y="1114"/>
                    <a:pt x="1850" y="1151"/>
                    <a:pt x="1868" y="1186"/>
                  </a:cubicBezTo>
                  <a:cubicBezTo>
                    <a:pt x="1868" y="1188"/>
                    <a:pt x="1868" y="1191"/>
                    <a:pt x="1869" y="1193"/>
                  </a:cubicBezTo>
                  <a:cubicBezTo>
                    <a:pt x="1869" y="1195"/>
                    <a:pt x="1869" y="1197"/>
                    <a:pt x="1869" y="1199"/>
                  </a:cubicBezTo>
                  <a:cubicBezTo>
                    <a:pt x="1870" y="1200"/>
                    <a:pt x="1870" y="1202"/>
                    <a:pt x="1870" y="1203"/>
                  </a:cubicBezTo>
                  <a:cubicBezTo>
                    <a:pt x="1870" y="1204"/>
                    <a:pt x="1870" y="1204"/>
                    <a:pt x="1870" y="1204"/>
                  </a:cubicBezTo>
                  <a:cubicBezTo>
                    <a:pt x="1870" y="1204"/>
                    <a:pt x="1870" y="1205"/>
                    <a:pt x="1870" y="1205"/>
                  </a:cubicBezTo>
                  <a:cubicBezTo>
                    <a:pt x="1870" y="1205"/>
                    <a:pt x="1869" y="1205"/>
                    <a:pt x="1869" y="1206"/>
                  </a:cubicBezTo>
                  <a:cubicBezTo>
                    <a:pt x="1869" y="1206"/>
                    <a:pt x="1869" y="1207"/>
                    <a:pt x="1869" y="1207"/>
                  </a:cubicBezTo>
                  <a:cubicBezTo>
                    <a:pt x="1869" y="1207"/>
                    <a:pt x="1869" y="1207"/>
                    <a:pt x="1869" y="1207"/>
                  </a:cubicBezTo>
                  <a:cubicBezTo>
                    <a:pt x="1869" y="1207"/>
                    <a:pt x="1869" y="1208"/>
                    <a:pt x="1869" y="1208"/>
                  </a:cubicBezTo>
                  <a:cubicBezTo>
                    <a:pt x="1869" y="1208"/>
                    <a:pt x="1869" y="1209"/>
                    <a:pt x="1869" y="1210"/>
                  </a:cubicBezTo>
                  <a:cubicBezTo>
                    <a:pt x="1869" y="1211"/>
                    <a:pt x="1869" y="1212"/>
                    <a:pt x="1869" y="1212"/>
                  </a:cubicBezTo>
                  <a:cubicBezTo>
                    <a:pt x="1869" y="1213"/>
                    <a:pt x="1869" y="1214"/>
                    <a:pt x="1869" y="1215"/>
                  </a:cubicBezTo>
                  <a:cubicBezTo>
                    <a:pt x="1869" y="1216"/>
                    <a:pt x="1869" y="1217"/>
                    <a:pt x="1869" y="1218"/>
                  </a:cubicBezTo>
                  <a:cubicBezTo>
                    <a:pt x="1869" y="1218"/>
                    <a:pt x="1869" y="1218"/>
                    <a:pt x="1869" y="1218"/>
                  </a:cubicBezTo>
                  <a:cubicBezTo>
                    <a:pt x="1869" y="1218"/>
                    <a:pt x="1869" y="1218"/>
                    <a:pt x="1869" y="1218"/>
                  </a:cubicBezTo>
                  <a:cubicBezTo>
                    <a:pt x="1865" y="1230"/>
                    <a:pt x="1871" y="1239"/>
                    <a:pt x="1878" y="1248"/>
                  </a:cubicBezTo>
                  <a:cubicBezTo>
                    <a:pt x="1884" y="1238"/>
                    <a:pt x="1879" y="1228"/>
                    <a:pt x="1872" y="1220"/>
                  </a:cubicBezTo>
                  <a:cubicBezTo>
                    <a:pt x="1872" y="1219"/>
                    <a:pt x="1871" y="1218"/>
                    <a:pt x="1871" y="1217"/>
                  </a:cubicBezTo>
                  <a:cubicBezTo>
                    <a:pt x="1871" y="1216"/>
                    <a:pt x="1871" y="1216"/>
                    <a:pt x="1871" y="1215"/>
                  </a:cubicBezTo>
                  <a:cubicBezTo>
                    <a:pt x="1871" y="1214"/>
                    <a:pt x="1871" y="1213"/>
                    <a:pt x="1871" y="1212"/>
                  </a:cubicBezTo>
                  <a:cubicBezTo>
                    <a:pt x="1871" y="1211"/>
                    <a:pt x="1871" y="1211"/>
                    <a:pt x="1871" y="1210"/>
                  </a:cubicBezTo>
                  <a:cubicBezTo>
                    <a:pt x="1871" y="1210"/>
                    <a:pt x="1871" y="1209"/>
                    <a:pt x="1871" y="1209"/>
                  </a:cubicBezTo>
                  <a:cubicBezTo>
                    <a:pt x="1871" y="1210"/>
                    <a:pt x="1871" y="1210"/>
                    <a:pt x="1871" y="1210"/>
                  </a:cubicBezTo>
                  <a:cubicBezTo>
                    <a:pt x="1872" y="1212"/>
                    <a:pt x="1872" y="1213"/>
                    <a:pt x="1872" y="1213"/>
                  </a:cubicBezTo>
                  <a:cubicBezTo>
                    <a:pt x="1872" y="1213"/>
                    <a:pt x="1872" y="1212"/>
                    <a:pt x="1872" y="1210"/>
                  </a:cubicBezTo>
                  <a:cubicBezTo>
                    <a:pt x="1872" y="1209"/>
                    <a:pt x="1872" y="1208"/>
                    <a:pt x="1872" y="1207"/>
                  </a:cubicBezTo>
                  <a:cubicBezTo>
                    <a:pt x="1872" y="1207"/>
                    <a:pt x="1872" y="1206"/>
                    <a:pt x="1872" y="1205"/>
                  </a:cubicBezTo>
                  <a:cubicBezTo>
                    <a:pt x="1872" y="1205"/>
                    <a:pt x="1872" y="1204"/>
                    <a:pt x="1872" y="1204"/>
                  </a:cubicBezTo>
                  <a:cubicBezTo>
                    <a:pt x="1872" y="1204"/>
                    <a:pt x="1872" y="1203"/>
                    <a:pt x="1872" y="1203"/>
                  </a:cubicBezTo>
                  <a:cubicBezTo>
                    <a:pt x="1872" y="1202"/>
                    <a:pt x="1872" y="1200"/>
                    <a:pt x="1872" y="1198"/>
                  </a:cubicBezTo>
                  <a:cubicBezTo>
                    <a:pt x="1872" y="1197"/>
                    <a:pt x="1871" y="1195"/>
                    <a:pt x="1871" y="1193"/>
                  </a:cubicBezTo>
                  <a:cubicBezTo>
                    <a:pt x="1871" y="1193"/>
                    <a:pt x="1871" y="1193"/>
                    <a:pt x="1871" y="1193"/>
                  </a:cubicBezTo>
                  <a:cubicBezTo>
                    <a:pt x="1876" y="1203"/>
                    <a:pt x="1881" y="1213"/>
                    <a:pt x="1884" y="1222"/>
                  </a:cubicBezTo>
                  <a:cubicBezTo>
                    <a:pt x="1889" y="1211"/>
                    <a:pt x="1878" y="1184"/>
                    <a:pt x="1865" y="1159"/>
                  </a:cubicBezTo>
                  <a:cubicBezTo>
                    <a:pt x="1865" y="1159"/>
                    <a:pt x="1864" y="1159"/>
                    <a:pt x="1864" y="1158"/>
                  </a:cubicBezTo>
                  <a:cubicBezTo>
                    <a:pt x="1864" y="1158"/>
                    <a:pt x="1864" y="1157"/>
                    <a:pt x="1864" y="1156"/>
                  </a:cubicBezTo>
                  <a:cubicBezTo>
                    <a:pt x="1863" y="1156"/>
                    <a:pt x="1863" y="1155"/>
                    <a:pt x="1863" y="1155"/>
                  </a:cubicBezTo>
                  <a:cubicBezTo>
                    <a:pt x="1871" y="1162"/>
                    <a:pt x="1880" y="1169"/>
                    <a:pt x="1889" y="1175"/>
                  </a:cubicBezTo>
                  <a:cubicBezTo>
                    <a:pt x="1891" y="1177"/>
                    <a:pt x="1894" y="1178"/>
                    <a:pt x="1896" y="1179"/>
                  </a:cubicBezTo>
                  <a:cubicBezTo>
                    <a:pt x="1898" y="1181"/>
                    <a:pt x="1900" y="1182"/>
                    <a:pt x="1903" y="1184"/>
                  </a:cubicBezTo>
                  <a:cubicBezTo>
                    <a:pt x="1907" y="1186"/>
                    <a:pt x="1912" y="1189"/>
                    <a:pt x="1917" y="1191"/>
                  </a:cubicBezTo>
                  <a:cubicBezTo>
                    <a:pt x="1924" y="1196"/>
                    <a:pt x="1932" y="1200"/>
                    <a:pt x="1939" y="1204"/>
                  </a:cubicBezTo>
                  <a:cubicBezTo>
                    <a:pt x="1939" y="1204"/>
                    <a:pt x="1939" y="1205"/>
                    <a:pt x="1940" y="1206"/>
                  </a:cubicBezTo>
                  <a:cubicBezTo>
                    <a:pt x="1940" y="1206"/>
                    <a:pt x="1940" y="1206"/>
                    <a:pt x="1940" y="1207"/>
                  </a:cubicBezTo>
                  <a:cubicBezTo>
                    <a:pt x="1940" y="1207"/>
                    <a:pt x="1940" y="1208"/>
                    <a:pt x="1941" y="1208"/>
                  </a:cubicBezTo>
                  <a:cubicBezTo>
                    <a:pt x="1941" y="1208"/>
                    <a:pt x="1941" y="1209"/>
                    <a:pt x="1941" y="1209"/>
                  </a:cubicBezTo>
                  <a:cubicBezTo>
                    <a:pt x="1941" y="1210"/>
                    <a:pt x="1941" y="1210"/>
                    <a:pt x="1942" y="1210"/>
                  </a:cubicBezTo>
                  <a:cubicBezTo>
                    <a:pt x="1942" y="1210"/>
                    <a:pt x="1942" y="1210"/>
                    <a:pt x="1942" y="1211"/>
                  </a:cubicBezTo>
                  <a:cubicBezTo>
                    <a:pt x="1942" y="1211"/>
                    <a:pt x="1943" y="1212"/>
                    <a:pt x="1943" y="1212"/>
                  </a:cubicBezTo>
                  <a:cubicBezTo>
                    <a:pt x="1943" y="1213"/>
                    <a:pt x="1943" y="1213"/>
                    <a:pt x="1944" y="1214"/>
                  </a:cubicBezTo>
                  <a:cubicBezTo>
                    <a:pt x="1944" y="1214"/>
                    <a:pt x="1944" y="1214"/>
                    <a:pt x="1944" y="1215"/>
                  </a:cubicBezTo>
                  <a:cubicBezTo>
                    <a:pt x="1944" y="1215"/>
                    <a:pt x="1944" y="1215"/>
                    <a:pt x="1944" y="1215"/>
                  </a:cubicBezTo>
                  <a:cubicBezTo>
                    <a:pt x="1945" y="1216"/>
                    <a:pt x="1945" y="1217"/>
                    <a:pt x="1945" y="1217"/>
                  </a:cubicBezTo>
                  <a:cubicBezTo>
                    <a:pt x="1946" y="1219"/>
                    <a:pt x="1946" y="1220"/>
                    <a:pt x="1947" y="1221"/>
                  </a:cubicBezTo>
                  <a:cubicBezTo>
                    <a:pt x="1947" y="1223"/>
                    <a:pt x="1947" y="1224"/>
                    <a:pt x="1948" y="1226"/>
                  </a:cubicBezTo>
                  <a:cubicBezTo>
                    <a:pt x="1948" y="1227"/>
                    <a:pt x="1948" y="1228"/>
                    <a:pt x="1948" y="1230"/>
                  </a:cubicBezTo>
                  <a:cubicBezTo>
                    <a:pt x="1949" y="1231"/>
                    <a:pt x="1949" y="1232"/>
                    <a:pt x="1949" y="1233"/>
                  </a:cubicBezTo>
                  <a:cubicBezTo>
                    <a:pt x="1943" y="1236"/>
                    <a:pt x="1936" y="1242"/>
                    <a:pt x="1936" y="1248"/>
                  </a:cubicBezTo>
                  <a:cubicBezTo>
                    <a:pt x="1935" y="1256"/>
                    <a:pt x="1944" y="1261"/>
                    <a:pt x="1949" y="1267"/>
                  </a:cubicBezTo>
                  <a:cubicBezTo>
                    <a:pt x="1954" y="1255"/>
                    <a:pt x="1971" y="1240"/>
                    <a:pt x="1951" y="1232"/>
                  </a:cubicBezTo>
                  <a:cubicBezTo>
                    <a:pt x="1951" y="1232"/>
                    <a:pt x="1951" y="1232"/>
                    <a:pt x="1951" y="1232"/>
                  </a:cubicBezTo>
                  <a:cubicBezTo>
                    <a:pt x="1952" y="1232"/>
                    <a:pt x="1952" y="1232"/>
                    <a:pt x="1953" y="1231"/>
                  </a:cubicBezTo>
                  <a:cubicBezTo>
                    <a:pt x="1951" y="1232"/>
                    <a:pt x="1951" y="1232"/>
                    <a:pt x="1951" y="1232"/>
                  </a:cubicBezTo>
                  <a:cubicBezTo>
                    <a:pt x="1951" y="1231"/>
                    <a:pt x="1951" y="1230"/>
                    <a:pt x="1951" y="1230"/>
                  </a:cubicBezTo>
                  <a:cubicBezTo>
                    <a:pt x="1951" y="1228"/>
                    <a:pt x="1950" y="1227"/>
                    <a:pt x="1950" y="1225"/>
                  </a:cubicBezTo>
                  <a:cubicBezTo>
                    <a:pt x="1950" y="1224"/>
                    <a:pt x="1949" y="1222"/>
                    <a:pt x="1949" y="1221"/>
                  </a:cubicBezTo>
                  <a:cubicBezTo>
                    <a:pt x="1949" y="1219"/>
                    <a:pt x="1948" y="1218"/>
                    <a:pt x="1948" y="1216"/>
                  </a:cubicBezTo>
                  <a:cubicBezTo>
                    <a:pt x="1947" y="1216"/>
                    <a:pt x="1947" y="1215"/>
                    <a:pt x="1947" y="1215"/>
                  </a:cubicBezTo>
                  <a:cubicBezTo>
                    <a:pt x="1947" y="1214"/>
                    <a:pt x="1946" y="1214"/>
                    <a:pt x="1946" y="1214"/>
                  </a:cubicBezTo>
                  <a:cubicBezTo>
                    <a:pt x="1946" y="1213"/>
                    <a:pt x="1946" y="1213"/>
                    <a:pt x="1946" y="1213"/>
                  </a:cubicBezTo>
                  <a:cubicBezTo>
                    <a:pt x="1946" y="1212"/>
                    <a:pt x="1945" y="1212"/>
                    <a:pt x="1945" y="1211"/>
                  </a:cubicBezTo>
                  <a:cubicBezTo>
                    <a:pt x="1945" y="1210"/>
                    <a:pt x="1944" y="1210"/>
                    <a:pt x="1944" y="1209"/>
                  </a:cubicBezTo>
                  <a:cubicBezTo>
                    <a:pt x="1944" y="1209"/>
                    <a:pt x="1944" y="1209"/>
                    <a:pt x="1944" y="1209"/>
                  </a:cubicBezTo>
                  <a:cubicBezTo>
                    <a:pt x="1944" y="1208"/>
                    <a:pt x="1943" y="1208"/>
                    <a:pt x="1943" y="1208"/>
                  </a:cubicBezTo>
                  <a:cubicBezTo>
                    <a:pt x="1943" y="1208"/>
                    <a:pt x="1942" y="1207"/>
                    <a:pt x="1942" y="1207"/>
                  </a:cubicBezTo>
                  <a:cubicBezTo>
                    <a:pt x="1942" y="1207"/>
                    <a:pt x="1942" y="1206"/>
                    <a:pt x="1941" y="1206"/>
                  </a:cubicBezTo>
                  <a:cubicBezTo>
                    <a:pt x="1941" y="1206"/>
                    <a:pt x="1941" y="1206"/>
                    <a:pt x="1940" y="1205"/>
                  </a:cubicBezTo>
                  <a:cubicBezTo>
                    <a:pt x="1940" y="1205"/>
                    <a:pt x="1940" y="1205"/>
                    <a:pt x="1939" y="1204"/>
                  </a:cubicBezTo>
                  <a:cubicBezTo>
                    <a:pt x="1941" y="1206"/>
                    <a:pt x="1943" y="1207"/>
                    <a:pt x="1945" y="1208"/>
                  </a:cubicBezTo>
                  <a:cubicBezTo>
                    <a:pt x="1946" y="1208"/>
                    <a:pt x="1947" y="1209"/>
                    <a:pt x="1948" y="1210"/>
                  </a:cubicBezTo>
                  <a:cubicBezTo>
                    <a:pt x="1949" y="1211"/>
                    <a:pt x="1950" y="1212"/>
                    <a:pt x="1951" y="1212"/>
                  </a:cubicBezTo>
                  <a:cubicBezTo>
                    <a:pt x="1952" y="1213"/>
                    <a:pt x="1953" y="1214"/>
                    <a:pt x="1955" y="1215"/>
                  </a:cubicBezTo>
                  <a:cubicBezTo>
                    <a:pt x="1958" y="1217"/>
                    <a:pt x="1958" y="1217"/>
                    <a:pt x="1958" y="1217"/>
                  </a:cubicBezTo>
                  <a:cubicBezTo>
                    <a:pt x="1962" y="1220"/>
                    <a:pt x="1966" y="1224"/>
                    <a:pt x="1970" y="1227"/>
                  </a:cubicBezTo>
                  <a:cubicBezTo>
                    <a:pt x="1978" y="1234"/>
                    <a:pt x="1986" y="1241"/>
                    <a:pt x="1994" y="1248"/>
                  </a:cubicBezTo>
                  <a:cubicBezTo>
                    <a:pt x="2001" y="1255"/>
                    <a:pt x="2008" y="1262"/>
                    <a:pt x="2015" y="1268"/>
                  </a:cubicBezTo>
                  <a:cubicBezTo>
                    <a:pt x="2023" y="1274"/>
                    <a:pt x="2030" y="1280"/>
                    <a:pt x="2036" y="1285"/>
                  </a:cubicBezTo>
                  <a:cubicBezTo>
                    <a:pt x="2040" y="1287"/>
                    <a:pt x="2043" y="1290"/>
                    <a:pt x="2046" y="1292"/>
                  </a:cubicBezTo>
                  <a:cubicBezTo>
                    <a:pt x="2048" y="1293"/>
                    <a:pt x="2049" y="1293"/>
                    <a:pt x="2051" y="1294"/>
                  </a:cubicBezTo>
                  <a:cubicBezTo>
                    <a:pt x="2052" y="1295"/>
                    <a:pt x="2054" y="1296"/>
                    <a:pt x="2055" y="1297"/>
                  </a:cubicBezTo>
                  <a:cubicBezTo>
                    <a:pt x="2061" y="1300"/>
                    <a:pt x="2067" y="1302"/>
                    <a:pt x="2071" y="1304"/>
                  </a:cubicBezTo>
                  <a:cubicBezTo>
                    <a:pt x="2074" y="1304"/>
                    <a:pt x="2076" y="1305"/>
                    <a:pt x="2077" y="1305"/>
                  </a:cubicBezTo>
                  <a:cubicBezTo>
                    <a:pt x="2079" y="1306"/>
                    <a:pt x="2081" y="1306"/>
                    <a:pt x="2082" y="1307"/>
                  </a:cubicBezTo>
                  <a:cubicBezTo>
                    <a:pt x="2085" y="1307"/>
                    <a:pt x="2086" y="1308"/>
                    <a:pt x="2086" y="1308"/>
                  </a:cubicBezTo>
                  <a:cubicBezTo>
                    <a:pt x="2086" y="1308"/>
                    <a:pt x="2085" y="1307"/>
                    <a:pt x="2082" y="1306"/>
                  </a:cubicBezTo>
                  <a:cubicBezTo>
                    <a:pt x="2081" y="1306"/>
                    <a:pt x="2079" y="1305"/>
                    <a:pt x="2078" y="1305"/>
                  </a:cubicBezTo>
                  <a:cubicBezTo>
                    <a:pt x="2076" y="1304"/>
                    <a:pt x="2074" y="1303"/>
                    <a:pt x="2072" y="1302"/>
                  </a:cubicBezTo>
                  <a:cubicBezTo>
                    <a:pt x="2068" y="1300"/>
                    <a:pt x="2062" y="1298"/>
                    <a:pt x="2057" y="1294"/>
                  </a:cubicBezTo>
                  <a:cubicBezTo>
                    <a:pt x="2055" y="1293"/>
                    <a:pt x="2054" y="1292"/>
                    <a:pt x="2053" y="1291"/>
                  </a:cubicBezTo>
                  <a:cubicBezTo>
                    <a:pt x="2051" y="1290"/>
                    <a:pt x="2050" y="1289"/>
                    <a:pt x="2048" y="1288"/>
                  </a:cubicBezTo>
                  <a:cubicBezTo>
                    <a:pt x="2047" y="1288"/>
                    <a:pt x="2047" y="1287"/>
                    <a:pt x="2046" y="1287"/>
                  </a:cubicBezTo>
                  <a:cubicBezTo>
                    <a:pt x="2045" y="1286"/>
                    <a:pt x="2044" y="1286"/>
                    <a:pt x="2043" y="1285"/>
                  </a:cubicBezTo>
                  <a:cubicBezTo>
                    <a:pt x="2042" y="1284"/>
                    <a:pt x="2040" y="1283"/>
                    <a:pt x="2039" y="1282"/>
                  </a:cubicBezTo>
                  <a:cubicBezTo>
                    <a:pt x="2038" y="1282"/>
                    <a:pt x="2038" y="1282"/>
                    <a:pt x="2038" y="1282"/>
                  </a:cubicBezTo>
                  <a:cubicBezTo>
                    <a:pt x="2038" y="1282"/>
                    <a:pt x="2039" y="1282"/>
                    <a:pt x="2039" y="1282"/>
                  </a:cubicBezTo>
                  <a:cubicBezTo>
                    <a:pt x="2040" y="1282"/>
                    <a:pt x="2041" y="1282"/>
                    <a:pt x="2042" y="1282"/>
                  </a:cubicBezTo>
                  <a:cubicBezTo>
                    <a:pt x="2043" y="1282"/>
                    <a:pt x="2045" y="1283"/>
                    <a:pt x="2046" y="1283"/>
                  </a:cubicBezTo>
                  <a:cubicBezTo>
                    <a:pt x="2047" y="1283"/>
                    <a:pt x="2048" y="1283"/>
                    <a:pt x="2050" y="1283"/>
                  </a:cubicBezTo>
                  <a:cubicBezTo>
                    <a:pt x="2050" y="1283"/>
                    <a:pt x="2050" y="1283"/>
                    <a:pt x="2050" y="1283"/>
                  </a:cubicBezTo>
                  <a:cubicBezTo>
                    <a:pt x="2050" y="1283"/>
                    <a:pt x="2050" y="1283"/>
                    <a:pt x="2050" y="1283"/>
                  </a:cubicBezTo>
                  <a:cubicBezTo>
                    <a:pt x="2067" y="1291"/>
                    <a:pt x="2080" y="1285"/>
                    <a:pt x="2095" y="1276"/>
                  </a:cubicBezTo>
                  <a:cubicBezTo>
                    <a:pt x="2081" y="1266"/>
                    <a:pt x="2066" y="1271"/>
                    <a:pt x="2053" y="1280"/>
                  </a:cubicBezTo>
                  <a:cubicBezTo>
                    <a:pt x="2052" y="1280"/>
                    <a:pt x="2051" y="1280"/>
                    <a:pt x="2050" y="1280"/>
                  </a:cubicBezTo>
                  <a:cubicBezTo>
                    <a:pt x="2049" y="1280"/>
                    <a:pt x="2047" y="1280"/>
                    <a:pt x="2046" y="1279"/>
                  </a:cubicBezTo>
                  <a:cubicBezTo>
                    <a:pt x="2045" y="1279"/>
                    <a:pt x="2044" y="1279"/>
                    <a:pt x="2043" y="1279"/>
                  </a:cubicBezTo>
                  <a:cubicBezTo>
                    <a:pt x="2041" y="1279"/>
                    <a:pt x="2040" y="1279"/>
                    <a:pt x="2039" y="1279"/>
                  </a:cubicBezTo>
                  <a:cubicBezTo>
                    <a:pt x="2038" y="1278"/>
                    <a:pt x="2037" y="1278"/>
                    <a:pt x="2036" y="1278"/>
                  </a:cubicBezTo>
                  <a:cubicBezTo>
                    <a:pt x="2036" y="1278"/>
                    <a:pt x="2036" y="1278"/>
                    <a:pt x="2036" y="1278"/>
                  </a:cubicBezTo>
                  <a:cubicBezTo>
                    <a:pt x="2036" y="1278"/>
                    <a:pt x="2035" y="1278"/>
                    <a:pt x="2035" y="1278"/>
                  </a:cubicBezTo>
                  <a:cubicBezTo>
                    <a:pt x="2035" y="1278"/>
                    <a:pt x="2034" y="1278"/>
                    <a:pt x="2034" y="1278"/>
                  </a:cubicBezTo>
                  <a:cubicBezTo>
                    <a:pt x="2034" y="1278"/>
                    <a:pt x="2033" y="1278"/>
                    <a:pt x="2033" y="1278"/>
                  </a:cubicBezTo>
                  <a:cubicBezTo>
                    <a:pt x="2028" y="1274"/>
                    <a:pt x="2023" y="1270"/>
                    <a:pt x="2018" y="1265"/>
                  </a:cubicBezTo>
                  <a:cubicBezTo>
                    <a:pt x="2011" y="1259"/>
                    <a:pt x="2004" y="1252"/>
                    <a:pt x="1996" y="1245"/>
                  </a:cubicBezTo>
                  <a:cubicBezTo>
                    <a:pt x="1989" y="1238"/>
                    <a:pt x="1981" y="1231"/>
                    <a:pt x="1973" y="1224"/>
                  </a:cubicBezTo>
                  <a:cubicBezTo>
                    <a:pt x="1969" y="1221"/>
                    <a:pt x="1964" y="1217"/>
                    <a:pt x="1960" y="1214"/>
                  </a:cubicBezTo>
                  <a:cubicBezTo>
                    <a:pt x="1957" y="1211"/>
                    <a:pt x="1957" y="1211"/>
                    <a:pt x="1957" y="1211"/>
                  </a:cubicBezTo>
                  <a:cubicBezTo>
                    <a:pt x="1956" y="1211"/>
                    <a:pt x="1955" y="1210"/>
                    <a:pt x="1954" y="1209"/>
                  </a:cubicBezTo>
                  <a:cubicBezTo>
                    <a:pt x="1952" y="1208"/>
                    <a:pt x="1951" y="1207"/>
                    <a:pt x="1950" y="1207"/>
                  </a:cubicBezTo>
                  <a:cubicBezTo>
                    <a:pt x="1949" y="1206"/>
                    <a:pt x="1948" y="1205"/>
                    <a:pt x="1947" y="1204"/>
                  </a:cubicBezTo>
                  <a:cubicBezTo>
                    <a:pt x="1937" y="1198"/>
                    <a:pt x="1928" y="1193"/>
                    <a:pt x="1918" y="1188"/>
                  </a:cubicBezTo>
                  <a:cubicBezTo>
                    <a:pt x="1916" y="1186"/>
                    <a:pt x="1913" y="1185"/>
                    <a:pt x="1910" y="1183"/>
                  </a:cubicBezTo>
                  <a:cubicBezTo>
                    <a:pt x="1911" y="1184"/>
                    <a:pt x="1911" y="1184"/>
                    <a:pt x="1911" y="1184"/>
                  </a:cubicBezTo>
                  <a:cubicBezTo>
                    <a:pt x="1912" y="1184"/>
                    <a:pt x="1912" y="1184"/>
                    <a:pt x="1913" y="1184"/>
                  </a:cubicBezTo>
                  <a:cubicBezTo>
                    <a:pt x="1914" y="1184"/>
                    <a:pt x="1915" y="1184"/>
                    <a:pt x="1915" y="1184"/>
                  </a:cubicBezTo>
                  <a:cubicBezTo>
                    <a:pt x="1916" y="1184"/>
                    <a:pt x="1917" y="1184"/>
                    <a:pt x="1918" y="1184"/>
                  </a:cubicBezTo>
                  <a:cubicBezTo>
                    <a:pt x="1919" y="1184"/>
                    <a:pt x="1919" y="1184"/>
                    <a:pt x="1919" y="1184"/>
                  </a:cubicBezTo>
                  <a:cubicBezTo>
                    <a:pt x="1920" y="1184"/>
                    <a:pt x="1920" y="1184"/>
                    <a:pt x="1921" y="1184"/>
                  </a:cubicBezTo>
                  <a:cubicBezTo>
                    <a:pt x="1923" y="1184"/>
                    <a:pt x="1925" y="1184"/>
                    <a:pt x="1928" y="1184"/>
                  </a:cubicBezTo>
                  <a:cubicBezTo>
                    <a:pt x="1930" y="1184"/>
                    <a:pt x="1932" y="1183"/>
                    <a:pt x="1935" y="1183"/>
                  </a:cubicBezTo>
                  <a:cubicBezTo>
                    <a:pt x="1940" y="1183"/>
                    <a:pt x="1945" y="1182"/>
                    <a:pt x="1951" y="1181"/>
                  </a:cubicBezTo>
                  <a:cubicBezTo>
                    <a:pt x="1956" y="1181"/>
                    <a:pt x="1961" y="1180"/>
                    <a:pt x="1965" y="1180"/>
                  </a:cubicBezTo>
                  <a:cubicBezTo>
                    <a:pt x="1966" y="1180"/>
                    <a:pt x="1966" y="1181"/>
                    <a:pt x="1966" y="1181"/>
                  </a:cubicBezTo>
                  <a:cubicBezTo>
                    <a:pt x="1966" y="1181"/>
                    <a:pt x="1967" y="1182"/>
                    <a:pt x="1967" y="1183"/>
                  </a:cubicBezTo>
                  <a:cubicBezTo>
                    <a:pt x="1968" y="1183"/>
                    <a:pt x="1968" y="1184"/>
                    <a:pt x="1968" y="1184"/>
                  </a:cubicBezTo>
                  <a:cubicBezTo>
                    <a:pt x="1968" y="1184"/>
                    <a:pt x="1969" y="1184"/>
                    <a:pt x="1969" y="1185"/>
                  </a:cubicBezTo>
                  <a:cubicBezTo>
                    <a:pt x="1969" y="1185"/>
                    <a:pt x="1969" y="1185"/>
                    <a:pt x="1969" y="1185"/>
                  </a:cubicBezTo>
                  <a:cubicBezTo>
                    <a:pt x="1970" y="1186"/>
                    <a:pt x="1971" y="1187"/>
                    <a:pt x="1972" y="1188"/>
                  </a:cubicBezTo>
                  <a:cubicBezTo>
                    <a:pt x="1973" y="1189"/>
                    <a:pt x="1974" y="1189"/>
                    <a:pt x="1975" y="1190"/>
                  </a:cubicBezTo>
                  <a:cubicBezTo>
                    <a:pt x="1977" y="1192"/>
                    <a:pt x="1979" y="1194"/>
                    <a:pt x="1981" y="1196"/>
                  </a:cubicBezTo>
                  <a:cubicBezTo>
                    <a:pt x="1981" y="1196"/>
                    <a:pt x="1982" y="1197"/>
                    <a:pt x="1982" y="1197"/>
                  </a:cubicBezTo>
                  <a:cubicBezTo>
                    <a:pt x="1981" y="1197"/>
                    <a:pt x="1981" y="1197"/>
                    <a:pt x="1981" y="1197"/>
                  </a:cubicBezTo>
                  <a:cubicBezTo>
                    <a:pt x="1978" y="1215"/>
                    <a:pt x="2000" y="1220"/>
                    <a:pt x="2012" y="1215"/>
                  </a:cubicBezTo>
                  <a:cubicBezTo>
                    <a:pt x="2004" y="1208"/>
                    <a:pt x="1997" y="1191"/>
                    <a:pt x="1984" y="1196"/>
                  </a:cubicBezTo>
                  <a:cubicBezTo>
                    <a:pt x="1983" y="1195"/>
                    <a:pt x="1983" y="1195"/>
                    <a:pt x="1983" y="1195"/>
                  </a:cubicBezTo>
                  <a:cubicBezTo>
                    <a:pt x="1980" y="1193"/>
                    <a:pt x="1978" y="1191"/>
                    <a:pt x="1976" y="1189"/>
                  </a:cubicBezTo>
                  <a:cubicBezTo>
                    <a:pt x="1975" y="1188"/>
                    <a:pt x="1974" y="1187"/>
                    <a:pt x="1973" y="1186"/>
                  </a:cubicBezTo>
                  <a:cubicBezTo>
                    <a:pt x="1972" y="1185"/>
                    <a:pt x="1972" y="1184"/>
                    <a:pt x="1971" y="1184"/>
                  </a:cubicBezTo>
                  <a:cubicBezTo>
                    <a:pt x="1971" y="1183"/>
                    <a:pt x="1970" y="1183"/>
                    <a:pt x="1970" y="1183"/>
                  </a:cubicBezTo>
                  <a:cubicBezTo>
                    <a:pt x="1970" y="1183"/>
                    <a:pt x="1970" y="1183"/>
                    <a:pt x="1970" y="1183"/>
                  </a:cubicBezTo>
                  <a:cubicBezTo>
                    <a:pt x="1969" y="1182"/>
                    <a:pt x="1969" y="1182"/>
                    <a:pt x="1969" y="1182"/>
                  </a:cubicBezTo>
                  <a:cubicBezTo>
                    <a:pt x="1968" y="1181"/>
                    <a:pt x="1967" y="1181"/>
                    <a:pt x="1967" y="1180"/>
                  </a:cubicBezTo>
                  <a:cubicBezTo>
                    <a:pt x="1966" y="1180"/>
                    <a:pt x="1966" y="1180"/>
                    <a:pt x="1966" y="1180"/>
                  </a:cubicBezTo>
                  <a:cubicBezTo>
                    <a:pt x="1966" y="1180"/>
                    <a:pt x="1966" y="1180"/>
                    <a:pt x="1966" y="1180"/>
                  </a:cubicBezTo>
                  <a:cubicBezTo>
                    <a:pt x="1969" y="1180"/>
                    <a:pt x="1971" y="1179"/>
                    <a:pt x="1973" y="1179"/>
                  </a:cubicBezTo>
                  <a:cubicBezTo>
                    <a:pt x="1976" y="1179"/>
                    <a:pt x="1978" y="1179"/>
                    <a:pt x="1980" y="1179"/>
                  </a:cubicBezTo>
                  <a:cubicBezTo>
                    <a:pt x="1980" y="1179"/>
                    <a:pt x="1981" y="1179"/>
                    <a:pt x="1981" y="1179"/>
                  </a:cubicBezTo>
                  <a:cubicBezTo>
                    <a:pt x="1982" y="1179"/>
                    <a:pt x="1982" y="1179"/>
                    <a:pt x="1983" y="1179"/>
                  </a:cubicBezTo>
                  <a:cubicBezTo>
                    <a:pt x="1984" y="1179"/>
                    <a:pt x="1985" y="1179"/>
                    <a:pt x="1985" y="1178"/>
                  </a:cubicBezTo>
                  <a:cubicBezTo>
                    <a:pt x="1987" y="1178"/>
                    <a:pt x="1989" y="1178"/>
                    <a:pt x="1990" y="1178"/>
                  </a:cubicBezTo>
                  <a:cubicBezTo>
                    <a:pt x="1992" y="1178"/>
                    <a:pt x="1993" y="1178"/>
                    <a:pt x="1993" y="1178"/>
                  </a:cubicBezTo>
                  <a:cubicBezTo>
                    <a:pt x="1993" y="1178"/>
                    <a:pt x="1992" y="1177"/>
                    <a:pt x="1990" y="1177"/>
                  </a:cubicBezTo>
                  <a:cubicBezTo>
                    <a:pt x="1989" y="1177"/>
                    <a:pt x="1988" y="1177"/>
                    <a:pt x="1988" y="1177"/>
                  </a:cubicBezTo>
                  <a:cubicBezTo>
                    <a:pt x="1987" y="1177"/>
                    <a:pt x="1986" y="1177"/>
                    <a:pt x="1985" y="1177"/>
                  </a:cubicBezTo>
                  <a:cubicBezTo>
                    <a:pt x="1985" y="1177"/>
                    <a:pt x="1984" y="1176"/>
                    <a:pt x="1983" y="1176"/>
                  </a:cubicBezTo>
                  <a:cubicBezTo>
                    <a:pt x="1982" y="1176"/>
                    <a:pt x="1982" y="1176"/>
                    <a:pt x="1981" y="1176"/>
                  </a:cubicBezTo>
                  <a:cubicBezTo>
                    <a:pt x="1981" y="1176"/>
                    <a:pt x="1980" y="1176"/>
                    <a:pt x="1980" y="1177"/>
                  </a:cubicBezTo>
                  <a:cubicBezTo>
                    <a:pt x="1978" y="1177"/>
                    <a:pt x="1976" y="1177"/>
                    <a:pt x="1973" y="1177"/>
                  </a:cubicBezTo>
                  <a:cubicBezTo>
                    <a:pt x="1971" y="1177"/>
                    <a:pt x="1969" y="1177"/>
                    <a:pt x="1966" y="1177"/>
                  </a:cubicBezTo>
                  <a:cubicBezTo>
                    <a:pt x="1961" y="1178"/>
                    <a:pt x="1956" y="1178"/>
                    <a:pt x="1950" y="1179"/>
                  </a:cubicBezTo>
                  <a:cubicBezTo>
                    <a:pt x="1949" y="1179"/>
                    <a:pt x="1947" y="1179"/>
                    <a:pt x="1945" y="1180"/>
                  </a:cubicBezTo>
                  <a:cubicBezTo>
                    <a:pt x="1946" y="1179"/>
                    <a:pt x="1946" y="1179"/>
                    <a:pt x="1946" y="1179"/>
                  </a:cubicBezTo>
                  <a:cubicBezTo>
                    <a:pt x="1946" y="1179"/>
                    <a:pt x="1946" y="1179"/>
                    <a:pt x="1947" y="1178"/>
                  </a:cubicBezTo>
                  <a:cubicBezTo>
                    <a:pt x="1947" y="1178"/>
                    <a:pt x="1947" y="1178"/>
                    <a:pt x="1947" y="1178"/>
                  </a:cubicBezTo>
                  <a:cubicBezTo>
                    <a:pt x="1947" y="1177"/>
                    <a:pt x="1948" y="1177"/>
                    <a:pt x="1948" y="1177"/>
                  </a:cubicBezTo>
                  <a:cubicBezTo>
                    <a:pt x="1949" y="1174"/>
                    <a:pt x="1951" y="1171"/>
                    <a:pt x="1952" y="1167"/>
                  </a:cubicBezTo>
                  <a:cubicBezTo>
                    <a:pt x="1953" y="1165"/>
                    <a:pt x="1954" y="1161"/>
                    <a:pt x="1955" y="1158"/>
                  </a:cubicBezTo>
                  <a:cubicBezTo>
                    <a:pt x="1955" y="1159"/>
                    <a:pt x="1956" y="1159"/>
                    <a:pt x="1956" y="1159"/>
                  </a:cubicBezTo>
                  <a:cubicBezTo>
                    <a:pt x="1959" y="1159"/>
                    <a:pt x="1959" y="1159"/>
                    <a:pt x="1959" y="1159"/>
                  </a:cubicBezTo>
                  <a:cubicBezTo>
                    <a:pt x="1974" y="1159"/>
                    <a:pt x="1984" y="1144"/>
                    <a:pt x="1979" y="1130"/>
                  </a:cubicBezTo>
                  <a:cubicBezTo>
                    <a:pt x="1969" y="1136"/>
                    <a:pt x="1947" y="1140"/>
                    <a:pt x="1954" y="1156"/>
                  </a:cubicBezTo>
                  <a:cubicBezTo>
                    <a:pt x="1954" y="1156"/>
                    <a:pt x="1954" y="1156"/>
                    <a:pt x="1954" y="1156"/>
                  </a:cubicBezTo>
                  <a:cubicBezTo>
                    <a:pt x="1952" y="1160"/>
                    <a:pt x="1951" y="1163"/>
                    <a:pt x="1950" y="1167"/>
                  </a:cubicBezTo>
                  <a:cubicBezTo>
                    <a:pt x="1948" y="1170"/>
                    <a:pt x="1947" y="1173"/>
                    <a:pt x="1946" y="1175"/>
                  </a:cubicBezTo>
                  <a:cubicBezTo>
                    <a:pt x="1946" y="1176"/>
                    <a:pt x="1945" y="1176"/>
                    <a:pt x="1945" y="1176"/>
                  </a:cubicBezTo>
                  <a:cubicBezTo>
                    <a:pt x="1945" y="1177"/>
                    <a:pt x="1945" y="1177"/>
                    <a:pt x="1945" y="1177"/>
                  </a:cubicBezTo>
                  <a:cubicBezTo>
                    <a:pt x="1945" y="1177"/>
                    <a:pt x="1944" y="1178"/>
                    <a:pt x="1944" y="1178"/>
                  </a:cubicBezTo>
                  <a:cubicBezTo>
                    <a:pt x="1944" y="1178"/>
                    <a:pt x="1944" y="1178"/>
                    <a:pt x="1944" y="1179"/>
                  </a:cubicBezTo>
                  <a:cubicBezTo>
                    <a:pt x="1943" y="1179"/>
                    <a:pt x="1943" y="1180"/>
                    <a:pt x="1943" y="1180"/>
                  </a:cubicBezTo>
                  <a:cubicBezTo>
                    <a:pt x="1940" y="1180"/>
                    <a:pt x="1937" y="1181"/>
                    <a:pt x="1935" y="1181"/>
                  </a:cubicBezTo>
                  <a:cubicBezTo>
                    <a:pt x="1932" y="1181"/>
                    <a:pt x="1930" y="1181"/>
                    <a:pt x="1927" y="1181"/>
                  </a:cubicBezTo>
                  <a:cubicBezTo>
                    <a:pt x="1925" y="1182"/>
                    <a:pt x="1923" y="1182"/>
                    <a:pt x="1921" y="1182"/>
                  </a:cubicBezTo>
                  <a:cubicBezTo>
                    <a:pt x="1920" y="1182"/>
                    <a:pt x="1919" y="1182"/>
                    <a:pt x="1918" y="1182"/>
                  </a:cubicBezTo>
                  <a:cubicBezTo>
                    <a:pt x="1917" y="1182"/>
                    <a:pt x="1916" y="1182"/>
                    <a:pt x="1915" y="1182"/>
                  </a:cubicBezTo>
                  <a:cubicBezTo>
                    <a:pt x="1914" y="1182"/>
                    <a:pt x="1912" y="1183"/>
                    <a:pt x="1911" y="1183"/>
                  </a:cubicBezTo>
                  <a:cubicBezTo>
                    <a:pt x="1910" y="1183"/>
                    <a:pt x="1910" y="1183"/>
                    <a:pt x="1909" y="1183"/>
                  </a:cubicBezTo>
                  <a:cubicBezTo>
                    <a:pt x="1908" y="1182"/>
                    <a:pt x="1906" y="1181"/>
                    <a:pt x="1905" y="1180"/>
                  </a:cubicBezTo>
                  <a:cubicBezTo>
                    <a:pt x="1902" y="1179"/>
                    <a:pt x="1900" y="1177"/>
                    <a:pt x="1898" y="1176"/>
                  </a:cubicBezTo>
                  <a:cubicBezTo>
                    <a:pt x="1896" y="1175"/>
                    <a:pt x="1894" y="1173"/>
                    <a:pt x="1892" y="1172"/>
                  </a:cubicBezTo>
                  <a:cubicBezTo>
                    <a:pt x="1880" y="1164"/>
                    <a:pt x="1869" y="1155"/>
                    <a:pt x="1860" y="1147"/>
                  </a:cubicBezTo>
                  <a:cubicBezTo>
                    <a:pt x="1860" y="1147"/>
                    <a:pt x="1861" y="1147"/>
                    <a:pt x="1861" y="1147"/>
                  </a:cubicBezTo>
                  <a:cubicBezTo>
                    <a:pt x="1862" y="1147"/>
                    <a:pt x="1862" y="1147"/>
                    <a:pt x="1863" y="1146"/>
                  </a:cubicBezTo>
                  <a:cubicBezTo>
                    <a:pt x="1864" y="1146"/>
                    <a:pt x="1865" y="1146"/>
                    <a:pt x="1866" y="1146"/>
                  </a:cubicBezTo>
                  <a:cubicBezTo>
                    <a:pt x="1867" y="1145"/>
                    <a:pt x="1868" y="1145"/>
                    <a:pt x="1868" y="1145"/>
                  </a:cubicBezTo>
                  <a:cubicBezTo>
                    <a:pt x="1869" y="1145"/>
                    <a:pt x="1869" y="1145"/>
                    <a:pt x="1869" y="1145"/>
                  </a:cubicBezTo>
                  <a:cubicBezTo>
                    <a:pt x="1869" y="1145"/>
                    <a:pt x="1869" y="1145"/>
                    <a:pt x="1869" y="1145"/>
                  </a:cubicBezTo>
                  <a:cubicBezTo>
                    <a:pt x="1883" y="1147"/>
                    <a:pt x="1889" y="1137"/>
                    <a:pt x="1896" y="1124"/>
                  </a:cubicBezTo>
                  <a:cubicBezTo>
                    <a:pt x="1883" y="1118"/>
                    <a:pt x="1875" y="1128"/>
                    <a:pt x="1870" y="1140"/>
                  </a:cubicBezTo>
                  <a:cubicBezTo>
                    <a:pt x="1869" y="1141"/>
                    <a:pt x="1868" y="1141"/>
                    <a:pt x="1867" y="1142"/>
                  </a:cubicBezTo>
                  <a:cubicBezTo>
                    <a:pt x="1867" y="1142"/>
                    <a:pt x="1866" y="1142"/>
                    <a:pt x="1865" y="1143"/>
                  </a:cubicBezTo>
                  <a:cubicBezTo>
                    <a:pt x="1864" y="1143"/>
                    <a:pt x="1863" y="1143"/>
                    <a:pt x="1862" y="1143"/>
                  </a:cubicBezTo>
                  <a:cubicBezTo>
                    <a:pt x="1862" y="1143"/>
                    <a:pt x="1861" y="1144"/>
                    <a:pt x="1860" y="1144"/>
                  </a:cubicBezTo>
                  <a:cubicBezTo>
                    <a:pt x="1859" y="1144"/>
                    <a:pt x="1859" y="1144"/>
                    <a:pt x="1858" y="1144"/>
                  </a:cubicBezTo>
                  <a:cubicBezTo>
                    <a:pt x="1858" y="1144"/>
                    <a:pt x="1858" y="1144"/>
                    <a:pt x="1857" y="1144"/>
                  </a:cubicBezTo>
                  <a:cubicBezTo>
                    <a:pt x="1857" y="1144"/>
                    <a:pt x="1857" y="1144"/>
                    <a:pt x="1857" y="1144"/>
                  </a:cubicBezTo>
                  <a:cubicBezTo>
                    <a:pt x="1856" y="1144"/>
                    <a:pt x="1856" y="1143"/>
                    <a:pt x="1855" y="1143"/>
                  </a:cubicBezTo>
                  <a:cubicBezTo>
                    <a:pt x="1846" y="1128"/>
                    <a:pt x="1838" y="1115"/>
                    <a:pt x="1833" y="1110"/>
                  </a:cubicBezTo>
                  <a:cubicBezTo>
                    <a:pt x="1871" y="1117"/>
                    <a:pt x="1927" y="1106"/>
                    <a:pt x="1967" y="1108"/>
                  </a:cubicBezTo>
                  <a:cubicBezTo>
                    <a:pt x="1952" y="1105"/>
                    <a:pt x="1925" y="1103"/>
                    <a:pt x="1910" y="1100"/>
                  </a:cubicBezTo>
                  <a:cubicBezTo>
                    <a:pt x="1890" y="1097"/>
                    <a:pt x="1868" y="1100"/>
                    <a:pt x="1846" y="1097"/>
                  </a:cubicBezTo>
                  <a:cubicBezTo>
                    <a:pt x="1786" y="1089"/>
                    <a:pt x="1756" y="1035"/>
                    <a:pt x="1692" y="1052"/>
                  </a:cubicBezTo>
                  <a:cubicBezTo>
                    <a:pt x="1726" y="1027"/>
                    <a:pt x="1767" y="1013"/>
                    <a:pt x="1808" y="1006"/>
                  </a:cubicBezTo>
                  <a:cubicBezTo>
                    <a:pt x="1856" y="999"/>
                    <a:pt x="1885" y="1022"/>
                    <a:pt x="1928" y="1033"/>
                  </a:cubicBezTo>
                  <a:cubicBezTo>
                    <a:pt x="1962" y="1041"/>
                    <a:pt x="1999" y="1033"/>
                    <a:pt x="2034" y="1041"/>
                  </a:cubicBezTo>
                  <a:cubicBezTo>
                    <a:pt x="2069" y="1050"/>
                    <a:pt x="2098" y="1070"/>
                    <a:pt x="2132" y="1079"/>
                  </a:cubicBezTo>
                  <a:cubicBezTo>
                    <a:pt x="2143" y="1082"/>
                    <a:pt x="2151" y="1082"/>
                    <a:pt x="2159" y="1083"/>
                  </a:cubicBezTo>
                  <a:cubicBezTo>
                    <a:pt x="2167" y="1087"/>
                    <a:pt x="2175" y="1092"/>
                    <a:pt x="2185" y="1096"/>
                  </a:cubicBezTo>
                  <a:cubicBezTo>
                    <a:pt x="2187" y="1097"/>
                    <a:pt x="2190" y="1099"/>
                    <a:pt x="2192" y="1100"/>
                  </a:cubicBezTo>
                  <a:cubicBezTo>
                    <a:pt x="2193" y="1100"/>
                    <a:pt x="2193" y="1100"/>
                    <a:pt x="2193" y="1100"/>
                  </a:cubicBezTo>
                  <a:cubicBezTo>
                    <a:pt x="2193" y="1101"/>
                    <a:pt x="2193" y="1102"/>
                    <a:pt x="2193" y="1102"/>
                  </a:cubicBezTo>
                  <a:cubicBezTo>
                    <a:pt x="2193" y="1103"/>
                    <a:pt x="2193" y="1103"/>
                    <a:pt x="2194" y="1103"/>
                  </a:cubicBezTo>
                  <a:cubicBezTo>
                    <a:pt x="2194" y="1104"/>
                    <a:pt x="2194" y="1104"/>
                    <a:pt x="2194" y="1104"/>
                  </a:cubicBezTo>
                  <a:cubicBezTo>
                    <a:pt x="2194" y="1104"/>
                    <a:pt x="2194" y="1104"/>
                    <a:pt x="2194" y="1105"/>
                  </a:cubicBezTo>
                  <a:cubicBezTo>
                    <a:pt x="2194" y="1105"/>
                    <a:pt x="2194" y="1106"/>
                    <a:pt x="2194" y="1107"/>
                  </a:cubicBezTo>
                  <a:cubicBezTo>
                    <a:pt x="2194" y="1108"/>
                    <a:pt x="2194" y="1110"/>
                    <a:pt x="2194" y="1111"/>
                  </a:cubicBezTo>
                  <a:cubicBezTo>
                    <a:pt x="2194" y="1112"/>
                    <a:pt x="2194" y="1113"/>
                    <a:pt x="2194" y="1114"/>
                  </a:cubicBezTo>
                  <a:cubicBezTo>
                    <a:pt x="2194" y="1115"/>
                    <a:pt x="2194" y="1117"/>
                    <a:pt x="2193" y="1118"/>
                  </a:cubicBezTo>
                  <a:cubicBezTo>
                    <a:pt x="2193" y="1119"/>
                    <a:pt x="2193" y="1121"/>
                    <a:pt x="2193" y="1122"/>
                  </a:cubicBezTo>
                  <a:cubicBezTo>
                    <a:pt x="2185" y="1125"/>
                    <a:pt x="2184" y="1140"/>
                    <a:pt x="2188" y="1146"/>
                  </a:cubicBezTo>
                  <a:cubicBezTo>
                    <a:pt x="2192" y="1155"/>
                    <a:pt x="2201" y="1157"/>
                    <a:pt x="2210" y="1155"/>
                  </a:cubicBezTo>
                  <a:cubicBezTo>
                    <a:pt x="2193" y="1148"/>
                    <a:pt x="2210" y="1133"/>
                    <a:pt x="2195" y="1123"/>
                  </a:cubicBezTo>
                  <a:cubicBezTo>
                    <a:pt x="2195" y="1121"/>
                    <a:pt x="2195" y="1120"/>
                    <a:pt x="2195" y="1118"/>
                  </a:cubicBezTo>
                  <a:cubicBezTo>
                    <a:pt x="2195" y="1117"/>
                    <a:pt x="2196" y="1116"/>
                    <a:pt x="2196" y="1114"/>
                  </a:cubicBezTo>
                  <a:cubicBezTo>
                    <a:pt x="2196" y="1113"/>
                    <a:pt x="2196" y="1112"/>
                    <a:pt x="2196" y="1111"/>
                  </a:cubicBezTo>
                  <a:cubicBezTo>
                    <a:pt x="2196" y="1109"/>
                    <a:pt x="2196" y="1108"/>
                    <a:pt x="2196" y="1107"/>
                  </a:cubicBezTo>
                  <a:cubicBezTo>
                    <a:pt x="2196" y="1106"/>
                    <a:pt x="2196" y="1105"/>
                    <a:pt x="2196" y="1104"/>
                  </a:cubicBezTo>
                  <a:cubicBezTo>
                    <a:pt x="2196" y="1104"/>
                    <a:pt x="2196" y="1104"/>
                    <a:pt x="2196" y="1103"/>
                  </a:cubicBezTo>
                  <a:cubicBezTo>
                    <a:pt x="2195" y="1103"/>
                    <a:pt x="2195" y="1103"/>
                    <a:pt x="2195" y="1103"/>
                  </a:cubicBezTo>
                  <a:cubicBezTo>
                    <a:pt x="2195" y="1102"/>
                    <a:pt x="2195" y="1102"/>
                    <a:pt x="2195" y="1102"/>
                  </a:cubicBezTo>
                  <a:cubicBezTo>
                    <a:pt x="2194" y="1101"/>
                    <a:pt x="2194" y="1101"/>
                    <a:pt x="2194" y="1101"/>
                  </a:cubicBezTo>
                  <a:cubicBezTo>
                    <a:pt x="2197" y="1102"/>
                    <a:pt x="2200" y="1104"/>
                    <a:pt x="2204" y="1105"/>
                  </a:cubicBezTo>
                  <a:cubicBezTo>
                    <a:pt x="2221" y="1122"/>
                    <a:pt x="2230" y="1145"/>
                    <a:pt x="2235" y="1166"/>
                  </a:cubicBezTo>
                  <a:cubicBezTo>
                    <a:pt x="2234" y="1168"/>
                    <a:pt x="2234" y="1169"/>
                    <a:pt x="2233" y="1170"/>
                  </a:cubicBezTo>
                  <a:cubicBezTo>
                    <a:pt x="2232" y="1172"/>
                    <a:pt x="2232" y="1173"/>
                    <a:pt x="2231" y="1175"/>
                  </a:cubicBezTo>
                  <a:cubicBezTo>
                    <a:pt x="2230" y="1176"/>
                    <a:pt x="2229" y="1177"/>
                    <a:pt x="2228" y="1178"/>
                  </a:cubicBezTo>
                  <a:cubicBezTo>
                    <a:pt x="2228" y="1178"/>
                    <a:pt x="2227" y="1179"/>
                    <a:pt x="2227" y="1179"/>
                  </a:cubicBezTo>
                  <a:cubicBezTo>
                    <a:pt x="2227" y="1180"/>
                    <a:pt x="2226" y="1180"/>
                    <a:pt x="2226" y="1180"/>
                  </a:cubicBezTo>
                  <a:cubicBezTo>
                    <a:pt x="2225" y="1181"/>
                    <a:pt x="2224" y="1182"/>
                    <a:pt x="2223" y="1183"/>
                  </a:cubicBezTo>
                  <a:cubicBezTo>
                    <a:pt x="2222" y="1183"/>
                    <a:pt x="2222" y="1183"/>
                    <a:pt x="2222" y="1184"/>
                  </a:cubicBezTo>
                  <a:cubicBezTo>
                    <a:pt x="2207" y="1180"/>
                    <a:pt x="2205" y="1192"/>
                    <a:pt x="2194" y="1199"/>
                  </a:cubicBezTo>
                  <a:cubicBezTo>
                    <a:pt x="2209" y="1207"/>
                    <a:pt x="2218" y="1199"/>
                    <a:pt x="2224" y="1184"/>
                  </a:cubicBezTo>
                  <a:cubicBezTo>
                    <a:pt x="2224" y="1184"/>
                    <a:pt x="2223" y="1184"/>
                    <a:pt x="2223" y="1184"/>
                  </a:cubicBezTo>
                  <a:cubicBezTo>
                    <a:pt x="2224" y="1183"/>
                    <a:pt x="2225" y="1182"/>
                    <a:pt x="2226" y="1182"/>
                  </a:cubicBezTo>
                  <a:cubicBezTo>
                    <a:pt x="2227" y="1181"/>
                    <a:pt x="2227" y="1181"/>
                    <a:pt x="2228" y="1180"/>
                  </a:cubicBezTo>
                  <a:cubicBezTo>
                    <a:pt x="2228" y="1180"/>
                    <a:pt x="2229" y="1179"/>
                    <a:pt x="2229" y="1179"/>
                  </a:cubicBezTo>
                  <a:cubicBezTo>
                    <a:pt x="2230" y="1179"/>
                    <a:pt x="2230" y="1178"/>
                    <a:pt x="2230" y="1178"/>
                  </a:cubicBezTo>
                  <a:cubicBezTo>
                    <a:pt x="2230" y="1180"/>
                    <a:pt x="2229" y="1181"/>
                    <a:pt x="2229" y="1182"/>
                  </a:cubicBezTo>
                  <a:cubicBezTo>
                    <a:pt x="2228" y="1186"/>
                    <a:pt x="2227" y="1190"/>
                    <a:pt x="2227" y="1193"/>
                  </a:cubicBezTo>
                  <a:cubicBezTo>
                    <a:pt x="2227" y="1194"/>
                    <a:pt x="2227" y="1194"/>
                    <a:pt x="2227" y="1195"/>
                  </a:cubicBezTo>
                  <a:cubicBezTo>
                    <a:pt x="2227" y="1195"/>
                    <a:pt x="2227" y="1195"/>
                    <a:pt x="2227" y="1196"/>
                  </a:cubicBezTo>
                  <a:cubicBezTo>
                    <a:pt x="2227" y="1196"/>
                    <a:pt x="2227" y="1197"/>
                    <a:pt x="2227" y="1198"/>
                  </a:cubicBezTo>
                  <a:cubicBezTo>
                    <a:pt x="2227" y="1199"/>
                    <a:pt x="2227" y="1200"/>
                    <a:pt x="2228" y="1201"/>
                  </a:cubicBezTo>
                  <a:cubicBezTo>
                    <a:pt x="2228" y="1202"/>
                    <a:pt x="2228" y="1203"/>
                    <a:pt x="2228" y="1203"/>
                  </a:cubicBezTo>
                  <a:cubicBezTo>
                    <a:pt x="2228" y="1204"/>
                    <a:pt x="2228" y="1204"/>
                    <a:pt x="2228" y="1204"/>
                  </a:cubicBezTo>
                  <a:cubicBezTo>
                    <a:pt x="2228" y="1204"/>
                    <a:pt x="2228" y="1203"/>
                    <a:pt x="2229" y="1201"/>
                  </a:cubicBezTo>
                  <a:cubicBezTo>
                    <a:pt x="2229" y="1200"/>
                    <a:pt x="2229" y="1199"/>
                    <a:pt x="2229" y="1198"/>
                  </a:cubicBezTo>
                  <a:cubicBezTo>
                    <a:pt x="2230" y="1197"/>
                    <a:pt x="2230" y="1196"/>
                    <a:pt x="2230" y="1196"/>
                  </a:cubicBezTo>
                  <a:cubicBezTo>
                    <a:pt x="2230" y="1195"/>
                    <a:pt x="2230" y="1195"/>
                    <a:pt x="2230" y="1195"/>
                  </a:cubicBezTo>
                  <a:cubicBezTo>
                    <a:pt x="2230" y="1194"/>
                    <a:pt x="2230" y="1194"/>
                    <a:pt x="2230" y="1194"/>
                  </a:cubicBezTo>
                  <a:cubicBezTo>
                    <a:pt x="2230" y="1193"/>
                    <a:pt x="2230" y="1192"/>
                    <a:pt x="2230" y="1192"/>
                  </a:cubicBezTo>
                  <a:cubicBezTo>
                    <a:pt x="2230" y="1192"/>
                    <a:pt x="2230" y="1192"/>
                    <a:pt x="2230" y="1192"/>
                  </a:cubicBezTo>
                  <a:cubicBezTo>
                    <a:pt x="2230" y="1192"/>
                    <a:pt x="2230" y="1192"/>
                    <a:pt x="2230" y="1192"/>
                  </a:cubicBezTo>
                  <a:cubicBezTo>
                    <a:pt x="2231" y="1192"/>
                    <a:pt x="2231" y="1193"/>
                    <a:pt x="2231" y="1193"/>
                  </a:cubicBezTo>
                  <a:cubicBezTo>
                    <a:pt x="2231" y="1194"/>
                    <a:pt x="2231" y="1195"/>
                    <a:pt x="2232" y="1196"/>
                  </a:cubicBezTo>
                  <a:cubicBezTo>
                    <a:pt x="2232" y="1197"/>
                    <a:pt x="2232" y="1197"/>
                    <a:pt x="2233" y="1198"/>
                  </a:cubicBezTo>
                  <a:cubicBezTo>
                    <a:pt x="2233" y="1199"/>
                    <a:pt x="2234" y="1201"/>
                    <a:pt x="2234" y="1202"/>
                  </a:cubicBezTo>
                  <a:cubicBezTo>
                    <a:pt x="2234" y="1202"/>
                    <a:pt x="2235" y="1203"/>
                    <a:pt x="2235" y="1203"/>
                  </a:cubicBezTo>
                  <a:cubicBezTo>
                    <a:pt x="2235" y="1203"/>
                    <a:pt x="2235" y="1203"/>
                    <a:pt x="2235" y="1203"/>
                  </a:cubicBezTo>
                  <a:cubicBezTo>
                    <a:pt x="2235" y="1203"/>
                    <a:pt x="2235" y="1203"/>
                    <a:pt x="2235" y="1203"/>
                  </a:cubicBezTo>
                  <a:cubicBezTo>
                    <a:pt x="2235" y="1204"/>
                    <a:pt x="2235" y="1204"/>
                    <a:pt x="2235" y="1204"/>
                  </a:cubicBezTo>
                  <a:cubicBezTo>
                    <a:pt x="2233" y="1207"/>
                    <a:pt x="2233" y="1217"/>
                    <a:pt x="2237" y="1221"/>
                  </a:cubicBezTo>
                  <a:cubicBezTo>
                    <a:pt x="2241" y="1227"/>
                    <a:pt x="2250" y="1228"/>
                    <a:pt x="2256" y="1230"/>
                  </a:cubicBezTo>
                  <a:cubicBezTo>
                    <a:pt x="2248" y="1219"/>
                    <a:pt x="2252" y="1205"/>
                    <a:pt x="2237" y="1204"/>
                  </a:cubicBezTo>
                  <a:cubicBezTo>
                    <a:pt x="2237" y="1203"/>
                    <a:pt x="2236" y="1202"/>
                    <a:pt x="2236" y="1201"/>
                  </a:cubicBezTo>
                  <a:cubicBezTo>
                    <a:pt x="2235" y="1200"/>
                    <a:pt x="2235" y="1199"/>
                    <a:pt x="2235" y="1198"/>
                  </a:cubicBezTo>
                  <a:cubicBezTo>
                    <a:pt x="2234" y="1197"/>
                    <a:pt x="2234" y="1196"/>
                    <a:pt x="2233" y="1195"/>
                  </a:cubicBezTo>
                  <a:cubicBezTo>
                    <a:pt x="2233" y="1194"/>
                    <a:pt x="2233" y="1193"/>
                    <a:pt x="2233" y="1192"/>
                  </a:cubicBezTo>
                  <a:cubicBezTo>
                    <a:pt x="2232" y="1192"/>
                    <a:pt x="2232" y="1192"/>
                    <a:pt x="2232" y="1192"/>
                  </a:cubicBezTo>
                  <a:cubicBezTo>
                    <a:pt x="2232" y="1191"/>
                    <a:pt x="2232" y="1191"/>
                    <a:pt x="2232" y="1191"/>
                  </a:cubicBezTo>
                  <a:cubicBezTo>
                    <a:pt x="2232" y="1191"/>
                    <a:pt x="2232" y="1190"/>
                    <a:pt x="2232" y="1190"/>
                  </a:cubicBezTo>
                  <a:cubicBezTo>
                    <a:pt x="2231" y="1189"/>
                    <a:pt x="2231" y="1189"/>
                    <a:pt x="2231" y="1188"/>
                  </a:cubicBezTo>
                  <a:cubicBezTo>
                    <a:pt x="2231" y="1188"/>
                    <a:pt x="2231" y="1188"/>
                    <a:pt x="2231" y="1188"/>
                  </a:cubicBezTo>
                  <a:cubicBezTo>
                    <a:pt x="2231" y="1187"/>
                    <a:pt x="2231" y="1185"/>
                    <a:pt x="2232" y="1183"/>
                  </a:cubicBezTo>
                  <a:cubicBezTo>
                    <a:pt x="2232" y="1181"/>
                    <a:pt x="2233" y="1179"/>
                    <a:pt x="2234" y="1177"/>
                  </a:cubicBezTo>
                  <a:cubicBezTo>
                    <a:pt x="2234" y="1176"/>
                    <a:pt x="2235" y="1174"/>
                    <a:pt x="2236" y="1172"/>
                  </a:cubicBezTo>
                  <a:cubicBezTo>
                    <a:pt x="2237" y="1168"/>
                    <a:pt x="2239" y="1164"/>
                    <a:pt x="2241" y="1161"/>
                  </a:cubicBezTo>
                  <a:cubicBezTo>
                    <a:pt x="2242" y="1159"/>
                    <a:pt x="2243" y="1157"/>
                    <a:pt x="2244" y="1155"/>
                  </a:cubicBezTo>
                  <a:cubicBezTo>
                    <a:pt x="2244" y="1154"/>
                    <a:pt x="2245" y="1152"/>
                    <a:pt x="2246" y="1151"/>
                  </a:cubicBezTo>
                  <a:cubicBezTo>
                    <a:pt x="2246" y="1150"/>
                    <a:pt x="2246" y="1150"/>
                    <a:pt x="2246" y="1149"/>
                  </a:cubicBezTo>
                  <a:cubicBezTo>
                    <a:pt x="2246" y="1149"/>
                    <a:pt x="2247" y="1149"/>
                    <a:pt x="2247" y="1148"/>
                  </a:cubicBezTo>
                  <a:cubicBezTo>
                    <a:pt x="2247" y="1148"/>
                    <a:pt x="2247" y="1147"/>
                    <a:pt x="2247" y="1146"/>
                  </a:cubicBezTo>
                  <a:cubicBezTo>
                    <a:pt x="2247" y="1146"/>
                    <a:pt x="2247" y="1145"/>
                    <a:pt x="2247" y="1144"/>
                  </a:cubicBezTo>
                  <a:cubicBezTo>
                    <a:pt x="2247" y="1144"/>
                    <a:pt x="2247" y="1144"/>
                    <a:pt x="2247" y="1144"/>
                  </a:cubicBezTo>
                  <a:cubicBezTo>
                    <a:pt x="2250" y="1148"/>
                    <a:pt x="2253" y="1151"/>
                    <a:pt x="2256" y="1154"/>
                  </a:cubicBezTo>
                  <a:cubicBezTo>
                    <a:pt x="2258" y="1156"/>
                    <a:pt x="2261" y="1159"/>
                    <a:pt x="2264" y="1161"/>
                  </a:cubicBezTo>
                  <a:cubicBezTo>
                    <a:pt x="2267" y="1163"/>
                    <a:pt x="2270" y="1166"/>
                    <a:pt x="2272" y="1168"/>
                  </a:cubicBezTo>
                  <a:cubicBezTo>
                    <a:pt x="2275" y="1170"/>
                    <a:pt x="2277" y="1172"/>
                    <a:pt x="2279" y="1175"/>
                  </a:cubicBezTo>
                  <a:cubicBezTo>
                    <a:pt x="2280" y="1175"/>
                    <a:pt x="2280" y="1176"/>
                    <a:pt x="2280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8"/>
                    <a:pt x="2282" y="1178"/>
                    <a:pt x="2282" y="1178"/>
                  </a:cubicBezTo>
                  <a:cubicBezTo>
                    <a:pt x="2282" y="1179"/>
                    <a:pt x="2282" y="1179"/>
                    <a:pt x="2282" y="1179"/>
                  </a:cubicBezTo>
                  <a:cubicBezTo>
                    <a:pt x="2282" y="1180"/>
                    <a:pt x="2283" y="1180"/>
                    <a:pt x="2283" y="1180"/>
                  </a:cubicBezTo>
                  <a:cubicBezTo>
                    <a:pt x="2283" y="1181"/>
                    <a:pt x="2283" y="1182"/>
                    <a:pt x="2284" y="1182"/>
                  </a:cubicBezTo>
                  <a:cubicBezTo>
                    <a:pt x="2284" y="1184"/>
                    <a:pt x="2285" y="1185"/>
                    <a:pt x="2285" y="1186"/>
                  </a:cubicBezTo>
                  <a:cubicBezTo>
                    <a:pt x="2286" y="1188"/>
                    <a:pt x="2286" y="1189"/>
                    <a:pt x="2287" y="1191"/>
                  </a:cubicBezTo>
                  <a:cubicBezTo>
                    <a:pt x="2288" y="1193"/>
                    <a:pt x="2289" y="1196"/>
                    <a:pt x="2289" y="1198"/>
                  </a:cubicBezTo>
                  <a:cubicBezTo>
                    <a:pt x="2290" y="1198"/>
                    <a:pt x="2290" y="1198"/>
                    <a:pt x="2290" y="1199"/>
                  </a:cubicBezTo>
                  <a:cubicBezTo>
                    <a:pt x="2290" y="1199"/>
                    <a:pt x="2290" y="1199"/>
                    <a:pt x="2290" y="1200"/>
                  </a:cubicBezTo>
                  <a:cubicBezTo>
                    <a:pt x="2290" y="1201"/>
                    <a:pt x="2290" y="1201"/>
                    <a:pt x="2290" y="1202"/>
                  </a:cubicBezTo>
                  <a:cubicBezTo>
                    <a:pt x="2290" y="1203"/>
                    <a:pt x="2290" y="1203"/>
                    <a:pt x="2290" y="1204"/>
                  </a:cubicBezTo>
                  <a:cubicBezTo>
                    <a:pt x="2290" y="1205"/>
                    <a:pt x="2291" y="1207"/>
                    <a:pt x="2290" y="1208"/>
                  </a:cubicBezTo>
                  <a:cubicBezTo>
                    <a:pt x="2291" y="1210"/>
                    <a:pt x="2290" y="1212"/>
                    <a:pt x="2290" y="1213"/>
                  </a:cubicBezTo>
                  <a:cubicBezTo>
                    <a:pt x="2290" y="1215"/>
                    <a:pt x="2290" y="1216"/>
                    <a:pt x="2290" y="1218"/>
                  </a:cubicBezTo>
                  <a:cubicBezTo>
                    <a:pt x="2289" y="1219"/>
                    <a:pt x="2289" y="1221"/>
                    <a:pt x="2289" y="1222"/>
                  </a:cubicBezTo>
                  <a:cubicBezTo>
                    <a:pt x="2289" y="1222"/>
                    <a:pt x="2289" y="1222"/>
                    <a:pt x="2289" y="1222"/>
                  </a:cubicBezTo>
                  <a:cubicBezTo>
                    <a:pt x="2268" y="1230"/>
                    <a:pt x="2274" y="1245"/>
                    <a:pt x="2286" y="1259"/>
                  </a:cubicBezTo>
                  <a:cubicBezTo>
                    <a:pt x="2287" y="1243"/>
                    <a:pt x="2301" y="1239"/>
                    <a:pt x="2291" y="1222"/>
                  </a:cubicBezTo>
                  <a:cubicBezTo>
                    <a:pt x="2292" y="1220"/>
                    <a:pt x="2292" y="1219"/>
                    <a:pt x="2292" y="1218"/>
                  </a:cubicBezTo>
                  <a:cubicBezTo>
                    <a:pt x="2292" y="1216"/>
                    <a:pt x="2293" y="1215"/>
                    <a:pt x="2293" y="1213"/>
                  </a:cubicBezTo>
                  <a:cubicBezTo>
                    <a:pt x="2293" y="1212"/>
                    <a:pt x="2293" y="1210"/>
                    <a:pt x="2293" y="1208"/>
                  </a:cubicBezTo>
                  <a:cubicBezTo>
                    <a:pt x="2293" y="1207"/>
                    <a:pt x="2293" y="1207"/>
                    <a:pt x="2293" y="1206"/>
                  </a:cubicBezTo>
                  <a:cubicBezTo>
                    <a:pt x="2294" y="1207"/>
                    <a:pt x="2294" y="1209"/>
                    <a:pt x="2295" y="1210"/>
                  </a:cubicBezTo>
                  <a:cubicBezTo>
                    <a:pt x="2296" y="1211"/>
                    <a:pt x="2297" y="1213"/>
                    <a:pt x="2298" y="1214"/>
                  </a:cubicBezTo>
                  <a:cubicBezTo>
                    <a:pt x="2299" y="1215"/>
                    <a:pt x="2299" y="1216"/>
                    <a:pt x="2300" y="1217"/>
                  </a:cubicBezTo>
                  <a:cubicBezTo>
                    <a:pt x="2301" y="1218"/>
                    <a:pt x="2302" y="1219"/>
                    <a:pt x="2302" y="1219"/>
                  </a:cubicBezTo>
                  <a:cubicBezTo>
                    <a:pt x="2302" y="1219"/>
                    <a:pt x="2301" y="1218"/>
                    <a:pt x="2300" y="1216"/>
                  </a:cubicBezTo>
                  <a:cubicBezTo>
                    <a:pt x="2300" y="1216"/>
                    <a:pt x="2299" y="1215"/>
                    <a:pt x="2299" y="1213"/>
                  </a:cubicBezTo>
                  <a:cubicBezTo>
                    <a:pt x="2298" y="1212"/>
                    <a:pt x="2297" y="1211"/>
                    <a:pt x="2297" y="1209"/>
                  </a:cubicBezTo>
                  <a:cubicBezTo>
                    <a:pt x="2295" y="1206"/>
                    <a:pt x="2294" y="1202"/>
                    <a:pt x="2293" y="1197"/>
                  </a:cubicBezTo>
                  <a:cubicBezTo>
                    <a:pt x="2292" y="1194"/>
                    <a:pt x="2291" y="1192"/>
                    <a:pt x="2291" y="1189"/>
                  </a:cubicBezTo>
                  <a:cubicBezTo>
                    <a:pt x="2290" y="1187"/>
                    <a:pt x="2290" y="1186"/>
                    <a:pt x="2289" y="1185"/>
                  </a:cubicBezTo>
                  <a:cubicBezTo>
                    <a:pt x="2289" y="1183"/>
                    <a:pt x="2288" y="1182"/>
                    <a:pt x="2288" y="1180"/>
                  </a:cubicBezTo>
                  <a:cubicBezTo>
                    <a:pt x="2287" y="1180"/>
                    <a:pt x="2287" y="1179"/>
                    <a:pt x="2287" y="1178"/>
                  </a:cubicBezTo>
                  <a:cubicBezTo>
                    <a:pt x="2286" y="1178"/>
                    <a:pt x="2286" y="1177"/>
                    <a:pt x="2286" y="1177"/>
                  </a:cubicBezTo>
                  <a:cubicBezTo>
                    <a:pt x="2286" y="1176"/>
                    <a:pt x="2286" y="1176"/>
                    <a:pt x="2285" y="1176"/>
                  </a:cubicBezTo>
                  <a:cubicBezTo>
                    <a:pt x="2285" y="1175"/>
                    <a:pt x="2285" y="1175"/>
                    <a:pt x="2285" y="1175"/>
                  </a:cubicBezTo>
                  <a:cubicBezTo>
                    <a:pt x="2285" y="1174"/>
                    <a:pt x="2285" y="1174"/>
                    <a:pt x="2285" y="1174"/>
                  </a:cubicBezTo>
                  <a:cubicBezTo>
                    <a:pt x="2284" y="1174"/>
                    <a:pt x="2285" y="1174"/>
                    <a:pt x="2284" y="1174"/>
                  </a:cubicBezTo>
                  <a:cubicBezTo>
                    <a:pt x="2284" y="1174"/>
                    <a:pt x="2284" y="1174"/>
                    <a:pt x="2284" y="1174"/>
                  </a:cubicBezTo>
                  <a:cubicBezTo>
                    <a:pt x="2284" y="1174"/>
                    <a:pt x="2284" y="1174"/>
                    <a:pt x="2284" y="1174"/>
                  </a:cubicBezTo>
                  <a:cubicBezTo>
                    <a:pt x="2284" y="1174"/>
                    <a:pt x="2284" y="1174"/>
                    <a:pt x="2284" y="1174"/>
                  </a:cubicBezTo>
                  <a:cubicBezTo>
                    <a:pt x="2283" y="1173"/>
                    <a:pt x="2283" y="1172"/>
                    <a:pt x="2282" y="1172"/>
                  </a:cubicBezTo>
                  <a:cubicBezTo>
                    <a:pt x="2282" y="1171"/>
                    <a:pt x="2281" y="1170"/>
                    <a:pt x="2280" y="1169"/>
                  </a:cubicBezTo>
                  <a:cubicBezTo>
                    <a:pt x="2281" y="1169"/>
                    <a:pt x="2281" y="1169"/>
                    <a:pt x="2281" y="1169"/>
                  </a:cubicBezTo>
                  <a:cubicBezTo>
                    <a:pt x="2282" y="1170"/>
                    <a:pt x="2284" y="1170"/>
                    <a:pt x="2286" y="1170"/>
                  </a:cubicBezTo>
                  <a:cubicBezTo>
                    <a:pt x="2286" y="1170"/>
                    <a:pt x="2287" y="1170"/>
                    <a:pt x="2287" y="1170"/>
                  </a:cubicBezTo>
                  <a:cubicBezTo>
                    <a:pt x="2288" y="1170"/>
                    <a:pt x="2288" y="1170"/>
                    <a:pt x="2289" y="1170"/>
                  </a:cubicBezTo>
                  <a:cubicBezTo>
                    <a:pt x="2290" y="1170"/>
                    <a:pt x="2290" y="1170"/>
                    <a:pt x="2291" y="1169"/>
                  </a:cubicBezTo>
                  <a:cubicBezTo>
                    <a:pt x="2291" y="1169"/>
                    <a:pt x="2292" y="1169"/>
                    <a:pt x="2292" y="1169"/>
                  </a:cubicBezTo>
                  <a:cubicBezTo>
                    <a:pt x="2294" y="1168"/>
                    <a:pt x="2295" y="1168"/>
                    <a:pt x="2296" y="1167"/>
                  </a:cubicBezTo>
                  <a:cubicBezTo>
                    <a:pt x="2296" y="1167"/>
                    <a:pt x="2297" y="1167"/>
                    <a:pt x="2297" y="1166"/>
                  </a:cubicBezTo>
                  <a:cubicBezTo>
                    <a:pt x="2297" y="1166"/>
                    <a:pt x="2297" y="1166"/>
                    <a:pt x="2298" y="1166"/>
                  </a:cubicBezTo>
                  <a:cubicBezTo>
                    <a:pt x="2298" y="1166"/>
                    <a:pt x="2298" y="1165"/>
                    <a:pt x="2298" y="1165"/>
                  </a:cubicBezTo>
                  <a:cubicBezTo>
                    <a:pt x="2299" y="1165"/>
                    <a:pt x="2299" y="1165"/>
                    <a:pt x="2299" y="1164"/>
                  </a:cubicBezTo>
                  <a:cubicBezTo>
                    <a:pt x="2301" y="1162"/>
                    <a:pt x="2303" y="1160"/>
                    <a:pt x="2305" y="1157"/>
                  </a:cubicBezTo>
                  <a:cubicBezTo>
                    <a:pt x="2306" y="1156"/>
                    <a:pt x="2307" y="1155"/>
                    <a:pt x="2308" y="1154"/>
                  </a:cubicBezTo>
                  <a:cubicBezTo>
                    <a:pt x="2308" y="1154"/>
                    <a:pt x="2309" y="1154"/>
                    <a:pt x="2310" y="1153"/>
                  </a:cubicBezTo>
                  <a:cubicBezTo>
                    <a:pt x="2310" y="1153"/>
                    <a:pt x="2310" y="1153"/>
                    <a:pt x="2310" y="1153"/>
                  </a:cubicBezTo>
                  <a:cubicBezTo>
                    <a:pt x="2310" y="1153"/>
                    <a:pt x="2310" y="1153"/>
                    <a:pt x="2310" y="1153"/>
                  </a:cubicBezTo>
                  <a:cubicBezTo>
                    <a:pt x="2311" y="1153"/>
                    <a:pt x="2311" y="1153"/>
                    <a:pt x="2311" y="1153"/>
                  </a:cubicBezTo>
                  <a:cubicBezTo>
                    <a:pt x="2311" y="1152"/>
                    <a:pt x="2311" y="1152"/>
                    <a:pt x="2311" y="1152"/>
                  </a:cubicBezTo>
                  <a:cubicBezTo>
                    <a:pt x="2314" y="1151"/>
                    <a:pt x="2317" y="1151"/>
                    <a:pt x="2320" y="1151"/>
                  </a:cubicBezTo>
                  <a:cubicBezTo>
                    <a:pt x="2323" y="1152"/>
                    <a:pt x="2326" y="1152"/>
                    <a:pt x="2329" y="1152"/>
                  </a:cubicBezTo>
                  <a:cubicBezTo>
                    <a:pt x="2332" y="1152"/>
                    <a:pt x="2335" y="1152"/>
                    <a:pt x="2338" y="1152"/>
                  </a:cubicBezTo>
                  <a:cubicBezTo>
                    <a:pt x="2340" y="1152"/>
                    <a:pt x="2342" y="1152"/>
                    <a:pt x="2344" y="1151"/>
                  </a:cubicBezTo>
                  <a:cubicBezTo>
                    <a:pt x="2344" y="1152"/>
                    <a:pt x="2344" y="1152"/>
                    <a:pt x="2345" y="1152"/>
                  </a:cubicBezTo>
                  <a:cubicBezTo>
                    <a:pt x="2345" y="1152"/>
                    <a:pt x="2345" y="1152"/>
                    <a:pt x="2346" y="1152"/>
                  </a:cubicBezTo>
                  <a:cubicBezTo>
                    <a:pt x="2346" y="1153"/>
                    <a:pt x="2346" y="1153"/>
                    <a:pt x="2346" y="1153"/>
                  </a:cubicBezTo>
                  <a:cubicBezTo>
                    <a:pt x="2346" y="1153"/>
                    <a:pt x="2347" y="1153"/>
                    <a:pt x="2347" y="1153"/>
                  </a:cubicBezTo>
                  <a:cubicBezTo>
                    <a:pt x="2347" y="1153"/>
                    <a:pt x="2348" y="1153"/>
                    <a:pt x="2348" y="1153"/>
                  </a:cubicBezTo>
                  <a:cubicBezTo>
                    <a:pt x="2349" y="1153"/>
                    <a:pt x="2349" y="1154"/>
                    <a:pt x="2349" y="1154"/>
                  </a:cubicBezTo>
                  <a:cubicBezTo>
                    <a:pt x="2350" y="1154"/>
                    <a:pt x="2350" y="1154"/>
                    <a:pt x="2351" y="1154"/>
                  </a:cubicBezTo>
                  <a:cubicBezTo>
                    <a:pt x="2351" y="1155"/>
                    <a:pt x="2352" y="1155"/>
                    <a:pt x="2352" y="1155"/>
                  </a:cubicBezTo>
                  <a:cubicBezTo>
                    <a:pt x="2353" y="1156"/>
                    <a:pt x="2354" y="1156"/>
                    <a:pt x="2355" y="1157"/>
                  </a:cubicBezTo>
                  <a:cubicBezTo>
                    <a:pt x="2356" y="1157"/>
                    <a:pt x="2357" y="1158"/>
                    <a:pt x="2358" y="1159"/>
                  </a:cubicBezTo>
                  <a:cubicBezTo>
                    <a:pt x="2359" y="1160"/>
                    <a:pt x="2360" y="1160"/>
                    <a:pt x="2361" y="1161"/>
                  </a:cubicBezTo>
                  <a:cubicBezTo>
                    <a:pt x="2361" y="1161"/>
                    <a:pt x="2361" y="1161"/>
                    <a:pt x="2361" y="1161"/>
                  </a:cubicBezTo>
                  <a:cubicBezTo>
                    <a:pt x="2361" y="1161"/>
                    <a:pt x="2360" y="1160"/>
                    <a:pt x="2359" y="1160"/>
                  </a:cubicBezTo>
                  <a:cubicBezTo>
                    <a:pt x="2350" y="1178"/>
                    <a:pt x="2374" y="1185"/>
                    <a:pt x="2387" y="1185"/>
                  </a:cubicBezTo>
                  <a:cubicBezTo>
                    <a:pt x="2382" y="1179"/>
                    <a:pt x="2374" y="1146"/>
                    <a:pt x="2360" y="1158"/>
                  </a:cubicBezTo>
                  <a:cubicBezTo>
                    <a:pt x="2360" y="1157"/>
                    <a:pt x="2360" y="1157"/>
                    <a:pt x="2360" y="1157"/>
                  </a:cubicBezTo>
                  <a:cubicBezTo>
                    <a:pt x="2359" y="1156"/>
                    <a:pt x="2358" y="1156"/>
                    <a:pt x="2356" y="1155"/>
                  </a:cubicBezTo>
                  <a:cubicBezTo>
                    <a:pt x="2355" y="1154"/>
                    <a:pt x="2354" y="1154"/>
                    <a:pt x="2353" y="1153"/>
                  </a:cubicBezTo>
                  <a:cubicBezTo>
                    <a:pt x="2353" y="1153"/>
                    <a:pt x="2352" y="1153"/>
                    <a:pt x="2352" y="1152"/>
                  </a:cubicBezTo>
                  <a:cubicBezTo>
                    <a:pt x="2351" y="1152"/>
                    <a:pt x="2351" y="1152"/>
                    <a:pt x="2350" y="1152"/>
                  </a:cubicBezTo>
                  <a:cubicBezTo>
                    <a:pt x="2350" y="1152"/>
                    <a:pt x="2349" y="1151"/>
                    <a:pt x="2349" y="1151"/>
                  </a:cubicBezTo>
                  <a:cubicBezTo>
                    <a:pt x="2349" y="1151"/>
                    <a:pt x="2349" y="1151"/>
                    <a:pt x="2348" y="1151"/>
                  </a:cubicBezTo>
                  <a:cubicBezTo>
                    <a:pt x="2350" y="1151"/>
                    <a:pt x="2352" y="1151"/>
                    <a:pt x="2353" y="1150"/>
                  </a:cubicBezTo>
                  <a:cubicBezTo>
                    <a:pt x="2354" y="1150"/>
                    <a:pt x="2355" y="1150"/>
                    <a:pt x="2355" y="1150"/>
                  </a:cubicBezTo>
                  <a:cubicBezTo>
                    <a:pt x="2356" y="1150"/>
                    <a:pt x="2356" y="1150"/>
                    <a:pt x="2357" y="1150"/>
                  </a:cubicBezTo>
                  <a:cubicBezTo>
                    <a:pt x="2358" y="1150"/>
                    <a:pt x="2359" y="1150"/>
                    <a:pt x="2360" y="1149"/>
                  </a:cubicBezTo>
                  <a:cubicBezTo>
                    <a:pt x="2361" y="1149"/>
                    <a:pt x="2363" y="1149"/>
                    <a:pt x="2364" y="1148"/>
                  </a:cubicBezTo>
                  <a:cubicBezTo>
                    <a:pt x="2365" y="1148"/>
                    <a:pt x="2366" y="1148"/>
                    <a:pt x="2366" y="1148"/>
                  </a:cubicBezTo>
                  <a:cubicBezTo>
                    <a:pt x="2366" y="1147"/>
                    <a:pt x="2367" y="1147"/>
                    <a:pt x="2367" y="1147"/>
                  </a:cubicBezTo>
                  <a:cubicBezTo>
                    <a:pt x="2367" y="1147"/>
                    <a:pt x="2367" y="1147"/>
                    <a:pt x="2367" y="1147"/>
                  </a:cubicBezTo>
                  <a:cubicBezTo>
                    <a:pt x="2367" y="1147"/>
                    <a:pt x="2367" y="1147"/>
                    <a:pt x="2367" y="1147"/>
                  </a:cubicBezTo>
                  <a:cubicBezTo>
                    <a:pt x="2367" y="1147"/>
                    <a:pt x="2367" y="1147"/>
                    <a:pt x="2367" y="1147"/>
                  </a:cubicBezTo>
                  <a:cubicBezTo>
                    <a:pt x="2367" y="1146"/>
                    <a:pt x="2367" y="1146"/>
                    <a:pt x="2367" y="1146"/>
                  </a:cubicBezTo>
                  <a:cubicBezTo>
                    <a:pt x="2367" y="1146"/>
                    <a:pt x="2367" y="1146"/>
                    <a:pt x="2367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5" y="1147"/>
                    <a:pt x="2364" y="1147"/>
                  </a:cubicBezTo>
                  <a:cubicBezTo>
                    <a:pt x="2363" y="1147"/>
                    <a:pt x="2361" y="1147"/>
                    <a:pt x="2359" y="1147"/>
                  </a:cubicBezTo>
                  <a:cubicBezTo>
                    <a:pt x="2359" y="1147"/>
                    <a:pt x="2358" y="1147"/>
                    <a:pt x="2356" y="1147"/>
                  </a:cubicBezTo>
                  <a:cubicBezTo>
                    <a:pt x="2356" y="1147"/>
                    <a:pt x="2355" y="1147"/>
                    <a:pt x="2355" y="1147"/>
                  </a:cubicBezTo>
                  <a:cubicBezTo>
                    <a:pt x="2354" y="1147"/>
                    <a:pt x="2354" y="1147"/>
                    <a:pt x="2353" y="1147"/>
                  </a:cubicBezTo>
                  <a:cubicBezTo>
                    <a:pt x="2349" y="1148"/>
                    <a:pt x="2343" y="1148"/>
                    <a:pt x="2338" y="1149"/>
                  </a:cubicBezTo>
                  <a:cubicBezTo>
                    <a:pt x="2335" y="1149"/>
                    <a:pt x="2332" y="1149"/>
                    <a:pt x="2329" y="1149"/>
                  </a:cubicBezTo>
                  <a:cubicBezTo>
                    <a:pt x="2328" y="1149"/>
                    <a:pt x="2327" y="1149"/>
                    <a:pt x="2326" y="1149"/>
                  </a:cubicBezTo>
                  <a:cubicBezTo>
                    <a:pt x="2326" y="1148"/>
                    <a:pt x="2327" y="1148"/>
                    <a:pt x="2327" y="1148"/>
                  </a:cubicBezTo>
                  <a:cubicBezTo>
                    <a:pt x="2328" y="1148"/>
                    <a:pt x="2328" y="1147"/>
                    <a:pt x="2329" y="1147"/>
                  </a:cubicBezTo>
                  <a:cubicBezTo>
                    <a:pt x="2330" y="1146"/>
                    <a:pt x="2331" y="1145"/>
                    <a:pt x="2332" y="1145"/>
                  </a:cubicBezTo>
                  <a:cubicBezTo>
                    <a:pt x="2332" y="1144"/>
                    <a:pt x="2333" y="1143"/>
                    <a:pt x="2334" y="1143"/>
                  </a:cubicBezTo>
                  <a:cubicBezTo>
                    <a:pt x="2334" y="1143"/>
                    <a:pt x="2334" y="1143"/>
                    <a:pt x="2334" y="1142"/>
                  </a:cubicBezTo>
                  <a:cubicBezTo>
                    <a:pt x="2335" y="1143"/>
                    <a:pt x="2335" y="1143"/>
                    <a:pt x="2335" y="1143"/>
                  </a:cubicBezTo>
                  <a:cubicBezTo>
                    <a:pt x="2349" y="1138"/>
                    <a:pt x="2354" y="1127"/>
                    <a:pt x="2359" y="1113"/>
                  </a:cubicBezTo>
                  <a:cubicBezTo>
                    <a:pt x="2345" y="1115"/>
                    <a:pt x="2338" y="1126"/>
                    <a:pt x="2335" y="1139"/>
                  </a:cubicBezTo>
                  <a:cubicBezTo>
                    <a:pt x="2334" y="1139"/>
                    <a:pt x="2333" y="1140"/>
                    <a:pt x="2333" y="1141"/>
                  </a:cubicBezTo>
                  <a:cubicBezTo>
                    <a:pt x="2332" y="1141"/>
                    <a:pt x="2331" y="1142"/>
                    <a:pt x="2330" y="1143"/>
                  </a:cubicBezTo>
                  <a:cubicBezTo>
                    <a:pt x="2329" y="1143"/>
                    <a:pt x="2329" y="1144"/>
                    <a:pt x="2328" y="1144"/>
                  </a:cubicBezTo>
                  <a:cubicBezTo>
                    <a:pt x="2327" y="1145"/>
                    <a:pt x="2326" y="1145"/>
                    <a:pt x="2326" y="1146"/>
                  </a:cubicBezTo>
                  <a:cubicBezTo>
                    <a:pt x="2325" y="1146"/>
                    <a:pt x="2324" y="1147"/>
                    <a:pt x="2324" y="1147"/>
                  </a:cubicBezTo>
                  <a:cubicBezTo>
                    <a:pt x="2323" y="1147"/>
                    <a:pt x="2323" y="1147"/>
                    <a:pt x="2323" y="1147"/>
                  </a:cubicBezTo>
                  <a:cubicBezTo>
                    <a:pt x="2323" y="1147"/>
                    <a:pt x="2323" y="1147"/>
                    <a:pt x="2323" y="1148"/>
                  </a:cubicBezTo>
                  <a:cubicBezTo>
                    <a:pt x="2322" y="1148"/>
                    <a:pt x="2322" y="1148"/>
                    <a:pt x="2322" y="1148"/>
                  </a:cubicBezTo>
                  <a:cubicBezTo>
                    <a:pt x="2321" y="1148"/>
                    <a:pt x="2321" y="1148"/>
                    <a:pt x="2320" y="1148"/>
                  </a:cubicBezTo>
                  <a:cubicBezTo>
                    <a:pt x="2317" y="1148"/>
                    <a:pt x="2314" y="1148"/>
                    <a:pt x="2310" y="1149"/>
                  </a:cubicBezTo>
                  <a:cubicBezTo>
                    <a:pt x="2310" y="1149"/>
                    <a:pt x="2310" y="1149"/>
                    <a:pt x="2310" y="1149"/>
                  </a:cubicBezTo>
                  <a:cubicBezTo>
                    <a:pt x="2309" y="1150"/>
                    <a:pt x="2309" y="1150"/>
                    <a:pt x="2309" y="1150"/>
                  </a:cubicBezTo>
                  <a:cubicBezTo>
                    <a:pt x="2309" y="1150"/>
                    <a:pt x="2309" y="1150"/>
                    <a:pt x="2309" y="1150"/>
                  </a:cubicBezTo>
                  <a:cubicBezTo>
                    <a:pt x="2308" y="1150"/>
                    <a:pt x="2308" y="1150"/>
                    <a:pt x="2308" y="1150"/>
                  </a:cubicBezTo>
                  <a:cubicBezTo>
                    <a:pt x="2307" y="1151"/>
                    <a:pt x="2307" y="1151"/>
                    <a:pt x="2306" y="1152"/>
                  </a:cubicBezTo>
                  <a:cubicBezTo>
                    <a:pt x="2305" y="1153"/>
                    <a:pt x="2304" y="1154"/>
                    <a:pt x="2303" y="1155"/>
                  </a:cubicBezTo>
                  <a:cubicBezTo>
                    <a:pt x="2301" y="1158"/>
                    <a:pt x="2299" y="1160"/>
                    <a:pt x="2297" y="1162"/>
                  </a:cubicBezTo>
                  <a:cubicBezTo>
                    <a:pt x="2297" y="1162"/>
                    <a:pt x="2297" y="1162"/>
                    <a:pt x="2297" y="1163"/>
                  </a:cubicBezTo>
                  <a:cubicBezTo>
                    <a:pt x="2296" y="1163"/>
                    <a:pt x="2296" y="1163"/>
                    <a:pt x="2296" y="1163"/>
                  </a:cubicBezTo>
                  <a:cubicBezTo>
                    <a:pt x="2296" y="1163"/>
                    <a:pt x="2295" y="1164"/>
                    <a:pt x="2295" y="1164"/>
                  </a:cubicBezTo>
                  <a:cubicBezTo>
                    <a:pt x="2295" y="1164"/>
                    <a:pt x="2295" y="1164"/>
                    <a:pt x="2294" y="1164"/>
                  </a:cubicBezTo>
                  <a:cubicBezTo>
                    <a:pt x="2293" y="1165"/>
                    <a:pt x="2292" y="1165"/>
                    <a:pt x="2291" y="1166"/>
                  </a:cubicBezTo>
                  <a:cubicBezTo>
                    <a:pt x="2290" y="1166"/>
                    <a:pt x="2289" y="1166"/>
                    <a:pt x="2288" y="1167"/>
                  </a:cubicBezTo>
                  <a:cubicBezTo>
                    <a:pt x="2288" y="1167"/>
                    <a:pt x="2288" y="1167"/>
                    <a:pt x="2287" y="1167"/>
                  </a:cubicBezTo>
                  <a:cubicBezTo>
                    <a:pt x="2287" y="1167"/>
                    <a:pt x="2286" y="1167"/>
                    <a:pt x="2286" y="1167"/>
                  </a:cubicBezTo>
                  <a:cubicBezTo>
                    <a:pt x="2284" y="1168"/>
                    <a:pt x="2282" y="1168"/>
                    <a:pt x="2281" y="1168"/>
                  </a:cubicBezTo>
                  <a:cubicBezTo>
                    <a:pt x="2280" y="1168"/>
                    <a:pt x="2280" y="1168"/>
                    <a:pt x="2279" y="1168"/>
                  </a:cubicBezTo>
                  <a:cubicBezTo>
                    <a:pt x="2278" y="1167"/>
                    <a:pt x="2277" y="1166"/>
                    <a:pt x="2275" y="1164"/>
                  </a:cubicBezTo>
                  <a:cubicBezTo>
                    <a:pt x="2272" y="1162"/>
                    <a:pt x="2270" y="1160"/>
                    <a:pt x="2267" y="1157"/>
                  </a:cubicBezTo>
                  <a:cubicBezTo>
                    <a:pt x="2264" y="1155"/>
                    <a:pt x="2261" y="1153"/>
                    <a:pt x="2259" y="1150"/>
                  </a:cubicBezTo>
                  <a:cubicBezTo>
                    <a:pt x="2253" y="1145"/>
                    <a:pt x="2248" y="1139"/>
                    <a:pt x="2244" y="1133"/>
                  </a:cubicBezTo>
                  <a:cubicBezTo>
                    <a:pt x="2242" y="1129"/>
                    <a:pt x="2239" y="1126"/>
                    <a:pt x="2237" y="1123"/>
                  </a:cubicBezTo>
                  <a:cubicBezTo>
                    <a:pt x="2236" y="1122"/>
                    <a:pt x="2236" y="1121"/>
                    <a:pt x="2235" y="1120"/>
                  </a:cubicBezTo>
                  <a:cubicBezTo>
                    <a:pt x="2234" y="1119"/>
                    <a:pt x="2233" y="1119"/>
                    <a:pt x="2233" y="1118"/>
                  </a:cubicBezTo>
                  <a:cubicBezTo>
                    <a:pt x="2231" y="1116"/>
                    <a:pt x="2230" y="1115"/>
                    <a:pt x="2228" y="1114"/>
                  </a:cubicBezTo>
                  <a:cubicBezTo>
                    <a:pt x="2226" y="1112"/>
                    <a:pt x="2223" y="1110"/>
                    <a:pt x="2220" y="1109"/>
                  </a:cubicBezTo>
                  <a:cubicBezTo>
                    <a:pt x="2220" y="1107"/>
                    <a:pt x="2219" y="1106"/>
                    <a:pt x="2219" y="1105"/>
                  </a:cubicBezTo>
                  <a:cubicBezTo>
                    <a:pt x="2219" y="1105"/>
                    <a:pt x="2219" y="1105"/>
                    <a:pt x="2219" y="1105"/>
                  </a:cubicBezTo>
                  <a:cubicBezTo>
                    <a:pt x="2220" y="1105"/>
                    <a:pt x="2220" y="1105"/>
                    <a:pt x="2221" y="1105"/>
                  </a:cubicBezTo>
                  <a:cubicBezTo>
                    <a:pt x="2224" y="1104"/>
                    <a:pt x="2227" y="1103"/>
                    <a:pt x="2230" y="1101"/>
                  </a:cubicBezTo>
                  <a:cubicBezTo>
                    <a:pt x="2230" y="1101"/>
                    <a:pt x="2230" y="1101"/>
                    <a:pt x="2231" y="1101"/>
                  </a:cubicBezTo>
                  <a:cubicBezTo>
                    <a:pt x="2231" y="1100"/>
                    <a:pt x="2231" y="1100"/>
                    <a:pt x="2232" y="1100"/>
                  </a:cubicBezTo>
                  <a:cubicBezTo>
                    <a:pt x="2232" y="1099"/>
                    <a:pt x="2232" y="1099"/>
                    <a:pt x="2232" y="1099"/>
                  </a:cubicBezTo>
                  <a:cubicBezTo>
                    <a:pt x="2233" y="1099"/>
                    <a:pt x="2233" y="1099"/>
                    <a:pt x="2233" y="1099"/>
                  </a:cubicBezTo>
                  <a:cubicBezTo>
                    <a:pt x="2233" y="1099"/>
                    <a:pt x="2233" y="1098"/>
                    <a:pt x="2233" y="1098"/>
                  </a:cubicBezTo>
                  <a:cubicBezTo>
                    <a:pt x="2235" y="1096"/>
                    <a:pt x="2236" y="1095"/>
                    <a:pt x="2237" y="1094"/>
                  </a:cubicBezTo>
                  <a:cubicBezTo>
                    <a:pt x="2237" y="1093"/>
                    <a:pt x="2237" y="1092"/>
                    <a:pt x="2238" y="1091"/>
                  </a:cubicBezTo>
                  <a:cubicBezTo>
                    <a:pt x="2238" y="1091"/>
                    <a:pt x="2239" y="1090"/>
                    <a:pt x="2239" y="1089"/>
                  </a:cubicBezTo>
                  <a:cubicBezTo>
                    <a:pt x="2240" y="1088"/>
                    <a:pt x="2240" y="1088"/>
                    <a:pt x="2241" y="1087"/>
                  </a:cubicBezTo>
                  <a:cubicBezTo>
                    <a:pt x="2241" y="1086"/>
                    <a:pt x="2242" y="1086"/>
                    <a:pt x="2242" y="1085"/>
                  </a:cubicBezTo>
                  <a:cubicBezTo>
                    <a:pt x="2243" y="1085"/>
                    <a:pt x="2243" y="1084"/>
                    <a:pt x="2244" y="1084"/>
                  </a:cubicBezTo>
                  <a:cubicBezTo>
                    <a:pt x="2244" y="1084"/>
                    <a:pt x="2244" y="1084"/>
                    <a:pt x="2244" y="1084"/>
                  </a:cubicBezTo>
                  <a:cubicBezTo>
                    <a:pt x="2244" y="1084"/>
                    <a:pt x="2245" y="1084"/>
                    <a:pt x="2245" y="1084"/>
                  </a:cubicBezTo>
                  <a:cubicBezTo>
                    <a:pt x="2245" y="1084"/>
                    <a:pt x="2245" y="1084"/>
                    <a:pt x="2246" y="1084"/>
                  </a:cubicBezTo>
                  <a:cubicBezTo>
                    <a:pt x="2246" y="1084"/>
                    <a:pt x="2246" y="1084"/>
                    <a:pt x="2246" y="1084"/>
                  </a:cubicBezTo>
                  <a:cubicBezTo>
                    <a:pt x="2247" y="1084"/>
                    <a:pt x="2247" y="1084"/>
                    <a:pt x="2247" y="1084"/>
                  </a:cubicBezTo>
                  <a:cubicBezTo>
                    <a:pt x="2248" y="1084"/>
                    <a:pt x="2248" y="1084"/>
                    <a:pt x="2249" y="1084"/>
                  </a:cubicBezTo>
                  <a:cubicBezTo>
                    <a:pt x="2249" y="1084"/>
                    <a:pt x="2249" y="1084"/>
                    <a:pt x="2249" y="1084"/>
                  </a:cubicBezTo>
                  <a:cubicBezTo>
                    <a:pt x="2250" y="1084"/>
                    <a:pt x="2250" y="1084"/>
                    <a:pt x="2250" y="1084"/>
                  </a:cubicBezTo>
                  <a:cubicBezTo>
                    <a:pt x="2251" y="1084"/>
                    <a:pt x="2251" y="1084"/>
                    <a:pt x="2252" y="1084"/>
                  </a:cubicBezTo>
                  <a:cubicBezTo>
                    <a:pt x="2253" y="1084"/>
                    <a:pt x="2254" y="1085"/>
                    <a:pt x="2255" y="1085"/>
                  </a:cubicBezTo>
                  <a:cubicBezTo>
                    <a:pt x="2256" y="1085"/>
                    <a:pt x="2257" y="1086"/>
                    <a:pt x="2258" y="1086"/>
                  </a:cubicBezTo>
                  <a:cubicBezTo>
                    <a:pt x="2258" y="1086"/>
                    <a:pt x="2258" y="1086"/>
                    <a:pt x="2258" y="1086"/>
                  </a:cubicBezTo>
                  <a:cubicBezTo>
                    <a:pt x="2258" y="1086"/>
                    <a:pt x="2258" y="1087"/>
                    <a:pt x="2257" y="1087"/>
                  </a:cubicBezTo>
                  <a:cubicBezTo>
                    <a:pt x="2258" y="1087"/>
                    <a:pt x="2259" y="1088"/>
                    <a:pt x="2260" y="1088"/>
                  </a:cubicBezTo>
                  <a:cubicBezTo>
                    <a:pt x="2258" y="1088"/>
                    <a:pt x="2258" y="1088"/>
                    <a:pt x="2258" y="1088"/>
                  </a:cubicBezTo>
                  <a:cubicBezTo>
                    <a:pt x="2254" y="1107"/>
                    <a:pt x="2274" y="1100"/>
                    <a:pt x="2282" y="1105"/>
                  </a:cubicBezTo>
                  <a:cubicBezTo>
                    <a:pt x="2280" y="1097"/>
                    <a:pt x="2270" y="1077"/>
                    <a:pt x="2259" y="1085"/>
                  </a:cubicBezTo>
                  <a:cubicBezTo>
                    <a:pt x="2259" y="1085"/>
                    <a:pt x="2259" y="1085"/>
                    <a:pt x="2258" y="1084"/>
                  </a:cubicBezTo>
                  <a:cubicBezTo>
                    <a:pt x="2257" y="1084"/>
                    <a:pt x="2256" y="1084"/>
                    <a:pt x="2255" y="1083"/>
                  </a:cubicBezTo>
                  <a:cubicBezTo>
                    <a:pt x="2254" y="1083"/>
                    <a:pt x="2253" y="1083"/>
                    <a:pt x="2252" y="1083"/>
                  </a:cubicBezTo>
                  <a:cubicBezTo>
                    <a:pt x="2251" y="1082"/>
                    <a:pt x="2251" y="1082"/>
                    <a:pt x="2250" y="1082"/>
                  </a:cubicBezTo>
                  <a:cubicBezTo>
                    <a:pt x="2250" y="1082"/>
                    <a:pt x="2250" y="1082"/>
                    <a:pt x="2250" y="1082"/>
                  </a:cubicBezTo>
                  <a:cubicBezTo>
                    <a:pt x="2249" y="1082"/>
                    <a:pt x="2249" y="1082"/>
                    <a:pt x="2249" y="1082"/>
                  </a:cubicBezTo>
                  <a:cubicBezTo>
                    <a:pt x="2248" y="1082"/>
                    <a:pt x="2248" y="1082"/>
                    <a:pt x="2248" y="1082"/>
                  </a:cubicBezTo>
                  <a:cubicBezTo>
                    <a:pt x="2247" y="1082"/>
                    <a:pt x="2247" y="1082"/>
                    <a:pt x="2246" y="1082"/>
                  </a:cubicBezTo>
                  <a:cubicBezTo>
                    <a:pt x="2246" y="1082"/>
                    <a:pt x="2246" y="1082"/>
                    <a:pt x="2246" y="1082"/>
                  </a:cubicBezTo>
                  <a:cubicBezTo>
                    <a:pt x="2245" y="1082"/>
                    <a:pt x="2245" y="1082"/>
                    <a:pt x="2245" y="1082"/>
                  </a:cubicBezTo>
                  <a:cubicBezTo>
                    <a:pt x="2246" y="1081"/>
                    <a:pt x="2248" y="1079"/>
                    <a:pt x="2250" y="1078"/>
                  </a:cubicBezTo>
                  <a:cubicBezTo>
                    <a:pt x="2250" y="1077"/>
                    <a:pt x="2250" y="1077"/>
                    <a:pt x="2251" y="1077"/>
                  </a:cubicBezTo>
                  <a:cubicBezTo>
                    <a:pt x="2252" y="1076"/>
                    <a:pt x="2252" y="1076"/>
                    <a:pt x="2252" y="1076"/>
                  </a:cubicBezTo>
                  <a:cubicBezTo>
                    <a:pt x="2253" y="1075"/>
                    <a:pt x="2253" y="1075"/>
                    <a:pt x="2254" y="1074"/>
                  </a:cubicBezTo>
                  <a:cubicBezTo>
                    <a:pt x="2255" y="1074"/>
                    <a:pt x="2255" y="1073"/>
                    <a:pt x="2256" y="1073"/>
                  </a:cubicBezTo>
                  <a:cubicBezTo>
                    <a:pt x="2257" y="1072"/>
                    <a:pt x="2258" y="1072"/>
                    <a:pt x="2258" y="1072"/>
                  </a:cubicBezTo>
                  <a:cubicBezTo>
                    <a:pt x="2261" y="1070"/>
                    <a:pt x="2264" y="1068"/>
                    <a:pt x="2267" y="1067"/>
                  </a:cubicBezTo>
                  <a:cubicBezTo>
                    <a:pt x="2268" y="1067"/>
                    <a:pt x="2270" y="1066"/>
                    <a:pt x="2271" y="1066"/>
                  </a:cubicBezTo>
                  <a:cubicBezTo>
                    <a:pt x="2271" y="1066"/>
                    <a:pt x="2271" y="1066"/>
                    <a:pt x="2271" y="1066"/>
                  </a:cubicBezTo>
                  <a:cubicBezTo>
                    <a:pt x="2271" y="1066"/>
                    <a:pt x="2271" y="1066"/>
                    <a:pt x="2272" y="1065"/>
                  </a:cubicBezTo>
                  <a:cubicBezTo>
                    <a:pt x="2284" y="1066"/>
                    <a:pt x="2296" y="1069"/>
                    <a:pt x="2311" y="1071"/>
                  </a:cubicBezTo>
                  <a:cubicBezTo>
                    <a:pt x="2305" y="1068"/>
                    <a:pt x="2298" y="1065"/>
                    <a:pt x="2291" y="1063"/>
                  </a:cubicBezTo>
                  <a:cubicBezTo>
                    <a:pt x="2292" y="1062"/>
                    <a:pt x="2293" y="1063"/>
                    <a:pt x="2294" y="1063"/>
                  </a:cubicBezTo>
                  <a:cubicBezTo>
                    <a:pt x="2295" y="1062"/>
                    <a:pt x="2296" y="1062"/>
                    <a:pt x="2296" y="1062"/>
                  </a:cubicBezTo>
                  <a:cubicBezTo>
                    <a:pt x="2299" y="1063"/>
                    <a:pt x="2301" y="1063"/>
                    <a:pt x="2301" y="1063"/>
                  </a:cubicBezTo>
                  <a:cubicBezTo>
                    <a:pt x="2301" y="1063"/>
                    <a:pt x="2301" y="1063"/>
                    <a:pt x="2300" y="1062"/>
                  </a:cubicBezTo>
                  <a:cubicBezTo>
                    <a:pt x="2299" y="1062"/>
                    <a:pt x="2298" y="1062"/>
                    <a:pt x="2297" y="1061"/>
                  </a:cubicBezTo>
                  <a:cubicBezTo>
                    <a:pt x="2296" y="1061"/>
                    <a:pt x="2295" y="1061"/>
                    <a:pt x="2294" y="1061"/>
                  </a:cubicBezTo>
                  <a:cubicBezTo>
                    <a:pt x="2293" y="1060"/>
                    <a:pt x="2292" y="1060"/>
                    <a:pt x="2291" y="1060"/>
                  </a:cubicBezTo>
                  <a:cubicBezTo>
                    <a:pt x="2290" y="1060"/>
                    <a:pt x="2289" y="1060"/>
                    <a:pt x="2288" y="1060"/>
                  </a:cubicBezTo>
                  <a:cubicBezTo>
                    <a:pt x="2287" y="1060"/>
                    <a:pt x="2287" y="1060"/>
                    <a:pt x="2286" y="1060"/>
                  </a:cubicBezTo>
                  <a:cubicBezTo>
                    <a:pt x="2285" y="1060"/>
                    <a:pt x="2285" y="1060"/>
                    <a:pt x="2284" y="1060"/>
                  </a:cubicBezTo>
                  <a:cubicBezTo>
                    <a:pt x="2284" y="1060"/>
                    <a:pt x="2283" y="1060"/>
                    <a:pt x="2283" y="1060"/>
                  </a:cubicBezTo>
                  <a:cubicBezTo>
                    <a:pt x="2283" y="1060"/>
                    <a:pt x="2283" y="1060"/>
                    <a:pt x="2283" y="1060"/>
                  </a:cubicBezTo>
                  <a:cubicBezTo>
                    <a:pt x="2281" y="1060"/>
                    <a:pt x="2280" y="1059"/>
                    <a:pt x="2279" y="1059"/>
                  </a:cubicBezTo>
                  <a:cubicBezTo>
                    <a:pt x="2279" y="1058"/>
                    <a:pt x="2280" y="1057"/>
                    <a:pt x="2281" y="1056"/>
                  </a:cubicBezTo>
                  <a:cubicBezTo>
                    <a:pt x="2281" y="1056"/>
                    <a:pt x="2282" y="1055"/>
                    <a:pt x="2282" y="1054"/>
                  </a:cubicBezTo>
                  <a:cubicBezTo>
                    <a:pt x="2283" y="1053"/>
                    <a:pt x="2283" y="1052"/>
                    <a:pt x="2283" y="1052"/>
                  </a:cubicBezTo>
                  <a:cubicBezTo>
                    <a:pt x="2283" y="1052"/>
                    <a:pt x="2283" y="1052"/>
                    <a:pt x="2283" y="1052"/>
                  </a:cubicBezTo>
                  <a:cubicBezTo>
                    <a:pt x="2284" y="1050"/>
                    <a:pt x="2284" y="1050"/>
                    <a:pt x="2284" y="1050"/>
                  </a:cubicBezTo>
                  <a:cubicBezTo>
                    <a:pt x="2287" y="1050"/>
                    <a:pt x="2290" y="1050"/>
                    <a:pt x="2292" y="1048"/>
                  </a:cubicBezTo>
                  <a:cubicBezTo>
                    <a:pt x="2294" y="1051"/>
                    <a:pt x="2296" y="1053"/>
                    <a:pt x="2298" y="1056"/>
                  </a:cubicBezTo>
                  <a:cubicBezTo>
                    <a:pt x="2301" y="1059"/>
                    <a:pt x="2303" y="1061"/>
                    <a:pt x="2306" y="1064"/>
                  </a:cubicBezTo>
                  <a:cubicBezTo>
                    <a:pt x="2308" y="1067"/>
                    <a:pt x="2311" y="1070"/>
                    <a:pt x="2314" y="1072"/>
                  </a:cubicBezTo>
                  <a:cubicBezTo>
                    <a:pt x="2315" y="1073"/>
                    <a:pt x="2315" y="1073"/>
                    <a:pt x="2315" y="1073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8" y="1075"/>
                    <a:pt x="2318" y="1075"/>
                    <a:pt x="2318" y="1075"/>
                  </a:cubicBezTo>
                  <a:cubicBezTo>
                    <a:pt x="2319" y="1075"/>
                    <a:pt x="2319" y="1075"/>
                    <a:pt x="2319" y="1075"/>
                  </a:cubicBezTo>
                  <a:cubicBezTo>
                    <a:pt x="2319" y="1075"/>
                    <a:pt x="2319" y="1076"/>
                    <a:pt x="2319" y="1076"/>
                  </a:cubicBezTo>
                  <a:cubicBezTo>
                    <a:pt x="2319" y="1077"/>
                    <a:pt x="2319" y="1077"/>
                    <a:pt x="2320" y="1077"/>
                  </a:cubicBezTo>
                  <a:cubicBezTo>
                    <a:pt x="2320" y="1078"/>
                    <a:pt x="2320" y="1078"/>
                    <a:pt x="2320" y="1078"/>
                  </a:cubicBezTo>
                  <a:cubicBezTo>
                    <a:pt x="2320" y="1078"/>
                    <a:pt x="2320" y="1079"/>
                    <a:pt x="2320" y="1079"/>
                  </a:cubicBezTo>
                  <a:cubicBezTo>
                    <a:pt x="2320" y="1079"/>
                    <a:pt x="2321" y="1080"/>
                    <a:pt x="2321" y="1080"/>
                  </a:cubicBezTo>
                  <a:cubicBezTo>
                    <a:pt x="2321" y="1081"/>
                    <a:pt x="2321" y="1081"/>
                    <a:pt x="2321" y="1082"/>
                  </a:cubicBezTo>
                  <a:cubicBezTo>
                    <a:pt x="2321" y="1082"/>
                    <a:pt x="2322" y="1083"/>
                    <a:pt x="2322" y="1083"/>
                  </a:cubicBezTo>
                  <a:cubicBezTo>
                    <a:pt x="2322" y="1083"/>
                    <a:pt x="2322" y="1084"/>
                    <a:pt x="2322" y="1084"/>
                  </a:cubicBezTo>
                  <a:cubicBezTo>
                    <a:pt x="2322" y="1084"/>
                    <a:pt x="2322" y="1085"/>
                    <a:pt x="2322" y="1086"/>
                  </a:cubicBezTo>
                  <a:cubicBezTo>
                    <a:pt x="2322" y="1087"/>
                    <a:pt x="2323" y="1088"/>
                    <a:pt x="2323" y="1090"/>
                  </a:cubicBezTo>
                  <a:cubicBezTo>
                    <a:pt x="2323" y="1091"/>
                    <a:pt x="2322" y="1093"/>
                    <a:pt x="2322" y="1094"/>
                  </a:cubicBezTo>
                  <a:cubicBezTo>
                    <a:pt x="2322" y="1095"/>
                    <a:pt x="2322" y="1095"/>
                    <a:pt x="2322" y="1095"/>
                  </a:cubicBezTo>
                  <a:cubicBezTo>
                    <a:pt x="2322" y="1095"/>
                    <a:pt x="2322" y="1095"/>
                    <a:pt x="2321" y="1094"/>
                  </a:cubicBezTo>
                  <a:cubicBezTo>
                    <a:pt x="2321" y="1096"/>
                    <a:pt x="2321" y="1097"/>
                    <a:pt x="2321" y="1098"/>
                  </a:cubicBezTo>
                  <a:cubicBezTo>
                    <a:pt x="2319" y="1096"/>
                    <a:pt x="2319" y="1096"/>
                    <a:pt x="2319" y="1096"/>
                  </a:cubicBezTo>
                  <a:cubicBezTo>
                    <a:pt x="2290" y="1105"/>
                    <a:pt x="2309" y="1124"/>
                    <a:pt x="2306" y="1137"/>
                  </a:cubicBezTo>
                  <a:cubicBezTo>
                    <a:pt x="2317" y="1128"/>
                    <a:pt x="2342" y="1103"/>
                    <a:pt x="2325" y="1096"/>
                  </a:cubicBezTo>
                  <a:cubicBezTo>
                    <a:pt x="2325" y="1095"/>
                    <a:pt x="2325" y="1095"/>
                    <a:pt x="2325" y="1094"/>
                  </a:cubicBezTo>
                  <a:cubicBezTo>
                    <a:pt x="2325" y="1092"/>
                    <a:pt x="2325" y="1091"/>
                    <a:pt x="2325" y="1089"/>
                  </a:cubicBezTo>
                  <a:cubicBezTo>
                    <a:pt x="2325" y="1088"/>
                    <a:pt x="2325" y="1086"/>
                    <a:pt x="2325" y="1085"/>
                  </a:cubicBezTo>
                  <a:cubicBezTo>
                    <a:pt x="2325" y="1084"/>
                    <a:pt x="2324" y="1084"/>
                    <a:pt x="2324" y="1083"/>
                  </a:cubicBezTo>
                  <a:cubicBezTo>
                    <a:pt x="2324" y="1083"/>
                    <a:pt x="2324" y="1082"/>
                    <a:pt x="2324" y="1082"/>
                  </a:cubicBezTo>
                  <a:cubicBezTo>
                    <a:pt x="2324" y="1082"/>
                    <a:pt x="2324" y="1081"/>
                    <a:pt x="2324" y="1081"/>
                  </a:cubicBezTo>
                  <a:cubicBezTo>
                    <a:pt x="2324" y="1080"/>
                    <a:pt x="2323" y="1080"/>
                    <a:pt x="2323" y="1079"/>
                  </a:cubicBezTo>
                  <a:cubicBezTo>
                    <a:pt x="2323" y="1079"/>
                    <a:pt x="2323" y="1078"/>
                    <a:pt x="2323" y="1078"/>
                  </a:cubicBezTo>
                  <a:cubicBezTo>
                    <a:pt x="2322" y="1077"/>
                    <a:pt x="2322" y="1077"/>
                    <a:pt x="2322" y="1077"/>
                  </a:cubicBezTo>
                  <a:cubicBezTo>
                    <a:pt x="2323" y="1077"/>
                    <a:pt x="2324" y="1078"/>
                    <a:pt x="2325" y="1078"/>
                  </a:cubicBezTo>
                  <a:cubicBezTo>
                    <a:pt x="2326" y="1078"/>
                    <a:pt x="2327" y="1079"/>
                    <a:pt x="2328" y="1079"/>
                  </a:cubicBezTo>
                  <a:cubicBezTo>
                    <a:pt x="2329" y="1079"/>
                    <a:pt x="2330" y="1080"/>
                    <a:pt x="2331" y="1080"/>
                  </a:cubicBezTo>
                  <a:cubicBezTo>
                    <a:pt x="2332" y="1080"/>
                    <a:pt x="2333" y="1080"/>
                    <a:pt x="2334" y="1081"/>
                  </a:cubicBezTo>
                  <a:cubicBezTo>
                    <a:pt x="2335" y="1081"/>
                    <a:pt x="2336" y="1081"/>
                    <a:pt x="2337" y="1081"/>
                  </a:cubicBezTo>
                  <a:cubicBezTo>
                    <a:pt x="2338" y="1081"/>
                    <a:pt x="2339" y="1082"/>
                    <a:pt x="2340" y="1082"/>
                  </a:cubicBezTo>
                  <a:cubicBezTo>
                    <a:pt x="2342" y="1082"/>
                    <a:pt x="2343" y="1082"/>
                    <a:pt x="2344" y="1082"/>
                  </a:cubicBezTo>
                  <a:cubicBezTo>
                    <a:pt x="2345" y="1082"/>
                    <a:pt x="2346" y="1082"/>
                    <a:pt x="2347" y="1082"/>
                  </a:cubicBezTo>
                  <a:cubicBezTo>
                    <a:pt x="2348" y="1082"/>
                    <a:pt x="2349" y="1082"/>
                    <a:pt x="2350" y="1082"/>
                  </a:cubicBezTo>
                  <a:cubicBezTo>
                    <a:pt x="2352" y="1082"/>
                    <a:pt x="2354" y="1082"/>
                    <a:pt x="2356" y="1081"/>
                  </a:cubicBezTo>
                  <a:cubicBezTo>
                    <a:pt x="2357" y="1081"/>
                    <a:pt x="2358" y="1081"/>
                    <a:pt x="2359" y="1081"/>
                  </a:cubicBezTo>
                  <a:cubicBezTo>
                    <a:pt x="2360" y="1081"/>
                    <a:pt x="2361" y="1081"/>
                    <a:pt x="2362" y="1081"/>
                  </a:cubicBezTo>
                  <a:cubicBezTo>
                    <a:pt x="2362" y="1080"/>
                    <a:pt x="2363" y="1080"/>
                    <a:pt x="2363" y="1080"/>
                  </a:cubicBezTo>
                  <a:cubicBezTo>
                    <a:pt x="2363" y="1080"/>
                    <a:pt x="2363" y="1080"/>
                    <a:pt x="2363" y="1080"/>
                  </a:cubicBezTo>
                  <a:cubicBezTo>
                    <a:pt x="2364" y="1080"/>
                    <a:pt x="2364" y="1080"/>
                    <a:pt x="2364" y="1080"/>
                  </a:cubicBezTo>
                  <a:cubicBezTo>
                    <a:pt x="2364" y="1080"/>
                    <a:pt x="2364" y="1080"/>
                    <a:pt x="2364" y="1080"/>
                  </a:cubicBezTo>
                  <a:cubicBezTo>
                    <a:pt x="2365" y="1080"/>
                    <a:pt x="2365" y="1080"/>
                    <a:pt x="2365" y="1080"/>
                  </a:cubicBezTo>
                  <a:cubicBezTo>
                    <a:pt x="2366" y="1080"/>
                    <a:pt x="2367" y="1080"/>
                    <a:pt x="2368" y="1080"/>
                  </a:cubicBezTo>
                  <a:cubicBezTo>
                    <a:pt x="2368" y="1080"/>
                    <a:pt x="2369" y="1081"/>
                    <a:pt x="2370" y="1081"/>
                  </a:cubicBezTo>
                  <a:cubicBezTo>
                    <a:pt x="2371" y="1081"/>
                    <a:pt x="2372" y="1081"/>
                    <a:pt x="2373" y="1081"/>
                  </a:cubicBezTo>
                  <a:cubicBezTo>
                    <a:pt x="2374" y="1081"/>
                    <a:pt x="2375" y="1081"/>
                    <a:pt x="2376" y="1082"/>
                  </a:cubicBezTo>
                  <a:cubicBezTo>
                    <a:pt x="2376" y="1082"/>
                    <a:pt x="2377" y="1082"/>
                    <a:pt x="2377" y="1082"/>
                  </a:cubicBezTo>
                  <a:cubicBezTo>
                    <a:pt x="2377" y="1082"/>
                    <a:pt x="2377" y="1082"/>
                    <a:pt x="2377" y="1082"/>
                  </a:cubicBezTo>
                  <a:cubicBezTo>
                    <a:pt x="2378" y="1082"/>
                    <a:pt x="2379" y="1084"/>
                    <a:pt x="2380" y="1084"/>
                  </a:cubicBezTo>
                  <a:cubicBezTo>
                    <a:pt x="2381" y="1084"/>
                    <a:pt x="2381" y="1084"/>
                    <a:pt x="2381" y="1084"/>
                  </a:cubicBezTo>
                  <a:cubicBezTo>
                    <a:pt x="2376" y="1091"/>
                    <a:pt x="2387" y="1091"/>
                    <a:pt x="2391" y="1092"/>
                  </a:cubicBezTo>
                  <a:cubicBezTo>
                    <a:pt x="2398" y="1094"/>
                    <a:pt x="2399" y="1096"/>
                    <a:pt x="2404" y="1100"/>
                  </a:cubicBezTo>
                  <a:cubicBezTo>
                    <a:pt x="2405" y="1090"/>
                    <a:pt x="2395" y="1071"/>
                    <a:pt x="2379" y="1080"/>
                  </a:cubicBezTo>
                  <a:cubicBezTo>
                    <a:pt x="2378" y="1080"/>
                    <a:pt x="2378" y="1080"/>
                    <a:pt x="2377" y="1080"/>
                  </a:cubicBezTo>
                  <a:cubicBezTo>
                    <a:pt x="2376" y="1080"/>
                    <a:pt x="2375" y="1080"/>
                    <a:pt x="2374" y="1080"/>
                  </a:cubicBezTo>
                  <a:cubicBezTo>
                    <a:pt x="2373" y="1079"/>
                    <a:pt x="2372" y="1079"/>
                    <a:pt x="2371" y="1079"/>
                  </a:cubicBezTo>
                  <a:cubicBezTo>
                    <a:pt x="2370" y="1079"/>
                    <a:pt x="2369" y="1079"/>
                    <a:pt x="2368" y="1079"/>
                  </a:cubicBezTo>
                  <a:cubicBezTo>
                    <a:pt x="2369" y="1079"/>
                    <a:pt x="2369" y="1079"/>
                    <a:pt x="2369" y="1079"/>
                  </a:cubicBezTo>
                  <a:cubicBezTo>
                    <a:pt x="2370" y="1078"/>
                    <a:pt x="2371" y="1078"/>
                    <a:pt x="2372" y="1078"/>
                  </a:cubicBezTo>
                  <a:cubicBezTo>
                    <a:pt x="2375" y="1077"/>
                    <a:pt x="2377" y="1076"/>
                    <a:pt x="2379" y="1075"/>
                  </a:cubicBezTo>
                  <a:cubicBezTo>
                    <a:pt x="2381" y="1074"/>
                    <a:pt x="2382" y="1073"/>
                    <a:pt x="2384" y="1072"/>
                  </a:cubicBezTo>
                  <a:cubicBezTo>
                    <a:pt x="2385" y="1071"/>
                    <a:pt x="2385" y="1071"/>
                    <a:pt x="2385" y="1071"/>
                  </a:cubicBezTo>
                  <a:cubicBezTo>
                    <a:pt x="2385" y="1071"/>
                    <a:pt x="2385" y="1071"/>
                    <a:pt x="2383" y="1072"/>
                  </a:cubicBezTo>
                  <a:cubicBezTo>
                    <a:pt x="2382" y="1072"/>
                    <a:pt x="2381" y="1073"/>
                    <a:pt x="2379" y="1074"/>
                  </a:cubicBezTo>
                  <a:cubicBezTo>
                    <a:pt x="2377" y="1074"/>
                    <a:pt x="2374" y="1075"/>
                    <a:pt x="2371" y="1076"/>
                  </a:cubicBezTo>
                  <a:cubicBezTo>
                    <a:pt x="2371" y="1076"/>
                    <a:pt x="2370" y="1076"/>
                    <a:pt x="2369" y="1076"/>
                  </a:cubicBezTo>
                  <a:cubicBezTo>
                    <a:pt x="2368" y="1077"/>
                    <a:pt x="2368" y="1077"/>
                    <a:pt x="2367" y="1077"/>
                  </a:cubicBezTo>
                  <a:cubicBezTo>
                    <a:pt x="2365" y="1077"/>
                    <a:pt x="2363" y="1078"/>
                    <a:pt x="2362" y="1078"/>
                  </a:cubicBezTo>
                  <a:cubicBezTo>
                    <a:pt x="2361" y="1078"/>
                    <a:pt x="2360" y="1078"/>
                    <a:pt x="2359" y="1079"/>
                  </a:cubicBezTo>
                  <a:cubicBezTo>
                    <a:pt x="2358" y="1079"/>
                    <a:pt x="2357" y="1079"/>
                    <a:pt x="2356" y="1079"/>
                  </a:cubicBezTo>
                  <a:cubicBezTo>
                    <a:pt x="2354" y="1079"/>
                    <a:pt x="2352" y="1079"/>
                    <a:pt x="2350" y="1079"/>
                  </a:cubicBezTo>
                  <a:cubicBezTo>
                    <a:pt x="2349" y="1079"/>
                    <a:pt x="2349" y="1079"/>
                    <a:pt x="2348" y="1079"/>
                  </a:cubicBezTo>
                  <a:cubicBezTo>
                    <a:pt x="2347" y="1079"/>
                    <a:pt x="2345" y="1079"/>
                    <a:pt x="2344" y="1079"/>
                  </a:cubicBezTo>
                  <a:cubicBezTo>
                    <a:pt x="2343" y="1079"/>
                    <a:pt x="2342" y="1079"/>
                    <a:pt x="2341" y="1079"/>
                  </a:cubicBezTo>
                  <a:cubicBezTo>
                    <a:pt x="2340" y="1079"/>
                    <a:pt x="2339" y="1079"/>
                    <a:pt x="2338" y="1079"/>
                  </a:cubicBezTo>
                  <a:cubicBezTo>
                    <a:pt x="2337" y="1079"/>
                    <a:pt x="2336" y="1078"/>
                    <a:pt x="2335" y="1078"/>
                  </a:cubicBezTo>
                  <a:cubicBezTo>
                    <a:pt x="2334" y="1078"/>
                    <a:pt x="2333" y="1078"/>
                    <a:pt x="2332" y="1078"/>
                  </a:cubicBezTo>
                  <a:cubicBezTo>
                    <a:pt x="2331" y="1077"/>
                    <a:pt x="2330" y="1077"/>
                    <a:pt x="2329" y="1077"/>
                  </a:cubicBezTo>
                  <a:cubicBezTo>
                    <a:pt x="2329" y="1076"/>
                    <a:pt x="2328" y="1076"/>
                    <a:pt x="2327" y="1076"/>
                  </a:cubicBezTo>
                  <a:cubicBezTo>
                    <a:pt x="2326" y="1075"/>
                    <a:pt x="2325" y="1075"/>
                    <a:pt x="2324" y="1075"/>
                  </a:cubicBezTo>
                  <a:cubicBezTo>
                    <a:pt x="2323" y="1074"/>
                    <a:pt x="2323" y="1074"/>
                    <a:pt x="2323" y="1074"/>
                  </a:cubicBezTo>
                  <a:cubicBezTo>
                    <a:pt x="2322" y="1074"/>
                    <a:pt x="2322" y="1073"/>
                    <a:pt x="2321" y="1073"/>
                  </a:cubicBezTo>
                  <a:cubicBezTo>
                    <a:pt x="2320" y="1072"/>
                    <a:pt x="2320" y="1072"/>
                    <a:pt x="2320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8" y="1071"/>
                    <a:pt x="2318" y="1071"/>
                    <a:pt x="2318" y="1071"/>
                  </a:cubicBezTo>
                  <a:cubicBezTo>
                    <a:pt x="2316" y="1070"/>
                    <a:pt x="2316" y="1070"/>
                    <a:pt x="2316" y="1070"/>
                  </a:cubicBezTo>
                  <a:cubicBezTo>
                    <a:pt x="2313" y="1068"/>
                    <a:pt x="2311" y="1065"/>
                    <a:pt x="2308" y="1062"/>
                  </a:cubicBezTo>
                  <a:cubicBezTo>
                    <a:pt x="2306" y="1060"/>
                    <a:pt x="2303" y="1057"/>
                    <a:pt x="2301" y="1054"/>
                  </a:cubicBezTo>
                  <a:cubicBezTo>
                    <a:pt x="2299" y="1051"/>
                    <a:pt x="2296" y="1049"/>
                    <a:pt x="2294" y="1046"/>
                  </a:cubicBezTo>
                  <a:cubicBezTo>
                    <a:pt x="2299" y="1041"/>
                    <a:pt x="2298" y="1032"/>
                    <a:pt x="2300" y="1024"/>
                  </a:cubicBezTo>
                  <a:cubicBezTo>
                    <a:pt x="2287" y="1024"/>
                    <a:pt x="2279" y="1028"/>
                    <a:pt x="2278" y="1036"/>
                  </a:cubicBezTo>
                  <a:cubicBezTo>
                    <a:pt x="2278" y="1036"/>
                    <a:pt x="2277" y="1035"/>
                    <a:pt x="2276" y="1035"/>
                  </a:cubicBezTo>
                  <a:cubicBezTo>
                    <a:pt x="2275" y="1035"/>
                    <a:pt x="2274" y="1034"/>
                    <a:pt x="2273" y="1034"/>
                  </a:cubicBezTo>
                  <a:cubicBezTo>
                    <a:pt x="2272" y="1034"/>
                    <a:pt x="2272" y="1034"/>
                    <a:pt x="2271" y="1034"/>
                  </a:cubicBezTo>
                  <a:cubicBezTo>
                    <a:pt x="2271" y="1034"/>
                    <a:pt x="2270" y="1034"/>
                    <a:pt x="2270" y="1034"/>
                  </a:cubicBezTo>
                  <a:cubicBezTo>
                    <a:pt x="2269" y="1034"/>
                    <a:pt x="2269" y="1034"/>
                    <a:pt x="2268" y="1034"/>
                  </a:cubicBezTo>
                  <a:cubicBezTo>
                    <a:pt x="2268" y="1034"/>
                    <a:pt x="2267" y="1034"/>
                    <a:pt x="2267" y="1034"/>
                  </a:cubicBezTo>
                  <a:cubicBezTo>
                    <a:pt x="2268" y="1033"/>
                    <a:pt x="2269" y="1033"/>
                    <a:pt x="2271" y="1032"/>
                  </a:cubicBezTo>
                  <a:cubicBezTo>
                    <a:pt x="2279" y="1028"/>
                    <a:pt x="2288" y="1024"/>
                    <a:pt x="2298" y="1021"/>
                  </a:cubicBezTo>
                  <a:cubicBezTo>
                    <a:pt x="2302" y="1019"/>
                    <a:pt x="2307" y="1017"/>
                    <a:pt x="2312" y="1016"/>
                  </a:cubicBezTo>
                  <a:cubicBezTo>
                    <a:pt x="2313" y="1016"/>
                    <a:pt x="2314" y="1015"/>
                    <a:pt x="2315" y="1015"/>
                  </a:cubicBezTo>
                  <a:cubicBezTo>
                    <a:pt x="2317" y="1015"/>
                    <a:pt x="2317" y="1015"/>
                    <a:pt x="2317" y="1015"/>
                  </a:cubicBezTo>
                  <a:cubicBezTo>
                    <a:pt x="2319" y="1014"/>
                    <a:pt x="2319" y="1014"/>
                    <a:pt x="2319" y="1014"/>
                  </a:cubicBezTo>
                  <a:cubicBezTo>
                    <a:pt x="2321" y="1014"/>
                    <a:pt x="2321" y="1014"/>
                    <a:pt x="2321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4" y="1013"/>
                    <a:pt x="2325" y="1013"/>
                    <a:pt x="2326" y="1013"/>
                  </a:cubicBezTo>
                  <a:cubicBezTo>
                    <a:pt x="2333" y="1012"/>
                    <a:pt x="2339" y="1012"/>
                    <a:pt x="2346" y="1011"/>
                  </a:cubicBezTo>
                  <a:cubicBezTo>
                    <a:pt x="2346" y="1011"/>
                    <a:pt x="2346" y="1011"/>
                    <a:pt x="2346" y="1011"/>
                  </a:cubicBezTo>
                  <a:cubicBezTo>
                    <a:pt x="2349" y="1012"/>
                    <a:pt x="2352" y="1013"/>
                    <a:pt x="2355" y="1015"/>
                  </a:cubicBezTo>
                  <a:cubicBezTo>
                    <a:pt x="2355" y="1015"/>
                    <a:pt x="2356" y="1015"/>
                    <a:pt x="2357" y="1016"/>
                  </a:cubicBezTo>
                  <a:cubicBezTo>
                    <a:pt x="2358" y="1016"/>
                    <a:pt x="2358" y="1017"/>
                    <a:pt x="2359" y="1017"/>
                  </a:cubicBezTo>
                  <a:cubicBezTo>
                    <a:pt x="2360" y="1018"/>
                    <a:pt x="2362" y="1019"/>
                    <a:pt x="2363" y="1020"/>
                  </a:cubicBezTo>
                  <a:cubicBezTo>
                    <a:pt x="2364" y="1020"/>
                    <a:pt x="2364" y="1020"/>
                    <a:pt x="2364" y="1021"/>
                  </a:cubicBezTo>
                  <a:cubicBezTo>
                    <a:pt x="2359" y="1044"/>
                    <a:pt x="2380" y="1040"/>
                    <a:pt x="2393" y="1051"/>
                  </a:cubicBezTo>
                  <a:cubicBezTo>
                    <a:pt x="2404" y="1025"/>
                    <a:pt x="2390" y="1016"/>
                    <a:pt x="2365" y="1018"/>
                  </a:cubicBezTo>
                  <a:cubicBezTo>
                    <a:pt x="2365" y="1018"/>
                    <a:pt x="2365" y="1018"/>
                    <a:pt x="2365" y="1018"/>
                  </a:cubicBezTo>
                  <a:cubicBezTo>
                    <a:pt x="2364" y="1017"/>
                    <a:pt x="2362" y="1016"/>
                    <a:pt x="2361" y="1015"/>
                  </a:cubicBezTo>
                  <a:cubicBezTo>
                    <a:pt x="2360" y="1015"/>
                    <a:pt x="2359" y="1014"/>
                    <a:pt x="2359" y="1014"/>
                  </a:cubicBezTo>
                  <a:cubicBezTo>
                    <a:pt x="2358" y="1013"/>
                    <a:pt x="2357" y="1013"/>
                    <a:pt x="2356" y="1013"/>
                  </a:cubicBezTo>
                  <a:cubicBezTo>
                    <a:pt x="2355" y="1012"/>
                    <a:pt x="2354" y="1012"/>
                    <a:pt x="2353" y="1011"/>
                  </a:cubicBezTo>
                  <a:cubicBezTo>
                    <a:pt x="2353" y="1011"/>
                    <a:pt x="2354" y="1011"/>
                    <a:pt x="2355" y="1011"/>
                  </a:cubicBezTo>
                  <a:cubicBezTo>
                    <a:pt x="2360" y="1011"/>
                    <a:pt x="2364" y="1010"/>
                    <a:pt x="2369" y="1010"/>
                  </a:cubicBezTo>
                  <a:cubicBezTo>
                    <a:pt x="2371" y="1009"/>
                    <a:pt x="2374" y="1009"/>
                    <a:pt x="2376" y="1009"/>
                  </a:cubicBezTo>
                  <a:cubicBezTo>
                    <a:pt x="2378" y="1008"/>
                    <a:pt x="2379" y="1008"/>
                    <a:pt x="2380" y="1008"/>
                  </a:cubicBezTo>
                  <a:cubicBezTo>
                    <a:pt x="2381" y="1008"/>
                    <a:pt x="2381" y="1008"/>
                    <a:pt x="2381" y="1008"/>
                  </a:cubicBezTo>
                  <a:cubicBezTo>
                    <a:pt x="2381" y="1008"/>
                    <a:pt x="2381" y="1008"/>
                    <a:pt x="2381" y="1008"/>
                  </a:cubicBezTo>
                  <a:cubicBezTo>
                    <a:pt x="2381" y="1008"/>
                    <a:pt x="2381" y="1008"/>
                    <a:pt x="2381" y="1008"/>
                  </a:cubicBezTo>
                  <a:cubicBezTo>
                    <a:pt x="2381" y="1008"/>
                    <a:pt x="2381" y="1008"/>
                    <a:pt x="2381" y="1008"/>
                  </a:cubicBezTo>
                  <a:cubicBezTo>
                    <a:pt x="2382" y="1008"/>
                    <a:pt x="2382" y="1008"/>
                    <a:pt x="2382" y="1008"/>
                  </a:cubicBezTo>
                  <a:cubicBezTo>
                    <a:pt x="2383" y="1007"/>
                    <a:pt x="2383" y="1007"/>
                    <a:pt x="2383" y="1007"/>
                  </a:cubicBezTo>
                  <a:cubicBezTo>
                    <a:pt x="2388" y="1006"/>
                    <a:pt x="2393" y="1004"/>
                    <a:pt x="2398" y="1002"/>
                  </a:cubicBezTo>
                  <a:cubicBezTo>
                    <a:pt x="2398" y="1002"/>
                    <a:pt x="2398" y="1002"/>
                    <a:pt x="2398" y="1002"/>
                  </a:cubicBezTo>
                  <a:cubicBezTo>
                    <a:pt x="2398" y="1003"/>
                    <a:pt x="2399" y="1003"/>
                    <a:pt x="2400" y="1003"/>
                  </a:cubicBezTo>
                  <a:cubicBezTo>
                    <a:pt x="2400" y="1003"/>
                    <a:pt x="2401" y="1004"/>
                    <a:pt x="2402" y="1004"/>
                  </a:cubicBezTo>
                  <a:cubicBezTo>
                    <a:pt x="2403" y="1004"/>
                    <a:pt x="2403" y="1005"/>
                    <a:pt x="2404" y="1005"/>
                  </a:cubicBezTo>
                  <a:cubicBezTo>
                    <a:pt x="2405" y="1006"/>
                    <a:pt x="2406" y="1006"/>
                    <a:pt x="2407" y="1006"/>
                  </a:cubicBezTo>
                  <a:cubicBezTo>
                    <a:pt x="2409" y="1007"/>
                    <a:pt x="2410" y="1009"/>
                    <a:pt x="2412" y="1010"/>
                  </a:cubicBezTo>
                  <a:cubicBezTo>
                    <a:pt x="2414" y="1011"/>
                    <a:pt x="2416" y="1013"/>
                    <a:pt x="2418" y="1014"/>
                  </a:cubicBezTo>
                  <a:cubicBezTo>
                    <a:pt x="2420" y="1015"/>
                    <a:pt x="2422" y="1017"/>
                    <a:pt x="2425" y="1018"/>
                  </a:cubicBezTo>
                  <a:cubicBezTo>
                    <a:pt x="2426" y="1018"/>
                    <a:pt x="2426" y="1019"/>
                    <a:pt x="2427" y="1019"/>
                  </a:cubicBezTo>
                  <a:cubicBezTo>
                    <a:pt x="2427" y="1019"/>
                    <a:pt x="2427" y="1019"/>
                    <a:pt x="2428" y="1020"/>
                  </a:cubicBezTo>
                  <a:cubicBezTo>
                    <a:pt x="2429" y="1020"/>
                    <a:pt x="2429" y="1020"/>
                    <a:pt x="2429" y="1020"/>
                  </a:cubicBezTo>
                  <a:cubicBezTo>
                    <a:pt x="2431" y="1021"/>
                    <a:pt x="2431" y="1021"/>
                    <a:pt x="2431" y="1021"/>
                  </a:cubicBezTo>
                  <a:cubicBezTo>
                    <a:pt x="2432" y="1021"/>
                    <a:pt x="2432" y="1021"/>
                    <a:pt x="2433" y="1021"/>
                  </a:cubicBezTo>
                  <a:cubicBezTo>
                    <a:pt x="2434" y="1022"/>
                    <a:pt x="2436" y="1022"/>
                    <a:pt x="2437" y="1022"/>
                  </a:cubicBezTo>
                  <a:cubicBezTo>
                    <a:pt x="2438" y="1023"/>
                    <a:pt x="2439" y="1023"/>
                    <a:pt x="2440" y="1023"/>
                  </a:cubicBezTo>
                  <a:cubicBezTo>
                    <a:pt x="2440" y="1023"/>
                    <a:pt x="2441" y="1023"/>
                    <a:pt x="2442" y="1023"/>
                  </a:cubicBezTo>
                  <a:cubicBezTo>
                    <a:pt x="2443" y="1023"/>
                    <a:pt x="2443" y="1023"/>
                    <a:pt x="2444" y="1023"/>
                  </a:cubicBezTo>
                  <a:cubicBezTo>
                    <a:pt x="2445" y="1024"/>
                    <a:pt x="2445" y="1024"/>
                    <a:pt x="2445" y="1024"/>
                  </a:cubicBezTo>
                  <a:cubicBezTo>
                    <a:pt x="2446" y="1024"/>
                    <a:pt x="2446" y="1024"/>
                    <a:pt x="2446" y="1024"/>
                  </a:cubicBezTo>
                  <a:cubicBezTo>
                    <a:pt x="2447" y="1024"/>
                    <a:pt x="2448" y="1024"/>
                    <a:pt x="2449" y="1024"/>
                  </a:cubicBezTo>
                  <a:cubicBezTo>
                    <a:pt x="2450" y="1024"/>
                    <a:pt x="2450" y="1024"/>
                    <a:pt x="2451" y="1024"/>
                  </a:cubicBezTo>
                  <a:cubicBezTo>
                    <a:pt x="2452" y="1024"/>
                    <a:pt x="2453" y="1024"/>
                    <a:pt x="2453" y="1024"/>
                  </a:cubicBezTo>
                  <a:cubicBezTo>
                    <a:pt x="2454" y="1023"/>
                    <a:pt x="2455" y="1023"/>
                    <a:pt x="2456" y="1023"/>
                  </a:cubicBezTo>
                  <a:cubicBezTo>
                    <a:pt x="2457" y="1023"/>
                    <a:pt x="2459" y="1023"/>
                    <a:pt x="2460" y="1023"/>
                  </a:cubicBezTo>
                  <a:cubicBezTo>
                    <a:pt x="2461" y="1023"/>
                    <a:pt x="2461" y="1023"/>
                    <a:pt x="2462" y="1022"/>
                  </a:cubicBezTo>
                  <a:cubicBezTo>
                    <a:pt x="2463" y="1022"/>
                    <a:pt x="2463" y="1022"/>
                    <a:pt x="2464" y="1022"/>
                  </a:cubicBezTo>
                  <a:cubicBezTo>
                    <a:pt x="2465" y="1022"/>
                    <a:pt x="2467" y="1021"/>
                    <a:pt x="2468" y="1021"/>
                  </a:cubicBezTo>
                  <a:cubicBezTo>
                    <a:pt x="2469" y="1021"/>
                    <a:pt x="2469" y="1021"/>
                    <a:pt x="2470" y="1021"/>
                  </a:cubicBezTo>
                  <a:cubicBezTo>
                    <a:pt x="2470" y="1021"/>
                    <a:pt x="2471" y="1020"/>
                    <a:pt x="2472" y="1020"/>
                  </a:cubicBezTo>
                  <a:cubicBezTo>
                    <a:pt x="2473" y="1020"/>
                    <a:pt x="2474" y="1019"/>
                    <a:pt x="2475" y="1019"/>
                  </a:cubicBezTo>
                  <a:cubicBezTo>
                    <a:pt x="2477" y="1018"/>
                    <a:pt x="2478" y="1017"/>
                    <a:pt x="2480" y="1016"/>
                  </a:cubicBezTo>
                  <a:cubicBezTo>
                    <a:pt x="2480" y="1016"/>
                    <a:pt x="2481" y="1016"/>
                    <a:pt x="2481" y="1015"/>
                  </a:cubicBezTo>
                  <a:cubicBezTo>
                    <a:pt x="2482" y="1015"/>
                    <a:pt x="2482" y="1015"/>
                    <a:pt x="2483" y="1014"/>
                  </a:cubicBezTo>
                  <a:cubicBezTo>
                    <a:pt x="2483" y="1014"/>
                    <a:pt x="2484" y="1014"/>
                    <a:pt x="2484" y="1014"/>
                  </a:cubicBezTo>
                  <a:cubicBezTo>
                    <a:pt x="2484" y="1014"/>
                    <a:pt x="2483" y="1014"/>
                    <a:pt x="2482" y="1014"/>
                  </a:cubicBezTo>
                  <a:cubicBezTo>
                    <a:pt x="2482" y="1015"/>
                    <a:pt x="2481" y="1015"/>
                    <a:pt x="2479" y="1015"/>
                  </a:cubicBezTo>
                  <a:cubicBezTo>
                    <a:pt x="2478" y="1016"/>
                    <a:pt x="2476" y="1016"/>
                    <a:pt x="2474" y="1017"/>
                  </a:cubicBezTo>
                  <a:cubicBezTo>
                    <a:pt x="2473" y="1017"/>
                    <a:pt x="2472" y="1018"/>
                    <a:pt x="2471" y="1018"/>
                  </a:cubicBezTo>
                  <a:cubicBezTo>
                    <a:pt x="2470" y="1018"/>
                    <a:pt x="2469" y="1018"/>
                    <a:pt x="2468" y="1019"/>
                  </a:cubicBezTo>
                  <a:cubicBezTo>
                    <a:pt x="2467" y="1019"/>
                    <a:pt x="2465" y="1019"/>
                    <a:pt x="2464" y="1020"/>
                  </a:cubicBezTo>
                  <a:cubicBezTo>
                    <a:pt x="2463" y="1020"/>
                    <a:pt x="2463" y="1020"/>
                    <a:pt x="2462" y="1020"/>
                  </a:cubicBezTo>
                  <a:cubicBezTo>
                    <a:pt x="2461" y="1020"/>
                    <a:pt x="2461" y="1020"/>
                    <a:pt x="2460" y="1020"/>
                  </a:cubicBezTo>
                  <a:cubicBezTo>
                    <a:pt x="2459" y="1020"/>
                    <a:pt x="2457" y="1021"/>
                    <a:pt x="2456" y="1021"/>
                  </a:cubicBezTo>
                  <a:cubicBezTo>
                    <a:pt x="2455" y="1021"/>
                    <a:pt x="2455" y="1021"/>
                    <a:pt x="2454" y="1021"/>
                  </a:cubicBezTo>
                  <a:cubicBezTo>
                    <a:pt x="2453" y="1021"/>
                    <a:pt x="2452" y="1021"/>
                    <a:pt x="2452" y="1021"/>
                  </a:cubicBezTo>
                  <a:cubicBezTo>
                    <a:pt x="2451" y="1021"/>
                    <a:pt x="2450" y="1021"/>
                    <a:pt x="2449" y="1021"/>
                  </a:cubicBezTo>
                  <a:cubicBezTo>
                    <a:pt x="2449" y="1021"/>
                    <a:pt x="2448" y="1021"/>
                    <a:pt x="2447" y="1021"/>
                  </a:cubicBezTo>
                  <a:cubicBezTo>
                    <a:pt x="2446" y="1021"/>
                    <a:pt x="2446" y="1021"/>
                    <a:pt x="2446" y="1021"/>
                  </a:cubicBezTo>
                  <a:cubicBezTo>
                    <a:pt x="2445" y="1021"/>
                    <a:pt x="2445" y="1021"/>
                    <a:pt x="2445" y="1021"/>
                  </a:cubicBezTo>
                  <a:cubicBezTo>
                    <a:pt x="2445" y="1021"/>
                    <a:pt x="2445" y="1021"/>
                    <a:pt x="2445" y="1021"/>
                  </a:cubicBezTo>
                  <a:cubicBezTo>
                    <a:pt x="2445" y="1021"/>
                    <a:pt x="2445" y="1021"/>
                    <a:pt x="2445" y="1021"/>
                  </a:cubicBezTo>
                  <a:cubicBezTo>
                    <a:pt x="2445" y="1021"/>
                    <a:pt x="2445" y="1021"/>
                    <a:pt x="2446" y="1021"/>
                  </a:cubicBezTo>
                  <a:close/>
                  <a:moveTo>
                    <a:pt x="2003" y="715"/>
                  </a:moveTo>
                  <a:cubicBezTo>
                    <a:pt x="2013" y="702"/>
                    <a:pt x="2015" y="686"/>
                    <a:pt x="2025" y="674"/>
                  </a:cubicBezTo>
                  <a:cubicBezTo>
                    <a:pt x="2028" y="671"/>
                    <a:pt x="2030" y="668"/>
                    <a:pt x="2033" y="665"/>
                  </a:cubicBezTo>
                  <a:cubicBezTo>
                    <a:pt x="2033" y="666"/>
                    <a:pt x="2033" y="667"/>
                    <a:pt x="2033" y="667"/>
                  </a:cubicBezTo>
                  <a:cubicBezTo>
                    <a:pt x="2033" y="668"/>
                    <a:pt x="2033" y="669"/>
                    <a:pt x="2033" y="669"/>
                  </a:cubicBezTo>
                  <a:cubicBezTo>
                    <a:pt x="2033" y="670"/>
                    <a:pt x="2033" y="670"/>
                    <a:pt x="2033" y="670"/>
                  </a:cubicBezTo>
                  <a:cubicBezTo>
                    <a:pt x="2033" y="670"/>
                    <a:pt x="2033" y="670"/>
                    <a:pt x="2033" y="670"/>
                  </a:cubicBezTo>
                  <a:cubicBezTo>
                    <a:pt x="2032" y="670"/>
                    <a:pt x="2032" y="671"/>
                    <a:pt x="2032" y="672"/>
                  </a:cubicBezTo>
                  <a:cubicBezTo>
                    <a:pt x="2031" y="673"/>
                    <a:pt x="2030" y="675"/>
                    <a:pt x="2029" y="676"/>
                  </a:cubicBezTo>
                  <a:cubicBezTo>
                    <a:pt x="2027" y="679"/>
                    <a:pt x="2026" y="682"/>
                    <a:pt x="2024" y="686"/>
                  </a:cubicBezTo>
                  <a:cubicBezTo>
                    <a:pt x="2024" y="686"/>
                    <a:pt x="2024" y="687"/>
                    <a:pt x="2024" y="688"/>
                  </a:cubicBezTo>
                  <a:cubicBezTo>
                    <a:pt x="2023" y="689"/>
                    <a:pt x="2023" y="690"/>
                    <a:pt x="2023" y="691"/>
                  </a:cubicBezTo>
                  <a:cubicBezTo>
                    <a:pt x="2023" y="692"/>
                    <a:pt x="2022" y="692"/>
                    <a:pt x="2022" y="693"/>
                  </a:cubicBezTo>
                  <a:cubicBezTo>
                    <a:pt x="2022" y="695"/>
                    <a:pt x="2022" y="695"/>
                    <a:pt x="2022" y="695"/>
                  </a:cubicBezTo>
                  <a:cubicBezTo>
                    <a:pt x="2022" y="695"/>
                    <a:pt x="2022" y="695"/>
                    <a:pt x="2022" y="696"/>
                  </a:cubicBezTo>
                  <a:cubicBezTo>
                    <a:pt x="2021" y="699"/>
                    <a:pt x="2021" y="703"/>
                    <a:pt x="2021" y="707"/>
                  </a:cubicBezTo>
                  <a:cubicBezTo>
                    <a:pt x="2021" y="707"/>
                    <a:pt x="2021" y="708"/>
                    <a:pt x="2021" y="709"/>
                  </a:cubicBezTo>
                  <a:cubicBezTo>
                    <a:pt x="2021" y="710"/>
                    <a:pt x="2021" y="711"/>
                    <a:pt x="2021" y="712"/>
                  </a:cubicBezTo>
                  <a:cubicBezTo>
                    <a:pt x="2021" y="713"/>
                    <a:pt x="2021" y="714"/>
                    <a:pt x="2021" y="714"/>
                  </a:cubicBezTo>
                  <a:cubicBezTo>
                    <a:pt x="2021" y="715"/>
                    <a:pt x="2021" y="716"/>
                    <a:pt x="2021" y="717"/>
                  </a:cubicBezTo>
                  <a:cubicBezTo>
                    <a:pt x="2022" y="718"/>
                    <a:pt x="2022" y="720"/>
                    <a:pt x="2022" y="721"/>
                  </a:cubicBezTo>
                  <a:cubicBezTo>
                    <a:pt x="2022" y="722"/>
                    <a:pt x="2022" y="722"/>
                    <a:pt x="2022" y="722"/>
                  </a:cubicBezTo>
                  <a:cubicBezTo>
                    <a:pt x="2022" y="723"/>
                    <a:pt x="2022" y="723"/>
                    <a:pt x="2022" y="723"/>
                  </a:cubicBezTo>
                  <a:cubicBezTo>
                    <a:pt x="2022" y="724"/>
                    <a:pt x="2022" y="724"/>
                    <a:pt x="2022" y="724"/>
                  </a:cubicBezTo>
                  <a:cubicBezTo>
                    <a:pt x="2022" y="724"/>
                    <a:pt x="2022" y="724"/>
                    <a:pt x="2022" y="725"/>
                  </a:cubicBezTo>
                  <a:cubicBezTo>
                    <a:pt x="2021" y="725"/>
                    <a:pt x="2021" y="725"/>
                    <a:pt x="2021" y="726"/>
                  </a:cubicBezTo>
                  <a:cubicBezTo>
                    <a:pt x="2020" y="728"/>
                    <a:pt x="2019" y="730"/>
                    <a:pt x="2017" y="732"/>
                  </a:cubicBezTo>
                  <a:cubicBezTo>
                    <a:pt x="2016" y="733"/>
                    <a:pt x="2015" y="734"/>
                    <a:pt x="2015" y="735"/>
                  </a:cubicBezTo>
                  <a:cubicBezTo>
                    <a:pt x="2014" y="735"/>
                    <a:pt x="2014" y="735"/>
                    <a:pt x="2013" y="736"/>
                  </a:cubicBezTo>
                  <a:cubicBezTo>
                    <a:pt x="2013" y="736"/>
                    <a:pt x="2013" y="737"/>
                    <a:pt x="2012" y="737"/>
                  </a:cubicBezTo>
                  <a:cubicBezTo>
                    <a:pt x="2011" y="738"/>
                    <a:pt x="2009" y="739"/>
                    <a:pt x="2008" y="740"/>
                  </a:cubicBezTo>
                  <a:cubicBezTo>
                    <a:pt x="2007" y="741"/>
                    <a:pt x="2006" y="742"/>
                    <a:pt x="2006" y="742"/>
                  </a:cubicBezTo>
                  <a:cubicBezTo>
                    <a:pt x="1998" y="744"/>
                    <a:pt x="1991" y="746"/>
                    <a:pt x="1984" y="748"/>
                  </a:cubicBezTo>
                  <a:cubicBezTo>
                    <a:pt x="1973" y="752"/>
                    <a:pt x="1962" y="755"/>
                    <a:pt x="1952" y="757"/>
                  </a:cubicBezTo>
                  <a:cubicBezTo>
                    <a:pt x="1952" y="757"/>
                    <a:pt x="1953" y="757"/>
                    <a:pt x="1953" y="757"/>
                  </a:cubicBezTo>
                  <a:cubicBezTo>
                    <a:pt x="1968" y="743"/>
                    <a:pt x="1991" y="731"/>
                    <a:pt x="2003" y="715"/>
                  </a:cubicBezTo>
                  <a:close/>
                  <a:moveTo>
                    <a:pt x="272" y="1185"/>
                  </a:moveTo>
                  <a:cubicBezTo>
                    <a:pt x="271" y="1186"/>
                    <a:pt x="270" y="1186"/>
                    <a:pt x="269" y="1187"/>
                  </a:cubicBezTo>
                  <a:cubicBezTo>
                    <a:pt x="268" y="1187"/>
                    <a:pt x="268" y="1187"/>
                    <a:pt x="268" y="1187"/>
                  </a:cubicBezTo>
                  <a:cubicBezTo>
                    <a:pt x="268" y="1187"/>
                    <a:pt x="268" y="1187"/>
                    <a:pt x="268" y="1187"/>
                  </a:cubicBezTo>
                  <a:cubicBezTo>
                    <a:pt x="267" y="1187"/>
                    <a:pt x="267" y="1187"/>
                    <a:pt x="267" y="1187"/>
                  </a:cubicBezTo>
                  <a:cubicBezTo>
                    <a:pt x="267" y="1188"/>
                    <a:pt x="266" y="1188"/>
                    <a:pt x="266" y="1188"/>
                  </a:cubicBezTo>
                  <a:cubicBezTo>
                    <a:pt x="264" y="1189"/>
                    <a:pt x="262" y="1190"/>
                    <a:pt x="261" y="1192"/>
                  </a:cubicBezTo>
                  <a:cubicBezTo>
                    <a:pt x="260" y="1192"/>
                    <a:pt x="259" y="1193"/>
                    <a:pt x="258" y="1194"/>
                  </a:cubicBezTo>
                  <a:cubicBezTo>
                    <a:pt x="258" y="1194"/>
                    <a:pt x="257" y="1194"/>
                    <a:pt x="257" y="1193"/>
                  </a:cubicBezTo>
                  <a:cubicBezTo>
                    <a:pt x="257" y="1193"/>
                    <a:pt x="256" y="1193"/>
                    <a:pt x="256" y="1193"/>
                  </a:cubicBezTo>
                  <a:cubicBezTo>
                    <a:pt x="255" y="1193"/>
                    <a:pt x="255" y="1193"/>
                    <a:pt x="255" y="1193"/>
                  </a:cubicBezTo>
                  <a:cubicBezTo>
                    <a:pt x="255" y="1193"/>
                    <a:pt x="254" y="1193"/>
                    <a:pt x="254" y="1193"/>
                  </a:cubicBezTo>
                  <a:cubicBezTo>
                    <a:pt x="254" y="1193"/>
                    <a:pt x="253" y="1193"/>
                    <a:pt x="253" y="1193"/>
                  </a:cubicBezTo>
                  <a:cubicBezTo>
                    <a:pt x="252" y="1192"/>
                    <a:pt x="251" y="1192"/>
                    <a:pt x="251" y="1192"/>
                  </a:cubicBezTo>
                  <a:cubicBezTo>
                    <a:pt x="251" y="1192"/>
                    <a:pt x="250" y="1192"/>
                    <a:pt x="250" y="1192"/>
                  </a:cubicBezTo>
                  <a:cubicBezTo>
                    <a:pt x="250" y="1192"/>
                    <a:pt x="249" y="1192"/>
                    <a:pt x="249" y="1192"/>
                  </a:cubicBezTo>
                  <a:cubicBezTo>
                    <a:pt x="248" y="1192"/>
                    <a:pt x="248" y="1192"/>
                    <a:pt x="247" y="1191"/>
                  </a:cubicBezTo>
                  <a:cubicBezTo>
                    <a:pt x="246" y="1191"/>
                    <a:pt x="245" y="1191"/>
                    <a:pt x="244" y="1190"/>
                  </a:cubicBezTo>
                  <a:cubicBezTo>
                    <a:pt x="255" y="1188"/>
                    <a:pt x="267" y="1184"/>
                    <a:pt x="274" y="1183"/>
                  </a:cubicBezTo>
                  <a:cubicBezTo>
                    <a:pt x="274" y="1183"/>
                    <a:pt x="274" y="1183"/>
                    <a:pt x="274" y="1184"/>
                  </a:cubicBezTo>
                  <a:cubicBezTo>
                    <a:pt x="275" y="1184"/>
                    <a:pt x="275" y="1184"/>
                    <a:pt x="275" y="1184"/>
                  </a:cubicBezTo>
                  <a:cubicBezTo>
                    <a:pt x="276" y="1184"/>
                    <a:pt x="276" y="1184"/>
                    <a:pt x="277" y="1184"/>
                  </a:cubicBezTo>
                  <a:cubicBezTo>
                    <a:pt x="277" y="1184"/>
                    <a:pt x="277" y="1184"/>
                    <a:pt x="277" y="1184"/>
                  </a:cubicBezTo>
                  <a:cubicBezTo>
                    <a:pt x="275" y="1184"/>
                    <a:pt x="274" y="1185"/>
                    <a:pt x="272" y="1185"/>
                  </a:cubicBezTo>
                  <a:close/>
                  <a:moveTo>
                    <a:pt x="277" y="1183"/>
                  </a:moveTo>
                  <a:cubicBezTo>
                    <a:pt x="278" y="1184"/>
                    <a:pt x="278" y="1184"/>
                    <a:pt x="279" y="1184"/>
                  </a:cubicBezTo>
                  <a:cubicBezTo>
                    <a:pt x="279" y="1184"/>
                    <a:pt x="278" y="1184"/>
                    <a:pt x="278" y="1184"/>
                  </a:cubicBezTo>
                  <a:cubicBezTo>
                    <a:pt x="278" y="1184"/>
                    <a:pt x="277" y="1184"/>
                    <a:pt x="277" y="1183"/>
                  </a:cubicBezTo>
                  <a:close/>
                  <a:moveTo>
                    <a:pt x="825" y="992"/>
                  </a:moveTo>
                  <a:cubicBezTo>
                    <a:pt x="827" y="991"/>
                    <a:pt x="829" y="991"/>
                    <a:pt x="831" y="991"/>
                  </a:cubicBezTo>
                  <a:cubicBezTo>
                    <a:pt x="835" y="991"/>
                    <a:pt x="839" y="990"/>
                    <a:pt x="843" y="990"/>
                  </a:cubicBezTo>
                  <a:cubicBezTo>
                    <a:pt x="846" y="989"/>
                    <a:pt x="850" y="989"/>
                    <a:pt x="854" y="990"/>
                  </a:cubicBezTo>
                  <a:cubicBezTo>
                    <a:pt x="855" y="990"/>
                    <a:pt x="855" y="990"/>
                    <a:pt x="855" y="990"/>
                  </a:cubicBezTo>
                  <a:cubicBezTo>
                    <a:pt x="855" y="990"/>
                    <a:pt x="856" y="990"/>
                    <a:pt x="856" y="991"/>
                  </a:cubicBezTo>
                  <a:cubicBezTo>
                    <a:pt x="857" y="991"/>
                    <a:pt x="857" y="991"/>
                    <a:pt x="857" y="991"/>
                  </a:cubicBezTo>
                  <a:cubicBezTo>
                    <a:pt x="857" y="991"/>
                    <a:pt x="857" y="991"/>
                    <a:pt x="857" y="991"/>
                  </a:cubicBezTo>
                  <a:cubicBezTo>
                    <a:pt x="857" y="991"/>
                    <a:pt x="857" y="991"/>
                    <a:pt x="857" y="991"/>
                  </a:cubicBezTo>
                  <a:cubicBezTo>
                    <a:pt x="859" y="991"/>
                    <a:pt x="859" y="991"/>
                    <a:pt x="859" y="991"/>
                  </a:cubicBezTo>
                  <a:cubicBezTo>
                    <a:pt x="860" y="992"/>
                    <a:pt x="861" y="992"/>
                    <a:pt x="861" y="992"/>
                  </a:cubicBezTo>
                  <a:cubicBezTo>
                    <a:pt x="862" y="993"/>
                    <a:pt x="863" y="993"/>
                    <a:pt x="864" y="993"/>
                  </a:cubicBezTo>
                  <a:cubicBezTo>
                    <a:pt x="871" y="996"/>
                    <a:pt x="878" y="999"/>
                    <a:pt x="884" y="1002"/>
                  </a:cubicBezTo>
                  <a:cubicBezTo>
                    <a:pt x="886" y="1003"/>
                    <a:pt x="888" y="1003"/>
                    <a:pt x="889" y="1004"/>
                  </a:cubicBezTo>
                  <a:cubicBezTo>
                    <a:pt x="886" y="1005"/>
                    <a:pt x="883" y="1005"/>
                    <a:pt x="880" y="1005"/>
                  </a:cubicBezTo>
                  <a:cubicBezTo>
                    <a:pt x="861" y="1006"/>
                    <a:pt x="841" y="1008"/>
                    <a:pt x="822" y="1011"/>
                  </a:cubicBezTo>
                  <a:cubicBezTo>
                    <a:pt x="821" y="1009"/>
                    <a:pt x="820" y="1006"/>
                    <a:pt x="817" y="1003"/>
                  </a:cubicBezTo>
                  <a:cubicBezTo>
                    <a:pt x="817" y="1003"/>
                    <a:pt x="817" y="1003"/>
                    <a:pt x="818" y="1003"/>
                  </a:cubicBezTo>
                  <a:cubicBezTo>
                    <a:pt x="818" y="1002"/>
                    <a:pt x="818" y="1002"/>
                    <a:pt x="818" y="1001"/>
                  </a:cubicBezTo>
                  <a:cubicBezTo>
                    <a:pt x="819" y="1000"/>
                    <a:pt x="819" y="1000"/>
                    <a:pt x="820" y="999"/>
                  </a:cubicBezTo>
                  <a:cubicBezTo>
                    <a:pt x="820" y="999"/>
                    <a:pt x="820" y="998"/>
                    <a:pt x="821" y="997"/>
                  </a:cubicBezTo>
                  <a:cubicBezTo>
                    <a:pt x="821" y="997"/>
                    <a:pt x="822" y="996"/>
                    <a:pt x="822" y="996"/>
                  </a:cubicBezTo>
                  <a:cubicBezTo>
                    <a:pt x="822" y="995"/>
                    <a:pt x="823" y="995"/>
                    <a:pt x="823" y="995"/>
                  </a:cubicBezTo>
                  <a:cubicBezTo>
                    <a:pt x="823" y="994"/>
                    <a:pt x="823" y="994"/>
                    <a:pt x="823" y="994"/>
                  </a:cubicBezTo>
                  <a:cubicBezTo>
                    <a:pt x="823" y="994"/>
                    <a:pt x="824" y="994"/>
                    <a:pt x="824" y="994"/>
                  </a:cubicBezTo>
                  <a:cubicBezTo>
                    <a:pt x="824" y="994"/>
                    <a:pt x="824" y="994"/>
                    <a:pt x="824" y="993"/>
                  </a:cubicBezTo>
                  <a:cubicBezTo>
                    <a:pt x="824" y="993"/>
                    <a:pt x="824" y="993"/>
                    <a:pt x="824" y="992"/>
                  </a:cubicBezTo>
                  <a:cubicBezTo>
                    <a:pt x="825" y="992"/>
                    <a:pt x="825" y="992"/>
                    <a:pt x="825" y="992"/>
                  </a:cubicBezTo>
                  <a:close/>
                  <a:moveTo>
                    <a:pt x="804" y="986"/>
                  </a:moveTo>
                  <a:cubicBezTo>
                    <a:pt x="805" y="987"/>
                    <a:pt x="806" y="987"/>
                    <a:pt x="807" y="987"/>
                  </a:cubicBezTo>
                  <a:cubicBezTo>
                    <a:pt x="809" y="988"/>
                    <a:pt x="811" y="989"/>
                    <a:pt x="813" y="990"/>
                  </a:cubicBezTo>
                  <a:cubicBezTo>
                    <a:pt x="814" y="990"/>
                    <a:pt x="814" y="990"/>
                    <a:pt x="815" y="990"/>
                  </a:cubicBezTo>
                  <a:cubicBezTo>
                    <a:pt x="815" y="990"/>
                    <a:pt x="815" y="990"/>
                    <a:pt x="815" y="990"/>
                  </a:cubicBezTo>
                  <a:cubicBezTo>
                    <a:pt x="816" y="991"/>
                    <a:pt x="816" y="991"/>
                    <a:pt x="816" y="991"/>
                  </a:cubicBezTo>
                  <a:cubicBezTo>
                    <a:pt x="816" y="991"/>
                    <a:pt x="816" y="991"/>
                    <a:pt x="816" y="991"/>
                  </a:cubicBezTo>
                  <a:cubicBezTo>
                    <a:pt x="817" y="991"/>
                    <a:pt x="818" y="991"/>
                    <a:pt x="819" y="991"/>
                  </a:cubicBezTo>
                  <a:cubicBezTo>
                    <a:pt x="821" y="991"/>
                    <a:pt x="823" y="992"/>
                    <a:pt x="824" y="992"/>
                  </a:cubicBezTo>
                  <a:cubicBezTo>
                    <a:pt x="824" y="992"/>
                    <a:pt x="824" y="992"/>
                    <a:pt x="824" y="992"/>
                  </a:cubicBezTo>
                  <a:cubicBezTo>
                    <a:pt x="824" y="992"/>
                    <a:pt x="823" y="992"/>
                    <a:pt x="823" y="992"/>
                  </a:cubicBezTo>
                  <a:cubicBezTo>
                    <a:pt x="822" y="992"/>
                    <a:pt x="822" y="992"/>
                    <a:pt x="822" y="993"/>
                  </a:cubicBezTo>
                  <a:cubicBezTo>
                    <a:pt x="822" y="993"/>
                    <a:pt x="822" y="993"/>
                    <a:pt x="822" y="993"/>
                  </a:cubicBezTo>
                  <a:cubicBezTo>
                    <a:pt x="822" y="993"/>
                    <a:pt x="821" y="993"/>
                    <a:pt x="821" y="993"/>
                  </a:cubicBezTo>
                  <a:cubicBezTo>
                    <a:pt x="821" y="994"/>
                    <a:pt x="821" y="994"/>
                    <a:pt x="820" y="995"/>
                  </a:cubicBezTo>
                  <a:cubicBezTo>
                    <a:pt x="820" y="995"/>
                    <a:pt x="819" y="996"/>
                    <a:pt x="819" y="996"/>
                  </a:cubicBezTo>
                  <a:cubicBezTo>
                    <a:pt x="819" y="997"/>
                    <a:pt x="818" y="997"/>
                    <a:pt x="818" y="998"/>
                  </a:cubicBezTo>
                  <a:cubicBezTo>
                    <a:pt x="817" y="999"/>
                    <a:pt x="817" y="999"/>
                    <a:pt x="817" y="1000"/>
                  </a:cubicBezTo>
                  <a:cubicBezTo>
                    <a:pt x="816" y="1000"/>
                    <a:pt x="816" y="1001"/>
                    <a:pt x="816" y="1001"/>
                  </a:cubicBezTo>
                  <a:cubicBezTo>
                    <a:pt x="816" y="1001"/>
                    <a:pt x="816" y="1001"/>
                    <a:pt x="816" y="1001"/>
                  </a:cubicBezTo>
                  <a:cubicBezTo>
                    <a:pt x="815" y="1002"/>
                    <a:pt x="815" y="1002"/>
                    <a:pt x="815" y="1002"/>
                  </a:cubicBezTo>
                  <a:cubicBezTo>
                    <a:pt x="806" y="1002"/>
                    <a:pt x="805" y="1007"/>
                    <a:pt x="805" y="1013"/>
                  </a:cubicBezTo>
                  <a:cubicBezTo>
                    <a:pt x="798" y="1014"/>
                    <a:pt x="791" y="1015"/>
                    <a:pt x="785" y="1016"/>
                  </a:cubicBezTo>
                  <a:cubicBezTo>
                    <a:pt x="787" y="1012"/>
                    <a:pt x="786" y="1004"/>
                    <a:pt x="783" y="999"/>
                  </a:cubicBezTo>
                  <a:cubicBezTo>
                    <a:pt x="784" y="998"/>
                    <a:pt x="785" y="998"/>
                    <a:pt x="785" y="997"/>
                  </a:cubicBezTo>
                  <a:cubicBezTo>
                    <a:pt x="786" y="996"/>
                    <a:pt x="787" y="995"/>
                    <a:pt x="788" y="994"/>
                  </a:cubicBezTo>
                  <a:cubicBezTo>
                    <a:pt x="789" y="994"/>
                    <a:pt x="790" y="993"/>
                    <a:pt x="791" y="992"/>
                  </a:cubicBezTo>
                  <a:cubicBezTo>
                    <a:pt x="792" y="991"/>
                    <a:pt x="794" y="991"/>
                    <a:pt x="795" y="990"/>
                  </a:cubicBezTo>
                  <a:cubicBezTo>
                    <a:pt x="795" y="990"/>
                    <a:pt x="796" y="990"/>
                    <a:pt x="796" y="989"/>
                  </a:cubicBezTo>
                  <a:cubicBezTo>
                    <a:pt x="797" y="989"/>
                    <a:pt x="797" y="989"/>
                    <a:pt x="797" y="989"/>
                  </a:cubicBezTo>
                  <a:cubicBezTo>
                    <a:pt x="797" y="989"/>
                    <a:pt x="798" y="989"/>
                    <a:pt x="798" y="989"/>
                  </a:cubicBezTo>
                  <a:cubicBezTo>
                    <a:pt x="798" y="988"/>
                    <a:pt x="799" y="988"/>
                    <a:pt x="799" y="988"/>
                  </a:cubicBezTo>
                  <a:cubicBezTo>
                    <a:pt x="800" y="988"/>
                    <a:pt x="800" y="988"/>
                    <a:pt x="801" y="987"/>
                  </a:cubicBezTo>
                  <a:cubicBezTo>
                    <a:pt x="801" y="987"/>
                    <a:pt x="801" y="987"/>
                    <a:pt x="802" y="987"/>
                  </a:cubicBezTo>
                  <a:cubicBezTo>
                    <a:pt x="802" y="987"/>
                    <a:pt x="802" y="987"/>
                    <a:pt x="802" y="987"/>
                  </a:cubicBezTo>
                  <a:cubicBezTo>
                    <a:pt x="803" y="987"/>
                    <a:pt x="803" y="987"/>
                    <a:pt x="804" y="986"/>
                  </a:cubicBezTo>
                  <a:cubicBezTo>
                    <a:pt x="804" y="986"/>
                    <a:pt x="804" y="986"/>
                    <a:pt x="804" y="986"/>
                  </a:cubicBezTo>
                  <a:close/>
                  <a:moveTo>
                    <a:pt x="717" y="1005"/>
                  </a:moveTo>
                  <a:cubicBezTo>
                    <a:pt x="717" y="1004"/>
                    <a:pt x="717" y="1003"/>
                    <a:pt x="717" y="1003"/>
                  </a:cubicBezTo>
                  <a:cubicBezTo>
                    <a:pt x="717" y="1002"/>
                    <a:pt x="717" y="1002"/>
                    <a:pt x="717" y="1001"/>
                  </a:cubicBezTo>
                  <a:cubicBezTo>
                    <a:pt x="717" y="1000"/>
                    <a:pt x="718" y="1000"/>
                    <a:pt x="718" y="999"/>
                  </a:cubicBezTo>
                  <a:cubicBezTo>
                    <a:pt x="718" y="999"/>
                    <a:pt x="718" y="998"/>
                    <a:pt x="718" y="998"/>
                  </a:cubicBezTo>
                  <a:cubicBezTo>
                    <a:pt x="718" y="998"/>
                    <a:pt x="718" y="997"/>
                    <a:pt x="718" y="997"/>
                  </a:cubicBezTo>
                  <a:cubicBezTo>
                    <a:pt x="718" y="997"/>
                    <a:pt x="718" y="997"/>
                    <a:pt x="718" y="997"/>
                  </a:cubicBezTo>
                  <a:cubicBezTo>
                    <a:pt x="718" y="997"/>
                    <a:pt x="718" y="997"/>
                    <a:pt x="718" y="997"/>
                  </a:cubicBezTo>
                  <a:cubicBezTo>
                    <a:pt x="718" y="997"/>
                    <a:pt x="718" y="997"/>
                    <a:pt x="718" y="997"/>
                  </a:cubicBezTo>
                  <a:cubicBezTo>
                    <a:pt x="721" y="994"/>
                    <a:pt x="723" y="992"/>
                    <a:pt x="727" y="989"/>
                  </a:cubicBezTo>
                  <a:cubicBezTo>
                    <a:pt x="729" y="988"/>
                    <a:pt x="731" y="986"/>
                    <a:pt x="733" y="985"/>
                  </a:cubicBezTo>
                  <a:cubicBezTo>
                    <a:pt x="734" y="985"/>
                    <a:pt x="735" y="984"/>
                    <a:pt x="737" y="983"/>
                  </a:cubicBezTo>
                  <a:cubicBezTo>
                    <a:pt x="738" y="982"/>
                    <a:pt x="739" y="982"/>
                    <a:pt x="740" y="981"/>
                  </a:cubicBezTo>
                  <a:cubicBezTo>
                    <a:pt x="745" y="979"/>
                    <a:pt x="751" y="976"/>
                    <a:pt x="757" y="974"/>
                  </a:cubicBezTo>
                  <a:cubicBezTo>
                    <a:pt x="760" y="973"/>
                    <a:pt x="763" y="972"/>
                    <a:pt x="767" y="972"/>
                  </a:cubicBezTo>
                  <a:cubicBezTo>
                    <a:pt x="770" y="971"/>
                    <a:pt x="773" y="971"/>
                    <a:pt x="777" y="972"/>
                  </a:cubicBezTo>
                  <a:cubicBezTo>
                    <a:pt x="780" y="972"/>
                    <a:pt x="784" y="974"/>
                    <a:pt x="787" y="975"/>
                  </a:cubicBezTo>
                  <a:cubicBezTo>
                    <a:pt x="790" y="977"/>
                    <a:pt x="793" y="979"/>
                    <a:pt x="797" y="981"/>
                  </a:cubicBezTo>
                  <a:cubicBezTo>
                    <a:pt x="799" y="983"/>
                    <a:pt x="800" y="984"/>
                    <a:pt x="802" y="985"/>
                  </a:cubicBezTo>
                  <a:cubicBezTo>
                    <a:pt x="802" y="985"/>
                    <a:pt x="802" y="985"/>
                    <a:pt x="802" y="985"/>
                  </a:cubicBezTo>
                  <a:cubicBezTo>
                    <a:pt x="801" y="985"/>
                    <a:pt x="801" y="985"/>
                    <a:pt x="801" y="985"/>
                  </a:cubicBezTo>
                  <a:cubicBezTo>
                    <a:pt x="801" y="985"/>
                    <a:pt x="800" y="985"/>
                    <a:pt x="800" y="985"/>
                  </a:cubicBezTo>
                  <a:cubicBezTo>
                    <a:pt x="800" y="986"/>
                    <a:pt x="799" y="986"/>
                    <a:pt x="799" y="986"/>
                  </a:cubicBezTo>
                  <a:cubicBezTo>
                    <a:pt x="798" y="986"/>
                    <a:pt x="798" y="986"/>
                    <a:pt x="797" y="987"/>
                  </a:cubicBezTo>
                  <a:cubicBezTo>
                    <a:pt x="797" y="987"/>
                    <a:pt x="796" y="987"/>
                    <a:pt x="796" y="987"/>
                  </a:cubicBezTo>
                  <a:cubicBezTo>
                    <a:pt x="796" y="987"/>
                    <a:pt x="796" y="987"/>
                    <a:pt x="795" y="987"/>
                  </a:cubicBezTo>
                  <a:cubicBezTo>
                    <a:pt x="795" y="988"/>
                    <a:pt x="794" y="988"/>
                    <a:pt x="794" y="988"/>
                  </a:cubicBezTo>
                  <a:cubicBezTo>
                    <a:pt x="792" y="989"/>
                    <a:pt x="791" y="989"/>
                    <a:pt x="790" y="990"/>
                  </a:cubicBezTo>
                  <a:cubicBezTo>
                    <a:pt x="789" y="991"/>
                    <a:pt x="788" y="992"/>
                    <a:pt x="787" y="993"/>
                  </a:cubicBezTo>
                  <a:cubicBezTo>
                    <a:pt x="786" y="993"/>
                    <a:pt x="785" y="994"/>
                    <a:pt x="784" y="995"/>
                  </a:cubicBezTo>
                  <a:cubicBezTo>
                    <a:pt x="783" y="996"/>
                    <a:pt x="783" y="996"/>
                    <a:pt x="782" y="997"/>
                  </a:cubicBezTo>
                  <a:cubicBezTo>
                    <a:pt x="781" y="995"/>
                    <a:pt x="781" y="995"/>
                    <a:pt x="781" y="995"/>
                  </a:cubicBezTo>
                  <a:cubicBezTo>
                    <a:pt x="781" y="996"/>
                    <a:pt x="782" y="996"/>
                    <a:pt x="782" y="997"/>
                  </a:cubicBezTo>
                  <a:cubicBezTo>
                    <a:pt x="782" y="997"/>
                    <a:pt x="782" y="997"/>
                    <a:pt x="782" y="997"/>
                  </a:cubicBezTo>
                  <a:cubicBezTo>
                    <a:pt x="765" y="991"/>
                    <a:pt x="766" y="1008"/>
                    <a:pt x="764" y="1019"/>
                  </a:cubicBezTo>
                  <a:cubicBezTo>
                    <a:pt x="751" y="1021"/>
                    <a:pt x="740" y="1022"/>
                    <a:pt x="722" y="1018"/>
                  </a:cubicBezTo>
                  <a:cubicBezTo>
                    <a:pt x="722" y="1014"/>
                    <a:pt x="720" y="1010"/>
                    <a:pt x="717" y="1007"/>
                  </a:cubicBezTo>
                  <a:cubicBezTo>
                    <a:pt x="717" y="1006"/>
                    <a:pt x="717" y="1005"/>
                    <a:pt x="717" y="1005"/>
                  </a:cubicBezTo>
                  <a:close/>
                  <a:moveTo>
                    <a:pt x="842" y="1122"/>
                  </a:moveTo>
                  <a:cubicBezTo>
                    <a:pt x="809" y="1121"/>
                    <a:pt x="794" y="1110"/>
                    <a:pt x="766" y="1097"/>
                  </a:cubicBezTo>
                  <a:cubicBezTo>
                    <a:pt x="769" y="1108"/>
                    <a:pt x="779" y="1116"/>
                    <a:pt x="788" y="1123"/>
                  </a:cubicBezTo>
                  <a:cubicBezTo>
                    <a:pt x="766" y="1141"/>
                    <a:pt x="728" y="1123"/>
                    <a:pt x="707" y="1114"/>
                  </a:cubicBezTo>
                  <a:cubicBezTo>
                    <a:pt x="702" y="1112"/>
                    <a:pt x="691" y="1114"/>
                    <a:pt x="686" y="1111"/>
                  </a:cubicBezTo>
                  <a:cubicBezTo>
                    <a:pt x="682" y="1108"/>
                    <a:pt x="681" y="1097"/>
                    <a:pt x="677" y="1096"/>
                  </a:cubicBezTo>
                  <a:cubicBezTo>
                    <a:pt x="669" y="1091"/>
                    <a:pt x="651" y="1090"/>
                    <a:pt x="646" y="1080"/>
                  </a:cubicBezTo>
                  <a:cubicBezTo>
                    <a:pt x="657" y="1075"/>
                    <a:pt x="674" y="1056"/>
                    <a:pt x="684" y="1052"/>
                  </a:cubicBezTo>
                  <a:cubicBezTo>
                    <a:pt x="705" y="1045"/>
                    <a:pt x="712" y="1055"/>
                    <a:pt x="723" y="1056"/>
                  </a:cubicBezTo>
                  <a:cubicBezTo>
                    <a:pt x="752" y="1057"/>
                    <a:pt x="777" y="1054"/>
                    <a:pt x="810" y="1049"/>
                  </a:cubicBezTo>
                  <a:cubicBezTo>
                    <a:pt x="847" y="1045"/>
                    <a:pt x="875" y="1042"/>
                    <a:pt x="899" y="1049"/>
                  </a:cubicBezTo>
                  <a:cubicBezTo>
                    <a:pt x="911" y="1053"/>
                    <a:pt x="903" y="1095"/>
                    <a:pt x="923" y="1120"/>
                  </a:cubicBezTo>
                  <a:cubicBezTo>
                    <a:pt x="898" y="1124"/>
                    <a:pt x="867" y="1123"/>
                    <a:pt x="842" y="1122"/>
                  </a:cubicBezTo>
                  <a:close/>
                  <a:moveTo>
                    <a:pt x="1032" y="1170"/>
                  </a:moveTo>
                  <a:cubicBezTo>
                    <a:pt x="1021" y="1163"/>
                    <a:pt x="1003" y="1154"/>
                    <a:pt x="993" y="1146"/>
                  </a:cubicBezTo>
                  <a:cubicBezTo>
                    <a:pt x="985" y="1139"/>
                    <a:pt x="978" y="1132"/>
                    <a:pt x="972" y="1123"/>
                  </a:cubicBezTo>
                  <a:cubicBezTo>
                    <a:pt x="972" y="1123"/>
                    <a:pt x="972" y="1123"/>
                    <a:pt x="972" y="1123"/>
                  </a:cubicBezTo>
                  <a:cubicBezTo>
                    <a:pt x="973" y="1123"/>
                    <a:pt x="974" y="1123"/>
                    <a:pt x="975" y="1123"/>
                  </a:cubicBezTo>
                  <a:cubicBezTo>
                    <a:pt x="975" y="1122"/>
                    <a:pt x="976" y="1122"/>
                    <a:pt x="977" y="1122"/>
                  </a:cubicBezTo>
                  <a:cubicBezTo>
                    <a:pt x="978" y="1122"/>
                    <a:pt x="979" y="1122"/>
                    <a:pt x="980" y="1122"/>
                  </a:cubicBezTo>
                  <a:cubicBezTo>
                    <a:pt x="980" y="1122"/>
                    <a:pt x="981" y="1122"/>
                    <a:pt x="982" y="1122"/>
                  </a:cubicBezTo>
                  <a:cubicBezTo>
                    <a:pt x="983" y="1122"/>
                    <a:pt x="983" y="1122"/>
                    <a:pt x="984" y="1122"/>
                  </a:cubicBezTo>
                  <a:cubicBezTo>
                    <a:pt x="984" y="1122"/>
                    <a:pt x="984" y="1122"/>
                    <a:pt x="984" y="1122"/>
                  </a:cubicBezTo>
                  <a:cubicBezTo>
                    <a:pt x="984" y="1122"/>
                    <a:pt x="984" y="1122"/>
                    <a:pt x="984" y="1122"/>
                  </a:cubicBezTo>
                  <a:cubicBezTo>
                    <a:pt x="985" y="1123"/>
                    <a:pt x="986" y="1123"/>
                    <a:pt x="986" y="1124"/>
                  </a:cubicBezTo>
                  <a:cubicBezTo>
                    <a:pt x="987" y="1125"/>
                    <a:pt x="989" y="1126"/>
                    <a:pt x="990" y="1126"/>
                  </a:cubicBezTo>
                  <a:cubicBezTo>
                    <a:pt x="993" y="1128"/>
                    <a:pt x="996" y="1130"/>
                    <a:pt x="999" y="1131"/>
                  </a:cubicBezTo>
                  <a:cubicBezTo>
                    <a:pt x="999" y="1131"/>
                    <a:pt x="1000" y="1132"/>
                    <a:pt x="1001" y="1132"/>
                  </a:cubicBezTo>
                  <a:cubicBezTo>
                    <a:pt x="1002" y="1132"/>
                    <a:pt x="1003" y="1132"/>
                    <a:pt x="1003" y="1133"/>
                  </a:cubicBezTo>
                  <a:cubicBezTo>
                    <a:pt x="1004" y="1133"/>
                    <a:pt x="1005" y="1133"/>
                    <a:pt x="1006" y="1133"/>
                  </a:cubicBezTo>
                  <a:cubicBezTo>
                    <a:pt x="1007" y="1134"/>
                    <a:pt x="1007" y="1134"/>
                    <a:pt x="1007" y="1134"/>
                  </a:cubicBezTo>
                  <a:cubicBezTo>
                    <a:pt x="1007" y="1134"/>
                    <a:pt x="1008" y="1134"/>
                    <a:pt x="1008" y="1134"/>
                  </a:cubicBezTo>
                  <a:cubicBezTo>
                    <a:pt x="1011" y="1135"/>
                    <a:pt x="1014" y="1135"/>
                    <a:pt x="1017" y="1135"/>
                  </a:cubicBezTo>
                  <a:cubicBezTo>
                    <a:pt x="1018" y="1135"/>
                    <a:pt x="1019" y="1135"/>
                    <a:pt x="1020" y="1135"/>
                  </a:cubicBezTo>
                  <a:cubicBezTo>
                    <a:pt x="1020" y="1135"/>
                    <a:pt x="1021" y="1135"/>
                    <a:pt x="1022" y="1135"/>
                  </a:cubicBezTo>
                  <a:cubicBezTo>
                    <a:pt x="1023" y="1135"/>
                    <a:pt x="1023" y="1135"/>
                    <a:pt x="1024" y="1135"/>
                  </a:cubicBezTo>
                  <a:cubicBezTo>
                    <a:pt x="1025" y="1135"/>
                    <a:pt x="1026" y="1135"/>
                    <a:pt x="1026" y="1135"/>
                  </a:cubicBezTo>
                  <a:cubicBezTo>
                    <a:pt x="1028" y="1135"/>
                    <a:pt x="1029" y="1134"/>
                    <a:pt x="1030" y="1135"/>
                  </a:cubicBezTo>
                  <a:cubicBezTo>
                    <a:pt x="1030" y="1135"/>
                    <a:pt x="1031" y="1135"/>
                    <a:pt x="1031" y="1135"/>
                  </a:cubicBezTo>
                  <a:cubicBezTo>
                    <a:pt x="1032" y="1135"/>
                    <a:pt x="1032" y="1135"/>
                    <a:pt x="1032" y="1135"/>
                  </a:cubicBezTo>
                  <a:cubicBezTo>
                    <a:pt x="1032" y="1135"/>
                    <a:pt x="1032" y="1135"/>
                    <a:pt x="1032" y="1135"/>
                  </a:cubicBezTo>
                  <a:cubicBezTo>
                    <a:pt x="1032" y="1135"/>
                    <a:pt x="1033" y="1135"/>
                    <a:pt x="1033" y="1135"/>
                  </a:cubicBezTo>
                  <a:cubicBezTo>
                    <a:pt x="1033" y="1135"/>
                    <a:pt x="1034" y="1135"/>
                    <a:pt x="1034" y="1135"/>
                  </a:cubicBezTo>
                  <a:cubicBezTo>
                    <a:pt x="1036" y="1136"/>
                    <a:pt x="1038" y="1138"/>
                    <a:pt x="1040" y="1139"/>
                  </a:cubicBezTo>
                  <a:cubicBezTo>
                    <a:pt x="1041" y="1140"/>
                    <a:pt x="1042" y="1141"/>
                    <a:pt x="1042" y="1142"/>
                  </a:cubicBezTo>
                  <a:cubicBezTo>
                    <a:pt x="1043" y="1142"/>
                    <a:pt x="1043" y="1143"/>
                    <a:pt x="1043" y="1143"/>
                  </a:cubicBezTo>
                  <a:cubicBezTo>
                    <a:pt x="1044" y="1144"/>
                    <a:pt x="1044" y="1144"/>
                    <a:pt x="1045" y="1144"/>
                  </a:cubicBezTo>
                  <a:cubicBezTo>
                    <a:pt x="1046" y="1146"/>
                    <a:pt x="1047" y="1147"/>
                    <a:pt x="1048" y="1149"/>
                  </a:cubicBezTo>
                  <a:cubicBezTo>
                    <a:pt x="1049" y="1149"/>
                    <a:pt x="1049" y="1150"/>
                    <a:pt x="1050" y="1151"/>
                  </a:cubicBezTo>
                  <a:cubicBezTo>
                    <a:pt x="1052" y="1158"/>
                    <a:pt x="1055" y="1165"/>
                    <a:pt x="1057" y="1172"/>
                  </a:cubicBezTo>
                  <a:cubicBezTo>
                    <a:pt x="1059" y="1179"/>
                    <a:pt x="1062" y="1186"/>
                    <a:pt x="1064" y="1192"/>
                  </a:cubicBezTo>
                  <a:cubicBezTo>
                    <a:pt x="1055" y="1183"/>
                    <a:pt x="1045" y="1177"/>
                    <a:pt x="1032" y="1170"/>
                  </a:cubicBezTo>
                  <a:close/>
                  <a:moveTo>
                    <a:pt x="1865" y="2007"/>
                  </a:moveTo>
                  <a:cubicBezTo>
                    <a:pt x="1865" y="2007"/>
                    <a:pt x="1865" y="2008"/>
                    <a:pt x="1865" y="2008"/>
                  </a:cubicBezTo>
                  <a:cubicBezTo>
                    <a:pt x="1866" y="2009"/>
                    <a:pt x="1868" y="2010"/>
                    <a:pt x="1869" y="2012"/>
                  </a:cubicBezTo>
                  <a:cubicBezTo>
                    <a:pt x="1869" y="2012"/>
                    <a:pt x="1870" y="2012"/>
                    <a:pt x="1870" y="2012"/>
                  </a:cubicBezTo>
                  <a:cubicBezTo>
                    <a:pt x="1869" y="2012"/>
                    <a:pt x="1869" y="2012"/>
                    <a:pt x="1868" y="2012"/>
                  </a:cubicBezTo>
                  <a:cubicBezTo>
                    <a:pt x="1867" y="2011"/>
                    <a:pt x="1865" y="2010"/>
                    <a:pt x="1864" y="2010"/>
                  </a:cubicBezTo>
                  <a:cubicBezTo>
                    <a:pt x="1862" y="2009"/>
                    <a:pt x="1861" y="2009"/>
                    <a:pt x="1860" y="2008"/>
                  </a:cubicBezTo>
                  <a:cubicBezTo>
                    <a:pt x="1858" y="2007"/>
                    <a:pt x="1856" y="2007"/>
                    <a:pt x="1855" y="2006"/>
                  </a:cubicBezTo>
                  <a:cubicBezTo>
                    <a:pt x="1858" y="2006"/>
                    <a:pt x="1861" y="2007"/>
                    <a:pt x="1865" y="2007"/>
                  </a:cubicBezTo>
                  <a:close/>
                  <a:moveTo>
                    <a:pt x="1672" y="846"/>
                  </a:moveTo>
                  <a:cubicBezTo>
                    <a:pt x="1673" y="846"/>
                    <a:pt x="1673" y="846"/>
                    <a:pt x="1673" y="846"/>
                  </a:cubicBezTo>
                  <a:cubicBezTo>
                    <a:pt x="1674" y="847"/>
                    <a:pt x="1674" y="847"/>
                    <a:pt x="1674" y="847"/>
                  </a:cubicBezTo>
                  <a:cubicBezTo>
                    <a:pt x="1675" y="847"/>
                    <a:pt x="1675" y="847"/>
                    <a:pt x="1675" y="847"/>
                  </a:cubicBezTo>
                  <a:cubicBezTo>
                    <a:pt x="1675" y="848"/>
                    <a:pt x="1675" y="848"/>
                    <a:pt x="1675" y="848"/>
                  </a:cubicBezTo>
                  <a:cubicBezTo>
                    <a:pt x="1676" y="848"/>
                    <a:pt x="1676" y="848"/>
                    <a:pt x="1676" y="849"/>
                  </a:cubicBezTo>
                  <a:cubicBezTo>
                    <a:pt x="1677" y="850"/>
                    <a:pt x="1678" y="851"/>
                    <a:pt x="1680" y="853"/>
                  </a:cubicBezTo>
                  <a:cubicBezTo>
                    <a:pt x="1680" y="854"/>
                    <a:pt x="1681" y="854"/>
                    <a:pt x="1681" y="855"/>
                  </a:cubicBezTo>
                  <a:cubicBezTo>
                    <a:pt x="1682" y="856"/>
                    <a:pt x="1683" y="857"/>
                    <a:pt x="1683" y="857"/>
                  </a:cubicBezTo>
                  <a:cubicBezTo>
                    <a:pt x="1684" y="858"/>
                    <a:pt x="1684" y="859"/>
                    <a:pt x="1685" y="860"/>
                  </a:cubicBezTo>
                  <a:cubicBezTo>
                    <a:pt x="1685" y="860"/>
                    <a:pt x="1685" y="860"/>
                    <a:pt x="1685" y="860"/>
                  </a:cubicBezTo>
                  <a:cubicBezTo>
                    <a:pt x="1673" y="857"/>
                    <a:pt x="1666" y="857"/>
                    <a:pt x="1650" y="859"/>
                  </a:cubicBezTo>
                  <a:cubicBezTo>
                    <a:pt x="1655" y="854"/>
                    <a:pt x="1660" y="849"/>
                    <a:pt x="1666" y="844"/>
                  </a:cubicBezTo>
                  <a:cubicBezTo>
                    <a:pt x="1668" y="844"/>
                    <a:pt x="1670" y="845"/>
                    <a:pt x="1672" y="846"/>
                  </a:cubicBezTo>
                  <a:close/>
                  <a:moveTo>
                    <a:pt x="1657" y="839"/>
                  </a:moveTo>
                  <a:cubicBezTo>
                    <a:pt x="1656" y="840"/>
                    <a:pt x="1655" y="840"/>
                    <a:pt x="1654" y="841"/>
                  </a:cubicBezTo>
                  <a:cubicBezTo>
                    <a:pt x="1654" y="841"/>
                    <a:pt x="1654" y="841"/>
                    <a:pt x="1654" y="841"/>
                  </a:cubicBezTo>
                  <a:cubicBezTo>
                    <a:pt x="1653" y="842"/>
                    <a:pt x="1651" y="842"/>
                    <a:pt x="1650" y="842"/>
                  </a:cubicBezTo>
                  <a:cubicBezTo>
                    <a:pt x="1652" y="841"/>
                    <a:pt x="1655" y="840"/>
                    <a:pt x="1657" y="839"/>
                  </a:cubicBezTo>
                  <a:close/>
                  <a:moveTo>
                    <a:pt x="1620" y="858"/>
                  </a:moveTo>
                  <a:cubicBezTo>
                    <a:pt x="1628" y="854"/>
                    <a:pt x="1636" y="850"/>
                    <a:pt x="1645" y="845"/>
                  </a:cubicBezTo>
                  <a:cubicBezTo>
                    <a:pt x="1646" y="845"/>
                    <a:pt x="1647" y="845"/>
                    <a:pt x="1648" y="845"/>
                  </a:cubicBezTo>
                  <a:cubicBezTo>
                    <a:pt x="1649" y="845"/>
                    <a:pt x="1650" y="844"/>
                    <a:pt x="1651" y="844"/>
                  </a:cubicBezTo>
                  <a:cubicBezTo>
                    <a:pt x="1645" y="850"/>
                    <a:pt x="1637" y="855"/>
                    <a:pt x="1626" y="859"/>
                  </a:cubicBezTo>
                  <a:cubicBezTo>
                    <a:pt x="1620" y="862"/>
                    <a:pt x="1612" y="864"/>
                    <a:pt x="1604" y="866"/>
                  </a:cubicBezTo>
                  <a:cubicBezTo>
                    <a:pt x="1609" y="864"/>
                    <a:pt x="1615" y="861"/>
                    <a:pt x="1620" y="858"/>
                  </a:cubicBezTo>
                  <a:close/>
                  <a:moveTo>
                    <a:pt x="1564" y="914"/>
                  </a:moveTo>
                  <a:cubicBezTo>
                    <a:pt x="1568" y="914"/>
                    <a:pt x="1572" y="913"/>
                    <a:pt x="1576" y="912"/>
                  </a:cubicBezTo>
                  <a:cubicBezTo>
                    <a:pt x="1565" y="922"/>
                    <a:pt x="1558" y="940"/>
                    <a:pt x="1570" y="951"/>
                  </a:cubicBezTo>
                  <a:cubicBezTo>
                    <a:pt x="1572" y="952"/>
                    <a:pt x="1572" y="952"/>
                    <a:pt x="1572" y="952"/>
                  </a:cubicBezTo>
                  <a:cubicBezTo>
                    <a:pt x="1572" y="952"/>
                    <a:pt x="1572" y="952"/>
                    <a:pt x="1572" y="953"/>
                  </a:cubicBezTo>
                  <a:cubicBezTo>
                    <a:pt x="1572" y="955"/>
                    <a:pt x="1573" y="956"/>
                    <a:pt x="1573" y="958"/>
                  </a:cubicBezTo>
                  <a:cubicBezTo>
                    <a:pt x="1573" y="959"/>
                    <a:pt x="1574" y="960"/>
                    <a:pt x="1574" y="961"/>
                  </a:cubicBezTo>
                  <a:cubicBezTo>
                    <a:pt x="1574" y="961"/>
                    <a:pt x="1574" y="961"/>
                    <a:pt x="1574" y="962"/>
                  </a:cubicBezTo>
                  <a:cubicBezTo>
                    <a:pt x="1575" y="962"/>
                    <a:pt x="1575" y="963"/>
                    <a:pt x="1575" y="963"/>
                  </a:cubicBezTo>
                  <a:cubicBezTo>
                    <a:pt x="1575" y="964"/>
                    <a:pt x="1576" y="964"/>
                    <a:pt x="1576" y="965"/>
                  </a:cubicBezTo>
                  <a:cubicBezTo>
                    <a:pt x="1576" y="966"/>
                    <a:pt x="1577" y="966"/>
                    <a:pt x="1577" y="967"/>
                  </a:cubicBezTo>
                  <a:cubicBezTo>
                    <a:pt x="1577" y="967"/>
                    <a:pt x="1577" y="968"/>
                    <a:pt x="1577" y="968"/>
                  </a:cubicBezTo>
                  <a:cubicBezTo>
                    <a:pt x="1578" y="968"/>
                    <a:pt x="1578" y="969"/>
                    <a:pt x="1578" y="969"/>
                  </a:cubicBezTo>
                  <a:cubicBezTo>
                    <a:pt x="1578" y="969"/>
                    <a:pt x="1579" y="970"/>
                    <a:pt x="1579" y="970"/>
                  </a:cubicBezTo>
                  <a:cubicBezTo>
                    <a:pt x="1579" y="971"/>
                    <a:pt x="1580" y="971"/>
                    <a:pt x="1580" y="971"/>
                  </a:cubicBezTo>
                  <a:cubicBezTo>
                    <a:pt x="1581" y="972"/>
                    <a:pt x="1581" y="972"/>
                    <a:pt x="1581" y="972"/>
                  </a:cubicBezTo>
                  <a:cubicBezTo>
                    <a:pt x="1582" y="973"/>
                    <a:pt x="1582" y="973"/>
                    <a:pt x="1582" y="973"/>
                  </a:cubicBezTo>
                  <a:cubicBezTo>
                    <a:pt x="1582" y="973"/>
                    <a:pt x="1582" y="973"/>
                    <a:pt x="1582" y="973"/>
                  </a:cubicBezTo>
                  <a:cubicBezTo>
                    <a:pt x="1581" y="974"/>
                    <a:pt x="1581" y="974"/>
                    <a:pt x="1580" y="974"/>
                  </a:cubicBezTo>
                  <a:cubicBezTo>
                    <a:pt x="1580" y="974"/>
                    <a:pt x="1580" y="975"/>
                    <a:pt x="1580" y="975"/>
                  </a:cubicBezTo>
                  <a:cubicBezTo>
                    <a:pt x="1579" y="975"/>
                    <a:pt x="1579" y="975"/>
                    <a:pt x="1579" y="976"/>
                  </a:cubicBezTo>
                  <a:cubicBezTo>
                    <a:pt x="1577" y="977"/>
                    <a:pt x="1576" y="980"/>
                    <a:pt x="1574" y="982"/>
                  </a:cubicBezTo>
                  <a:cubicBezTo>
                    <a:pt x="1573" y="985"/>
                    <a:pt x="1572" y="987"/>
                    <a:pt x="1571" y="990"/>
                  </a:cubicBezTo>
                  <a:cubicBezTo>
                    <a:pt x="1570" y="993"/>
                    <a:pt x="1569" y="995"/>
                    <a:pt x="1567" y="998"/>
                  </a:cubicBezTo>
                  <a:cubicBezTo>
                    <a:pt x="1565" y="1003"/>
                    <a:pt x="1563" y="1008"/>
                    <a:pt x="1560" y="1013"/>
                  </a:cubicBezTo>
                  <a:cubicBezTo>
                    <a:pt x="1559" y="1016"/>
                    <a:pt x="1558" y="1018"/>
                    <a:pt x="1557" y="1020"/>
                  </a:cubicBezTo>
                  <a:cubicBezTo>
                    <a:pt x="1556" y="1022"/>
                    <a:pt x="1555" y="1025"/>
                    <a:pt x="1554" y="1026"/>
                  </a:cubicBezTo>
                  <a:cubicBezTo>
                    <a:pt x="1553" y="1027"/>
                    <a:pt x="1552" y="1028"/>
                    <a:pt x="1552" y="1029"/>
                  </a:cubicBezTo>
                  <a:cubicBezTo>
                    <a:pt x="1551" y="1030"/>
                    <a:pt x="1551" y="1030"/>
                    <a:pt x="1550" y="1031"/>
                  </a:cubicBezTo>
                  <a:cubicBezTo>
                    <a:pt x="1550" y="1032"/>
                    <a:pt x="1549" y="1032"/>
                    <a:pt x="1549" y="1033"/>
                  </a:cubicBezTo>
                  <a:cubicBezTo>
                    <a:pt x="1548" y="1033"/>
                    <a:pt x="1548" y="1033"/>
                    <a:pt x="1548" y="1034"/>
                  </a:cubicBezTo>
                  <a:cubicBezTo>
                    <a:pt x="1548" y="1034"/>
                    <a:pt x="1548" y="1034"/>
                    <a:pt x="1547" y="1034"/>
                  </a:cubicBezTo>
                  <a:cubicBezTo>
                    <a:pt x="1547" y="1035"/>
                    <a:pt x="1546" y="1035"/>
                    <a:pt x="1546" y="1035"/>
                  </a:cubicBezTo>
                  <a:cubicBezTo>
                    <a:pt x="1546" y="1036"/>
                    <a:pt x="1546" y="1036"/>
                    <a:pt x="1546" y="1036"/>
                  </a:cubicBezTo>
                  <a:cubicBezTo>
                    <a:pt x="1542" y="1036"/>
                    <a:pt x="1538" y="1037"/>
                    <a:pt x="1534" y="1037"/>
                  </a:cubicBezTo>
                  <a:cubicBezTo>
                    <a:pt x="1530" y="1038"/>
                    <a:pt x="1526" y="1039"/>
                    <a:pt x="1522" y="1040"/>
                  </a:cubicBezTo>
                  <a:cubicBezTo>
                    <a:pt x="1521" y="1041"/>
                    <a:pt x="1520" y="1041"/>
                    <a:pt x="1519" y="1042"/>
                  </a:cubicBezTo>
                  <a:cubicBezTo>
                    <a:pt x="1519" y="1042"/>
                    <a:pt x="1519" y="1042"/>
                    <a:pt x="1518" y="1042"/>
                  </a:cubicBezTo>
                  <a:cubicBezTo>
                    <a:pt x="1517" y="1043"/>
                    <a:pt x="1517" y="1043"/>
                    <a:pt x="1517" y="1043"/>
                  </a:cubicBezTo>
                  <a:cubicBezTo>
                    <a:pt x="1517" y="1043"/>
                    <a:pt x="1517" y="1043"/>
                    <a:pt x="1517" y="1043"/>
                  </a:cubicBezTo>
                  <a:cubicBezTo>
                    <a:pt x="1517" y="1042"/>
                    <a:pt x="1518" y="1042"/>
                    <a:pt x="1518" y="1041"/>
                  </a:cubicBezTo>
                  <a:cubicBezTo>
                    <a:pt x="1518" y="1041"/>
                    <a:pt x="1518" y="1041"/>
                    <a:pt x="1518" y="1041"/>
                  </a:cubicBezTo>
                  <a:cubicBezTo>
                    <a:pt x="1518" y="1040"/>
                    <a:pt x="1518" y="1040"/>
                    <a:pt x="1518" y="1040"/>
                  </a:cubicBezTo>
                  <a:cubicBezTo>
                    <a:pt x="1518" y="1039"/>
                    <a:pt x="1518" y="1039"/>
                    <a:pt x="1518" y="1038"/>
                  </a:cubicBezTo>
                  <a:cubicBezTo>
                    <a:pt x="1519" y="1038"/>
                    <a:pt x="1519" y="1037"/>
                    <a:pt x="1519" y="1036"/>
                  </a:cubicBezTo>
                  <a:cubicBezTo>
                    <a:pt x="1519" y="1036"/>
                    <a:pt x="1519" y="1035"/>
                    <a:pt x="1519" y="1035"/>
                  </a:cubicBezTo>
                  <a:cubicBezTo>
                    <a:pt x="1520" y="1034"/>
                    <a:pt x="1520" y="1033"/>
                    <a:pt x="1520" y="1033"/>
                  </a:cubicBezTo>
                  <a:cubicBezTo>
                    <a:pt x="1520" y="1031"/>
                    <a:pt x="1521" y="1030"/>
                    <a:pt x="1521" y="1029"/>
                  </a:cubicBezTo>
                  <a:cubicBezTo>
                    <a:pt x="1522" y="1027"/>
                    <a:pt x="1523" y="1026"/>
                    <a:pt x="1523" y="1025"/>
                  </a:cubicBezTo>
                  <a:cubicBezTo>
                    <a:pt x="1524" y="1023"/>
                    <a:pt x="1524" y="1022"/>
                    <a:pt x="1525" y="1021"/>
                  </a:cubicBezTo>
                  <a:cubicBezTo>
                    <a:pt x="1526" y="1021"/>
                    <a:pt x="1526" y="1021"/>
                    <a:pt x="1526" y="1021"/>
                  </a:cubicBezTo>
                  <a:cubicBezTo>
                    <a:pt x="1525" y="1022"/>
                    <a:pt x="1525" y="1023"/>
                    <a:pt x="1524" y="1024"/>
                  </a:cubicBezTo>
                  <a:cubicBezTo>
                    <a:pt x="1546" y="1031"/>
                    <a:pt x="1551" y="1001"/>
                    <a:pt x="1549" y="985"/>
                  </a:cubicBezTo>
                  <a:cubicBezTo>
                    <a:pt x="1543" y="993"/>
                    <a:pt x="1507" y="1008"/>
                    <a:pt x="1522" y="1022"/>
                  </a:cubicBezTo>
                  <a:cubicBezTo>
                    <a:pt x="1521" y="1023"/>
                    <a:pt x="1521" y="1023"/>
                    <a:pt x="1521" y="1024"/>
                  </a:cubicBezTo>
                  <a:cubicBezTo>
                    <a:pt x="1520" y="1025"/>
                    <a:pt x="1520" y="1026"/>
                    <a:pt x="1519" y="1028"/>
                  </a:cubicBezTo>
                  <a:cubicBezTo>
                    <a:pt x="1518" y="1029"/>
                    <a:pt x="1518" y="1030"/>
                    <a:pt x="1517" y="1032"/>
                  </a:cubicBezTo>
                  <a:cubicBezTo>
                    <a:pt x="1517" y="1032"/>
                    <a:pt x="1517" y="1033"/>
                    <a:pt x="1517" y="1034"/>
                  </a:cubicBezTo>
                  <a:cubicBezTo>
                    <a:pt x="1517" y="1034"/>
                    <a:pt x="1517" y="1035"/>
                    <a:pt x="1516" y="1036"/>
                  </a:cubicBezTo>
                  <a:cubicBezTo>
                    <a:pt x="1516" y="1036"/>
                    <a:pt x="1516" y="1037"/>
                    <a:pt x="1516" y="1038"/>
                  </a:cubicBezTo>
                  <a:cubicBezTo>
                    <a:pt x="1516" y="1038"/>
                    <a:pt x="1516" y="1039"/>
                    <a:pt x="1516" y="1039"/>
                  </a:cubicBezTo>
                  <a:cubicBezTo>
                    <a:pt x="1516" y="1040"/>
                    <a:pt x="1515" y="1040"/>
                    <a:pt x="1515" y="1040"/>
                  </a:cubicBezTo>
                  <a:cubicBezTo>
                    <a:pt x="1515" y="1040"/>
                    <a:pt x="1515" y="1041"/>
                    <a:pt x="1515" y="1041"/>
                  </a:cubicBezTo>
                  <a:cubicBezTo>
                    <a:pt x="1515" y="1041"/>
                    <a:pt x="1515" y="1042"/>
                    <a:pt x="1515" y="1042"/>
                  </a:cubicBezTo>
                  <a:cubicBezTo>
                    <a:pt x="1515" y="1043"/>
                    <a:pt x="1515" y="1043"/>
                    <a:pt x="1515" y="1044"/>
                  </a:cubicBezTo>
                  <a:cubicBezTo>
                    <a:pt x="1514" y="1044"/>
                    <a:pt x="1513" y="1045"/>
                    <a:pt x="1511" y="1046"/>
                  </a:cubicBezTo>
                  <a:cubicBezTo>
                    <a:pt x="1508" y="1049"/>
                    <a:pt x="1505" y="1053"/>
                    <a:pt x="1502" y="1056"/>
                  </a:cubicBezTo>
                  <a:cubicBezTo>
                    <a:pt x="1500" y="1060"/>
                    <a:pt x="1498" y="1064"/>
                    <a:pt x="1496" y="1068"/>
                  </a:cubicBezTo>
                  <a:cubicBezTo>
                    <a:pt x="1494" y="1068"/>
                    <a:pt x="1492" y="1069"/>
                    <a:pt x="1490" y="1069"/>
                  </a:cubicBezTo>
                  <a:cubicBezTo>
                    <a:pt x="1483" y="1062"/>
                    <a:pt x="1476" y="1062"/>
                    <a:pt x="1471" y="1074"/>
                  </a:cubicBezTo>
                  <a:cubicBezTo>
                    <a:pt x="1471" y="1074"/>
                    <a:pt x="1471" y="1074"/>
                    <a:pt x="1471" y="1074"/>
                  </a:cubicBezTo>
                  <a:cubicBezTo>
                    <a:pt x="1471" y="1074"/>
                    <a:pt x="1471" y="1074"/>
                    <a:pt x="1471" y="1074"/>
                  </a:cubicBezTo>
                  <a:cubicBezTo>
                    <a:pt x="1470" y="1074"/>
                    <a:pt x="1469" y="1074"/>
                    <a:pt x="1468" y="1074"/>
                  </a:cubicBezTo>
                  <a:cubicBezTo>
                    <a:pt x="1468" y="1074"/>
                    <a:pt x="1467" y="1074"/>
                    <a:pt x="1466" y="1074"/>
                  </a:cubicBezTo>
                  <a:cubicBezTo>
                    <a:pt x="1465" y="1074"/>
                    <a:pt x="1465" y="1074"/>
                    <a:pt x="1464" y="1074"/>
                  </a:cubicBezTo>
                  <a:cubicBezTo>
                    <a:pt x="1463" y="1074"/>
                    <a:pt x="1463" y="1074"/>
                    <a:pt x="1462" y="1074"/>
                  </a:cubicBezTo>
                  <a:cubicBezTo>
                    <a:pt x="1461" y="1074"/>
                    <a:pt x="1461" y="1074"/>
                    <a:pt x="1460" y="1074"/>
                  </a:cubicBezTo>
                  <a:cubicBezTo>
                    <a:pt x="1460" y="1074"/>
                    <a:pt x="1460" y="1074"/>
                    <a:pt x="1460" y="1074"/>
                  </a:cubicBezTo>
                  <a:cubicBezTo>
                    <a:pt x="1460" y="1074"/>
                    <a:pt x="1459" y="1074"/>
                    <a:pt x="1459" y="1074"/>
                  </a:cubicBezTo>
                  <a:cubicBezTo>
                    <a:pt x="1459" y="1074"/>
                    <a:pt x="1459" y="1074"/>
                    <a:pt x="1459" y="1074"/>
                  </a:cubicBezTo>
                  <a:cubicBezTo>
                    <a:pt x="1458" y="1074"/>
                    <a:pt x="1458" y="1073"/>
                    <a:pt x="1457" y="1073"/>
                  </a:cubicBezTo>
                  <a:cubicBezTo>
                    <a:pt x="1456" y="1073"/>
                    <a:pt x="1456" y="1073"/>
                    <a:pt x="1455" y="1073"/>
                  </a:cubicBezTo>
                  <a:cubicBezTo>
                    <a:pt x="1455" y="1073"/>
                    <a:pt x="1454" y="1072"/>
                    <a:pt x="1454" y="1072"/>
                  </a:cubicBezTo>
                  <a:cubicBezTo>
                    <a:pt x="1453" y="1072"/>
                    <a:pt x="1452" y="1072"/>
                    <a:pt x="1452" y="1072"/>
                  </a:cubicBezTo>
                  <a:cubicBezTo>
                    <a:pt x="1452" y="1072"/>
                    <a:pt x="1452" y="1071"/>
                    <a:pt x="1452" y="1070"/>
                  </a:cubicBezTo>
                  <a:cubicBezTo>
                    <a:pt x="1452" y="1068"/>
                    <a:pt x="1451" y="1065"/>
                    <a:pt x="1452" y="1063"/>
                  </a:cubicBezTo>
                  <a:cubicBezTo>
                    <a:pt x="1452" y="1062"/>
                    <a:pt x="1452" y="1061"/>
                    <a:pt x="1452" y="1060"/>
                  </a:cubicBezTo>
                  <a:cubicBezTo>
                    <a:pt x="1452" y="1060"/>
                    <a:pt x="1452" y="1060"/>
                    <a:pt x="1452" y="1060"/>
                  </a:cubicBezTo>
                  <a:cubicBezTo>
                    <a:pt x="1452" y="1060"/>
                    <a:pt x="1452" y="1060"/>
                    <a:pt x="1452" y="1060"/>
                  </a:cubicBezTo>
                  <a:cubicBezTo>
                    <a:pt x="1452" y="1058"/>
                    <a:pt x="1452" y="1057"/>
                    <a:pt x="1452" y="1056"/>
                  </a:cubicBezTo>
                  <a:cubicBezTo>
                    <a:pt x="1453" y="1054"/>
                    <a:pt x="1453" y="1053"/>
                    <a:pt x="1453" y="1052"/>
                  </a:cubicBezTo>
                  <a:cubicBezTo>
                    <a:pt x="1453" y="1052"/>
                    <a:pt x="1454" y="1053"/>
                    <a:pt x="1455" y="1053"/>
                  </a:cubicBezTo>
                  <a:cubicBezTo>
                    <a:pt x="1453" y="1052"/>
                    <a:pt x="1453" y="1052"/>
                    <a:pt x="1453" y="1052"/>
                  </a:cubicBezTo>
                  <a:cubicBezTo>
                    <a:pt x="1453" y="1051"/>
                    <a:pt x="1453" y="1051"/>
                    <a:pt x="1454" y="1050"/>
                  </a:cubicBezTo>
                  <a:cubicBezTo>
                    <a:pt x="1459" y="1048"/>
                    <a:pt x="1466" y="1046"/>
                    <a:pt x="1470" y="1042"/>
                  </a:cubicBezTo>
                  <a:cubicBezTo>
                    <a:pt x="1477" y="1036"/>
                    <a:pt x="1478" y="1025"/>
                    <a:pt x="1485" y="1020"/>
                  </a:cubicBezTo>
                  <a:cubicBezTo>
                    <a:pt x="1479" y="1018"/>
                    <a:pt x="1470" y="1019"/>
                    <a:pt x="1463" y="1023"/>
                  </a:cubicBezTo>
                  <a:cubicBezTo>
                    <a:pt x="1463" y="1023"/>
                    <a:pt x="1463" y="1022"/>
                    <a:pt x="1463" y="1022"/>
                  </a:cubicBezTo>
                  <a:cubicBezTo>
                    <a:pt x="1463" y="1021"/>
                    <a:pt x="1463" y="1019"/>
                    <a:pt x="1463" y="1018"/>
                  </a:cubicBezTo>
                  <a:cubicBezTo>
                    <a:pt x="1463" y="1017"/>
                    <a:pt x="1463" y="1016"/>
                    <a:pt x="1463" y="1016"/>
                  </a:cubicBezTo>
                  <a:cubicBezTo>
                    <a:pt x="1480" y="1003"/>
                    <a:pt x="1459" y="980"/>
                    <a:pt x="1446" y="974"/>
                  </a:cubicBezTo>
                  <a:cubicBezTo>
                    <a:pt x="1450" y="982"/>
                    <a:pt x="1452" y="985"/>
                    <a:pt x="1452" y="994"/>
                  </a:cubicBezTo>
                  <a:cubicBezTo>
                    <a:pt x="1452" y="1000"/>
                    <a:pt x="1449" y="1012"/>
                    <a:pt x="1459" y="1011"/>
                  </a:cubicBezTo>
                  <a:cubicBezTo>
                    <a:pt x="1459" y="1012"/>
                    <a:pt x="1459" y="1012"/>
                    <a:pt x="1459" y="1012"/>
                  </a:cubicBezTo>
                  <a:cubicBezTo>
                    <a:pt x="1459" y="1014"/>
                    <a:pt x="1461" y="1015"/>
                    <a:pt x="1461" y="1017"/>
                  </a:cubicBezTo>
                  <a:cubicBezTo>
                    <a:pt x="1461" y="1017"/>
                    <a:pt x="1461" y="1017"/>
                    <a:pt x="1461" y="1017"/>
                  </a:cubicBezTo>
                  <a:cubicBezTo>
                    <a:pt x="1461" y="1017"/>
                    <a:pt x="1461" y="1018"/>
                    <a:pt x="1461" y="1018"/>
                  </a:cubicBezTo>
                  <a:cubicBezTo>
                    <a:pt x="1461" y="1019"/>
                    <a:pt x="1461" y="1021"/>
                    <a:pt x="1461" y="1022"/>
                  </a:cubicBezTo>
                  <a:cubicBezTo>
                    <a:pt x="1461" y="1023"/>
                    <a:pt x="1461" y="1023"/>
                    <a:pt x="1461" y="1024"/>
                  </a:cubicBezTo>
                  <a:cubicBezTo>
                    <a:pt x="1452" y="1030"/>
                    <a:pt x="1446" y="1039"/>
                    <a:pt x="1450" y="1049"/>
                  </a:cubicBezTo>
                  <a:cubicBezTo>
                    <a:pt x="1451" y="1050"/>
                    <a:pt x="1451" y="1050"/>
                    <a:pt x="1451" y="1050"/>
                  </a:cubicBezTo>
                  <a:cubicBezTo>
                    <a:pt x="1451" y="1051"/>
                    <a:pt x="1451" y="1051"/>
                    <a:pt x="1451" y="1051"/>
                  </a:cubicBezTo>
                  <a:cubicBezTo>
                    <a:pt x="1450" y="1052"/>
                    <a:pt x="1450" y="1053"/>
                    <a:pt x="1450" y="1054"/>
                  </a:cubicBezTo>
                  <a:cubicBezTo>
                    <a:pt x="1450" y="1054"/>
                    <a:pt x="1450" y="1054"/>
                    <a:pt x="1450" y="1054"/>
                  </a:cubicBezTo>
                  <a:cubicBezTo>
                    <a:pt x="1450" y="1054"/>
                    <a:pt x="1449" y="1053"/>
                    <a:pt x="1449" y="1053"/>
                  </a:cubicBezTo>
                  <a:cubicBezTo>
                    <a:pt x="1449" y="1053"/>
                    <a:pt x="1449" y="1053"/>
                    <a:pt x="1449" y="1053"/>
                  </a:cubicBezTo>
                  <a:cubicBezTo>
                    <a:pt x="1447" y="1051"/>
                    <a:pt x="1444" y="1049"/>
                    <a:pt x="1442" y="1048"/>
                  </a:cubicBezTo>
                  <a:cubicBezTo>
                    <a:pt x="1440" y="1046"/>
                    <a:pt x="1437" y="1045"/>
                    <a:pt x="1435" y="1043"/>
                  </a:cubicBezTo>
                  <a:cubicBezTo>
                    <a:pt x="1435" y="1043"/>
                    <a:pt x="1436" y="1043"/>
                    <a:pt x="1436" y="1043"/>
                  </a:cubicBezTo>
                  <a:cubicBezTo>
                    <a:pt x="1436" y="1040"/>
                    <a:pt x="1436" y="1040"/>
                    <a:pt x="1436" y="1040"/>
                  </a:cubicBezTo>
                  <a:cubicBezTo>
                    <a:pt x="1439" y="1028"/>
                    <a:pt x="1429" y="1017"/>
                    <a:pt x="1416" y="1018"/>
                  </a:cubicBezTo>
                  <a:cubicBezTo>
                    <a:pt x="1419" y="1028"/>
                    <a:pt x="1418" y="1046"/>
                    <a:pt x="1432" y="1044"/>
                  </a:cubicBezTo>
                  <a:cubicBezTo>
                    <a:pt x="1433" y="1044"/>
                    <a:pt x="1433" y="1044"/>
                    <a:pt x="1433" y="1044"/>
                  </a:cubicBezTo>
                  <a:cubicBezTo>
                    <a:pt x="1435" y="1046"/>
                    <a:pt x="1438" y="1048"/>
                    <a:pt x="1441" y="1049"/>
                  </a:cubicBezTo>
                  <a:cubicBezTo>
                    <a:pt x="1443" y="1051"/>
                    <a:pt x="1445" y="1052"/>
                    <a:pt x="1447" y="1054"/>
                  </a:cubicBezTo>
                  <a:cubicBezTo>
                    <a:pt x="1447" y="1054"/>
                    <a:pt x="1448" y="1054"/>
                    <a:pt x="1448" y="1055"/>
                  </a:cubicBezTo>
                  <a:cubicBezTo>
                    <a:pt x="1448" y="1055"/>
                    <a:pt x="1448" y="1055"/>
                    <a:pt x="1448" y="1055"/>
                  </a:cubicBezTo>
                  <a:cubicBezTo>
                    <a:pt x="1448" y="1055"/>
                    <a:pt x="1449" y="1056"/>
                    <a:pt x="1449" y="1056"/>
                  </a:cubicBezTo>
                  <a:cubicBezTo>
                    <a:pt x="1449" y="1056"/>
                    <a:pt x="1449" y="1056"/>
                    <a:pt x="1449" y="1056"/>
                  </a:cubicBezTo>
                  <a:cubicBezTo>
                    <a:pt x="1449" y="1056"/>
                    <a:pt x="1449" y="1056"/>
                    <a:pt x="1450" y="1057"/>
                  </a:cubicBezTo>
                  <a:cubicBezTo>
                    <a:pt x="1449" y="1057"/>
                    <a:pt x="1449" y="1058"/>
                    <a:pt x="1449" y="1059"/>
                  </a:cubicBezTo>
                  <a:cubicBezTo>
                    <a:pt x="1449" y="1059"/>
                    <a:pt x="1449" y="1059"/>
                    <a:pt x="1449" y="1060"/>
                  </a:cubicBezTo>
                  <a:cubicBezTo>
                    <a:pt x="1449" y="1060"/>
                    <a:pt x="1449" y="1060"/>
                    <a:pt x="1449" y="1061"/>
                  </a:cubicBezTo>
                  <a:cubicBezTo>
                    <a:pt x="1449" y="1062"/>
                    <a:pt x="1449" y="1062"/>
                    <a:pt x="1449" y="1063"/>
                  </a:cubicBezTo>
                  <a:cubicBezTo>
                    <a:pt x="1449" y="1064"/>
                    <a:pt x="1449" y="1064"/>
                    <a:pt x="1449" y="1065"/>
                  </a:cubicBezTo>
                  <a:cubicBezTo>
                    <a:pt x="1449" y="1065"/>
                    <a:pt x="1449" y="1066"/>
                    <a:pt x="1449" y="1066"/>
                  </a:cubicBezTo>
                  <a:cubicBezTo>
                    <a:pt x="1449" y="1066"/>
                    <a:pt x="1449" y="1067"/>
                    <a:pt x="1449" y="1067"/>
                  </a:cubicBezTo>
                  <a:cubicBezTo>
                    <a:pt x="1449" y="1068"/>
                    <a:pt x="1449" y="1068"/>
                    <a:pt x="1449" y="1069"/>
                  </a:cubicBezTo>
                  <a:cubicBezTo>
                    <a:pt x="1449" y="1069"/>
                    <a:pt x="1449" y="1070"/>
                    <a:pt x="1449" y="1070"/>
                  </a:cubicBezTo>
                  <a:cubicBezTo>
                    <a:pt x="1449" y="1071"/>
                    <a:pt x="1449" y="1072"/>
                    <a:pt x="1449" y="1072"/>
                  </a:cubicBezTo>
                  <a:cubicBezTo>
                    <a:pt x="1449" y="1072"/>
                    <a:pt x="1449" y="1072"/>
                    <a:pt x="1449" y="1073"/>
                  </a:cubicBezTo>
                  <a:cubicBezTo>
                    <a:pt x="1448" y="1073"/>
                    <a:pt x="1448" y="1073"/>
                    <a:pt x="1448" y="1073"/>
                  </a:cubicBezTo>
                  <a:cubicBezTo>
                    <a:pt x="1447" y="1073"/>
                    <a:pt x="1447" y="1073"/>
                    <a:pt x="1447" y="1073"/>
                  </a:cubicBezTo>
                  <a:cubicBezTo>
                    <a:pt x="1444" y="1074"/>
                    <a:pt x="1442" y="1075"/>
                    <a:pt x="1440" y="1077"/>
                  </a:cubicBezTo>
                  <a:cubicBezTo>
                    <a:pt x="1438" y="1078"/>
                    <a:pt x="1436" y="1080"/>
                    <a:pt x="1434" y="1081"/>
                  </a:cubicBezTo>
                  <a:cubicBezTo>
                    <a:pt x="1432" y="1083"/>
                    <a:pt x="1430" y="1085"/>
                    <a:pt x="1428" y="1086"/>
                  </a:cubicBezTo>
                  <a:cubicBezTo>
                    <a:pt x="1424" y="1090"/>
                    <a:pt x="1419" y="1093"/>
                    <a:pt x="1415" y="1096"/>
                  </a:cubicBezTo>
                  <a:cubicBezTo>
                    <a:pt x="1413" y="1098"/>
                    <a:pt x="1411" y="1099"/>
                    <a:pt x="1410" y="1100"/>
                  </a:cubicBezTo>
                  <a:cubicBezTo>
                    <a:pt x="1408" y="1102"/>
                    <a:pt x="1406" y="1103"/>
                    <a:pt x="1404" y="1104"/>
                  </a:cubicBezTo>
                  <a:cubicBezTo>
                    <a:pt x="1403" y="1104"/>
                    <a:pt x="1403" y="1105"/>
                    <a:pt x="1402" y="1105"/>
                  </a:cubicBezTo>
                  <a:cubicBezTo>
                    <a:pt x="1401" y="1106"/>
                    <a:pt x="1400" y="1106"/>
                    <a:pt x="1400" y="1106"/>
                  </a:cubicBezTo>
                  <a:cubicBezTo>
                    <a:pt x="1399" y="1107"/>
                    <a:pt x="1398" y="1107"/>
                    <a:pt x="1397" y="1107"/>
                  </a:cubicBezTo>
                  <a:cubicBezTo>
                    <a:pt x="1397" y="1107"/>
                    <a:pt x="1397" y="1108"/>
                    <a:pt x="1397" y="1108"/>
                  </a:cubicBezTo>
                  <a:cubicBezTo>
                    <a:pt x="1396" y="1108"/>
                    <a:pt x="1396" y="1108"/>
                    <a:pt x="1396" y="1108"/>
                  </a:cubicBezTo>
                  <a:cubicBezTo>
                    <a:pt x="1395" y="1108"/>
                    <a:pt x="1395" y="1108"/>
                    <a:pt x="1394" y="1108"/>
                  </a:cubicBezTo>
                  <a:cubicBezTo>
                    <a:pt x="1394" y="1108"/>
                    <a:pt x="1394" y="1108"/>
                    <a:pt x="1394" y="1108"/>
                  </a:cubicBezTo>
                  <a:cubicBezTo>
                    <a:pt x="1391" y="1107"/>
                    <a:pt x="1387" y="1106"/>
                    <a:pt x="1383" y="1105"/>
                  </a:cubicBezTo>
                  <a:cubicBezTo>
                    <a:pt x="1380" y="1104"/>
                    <a:pt x="1376" y="1103"/>
                    <a:pt x="1372" y="1102"/>
                  </a:cubicBezTo>
                  <a:cubicBezTo>
                    <a:pt x="1372" y="1102"/>
                    <a:pt x="1371" y="1102"/>
                    <a:pt x="1370" y="1102"/>
                  </a:cubicBezTo>
                  <a:cubicBezTo>
                    <a:pt x="1369" y="1102"/>
                    <a:pt x="1369" y="1102"/>
                    <a:pt x="1368" y="1102"/>
                  </a:cubicBezTo>
                  <a:cubicBezTo>
                    <a:pt x="1367" y="1102"/>
                    <a:pt x="1367" y="1102"/>
                    <a:pt x="1367" y="1102"/>
                  </a:cubicBezTo>
                  <a:cubicBezTo>
                    <a:pt x="1367" y="1102"/>
                    <a:pt x="1367" y="1102"/>
                    <a:pt x="1367" y="1102"/>
                  </a:cubicBezTo>
                  <a:cubicBezTo>
                    <a:pt x="1368" y="1102"/>
                    <a:pt x="1368" y="1101"/>
                    <a:pt x="1368" y="1101"/>
                  </a:cubicBezTo>
                  <a:cubicBezTo>
                    <a:pt x="1368" y="1101"/>
                    <a:pt x="1369" y="1101"/>
                    <a:pt x="1369" y="1100"/>
                  </a:cubicBezTo>
                  <a:cubicBezTo>
                    <a:pt x="1369" y="1100"/>
                    <a:pt x="1369" y="1100"/>
                    <a:pt x="1369" y="1100"/>
                  </a:cubicBezTo>
                  <a:cubicBezTo>
                    <a:pt x="1370" y="1099"/>
                    <a:pt x="1370" y="1099"/>
                    <a:pt x="1370" y="1099"/>
                  </a:cubicBezTo>
                  <a:cubicBezTo>
                    <a:pt x="1371" y="1098"/>
                    <a:pt x="1371" y="1098"/>
                    <a:pt x="1371" y="1097"/>
                  </a:cubicBezTo>
                  <a:cubicBezTo>
                    <a:pt x="1372" y="1097"/>
                    <a:pt x="1372" y="1096"/>
                    <a:pt x="1373" y="1096"/>
                  </a:cubicBezTo>
                  <a:cubicBezTo>
                    <a:pt x="1373" y="1096"/>
                    <a:pt x="1373" y="1095"/>
                    <a:pt x="1374" y="1095"/>
                  </a:cubicBezTo>
                  <a:cubicBezTo>
                    <a:pt x="1375" y="1094"/>
                    <a:pt x="1376" y="1093"/>
                    <a:pt x="1377" y="1092"/>
                  </a:cubicBezTo>
                  <a:cubicBezTo>
                    <a:pt x="1378" y="1091"/>
                    <a:pt x="1379" y="1090"/>
                    <a:pt x="1380" y="1090"/>
                  </a:cubicBezTo>
                  <a:cubicBezTo>
                    <a:pt x="1381" y="1089"/>
                    <a:pt x="1382" y="1088"/>
                    <a:pt x="1383" y="1087"/>
                  </a:cubicBezTo>
                  <a:cubicBezTo>
                    <a:pt x="1384" y="1087"/>
                    <a:pt x="1384" y="1087"/>
                    <a:pt x="1384" y="1087"/>
                  </a:cubicBezTo>
                  <a:cubicBezTo>
                    <a:pt x="1383" y="1088"/>
                    <a:pt x="1382" y="1089"/>
                    <a:pt x="1381" y="1089"/>
                  </a:cubicBezTo>
                  <a:cubicBezTo>
                    <a:pt x="1396" y="1105"/>
                    <a:pt x="1413" y="1082"/>
                    <a:pt x="1418" y="1068"/>
                  </a:cubicBezTo>
                  <a:cubicBezTo>
                    <a:pt x="1410" y="1072"/>
                    <a:pt x="1373" y="1069"/>
                    <a:pt x="1379" y="1087"/>
                  </a:cubicBezTo>
                  <a:cubicBezTo>
                    <a:pt x="1379" y="1087"/>
                    <a:pt x="1379" y="1087"/>
                    <a:pt x="1378" y="1088"/>
                  </a:cubicBezTo>
                  <a:cubicBezTo>
                    <a:pt x="1377" y="1089"/>
                    <a:pt x="1376" y="1089"/>
                    <a:pt x="1375" y="1090"/>
                  </a:cubicBezTo>
                  <a:cubicBezTo>
                    <a:pt x="1374" y="1091"/>
                    <a:pt x="1373" y="1092"/>
                    <a:pt x="1372" y="1093"/>
                  </a:cubicBezTo>
                  <a:cubicBezTo>
                    <a:pt x="1372" y="1093"/>
                    <a:pt x="1371" y="1094"/>
                    <a:pt x="1371" y="1094"/>
                  </a:cubicBezTo>
                  <a:cubicBezTo>
                    <a:pt x="1370" y="1095"/>
                    <a:pt x="1370" y="1095"/>
                    <a:pt x="1370" y="1096"/>
                  </a:cubicBezTo>
                  <a:cubicBezTo>
                    <a:pt x="1369" y="1096"/>
                    <a:pt x="1369" y="1097"/>
                    <a:pt x="1368" y="1097"/>
                  </a:cubicBezTo>
                  <a:cubicBezTo>
                    <a:pt x="1368" y="1098"/>
                    <a:pt x="1368" y="1098"/>
                    <a:pt x="1367" y="1098"/>
                  </a:cubicBezTo>
                  <a:cubicBezTo>
                    <a:pt x="1367" y="1099"/>
                    <a:pt x="1367" y="1099"/>
                    <a:pt x="1367" y="1099"/>
                  </a:cubicBezTo>
                  <a:cubicBezTo>
                    <a:pt x="1367" y="1099"/>
                    <a:pt x="1367" y="1099"/>
                    <a:pt x="1366" y="1100"/>
                  </a:cubicBezTo>
                  <a:cubicBezTo>
                    <a:pt x="1366" y="1100"/>
                    <a:pt x="1366" y="1100"/>
                    <a:pt x="1366" y="1101"/>
                  </a:cubicBezTo>
                  <a:cubicBezTo>
                    <a:pt x="1366" y="1101"/>
                    <a:pt x="1366" y="1102"/>
                    <a:pt x="1365" y="1102"/>
                  </a:cubicBezTo>
                  <a:cubicBezTo>
                    <a:pt x="1364" y="1102"/>
                    <a:pt x="1362" y="1102"/>
                    <a:pt x="1361" y="1102"/>
                  </a:cubicBezTo>
                  <a:cubicBezTo>
                    <a:pt x="1357" y="1103"/>
                    <a:pt x="1353" y="1105"/>
                    <a:pt x="1349" y="1107"/>
                  </a:cubicBezTo>
                  <a:cubicBezTo>
                    <a:pt x="1346" y="1109"/>
                    <a:pt x="1342" y="1111"/>
                    <a:pt x="1339" y="1113"/>
                  </a:cubicBezTo>
                  <a:cubicBezTo>
                    <a:pt x="1336" y="1116"/>
                    <a:pt x="1333" y="1118"/>
                    <a:pt x="1329" y="1120"/>
                  </a:cubicBezTo>
                  <a:cubicBezTo>
                    <a:pt x="1327" y="1121"/>
                    <a:pt x="1326" y="1122"/>
                    <a:pt x="1324" y="1122"/>
                  </a:cubicBezTo>
                  <a:cubicBezTo>
                    <a:pt x="1323" y="1122"/>
                    <a:pt x="1323" y="1123"/>
                    <a:pt x="1322" y="1123"/>
                  </a:cubicBezTo>
                  <a:cubicBezTo>
                    <a:pt x="1322" y="1123"/>
                    <a:pt x="1322" y="1123"/>
                    <a:pt x="1322" y="1123"/>
                  </a:cubicBezTo>
                  <a:cubicBezTo>
                    <a:pt x="1321" y="1123"/>
                    <a:pt x="1321" y="1123"/>
                    <a:pt x="1321" y="1123"/>
                  </a:cubicBezTo>
                  <a:cubicBezTo>
                    <a:pt x="1321" y="1123"/>
                    <a:pt x="1321" y="1123"/>
                    <a:pt x="1321" y="1123"/>
                  </a:cubicBezTo>
                  <a:cubicBezTo>
                    <a:pt x="1320" y="1123"/>
                    <a:pt x="1319" y="1124"/>
                    <a:pt x="1318" y="1124"/>
                  </a:cubicBezTo>
                  <a:cubicBezTo>
                    <a:pt x="1314" y="1124"/>
                    <a:pt x="1310" y="1124"/>
                    <a:pt x="1306" y="1124"/>
                  </a:cubicBezTo>
                  <a:cubicBezTo>
                    <a:pt x="1302" y="1123"/>
                    <a:pt x="1298" y="1123"/>
                    <a:pt x="1294" y="1123"/>
                  </a:cubicBezTo>
                  <a:cubicBezTo>
                    <a:pt x="1290" y="1122"/>
                    <a:pt x="1286" y="1122"/>
                    <a:pt x="1282" y="1123"/>
                  </a:cubicBezTo>
                  <a:cubicBezTo>
                    <a:pt x="1283" y="1123"/>
                    <a:pt x="1283" y="1122"/>
                    <a:pt x="1284" y="1122"/>
                  </a:cubicBezTo>
                  <a:cubicBezTo>
                    <a:pt x="1285" y="1122"/>
                    <a:pt x="1285" y="1121"/>
                    <a:pt x="1286" y="1121"/>
                  </a:cubicBezTo>
                  <a:cubicBezTo>
                    <a:pt x="1286" y="1121"/>
                    <a:pt x="1287" y="1120"/>
                    <a:pt x="1287" y="1120"/>
                  </a:cubicBezTo>
                  <a:cubicBezTo>
                    <a:pt x="1287" y="1120"/>
                    <a:pt x="1288" y="1119"/>
                    <a:pt x="1288" y="1119"/>
                  </a:cubicBezTo>
                  <a:cubicBezTo>
                    <a:pt x="1291" y="1117"/>
                    <a:pt x="1293" y="1113"/>
                    <a:pt x="1295" y="1109"/>
                  </a:cubicBezTo>
                  <a:cubicBezTo>
                    <a:pt x="1296" y="1109"/>
                    <a:pt x="1296" y="1108"/>
                    <a:pt x="1296" y="1108"/>
                  </a:cubicBezTo>
                  <a:cubicBezTo>
                    <a:pt x="1296" y="1107"/>
                    <a:pt x="1297" y="1107"/>
                    <a:pt x="1297" y="1106"/>
                  </a:cubicBezTo>
                  <a:cubicBezTo>
                    <a:pt x="1297" y="1105"/>
                    <a:pt x="1298" y="1104"/>
                    <a:pt x="1298" y="1103"/>
                  </a:cubicBezTo>
                  <a:cubicBezTo>
                    <a:pt x="1299" y="1101"/>
                    <a:pt x="1300" y="1099"/>
                    <a:pt x="1301" y="1097"/>
                  </a:cubicBezTo>
                  <a:cubicBezTo>
                    <a:pt x="1302" y="1094"/>
                    <a:pt x="1303" y="1092"/>
                    <a:pt x="1305" y="1090"/>
                  </a:cubicBezTo>
                  <a:cubicBezTo>
                    <a:pt x="1305" y="1090"/>
                    <a:pt x="1305" y="1089"/>
                    <a:pt x="1306" y="1088"/>
                  </a:cubicBezTo>
                  <a:cubicBezTo>
                    <a:pt x="1306" y="1088"/>
                    <a:pt x="1306" y="1088"/>
                    <a:pt x="1306" y="1088"/>
                  </a:cubicBezTo>
                  <a:cubicBezTo>
                    <a:pt x="1306" y="1088"/>
                    <a:pt x="1306" y="1088"/>
                    <a:pt x="1306" y="1088"/>
                  </a:cubicBezTo>
                  <a:cubicBezTo>
                    <a:pt x="1307" y="1087"/>
                    <a:pt x="1307" y="1086"/>
                    <a:pt x="1308" y="1085"/>
                  </a:cubicBezTo>
                  <a:cubicBezTo>
                    <a:pt x="1311" y="1081"/>
                    <a:pt x="1314" y="1078"/>
                    <a:pt x="1317" y="1076"/>
                  </a:cubicBezTo>
                  <a:cubicBezTo>
                    <a:pt x="1317" y="1076"/>
                    <a:pt x="1317" y="1076"/>
                    <a:pt x="1318" y="1075"/>
                  </a:cubicBezTo>
                  <a:cubicBezTo>
                    <a:pt x="1318" y="1075"/>
                    <a:pt x="1318" y="1075"/>
                    <a:pt x="1319" y="1075"/>
                  </a:cubicBezTo>
                  <a:cubicBezTo>
                    <a:pt x="1319" y="1074"/>
                    <a:pt x="1320" y="1073"/>
                    <a:pt x="1320" y="1073"/>
                  </a:cubicBezTo>
                  <a:cubicBezTo>
                    <a:pt x="1321" y="1072"/>
                    <a:pt x="1321" y="1072"/>
                    <a:pt x="1322" y="1072"/>
                  </a:cubicBezTo>
                  <a:cubicBezTo>
                    <a:pt x="1321" y="1072"/>
                    <a:pt x="1321" y="1073"/>
                    <a:pt x="1321" y="1073"/>
                  </a:cubicBezTo>
                  <a:cubicBezTo>
                    <a:pt x="1321" y="1073"/>
                    <a:pt x="1322" y="1072"/>
                    <a:pt x="1322" y="1072"/>
                  </a:cubicBezTo>
                  <a:cubicBezTo>
                    <a:pt x="1323" y="1071"/>
                    <a:pt x="1323" y="1071"/>
                    <a:pt x="1324" y="1071"/>
                  </a:cubicBezTo>
                  <a:cubicBezTo>
                    <a:pt x="1324" y="1070"/>
                    <a:pt x="1325" y="1070"/>
                    <a:pt x="1325" y="1070"/>
                  </a:cubicBezTo>
                  <a:cubicBezTo>
                    <a:pt x="1325" y="1070"/>
                    <a:pt x="1325" y="1070"/>
                    <a:pt x="1325" y="1070"/>
                  </a:cubicBezTo>
                  <a:cubicBezTo>
                    <a:pt x="1325" y="1069"/>
                    <a:pt x="1326" y="1069"/>
                    <a:pt x="1326" y="1069"/>
                  </a:cubicBezTo>
                  <a:cubicBezTo>
                    <a:pt x="1326" y="1068"/>
                    <a:pt x="1327" y="1068"/>
                    <a:pt x="1328" y="1067"/>
                  </a:cubicBezTo>
                  <a:cubicBezTo>
                    <a:pt x="1328" y="1066"/>
                    <a:pt x="1329" y="1065"/>
                    <a:pt x="1329" y="1064"/>
                  </a:cubicBezTo>
                  <a:cubicBezTo>
                    <a:pt x="1330" y="1063"/>
                    <a:pt x="1331" y="1062"/>
                    <a:pt x="1331" y="1061"/>
                  </a:cubicBezTo>
                  <a:cubicBezTo>
                    <a:pt x="1332" y="1060"/>
                    <a:pt x="1333" y="1059"/>
                    <a:pt x="1333" y="1058"/>
                  </a:cubicBezTo>
                  <a:cubicBezTo>
                    <a:pt x="1334" y="1058"/>
                    <a:pt x="1334" y="1057"/>
                    <a:pt x="1334" y="1056"/>
                  </a:cubicBezTo>
                  <a:cubicBezTo>
                    <a:pt x="1353" y="1053"/>
                    <a:pt x="1347" y="1027"/>
                    <a:pt x="1339" y="1016"/>
                  </a:cubicBezTo>
                  <a:cubicBezTo>
                    <a:pt x="1365" y="1005"/>
                    <a:pt x="1384" y="986"/>
                    <a:pt x="1401" y="967"/>
                  </a:cubicBezTo>
                  <a:cubicBezTo>
                    <a:pt x="1418" y="948"/>
                    <a:pt x="1505" y="921"/>
                    <a:pt x="1564" y="914"/>
                  </a:cubicBezTo>
                  <a:close/>
                  <a:moveTo>
                    <a:pt x="1358" y="1132"/>
                  </a:moveTo>
                  <a:cubicBezTo>
                    <a:pt x="1357" y="1132"/>
                    <a:pt x="1357" y="1131"/>
                    <a:pt x="1356" y="1131"/>
                  </a:cubicBezTo>
                  <a:cubicBezTo>
                    <a:pt x="1355" y="1130"/>
                    <a:pt x="1354" y="1129"/>
                    <a:pt x="1353" y="1128"/>
                  </a:cubicBezTo>
                  <a:cubicBezTo>
                    <a:pt x="1351" y="1127"/>
                    <a:pt x="1350" y="1126"/>
                    <a:pt x="1349" y="1125"/>
                  </a:cubicBezTo>
                  <a:cubicBezTo>
                    <a:pt x="1348" y="1125"/>
                    <a:pt x="1346" y="1124"/>
                    <a:pt x="1345" y="1123"/>
                  </a:cubicBezTo>
                  <a:cubicBezTo>
                    <a:pt x="1345" y="1123"/>
                    <a:pt x="1344" y="1123"/>
                    <a:pt x="1343" y="1123"/>
                  </a:cubicBezTo>
                  <a:cubicBezTo>
                    <a:pt x="1343" y="1122"/>
                    <a:pt x="1343" y="1122"/>
                    <a:pt x="1342" y="1122"/>
                  </a:cubicBezTo>
                  <a:cubicBezTo>
                    <a:pt x="1342" y="1122"/>
                    <a:pt x="1342" y="1122"/>
                    <a:pt x="1341" y="1122"/>
                  </a:cubicBezTo>
                  <a:cubicBezTo>
                    <a:pt x="1341" y="1122"/>
                    <a:pt x="1340" y="1121"/>
                    <a:pt x="1340" y="1121"/>
                  </a:cubicBezTo>
                  <a:cubicBezTo>
                    <a:pt x="1339" y="1121"/>
                    <a:pt x="1339" y="1121"/>
                    <a:pt x="1338" y="1121"/>
                  </a:cubicBezTo>
                  <a:cubicBezTo>
                    <a:pt x="1338" y="1120"/>
                    <a:pt x="1338" y="1120"/>
                    <a:pt x="1337" y="1120"/>
                  </a:cubicBezTo>
                  <a:cubicBezTo>
                    <a:pt x="1337" y="1120"/>
                    <a:pt x="1337" y="1120"/>
                    <a:pt x="1337" y="1120"/>
                  </a:cubicBezTo>
                  <a:cubicBezTo>
                    <a:pt x="1336" y="1120"/>
                    <a:pt x="1336" y="1120"/>
                    <a:pt x="1336" y="1120"/>
                  </a:cubicBezTo>
                  <a:cubicBezTo>
                    <a:pt x="1338" y="1119"/>
                    <a:pt x="1339" y="1118"/>
                    <a:pt x="1341" y="1116"/>
                  </a:cubicBezTo>
                  <a:cubicBezTo>
                    <a:pt x="1344" y="1114"/>
                    <a:pt x="1348" y="1112"/>
                    <a:pt x="1351" y="1110"/>
                  </a:cubicBezTo>
                  <a:cubicBezTo>
                    <a:pt x="1354" y="1108"/>
                    <a:pt x="1358" y="1106"/>
                    <a:pt x="1361" y="1106"/>
                  </a:cubicBezTo>
                  <a:cubicBezTo>
                    <a:pt x="1365" y="1105"/>
                    <a:pt x="1368" y="1105"/>
                    <a:pt x="1372" y="1106"/>
                  </a:cubicBezTo>
                  <a:cubicBezTo>
                    <a:pt x="1376" y="1106"/>
                    <a:pt x="1379" y="1107"/>
                    <a:pt x="1382" y="1108"/>
                  </a:cubicBezTo>
                  <a:cubicBezTo>
                    <a:pt x="1389" y="1110"/>
                    <a:pt x="1395" y="1112"/>
                    <a:pt x="1400" y="1115"/>
                  </a:cubicBezTo>
                  <a:cubicBezTo>
                    <a:pt x="1402" y="1116"/>
                    <a:pt x="1403" y="1116"/>
                    <a:pt x="1404" y="1117"/>
                  </a:cubicBezTo>
                  <a:cubicBezTo>
                    <a:pt x="1405" y="1118"/>
                    <a:pt x="1406" y="1118"/>
                    <a:pt x="1407" y="1118"/>
                  </a:cubicBezTo>
                  <a:cubicBezTo>
                    <a:pt x="1401" y="1125"/>
                    <a:pt x="1396" y="1131"/>
                    <a:pt x="1392" y="1137"/>
                  </a:cubicBezTo>
                  <a:cubicBezTo>
                    <a:pt x="1389" y="1143"/>
                    <a:pt x="1383" y="1151"/>
                    <a:pt x="1380" y="1158"/>
                  </a:cubicBezTo>
                  <a:cubicBezTo>
                    <a:pt x="1379" y="1158"/>
                    <a:pt x="1379" y="1158"/>
                    <a:pt x="1379" y="1158"/>
                  </a:cubicBezTo>
                  <a:cubicBezTo>
                    <a:pt x="1375" y="1146"/>
                    <a:pt x="1377" y="1125"/>
                    <a:pt x="1358" y="1133"/>
                  </a:cubicBezTo>
                  <a:cubicBezTo>
                    <a:pt x="1358" y="1133"/>
                    <a:pt x="1358" y="1132"/>
                    <a:pt x="1358" y="1132"/>
                  </a:cubicBezTo>
                  <a:cubicBezTo>
                    <a:pt x="1358" y="1132"/>
                    <a:pt x="1358" y="1131"/>
                    <a:pt x="1359" y="1131"/>
                  </a:cubicBezTo>
                  <a:lnTo>
                    <a:pt x="1358" y="1132"/>
                  </a:lnTo>
                  <a:close/>
                  <a:moveTo>
                    <a:pt x="1464" y="1076"/>
                  </a:moveTo>
                  <a:cubicBezTo>
                    <a:pt x="1464" y="1076"/>
                    <a:pt x="1464" y="1076"/>
                    <a:pt x="1464" y="1076"/>
                  </a:cubicBezTo>
                  <a:cubicBezTo>
                    <a:pt x="1464" y="1076"/>
                    <a:pt x="1464" y="1076"/>
                    <a:pt x="1465" y="1076"/>
                  </a:cubicBezTo>
                  <a:cubicBezTo>
                    <a:pt x="1464" y="1076"/>
                    <a:pt x="1464" y="1076"/>
                    <a:pt x="1464" y="1076"/>
                  </a:cubicBezTo>
                  <a:cubicBezTo>
                    <a:pt x="1464" y="1076"/>
                    <a:pt x="1464" y="1076"/>
                    <a:pt x="1464" y="1076"/>
                  </a:cubicBezTo>
                  <a:close/>
                  <a:moveTo>
                    <a:pt x="1452" y="1082"/>
                  </a:moveTo>
                  <a:cubicBezTo>
                    <a:pt x="1452" y="1082"/>
                    <a:pt x="1452" y="1082"/>
                    <a:pt x="1452" y="1082"/>
                  </a:cubicBezTo>
                  <a:cubicBezTo>
                    <a:pt x="1452" y="1080"/>
                    <a:pt x="1452" y="1079"/>
                    <a:pt x="1452" y="1078"/>
                  </a:cubicBezTo>
                  <a:cubicBezTo>
                    <a:pt x="1452" y="1077"/>
                    <a:pt x="1452" y="1076"/>
                    <a:pt x="1452" y="1074"/>
                  </a:cubicBezTo>
                  <a:cubicBezTo>
                    <a:pt x="1452" y="1074"/>
                    <a:pt x="1453" y="1074"/>
                    <a:pt x="1454" y="1074"/>
                  </a:cubicBezTo>
                  <a:cubicBezTo>
                    <a:pt x="1454" y="1075"/>
                    <a:pt x="1455" y="1075"/>
                    <a:pt x="1456" y="1075"/>
                  </a:cubicBezTo>
                  <a:cubicBezTo>
                    <a:pt x="1457" y="1075"/>
                    <a:pt x="1457" y="1075"/>
                    <a:pt x="1458" y="1075"/>
                  </a:cubicBezTo>
                  <a:cubicBezTo>
                    <a:pt x="1458" y="1075"/>
                    <a:pt x="1458" y="1075"/>
                    <a:pt x="1458" y="1075"/>
                  </a:cubicBezTo>
                  <a:cubicBezTo>
                    <a:pt x="1458" y="1075"/>
                    <a:pt x="1459" y="1076"/>
                    <a:pt x="1459" y="1076"/>
                  </a:cubicBezTo>
                  <a:cubicBezTo>
                    <a:pt x="1459" y="1076"/>
                    <a:pt x="1459" y="1076"/>
                    <a:pt x="1459" y="1076"/>
                  </a:cubicBezTo>
                  <a:cubicBezTo>
                    <a:pt x="1460" y="1076"/>
                    <a:pt x="1460" y="1076"/>
                    <a:pt x="1460" y="1076"/>
                  </a:cubicBezTo>
                  <a:cubicBezTo>
                    <a:pt x="1460" y="1076"/>
                    <a:pt x="1460" y="1076"/>
                    <a:pt x="1461" y="1076"/>
                  </a:cubicBezTo>
                  <a:cubicBezTo>
                    <a:pt x="1462" y="1076"/>
                    <a:pt x="1462" y="1076"/>
                    <a:pt x="1463" y="1077"/>
                  </a:cubicBezTo>
                  <a:cubicBezTo>
                    <a:pt x="1463" y="1077"/>
                    <a:pt x="1463" y="1077"/>
                    <a:pt x="1463" y="1077"/>
                  </a:cubicBezTo>
                  <a:cubicBezTo>
                    <a:pt x="1460" y="1078"/>
                    <a:pt x="1456" y="1080"/>
                    <a:pt x="1452" y="1082"/>
                  </a:cubicBezTo>
                  <a:close/>
                  <a:moveTo>
                    <a:pt x="1450" y="1078"/>
                  </a:moveTo>
                  <a:cubicBezTo>
                    <a:pt x="1450" y="1079"/>
                    <a:pt x="1450" y="1080"/>
                    <a:pt x="1450" y="1082"/>
                  </a:cubicBezTo>
                  <a:cubicBezTo>
                    <a:pt x="1450" y="1082"/>
                    <a:pt x="1450" y="1083"/>
                    <a:pt x="1450" y="1084"/>
                  </a:cubicBezTo>
                  <a:cubicBezTo>
                    <a:pt x="1450" y="1084"/>
                    <a:pt x="1450" y="1084"/>
                    <a:pt x="1450" y="1084"/>
                  </a:cubicBezTo>
                  <a:cubicBezTo>
                    <a:pt x="1435" y="1092"/>
                    <a:pt x="1421" y="1104"/>
                    <a:pt x="1409" y="1116"/>
                  </a:cubicBezTo>
                  <a:cubicBezTo>
                    <a:pt x="1408" y="1115"/>
                    <a:pt x="1407" y="1115"/>
                    <a:pt x="1406" y="1114"/>
                  </a:cubicBezTo>
                  <a:cubicBezTo>
                    <a:pt x="1405" y="1113"/>
                    <a:pt x="1403" y="1113"/>
                    <a:pt x="1402" y="1112"/>
                  </a:cubicBezTo>
                  <a:cubicBezTo>
                    <a:pt x="1400" y="1111"/>
                    <a:pt x="1397" y="1110"/>
                    <a:pt x="1395" y="1109"/>
                  </a:cubicBezTo>
                  <a:cubicBezTo>
                    <a:pt x="1395" y="1109"/>
                    <a:pt x="1396" y="1109"/>
                    <a:pt x="1396" y="1109"/>
                  </a:cubicBezTo>
                  <a:cubicBezTo>
                    <a:pt x="1397" y="1109"/>
                    <a:pt x="1398" y="1108"/>
                    <a:pt x="1400" y="1108"/>
                  </a:cubicBezTo>
                  <a:cubicBezTo>
                    <a:pt x="1401" y="1108"/>
                    <a:pt x="1402" y="1107"/>
                    <a:pt x="1403" y="1107"/>
                  </a:cubicBezTo>
                  <a:cubicBezTo>
                    <a:pt x="1403" y="1107"/>
                    <a:pt x="1404" y="1107"/>
                    <a:pt x="1404" y="1106"/>
                  </a:cubicBezTo>
                  <a:cubicBezTo>
                    <a:pt x="1404" y="1106"/>
                    <a:pt x="1405" y="1106"/>
                    <a:pt x="1405" y="1106"/>
                  </a:cubicBezTo>
                  <a:cubicBezTo>
                    <a:pt x="1407" y="1105"/>
                    <a:pt x="1409" y="1103"/>
                    <a:pt x="1411" y="1102"/>
                  </a:cubicBezTo>
                  <a:cubicBezTo>
                    <a:pt x="1413" y="1101"/>
                    <a:pt x="1415" y="1099"/>
                    <a:pt x="1417" y="1098"/>
                  </a:cubicBezTo>
                  <a:cubicBezTo>
                    <a:pt x="1421" y="1095"/>
                    <a:pt x="1425" y="1091"/>
                    <a:pt x="1429" y="1088"/>
                  </a:cubicBezTo>
                  <a:cubicBezTo>
                    <a:pt x="1431" y="1086"/>
                    <a:pt x="1433" y="1085"/>
                    <a:pt x="1435" y="1083"/>
                  </a:cubicBezTo>
                  <a:cubicBezTo>
                    <a:pt x="1437" y="1081"/>
                    <a:pt x="1440" y="1080"/>
                    <a:pt x="1442" y="1078"/>
                  </a:cubicBezTo>
                  <a:cubicBezTo>
                    <a:pt x="1442" y="1078"/>
                    <a:pt x="1443" y="1077"/>
                    <a:pt x="1444" y="1076"/>
                  </a:cubicBezTo>
                  <a:cubicBezTo>
                    <a:pt x="1445" y="1076"/>
                    <a:pt x="1447" y="1075"/>
                    <a:pt x="1447" y="1075"/>
                  </a:cubicBezTo>
                  <a:cubicBezTo>
                    <a:pt x="1448" y="1075"/>
                    <a:pt x="1448" y="1075"/>
                    <a:pt x="1448" y="1075"/>
                  </a:cubicBezTo>
                  <a:cubicBezTo>
                    <a:pt x="1449" y="1075"/>
                    <a:pt x="1449" y="1075"/>
                    <a:pt x="1449" y="1075"/>
                  </a:cubicBezTo>
                  <a:cubicBezTo>
                    <a:pt x="1449" y="1075"/>
                    <a:pt x="1449" y="1075"/>
                    <a:pt x="1450" y="1074"/>
                  </a:cubicBezTo>
                  <a:cubicBezTo>
                    <a:pt x="1450" y="1076"/>
                    <a:pt x="1450" y="1077"/>
                    <a:pt x="1450" y="1078"/>
                  </a:cubicBezTo>
                  <a:close/>
                  <a:moveTo>
                    <a:pt x="1247" y="1138"/>
                  </a:moveTo>
                  <a:cubicBezTo>
                    <a:pt x="1226" y="1128"/>
                    <a:pt x="1198" y="1126"/>
                    <a:pt x="1210" y="1089"/>
                  </a:cubicBezTo>
                  <a:cubicBezTo>
                    <a:pt x="1222" y="1048"/>
                    <a:pt x="1249" y="1030"/>
                    <a:pt x="1283" y="1029"/>
                  </a:cubicBezTo>
                  <a:cubicBezTo>
                    <a:pt x="1305" y="1028"/>
                    <a:pt x="1323" y="1023"/>
                    <a:pt x="1338" y="1017"/>
                  </a:cubicBezTo>
                  <a:cubicBezTo>
                    <a:pt x="1338" y="1024"/>
                    <a:pt x="1338" y="1027"/>
                    <a:pt x="1335" y="1034"/>
                  </a:cubicBezTo>
                  <a:cubicBezTo>
                    <a:pt x="1332" y="1039"/>
                    <a:pt x="1324" y="1047"/>
                    <a:pt x="1333" y="1051"/>
                  </a:cubicBezTo>
                  <a:cubicBezTo>
                    <a:pt x="1332" y="1052"/>
                    <a:pt x="1332" y="1052"/>
                    <a:pt x="1332" y="1052"/>
                  </a:cubicBezTo>
                  <a:cubicBezTo>
                    <a:pt x="1332" y="1053"/>
                    <a:pt x="1332" y="1055"/>
                    <a:pt x="1332" y="1057"/>
                  </a:cubicBezTo>
                  <a:cubicBezTo>
                    <a:pt x="1332" y="1057"/>
                    <a:pt x="1332" y="1057"/>
                    <a:pt x="1332" y="1057"/>
                  </a:cubicBezTo>
                  <a:cubicBezTo>
                    <a:pt x="1332" y="1057"/>
                    <a:pt x="1332" y="1057"/>
                    <a:pt x="1331" y="1057"/>
                  </a:cubicBezTo>
                  <a:cubicBezTo>
                    <a:pt x="1331" y="1058"/>
                    <a:pt x="1330" y="1059"/>
                    <a:pt x="1330" y="1060"/>
                  </a:cubicBezTo>
                  <a:cubicBezTo>
                    <a:pt x="1329" y="1061"/>
                    <a:pt x="1328" y="1062"/>
                    <a:pt x="1328" y="1063"/>
                  </a:cubicBezTo>
                  <a:cubicBezTo>
                    <a:pt x="1327" y="1064"/>
                    <a:pt x="1327" y="1065"/>
                    <a:pt x="1326" y="1066"/>
                  </a:cubicBezTo>
                  <a:cubicBezTo>
                    <a:pt x="1325" y="1066"/>
                    <a:pt x="1325" y="1067"/>
                    <a:pt x="1324" y="1068"/>
                  </a:cubicBezTo>
                  <a:cubicBezTo>
                    <a:pt x="1324" y="1068"/>
                    <a:pt x="1324" y="1068"/>
                    <a:pt x="1324" y="1068"/>
                  </a:cubicBezTo>
                  <a:cubicBezTo>
                    <a:pt x="1324" y="1068"/>
                    <a:pt x="1324" y="1069"/>
                    <a:pt x="1323" y="1069"/>
                  </a:cubicBezTo>
                  <a:cubicBezTo>
                    <a:pt x="1323" y="1069"/>
                    <a:pt x="1323" y="1069"/>
                    <a:pt x="1323" y="1069"/>
                  </a:cubicBezTo>
                  <a:cubicBezTo>
                    <a:pt x="1323" y="1070"/>
                    <a:pt x="1323" y="1070"/>
                    <a:pt x="1322" y="1070"/>
                  </a:cubicBezTo>
                  <a:cubicBezTo>
                    <a:pt x="1322" y="1070"/>
                    <a:pt x="1320" y="1071"/>
                    <a:pt x="1319" y="1072"/>
                  </a:cubicBezTo>
                  <a:cubicBezTo>
                    <a:pt x="1319" y="1072"/>
                    <a:pt x="1318" y="1073"/>
                    <a:pt x="1317" y="1073"/>
                  </a:cubicBezTo>
                  <a:cubicBezTo>
                    <a:pt x="1317" y="1073"/>
                    <a:pt x="1317" y="1073"/>
                    <a:pt x="1316" y="1074"/>
                  </a:cubicBezTo>
                  <a:cubicBezTo>
                    <a:pt x="1316" y="1074"/>
                    <a:pt x="1316" y="1074"/>
                    <a:pt x="1315" y="1075"/>
                  </a:cubicBezTo>
                  <a:cubicBezTo>
                    <a:pt x="1313" y="1077"/>
                    <a:pt x="1310" y="1080"/>
                    <a:pt x="1307" y="1083"/>
                  </a:cubicBezTo>
                  <a:cubicBezTo>
                    <a:pt x="1307" y="1083"/>
                    <a:pt x="1307" y="1083"/>
                    <a:pt x="1307" y="1083"/>
                  </a:cubicBezTo>
                  <a:cubicBezTo>
                    <a:pt x="1307" y="1083"/>
                    <a:pt x="1307" y="1082"/>
                    <a:pt x="1307" y="1082"/>
                  </a:cubicBezTo>
                  <a:cubicBezTo>
                    <a:pt x="1307" y="1082"/>
                    <a:pt x="1307" y="1082"/>
                    <a:pt x="1307" y="1081"/>
                  </a:cubicBezTo>
                  <a:cubicBezTo>
                    <a:pt x="1307" y="1081"/>
                    <a:pt x="1307" y="1081"/>
                    <a:pt x="1306" y="1081"/>
                  </a:cubicBezTo>
                  <a:cubicBezTo>
                    <a:pt x="1306" y="1078"/>
                    <a:pt x="1304" y="1076"/>
                    <a:pt x="1303" y="1074"/>
                  </a:cubicBezTo>
                  <a:cubicBezTo>
                    <a:pt x="1302" y="1071"/>
                    <a:pt x="1300" y="1069"/>
                    <a:pt x="1299" y="1067"/>
                  </a:cubicBezTo>
                  <a:cubicBezTo>
                    <a:pt x="1300" y="1067"/>
                    <a:pt x="1300" y="1067"/>
                    <a:pt x="1300" y="1067"/>
                  </a:cubicBezTo>
                  <a:cubicBezTo>
                    <a:pt x="1301" y="1065"/>
                    <a:pt x="1301" y="1065"/>
                    <a:pt x="1301" y="1065"/>
                  </a:cubicBezTo>
                  <a:cubicBezTo>
                    <a:pt x="1309" y="1056"/>
                    <a:pt x="1306" y="1043"/>
                    <a:pt x="1295" y="1038"/>
                  </a:cubicBezTo>
                  <a:cubicBezTo>
                    <a:pt x="1293" y="1048"/>
                    <a:pt x="1284" y="1062"/>
                    <a:pt x="1297" y="1066"/>
                  </a:cubicBezTo>
                  <a:cubicBezTo>
                    <a:pt x="1297" y="1067"/>
                    <a:pt x="1297" y="1067"/>
                    <a:pt x="1297" y="1067"/>
                  </a:cubicBezTo>
                  <a:cubicBezTo>
                    <a:pt x="1298" y="1070"/>
                    <a:pt x="1300" y="1072"/>
                    <a:pt x="1301" y="1074"/>
                  </a:cubicBezTo>
                  <a:cubicBezTo>
                    <a:pt x="1303" y="1077"/>
                    <a:pt x="1304" y="1079"/>
                    <a:pt x="1305" y="1081"/>
                  </a:cubicBezTo>
                  <a:cubicBezTo>
                    <a:pt x="1305" y="1081"/>
                    <a:pt x="1305" y="1082"/>
                    <a:pt x="1305" y="1082"/>
                  </a:cubicBezTo>
                  <a:cubicBezTo>
                    <a:pt x="1305" y="1082"/>
                    <a:pt x="1305" y="1082"/>
                    <a:pt x="1305" y="1083"/>
                  </a:cubicBezTo>
                  <a:cubicBezTo>
                    <a:pt x="1305" y="1083"/>
                    <a:pt x="1305" y="1083"/>
                    <a:pt x="1305" y="1083"/>
                  </a:cubicBezTo>
                  <a:cubicBezTo>
                    <a:pt x="1305" y="1083"/>
                    <a:pt x="1305" y="1084"/>
                    <a:pt x="1305" y="1084"/>
                  </a:cubicBezTo>
                  <a:cubicBezTo>
                    <a:pt x="1306" y="1084"/>
                    <a:pt x="1306" y="1084"/>
                    <a:pt x="1306" y="1085"/>
                  </a:cubicBezTo>
                  <a:cubicBezTo>
                    <a:pt x="1305" y="1086"/>
                    <a:pt x="1304" y="1088"/>
                    <a:pt x="1303" y="1089"/>
                  </a:cubicBezTo>
                  <a:cubicBezTo>
                    <a:pt x="1302" y="1091"/>
                    <a:pt x="1300" y="1093"/>
                    <a:pt x="1299" y="1096"/>
                  </a:cubicBezTo>
                  <a:cubicBezTo>
                    <a:pt x="1298" y="1098"/>
                    <a:pt x="1297" y="1100"/>
                    <a:pt x="1296" y="1102"/>
                  </a:cubicBezTo>
                  <a:cubicBezTo>
                    <a:pt x="1296" y="1103"/>
                    <a:pt x="1296" y="1104"/>
                    <a:pt x="1295" y="1105"/>
                  </a:cubicBezTo>
                  <a:cubicBezTo>
                    <a:pt x="1295" y="1106"/>
                    <a:pt x="1294" y="1106"/>
                    <a:pt x="1294" y="1107"/>
                  </a:cubicBezTo>
                  <a:cubicBezTo>
                    <a:pt x="1294" y="1107"/>
                    <a:pt x="1294" y="1108"/>
                    <a:pt x="1293" y="1108"/>
                  </a:cubicBezTo>
                  <a:cubicBezTo>
                    <a:pt x="1291" y="1112"/>
                    <a:pt x="1289" y="1115"/>
                    <a:pt x="1286" y="1118"/>
                  </a:cubicBezTo>
                  <a:cubicBezTo>
                    <a:pt x="1286" y="1118"/>
                    <a:pt x="1286" y="1118"/>
                    <a:pt x="1286" y="1118"/>
                  </a:cubicBezTo>
                  <a:cubicBezTo>
                    <a:pt x="1285" y="1119"/>
                    <a:pt x="1285" y="1119"/>
                    <a:pt x="1285" y="1119"/>
                  </a:cubicBezTo>
                  <a:cubicBezTo>
                    <a:pt x="1284" y="1120"/>
                    <a:pt x="1284" y="1120"/>
                    <a:pt x="1283" y="1121"/>
                  </a:cubicBezTo>
                  <a:cubicBezTo>
                    <a:pt x="1282" y="1122"/>
                    <a:pt x="1281" y="1122"/>
                    <a:pt x="1280" y="1123"/>
                  </a:cubicBezTo>
                  <a:cubicBezTo>
                    <a:pt x="1279" y="1123"/>
                    <a:pt x="1279" y="1124"/>
                    <a:pt x="1278" y="1124"/>
                  </a:cubicBezTo>
                  <a:cubicBezTo>
                    <a:pt x="1278" y="1124"/>
                    <a:pt x="1278" y="1124"/>
                    <a:pt x="1278" y="1124"/>
                  </a:cubicBezTo>
                  <a:cubicBezTo>
                    <a:pt x="1278" y="1124"/>
                    <a:pt x="1278" y="1124"/>
                    <a:pt x="1278" y="1124"/>
                  </a:cubicBezTo>
                  <a:cubicBezTo>
                    <a:pt x="1278" y="1124"/>
                    <a:pt x="1278" y="1124"/>
                    <a:pt x="1278" y="1124"/>
                  </a:cubicBezTo>
                  <a:cubicBezTo>
                    <a:pt x="1277" y="1124"/>
                    <a:pt x="1277" y="1124"/>
                    <a:pt x="1277" y="1124"/>
                  </a:cubicBezTo>
                  <a:cubicBezTo>
                    <a:pt x="1276" y="1125"/>
                    <a:pt x="1276" y="1125"/>
                    <a:pt x="1276" y="1125"/>
                  </a:cubicBezTo>
                  <a:cubicBezTo>
                    <a:pt x="1275" y="1125"/>
                    <a:pt x="1274" y="1125"/>
                    <a:pt x="1273" y="1126"/>
                  </a:cubicBezTo>
                  <a:cubicBezTo>
                    <a:pt x="1272" y="1126"/>
                    <a:pt x="1271" y="1127"/>
                    <a:pt x="1270" y="1127"/>
                  </a:cubicBezTo>
                  <a:cubicBezTo>
                    <a:pt x="1263" y="1130"/>
                    <a:pt x="1257" y="1133"/>
                    <a:pt x="1250" y="1136"/>
                  </a:cubicBezTo>
                  <a:cubicBezTo>
                    <a:pt x="1249" y="1137"/>
                    <a:pt x="1248" y="1137"/>
                    <a:pt x="1247" y="1138"/>
                  </a:cubicBezTo>
                  <a:close/>
                  <a:moveTo>
                    <a:pt x="1077" y="746"/>
                  </a:moveTo>
                  <a:cubicBezTo>
                    <a:pt x="1076" y="741"/>
                    <a:pt x="1073" y="736"/>
                    <a:pt x="1071" y="731"/>
                  </a:cubicBezTo>
                  <a:cubicBezTo>
                    <a:pt x="1068" y="723"/>
                    <a:pt x="1064" y="715"/>
                    <a:pt x="1061" y="707"/>
                  </a:cubicBezTo>
                  <a:cubicBezTo>
                    <a:pt x="1061" y="707"/>
                    <a:pt x="1062" y="707"/>
                    <a:pt x="1062" y="706"/>
                  </a:cubicBezTo>
                  <a:cubicBezTo>
                    <a:pt x="1062" y="705"/>
                    <a:pt x="1062" y="705"/>
                    <a:pt x="1062" y="705"/>
                  </a:cubicBezTo>
                  <a:cubicBezTo>
                    <a:pt x="1062" y="704"/>
                    <a:pt x="1062" y="704"/>
                    <a:pt x="1062" y="703"/>
                  </a:cubicBezTo>
                  <a:cubicBezTo>
                    <a:pt x="1062" y="703"/>
                    <a:pt x="1062" y="702"/>
                    <a:pt x="1063" y="702"/>
                  </a:cubicBezTo>
                  <a:cubicBezTo>
                    <a:pt x="1063" y="702"/>
                    <a:pt x="1063" y="702"/>
                    <a:pt x="1063" y="702"/>
                  </a:cubicBezTo>
                  <a:cubicBezTo>
                    <a:pt x="1082" y="702"/>
                    <a:pt x="1100" y="705"/>
                    <a:pt x="1112" y="714"/>
                  </a:cubicBezTo>
                  <a:cubicBezTo>
                    <a:pt x="1117" y="717"/>
                    <a:pt x="1120" y="721"/>
                    <a:pt x="1122" y="726"/>
                  </a:cubicBezTo>
                  <a:cubicBezTo>
                    <a:pt x="1118" y="728"/>
                    <a:pt x="1113" y="732"/>
                    <a:pt x="1108" y="736"/>
                  </a:cubicBezTo>
                  <a:cubicBezTo>
                    <a:pt x="1113" y="737"/>
                    <a:pt x="1117" y="739"/>
                    <a:pt x="1121" y="741"/>
                  </a:cubicBezTo>
                  <a:cubicBezTo>
                    <a:pt x="1121" y="742"/>
                    <a:pt x="1120" y="742"/>
                    <a:pt x="1120" y="742"/>
                  </a:cubicBezTo>
                  <a:cubicBezTo>
                    <a:pt x="1120" y="743"/>
                    <a:pt x="1119" y="744"/>
                    <a:pt x="1119" y="744"/>
                  </a:cubicBezTo>
                  <a:cubicBezTo>
                    <a:pt x="1118" y="745"/>
                    <a:pt x="1118" y="745"/>
                    <a:pt x="1118" y="745"/>
                  </a:cubicBezTo>
                  <a:cubicBezTo>
                    <a:pt x="1118" y="745"/>
                    <a:pt x="1118" y="744"/>
                    <a:pt x="1119" y="744"/>
                  </a:cubicBezTo>
                  <a:cubicBezTo>
                    <a:pt x="1119" y="742"/>
                    <a:pt x="1120" y="741"/>
                    <a:pt x="1120" y="741"/>
                  </a:cubicBezTo>
                  <a:cubicBezTo>
                    <a:pt x="1120" y="741"/>
                    <a:pt x="1119" y="742"/>
                    <a:pt x="1118" y="743"/>
                  </a:cubicBezTo>
                  <a:cubicBezTo>
                    <a:pt x="1117" y="744"/>
                    <a:pt x="1117" y="745"/>
                    <a:pt x="1116" y="746"/>
                  </a:cubicBezTo>
                  <a:cubicBezTo>
                    <a:pt x="1115" y="746"/>
                    <a:pt x="1115" y="747"/>
                    <a:pt x="1115" y="747"/>
                  </a:cubicBezTo>
                  <a:cubicBezTo>
                    <a:pt x="1114" y="747"/>
                    <a:pt x="1114" y="748"/>
                    <a:pt x="1114" y="748"/>
                  </a:cubicBezTo>
                  <a:cubicBezTo>
                    <a:pt x="1114" y="748"/>
                    <a:pt x="1114" y="749"/>
                    <a:pt x="1113" y="749"/>
                  </a:cubicBezTo>
                  <a:cubicBezTo>
                    <a:pt x="1113" y="750"/>
                    <a:pt x="1112" y="752"/>
                    <a:pt x="1111" y="753"/>
                  </a:cubicBezTo>
                  <a:cubicBezTo>
                    <a:pt x="1110" y="755"/>
                    <a:pt x="1109" y="756"/>
                    <a:pt x="1108" y="758"/>
                  </a:cubicBezTo>
                  <a:cubicBezTo>
                    <a:pt x="1106" y="761"/>
                    <a:pt x="1104" y="764"/>
                    <a:pt x="1103" y="768"/>
                  </a:cubicBezTo>
                  <a:cubicBezTo>
                    <a:pt x="1101" y="771"/>
                    <a:pt x="1099" y="775"/>
                    <a:pt x="1097" y="778"/>
                  </a:cubicBezTo>
                  <a:cubicBezTo>
                    <a:pt x="1097" y="778"/>
                    <a:pt x="1097" y="779"/>
                    <a:pt x="1097" y="779"/>
                  </a:cubicBezTo>
                  <a:cubicBezTo>
                    <a:pt x="1097" y="779"/>
                    <a:pt x="1097" y="779"/>
                    <a:pt x="1097" y="778"/>
                  </a:cubicBezTo>
                  <a:cubicBezTo>
                    <a:pt x="1097" y="778"/>
                    <a:pt x="1096" y="777"/>
                    <a:pt x="1096" y="776"/>
                  </a:cubicBezTo>
                  <a:cubicBezTo>
                    <a:pt x="1095" y="774"/>
                    <a:pt x="1095" y="772"/>
                    <a:pt x="1094" y="771"/>
                  </a:cubicBezTo>
                  <a:cubicBezTo>
                    <a:pt x="1094" y="770"/>
                    <a:pt x="1093" y="769"/>
                    <a:pt x="1093" y="769"/>
                  </a:cubicBezTo>
                  <a:cubicBezTo>
                    <a:pt x="1093" y="768"/>
                    <a:pt x="1093" y="767"/>
                    <a:pt x="1092" y="766"/>
                  </a:cubicBezTo>
                  <a:cubicBezTo>
                    <a:pt x="1091" y="763"/>
                    <a:pt x="1091" y="761"/>
                    <a:pt x="1090" y="759"/>
                  </a:cubicBezTo>
                  <a:cubicBezTo>
                    <a:pt x="1090" y="757"/>
                    <a:pt x="1090" y="755"/>
                    <a:pt x="1090" y="754"/>
                  </a:cubicBezTo>
                  <a:cubicBezTo>
                    <a:pt x="1089" y="753"/>
                    <a:pt x="1089" y="752"/>
                    <a:pt x="1089" y="752"/>
                  </a:cubicBezTo>
                  <a:cubicBezTo>
                    <a:pt x="1089" y="752"/>
                    <a:pt x="1089" y="753"/>
                    <a:pt x="1089" y="754"/>
                  </a:cubicBezTo>
                  <a:cubicBezTo>
                    <a:pt x="1089" y="755"/>
                    <a:pt x="1089" y="757"/>
                    <a:pt x="1089" y="759"/>
                  </a:cubicBezTo>
                  <a:cubicBezTo>
                    <a:pt x="1089" y="761"/>
                    <a:pt x="1090" y="764"/>
                    <a:pt x="1090" y="767"/>
                  </a:cubicBezTo>
                  <a:cubicBezTo>
                    <a:pt x="1090" y="768"/>
                    <a:pt x="1090" y="768"/>
                    <a:pt x="1090" y="769"/>
                  </a:cubicBezTo>
                  <a:cubicBezTo>
                    <a:pt x="1091" y="770"/>
                    <a:pt x="1091" y="770"/>
                    <a:pt x="1091" y="770"/>
                  </a:cubicBezTo>
                  <a:cubicBezTo>
                    <a:pt x="1090" y="770"/>
                    <a:pt x="1089" y="769"/>
                    <a:pt x="1089" y="768"/>
                  </a:cubicBezTo>
                  <a:cubicBezTo>
                    <a:pt x="1088" y="767"/>
                    <a:pt x="1087" y="767"/>
                    <a:pt x="1086" y="766"/>
                  </a:cubicBezTo>
                  <a:cubicBezTo>
                    <a:pt x="1086" y="765"/>
                    <a:pt x="1085" y="764"/>
                    <a:pt x="1084" y="763"/>
                  </a:cubicBezTo>
                  <a:cubicBezTo>
                    <a:pt x="1084" y="763"/>
                    <a:pt x="1084" y="763"/>
                    <a:pt x="1084" y="763"/>
                  </a:cubicBezTo>
                  <a:cubicBezTo>
                    <a:pt x="1083" y="762"/>
                    <a:pt x="1083" y="761"/>
                    <a:pt x="1083" y="761"/>
                  </a:cubicBezTo>
                  <a:cubicBezTo>
                    <a:pt x="1083" y="760"/>
                    <a:pt x="1082" y="759"/>
                    <a:pt x="1082" y="759"/>
                  </a:cubicBezTo>
                  <a:cubicBezTo>
                    <a:pt x="1082" y="756"/>
                    <a:pt x="1081" y="754"/>
                    <a:pt x="1080" y="753"/>
                  </a:cubicBezTo>
                  <a:cubicBezTo>
                    <a:pt x="1079" y="750"/>
                    <a:pt x="1078" y="748"/>
                    <a:pt x="1077" y="746"/>
                  </a:cubicBezTo>
                  <a:close/>
                  <a:moveTo>
                    <a:pt x="1023" y="704"/>
                  </a:moveTo>
                  <a:cubicBezTo>
                    <a:pt x="1024" y="704"/>
                    <a:pt x="1024" y="705"/>
                    <a:pt x="1024" y="705"/>
                  </a:cubicBezTo>
                  <a:cubicBezTo>
                    <a:pt x="1024" y="705"/>
                    <a:pt x="1024" y="705"/>
                    <a:pt x="1024" y="706"/>
                  </a:cubicBezTo>
                  <a:cubicBezTo>
                    <a:pt x="1024" y="706"/>
                    <a:pt x="1024" y="707"/>
                    <a:pt x="1024" y="707"/>
                  </a:cubicBezTo>
                  <a:cubicBezTo>
                    <a:pt x="1024" y="708"/>
                    <a:pt x="1025" y="709"/>
                    <a:pt x="1025" y="709"/>
                  </a:cubicBezTo>
                  <a:cubicBezTo>
                    <a:pt x="1025" y="710"/>
                    <a:pt x="1025" y="710"/>
                    <a:pt x="1025" y="710"/>
                  </a:cubicBezTo>
                  <a:cubicBezTo>
                    <a:pt x="1025" y="710"/>
                    <a:pt x="1025" y="710"/>
                    <a:pt x="1025" y="710"/>
                  </a:cubicBezTo>
                  <a:cubicBezTo>
                    <a:pt x="1023" y="709"/>
                    <a:pt x="1021" y="707"/>
                    <a:pt x="1019" y="706"/>
                  </a:cubicBezTo>
                  <a:cubicBezTo>
                    <a:pt x="1017" y="705"/>
                    <a:pt x="1016" y="704"/>
                    <a:pt x="1015" y="704"/>
                  </a:cubicBezTo>
                  <a:cubicBezTo>
                    <a:pt x="1018" y="703"/>
                    <a:pt x="1021" y="703"/>
                    <a:pt x="1023" y="703"/>
                  </a:cubicBezTo>
                  <a:cubicBezTo>
                    <a:pt x="1023" y="703"/>
                    <a:pt x="1023" y="704"/>
                    <a:pt x="1023" y="704"/>
                  </a:cubicBezTo>
                  <a:close/>
                  <a:moveTo>
                    <a:pt x="1026" y="705"/>
                  </a:moveTo>
                  <a:cubicBezTo>
                    <a:pt x="1026" y="704"/>
                    <a:pt x="1026" y="704"/>
                    <a:pt x="1026" y="704"/>
                  </a:cubicBezTo>
                  <a:cubicBezTo>
                    <a:pt x="1026" y="704"/>
                    <a:pt x="1026" y="703"/>
                    <a:pt x="1025" y="703"/>
                  </a:cubicBezTo>
                  <a:cubicBezTo>
                    <a:pt x="1035" y="702"/>
                    <a:pt x="1045" y="702"/>
                    <a:pt x="1055" y="702"/>
                  </a:cubicBezTo>
                  <a:cubicBezTo>
                    <a:pt x="1055" y="702"/>
                    <a:pt x="1055" y="702"/>
                    <a:pt x="1055" y="702"/>
                  </a:cubicBezTo>
                  <a:cubicBezTo>
                    <a:pt x="1059" y="713"/>
                    <a:pt x="1063" y="723"/>
                    <a:pt x="1068" y="733"/>
                  </a:cubicBezTo>
                  <a:cubicBezTo>
                    <a:pt x="1069" y="736"/>
                    <a:pt x="1070" y="738"/>
                    <a:pt x="1071" y="741"/>
                  </a:cubicBezTo>
                  <a:cubicBezTo>
                    <a:pt x="1071" y="741"/>
                    <a:pt x="1071" y="741"/>
                    <a:pt x="1071" y="741"/>
                  </a:cubicBezTo>
                  <a:cubicBezTo>
                    <a:pt x="1070" y="740"/>
                    <a:pt x="1070" y="740"/>
                    <a:pt x="1069" y="739"/>
                  </a:cubicBezTo>
                  <a:cubicBezTo>
                    <a:pt x="1069" y="739"/>
                    <a:pt x="1068" y="738"/>
                    <a:pt x="1068" y="738"/>
                  </a:cubicBezTo>
                  <a:cubicBezTo>
                    <a:pt x="1067" y="737"/>
                    <a:pt x="1066" y="737"/>
                    <a:pt x="1066" y="736"/>
                  </a:cubicBezTo>
                  <a:cubicBezTo>
                    <a:pt x="1065" y="736"/>
                    <a:pt x="1065" y="735"/>
                    <a:pt x="1064" y="735"/>
                  </a:cubicBezTo>
                  <a:cubicBezTo>
                    <a:pt x="1064" y="735"/>
                    <a:pt x="1064" y="735"/>
                    <a:pt x="1063" y="734"/>
                  </a:cubicBezTo>
                  <a:cubicBezTo>
                    <a:pt x="1062" y="733"/>
                    <a:pt x="1060" y="732"/>
                    <a:pt x="1058" y="731"/>
                  </a:cubicBezTo>
                  <a:cubicBezTo>
                    <a:pt x="1056" y="729"/>
                    <a:pt x="1054" y="728"/>
                    <a:pt x="1052" y="727"/>
                  </a:cubicBezTo>
                  <a:cubicBezTo>
                    <a:pt x="1047" y="724"/>
                    <a:pt x="1043" y="721"/>
                    <a:pt x="1038" y="718"/>
                  </a:cubicBezTo>
                  <a:cubicBezTo>
                    <a:pt x="1034" y="716"/>
                    <a:pt x="1030" y="713"/>
                    <a:pt x="1025" y="710"/>
                  </a:cubicBezTo>
                  <a:cubicBezTo>
                    <a:pt x="1025" y="710"/>
                    <a:pt x="1026" y="710"/>
                    <a:pt x="1026" y="709"/>
                  </a:cubicBezTo>
                  <a:cubicBezTo>
                    <a:pt x="1026" y="709"/>
                    <a:pt x="1026" y="708"/>
                    <a:pt x="1026" y="707"/>
                  </a:cubicBezTo>
                  <a:cubicBezTo>
                    <a:pt x="1026" y="706"/>
                    <a:pt x="1026" y="706"/>
                    <a:pt x="1026" y="705"/>
                  </a:cubicBezTo>
                  <a:cubicBezTo>
                    <a:pt x="1026" y="705"/>
                    <a:pt x="1026" y="705"/>
                    <a:pt x="1026" y="705"/>
                  </a:cubicBezTo>
                  <a:close/>
                  <a:moveTo>
                    <a:pt x="1060" y="702"/>
                  </a:moveTo>
                  <a:cubicBezTo>
                    <a:pt x="1060" y="702"/>
                    <a:pt x="1060" y="703"/>
                    <a:pt x="1060" y="703"/>
                  </a:cubicBezTo>
                  <a:cubicBezTo>
                    <a:pt x="1060" y="704"/>
                    <a:pt x="1061" y="704"/>
                    <a:pt x="1061" y="705"/>
                  </a:cubicBezTo>
                  <a:cubicBezTo>
                    <a:pt x="1061" y="705"/>
                    <a:pt x="1061" y="705"/>
                    <a:pt x="1061" y="706"/>
                  </a:cubicBezTo>
                  <a:cubicBezTo>
                    <a:pt x="1061" y="706"/>
                    <a:pt x="1061" y="707"/>
                    <a:pt x="1061" y="707"/>
                  </a:cubicBezTo>
                  <a:cubicBezTo>
                    <a:pt x="1060" y="705"/>
                    <a:pt x="1060" y="703"/>
                    <a:pt x="1059" y="702"/>
                  </a:cubicBezTo>
                  <a:cubicBezTo>
                    <a:pt x="1060" y="702"/>
                    <a:pt x="1060" y="702"/>
                    <a:pt x="1060" y="702"/>
                  </a:cubicBezTo>
                  <a:close/>
                  <a:moveTo>
                    <a:pt x="1194" y="635"/>
                  </a:moveTo>
                  <a:cubicBezTo>
                    <a:pt x="1194" y="635"/>
                    <a:pt x="1194" y="635"/>
                    <a:pt x="1194" y="635"/>
                  </a:cubicBezTo>
                  <a:cubicBezTo>
                    <a:pt x="1198" y="634"/>
                    <a:pt x="1202" y="633"/>
                    <a:pt x="1206" y="632"/>
                  </a:cubicBezTo>
                  <a:cubicBezTo>
                    <a:pt x="1207" y="632"/>
                    <a:pt x="1207" y="632"/>
                    <a:pt x="1208" y="632"/>
                  </a:cubicBezTo>
                  <a:cubicBezTo>
                    <a:pt x="1221" y="642"/>
                    <a:pt x="1230" y="640"/>
                    <a:pt x="1241" y="655"/>
                  </a:cubicBezTo>
                  <a:cubicBezTo>
                    <a:pt x="1245" y="661"/>
                    <a:pt x="1249" y="677"/>
                    <a:pt x="1250" y="698"/>
                  </a:cubicBezTo>
                  <a:cubicBezTo>
                    <a:pt x="1241" y="702"/>
                    <a:pt x="1229" y="704"/>
                    <a:pt x="1236" y="717"/>
                  </a:cubicBezTo>
                  <a:cubicBezTo>
                    <a:pt x="1236" y="717"/>
                    <a:pt x="1236" y="717"/>
                    <a:pt x="1236" y="717"/>
                  </a:cubicBezTo>
                  <a:cubicBezTo>
                    <a:pt x="1235" y="718"/>
                    <a:pt x="1235" y="718"/>
                    <a:pt x="1235" y="719"/>
                  </a:cubicBezTo>
                  <a:cubicBezTo>
                    <a:pt x="1234" y="720"/>
                    <a:pt x="1233" y="721"/>
                    <a:pt x="1233" y="722"/>
                  </a:cubicBezTo>
                  <a:cubicBezTo>
                    <a:pt x="1232" y="723"/>
                    <a:pt x="1232" y="724"/>
                    <a:pt x="1231" y="725"/>
                  </a:cubicBezTo>
                  <a:cubicBezTo>
                    <a:pt x="1231" y="726"/>
                    <a:pt x="1230" y="727"/>
                    <a:pt x="1230" y="729"/>
                  </a:cubicBezTo>
                  <a:cubicBezTo>
                    <a:pt x="1230" y="729"/>
                    <a:pt x="1230" y="730"/>
                    <a:pt x="1230" y="730"/>
                  </a:cubicBezTo>
                  <a:cubicBezTo>
                    <a:pt x="1229" y="730"/>
                    <a:pt x="1229" y="731"/>
                    <a:pt x="1229" y="731"/>
                  </a:cubicBezTo>
                  <a:cubicBezTo>
                    <a:pt x="1229" y="731"/>
                    <a:pt x="1229" y="731"/>
                    <a:pt x="1229" y="732"/>
                  </a:cubicBezTo>
                  <a:cubicBezTo>
                    <a:pt x="1229" y="732"/>
                    <a:pt x="1229" y="733"/>
                    <a:pt x="1229" y="733"/>
                  </a:cubicBezTo>
                  <a:cubicBezTo>
                    <a:pt x="1229" y="734"/>
                    <a:pt x="1229" y="734"/>
                    <a:pt x="1229" y="735"/>
                  </a:cubicBezTo>
                  <a:cubicBezTo>
                    <a:pt x="1229" y="735"/>
                    <a:pt x="1229" y="735"/>
                    <a:pt x="1228" y="735"/>
                  </a:cubicBezTo>
                  <a:cubicBezTo>
                    <a:pt x="1228" y="736"/>
                    <a:pt x="1228" y="736"/>
                    <a:pt x="1228" y="736"/>
                  </a:cubicBezTo>
                  <a:cubicBezTo>
                    <a:pt x="1228" y="736"/>
                    <a:pt x="1228" y="736"/>
                    <a:pt x="1228" y="736"/>
                  </a:cubicBezTo>
                  <a:cubicBezTo>
                    <a:pt x="1225" y="740"/>
                    <a:pt x="1222" y="744"/>
                    <a:pt x="1219" y="748"/>
                  </a:cubicBezTo>
                  <a:cubicBezTo>
                    <a:pt x="1217" y="750"/>
                    <a:pt x="1216" y="752"/>
                    <a:pt x="1214" y="754"/>
                  </a:cubicBezTo>
                  <a:cubicBezTo>
                    <a:pt x="1213" y="755"/>
                    <a:pt x="1211" y="757"/>
                    <a:pt x="1210" y="759"/>
                  </a:cubicBezTo>
                  <a:cubicBezTo>
                    <a:pt x="1207" y="763"/>
                    <a:pt x="1205" y="766"/>
                    <a:pt x="1203" y="770"/>
                  </a:cubicBezTo>
                  <a:cubicBezTo>
                    <a:pt x="1203" y="770"/>
                    <a:pt x="1203" y="770"/>
                    <a:pt x="1203" y="771"/>
                  </a:cubicBezTo>
                  <a:cubicBezTo>
                    <a:pt x="1202" y="771"/>
                    <a:pt x="1202" y="772"/>
                    <a:pt x="1202" y="772"/>
                  </a:cubicBezTo>
                  <a:cubicBezTo>
                    <a:pt x="1202" y="773"/>
                    <a:pt x="1202" y="774"/>
                    <a:pt x="1202" y="774"/>
                  </a:cubicBezTo>
                  <a:cubicBezTo>
                    <a:pt x="1201" y="775"/>
                    <a:pt x="1201" y="776"/>
                    <a:pt x="1201" y="777"/>
                  </a:cubicBezTo>
                  <a:cubicBezTo>
                    <a:pt x="1201" y="777"/>
                    <a:pt x="1201" y="778"/>
                    <a:pt x="1201" y="778"/>
                  </a:cubicBezTo>
                  <a:cubicBezTo>
                    <a:pt x="1201" y="779"/>
                    <a:pt x="1201" y="779"/>
                    <a:pt x="1202" y="780"/>
                  </a:cubicBezTo>
                  <a:cubicBezTo>
                    <a:pt x="1201" y="780"/>
                    <a:pt x="1201" y="780"/>
                    <a:pt x="1201" y="780"/>
                  </a:cubicBezTo>
                  <a:cubicBezTo>
                    <a:pt x="1201" y="779"/>
                    <a:pt x="1201" y="779"/>
                    <a:pt x="1201" y="779"/>
                  </a:cubicBezTo>
                  <a:cubicBezTo>
                    <a:pt x="1201" y="779"/>
                    <a:pt x="1201" y="779"/>
                    <a:pt x="1201" y="779"/>
                  </a:cubicBezTo>
                  <a:cubicBezTo>
                    <a:pt x="1201" y="779"/>
                    <a:pt x="1201" y="779"/>
                    <a:pt x="1201" y="779"/>
                  </a:cubicBezTo>
                  <a:cubicBezTo>
                    <a:pt x="1200" y="777"/>
                    <a:pt x="1200" y="776"/>
                    <a:pt x="1199" y="775"/>
                  </a:cubicBezTo>
                  <a:cubicBezTo>
                    <a:pt x="1195" y="766"/>
                    <a:pt x="1189" y="757"/>
                    <a:pt x="1184" y="748"/>
                  </a:cubicBezTo>
                  <a:cubicBezTo>
                    <a:pt x="1181" y="744"/>
                    <a:pt x="1179" y="740"/>
                    <a:pt x="1176" y="735"/>
                  </a:cubicBezTo>
                  <a:cubicBezTo>
                    <a:pt x="1176" y="734"/>
                    <a:pt x="1175" y="733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1"/>
                    <a:pt x="1175" y="731"/>
                    <a:pt x="1175" y="730"/>
                  </a:cubicBezTo>
                  <a:cubicBezTo>
                    <a:pt x="1175" y="730"/>
                    <a:pt x="1175" y="729"/>
                    <a:pt x="1175" y="728"/>
                  </a:cubicBezTo>
                  <a:cubicBezTo>
                    <a:pt x="1176" y="727"/>
                    <a:pt x="1176" y="726"/>
                    <a:pt x="1176" y="726"/>
                  </a:cubicBezTo>
                  <a:cubicBezTo>
                    <a:pt x="1176" y="726"/>
                    <a:pt x="1176" y="725"/>
                    <a:pt x="1176" y="725"/>
                  </a:cubicBezTo>
                  <a:cubicBezTo>
                    <a:pt x="1176" y="725"/>
                    <a:pt x="1176" y="724"/>
                    <a:pt x="1177" y="724"/>
                  </a:cubicBezTo>
                  <a:cubicBezTo>
                    <a:pt x="1177" y="721"/>
                    <a:pt x="1179" y="718"/>
                    <a:pt x="1181" y="715"/>
                  </a:cubicBezTo>
                  <a:cubicBezTo>
                    <a:pt x="1181" y="714"/>
                    <a:pt x="1182" y="714"/>
                    <a:pt x="1182" y="713"/>
                  </a:cubicBezTo>
                  <a:cubicBezTo>
                    <a:pt x="1183" y="712"/>
                    <a:pt x="1183" y="711"/>
                    <a:pt x="1184" y="711"/>
                  </a:cubicBezTo>
                  <a:cubicBezTo>
                    <a:pt x="1185" y="709"/>
                    <a:pt x="1186" y="708"/>
                    <a:pt x="1187" y="706"/>
                  </a:cubicBezTo>
                  <a:cubicBezTo>
                    <a:pt x="1187" y="706"/>
                    <a:pt x="1188" y="705"/>
                    <a:pt x="1188" y="705"/>
                  </a:cubicBezTo>
                  <a:cubicBezTo>
                    <a:pt x="1212" y="704"/>
                    <a:pt x="1209" y="686"/>
                    <a:pt x="1223" y="672"/>
                  </a:cubicBezTo>
                  <a:cubicBezTo>
                    <a:pt x="1197" y="668"/>
                    <a:pt x="1186" y="682"/>
                    <a:pt x="1185" y="705"/>
                  </a:cubicBezTo>
                  <a:cubicBezTo>
                    <a:pt x="1185" y="705"/>
                    <a:pt x="1185" y="705"/>
                    <a:pt x="1185" y="705"/>
                  </a:cubicBezTo>
                  <a:cubicBezTo>
                    <a:pt x="1184" y="706"/>
                    <a:pt x="1183" y="708"/>
                    <a:pt x="1182" y="709"/>
                  </a:cubicBezTo>
                  <a:cubicBezTo>
                    <a:pt x="1181" y="710"/>
                    <a:pt x="1181" y="711"/>
                    <a:pt x="1180" y="712"/>
                  </a:cubicBezTo>
                  <a:cubicBezTo>
                    <a:pt x="1180" y="713"/>
                    <a:pt x="1179" y="713"/>
                    <a:pt x="1179" y="714"/>
                  </a:cubicBezTo>
                  <a:cubicBezTo>
                    <a:pt x="1177" y="717"/>
                    <a:pt x="1175" y="720"/>
                    <a:pt x="1175" y="723"/>
                  </a:cubicBezTo>
                  <a:cubicBezTo>
                    <a:pt x="1174" y="724"/>
                    <a:pt x="1174" y="724"/>
                    <a:pt x="1174" y="724"/>
                  </a:cubicBezTo>
                  <a:cubicBezTo>
                    <a:pt x="1174" y="725"/>
                    <a:pt x="1174" y="725"/>
                    <a:pt x="1174" y="725"/>
                  </a:cubicBezTo>
                  <a:cubicBezTo>
                    <a:pt x="1174" y="726"/>
                    <a:pt x="1174" y="727"/>
                    <a:pt x="1174" y="727"/>
                  </a:cubicBezTo>
                  <a:cubicBezTo>
                    <a:pt x="1174" y="728"/>
                    <a:pt x="1174" y="729"/>
                    <a:pt x="1174" y="730"/>
                  </a:cubicBezTo>
                  <a:cubicBezTo>
                    <a:pt x="1174" y="730"/>
                    <a:pt x="1174" y="729"/>
                    <a:pt x="1173" y="729"/>
                  </a:cubicBezTo>
                  <a:cubicBezTo>
                    <a:pt x="1173" y="728"/>
                    <a:pt x="1173" y="727"/>
                    <a:pt x="1172" y="725"/>
                  </a:cubicBezTo>
                  <a:cubicBezTo>
                    <a:pt x="1172" y="725"/>
                    <a:pt x="1172" y="725"/>
                    <a:pt x="1172" y="725"/>
                  </a:cubicBezTo>
                  <a:cubicBezTo>
                    <a:pt x="1172" y="724"/>
                    <a:pt x="1172" y="724"/>
                    <a:pt x="1172" y="724"/>
                  </a:cubicBezTo>
                  <a:cubicBezTo>
                    <a:pt x="1172" y="724"/>
                    <a:pt x="1172" y="724"/>
                    <a:pt x="1172" y="724"/>
                  </a:cubicBezTo>
                  <a:cubicBezTo>
                    <a:pt x="1172" y="724"/>
                    <a:pt x="1172" y="724"/>
                    <a:pt x="1172" y="724"/>
                  </a:cubicBezTo>
                  <a:cubicBezTo>
                    <a:pt x="1171" y="724"/>
                    <a:pt x="1171" y="724"/>
                    <a:pt x="1171" y="724"/>
                  </a:cubicBezTo>
                  <a:cubicBezTo>
                    <a:pt x="1171" y="722"/>
                    <a:pt x="1171" y="722"/>
                    <a:pt x="1171" y="722"/>
                  </a:cubicBezTo>
                  <a:cubicBezTo>
                    <a:pt x="1168" y="713"/>
                    <a:pt x="1167" y="704"/>
                    <a:pt x="1167" y="695"/>
                  </a:cubicBezTo>
                  <a:cubicBezTo>
                    <a:pt x="1167" y="687"/>
                    <a:pt x="1168" y="679"/>
                    <a:pt x="1169" y="671"/>
                  </a:cubicBezTo>
                  <a:cubicBezTo>
                    <a:pt x="1169" y="669"/>
                    <a:pt x="1170" y="667"/>
                    <a:pt x="1170" y="666"/>
                  </a:cubicBezTo>
                  <a:cubicBezTo>
                    <a:pt x="1171" y="664"/>
                    <a:pt x="1171" y="662"/>
                    <a:pt x="1171" y="660"/>
                  </a:cubicBezTo>
                  <a:cubicBezTo>
                    <a:pt x="1172" y="657"/>
                    <a:pt x="1173" y="654"/>
                    <a:pt x="1173" y="651"/>
                  </a:cubicBezTo>
                  <a:cubicBezTo>
                    <a:pt x="1174" y="646"/>
                    <a:pt x="1175" y="642"/>
                    <a:pt x="1176" y="638"/>
                  </a:cubicBezTo>
                  <a:cubicBezTo>
                    <a:pt x="1183" y="641"/>
                    <a:pt x="1189" y="642"/>
                    <a:pt x="1194" y="635"/>
                  </a:cubicBezTo>
                  <a:close/>
                  <a:moveTo>
                    <a:pt x="1253" y="537"/>
                  </a:moveTo>
                  <a:cubicBezTo>
                    <a:pt x="1253" y="537"/>
                    <a:pt x="1253" y="538"/>
                    <a:pt x="1253" y="538"/>
                  </a:cubicBezTo>
                  <a:cubicBezTo>
                    <a:pt x="1254" y="540"/>
                    <a:pt x="1255" y="542"/>
                    <a:pt x="1255" y="544"/>
                  </a:cubicBezTo>
                  <a:cubicBezTo>
                    <a:pt x="1256" y="545"/>
                    <a:pt x="1257" y="547"/>
                    <a:pt x="1258" y="549"/>
                  </a:cubicBezTo>
                  <a:cubicBezTo>
                    <a:pt x="1258" y="549"/>
                    <a:pt x="1258" y="550"/>
                    <a:pt x="1259" y="551"/>
                  </a:cubicBezTo>
                  <a:cubicBezTo>
                    <a:pt x="1259" y="552"/>
                    <a:pt x="1260" y="552"/>
                    <a:pt x="1260" y="553"/>
                  </a:cubicBezTo>
                  <a:cubicBezTo>
                    <a:pt x="1261" y="554"/>
                    <a:pt x="1261" y="554"/>
                    <a:pt x="1261" y="555"/>
                  </a:cubicBezTo>
                  <a:cubicBezTo>
                    <a:pt x="1262" y="556"/>
                    <a:pt x="1262" y="556"/>
                    <a:pt x="1263" y="557"/>
                  </a:cubicBezTo>
                  <a:cubicBezTo>
                    <a:pt x="1263" y="557"/>
                    <a:pt x="1263" y="558"/>
                    <a:pt x="1263" y="558"/>
                  </a:cubicBezTo>
                  <a:cubicBezTo>
                    <a:pt x="1263" y="558"/>
                    <a:pt x="1263" y="558"/>
                    <a:pt x="1264" y="559"/>
                  </a:cubicBezTo>
                  <a:cubicBezTo>
                    <a:pt x="1264" y="559"/>
                    <a:pt x="1265" y="559"/>
                    <a:pt x="1265" y="560"/>
                  </a:cubicBezTo>
                  <a:cubicBezTo>
                    <a:pt x="1266" y="560"/>
                    <a:pt x="1266" y="560"/>
                    <a:pt x="1266" y="561"/>
                  </a:cubicBezTo>
                  <a:cubicBezTo>
                    <a:pt x="1266" y="563"/>
                    <a:pt x="1265" y="565"/>
                    <a:pt x="1265" y="567"/>
                  </a:cubicBezTo>
                  <a:cubicBezTo>
                    <a:pt x="1264" y="572"/>
                    <a:pt x="1265" y="578"/>
                    <a:pt x="1266" y="583"/>
                  </a:cubicBezTo>
                  <a:cubicBezTo>
                    <a:pt x="1267" y="589"/>
                    <a:pt x="1269" y="594"/>
                    <a:pt x="1271" y="599"/>
                  </a:cubicBezTo>
                  <a:cubicBezTo>
                    <a:pt x="1272" y="604"/>
                    <a:pt x="1274" y="609"/>
                    <a:pt x="1275" y="614"/>
                  </a:cubicBezTo>
                  <a:cubicBezTo>
                    <a:pt x="1276" y="617"/>
                    <a:pt x="1276" y="620"/>
                    <a:pt x="1276" y="622"/>
                  </a:cubicBezTo>
                  <a:cubicBezTo>
                    <a:pt x="1276" y="623"/>
                    <a:pt x="1276" y="623"/>
                    <a:pt x="1276" y="623"/>
                  </a:cubicBezTo>
                  <a:cubicBezTo>
                    <a:pt x="1267" y="604"/>
                    <a:pt x="1255" y="578"/>
                    <a:pt x="1249" y="560"/>
                  </a:cubicBezTo>
                  <a:cubicBezTo>
                    <a:pt x="1246" y="551"/>
                    <a:pt x="1245" y="543"/>
                    <a:pt x="1246" y="536"/>
                  </a:cubicBezTo>
                  <a:cubicBezTo>
                    <a:pt x="1248" y="537"/>
                    <a:pt x="1250" y="537"/>
                    <a:pt x="1253" y="537"/>
                  </a:cubicBezTo>
                  <a:close/>
                  <a:moveTo>
                    <a:pt x="1316" y="483"/>
                  </a:moveTo>
                  <a:cubicBezTo>
                    <a:pt x="1317" y="483"/>
                    <a:pt x="1317" y="482"/>
                    <a:pt x="1317" y="481"/>
                  </a:cubicBezTo>
                  <a:cubicBezTo>
                    <a:pt x="1317" y="482"/>
                    <a:pt x="1317" y="482"/>
                    <a:pt x="1318" y="483"/>
                  </a:cubicBezTo>
                  <a:cubicBezTo>
                    <a:pt x="1319" y="487"/>
                    <a:pt x="1320" y="492"/>
                    <a:pt x="1320" y="498"/>
                  </a:cubicBezTo>
                  <a:cubicBezTo>
                    <a:pt x="1318" y="499"/>
                    <a:pt x="1316" y="500"/>
                    <a:pt x="1313" y="502"/>
                  </a:cubicBezTo>
                  <a:cubicBezTo>
                    <a:pt x="1313" y="501"/>
                    <a:pt x="1313" y="500"/>
                    <a:pt x="1314" y="499"/>
                  </a:cubicBezTo>
                  <a:cubicBezTo>
                    <a:pt x="1314" y="499"/>
                    <a:pt x="1314" y="498"/>
                    <a:pt x="1314" y="497"/>
                  </a:cubicBezTo>
                  <a:cubicBezTo>
                    <a:pt x="1314" y="496"/>
                    <a:pt x="1315" y="495"/>
                    <a:pt x="1315" y="495"/>
                  </a:cubicBezTo>
                  <a:cubicBezTo>
                    <a:pt x="1315" y="494"/>
                    <a:pt x="1315" y="494"/>
                    <a:pt x="1315" y="494"/>
                  </a:cubicBezTo>
                  <a:cubicBezTo>
                    <a:pt x="1315" y="493"/>
                    <a:pt x="1315" y="493"/>
                    <a:pt x="1315" y="493"/>
                  </a:cubicBezTo>
                  <a:cubicBezTo>
                    <a:pt x="1315" y="492"/>
                    <a:pt x="1315" y="491"/>
                    <a:pt x="1315" y="491"/>
                  </a:cubicBezTo>
                  <a:cubicBezTo>
                    <a:pt x="1315" y="490"/>
                    <a:pt x="1315" y="489"/>
                    <a:pt x="1315" y="488"/>
                  </a:cubicBezTo>
                  <a:cubicBezTo>
                    <a:pt x="1316" y="488"/>
                    <a:pt x="1316" y="487"/>
                    <a:pt x="1316" y="486"/>
                  </a:cubicBezTo>
                  <a:cubicBezTo>
                    <a:pt x="1316" y="485"/>
                    <a:pt x="1316" y="484"/>
                    <a:pt x="1316" y="483"/>
                  </a:cubicBezTo>
                  <a:close/>
                  <a:moveTo>
                    <a:pt x="1310" y="792"/>
                  </a:moveTo>
                  <a:cubicBezTo>
                    <a:pt x="1310" y="792"/>
                    <a:pt x="1310" y="792"/>
                    <a:pt x="1310" y="792"/>
                  </a:cubicBezTo>
                  <a:cubicBezTo>
                    <a:pt x="1310" y="793"/>
                    <a:pt x="1310" y="793"/>
                    <a:pt x="1310" y="793"/>
                  </a:cubicBezTo>
                  <a:cubicBezTo>
                    <a:pt x="1309" y="793"/>
                    <a:pt x="1309" y="793"/>
                    <a:pt x="1309" y="793"/>
                  </a:cubicBezTo>
                  <a:cubicBezTo>
                    <a:pt x="1309" y="794"/>
                    <a:pt x="1308" y="795"/>
                    <a:pt x="1307" y="796"/>
                  </a:cubicBezTo>
                  <a:cubicBezTo>
                    <a:pt x="1307" y="797"/>
                    <a:pt x="1307" y="797"/>
                    <a:pt x="1306" y="797"/>
                  </a:cubicBezTo>
                  <a:cubicBezTo>
                    <a:pt x="1307" y="797"/>
                    <a:pt x="1307" y="796"/>
                    <a:pt x="1307" y="795"/>
                  </a:cubicBezTo>
                  <a:cubicBezTo>
                    <a:pt x="1307" y="794"/>
                    <a:pt x="1307" y="793"/>
                    <a:pt x="1307" y="793"/>
                  </a:cubicBezTo>
                  <a:cubicBezTo>
                    <a:pt x="1307" y="792"/>
                    <a:pt x="1307" y="792"/>
                    <a:pt x="1307" y="792"/>
                  </a:cubicBezTo>
                  <a:cubicBezTo>
                    <a:pt x="1307" y="791"/>
                    <a:pt x="1307" y="791"/>
                    <a:pt x="1307" y="791"/>
                  </a:cubicBezTo>
                  <a:cubicBezTo>
                    <a:pt x="1307" y="788"/>
                    <a:pt x="1306" y="784"/>
                    <a:pt x="1305" y="781"/>
                  </a:cubicBezTo>
                  <a:cubicBezTo>
                    <a:pt x="1305" y="780"/>
                    <a:pt x="1304" y="780"/>
                    <a:pt x="1304" y="779"/>
                  </a:cubicBezTo>
                  <a:cubicBezTo>
                    <a:pt x="1311" y="766"/>
                    <a:pt x="1318" y="752"/>
                    <a:pt x="1325" y="739"/>
                  </a:cubicBezTo>
                  <a:cubicBezTo>
                    <a:pt x="1325" y="739"/>
                    <a:pt x="1325" y="740"/>
                    <a:pt x="1325" y="741"/>
                  </a:cubicBezTo>
                  <a:cubicBezTo>
                    <a:pt x="1325" y="749"/>
                    <a:pt x="1324" y="757"/>
                    <a:pt x="1322" y="765"/>
                  </a:cubicBezTo>
                  <a:cubicBezTo>
                    <a:pt x="1320" y="774"/>
                    <a:pt x="1316" y="782"/>
                    <a:pt x="1311" y="790"/>
                  </a:cubicBezTo>
                  <a:cubicBezTo>
                    <a:pt x="1310" y="792"/>
                    <a:pt x="1310" y="792"/>
                    <a:pt x="1310" y="792"/>
                  </a:cubicBezTo>
                  <a:cubicBezTo>
                    <a:pt x="1310" y="792"/>
                    <a:pt x="1310" y="792"/>
                    <a:pt x="1310" y="792"/>
                  </a:cubicBezTo>
                  <a:cubicBezTo>
                    <a:pt x="1310" y="792"/>
                    <a:pt x="1310" y="792"/>
                    <a:pt x="1310" y="792"/>
                  </a:cubicBezTo>
                  <a:close/>
                  <a:moveTo>
                    <a:pt x="1184" y="801"/>
                  </a:moveTo>
                  <a:cubicBezTo>
                    <a:pt x="1164" y="799"/>
                    <a:pt x="1163" y="775"/>
                    <a:pt x="1166" y="748"/>
                  </a:cubicBezTo>
                  <a:cubicBezTo>
                    <a:pt x="1167" y="749"/>
                    <a:pt x="1168" y="749"/>
                    <a:pt x="1170" y="750"/>
                  </a:cubicBezTo>
                  <a:cubicBezTo>
                    <a:pt x="1171" y="750"/>
                    <a:pt x="1172" y="751"/>
                    <a:pt x="1173" y="751"/>
                  </a:cubicBezTo>
                  <a:cubicBezTo>
                    <a:pt x="1174" y="752"/>
                    <a:pt x="1175" y="752"/>
                    <a:pt x="1175" y="752"/>
                  </a:cubicBezTo>
                  <a:cubicBezTo>
                    <a:pt x="1179" y="754"/>
                    <a:pt x="1182" y="756"/>
                    <a:pt x="1184" y="759"/>
                  </a:cubicBezTo>
                  <a:cubicBezTo>
                    <a:pt x="1185" y="759"/>
                    <a:pt x="1185" y="759"/>
                    <a:pt x="1185" y="759"/>
                  </a:cubicBezTo>
                  <a:cubicBezTo>
                    <a:pt x="1189" y="765"/>
                    <a:pt x="1192" y="771"/>
                    <a:pt x="1195" y="777"/>
                  </a:cubicBezTo>
                  <a:cubicBezTo>
                    <a:pt x="1196" y="778"/>
                    <a:pt x="1196" y="779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2"/>
                    <a:pt x="1197" y="782"/>
                    <a:pt x="1197" y="782"/>
                  </a:cubicBezTo>
                  <a:cubicBezTo>
                    <a:pt x="1198" y="784"/>
                    <a:pt x="1198" y="784"/>
                    <a:pt x="1198" y="784"/>
                  </a:cubicBezTo>
                  <a:cubicBezTo>
                    <a:pt x="1199" y="786"/>
                    <a:pt x="1199" y="786"/>
                    <a:pt x="1199" y="786"/>
                  </a:cubicBezTo>
                  <a:cubicBezTo>
                    <a:pt x="1199" y="788"/>
                    <a:pt x="1199" y="788"/>
                    <a:pt x="1199" y="788"/>
                  </a:cubicBezTo>
                  <a:cubicBezTo>
                    <a:pt x="1200" y="789"/>
                    <a:pt x="1200" y="790"/>
                    <a:pt x="1201" y="791"/>
                  </a:cubicBezTo>
                  <a:cubicBezTo>
                    <a:pt x="1201" y="792"/>
                    <a:pt x="1201" y="793"/>
                    <a:pt x="1201" y="794"/>
                  </a:cubicBezTo>
                  <a:cubicBezTo>
                    <a:pt x="1200" y="794"/>
                    <a:pt x="1199" y="795"/>
                    <a:pt x="1198" y="795"/>
                  </a:cubicBezTo>
                  <a:cubicBezTo>
                    <a:pt x="1200" y="799"/>
                    <a:pt x="1202" y="801"/>
                    <a:pt x="1204" y="804"/>
                  </a:cubicBezTo>
                  <a:cubicBezTo>
                    <a:pt x="1204" y="804"/>
                    <a:pt x="1204" y="804"/>
                    <a:pt x="1204" y="805"/>
                  </a:cubicBezTo>
                  <a:cubicBezTo>
                    <a:pt x="1197" y="803"/>
                    <a:pt x="1189" y="801"/>
                    <a:pt x="1184" y="801"/>
                  </a:cubicBezTo>
                  <a:close/>
                  <a:moveTo>
                    <a:pt x="1205" y="790"/>
                  </a:moveTo>
                  <a:cubicBezTo>
                    <a:pt x="1205" y="789"/>
                    <a:pt x="1204" y="787"/>
                    <a:pt x="1204" y="786"/>
                  </a:cubicBezTo>
                  <a:cubicBezTo>
                    <a:pt x="1203" y="784"/>
                    <a:pt x="1203" y="784"/>
                    <a:pt x="1203" y="784"/>
                  </a:cubicBezTo>
                  <a:cubicBezTo>
                    <a:pt x="1203" y="782"/>
                    <a:pt x="1203" y="782"/>
                    <a:pt x="1203" y="782"/>
                  </a:cubicBezTo>
                  <a:cubicBezTo>
                    <a:pt x="1202" y="781"/>
                    <a:pt x="1202" y="781"/>
                    <a:pt x="1202" y="781"/>
                  </a:cubicBezTo>
                  <a:cubicBezTo>
                    <a:pt x="1202" y="781"/>
                    <a:pt x="1202" y="781"/>
                    <a:pt x="1202" y="781"/>
                  </a:cubicBezTo>
                  <a:cubicBezTo>
                    <a:pt x="1202" y="781"/>
                    <a:pt x="1202" y="780"/>
                    <a:pt x="1202" y="780"/>
                  </a:cubicBezTo>
                  <a:cubicBezTo>
                    <a:pt x="1202" y="780"/>
                    <a:pt x="1202" y="779"/>
                    <a:pt x="1203" y="779"/>
                  </a:cubicBezTo>
                  <a:cubicBezTo>
                    <a:pt x="1203" y="778"/>
                    <a:pt x="1203" y="778"/>
                    <a:pt x="1203" y="777"/>
                  </a:cubicBezTo>
                  <a:cubicBezTo>
                    <a:pt x="1203" y="776"/>
                    <a:pt x="1204" y="776"/>
                    <a:pt x="1204" y="775"/>
                  </a:cubicBezTo>
                  <a:cubicBezTo>
                    <a:pt x="1204" y="775"/>
                    <a:pt x="1205" y="774"/>
                    <a:pt x="1205" y="773"/>
                  </a:cubicBezTo>
                  <a:cubicBezTo>
                    <a:pt x="1205" y="773"/>
                    <a:pt x="1205" y="772"/>
                    <a:pt x="1205" y="772"/>
                  </a:cubicBezTo>
                  <a:cubicBezTo>
                    <a:pt x="1206" y="772"/>
                    <a:pt x="1206" y="771"/>
                    <a:pt x="1206" y="771"/>
                  </a:cubicBezTo>
                  <a:cubicBezTo>
                    <a:pt x="1207" y="768"/>
                    <a:pt x="1210" y="764"/>
                    <a:pt x="1213" y="761"/>
                  </a:cubicBezTo>
                  <a:cubicBezTo>
                    <a:pt x="1214" y="759"/>
                    <a:pt x="1215" y="757"/>
                    <a:pt x="1217" y="756"/>
                  </a:cubicBezTo>
                  <a:cubicBezTo>
                    <a:pt x="1218" y="754"/>
                    <a:pt x="1220" y="752"/>
                    <a:pt x="1221" y="750"/>
                  </a:cubicBezTo>
                  <a:cubicBezTo>
                    <a:pt x="1222" y="750"/>
                    <a:pt x="1222" y="750"/>
                    <a:pt x="1222" y="749"/>
                  </a:cubicBezTo>
                  <a:cubicBezTo>
                    <a:pt x="1222" y="749"/>
                    <a:pt x="1222" y="749"/>
                    <a:pt x="1222" y="749"/>
                  </a:cubicBezTo>
                  <a:cubicBezTo>
                    <a:pt x="1222" y="749"/>
                    <a:pt x="1223" y="749"/>
                    <a:pt x="1224" y="750"/>
                  </a:cubicBezTo>
                  <a:cubicBezTo>
                    <a:pt x="1224" y="750"/>
                    <a:pt x="1224" y="750"/>
                    <a:pt x="1225" y="750"/>
                  </a:cubicBezTo>
                  <a:cubicBezTo>
                    <a:pt x="1225" y="750"/>
                    <a:pt x="1225" y="750"/>
                    <a:pt x="1225" y="750"/>
                  </a:cubicBezTo>
                  <a:cubicBezTo>
                    <a:pt x="1225" y="750"/>
                    <a:pt x="1226" y="750"/>
                    <a:pt x="1226" y="750"/>
                  </a:cubicBezTo>
                  <a:cubicBezTo>
                    <a:pt x="1226" y="750"/>
                    <a:pt x="1227" y="750"/>
                    <a:pt x="1227" y="750"/>
                  </a:cubicBezTo>
                  <a:cubicBezTo>
                    <a:pt x="1225" y="754"/>
                    <a:pt x="1223" y="758"/>
                    <a:pt x="1226" y="762"/>
                  </a:cubicBezTo>
                  <a:cubicBezTo>
                    <a:pt x="1229" y="767"/>
                    <a:pt x="1236" y="769"/>
                    <a:pt x="1242" y="769"/>
                  </a:cubicBezTo>
                  <a:cubicBezTo>
                    <a:pt x="1242" y="769"/>
                    <a:pt x="1242" y="769"/>
                    <a:pt x="1242" y="770"/>
                  </a:cubicBezTo>
                  <a:cubicBezTo>
                    <a:pt x="1242" y="772"/>
                    <a:pt x="1241" y="774"/>
                    <a:pt x="1240" y="776"/>
                  </a:cubicBezTo>
                  <a:cubicBezTo>
                    <a:pt x="1240" y="776"/>
                    <a:pt x="1240" y="776"/>
                    <a:pt x="1239" y="775"/>
                  </a:cubicBezTo>
                  <a:cubicBezTo>
                    <a:pt x="1238" y="774"/>
                    <a:pt x="1238" y="773"/>
                    <a:pt x="1237" y="772"/>
                  </a:cubicBezTo>
                  <a:cubicBezTo>
                    <a:pt x="1236" y="770"/>
                    <a:pt x="1235" y="769"/>
                    <a:pt x="1235" y="769"/>
                  </a:cubicBezTo>
                  <a:cubicBezTo>
                    <a:pt x="1235" y="769"/>
                    <a:pt x="1235" y="770"/>
                    <a:pt x="1236" y="773"/>
                  </a:cubicBezTo>
                  <a:cubicBezTo>
                    <a:pt x="1236" y="774"/>
                    <a:pt x="1236" y="775"/>
                    <a:pt x="1237" y="776"/>
                  </a:cubicBezTo>
                  <a:cubicBezTo>
                    <a:pt x="1237" y="777"/>
                    <a:pt x="1237" y="778"/>
                    <a:pt x="1238" y="779"/>
                  </a:cubicBezTo>
                  <a:cubicBezTo>
                    <a:pt x="1238" y="779"/>
                    <a:pt x="1238" y="779"/>
                    <a:pt x="1238" y="780"/>
                  </a:cubicBezTo>
                  <a:cubicBezTo>
                    <a:pt x="1238" y="780"/>
                    <a:pt x="1239" y="780"/>
                    <a:pt x="1239" y="780"/>
                  </a:cubicBezTo>
                  <a:cubicBezTo>
                    <a:pt x="1236" y="787"/>
                    <a:pt x="1234" y="793"/>
                    <a:pt x="1231" y="798"/>
                  </a:cubicBezTo>
                  <a:cubicBezTo>
                    <a:pt x="1231" y="798"/>
                    <a:pt x="1231" y="798"/>
                    <a:pt x="1231" y="798"/>
                  </a:cubicBezTo>
                  <a:cubicBezTo>
                    <a:pt x="1225" y="787"/>
                    <a:pt x="1215" y="789"/>
                    <a:pt x="1206" y="792"/>
                  </a:cubicBezTo>
                  <a:cubicBezTo>
                    <a:pt x="1206" y="792"/>
                    <a:pt x="1205" y="791"/>
                    <a:pt x="1205" y="790"/>
                  </a:cubicBezTo>
                  <a:close/>
                  <a:moveTo>
                    <a:pt x="1242" y="721"/>
                  </a:moveTo>
                  <a:cubicBezTo>
                    <a:pt x="1241" y="722"/>
                    <a:pt x="1240" y="723"/>
                    <a:pt x="1239" y="724"/>
                  </a:cubicBezTo>
                  <a:cubicBezTo>
                    <a:pt x="1238" y="725"/>
                    <a:pt x="1238" y="725"/>
                    <a:pt x="1237" y="726"/>
                  </a:cubicBezTo>
                  <a:cubicBezTo>
                    <a:pt x="1237" y="726"/>
                    <a:pt x="1236" y="726"/>
                    <a:pt x="1236" y="727"/>
                  </a:cubicBezTo>
                  <a:cubicBezTo>
                    <a:pt x="1236" y="727"/>
                    <a:pt x="1236" y="727"/>
                    <a:pt x="1235" y="728"/>
                  </a:cubicBezTo>
                  <a:cubicBezTo>
                    <a:pt x="1234" y="729"/>
                    <a:pt x="1232" y="731"/>
                    <a:pt x="1231" y="733"/>
                  </a:cubicBezTo>
                  <a:cubicBezTo>
                    <a:pt x="1231" y="733"/>
                    <a:pt x="1231" y="733"/>
                    <a:pt x="1231" y="732"/>
                  </a:cubicBezTo>
                  <a:cubicBezTo>
                    <a:pt x="1231" y="732"/>
                    <a:pt x="1231" y="732"/>
                    <a:pt x="1231" y="731"/>
                  </a:cubicBezTo>
                  <a:cubicBezTo>
                    <a:pt x="1231" y="731"/>
                    <a:pt x="1231" y="731"/>
                    <a:pt x="1231" y="731"/>
                  </a:cubicBezTo>
                  <a:cubicBezTo>
                    <a:pt x="1232" y="730"/>
                    <a:pt x="1232" y="730"/>
                    <a:pt x="1232" y="729"/>
                  </a:cubicBezTo>
                  <a:cubicBezTo>
                    <a:pt x="1232" y="728"/>
                    <a:pt x="1233" y="727"/>
                    <a:pt x="1233" y="726"/>
                  </a:cubicBezTo>
                  <a:cubicBezTo>
                    <a:pt x="1233" y="725"/>
                    <a:pt x="1234" y="724"/>
                    <a:pt x="1234" y="723"/>
                  </a:cubicBezTo>
                  <a:cubicBezTo>
                    <a:pt x="1235" y="722"/>
                    <a:pt x="1236" y="721"/>
                    <a:pt x="1236" y="720"/>
                  </a:cubicBezTo>
                  <a:cubicBezTo>
                    <a:pt x="1237" y="719"/>
                    <a:pt x="1237" y="718"/>
                    <a:pt x="1238" y="717"/>
                  </a:cubicBezTo>
                  <a:cubicBezTo>
                    <a:pt x="1242" y="718"/>
                    <a:pt x="1247" y="718"/>
                    <a:pt x="1250" y="717"/>
                  </a:cubicBezTo>
                  <a:cubicBezTo>
                    <a:pt x="1250" y="725"/>
                    <a:pt x="1249" y="734"/>
                    <a:pt x="1248" y="743"/>
                  </a:cubicBezTo>
                  <a:cubicBezTo>
                    <a:pt x="1246" y="744"/>
                    <a:pt x="1243" y="746"/>
                    <a:pt x="1241" y="748"/>
                  </a:cubicBezTo>
                  <a:cubicBezTo>
                    <a:pt x="1240" y="748"/>
                    <a:pt x="1240" y="748"/>
                    <a:pt x="1240" y="748"/>
                  </a:cubicBezTo>
                  <a:cubicBezTo>
                    <a:pt x="1240" y="748"/>
                    <a:pt x="1240" y="748"/>
                    <a:pt x="1240" y="748"/>
                  </a:cubicBezTo>
                  <a:cubicBezTo>
                    <a:pt x="1239" y="748"/>
                    <a:pt x="1238" y="748"/>
                    <a:pt x="1238" y="748"/>
                  </a:cubicBezTo>
                  <a:cubicBezTo>
                    <a:pt x="1237" y="747"/>
                    <a:pt x="1236" y="747"/>
                    <a:pt x="1234" y="747"/>
                  </a:cubicBezTo>
                  <a:cubicBezTo>
                    <a:pt x="1234" y="747"/>
                    <a:pt x="1233" y="747"/>
                    <a:pt x="1233" y="747"/>
                  </a:cubicBezTo>
                  <a:cubicBezTo>
                    <a:pt x="1232" y="746"/>
                    <a:pt x="1230" y="745"/>
                    <a:pt x="1229" y="744"/>
                  </a:cubicBezTo>
                  <a:cubicBezTo>
                    <a:pt x="1229" y="745"/>
                    <a:pt x="1229" y="746"/>
                    <a:pt x="1228" y="747"/>
                  </a:cubicBezTo>
                  <a:cubicBezTo>
                    <a:pt x="1227" y="747"/>
                    <a:pt x="1226" y="747"/>
                    <a:pt x="1226" y="747"/>
                  </a:cubicBezTo>
                  <a:cubicBezTo>
                    <a:pt x="1225" y="747"/>
                    <a:pt x="1225" y="747"/>
                    <a:pt x="1225" y="747"/>
                  </a:cubicBezTo>
                  <a:cubicBezTo>
                    <a:pt x="1225" y="747"/>
                    <a:pt x="1225" y="747"/>
                    <a:pt x="1225" y="747"/>
                  </a:cubicBezTo>
                  <a:cubicBezTo>
                    <a:pt x="1224" y="747"/>
                    <a:pt x="1224" y="747"/>
                    <a:pt x="1223" y="748"/>
                  </a:cubicBezTo>
                  <a:cubicBezTo>
                    <a:pt x="1223" y="748"/>
                    <a:pt x="1223" y="748"/>
                    <a:pt x="1223" y="748"/>
                  </a:cubicBezTo>
                  <a:cubicBezTo>
                    <a:pt x="1229" y="741"/>
                    <a:pt x="1234" y="735"/>
                    <a:pt x="1238" y="730"/>
                  </a:cubicBezTo>
                  <a:cubicBezTo>
                    <a:pt x="1238" y="729"/>
                    <a:pt x="1238" y="729"/>
                    <a:pt x="1239" y="729"/>
                  </a:cubicBezTo>
                  <a:cubicBezTo>
                    <a:pt x="1239" y="728"/>
                    <a:pt x="1239" y="728"/>
                    <a:pt x="1239" y="728"/>
                  </a:cubicBezTo>
                  <a:cubicBezTo>
                    <a:pt x="1240" y="727"/>
                    <a:pt x="1240" y="726"/>
                    <a:pt x="1241" y="726"/>
                  </a:cubicBezTo>
                  <a:cubicBezTo>
                    <a:pt x="1241" y="724"/>
                    <a:pt x="1242" y="723"/>
                    <a:pt x="1243" y="722"/>
                  </a:cubicBezTo>
                  <a:cubicBezTo>
                    <a:pt x="1244" y="720"/>
                    <a:pt x="1244" y="719"/>
                    <a:pt x="1244" y="719"/>
                  </a:cubicBezTo>
                  <a:cubicBezTo>
                    <a:pt x="1244" y="719"/>
                    <a:pt x="1243" y="720"/>
                    <a:pt x="1242" y="721"/>
                  </a:cubicBezTo>
                  <a:close/>
                  <a:moveTo>
                    <a:pt x="1281" y="622"/>
                  </a:moveTo>
                  <a:cubicBezTo>
                    <a:pt x="1281" y="619"/>
                    <a:pt x="1280" y="616"/>
                    <a:pt x="1280" y="614"/>
                  </a:cubicBezTo>
                  <a:cubicBezTo>
                    <a:pt x="1279" y="612"/>
                    <a:pt x="1279" y="611"/>
                    <a:pt x="1279" y="609"/>
                  </a:cubicBezTo>
                  <a:cubicBezTo>
                    <a:pt x="1279" y="609"/>
                    <a:pt x="1279" y="609"/>
                    <a:pt x="1280" y="608"/>
                  </a:cubicBezTo>
                  <a:cubicBezTo>
                    <a:pt x="1280" y="608"/>
                    <a:pt x="1280" y="607"/>
                    <a:pt x="1281" y="607"/>
                  </a:cubicBezTo>
                  <a:cubicBezTo>
                    <a:pt x="1281" y="606"/>
                    <a:pt x="1281" y="606"/>
                    <a:pt x="1281" y="606"/>
                  </a:cubicBezTo>
                  <a:cubicBezTo>
                    <a:pt x="1282" y="606"/>
                    <a:pt x="1282" y="605"/>
                    <a:pt x="1282" y="605"/>
                  </a:cubicBezTo>
                  <a:cubicBezTo>
                    <a:pt x="1282" y="604"/>
                    <a:pt x="1283" y="604"/>
                    <a:pt x="1283" y="603"/>
                  </a:cubicBezTo>
                  <a:cubicBezTo>
                    <a:pt x="1284" y="603"/>
                    <a:pt x="1284" y="602"/>
                    <a:pt x="1285" y="601"/>
                  </a:cubicBezTo>
                  <a:cubicBezTo>
                    <a:pt x="1285" y="601"/>
                    <a:pt x="1285" y="601"/>
                    <a:pt x="1286" y="600"/>
                  </a:cubicBezTo>
                  <a:cubicBezTo>
                    <a:pt x="1286" y="600"/>
                    <a:pt x="1286" y="600"/>
                    <a:pt x="1286" y="599"/>
                  </a:cubicBezTo>
                  <a:cubicBezTo>
                    <a:pt x="1287" y="599"/>
                    <a:pt x="1288" y="598"/>
                    <a:pt x="1288" y="597"/>
                  </a:cubicBezTo>
                  <a:cubicBezTo>
                    <a:pt x="1289" y="596"/>
                    <a:pt x="1291" y="595"/>
                    <a:pt x="1292" y="594"/>
                  </a:cubicBezTo>
                  <a:cubicBezTo>
                    <a:pt x="1294" y="592"/>
                    <a:pt x="1295" y="591"/>
                    <a:pt x="1297" y="590"/>
                  </a:cubicBezTo>
                  <a:cubicBezTo>
                    <a:pt x="1298" y="589"/>
                    <a:pt x="1300" y="588"/>
                    <a:pt x="1301" y="587"/>
                  </a:cubicBezTo>
                  <a:cubicBezTo>
                    <a:pt x="1303" y="586"/>
                    <a:pt x="1304" y="585"/>
                    <a:pt x="1305" y="585"/>
                  </a:cubicBezTo>
                  <a:cubicBezTo>
                    <a:pt x="1310" y="588"/>
                    <a:pt x="1316" y="591"/>
                    <a:pt x="1322" y="592"/>
                  </a:cubicBezTo>
                  <a:cubicBezTo>
                    <a:pt x="1321" y="602"/>
                    <a:pt x="1319" y="611"/>
                    <a:pt x="1316" y="619"/>
                  </a:cubicBezTo>
                  <a:cubicBezTo>
                    <a:pt x="1308" y="617"/>
                    <a:pt x="1300" y="617"/>
                    <a:pt x="1297" y="629"/>
                  </a:cubicBezTo>
                  <a:cubicBezTo>
                    <a:pt x="1296" y="629"/>
                    <a:pt x="1296" y="629"/>
                    <a:pt x="1296" y="629"/>
                  </a:cubicBezTo>
                  <a:cubicBezTo>
                    <a:pt x="1296" y="629"/>
                    <a:pt x="1296" y="629"/>
                    <a:pt x="1296" y="629"/>
                  </a:cubicBezTo>
                  <a:cubicBezTo>
                    <a:pt x="1295" y="630"/>
                    <a:pt x="1294" y="630"/>
                    <a:pt x="1293" y="630"/>
                  </a:cubicBezTo>
                  <a:cubicBezTo>
                    <a:pt x="1292" y="630"/>
                    <a:pt x="1291" y="630"/>
                    <a:pt x="1290" y="631"/>
                  </a:cubicBezTo>
                  <a:cubicBezTo>
                    <a:pt x="1289" y="631"/>
                    <a:pt x="1288" y="632"/>
                    <a:pt x="1287" y="632"/>
                  </a:cubicBezTo>
                  <a:cubicBezTo>
                    <a:pt x="1286" y="632"/>
                    <a:pt x="1285" y="633"/>
                    <a:pt x="1284" y="633"/>
                  </a:cubicBezTo>
                  <a:cubicBezTo>
                    <a:pt x="1284" y="634"/>
                    <a:pt x="1283" y="634"/>
                    <a:pt x="1282" y="634"/>
                  </a:cubicBezTo>
                  <a:cubicBezTo>
                    <a:pt x="1282" y="634"/>
                    <a:pt x="1282" y="635"/>
                    <a:pt x="1282" y="635"/>
                  </a:cubicBezTo>
                  <a:cubicBezTo>
                    <a:pt x="1281" y="635"/>
                    <a:pt x="1281" y="635"/>
                    <a:pt x="1281" y="635"/>
                  </a:cubicBezTo>
                  <a:cubicBezTo>
                    <a:pt x="1281" y="634"/>
                    <a:pt x="1280" y="633"/>
                    <a:pt x="1280" y="632"/>
                  </a:cubicBezTo>
                  <a:cubicBezTo>
                    <a:pt x="1280" y="631"/>
                    <a:pt x="1280" y="631"/>
                    <a:pt x="1280" y="631"/>
                  </a:cubicBezTo>
                  <a:cubicBezTo>
                    <a:pt x="1280" y="629"/>
                    <a:pt x="1281" y="628"/>
                    <a:pt x="1281" y="626"/>
                  </a:cubicBezTo>
                  <a:cubicBezTo>
                    <a:pt x="1281" y="626"/>
                    <a:pt x="1281" y="626"/>
                    <a:pt x="1281" y="626"/>
                  </a:cubicBezTo>
                  <a:cubicBezTo>
                    <a:pt x="1281" y="625"/>
                    <a:pt x="1281" y="625"/>
                    <a:pt x="1281" y="625"/>
                  </a:cubicBezTo>
                  <a:cubicBezTo>
                    <a:pt x="1281" y="624"/>
                    <a:pt x="1281" y="624"/>
                    <a:pt x="1281" y="624"/>
                  </a:cubicBezTo>
                  <a:cubicBezTo>
                    <a:pt x="1281" y="624"/>
                    <a:pt x="1281" y="623"/>
                    <a:pt x="1281" y="622"/>
                  </a:cubicBezTo>
                  <a:close/>
                  <a:moveTo>
                    <a:pt x="1287" y="647"/>
                  </a:moveTo>
                  <a:cubicBezTo>
                    <a:pt x="1287" y="646"/>
                    <a:pt x="1285" y="642"/>
                    <a:pt x="1283" y="637"/>
                  </a:cubicBezTo>
                  <a:cubicBezTo>
                    <a:pt x="1283" y="637"/>
                    <a:pt x="1283" y="637"/>
                    <a:pt x="1283" y="637"/>
                  </a:cubicBezTo>
                  <a:cubicBezTo>
                    <a:pt x="1283" y="637"/>
                    <a:pt x="1283" y="637"/>
                    <a:pt x="1283" y="637"/>
                  </a:cubicBezTo>
                  <a:cubicBezTo>
                    <a:pt x="1284" y="637"/>
                    <a:pt x="1285" y="636"/>
                    <a:pt x="1286" y="636"/>
                  </a:cubicBezTo>
                  <a:cubicBezTo>
                    <a:pt x="1286" y="636"/>
                    <a:pt x="1287" y="635"/>
                    <a:pt x="1288" y="635"/>
                  </a:cubicBezTo>
                  <a:cubicBezTo>
                    <a:pt x="1289" y="634"/>
                    <a:pt x="1290" y="634"/>
                    <a:pt x="1291" y="634"/>
                  </a:cubicBezTo>
                  <a:cubicBezTo>
                    <a:pt x="1292" y="633"/>
                    <a:pt x="1293" y="633"/>
                    <a:pt x="1294" y="633"/>
                  </a:cubicBezTo>
                  <a:cubicBezTo>
                    <a:pt x="1295" y="633"/>
                    <a:pt x="1296" y="632"/>
                    <a:pt x="1297" y="632"/>
                  </a:cubicBezTo>
                  <a:cubicBezTo>
                    <a:pt x="1297" y="632"/>
                    <a:pt x="1298" y="632"/>
                    <a:pt x="1298" y="632"/>
                  </a:cubicBezTo>
                  <a:cubicBezTo>
                    <a:pt x="1300" y="635"/>
                    <a:pt x="1303" y="637"/>
                    <a:pt x="1305" y="639"/>
                  </a:cubicBezTo>
                  <a:cubicBezTo>
                    <a:pt x="1300" y="644"/>
                    <a:pt x="1294" y="647"/>
                    <a:pt x="1287" y="647"/>
                  </a:cubicBezTo>
                  <a:close/>
                  <a:moveTo>
                    <a:pt x="1242" y="753"/>
                  </a:moveTo>
                  <a:cubicBezTo>
                    <a:pt x="1241" y="752"/>
                    <a:pt x="1239" y="751"/>
                    <a:pt x="1238" y="750"/>
                  </a:cubicBezTo>
                  <a:cubicBezTo>
                    <a:pt x="1239" y="751"/>
                    <a:pt x="1240" y="751"/>
                    <a:pt x="1240" y="751"/>
                  </a:cubicBezTo>
                  <a:cubicBezTo>
                    <a:pt x="1241" y="751"/>
                    <a:pt x="1241" y="751"/>
                    <a:pt x="1241" y="751"/>
                  </a:cubicBezTo>
                  <a:cubicBezTo>
                    <a:pt x="1241" y="752"/>
                    <a:pt x="1241" y="752"/>
                    <a:pt x="1242" y="753"/>
                  </a:cubicBezTo>
                  <a:close/>
                  <a:moveTo>
                    <a:pt x="1229" y="804"/>
                  </a:moveTo>
                  <a:cubicBezTo>
                    <a:pt x="1226" y="808"/>
                    <a:pt x="1225" y="811"/>
                    <a:pt x="1225" y="811"/>
                  </a:cubicBezTo>
                  <a:cubicBezTo>
                    <a:pt x="1225" y="811"/>
                    <a:pt x="1223" y="811"/>
                    <a:pt x="1221" y="810"/>
                  </a:cubicBezTo>
                  <a:cubicBezTo>
                    <a:pt x="1224" y="809"/>
                    <a:pt x="1226" y="807"/>
                    <a:pt x="1229" y="804"/>
                  </a:cubicBezTo>
                  <a:close/>
                  <a:moveTo>
                    <a:pt x="1303" y="782"/>
                  </a:moveTo>
                  <a:cubicBezTo>
                    <a:pt x="1304" y="785"/>
                    <a:pt x="1305" y="788"/>
                    <a:pt x="1305" y="791"/>
                  </a:cubicBezTo>
                  <a:cubicBezTo>
                    <a:pt x="1305" y="791"/>
                    <a:pt x="1305" y="791"/>
                    <a:pt x="1305" y="792"/>
                  </a:cubicBezTo>
                  <a:cubicBezTo>
                    <a:pt x="1305" y="792"/>
                    <a:pt x="1305" y="792"/>
                    <a:pt x="1305" y="793"/>
                  </a:cubicBezTo>
                  <a:cubicBezTo>
                    <a:pt x="1305" y="793"/>
                    <a:pt x="1305" y="794"/>
                    <a:pt x="1305" y="795"/>
                  </a:cubicBezTo>
                  <a:cubicBezTo>
                    <a:pt x="1305" y="796"/>
                    <a:pt x="1305" y="797"/>
                    <a:pt x="1305" y="798"/>
                  </a:cubicBezTo>
                  <a:cubicBezTo>
                    <a:pt x="1305" y="798"/>
                    <a:pt x="1305" y="798"/>
                    <a:pt x="1305" y="799"/>
                  </a:cubicBezTo>
                  <a:cubicBezTo>
                    <a:pt x="1305" y="799"/>
                    <a:pt x="1305" y="799"/>
                    <a:pt x="1305" y="799"/>
                  </a:cubicBezTo>
                  <a:cubicBezTo>
                    <a:pt x="1304" y="800"/>
                    <a:pt x="1303" y="801"/>
                    <a:pt x="1302" y="802"/>
                  </a:cubicBezTo>
                  <a:cubicBezTo>
                    <a:pt x="1299" y="806"/>
                    <a:pt x="1295" y="809"/>
                    <a:pt x="1292" y="813"/>
                  </a:cubicBezTo>
                  <a:cubicBezTo>
                    <a:pt x="1289" y="815"/>
                    <a:pt x="1286" y="818"/>
                    <a:pt x="1283" y="821"/>
                  </a:cubicBezTo>
                  <a:cubicBezTo>
                    <a:pt x="1289" y="808"/>
                    <a:pt x="1296" y="795"/>
                    <a:pt x="1303" y="782"/>
                  </a:cubicBezTo>
                  <a:close/>
                  <a:moveTo>
                    <a:pt x="1321" y="500"/>
                  </a:moveTo>
                  <a:cubicBezTo>
                    <a:pt x="1323" y="517"/>
                    <a:pt x="1325" y="541"/>
                    <a:pt x="1324" y="564"/>
                  </a:cubicBezTo>
                  <a:cubicBezTo>
                    <a:pt x="1312" y="563"/>
                    <a:pt x="1302" y="565"/>
                    <a:pt x="1303" y="582"/>
                  </a:cubicBezTo>
                  <a:cubicBezTo>
                    <a:pt x="1303" y="582"/>
                    <a:pt x="1303" y="582"/>
                    <a:pt x="1303" y="582"/>
                  </a:cubicBezTo>
                  <a:cubicBezTo>
                    <a:pt x="1302" y="582"/>
                    <a:pt x="1301" y="581"/>
                    <a:pt x="1301" y="581"/>
                  </a:cubicBezTo>
                  <a:cubicBezTo>
                    <a:pt x="1302" y="583"/>
                    <a:pt x="1302" y="583"/>
                    <a:pt x="1302" y="583"/>
                  </a:cubicBezTo>
                  <a:cubicBezTo>
                    <a:pt x="1301" y="583"/>
                    <a:pt x="1300" y="584"/>
                    <a:pt x="1300" y="584"/>
                  </a:cubicBezTo>
                  <a:cubicBezTo>
                    <a:pt x="1298" y="585"/>
                    <a:pt x="1296" y="586"/>
                    <a:pt x="1295" y="587"/>
                  </a:cubicBezTo>
                  <a:cubicBezTo>
                    <a:pt x="1293" y="589"/>
                    <a:pt x="1291" y="590"/>
                    <a:pt x="1290" y="591"/>
                  </a:cubicBezTo>
                  <a:cubicBezTo>
                    <a:pt x="1289" y="592"/>
                    <a:pt x="1287" y="594"/>
                    <a:pt x="1286" y="595"/>
                  </a:cubicBezTo>
                  <a:cubicBezTo>
                    <a:pt x="1285" y="596"/>
                    <a:pt x="1285" y="597"/>
                    <a:pt x="1284" y="597"/>
                  </a:cubicBezTo>
                  <a:cubicBezTo>
                    <a:pt x="1284" y="598"/>
                    <a:pt x="1283" y="598"/>
                    <a:pt x="1283" y="598"/>
                  </a:cubicBezTo>
                  <a:cubicBezTo>
                    <a:pt x="1283" y="599"/>
                    <a:pt x="1283" y="599"/>
                    <a:pt x="1282" y="599"/>
                  </a:cubicBezTo>
                  <a:cubicBezTo>
                    <a:pt x="1282" y="600"/>
                    <a:pt x="1281" y="601"/>
                    <a:pt x="1281" y="601"/>
                  </a:cubicBezTo>
                  <a:cubicBezTo>
                    <a:pt x="1280" y="602"/>
                    <a:pt x="1280" y="603"/>
                    <a:pt x="1279" y="603"/>
                  </a:cubicBezTo>
                  <a:cubicBezTo>
                    <a:pt x="1279" y="604"/>
                    <a:pt x="1279" y="604"/>
                    <a:pt x="1279" y="604"/>
                  </a:cubicBezTo>
                  <a:cubicBezTo>
                    <a:pt x="1279" y="604"/>
                    <a:pt x="1278" y="605"/>
                    <a:pt x="1278" y="605"/>
                  </a:cubicBezTo>
                  <a:cubicBezTo>
                    <a:pt x="1278" y="605"/>
                    <a:pt x="1278" y="606"/>
                    <a:pt x="1278" y="606"/>
                  </a:cubicBezTo>
                  <a:cubicBezTo>
                    <a:pt x="1277" y="603"/>
                    <a:pt x="1276" y="600"/>
                    <a:pt x="1275" y="598"/>
                  </a:cubicBezTo>
                  <a:cubicBezTo>
                    <a:pt x="1273" y="592"/>
                    <a:pt x="1272" y="587"/>
                    <a:pt x="1271" y="582"/>
                  </a:cubicBezTo>
                  <a:cubicBezTo>
                    <a:pt x="1270" y="577"/>
                    <a:pt x="1269" y="572"/>
                    <a:pt x="1270" y="568"/>
                  </a:cubicBezTo>
                  <a:cubicBezTo>
                    <a:pt x="1270" y="563"/>
                    <a:pt x="1272" y="558"/>
                    <a:pt x="1274" y="554"/>
                  </a:cubicBezTo>
                  <a:cubicBezTo>
                    <a:pt x="1276" y="549"/>
                    <a:pt x="1278" y="545"/>
                    <a:pt x="1281" y="542"/>
                  </a:cubicBezTo>
                  <a:cubicBezTo>
                    <a:pt x="1286" y="534"/>
                    <a:pt x="1291" y="527"/>
                    <a:pt x="1297" y="521"/>
                  </a:cubicBezTo>
                  <a:cubicBezTo>
                    <a:pt x="1298" y="520"/>
                    <a:pt x="1300" y="518"/>
                    <a:pt x="1301" y="517"/>
                  </a:cubicBezTo>
                  <a:cubicBezTo>
                    <a:pt x="1303" y="516"/>
                    <a:pt x="1304" y="514"/>
                    <a:pt x="1305" y="513"/>
                  </a:cubicBezTo>
                  <a:cubicBezTo>
                    <a:pt x="1308" y="510"/>
                    <a:pt x="1310" y="508"/>
                    <a:pt x="1313" y="506"/>
                  </a:cubicBezTo>
                  <a:cubicBezTo>
                    <a:pt x="1316" y="504"/>
                    <a:pt x="1318" y="502"/>
                    <a:pt x="1321" y="500"/>
                  </a:cubicBezTo>
                  <a:close/>
                  <a:moveTo>
                    <a:pt x="1184" y="586"/>
                  </a:moveTo>
                  <a:cubicBezTo>
                    <a:pt x="1184" y="586"/>
                    <a:pt x="1184" y="586"/>
                    <a:pt x="1184" y="586"/>
                  </a:cubicBezTo>
                  <a:cubicBezTo>
                    <a:pt x="1185" y="585"/>
                    <a:pt x="1187" y="584"/>
                    <a:pt x="1188" y="582"/>
                  </a:cubicBezTo>
                  <a:cubicBezTo>
                    <a:pt x="1189" y="584"/>
                    <a:pt x="1189" y="584"/>
                    <a:pt x="1189" y="584"/>
                  </a:cubicBezTo>
                  <a:cubicBezTo>
                    <a:pt x="1190" y="585"/>
                    <a:pt x="1193" y="585"/>
                    <a:pt x="1195" y="586"/>
                  </a:cubicBezTo>
                  <a:cubicBezTo>
                    <a:pt x="1195" y="586"/>
                    <a:pt x="1195" y="586"/>
                    <a:pt x="1195" y="586"/>
                  </a:cubicBezTo>
                  <a:cubicBezTo>
                    <a:pt x="1195" y="586"/>
                    <a:pt x="1196" y="586"/>
                    <a:pt x="1196" y="587"/>
                  </a:cubicBezTo>
                  <a:cubicBezTo>
                    <a:pt x="1197" y="588"/>
                    <a:pt x="1198" y="589"/>
                    <a:pt x="1199" y="590"/>
                  </a:cubicBezTo>
                  <a:cubicBezTo>
                    <a:pt x="1200" y="591"/>
                    <a:pt x="1201" y="593"/>
                    <a:pt x="1202" y="594"/>
                  </a:cubicBezTo>
                  <a:cubicBezTo>
                    <a:pt x="1203" y="595"/>
                    <a:pt x="1204" y="596"/>
                    <a:pt x="1204" y="597"/>
                  </a:cubicBezTo>
                  <a:cubicBezTo>
                    <a:pt x="1205" y="598"/>
                    <a:pt x="1206" y="599"/>
                    <a:pt x="1206" y="600"/>
                  </a:cubicBezTo>
                  <a:cubicBezTo>
                    <a:pt x="1207" y="600"/>
                    <a:pt x="1207" y="601"/>
                    <a:pt x="1207" y="601"/>
                  </a:cubicBezTo>
                  <a:cubicBezTo>
                    <a:pt x="1207" y="601"/>
                    <a:pt x="1207" y="601"/>
                    <a:pt x="1207" y="601"/>
                  </a:cubicBezTo>
                  <a:cubicBezTo>
                    <a:pt x="1208" y="602"/>
                    <a:pt x="1208" y="602"/>
                    <a:pt x="1208" y="602"/>
                  </a:cubicBezTo>
                  <a:cubicBezTo>
                    <a:pt x="1208" y="603"/>
                    <a:pt x="1208" y="603"/>
                    <a:pt x="1208" y="603"/>
                  </a:cubicBezTo>
                  <a:cubicBezTo>
                    <a:pt x="1209" y="605"/>
                    <a:pt x="1209" y="606"/>
                    <a:pt x="1209" y="608"/>
                  </a:cubicBezTo>
                  <a:cubicBezTo>
                    <a:pt x="1210" y="609"/>
                    <a:pt x="1210" y="610"/>
                    <a:pt x="1210" y="611"/>
                  </a:cubicBezTo>
                  <a:cubicBezTo>
                    <a:pt x="1210" y="612"/>
                    <a:pt x="1211" y="612"/>
                    <a:pt x="1211" y="613"/>
                  </a:cubicBezTo>
                  <a:cubicBezTo>
                    <a:pt x="1211" y="613"/>
                    <a:pt x="1211" y="614"/>
                    <a:pt x="1212" y="614"/>
                  </a:cubicBezTo>
                  <a:cubicBezTo>
                    <a:pt x="1213" y="617"/>
                    <a:pt x="1214" y="620"/>
                    <a:pt x="1216" y="623"/>
                  </a:cubicBezTo>
                  <a:cubicBezTo>
                    <a:pt x="1203" y="615"/>
                    <a:pt x="1199" y="600"/>
                    <a:pt x="1184" y="586"/>
                  </a:cubicBezTo>
                  <a:close/>
                  <a:moveTo>
                    <a:pt x="1167" y="725"/>
                  </a:moveTo>
                  <a:cubicBezTo>
                    <a:pt x="1167" y="726"/>
                    <a:pt x="1167" y="726"/>
                    <a:pt x="1167" y="726"/>
                  </a:cubicBezTo>
                  <a:cubicBezTo>
                    <a:pt x="1167" y="726"/>
                    <a:pt x="1167" y="726"/>
                    <a:pt x="1167" y="726"/>
                  </a:cubicBezTo>
                  <a:cubicBezTo>
                    <a:pt x="1167" y="726"/>
                    <a:pt x="1167" y="726"/>
                    <a:pt x="1167" y="726"/>
                  </a:cubicBezTo>
                  <a:cubicBezTo>
                    <a:pt x="1167" y="726"/>
                    <a:pt x="1167" y="726"/>
                    <a:pt x="1167" y="726"/>
                  </a:cubicBezTo>
                  <a:cubicBezTo>
                    <a:pt x="1168" y="727"/>
                    <a:pt x="1168" y="727"/>
                    <a:pt x="1168" y="727"/>
                  </a:cubicBezTo>
                  <a:cubicBezTo>
                    <a:pt x="1168" y="728"/>
                    <a:pt x="1168" y="729"/>
                    <a:pt x="1169" y="731"/>
                  </a:cubicBezTo>
                  <a:cubicBezTo>
                    <a:pt x="1170" y="733"/>
                    <a:pt x="1171" y="735"/>
                    <a:pt x="1172" y="737"/>
                  </a:cubicBezTo>
                  <a:cubicBezTo>
                    <a:pt x="1175" y="742"/>
                    <a:pt x="1177" y="746"/>
                    <a:pt x="1180" y="751"/>
                  </a:cubicBezTo>
                  <a:cubicBezTo>
                    <a:pt x="1180" y="751"/>
                    <a:pt x="1181" y="752"/>
                    <a:pt x="1181" y="753"/>
                  </a:cubicBezTo>
                  <a:cubicBezTo>
                    <a:pt x="1180" y="752"/>
                    <a:pt x="1178" y="751"/>
                    <a:pt x="1177" y="750"/>
                  </a:cubicBezTo>
                  <a:cubicBezTo>
                    <a:pt x="1176" y="750"/>
                    <a:pt x="1175" y="749"/>
                    <a:pt x="1174" y="749"/>
                  </a:cubicBezTo>
                  <a:cubicBezTo>
                    <a:pt x="1173" y="748"/>
                    <a:pt x="1172" y="748"/>
                    <a:pt x="1171" y="747"/>
                  </a:cubicBezTo>
                  <a:cubicBezTo>
                    <a:pt x="1169" y="747"/>
                    <a:pt x="1168" y="746"/>
                    <a:pt x="1166" y="745"/>
                  </a:cubicBezTo>
                  <a:cubicBezTo>
                    <a:pt x="1166" y="745"/>
                    <a:pt x="1166" y="744"/>
                    <a:pt x="1166" y="743"/>
                  </a:cubicBezTo>
                  <a:cubicBezTo>
                    <a:pt x="1167" y="735"/>
                    <a:pt x="1167" y="728"/>
                    <a:pt x="1166" y="722"/>
                  </a:cubicBezTo>
                  <a:cubicBezTo>
                    <a:pt x="1166" y="722"/>
                    <a:pt x="1166" y="723"/>
                    <a:pt x="1166" y="724"/>
                  </a:cubicBezTo>
                  <a:lnTo>
                    <a:pt x="1167" y="725"/>
                  </a:lnTo>
                  <a:close/>
                  <a:moveTo>
                    <a:pt x="1161" y="707"/>
                  </a:moveTo>
                  <a:cubicBezTo>
                    <a:pt x="1161" y="707"/>
                    <a:pt x="1161" y="707"/>
                    <a:pt x="1161" y="707"/>
                  </a:cubicBezTo>
                  <a:cubicBezTo>
                    <a:pt x="1162" y="708"/>
                    <a:pt x="1162" y="708"/>
                    <a:pt x="1163" y="709"/>
                  </a:cubicBezTo>
                  <a:cubicBezTo>
                    <a:pt x="1163" y="709"/>
                    <a:pt x="1163" y="709"/>
                    <a:pt x="1163" y="709"/>
                  </a:cubicBezTo>
                  <a:cubicBezTo>
                    <a:pt x="1163" y="711"/>
                    <a:pt x="1164" y="713"/>
                    <a:pt x="1164" y="715"/>
                  </a:cubicBezTo>
                  <a:cubicBezTo>
                    <a:pt x="1163" y="712"/>
                    <a:pt x="1162" y="710"/>
                    <a:pt x="1161" y="707"/>
                  </a:cubicBezTo>
                  <a:close/>
                  <a:moveTo>
                    <a:pt x="1085" y="767"/>
                  </a:moveTo>
                  <a:cubicBezTo>
                    <a:pt x="1086" y="768"/>
                    <a:pt x="1087" y="769"/>
                    <a:pt x="1087" y="769"/>
                  </a:cubicBezTo>
                  <a:cubicBezTo>
                    <a:pt x="1088" y="770"/>
                    <a:pt x="1089" y="771"/>
                    <a:pt x="1089" y="772"/>
                  </a:cubicBezTo>
                  <a:cubicBezTo>
                    <a:pt x="1090" y="773"/>
                    <a:pt x="1091" y="773"/>
                    <a:pt x="1091" y="774"/>
                  </a:cubicBezTo>
                  <a:cubicBezTo>
                    <a:pt x="1091" y="774"/>
                    <a:pt x="1091" y="774"/>
                    <a:pt x="1091" y="774"/>
                  </a:cubicBezTo>
                  <a:cubicBezTo>
                    <a:pt x="1091" y="775"/>
                    <a:pt x="1092" y="775"/>
                    <a:pt x="1092" y="775"/>
                  </a:cubicBezTo>
                  <a:cubicBezTo>
                    <a:pt x="1092" y="775"/>
                    <a:pt x="1092" y="775"/>
                    <a:pt x="1092" y="775"/>
                  </a:cubicBezTo>
                  <a:cubicBezTo>
                    <a:pt x="1092" y="776"/>
                    <a:pt x="1092" y="776"/>
                    <a:pt x="1092" y="776"/>
                  </a:cubicBezTo>
                  <a:cubicBezTo>
                    <a:pt x="1093" y="776"/>
                    <a:pt x="1093" y="777"/>
                    <a:pt x="1093" y="777"/>
                  </a:cubicBezTo>
                  <a:cubicBezTo>
                    <a:pt x="1093" y="778"/>
                    <a:pt x="1094" y="779"/>
                    <a:pt x="1094" y="780"/>
                  </a:cubicBezTo>
                  <a:cubicBezTo>
                    <a:pt x="1094" y="781"/>
                    <a:pt x="1095" y="781"/>
                    <a:pt x="1095" y="782"/>
                  </a:cubicBezTo>
                  <a:cubicBezTo>
                    <a:pt x="1095" y="783"/>
                    <a:pt x="1095" y="783"/>
                    <a:pt x="1095" y="783"/>
                  </a:cubicBezTo>
                  <a:cubicBezTo>
                    <a:pt x="1094" y="785"/>
                    <a:pt x="1094" y="786"/>
                    <a:pt x="1093" y="787"/>
                  </a:cubicBezTo>
                  <a:cubicBezTo>
                    <a:pt x="1093" y="788"/>
                    <a:pt x="1092" y="789"/>
                    <a:pt x="1092" y="789"/>
                  </a:cubicBezTo>
                  <a:cubicBezTo>
                    <a:pt x="1092" y="790"/>
                    <a:pt x="1092" y="791"/>
                    <a:pt x="1092" y="791"/>
                  </a:cubicBezTo>
                  <a:cubicBezTo>
                    <a:pt x="1092" y="792"/>
                    <a:pt x="1091" y="792"/>
                    <a:pt x="1091" y="793"/>
                  </a:cubicBezTo>
                  <a:cubicBezTo>
                    <a:pt x="1090" y="784"/>
                    <a:pt x="1087" y="776"/>
                    <a:pt x="1085" y="767"/>
                  </a:cubicBezTo>
                  <a:cubicBezTo>
                    <a:pt x="1085" y="767"/>
                    <a:pt x="1085" y="767"/>
                    <a:pt x="1085" y="767"/>
                  </a:cubicBezTo>
                  <a:close/>
                  <a:moveTo>
                    <a:pt x="1090" y="805"/>
                  </a:moveTo>
                  <a:cubicBezTo>
                    <a:pt x="1090" y="806"/>
                    <a:pt x="1090" y="808"/>
                    <a:pt x="1090" y="809"/>
                  </a:cubicBezTo>
                  <a:cubicBezTo>
                    <a:pt x="1088" y="807"/>
                    <a:pt x="1086" y="805"/>
                    <a:pt x="1084" y="802"/>
                  </a:cubicBezTo>
                  <a:cubicBezTo>
                    <a:pt x="1084" y="802"/>
                    <a:pt x="1085" y="802"/>
                    <a:pt x="1085" y="802"/>
                  </a:cubicBezTo>
                  <a:cubicBezTo>
                    <a:pt x="1085" y="803"/>
                    <a:pt x="1086" y="803"/>
                    <a:pt x="1087" y="803"/>
                  </a:cubicBezTo>
                  <a:cubicBezTo>
                    <a:pt x="1088" y="804"/>
                    <a:pt x="1088" y="804"/>
                    <a:pt x="1089" y="804"/>
                  </a:cubicBezTo>
                  <a:cubicBezTo>
                    <a:pt x="1089" y="804"/>
                    <a:pt x="1089" y="805"/>
                    <a:pt x="1089" y="805"/>
                  </a:cubicBezTo>
                  <a:cubicBezTo>
                    <a:pt x="1089" y="805"/>
                    <a:pt x="1089" y="805"/>
                    <a:pt x="1090" y="805"/>
                  </a:cubicBezTo>
                  <a:close/>
                  <a:moveTo>
                    <a:pt x="1095" y="815"/>
                  </a:moveTo>
                  <a:cubicBezTo>
                    <a:pt x="1094" y="809"/>
                    <a:pt x="1093" y="802"/>
                    <a:pt x="1092" y="795"/>
                  </a:cubicBezTo>
                  <a:cubicBezTo>
                    <a:pt x="1092" y="795"/>
                    <a:pt x="1092" y="795"/>
                    <a:pt x="1092" y="795"/>
                  </a:cubicBezTo>
                  <a:cubicBezTo>
                    <a:pt x="1092" y="794"/>
                    <a:pt x="1093" y="793"/>
                    <a:pt x="1093" y="792"/>
                  </a:cubicBezTo>
                  <a:cubicBezTo>
                    <a:pt x="1094" y="791"/>
                    <a:pt x="1094" y="791"/>
                    <a:pt x="1094" y="790"/>
                  </a:cubicBezTo>
                  <a:cubicBezTo>
                    <a:pt x="1095" y="790"/>
                    <a:pt x="1095" y="789"/>
                    <a:pt x="1095" y="788"/>
                  </a:cubicBezTo>
                  <a:cubicBezTo>
                    <a:pt x="1096" y="787"/>
                    <a:pt x="1096" y="786"/>
                    <a:pt x="1097" y="785"/>
                  </a:cubicBezTo>
                  <a:cubicBezTo>
                    <a:pt x="1097" y="786"/>
                    <a:pt x="1098" y="787"/>
                    <a:pt x="1099" y="788"/>
                  </a:cubicBezTo>
                  <a:cubicBezTo>
                    <a:pt x="1099" y="789"/>
                    <a:pt x="1100" y="790"/>
                    <a:pt x="1101" y="791"/>
                  </a:cubicBezTo>
                  <a:cubicBezTo>
                    <a:pt x="1101" y="792"/>
                    <a:pt x="1102" y="793"/>
                    <a:pt x="1103" y="794"/>
                  </a:cubicBezTo>
                  <a:cubicBezTo>
                    <a:pt x="1103" y="795"/>
                    <a:pt x="1104" y="795"/>
                    <a:pt x="1105" y="796"/>
                  </a:cubicBezTo>
                  <a:cubicBezTo>
                    <a:pt x="1106" y="797"/>
                    <a:pt x="1106" y="798"/>
                    <a:pt x="1107" y="799"/>
                  </a:cubicBezTo>
                  <a:cubicBezTo>
                    <a:pt x="1108" y="800"/>
                    <a:pt x="1109" y="801"/>
                    <a:pt x="1110" y="801"/>
                  </a:cubicBezTo>
                  <a:cubicBezTo>
                    <a:pt x="1111" y="802"/>
                    <a:pt x="1112" y="803"/>
                    <a:pt x="1113" y="804"/>
                  </a:cubicBezTo>
                  <a:cubicBezTo>
                    <a:pt x="1114" y="805"/>
                    <a:pt x="1115" y="805"/>
                    <a:pt x="1116" y="806"/>
                  </a:cubicBezTo>
                  <a:cubicBezTo>
                    <a:pt x="1117" y="807"/>
                    <a:pt x="1118" y="808"/>
                    <a:pt x="1119" y="808"/>
                  </a:cubicBezTo>
                  <a:cubicBezTo>
                    <a:pt x="1120" y="809"/>
                    <a:pt x="1121" y="810"/>
                    <a:pt x="1122" y="810"/>
                  </a:cubicBezTo>
                  <a:cubicBezTo>
                    <a:pt x="1121" y="810"/>
                    <a:pt x="1121" y="810"/>
                    <a:pt x="1121" y="810"/>
                  </a:cubicBezTo>
                  <a:cubicBezTo>
                    <a:pt x="1120" y="810"/>
                    <a:pt x="1119" y="810"/>
                    <a:pt x="1118" y="810"/>
                  </a:cubicBezTo>
                  <a:cubicBezTo>
                    <a:pt x="1118" y="811"/>
                    <a:pt x="1117" y="811"/>
                    <a:pt x="1116" y="811"/>
                  </a:cubicBezTo>
                  <a:cubicBezTo>
                    <a:pt x="1116" y="811"/>
                    <a:pt x="1115" y="811"/>
                    <a:pt x="1115" y="811"/>
                  </a:cubicBezTo>
                  <a:cubicBezTo>
                    <a:pt x="1114" y="811"/>
                    <a:pt x="1114" y="811"/>
                    <a:pt x="1113" y="811"/>
                  </a:cubicBezTo>
                  <a:cubicBezTo>
                    <a:pt x="1113" y="811"/>
                    <a:pt x="1112" y="812"/>
                    <a:pt x="1111" y="812"/>
                  </a:cubicBezTo>
                  <a:cubicBezTo>
                    <a:pt x="1109" y="812"/>
                    <a:pt x="1107" y="813"/>
                    <a:pt x="1105" y="813"/>
                  </a:cubicBezTo>
                  <a:cubicBezTo>
                    <a:pt x="1103" y="814"/>
                    <a:pt x="1102" y="815"/>
                    <a:pt x="1100" y="816"/>
                  </a:cubicBezTo>
                  <a:cubicBezTo>
                    <a:pt x="1099" y="816"/>
                    <a:pt x="1099" y="816"/>
                    <a:pt x="1098" y="817"/>
                  </a:cubicBezTo>
                  <a:cubicBezTo>
                    <a:pt x="1097" y="816"/>
                    <a:pt x="1096" y="816"/>
                    <a:pt x="1095" y="815"/>
                  </a:cubicBezTo>
                  <a:close/>
                  <a:moveTo>
                    <a:pt x="1120" y="806"/>
                  </a:moveTo>
                  <a:cubicBezTo>
                    <a:pt x="1119" y="805"/>
                    <a:pt x="1118" y="804"/>
                    <a:pt x="1118" y="804"/>
                  </a:cubicBezTo>
                  <a:cubicBezTo>
                    <a:pt x="1117" y="803"/>
                    <a:pt x="1116" y="802"/>
                    <a:pt x="1115" y="802"/>
                  </a:cubicBezTo>
                  <a:cubicBezTo>
                    <a:pt x="1114" y="801"/>
                    <a:pt x="1113" y="800"/>
                    <a:pt x="1112" y="799"/>
                  </a:cubicBezTo>
                  <a:cubicBezTo>
                    <a:pt x="1111" y="798"/>
                    <a:pt x="1110" y="798"/>
                    <a:pt x="1110" y="797"/>
                  </a:cubicBezTo>
                  <a:cubicBezTo>
                    <a:pt x="1109" y="796"/>
                    <a:pt x="1108" y="795"/>
                    <a:pt x="1107" y="794"/>
                  </a:cubicBezTo>
                  <a:cubicBezTo>
                    <a:pt x="1107" y="793"/>
                    <a:pt x="1106" y="793"/>
                    <a:pt x="1105" y="792"/>
                  </a:cubicBezTo>
                  <a:cubicBezTo>
                    <a:pt x="1104" y="791"/>
                    <a:pt x="1104" y="790"/>
                    <a:pt x="1103" y="789"/>
                  </a:cubicBezTo>
                  <a:cubicBezTo>
                    <a:pt x="1103" y="788"/>
                    <a:pt x="1102" y="787"/>
                    <a:pt x="1101" y="786"/>
                  </a:cubicBezTo>
                  <a:cubicBezTo>
                    <a:pt x="1100" y="785"/>
                    <a:pt x="1099" y="783"/>
                    <a:pt x="1098" y="781"/>
                  </a:cubicBezTo>
                  <a:cubicBezTo>
                    <a:pt x="1099" y="781"/>
                    <a:pt x="1099" y="780"/>
                    <a:pt x="1099" y="779"/>
                  </a:cubicBezTo>
                  <a:cubicBezTo>
                    <a:pt x="1101" y="776"/>
                    <a:pt x="1103" y="772"/>
                    <a:pt x="1105" y="769"/>
                  </a:cubicBezTo>
                  <a:cubicBezTo>
                    <a:pt x="1106" y="765"/>
                    <a:pt x="1108" y="762"/>
                    <a:pt x="1110" y="759"/>
                  </a:cubicBezTo>
                  <a:cubicBezTo>
                    <a:pt x="1111" y="757"/>
                    <a:pt x="1112" y="756"/>
                    <a:pt x="1113" y="754"/>
                  </a:cubicBezTo>
                  <a:cubicBezTo>
                    <a:pt x="1114" y="753"/>
                    <a:pt x="1115" y="751"/>
                    <a:pt x="1115" y="750"/>
                  </a:cubicBezTo>
                  <a:cubicBezTo>
                    <a:pt x="1116" y="750"/>
                    <a:pt x="1116" y="750"/>
                    <a:pt x="1116" y="749"/>
                  </a:cubicBezTo>
                  <a:cubicBezTo>
                    <a:pt x="1116" y="749"/>
                    <a:pt x="1116" y="749"/>
                    <a:pt x="1116" y="749"/>
                  </a:cubicBezTo>
                  <a:cubicBezTo>
                    <a:pt x="1117" y="749"/>
                    <a:pt x="1117" y="749"/>
                    <a:pt x="1118" y="749"/>
                  </a:cubicBezTo>
                  <a:cubicBezTo>
                    <a:pt x="1118" y="748"/>
                    <a:pt x="1118" y="748"/>
                    <a:pt x="1118" y="748"/>
                  </a:cubicBezTo>
                  <a:cubicBezTo>
                    <a:pt x="1118" y="748"/>
                    <a:pt x="1119" y="748"/>
                    <a:pt x="1119" y="748"/>
                  </a:cubicBezTo>
                  <a:cubicBezTo>
                    <a:pt x="1119" y="748"/>
                    <a:pt x="1119" y="747"/>
                    <a:pt x="1119" y="747"/>
                  </a:cubicBezTo>
                  <a:cubicBezTo>
                    <a:pt x="1119" y="747"/>
                    <a:pt x="1120" y="746"/>
                    <a:pt x="1120" y="746"/>
                  </a:cubicBezTo>
                  <a:cubicBezTo>
                    <a:pt x="1121" y="745"/>
                    <a:pt x="1121" y="744"/>
                    <a:pt x="1122" y="744"/>
                  </a:cubicBezTo>
                  <a:cubicBezTo>
                    <a:pt x="1122" y="743"/>
                    <a:pt x="1122" y="743"/>
                    <a:pt x="1123" y="743"/>
                  </a:cubicBezTo>
                  <a:cubicBezTo>
                    <a:pt x="1123" y="743"/>
                    <a:pt x="1124" y="743"/>
                    <a:pt x="1124" y="744"/>
                  </a:cubicBezTo>
                  <a:cubicBezTo>
                    <a:pt x="1123" y="763"/>
                    <a:pt x="1116" y="788"/>
                    <a:pt x="1127" y="808"/>
                  </a:cubicBezTo>
                  <a:cubicBezTo>
                    <a:pt x="1128" y="809"/>
                    <a:pt x="1128" y="810"/>
                    <a:pt x="1129" y="810"/>
                  </a:cubicBezTo>
                  <a:cubicBezTo>
                    <a:pt x="1129" y="810"/>
                    <a:pt x="1129" y="810"/>
                    <a:pt x="1129" y="810"/>
                  </a:cubicBezTo>
                  <a:cubicBezTo>
                    <a:pt x="1127" y="809"/>
                    <a:pt x="1127" y="809"/>
                    <a:pt x="1127" y="809"/>
                  </a:cubicBezTo>
                  <a:cubicBezTo>
                    <a:pt x="1126" y="809"/>
                    <a:pt x="1126" y="809"/>
                    <a:pt x="1125" y="809"/>
                  </a:cubicBezTo>
                  <a:cubicBezTo>
                    <a:pt x="1124" y="808"/>
                    <a:pt x="1124" y="808"/>
                    <a:pt x="1124" y="808"/>
                  </a:cubicBezTo>
                  <a:cubicBezTo>
                    <a:pt x="1123" y="807"/>
                    <a:pt x="1121" y="806"/>
                    <a:pt x="1120" y="806"/>
                  </a:cubicBezTo>
                  <a:close/>
                  <a:moveTo>
                    <a:pt x="1298" y="889"/>
                  </a:moveTo>
                  <a:cubicBezTo>
                    <a:pt x="1303" y="890"/>
                    <a:pt x="1308" y="890"/>
                    <a:pt x="1314" y="891"/>
                  </a:cubicBezTo>
                  <a:cubicBezTo>
                    <a:pt x="1319" y="891"/>
                    <a:pt x="1325" y="891"/>
                    <a:pt x="1330" y="891"/>
                  </a:cubicBezTo>
                  <a:cubicBezTo>
                    <a:pt x="1332" y="890"/>
                    <a:pt x="1332" y="890"/>
                    <a:pt x="1332" y="890"/>
                  </a:cubicBezTo>
                  <a:cubicBezTo>
                    <a:pt x="1334" y="890"/>
                    <a:pt x="1334" y="890"/>
                    <a:pt x="1334" y="890"/>
                  </a:cubicBezTo>
                  <a:cubicBezTo>
                    <a:pt x="1335" y="890"/>
                    <a:pt x="1335" y="890"/>
                    <a:pt x="1335" y="890"/>
                  </a:cubicBezTo>
                  <a:cubicBezTo>
                    <a:pt x="1335" y="890"/>
                    <a:pt x="1335" y="890"/>
                    <a:pt x="1335" y="890"/>
                  </a:cubicBezTo>
                  <a:cubicBezTo>
                    <a:pt x="1335" y="890"/>
                    <a:pt x="1335" y="890"/>
                    <a:pt x="1335" y="890"/>
                  </a:cubicBezTo>
                  <a:cubicBezTo>
                    <a:pt x="1336" y="890"/>
                    <a:pt x="1336" y="890"/>
                    <a:pt x="1336" y="890"/>
                  </a:cubicBezTo>
                  <a:cubicBezTo>
                    <a:pt x="1337" y="890"/>
                    <a:pt x="1337" y="890"/>
                    <a:pt x="1337" y="890"/>
                  </a:cubicBezTo>
                  <a:cubicBezTo>
                    <a:pt x="1338" y="890"/>
                    <a:pt x="1338" y="890"/>
                    <a:pt x="1338" y="890"/>
                  </a:cubicBezTo>
                  <a:cubicBezTo>
                    <a:pt x="1338" y="890"/>
                    <a:pt x="1339" y="890"/>
                    <a:pt x="1339" y="890"/>
                  </a:cubicBezTo>
                  <a:cubicBezTo>
                    <a:pt x="1340" y="890"/>
                    <a:pt x="1340" y="890"/>
                    <a:pt x="1341" y="891"/>
                  </a:cubicBezTo>
                  <a:cubicBezTo>
                    <a:pt x="1341" y="891"/>
                    <a:pt x="1342" y="891"/>
                    <a:pt x="1342" y="891"/>
                  </a:cubicBezTo>
                  <a:cubicBezTo>
                    <a:pt x="1342" y="891"/>
                    <a:pt x="1343" y="891"/>
                    <a:pt x="1343" y="891"/>
                  </a:cubicBezTo>
                  <a:cubicBezTo>
                    <a:pt x="1344" y="892"/>
                    <a:pt x="1345" y="892"/>
                    <a:pt x="1345" y="892"/>
                  </a:cubicBezTo>
                  <a:cubicBezTo>
                    <a:pt x="1346" y="892"/>
                    <a:pt x="1347" y="893"/>
                    <a:pt x="1348" y="893"/>
                  </a:cubicBezTo>
                  <a:cubicBezTo>
                    <a:pt x="1348" y="893"/>
                    <a:pt x="1349" y="893"/>
                    <a:pt x="1349" y="893"/>
                  </a:cubicBezTo>
                  <a:cubicBezTo>
                    <a:pt x="1349" y="894"/>
                    <a:pt x="1350" y="894"/>
                    <a:pt x="1350" y="894"/>
                  </a:cubicBezTo>
                  <a:cubicBezTo>
                    <a:pt x="1351" y="894"/>
                    <a:pt x="1352" y="895"/>
                    <a:pt x="1353" y="895"/>
                  </a:cubicBezTo>
                  <a:cubicBezTo>
                    <a:pt x="1355" y="896"/>
                    <a:pt x="1356" y="897"/>
                    <a:pt x="1358" y="898"/>
                  </a:cubicBezTo>
                  <a:cubicBezTo>
                    <a:pt x="1360" y="899"/>
                    <a:pt x="1361" y="900"/>
                    <a:pt x="1363" y="901"/>
                  </a:cubicBezTo>
                  <a:cubicBezTo>
                    <a:pt x="1363" y="902"/>
                    <a:pt x="1363" y="902"/>
                    <a:pt x="1363" y="902"/>
                  </a:cubicBezTo>
                  <a:cubicBezTo>
                    <a:pt x="1363" y="902"/>
                    <a:pt x="1362" y="902"/>
                    <a:pt x="1362" y="902"/>
                  </a:cubicBezTo>
                  <a:cubicBezTo>
                    <a:pt x="1363" y="904"/>
                    <a:pt x="1364" y="904"/>
                    <a:pt x="1365" y="905"/>
                  </a:cubicBezTo>
                  <a:cubicBezTo>
                    <a:pt x="1362" y="905"/>
                    <a:pt x="1362" y="905"/>
                    <a:pt x="1362" y="905"/>
                  </a:cubicBezTo>
                  <a:cubicBezTo>
                    <a:pt x="1353" y="921"/>
                    <a:pt x="1363" y="928"/>
                    <a:pt x="1376" y="933"/>
                  </a:cubicBezTo>
                  <a:cubicBezTo>
                    <a:pt x="1365" y="942"/>
                    <a:pt x="1355" y="951"/>
                    <a:pt x="1341" y="959"/>
                  </a:cubicBezTo>
                  <a:cubicBezTo>
                    <a:pt x="1325" y="969"/>
                    <a:pt x="1306" y="971"/>
                    <a:pt x="1289" y="976"/>
                  </a:cubicBezTo>
                  <a:cubicBezTo>
                    <a:pt x="1272" y="980"/>
                    <a:pt x="1259" y="986"/>
                    <a:pt x="1241" y="988"/>
                  </a:cubicBezTo>
                  <a:cubicBezTo>
                    <a:pt x="1251" y="956"/>
                    <a:pt x="1251" y="931"/>
                    <a:pt x="1270" y="905"/>
                  </a:cubicBezTo>
                  <a:cubicBezTo>
                    <a:pt x="1275" y="899"/>
                    <a:pt x="1280" y="894"/>
                    <a:pt x="1286" y="889"/>
                  </a:cubicBezTo>
                  <a:cubicBezTo>
                    <a:pt x="1290" y="889"/>
                    <a:pt x="1294" y="889"/>
                    <a:pt x="1298" y="889"/>
                  </a:cubicBezTo>
                  <a:close/>
                  <a:moveTo>
                    <a:pt x="1448" y="743"/>
                  </a:moveTo>
                  <a:cubicBezTo>
                    <a:pt x="1449" y="742"/>
                    <a:pt x="1449" y="742"/>
                    <a:pt x="1449" y="742"/>
                  </a:cubicBezTo>
                  <a:cubicBezTo>
                    <a:pt x="1449" y="742"/>
                    <a:pt x="1449" y="742"/>
                    <a:pt x="1449" y="742"/>
                  </a:cubicBezTo>
                  <a:cubicBezTo>
                    <a:pt x="1449" y="742"/>
                    <a:pt x="1449" y="742"/>
                    <a:pt x="1449" y="742"/>
                  </a:cubicBezTo>
                  <a:cubicBezTo>
                    <a:pt x="1450" y="741"/>
                    <a:pt x="1450" y="741"/>
                    <a:pt x="1450" y="741"/>
                  </a:cubicBezTo>
                  <a:cubicBezTo>
                    <a:pt x="1450" y="741"/>
                    <a:pt x="1451" y="740"/>
                    <a:pt x="1451" y="740"/>
                  </a:cubicBezTo>
                  <a:cubicBezTo>
                    <a:pt x="1452" y="739"/>
                    <a:pt x="1452" y="739"/>
                    <a:pt x="1452" y="739"/>
                  </a:cubicBezTo>
                  <a:cubicBezTo>
                    <a:pt x="1454" y="738"/>
                    <a:pt x="1455" y="736"/>
                    <a:pt x="1457" y="735"/>
                  </a:cubicBezTo>
                  <a:cubicBezTo>
                    <a:pt x="1454" y="738"/>
                    <a:pt x="1451" y="740"/>
                    <a:pt x="1448" y="743"/>
                  </a:cubicBezTo>
                  <a:close/>
                  <a:moveTo>
                    <a:pt x="1519" y="662"/>
                  </a:moveTo>
                  <a:cubicBezTo>
                    <a:pt x="1518" y="662"/>
                    <a:pt x="1518" y="663"/>
                    <a:pt x="1518" y="664"/>
                  </a:cubicBezTo>
                  <a:cubicBezTo>
                    <a:pt x="1518" y="664"/>
                    <a:pt x="1518" y="665"/>
                    <a:pt x="1518" y="665"/>
                  </a:cubicBezTo>
                  <a:cubicBezTo>
                    <a:pt x="1518" y="666"/>
                    <a:pt x="1518" y="667"/>
                    <a:pt x="1517" y="667"/>
                  </a:cubicBezTo>
                  <a:cubicBezTo>
                    <a:pt x="1517" y="667"/>
                    <a:pt x="1517" y="668"/>
                    <a:pt x="1517" y="668"/>
                  </a:cubicBezTo>
                  <a:cubicBezTo>
                    <a:pt x="1517" y="668"/>
                    <a:pt x="1517" y="669"/>
                    <a:pt x="1517" y="669"/>
                  </a:cubicBezTo>
                  <a:cubicBezTo>
                    <a:pt x="1517" y="669"/>
                    <a:pt x="1517" y="670"/>
                    <a:pt x="1517" y="670"/>
                  </a:cubicBezTo>
                  <a:cubicBezTo>
                    <a:pt x="1517" y="671"/>
                    <a:pt x="1517" y="671"/>
                    <a:pt x="1517" y="671"/>
                  </a:cubicBezTo>
                  <a:cubicBezTo>
                    <a:pt x="1516" y="672"/>
                    <a:pt x="1515" y="673"/>
                    <a:pt x="1513" y="674"/>
                  </a:cubicBezTo>
                  <a:cubicBezTo>
                    <a:pt x="1510" y="677"/>
                    <a:pt x="1507" y="681"/>
                    <a:pt x="1505" y="685"/>
                  </a:cubicBezTo>
                  <a:cubicBezTo>
                    <a:pt x="1503" y="688"/>
                    <a:pt x="1501" y="692"/>
                    <a:pt x="1499" y="696"/>
                  </a:cubicBezTo>
                  <a:cubicBezTo>
                    <a:pt x="1497" y="700"/>
                    <a:pt x="1495" y="704"/>
                    <a:pt x="1493" y="708"/>
                  </a:cubicBezTo>
                  <a:cubicBezTo>
                    <a:pt x="1492" y="710"/>
                    <a:pt x="1490" y="711"/>
                    <a:pt x="1489" y="713"/>
                  </a:cubicBezTo>
                  <a:cubicBezTo>
                    <a:pt x="1489" y="713"/>
                    <a:pt x="1488" y="714"/>
                    <a:pt x="1488" y="714"/>
                  </a:cubicBezTo>
                  <a:cubicBezTo>
                    <a:pt x="1487" y="715"/>
                    <a:pt x="1487" y="715"/>
                    <a:pt x="1487" y="715"/>
                  </a:cubicBezTo>
                  <a:cubicBezTo>
                    <a:pt x="1487" y="715"/>
                    <a:pt x="1487" y="715"/>
                    <a:pt x="1487" y="715"/>
                  </a:cubicBezTo>
                  <a:cubicBezTo>
                    <a:pt x="1487" y="715"/>
                    <a:pt x="1487" y="715"/>
                    <a:pt x="1487" y="715"/>
                  </a:cubicBezTo>
                  <a:cubicBezTo>
                    <a:pt x="1486" y="716"/>
                    <a:pt x="1485" y="717"/>
                    <a:pt x="1484" y="717"/>
                  </a:cubicBezTo>
                  <a:cubicBezTo>
                    <a:pt x="1481" y="720"/>
                    <a:pt x="1477" y="722"/>
                    <a:pt x="1473" y="724"/>
                  </a:cubicBezTo>
                  <a:cubicBezTo>
                    <a:pt x="1469" y="726"/>
                    <a:pt x="1465" y="727"/>
                    <a:pt x="1461" y="729"/>
                  </a:cubicBezTo>
                  <a:cubicBezTo>
                    <a:pt x="1457" y="731"/>
                    <a:pt x="1453" y="733"/>
                    <a:pt x="1450" y="736"/>
                  </a:cubicBezTo>
                  <a:cubicBezTo>
                    <a:pt x="1450" y="735"/>
                    <a:pt x="1451" y="735"/>
                    <a:pt x="1451" y="734"/>
                  </a:cubicBezTo>
                  <a:cubicBezTo>
                    <a:pt x="1452" y="733"/>
                    <a:pt x="1452" y="733"/>
                    <a:pt x="1452" y="732"/>
                  </a:cubicBezTo>
                  <a:cubicBezTo>
                    <a:pt x="1453" y="731"/>
                    <a:pt x="1453" y="731"/>
                    <a:pt x="1453" y="731"/>
                  </a:cubicBezTo>
                  <a:cubicBezTo>
                    <a:pt x="1453" y="730"/>
                    <a:pt x="1453" y="730"/>
                    <a:pt x="1453" y="729"/>
                  </a:cubicBezTo>
                  <a:cubicBezTo>
                    <a:pt x="1454" y="725"/>
                    <a:pt x="1455" y="721"/>
                    <a:pt x="1455" y="716"/>
                  </a:cubicBezTo>
                  <a:cubicBezTo>
                    <a:pt x="1455" y="715"/>
                    <a:pt x="1455" y="715"/>
                    <a:pt x="1455" y="714"/>
                  </a:cubicBezTo>
                  <a:cubicBezTo>
                    <a:pt x="1455" y="713"/>
                    <a:pt x="1455" y="713"/>
                    <a:pt x="1455" y="712"/>
                  </a:cubicBezTo>
                  <a:cubicBezTo>
                    <a:pt x="1455" y="711"/>
                    <a:pt x="1455" y="709"/>
                    <a:pt x="1455" y="708"/>
                  </a:cubicBezTo>
                  <a:cubicBezTo>
                    <a:pt x="1454" y="706"/>
                    <a:pt x="1454" y="703"/>
                    <a:pt x="1454" y="701"/>
                  </a:cubicBezTo>
                  <a:cubicBezTo>
                    <a:pt x="1454" y="698"/>
                    <a:pt x="1454" y="695"/>
                    <a:pt x="1454" y="693"/>
                  </a:cubicBezTo>
                  <a:cubicBezTo>
                    <a:pt x="1454" y="692"/>
                    <a:pt x="1454" y="691"/>
                    <a:pt x="1454" y="690"/>
                  </a:cubicBezTo>
                  <a:cubicBezTo>
                    <a:pt x="1454" y="690"/>
                    <a:pt x="1454" y="690"/>
                    <a:pt x="1454" y="690"/>
                  </a:cubicBezTo>
                  <a:cubicBezTo>
                    <a:pt x="1454" y="690"/>
                    <a:pt x="1454" y="690"/>
                    <a:pt x="1454" y="690"/>
                  </a:cubicBezTo>
                  <a:cubicBezTo>
                    <a:pt x="1454" y="688"/>
                    <a:pt x="1454" y="687"/>
                    <a:pt x="1454" y="686"/>
                  </a:cubicBezTo>
                  <a:cubicBezTo>
                    <a:pt x="1455" y="681"/>
                    <a:pt x="1456" y="677"/>
                    <a:pt x="1458" y="673"/>
                  </a:cubicBezTo>
                  <a:cubicBezTo>
                    <a:pt x="1458" y="673"/>
                    <a:pt x="1458" y="672"/>
                    <a:pt x="1458" y="672"/>
                  </a:cubicBezTo>
                  <a:cubicBezTo>
                    <a:pt x="1458" y="672"/>
                    <a:pt x="1458" y="671"/>
                    <a:pt x="1459" y="671"/>
                  </a:cubicBezTo>
                  <a:cubicBezTo>
                    <a:pt x="1459" y="670"/>
                    <a:pt x="1459" y="669"/>
                    <a:pt x="1459" y="668"/>
                  </a:cubicBezTo>
                  <a:cubicBezTo>
                    <a:pt x="1460" y="668"/>
                    <a:pt x="1460" y="667"/>
                    <a:pt x="1460" y="666"/>
                  </a:cubicBezTo>
                  <a:cubicBezTo>
                    <a:pt x="1460" y="667"/>
                    <a:pt x="1460" y="667"/>
                    <a:pt x="1460" y="667"/>
                  </a:cubicBezTo>
                  <a:cubicBezTo>
                    <a:pt x="1460" y="667"/>
                    <a:pt x="1460" y="667"/>
                    <a:pt x="1461" y="666"/>
                  </a:cubicBezTo>
                  <a:cubicBezTo>
                    <a:pt x="1461" y="665"/>
                    <a:pt x="1461" y="665"/>
                    <a:pt x="1462" y="664"/>
                  </a:cubicBezTo>
                  <a:cubicBezTo>
                    <a:pt x="1462" y="664"/>
                    <a:pt x="1462" y="663"/>
                    <a:pt x="1462" y="663"/>
                  </a:cubicBezTo>
                  <a:cubicBezTo>
                    <a:pt x="1462" y="663"/>
                    <a:pt x="1462" y="662"/>
                    <a:pt x="1462" y="662"/>
                  </a:cubicBezTo>
                  <a:cubicBezTo>
                    <a:pt x="1462" y="662"/>
                    <a:pt x="1462" y="662"/>
                    <a:pt x="1462" y="662"/>
                  </a:cubicBezTo>
                  <a:cubicBezTo>
                    <a:pt x="1463" y="661"/>
                    <a:pt x="1463" y="660"/>
                    <a:pt x="1463" y="659"/>
                  </a:cubicBezTo>
                  <a:cubicBezTo>
                    <a:pt x="1463" y="657"/>
                    <a:pt x="1463" y="656"/>
                    <a:pt x="1463" y="655"/>
                  </a:cubicBezTo>
                  <a:cubicBezTo>
                    <a:pt x="1463" y="654"/>
                    <a:pt x="1464" y="653"/>
                    <a:pt x="1464" y="651"/>
                  </a:cubicBezTo>
                  <a:cubicBezTo>
                    <a:pt x="1464" y="650"/>
                    <a:pt x="1464" y="649"/>
                    <a:pt x="1464" y="648"/>
                  </a:cubicBezTo>
                  <a:cubicBezTo>
                    <a:pt x="1464" y="647"/>
                    <a:pt x="1464" y="646"/>
                    <a:pt x="1464" y="645"/>
                  </a:cubicBezTo>
                  <a:cubicBezTo>
                    <a:pt x="1472" y="638"/>
                    <a:pt x="1470" y="629"/>
                    <a:pt x="1465" y="621"/>
                  </a:cubicBezTo>
                  <a:cubicBezTo>
                    <a:pt x="1485" y="623"/>
                    <a:pt x="1504" y="628"/>
                    <a:pt x="1522" y="635"/>
                  </a:cubicBezTo>
                  <a:cubicBezTo>
                    <a:pt x="1518" y="640"/>
                    <a:pt x="1518" y="645"/>
                    <a:pt x="1523" y="650"/>
                  </a:cubicBezTo>
                  <a:cubicBezTo>
                    <a:pt x="1523" y="650"/>
                    <a:pt x="1522" y="651"/>
                    <a:pt x="1522" y="651"/>
                  </a:cubicBezTo>
                  <a:cubicBezTo>
                    <a:pt x="1522" y="653"/>
                    <a:pt x="1521" y="654"/>
                    <a:pt x="1521" y="655"/>
                  </a:cubicBezTo>
                  <a:cubicBezTo>
                    <a:pt x="1520" y="657"/>
                    <a:pt x="1520" y="658"/>
                    <a:pt x="1519" y="659"/>
                  </a:cubicBezTo>
                  <a:cubicBezTo>
                    <a:pt x="1519" y="660"/>
                    <a:pt x="1519" y="661"/>
                    <a:pt x="1519" y="662"/>
                  </a:cubicBezTo>
                  <a:close/>
                  <a:moveTo>
                    <a:pt x="1548" y="662"/>
                  </a:moveTo>
                  <a:cubicBezTo>
                    <a:pt x="1548" y="662"/>
                    <a:pt x="1548" y="662"/>
                    <a:pt x="1548" y="662"/>
                  </a:cubicBezTo>
                  <a:cubicBezTo>
                    <a:pt x="1544" y="663"/>
                    <a:pt x="1540" y="664"/>
                    <a:pt x="1536" y="665"/>
                  </a:cubicBezTo>
                  <a:cubicBezTo>
                    <a:pt x="1532" y="665"/>
                    <a:pt x="1528" y="667"/>
                    <a:pt x="1524" y="668"/>
                  </a:cubicBezTo>
                  <a:cubicBezTo>
                    <a:pt x="1523" y="668"/>
                    <a:pt x="1522" y="669"/>
                    <a:pt x="1521" y="669"/>
                  </a:cubicBezTo>
                  <a:cubicBezTo>
                    <a:pt x="1521" y="670"/>
                    <a:pt x="1520" y="670"/>
                    <a:pt x="1520" y="670"/>
                  </a:cubicBezTo>
                  <a:cubicBezTo>
                    <a:pt x="1519" y="670"/>
                    <a:pt x="1519" y="670"/>
                    <a:pt x="1519" y="670"/>
                  </a:cubicBezTo>
                  <a:cubicBezTo>
                    <a:pt x="1519" y="670"/>
                    <a:pt x="1519" y="670"/>
                    <a:pt x="1519" y="670"/>
                  </a:cubicBezTo>
                  <a:cubicBezTo>
                    <a:pt x="1519" y="670"/>
                    <a:pt x="1520" y="670"/>
                    <a:pt x="1520" y="669"/>
                  </a:cubicBezTo>
                  <a:cubicBezTo>
                    <a:pt x="1520" y="669"/>
                    <a:pt x="1520" y="669"/>
                    <a:pt x="1520" y="668"/>
                  </a:cubicBezTo>
                  <a:cubicBezTo>
                    <a:pt x="1520" y="668"/>
                    <a:pt x="1520" y="668"/>
                    <a:pt x="1520" y="668"/>
                  </a:cubicBezTo>
                  <a:cubicBezTo>
                    <a:pt x="1520" y="667"/>
                    <a:pt x="1520" y="666"/>
                    <a:pt x="1520" y="666"/>
                  </a:cubicBezTo>
                  <a:cubicBezTo>
                    <a:pt x="1520" y="665"/>
                    <a:pt x="1520" y="665"/>
                    <a:pt x="1521" y="664"/>
                  </a:cubicBezTo>
                  <a:cubicBezTo>
                    <a:pt x="1521" y="663"/>
                    <a:pt x="1521" y="663"/>
                    <a:pt x="1521" y="662"/>
                  </a:cubicBezTo>
                  <a:cubicBezTo>
                    <a:pt x="1521" y="662"/>
                    <a:pt x="1521" y="661"/>
                    <a:pt x="1522" y="660"/>
                  </a:cubicBezTo>
                  <a:cubicBezTo>
                    <a:pt x="1522" y="659"/>
                    <a:pt x="1522" y="658"/>
                    <a:pt x="1523" y="656"/>
                  </a:cubicBezTo>
                  <a:cubicBezTo>
                    <a:pt x="1523" y="655"/>
                    <a:pt x="1524" y="654"/>
                    <a:pt x="1525" y="652"/>
                  </a:cubicBezTo>
                  <a:cubicBezTo>
                    <a:pt x="1525" y="651"/>
                    <a:pt x="1526" y="650"/>
                    <a:pt x="1527" y="648"/>
                  </a:cubicBezTo>
                  <a:cubicBezTo>
                    <a:pt x="1527" y="648"/>
                    <a:pt x="1527" y="648"/>
                    <a:pt x="1527" y="648"/>
                  </a:cubicBezTo>
                  <a:cubicBezTo>
                    <a:pt x="1526" y="649"/>
                    <a:pt x="1526" y="650"/>
                    <a:pt x="1526" y="651"/>
                  </a:cubicBezTo>
                  <a:cubicBezTo>
                    <a:pt x="1534" y="654"/>
                    <a:pt x="1540" y="651"/>
                    <a:pt x="1544" y="646"/>
                  </a:cubicBezTo>
                  <a:cubicBezTo>
                    <a:pt x="1548" y="648"/>
                    <a:pt x="1552" y="650"/>
                    <a:pt x="1555" y="652"/>
                  </a:cubicBezTo>
                  <a:cubicBezTo>
                    <a:pt x="1555" y="653"/>
                    <a:pt x="1555" y="653"/>
                    <a:pt x="1555" y="653"/>
                  </a:cubicBezTo>
                  <a:cubicBezTo>
                    <a:pt x="1555" y="654"/>
                    <a:pt x="1554" y="654"/>
                    <a:pt x="1554" y="655"/>
                  </a:cubicBezTo>
                  <a:cubicBezTo>
                    <a:pt x="1553" y="656"/>
                    <a:pt x="1553" y="657"/>
                    <a:pt x="1552" y="658"/>
                  </a:cubicBezTo>
                  <a:cubicBezTo>
                    <a:pt x="1552" y="658"/>
                    <a:pt x="1551" y="659"/>
                    <a:pt x="1551" y="660"/>
                  </a:cubicBezTo>
                  <a:cubicBezTo>
                    <a:pt x="1550" y="660"/>
                    <a:pt x="1550" y="660"/>
                    <a:pt x="1550" y="660"/>
                  </a:cubicBezTo>
                  <a:cubicBezTo>
                    <a:pt x="1550" y="661"/>
                    <a:pt x="1549" y="661"/>
                    <a:pt x="1549" y="661"/>
                  </a:cubicBezTo>
                  <a:cubicBezTo>
                    <a:pt x="1549" y="662"/>
                    <a:pt x="1548" y="662"/>
                    <a:pt x="1548" y="662"/>
                  </a:cubicBezTo>
                  <a:close/>
                  <a:moveTo>
                    <a:pt x="1567" y="661"/>
                  </a:moveTo>
                  <a:cubicBezTo>
                    <a:pt x="1566" y="661"/>
                    <a:pt x="1564" y="661"/>
                    <a:pt x="1562" y="661"/>
                  </a:cubicBezTo>
                  <a:cubicBezTo>
                    <a:pt x="1561" y="661"/>
                    <a:pt x="1559" y="661"/>
                    <a:pt x="1557" y="661"/>
                  </a:cubicBezTo>
                  <a:cubicBezTo>
                    <a:pt x="1555" y="662"/>
                    <a:pt x="1552" y="662"/>
                    <a:pt x="1549" y="662"/>
                  </a:cubicBezTo>
                  <a:cubicBezTo>
                    <a:pt x="1549" y="662"/>
                    <a:pt x="1550" y="662"/>
                    <a:pt x="1550" y="662"/>
                  </a:cubicBezTo>
                  <a:cubicBezTo>
                    <a:pt x="1551" y="661"/>
                    <a:pt x="1552" y="660"/>
                    <a:pt x="1553" y="659"/>
                  </a:cubicBezTo>
                  <a:cubicBezTo>
                    <a:pt x="1554" y="658"/>
                    <a:pt x="1555" y="657"/>
                    <a:pt x="1555" y="657"/>
                  </a:cubicBezTo>
                  <a:cubicBezTo>
                    <a:pt x="1556" y="656"/>
                    <a:pt x="1556" y="656"/>
                    <a:pt x="1556" y="655"/>
                  </a:cubicBezTo>
                  <a:cubicBezTo>
                    <a:pt x="1557" y="655"/>
                    <a:pt x="1557" y="654"/>
                    <a:pt x="1557" y="654"/>
                  </a:cubicBezTo>
                  <a:cubicBezTo>
                    <a:pt x="1557" y="654"/>
                    <a:pt x="1557" y="654"/>
                    <a:pt x="1557" y="654"/>
                  </a:cubicBezTo>
                  <a:cubicBezTo>
                    <a:pt x="1561" y="656"/>
                    <a:pt x="1565" y="659"/>
                    <a:pt x="1569" y="662"/>
                  </a:cubicBezTo>
                  <a:cubicBezTo>
                    <a:pt x="1568" y="661"/>
                    <a:pt x="1568" y="661"/>
                    <a:pt x="1567" y="661"/>
                  </a:cubicBezTo>
                  <a:close/>
                  <a:moveTo>
                    <a:pt x="1520" y="553"/>
                  </a:moveTo>
                  <a:cubicBezTo>
                    <a:pt x="1523" y="552"/>
                    <a:pt x="1543" y="552"/>
                    <a:pt x="1563" y="555"/>
                  </a:cubicBezTo>
                  <a:cubicBezTo>
                    <a:pt x="1561" y="562"/>
                    <a:pt x="1563" y="571"/>
                    <a:pt x="1570" y="577"/>
                  </a:cubicBezTo>
                  <a:cubicBezTo>
                    <a:pt x="1571" y="577"/>
                    <a:pt x="1571" y="577"/>
                    <a:pt x="1571" y="577"/>
                  </a:cubicBezTo>
                  <a:cubicBezTo>
                    <a:pt x="1571" y="577"/>
                    <a:pt x="1571" y="578"/>
                    <a:pt x="1571" y="578"/>
                  </a:cubicBezTo>
                  <a:cubicBezTo>
                    <a:pt x="1572" y="580"/>
                    <a:pt x="1572" y="582"/>
                    <a:pt x="1573" y="583"/>
                  </a:cubicBezTo>
                  <a:cubicBezTo>
                    <a:pt x="1573" y="584"/>
                    <a:pt x="1573" y="585"/>
                    <a:pt x="1574" y="586"/>
                  </a:cubicBezTo>
                  <a:cubicBezTo>
                    <a:pt x="1574" y="586"/>
                    <a:pt x="1574" y="587"/>
                    <a:pt x="1574" y="587"/>
                  </a:cubicBezTo>
                  <a:cubicBezTo>
                    <a:pt x="1574" y="587"/>
                    <a:pt x="1575" y="588"/>
                    <a:pt x="1575" y="588"/>
                  </a:cubicBezTo>
                  <a:cubicBezTo>
                    <a:pt x="1575" y="589"/>
                    <a:pt x="1575" y="590"/>
                    <a:pt x="1576" y="590"/>
                  </a:cubicBezTo>
                  <a:cubicBezTo>
                    <a:pt x="1576" y="591"/>
                    <a:pt x="1576" y="592"/>
                    <a:pt x="1577" y="592"/>
                  </a:cubicBezTo>
                  <a:cubicBezTo>
                    <a:pt x="1577" y="593"/>
                    <a:pt x="1577" y="593"/>
                    <a:pt x="1577" y="593"/>
                  </a:cubicBezTo>
                  <a:cubicBezTo>
                    <a:pt x="1577" y="593"/>
                    <a:pt x="1578" y="594"/>
                    <a:pt x="1578" y="594"/>
                  </a:cubicBezTo>
                  <a:cubicBezTo>
                    <a:pt x="1578" y="594"/>
                    <a:pt x="1579" y="595"/>
                    <a:pt x="1579" y="595"/>
                  </a:cubicBezTo>
                  <a:cubicBezTo>
                    <a:pt x="1580" y="596"/>
                    <a:pt x="1580" y="596"/>
                    <a:pt x="1580" y="596"/>
                  </a:cubicBezTo>
                  <a:cubicBezTo>
                    <a:pt x="1581" y="597"/>
                    <a:pt x="1581" y="597"/>
                    <a:pt x="1581" y="597"/>
                  </a:cubicBezTo>
                  <a:cubicBezTo>
                    <a:pt x="1582" y="598"/>
                    <a:pt x="1582" y="598"/>
                    <a:pt x="1582" y="598"/>
                  </a:cubicBezTo>
                  <a:cubicBezTo>
                    <a:pt x="1582" y="598"/>
                    <a:pt x="1582" y="598"/>
                    <a:pt x="1582" y="598"/>
                  </a:cubicBezTo>
                  <a:cubicBezTo>
                    <a:pt x="1582" y="599"/>
                    <a:pt x="1581" y="599"/>
                    <a:pt x="1581" y="599"/>
                  </a:cubicBezTo>
                  <a:cubicBezTo>
                    <a:pt x="1580" y="600"/>
                    <a:pt x="1580" y="600"/>
                    <a:pt x="1580" y="600"/>
                  </a:cubicBezTo>
                  <a:cubicBezTo>
                    <a:pt x="1580" y="600"/>
                    <a:pt x="1579" y="600"/>
                    <a:pt x="1579" y="601"/>
                  </a:cubicBezTo>
                  <a:cubicBezTo>
                    <a:pt x="1577" y="603"/>
                    <a:pt x="1576" y="605"/>
                    <a:pt x="1575" y="608"/>
                  </a:cubicBezTo>
                  <a:cubicBezTo>
                    <a:pt x="1574" y="610"/>
                    <a:pt x="1573" y="613"/>
                    <a:pt x="1572" y="615"/>
                  </a:cubicBezTo>
                  <a:cubicBezTo>
                    <a:pt x="1570" y="618"/>
                    <a:pt x="1569" y="621"/>
                    <a:pt x="1568" y="624"/>
                  </a:cubicBezTo>
                  <a:cubicBezTo>
                    <a:pt x="1566" y="629"/>
                    <a:pt x="1564" y="634"/>
                    <a:pt x="1562" y="639"/>
                  </a:cubicBezTo>
                  <a:cubicBezTo>
                    <a:pt x="1561" y="641"/>
                    <a:pt x="1560" y="643"/>
                    <a:pt x="1559" y="645"/>
                  </a:cubicBezTo>
                  <a:cubicBezTo>
                    <a:pt x="1556" y="642"/>
                    <a:pt x="1552" y="638"/>
                    <a:pt x="1548" y="635"/>
                  </a:cubicBezTo>
                  <a:cubicBezTo>
                    <a:pt x="1550" y="627"/>
                    <a:pt x="1550" y="618"/>
                    <a:pt x="1549" y="612"/>
                  </a:cubicBezTo>
                  <a:cubicBezTo>
                    <a:pt x="1547" y="615"/>
                    <a:pt x="1539" y="620"/>
                    <a:pt x="1532" y="625"/>
                  </a:cubicBezTo>
                  <a:cubicBezTo>
                    <a:pt x="1530" y="624"/>
                    <a:pt x="1527" y="623"/>
                    <a:pt x="1525" y="622"/>
                  </a:cubicBezTo>
                  <a:cubicBezTo>
                    <a:pt x="1491" y="609"/>
                    <a:pt x="1477" y="607"/>
                    <a:pt x="1444" y="599"/>
                  </a:cubicBezTo>
                  <a:cubicBezTo>
                    <a:pt x="1476" y="580"/>
                    <a:pt x="1486" y="568"/>
                    <a:pt x="1520" y="553"/>
                  </a:cubicBezTo>
                  <a:close/>
                  <a:moveTo>
                    <a:pt x="1452" y="619"/>
                  </a:moveTo>
                  <a:cubicBezTo>
                    <a:pt x="1452" y="619"/>
                    <a:pt x="1452" y="619"/>
                    <a:pt x="1452" y="619"/>
                  </a:cubicBezTo>
                  <a:cubicBezTo>
                    <a:pt x="1452" y="620"/>
                    <a:pt x="1452" y="622"/>
                    <a:pt x="1452" y="623"/>
                  </a:cubicBezTo>
                  <a:cubicBezTo>
                    <a:pt x="1452" y="630"/>
                    <a:pt x="1449" y="642"/>
                    <a:pt x="1460" y="641"/>
                  </a:cubicBezTo>
                  <a:cubicBezTo>
                    <a:pt x="1459" y="642"/>
                    <a:pt x="1459" y="642"/>
                    <a:pt x="1459" y="642"/>
                  </a:cubicBezTo>
                  <a:cubicBezTo>
                    <a:pt x="1460" y="643"/>
                    <a:pt x="1461" y="645"/>
                    <a:pt x="1461" y="647"/>
                  </a:cubicBezTo>
                  <a:cubicBezTo>
                    <a:pt x="1462" y="647"/>
                    <a:pt x="1462" y="646"/>
                    <a:pt x="1462" y="646"/>
                  </a:cubicBezTo>
                  <a:cubicBezTo>
                    <a:pt x="1462" y="647"/>
                    <a:pt x="1462" y="647"/>
                    <a:pt x="1462" y="648"/>
                  </a:cubicBezTo>
                  <a:cubicBezTo>
                    <a:pt x="1462" y="649"/>
                    <a:pt x="1462" y="650"/>
                    <a:pt x="1462" y="651"/>
                  </a:cubicBezTo>
                  <a:cubicBezTo>
                    <a:pt x="1462" y="653"/>
                    <a:pt x="1461" y="654"/>
                    <a:pt x="1461" y="655"/>
                  </a:cubicBezTo>
                  <a:cubicBezTo>
                    <a:pt x="1461" y="656"/>
                    <a:pt x="1461" y="657"/>
                    <a:pt x="1461" y="658"/>
                  </a:cubicBezTo>
                  <a:cubicBezTo>
                    <a:pt x="1461" y="659"/>
                    <a:pt x="1461" y="660"/>
                    <a:pt x="1460" y="661"/>
                  </a:cubicBezTo>
                  <a:cubicBezTo>
                    <a:pt x="1460" y="661"/>
                    <a:pt x="1460" y="662"/>
                    <a:pt x="1460" y="662"/>
                  </a:cubicBezTo>
                  <a:cubicBezTo>
                    <a:pt x="1460" y="662"/>
                    <a:pt x="1460" y="662"/>
                    <a:pt x="1460" y="662"/>
                  </a:cubicBezTo>
                  <a:cubicBezTo>
                    <a:pt x="1460" y="663"/>
                    <a:pt x="1460" y="663"/>
                    <a:pt x="1460" y="663"/>
                  </a:cubicBezTo>
                  <a:cubicBezTo>
                    <a:pt x="1460" y="664"/>
                    <a:pt x="1460" y="664"/>
                    <a:pt x="1460" y="664"/>
                  </a:cubicBezTo>
                  <a:cubicBezTo>
                    <a:pt x="1459" y="665"/>
                    <a:pt x="1458" y="666"/>
                    <a:pt x="1458" y="668"/>
                  </a:cubicBezTo>
                  <a:cubicBezTo>
                    <a:pt x="1457" y="668"/>
                    <a:pt x="1457" y="669"/>
                    <a:pt x="1457" y="670"/>
                  </a:cubicBezTo>
                  <a:cubicBezTo>
                    <a:pt x="1456" y="670"/>
                    <a:pt x="1456" y="671"/>
                    <a:pt x="1456" y="671"/>
                  </a:cubicBezTo>
                  <a:cubicBezTo>
                    <a:pt x="1456" y="672"/>
                    <a:pt x="1456" y="672"/>
                    <a:pt x="1455" y="672"/>
                  </a:cubicBezTo>
                  <a:cubicBezTo>
                    <a:pt x="1454" y="676"/>
                    <a:pt x="1453" y="680"/>
                    <a:pt x="1452" y="685"/>
                  </a:cubicBezTo>
                  <a:cubicBezTo>
                    <a:pt x="1452" y="685"/>
                    <a:pt x="1452" y="685"/>
                    <a:pt x="1452" y="685"/>
                  </a:cubicBezTo>
                  <a:cubicBezTo>
                    <a:pt x="1452" y="685"/>
                    <a:pt x="1452" y="684"/>
                    <a:pt x="1452" y="684"/>
                  </a:cubicBezTo>
                  <a:cubicBezTo>
                    <a:pt x="1451" y="684"/>
                    <a:pt x="1451" y="684"/>
                    <a:pt x="1451" y="683"/>
                  </a:cubicBezTo>
                  <a:cubicBezTo>
                    <a:pt x="1451" y="683"/>
                    <a:pt x="1451" y="683"/>
                    <a:pt x="1450" y="683"/>
                  </a:cubicBezTo>
                  <a:cubicBezTo>
                    <a:pt x="1448" y="681"/>
                    <a:pt x="1446" y="679"/>
                    <a:pt x="1443" y="678"/>
                  </a:cubicBezTo>
                  <a:cubicBezTo>
                    <a:pt x="1441" y="677"/>
                    <a:pt x="1439" y="675"/>
                    <a:pt x="1436" y="674"/>
                  </a:cubicBezTo>
                  <a:cubicBezTo>
                    <a:pt x="1437" y="674"/>
                    <a:pt x="1437" y="674"/>
                    <a:pt x="1437" y="673"/>
                  </a:cubicBezTo>
                  <a:cubicBezTo>
                    <a:pt x="1437" y="671"/>
                    <a:pt x="1437" y="671"/>
                    <a:pt x="1437" y="671"/>
                  </a:cubicBezTo>
                  <a:cubicBezTo>
                    <a:pt x="1440" y="659"/>
                    <a:pt x="1430" y="647"/>
                    <a:pt x="1417" y="649"/>
                  </a:cubicBezTo>
                  <a:cubicBezTo>
                    <a:pt x="1420" y="659"/>
                    <a:pt x="1420" y="677"/>
                    <a:pt x="1434" y="674"/>
                  </a:cubicBezTo>
                  <a:cubicBezTo>
                    <a:pt x="1434" y="675"/>
                    <a:pt x="1434" y="675"/>
                    <a:pt x="1434" y="675"/>
                  </a:cubicBezTo>
                  <a:cubicBezTo>
                    <a:pt x="1437" y="677"/>
                    <a:pt x="1440" y="678"/>
                    <a:pt x="1442" y="680"/>
                  </a:cubicBezTo>
                  <a:cubicBezTo>
                    <a:pt x="1445" y="681"/>
                    <a:pt x="1447" y="683"/>
                    <a:pt x="1449" y="684"/>
                  </a:cubicBezTo>
                  <a:cubicBezTo>
                    <a:pt x="1449" y="684"/>
                    <a:pt x="1449" y="685"/>
                    <a:pt x="1449" y="685"/>
                  </a:cubicBezTo>
                  <a:cubicBezTo>
                    <a:pt x="1450" y="685"/>
                    <a:pt x="1450" y="685"/>
                    <a:pt x="1450" y="685"/>
                  </a:cubicBezTo>
                  <a:cubicBezTo>
                    <a:pt x="1450" y="686"/>
                    <a:pt x="1450" y="686"/>
                    <a:pt x="1451" y="686"/>
                  </a:cubicBezTo>
                  <a:cubicBezTo>
                    <a:pt x="1451" y="686"/>
                    <a:pt x="1451" y="686"/>
                    <a:pt x="1451" y="686"/>
                  </a:cubicBezTo>
                  <a:cubicBezTo>
                    <a:pt x="1451" y="687"/>
                    <a:pt x="1452" y="687"/>
                    <a:pt x="1452" y="687"/>
                  </a:cubicBezTo>
                  <a:cubicBezTo>
                    <a:pt x="1452" y="689"/>
                    <a:pt x="1451" y="691"/>
                    <a:pt x="1451" y="693"/>
                  </a:cubicBezTo>
                  <a:cubicBezTo>
                    <a:pt x="1451" y="696"/>
                    <a:pt x="1452" y="698"/>
                    <a:pt x="1452" y="701"/>
                  </a:cubicBezTo>
                  <a:cubicBezTo>
                    <a:pt x="1452" y="703"/>
                    <a:pt x="1452" y="706"/>
                    <a:pt x="1452" y="708"/>
                  </a:cubicBezTo>
                  <a:cubicBezTo>
                    <a:pt x="1452" y="710"/>
                    <a:pt x="1453" y="711"/>
                    <a:pt x="1453" y="712"/>
                  </a:cubicBezTo>
                  <a:cubicBezTo>
                    <a:pt x="1453" y="713"/>
                    <a:pt x="1453" y="713"/>
                    <a:pt x="1453" y="714"/>
                  </a:cubicBezTo>
                  <a:cubicBezTo>
                    <a:pt x="1453" y="715"/>
                    <a:pt x="1453" y="715"/>
                    <a:pt x="1453" y="716"/>
                  </a:cubicBezTo>
                  <a:cubicBezTo>
                    <a:pt x="1453" y="720"/>
                    <a:pt x="1452" y="725"/>
                    <a:pt x="1451" y="728"/>
                  </a:cubicBezTo>
                  <a:cubicBezTo>
                    <a:pt x="1451" y="729"/>
                    <a:pt x="1451" y="729"/>
                    <a:pt x="1451" y="730"/>
                  </a:cubicBezTo>
                  <a:cubicBezTo>
                    <a:pt x="1451" y="730"/>
                    <a:pt x="1450" y="731"/>
                    <a:pt x="1450" y="731"/>
                  </a:cubicBezTo>
                  <a:cubicBezTo>
                    <a:pt x="1450" y="732"/>
                    <a:pt x="1450" y="733"/>
                    <a:pt x="1450" y="733"/>
                  </a:cubicBezTo>
                  <a:cubicBezTo>
                    <a:pt x="1449" y="735"/>
                    <a:pt x="1448" y="736"/>
                    <a:pt x="1448" y="737"/>
                  </a:cubicBezTo>
                  <a:cubicBezTo>
                    <a:pt x="1448" y="738"/>
                    <a:pt x="1447" y="738"/>
                    <a:pt x="1447" y="739"/>
                  </a:cubicBezTo>
                  <a:cubicBezTo>
                    <a:pt x="1447" y="739"/>
                    <a:pt x="1447" y="739"/>
                    <a:pt x="1447" y="739"/>
                  </a:cubicBezTo>
                  <a:cubicBezTo>
                    <a:pt x="1446" y="739"/>
                    <a:pt x="1446" y="739"/>
                    <a:pt x="1446" y="739"/>
                  </a:cubicBezTo>
                  <a:cubicBezTo>
                    <a:pt x="1446" y="739"/>
                    <a:pt x="1446" y="739"/>
                    <a:pt x="1446" y="739"/>
                  </a:cubicBezTo>
                  <a:cubicBezTo>
                    <a:pt x="1446" y="740"/>
                    <a:pt x="1446" y="740"/>
                    <a:pt x="1446" y="740"/>
                  </a:cubicBezTo>
                  <a:cubicBezTo>
                    <a:pt x="1445" y="741"/>
                    <a:pt x="1445" y="741"/>
                    <a:pt x="1445" y="741"/>
                  </a:cubicBezTo>
                  <a:cubicBezTo>
                    <a:pt x="1444" y="742"/>
                    <a:pt x="1444" y="742"/>
                    <a:pt x="1443" y="743"/>
                  </a:cubicBezTo>
                  <a:cubicBezTo>
                    <a:pt x="1442" y="744"/>
                    <a:pt x="1442" y="745"/>
                    <a:pt x="1441" y="746"/>
                  </a:cubicBezTo>
                  <a:cubicBezTo>
                    <a:pt x="1436" y="752"/>
                    <a:pt x="1431" y="759"/>
                    <a:pt x="1427" y="765"/>
                  </a:cubicBezTo>
                  <a:cubicBezTo>
                    <a:pt x="1408" y="787"/>
                    <a:pt x="1391" y="811"/>
                    <a:pt x="1366" y="826"/>
                  </a:cubicBezTo>
                  <a:cubicBezTo>
                    <a:pt x="1333" y="845"/>
                    <a:pt x="1292" y="865"/>
                    <a:pt x="1259" y="880"/>
                  </a:cubicBezTo>
                  <a:cubicBezTo>
                    <a:pt x="1264" y="864"/>
                    <a:pt x="1270" y="849"/>
                    <a:pt x="1277" y="834"/>
                  </a:cubicBezTo>
                  <a:cubicBezTo>
                    <a:pt x="1280" y="830"/>
                    <a:pt x="1284" y="826"/>
                    <a:pt x="1288" y="823"/>
                  </a:cubicBezTo>
                  <a:cubicBezTo>
                    <a:pt x="1288" y="823"/>
                    <a:pt x="1288" y="823"/>
                    <a:pt x="1289" y="823"/>
                  </a:cubicBezTo>
                  <a:cubicBezTo>
                    <a:pt x="1292" y="821"/>
                    <a:pt x="1295" y="820"/>
                    <a:pt x="1300" y="819"/>
                  </a:cubicBezTo>
                  <a:cubicBezTo>
                    <a:pt x="1301" y="819"/>
                    <a:pt x="1302" y="818"/>
                    <a:pt x="1303" y="818"/>
                  </a:cubicBezTo>
                  <a:cubicBezTo>
                    <a:pt x="1304" y="818"/>
                    <a:pt x="1305" y="818"/>
                    <a:pt x="1306" y="818"/>
                  </a:cubicBezTo>
                  <a:cubicBezTo>
                    <a:pt x="1308" y="817"/>
                    <a:pt x="1311" y="817"/>
                    <a:pt x="1313" y="817"/>
                  </a:cubicBezTo>
                  <a:cubicBezTo>
                    <a:pt x="1314" y="817"/>
                    <a:pt x="1314" y="817"/>
                    <a:pt x="1315" y="816"/>
                  </a:cubicBezTo>
                  <a:cubicBezTo>
                    <a:pt x="1338" y="838"/>
                    <a:pt x="1350" y="820"/>
                    <a:pt x="1374" y="820"/>
                  </a:cubicBezTo>
                  <a:cubicBezTo>
                    <a:pt x="1354" y="792"/>
                    <a:pt x="1332" y="795"/>
                    <a:pt x="1312" y="814"/>
                  </a:cubicBezTo>
                  <a:cubicBezTo>
                    <a:pt x="1312" y="814"/>
                    <a:pt x="1312" y="814"/>
                    <a:pt x="1312" y="814"/>
                  </a:cubicBezTo>
                  <a:cubicBezTo>
                    <a:pt x="1310" y="814"/>
                    <a:pt x="1308" y="815"/>
                    <a:pt x="1306" y="815"/>
                  </a:cubicBezTo>
                  <a:cubicBezTo>
                    <a:pt x="1304" y="815"/>
                    <a:pt x="1303" y="815"/>
                    <a:pt x="1302" y="816"/>
                  </a:cubicBezTo>
                  <a:cubicBezTo>
                    <a:pt x="1301" y="816"/>
                    <a:pt x="1300" y="816"/>
                    <a:pt x="1299" y="816"/>
                  </a:cubicBezTo>
                  <a:cubicBezTo>
                    <a:pt x="1297" y="817"/>
                    <a:pt x="1295" y="817"/>
                    <a:pt x="1294" y="818"/>
                  </a:cubicBezTo>
                  <a:cubicBezTo>
                    <a:pt x="1294" y="817"/>
                    <a:pt x="1295" y="817"/>
                    <a:pt x="1295" y="816"/>
                  </a:cubicBezTo>
                  <a:cubicBezTo>
                    <a:pt x="1299" y="812"/>
                    <a:pt x="1303" y="809"/>
                    <a:pt x="1306" y="805"/>
                  </a:cubicBezTo>
                  <a:cubicBezTo>
                    <a:pt x="1308" y="803"/>
                    <a:pt x="1310" y="801"/>
                    <a:pt x="1311" y="799"/>
                  </a:cubicBezTo>
                  <a:cubicBezTo>
                    <a:pt x="1312" y="798"/>
                    <a:pt x="1313" y="797"/>
                    <a:pt x="1314" y="796"/>
                  </a:cubicBezTo>
                  <a:cubicBezTo>
                    <a:pt x="1314" y="795"/>
                    <a:pt x="1314" y="795"/>
                    <a:pt x="1314" y="795"/>
                  </a:cubicBezTo>
                  <a:cubicBezTo>
                    <a:pt x="1314" y="795"/>
                    <a:pt x="1314" y="795"/>
                    <a:pt x="1314" y="795"/>
                  </a:cubicBezTo>
                  <a:cubicBezTo>
                    <a:pt x="1315" y="795"/>
                    <a:pt x="1315" y="795"/>
                    <a:pt x="1315" y="795"/>
                  </a:cubicBezTo>
                  <a:cubicBezTo>
                    <a:pt x="1315" y="795"/>
                    <a:pt x="1315" y="795"/>
                    <a:pt x="1315" y="795"/>
                  </a:cubicBezTo>
                  <a:cubicBezTo>
                    <a:pt x="1315" y="795"/>
                    <a:pt x="1315" y="795"/>
                    <a:pt x="1315" y="795"/>
                  </a:cubicBezTo>
                  <a:cubicBezTo>
                    <a:pt x="1316" y="793"/>
                    <a:pt x="1316" y="793"/>
                    <a:pt x="1316" y="793"/>
                  </a:cubicBezTo>
                  <a:cubicBezTo>
                    <a:pt x="1319" y="789"/>
                    <a:pt x="1321" y="784"/>
                    <a:pt x="1323" y="779"/>
                  </a:cubicBezTo>
                  <a:cubicBezTo>
                    <a:pt x="1323" y="779"/>
                    <a:pt x="1323" y="779"/>
                    <a:pt x="1323" y="779"/>
                  </a:cubicBezTo>
                  <a:cubicBezTo>
                    <a:pt x="1324" y="779"/>
                    <a:pt x="1324" y="779"/>
                    <a:pt x="1325" y="778"/>
                  </a:cubicBezTo>
                  <a:cubicBezTo>
                    <a:pt x="1326" y="778"/>
                    <a:pt x="1327" y="778"/>
                    <a:pt x="1328" y="778"/>
                  </a:cubicBezTo>
                  <a:cubicBezTo>
                    <a:pt x="1329" y="777"/>
                    <a:pt x="1330" y="777"/>
                    <a:pt x="1332" y="777"/>
                  </a:cubicBezTo>
                  <a:cubicBezTo>
                    <a:pt x="1333" y="777"/>
                    <a:pt x="1334" y="776"/>
                    <a:pt x="1335" y="776"/>
                  </a:cubicBezTo>
                  <a:cubicBezTo>
                    <a:pt x="1338" y="775"/>
                    <a:pt x="1341" y="775"/>
                    <a:pt x="1344" y="775"/>
                  </a:cubicBezTo>
                  <a:cubicBezTo>
                    <a:pt x="1347" y="774"/>
                    <a:pt x="1350" y="774"/>
                    <a:pt x="1354" y="774"/>
                  </a:cubicBezTo>
                  <a:cubicBezTo>
                    <a:pt x="1357" y="773"/>
                    <a:pt x="1361" y="773"/>
                    <a:pt x="1364" y="772"/>
                  </a:cubicBezTo>
                  <a:cubicBezTo>
                    <a:pt x="1365" y="772"/>
                    <a:pt x="1366" y="772"/>
                    <a:pt x="1367" y="771"/>
                  </a:cubicBezTo>
                  <a:cubicBezTo>
                    <a:pt x="1367" y="771"/>
                    <a:pt x="1368" y="771"/>
                    <a:pt x="1368" y="771"/>
                  </a:cubicBezTo>
                  <a:cubicBezTo>
                    <a:pt x="1370" y="771"/>
                    <a:pt x="1370" y="771"/>
                    <a:pt x="1370" y="771"/>
                  </a:cubicBezTo>
                  <a:cubicBezTo>
                    <a:pt x="1372" y="770"/>
                    <a:pt x="1372" y="770"/>
                    <a:pt x="1372" y="770"/>
                  </a:cubicBezTo>
                  <a:cubicBezTo>
                    <a:pt x="1373" y="769"/>
                    <a:pt x="1374" y="769"/>
                    <a:pt x="1375" y="769"/>
                  </a:cubicBezTo>
                  <a:cubicBezTo>
                    <a:pt x="1377" y="768"/>
                    <a:pt x="1378" y="767"/>
                    <a:pt x="1380" y="767"/>
                  </a:cubicBezTo>
                  <a:cubicBezTo>
                    <a:pt x="1381" y="766"/>
                    <a:pt x="1381" y="766"/>
                    <a:pt x="1382" y="765"/>
                  </a:cubicBezTo>
                  <a:cubicBezTo>
                    <a:pt x="1383" y="765"/>
                    <a:pt x="1384" y="764"/>
                    <a:pt x="1385" y="764"/>
                  </a:cubicBezTo>
                  <a:cubicBezTo>
                    <a:pt x="1385" y="763"/>
                    <a:pt x="1386" y="763"/>
                    <a:pt x="1387" y="762"/>
                  </a:cubicBezTo>
                  <a:cubicBezTo>
                    <a:pt x="1388" y="762"/>
                    <a:pt x="1388" y="762"/>
                    <a:pt x="1388" y="762"/>
                  </a:cubicBezTo>
                  <a:cubicBezTo>
                    <a:pt x="1389" y="761"/>
                    <a:pt x="1389" y="761"/>
                    <a:pt x="1389" y="761"/>
                  </a:cubicBezTo>
                  <a:cubicBezTo>
                    <a:pt x="1390" y="760"/>
                    <a:pt x="1390" y="760"/>
                    <a:pt x="1391" y="759"/>
                  </a:cubicBezTo>
                  <a:cubicBezTo>
                    <a:pt x="1392" y="759"/>
                    <a:pt x="1392" y="758"/>
                    <a:pt x="1393" y="758"/>
                  </a:cubicBezTo>
                  <a:cubicBezTo>
                    <a:pt x="1394" y="757"/>
                    <a:pt x="1394" y="757"/>
                    <a:pt x="1395" y="756"/>
                  </a:cubicBezTo>
                  <a:cubicBezTo>
                    <a:pt x="1395" y="755"/>
                    <a:pt x="1396" y="755"/>
                    <a:pt x="1397" y="754"/>
                  </a:cubicBezTo>
                  <a:cubicBezTo>
                    <a:pt x="1398" y="753"/>
                    <a:pt x="1399" y="752"/>
                    <a:pt x="1400" y="751"/>
                  </a:cubicBezTo>
                  <a:cubicBezTo>
                    <a:pt x="1400" y="750"/>
                    <a:pt x="1401" y="750"/>
                    <a:pt x="1401" y="749"/>
                  </a:cubicBezTo>
                  <a:cubicBezTo>
                    <a:pt x="1402" y="748"/>
                    <a:pt x="1402" y="748"/>
                    <a:pt x="1403" y="747"/>
                  </a:cubicBezTo>
                  <a:cubicBezTo>
                    <a:pt x="1403" y="746"/>
                    <a:pt x="1404" y="745"/>
                    <a:pt x="1405" y="744"/>
                  </a:cubicBezTo>
                  <a:cubicBezTo>
                    <a:pt x="1405" y="743"/>
                    <a:pt x="1405" y="743"/>
                    <a:pt x="1406" y="742"/>
                  </a:cubicBezTo>
                  <a:cubicBezTo>
                    <a:pt x="1406" y="742"/>
                    <a:pt x="1406" y="741"/>
                    <a:pt x="1407" y="741"/>
                  </a:cubicBezTo>
                  <a:cubicBezTo>
                    <a:pt x="1407" y="740"/>
                    <a:pt x="1407" y="738"/>
                    <a:pt x="1408" y="737"/>
                  </a:cubicBezTo>
                  <a:cubicBezTo>
                    <a:pt x="1409" y="735"/>
                    <a:pt x="1409" y="734"/>
                    <a:pt x="1409" y="732"/>
                  </a:cubicBezTo>
                  <a:cubicBezTo>
                    <a:pt x="1409" y="731"/>
                    <a:pt x="1409" y="731"/>
                    <a:pt x="1410" y="730"/>
                  </a:cubicBezTo>
                  <a:cubicBezTo>
                    <a:pt x="1410" y="730"/>
                    <a:pt x="1410" y="729"/>
                    <a:pt x="1410" y="729"/>
                  </a:cubicBezTo>
                  <a:cubicBezTo>
                    <a:pt x="1410" y="728"/>
                    <a:pt x="1410" y="727"/>
                    <a:pt x="1410" y="727"/>
                  </a:cubicBezTo>
                  <a:cubicBezTo>
                    <a:pt x="1410" y="727"/>
                    <a:pt x="1410" y="728"/>
                    <a:pt x="1409" y="729"/>
                  </a:cubicBezTo>
                  <a:cubicBezTo>
                    <a:pt x="1409" y="729"/>
                    <a:pt x="1409" y="730"/>
                    <a:pt x="1408" y="732"/>
                  </a:cubicBezTo>
                  <a:cubicBezTo>
                    <a:pt x="1407" y="733"/>
                    <a:pt x="1407" y="735"/>
                    <a:pt x="1405" y="736"/>
                  </a:cubicBezTo>
                  <a:cubicBezTo>
                    <a:pt x="1405" y="737"/>
                    <a:pt x="1404" y="738"/>
                    <a:pt x="1404" y="739"/>
                  </a:cubicBezTo>
                  <a:cubicBezTo>
                    <a:pt x="1403" y="740"/>
                    <a:pt x="1403" y="741"/>
                    <a:pt x="1402" y="742"/>
                  </a:cubicBezTo>
                  <a:cubicBezTo>
                    <a:pt x="1401" y="743"/>
                    <a:pt x="1400" y="744"/>
                    <a:pt x="1400" y="745"/>
                  </a:cubicBezTo>
                  <a:cubicBezTo>
                    <a:pt x="1399" y="746"/>
                    <a:pt x="1399" y="747"/>
                    <a:pt x="1398" y="747"/>
                  </a:cubicBezTo>
                  <a:cubicBezTo>
                    <a:pt x="1398" y="748"/>
                    <a:pt x="1398" y="748"/>
                    <a:pt x="1397" y="749"/>
                  </a:cubicBezTo>
                  <a:cubicBezTo>
                    <a:pt x="1396" y="750"/>
                    <a:pt x="1395" y="751"/>
                    <a:pt x="1394" y="752"/>
                  </a:cubicBezTo>
                  <a:cubicBezTo>
                    <a:pt x="1394" y="753"/>
                    <a:pt x="1393" y="753"/>
                    <a:pt x="1392" y="754"/>
                  </a:cubicBezTo>
                  <a:cubicBezTo>
                    <a:pt x="1392" y="754"/>
                    <a:pt x="1391" y="755"/>
                    <a:pt x="1391" y="755"/>
                  </a:cubicBezTo>
                  <a:cubicBezTo>
                    <a:pt x="1390" y="756"/>
                    <a:pt x="1389" y="756"/>
                    <a:pt x="1389" y="757"/>
                  </a:cubicBezTo>
                  <a:cubicBezTo>
                    <a:pt x="1388" y="757"/>
                    <a:pt x="1387" y="758"/>
                    <a:pt x="1387" y="758"/>
                  </a:cubicBezTo>
                  <a:cubicBezTo>
                    <a:pt x="1386" y="759"/>
                    <a:pt x="1386" y="759"/>
                    <a:pt x="1386" y="759"/>
                  </a:cubicBezTo>
                  <a:cubicBezTo>
                    <a:pt x="1385" y="760"/>
                    <a:pt x="1385" y="760"/>
                    <a:pt x="1385" y="760"/>
                  </a:cubicBezTo>
                  <a:cubicBezTo>
                    <a:pt x="1385" y="760"/>
                    <a:pt x="1384" y="760"/>
                    <a:pt x="1384" y="760"/>
                  </a:cubicBezTo>
                  <a:cubicBezTo>
                    <a:pt x="1384" y="760"/>
                    <a:pt x="1384" y="760"/>
                    <a:pt x="1384" y="760"/>
                  </a:cubicBezTo>
                  <a:cubicBezTo>
                    <a:pt x="1384" y="760"/>
                    <a:pt x="1385" y="760"/>
                    <a:pt x="1385" y="759"/>
                  </a:cubicBezTo>
                  <a:cubicBezTo>
                    <a:pt x="1385" y="759"/>
                    <a:pt x="1385" y="759"/>
                    <a:pt x="1386" y="758"/>
                  </a:cubicBezTo>
                  <a:cubicBezTo>
                    <a:pt x="1386" y="758"/>
                    <a:pt x="1386" y="757"/>
                    <a:pt x="1387" y="757"/>
                  </a:cubicBezTo>
                  <a:cubicBezTo>
                    <a:pt x="1387" y="757"/>
                    <a:pt x="1387" y="756"/>
                    <a:pt x="1387" y="756"/>
                  </a:cubicBezTo>
                  <a:cubicBezTo>
                    <a:pt x="1387" y="756"/>
                    <a:pt x="1387" y="756"/>
                    <a:pt x="1387" y="755"/>
                  </a:cubicBezTo>
                  <a:cubicBezTo>
                    <a:pt x="1387" y="755"/>
                    <a:pt x="1388" y="754"/>
                    <a:pt x="1388" y="754"/>
                  </a:cubicBezTo>
                  <a:cubicBezTo>
                    <a:pt x="1388" y="753"/>
                    <a:pt x="1388" y="752"/>
                    <a:pt x="1388" y="752"/>
                  </a:cubicBezTo>
                  <a:cubicBezTo>
                    <a:pt x="1388" y="751"/>
                    <a:pt x="1389" y="750"/>
                    <a:pt x="1389" y="750"/>
                  </a:cubicBezTo>
                  <a:cubicBezTo>
                    <a:pt x="1389" y="749"/>
                    <a:pt x="1389" y="748"/>
                    <a:pt x="1389" y="748"/>
                  </a:cubicBezTo>
                  <a:cubicBezTo>
                    <a:pt x="1389" y="746"/>
                    <a:pt x="1390" y="745"/>
                    <a:pt x="1390" y="743"/>
                  </a:cubicBezTo>
                  <a:cubicBezTo>
                    <a:pt x="1390" y="742"/>
                    <a:pt x="1390" y="740"/>
                    <a:pt x="1390" y="738"/>
                  </a:cubicBezTo>
                  <a:cubicBezTo>
                    <a:pt x="1390" y="737"/>
                    <a:pt x="1390" y="735"/>
                    <a:pt x="1390" y="734"/>
                  </a:cubicBezTo>
                  <a:cubicBezTo>
                    <a:pt x="1390" y="733"/>
                    <a:pt x="1389" y="732"/>
                    <a:pt x="1389" y="730"/>
                  </a:cubicBezTo>
                  <a:cubicBezTo>
                    <a:pt x="1401" y="715"/>
                    <a:pt x="1386" y="710"/>
                    <a:pt x="1386" y="694"/>
                  </a:cubicBezTo>
                  <a:cubicBezTo>
                    <a:pt x="1373" y="707"/>
                    <a:pt x="1365" y="721"/>
                    <a:pt x="1386" y="730"/>
                  </a:cubicBezTo>
                  <a:cubicBezTo>
                    <a:pt x="1386" y="730"/>
                    <a:pt x="1386" y="730"/>
                    <a:pt x="1386" y="730"/>
                  </a:cubicBezTo>
                  <a:cubicBezTo>
                    <a:pt x="1387" y="731"/>
                    <a:pt x="1387" y="732"/>
                    <a:pt x="1387" y="734"/>
                  </a:cubicBezTo>
                  <a:cubicBezTo>
                    <a:pt x="1387" y="735"/>
                    <a:pt x="1387" y="737"/>
                    <a:pt x="1387" y="738"/>
                  </a:cubicBezTo>
                  <a:cubicBezTo>
                    <a:pt x="1387" y="740"/>
                    <a:pt x="1387" y="741"/>
                    <a:pt x="1387" y="743"/>
                  </a:cubicBezTo>
                  <a:cubicBezTo>
                    <a:pt x="1387" y="744"/>
                    <a:pt x="1387" y="746"/>
                    <a:pt x="1386" y="747"/>
                  </a:cubicBezTo>
                  <a:cubicBezTo>
                    <a:pt x="1386" y="748"/>
                    <a:pt x="1386" y="748"/>
                    <a:pt x="1386" y="749"/>
                  </a:cubicBezTo>
                  <a:cubicBezTo>
                    <a:pt x="1386" y="750"/>
                    <a:pt x="1386" y="750"/>
                    <a:pt x="1386" y="751"/>
                  </a:cubicBezTo>
                  <a:cubicBezTo>
                    <a:pt x="1385" y="752"/>
                    <a:pt x="1385" y="752"/>
                    <a:pt x="1385" y="753"/>
                  </a:cubicBezTo>
                  <a:cubicBezTo>
                    <a:pt x="1385" y="753"/>
                    <a:pt x="1385" y="754"/>
                    <a:pt x="1385" y="754"/>
                  </a:cubicBezTo>
                  <a:cubicBezTo>
                    <a:pt x="1384" y="755"/>
                    <a:pt x="1384" y="755"/>
                    <a:pt x="1384" y="755"/>
                  </a:cubicBezTo>
                  <a:cubicBezTo>
                    <a:pt x="1384" y="755"/>
                    <a:pt x="1384" y="756"/>
                    <a:pt x="1384" y="756"/>
                  </a:cubicBezTo>
                  <a:cubicBezTo>
                    <a:pt x="1384" y="756"/>
                    <a:pt x="1384" y="757"/>
                    <a:pt x="1384" y="757"/>
                  </a:cubicBezTo>
                  <a:cubicBezTo>
                    <a:pt x="1384" y="758"/>
                    <a:pt x="1383" y="759"/>
                    <a:pt x="1383" y="760"/>
                  </a:cubicBezTo>
                  <a:cubicBezTo>
                    <a:pt x="1383" y="760"/>
                    <a:pt x="1383" y="761"/>
                    <a:pt x="1383" y="761"/>
                  </a:cubicBezTo>
                  <a:cubicBezTo>
                    <a:pt x="1383" y="761"/>
                    <a:pt x="1383" y="761"/>
                    <a:pt x="1383" y="761"/>
                  </a:cubicBezTo>
                  <a:cubicBezTo>
                    <a:pt x="1382" y="762"/>
                    <a:pt x="1381" y="762"/>
                    <a:pt x="1380" y="762"/>
                  </a:cubicBezTo>
                  <a:cubicBezTo>
                    <a:pt x="1380" y="763"/>
                    <a:pt x="1379" y="763"/>
                    <a:pt x="1378" y="764"/>
                  </a:cubicBezTo>
                  <a:cubicBezTo>
                    <a:pt x="1377" y="764"/>
                    <a:pt x="1375" y="765"/>
                    <a:pt x="1373" y="766"/>
                  </a:cubicBezTo>
                  <a:cubicBezTo>
                    <a:pt x="1373" y="766"/>
                    <a:pt x="1372" y="766"/>
                    <a:pt x="1371" y="767"/>
                  </a:cubicBezTo>
                  <a:cubicBezTo>
                    <a:pt x="1368" y="768"/>
                    <a:pt x="1368" y="768"/>
                    <a:pt x="1368" y="768"/>
                  </a:cubicBezTo>
                  <a:cubicBezTo>
                    <a:pt x="1367" y="768"/>
                    <a:pt x="1367" y="768"/>
                    <a:pt x="1367" y="768"/>
                  </a:cubicBezTo>
                  <a:cubicBezTo>
                    <a:pt x="1367" y="768"/>
                    <a:pt x="1366" y="768"/>
                    <a:pt x="1366" y="768"/>
                  </a:cubicBezTo>
                  <a:cubicBezTo>
                    <a:pt x="1365" y="768"/>
                    <a:pt x="1364" y="769"/>
                    <a:pt x="1363" y="769"/>
                  </a:cubicBezTo>
                  <a:cubicBezTo>
                    <a:pt x="1362" y="769"/>
                    <a:pt x="1360" y="770"/>
                    <a:pt x="1358" y="770"/>
                  </a:cubicBezTo>
                  <a:cubicBezTo>
                    <a:pt x="1357" y="770"/>
                    <a:pt x="1355" y="770"/>
                    <a:pt x="1353" y="770"/>
                  </a:cubicBezTo>
                  <a:cubicBezTo>
                    <a:pt x="1346" y="771"/>
                    <a:pt x="1340" y="772"/>
                    <a:pt x="1334" y="773"/>
                  </a:cubicBezTo>
                  <a:cubicBezTo>
                    <a:pt x="1334" y="773"/>
                    <a:pt x="1333" y="773"/>
                    <a:pt x="1332" y="773"/>
                  </a:cubicBezTo>
                  <a:cubicBezTo>
                    <a:pt x="1332" y="773"/>
                    <a:pt x="1331" y="774"/>
                    <a:pt x="1330" y="774"/>
                  </a:cubicBezTo>
                  <a:cubicBezTo>
                    <a:pt x="1329" y="774"/>
                    <a:pt x="1328" y="775"/>
                    <a:pt x="1327" y="775"/>
                  </a:cubicBezTo>
                  <a:cubicBezTo>
                    <a:pt x="1326" y="776"/>
                    <a:pt x="1325" y="777"/>
                    <a:pt x="1324" y="777"/>
                  </a:cubicBezTo>
                  <a:cubicBezTo>
                    <a:pt x="1325" y="774"/>
                    <a:pt x="1326" y="770"/>
                    <a:pt x="1327" y="767"/>
                  </a:cubicBezTo>
                  <a:cubicBezTo>
                    <a:pt x="1329" y="758"/>
                    <a:pt x="1330" y="749"/>
                    <a:pt x="1330" y="742"/>
                  </a:cubicBezTo>
                  <a:cubicBezTo>
                    <a:pt x="1330" y="741"/>
                    <a:pt x="1330" y="740"/>
                    <a:pt x="1330" y="739"/>
                  </a:cubicBezTo>
                  <a:cubicBezTo>
                    <a:pt x="1330" y="738"/>
                    <a:pt x="1330" y="738"/>
                    <a:pt x="1330" y="737"/>
                  </a:cubicBezTo>
                  <a:cubicBezTo>
                    <a:pt x="1330" y="737"/>
                    <a:pt x="1330" y="736"/>
                    <a:pt x="1330" y="736"/>
                  </a:cubicBezTo>
                  <a:cubicBezTo>
                    <a:pt x="1330" y="734"/>
                    <a:pt x="1331" y="732"/>
                    <a:pt x="1330" y="730"/>
                  </a:cubicBezTo>
                  <a:cubicBezTo>
                    <a:pt x="1330" y="730"/>
                    <a:pt x="1330" y="729"/>
                    <a:pt x="1330" y="728"/>
                  </a:cubicBezTo>
                  <a:cubicBezTo>
                    <a:pt x="1333" y="723"/>
                    <a:pt x="1335" y="718"/>
                    <a:pt x="1338" y="712"/>
                  </a:cubicBezTo>
                  <a:cubicBezTo>
                    <a:pt x="1361" y="658"/>
                    <a:pt x="1388" y="613"/>
                    <a:pt x="1452" y="619"/>
                  </a:cubicBezTo>
                  <a:close/>
                  <a:moveTo>
                    <a:pt x="1270" y="464"/>
                  </a:moveTo>
                  <a:cubicBezTo>
                    <a:pt x="1269" y="460"/>
                    <a:pt x="1267" y="457"/>
                    <a:pt x="1266" y="454"/>
                  </a:cubicBezTo>
                  <a:cubicBezTo>
                    <a:pt x="1266" y="452"/>
                    <a:pt x="1265" y="451"/>
                    <a:pt x="1265" y="449"/>
                  </a:cubicBezTo>
                  <a:cubicBezTo>
                    <a:pt x="1264" y="448"/>
                    <a:pt x="1264" y="446"/>
                    <a:pt x="1264" y="445"/>
                  </a:cubicBezTo>
                  <a:cubicBezTo>
                    <a:pt x="1264" y="445"/>
                    <a:pt x="1264" y="444"/>
                    <a:pt x="1264" y="444"/>
                  </a:cubicBezTo>
                  <a:cubicBezTo>
                    <a:pt x="1264" y="443"/>
                    <a:pt x="1264" y="443"/>
                    <a:pt x="1264" y="443"/>
                  </a:cubicBezTo>
                  <a:cubicBezTo>
                    <a:pt x="1264" y="442"/>
                    <a:pt x="1265" y="441"/>
                    <a:pt x="1265" y="441"/>
                  </a:cubicBezTo>
                  <a:cubicBezTo>
                    <a:pt x="1265" y="439"/>
                    <a:pt x="1265" y="438"/>
                    <a:pt x="1266" y="437"/>
                  </a:cubicBezTo>
                  <a:cubicBezTo>
                    <a:pt x="1266" y="436"/>
                    <a:pt x="1267" y="435"/>
                    <a:pt x="1268" y="434"/>
                  </a:cubicBezTo>
                  <a:cubicBezTo>
                    <a:pt x="1268" y="433"/>
                    <a:pt x="1268" y="432"/>
                    <a:pt x="1269" y="431"/>
                  </a:cubicBezTo>
                  <a:cubicBezTo>
                    <a:pt x="1269" y="431"/>
                    <a:pt x="1269" y="431"/>
                    <a:pt x="1269" y="431"/>
                  </a:cubicBezTo>
                  <a:cubicBezTo>
                    <a:pt x="1269" y="431"/>
                    <a:pt x="1269" y="431"/>
                    <a:pt x="1270" y="431"/>
                  </a:cubicBezTo>
                  <a:cubicBezTo>
                    <a:pt x="1270" y="430"/>
                    <a:pt x="1270" y="430"/>
                    <a:pt x="1270" y="430"/>
                  </a:cubicBezTo>
                  <a:cubicBezTo>
                    <a:pt x="1270" y="430"/>
                    <a:pt x="1270" y="430"/>
                    <a:pt x="1270" y="429"/>
                  </a:cubicBezTo>
                  <a:cubicBezTo>
                    <a:pt x="1270" y="429"/>
                    <a:pt x="1271" y="429"/>
                    <a:pt x="1271" y="428"/>
                  </a:cubicBezTo>
                  <a:cubicBezTo>
                    <a:pt x="1271" y="427"/>
                    <a:pt x="1272" y="427"/>
                    <a:pt x="1272" y="426"/>
                  </a:cubicBezTo>
                  <a:cubicBezTo>
                    <a:pt x="1274" y="423"/>
                    <a:pt x="1275" y="422"/>
                    <a:pt x="1275" y="422"/>
                  </a:cubicBezTo>
                  <a:cubicBezTo>
                    <a:pt x="1275" y="422"/>
                    <a:pt x="1275" y="422"/>
                    <a:pt x="1274" y="423"/>
                  </a:cubicBezTo>
                  <a:cubicBezTo>
                    <a:pt x="1274" y="423"/>
                    <a:pt x="1273" y="424"/>
                    <a:pt x="1272" y="425"/>
                  </a:cubicBezTo>
                  <a:cubicBezTo>
                    <a:pt x="1272" y="425"/>
                    <a:pt x="1272" y="424"/>
                    <a:pt x="1272" y="424"/>
                  </a:cubicBezTo>
                  <a:cubicBezTo>
                    <a:pt x="1273" y="423"/>
                    <a:pt x="1273" y="422"/>
                    <a:pt x="1273" y="421"/>
                  </a:cubicBezTo>
                  <a:cubicBezTo>
                    <a:pt x="1273" y="420"/>
                    <a:pt x="1274" y="419"/>
                    <a:pt x="1274" y="418"/>
                  </a:cubicBezTo>
                  <a:cubicBezTo>
                    <a:pt x="1274" y="417"/>
                    <a:pt x="1274" y="417"/>
                    <a:pt x="1274" y="416"/>
                  </a:cubicBezTo>
                  <a:cubicBezTo>
                    <a:pt x="1274" y="416"/>
                    <a:pt x="1274" y="416"/>
                    <a:pt x="1274" y="416"/>
                  </a:cubicBezTo>
                  <a:cubicBezTo>
                    <a:pt x="1275" y="415"/>
                    <a:pt x="1275" y="415"/>
                    <a:pt x="1275" y="415"/>
                  </a:cubicBezTo>
                  <a:cubicBezTo>
                    <a:pt x="1281" y="412"/>
                    <a:pt x="1284" y="409"/>
                    <a:pt x="1284" y="404"/>
                  </a:cubicBezTo>
                  <a:cubicBezTo>
                    <a:pt x="1304" y="424"/>
                    <a:pt x="1309" y="446"/>
                    <a:pt x="1316" y="475"/>
                  </a:cubicBezTo>
                  <a:cubicBezTo>
                    <a:pt x="1315" y="476"/>
                    <a:pt x="1315" y="477"/>
                    <a:pt x="1315" y="477"/>
                  </a:cubicBezTo>
                  <a:cubicBezTo>
                    <a:pt x="1314" y="479"/>
                    <a:pt x="1314" y="481"/>
                    <a:pt x="1313" y="483"/>
                  </a:cubicBezTo>
                  <a:cubicBezTo>
                    <a:pt x="1313" y="484"/>
                    <a:pt x="1313" y="484"/>
                    <a:pt x="1313" y="485"/>
                  </a:cubicBezTo>
                  <a:cubicBezTo>
                    <a:pt x="1313" y="486"/>
                    <a:pt x="1312" y="487"/>
                    <a:pt x="1312" y="488"/>
                  </a:cubicBezTo>
                  <a:cubicBezTo>
                    <a:pt x="1312" y="489"/>
                    <a:pt x="1312" y="489"/>
                    <a:pt x="1312" y="490"/>
                  </a:cubicBezTo>
                  <a:cubicBezTo>
                    <a:pt x="1312" y="491"/>
                    <a:pt x="1312" y="492"/>
                    <a:pt x="1312" y="492"/>
                  </a:cubicBezTo>
                  <a:cubicBezTo>
                    <a:pt x="1312" y="493"/>
                    <a:pt x="1312" y="493"/>
                    <a:pt x="1312" y="494"/>
                  </a:cubicBezTo>
                  <a:cubicBezTo>
                    <a:pt x="1312" y="494"/>
                    <a:pt x="1312" y="494"/>
                    <a:pt x="1312" y="495"/>
                  </a:cubicBezTo>
                  <a:cubicBezTo>
                    <a:pt x="1312" y="495"/>
                    <a:pt x="1312" y="496"/>
                    <a:pt x="1312" y="496"/>
                  </a:cubicBezTo>
                  <a:cubicBezTo>
                    <a:pt x="1312" y="497"/>
                    <a:pt x="1312" y="498"/>
                    <a:pt x="1312" y="498"/>
                  </a:cubicBezTo>
                  <a:cubicBezTo>
                    <a:pt x="1312" y="499"/>
                    <a:pt x="1312" y="499"/>
                    <a:pt x="1312" y="499"/>
                  </a:cubicBezTo>
                  <a:cubicBezTo>
                    <a:pt x="1313" y="501"/>
                    <a:pt x="1313" y="501"/>
                    <a:pt x="1313" y="502"/>
                  </a:cubicBezTo>
                  <a:cubicBezTo>
                    <a:pt x="1312" y="502"/>
                    <a:pt x="1312" y="503"/>
                    <a:pt x="1311" y="503"/>
                  </a:cubicBezTo>
                  <a:cubicBezTo>
                    <a:pt x="1308" y="505"/>
                    <a:pt x="1305" y="507"/>
                    <a:pt x="1302" y="510"/>
                  </a:cubicBezTo>
                  <a:cubicBezTo>
                    <a:pt x="1301" y="511"/>
                    <a:pt x="1299" y="512"/>
                    <a:pt x="1298" y="513"/>
                  </a:cubicBezTo>
                  <a:cubicBezTo>
                    <a:pt x="1296" y="515"/>
                    <a:pt x="1295" y="516"/>
                    <a:pt x="1294" y="518"/>
                  </a:cubicBezTo>
                  <a:cubicBezTo>
                    <a:pt x="1291" y="520"/>
                    <a:pt x="1289" y="523"/>
                    <a:pt x="1287" y="526"/>
                  </a:cubicBezTo>
                  <a:cubicBezTo>
                    <a:pt x="1287" y="525"/>
                    <a:pt x="1287" y="525"/>
                    <a:pt x="1287" y="525"/>
                  </a:cubicBezTo>
                  <a:cubicBezTo>
                    <a:pt x="1287" y="523"/>
                    <a:pt x="1288" y="521"/>
                    <a:pt x="1288" y="519"/>
                  </a:cubicBezTo>
                  <a:cubicBezTo>
                    <a:pt x="1288" y="518"/>
                    <a:pt x="1288" y="516"/>
                    <a:pt x="1288" y="515"/>
                  </a:cubicBezTo>
                  <a:cubicBezTo>
                    <a:pt x="1288" y="515"/>
                    <a:pt x="1288" y="514"/>
                    <a:pt x="1287" y="513"/>
                  </a:cubicBezTo>
                  <a:cubicBezTo>
                    <a:pt x="1287" y="513"/>
                    <a:pt x="1287" y="512"/>
                    <a:pt x="1287" y="511"/>
                  </a:cubicBezTo>
                  <a:cubicBezTo>
                    <a:pt x="1286" y="509"/>
                    <a:pt x="1286" y="506"/>
                    <a:pt x="1285" y="503"/>
                  </a:cubicBezTo>
                  <a:cubicBezTo>
                    <a:pt x="1284" y="500"/>
                    <a:pt x="1283" y="497"/>
                    <a:pt x="1282" y="495"/>
                  </a:cubicBezTo>
                  <a:cubicBezTo>
                    <a:pt x="1282" y="494"/>
                    <a:pt x="1283" y="494"/>
                    <a:pt x="1283" y="494"/>
                  </a:cubicBezTo>
                  <a:cubicBezTo>
                    <a:pt x="1282" y="494"/>
                    <a:pt x="1282" y="494"/>
                    <a:pt x="1281" y="494"/>
                  </a:cubicBezTo>
                  <a:cubicBezTo>
                    <a:pt x="1281" y="494"/>
                    <a:pt x="1281" y="494"/>
                    <a:pt x="1281" y="493"/>
                  </a:cubicBezTo>
                  <a:cubicBezTo>
                    <a:pt x="1279" y="487"/>
                    <a:pt x="1276" y="480"/>
                    <a:pt x="1274" y="474"/>
                  </a:cubicBezTo>
                  <a:cubicBezTo>
                    <a:pt x="1272" y="470"/>
                    <a:pt x="1271" y="467"/>
                    <a:pt x="1270" y="464"/>
                  </a:cubicBezTo>
                  <a:close/>
                  <a:moveTo>
                    <a:pt x="1279" y="496"/>
                  </a:moveTo>
                  <a:cubicBezTo>
                    <a:pt x="1280" y="499"/>
                    <a:pt x="1281" y="501"/>
                    <a:pt x="1282" y="504"/>
                  </a:cubicBezTo>
                  <a:cubicBezTo>
                    <a:pt x="1283" y="506"/>
                    <a:pt x="1284" y="509"/>
                    <a:pt x="1284" y="512"/>
                  </a:cubicBezTo>
                  <a:cubicBezTo>
                    <a:pt x="1285" y="513"/>
                    <a:pt x="1285" y="514"/>
                    <a:pt x="1285" y="516"/>
                  </a:cubicBezTo>
                  <a:cubicBezTo>
                    <a:pt x="1285" y="517"/>
                    <a:pt x="1285" y="518"/>
                    <a:pt x="1286" y="519"/>
                  </a:cubicBezTo>
                  <a:cubicBezTo>
                    <a:pt x="1286" y="520"/>
                    <a:pt x="1286" y="521"/>
                    <a:pt x="1286" y="522"/>
                  </a:cubicBezTo>
                  <a:cubicBezTo>
                    <a:pt x="1286" y="522"/>
                    <a:pt x="1286" y="523"/>
                    <a:pt x="1286" y="523"/>
                  </a:cubicBezTo>
                  <a:cubicBezTo>
                    <a:pt x="1286" y="524"/>
                    <a:pt x="1286" y="524"/>
                    <a:pt x="1286" y="524"/>
                  </a:cubicBezTo>
                  <a:cubicBezTo>
                    <a:pt x="1286" y="525"/>
                    <a:pt x="1286" y="526"/>
                    <a:pt x="1286" y="527"/>
                  </a:cubicBezTo>
                  <a:cubicBezTo>
                    <a:pt x="1286" y="527"/>
                    <a:pt x="1286" y="527"/>
                    <a:pt x="1286" y="527"/>
                  </a:cubicBezTo>
                  <a:cubicBezTo>
                    <a:pt x="1283" y="530"/>
                    <a:pt x="1280" y="535"/>
                    <a:pt x="1277" y="539"/>
                  </a:cubicBezTo>
                  <a:cubicBezTo>
                    <a:pt x="1274" y="543"/>
                    <a:pt x="1272" y="547"/>
                    <a:pt x="1270" y="552"/>
                  </a:cubicBezTo>
                  <a:cubicBezTo>
                    <a:pt x="1269" y="553"/>
                    <a:pt x="1269" y="554"/>
                    <a:pt x="1268" y="555"/>
                  </a:cubicBezTo>
                  <a:cubicBezTo>
                    <a:pt x="1268" y="556"/>
                    <a:pt x="1268" y="557"/>
                    <a:pt x="1267" y="557"/>
                  </a:cubicBezTo>
                  <a:cubicBezTo>
                    <a:pt x="1267" y="558"/>
                    <a:pt x="1267" y="558"/>
                    <a:pt x="1267" y="558"/>
                  </a:cubicBezTo>
                  <a:cubicBezTo>
                    <a:pt x="1267" y="558"/>
                    <a:pt x="1267" y="558"/>
                    <a:pt x="1267" y="558"/>
                  </a:cubicBezTo>
                  <a:cubicBezTo>
                    <a:pt x="1267" y="558"/>
                    <a:pt x="1267" y="557"/>
                    <a:pt x="1266" y="557"/>
                  </a:cubicBezTo>
                  <a:cubicBezTo>
                    <a:pt x="1266" y="556"/>
                    <a:pt x="1266" y="556"/>
                    <a:pt x="1266" y="556"/>
                  </a:cubicBezTo>
                  <a:cubicBezTo>
                    <a:pt x="1266" y="556"/>
                    <a:pt x="1265" y="555"/>
                    <a:pt x="1265" y="555"/>
                  </a:cubicBezTo>
                  <a:cubicBezTo>
                    <a:pt x="1265" y="555"/>
                    <a:pt x="1264" y="554"/>
                    <a:pt x="1264" y="553"/>
                  </a:cubicBezTo>
                  <a:cubicBezTo>
                    <a:pt x="1264" y="553"/>
                    <a:pt x="1263" y="552"/>
                    <a:pt x="1263" y="551"/>
                  </a:cubicBezTo>
                  <a:cubicBezTo>
                    <a:pt x="1262" y="551"/>
                    <a:pt x="1262" y="550"/>
                    <a:pt x="1262" y="549"/>
                  </a:cubicBezTo>
                  <a:cubicBezTo>
                    <a:pt x="1261" y="549"/>
                    <a:pt x="1261" y="548"/>
                    <a:pt x="1260" y="547"/>
                  </a:cubicBezTo>
                  <a:cubicBezTo>
                    <a:pt x="1260" y="546"/>
                    <a:pt x="1259" y="544"/>
                    <a:pt x="1258" y="542"/>
                  </a:cubicBezTo>
                  <a:cubicBezTo>
                    <a:pt x="1257" y="541"/>
                    <a:pt x="1257" y="539"/>
                    <a:pt x="1256" y="537"/>
                  </a:cubicBezTo>
                  <a:cubicBezTo>
                    <a:pt x="1256" y="536"/>
                    <a:pt x="1255" y="534"/>
                    <a:pt x="1255" y="532"/>
                  </a:cubicBezTo>
                  <a:cubicBezTo>
                    <a:pt x="1255" y="532"/>
                    <a:pt x="1255" y="532"/>
                    <a:pt x="1255" y="532"/>
                  </a:cubicBezTo>
                  <a:cubicBezTo>
                    <a:pt x="1255" y="533"/>
                    <a:pt x="1256" y="534"/>
                    <a:pt x="1257" y="536"/>
                  </a:cubicBezTo>
                  <a:cubicBezTo>
                    <a:pt x="1270" y="529"/>
                    <a:pt x="1270" y="517"/>
                    <a:pt x="1265" y="506"/>
                  </a:cubicBezTo>
                  <a:cubicBezTo>
                    <a:pt x="1269" y="502"/>
                    <a:pt x="1274" y="499"/>
                    <a:pt x="1279" y="496"/>
                  </a:cubicBezTo>
                  <a:close/>
                  <a:moveTo>
                    <a:pt x="1131" y="307"/>
                  </a:moveTo>
                  <a:cubicBezTo>
                    <a:pt x="1123" y="302"/>
                    <a:pt x="1117" y="295"/>
                    <a:pt x="1109" y="291"/>
                  </a:cubicBezTo>
                  <a:cubicBezTo>
                    <a:pt x="1110" y="291"/>
                    <a:pt x="1110" y="291"/>
                    <a:pt x="1111" y="291"/>
                  </a:cubicBezTo>
                  <a:cubicBezTo>
                    <a:pt x="1112" y="291"/>
                    <a:pt x="1113" y="291"/>
                    <a:pt x="1114" y="291"/>
                  </a:cubicBezTo>
                  <a:cubicBezTo>
                    <a:pt x="1115" y="291"/>
                    <a:pt x="1116" y="291"/>
                    <a:pt x="1117" y="291"/>
                  </a:cubicBezTo>
                  <a:cubicBezTo>
                    <a:pt x="1118" y="291"/>
                    <a:pt x="1120" y="291"/>
                    <a:pt x="1121" y="291"/>
                  </a:cubicBezTo>
                  <a:cubicBezTo>
                    <a:pt x="1122" y="290"/>
                    <a:pt x="1123" y="290"/>
                    <a:pt x="1124" y="290"/>
                  </a:cubicBezTo>
                  <a:cubicBezTo>
                    <a:pt x="1126" y="290"/>
                    <a:pt x="1128" y="290"/>
                    <a:pt x="1129" y="289"/>
                  </a:cubicBezTo>
                  <a:cubicBezTo>
                    <a:pt x="1130" y="289"/>
                    <a:pt x="1130" y="289"/>
                    <a:pt x="1131" y="289"/>
                  </a:cubicBezTo>
                  <a:cubicBezTo>
                    <a:pt x="1131" y="290"/>
                    <a:pt x="1131" y="290"/>
                    <a:pt x="1131" y="290"/>
                  </a:cubicBezTo>
                  <a:cubicBezTo>
                    <a:pt x="1132" y="290"/>
                    <a:pt x="1132" y="290"/>
                    <a:pt x="1132" y="290"/>
                  </a:cubicBezTo>
                  <a:cubicBezTo>
                    <a:pt x="1132" y="290"/>
                    <a:pt x="1133" y="290"/>
                    <a:pt x="1133" y="290"/>
                  </a:cubicBezTo>
                  <a:cubicBezTo>
                    <a:pt x="1134" y="290"/>
                    <a:pt x="1134" y="290"/>
                    <a:pt x="1135" y="290"/>
                  </a:cubicBezTo>
                  <a:cubicBezTo>
                    <a:pt x="1138" y="291"/>
                    <a:pt x="1141" y="293"/>
                    <a:pt x="1143" y="295"/>
                  </a:cubicBezTo>
                  <a:cubicBezTo>
                    <a:pt x="1143" y="295"/>
                    <a:pt x="1143" y="295"/>
                    <a:pt x="1143" y="295"/>
                  </a:cubicBezTo>
                  <a:cubicBezTo>
                    <a:pt x="1139" y="299"/>
                    <a:pt x="1134" y="303"/>
                    <a:pt x="1131" y="307"/>
                  </a:cubicBezTo>
                  <a:close/>
                  <a:moveTo>
                    <a:pt x="1145" y="297"/>
                  </a:moveTo>
                  <a:cubicBezTo>
                    <a:pt x="1145" y="297"/>
                    <a:pt x="1146" y="298"/>
                    <a:pt x="1146" y="298"/>
                  </a:cubicBezTo>
                  <a:cubicBezTo>
                    <a:pt x="1146" y="299"/>
                    <a:pt x="1147" y="299"/>
                    <a:pt x="1147" y="300"/>
                  </a:cubicBezTo>
                  <a:cubicBezTo>
                    <a:pt x="1148" y="300"/>
                    <a:pt x="1148" y="301"/>
                    <a:pt x="1149" y="301"/>
                  </a:cubicBezTo>
                  <a:cubicBezTo>
                    <a:pt x="1150" y="303"/>
                    <a:pt x="1152" y="305"/>
                    <a:pt x="1153" y="306"/>
                  </a:cubicBezTo>
                  <a:cubicBezTo>
                    <a:pt x="1154" y="307"/>
                    <a:pt x="1155" y="308"/>
                    <a:pt x="1155" y="309"/>
                  </a:cubicBezTo>
                  <a:cubicBezTo>
                    <a:pt x="1158" y="318"/>
                    <a:pt x="1160" y="327"/>
                    <a:pt x="1163" y="336"/>
                  </a:cubicBezTo>
                  <a:cubicBezTo>
                    <a:pt x="1167" y="350"/>
                    <a:pt x="1171" y="363"/>
                    <a:pt x="1175" y="375"/>
                  </a:cubicBezTo>
                  <a:cubicBezTo>
                    <a:pt x="1152" y="357"/>
                    <a:pt x="1124" y="346"/>
                    <a:pt x="1145" y="297"/>
                  </a:cubicBezTo>
                  <a:close/>
                  <a:moveTo>
                    <a:pt x="1030" y="585"/>
                  </a:moveTo>
                  <a:cubicBezTo>
                    <a:pt x="1029" y="584"/>
                    <a:pt x="1028" y="583"/>
                    <a:pt x="1027" y="583"/>
                  </a:cubicBezTo>
                  <a:cubicBezTo>
                    <a:pt x="1026" y="582"/>
                    <a:pt x="1025" y="581"/>
                    <a:pt x="1024" y="580"/>
                  </a:cubicBezTo>
                  <a:cubicBezTo>
                    <a:pt x="1024" y="579"/>
                    <a:pt x="1023" y="578"/>
                    <a:pt x="1022" y="577"/>
                  </a:cubicBezTo>
                  <a:cubicBezTo>
                    <a:pt x="1021" y="577"/>
                    <a:pt x="1021" y="577"/>
                    <a:pt x="1021" y="577"/>
                  </a:cubicBezTo>
                  <a:cubicBezTo>
                    <a:pt x="1022" y="577"/>
                    <a:pt x="1022" y="577"/>
                    <a:pt x="1022" y="577"/>
                  </a:cubicBezTo>
                  <a:cubicBezTo>
                    <a:pt x="1014" y="562"/>
                    <a:pt x="1001" y="558"/>
                    <a:pt x="986" y="555"/>
                  </a:cubicBezTo>
                  <a:cubicBezTo>
                    <a:pt x="994" y="550"/>
                    <a:pt x="1002" y="545"/>
                    <a:pt x="1011" y="540"/>
                  </a:cubicBezTo>
                  <a:cubicBezTo>
                    <a:pt x="1011" y="541"/>
                    <a:pt x="1012" y="542"/>
                    <a:pt x="1013" y="543"/>
                  </a:cubicBezTo>
                  <a:cubicBezTo>
                    <a:pt x="1014" y="545"/>
                    <a:pt x="1015" y="547"/>
                    <a:pt x="1016" y="549"/>
                  </a:cubicBezTo>
                  <a:cubicBezTo>
                    <a:pt x="1018" y="553"/>
                    <a:pt x="1020" y="558"/>
                    <a:pt x="1023" y="564"/>
                  </a:cubicBezTo>
                  <a:cubicBezTo>
                    <a:pt x="1023" y="566"/>
                    <a:pt x="1024" y="567"/>
                    <a:pt x="1025" y="569"/>
                  </a:cubicBezTo>
                  <a:cubicBezTo>
                    <a:pt x="1025" y="571"/>
                    <a:pt x="1026" y="572"/>
                    <a:pt x="1026" y="574"/>
                  </a:cubicBezTo>
                  <a:cubicBezTo>
                    <a:pt x="1027" y="575"/>
                    <a:pt x="1027" y="576"/>
                    <a:pt x="1027" y="577"/>
                  </a:cubicBezTo>
                  <a:cubicBezTo>
                    <a:pt x="1027" y="578"/>
                    <a:pt x="1028" y="579"/>
                    <a:pt x="1028" y="579"/>
                  </a:cubicBezTo>
                  <a:cubicBezTo>
                    <a:pt x="1029" y="581"/>
                    <a:pt x="1029" y="583"/>
                    <a:pt x="1030" y="585"/>
                  </a:cubicBezTo>
                  <a:cubicBezTo>
                    <a:pt x="1030" y="585"/>
                    <a:pt x="1030" y="585"/>
                    <a:pt x="1030" y="585"/>
                  </a:cubicBezTo>
                  <a:cubicBezTo>
                    <a:pt x="1030" y="585"/>
                    <a:pt x="1030" y="585"/>
                    <a:pt x="1030" y="585"/>
                  </a:cubicBezTo>
                  <a:close/>
                  <a:moveTo>
                    <a:pt x="1045" y="639"/>
                  </a:moveTo>
                  <a:cubicBezTo>
                    <a:pt x="1043" y="629"/>
                    <a:pt x="1042" y="619"/>
                    <a:pt x="1040" y="610"/>
                  </a:cubicBezTo>
                  <a:cubicBezTo>
                    <a:pt x="1038" y="601"/>
                    <a:pt x="1036" y="592"/>
                    <a:pt x="1034" y="584"/>
                  </a:cubicBezTo>
                  <a:cubicBezTo>
                    <a:pt x="1032" y="580"/>
                    <a:pt x="1031" y="576"/>
                    <a:pt x="1030" y="573"/>
                  </a:cubicBezTo>
                  <a:cubicBezTo>
                    <a:pt x="1029" y="571"/>
                    <a:pt x="1028" y="569"/>
                    <a:pt x="1028" y="568"/>
                  </a:cubicBezTo>
                  <a:cubicBezTo>
                    <a:pt x="1027" y="566"/>
                    <a:pt x="1026" y="564"/>
                    <a:pt x="1026" y="563"/>
                  </a:cubicBezTo>
                  <a:cubicBezTo>
                    <a:pt x="1023" y="557"/>
                    <a:pt x="1020" y="552"/>
                    <a:pt x="1017" y="548"/>
                  </a:cubicBezTo>
                  <a:cubicBezTo>
                    <a:pt x="1016" y="546"/>
                    <a:pt x="1015" y="544"/>
                    <a:pt x="1013" y="543"/>
                  </a:cubicBezTo>
                  <a:cubicBezTo>
                    <a:pt x="1013" y="542"/>
                    <a:pt x="1012" y="541"/>
                    <a:pt x="1011" y="540"/>
                  </a:cubicBezTo>
                  <a:cubicBezTo>
                    <a:pt x="1031" y="529"/>
                    <a:pt x="1052" y="521"/>
                    <a:pt x="1075" y="520"/>
                  </a:cubicBezTo>
                  <a:cubicBezTo>
                    <a:pt x="1102" y="519"/>
                    <a:pt x="1120" y="519"/>
                    <a:pt x="1146" y="523"/>
                  </a:cubicBezTo>
                  <a:cubicBezTo>
                    <a:pt x="1166" y="525"/>
                    <a:pt x="1201" y="529"/>
                    <a:pt x="1208" y="557"/>
                  </a:cubicBezTo>
                  <a:cubicBezTo>
                    <a:pt x="1214" y="578"/>
                    <a:pt x="1214" y="586"/>
                    <a:pt x="1218" y="593"/>
                  </a:cubicBezTo>
                  <a:cubicBezTo>
                    <a:pt x="1226" y="610"/>
                    <a:pt x="1227" y="611"/>
                    <a:pt x="1234" y="629"/>
                  </a:cubicBezTo>
                  <a:cubicBezTo>
                    <a:pt x="1229" y="628"/>
                    <a:pt x="1224" y="627"/>
                    <a:pt x="1221" y="626"/>
                  </a:cubicBezTo>
                  <a:cubicBezTo>
                    <a:pt x="1218" y="621"/>
                    <a:pt x="1216" y="617"/>
                    <a:pt x="1214" y="613"/>
                  </a:cubicBezTo>
                  <a:cubicBezTo>
                    <a:pt x="1214" y="613"/>
                    <a:pt x="1214" y="612"/>
                    <a:pt x="1213" y="612"/>
                  </a:cubicBezTo>
                  <a:cubicBezTo>
                    <a:pt x="1213" y="611"/>
                    <a:pt x="1213" y="611"/>
                    <a:pt x="1213" y="610"/>
                  </a:cubicBezTo>
                  <a:cubicBezTo>
                    <a:pt x="1212" y="609"/>
                    <a:pt x="1212" y="608"/>
                    <a:pt x="1211" y="607"/>
                  </a:cubicBezTo>
                  <a:cubicBezTo>
                    <a:pt x="1211" y="606"/>
                    <a:pt x="1211" y="606"/>
                    <a:pt x="1210" y="605"/>
                  </a:cubicBezTo>
                  <a:cubicBezTo>
                    <a:pt x="1211" y="606"/>
                    <a:pt x="1211" y="606"/>
                    <a:pt x="1211" y="606"/>
                  </a:cubicBezTo>
                  <a:cubicBezTo>
                    <a:pt x="1211" y="606"/>
                    <a:pt x="1211" y="605"/>
                    <a:pt x="1211" y="604"/>
                  </a:cubicBezTo>
                  <a:cubicBezTo>
                    <a:pt x="1211" y="603"/>
                    <a:pt x="1210" y="603"/>
                    <a:pt x="1210" y="602"/>
                  </a:cubicBezTo>
                  <a:cubicBezTo>
                    <a:pt x="1210" y="601"/>
                    <a:pt x="1210" y="601"/>
                    <a:pt x="1209" y="600"/>
                  </a:cubicBezTo>
                  <a:cubicBezTo>
                    <a:pt x="1209" y="600"/>
                    <a:pt x="1209" y="600"/>
                    <a:pt x="1209" y="599"/>
                  </a:cubicBezTo>
                  <a:cubicBezTo>
                    <a:pt x="1209" y="599"/>
                    <a:pt x="1209" y="599"/>
                    <a:pt x="1209" y="599"/>
                  </a:cubicBezTo>
                  <a:cubicBezTo>
                    <a:pt x="1208" y="598"/>
                    <a:pt x="1207" y="597"/>
                    <a:pt x="1206" y="596"/>
                  </a:cubicBezTo>
                  <a:cubicBezTo>
                    <a:pt x="1206" y="594"/>
                    <a:pt x="1205" y="593"/>
                    <a:pt x="1204" y="592"/>
                  </a:cubicBezTo>
                  <a:cubicBezTo>
                    <a:pt x="1203" y="591"/>
                    <a:pt x="1202" y="590"/>
                    <a:pt x="1201" y="589"/>
                  </a:cubicBezTo>
                  <a:cubicBezTo>
                    <a:pt x="1200" y="587"/>
                    <a:pt x="1199" y="586"/>
                    <a:pt x="1198" y="585"/>
                  </a:cubicBezTo>
                  <a:cubicBezTo>
                    <a:pt x="1197" y="584"/>
                    <a:pt x="1196" y="583"/>
                    <a:pt x="1196" y="583"/>
                  </a:cubicBezTo>
                  <a:cubicBezTo>
                    <a:pt x="1199" y="557"/>
                    <a:pt x="1162" y="555"/>
                    <a:pt x="1145" y="561"/>
                  </a:cubicBezTo>
                  <a:cubicBezTo>
                    <a:pt x="1138" y="556"/>
                    <a:pt x="1131" y="550"/>
                    <a:pt x="1124" y="538"/>
                  </a:cubicBezTo>
                  <a:cubicBezTo>
                    <a:pt x="1126" y="543"/>
                    <a:pt x="1125" y="547"/>
                    <a:pt x="1126" y="551"/>
                  </a:cubicBezTo>
                  <a:cubicBezTo>
                    <a:pt x="1115" y="561"/>
                    <a:pt x="1097" y="556"/>
                    <a:pt x="1085" y="564"/>
                  </a:cubicBezTo>
                  <a:cubicBezTo>
                    <a:pt x="1084" y="558"/>
                    <a:pt x="1081" y="552"/>
                    <a:pt x="1078" y="546"/>
                  </a:cubicBezTo>
                  <a:cubicBezTo>
                    <a:pt x="1062" y="555"/>
                    <a:pt x="1058" y="566"/>
                    <a:pt x="1075" y="575"/>
                  </a:cubicBezTo>
                  <a:cubicBezTo>
                    <a:pt x="1075" y="576"/>
                    <a:pt x="1075" y="576"/>
                    <a:pt x="1075" y="576"/>
                  </a:cubicBezTo>
                  <a:cubicBezTo>
                    <a:pt x="1075" y="577"/>
                    <a:pt x="1075" y="578"/>
                    <a:pt x="1075" y="579"/>
                  </a:cubicBezTo>
                  <a:cubicBezTo>
                    <a:pt x="1075" y="580"/>
                    <a:pt x="1075" y="581"/>
                    <a:pt x="1075" y="582"/>
                  </a:cubicBezTo>
                  <a:cubicBezTo>
                    <a:pt x="1075" y="583"/>
                    <a:pt x="1074" y="584"/>
                    <a:pt x="1074" y="585"/>
                  </a:cubicBezTo>
                  <a:cubicBezTo>
                    <a:pt x="1074" y="586"/>
                    <a:pt x="1074" y="587"/>
                    <a:pt x="1074" y="588"/>
                  </a:cubicBezTo>
                  <a:cubicBezTo>
                    <a:pt x="1074" y="588"/>
                    <a:pt x="1074" y="589"/>
                    <a:pt x="1073" y="590"/>
                  </a:cubicBezTo>
                  <a:cubicBezTo>
                    <a:pt x="1073" y="590"/>
                    <a:pt x="1073" y="590"/>
                    <a:pt x="1073" y="591"/>
                  </a:cubicBezTo>
                  <a:cubicBezTo>
                    <a:pt x="1073" y="591"/>
                    <a:pt x="1073" y="591"/>
                    <a:pt x="1073" y="591"/>
                  </a:cubicBezTo>
                  <a:cubicBezTo>
                    <a:pt x="1073" y="591"/>
                    <a:pt x="1073" y="592"/>
                    <a:pt x="1073" y="592"/>
                  </a:cubicBezTo>
                  <a:cubicBezTo>
                    <a:pt x="1073" y="592"/>
                    <a:pt x="1073" y="592"/>
                    <a:pt x="1073" y="592"/>
                  </a:cubicBezTo>
                  <a:cubicBezTo>
                    <a:pt x="1072" y="593"/>
                    <a:pt x="1072" y="594"/>
                    <a:pt x="1071" y="595"/>
                  </a:cubicBezTo>
                  <a:cubicBezTo>
                    <a:pt x="1070" y="596"/>
                    <a:pt x="1068" y="597"/>
                    <a:pt x="1067" y="598"/>
                  </a:cubicBezTo>
                  <a:cubicBezTo>
                    <a:pt x="1066" y="600"/>
                    <a:pt x="1064" y="601"/>
                    <a:pt x="1063" y="602"/>
                  </a:cubicBezTo>
                  <a:cubicBezTo>
                    <a:pt x="1062" y="603"/>
                    <a:pt x="1060" y="605"/>
                    <a:pt x="1059" y="606"/>
                  </a:cubicBezTo>
                  <a:cubicBezTo>
                    <a:pt x="1057" y="607"/>
                    <a:pt x="1056" y="609"/>
                    <a:pt x="1055" y="610"/>
                  </a:cubicBezTo>
                  <a:cubicBezTo>
                    <a:pt x="1053" y="612"/>
                    <a:pt x="1052" y="613"/>
                    <a:pt x="1051" y="615"/>
                  </a:cubicBezTo>
                  <a:cubicBezTo>
                    <a:pt x="1050" y="616"/>
                    <a:pt x="1049" y="618"/>
                    <a:pt x="1048" y="619"/>
                  </a:cubicBezTo>
                  <a:cubicBezTo>
                    <a:pt x="1047" y="620"/>
                    <a:pt x="1046" y="622"/>
                    <a:pt x="1046" y="623"/>
                  </a:cubicBezTo>
                  <a:cubicBezTo>
                    <a:pt x="1046" y="624"/>
                    <a:pt x="1046" y="624"/>
                    <a:pt x="1045" y="624"/>
                  </a:cubicBezTo>
                  <a:cubicBezTo>
                    <a:pt x="1045" y="625"/>
                    <a:pt x="1045" y="625"/>
                    <a:pt x="1045" y="625"/>
                  </a:cubicBezTo>
                  <a:cubicBezTo>
                    <a:pt x="1045" y="626"/>
                    <a:pt x="1045" y="627"/>
                    <a:pt x="1045" y="627"/>
                  </a:cubicBezTo>
                  <a:cubicBezTo>
                    <a:pt x="1045" y="628"/>
                    <a:pt x="1045" y="628"/>
                    <a:pt x="1045" y="629"/>
                  </a:cubicBezTo>
                  <a:cubicBezTo>
                    <a:pt x="1045" y="629"/>
                    <a:pt x="1045" y="630"/>
                    <a:pt x="1045" y="630"/>
                  </a:cubicBezTo>
                  <a:cubicBezTo>
                    <a:pt x="1044" y="631"/>
                    <a:pt x="1045" y="632"/>
                    <a:pt x="1045" y="632"/>
                  </a:cubicBezTo>
                  <a:cubicBezTo>
                    <a:pt x="1045" y="633"/>
                    <a:pt x="1045" y="633"/>
                    <a:pt x="1045" y="633"/>
                  </a:cubicBezTo>
                  <a:cubicBezTo>
                    <a:pt x="1045" y="633"/>
                    <a:pt x="1045" y="633"/>
                    <a:pt x="1045" y="632"/>
                  </a:cubicBezTo>
                  <a:cubicBezTo>
                    <a:pt x="1045" y="632"/>
                    <a:pt x="1045" y="631"/>
                    <a:pt x="1045" y="630"/>
                  </a:cubicBezTo>
                  <a:cubicBezTo>
                    <a:pt x="1046" y="630"/>
                    <a:pt x="1046" y="629"/>
                    <a:pt x="1047" y="628"/>
                  </a:cubicBezTo>
                  <a:cubicBezTo>
                    <a:pt x="1047" y="627"/>
                    <a:pt x="1047" y="627"/>
                    <a:pt x="1047" y="626"/>
                  </a:cubicBezTo>
                  <a:cubicBezTo>
                    <a:pt x="1048" y="625"/>
                    <a:pt x="1048" y="625"/>
                    <a:pt x="1048" y="624"/>
                  </a:cubicBezTo>
                  <a:cubicBezTo>
                    <a:pt x="1049" y="623"/>
                    <a:pt x="1049" y="622"/>
                    <a:pt x="1050" y="620"/>
                  </a:cubicBezTo>
                  <a:cubicBezTo>
                    <a:pt x="1051" y="619"/>
                    <a:pt x="1052" y="617"/>
                    <a:pt x="1053" y="616"/>
                  </a:cubicBezTo>
                  <a:cubicBezTo>
                    <a:pt x="1055" y="613"/>
                    <a:pt x="1058" y="610"/>
                    <a:pt x="1060" y="608"/>
                  </a:cubicBezTo>
                  <a:cubicBezTo>
                    <a:pt x="1062" y="606"/>
                    <a:pt x="1063" y="605"/>
                    <a:pt x="1065" y="604"/>
                  </a:cubicBezTo>
                  <a:cubicBezTo>
                    <a:pt x="1066" y="603"/>
                    <a:pt x="1067" y="601"/>
                    <a:pt x="1069" y="600"/>
                  </a:cubicBezTo>
                  <a:cubicBezTo>
                    <a:pt x="1070" y="599"/>
                    <a:pt x="1071" y="598"/>
                    <a:pt x="1072" y="597"/>
                  </a:cubicBezTo>
                  <a:cubicBezTo>
                    <a:pt x="1074" y="595"/>
                    <a:pt x="1075" y="594"/>
                    <a:pt x="1076" y="593"/>
                  </a:cubicBezTo>
                  <a:cubicBezTo>
                    <a:pt x="1076" y="593"/>
                    <a:pt x="1076" y="593"/>
                    <a:pt x="1076" y="592"/>
                  </a:cubicBezTo>
                  <a:cubicBezTo>
                    <a:pt x="1077" y="592"/>
                    <a:pt x="1077" y="592"/>
                    <a:pt x="1077" y="592"/>
                  </a:cubicBezTo>
                  <a:cubicBezTo>
                    <a:pt x="1077" y="591"/>
                    <a:pt x="1078" y="590"/>
                    <a:pt x="1078" y="590"/>
                  </a:cubicBezTo>
                  <a:cubicBezTo>
                    <a:pt x="1079" y="589"/>
                    <a:pt x="1079" y="588"/>
                    <a:pt x="1079" y="587"/>
                  </a:cubicBezTo>
                  <a:cubicBezTo>
                    <a:pt x="1080" y="586"/>
                    <a:pt x="1080" y="586"/>
                    <a:pt x="1080" y="585"/>
                  </a:cubicBezTo>
                  <a:cubicBezTo>
                    <a:pt x="1080" y="585"/>
                    <a:pt x="1081" y="585"/>
                    <a:pt x="1081" y="585"/>
                  </a:cubicBezTo>
                  <a:cubicBezTo>
                    <a:pt x="1081" y="585"/>
                    <a:pt x="1080" y="585"/>
                    <a:pt x="1080" y="585"/>
                  </a:cubicBezTo>
                  <a:cubicBezTo>
                    <a:pt x="1080" y="586"/>
                    <a:pt x="1079" y="586"/>
                    <a:pt x="1079" y="587"/>
                  </a:cubicBezTo>
                  <a:cubicBezTo>
                    <a:pt x="1078" y="587"/>
                    <a:pt x="1077" y="588"/>
                    <a:pt x="1077" y="589"/>
                  </a:cubicBezTo>
                  <a:cubicBezTo>
                    <a:pt x="1076" y="589"/>
                    <a:pt x="1076" y="589"/>
                    <a:pt x="1076" y="589"/>
                  </a:cubicBezTo>
                  <a:cubicBezTo>
                    <a:pt x="1076" y="589"/>
                    <a:pt x="1076" y="589"/>
                    <a:pt x="1076" y="588"/>
                  </a:cubicBezTo>
                  <a:cubicBezTo>
                    <a:pt x="1077" y="587"/>
                    <a:pt x="1077" y="586"/>
                    <a:pt x="1077" y="585"/>
                  </a:cubicBezTo>
                  <a:cubicBezTo>
                    <a:pt x="1077" y="584"/>
                    <a:pt x="1077" y="583"/>
                    <a:pt x="1077" y="582"/>
                  </a:cubicBezTo>
                  <a:cubicBezTo>
                    <a:pt x="1077" y="581"/>
                    <a:pt x="1077" y="580"/>
                    <a:pt x="1077" y="579"/>
                  </a:cubicBezTo>
                  <a:cubicBezTo>
                    <a:pt x="1077" y="578"/>
                    <a:pt x="1077" y="578"/>
                    <a:pt x="1077" y="577"/>
                  </a:cubicBezTo>
                  <a:cubicBezTo>
                    <a:pt x="1077" y="577"/>
                    <a:pt x="1077" y="577"/>
                    <a:pt x="1077" y="577"/>
                  </a:cubicBezTo>
                  <a:cubicBezTo>
                    <a:pt x="1077" y="576"/>
                    <a:pt x="1077" y="576"/>
                    <a:pt x="1077" y="576"/>
                  </a:cubicBezTo>
                  <a:cubicBezTo>
                    <a:pt x="1083" y="573"/>
                    <a:pt x="1085" y="569"/>
                    <a:pt x="1085" y="565"/>
                  </a:cubicBezTo>
                  <a:cubicBezTo>
                    <a:pt x="1122" y="555"/>
                    <a:pt x="1146" y="575"/>
                    <a:pt x="1175" y="599"/>
                  </a:cubicBezTo>
                  <a:cubicBezTo>
                    <a:pt x="1185" y="608"/>
                    <a:pt x="1194" y="620"/>
                    <a:pt x="1204" y="628"/>
                  </a:cubicBezTo>
                  <a:cubicBezTo>
                    <a:pt x="1204" y="629"/>
                    <a:pt x="1205" y="629"/>
                    <a:pt x="1205" y="630"/>
                  </a:cubicBezTo>
                  <a:cubicBezTo>
                    <a:pt x="1205" y="630"/>
                    <a:pt x="1205" y="630"/>
                    <a:pt x="1205" y="630"/>
                  </a:cubicBezTo>
                  <a:cubicBezTo>
                    <a:pt x="1202" y="630"/>
                    <a:pt x="1199" y="631"/>
                    <a:pt x="1195" y="632"/>
                  </a:cubicBezTo>
                  <a:cubicBezTo>
                    <a:pt x="1196" y="631"/>
                    <a:pt x="1196" y="631"/>
                    <a:pt x="1196" y="631"/>
                  </a:cubicBezTo>
                  <a:cubicBezTo>
                    <a:pt x="1194" y="628"/>
                    <a:pt x="1194" y="628"/>
                    <a:pt x="1194" y="628"/>
                  </a:cubicBezTo>
                  <a:cubicBezTo>
                    <a:pt x="1186" y="615"/>
                    <a:pt x="1167" y="614"/>
                    <a:pt x="1157" y="627"/>
                  </a:cubicBezTo>
                  <a:cubicBezTo>
                    <a:pt x="1162" y="629"/>
                    <a:pt x="1168" y="634"/>
                    <a:pt x="1174" y="637"/>
                  </a:cubicBezTo>
                  <a:cubicBezTo>
                    <a:pt x="1173" y="641"/>
                    <a:pt x="1171" y="645"/>
                    <a:pt x="1170" y="650"/>
                  </a:cubicBezTo>
                  <a:cubicBezTo>
                    <a:pt x="1169" y="653"/>
                    <a:pt x="1168" y="656"/>
                    <a:pt x="1167" y="659"/>
                  </a:cubicBezTo>
                  <a:cubicBezTo>
                    <a:pt x="1166" y="661"/>
                    <a:pt x="1166" y="663"/>
                    <a:pt x="1165" y="665"/>
                  </a:cubicBezTo>
                  <a:cubicBezTo>
                    <a:pt x="1165" y="665"/>
                    <a:pt x="1165" y="665"/>
                    <a:pt x="1165" y="666"/>
                  </a:cubicBezTo>
                  <a:cubicBezTo>
                    <a:pt x="1165" y="666"/>
                    <a:pt x="1165" y="667"/>
                    <a:pt x="1165" y="667"/>
                  </a:cubicBezTo>
                  <a:cubicBezTo>
                    <a:pt x="1165" y="668"/>
                    <a:pt x="1165" y="669"/>
                    <a:pt x="1164" y="670"/>
                  </a:cubicBezTo>
                  <a:cubicBezTo>
                    <a:pt x="1163" y="678"/>
                    <a:pt x="1162" y="686"/>
                    <a:pt x="1162" y="695"/>
                  </a:cubicBezTo>
                  <a:cubicBezTo>
                    <a:pt x="1162" y="699"/>
                    <a:pt x="1162" y="703"/>
                    <a:pt x="1163" y="706"/>
                  </a:cubicBezTo>
                  <a:cubicBezTo>
                    <a:pt x="1162" y="706"/>
                    <a:pt x="1161" y="705"/>
                    <a:pt x="1160" y="704"/>
                  </a:cubicBezTo>
                  <a:cubicBezTo>
                    <a:pt x="1159" y="703"/>
                    <a:pt x="1159" y="703"/>
                    <a:pt x="1158" y="702"/>
                  </a:cubicBezTo>
                  <a:cubicBezTo>
                    <a:pt x="1146" y="684"/>
                    <a:pt x="1125" y="675"/>
                    <a:pt x="1113" y="672"/>
                  </a:cubicBezTo>
                  <a:cubicBezTo>
                    <a:pt x="1113" y="671"/>
                    <a:pt x="1113" y="671"/>
                    <a:pt x="1113" y="671"/>
                  </a:cubicBezTo>
                  <a:cubicBezTo>
                    <a:pt x="1113" y="671"/>
                    <a:pt x="1113" y="670"/>
                    <a:pt x="1113" y="670"/>
                  </a:cubicBezTo>
                  <a:cubicBezTo>
                    <a:pt x="1113" y="670"/>
                    <a:pt x="1113" y="669"/>
                    <a:pt x="1113" y="668"/>
                  </a:cubicBezTo>
                  <a:cubicBezTo>
                    <a:pt x="1113" y="668"/>
                    <a:pt x="1113" y="667"/>
                    <a:pt x="1113" y="667"/>
                  </a:cubicBezTo>
                  <a:cubicBezTo>
                    <a:pt x="1113" y="666"/>
                    <a:pt x="1113" y="665"/>
                    <a:pt x="1113" y="665"/>
                  </a:cubicBezTo>
                  <a:cubicBezTo>
                    <a:pt x="1113" y="664"/>
                    <a:pt x="1113" y="663"/>
                    <a:pt x="1113" y="663"/>
                  </a:cubicBezTo>
                  <a:cubicBezTo>
                    <a:pt x="1113" y="661"/>
                    <a:pt x="1113" y="660"/>
                    <a:pt x="1113" y="658"/>
                  </a:cubicBezTo>
                  <a:cubicBezTo>
                    <a:pt x="1113" y="657"/>
                    <a:pt x="1114" y="655"/>
                    <a:pt x="1114" y="654"/>
                  </a:cubicBezTo>
                  <a:cubicBezTo>
                    <a:pt x="1114" y="653"/>
                    <a:pt x="1115" y="651"/>
                    <a:pt x="1115" y="650"/>
                  </a:cubicBezTo>
                  <a:cubicBezTo>
                    <a:pt x="1115" y="648"/>
                    <a:pt x="1116" y="647"/>
                    <a:pt x="1116" y="646"/>
                  </a:cubicBezTo>
                  <a:cubicBezTo>
                    <a:pt x="1116" y="646"/>
                    <a:pt x="1117" y="646"/>
                    <a:pt x="1117" y="646"/>
                  </a:cubicBezTo>
                  <a:cubicBezTo>
                    <a:pt x="1138" y="642"/>
                    <a:pt x="1134" y="627"/>
                    <a:pt x="1124" y="611"/>
                  </a:cubicBezTo>
                  <a:cubicBezTo>
                    <a:pt x="1121" y="627"/>
                    <a:pt x="1107" y="628"/>
                    <a:pt x="1114" y="646"/>
                  </a:cubicBezTo>
                  <a:cubicBezTo>
                    <a:pt x="1113" y="647"/>
                    <a:pt x="1113" y="648"/>
                    <a:pt x="1113" y="649"/>
                  </a:cubicBezTo>
                  <a:cubicBezTo>
                    <a:pt x="1112" y="650"/>
                    <a:pt x="1112" y="652"/>
                    <a:pt x="1111" y="653"/>
                  </a:cubicBezTo>
                  <a:cubicBezTo>
                    <a:pt x="1111" y="655"/>
                    <a:pt x="1111" y="656"/>
                    <a:pt x="1111" y="658"/>
                  </a:cubicBezTo>
                  <a:cubicBezTo>
                    <a:pt x="1110" y="659"/>
                    <a:pt x="1110" y="661"/>
                    <a:pt x="1110" y="662"/>
                  </a:cubicBezTo>
                  <a:cubicBezTo>
                    <a:pt x="1110" y="663"/>
                    <a:pt x="1110" y="664"/>
                    <a:pt x="1110" y="665"/>
                  </a:cubicBezTo>
                  <a:cubicBezTo>
                    <a:pt x="1110" y="665"/>
                    <a:pt x="1110" y="666"/>
                    <a:pt x="1110" y="667"/>
                  </a:cubicBezTo>
                  <a:cubicBezTo>
                    <a:pt x="1110" y="667"/>
                    <a:pt x="1110" y="668"/>
                    <a:pt x="1110" y="669"/>
                  </a:cubicBezTo>
                  <a:cubicBezTo>
                    <a:pt x="1110" y="669"/>
                    <a:pt x="1110" y="670"/>
                    <a:pt x="1110" y="670"/>
                  </a:cubicBezTo>
                  <a:cubicBezTo>
                    <a:pt x="1110" y="671"/>
                    <a:pt x="1110" y="671"/>
                    <a:pt x="1110" y="671"/>
                  </a:cubicBezTo>
                  <a:cubicBezTo>
                    <a:pt x="1109" y="670"/>
                    <a:pt x="1108" y="670"/>
                    <a:pt x="1108" y="670"/>
                  </a:cubicBezTo>
                  <a:cubicBezTo>
                    <a:pt x="1107" y="670"/>
                    <a:pt x="1107" y="670"/>
                    <a:pt x="1107" y="670"/>
                  </a:cubicBezTo>
                  <a:cubicBezTo>
                    <a:pt x="1107" y="669"/>
                    <a:pt x="1106" y="668"/>
                    <a:pt x="1106" y="668"/>
                  </a:cubicBezTo>
                  <a:cubicBezTo>
                    <a:pt x="1106" y="667"/>
                    <a:pt x="1105" y="666"/>
                    <a:pt x="1105" y="666"/>
                  </a:cubicBezTo>
                  <a:cubicBezTo>
                    <a:pt x="1104" y="664"/>
                    <a:pt x="1104" y="663"/>
                    <a:pt x="1103" y="662"/>
                  </a:cubicBezTo>
                  <a:cubicBezTo>
                    <a:pt x="1103" y="661"/>
                    <a:pt x="1102" y="661"/>
                    <a:pt x="1102" y="660"/>
                  </a:cubicBezTo>
                  <a:cubicBezTo>
                    <a:pt x="1102" y="659"/>
                    <a:pt x="1101" y="659"/>
                    <a:pt x="1101" y="658"/>
                  </a:cubicBezTo>
                  <a:cubicBezTo>
                    <a:pt x="1101" y="657"/>
                    <a:pt x="1100" y="656"/>
                    <a:pt x="1100" y="654"/>
                  </a:cubicBezTo>
                  <a:cubicBezTo>
                    <a:pt x="1100" y="653"/>
                    <a:pt x="1099" y="652"/>
                    <a:pt x="1099" y="651"/>
                  </a:cubicBezTo>
                  <a:cubicBezTo>
                    <a:pt x="1099" y="650"/>
                    <a:pt x="1098" y="649"/>
                    <a:pt x="1098" y="648"/>
                  </a:cubicBezTo>
                  <a:cubicBezTo>
                    <a:pt x="1097" y="646"/>
                    <a:pt x="1097" y="644"/>
                    <a:pt x="1097" y="643"/>
                  </a:cubicBezTo>
                  <a:cubicBezTo>
                    <a:pt x="1096" y="641"/>
                    <a:pt x="1096" y="640"/>
                    <a:pt x="1096" y="639"/>
                  </a:cubicBezTo>
                  <a:cubicBezTo>
                    <a:pt x="1096" y="638"/>
                    <a:pt x="1096" y="638"/>
                    <a:pt x="1096" y="638"/>
                  </a:cubicBezTo>
                  <a:cubicBezTo>
                    <a:pt x="1096" y="638"/>
                    <a:pt x="1096" y="638"/>
                    <a:pt x="1096" y="639"/>
                  </a:cubicBezTo>
                  <a:cubicBezTo>
                    <a:pt x="1096" y="640"/>
                    <a:pt x="1096" y="640"/>
                    <a:pt x="1096" y="641"/>
                  </a:cubicBezTo>
                  <a:cubicBezTo>
                    <a:pt x="1096" y="641"/>
                    <a:pt x="1095" y="642"/>
                    <a:pt x="1096" y="643"/>
                  </a:cubicBezTo>
                  <a:cubicBezTo>
                    <a:pt x="1096" y="644"/>
                    <a:pt x="1095" y="646"/>
                    <a:pt x="1096" y="648"/>
                  </a:cubicBezTo>
                  <a:cubicBezTo>
                    <a:pt x="1096" y="649"/>
                    <a:pt x="1096" y="650"/>
                    <a:pt x="1096" y="652"/>
                  </a:cubicBezTo>
                  <a:cubicBezTo>
                    <a:pt x="1096" y="652"/>
                    <a:pt x="1096" y="653"/>
                    <a:pt x="1096" y="653"/>
                  </a:cubicBezTo>
                  <a:cubicBezTo>
                    <a:pt x="1097" y="654"/>
                    <a:pt x="1097" y="655"/>
                    <a:pt x="1097" y="655"/>
                  </a:cubicBezTo>
                  <a:cubicBezTo>
                    <a:pt x="1097" y="657"/>
                    <a:pt x="1098" y="658"/>
                    <a:pt x="1098" y="659"/>
                  </a:cubicBezTo>
                  <a:cubicBezTo>
                    <a:pt x="1099" y="660"/>
                    <a:pt x="1099" y="660"/>
                    <a:pt x="1099" y="661"/>
                  </a:cubicBezTo>
                  <a:cubicBezTo>
                    <a:pt x="1099" y="661"/>
                    <a:pt x="1099" y="661"/>
                    <a:pt x="1099" y="662"/>
                  </a:cubicBezTo>
                  <a:cubicBezTo>
                    <a:pt x="1097" y="659"/>
                    <a:pt x="1095" y="655"/>
                    <a:pt x="1091" y="652"/>
                  </a:cubicBezTo>
                  <a:cubicBezTo>
                    <a:pt x="1091" y="652"/>
                    <a:pt x="1091" y="652"/>
                    <a:pt x="1091" y="652"/>
                  </a:cubicBezTo>
                  <a:cubicBezTo>
                    <a:pt x="1091" y="652"/>
                    <a:pt x="1091" y="652"/>
                    <a:pt x="1091" y="652"/>
                  </a:cubicBezTo>
                  <a:cubicBezTo>
                    <a:pt x="1082" y="642"/>
                    <a:pt x="1069" y="630"/>
                    <a:pt x="1051" y="622"/>
                  </a:cubicBezTo>
                  <a:cubicBezTo>
                    <a:pt x="1067" y="633"/>
                    <a:pt x="1076" y="647"/>
                    <a:pt x="1080" y="656"/>
                  </a:cubicBezTo>
                  <a:cubicBezTo>
                    <a:pt x="1073" y="659"/>
                    <a:pt x="1066" y="662"/>
                    <a:pt x="1066" y="668"/>
                  </a:cubicBezTo>
                  <a:cubicBezTo>
                    <a:pt x="1061" y="669"/>
                    <a:pt x="1056" y="669"/>
                    <a:pt x="1050" y="669"/>
                  </a:cubicBezTo>
                  <a:cubicBezTo>
                    <a:pt x="1048" y="659"/>
                    <a:pt x="1047" y="649"/>
                    <a:pt x="1045" y="639"/>
                  </a:cubicBezTo>
                  <a:close/>
                  <a:moveTo>
                    <a:pt x="1166" y="573"/>
                  </a:moveTo>
                  <a:cubicBezTo>
                    <a:pt x="1160" y="569"/>
                    <a:pt x="1154" y="566"/>
                    <a:pt x="1148" y="563"/>
                  </a:cubicBezTo>
                  <a:cubicBezTo>
                    <a:pt x="1156" y="565"/>
                    <a:pt x="1160" y="567"/>
                    <a:pt x="1166" y="573"/>
                  </a:cubicBezTo>
                  <a:close/>
                  <a:moveTo>
                    <a:pt x="986" y="706"/>
                  </a:moveTo>
                  <a:cubicBezTo>
                    <a:pt x="993" y="706"/>
                    <a:pt x="1002" y="705"/>
                    <a:pt x="1011" y="704"/>
                  </a:cubicBezTo>
                  <a:cubicBezTo>
                    <a:pt x="1012" y="704"/>
                    <a:pt x="1012" y="704"/>
                    <a:pt x="1012" y="704"/>
                  </a:cubicBezTo>
                  <a:cubicBezTo>
                    <a:pt x="1014" y="705"/>
                    <a:pt x="1015" y="707"/>
                    <a:pt x="1017" y="708"/>
                  </a:cubicBezTo>
                  <a:cubicBezTo>
                    <a:pt x="1019" y="709"/>
                    <a:pt x="1021" y="711"/>
                    <a:pt x="1023" y="712"/>
                  </a:cubicBezTo>
                  <a:cubicBezTo>
                    <a:pt x="1028" y="715"/>
                    <a:pt x="1032" y="718"/>
                    <a:pt x="1037" y="720"/>
                  </a:cubicBezTo>
                  <a:cubicBezTo>
                    <a:pt x="1038" y="721"/>
                    <a:pt x="1040" y="722"/>
                    <a:pt x="1041" y="723"/>
                  </a:cubicBezTo>
                  <a:cubicBezTo>
                    <a:pt x="1041" y="723"/>
                    <a:pt x="1041" y="723"/>
                    <a:pt x="1040" y="723"/>
                  </a:cubicBezTo>
                  <a:cubicBezTo>
                    <a:pt x="1040" y="723"/>
                    <a:pt x="1040" y="723"/>
                    <a:pt x="1039" y="723"/>
                  </a:cubicBezTo>
                  <a:cubicBezTo>
                    <a:pt x="1039" y="723"/>
                    <a:pt x="1039" y="723"/>
                    <a:pt x="1038" y="723"/>
                  </a:cubicBezTo>
                  <a:cubicBezTo>
                    <a:pt x="1038" y="723"/>
                    <a:pt x="1038" y="724"/>
                    <a:pt x="1037" y="724"/>
                  </a:cubicBezTo>
                  <a:cubicBezTo>
                    <a:pt x="1035" y="725"/>
                    <a:pt x="1032" y="727"/>
                    <a:pt x="1029" y="729"/>
                  </a:cubicBezTo>
                  <a:cubicBezTo>
                    <a:pt x="1026" y="730"/>
                    <a:pt x="1023" y="732"/>
                    <a:pt x="1020" y="734"/>
                  </a:cubicBezTo>
                  <a:cubicBezTo>
                    <a:pt x="1021" y="733"/>
                    <a:pt x="1021" y="733"/>
                    <a:pt x="1021" y="733"/>
                  </a:cubicBezTo>
                  <a:cubicBezTo>
                    <a:pt x="1018" y="731"/>
                    <a:pt x="1018" y="731"/>
                    <a:pt x="1018" y="731"/>
                  </a:cubicBezTo>
                  <a:cubicBezTo>
                    <a:pt x="1006" y="722"/>
                    <a:pt x="989" y="727"/>
                    <a:pt x="984" y="742"/>
                  </a:cubicBezTo>
                  <a:cubicBezTo>
                    <a:pt x="996" y="743"/>
                    <a:pt x="1015" y="753"/>
                    <a:pt x="1020" y="737"/>
                  </a:cubicBezTo>
                  <a:cubicBezTo>
                    <a:pt x="1020" y="737"/>
                    <a:pt x="1020" y="737"/>
                    <a:pt x="1020" y="737"/>
                  </a:cubicBezTo>
                  <a:cubicBezTo>
                    <a:pt x="1024" y="735"/>
                    <a:pt x="1027" y="733"/>
                    <a:pt x="1030" y="731"/>
                  </a:cubicBezTo>
                  <a:cubicBezTo>
                    <a:pt x="1033" y="729"/>
                    <a:pt x="1036" y="727"/>
                    <a:pt x="1038" y="726"/>
                  </a:cubicBezTo>
                  <a:cubicBezTo>
                    <a:pt x="1039" y="726"/>
                    <a:pt x="1039" y="726"/>
                    <a:pt x="1039" y="726"/>
                  </a:cubicBezTo>
                  <a:cubicBezTo>
                    <a:pt x="1040" y="726"/>
                    <a:pt x="1040" y="725"/>
                    <a:pt x="1040" y="725"/>
                  </a:cubicBezTo>
                  <a:cubicBezTo>
                    <a:pt x="1040" y="725"/>
                    <a:pt x="1041" y="725"/>
                    <a:pt x="1041" y="725"/>
                  </a:cubicBezTo>
                  <a:cubicBezTo>
                    <a:pt x="1041" y="725"/>
                    <a:pt x="1041" y="725"/>
                    <a:pt x="1042" y="725"/>
                  </a:cubicBezTo>
                  <a:cubicBezTo>
                    <a:pt x="1042" y="725"/>
                    <a:pt x="1043" y="724"/>
                    <a:pt x="1043" y="724"/>
                  </a:cubicBezTo>
                  <a:cubicBezTo>
                    <a:pt x="1046" y="726"/>
                    <a:pt x="1048" y="727"/>
                    <a:pt x="1050" y="729"/>
                  </a:cubicBezTo>
                  <a:cubicBezTo>
                    <a:pt x="1053" y="730"/>
                    <a:pt x="1055" y="731"/>
                    <a:pt x="1057" y="733"/>
                  </a:cubicBezTo>
                  <a:cubicBezTo>
                    <a:pt x="1058" y="734"/>
                    <a:pt x="1060" y="735"/>
                    <a:pt x="1062" y="736"/>
                  </a:cubicBezTo>
                  <a:cubicBezTo>
                    <a:pt x="1063" y="737"/>
                    <a:pt x="1063" y="737"/>
                    <a:pt x="1064" y="738"/>
                  </a:cubicBezTo>
                  <a:cubicBezTo>
                    <a:pt x="1065" y="738"/>
                    <a:pt x="1066" y="739"/>
                    <a:pt x="1066" y="739"/>
                  </a:cubicBezTo>
                  <a:cubicBezTo>
                    <a:pt x="1068" y="740"/>
                    <a:pt x="1069" y="741"/>
                    <a:pt x="1070" y="741"/>
                  </a:cubicBezTo>
                  <a:cubicBezTo>
                    <a:pt x="1071" y="742"/>
                    <a:pt x="1071" y="742"/>
                    <a:pt x="1072" y="742"/>
                  </a:cubicBezTo>
                  <a:cubicBezTo>
                    <a:pt x="1072" y="744"/>
                    <a:pt x="1073" y="746"/>
                    <a:pt x="1074" y="747"/>
                  </a:cubicBezTo>
                  <a:cubicBezTo>
                    <a:pt x="1074" y="748"/>
                    <a:pt x="1074" y="748"/>
                    <a:pt x="1074" y="748"/>
                  </a:cubicBezTo>
                  <a:cubicBezTo>
                    <a:pt x="1065" y="744"/>
                    <a:pt x="1051" y="745"/>
                    <a:pt x="1043" y="749"/>
                  </a:cubicBezTo>
                  <a:cubicBezTo>
                    <a:pt x="1051" y="751"/>
                    <a:pt x="1055" y="751"/>
                    <a:pt x="1060" y="756"/>
                  </a:cubicBezTo>
                  <a:cubicBezTo>
                    <a:pt x="1064" y="760"/>
                    <a:pt x="1071" y="770"/>
                    <a:pt x="1077" y="762"/>
                  </a:cubicBezTo>
                  <a:cubicBezTo>
                    <a:pt x="1077" y="763"/>
                    <a:pt x="1077" y="763"/>
                    <a:pt x="1077" y="763"/>
                  </a:cubicBezTo>
                  <a:cubicBezTo>
                    <a:pt x="1078" y="763"/>
                    <a:pt x="1079" y="763"/>
                    <a:pt x="1080" y="763"/>
                  </a:cubicBezTo>
                  <a:cubicBezTo>
                    <a:pt x="1084" y="776"/>
                    <a:pt x="1087" y="789"/>
                    <a:pt x="1089" y="801"/>
                  </a:cubicBezTo>
                  <a:cubicBezTo>
                    <a:pt x="1089" y="801"/>
                    <a:pt x="1088" y="800"/>
                    <a:pt x="1088" y="800"/>
                  </a:cubicBezTo>
                  <a:cubicBezTo>
                    <a:pt x="1088" y="800"/>
                    <a:pt x="1087" y="800"/>
                    <a:pt x="1086" y="799"/>
                  </a:cubicBezTo>
                  <a:cubicBezTo>
                    <a:pt x="1085" y="799"/>
                    <a:pt x="1084" y="799"/>
                    <a:pt x="1083" y="798"/>
                  </a:cubicBezTo>
                  <a:cubicBezTo>
                    <a:pt x="1083" y="798"/>
                    <a:pt x="1082" y="798"/>
                    <a:pt x="1081" y="798"/>
                  </a:cubicBezTo>
                  <a:cubicBezTo>
                    <a:pt x="1081" y="798"/>
                    <a:pt x="1081" y="797"/>
                    <a:pt x="1080" y="797"/>
                  </a:cubicBezTo>
                  <a:cubicBezTo>
                    <a:pt x="1081" y="797"/>
                    <a:pt x="1081" y="797"/>
                    <a:pt x="1081" y="797"/>
                  </a:cubicBezTo>
                  <a:cubicBezTo>
                    <a:pt x="1079" y="795"/>
                    <a:pt x="1078" y="794"/>
                    <a:pt x="1076" y="793"/>
                  </a:cubicBezTo>
                  <a:cubicBezTo>
                    <a:pt x="1066" y="783"/>
                    <a:pt x="1057" y="775"/>
                    <a:pt x="1051" y="771"/>
                  </a:cubicBezTo>
                  <a:cubicBezTo>
                    <a:pt x="1026" y="757"/>
                    <a:pt x="988" y="754"/>
                    <a:pt x="959" y="757"/>
                  </a:cubicBezTo>
                  <a:cubicBezTo>
                    <a:pt x="957" y="751"/>
                    <a:pt x="949" y="747"/>
                    <a:pt x="943" y="743"/>
                  </a:cubicBezTo>
                  <a:cubicBezTo>
                    <a:pt x="934" y="760"/>
                    <a:pt x="937" y="771"/>
                    <a:pt x="956" y="770"/>
                  </a:cubicBezTo>
                  <a:cubicBezTo>
                    <a:pt x="956" y="770"/>
                    <a:pt x="956" y="770"/>
                    <a:pt x="957" y="770"/>
                  </a:cubicBezTo>
                  <a:cubicBezTo>
                    <a:pt x="957" y="771"/>
                    <a:pt x="958" y="772"/>
                    <a:pt x="958" y="773"/>
                  </a:cubicBezTo>
                  <a:cubicBezTo>
                    <a:pt x="959" y="774"/>
                    <a:pt x="959" y="775"/>
                    <a:pt x="960" y="775"/>
                  </a:cubicBezTo>
                  <a:cubicBezTo>
                    <a:pt x="960" y="776"/>
                    <a:pt x="961" y="777"/>
                    <a:pt x="961" y="778"/>
                  </a:cubicBezTo>
                  <a:cubicBezTo>
                    <a:pt x="961" y="779"/>
                    <a:pt x="962" y="780"/>
                    <a:pt x="962" y="781"/>
                  </a:cubicBezTo>
                  <a:cubicBezTo>
                    <a:pt x="962" y="781"/>
                    <a:pt x="963" y="782"/>
                    <a:pt x="963" y="783"/>
                  </a:cubicBezTo>
                  <a:cubicBezTo>
                    <a:pt x="963" y="783"/>
                    <a:pt x="963" y="783"/>
                    <a:pt x="963" y="783"/>
                  </a:cubicBezTo>
                  <a:cubicBezTo>
                    <a:pt x="963" y="784"/>
                    <a:pt x="963" y="784"/>
                    <a:pt x="963" y="784"/>
                  </a:cubicBezTo>
                  <a:cubicBezTo>
                    <a:pt x="963" y="784"/>
                    <a:pt x="964" y="784"/>
                    <a:pt x="964" y="785"/>
                  </a:cubicBezTo>
                  <a:cubicBezTo>
                    <a:pt x="964" y="785"/>
                    <a:pt x="964" y="785"/>
                    <a:pt x="964" y="785"/>
                  </a:cubicBezTo>
                  <a:cubicBezTo>
                    <a:pt x="964" y="786"/>
                    <a:pt x="964" y="787"/>
                    <a:pt x="963" y="788"/>
                  </a:cubicBezTo>
                  <a:cubicBezTo>
                    <a:pt x="963" y="790"/>
                    <a:pt x="963" y="792"/>
                    <a:pt x="962" y="793"/>
                  </a:cubicBezTo>
                  <a:cubicBezTo>
                    <a:pt x="962" y="795"/>
                    <a:pt x="961" y="797"/>
                    <a:pt x="961" y="799"/>
                  </a:cubicBezTo>
                  <a:cubicBezTo>
                    <a:pt x="960" y="801"/>
                    <a:pt x="960" y="802"/>
                    <a:pt x="959" y="804"/>
                  </a:cubicBezTo>
                  <a:cubicBezTo>
                    <a:pt x="959" y="806"/>
                    <a:pt x="959" y="808"/>
                    <a:pt x="958" y="810"/>
                  </a:cubicBezTo>
                  <a:cubicBezTo>
                    <a:pt x="958" y="812"/>
                    <a:pt x="958" y="814"/>
                    <a:pt x="958" y="816"/>
                  </a:cubicBezTo>
                  <a:cubicBezTo>
                    <a:pt x="958" y="817"/>
                    <a:pt x="958" y="819"/>
                    <a:pt x="958" y="821"/>
                  </a:cubicBezTo>
                  <a:cubicBezTo>
                    <a:pt x="958" y="823"/>
                    <a:pt x="958" y="824"/>
                    <a:pt x="958" y="826"/>
                  </a:cubicBezTo>
                  <a:cubicBezTo>
                    <a:pt x="958" y="826"/>
                    <a:pt x="958" y="826"/>
                    <a:pt x="958" y="827"/>
                  </a:cubicBezTo>
                  <a:cubicBezTo>
                    <a:pt x="958" y="827"/>
                    <a:pt x="959" y="827"/>
                    <a:pt x="959" y="828"/>
                  </a:cubicBezTo>
                  <a:cubicBezTo>
                    <a:pt x="959" y="828"/>
                    <a:pt x="959" y="829"/>
                    <a:pt x="959" y="830"/>
                  </a:cubicBezTo>
                  <a:cubicBezTo>
                    <a:pt x="960" y="830"/>
                    <a:pt x="960" y="831"/>
                    <a:pt x="960" y="831"/>
                  </a:cubicBezTo>
                  <a:cubicBezTo>
                    <a:pt x="960" y="832"/>
                    <a:pt x="961" y="832"/>
                    <a:pt x="961" y="832"/>
                  </a:cubicBezTo>
                  <a:cubicBezTo>
                    <a:pt x="961" y="833"/>
                    <a:pt x="962" y="834"/>
                    <a:pt x="962" y="834"/>
                  </a:cubicBezTo>
                  <a:cubicBezTo>
                    <a:pt x="962" y="834"/>
                    <a:pt x="963" y="835"/>
                    <a:pt x="963" y="835"/>
                  </a:cubicBezTo>
                  <a:cubicBezTo>
                    <a:pt x="963" y="835"/>
                    <a:pt x="962" y="834"/>
                    <a:pt x="962" y="834"/>
                  </a:cubicBezTo>
                  <a:cubicBezTo>
                    <a:pt x="962" y="833"/>
                    <a:pt x="962" y="833"/>
                    <a:pt x="962" y="832"/>
                  </a:cubicBezTo>
                  <a:cubicBezTo>
                    <a:pt x="962" y="831"/>
                    <a:pt x="961" y="830"/>
                    <a:pt x="961" y="829"/>
                  </a:cubicBezTo>
                  <a:cubicBezTo>
                    <a:pt x="961" y="828"/>
                    <a:pt x="961" y="828"/>
                    <a:pt x="961" y="827"/>
                  </a:cubicBezTo>
                  <a:cubicBezTo>
                    <a:pt x="961" y="827"/>
                    <a:pt x="961" y="826"/>
                    <a:pt x="961" y="825"/>
                  </a:cubicBezTo>
                  <a:cubicBezTo>
                    <a:pt x="960" y="824"/>
                    <a:pt x="960" y="822"/>
                    <a:pt x="960" y="821"/>
                  </a:cubicBezTo>
                  <a:cubicBezTo>
                    <a:pt x="960" y="819"/>
                    <a:pt x="960" y="818"/>
                    <a:pt x="960" y="816"/>
                  </a:cubicBezTo>
                  <a:cubicBezTo>
                    <a:pt x="960" y="812"/>
                    <a:pt x="961" y="809"/>
                    <a:pt x="962" y="805"/>
                  </a:cubicBezTo>
                  <a:cubicBezTo>
                    <a:pt x="962" y="803"/>
                    <a:pt x="963" y="801"/>
                    <a:pt x="963" y="799"/>
                  </a:cubicBezTo>
                  <a:cubicBezTo>
                    <a:pt x="964" y="797"/>
                    <a:pt x="964" y="796"/>
                    <a:pt x="965" y="794"/>
                  </a:cubicBezTo>
                  <a:cubicBezTo>
                    <a:pt x="965" y="792"/>
                    <a:pt x="965" y="790"/>
                    <a:pt x="966" y="789"/>
                  </a:cubicBezTo>
                  <a:cubicBezTo>
                    <a:pt x="966" y="787"/>
                    <a:pt x="966" y="786"/>
                    <a:pt x="967" y="784"/>
                  </a:cubicBezTo>
                  <a:cubicBezTo>
                    <a:pt x="967" y="784"/>
                    <a:pt x="967" y="783"/>
                    <a:pt x="967" y="783"/>
                  </a:cubicBezTo>
                  <a:cubicBezTo>
                    <a:pt x="967" y="783"/>
                    <a:pt x="967" y="782"/>
                    <a:pt x="967" y="782"/>
                  </a:cubicBezTo>
                  <a:cubicBezTo>
                    <a:pt x="967" y="781"/>
                    <a:pt x="967" y="781"/>
                    <a:pt x="967" y="780"/>
                  </a:cubicBezTo>
                  <a:cubicBezTo>
                    <a:pt x="967" y="779"/>
                    <a:pt x="967" y="778"/>
                    <a:pt x="966" y="777"/>
                  </a:cubicBezTo>
                  <a:cubicBezTo>
                    <a:pt x="966" y="776"/>
                    <a:pt x="966" y="776"/>
                    <a:pt x="966" y="775"/>
                  </a:cubicBezTo>
                  <a:cubicBezTo>
                    <a:pt x="966" y="775"/>
                    <a:pt x="966" y="774"/>
                    <a:pt x="966" y="774"/>
                  </a:cubicBezTo>
                  <a:cubicBezTo>
                    <a:pt x="966" y="774"/>
                    <a:pt x="966" y="775"/>
                    <a:pt x="966" y="775"/>
                  </a:cubicBezTo>
                  <a:cubicBezTo>
                    <a:pt x="966" y="776"/>
                    <a:pt x="966" y="776"/>
                    <a:pt x="966" y="777"/>
                  </a:cubicBezTo>
                  <a:cubicBezTo>
                    <a:pt x="965" y="778"/>
                    <a:pt x="965" y="779"/>
                    <a:pt x="965" y="780"/>
                  </a:cubicBezTo>
                  <a:cubicBezTo>
                    <a:pt x="965" y="780"/>
                    <a:pt x="965" y="780"/>
                    <a:pt x="965" y="781"/>
                  </a:cubicBezTo>
                  <a:cubicBezTo>
                    <a:pt x="965" y="780"/>
                    <a:pt x="965" y="780"/>
                    <a:pt x="964" y="780"/>
                  </a:cubicBezTo>
                  <a:cubicBezTo>
                    <a:pt x="964" y="779"/>
                    <a:pt x="964" y="778"/>
                    <a:pt x="963" y="777"/>
                  </a:cubicBezTo>
                  <a:cubicBezTo>
                    <a:pt x="963" y="776"/>
                    <a:pt x="962" y="775"/>
                    <a:pt x="962" y="774"/>
                  </a:cubicBezTo>
                  <a:cubicBezTo>
                    <a:pt x="962" y="773"/>
                    <a:pt x="961" y="772"/>
                    <a:pt x="960" y="772"/>
                  </a:cubicBezTo>
                  <a:cubicBezTo>
                    <a:pt x="960" y="771"/>
                    <a:pt x="960" y="770"/>
                    <a:pt x="959" y="770"/>
                  </a:cubicBezTo>
                  <a:cubicBezTo>
                    <a:pt x="959" y="770"/>
                    <a:pt x="959" y="770"/>
                    <a:pt x="959" y="770"/>
                  </a:cubicBezTo>
                  <a:cubicBezTo>
                    <a:pt x="958" y="769"/>
                    <a:pt x="958" y="769"/>
                    <a:pt x="958" y="769"/>
                  </a:cubicBezTo>
                  <a:cubicBezTo>
                    <a:pt x="961" y="764"/>
                    <a:pt x="961" y="760"/>
                    <a:pt x="960" y="757"/>
                  </a:cubicBezTo>
                  <a:cubicBezTo>
                    <a:pt x="1030" y="770"/>
                    <a:pt x="1042" y="783"/>
                    <a:pt x="1042" y="783"/>
                  </a:cubicBezTo>
                  <a:cubicBezTo>
                    <a:pt x="1042" y="783"/>
                    <a:pt x="995" y="795"/>
                    <a:pt x="987" y="824"/>
                  </a:cubicBezTo>
                  <a:cubicBezTo>
                    <a:pt x="998" y="803"/>
                    <a:pt x="1041" y="796"/>
                    <a:pt x="1051" y="795"/>
                  </a:cubicBezTo>
                  <a:cubicBezTo>
                    <a:pt x="1050" y="796"/>
                    <a:pt x="1048" y="796"/>
                    <a:pt x="1046" y="797"/>
                  </a:cubicBezTo>
                  <a:cubicBezTo>
                    <a:pt x="1050" y="805"/>
                    <a:pt x="1056" y="807"/>
                    <a:pt x="1063" y="806"/>
                  </a:cubicBezTo>
                  <a:cubicBezTo>
                    <a:pt x="1067" y="810"/>
                    <a:pt x="1071" y="816"/>
                    <a:pt x="1075" y="823"/>
                  </a:cubicBezTo>
                  <a:cubicBezTo>
                    <a:pt x="1068" y="832"/>
                    <a:pt x="1062" y="845"/>
                    <a:pt x="1060" y="853"/>
                  </a:cubicBezTo>
                  <a:cubicBezTo>
                    <a:pt x="1066" y="849"/>
                    <a:pt x="1074" y="848"/>
                    <a:pt x="1083" y="847"/>
                  </a:cubicBezTo>
                  <a:cubicBezTo>
                    <a:pt x="1083" y="848"/>
                    <a:pt x="1083" y="850"/>
                    <a:pt x="1083" y="851"/>
                  </a:cubicBezTo>
                  <a:cubicBezTo>
                    <a:pt x="1082" y="850"/>
                    <a:pt x="1082" y="849"/>
                    <a:pt x="1081" y="848"/>
                  </a:cubicBezTo>
                  <a:cubicBezTo>
                    <a:pt x="1077" y="855"/>
                    <a:pt x="1077" y="862"/>
                    <a:pt x="1080" y="868"/>
                  </a:cubicBezTo>
                  <a:cubicBezTo>
                    <a:pt x="1074" y="886"/>
                    <a:pt x="1064" y="911"/>
                    <a:pt x="1063" y="919"/>
                  </a:cubicBezTo>
                  <a:cubicBezTo>
                    <a:pt x="1061" y="918"/>
                    <a:pt x="1060" y="917"/>
                    <a:pt x="1058" y="916"/>
                  </a:cubicBezTo>
                  <a:cubicBezTo>
                    <a:pt x="1056" y="914"/>
                    <a:pt x="1054" y="912"/>
                    <a:pt x="1052" y="911"/>
                  </a:cubicBezTo>
                  <a:cubicBezTo>
                    <a:pt x="1048" y="908"/>
                    <a:pt x="1043" y="905"/>
                    <a:pt x="1039" y="902"/>
                  </a:cubicBezTo>
                  <a:cubicBezTo>
                    <a:pt x="1032" y="897"/>
                    <a:pt x="1024" y="893"/>
                    <a:pt x="1017" y="888"/>
                  </a:cubicBezTo>
                  <a:cubicBezTo>
                    <a:pt x="1017" y="887"/>
                    <a:pt x="1017" y="887"/>
                    <a:pt x="1017" y="886"/>
                  </a:cubicBezTo>
                  <a:cubicBezTo>
                    <a:pt x="1017" y="886"/>
                    <a:pt x="1016" y="885"/>
                    <a:pt x="1016" y="885"/>
                  </a:cubicBezTo>
                  <a:cubicBezTo>
                    <a:pt x="1016" y="884"/>
                    <a:pt x="1016" y="884"/>
                    <a:pt x="1016" y="884"/>
                  </a:cubicBezTo>
                  <a:cubicBezTo>
                    <a:pt x="1016" y="883"/>
                    <a:pt x="1016" y="883"/>
                    <a:pt x="1015" y="882"/>
                  </a:cubicBezTo>
                  <a:cubicBezTo>
                    <a:pt x="1015" y="882"/>
                    <a:pt x="1015" y="882"/>
                    <a:pt x="1015" y="882"/>
                  </a:cubicBezTo>
                  <a:cubicBezTo>
                    <a:pt x="1015" y="881"/>
                    <a:pt x="1015" y="881"/>
                    <a:pt x="1015" y="881"/>
                  </a:cubicBezTo>
                  <a:cubicBezTo>
                    <a:pt x="1014" y="880"/>
                    <a:pt x="1014" y="880"/>
                    <a:pt x="1014" y="879"/>
                  </a:cubicBezTo>
                  <a:cubicBezTo>
                    <a:pt x="1014" y="879"/>
                    <a:pt x="1014" y="878"/>
                    <a:pt x="1013" y="878"/>
                  </a:cubicBezTo>
                  <a:cubicBezTo>
                    <a:pt x="1013" y="877"/>
                    <a:pt x="1013" y="877"/>
                    <a:pt x="1013" y="877"/>
                  </a:cubicBezTo>
                  <a:cubicBezTo>
                    <a:pt x="1013" y="876"/>
                    <a:pt x="1013" y="876"/>
                    <a:pt x="1013" y="876"/>
                  </a:cubicBezTo>
                  <a:cubicBezTo>
                    <a:pt x="1012" y="875"/>
                    <a:pt x="1012" y="875"/>
                    <a:pt x="1012" y="874"/>
                  </a:cubicBezTo>
                  <a:cubicBezTo>
                    <a:pt x="1012" y="873"/>
                    <a:pt x="1011" y="871"/>
                    <a:pt x="1011" y="870"/>
                  </a:cubicBezTo>
                  <a:cubicBezTo>
                    <a:pt x="1011" y="868"/>
                    <a:pt x="1010" y="867"/>
                    <a:pt x="1010" y="866"/>
                  </a:cubicBezTo>
                  <a:cubicBezTo>
                    <a:pt x="1010" y="864"/>
                    <a:pt x="1010" y="863"/>
                    <a:pt x="1010" y="861"/>
                  </a:cubicBezTo>
                  <a:cubicBezTo>
                    <a:pt x="1010" y="860"/>
                    <a:pt x="1010" y="859"/>
                    <a:pt x="1010" y="858"/>
                  </a:cubicBezTo>
                  <a:cubicBezTo>
                    <a:pt x="1016" y="855"/>
                    <a:pt x="1023" y="850"/>
                    <a:pt x="1024" y="844"/>
                  </a:cubicBezTo>
                  <a:cubicBezTo>
                    <a:pt x="1025" y="836"/>
                    <a:pt x="1017" y="831"/>
                    <a:pt x="1012" y="824"/>
                  </a:cubicBezTo>
                  <a:cubicBezTo>
                    <a:pt x="1006" y="836"/>
                    <a:pt x="988" y="850"/>
                    <a:pt x="1007" y="859"/>
                  </a:cubicBezTo>
                  <a:cubicBezTo>
                    <a:pt x="1007" y="859"/>
                    <a:pt x="1007" y="859"/>
                    <a:pt x="1007" y="859"/>
                  </a:cubicBezTo>
                  <a:cubicBezTo>
                    <a:pt x="1007" y="859"/>
                    <a:pt x="1006" y="859"/>
                    <a:pt x="1006" y="859"/>
                  </a:cubicBezTo>
                  <a:cubicBezTo>
                    <a:pt x="1007" y="859"/>
                    <a:pt x="1007" y="859"/>
                    <a:pt x="1007" y="859"/>
                  </a:cubicBezTo>
                  <a:cubicBezTo>
                    <a:pt x="1007" y="860"/>
                    <a:pt x="1007" y="861"/>
                    <a:pt x="1007" y="861"/>
                  </a:cubicBezTo>
                  <a:cubicBezTo>
                    <a:pt x="1007" y="863"/>
                    <a:pt x="1008" y="864"/>
                    <a:pt x="1008" y="866"/>
                  </a:cubicBezTo>
                  <a:cubicBezTo>
                    <a:pt x="1008" y="867"/>
                    <a:pt x="1008" y="869"/>
                    <a:pt x="1009" y="870"/>
                  </a:cubicBezTo>
                  <a:cubicBezTo>
                    <a:pt x="1009" y="872"/>
                    <a:pt x="1009" y="873"/>
                    <a:pt x="1010" y="875"/>
                  </a:cubicBezTo>
                  <a:cubicBezTo>
                    <a:pt x="1010" y="875"/>
                    <a:pt x="1010" y="876"/>
                    <a:pt x="1010" y="877"/>
                  </a:cubicBezTo>
                  <a:cubicBezTo>
                    <a:pt x="1010" y="877"/>
                    <a:pt x="1011" y="877"/>
                    <a:pt x="1011" y="878"/>
                  </a:cubicBezTo>
                  <a:cubicBezTo>
                    <a:pt x="1011" y="878"/>
                    <a:pt x="1011" y="878"/>
                    <a:pt x="1011" y="879"/>
                  </a:cubicBezTo>
                  <a:cubicBezTo>
                    <a:pt x="1011" y="879"/>
                    <a:pt x="1012" y="880"/>
                    <a:pt x="1012" y="880"/>
                  </a:cubicBezTo>
                  <a:cubicBezTo>
                    <a:pt x="1012" y="881"/>
                    <a:pt x="1012" y="881"/>
                    <a:pt x="1013" y="882"/>
                  </a:cubicBezTo>
                  <a:cubicBezTo>
                    <a:pt x="1013" y="882"/>
                    <a:pt x="1013" y="882"/>
                    <a:pt x="1013" y="883"/>
                  </a:cubicBezTo>
                  <a:cubicBezTo>
                    <a:pt x="1013" y="883"/>
                    <a:pt x="1013" y="883"/>
                    <a:pt x="1013" y="883"/>
                  </a:cubicBezTo>
                  <a:cubicBezTo>
                    <a:pt x="1014" y="884"/>
                    <a:pt x="1014" y="884"/>
                    <a:pt x="1014" y="885"/>
                  </a:cubicBezTo>
                  <a:cubicBezTo>
                    <a:pt x="1015" y="885"/>
                    <a:pt x="1015" y="885"/>
                    <a:pt x="1015" y="886"/>
                  </a:cubicBezTo>
                  <a:cubicBezTo>
                    <a:pt x="1015" y="886"/>
                    <a:pt x="1016" y="886"/>
                    <a:pt x="1016" y="886"/>
                  </a:cubicBezTo>
                  <a:cubicBezTo>
                    <a:pt x="1016" y="887"/>
                    <a:pt x="1017" y="887"/>
                    <a:pt x="1017" y="887"/>
                  </a:cubicBezTo>
                  <a:cubicBezTo>
                    <a:pt x="1015" y="886"/>
                    <a:pt x="1014" y="885"/>
                    <a:pt x="1012" y="884"/>
                  </a:cubicBezTo>
                  <a:cubicBezTo>
                    <a:pt x="1011" y="883"/>
                    <a:pt x="1010" y="882"/>
                    <a:pt x="1009" y="881"/>
                  </a:cubicBezTo>
                  <a:cubicBezTo>
                    <a:pt x="1008" y="880"/>
                    <a:pt x="1007" y="879"/>
                    <a:pt x="1006" y="879"/>
                  </a:cubicBezTo>
                  <a:cubicBezTo>
                    <a:pt x="1005" y="878"/>
                    <a:pt x="1004" y="877"/>
                    <a:pt x="1003" y="876"/>
                  </a:cubicBezTo>
                  <a:cubicBezTo>
                    <a:pt x="1000" y="873"/>
                    <a:pt x="1000" y="873"/>
                    <a:pt x="1000" y="873"/>
                  </a:cubicBezTo>
                  <a:cubicBezTo>
                    <a:pt x="995" y="870"/>
                    <a:pt x="992" y="866"/>
                    <a:pt x="988" y="862"/>
                  </a:cubicBezTo>
                  <a:cubicBezTo>
                    <a:pt x="980" y="855"/>
                    <a:pt x="973" y="847"/>
                    <a:pt x="966" y="839"/>
                  </a:cubicBezTo>
                  <a:cubicBezTo>
                    <a:pt x="959" y="832"/>
                    <a:pt x="952" y="825"/>
                    <a:pt x="946" y="818"/>
                  </a:cubicBezTo>
                  <a:cubicBezTo>
                    <a:pt x="939" y="811"/>
                    <a:pt x="933" y="805"/>
                    <a:pt x="926" y="800"/>
                  </a:cubicBezTo>
                  <a:cubicBezTo>
                    <a:pt x="923" y="797"/>
                    <a:pt x="920" y="794"/>
                    <a:pt x="917" y="792"/>
                  </a:cubicBezTo>
                  <a:cubicBezTo>
                    <a:pt x="916" y="791"/>
                    <a:pt x="914" y="790"/>
                    <a:pt x="913" y="789"/>
                  </a:cubicBezTo>
                  <a:cubicBezTo>
                    <a:pt x="911" y="788"/>
                    <a:pt x="910" y="787"/>
                    <a:pt x="908" y="786"/>
                  </a:cubicBezTo>
                  <a:cubicBezTo>
                    <a:pt x="902" y="783"/>
                    <a:pt x="897" y="780"/>
                    <a:pt x="893" y="778"/>
                  </a:cubicBezTo>
                  <a:cubicBezTo>
                    <a:pt x="891" y="778"/>
                    <a:pt x="889" y="777"/>
                    <a:pt x="887" y="776"/>
                  </a:cubicBezTo>
                  <a:cubicBezTo>
                    <a:pt x="885" y="775"/>
                    <a:pt x="884" y="775"/>
                    <a:pt x="882" y="775"/>
                  </a:cubicBezTo>
                  <a:cubicBezTo>
                    <a:pt x="880" y="774"/>
                    <a:pt x="879" y="773"/>
                    <a:pt x="879" y="773"/>
                  </a:cubicBezTo>
                  <a:cubicBezTo>
                    <a:pt x="879" y="773"/>
                    <a:pt x="880" y="774"/>
                    <a:pt x="882" y="775"/>
                  </a:cubicBezTo>
                  <a:cubicBezTo>
                    <a:pt x="883" y="775"/>
                    <a:pt x="885" y="776"/>
                    <a:pt x="886" y="777"/>
                  </a:cubicBezTo>
                  <a:cubicBezTo>
                    <a:pt x="888" y="778"/>
                    <a:pt x="890" y="779"/>
                    <a:pt x="892" y="780"/>
                  </a:cubicBezTo>
                  <a:cubicBezTo>
                    <a:pt x="896" y="782"/>
                    <a:pt x="901" y="785"/>
                    <a:pt x="907" y="789"/>
                  </a:cubicBezTo>
                  <a:cubicBezTo>
                    <a:pt x="908" y="790"/>
                    <a:pt x="909" y="791"/>
                    <a:pt x="911" y="792"/>
                  </a:cubicBezTo>
                  <a:cubicBezTo>
                    <a:pt x="912" y="793"/>
                    <a:pt x="913" y="794"/>
                    <a:pt x="915" y="795"/>
                  </a:cubicBezTo>
                  <a:cubicBezTo>
                    <a:pt x="916" y="796"/>
                    <a:pt x="916" y="797"/>
                    <a:pt x="917" y="797"/>
                  </a:cubicBezTo>
                  <a:cubicBezTo>
                    <a:pt x="918" y="798"/>
                    <a:pt x="919" y="798"/>
                    <a:pt x="919" y="799"/>
                  </a:cubicBezTo>
                  <a:cubicBezTo>
                    <a:pt x="921" y="800"/>
                    <a:pt x="922" y="801"/>
                    <a:pt x="924" y="803"/>
                  </a:cubicBezTo>
                  <a:cubicBezTo>
                    <a:pt x="924" y="803"/>
                    <a:pt x="924" y="803"/>
                    <a:pt x="924" y="803"/>
                  </a:cubicBezTo>
                  <a:cubicBezTo>
                    <a:pt x="924" y="803"/>
                    <a:pt x="924" y="803"/>
                    <a:pt x="924" y="803"/>
                  </a:cubicBezTo>
                  <a:cubicBezTo>
                    <a:pt x="923" y="802"/>
                    <a:pt x="921" y="802"/>
                    <a:pt x="920" y="802"/>
                  </a:cubicBezTo>
                  <a:cubicBezTo>
                    <a:pt x="919" y="802"/>
                    <a:pt x="918" y="801"/>
                    <a:pt x="917" y="801"/>
                  </a:cubicBezTo>
                  <a:cubicBezTo>
                    <a:pt x="915" y="801"/>
                    <a:pt x="914" y="801"/>
                    <a:pt x="913" y="801"/>
                  </a:cubicBezTo>
                  <a:cubicBezTo>
                    <a:pt x="913" y="801"/>
                    <a:pt x="912" y="801"/>
                    <a:pt x="912" y="801"/>
                  </a:cubicBezTo>
                  <a:cubicBezTo>
                    <a:pt x="912" y="800"/>
                    <a:pt x="912" y="800"/>
                    <a:pt x="912" y="800"/>
                  </a:cubicBezTo>
                  <a:cubicBezTo>
                    <a:pt x="897" y="791"/>
                    <a:pt x="884" y="796"/>
                    <a:pt x="868" y="803"/>
                  </a:cubicBezTo>
                  <a:cubicBezTo>
                    <a:pt x="866" y="800"/>
                    <a:pt x="863" y="797"/>
                    <a:pt x="860" y="794"/>
                  </a:cubicBezTo>
                  <a:cubicBezTo>
                    <a:pt x="855" y="804"/>
                    <a:pt x="839" y="817"/>
                    <a:pt x="855" y="822"/>
                  </a:cubicBezTo>
                  <a:cubicBezTo>
                    <a:pt x="855" y="822"/>
                    <a:pt x="855" y="822"/>
                    <a:pt x="855" y="823"/>
                  </a:cubicBezTo>
                  <a:cubicBezTo>
                    <a:pt x="854" y="823"/>
                    <a:pt x="854" y="823"/>
                    <a:pt x="853" y="823"/>
                  </a:cubicBezTo>
                  <a:cubicBezTo>
                    <a:pt x="855" y="823"/>
                    <a:pt x="855" y="823"/>
                    <a:pt x="855" y="823"/>
                  </a:cubicBezTo>
                  <a:cubicBezTo>
                    <a:pt x="855" y="823"/>
                    <a:pt x="855" y="824"/>
                    <a:pt x="855" y="825"/>
                  </a:cubicBezTo>
                  <a:cubicBezTo>
                    <a:pt x="855" y="826"/>
                    <a:pt x="855" y="827"/>
                    <a:pt x="855" y="828"/>
                  </a:cubicBezTo>
                  <a:cubicBezTo>
                    <a:pt x="855" y="829"/>
                    <a:pt x="855" y="831"/>
                    <a:pt x="855" y="832"/>
                  </a:cubicBezTo>
                  <a:cubicBezTo>
                    <a:pt x="856" y="833"/>
                    <a:pt x="856" y="834"/>
                    <a:pt x="856" y="835"/>
                  </a:cubicBezTo>
                  <a:cubicBezTo>
                    <a:pt x="856" y="836"/>
                    <a:pt x="857" y="836"/>
                    <a:pt x="857" y="837"/>
                  </a:cubicBezTo>
                  <a:cubicBezTo>
                    <a:pt x="857" y="837"/>
                    <a:pt x="857" y="837"/>
                    <a:pt x="857" y="838"/>
                  </a:cubicBezTo>
                  <a:cubicBezTo>
                    <a:pt x="857" y="838"/>
                    <a:pt x="857" y="838"/>
                    <a:pt x="857" y="838"/>
                  </a:cubicBezTo>
                  <a:cubicBezTo>
                    <a:pt x="857" y="839"/>
                    <a:pt x="858" y="839"/>
                    <a:pt x="858" y="840"/>
                  </a:cubicBezTo>
                  <a:cubicBezTo>
                    <a:pt x="858" y="840"/>
                    <a:pt x="858" y="841"/>
                    <a:pt x="858" y="841"/>
                  </a:cubicBezTo>
                  <a:cubicBezTo>
                    <a:pt x="858" y="841"/>
                    <a:pt x="859" y="841"/>
                    <a:pt x="859" y="841"/>
                  </a:cubicBezTo>
                  <a:cubicBezTo>
                    <a:pt x="859" y="842"/>
                    <a:pt x="859" y="842"/>
                    <a:pt x="859" y="842"/>
                  </a:cubicBezTo>
                  <a:cubicBezTo>
                    <a:pt x="859" y="842"/>
                    <a:pt x="859" y="842"/>
                    <a:pt x="859" y="843"/>
                  </a:cubicBezTo>
                  <a:cubicBezTo>
                    <a:pt x="858" y="842"/>
                    <a:pt x="857" y="842"/>
                    <a:pt x="856" y="841"/>
                  </a:cubicBezTo>
                  <a:cubicBezTo>
                    <a:pt x="856" y="841"/>
                    <a:pt x="856" y="841"/>
                    <a:pt x="855" y="840"/>
                  </a:cubicBezTo>
                  <a:cubicBezTo>
                    <a:pt x="854" y="840"/>
                    <a:pt x="853" y="839"/>
                    <a:pt x="853" y="839"/>
                  </a:cubicBezTo>
                  <a:cubicBezTo>
                    <a:pt x="852" y="838"/>
                    <a:pt x="851" y="837"/>
                    <a:pt x="850" y="837"/>
                  </a:cubicBezTo>
                  <a:cubicBezTo>
                    <a:pt x="848" y="835"/>
                    <a:pt x="848" y="835"/>
                    <a:pt x="848" y="835"/>
                  </a:cubicBezTo>
                  <a:cubicBezTo>
                    <a:pt x="844" y="832"/>
                    <a:pt x="841" y="829"/>
                    <a:pt x="838" y="827"/>
                  </a:cubicBezTo>
                  <a:cubicBezTo>
                    <a:pt x="832" y="821"/>
                    <a:pt x="826" y="815"/>
                    <a:pt x="820" y="810"/>
                  </a:cubicBezTo>
                  <a:cubicBezTo>
                    <a:pt x="815" y="804"/>
                    <a:pt x="809" y="799"/>
                    <a:pt x="804" y="794"/>
                  </a:cubicBezTo>
                  <a:cubicBezTo>
                    <a:pt x="803" y="793"/>
                    <a:pt x="803" y="792"/>
                    <a:pt x="802" y="792"/>
                  </a:cubicBezTo>
                  <a:cubicBezTo>
                    <a:pt x="807" y="789"/>
                    <a:pt x="812" y="786"/>
                    <a:pt x="817" y="781"/>
                  </a:cubicBezTo>
                  <a:cubicBezTo>
                    <a:pt x="816" y="781"/>
                    <a:pt x="816" y="781"/>
                    <a:pt x="816" y="782"/>
                  </a:cubicBezTo>
                  <a:cubicBezTo>
                    <a:pt x="816" y="783"/>
                    <a:pt x="816" y="785"/>
                    <a:pt x="815" y="786"/>
                  </a:cubicBezTo>
                  <a:cubicBezTo>
                    <a:pt x="815" y="788"/>
                    <a:pt x="815" y="789"/>
                    <a:pt x="814" y="791"/>
                  </a:cubicBezTo>
                  <a:cubicBezTo>
                    <a:pt x="814" y="792"/>
                    <a:pt x="814" y="794"/>
                    <a:pt x="814" y="795"/>
                  </a:cubicBezTo>
                  <a:cubicBezTo>
                    <a:pt x="814" y="797"/>
                    <a:pt x="814" y="798"/>
                    <a:pt x="814" y="799"/>
                  </a:cubicBezTo>
                  <a:cubicBezTo>
                    <a:pt x="814" y="799"/>
                    <a:pt x="814" y="800"/>
                    <a:pt x="814" y="800"/>
                  </a:cubicBezTo>
                  <a:cubicBezTo>
                    <a:pt x="814" y="800"/>
                    <a:pt x="814" y="800"/>
                    <a:pt x="815" y="801"/>
                  </a:cubicBezTo>
                  <a:cubicBezTo>
                    <a:pt x="815" y="801"/>
                    <a:pt x="815" y="802"/>
                    <a:pt x="815" y="802"/>
                  </a:cubicBezTo>
                  <a:cubicBezTo>
                    <a:pt x="815" y="803"/>
                    <a:pt x="816" y="803"/>
                    <a:pt x="816" y="803"/>
                  </a:cubicBezTo>
                  <a:cubicBezTo>
                    <a:pt x="816" y="804"/>
                    <a:pt x="816" y="804"/>
                    <a:pt x="816" y="804"/>
                  </a:cubicBezTo>
                  <a:cubicBezTo>
                    <a:pt x="817" y="805"/>
                    <a:pt x="817" y="805"/>
                    <a:pt x="817" y="805"/>
                  </a:cubicBezTo>
                  <a:cubicBezTo>
                    <a:pt x="817" y="806"/>
                    <a:pt x="818" y="806"/>
                    <a:pt x="818" y="806"/>
                  </a:cubicBezTo>
                  <a:cubicBezTo>
                    <a:pt x="818" y="806"/>
                    <a:pt x="818" y="806"/>
                    <a:pt x="817" y="805"/>
                  </a:cubicBezTo>
                  <a:cubicBezTo>
                    <a:pt x="817" y="805"/>
                    <a:pt x="817" y="804"/>
                    <a:pt x="817" y="804"/>
                  </a:cubicBezTo>
                  <a:cubicBezTo>
                    <a:pt x="817" y="803"/>
                    <a:pt x="817" y="802"/>
                    <a:pt x="817" y="802"/>
                  </a:cubicBezTo>
                  <a:cubicBezTo>
                    <a:pt x="817" y="801"/>
                    <a:pt x="817" y="801"/>
                    <a:pt x="817" y="800"/>
                  </a:cubicBezTo>
                  <a:cubicBezTo>
                    <a:pt x="817" y="800"/>
                    <a:pt x="816" y="799"/>
                    <a:pt x="816" y="799"/>
                  </a:cubicBezTo>
                  <a:cubicBezTo>
                    <a:pt x="816" y="797"/>
                    <a:pt x="816" y="796"/>
                    <a:pt x="816" y="795"/>
                  </a:cubicBezTo>
                  <a:cubicBezTo>
                    <a:pt x="816" y="794"/>
                    <a:pt x="816" y="792"/>
                    <a:pt x="816" y="791"/>
                  </a:cubicBezTo>
                  <a:cubicBezTo>
                    <a:pt x="817" y="788"/>
                    <a:pt x="817" y="785"/>
                    <a:pt x="818" y="782"/>
                  </a:cubicBezTo>
                  <a:cubicBezTo>
                    <a:pt x="819" y="780"/>
                    <a:pt x="819" y="779"/>
                    <a:pt x="820" y="778"/>
                  </a:cubicBezTo>
                  <a:cubicBezTo>
                    <a:pt x="832" y="764"/>
                    <a:pt x="842" y="744"/>
                    <a:pt x="861" y="733"/>
                  </a:cubicBezTo>
                  <a:cubicBezTo>
                    <a:pt x="879" y="722"/>
                    <a:pt x="947" y="708"/>
                    <a:pt x="986" y="706"/>
                  </a:cubicBezTo>
                  <a:close/>
                  <a:moveTo>
                    <a:pt x="1008" y="912"/>
                  </a:moveTo>
                  <a:cubicBezTo>
                    <a:pt x="1008" y="912"/>
                    <a:pt x="1008" y="912"/>
                    <a:pt x="1008" y="913"/>
                  </a:cubicBezTo>
                  <a:cubicBezTo>
                    <a:pt x="1007" y="913"/>
                    <a:pt x="1007" y="913"/>
                    <a:pt x="1007" y="913"/>
                  </a:cubicBezTo>
                  <a:cubicBezTo>
                    <a:pt x="1005" y="913"/>
                    <a:pt x="1003" y="912"/>
                    <a:pt x="1002" y="912"/>
                  </a:cubicBezTo>
                  <a:cubicBezTo>
                    <a:pt x="1003" y="912"/>
                    <a:pt x="1003" y="912"/>
                    <a:pt x="1004" y="912"/>
                  </a:cubicBezTo>
                  <a:cubicBezTo>
                    <a:pt x="1006" y="912"/>
                    <a:pt x="1007" y="912"/>
                    <a:pt x="1009" y="912"/>
                  </a:cubicBezTo>
                  <a:cubicBezTo>
                    <a:pt x="1009" y="912"/>
                    <a:pt x="1009" y="912"/>
                    <a:pt x="1008" y="912"/>
                  </a:cubicBezTo>
                  <a:close/>
                  <a:moveTo>
                    <a:pt x="1004" y="909"/>
                  </a:moveTo>
                  <a:cubicBezTo>
                    <a:pt x="1001" y="909"/>
                    <a:pt x="998" y="910"/>
                    <a:pt x="995" y="910"/>
                  </a:cubicBezTo>
                  <a:cubicBezTo>
                    <a:pt x="993" y="909"/>
                    <a:pt x="990" y="908"/>
                    <a:pt x="987" y="907"/>
                  </a:cubicBezTo>
                  <a:cubicBezTo>
                    <a:pt x="987" y="906"/>
                    <a:pt x="987" y="906"/>
                    <a:pt x="987" y="905"/>
                  </a:cubicBezTo>
                  <a:cubicBezTo>
                    <a:pt x="986" y="905"/>
                    <a:pt x="986" y="905"/>
                    <a:pt x="986" y="905"/>
                  </a:cubicBezTo>
                  <a:cubicBezTo>
                    <a:pt x="986" y="905"/>
                    <a:pt x="986" y="904"/>
                    <a:pt x="986" y="904"/>
                  </a:cubicBezTo>
                  <a:cubicBezTo>
                    <a:pt x="985" y="903"/>
                    <a:pt x="984" y="902"/>
                    <a:pt x="983" y="902"/>
                  </a:cubicBezTo>
                  <a:cubicBezTo>
                    <a:pt x="982" y="901"/>
                    <a:pt x="981" y="900"/>
                    <a:pt x="981" y="899"/>
                  </a:cubicBezTo>
                  <a:cubicBezTo>
                    <a:pt x="979" y="897"/>
                    <a:pt x="977" y="894"/>
                    <a:pt x="975" y="892"/>
                  </a:cubicBezTo>
                  <a:cubicBezTo>
                    <a:pt x="974" y="892"/>
                    <a:pt x="974" y="892"/>
                    <a:pt x="974" y="892"/>
                  </a:cubicBezTo>
                  <a:cubicBezTo>
                    <a:pt x="974" y="891"/>
                    <a:pt x="974" y="891"/>
                    <a:pt x="974" y="891"/>
                  </a:cubicBezTo>
                  <a:cubicBezTo>
                    <a:pt x="979" y="874"/>
                    <a:pt x="958" y="867"/>
                    <a:pt x="945" y="871"/>
                  </a:cubicBezTo>
                  <a:cubicBezTo>
                    <a:pt x="952" y="879"/>
                    <a:pt x="958" y="897"/>
                    <a:pt x="972" y="893"/>
                  </a:cubicBezTo>
                  <a:cubicBezTo>
                    <a:pt x="972" y="893"/>
                    <a:pt x="973" y="893"/>
                    <a:pt x="973" y="894"/>
                  </a:cubicBezTo>
                  <a:cubicBezTo>
                    <a:pt x="975" y="896"/>
                    <a:pt x="977" y="898"/>
                    <a:pt x="979" y="900"/>
                  </a:cubicBezTo>
                  <a:cubicBezTo>
                    <a:pt x="980" y="901"/>
                    <a:pt x="981" y="902"/>
                    <a:pt x="982" y="903"/>
                  </a:cubicBezTo>
                  <a:cubicBezTo>
                    <a:pt x="982" y="904"/>
                    <a:pt x="983" y="904"/>
                    <a:pt x="983" y="905"/>
                  </a:cubicBezTo>
                  <a:cubicBezTo>
                    <a:pt x="966" y="898"/>
                    <a:pt x="948" y="889"/>
                    <a:pt x="929" y="880"/>
                  </a:cubicBezTo>
                  <a:cubicBezTo>
                    <a:pt x="927" y="879"/>
                    <a:pt x="924" y="878"/>
                    <a:pt x="922" y="877"/>
                  </a:cubicBezTo>
                  <a:cubicBezTo>
                    <a:pt x="922" y="876"/>
                    <a:pt x="922" y="876"/>
                    <a:pt x="922" y="876"/>
                  </a:cubicBezTo>
                  <a:cubicBezTo>
                    <a:pt x="922" y="875"/>
                    <a:pt x="922" y="873"/>
                    <a:pt x="922" y="872"/>
                  </a:cubicBezTo>
                  <a:cubicBezTo>
                    <a:pt x="921" y="869"/>
                    <a:pt x="921" y="866"/>
                    <a:pt x="921" y="863"/>
                  </a:cubicBezTo>
                  <a:cubicBezTo>
                    <a:pt x="921" y="860"/>
                    <a:pt x="921" y="856"/>
                    <a:pt x="921" y="854"/>
                  </a:cubicBezTo>
                  <a:cubicBezTo>
                    <a:pt x="921" y="852"/>
                    <a:pt x="921" y="851"/>
                    <a:pt x="921" y="849"/>
                  </a:cubicBezTo>
                  <a:cubicBezTo>
                    <a:pt x="921" y="848"/>
                    <a:pt x="921" y="847"/>
                    <a:pt x="921" y="845"/>
                  </a:cubicBezTo>
                  <a:cubicBezTo>
                    <a:pt x="921" y="845"/>
                    <a:pt x="921" y="845"/>
                    <a:pt x="921" y="845"/>
                  </a:cubicBezTo>
                  <a:cubicBezTo>
                    <a:pt x="921" y="844"/>
                    <a:pt x="921" y="844"/>
                    <a:pt x="921" y="844"/>
                  </a:cubicBezTo>
                  <a:cubicBezTo>
                    <a:pt x="921" y="844"/>
                    <a:pt x="922" y="844"/>
                    <a:pt x="922" y="843"/>
                  </a:cubicBezTo>
                  <a:cubicBezTo>
                    <a:pt x="922" y="843"/>
                    <a:pt x="922" y="843"/>
                    <a:pt x="922" y="843"/>
                  </a:cubicBezTo>
                  <a:cubicBezTo>
                    <a:pt x="922" y="842"/>
                    <a:pt x="922" y="842"/>
                    <a:pt x="922" y="842"/>
                  </a:cubicBezTo>
                  <a:cubicBezTo>
                    <a:pt x="922" y="842"/>
                    <a:pt x="922" y="842"/>
                    <a:pt x="922" y="842"/>
                  </a:cubicBezTo>
                  <a:cubicBezTo>
                    <a:pt x="922" y="841"/>
                    <a:pt x="923" y="841"/>
                    <a:pt x="923" y="840"/>
                  </a:cubicBezTo>
                  <a:cubicBezTo>
                    <a:pt x="923" y="839"/>
                    <a:pt x="923" y="839"/>
                    <a:pt x="923" y="838"/>
                  </a:cubicBezTo>
                  <a:cubicBezTo>
                    <a:pt x="923" y="837"/>
                    <a:pt x="923" y="837"/>
                    <a:pt x="923" y="836"/>
                  </a:cubicBezTo>
                  <a:cubicBezTo>
                    <a:pt x="923" y="835"/>
                    <a:pt x="923" y="834"/>
                    <a:pt x="923" y="834"/>
                  </a:cubicBezTo>
                  <a:cubicBezTo>
                    <a:pt x="923" y="834"/>
                    <a:pt x="923" y="834"/>
                    <a:pt x="923" y="833"/>
                  </a:cubicBezTo>
                  <a:cubicBezTo>
                    <a:pt x="924" y="833"/>
                    <a:pt x="924" y="833"/>
                    <a:pt x="924" y="833"/>
                  </a:cubicBezTo>
                  <a:cubicBezTo>
                    <a:pt x="928" y="823"/>
                    <a:pt x="924" y="816"/>
                    <a:pt x="919" y="809"/>
                  </a:cubicBezTo>
                  <a:cubicBezTo>
                    <a:pt x="913" y="817"/>
                    <a:pt x="916" y="826"/>
                    <a:pt x="921" y="832"/>
                  </a:cubicBezTo>
                  <a:cubicBezTo>
                    <a:pt x="921" y="833"/>
                    <a:pt x="921" y="833"/>
                    <a:pt x="921" y="834"/>
                  </a:cubicBezTo>
                  <a:cubicBezTo>
                    <a:pt x="921" y="835"/>
                    <a:pt x="921" y="835"/>
                    <a:pt x="921" y="836"/>
                  </a:cubicBezTo>
                  <a:cubicBezTo>
                    <a:pt x="921" y="837"/>
                    <a:pt x="921" y="837"/>
                    <a:pt x="921" y="838"/>
                  </a:cubicBezTo>
                  <a:cubicBezTo>
                    <a:pt x="921" y="839"/>
                    <a:pt x="921" y="839"/>
                    <a:pt x="921" y="840"/>
                  </a:cubicBezTo>
                  <a:cubicBezTo>
                    <a:pt x="921" y="840"/>
                    <a:pt x="921" y="840"/>
                    <a:pt x="921" y="841"/>
                  </a:cubicBezTo>
                  <a:cubicBezTo>
                    <a:pt x="921" y="840"/>
                    <a:pt x="921" y="840"/>
                    <a:pt x="921" y="840"/>
                  </a:cubicBezTo>
                  <a:cubicBezTo>
                    <a:pt x="920" y="838"/>
                    <a:pt x="920" y="838"/>
                    <a:pt x="920" y="838"/>
                  </a:cubicBezTo>
                  <a:cubicBezTo>
                    <a:pt x="920" y="838"/>
                    <a:pt x="920" y="838"/>
                    <a:pt x="920" y="840"/>
                  </a:cubicBezTo>
                  <a:cubicBezTo>
                    <a:pt x="920" y="840"/>
                    <a:pt x="919" y="841"/>
                    <a:pt x="919" y="842"/>
                  </a:cubicBezTo>
                  <a:cubicBezTo>
                    <a:pt x="919" y="843"/>
                    <a:pt x="919" y="843"/>
                    <a:pt x="919" y="844"/>
                  </a:cubicBezTo>
                  <a:cubicBezTo>
                    <a:pt x="919" y="844"/>
                    <a:pt x="919" y="844"/>
                    <a:pt x="919" y="845"/>
                  </a:cubicBezTo>
                  <a:cubicBezTo>
                    <a:pt x="919" y="845"/>
                    <a:pt x="919" y="845"/>
                    <a:pt x="919" y="846"/>
                  </a:cubicBezTo>
                  <a:cubicBezTo>
                    <a:pt x="919" y="847"/>
                    <a:pt x="919" y="848"/>
                    <a:pt x="919" y="849"/>
                  </a:cubicBezTo>
                  <a:cubicBezTo>
                    <a:pt x="919" y="851"/>
                    <a:pt x="919" y="852"/>
                    <a:pt x="919" y="854"/>
                  </a:cubicBezTo>
                  <a:cubicBezTo>
                    <a:pt x="919" y="857"/>
                    <a:pt x="919" y="860"/>
                    <a:pt x="919" y="863"/>
                  </a:cubicBezTo>
                  <a:cubicBezTo>
                    <a:pt x="919" y="866"/>
                    <a:pt x="919" y="869"/>
                    <a:pt x="920" y="872"/>
                  </a:cubicBezTo>
                  <a:cubicBezTo>
                    <a:pt x="920" y="873"/>
                    <a:pt x="920" y="874"/>
                    <a:pt x="920" y="875"/>
                  </a:cubicBezTo>
                  <a:cubicBezTo>
                    <a:pt x="900" y="865"/>
                    <a:pt x="882" y="853"/>
                    <a:pt x="862" y="844"/>
                  </a:cubicBezTo>
                  <a:cubicBezTo>
                    <a:pt x="862" y="843"/>
                    <a:pt x="861" y="843"/>
                    <a:pt x="861" y="843"/>
                  </a:cubicBezTo>
                  <a:cubicBezTo>
                    <a:pt x="861" y="843"/>
                    <a:pt x="861" y="842"/>
                    <a:pt x="861" y="842"/>
                  </a:cubicBezTo>
                  <a:cubicBezTo>
                    <a:pt x="861" y="842"/>
                    <a:pt x="861" y="841"/>
                    <a:pt x="861" y="841"/>
                  </a:cubicBezTo>
                  <a:cubicBezTo>
                    <a:pt x="861" y="841"/>
                    <a:pt x="861" y="841"/>
                    <a:pt x="861" y="840"/>
                  </a:cubicBezTo>
                  <a:cubicBezTo>
                    <a:pt x="860" y="840"/>
                    <a:pt x="860" y="840"/>
                    <a:pt x="860" y="840"/>
                  </a:cubicBezTo>
                  <a:cubicBezTo>
                    <a:pt x="860" y="840"/>
                    <a:pt x="860" y="839"/>
                    <a:pt x="860" y="839"/>
                  </a:cubicBezTo>
                  <a:cubicBezTo>
                    <a:pt x="860" y="838"/>
                    <a:pt x="859" y="838"/>
                    <a:pt x="859" y="837"/>
                  </a:cubicBezTo>
                  <a:cubicBezTo>
                    <a:pt x="859" y="837"/>
                    <a:pt x="859" y="837"/>
                    <a:pt x="859" y="837"/>
                  </a:cubicBezTo>
                  <a:cubicBezTo>
                    <a:pt x="859" y="836"/>
                    <a:pt x="859" y="836"/>
                    <a:pt x="859" y="836"/>
                  </a:cubicBezTo>
                  <a:cubicBezTo>
                    <a:pt x="859" y="835"/>
                    <a:pt x="858" y="835"/>
                    <a:pt x="858" y="834"/>
                  </a:cubicBezTo>
                  <a:cubicBezTo>
                    <a:pt x="858" y="833"/>
                    <a:pt x="858" y="832"/>
                    <a:pt x="857" y="831"/>
                  </a:cubicBezTo>
                  <a:cubicBezTo>
                    <a:pt x="857" y="830"/>
                    <a:pt x="857" y="829"/>
                    <a:pt x="857" y="828"/>
                  </a:cubicBezTo>
                  <a:cubicBezTo>
                    <a:pt x="857" y="827"/>
                    <a:pt x="857" y="826"/>
                    <a:pt x="857" y="824"/>
                  </a:cubicBezTo>
                  <a:cubicBezTo>
                    <a:pt x="857" y="823"/>
                    <a:pt x="857" y="823"/>
                    <a:pt x="857" y="822"/>
                  </a:cubicBezTo>
                  <a:cubicBezTo>
                    <a:pt x="862" y="819"/>
                    <a:pt x="868" y="814"/>
                    <a:pt x="870" y="809"/>
                  </a:cubicBezTo>
                  <a:cubicBezTo>
                    <a:pt x="870" y="808"/>
                    <a:pt x="870" y="807"/>
                    <a:pt x="870" y="806"/>
                  </a:cubicBezTo>
                  <a:cubicBezTo>
                    <a:pt x="882" y="814"/>
                    <a:pt x="896" y="811"/>
                    <a:pt x="909" y="804"/>
                  </a:cubicBezTo>
                  <a:cubicBezTo>
                    <a:pt x="910" y="804"/>
                    <a:pt x="911" y="804"/>
                    <a:pt x="912" y="804"/>
                  </a:cubicBezTo>
                  <a:cubicBezTo>
                    <a:pt x="914" y="804"/>
                    <a:pt x="915" y="804"/>
                    <a:pt x="916" y="804"/>
                  </a:cubicBezTo>
                  <a:cubicBezTo>
                    <a:pt x="917" y="805"/>
                    <a:pt x="918" y="805"/>
                    <a:pt x="920" y="805"/>
                  </a:cubicBezTo>
                  <a:cubicBezTo>
                    <a:pt x="921" y="805"/>
                    <a:pt x="922" y="806"/>
                    <a:pt x="923" y="806"/>
                  </a:cubicBezTo>
                  <a:cubicBezTo>
                    <a:pt x="924" y="806"/>
                    <a:pt x="925" y="806"/>
                    <a:pt x="926" y="807"/>
                  </a:cubicBezTo>
                  <a:cubicBezTo>
                    <a:pt x="926" y="807"/>
                    <a:pt x="926" y="807"/>
                    <a:pt x="926" y="807"/>
                  </a:cubicBezTo>
                  <a:cubicBezTo>
                    <a:pt x="926" y="807"/>
                    <a:pt x="927" y="807"/>
                    <a:pt x="927" y="807"/>
                  </a:cubicBezTo>
                  <a:cubicBezTo>
                    <a:pt x="927" y="807"/>
                    <a:pt x="928" y="807"/>
                    <a:pt x="928" y="807"/>
                  </a:cubicBezTo>
                  <a:cubicBezTo>
                    <a:pt x="928" y="807"/>
                    <a:pt x="929" y="807"/>
                    <a:pt x="929" y="807"/>
                  </a:cubicBezTo>
                  <a:cubicBezTo>
                    <a:pt x="933" y="811"/>
                    <a:pt x="938" y="816"/>
                    <a:pt x="943" y="821"/>
                  </a:cubicBezTo>
                  <a:cubicBezTo>
                    <a:pt x="949" y="827"/>
                    <a:pt x="956" y="835"/>
                    <a:pt x="963" y="842"/>
                  </a:cubicBezTo>
                  <a:cubicBezTo>
                    <a:pt x="970" y="850"/>
                    <a:pt x="977" y="857"/>
                    <a:pt x="985" y="865"/>
                  </a:cubicBezTo>
                  <a:cubicBezTo>
                    <a:pt x="989" y="869"/>
                    <a:pt x="993" y="873"/>
                    <a:pt x="997" y="876"/>
                  </a:cubicBezTo>
                  <a:cubicBezTo>
                    <a:pt x="1000" y="879"/>
                    <a:pt x="1000" y="879"/>
                    <a:pt x="1000" y="879"/>
                  </a:cubicBezTo>
                  <a:cubicBezTo>
                    <a:pt x="1001" y="880"/>
                    <a:pt x="1002" y="881"/>
                    <a:pt x="1003" y="882"/>
                  </a:cubicBezTo>
                  <a:cubicBezTo>
                    <a:pt x="1004" y="882"/>
                    <a:pt x="1005" y="883"/>
                    <a:pt x="1006" y="884"/>
                  </a:cubicBezTo>
                  <a:cubicBezTo>
                    <a:pt x="1007" y="885"/>
                    <a:pt x="1008" y="886"/>
                    <a:pt x="1010" y="887"/>
                  </a:cubicBezTo>
                  <a:cubicBezTo>
                    <a:pt x="1018" y="893"/>
                    <a:pt x="1028" y="899"/>
                    <a:pt x="1037" y="905"/>
                  </a:cubicBezTo>
                  <a:cubicBezTo>
                    <a:pt x="1039" y="907"/>
                    <a:pt x="1042" y="909"/>
                    <a:pt x="1044" y="910"/>
                  </a:cubicBezTo>
                  <a:cubicBezTo>
                    <a:pt x="1044" y="910"/>
                    <a:pt x="1044" y="910"/>
                    <a:pt x="1043" y="910"/>
                  </a:cubicBezTo>
                  <a:cubicBezTo>
                    <a:pt x="1043" y="910"/>
                    <a:pt x="1042" y="910"/>
                    <a:pt x="1042" y="910"/>
                  </a:cubicBezTo>
                  <a:cubicBezTo>
                    <a:pt x="1041" y="910"/>
                    <a:pt x="1040" y="910"/>
                    <a:pt x="1039" y="909"/>
                  </a:cubicBezTo>
                  <a:cubicBezTo>
                    <a:pt x="1038" y="909"/>
                    <a:pt x="1038" y="909"/>
                    <a:pt x="1037" y="909"/>
                  </a:cubicBezTo>
                  <a:cubicBezTo>
                    <a:pt x="1036" y="909"/>
                    <a:pt x="1036" y="909"/>
                    <a:pt x="1035" y="909"/>
                  </a:cubicBezTo>
                  <a:cubicBezTo>
                    <a:pt x="1035" y="909"/>
                    <a:pt x="1034" y="909"/>
                    <a:pt x="1034" y="909"/>
                  </a:cubicBezTo>
                  <a:cubicBezTo>
                    <a:pt x="1032" y="909"/>
                    <a:pt x="1029" y="909"/>
                    <a:pt x="1027" y="909"/>
                  </a:cubicBezTo>
                  <a:cubicBezTo>
                    <a:pt x="1025" y="909"/>
                    <a:pt x="1022" y="909"/>
                    <a:pt x="1020" y="909"/>
                  </a:cubicBezTo>
                  <a:cubicBezTo>
                    <a:pt x="1015" y="909"/>
                    <a:pt x="1009" y="909"/>
                    <a:pt x="1004" y="909"/>
                  </a:cubicBezTo>
                  <a:close/>
                  <a:moveTo>
                    <a:pt x="820" y="757"/>
                  </a:moveTo>
                  <a:cubicBezTo>
                    <a:pt x="820" y="756"/>
                    <a:pt x="819" y="756"/>
                    <a:pt x="819" y="755"/>
                  </a:cubicBezTo>
                  <a:cubicBezTo>
                    <a:pt x="818" y="754"/>
                    <a:pt x="818" y="754"/>
                    <a:pt x="818" y="753"/>
                  </a:cubicBezTo>
                  <a:cubicBezTo>
                    <a:pt x="818" y="753"/>
                    <a:pt x="818" y="753"/>
                    <a:pt x="818" y="753"/>
                  </a:cubicBezTo>
                  <a:cubicBezTo>
                    <a:pt x="817" y="753"/>
                    <a:pt x="817" y="753"/>
                    <a:pt x="817" y="753"/>
                  </a:cubicBezTo>
                  <a:cubicBezTo>
                    <a:pt x="823" y="742"/>
                    <a:pt x="815" y="739"/>
                    <a:pt x="808" y="735"/>
                  </a:cubicBezTo>
                  <a:cubicBezTo>
                    <a:pt x="813" y="734"/>
                    <a:pt x="819" y="733"/>
                    <a:pt x="826" y="732"/>
                  </a:cubicBezTo>
                  <a:cubicBezTo>
                    <a:pt x="826" y="740"/>
                    <a:pt x="824" y="749"/>
                    <a:pt x="821" y="758"/>
                  </a:cubicBezTo>
                  <a:cubicBezTo>
                    <a:pt x="820" y="758"/>
                    <a:pt x="820" y="757"/>
                    <a:pt x="820" y="757"/>
                  </a:cubicBezTo>
                  <a:close/>
                  <a:moveTo>
                    <a:pt x="700" y="747"/>
                  </a:moveTo>
                  <a:cubicBezTo>
                    <a:pt x="701" y="747"/>
                    <a:pt x="701" y="746"/>
                    <a:pt x="702" y="745"/>
                  </a:cubicBezTo>
                  <a:cubicBezTo>
                    <a:pt x="702" y="744"/>
                    <a:pt x="703" y="743"/>
                    <a:pt x="703" y="742"/>
                  </a:cubicBezTo>
                  <a:cubicBezTo>
                    <a:pt x="704" y="741"/>
                    <a:pt x="704" y="741"/>
                    <a:pt x="705" y="740"/>
                  </a:cubicBezTo>
                  <a:cubicBezTo>
                    <a:pt x="705" y="739"/>
                    <a:pt x="705" y="738"/>
                    <a:pt x="706" y="737"/>
                  </a:cubicBezTo>
                  <a:cubicBezTo>
                    <a:pt x="708" y="733"/>
                    <a:pt x="709" y="729"/>
                    <a:pt x="710" y="725"/>
                  </a:cubicBezTo>
                  <a:cubicBezTo>
                    <a:pt x="710" y="725"/>
                    <a:pt x="710" y="724"/>
                    <a:pt x="710" y="724"/>
                  </a:cubicBezTo>
                  <a:cubicBezTo>
                    <a:pt x="710" y="722"/>
                    <a:pt x="710" y="722"/>
                    <a:pt x="710" y="722"/>
                  </a:cubicBezTo>
                  <a:cubicBezTo>
                    <a:pt x="711" y="721"/>
                    <a:pt x="711" y="720"/>
                    <a:pt x="711" y="719"/>
                  </a:cubicBezTo>
                  <a:cubicBezTo>
                    <a:pt x="711" y="718"/>
                    <a:pt x="711" y="717"/>
                    <a:pt x="711" y="716"/>
                  </a:cubicBezTo>
                  <a:cubicBezTo>
                    <a:pt x="712" y="716"/>
                    <a:pt x="712" y="715"/>
                    <a:pt x="712" y="714"/>
                  </a:cubicBezTo>
                  <a:cubicBezTo>
                    <a:pt x="712" y="710"/>
                    <a:pt x="712" y="706"/>
                    <a:pt x="712" y="702"/>
                  </a:cubicBezTo>
                  <a:cubicBezTo>
                    <a:pt x="712" y="701"/>
                    <a:pt x="712" y="699"/>
                    <a:pt x="711" y="697"/>
                  </a:cubicBezTo>
                  <a:cubicBezTo>
                    <a:pt x="711" y="696"/>
                    <a:pt x="711" y="695"/>
                    <a:pt x="711" y="695"/>
                  </a:cubicBezTo>
                  <a:cubicBezTo>
                    <a:pt x="711" y="694"/>
                    <a:pt x="711" y="694"/>
                    <a:pt x="711" y="694"/>
                  </a:cubicBezTo>
                  <a:cubicBezTo>
                    <a:pt x="711" y="694"/>
                    <a:pt x="711" y="694"/>
                    <a:pt x="711" y="694"/>
                  </a:cubicBezTo>
                  <a:cubicBezTo>
                    <a:pt x="711" y="693"/>
                    <a:pt x="712" y="692"/>
                    <a:pt x="712" y="692"/>
                  </a:cubicBezTo>
                  <a:cubicBezTo>
                    <a:pt x="712" y="691"/>
                    <a:pt x="713" y="690"/>
                    <a:pt x="713" y="689"/>
                  </a:cubicBezTo>
                  <a:cubicBezTo>
                    <a:pt x="714" y="688"/>
                    <a:pt x="714" y="687"/>
                    <a:pt x="715" y="686"/>
                  </a:cubicBezTo>
                  <a:cubicBezTo>
                    <a:pt x="715" y="685"/>
                    <a:pt x="716" y="684"/>
                    <a:pt x="717" y="683"/>
                  </a:cubicBezTo>
                  <a:cubicBezTo>
                    <a:pt x="717" y="682"/>
                    <a:pt x="718" y="681"/>
                    <a:pt x="718" y="680"/>
                  </a:cubicBezTo>
                  <a:cubicBezTo>
                    <a:pt x="719" y="680"/>
                    <a:pt x="719" y="680"/>
                    <a:pt x="719" y="680"/>
                  </a:cubicBezTo>
                  <a:cubicBezTo>
                    <a:pt x="724" y="679"/>
                    <a:pt x="728" y="679"/>
                    <a:pt x="731" y="677"/>
                  </a:cubicBezTo>
                  <a:cubicBezTo>
                    <a:pt x="735" y="678"/>
                    <a:pt x="740" y="676"/>
                    <a:pt x="742" y="673"/>
                  </a:cubicBezTo>
                  <a:cubicBezTo>
                    <a:pt x="742" y="673"/>
                    <a:pt x="742" y="673"/>
                    <a:pt x="742" y="673"/>
                  </a:cubicBezTo>
                  <a:cubicBezTo>
                    <a:pt x="742" y="673"/>
                    <a:pt x="742" y="673"/>
                    <a:pt x="742" y="673"/>
                  </a:cubicBezTo>
                  <a:cubicBezTo>
                    <a:pt x="742" y="673"/>
                    <a:pt x="742" y="673"/>
                    <a:pt x="742" y="673"/>
                  </a:cubicBezTo>
                  <a:cubicBezTo>
                    <a:pt x="742" y="673"/>
                    <a:pt x="743" y="673"/>
                    <a:pt x="743" y="673"/>
                  </a:cubicBezTo>
                  <a:cubicBezTo>
                    <a:pt x="744" y="673"/>
                    <a:pt x="745" y="673"/>
                    <a:pt x="746" y="673"/>
                  </a:cubicBezTo>
                  <a:cubicBezTo>
                    <a:pt x="747" y="673"/>
                    <a:pt x="747" y="673"/>
                    <a:pt x="748" y="673"/>
                  </a:cubicBezTo>
                  <a:cubicBezTo>
                    <a:pt x="749" y="673"/>
                    <a:pt x="750" y="673"/>
                    <a:pt x="750" y="673"/>
                  </a:cubicBezTo>
                  <a:cubicBezTo>
                    <a:pt x="750" y="673"/>
                    <a:pt x="751" y="673"/>
                    <a:pt x="751" y="673"/>
                  </a:cubicBezTo>
                  <a:cubicBezTo>
                    <a:pt x="751" y="673"/>
                    <a:pt x="751" y="673"/>
                    <a:pt x="751" y="673"/>
                  </a:cubicBezTo>
                  <a:cubicBezTo>
                    <a:pt x="751" y="673"/>
                    <a:pt x="751" y="673"/>
                    <a:pt x="751" y="673"/>
                  </a:cubicBezTo>
                  <a:cubicBezTo>
                    <a:pt x="751" y="673"/>
                    <a:pt x="750" y="673"/>
                    <a:pt x="750" y="674"/>
                  </a:cubicBezTo>
                  <a:cubicBezTo>
                    <a:pt x="750" y="674"/>
                    <a:pt x="750" y="674"/>
                    <a:pt x="749" y="674"/>
                  </a:cubicBezTo>
                  <a:cubicBezTo>
                    <a:pt x="749" y="674"/>
                    <a:pt x="749" y="674"/>
                    <a:pt x="749" y="674"/>
                  </a:cubicBezTo>
                  <a:cubicBezTo>
                    <a:pt x="748" y="675"/>
                    <a:pt x="748" y="675"/>
                    <a:pt x="748" y="675"/>
                  </a:cubicBezTo>
                  <a:cubicBezTo>
                    <a:pt x="747" y="676"/>
                    <a:pt x="746" y="676"/>
                    <a:pt x="746" y="677"/>
                  </a:cubicBezTo>
                  <a:cubicBezTo>
                    <a:pt x="745" y="677"/>
                    <a:pt x="744" y="678"/>
                    <a:pt x="744" y="678"/>
                  </a:cubicBezTo>
                  <a:cubicBezTo>
                    <a:pt x="744" y="678"/>
                    <a:pt x="744" y="678"/>
                    <a:pt x="744" y="678"/>
                  </a:cubicBezTo>
                  <a:cubicBezTo>
                    <a:pt x="745" y="678"/>
                    <a:pt x="745" y="678"/>
                    <a:pt x="746" y="678"/>
                  </a:cubicBezTo>
                  <a:cubicBezTo>
                    <a:pt x="747" y="677"/>
                    <a:pt x="747" y="677"/>
                    <a:pt x="748" y="677"/>
                  </a:cubicBezTo>
                  <a:cubicBezTo>
                    <a:pt x="749" y="677"/>
                    <a:pt x="749" y="677"/>
                    <a:pt x="750" y="676"/>
                  </a:cubicBezTo>
                  <a:cubicBezTo>
                    <a:pt x="750" y="676"/>
                    <a:pt x="750" y="676"/>
                    <a:pt x="750" y="676"/>
                  </a:cubicBezTo>
                  <a:cubicBezTo>
                    <a:pt x="751" y="676"/>
                    <a:pt x="751" y="676"/>
                    <a:pt x="751" y="676"/>
                  </a:cubicBezTo>
                  <a:cubicBezTo>
                    <a:pt x="753" y="675"/>
                    <a:pt x="755" y="673"/>
                    <a:pt x="758" y="671"/>
                  </a:cubicBezTo>
                  <a:cubicBezTo>
                    <a:pt x="758" y="671"/>
                    <a:pt x="759" y="670"/>
                    <a:pt x="760" y="669"/>
                  </a:cubicBezTo>
                  <a:cubicBezTo>
                    <a:pt x="760" y="669"/>
                    <a:pt x="760" y="670"/>
                    <a:pt x="760" y="670"/>
                  </a:cubicBezTo>
                  <a:cubicBezTo>
                    <a:pt x="760" y="670"/>
                    <a:pt x="759" y="671"/>
                    <a:pt x="759" y="671"/>
                  </a:cubicBezTo>
                  <a:cubicBezTo>
                    <a:pt x="759" y="672"/>
                    <a:pt x="759" y="672"/>
                    <a:pt x="759" y="673"/>
                  </a:cubicBezTo>
                  <a:cubicBezTo>
                    <a:pt x="759" y="674"/>
                    <a:pt x="759" y="674"/>
                    <a:pt x="758" y="675"/>
                  </a:cubicBezTo>
                  <a:cubicBezTo>
                    <a:pt x="758" y="675"/>
                    <a:pt x="758" y="675"/>
                    <a:pt x="758" y="675"/>
                  </a:cubicBezTo>
                  <a:cubicBezTo>
                    <a:pt x="750" y="683"/>
                    <a:pt x="749" y="692"/>
                    <a:pt x="759" y="700"/>
                  </a:cubicBezTo>
                  <a:cubicBezTo>
                    <a:pt x="760" y="690"/>
                    <a:pt x="767" y="685"/>
                    <a:pt x="759" y="676"/>
                  </a:cubicBezTo>
                  <a:cubicBezTo>
                    <a:pt x="759" y="676"/>
                    <a:pt x="759" y="676"/>
                    <a:pt x="759" y="676"/>
                  </a:cubicBezTo>
                  <a:cubicBezTo>
                    <a:pt x="760" y="675"/>
                    <a:pt x="760" y="674"/>
                    <a:pt x="760" y="673"/>
                  </a:cubicBezTo>
                  <a:cubicBezTo>
                    <a:pt x="760" y="672"/>
                    <a:pt x="760" y="672"/>
                    <a:pt x="760" y="672"/>
                  </a:cubicBezTo>
                  <a:cubicBezTo>
                    <a:pt x="760" y="671"/>
                    <a:pt x="761" y="671"/>
                    <a:pt x="761" y="670"/>
                  </a:cubicBezTo>
                  <a:cubicBezTo>
                    <a:pt x="761" y="669"/>
                    <a:pt x="761" y="668"/>
                    <a:pt x="762" y="668"/>
                  </a:cubicBezTo>
                  <a:cubicBezTo>
                    <a:pt x="762" y="667"/>
                    <a:pt x="763" y="666"/>
                    <a:pt x="764" y="665"/>
                  </a:cubicBezTo>
                  <a:cubicBezTo>
                    <a:pt x="766" y="663"/>
                    <a:pt x="768" y="660"/>
                    <a:pt x="769" y="658"/>
                  </a:cubicBezTo>
                  <a:cubicBezTo>
                    <a:pt x="770" y="657"/>
                    <a:pt x="771" y="656"/>
                    <a:pt x="772" y="655"/>
                  </a:cubicBezTo>
                  <a:cubicBezTo>
                    <a:pt x="773" y="654"/>
                    <a:pt x="773" y="653"/>
                    <a:pt x="774" y="652"/>
                  </a:cubicBezTo>
                  <a:cubicBezTo>
                    <a:pt x="774" y="652"/>
                    <a:pt x="775" y="652"/>
                    <a:pt x="775" y="652"/>
                  </a:cubicBezTo>
                  <a:cubicBezTo>
                    <a:pt x="775" y="652"/>
                    <a:pt x="775" y="651"/>
                    <a:pt x="775" y="651"/>
                  </a:cubicBezTo>
                  <a:cubicBezTo>
                    <a:pt x="776" y="651"/>
                    <a:pt x="776" y="650"/>
                    <a:pt x="776" y="650"/>
                  </a:cubicBezTo>
                  <a:cubicBezTo>
                    <a:pt x="776" y="650"/>
                    <a:pt x="777" y="649"/>
                    <a:pt x="777" y="649"/>
                  </a:cubicBezTo>
                  <a:cubicBezTo>
                    <a:pt x="777" y="649"/>
                    <a:pt x="777" y="649"/>
                    <a:pt x="777" y="648"/>
                  </a:cubicBezTo>
                  <a:cubicBezTo>
                    <a:pt x="780" y="649"/>
                    <a:pt x="782" y="649"/>
                    <a:pt x="784" y="650"/>
                  </a:cubicBezTo>
                  <a:cubicBezTo>
                    <a:pt x="787" y="651"/>
                    <a:pt x="790" y="651"/>
                    <a:pt x="793" y="652"/>
                  </a:cubicBezTo>
                  <a:cubicBezTo>
                    <a:pt x="793" y="652"/>
                    <a:pt x="794" y="652"/>
                    <a:pt x="795" y="652"/>
                  </a:cubicBezTo>
                  <a:cubicBezTo>
                    <a:pt x="795" y="653"/>
                    <a:pt x="796" y="653"/>
                    <a:pt x="797" y="653"/>
                  </a:cubicBezTo>
                  <a:cubicBezTo>
                    <a:pt x="798" y="654"/>
                    <a:pt x="799" y="654"/>
                    <a:pt x="801" y="655"/>
                  </a:cubicBezTo>
                  <a:cubicBezTo>
                    <a:pt x="806" y="658"/>
                    <a:pt x="810" y="662"/>
                    <a:pt x="815" y="665"/>
                  </a:cubicBezTo>
                  <a:cubicBezTo>
                    <a:pt x="818" y="667"/>
                    <a:pt x="820" y="669"/>
                    <a:pt x="822" y="671"/>
                  </a:cubicBezTo>
                  <a:cubicBezTo>
                    <a:pt x="822" y="671"/>
                    <a:pt x="822" y="671"/>
                    <a:pt x="822" y="671"/>
                  </a:cubicBezTo>
                  <a:cubicBezTo>
                    <a:pt x="821" y="671"/>
                    <a:pt x="821" y="671"/>
                    <a:pt x="821" y="671"/>
                  </a:cubicBezTo>
                  <a:cubicBezTo>
                    <a:pt x="820" y="671"/>
                    <a:pt x="820" y="671"/>
                    <a:pt x="820" y="671"/>
                  </a:cubicBezTo>
                  <a:cubicBezTo>
                    <a:pt x="820" y="671"/>
                    <a:pt x="820" y="671"/>
                    <a:pt x="820" y="671"/>
                  </a:cubicBezTo>
                  <a:cubicBezTo>
                    <a:pt x="819" y="671"/>
                    <a:pt x="818" y="671"/>
                    <a:pt x="817" y="672"/>
                  </a:cubicBezTo>
                  <a:cubicBezTo>
                    <a:pt x="817" y="672"/>
                    <a:pt x="816" y="672"/>
                    <a:pt x="815" y="673"/>
                  </a:cubicBezTo>
                  <a:cubicBezTo>
                    <a:pt x="814" y="673"/>
                    <a:pt x="814" y="674"/>
                    <a:pt x="813" y="674"/>
                  </a:cubicBezTo>
                  <a:cubicBezTo>
                    <a:pt x="812" y="674"/>
                    <a:pt x="811" y="675"/>
                    <a:pt x="811" y="675"/>
                  </a:cubicBezTo>
                  <a:cubicBezTo>
                    <a:pt x="810" y="676"/>
                    <a:pt x="809" y="676"/>
                    <a:pt x="808" y="677"/>
                  </a:cubicBezTo>
                  <a:cubicBezTo>
                    <a:pt x="796" y="670"/>
                    <a:pt x="792" y="685"/>
                    <a:pt x="782" y="676"/>
                  </a:cubicBezTo>
                  <a:cubicBezTo>
                    <a:pt x="784" y="683"/>
                    <a:pt x="788" y="688"/>
                    <a:pt x="795" y="689"/>
                  </a:cubicBezTo>
                  <a:cubicBezTo>
                    <a:pt x="800" y="689"/>
                    <a:pt x="810" y="685"/>
                    <a:pt x="809" y="678"/>
                  </a:cubicBezTo>
                  <a:cubicBezTo>
                    <a:pt x="810" y="678"/>
                    <a:pt x="810" y="677"/>
                    <a:pt x="811" y="677"/>
                  </a:cubicBezTo>
                  <a:cubicBezTo>
                    <a:pt x="812" y="676"/>
                    <a:pt x="813" y="676"/>
                    <a:pt x="814" y="675"/>
                  </a:cubicBezTo>
                  <a:cubicBezTo>
                    <a:pt x="814" y="675"/>
                    <a:pt x="815" y="674"/>
                    <a:pt x="816" y="674"/>
                  </a:cubicBezTo>
                  <a:cubicBezTo>
                    <a:pt x="817" y="674"/>
                    <a:pt x="817" y="673"/>
                    <a:pt x="818" y="673"/>
                  </a:cubicBezTo>
                  <a:cubicBezTo>
                    <a:pt x="819" y="673"/>
                    <a:pt x="819" y="673"/>
                    <a:pt x="820" y="673"/>
                  </a:cubicBezTo>
                  <a:cubicBezTo>
                    <a:pt x="820" y="672"/>
                    <a:pt x="820" y="672"/>
                    <a:pt x="820" y="672"/>
                  </a:cubicBezTo>
                  <a:cubicBezTo>
                    <a:pt x="820" y="672"/>
                    <a:pt x="821" y="672"/>
                    <a:pt x="821" y="672"/>
                  </a:cubicBezTo>
                  <a:cubicBezTo>
                    <a:pt x="821" y="672"/>
                    <a:pt x="821" y="672"/>
                    <a:pt x="822" y="672"/>
                  </a:cubicBezTo>
                  <a:cubicBezTo>
                    <a:pt x="822" y="672"/>
                    <a:pt x="822" y="672"/>
                    <a:pt x="823" y="672"/>
                  </a:cubicBezTo>
                  <a:cubicBezTo>
                    <a:pt x="823" y="672"/>
                    <a:pt x="823" y="672"/>
                    <a:pt x="823" y="672"/>
                  </a:cubicBezTo>
                  <a:cubicBezTo>
                    <a:pt x="825" y="673"/>
                    <a:pt x="827" y="675"/>
                    <a:pt x="829" y="676"/>
                  </a:cubicBezTo>
                  <a:cubicBezTo>
                    <a:pt x="837" y="683"/>
                    <a:pt x="846" y="690"/>
                    <a:pt x="853" y="696"/>
                  </a:cubicBezTo>
                  <a:cubicBezTo>
                    <a:pt x="854" y="697"/>
                    <a:pt x="854" y="697"/>
                    <a:pt x="855" y="698"/>
                  </a:cubicBezTo>
                  <a:cubicBezTo>
                    <a:pt x="856" y="699"/>
                    <a:pt x="857" y="699"/>
                    <a:pt x="858" y="700"/>
                  </a:cubicBezTo>
                  <a:cubicBezTo>
                    <a:pt x="858" y="700"/>
                    <a:pt x="859" y="701"/>
                    <a:pt x="859" y="701"/>
                  </a:cubicBezTo>
                  <a:cubicBezTo>
                    <a:pt x="832" y="695"/>
                    <a:pt x="783" y="688"/>
                    <a:pt x="758" y="702"/>
                  </a:cubicBezTo>
                  <a:cubicBezTo>
                    <a:pt x="786" y="696"/>
                    <a:pt x="801" y="699"/>
                    <a:pt x="834" y="704"/>
                  </a:cubicBezTo>
                  <a:cubicBezTo>
                    <a:pt x="843" y="706"/>
                    <a:pt x="851" y="708"/>
                    <a:pt x="853" y="712"/>
                  </a:cubicBezTo>
                  <a:cubicBezTo>
                    <a:pt x="811" y="714"/>
                    <a:pt x="766" y="727"/>
                    <a:pt x="729" y="743"/>
                  </a:cubicBezTo>
                  <a:cubicBezTo>
                    <a:pt x="719" y="748"/>
                    <a:pt x="709" y="749"/>
                    <a:pt x="699" y="750"/>
                  </a:cubicBezTo>
                  <a:cubicBezTo>
                    <a:pt x="699" y="749"/>
                    <a:pt x="700" y="748"/>
                    <a:pt x="700" y="747"/>
                  </a:cubicBezTo>
                  <a:close/>
                  <a:moveTo>
                    <a:pt x="700" y="771"/>
                  </a:moveTo>
                  <a:cubicBezTo>
                    <a:pt x="700" y="771"/>
                    <a:pt x="700" y="770"/>
                    <a:pt x="699" y="770"/>
                  </a:cubicBezTo>
                  <a:cubicBezTo>
                    <a:pt x="699" y="769"/>
                    <a:pt x="699" y="769"/>
                    <a:pt x="699" y="768"/>
                  </a:cubicBezTo>
                  <a:cubicBezTo>
                    <a:pt x="698" y="767"/>
                    <a:pt x="698" y="766"/>
                    <a:pt x="697" y="765"/>
                  </a:cubicBezTo>
                  <a:cubicBezTo>
                    <a:pt x="697" y="763"/>
                    <a:pt x="696" y="761"/>
                    <a:pt x="696" y="758"/>
                  </a:cubicBezTo>
                  <a:cubicBezTo>
                    <a:pt x="707" y="759"/>
                    <a:pt x="718" y="759"/>
                    <a:pt x="727" y="755"/>
                  </a:cubicBezTo>
                  <a:cubicBezTo>
                    <a:pt x="757" y="746"/>
                    <a:pt x="776" y="741"/>
                    <a:pt x="804" y="735"/>
                  </a:cubicBezTo>
                  <a:cubicBezTo>
                    <a:pt x="797" y="748"/>
                    <a:pt x="800" y="756"/>
                    <a:pt x="815" y="754"/>
                  </a:cubicBezTo>
                  <a:cubicBezTo>
                    <a:pt x="815" y="754"/>
                    <a:pt x="815" y="754"/>
                    <a:pt x="816" y="754"/>
                  </a:cubicBezTo>
                  <a:cubicBezTo>
                    <a:pt x="816" y="755"/>
                    <a:pt x="816" y="756"/>
                    <a:pt x="817" y="756"/>
                  </a:cubicBezTo>
                  <a:cubicBezTo>
                    <a:pt x="817" y="757"/>
                    <a:pt x="818" y="757"/>
                    <a:pt x="818" y="758"/>
                  </a:cubicBezTo>
                  <a:cubicBezTo>
                    <a:pt x="818" y="759"/>
                    <a:pt x="819" y="760"/>
                    <a:pt x="819" y="760"/>
                  </a:cubicBezTo>
                  <a:cubicBezTo>
                    <a:pt x="819" y="761"/>
                    <a:pt x="819" y="761"/>
                    <a:pt x="819" y="761"/>
                  </a:cubicBezTo>
                  <a:cubicBezTo>
                    <a:pt x="815" y="773"/>
                    <a:pt x="808" y="783"/>
                    <a:pt x="800" y="790"/>
                  </a:cubicBezTo>
                  <a:cubicBezTo>
                    <a:pt x="796" y="786"/>
                    <a:pt x="792" y="783"/>
                    <a:pt x="788" y="780"/>
                  </a:cubicBezTo>
                  <a:cubicBezTo>
                    <a:pt x="786" y="778"/>
                    <a:pt x="783" y="776"/>
                    <a:pt x="781" y="775"/>
                  </a:cubicBezTo>
                  <a:cubicBezTo>
                    <a:pt x="779" y="774"/>
                    <a:pt x="778" y="773"/>
                    <a:pt x="777" y="773"/>
                  </a:cubicBezTo>
                  <a:cubicBezTo>
                    <a:pt x="776" y="772"/>
                    <a:pt x="774" y="771"/>
                    <a:pt x="773" y="771"/>
                  </a:cubicBezTo>
                  <a:cubicBezTo>
                    <a:pt x="768" y="768"/>
                    <a:pt x="764" y="766"/>
                    <a:pt x="760" y="765"/>
                  </a:cubicBezTo>
                  <a:cubicBezTo>
                    <a:pt x="758" y="765"/>
                    <a:pt x="757" y="764"/>
                    <a:pt x="755" y="764"/>
                  </a:cubicBezTo>
                  <a:cubicBezTo>
                    <a:pt x="754" y="763"/>
                    <a:pt x="753" y="763"/>
                    <a:pt x="751" y="763"/>
                  </a:cubicBezTo>
                  <a:cubicBezTo>
                    <a:pt x="749" y="762"/>
                    <a:pt x="748" y="762"/>
                    <a:pt x="748" y="762"/>
                  </a:cubicBezTo>
                  <a:cubicBezTo>
                    <a:pt x="748" y="762"/>
                    <a:pt x="749" y="762"/>
                    <a:pt x="751" y="763"/>
                  </a:cubicBezTo>
                  <a:cubicBezTo>
                    <a:pt x="752" y="763"/>
                    <a:pt x="754" y="764"/>
                    <a:pt x="755" y="764"/>
                  </a:cubicBezTo>
                  <a:cubicBezTo>
                    <a:pt x="756" y="765"/>
                    <a:pt x="758" y="766"/>
                    <a:pt x="760" y="766"/>
                  </a:cubicBezTo>
                  <a:cubicBezTo>
                    <a:pt x="763" y="768"/>
                    <a:pt x="767" y="770"/>
                    <a:pt x="772" y="773"/>
                  </a:cubicBezTo>
                  <a:cubicBezTo>
                    <a:pt x="773" y="773"/>
                    <a:pt x="774" y="774"/>
                    <a:pt x="775" y="775"/>
                  </a:cubicBezTo>
                  <a:cubicBezTo>
                    <a:pt x="776" y="776"/>
                    <a:pt x="777" y="777"/>
                    <a:pt x="778" y="777"/>
                  </a:cubicBezTo>
                  <a:cubicBezTo>
                    <a:pt x="779" y="778"/>
                    <a:pt x="780" y="778"/>
                    <a:pt x="780" y="779"/>
                  </a:cubicBezTo>
                  <a:cubicBezTo>
                    <a:pt x="781" y="779"/>
                    <a:pt x="781" y="779"/>
                    <a:pt x="782" y="780"/>
                  </a:cubicBezTo>
                  <a:cubicBezTo>
                    <a:pt x="783" y="781"/>
                    <a:pt x="785" y="782"/>
                    <a:pt x="786" y="783"/>
                  </a:cubicBezTo>
                  <a:cubicBezTo>
                    <a:pt x="786" y="783"/>
                    <a:pt x="786" y="783"/>
                    <a:pt x="786" y="783"/>
                  </a:cubicBezTo>
                  <a:cubicBezTo>
                    <a:pt x="786" y="783"/>
                    <a:pt x="786" y="783"/>
                    <a:pt x="786" y="783"/>
                  </a:cubicBezTo>
                  <a:cubicBezTo>
                    <a:pt x="785" y="783"/>
                    <a:pt x="784" y="782"/>
                    <a:pt x="783" y="782"/>
                  </a:cubicBezTo>
                  <a:cubicBezTo>
                    <a:pt x="782" y="782"/>
                    <a:pt x="781" y="782"/>
                    <a:pt x="780" y="782"/>
                  </a:cubicBezTo>
                  <a:cubicBezTo>
                    <a:pt x="779" y="782"/>
                    <a:pt x="778" y="782"/>
                    <a:pt x="776" y="782"/>
                  </a:cubicBezTo>
                  <a:cubicBezTo>
                    <a:pt x="776" y="782"/>
                    <a:pt x="776" y="782"/>
                    <a:pt x="776" y="782"/>
                  </a:cubicBezTo>
                  <a:cubicBezTo>
                    <a:pt x="776" y="781"/>
                    <a:pt x="776" y="781"/>
                    <a:pt x="776" y="781"/>
                  </a:cubicBezTo>
                  <a:cubicBezTo>
                    <a:pt x="763" y="775"/>
                    <a:pt x="751" y="781"/>
                    <a:pt x="737" y="787"/>
                  </a:cubicBezTo>
                  <a:cubicBezTo>
                    <a:pt x="748" y="796"/>
                    <a:pt x="761" y="792"/>
                    <a:pt x="773" y="784"/>
                  </a:cubicBezTo>
                  <a:cubicBezTo>
                    <a:pt x="774" y="784"/>
                    <a:pt x="775" y="784"/>
                    <a:pt x="776" y="784"/>
                  </a:cubicBezTo>
                  <a:cubicBezTo>
                    <a:pt x="777" y="784"/>
                    <a:pt x="778" y="785"/>
                    <a:pt x="779" y="785"/>
                  </a:cubicBezTo>
                  <a:cubicBezTo>
                    <a:pt x="780" y="785"/>
                    <a:pt x="781" y="785"/>
                    <a:pt x="782" y="785"/>
                  </a:cubicBezTo>
                  <a:cubicBezTo>
                    <a:pt x="783" y="785"/>
                    <a:pt x="784" y="785"/>
                    <a:pt x="785" y="785"/>
                  </a:cubicBezTo>
                  <a:cubicBezTo>
                    <a:pt x="786" y="785"/>
                    <a:pt x="786" y="786"/>
                    <a:pt x="787" y="786"/>
                  </a:cubicBezTo>
                  <a:cubicBezTo>
                    <a:pt x="787" y="786"/>
                    <a:pt x="788" y="786"/>
                    <a:pt x="788" y="786"/>
                  </a:cubicBezTo>
                  <a:cubicBezTo>
                    <a:pt x="788" y="786"/>
                    <a:pt x="788" y="786"/>
                    <a:pt x="788" y="786"/>
                  </a:cubicBezTo>
                  <a:cubicBezTo>
                    <a:pt x="789" y="786"/>
                    <a:pt x="789" y="786"/>
                    <a:pt x="789" y="786"/>
                  </a:cubicBezTo>
                  <a:cubicBezTo>
                    <a:pt x="790" y="786"/>
                    <a:pt x="790" y="786"/>
                    <a:pt x="790" y="786"/>
                  </a:cubicBezTo>
                  <a:cubicBezTo>
                    <a:pt x="792" y="788"/>
                    <a:pt x="794" y="790"/>
                    <a:pt x="797" y="792"/>
                  </a:cubicBezTo>
                  <a:cubicBezTo>
                    <a:pt x="795" y="793"/>
                    <a:pt x="794" y="793"/>
                    <a:pt x="792" y="794"/>
                  </a:cubicBezTo>
                  <a:cubicBezTo>
                    <a:pt x="794" y="794"/>
                    <a:pt x="796" y="793"/>
                    <a:pt x="798" y="793"/>
                  </a:cubicBezTo>
                  <a:cubicBezTo>
                    <a:pt x="799" y="794"/>
                    <a:pt x="800" y="795"/>
                    <a:pt x="801" y="796"/>
                  </a:cubicBezTo>
                  <a:cubicBezTo>
                    <a:pt x="807" y="801"/>
                    <a:pt x="812" y="806"/>
                    <a:pt x="818" y="812"/>
                  </a:cubicBezTo>
                  <a:cubicBezTo>
                    <a:pt x="823" y="818"/>
                    <a:pt x="829" y="823"/>
                    <a:pt x="835" y="829"/>
                  </a:cubicBezTo>
                  <a:cubicBezTo>
                    <a:pt x="839" y="832"/>
                    <a:pt x="842" y="835"/>
                    <a:pt x="845" y="837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16" y="828"/>
                    <a:pt x="792" y="825"/>
                    <a:pt x="770" y="826"/>
                  </a:cubicBezTo>
                  <a:cubicBezTo>
                    <a:pt x="768" y="825"/>
                    <a:pt x="766" y="823"/>
                    <a:pt x="764" y="822"/>
                  </a:cubicBezTo>
                  <a:cubicBezTo>
                    <a:pt x="763" y="821"/>
                    <a:pt x="762" y="820"/>
                    <a:pt x="761" y="819"/>
                  </a:cubicBezTo>
                  <a:cubicBezTo>
                    <a:pt x="760" y="818"/>
                    <a:pt x="758" y="817"/>
                    <a:pt x="757" y="817"/>
                  </a:cubicBezTo>
                  <a:cubicBezTo>
                    <a:pt x="747" y="809"/>
                    <a:pt x="735" y="801"/>
                    <a:pt x="723" y="792"/>
                  </a:cubicBezTo>
                  <a:cubicBezTo>
                    <a:pt x="717" y="787"/>
                    <a:pt x="710" y="783"/>
                    <a:pt x="704" y="779"/>
                  </a:cubicBezTo>
                  <a:cubicBezTo>
                    <a:pt x="704" y="778"/>
                    <a:pt x="703" y="777"/>
                    <a:pt x="703" y="776"/>
                  </a:cubicBezTo>
                  <a:cubicBezTo>
                    <a:pt x="702" y="775"/>
                    <a:pt x="701" y="773"/>
                    <a:pt x="700" y="771"/>
                  </a:cubicBezTo>
                  <a:close/>
                  <a:moveTo>
                    <a:pt x="548" y="765"/>
                  </a:moveTo>
                  <a:cubicBezTo>
                    <a:pt x="548" y="765"/>
                    <a:pt x="548" y="765"/>
                    <a:pt x="548" y="765"/>
                  </a:cubicBezTo>
                  <a:cubicBezTo>
                    <a:pt x="549" y="764"/>
                    <a:pt x="551" y="763"/>
                    <a:pt x="552" y="762"/>
                  </a:cubicBezTo>
                  <a:cubicBezTo>
                    <a:pt x="553" y="761"/>
                    <a:pt x="555" y="760"/>
                    <a:pt x="556" y="759"/>
                  </a:cubicBezTo>
                  <a:cubicBezTo>
                    <a:pt x="558" y="758"/>
                    <a:pt x="559" y="757"/>
                    <a:pt x="561" y="757"/>
                  </a:cubicBezTo>
                  <a:cubicBezTo>
                    <a:pt x="562" y="756"/>
                    <a:pt x="564" y="755"/>
                    <a:pt x="565" y="754"/>
                  </a:cubicBezTo>
                  <a:cubicBezTo>
                    <a:pt x="566" y="754"/>
                    <a:pt x="566" y="754"/>
                    <a:pt x="567" y="753"/>
                  </a:cubicBezTo>
                  <a:cubicBezTo>
                    <a:pt x="568" y="753"/>
                    <a:pt x="569" y="753"/>
                    <a:pt x="569" y="753"/>
                  </a:cubicBezTo>
                  <a:cubicBezTo>
                    <a:pt x="570" y="752"/>
                    <a:pt x="570" y="752"/>
                    <a:pt x="571" y="752"/>
                  </a:cubicBezTo>
                  <a:cubicBezTo>
                    <a:pt x="571" y="752"/>
                    <a:pt x="571" y="752"/>
                    <a:pt x="571" y="752"/>
                  </a:cubicBezTo>
                  <a:cubicBezTo>
                    <a:pt x="574" y="752"/>
                    <a:pt x="577" y="751"/>
                    <a:pt x="580" y="751"/>
                  </a:cubicBezTo>
                  <a:cubicBezTo>
                    <a:pt x="581" y="751"/>
                    <a:pt x="583" y="750"/>
                    <a:pt x="585" y="750"/>
                  </a:cubicBezTo>
                  <a:cubicBezTo>
                    <a:pt x="586" y="750"/>
                    <a:pt x="588" y="749"/>
                    <a:pt x="589" y="749"/>
                  </a:cubicBezTo>
                  <a:cubicBezTo>
                    <a:pt x="590" y="749"/>
                    <a:pt x="591" y="749"/>
                    <a:pt x="592" y="749"/>
                  </a:cubicBezTo>
                  <a:cubicBezTo>
                    <a:pt x="592" y="749"/>
                    <a:pt x="592" y="749"/>
                    <a:pt x="593" y="749"/>
                  </a:cubicBezTo>
                  <a:cubicBezTo>
                    <a:pt x="593" y="749"/>
                    <a:pt x="593" y="749"/>
                    <a:pt x="594" y="749"/>
                  </a:cubicBezTo>
                  <a:cubicBezTo>
                    <a:pt x="594" y="749"/>
                    <a:pt x="595" y="749"/>
                    <a:pt x="595" y="749"/>
                  </a:cubicBezTo>
                  <a:cubicBezTo>
                    <a:pt x="595" y="749"/>
                    <a:pt x="595" y="749"/>
                    <a:pt x="595" y="749"/>
                  </a:cubicBezTo>
                  <a:cubicBezTo>
                    <a:pt x="595" y="749"/>
                    <a:pt x="595" y="749"/>
                    <a:pt x="595" y="749"/>
                  </a:cubicBezTo>
                  <a:cubicBezTo>
                    <a:pt x="596" y="749"/>
                    <a:pt x="596" y="749"/>
                    <a:pt x="596" y="749"/>
                  </a:cubicBezTo>
                  <a:cubicBezTo>
                    <a:pt x="596" y="749"/>
                    <a:pt x="596" y="749"/>
                    <a:pt x="596" y="749"/>
                  </a:cubicBezTo>
                  <a:cubicBezTo>
                    <a:pt x="596" y="749"/>
                    <a:pt x="596" y="749"/>
                    <a:pt x="596" y="749"/>
                  </a:cubicBezTo>
                  <a:cubicBezTo>
                    <a:pt x="597" y="749"/>
                    <a:pt x="598" y="749"/>
                    <a:pt x="599" y="749"/>
                  </a:cubicBezTo>
                  <a:cubicBezTo>
                    <a:pt x="602" y="750"/>
                    <a:pt x="605" y="751"/>
                    <a:pt x="609" y="752"/>
                  </a:cubicBezTo>
                  <a:cubicBezTo>
                    <a:pt x="612" y="753"/>
                    <a:pt x="615" y="755"/>
                    <a:pt x="619" y="756"/>
                  </a:cubicBezTo>
                  <a:cubicBezTo>
                    <a:pt x="623" y="757"/>
                    <a:pt x="626" y="759"/>
                    <a:pt x="630" y="760"/>
                  </a:cubicBezTo>
                  <a:cubicBezTo>
                    <a:pt x="634" y="761"/>
                    <a:pt x="639" y="762"/>
                    <a:pt x="643" y="763"/>
                  </a:cubicBezTo>
                  <a:cubicBezTo>
                    <a:pt x="643" y="763"/>
                    <a:pt x="643" y="763"/>
                    <a:pt x="643" y="763"/>
                  </a:cubicBezTo>
                  <a:cubicBezTo>
                    <a:pt x="643" y="763"/>
                    <a:pt x="642" y="764"/>
                    <a:pt x="642" y="764"/>
                  </a:cubicBezTo>
                  <a:cubicBezTo>
                    <a:pt x="641" y="765"/>
                    <a:pt x="640" y="765"/>
                    <a:pt x="640" y="766"/>
                  </a:cubicBezTo>
                  <a:cubicBezTo>
                    <a:pt x="639" y="766"/>
                    <a:pt x="639" y="766"/>
                    <a:pt x="639" y="767"/>
                  </a:cubicBezTo>
                  <a:cubicBezTo>
                    <a:pt x="638" y="767"/>
                    <a:pt x="638" y="767"/>
                    <a:pt x="638" y="768"/>
                  </a:cubicBezTo>
                  <a:cubicBezTo>
                    <a:pt x="637" y="769"/>
                    <a:pt x="635" y="770"/>
                    <a:pt x="634" y="772"/>
                  </a:cubicBezTo>
                  <a:cubicBezTo>
                    <a:pt x="633" y="774"/>
                    <a:pt x="632" y="775"/>
                    <a:pt x="630" y="777"/>
                  </a:cubicBezTo>
                  <a:cubicBezTo>
                    <a:pt x="628" y="781"/>
                    <a:pt x="625" y="785"/>
                    <a:pt x="622" y="788"/>
                  </a:cubicBezTo>
                  <a:cubicBezTo>
                    <a:pt x="621" y="790"/>
                    <a:pt x="619" y="792"/>
                    <a:pt x="618" y="793"/>
                  </a:cubicBezTo>
                  <a:cubicBezTo>
                    <a:pt x="616" y="795"/>
                    <a:pt x="614" y="797"/>
                    <a:pt x="613" y="798"/>
                  </a:cubicBezTo>
                  <a:cubicBezTo>
                    <a:pt x="611" y="799"/>
                    <a:pt x="610" y="801"/>
                    <a:pt x="608" y="802"/>
                  </a:cubicBezTo>
                  <a:cubicBezTo>
                    <a:pt x="608" y="802"/>
                    <a:pt x="608" y="802"/>
                    <a:pt x="608" y="802"/>
                  </a:cubicBezTo>
                  <a:cubicBezTo>
                    <a:pt x="608" y="802"/>
                    <a:pt x="607" y="802"/>
                    <a:pt x="606" y="802"/>
                  </a:cubicBezTo>
                  <a:cubicBezTo>
                    <a:pt x="606" y="802"/>
                    <a:pt x="606" y="802"/>
                    <a:pt x="605" y="802"/>
                  </a:cubicBezTo>
                  <a:cubicBezTo>
                    <a:pt x="605" y="802"/>
                    <a:pt x="605" y="802"/>
                    <a:pt x="604" y="802"/>
                  </a:cubicBezTo>
                  <a:cubicBezTo>
                    <a:pt x="604" y="802"/>
                    <a:pt x="604" y="802"/>
                    <a:pt x="604" y="802"/>
                  </a:cubicBezTo>
                  <a:cubicBezTo>
                    <a:pt x="603" y="802"/>
                    <a:pt x="602" y="803"/>
                    <a:pt x="601" y="803"/>
                  </a:cubicBezTo>
                  <a:cubicBezTo>
                    <a:pt x="600" y="803"/>
                    <a:pt x="599" y="803"/>
                    <a:pt x="598" y="803"/>
                  </a:cubicBezTo>
                  <a:cubicBezTo>
                    <a:pt x="596" y="803"/>
                    <a:pt x="595" y="804"/>
                    <a:pt x="594" y="804"/>
                  </a:cubicBezTo>
                  <a:cubicBezTo>
                    <a:pt x="593" y="804"/>
                    <a:pt x="592" y="804"/>
                    <a:pt x="591" y="804"/>
                  </a:cubicBezTo>
                  <a:cubicBezTo>
                    <a:pt x="585" y="795"/>
                    <a:pt x="579" y="797"/>
                    <a:pt x="571" y="799"/>
                  </a:cubicBezTo>
                  <a:cubicBezTo>
                    <a:pt x="567" y="797"/>
                    <a:pt x="563" y="795"/>
                    <a:pt x="559" y="793"/>
                  </a:cubicBezTo>
                  <a:cubicBezTo>
                    <a:pt x="554" y="791"/>
                    <a:pt x="548" y="788"/>
                    <a:pt x="542" y="785"/>
                  </a:cubicBezTo>
                  <a:cubicBezTo>
                    <a:pt x="547" y="782"/>
                    <a:pt x="549" y="775"/>
                    <a:pt x="548" y="765"/>
                  </a:cubicBezTo>
                  <a:close/>
                  <a:moveTo>
                    <a:pt x="616" y="806"/>
                  </a:moveTo>
                  <a:cubicBezTo>
                    <a:pt x="616" y="806"/>
                    <a:pt x="616" y="806"/>
                    <a:pt x="616" y="806"/>
                  </a:cubicBezTo>
                  <a:cubicBezTo>
                    <a:pt x="613" y="810"/>
                    <a:pt x="610" y="813"/>
                    <a:pt x="608" y="817"/>
                  </a:cubicBezTo>
                  <a:cubicBezTo>
                    <a:pt x="608" y="816"/>
                    <a:pt x="607" y="816"/>
                    <a:pt x="606" y="816"/>
                  </a:cubicBezTo>
                  <a:cubicBezTo>
                    <a:pt x="603" y="814"/>
                    <a:pt x="601" y="813"/>
                    <a:pt x="598" y="812"/>
                  </a:cubicBezTo>
                  <a:cubicBezTo>
                    <a:pt x="599" y="811"/>
                    <a:pt x="600" y="811"/>
                    <a:pt x="601" y="810"/>
                  </a:cubicBezTo>
                  <a:cubicBezTo>
                    <a:pt x="602" y="810"/>
                    <a:pt x="602" y="810"/>
                    <a:pt x="603" y="809"/>
                  </a:cubicBezTo>
                  <a:cubicBezTo>
                    <a:pt x="604" y="809"/>
                    <a:pt x="604" y="809"/>
                    <a:pt x="604" y="809"/>
                  </a:cubicBezTo>
                  <a:cubicBezTo>
                    <a:pt x="605" y="809"/>
                    <a:pt x="605" y="808"/>
                    <a:pt x="605" y="808"/>
                  </a:cubicBezTo>
                  <a:cubicBezTo>
                    <a:pt x="608" y="806"/>
                    <a:pt x="612" y="803"/>
                    <a:pt x="615" y="800"/>
                  </a:cubicBezTo>
                  <a:cubicBezTo>
                    <a:pt x="616" y="799"/>
                    <a:pt x="617" y="798"/>
                    <a:pt x="619" y="797"/>
                  </a:cubicBezTo>
                  <a:cubicBezTo>
                    <a:pt x="618" y="797"/>
                    <a:pt x="618" y="798"/>
                    <a:pt x="618" y="798"/>
                  </a:cubicBezTo>
                  <a:cubicBezTo>
                    <a:pt x="618" y="799"/>
                    <a:pt x="618" y="800"/>
                    <a:pt x="618" y="800"/>
                  </a:cubicBezTo>
                  <a:cubicBezTo>
                    <a:pt x="617" y="801"/>
                    <a:pt x="617" y="802"/>
                    <a:pt x="617" y="802"/>
                  </a:cubicBezTo>
                  <a:cubicBezTo>
                    <a:pt x="617" y="804"/>
                    <a:pt x="616" y="805"/>
                    <a:pt x="616" y="806"/>
                  </a:cubicBezTo>
                  <a:close/>
                  <a:moveTo>
                    <a:pt x="596" y="811"/>
                  </a:moveTo>
                  <a:cubicBezTo>
                    <a:pt x="594" y="810"/>
                    <a:pt x="592" y="809"/>
                    <a:pt x="590" y="808"/>
                  </a:cubicBezTo>
                  <a:cubicBezTo>
                    <a:pt x="591" y="807"/>
                    <a:pt x="591" y="807"/>
                    <a:pt x="591" y="806"/>
                  </a:cubicBezTo>
                  <a:cubicBezTo>
                    <a:pt x="592" y="806"/>
                    <a:pt x="592" y="806"/>
                    <a:pt x="592" y="806"/>
                  </a:cubicBezTo>
                  <a:cubicBezTo>
                    <a:pt x="592" y="806"/>
                    <a:pt x="592" y="806"/>
                    <a:pt x="592" y="806"/>
                  </a:cubicBezTo>
                  <a:cubicBezTo>
                    <a:pt x="592" y="806"/>
                    <a:pt x="592" y="806"/>
                    <a:pt x="592" y="806"/>
                  </a:cubicBezTo>
                  <a:cubicBezTo>
                    <a:pt x="593" y="806"/>
                    <a:pt x="593" y="806"/>
                    <a:pt x="594" y="806"/>
                  </a:cubicBezTo>
                  <a:cubicBezTo>
                    <a:pt x="595" y="806"/>
                    <a:pt x="596" y="806"/>
                    <a:pt x="598" y="805"/>
                  </a:cubicBezTo>
                  <a:cubicBezTo>
                    <a:pt x="599" y="805"/>
                    <a:pt x="600" y="805"/>
                    <a:pt x="601" y="805"/>
                  </a:cubicBezTo>
                  <a:cubicBezTo>
                    <a:pt x="602" y="805"/>
                    <a:pt x="603" y="805"/>
                    <a:pt x="604" y="804"/>
                  </a:cubicBezTo>
                  <a:cubicBezTo>
                    <a:pt x="604" y="804"/>
                    <a:pt x="604" y="804"/>
                    <a:pt x="605" y="804"/>
                  </a:cubicBezTo>
                  <a:cubicBezTo>
                    <a:pt x="605" y="804"/>
                    <a:pt x="605" y="804"/>
                    <a:pt x="605" y="804"/>
                  </a:cubicBezTo>
                  <a:cubicBezTo>
                    <a:pt x="605" y="804"/>
                    <a:pt x="605" y="804"/>
                    <a:pt x="605" y="804"/>
                  </a:cubicBezTo>
                  <a:cubicBezTo>
                    <a:pt x="605" y="804"/>
                    <a:pt x="604" y="805"/>
                    <a:pt x="604" y="805"/>
                  </a:cubicBezTo>
                  <a:cubicBezTo>
                    <a:pt x="603" y="806"/>
                    <a:pt x="603" y="806"/>
                    <a:pt x="603" y="806"/>
                  </a:cubicBezTo>
                  <a:cubicBezTo>
                    <a:pt x="602" y="806"/>
                    <a:pt x="602" y="806"/>
                    <a:pt x="602" y="807"/>
                  </a:cubicBezTo>
                  <a:cubicBezTo>
                    <a:pt x="601" y="807"/>
                    <a:pt x="600" y="808"/>
                    <a:pt x="600" y="808"/>
                  </a:cubicBezTo>
                  <a:cubicBezTo>
                    <a:pt x="599" y="809"/>
                    <a:pt x="598" y="810"/>
                    <a:pt x="597" y="811"/>
                  </a:cubicBezTo>
                  <a:cubicBezTo>
                    <a:pt x="597" y="811"/>
                    <a:pt x="597" y="811"/>
                    <a:pt x="596" y="811"/>
                  </a:cubicBezTo>
                  <a:close/>
                  <a:moveTo>
                    <a:pt x="530" y="789"/>
                  </a:moveTo>
                  <a:cubicBezTo>
                    <a:pt x="532" y="789"/>
                    <a:pt x="534" y="788"/>
                    <a:pt x="536" y="788"/>
                  </a:cubicBezTo>
                  <a:cubicBezTo>
                    <a:pt x="539" y="789"/>
                    <a:pt x="542" y="791"/>
                    <a:pt x="545" y="793"/>
                  </a:cubicBezTo>
                  <a:cubicBezTo>
                    <a:pt x="545" y="793"/>
                    <a:pt x="544" y="792"/>
                    <a:pt x="544" y="793"/>
                  </a:cubicBezTo>
                  <a:cubicBezTo>
                    <a:pt x="543" y="793"/>
                    <a:pt x="543" y="793"/>
                    <a:pt x="542" y="793"/>
                  </a:cubicBezTo>
                  <a:cubicBezTo>
                    <a:pt x="542" y="793"/>
                    <a:pt x="542" y="793"/>
                    <a:pt x="541" y="793"/>
                  </a:cubicBezTo>
                  <a:cubicBezTo>
                    <a:pt x="541" y="793"/>
                    <a:pt x="541" y="793"/>
                    <a:pt x="541" y="793"/>
                  </a:cubicBezTo>
                  <a:cubicBezTo>
                    <a:pt x="540" y="794"/>
                    <a:pt x="539" y="794"/>
                    <a:pt x="538" y="795"/>
                  </a:cubicBezTo>
                  <a:cubicBezTo>
                    <a:pt x="537" y="795"/>
                    <a:pt x="536" y="796"/>
                    <a:pt x="536" y="797"/>
                  </a:cubicBezTo>
                  <a:cubicBezTo>
                    <a:pt x="534" y="794"/>
                    <a:pt x="532" y="791"/>
                    <a:pt x="530" y="789"/>
                  </a:cubicBezTo>
                  <a:close/>
                  <a:moveTo>
                    <a:pt x="526" y="817"/>
                  </a:moveTo>
                  <a:cubicBezTo>
                    <a:pt x="527" y="815"/>
                    <a:pt x="528" y="811"/>
                    <a:pt x="527" y="808"/>
                  </a:cubicBezTo>
                  <a:cubicBezTo>
                    <a:pt x="528" y="807"/>
                    <a:pt x="529" y="806"/>
                    <a:pt x="530" y="805"/>
                  </a:cubicBezTo>
                  <a:cubicBezTo>
                    <a:pt x="531" y="804"/>
                    <a:pt x="532" y="803"/>
                    <a:pt x="533" y="802"/>
                  </a:cubicBezTo>
                  <a:cubicBezTo>
                    <a:pt x="534" y="801"/>
                    <a:pt x="535" y="800"/>
                    <a:pt x="536" y="799"/>
                  </a:cubicBezTo>
                  <a:cubicBezTo>
                    <a:pt x="538" y="805"/>
                    <a:pt x="539" y="811"/>
                    <a:pt x="539" y="817"/>
                  </a:cubicBezTo>
                  <a:cubicBezTo>
                    <a:pt x="535" y="817"/>
                    <a:pt x="530" y="817"/>
                    <a:pt x="526" y="817"/>
                  </a:cubicBezTo>
                  <a:close/>
                  <a:moveTo>
                    <a:pt x="553" y="818"/>
                  </a:moveTo>
                  <a:cubicBezTo>
                    <a:pt x="545" y="813"/>
                    <a:pt x="541" y="806"/>
                    <a:pt x="537" y="799"/>
                  </a:cubicBezTo>
                  <a:cubicBezTo>
                    <a:pt x="538" y="798"/>
                    <a:pt x="538" y="797"/>
                    <a:pt x="539" y="797"/>
                  </a:cubicBezTo>
                  <a:cubicBezTo>
                    <a:pt x="540" y="796"/>
                    <a:pt x="541" y="796"/>
                    <a:pt x="542" y="795"/>
                  </a:cubicBezTo>
                  <a:cubicBezTo>
                    <a:pt x="542" y="795"/>
                    <a:pt x="542" y="795"/>
                    <a:pt x="542" y="795"/>
                  </a:cubicBezTo>
                  <a:cubicBezTo>
                    <a:pt x="543" y="795"/>
                    <a:pt x="543" y="795"/>
                    <a:pt x="543" y="795"/>
                  </a:cubicBezTo>
                  <a:cubicBezTo>
                    <a:pt x="543" y="795"/>
                    <a:pt x="544" y="794"/>
                    <a:pt x="544" y="794"/>
                  </a:cubicBezTo>
                  <a:cubicBezTo>
                    <a:pt x="545" y="794"/>
                    <a:pt x="546" y="794"/>
                    <a:pt x="546" y="794"/>
                  </a:cubicBezTo>
                  <a:cubicBezTo>
                    <a:pt x="547" y="794"/>
                    <a:pt x="547" y="793"/>
                    <a:pt x="547" y="793"/>
                  </a:cubicBezTo>
                  <a:cubicBezTo>
                    <a:pt x="551" y="795"/>
                    <a:pt x="554" y="797"/>
                    <a:pt x="557" y="798"/>
                  </a:cubicBezTo>
                  <a:cubicBezTo>
                    <a:pt x="559" y="799"/>
                    <a:pt x="560" y="800"/>
                    <a:pt x="561" y="800"/>
                  </a:cubicBezTo>
                  <a:cubicBezTo>
                    <a:pt x="560" y="800"/>
                    <a:pt x="558" y="800"/>
                    <a:pt x="556" y="800"/>
                  </a:cubicBezTo>
                  <a:cubicBezTo>
                    <a:pt x="562" y="805"/>
                    <a:pt x="567" y="813"/>
                    <a:pt x="574" y="814"/>
                  </a:cubicBezTo>
                  <a:cubicBezTo>
                    <a:pt x="577" y="814"/>
                    <a:pt x="581" y="813"/>
                    <a:pt x="585" y="811"/>
                  </a:cubicBezTo>
                  <a:cubicBezTo>
                    <a:pt x="592" y="815"/>
                    <a:pt x="598" y="818"/>
                    <a:pt x="604" y="820"/>
                  </a:cubicBezTo>
                  <a:cubicBezTo>
                    <a:pt x="605" y="821"/>
                    <a:pt x="606" y="821"/>
                    <a:pt x="606" y="821"/>
                  </a:cubicBezTo>
                  <a:cubicBezTo>
                    <a:pt x="606" y="823"/>
                    <a:pt x="606" y="825"/>
                    <a:pt x="606" y="827"/>
                  </a:cubicBezTo>
                  <a:cubicBezTo>
                    <a:pt x="587" y="828"/>
                    <a:pt x="564" y="826"/>
                    <a:pt x="553" y="818"/>
                  </a:cubicBezTo>
                  <a:close/>
                  <a:moveTo>
                    <a:pt x="682" y="830"/>
                  </a:moveTo>
                  <a:cubicBezTo>
                    <a:pt x="661" y="829"/>
                    <a:pt x="646" y="822"/>
                    <a:pt x="625" y="825"/>
                  </a:cubicBezTo>
                  <a:cubicBezTo>
                    <a:pt x="625" y="825"/>
                    <a:pt x="625" y="825"/>
                    <a:pt x="625" y="825"/>
                  </a:cubicBezTo>
                  <a:cubicBezTo>
                    <a:pt x="624" y="824"/>
                    <a:pt x="622" y="824"/>
                    <a:pt x="621" y="823"/>
                  </a:cubicBezTo>
                  <a:cubicBezTo>
                    <a:pt x="622" y="818"/>
                    <a:pt x="622" y="813"/>
                    <a:pt x="617" y="808"/>
                  </a:cubicBezTo>
                  <a:cubicBezTo>
                    <a:pt x="617" y="807"/>
                    <a:pt x="617" y="807"/>
                    <a:pt x="617" y="807"/>
                  </a:cubicBezTo>
                  <a:cubicBezTo>
                    <a:pt x="618" y="805"/>
                    <a:pt x="618" y="804"/>
                    <a:pt x="618" y="802"/>
                  </a:cubicBezTo>
                  <a:cubicBezTo>
                    <a:pt x="619" y="802"/>
                    <a:pt x="619" y="801"/>
                    <a:pt x="619" y="800"/>
                  </a:cubicBezTo>
                  <a:cubicBezTo>
                    <a:pt x="619" y="800"/>
                    <a:pt x="619" y="799"/>
                    <a:pt x="620" y="799"/>
                  </a:cubicBezTo>
                  <a:cubicBezTo>
                    <a:pt x="620" y="797"/>
                    <a:pt x="621" y="796"/>
                    <a:pt x="621" y="794"/>
                  </a:cubicBezTo>
                  <a:cubicBezTo>
                    <a:pt x="622" y="793"/>
                    <a:pt x="624" y="792"/>
                    <a:pt x="625" y="790"/>
                  </a:cubicBezTo>
                  <a:cubicBezTo>
                    <a:pt x="628" y="786"/>
                    <a:pt x="630" y="783"/>
                    <a:pt x="633" y="779"/>
                  </a:cubicBezTo>
                  <a:cubicBezTo>
                    <a:pt x="634" y="777"/>
                    <a:pt x="636" y="776"/>
                    <a:pt x="637" y="774"/>
                  </a:cubicBezTo>
                  <a:cubicBezTo>
                    <a:pt x="638" y="772"/>
                    <a:pt x="639" y="771"/>
                    <a:pt x="640" y="770"/>
                  </a:cubicBezTo>
                  <a:cubicBezTo>
                    <a:pt x="641" y="769"/>
                    <a:pt x="641" y="769"/>
                    <a:pt x="641" y="769"/>
                  </a:cubicBezTo>
                  <a:cubicBezTo>
                    <a:pt x="641" y="768"/>
                    <a:pt x="642" y="768"/>
                    <a:pt x="642" y="768"/>
                  </a:cubicBezTo>
                  <a:cubicBezTo>
                    <a:pt x="642" y="767"/>
                    <a:pt x="643" y="767"/>
                    <a:pt x="643" y="766"/>
                  </a:cubicBezTo>
                  <a:cubicBezTo>
                    <a:pt x="644" y="765"/>
                    <a:pt x="644" y="765"/>
                    <a:pt x="644" y="764"/>
                  </a:cubicBezTo>
                  <a:cubicBezTo>
                    <a:pt x="645" y="764"/>
                    <a:pt x="645" y="764"/>
                    <a:pt x="645" y="763"/>
                  </a:cubicBezTo>
                  <a:cubicBezTo>
                    <a:pt x="648" y="764"/>
                    <a:pt x="652" y="764"/>
                    <a:pt x="655" y="765"/>
                  </a:cubicBezTo>
                  <a:cubicBezTo>
                    <a:pt x="659" y="765"/>
                    <a:pt x="664" y="765"/>
                    <a:pt x="668" y="766"/>
                  </a:cubicBezTo>
                  <a:cubicBezTo>
                    <a:pt x="669" y="766"/>
                    <a:pt x="670" y="766"/>
                    <a:pt x="671" y="766"/>
                  </a:cubicBezTo>
                  <a:cubicBezTo>
                    <a:pt x="672" y="767"/>
                    <a:pt x="673" y="767"/>
                    <a:pt x="674" y="767"/>
                  </a:cubicBezTo>
                  <a:cubicBezTo>
                    <a:pt x="676" y="768"/>
                    <a:pt x="678" y="768"/>
                    <a:pt x="679" y="769"/>
                  </a:cubicBezTo>
                  <a:cubicBezTo>
                    <a:pt x="687" y="772"/>
                    <a:pt x="693" y="777"/>
                    <a:pt x="700" y="782"/>
                  </a:cubicBezTo>
                  <a:cubicBezTo>
                    <a:pt x="704" y="785"/>
                    <a:pt x="707" y="787"/>
                    <a:pt x="711" y="790"/>
                  </a:cubicBezTo>
                  <a:cubicBezTo>
                    <a:pt x="710" y="790"/>
                    <a:pt x="710" y="789"/>
                    <a:pt x="709" y="789"/>
                  </a:cubicBezTo>
                  <a:cubicBezTo>
                    <a:pt x="709" y="789"/>
                    <a:pt x="708" y="789"/>
                    <a:pt x="708" y="789"/>
                  </a:cubicBezTo>
                  <a:cubicBezTo>
                    <a:pt x="708" y="789"/>
                    <a:pt x="707" y="789"/>
                    <a:pt x="707" y="790"/>
                  </a:cubicBezTo>
                  <a:cubicBezTo>
                    <a:pt x="707" y="790"/>
                    <a:pt x="707" y="790"/>
                    <a:pt x="706" y="790"/>
                  </a:cubicBezTo>
                  <a:cubicBezTo>
                    <a:pt x="705" y="790"/>
                    <a:pt x="704" y="791"/>
                    <a:pt x="703" y="791"/>
                  </a:cubicBezTo>
                  <a:cubicBezTo>
                    <a:pt x="702" y="792"/>
                    <a:pt x="701" y="792"/>
                    <a:pt x="700" y="793"/>
                  </a:cubicBezTo>
                  <a:cubicBezTo>
                    <a:pt x="699" y="794"/>
                    <a:pt x="698" y="794"/>
                    <a:pt x="696" y="795"/>
                  </a:cubicBezTo>
                  <a:cubicBezTo>
                    <a:pt x="695" y="796"/>
                    <a:pt x="694" y="797"/>
                    <a:pt x="693" y="798"/>
                  </a:cubicBezTo>
                  <a:cubicBezTo>
                    <a:pt x="692" y="799"/>
                    <a:pt x="690" y="800"/>
                    <a:pt x="689" y="801"/>
                  </a:cubicBezTo>
                  <a:cubicBezTo>
                    <a:pt x="672" y="792"/>
                    <a:pt x="665" y="815"/>
                    <a:pt x="650" y="803"/>
                  </a:cubicBezTo>
                  <a:cubicBezTo>
                    <a:pt x="653" y="813"/>
                    <a:pt x="659" y="820"/>
                    <a:pt x="670" y="820"/>
                  </a:cubicBezTo>
                  <a:cubicBezTo>
                    <a:pt x="677" y="819"/>
                    <a:pt x="691" y="811"/>
                    <a:pt x="690" y="802"/>
                  </a:cubicBezTo>
                  <a:cubicBezTo>
                    <a:pt x="691" y="801"/>
                    <a:pt x="693" y="800"/>
                    <a:pt x="694" y="799"/>
                  </a:cubicBezTo>
                  <a:cubicBezTo>
                    <a:pt x="695" y="798"/>
                    <a:pt x="696" y="798"/>
                    <a:pt x="697" y="797"/>
                  </a:cubicBezTo>
                  <a:cubicBezTo>
                    <a:pt x="699" y="796"/>
                    <a:pt x="700" y="795"/>
                    <a:pt x="701" y="795"/>
                  </a:cubicBezTo>
                  <a:cubicBezTo>
                    <a:pt x="702" y="794"/>
                    <a:pt x="703" y="793"/>
                    <a:pt x="704" y="793"/>
                  </a:cubicBezTo>
                  <a:cubicBezTo>
                    <a:pt x="705" y="792"/>
                    <a:pt x="706" y="792"/>
                    <a:pt x="707" y="792"/>
                  </a:cubicBezTo>
                  <a:cubicBezTo>
                    <a:pt x="707" y="792"/>
                    <a:pt x="707" y="792"/>
                    <a:pt x="707" y="792"/>
                  </a:cubicBezTo>
                  <a:cubicBezTo>
                    <a:pt x="708" y="792"/>
                    <a:pt x="708" y="792"/>
                    <a:pt x="708" y="791"/>
                  </a:cubicBezTo>
                  <a:cubicBezTo>
                    <a:pt x="709" y="791"/>
                    <a:pt x="709" y="791"/>
                    <a:pt x="709" y="791"/>
                  </a:cubicBezTo>
                  <a:cubicBezTo>
                    <a:pt x="710" y="791"/>
                    <a:pt x="711" y="791"/>
                    <a:pt x="711" y="791"/>
                  </a:cubicBezTo>
                  <a:cubicBezTo>
                    <a:pt x="712" y="791"/>
                    <a:pt x="712" y="791"/>
                    <a:pt x="712" y="791"/>
                  </a:cubicBezTo>
                  <a:cubicBezTo>
                    <a:pt x="715" y="792"/>
                    <a:pt x="717" y="794"/>
                    <a:pt x="719" y="796"/>
                  </a:cubicBezTo>
                  <a:cubicBezTo>
                    <a:pt x="732" y="805"/>
                    <a:pt x="744" y="813"/>
                    <a:pt x="754" y="821"/>
                  </a:cubicBezTo>
                  <a:cubicBezTo>
                    <a:pt x="755" y="822"/>
                    <a:pt x="756" y="822"/>
                    <a:pt x="758" y="823"/>
                  </a:cubicBezTo>
                  <a:cubicBezTo>
                    <a:pt x="759" y="824"/>
                    <a:pt x="760" y="825"/>
                    <a:pt x="761" y="826"/>
                  </a:cubicBezTo>
                  <a:cubicBezTo>
                    <a:pt x="762" y="826"/>
                    <a:pt x="762" y="826"/>
                    <a:pt x="763" y="827"/>
                  </a:cubicBezTo>
                  <a:cubicBezTo>
                    <a:pt x="759" y="827"/>
                    <a:pt x="755" y="828"/>
                    <a:pt x="751" y="828"/>
                  </a:cubicBezTo>
                  <a:cubicBezTo>
                    <a:pt x="725" y="833"/>
                    <a:pt x="712" y="831"/>
                    <a:pt x="682" y="830"/>
                  </a:cubicBezTo>
                  <a:close/>
                  <a:moveTo>
                    <a:pt x="1010" y="914"/>
                  </a:moveTo>
                  <a:cubicBezTo>
                    <a:pt x="1010" y="914"/>
                    <a:pt x="1010" y="914"/>
                    <a:pt x="1010" y="913"/>
                  </a:cubicBezTo>
                  <a:cubicBezTo>
                    <a:pt x="1010" y="913"/>
                    <a:pt x="1010" y="913"/>
                    <a:pt x="1010" y="913"/>
                  </a:cubicBezTo>
                  <a:cubicBezTo>
                    <a:pt x="1011" y="912"/>
                    <a:pt x="1011" y="912"/>
                    <a:pt x="1012" y="911"/>
                  </a:cubicBezTo>
                  <a:cubicBezTo>
                    <a:pt x="1014" y="911"/>
                    <a:pt x="1017" y="911"/>
                    <a:pt x="1020" y="911"/>
                  </a:cubicBezTo>
                  <a:cubicBezTo>
                    <a:pt x="1022" y="911"/>
                    <a:pt x="1025" y="911"/>
                    <a:pt x="1027" y="911"/>
                  </a:cubicBezTo>
                  <a:cubicBezTo>
                    <a:pt x="1029" y="911"/>
                    <a:pt x="1032" y="911"/>
                    <a:pt x="1034" y="911"/>
                  </a:cubicBezTo>
                  <a:cubicBezTo>
                    <a:pt x="1035" y="911"/>
                    <a:pt x="1036" y="911"/>
                    <a:pt x="1037" y="911"/>
                  </a:cubicBezTo>
                  <a:cubicBezTo>
                    <a:pt x="1037" y="911"/>
                    <a:pt x="1038" y="911"/>
                    <a:pt x="1039" y="911"/>
                  </a:cubicBezTo>
                  <a:cubicBezTo>
                    <a:pt x="1041" y="911"/>
                    <a:pt x="1042" y="911"/>
                    <a:pt x="1043" y="911"/>
                  </a:cubicBezTo>
                  <a:cubicBezTo>
                    <a:pt x="1044" y="911"/>
                    <a:pt x="1045" y="911"/>
                    <a:pt x="1045" y="911"/>
                  </a:cubicBezTo>
                  <a:cubicBezTo>
                    <a:pt x="1047" y="912"/>
                    <a:pt x="1048" y="913"/>
                    <a:pt x="1050" y="914"/>
                  </a:cubicBezTo>
                  <a:cubicBezTo>
                    <a:pt x="1052" y="916"/>
                    <a:pt x="1054" y="917"/>
                    <a:pt x="1056" y="919"/>
                  </a:cubicBezTo>
                  <a:cubicBezTo>
                    <a:pt x="1056" y="919"/>
                    <a:pt x="1057" y="919"/>
                    <a:pt x="1057" y="919"/>
                  </a:cubicBezTo>
                  <a:cubicBezTo>
                    <a:pt x="1040" y="920"/>
                    <a:pt x="1024" y="918"/>
                    <a:pt x="1010" y="914"/>
                  </a:cubicBezTo>
                  <a:close/>
                  <a:moveTo>
                    <a:pt x="1096" y="922"/>
                  </a:moveTo>
                  <a:cubicBezTo>
                    <a:pt x="1085" y="894"/>
                    <a:pt x="1115" y="868"/>
                    <a:pt x="1109" y="840"/>
                  </a:cubicBezTo>
                  <a:cubicBezTo>
                    <a:pt x="1108" y="836"/>
                    <a:pt x="1105" y="831"/>
                    <a:pt x="1102" y="825"/>
                  </a:cubicBezTo>
                  <a:cubicBezTo>
                    <a:pt x="1102" y="824"/>
                    <a:pt x="1101" y="823"/>
                    <a:pt x="1101" y="821"/>
                  </a:cubicBezTo>
                  <a:cubicBezTo>
                    <a:pt x="1099" y="821"/>
                    <a:pt x="1099" y="821"/>
                    <a:pt x="1099" y="821"/>
                  </a:cubicBezTo>
                  <a:cubicBezTo>
                    <a:pt x="1099" y="821"/>
                    <a:pt x="1099" y="821"/>
                    <a:pt x="1099" y="821"/>
                  </a:cubicBezTo>
                  <a:cubicBezTo>
                    <a:pt x="1100" y="821"/>
                    <a:pt x="1101" y="820"/>
                    <a:pt x="1102" y="819"/>
                  </a:cubicBezTo>
                  <a:cubicBezTo>
                    <a:pt x="1101" y="819"/>
                    <a:pt x="1101" y="819"/>
                    <a:pt x="1101" y="818"/>
                  </a:cubicBezTo>
                  <a:cubicBezTo>
                    <a:pt x="1101" y="818"/>
                    <a:pt x="1101" y="818"/>
                    <a:pt x="1101" y="818"/>
                  </a:cubicBezTo>
                  <a:cubicBezTo>
                    <a:pt x="1103" y="817"/>
                    <a:pt x="1104" y="817"/>
                    <a:pt x="1106" y="816"/>
                  </a:cubicBezTo>
                  <a:cubicBezTo>
                    <a:pt x="1108" y="815"/>
                    <a:pt x="1110" y="815"/>
                    <a:pt x="1111" y="814"/>
                  </a:cubicBezTo>
                  <a:cubicBezTo>
                    <a:pt x="1112" y="814"/>
                    <a:pt x="1113" y="814"/>
                    <a:pt x="1114" y="814"/>
                  </a:cubicBezTo>
                  <a:cubicBezTo>
                    <a:pt x="1114" y="814"/>
                    <a:pt x="1115" y="814"/>
                    <a:pt x="1115" y="814"/>
                  </a:cubicBezTo>
                  <a:cubicBezTo>
                    <a:pt x="1116" y="814"/>
                    <a:pt x="1116" y="813"/>
                    <a:pt x="1116" y="813"/>
                  </a:cubicBezTo>
                  <a:cubicBezTo>
                    <a:pt x="1117" y="813"/>
                    <a:pt x="1118" y="813"/>
                    <a:pt x="1119" y="813"/>
                  </a:cubicBezTo>
                  <a:cubicBezTo>
                    <a:pt x="1119" y="813"/>
                    <a:pt x="1120" y="813"/>
                    <a:pt x="1121" y="813"/>
                  </a:cubicBezTo>
                  <a:cubicBezTo>
                    <a:pt x="1121" y="813"/>
                    <a:pt x="1122" y="813"/>
                    <a:pt x="1122" y="813"/>
                  </a:cubicBezTo>
                  <a:cubicBezTo>
                    <a:pt x="1122" y="813"/>
                    <a:pt x="1123" y="813"/>
                    <a:pt x="1123" y="813"/>
                  </a:cubicBezTo>
                  <a:cubicBezTo>
                    <a:pt x="1123" y="813"/>
                    <a:pt x="1124" y="813"/>
                    <a:pt x="1125" y="813"/>
                  </a:cubicBezTo>
                  <a:cubicBezTo>
                    <a:pt x="1125" y="813"/>
                    <a:pt x="1126" y="812"/>
                    <a:pt x="1126" y="812"/>
                  </a:cubicBezTo>
                  <a:cubicBezTo>
                    <a:pt x="1127" y="813"/>
                    <a:pt x="1127" y="813"/>
                    <a:pt x="1127" y="813"/>
                  </a:cubicBezTo>
                  <a:cubicBezTo>
                    <a:pt x="1128" y="813"/>
                    <a:pt x="1128" y="813"/>
                    <a:pt x="1128" y="813"/>
                  </a:cubicBezTo>
                  <a:cubicBezTo>
                    <a:pt x="1128" y="813"/>
                    <a:pt x="1128" y="813"/>
                    <a:pt x="1128" y="813"/>
                  </a:cubicBezTo>
                  <a:cubicBezTo>
                    <a:pt x="1128" y="814"/>
                    <a:pt x="1128" y="814"/>
                    <a:pt x="1128" y="814"/>
                  </a:cubicBezTo>
                  <a:cubicBezTo>
                    <a:pt x="1128" y="814"/>
                    <a:pt x="1128" y="814"/>
                    <a:pt x="1128" y="814"/>
                  </a:cubicBezTo>
                  <a:cubicBezTo>
                    <a:pt x="1129" y="814"/>
                    <a:pt x="1129" y="814"/>
                    <a:pt x="1129" y="814"/>
                  </a:cubicBezTo>
                  <a:cubicBezTo>
                    <a:pt x="1131" y="815"/>
                    <a:pt x="1131" y="815"/>
                    <a:pt x="1131" y="815"/>
                  </a:cubicBezTo>
                  <a:cubicBezTo>
                    <a:pt x="1132" y="815"/>
                    <a:pt x="1132" y="815"/>
                    <a:pt x="1132" y="815"/>
                  </a:cubicBezTo>
                  <a:cubicBezTo>
                    <a:pt x="1153" y="842"/>
                    <a:pt x="1195" y="839"/>
                    <a:pt x="1209" y="869"/>
                  </a:cubicBezTo>
                  <a:cubicBezTo>
                    <a:pt x="1209" y="874"/>
                    <a:pt x="1210" y="878"/>
                    <a:pt x="1210" y="883"/>
                  </a:cubicBezTo>
                  <a:cubicBezTo>
                    <a:pt x="1209" y="881"/>
                    <a:pt x="1207" y="879"/>
                    <a:pt x="1206" y="876"/>
                  </a:cubicBezTo>
                  <a:cubicBezTo>
                    <a:pt x="1200" y="890"/>
                    <a:pt x="1198" y="903"/>
                    <a:pt x="1211" y="908"/>
                  </a:cubicBezTo>
                  <a:cubicBezTo>
                    <a:pt x="1206" y="937"/>
                    <a:pt x="1191" y="970"/>
                    <a:pt x="1175" y="974"/>
                  </a:cubicBezTo>
                  <a:cubicBezTo>
                    <a:pt x="1157" y="980"/>
                    <a:pt x="1103" y="940"/>
                    <a:pt x="1096" y="922"/>
                  </a:cubicBezTo>
                  <a:close/>
                  <a:moveTo>
                    <a:pt x="1256" y="1251"/>
                  </a:moveTo>
                  <a:cubicBezTo>
                    <a:pt x="1241" y="1259"/>
                    <a:pt x="1234" y="1270"/>
                    <a:pt x="1222" y="1280"/>
                  </a:cubicBezTo>
                  <a:cubicBezTo>
                    <a:pt x="1196" y="1302"/>
                    <a:pt x="1186" y="1279"/>
                    <a:pt x="1162" y="1290"/>
                  </a:cubicBezTo>
                  <a:cubicBezTo>
                    <a:pt x="1163" y="1290"/>
                    <a:pt x="1163" y="1291"/>
                    <a:pt x="1163" y="1292"/>
                  </a:cubicBezTo>
                  <a:cubicBezTo>
                    <a:pt x="1166" y="1296"/>
                    <a:pt x="1162" y="1295"/>
                    <a:pt x="1158" y="1292"/>
                  </a:cubicBezTo>
                  <a:cubicBezTo>
                    <a:pt x="1160" y="1291"/>
                    <a:pt x="1161" y="1290"/>
                    <a:pt x="1162" y="1290"/>
                  </a:cubicBezTo>
                  <a:cubicBezTo>
                    <a:pt x="1151" y="1260"/>
                    <a:pt x="1192" y="1230"/>
                    <a:pt x="1200" y="1203"/>
                  </a:cubicBezTo>
                  <a:cubicBezTo>
                    <a:pt x="1208" y="1179"/>
                    <a:pt x="1200" y="1186"/>
                    <a:pt x="1220" y="1172"/>
                  </a:cubicBezTo>
                  <a:cubicBezTo>
                    <a:pt x="1234" y="1162"/>
                    <a:pt x="1248" y="1157"/>
                    <a:pt x="1257" y="1144"/>
                  </a:cubicBezTo>
                  <a:cubicBezTo>
                    <a:pt x="1255" y="1142"/>
                    <a:pt x="1253" y="1141"/>
                    <a:pt x="1251" y="1140"/>
                  </a:cubicBezTo>
                  <a:cubicBezTo>
                    <a:pt x="1251" y="1140"/>
                    <a:pt x="1252" y="1140"/>
                    <a:pt x="1252" y="1139"/>
                  </a:cubicBezTo>
                  <a:cubicBezTo>
                    <a:pt x="1258" y="1136"/>
                    <a:pt x="1265" y="1133"/>
                    <a:pt x="1272" y="1130"/>
                  </a:cubicBezTo>
                  <a:cubicBezTo>
                    <a:pt x="1273" y="1130"/>
                    <a:pt x="1274" y="1129"/>
                    <a:pt x="1274" y="1129"/>
                  </a:cubicBezTo>
                  <a:cubicBezTo>
                    <a:pt x="1275" y="1129"/>
                    <a:pt x="1276" y="1128"/>
                    <a:pt x="1277" y="1128"/>
                  </a:cubicBezTo>
                  <a:cubicBezTo>
                    <a:pt x="1279" y="1128"/>
                    <a:pt x="1279" y="1128"/>
                    <a:pt x="1279" y="1128"/>
                  </a:cubicBezTo>
                  <a:cubicBezTo>
                    <a:pt x="1279" y="1127"/>
                    <a:pt x="1279" y="1127"/>
                    <a:pt x="1279" y="1127"/>
                  </a:cubicBezTo>
                  <a:cubicBezTo>
                    <a:pt x="1279" y="1127"/>
                    <a:pt x="1279" y="1127"/>
                    <a:pt x="1279" y="1127"/>
                  </a:cubicBezTo>
                  <a:cubicBezTo>
                    <a:pt x="1280" y="1127"/>
                    <a:pt x="1280" y="1127"/>
                    <a:pt x="1280" y="1127"/>
                  </a:cubicBezTo>
                  <a:cubicBezTo>
                    <a:pt x="1280" y="1127"/>
                    <a:pt x="1281" y="1127"/>
                    <a:pt x="1281" y="1127"/>
                  </a:cubicBezTo>
                  <a:cubicBezTo>
                    <a:pt x="1283" y="1126"/>
                    <a:pt x="1283" y="1126"/>
                    <a:pt x="1283" y="1126"/>
                  </a:cubicBezTo>
                  <a:cubicBezTo>
                    <a:pt x="1286" y="1126"/>
                    <a:pt x="1290" y="1126"/>
                    <a:pt x="1294" y="1126"/>
                  </a:cubicBezTo>
                  <a:cubicBezTo>
                    <a:pt x="1298" y="1126"/>
                    <a:pt x="1302" y="1127"/>
                    <a:pt x="1306" y="1127"/>
                  </a:cubicBezTo>
                  <a:cubicBezTo>
                    <a:pt x="1308" y="1127"/>
                    <a:pt x="1310" y="1128"/>
                    <a:pt x="1313" y="1128"/>
                  </a:cubicBezTo>
                  <a:cubicBezTo>
                    <a:pt x="1313" y="1128"/>
                    <a:pt x="1313" y="1128"/>
                    <a:pt x="1313" y="1128"/>
                  </a:cubicBezTo>
                  <a:cubicBezTo>
                    <a:pt x="1313" y="1129"/>
                    <a:pt x="1314" y="1129"/>
                    <a:pt x="1314" y="1129"/>
                  </a:cubicBezTo>
                  <a:cubicBezTo>
                    <a:pt x="1314" y="1130"/>
                    <a:pt x="1314" y="1130"/>
                    <a:pt x="1314" y="1130"/>
                  </a:cubicBezTo>
                  <a:cubicBezTo>
                    <a:pt x="1314" y="1130"/>
                    <a:pt x="1314" y="1130"/>
                    <a:pt x="1314" y="1130"/>
                  </a:cubicBezTo>
                  <a:cubicBezTo>
                    <a:pt x="1315" y="1131"/>
                    <a:pt x="1315" y="1131"/>
                    <a:pt x="1315" y="1131"/>
                  </a:cubicBezTo>
                  <a:cubicBezTo>
                    <a:pt x="1315" y="1131"/>
                    <a:pt x="1316" y="1132"/>
                    <a:pt x="1316" y="1132"/>
                  </a:cubicBezTo>
                  <a:cubicBezTo>
                    <a:pt x="1317" y="1133"/>
                    <a:pt x="1317" y="1133"/>
                    <a:pt x="1318" y="1134"/>
                  </a:cubicBezTo>
                  <a:cubicBezTo>
                    <a:pt x="1318" y="1134"/>
                    <a:pt x="1318" y="1135"/>
                    <a:pt x="1319" y="1136"/>
                  </a:cubicBezTo>
                  <a:cubicBezTo>
                    <a:pt x="1319" y="1136"/>
                    <a:pt x="1320" y="1137"/>
                    <a:pt x="1320" y="1138"/>
                  </a:cubicBezTo>
                  <a:cubicBezTo>
                    <a:pt x="1321" y="1138"/>
                    <a:pt x="1321" y="1139"/>
                    <a:pt x="1321" y="1140"/>
                  </a:cubicBezTo>
                  <a:cubicBezTo>
                    <a:pt x="1321" y="1140"/>
                    <a:pt x="1322" y="1140"/>
                    <a:pt x="1322" y="1140"/>
                  </a:cubicBezTo>
                  <a:cubicBezTo>
                    <a:pt x="1313" y="1154"/>
                    <a:pt x="1320" y="1159"/>
                    <a:pt x="1336" y="1159"/>
                  </a:cubicBezTo>
                  <a:cubicBezTo>
                    <a:pt x="1335" y="1150"/>
                    <a:pt x="1337" y="1138"/>
                    <a:pt x="1324" y="1139"/>
                  </a:cubicBezTo>
                  <a:cubicBezTo>
                    <a:pt x="1323" y="1138"/>
                    <a:pt x="1323" y="1138"/>
                    <a:pt x="1323" y="1138"/>
                  </a:cubicBezTo>
                  <a:cubicBezTo>
                    <a:pt x="1323" y="1138"/>
                    <a:pt x="1323" y="1138"/>
                    <a:pt x="1323" y="1138"/>
                  </a:cubicBezTo>
                  <a:cubicBezTo>
                    <a:pt x="1323" y="1137"/>
                    <a:pt x="1322" y="1137"/>
                    <a:pt x="1322" y="1136"/>
                  </a:cubicBezTo>
                  <a:cubicBezTo>
                    <a:pt x="1322" y="1136"/>
                    <a:pt x="1321" y="1135"/>
                    <a:pt x="1321" y="1134"/>
                  </a:cubicBezTo>
                  <a:cubicBezTo>
                    <a:pt x="1320" y="1134"/>
                    <a:pt x="1320" y="1133"/>
                    <a:pt x="1319" y="1132"/>
                  </a:cubicBezTo>
                  <a:cubicBezTo>
                    <a:pt x="1319" y="1132"/>
                    <a:pt x="1318" y="1131"/>
                    <a:pt x="1318" y="1131"/>
                  </a:cubicBezTo>
                  <a:cubicBezTo>
                    <a:pt x="1317" y="1130"/>
                    <a:pt x="1317" y="1130"/>
                    <a:pt x="1316" y="1129"/>
                  </a:cubicBezTo>
                  <a:cubicBezTo>
                    <a:pt x="1316" y="1129"/>
                    <a:pt x="1316" y="1129"/>
                    <a:pt x="1316" y="1129"/>
                  </a:cubicBezTo>
                  <a:cubicBezTo>
                    <a:pt x="1316" y="1129"/>
                    <a:pt x="1316" y="1129"/>
                    <a:pt x="1316" y="1129"/>
                  </a:cubicBezTo>
                  <a:cubicBezTo>
                    <a:pt x="1316" y="1129"/>
                    <a:pt x="1315" y="1128"/>
                    <a:pt x="1315" y="1128"/>
                  </a:cubicBezTo>
                  <a:cubicBezTo>
                    <a:pt x="1315" y="1128"/>
                    <a:pt x="1314" y="1128"/>
                    <a:pt x="1314" y="1128"/>
                  </a:cubicBezTo>
                  <a:cubicBezTo>
                    <a:pt x="1314" y="1128"/>
                    <a:pt x="1313" y="1128"/>
                    <a:pt x="1313" y="1128"/>
                  </a:cubicBezTo>
                  <a:cubicBezTo>
                    <a:pt x="1315" y="1128"/>
                    <a:pt x="1317" y="1127"/>
                    <a:pt x="1319" y="1127"/>
                  </a:cubicBezTo>
                  <a:cubicBezTo>
                    <a:pt x="1320" y="1127"/>
                    <a:pt x="1321" y="1127"/>
                    <a:pt x="1322" y="1126"/>
                  </a:cubicBezTo>
                  <a:cubicBezTo>
                    <a:pt x="1322" y="1126"/>
                    <a:pt x="1322" y="1126"/>
                    <a:pt x="1322" y="1126"/>
                  </a:cubicBezTo>
                  <a:cubicBezTo>
                    <a:pt x="1323" y="1126"/>
                    <a:pt x="1323" y="1126"/>
                    <a:pt x="1323" y="1126"/>
                  </a:cubicBezTo>
                  <a:cubicBezTo>
                    <a:pt x="1323" y="1126"/>
                    <a:pt x="1323" y="1126"/>
                    <a:pt x="1323" y="1126"/>
                  </a:cubicBezTo>
                  <a:cubicBezTo>
                    <a:pt x="1324" y="1126"/>
                    <a:pt x="1324" y="1126"/>
                    <a:pt x="1325" y="1126"/>
                  </a:cubicBezTo>
                  <a:cubicBezTo>
                    <a:pt x="1327" y="1125"/>
                    <a:pt x="1329" y="1124"/>
                    <a:pt x="1331" y="1123"/>
                  </a:cubicBezTo>
                  <a:cubicBezTo>
                    <a:pt x="1332" y="1122"/>
                    <a:pt x="1333" y="1122"/>
                    <a:pt x="1334" y="1121"/>
                  </a:cubicBezTo>
                  <a:cubicBezTo>
                    <a:pt x="1334" y="1121"/>
                    <a:pt x="1334" y="1122"/>
                    <a:pt x="1335" y="1122"/>
                  </a:cubicBezTo>
                  <a:cubicBezTo>
                    <a:pt x="1335" y="1122"/>
                    <a:pt x="1335" y="1122"/>
                    <a:pt x="1336" y="1122"/>
                  </a:cubicBezTo>
                  <a:cubicBezTo>
                    <a:pt x="1336" y="1122"/>
                    <a:pt x="1336" y="1123"/>
                    <a:pt x="1337" y="1123"/>
                  </a:cubicBezTo>
                  <a:cubicBezTo>
                    <a:pt x="1337" y="1123"/>
                    <a:pt x="1337" y="1123"/>
                    <a:pt x="1337" y="1123"/>
                  </a:cubicBezTo>
                  <a:cubicBezTo>
                    <a:pt x="1338" y="1123"/>
                    <a:pt x="1338" y="1123"/>
                    <a:pt x="1339" y="1123"/>
                  </a:cubicBezTo>
                  <a:cubicBezTo>
                    <a:pt x="1339" y="1124"/>
                    <a:pt x="1340" y="1124"/>
                    <a:pt x="1341" y="1124"/>
                  </a:cubicBezTo>
                  <a:cubicBezTo>
                    <a:pt x="1341" y="1124"/>
                    <a:pt x="1341" y="1124"/>
                    <a:pt x="1341" y="1124"/>
                  </a:cubicBezTo>
                  <a:cubicBezTo>
                    <a:pt x="1342" y="1124"/>
                    <a:pt x="1342" y="1125"/>
                    <a:pt x="1342" y="1125"/>
                  </a:cubicBezTo>
                  <a:cubicBezTo>
                    <a:pt x="1343" y="1125"/>
                    <a:pt x="1344" y="1125"/>
                    <a:pt x="1344" y="1125"/>
                  </a:cubicBezTo>
                  <a:cubicBezTo>
                    <a:pt x="1345" y="1126"/>
                    <a:pt x="1347" y="1127"/>
                    <a:pt x="1348" y="1127"/>
                  </a:cubicBezTo>
                  <a:cubicBezTo>
                    <a:pt x="1349" y="1128"/>
                    <a:pt x="1350" y="1129"/>
                    <a:pt x="1351" y="1130"/>
                  </a:cubicBezTo>
                  <a:cubicBezTo>
                    <a:pt x="1352" y="1131"/>
                    <a:pt x="1354" y="1132"/>
                    <a:pt x="1355" y="1133"/>
                  </a:cubicBezTo>
                  <a:cubicBezTo>
                    <a:pt x="1355" y="1133"/>
                    <a:pt x="1356" y="1134"/>
                    <a:pt x="1357" y="1135"/>
                  </a:cubicBezTo>
                  <a:cubicBezTo>
                    <a:pt x="1355" y="1141"/>
                    <a:pt x="1354" y="1149"/>
                    <a:pt x="1358" y="1154"/>
                  </a:cubicBezTo>
                  <a:cubicBezTo>
                    <a:pt x="1362" y="1160"/>
                    <a:pt x="1371" y="1158"/>
                    <a:pt x="1379" y="1159"/>
                  </a:cubicBezTo>
                  <a:cubicBezTo>
                    <a:pt x="1374" y="1168"/>
                    <a:pt x="1368" y="1176"/>
                    <a:pt x="1360" y="1184"/>
                  </a:cubicBezTo>
                  <a:cubicBezTo>
                    <a:pt x="1344" y="1199"/>
                    <a:pt x="1342" y="1211"/>
                    <a:pt x="1324" y="1223"/>
                  </a:cubicBezTo>
                  <a:cubicBezTo>
                    <a:pt x="1302" y="1237"/>
                    <a:pt x="1278" y="1239"/>
                    <a:pt x="1256" y="1251"/>
                  </a:cubicBezTo>
                  <a:close/>
                  <a:moveTo>
                    <a:pt x="1464" y="1195"/>
                  </a:moveTo>
                  <a:cubicBezTo>
                    <a:pt x="1461" y="1198"/>
                    <a:pt x="1459" y="1200"/>
                    <a:pt x="1458" y="1203"/>
                  </a:cubicBezTo>
                  <a:cubicBezTo>
                    <a:pt x="1456" y="1205"/>
                    <a:pt x="1454" y="1208"/>
                    <a:pt x="1452" y="1210"/>
                  </a:cubicBezTo>
                  <a:cubicBezTo>
                    <a:pt x="1451" y="1212"/>
                    <a:pt x="1450" y="1213"/>
                    <a:pt x="1449" y="1214"/>
                  </a:cubicBezTo>
                  <a:cubicBezTo>
                    <a:pt x="1449" y="1215"/>
                    <a:pt x="1448" y="1215"/>
                    <a:pt x="1448" y="1216"/>
                  </a:cubicBezTo>
                  <a:cubicBezTo>
                    <a:pt x="1447" y="1216"/>
                    <a:pt x="1447" y="1217"/>
                    <a:pt x="1446" y="1218"/>
                  </a:cubicBezTo>
                  <a:cubicBezTo>
                    <a:pt x="1444" y="1220"/>
                    <a:pt x="1442" y="1222"/>
                    <a:pt x="1440" y="1224"/>
                  </a:cubicBezTo>
                  <a:cubicBezTo>
                    <a:pt x="1433" y="1224"/>
                    <a:pt x="1425" y="1224"/>
                    <a:pt x="1418" y="1223"/>
                  </a:cubicBezTo>
                  <a:cubicBezTo>
                    <a:pt x="1431" y="1209"/>
                    <a:pt x="1443" y="1182"/>
                    <a:pt x="1458" y="1160"/>
                  </a:cubicBezTo>
                  <a:cubicBezTo>
                    <a:pt x="1459" y="1161"/>
                    <a:pt x="1460" y="1162"/>
                    <a:pt x="1462" y="1164"/>
                  </a:cubicBezTo>
                  <a:cubicBezTo>
                    <a:pt x="1462" y="1164"/>
                    <a:pt x="1462" y="1164"/>
                    <a:pt x="1462" y="1164"/>
                  </a:cubicBezTo>
                  <a:cubicBezTo>
                    <a:pt x="1463" y="1168"/>
                    <a:pt x="1465" y="1172"/>
                    <a:pt x="1466" y="1176"/>
                  </a:cubicBezTo>
                  <a:cubicBezTo>
                    <a:pt x="1467" y="1179"/>
                    <a:pt x="1468" y="1182"/>
                    <a:pt x="1468" y="1185"/>
                  </a:cubicBezTo>
                  <a:cubicBezTo>
                    <a:pt x="1468" y="1186"/>
                    <a:pt x="1468" y="1186"/>
                    <a:pt x="1468" y="1186"/>
                  </a:cubicBezTo>
                  <a:cubicBezTo>
                    <a:pt x="1468" y="1187"/>
                    <a:pt x="1468" y="1187"/>
                    <a:pt x="1468" y="1187"/>
                  </a:cubicBezTo>
                  <a:cubicBezTo>
                    <a:pt x="1468" y="1188"/>
                    <a:pt x="1469" y="1188"/>
                    <a:pt x="1469" y="1188"/>
                  </a:cubicBezTo>
                  <a:cubicBezTo>
                    <a:pt x="1469" y="1188"/>
                    <a:pt x="1469" y="1189"/>
                    <a:pt x="1469" y="1189"/>
                  </a:cubicBezTo>
                  <a:cubicBezTo>
                    <a:pt x="1469" y="1189"/>
                    <a:pt x="1469" y="1190"/>
                    <a:pt x="1469" y="1190"/>
                  </a:cubicBezTo>
                  <a:cubicBezTo>
                    <a:pt x="1467" y="1192"/>
                    <a:pt x="1465" y="1193"/>
                    <a:pt x="1464" y="1195"/>
                  </a:cubicBezTo>
                  <a:close/>
                  <a:moveTo>
                    <a:pt x="1514" y="1153"/>
                  </a:moveTo>
                  <a:cubicBezTo>
                    <a:pt x="1512" y="1154"/>
                    <a:pt x="1512" y="1154"/>
                    <a:pt x="1512" y="1154"/>
                  </a:cubicBezTo>
                  <a:cubicBezTo>
                    <a:pt x="1512" y="1156"/>
                    <a:pt x="1512" y="1158"/>
                    <a:pt x="1511" y="1160"/>
                  </a:cubicBezTo>
                  <a:cubicBezTo>
                    <a:pt x="1511" y="1160"/>
                    <a:pt x="1511" y="1160"/>
                    <a:pt x="1511" y="1160"/>
                  </a:cubicBezTo>
                  <a:cubicBezTo>
                    <a:pt x="1511" y="1161"/>
                    <a:pt x="1510" y="1161"/>
                    <a:pt x="1510" y="1162"/>
                  </a:cubicBezTo>
                  <a:cubicBezTo>
                    <a:pt x="1509" y="1163"/>
                    <a:pt x="1508" y="1164"/>
                    <a:pt x="1507" y="1165"/>
                  </a:cubicBezTo>
                  <a:cubicBezTo>
                    <a:pt x="1506" y="1166"/>
                    <a:pt x="1505" y="1167"/>
                    <a:pt x="1504" y="1168"/>
                  </a:cubicBezTo>
                  <a:cubicBezTo>
                    <a:pt x="1503" y="1169"/>
                    <a:pt x="1502" y="1170"/>
                    <a:pt x="1501" y="1171"/>
                  </a:cubicBezTo>
                  <a:cubicBezTo>
                    <a:pt x="1500" y="1172"/>
                    <a:pt x="1499" y="1172"/>
                    <a:pt x="1498" y="1173"/>
                  </a:cubicBezTo>
                  <a:cubicBezTo>
                    <a:pt x="1498" y="1173"/>
                    <a:pt x="1497" y="1173"/>
                    <a:pt x="1497" y="1174"/>
                  </a:cubicBezTo>
                  <a:cubicBezTo>
                    <a:pt x="1497" y="1174"/>
                    <a:pt x="1497" y="1174"/>
                    <a:pt x="1496" y="1174"/>
                  </a:cubicBezTo>
                  <a:cubicBezTo>
                    <a:pt x="1496" y="1174"/>
                    <a:pt x="1496" y="1175"/>
                    <a:pt x="1496" y="1175"/>
                  </a:cubicBezTo>
                  <a:cubicBezTo>
                    <a:pt x="1495" y="1175"/>
                    <a:pt x="1495" y="1175"/>
                    <a:pt x="1495" y="1175"/>
                  </a:cubicBezTo>
                  <a:cubicBezTo>
                    <a:pt x="1493" y="1176"/>
                    <a:pt x="1492" y="1176"/>
                    <a:pt x="1490" y="1177"/>
                  </a:cubicBezTo>
                  <a:cubicBezTo>
                    <a:pt x="1489" y="1177"/>
                    <a:pt x="1488" y="1178"/>
                    <a:pt x="1487" y="1178"/>
                  </a:cubicBezTo>
                  <a:cubicBezTo>
                    <a:pt x="1487" y="1178"/>
                    <a:pt x="1486" y="1178"/>
                    <a:pt x="1486" y="1179"/>
                  </a:cubicBezTo>
                  <a:cubicBezTo>
                    <a:pt x="1485" y="1179"/>
                    <a:pt x="1485" y="1179"/>
                    <a:pt x="1484" y="1180"/>
                  </a:cubicBezTo>
                  <a:cubicBezTo>
                    <a:pt x="1480" y="1182"/>
                    <a:pt x="1475" y="1185"/>
                    <a:pt x="1471" y="1188"/>
                  </a:cubicBezTo>
                  <a:cubicBezTo>
                    <a:pt x="1471" y="1188"/>
                    <a:pt x="1471" y="1188"/>
                    <a:pt x="1471" y="1188"/>
                  </a:cubicBezTo>
                  <a:cubicBezTo>
                    <a:pt x="1471" y="1188"/>
                    <a:pt x="1471" y="1188"/>
                    <a:pt x="1471" y="1187"/>
                  </a:cubicBezTo>
                  <a:cubicBezTo>
                    <a:pt x="1471" y="1187"/>
                    <a:pt x="1471" y="1186"/>
                    <a:pt x="1471" y="1186"/>
                  </a:cubicBezTo>
                  <a:cubicBezTo>
                    <a:pt x="1471" y="1186"/>
                    <a:pt x="1471" y="1185"/>
                    <a:pt x="1471" y="1185"/>
                  </a:cubicBezTo>
                  <a:cubicBezTo>
                    <a:pt x="1470" y="1182"/>
                    <a:pt x="1469" y="1178"/>
                    <a:pt x="1468" y="1175"/>
                  </a:cubicBezTo>
                  <a:cubicBezTo>
                    <a:pt x="1467" y="1172"/>
                    <a:pt x="1466" y="1168"/>
                    <a:pt x="1465" y="1165"/>
                  </a:cubicBezTo>
                  <a:cubicBezTo>
                    <a:pt x="1466" y="1165"/>
                    <a:pt x="1466" y="1165"/>
                    <a:pt x="1466" y="1166"/>
                  </a:cubicBezTo>
                  <a:cubicBezTo>
                    <a:pt x="1468" y="1163"/>
                    <a:pt x="1468" y="1163"/>
                    <a:pt x="1468" y="1163"/>
                  </a:cubicBezTo>
                  <a:cubicBezTo>
                    <a:pt x="1477" y="1157"/>
                    <a:pt x="1479" y="1146"/>
                    <a:pt x="1476" y="1137"/>
                  </a:cubicBezTo>
                  <a:cubicBezTo>
                    <a:pt x="1483" y="1130"/>
                    <a:pt x="1490" y="1125"/>
                    <a:pt x="1499" y="1123"/>
                  </a:cubicBezTo>
                  <a:cubicBezTo>
                    <a:pt x="1507" y="1121"/>
                    <a:pt x="1515" y="1125"/>
                    <a:pt x="1523" y="1128"/>
                  </a:cubicBezTo>
                  <a:cubicBezTo>
                    <a:pt x="1523" y="1129"/>
                    <a:pt x="1522" y="1130"/>
                    <a:pt x="1521" y="1131"/>
                  </a:cubicBezTo>
                  <a:cubicBezTo>
                    <a:pt x="1516" y="1137"/>
                    <a:pt x="1503" y="1146"/>
                    <a:pt x="1514" y="1153"/>
                  </a:cubicBezTo>
                  <a:close/>
                  <a:moveTo>
                    <a:pt x="1558" y="1054"/>
                  </a:moveTo>
                  <a:cubicBezTo>
                    <a:pt x="1542" y="1055"/>
                    <a:pt x="1521" y="1061"/>
                    <a:pt x="1501" y="1066"/>
                  </a:cubicBezTo>
                  <a:cubicBezTo>
                    <a:pt x="1502" y="1064"/>
                    <a:pt x="1504" y="1061"/>
                    <a:pt x="1506" y="1058"/>
                  </a:cubicBezTo>
                  <a:cubicBezTo>
                    <a:pt x="1508" y="1055"/>
                    <a:pt x="1510" y="1052"/>
                    <a:pt x="1513" y="1049"/>
                  </a:cubicBezTo>
                  <a:cubicBezTo>
                    <a:pt x="1517" y="1047"/>
                    <a:pt x="1520" y="1045"/>
                    <a:pt x="1524" y="1044"/>
                  </a:cubicBezTo>
                  <a:cubicBezTo>
                    <a:pt x="1527" y="1043"/>
                    <a:pt x="1531" y="1042"/>
                    <a:pt x="1535" y="1041"/>
                  </a:cubicBezTo>
                  <a:cubicBezTo>
                    <a:pt x="1542" y="1040"/>
                    <a:pt x="1549" y="1039"/>
                    <a:pt x="1555" y="1039"/>
                  </a:cubicBezTo>
                  <a:cubicBezTo>
                    <a:pt x="1557" y="1039"/>
                    <a:pt x="1559" y="1039"/>
                    <a:pt x="1560" y="1039"/>
                  </a:cubicBezTo>
                  <a:cubicBezTo>
                    <a:pt x="1562" y="1039"/>
                    <a:pt x="1563" y="1039"/>
                    <a:pt x="1565" y="1039"/>
                  </a:cubicBezTo>
                  <a:cubicBezTo>
                    <a:pt x="1568" y="1039"/>
                    <a:pt x="1571" y="1039"/>
                    <a:pt x="1573" y="1039"/>
                  </a:cubicBezTo>
                  <a:cubicBezTo>
                    <a:pt x="1578" y="1040"/>
                    <a:pt x="1583" y="1041"/>
                    <a:pt x="1587" y="1042"/>
                  </a:cubicBezTo>
                  <a:cubicBezTo>
                    <a:pt x="1587" y="1042"/>
                    <a:pt x="1587" y="1042"/>
                    <a:pt x="1587" y="1042"/>
                  </a:cubicBezTo>
                  <a:cubicBezTo>
                    <a:pt x="1587" y="1042"/>
                    <a:pt x="1587" y="1042"/>
                    <a:pt x="1587" y="1042"/>
                  </a:cubicBezTo>
                  <a:cubicBezTo>
                    <a:pt x="1587" y="1043"/>
                    <a:pt x="1587" y="1043"/>
                    <a:pt x="1587" y="1043"/>
                  </a:cubicBezTo>
                  <a:cubicBezTo>
                    <a:pt x="1587" y="1043"/>
                    <a:pt x="1587" y="1043"/>
                    <a:pt x="1587" y="1043"/>
                  </a:cubicBezTo>
                  <a:cubicBezTo>
                    <a:pt x="1588" y="1043"/>
                    <a:pt x="1588" y="1044"/>
                    <a:pt x="1589" y="1044"/>
                  </a:cubicBezTo>
                  <a:cubicBezTo>
                    <a:pt x="1589" y="1045"/>
                    <a:pt x="1590" y="1045"/>
                    <a:pt x="1590" y="1046"/>
                  </a:cubicBezTo>
                  <a:cubicBezTo>
                    <a:pt x="1591" y="1046"/>
                    <a:pt x="1591" y="1047"/>
                    <a:pt x="1592" y="1047"/>
                  </a:cubicBezTo>
                  <a:cubicBezTo>
                    <a:pt x="1592" y="1048"/>
                    <a:pt x="1592" y="1049"/>
                    <a:pt x="1593" y="1049"/>
                  </a:cubicBezTo>
                  <a:cubicBezTo>
                    <a:pt x="1593" y="1050"/>
                    <a:pt x="1594" y="1050"/>
                    <a:pt x="1594" y="1051"/>
                  </a:cubicBezTo>
                  <a:cubicBezTo>
                    <a:pt x="1594" y="1053"/>
                    <a:pt x="1594" y="1056"/>
                    <a:pt x="1594" y="1058"/>
                  </a:cubicBezTo>
                  <a:cubicBezTo>
                    <a:pt x="1582" y="1056"/>
                    <a:pt x="1569" y="1052"/>
                    <a:pt x="1558" y="1054"/>
                  </a:cubicBezTo>
                  <a:close/>
                  <a:moveTo>
                    <a:pt x="1702" y="974"/>
                  </a:moveTo>
                  <a:cubicBezTo>
                    <a:pt x="1698" y="980"/>
                    <a:pt x="1691" y="990"/>
                    <a:pt x="1688" y="994"/>
                  </a:cubicBezTo>
                  <a:cubicBezTo>
                    <a:pt x="1678" y="1006"/>
                    <a:pt x="1671" y="1005"/>
                    <a:pt x="1660" y="1014"/>
                  </a:cubicBezTo>
                  <a:cubicBezTo>
                    <a:pt x="1643" y="1030"/>
                    <a:pt x="1644" y="1051"/>
                    <a:pt x="1616" y="1058"/>
                  </a:cubicBezTo>
                  <a:cubicBezTo>
                    <a:pt x="1613" y="1059"/>
                    <a:pt x="1609" y="1059"/>
                    <a:pt x="1604" y="1059"/>
                  </a:cubicBezTo>
                  <a:cubicBezTo>
                    <a:pt x="1603" y="1054"/>
                    <a:pt x="1600" y="1050"/>
                    <a:pt x="1595" y="1048"/>
                  </a:cubicBezTo>
                  <a:cubicBezTo>
                    <a:pt x="1595" y="1048"/>
                    <a:pt x="1595" y="1048"/>
                    <a:pt x="1595" y="1048"/>
                  </a:cubicBezTo>
                  <a:cubicBezTo>
                    <a:pt x="1595" y="1048"/>
                    <a:pt x="1595" y="1048"/>
                    <a:pt x="1595" y="1048"/>
                  </a:cubicBezTo>
                  <a:cubicBezTo>
                    <a:pt x="1594" y="1047"/>
                    <a:pt x="1594" y="1047"/>
                    <a:pt x="1593" y="1046"/>
                  </a:cubicBezTo>
                  <a:cubicBezTo>
                    <a:pt x="1593" y="1046"/>
                    <a:pt x="1593" y="1045"/>
                    <a:pt x="1593" y="1045"/>
                  </a:cubicBezTo>
                  <a:cubicBezTo>
                    <a:pt x="1593" y="1045"/>
                    <a:pt x="1594" y="1046"/>
                    <a:pt x="1594" y="1046"/>
                  </a:cubicBezTo>
                  <a:cubicBezTo>
                    <a:pt x="1595" y="1047"/>
                    <a:pt x="1596" y="1047"/>
                    <a:pt x="1596" y="1048"/>
                  </a:cubicBezTo>
                  <a:cubicBezTo>
                    <a:pt x="1597" y="1048"/>
                    <a:pt x="1597" y="1048"/>
                    <a:pt x="1597" y="1048"/>
                  </a:cubicBezTo>
                  <a:cubicBezTo>
                    <a:pt x="1597" y="1048"/>
                    <a:pt x="1597" y="1048"/>
                    <a:pt x="1596" y="1048"/>
                  </a:cubicBezTo>
                  <a:cubicBezTo>
                    <a:pt x="1596" y="1047"/>
                    <a:pt x="1595" y="1047"/>
                    <a:pt x="1595" y="1046"/>
                  </a:cubicBezTo>
                  <a:cubicBezTo>
                    <a:pt x="1594" y="1045"/>
                    <a:pt x="1592" y="1044"/>
                    <a:pt x="1591" y="1043"/>
                  </a:cubicBezTo>
                  <a:cubicBezTo>
                    <a:pt x="1591" y="1043"/>
                    <a:pt x="1590" y="1043"/>
                    <a:pt x="1590" y="1043"/>
                  </a:cubicBezTo>
                  <a:cubicBezTo>
                    <a:pt x="1590" y="1042"/>
                    <a:pt x="1589" y="1042"/>
                    <a:pt x="1589" y="1041"/>
                  </a:cubicBezTo>
                  <a:cubicBezTo>
                    <a:pt x="1589" y="1041"/>
                    <a:pt x="1589" y="1041"/>
                    <a:pt x="1589" y="1041"/>
                  </a:cubicBezTo>
                  <a:cubicBezTo>
                    <a:pt x="1589" y="1041"/>
                    <a:pt x="1588" y="1041"/>
                    <a:pt x="1588" y="1041"/>
                  </a:cubicBezTo>
                  <a:cubicBezTo>
                    <a:pt x="1588" y="1041"/>
                    <a:pt x="1588" y="1041"/>
                    <a:pt x="1588" y="1040"/>
                  </a:cubicBezTo>
                  <a:cubicBezTo>
                    <a:pt x="1587" y="1040"/>
                    <a:pt x="1587" y="1040"/>
                    <a:pt x="1586" y="1040"/>
                  </a:cubicBezTo>
                  <a:cubicBezTo>
                    <a:pt x="1586" y="1040"/>
                    <a:pt x="1585" y="1040"/>
                    <a:pt x="1585" y="1040"/>
                  </a:cubicBezTo>
                  <a:cubicBezTo>
                    <a:pt x="1585" y="1040"/>
                    <a:pt x="1585" y="1040"/>
                    <a:pt x="1585" y="1040"/>
                  </a:cubicBezTo>
                  <a:cubicBezTo>
                    <a:pt x="1583" y="1039"/>
                    <a:pt x="1579" y="1038"/>
                    <a:pt x="1576" y="1037"/>
                  </a:cubicBezTo>
                  <a:cubicBezTo>
                    <a:pt x="1576" y="1037"/>
                    <a:pt x="1577" y="1037"/>
                    <a:pt x="1577" y="1036"/>
                  </a:cubicBezTo>
                  <a:cubicBezTo>
                    <a:pt x="1578" y="1036"/>
                    <a:pt x="1578" y="1035"/>
                    <a:pt x="1579" y="1035"/>
                  </a:cubicBezTo>
                  <a:cubicBezTo>
                    <a:pt x="1580" y="1035"/>
                    <a:pt x="1580" y="1034"/>
                    <a:pt x="1580" y="1034"/>
                  </a:cubicBezTo>
                  <a:cubicBezTo>
                    <a:pt x="1581" y="1034"/>
                    <a:pt x="1581" y="1034"/>
                    <a:pt x="1581" y="1034"/>
                  </a:cubicBezTo>
                  <a:cubicBezTo>
                    <a:pt x="1581" y="1033"/>
                    <a:pt x="1582" y="1033"/>
                    <a:pt x="1582" y="1033"/>
                  </a:cubicBezTo>
                  <a:cubicBezTo>
                    <a:pt x="1582" y="1033"/>
                    <a:pt x="1583" y="1032"/>
                    <a:pt x="1583" y="1032"/>
                  </a:cubicBezTo>
                  <a:cubicBezTo>
                    <a:pt x="1584" y="1032"/>
                    <a:pt x="1584" y="1031"/>
                    <a:pt x="1585" y="1031"/>
                  </a:cubicBezTo>
                  <a:cubicBezTo>
                    <a:pt x="1585" y="1030"/>
                    <a:pt x="1586" y="1030"/>
                    <a:pt x="1586" y="1030"/>
                  </a:cubicBezTo>
                  <a:cubicBezTo>
                    <a:pt x="1587" y="1029"/>
                    <a:pt x="1587" y="1029"/>
                    <a:pt x="1588" y="1029"/>
                  </a:cubicBezTo>
                  <a:cubicBezTo>
                    <a:pt x="1589" y="1028"/>
                    <a:pt x="1590" y="1027"/>
                    <a:pt x="1592" y="1027"/>
                  </a:cubicBezTo>
                  <a:cubicBezTo>
                    <a:pt x="1593" y="1026"/>
                    <a:pt x="1594" y="1025"/>
                    <a:pt x="1596" y="1025"/>
                  </a:cubicBezTo>
                  <a:cubicBezTo>
                    <a:pt x="1597" y="1024"/>
                    <a:pt x="1599" y="1024"/>
                    <a:pt x="1600" y="1023"/>
                  </a:cubicBezTo>
                  <a:cubicBezTo>
                    <a:pt x="1601" y="1023"/>
                    <a:pt x="1603" y="1023"/>
                    <a:pt x="1604" y="1022"/>
                  </a:cubicBezTo>
                  <a:cubicBezTo>
                    <a:pt x="1604" y="1022"/>
                    <a:pt x="1604" y="1022"/>
                    <a:pt x="1604" y="1022"/>
                  </a:cubicBezTo>
                  <a:cubicBezTo>
                    <a:pt x="1619" y="1038"/>
                    <a:pt x="1630" y="1026"/>
                    <a:pt x="1637" y="1009"/>
                  </a:cubicBezTo>
                  <a:cubicBezTo>
                    <a:pt x="1623" y="1015"/>
                    <a:pt x="1613" y="1004"/>
                    <a:pt x="1602" y="1020"/>
                  </a:cubicBezTo>
                  <a:cubicBezTo>
                    <a:pt x="1601" y="1020"/>
                    <a:pt x="1600" y="1021"/>
                    <a:pt x="1599" y="1021"/>
                  </a:cubicBezTo>
                  <a:cubicBezTo>
                    <a:pt x="1598" y="1021"/>
                    <a:pt x="1596" y="1022"/>
                    <a:pt x="1595" y="1022"/>
                  </a:cubicBezTo>
                  <a:cubicBezTo>
                    <a:pt x="1593" y="1023"/>
                    <a:pt x="1592" y="1024"/>
                    <a:pt x="1591" y="1024"/>
                  </a:cubicBezTo>
                  <a:cubicBezTo>
                    <a:pt x="1589" y="1025"/>
                    <a:pt x="1588" y="1026"/>
                    <a:pt x="1587" y="1026"/>
                  </a:cubicBezTo>
                  <a:cubicBezTo>
                    <a:pt x="1586" y="1027"/>
                    <a:pt x="1585" y="1027"/>
                    <a:pt x="1585" y="1028"/>
                  </a:cubicBezTo>
                  <a:cubicBezTo>
                    <a:pt x="1584" y="1028"/>
                    <a:pt x="1584" y="1028"/>
                    <a:pt x="1583" y="1029"/>
                  </a:cubicBezTo>
                  <a:cubicBezTo>
                    <a:pt x="1583" y="1029"/>
                    <a:pt x="1582" y="1030"/>
                    <a:pt x="1582" y="1030"/>
                  </a:cubicBezTo>
                  <a:cubicBezTo>
                    <a:pt x="1581" y="1030"/>
                    <a:pt x="1581" y="1031"/>
                    <a:pt x="1580" y="1031"/>
                  </a:cubicBezTo>
                  <a:cubicBezTo>
                    <a:pt x="1580" y="1031"/>
                    <a:pt x="1580" y="1031"/>
                    <a:pt x="1579" y="1032"/>
                  </a:cubicBezTo>
                  <a:cubicBezTo>
                    <a:pt x="1579" y="1032"/>
                    <a:pt x="1579" y="1032"/>
                    <a:pt x="1579" y="1032"/>
                  </a:cubicBezTo>
                  <a:cubicBezTo>
                    <a:pt x="1579" y="1033"/>
                    <a:pt x="1578" y="1033"/>
                    <a:pt x="1578" y="1033"/>
                  </a:cubicBezTo>
                  <a:cubicBezTo>
                    <a:pt x="1578" y="1034"/>
                    <a:pt x="1577" y="1034"/>
                    <a:pt x="1577" y="1034"/>
                  </a:cubicBezTo>
                  <a:cubicBezTo>
                    <a:pt x="1577" y="1035"/>
                    <a:pt x="1577" y="1035"/>
                    <a:pt x="1577" y="1035"/>
                  </a:cubicBezTo>
                  <a:cubicBezTo>
                    <a:pt x="1576" y="1036"/>
                    <a:pt x="1576" y="1037"/>
                    <a:pt x="1576" y="1037"/>
                  </a:cubicBezTo>
                  <a:cubicBezTo>
                    <a:pt x="1575" y="1037"/>
                    <a:pt x="1574" y="1037"/>
                    <a:pt x="1574" y="1037"/>
                  </a:cubicBezTo>
                  <a:cubicBezTo>
                    <a:pt x="1571" y="1036"/>
                    <a:pt x="1568" y="1036"/>
                    <a:pt x="1565" y="1035"/>
                  </a:cubicBezTo>
                  <a:cubicBezTo>
                    <a:pt x="1563" y="1035"/>
                    <a:pt x="1562" y="1035"/>
                    <a:pt x="1560" y="1035"/>
                  </a:cubicBezTo>
                  <a:cubicBezTo>
                    <a:pt x="1559" y="1035"/>
                    <a:pt x="1557" y="1035"/>
                    <a:pt x="1555" y="1035"/>
                  </a:cubicBezTo>
                  <a:cubicBezTo>
                    <a:pt x="1553" y="1035"/>
                    <a:pt x="1550" y="1035"/>
                    <a:pt x="1547" y="1035"/>
                  </a:cubicBezTo>
                  <a:cubicBezTo>
                    <a:pt x="1547" y="1035"/>
                    <a:pt x="1548" y="1035"/>
                    <a:pt x="1548" y="1035"/>
                  </a:cubicBezTo>
                  <a:cubicBezTo>
                    <a:pt x="1549" y="1034"/>
                    <a:pt x="1550" y="1033"/>
                    <a:pt x="1552" y="1032"/>
                  </a:cubicBezTo>
                  <a:cubicBezTo>
                    <a:pt x="1552" y="1032"/>
                    <a:pt x="1553" y="1031"/>
                    <a:pt x="1554" y="1030"/>
                  </a:cubicBezTo>
                  <a:cubicBezTo>
                    <a:pt x="1554" y="1030"/>
                    <a:pt x="1554" y="1029"/>
                    <a:pt x="1555" y="1029"/>
                  </a:cubicBezTo>
                  <a:cubicBezTo>
                    <a:pt x="1555" y="1028"/>
                    <a:pt x="1555" y="1028"/>
                    <a:pt x="1555" y="1027"/>
                  </a:cubicBezTo>
                  <a:cubicBezTo>
                    <a:pt x="1557" y="1026"/>
                    <a:pt x="1558" y="1024"/>
                    <a:pt x="1559" y="1021"/>
                  </a:cubicBezTo>
                  <a:cubicBezTo>
                    <a:pt x="1560" y="1019"/>
                    <a:pt x="1561" y="1017"/>
                    <a:pt x="1562" y="1014"/>
                  </a:cubicBezTo>
                  <a:cubicBezTo>
                    <a:pt x="1565" y="1009"/>
                    <a:pt x="1567" y="1004"/>
                    <a:pt x="1569" y="999"/>
                  </a:cubicBezTo>
                  <a:cubicBezTo>
                    <a:pt x="1571" y="996"/>
                    <a:pt x="1572" y="993"/>
                    <a:pt x="1573" y="991"/>
                  </a:cubicBezTo>
                  <a:cubicBezTo>
                    <a:pt x="1574" y="988"/>
                    <a:pt x="1575" y="986"/>
                    <a:pt x="1576" y="983"/>
                  </a:cubicBezTo>
                  <a:cubicBezTo>
                    <a:pt x="1577" y="982"/>
                    <a:pt x="1578" y="981"/>
                    <a:pt x="1578" y="980"/>
                  </a:cubicBezTo>
                  <a:cubicBezTo>
                    <a:pt x="1579" y="979"/>
                    <a:pt x="1580" y="978"/>
                    <a:pt x="1580" y="977"/>
                  </a:cubicBezTo>
                  <a:cubicBezTo>
                    <a:pt x="1581" y="977"/>
                    <a:pt x="1581" y="977"/>
                    <a:pt x="1581" y="977"/>
                  </a:cubicBezTo>
                  <a:cubicBezTo>
                    <a:pt x="1581" y="976"/>
                    <a:pt x="1582" y="976"/>
                    <a:pt x="1582" y="976"/>
                  </a:cubicBezTo>
                  <a:cubicBezTo>
                    <a:pt x="1582" y="976"/>
                    <a:pt x="1583" y="975"/>
                    <a:pt x="1583" y="975"/>
                  </a:cubicBezTo>
                  <a:cubicBezTo>
                    <a:pt x="1584" y="975"/>
                    <a:pt x="1585" y="974"/>
                    <a:pt x="1586" y="974"/>
                  </a:cubicBezTo>
                  <a:cubicBezTo>
                    <a:pt x="1587" y="973"/>
                    <a:pt x="1588" y="973"/>
                    <a:pt x="1589" y="973"/>
                  </a:cubicBezTo>
                  <a:cubicBezTo>
                    <a:pt x="1590" y="973"/>
                    <a:pt x="1590" y="972"/>
                    <a:pt x="1591" y="972"/>
                  </a:cubicBezTo>
                  <a:cubicBezTo>
                    <a:pt x="1591" y="972"/>
                    <a:pt x="1591" y="972"/>
                    <a:pt x="1591" y="972"/>
                  </a:cubicBezTo>
                  <a:cubicBezTo>
                    <a:pt x="1591" y="972"/>
                    <a:pt x="1592" y="972"/>
                    <a:pt x="1592" y="972"/>
                  </a:cubicBezTo>
                  <a:cubicBezTo>
                    <a:pt x="1592" y="972"/>
                    <a:pt x="1592" y="972"/>
                    <a:pt x="1592" y="972"/>
                  </a:cubicBezTo>
                  <a:cubicBezTo>
                    <a:pt x="1592" y="972"/>
                    <a:pt x="1593" y="972"/>
                    <a:pt x="1593" y="972"/>
                  </a:cubicBezTo>
                  <a:cubicBezTo>
                    <a:pt x="1593" y="972"/>
                    <a:pt x="1593" y="972"/>
                    <a:pt x="1594" y="972"/>
                  </a:cubicBezTo>
                  <a:cubicBezTo>
                    <a:pt x="1594" y="971"/>
                    <a:pt x="1595" y="971"/>
                    <a:pt x="1596" y="971"/>
                  </a:cubicBezTo>
                  <a:cubicBezTo>
                    <a:pt x="1598" y="971"/>
                    <a:pt x="1600" y="970"/>
                    <a:pt x="1600" y="970"/>
                  </a:cubicBezTo>
                  <a:cubicBezTo>
                    <a:pt x="1600" y="970"/>
                    <a:pt x="1599" y="970"/>
                    <a:pt x="1599" y="970"/>
                  </a:cubicBezTo>
                  <a:cubicBezTo>
                    <a:pt x="1598" y="970"/>
                    <a:pt x="1597" y="970"/>
                    <a:pt x="1597" y="970"/>
                  </a:cubicBezTo>
                  <a:cubicBezTo>
                    <a:pt x="1597" y="970"/>
                    <a:pt x="1597" y="970"/>
                    <a:pt x="1597" y="970"/>
                  </a:cubicBezTo>
                  <a:cubicBezTo>
                    <a:pt x="1598" y="970"/>
                    <a:pt x="1598" y="969"/>
                    <a:pt x="1599" y="969"/>
                  </a:cubicBezTo>
                  <a:cubicBezTo>
                    <a:pt x="1600" y="969"/>
                    <a:pt x="1600" y="968"/>
                    <a:pt x="1601" y="968"/>
                  </a:cubicBezTo>
                  <a:cubicBezTo>
                    <a:pt x="1602" y="967"/>
                    <a:pt x="1602" y="967"/>
                    <a:pt x="1603" y="967"/>
                  </a:cubicBezTo>
                  <a:cubicBezTo>
                    <a:pt x="1603" y="967"/>
                    <a:pt x="1603" y="967"/>
                    <a:pt x="1603" y="967"/>
                  </a:cubicBezTo>
                  <a:cubicBezTo>
                    <a:pt x="1604" y="966"/>
                    <a:pt x="1604" y="966"/>
                    <a:pt x="1604" y="966"/>
                  </a:cubicBezTo>
                  <a:cubicBezTo>
                    <a:pt x="1615" y="972"/>
                    <a:pt x="1619" y="960"/>
                    <a:pt x="1624" y="953"/>
                  </a:cubicBezTo>
                  <a:cubicBezTo>
                    <a:pt x="1610" y="946"/>
                    <a:pt x="1601" y="948"/>
                    <a:pt x="1603" y="964"/>
                  </a:cubicBezTo>
                  <a:cubicBezTo>
                    <a:pt x="1602" y="964"/>
                    <a:pt x="1602" y="964"/>
                    <a:pt x="1602" y="965"/>
                  </a:cubicBezTo>
                  <a:cubicBezTo>
                    <a:pt x="1601" y="965"/>
                    <a:pt x="1601" y="965"/>
                    <a:pt x="1600" y="966"/>
                  </a:cubicBezTo>
                  <a:cubicBezTo>
                    <a:pt x="1599" y="966"/>
                    <a:pt x="1599" y="967"/>
                    <a:pt x="1598" y="967"/>
                  </a:cubicBezTo>
                  <a:cubicBezTo>
                    <a:pt x="1597" y="968"/>
                    <a:pt x="1597" y="968"/>
                    <a:pt x="1596" y="968"/>
                  </a:cubicBezTo>
                  <a:cubicBezTo>
                    <a:pt x="1595" y="969"/>
                    <a:pt x="1595" y="969"/>
                    <a:pt x="1594" y="969"/>
                  </a:cubicBezTo>
                  <a:cubicBezTo>
                    <a:pt x="1593" y="969"/>
                    <a:pt x="1593" y="970"/>
                    <a:pt x="1592" y="970"/>
                  </a:cubicBezTo>
                  <a:cubicBezTo>
                    <a:pt x="1592" y="970"/>
                    <a:pt x="1592" y="970"/>
                    <a:pt x="1592" y="970"/>
                  </a:cubicBezTo>
                  <a:cubicBezTo>
                    <a:pt x="1591" y="970"/>
                    <a:pt x="1591" y="970"/>
                    <a:pt x="1591" y="970"/>
                  </a:cubicBezTo>
                  <a:cubicBezTo>
                    <a:pt x="1591" y="970"/>
                    <a:pt x="1591" y="970"/>
                    <a:pt x="1591" y="970"/>
                  </a:cubicBezTo>
                  <a:cubicBezTo>
                    <a:pt x="1590" y="970"/>
                    <a:pt x="1589" y="971"/>
                    <a:pt x="1588" y="971"/>
                  </a:cubicBezTo>
                  <a:cubicBezTo>
                    <a:pt x="1588" y="971"/>
                    <a:pt x="1587" y="971"/>
                    <a:pt x="1587" y="971"/>
                  </a:cubicBezTo>
                  <a:cubicBezTo>
                    <a:pt x="1586" y="971"/>
                    <a:pt x="1586" y="971"/>
                    <a:pt x="1585" y="972"/>
                  </a:cubicBezTo>
                  <a:cubicBezTo>
                    <a:pt x="1584" y="972"/>
                    <a:pt x="1583" y="972"/>
                    <a:pt x="1583" y="973"/>
                  </a:cubicBezTo>
                  <a:cubicBezTo>
                    <a:pt x="1582" y="973"/>
                    <a:pt x="1582" y="972"/>
                    <a:pt x="1582" y="972"/>
                  </a:cubicBezTo>
                  <a:cubicBezTo>
                    <a:pt x="1582" y="971"/>
                    <a:pt x="1582" y="971"/>
                    <a:pt x="1581" y="971"/>
                  </a:cubicBezTo>
                  <a:cubicBezTo>
                    <a:pt x="1581" y="970"/>
                    <a:pt x="1581" y="970"/>
                    <a:pt x="1581" y="969"/>
                  </a:cubicBezTo>
                  <a:cubicBezTo>
                    <a:pt x="1581" y="969"/>
                    <a:pt x="1580" y="968"/>
                    <a:pt x="1580" y="968"/>
                  </a:cubicBezTo>
                  <a:cubicBezTo>
                    <a:pt x="1580" y="967"/>
                    <a:pt x="1580" y="967"/>
                    <a:pt x="1580" y="967"/>
                  </a:cubicBezTo>
                  <a:cubicBezTo>
                    <a:pt x="1579" y="966"/>
                    <a:pt x="1579" y="966"/>
                    <a:pt x="1579" y="966"/>
                  </a:cubicBezTo>
                  <a:cubicBezTo>
                    <a:pt x="1579" y="965"/>
                    <a:pt x="1578" y="965"/>
                    <a:pt x="1578" y="964"/>
                  </a:cubicBezTo>
                  <a:cubicBezTo>
                    <a:pt x="1578" y="963"/>
                    <a:pt x="1578" y="963"/>
                    <a:pt x="1577" y="962"/>
                  </a:cubicBezTo>
                  <a:cubicBezTo>
                    <a:pt x="1577" y="962"/>
                    <a:pt x="1577" y="961"/>
                    <a:pt x="1577" y="961"/>
                  </a:cubicBezTo>
                  <a:cubicBezTo>
                    <a:pt x="1577" y="961"/>
                    <a:pt x="1577" y="960"/>
                    <a:pt x="1576" y="960"/>
                  </a:cubicBezTo>
                  <a:cubicBezTo>
                    <a:pt x="1576" y="959"/>
                    <a:pt x="1576" y="958"/>
                    <a:pt x="1576" y="957"/>
                  </a:cubicBezTo>
                  <a:cubicBezTo>
                    <a:pt x="1575" y="956"/>
                    <a:pt x="1575" y="954"/>
                    <a:pt x="1574" y="952"/>
                  </a:cubicBezTo>
                  <a:cubicBezTo>
                    <a:pt x="1575" y="953"/>
                    <a:pt x="1576" y="953"/>
                    <a:pt x="1577" y="953"/>
                  </a:cubicBezTo>
                  <a:cubicBezTo>
                    <a:pt x="1574" y="952"/>
                    <a:pt x="1574" y="952"/>
                    <a:pt x="1574" y="952"/>
                  </a:cubicBezTo>
                  <a:cubicBezTo>
                    <a:pt x="1574" y="952"/>
                    <a:pt x="1574" y="951"/>
                    <a:pt x="1574" y="951"/>
                  </a:cubicBezTo>
                  <a:cubicBezTo>
                    <a:pt x="1578" y="946"/>
                    <a:pt x="1583" y="940"/>
                    <a:pt x="1586" y="935"/>
                  </a:cubicBezTo>
                  <a:cubicBezTo>
                    <a:pt x="1589" y="927"/>
                    <a:pt x="1586" y="918"/>
                    <a:pt x="1588" y="910"/>
                  </a:cubicBezTo>
                  <a:cubicBezTo>
                    <a:pt x="1622" y="901"/>
                    <a:pt x="1649" y="885"/>
                    <a:pt x="1685" y="898"/>
                  </a:cubicBezTo>
                  <a:cubicBezTo>
                    <a:pt x="1713" y="907"/>
                    <a:pt x="1729" y="929"/>
                    <a:pt x="1729" y="929"/>
                  </a:cubicBezTo>
                  <a:cubicBezTo>
                    <a:pt x="1729" y="929"/>
                    <a:pt x="1716" y="950"/>
                    <a:pt x="1702" y="974"/>
                  </a:cubicBezTo>
                  <a:close/>
                  <a:moveTo>
                    <a:pt x="1754" y="982"/>
                  </a:moveTo>
                  <a:cubicBezTo>
                    <a:pt x="1735" y="994"/>
                    <a:pt x="1735" y="994"/>
                    <a:pt x="1735" y="994"/>
                  </a:cubicBezTo>
                  <a:cubicBezTo>
                    <a:pt x="1740" y="990"/>
                    <a:pt x="1756" y="972"/>
                    <a:pt x="1763" y="959"/>
                  </a:cubicBezTo>
                  <a:cubicBezTo>
                    <a:pt x="1778" y="961"/>
                    <a:pt x="1789" y="967"/>
                    <a:pt x="1803" y="974"/>
                  </a:cubicBezTo>
                  <a:cubicBezTo>
                    <a:pt x="1784" y="972"/>
                    <a:pt x="1768" y="971"/>
                    <a:pt x="1754" y="982"/>
                  </a:cubicBezTo>
                  <a:close/>
                  <a:moveTo>
                    <a:pt x="1889" y="979"/>
                  </a:moveTo>
                  <a:cubicBezTo>
                    <a:pt x="1893" y="978"/>
                    <a:pt x="1897" y="978"/>
                    <a:pt x="1902" y="977"/>
                  </a:cubicBezTo>
                  <a:cubicBezTo>
                    <a:pt x="1909" y="976"/>
                    <a:pt x="1917" y="975"/>
                    <a:pt x="1925" y="974"/>
                  </a:cubicBezTo>
                  <a:cubicBezTo>
                    <a:pt x="1929" y="973"/>
                    <a:pt x="1933" y="972"/>
                    <a:pt x="1937" y="970"/>
                  </a:cubicBezTo>
                  <a:cubicBezTo>
                    <a:pt x="1938" y="970"/>
                    <a:pt x="1939" y="969"/>
                    <a:pt x="1940" y="969"/>
                  </a:cubicBezTo>
                  <a:cubicBezTo>
                    <a:pt x="1941" y="968"/>
                    <a:pt x="1941" y="968"/>
                    <a:pt x="1941" y="968"/>
                  </a:cubicBezTo>
                  <a:cubicBezTo>
                    <a:pt x="1943" y="968"/>
                    <a:pt x="1943" y="968"/>
                    <a:pt x="1943" y="968"/>
                  </a:cubicBezTo>
                  <a:cubicBezTo>
                    <a:pt x="1944" y="967"/>
                    <a:pt x="1944" y="967"/>
                    <a:pt x="1944" y="967"/>
                  </a:cubicBezTo>
                  <a:cubicBezTo>
                    <a:pt x="1944" y="967"/>
                    <a:pt x="1944" y="967"/>
                    <a:pt x="1944" y="967"/>
                  </a:cubicBezTo>
                  <a:cubicBezTo>
                    <a:pt x="1944" y="967"/>
                    <a:pt x="1944" y="968"/>
                    <a:pt x="1945" y="968"/>
                  </a:cubicBezTo>
                  <a:cubicBezTo>
                    <a:pt x="1945" y="968"/>
                    <a:pt x="1945" y="968"/>
                    <a:pt x="1946" y="968"/>
                  </a:cubicBezTo>
                  <a:cubicBezTo>
                    <a:pt x="1946" y="968"/>
                    <a:pt x="1947" y="968"/>
                    <a:pt x="1947" y="968"/>
                  </a:cubicBezTo>
                  <a:cubicBezTo>
                    <a:pt x="1947" y="968"/>
                    <a:pt x="1948" y="969"/>
                    <a:pt x="1948" y="969"/>
                  </a:cubicBezTo>
                  <a:cubicBezTo>
                    <a:pt x="1949" y="969"/>
                    <a:pt x="1950" y="969"/>
                    <a:pt x="1950" y="969"/>
                  </a:cubicBezTo>
                  <a:cubicBezTo>
                    <a:pt x="1950" y="970"/>
                    <a:pt x="1951" y="970"/>
                    <a:pt x="1951" y="970"/>
                  </a:cubicBezTo>
                  <a:cubicBezTo>
                    <a:pt x="1951" y="970"/>
                    <a:pt x="1952" y="970"/>
                    <a:pt x="1952" y="970"/>
                  </a:cubicBezTo>
                  <a:cubicBezTo>
                    <a:pt x="1954" y="971"/>
                    <a:pt x="1957" y="973"/>
                    <a:pt x="1960" y="975"/>
                  </a:cubicBezTo>
                  <a:cubicBezTo>
                    <a:pt x="1961" y="976"/>
                    <a:pt x="1963" y="977"/>
                    <a:pt x="1964" y="978"/>
                  </a:cubicBezTo>
                  <a:cubicBezTo>
                    <a:pt x="1966" y="979"/>
                    <a:pt x="1967" y="980"/>
                    <a:pt x="1969" y="981"/>
                  </a:cubicBezTo>
                  <a:cubicBezTo>
                    <a:pt x="1969" y="982"/>
                    <a:pt x="1969" y="982"/>
                    <a:pt x="1970" y="982"/>
                  </a:cubicBezTo>
                  <a:cubicBezTo>
                    <a:pt x="1970" y="982"/>
                    <a:pt x="1970" y="982"/>
                    <a:pt x="1970" y="982"/>
                  </a:cubicBezTo>
                  <a:cubicBezTo>
                    <a:pt x="1970" y="982"/>
                    <a:pt x="1969" y="983"/>
                    <a:pt x="1969" y="983"/>
                  </a:cubicBezTo>
                  <a:cubicBezTo>
                    <a:pt x="1969" y="984"/>
                    <a:pt x="1969" y="984"/>
                    <a:pt x="1969" y="984"/>
                  </a:cubicBezTo>
                  <a:cubicBezTo>
                    <a:pt x="1969" y="984"/>
                    <a:pt x="1969" y="984"/>
                    <a:pt x="1969" y="985"/>
                  </a:cubicBezTo>
                  <a:cubicBezTo>
                    <a:pt x="1969" y="985"/>
                    <a:pt x="1969" y="985"/>
                    <a:pt x="1969" y="985"/>
                  </a:cubicBezTo>
                  <a:cubicBezTo>
                    <a:pt x="1969" y="986"/>
                    <a:pt x="1969" y="986"/>
                    <a:pt x="1970" y="987"/>
                  </a:cubicBezTo>
                  <a:cubicBezTo>
                    <a:pt x="1970" y="988"/>
                    <a:pt x="1970" y="989"/>
                    <a:pt x="1970" y="989"/>
                  </a:cubicBezTo>
                  <a:cubicBezTo>
                    <a:pt x="1970" y="990"/>
                    <a:pt x="1970" y="991"/>
                    <a:pt x="1970" y="992"/>
                  </a:cubicBezTo>
                  <a:cubicBezTo>
                    <a:pt x="1970" y="992"/>
                    <a:pt x="1969" y="993"/>
                    <a:pt x="1969" y="994"/>
                  </a:cubicBezTo>
                  <a:cubicBezTo>
                    <a:pt x="1969" y="995"/>
                    <a:pt x="1969" y="996"/>
                    <a:pt x="1969" y="997"/>
                  </a:cubicBezTo>
                  <a:cubicBezTo>
                    <a:pt x="1969" y="997"/>
                    <a:pt x="1969" y="997"/>
                    <a:pt x="1969" y="997"/>
                  </a:cubicBezTo>
                  <a:cubicBezTo>
                    <a:pt x="1967" y="998"/>
                    <a:pt x="1966" y="999"/>
                    <a:pt x="1965" y="999"/>
                  </a:cubicBezTo>
                  <a:cubicBezTo>
                    <a:pt x="1939" y="996"/>
                    <a:pt x="1914" y="988"/>
                    <a:pt x="1889" y="979"/>
                  </a:cubicBezTo>
                  <a:close/>
                  <a:moveTo>
                    <a:pt x="1974" y="1001"/>
                  </a:moveTo>
                  <a:cubicBezTo>
                    <a:pt x="1974" y="999"/>
                    <a:pt x="1973" y="998"/>
                    <a:pt x="1971" y="997"/>
                  </a:cubicBezTo>
                  <a:cubicBezTo>
                    <a:pt x="1971" y="996"/>
                    <a:pt x="1971" y="996"/>
                    <a:pt x="1971" y="996"/>
                  </a:cubicBezTo>
                  <a:cubicBezTo>
                    <a:pt x="1971" y="996"/>
                    <a:pt x="1971" y="996"/>
                    <a:pt x="1971" y="996"/>
                  </a:cubicBezTo>
                  <a:cubicBezTo>
                    <a:pt x="1971" y="996"/>
                    <a:pt x="1971" y="995"/>
                    <a:pt x="1971" y="994"/>
                  </a:cubicBezTo>
                  <a:cubicBezTo>
                    <a:pt x="1972" y="993"/>
                    <a:pt x="1972" y="993"/>
                    <a:pt x="1972" y="992"/>
                  </a:cubicBezTo>
                  <a:cubicBezTo>
                    <a:pt x="1972" y="991"/>
                    <a:pt x="1972" y="990"/>
                    <a:pt x="1972" y="989"/>
                  </a:cubicBezTo>
                  <a:cubicBezTo>
                    <a:pt x="1972" y="988"/>
                    <a:pt x="1972" y="988"/>
                    <a:pt x="1972" y="987"/>
                  </a:cubicBezTo>
                  <a:cubicBezTo>
                    <a:pt x="1972" y="986"/>
                    <a:pt x="1972" y="985"/>
                    <a:pt x="1971" y="985"/>
                  </a:cubicBezTo>
                  <a:cubicBezTo>
                    <a:pt x="1971" y="985"/>
                    <a:pt x="1971" y="985"/>
                    <a:pt x="1971" y="984"/>
                  </a:cubicBezTo>
                  <a:cubicBezTo>
                    <a:pt x="1971" y="984"/>
                    <a:pt x="1971" y="984"/>
                    <a:pt x="1971" y="984"/>
                  </a:cubicBezTo>
                  <a:cubicBezTo>
                    <a:pt x="1971" y="984"/>
                    <a:pt x="1971" y="983"/>
                    <a:pt x="1971" y="983"/>
                  </a:cubicBezTo>
                  <a:cubicBezTo>
                    <a:pt x="1971" y="983"/>
                    <a:pt x="1971" y="983"/>
                    <a:pt x="1971" y="983"/>
                  </a:cubicBezTo>
                  <a:cubicBezTo>
                    <a:pt x="1976" y="987"/>
                    <a:pt x="1982" y="991"/>
                    <a:pt x="1986" y="994"/>
                  </a:cubicBezTo>
                  <a:cubicBezTo>
                    <a:pt x="1986" y="994"/>
                    <a:pt x="1986" y="994"/>
                    <a:pt x="1987" y="994"/>
                  </a:cubicBezTo>
                  <a:cubicBezTo>
                    <a:pt x="1987" y="995"/>
                    <a:pt x="1987" y="995"/>
                    <a:pt x="1987" y="995"/>
                  </a:cubicBezTo>
                  <a:cubicBezTo>
                    <a:pt x="1988" y="995"/>
                    <a:pt x="1988" y="996"/>
                    <a:pt x="1989" y="996"/>
                  </a:cubicBezTo>
                  <a:cubicBezTo>
                    <a:pt x="1990" y="996"/>
                    <a:pt x="1991" y="997"/>
                    <a:pt x="1992" y="997"/>
                  </a:cubicBezTo>
                  <a:cubicBezTo>
                    <a:pt x="1993" y="998"/>
                    <a:pt x="1994" y="998"/>
                    <a:pt x="1994" y="998"/>
                  </a:cubicBezTo>
                  <a:cubicBezTo>
                    <a:pt x="1994" y="998"/>
                    <a:pt x="1993" y="998"/>
                    <a:pt x="1992" y="996"/>
                  </a:cubicBezTo>
                  <a:cubicBezTo>
                    <a:pt x="1992" y="996"/>
                    <a:pt x="1991" y="995"/>
                    <a:pt x="1990" y="994"/>
                  </a:cubicBezTo>
                  <a:cubicBezTo>
                    <a:pt x="1990" y="994"/>
                    <a:pt x="1989" y="993"/>
                    <a:pt x="1989" y="993"/>
                  </a:cubicBezTo>
                  <a:cubicBezTo>
                    <a:pt x="1989" y="993"/>
                    <a:pt x="1988" y="993"/>
                    <a:pt x="1988" y="992"/>
                  </a:cubicBezTo>
                  <a:cubicBezTo>
                    <a:pt x="1988" y="992"/>
                    <a:pt x="1987" y="992"/>
                    <a:pt x="1987" y="992"/>
                  </a:cubicBezTo>
                  <a:cubicBezTo>
                    <a:pt x="1986" y="991"/>
                    <a:pt x="1984" y="990"/>
                    <a:pt x="1982" y="988"/>
                  </a:cubicBezTo>
                  <a:cubicBezTo>
                    <a:pt x="1983" y="988"/>
                    <a:pt x="1983" y="988"/>
                    <a:pt x="1983" y="988"/>
                  </a:cubicBezTo>
                  <a:cubicBezTo>
                    <a:pt x="1984" y="989"/>
                    <a:pt x="1984" y="989"/>
                    <a:pt x="1984" y="989"/>
                  </a:cubicBezTo>
                  <a:cubicBezTo>
                    <a:pt x="1984" y="989"/>
                    <a:pt x="1984" y="989"/>
                    <a:pt x="1985" y="989"/>
                  </a:cubicBezTo>
                  <a:cubicBezTo>
                    <a:pt x="1985" y="989"/>
                    <a:pt x="1985" y="989"/>
                    <a:pt x="1986" y="989"/>
                  </a:cubicBezTo>
                  <a:cubicBezTo>
                    <a:pt x="1987" y="989"/>
                    <a:pt x="1988" y="989"/>
                    <a:pt x="1988" y="990"/>
                  </a:cubicBezTo>
                  <a:cubicBezTo>
                    <a:pt x="1989" y="990"/>
                    <a:pt x="1990" y="990"/>
                    <a:pt x="1991" y="991"/>
                  </a:cubicBezTo>
                  <a:cubicBezTo>
                    <a:pt x="1992" y="991"/>
                    <a:pt x="1993" y="992"/>
                    <a:pt x="1993" y="992"/>
                  </a:cubicBezTo>
                  <a:cubicBezTo>
                    <a:pt x="1994" y="992"/>
                    <a:pt x="1995" y="993"/>
                    <a:pt x="1995" y="993"/>
                  </a:cubicBezTo>
                  <a:cubicBezTo>
                    <a:pt x="1995" y="996"/>
                    <a:pt x="1995" y="999"/>
                    <a:pt x="1996" y="1002"/>
                  </a:cubicBezTo>
                  <a:cubicBezTo>
                    <a:pt x="1989" y="1002"/>
                    <a:pt x="1982" y="1001"/>
                    <a:pt x="1974" y="1001"/>
                  </a:cubicBezTo>
                  <a:close/>
                  <a:moveTo>
                    <a:pt x="2238" y="1022"/>
                  </a:moveTo>
                  <a:cubicBezTo>
                    <a:pt x="2239" y="1025"/>
                    <a:pt x="2240" y="1027"/>
                    <a:pt x="2242" y="1030"/>
                  </a:cubicBezTo>
                  <a:cubicBezTo>
                    <a:pt x="2242" y="1030"/>
                    <a:pt x="2242" y="1030"/>
                    <a:pt x="2242" y="1030"/>
                  </a:cubicBezTo>
                  <a:cubicBezTo>
                    <a:pt x="2242" y="1031"/>
                    <a:pt x="2241" y="1032"/>
                    <a:pt x="2241" y="1033"/>
                  </a:cubicBezTo>
                  <a:cubicBezTo>
                    <a:pt x="2240" y="1034"/>
                    <a:pt x="2239" y="1036"/>
                    <a:pt x="2238" y="1037"/>
                  </a:cubicBezTo>
                  <a:cubicBezTo>
                    <a:pt x="2237" y="1038"/>
                    <a:pt x="2237" y="1039"/>
                    <a:pt x="2236" y="1040"/>
                  </a:cubicBezTo>
                  <a:cubicBezTo>
                    <a:pt x="2235" y="1041"/>
                    <a:pt x="2234" y="1042"/>
                    <a:pt x="2233" y="1043"/>
                  </a:cubicBezTo>
                  <a:cubicBezTo>
                    <a:pt x="2233" y="1044"/>
                    <a:pt x="2232" y="1044"/>
                    <a:pt x="2232" y="1044"/>
                  </a:cubicBezTo>
                  <a:cubicBezTo>
                    <a:pt x="2231" y="1045"/>
                    <a:pt x="2231" y="1045"/>
                    <a:pt x="2230" y="1046"/>
                  </a:cubicBezTo>
                  <a:cubicBezTo>
                    <a:pt x="2230" y="1046"/>
                    <a:pt x="2229" y="1047"/>
                    <a:pt x="2229" y="1047"/>
                  </a:cubicBezTo>
                  <a:cubicBezTo>
                    <a:pt x="2229" y="1047"/>
                    <a:pt x="2228" y="1048"/>
                    <a:pt x="2228" y="1048"/>
                  </a:cubicBezTo>
                  <a:cubicBezTo>
                    <a:pt x="2228" y="1048"/>
                    <a:pt x="2228" y="1048"/>
                    <a:pt x="2228" y="1048"/>
                  </a:cubicBezTo>
                  <a:cubicBezTo>
                    <a:pt x="2227" y="1049"/>
                    <a:pt x="2226" y="1049"/>
                    <a:pt x="2226" y="1049"/>
                  </a:cubicBezTo>
                  <a:cubicBezTo>
                    <a:pt x="2228" y="1043"/>
                    <a:pt x="2232" y="1033"/>
                    <a:pt x="2238" y="1022"/>
                  </a:cubicBezTo>
                  <a:close/>
                  <a:moveTo>
                    <a:pt x="2225" y="1118"/>
                  </a:moveTo>
                  <a:cubicBezTo>
                    <a:pt x="2227" y="1119"/>
                    <a:pt x="2228" y="1120"/>
                    <a:pt x="2230" y="1121"/>
                  </a:cubicBezTo>
                  <a:cubicBezTo>
                    <a:pt x="2230" y="1122"/>
                    <a:pt x="2231" y="1123"/>
                    <a:pt x="2232" y="1123"/>
                  </a:cubicBezTo>
                  <a:cubicBezTo>
                    <a:pt x="2232" y="1124"/>
                    <a:pt x="2233" y="1125"/>
                    <a:pt x="2233" y="1126"/>
                  </a:cubicBezTo>
                  <a:cubicBezTo>
                    <a:pt x="2236" y="1129"/>
                    <a:pt x="2238" y="1132"/>
                    <a:pt x="2240" y="1135"/>
                  </a:cubicBezTo>
                  <a:cubicBezTo>
                    <a:pt x="2242" y="1138"/>
                    <a:pt x="2244" y="1140"/>
                    <a:pt x="2246" y="1143"/>
                  </a:cubicBezTo>
                  <a:cubicBezTo>
                    <a:pt x="2246" y="1143"/>
                    <a:pt x="2246" y="1143"/>
                    <a:pt x="2245" y="1144"/>
                  </a:cubicBezTo>
                  <a:cubicBezTo>
                    <a:pt x="2245" y="1144"/>
                    <a:pt x="2245" y="1145"/>
                    <a:pt x="2245" y="1145"/>
                  </a:cubicBezTo>
                  <a:cubicBezTo>
                    <a:pt x="2244" y="1146"/>
                    <a:pt x="2244" y="1147"/>
                    <a:pt x="2244" y="1147"/>
                  </a:cubicBezTo>
                  <a:cubicBezTo>
                    <a:pt x="2243" y="1148"/>
                    <a:pt x="2243" y="1148"/>
                    <a:pt x="2243" y="1148"/>
                  </a:cubicBezTo>
                  <a:cubicBezTo>
                    <a:pt x="2243" y="1149"/>
                    <a:pt x="2243" y="1149"/>
                    <a:pt x="2243" y="1149"/>
                  </a:cubicBezTo>
                  <a:cubicBezTo>
                    <a:pt x="2242" y="1151"/>
                    <a:pt x="2242" y="1152"/>
                    <a:pt x="2241" y="1154"/>
                  </a:cubicBezTo>
                  <a:cubicBezTo>
                    <a:pt x="2240" y="1156"/>
                    <a:pt x="2239" y="1157"/>
                    <a:pt x="2238" y="1159"/>
                  </a:cubicBezTo>
                  <a:cubicBezTo>
                    <a:pt x="2238" y="1161"/>
                    <a:pt x="2237" y="1162"/>
                    <a:pt x="2236" y="1164"/>
                  </a:cubicBezTo>
                  <a:cubicBezTo>
                    <a:pt x="2237" y="1147"/>
                    <a:pt x="2230" y="1131"/>
                    <a:pt x="2223" y="1116"/>
                  </a:cubicBezTo>
                  <a:cubicBezTo>
                    <a:pt x="2224" y="1117"/>
                    <a:pt x="2225" y="1117"/>
                    <a:pt x="2225" y="1118"/>
                  </a:cubicBezTo>
                  <a:close/>
                  <a:moveTo>
                    <a:pt x="2257" y="1069"/>
                  </a:moveTo>
                  <a:cubicBezTo>
                    <a:pt x="2256" y="1069"/>
                    <a:pt x="2255" y="1070"/>
                    <a:pt x="2255" y="1070"/>
                  </a:cubicBezTo>
                  <a:cubicBezTo>
                    <a:pt x="2254" y="1071"/>
                    <a:pt x="2253" y="1071"/>
                    <a:pt x="2252" y="1072"/>
                  </a:cubicBezTo>
                  <a:cubicBezTo>
                    <a:pt x="2252" y="1072"/>
                    <a:pt x="2251" y="1073"/>
                    <a:pt x="2250" y="1073"/>
                  </a:cubicBezTo>
                  <a:cubicBezTo>
                    <a:pt x="2249" y="1074"/>
                    <a:pt x="2249" y="1074"/>
                    <a:pt x="2249" y="1074"/>
                  </a:cubicBezTo>
                  <a:cubicBezTo>
                    <a:pt x="2249" y="1074"/>
                    <a:pt x="2248" y="1075"/>
                    <a:pt x="2248" y="1075"/>
                  </a:cubicBezTo>
                  <a:cubicBezTo>
                    <a:pt x="2245" y="1077"/>
                    <a:pt x="2242" y="1080"/>
                    <a:pt x="2240" y="1083"/>
                  </a:cubicBezTo>
                  <a:cubicBezTo>
                    <a:pt x="2240" y="1084"/>
                    <a:pt x="2239" y="1084"/>
                    <a:pt x="2238" y="1085"/>
                  </a:cubicBezTo>
                  <a:cubicBezTo>
                    <a:pt x="2238" y="1086"/>
                    <a:pt x="2237" y="1087"/>
                    <a:pt x="2237" y="1087"/>
                  </a:cubicBezTo>
                  <a:cubicBezTo>
                    <a:pt x="2236" y="1088"/>
                    <a:pt x="2236" y="1089"/>
                    <a:pt x="2235" y="1090"/>
                  </a:cubicBezTo>
                  <a:cubicBezTo>
                    <a:pt x="2235" y="1090"/>
                    <a:pt x="2234" y="1091"/>
                    <a:pt x="2234" y="1092"/>
                  </a:cubicBezTo>
                  <a:cubicBezTo>
                    <a:pt x="2233" y="1093"/>
                    <a:pt x="2232" y="1095"/>
                    <a:pt x="2231" y="1096"/>
                  </a:cubicBezTo>
                  <a:cubicBezTo>
                    <a:pt x="2231" y="1096"/>
                    <a:pt x="2231" y="1096"/>
                    <a:pt x="2230" y="1097"/>
                  </a:cubicBezTo>
                  <a:cubicBezTo>
                    <a:pt x="2230" y="1097"/>
                    <a:pt x="2230" y="1097"/>
                    <a:pt x="2230" y="1097"/>
                  </a:cubicBezTo>
                  <a:cubicBezTo>
                    <a:pt x="2230" y="1097"/>
                    <a:pt x="2230" y="1097"/>
                    <a:pt x="2230" y="1097"/>
                  </a:cubicBezTo>
                  <a:cubicBezTo>
                    <a:pt x="2229" y="1098"/>
                    <a:pt x="2229" y="1098"/>
                    <a:pt x="2229" y="1098"/>
                  </a:cubicBezTo>
                  <a:cubicBezTo>
                    <a:pt x="2229" y="1098"/>
                    <a:pt x="2228" y="1098"/>
                    <a:pt x="2228" y="1099"/>
                  </a:cubicBezTo>
                  <a:cubicBezTo>
                    <a:pt x="2226" y="1100"/>
                    <a:pt x="2223" y="1101"/>
                    <a:pt x="2221" y="1101"/>
                  </a:cubicBezTo>
                  <a:cubicBezTo>
                    <a:pt x="2220" y="1101"/>
                    <a:pt x="2219" y="1101"/>
                    <a:pt x="2218" y="1101"/>
                  </a:cubicBezTo>
                  <a:cubicBezTo>
                    <a:pt x="2214" y="1091"/>
                    <a:pt x="2212" y="1082"/>
                    <a:pt x="2217" y="1074"/>
                  </a:cubicBezTo>
                  <a:cubicBezTo>
                    <a:pt x="2232" y="1067"/>
                    <a:pt x="2247" y="1065"/>
                    <a:pt x="2264" y="1065"/>
                  </a:cubicBezTo>
                  <a:cubicBezTo>
                    <a:pt x="2261" y="1066"/>
                    <a:pt x="2259" y="1067"/>
                    <a:pt x="2257" y="1069"/>
                  </a:cubicBezTo>
                  <a:close/>
                  <a:moveTo>
                    <a:pt x="2268" y="1034"/>
                  </a:moveTo>
                  <a:cubicBezTo>
                    <a:pt x="2268" y="1034"/>
                    <a:pt x="2269" y="1034"/>
                    <a:pt x="2270" y="1035"/>
                  </a:cubicBezTo>
                  <a:cubicBezTo>
                    <a:pt x="2270" y="1035"/>
                    <a:pt x="2270" y="1035"/>
                    <a:pt x="2271" y="1035"/>
                  </a:cubicBezTo>
                  <a:cubicBezTo>
                    <a:pt x="2271" y="1035"/>
                    <a:pt x="2272" y="1035"/>
                    <a:pt x="2272" y="1035"/>
                  </a:cubicBezTo>
                  <a:cubicBezTo>
                    <a:pt x="2274" y="1036"/>
                    <a:pt x="2276" y="1037"/>
                    <a:pt x="2278" y="1038"/>
                  </a:cubicBezTo>
                  <a:cubicBezTo>
                    <a:pt x="2278" y="1038"/>
                    <a:pt x="2278" y="1038"/>
                    <a:pt x="2278" y="1038"/>
                  </a:cubicBezTo>
                  <a:cubicBezTo>
                    <a:pt x="2279" y="1041"/>
                    <a:pt x="2280" y="1045"/>
                    <a:pt x="2282" y="1049"/>
                  </a:cubicBezTo>
                  <a:cubicBezTo>
                    <a:pt x="2282" y="1049"/>
                    <a:pt x="2282" y="1049"/>
                    <a:pt x="2282" y="1050"/>
                  </a:cubicBezTo>
                  <a:cubicBezTo>
                    <a:pt x="2281" y="1051"/>
                    <a:pt x="2281" y="1051"/>
                    <a:pt x="2280" y="1052"/>
                  </a:cubicBezTo>
                  <a:cubicBezTo>
                    <a:pt x="2280" y="1053"/>
                    <a:pt x="2279" y="1054"/>
                    <a:pt x="2279" y="1055"/>
                  </a:cubicBezTo>
                  <a:cubicBezTo>
                    <a:pt x="2278" y="1056"/>
                    <a:pt x="2277" y="1057"/>
                    <a:pt x="2277" y="1057"/>
                  </a:cubicBezTo>
                  <a:cubicBezTo>
                    <a:pt x="2277" y="1058"/>
                    <a:pt x="2276" y="1058"/>
                    <a:pt x="2276" y="1058"/>
                  </a:cubicBezTo>
                  <a:cubicBezTo>
                    <a:pt x="2249" y="1053"/>
                    <a:pt x="2224" y="1054"/>
                    <a:pt x="2224" y="1054"/>
                  </a:cubicBezTo>
                  <a:cubicBezTo>
                    <a:pt x="2224" y="1054"/>
                    <a:pt x="2224" y="1054"/>
                    <a:pt x="2224" y="1053"/>
                  </a:cubicBezTo>
                  <a:cubicBezTo>
                    <a:pt x="2231" y="1051"/>
                    <a:pt x="2238" y="1048"/>
                    <a:pt x="2245" y="1044"/>
                  </a:cubicBezTo>
                  <a:cubicBezTo>
                    <a:pt x="2252" y="1041"/>
                    <a:pt x="2259" y="1037"/>
                    <a:pt x="2267" y="1034"/>
                  </a:cubicBezTo>
                  <a:cubicBezTo>
                    <a:pt x="2267" y="1034"/>
                    <a:pt x="2267" y="1034"/>
                    <a:pt x="2268" y="103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1" name="Group 81"/>
          <p:cNvGrpSpPr/>
          <p:nvPr/>
        </p:nvGrpSpPr>
        <p:grpSpPr>
          <a:xfrm>
            <a:off x="4376036" y="1494519"/>
            <a:ext cx="1218407" cy="1353126"/>
            <a:chOff x="5834714" y="1992076"/>
            <a:chExt cx="1624543" cy="1803611"/>
          </a:xfrm>
        </p:grpSpPr>
        <p:sp>
          <p:nvSpPr>
            <p:cNvPr id="83" name="AutoShape 3"/>
            <p:cNvSpPr>
              <a:spLocks noChangeAspect="1" noChangeArrowheads="1" noTextEdit="1"/>
            </p:cNvSpPr>
            <p:nvPr/>
          </p:nvSpPr>
          <p:spPr bwMode="auto">
            <a:xfrm>
              <a:off x="5835549" y="1992493"/>
              <a:ext cx="1623708" cy="180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4" name="Freeform 17"/>
            <p:cNvSpPr>
              <a:spLocks noEditPoints="1"/>
            </p:cNvSpPr>
            <p:nvPr/>
          </p:nvSpPr>
          <p:spPr bwMode="auto">
            <a:xfrm>
              <a:off x="5834714" y="1992076"/>
              <a:ext cx="1624543" cy="1803611"/>
            </a:xfrm>
            <a:custGeom>
              <a:avLst/>
              <a:gdLst>
                <a:gd name="T0" fmla="*/ 2258 w 2497"/>
                <a:gd name="T1" fmla="*/ 799 h 2773"/>
                <a:gd name="T2" fmla="*/ 1940 w 2497"/>
                <a:gd name="T3" fmla="*/ 965 h 2773"/>
                <a:gd name="T4" fmla="*/ 2164 w 2497"/>
                <a:gd name="T5" fmla="*/ 679 h 2773"/>
                <a:gd name="T6" fmla="*/ 2235 w 2497"/>
                <a:gd name="T7" fmla="*/ 517 h 2773"/>
                <a:gd name="T8" fmla="*/ 1949 w 2497"/>
                <a:gd name="T9" fmla="*/ 315 h 2773"/>
                <a:gd name="T10" fmla="*/ 1873 w 2497"/>
                <a:gd name="T11" fmla="*/ 546 h 2773"/>
                <a:gd name="T12" fmla="*/ 1846 w 2497"/>
                <a:gd name="T13" fmla="*/ 777 h 2773"/>
                <a:gd name="T14" fmla="*/ 1493 w 2497"/>
                <a:gd name="T15" fmla="*/ 726 h 2773"/>
                <a:gd name="T16" fmla="*/ 1518 w 2497"/>
                <a:gd name="T17" fmla="*/ 299 h 2773"/>
                <a:gd name="T18" fmla="*/ 1436 w 2497"/>
                <a:gd name="T19" fmla="*/ 182 h 2773"/>
                <a:gd name="T20" fmla="*/ 1301 w 2497"/>
                <a:gd name="T21" fmla="*/ 143 h 2773"/>
                <a:gd name="T22" fmla="*/ 1061 w 2497"/>
                <a:gd name="T23" fmla="*/ 117 h 2773"/>
                <a:gd name="T24" fmla="*/ 839 w 2497"/>
                <a:gd name="T25" fmla="*/ 107 h 2773"/>
                <a:gd name="T26" fmla="*/ 930 w 2497"/>
                <a:gd name="T27" fmla="*/ 465 h 2773"/>
                <a:gd name="T28" fmla="*/ 810 w 2497"/>
                <a:gd name="T29" fmla="*/ 645 h 2773"/>
                <a:gd name="T30" fmla="*/ 603 w 2497"/>
                <a:gd name="T31" fmla="*/ 684 h 2773"/>
                <a:gd name="T32" fmla="*/ 401 w 2497"/>
                <a:gd name="T33" fmla="*/ 722 h 2773"/>
                <a:gd name="T34" fmla="*/ 1050 w 2497"/>
                <a:gd name="T35" fmla="*/ 1018 h 2773"/>
                <a:gd name="T36" fmla="*/ 788 w 2497"/>
                <a:gd name="T37" fmla="*/ 973 h 2773"/>
                <a:gd name="T38" fmla="*/ 317 w 2497"/>
                <a:gd name="T39" fmla="*/ 941 h 2773"/>
                <a:gd name="T40" fmla="*/ 161 w 2497"/>
                <a:gd name="T41" fmla="*/ 918 h 2773"/>
                <a:gd name="T42" fmla="*/ 267 w 2497"/>
                <a:gd name="T43" fmla="*/ 1172 h 2773"/>
                <a:gd name="T44" fmla="*/ 529 w 2497"/>
                <a:gd name="T45" fmla="*/ 1136 h 2773"/>
                <a:gd name="T46" fmla="*/ 774 w 2497"/>
                <a:gd name="T47" fmla="*/ 1274 h 2773"/>
                <a:gd name="T48" fmla="*/ 660 w 2497"/>
                <a:gd name="T49" fmla="*/ 2011 h 2773"/>
                <a:gd name="T50" fmla="*/ 448 w 2497"/>
                <a:gd name="T51" fmla="*/ 2284 h 2773"/>
                <a:gd name="T52" fmla="*/ 772 w 2497"/>
                <a:gd name="T53" fmla="*/ 2047 h 2773"/>
                <a:gd name="T54" fmla="*/ 681 w 2497"/>
                <a:gd name="T55" fmla="*/ 2287 h 2773"/>
                <a:gd name="T56" fmla="*/ 664 w 2497"/>
                <a:gd name="T57" fmla="*/ 2549 h 2773"/>
                <a:gd name="T58" fmla="*/ 803 w 2497"/>
                <a:gd name="T59" fmla="*/ 2243 h 2773"/>
                <a:gd name="T60" fmla="*/ 852 w 2497"/>
                <a:gd name="T61" fmla="*/ 2197 h 2773"/>
                <a:gd name="T62" fmla="*/ 1033 w 2497"/>
                <a:gd name="T63" fmla="*/ 2333 h 2773"/>
                <a:gd name="T64" fmla="*/ 1020 w 2497"/>
                <a:gd name="T65" fmla="*/ 2056 h 2773"/>
                <a:gd name="T66" fmla="*/ 1155 w 2497"/>
                <a:gd name="T67" fmla="*/ 2160 h 2773"/>
                <a:gd name="T68" fmla="*/ 1122 w 2497"/>
                <a:gd name="T69" fmla="*/ 2692 h 2773"/>
                <a:gd name="T70" fmla="*/ 1246 w 2497"/>
                <a:gd name="T71" fmla="*/ 2364 h 2773"/>
                <a:gd name="T72" fmla="*/ 1356 w 2497"/>
                <a:gd name="T73" fmla="*/ 2340 h 2773"/>
                <a:gd name="T74" fmla="*/ 1371 w 2497"/>
                <a:gd name="T75" fmla="*/ 2620 h 2773"/>
                <a:gd name="T76" fmla="*/ 1513 w 2497"/>
                <a:gd name="T77" fmla="*/ 2568 h 2773"/>
                <a:gd name="T78" fmla="*/ 1546 w 2497"/>
                <a:gd name="T79" fmla="*/ 2316 h 2773"/>
                <a:gd name="T80" fmla="*/ 1327 w 2497"/>
                <a:gd name="T81" fmla="*/ 2065 h 2773"/>
                <a:gd name="T82" fmla="*/ 1517 w 2497"/>
                <a:gd name="T83" fmla="*/ 2179 h 2773"/>
                <a:gd name="T84" fmla="*/ 1629 w 2497"/>
                <a:gd name="T85" fmla="*/ 2366 h 2773"/>
                <a:gd name="T86" fmla="*/ 1766 w 2497"/>
                <a:gd name="T87" fmla="*/ 2269 h 2773"/>
                <a:gd name="T88" fmla="*/ 1894 w 2497"/>
                <a:gd name="T89" fmla="*/ 2303 h 2773"/>
                <a:gd name="T90" fmla="*/ 1655 w 2497"/>
                <a:gd name="T91" fmla="*/ 2085 h 2773"/>
                <a:gd name="T92" fmla="*/ 1459 w 2497"/>
                <a:gd name="T93" fmla="*/ 1915 h 2773"/>
                <a:gd name="T94" fmla="*/ 2073 w 2497"/>
                <a:gd name="T95" fmla="*/ 2218 h 2773"/>
                <a:gd name="T96" fmla="*/ 2192 w 2497"/>
                <a:gd name="T97" fmla="*/ 2072 h 2773"/>
                <a:gd name="T98" fmla="*/ 2155 w 2497"/>
                <a:gd name="T99" fmla="*/ 1925 h 2773"/>
                <a:gd name="T100" fmla="*/ 1686 w 2497"/>
                <a:gd name="T101" fmla="*/ 1885 h 2773"/>
                <a:gd name="T102" fmla="*/ 1668 w 2497"/>
                <a:gd name="T103" fmla="*/ 1194 h 2773"/>
                <a:gd name="T104" fmla="*/ 1863 w 2497"/>
                <a:gd name="T105" fmla="*/ 1146 h 2773"/>
                <a:gd name="T106" fmla="*/ 2250 w 2497"/>
                <a:gd name="T107" fmla="*/ 1078 h 2773"/>
                <a:gd name="T108" fmla="*/ 824 w 2497"/>
                <a:gd name="T109" fmla="*/ 992 h 2773"/>
                <a:gd name="T110" fmla="*/ 1368 w 2497"/>
                <a:gd name="T111" fmla="*/ 1101 h 2773"/>
                <a:gd name="T112" fmla="*/ 1199 w 2497"/>
                <a:gd name="T113" fmla="*/ 775 h 2773"/>
                <a:gd name="T114" fmla="*/ 1166 w 2497"/>
                <a:gd name="T115" fmla="*/ 722 h 2773"/>
                <a:gd name="T116" fmla="*/ 1366 w 2497"/>
                <a:gd name="T117" fmla="*/ 826 h 2773"/>
                <a:gd name="T118" fmla="*/ 1047 w 2497"/>
                <a:gd name="T119" fmla="*/ 628 h 2773"/>
                <a:gd name="T120" fmla="*/ 814 w 2497"/>
                <a:gd name="T121" fmla="*/ 799 h 2773"/>
                <a:gd name="T122" fmla="*/ 594 w 2497"/>
                <a:gd name="T123" fmla="*/ 749 h 2773"/>
                <a:gd name="T124" fmla="*/ 1466 w 2497"/>
                <a:gd name="T125" fmla="*/ 1166 h 2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97" h="2773">
                  <a:moveTo>
                    <a:pt x="2446" y="1021"/>
                  </a:moveTo>
                  <a:cubicBezTo>
                    <a:pt x="2446" y="1021"/>
                    <a:pt x="2446" y="1020"/>
                    <a:pt x="2447" y="1020"/>
                  </a:cubicBezTo>
                  <a:cubicBezTo>
                    <a:pt x="2447" y="1020"/>
                    <a:pt x="2448" y="1020"/>
                    <a:pt x="2448" y="1020"/>
                  </a:cubicBezTo>
                  <a:cubicBezTo>
                    <a:pt x="2449" y="1020"/>
                    <a:pt x="2449" y="1020"/>
                    <a:pt x="2449" y="1020"/>
                  </a:cubicBezTo>
                  <a:cubicBezTo>
                    <a:pt x="2449" y="1020"/>
                    <a:pt x="2450" y="1019"/>
                    <a:pt x="2450" y="1019"/>
                  </a:cubicBezTo>
                  <a:cubicBezTo>
                    <a:pt x="2450" y="1019"/>
                    <a:pt x="2451" y="1019"/>
                    <a:pt x="2452" y="1019"/>
                  </a:cubicBezTo>
                  <a:cubicBezTo>
                    <a:pt x="2452" y="1018"/>
                    <a:pt x="2453" y="1018"/>
                    <a:pt x="2453" y="1018"/>
                  </a:cubicBezTo>
                  <a:cubicBezTo>
                    <a:pt x="2454" y="1017"/>
                    <a:pt x="2455" y="1017"/>
                    <a:pt x="2455" y="1017"/>
                  </a:cubicBezTo>
                  <a:cubicBezTo>
                    <a:pt x="2456" y="1016"/>
                    <a:pt x="2456" y="1016"/>
                    <a:pt x="2457" y="1016"/>
                  </a:cubicBezTo>
                  <a:cubicBezTo>
                    <a:pt x="2458" y="1015"/>
                    <a:pt x="2460" y="1014"/>
                    <a:pt x="2461" y="1013"/>
                  </a:cubicBezTo>
                  <a:cubicBezTo>
                    <a:pt x="2462" y="1013"/>
                    <a:pt x="2463" y="1012"/>
                    <a:pt x="2465" y="1011"/>
                  </a:cubicBezTo>
                  <a:cubicBezTo>
                    <a:pt x="2466" y="1010"/>
                    <a:pt x="2467" y="1009"/>
                    <a:pt x="2468" y="1008"/>
                  </a:cubicBezTo>
                  <a:cubicBezTo>
                    <a:pt x="2469" y="1007"/>
                    <a:pt x="2470" y="1006"/>
                    <a:pt x="2471" y="1006"/>
                  </a:cubicBezTo>
                  <a:cubicBezTo>
                    <a:pt x="2489" y="1002"/>
                    <a:pt x="2485" y="992"/>
                    <a:pt x="2497" y="983"/>
                  </a:cubicBezTo>
                  <a:cubicBezTo>
                    <a:pt x="2481" y="984"/>
                    <a:pt x="2466" y="988"/>
                    <a:pt x="2470" y="1004"/>
                  </a:cubicBezTo>
                  <a:cubicBezTo>
                    <a:pt x="2470" y="1004"/>
                    <a:pt x="2470" y="1004"/>
                    <a:pt x="2470" y="1004"/>
                  </a:cubicBezTo>
                  <a:cubicBezTo>
                    <a:pt x="2469" y="1005"/>
                    <a:pt x="2468" y="1006"/>
                    <a:pt x="2467" y="1007"/>
                  </a:cubicBezTo>
                  <a:cubicBezTo>
                    <a:pt x="2466" y="1008"/>
                    <a:pt x="2464" y="1008"/>
                    <a:pt x="2463" y="1009"/>
                  </a:cubicBezTo>
                  <a:cubicBezTo>
                    <a:pt x="2462" y="1010"/>
                    <a:pt x="2461" y="1011"/>
                    <a:pt x="2460" y="1012"/>
                  </a:cubicBezTo>
                  <a:cubicBezTo>
                    <a:pt x="2458" y="1013"/>
                    <a:pt x="2457" y="1013"/>
                    <a:pt x="2456" y="1014"/>
                  </a:cubicBezTo>
                  <a:cubicBezTo>
                    <a:pt x="2455" y="1014"/>
                    <a:pt x="2455" y="1015"/>
                    <a:pt x="2454" y="1015"/>
                  </a:cubicBezTo>
                  <a:cubicBezTo>
                    <a:pt x="2454" y="1015"/>
                    <a:pt x="2453" y="1016"/>
                    <a:pt x="2453" y="1016"/>
                  </a:cubicBezTo>
                  <a:cubicBezTo>
                    <a:pt x="2452" y="1016"/>
                    <a:pt x="2451" y="1017"/>
                    <a:pt x="2451" y="1017"/>
                  </a:cubicBezTo>
                  <a:cubicBezTo>
                    <a:pt x="2450" y="1017"/>
                    <a:pt x="2450" y="1017"/>
                    <a:pt x="2449" y="1018"/>
                  </a:cubicBezTo>
                  <a:cubicBezTo>
                    <a:pt x="2449" y="1018"/>
                    <a:pt x="2449" y="1018"/>
                    <a:pt x="2449" y="1018"/>
                  </a:cubicBezTo>
                  <a:cubicBezTo>
                    <a:pt x="2448" y="1018"/>
                    <a:pt x="2448" y="1018"/>
                    <a:pt x="2448" y="1018"/>
                  </a:cubicBezTo>
                  <a:cubicBezTo>
                    <a:pt x="2447" y="1018"/>
                    <a:pt x="2447" y="1019"/>
                    <a:pt x="2447" y="1019"/>
                  </a:cubicBezTo>
                  <a:cubicBezTo>
                    <a:pt x="2446" y="1019"/>
                    <a:pt x="2445" y="1020"/>
                    <a:pt x="2444" y="1020"/>
                  </a:cubicBezTo>
                  <a:cubicBezTo>
                    <a:pt x="2444" y="1020"/>
                    <a:pt x="2444" y="1021"/>
                    <a:pt x="2443" y="1021"/>
                  </a:cubicBezTo>
                  <a:cubicBezTo>
                    <a:pt x="2443" y="1021"/>
                    <a:pt x="2443" y="1021"/>
                    <a:pt x="2443" y="1021"/>
                  </a:cubicBezTo>
                  <a:cubicBezTo>
                    <a:pt x="2442" y="1021"/>
                    <a:pt x="2441" y="1020"/>
                    <a:pt x="2441" y="1020"/>
                  </a:cubicBezTo>
                  <a:cubicBezTo>
                    <a:pt x="2440" y="1020"/>
                    <a:pt x="2439" y="1020"/>
                    <a:pt x="2439" y="1020"/>
                  </a:cubicBezTo>
                  <a:cubicBezTo>
                    <a:pt x="2437" y="1020"/>
                    <a:pt x="2436" y="1019"/>
                    <a:pt x="2434" y="1019"/>
                  </a:cubicBezTo>
                  <a:cubicBezTo>
                    <a:pt x="2434" y="1019"/>
                    <a:pt x="2433" y="1019"/>
                    <a:pt x="2432" y="1018"/>
                  </a:cubicBezTo>
                  <a:cubicBezTo>
                    <a:pt x="2431" y="1018"/>
                    <a:pt x="2431" y="1018"/>
                    <a:pt x="2431" y="1018"/>
                  </a:cubicBezTo>
                  <a:cubicBezTo>
                    <a:pt x="2430" y="1017"/>
                    <a:pt x="2430" y="1017"/>
                    <a:pt x="2430" y="1017"/>
                  </a:cubicBezTo>
                  <a:cubicBezTo>
                    <a:pt x="2429" y="1017"/>
                    <a:pt x="2429" y="1017"/>
                    <a:pt x="2429" y="1017"/>
                  </a:cubicBezTo>
                  <a:cubicBezTo>
                    <a:pt x="2428" y="1016"/>
                    <a:pt x="2427" y="1016"/>
                    <a:pt x="2427" y="1016"/>
                  </a:cubicBezTo>
                  <a:cubicBezTo>
                    <a:pt x="2426" y="1015"/>
                    <a:pt x="2425" y="1015"/>
                    <a:pt x="2424" y="1014"/>
                  </a:cubicBezTo>
                  <a:cubicBezTo>
                    <a:pt x="2422" y="1013"/>
                    <a:pt x="2421" y="1013"/>
                    <a:pt x="2420" y="1012"/>
                  </a:cubicBezTo>
                  <a:cubicBezTo>
                    <a:pt x="2416" y="1009"/>
                    <a:pt x="2413" y="1006"/>
                    <a:pt x="2409" y="1004"/>
                  </a:cubicBezTo>
                  <a:cubicBezTo>
                    <a:pt x="2408" y="1004"/>
                    <a:pt x="2408" y="1004"/>
                    <a:pt x="2407" y="1003"/>
                  </a:cubicBezTo>
                  <a:cubicBezTo>
                    <a:pt x="2407" y="1003"/>
                    <a:pt x="2407" y="1003"/>
                    <a:pt x="2406" y="1003"/>
                  </a:cubicBezTo>
                  <a:cubicBezTo>
                    <a:pt x="2405" y="1003"/>
                    <a:pt x="2404" y="1002"/>
                    <a:pt x="2403" y="1002"/>
                  </a:cubicBezTo>
                  <a:cubicBezTo>
                    <a:pt x="2402" y="1002"/>
                    <a:pt x="2401" y="1002"/>
                    <a:pt x="2400" y="1002"/>
                  </a:cubicBezTo>
                  <a:cubicBezTo>
                    <a:pt x="2403" y="1000"/>
                    <a:pt x="2407" y="999"/>
                    <a:pt x="2410" y="997"/>
                  </a:cubicBezTo>
                  <a:cubicBezTo>
                    <a:pt x="2418" y="993"/>
                    <a:pt x="2425" y="988"/>
                    <a:pt x="2431" y="984"/>
                  </a:cubicBezTo>
                  <a:cubicBezTo>
                    <a:pt x="2432" y="983"/>
                    <a:pt x="2433" y="982"/>
                    <a:pt x="2434" y="982"/>
                  </a:cubicBezTo>
                  <a:cubicBezTo>
                    <a:pt x="2434" y="982"/>
                    <a:pt x="2434" y="981"/>
                    <a:pt x="2435" y="981"/>
                  </a:cubicBezTo>
                  <a:cubicBezTo>
                    <a:pt x="2435" y="981"/>
                    <a:pt x="2436" y="981"/>
                    <a:pt x="2436" y="980"/>
                  </a:cubicBezTo>
                  <a:cubicBezTo>
                    <a:pt x="2437" y="979"/>
                    <a:pt x="2439" y="978"/>
                    <a:pt x="2440" y="977"/>
                  </a:cubicBezTo>
                  <a:cubicBezTo>
                    <a:pt x="2443" y="975"/>
                    <a:pt x="2445" y="973"/>
                    <a:pt x="2448" y="970"/>
                  </a:cubicBezTo>
                  <a:cubicBezTo>
                    <a:pt x="2452" y="966"/>
                    <a:pt x="2456" y="963"/>
                    <a:pt x="2459" y="960"/>
                  </a:cubicBezTo>
                  <a:cubicBezTo>
                    <a:pt x="2462" y="956"/>
                    <a:pt x="2465" y="954"/>
                    <a:pt x="2467" y="952"/>
                  </a:cubicBezTo>
                  <a:cubicBezTo>
                    <a:pt x="2468" y="951"/>
                    <a:pt x="2469" y="950"/>
                    <a:pt x="2469" y="950"/>
                  </a:cubicBezTo>
                  <a:cubicBezTo>
                    <a:pt x="2469" y="950"/>
                    <a:pt x="2465" y="953"/>
                    <a:pt x="2458" y="959"/>
                  </a:cubicBezTo>
                  <a:cubicBezTo>
                    <a:pt x="2455" y="961"/>
                    <a:pt x="2451" y="965"/>
                    <a:pt x="2446" y="969"/>
                  </a:cubicBezTo>
                  <a:cubicBezTo>
                    <a:pt x="2443" y="970"/>
                    <a:pt x="2441" y="972"/>
                    <a:pt x="2438" y="974"/>
                  </a:cubicBezTo>
                  <a:cubicBezTo>
                    <a:pt x="2436" y="975"/>
                    <a:pt x="2435" y="976"/>
                    <a:pt x="2433" y="978"/>
                  </a:cubicBezTo>
                  <a:cubicBezTo>
                    <a:pt x="2432" y="979"/>
                    <a:pt x="2431" y="980"/>
                    <a:pt x="2429" y="981"/>
                  </a:cubicBezTo>
                  <a:cubicBezTo>
                    <a:pt x="2423" y="985"/>
                    <a:pt x="2416" y="990"/>
                    <a:pt x="2408" y="994"/>
                  </a:cubicBezTo>
                  <a:cubicBezTo>
                    <a:pt x="2401" y="998"/>
                    <a:pt x="2392" y="1001"/>
                    <a:pt x="2383" y="1003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0" y="1004"/>
                    <a:pt x="2380" y="1004"/>
                    <a:pt x="2380" y="1004"/>
                  </a:cubicBezTo>
                  <a:cubicBezTo>
                    <a:pt x="2379" y="1004"/>
                    <a:pt x="2377" y="1005"/>
                    <a:pt x="2376" y="1005"/>
                  </a:cubicBezTo>
                  <a:cubicBezTo>
                    <a:pt x="2376" y="1005"/>
                    <a:pt x="2375" y="1005"/>
                    <a:pt x="2375" y="1005"/>
                  </a:cubicBezTo>
                  <a:cubicBezTo>
                    <a:pt x="2376" y="1005"/>
                    <a:pt x="2377" y="1004"/>
                    <a:pt x="2378" y="1004"/>
                  </a:cubicBezTo>
                  <a:cubicBezTo>
                    <a:pt x="2378" y="1004"/>
                    <a:pt x="2379" y="1003"/>
                    <a:pt x="2379" y="1003"/>
                  </a:cubicBezTo>
                  <a:cubicBezTo>
                    <a:pt x="2380" y="1003"/>
                    <a:pt x="2380" y="1003"/>
                    <a:pt x="2380" y="1002"/>
                  </a:cubicBezTo>
                  <a:cubicBezTo>
                    <a:pt x="2380" y="1002"/>
                    <a:pt x="2381" y="1002"/>
                    <a:pt x="2381" y="1002"/>
                  </a:cubicBezTo>
                  <a:cubicBezTo>
                    <a:pt x="2383" y="1000"/>
                    <a:pt x="2385" y="997"/>
                    <a:pt x="2387" y="994"/>
                  </a:cubicBezTo>
                  <a:cubicBezTo>
                    <a:pt x="2388" y="994"/>
                    <a:pt x="2388" y="993"/>
                    <a:pt x="2389" y="992"/>
                  </a:cubicBezTo>
                  <a:cubicBezTo>
                    <a:pt x="2389" y="992"/>
                    <a:pt x="2390" y="991"/>
                    <a:pt x="2390" y="990"/>
                  </a:cubicBezTo>
                  <a:cubicBezTo>
                    <a:pt x="2391" y="989"/>
                    <a:pt x="2392" y="987"/>
                    <a:pt x="2393" y="986"/>
                  </a:cubicBezTo>
                  <a:cubicBezTo>
                    <a:pt x="2393" y="986"/>
                    <a:pt x="2393" y="986"/>
                    <a:pt x="2394" y="986"/>
                  </a:cubicBezTo>
                  <a:cubicBezTo>
                    <a:pt x="2413" y="974"/>
                    <a:pt x="2422" y="961"/>
                    <a:pt x="2410" y="946"/>
                  </a:cubicBezTo>
                  <a:cubicBezTo>
                    <a:pt x="2402" y="961"/>
                    <a:pt x="2385" y="968"/>
                    <a:pt x="2392" y="984"/>
                  </a:cubicBezTo>
                  <a:cubicBezTo>
                    <a:pt x="2392" y="985"/>
                    <a:pt x="2392" y="985"/>
                    <a:pt x="2392" y="985"/>
                  </a:cubicBezTo>
                  <a:cubicBezTo>
                    <a:pt x="2391" y="987"/>
                    <a:pt x="2390" y="988"/>
                    <a:pt x="2389" y="990"/>
                  </a:cubicBezTo>
                  <a:cubicBezTo>
                    <a:pt x="2388" y="990"/>
                    <a:pt x="2388" y="991"/>
                    <a:pt x="2387" y="992"/>
                  </a:cubicBezTo>
                  <a:cubicBezTo>
                    <a:pt x="2387" y="992"/>
                    <a:pt x="2386" y="993"/>
                    <a:pt x="2386" y="994"/>
                  </a:cubicBezTo>
                  <a:cubicBezTo>
                    <a:pt x="2384" y="996"/>
                    <a:pt x="2382" y="999"/>
                    <a:pt x="2380" y="1001"/>
                  </a:cubicBezTo>
                  <a:cubicBezTo>
                    <a:pt x="2379" y="1001"/>
                    <a:pt x="2379" y="1001"/>
                    <a:pt x="2379" y="1001"/>
                  </a:cubicBezTo>
                  <a:cubicBezTo>
                    <a:pt x="2379" y="1001"/>
                    <a:pt x="2378" y="1002"/>
                    <a:pt x="2378" y="1002"/>
                  </a:cubicBezTo>
                  <a:cubicBezTo>
                    <a:pt x="2378" y="1002"/>
                    <a:pt x="2377" y="1003"/>
                    <a:pt x="2377" y="1003"/>
                  </a:cubicBezTo>
                  <a:cubicBezTo>
                    <a:pt x="2376" y="1004"/>
                    <a:pt x="2375" y="1004"/>
                    <a:pt x="2374" y="1005"/>
                  </a:cubicBezTo>
                  <a:cubicBezTo>
                    <a:pt x="2374" y="1005"/>
                    <a:pt x="2374" y="1005"/>
                    <a:pt x="2373" y="1005"/>
                  </a:cubicBezTo>
                  <a:cubicBezTo>
                    <a:pt x="2373" y="1005"/>
                    <a:pt x="2373" y="1005"/>
                    <a:pt x="2373" y="1005"/>
                  </a:cubicBezTo>
                  <a:cubicBezTo>
                    <a:pt x="2372" y="1006"/>
                    <a:pt x="2371" y="1006"/>
                    <a:pt x="2370" y="1006"/>
                  </a:cubicBezTo>
                  <a:cubicBezTo>
                    <a:pt x="2365" y="1006"/>
                    <a:pt x="2360" y="1007"/>
                    <a:pt x="2356" y="1007"/>
                  </a:cubicBezTo>
                  <a:cubicBezTo>
                    <a:pt x="2346" y="1008"/>
                    <a:pt x="2336" y="1008"/>
                    <a:pt x="2326" y="1009"/>
                  </a:cubicBezTo>
                  <a:cubicBezTo>
                    <a:pt x="2325" y="1009"/>
                    <a:pt x="2324" y="1010"/>
                    <a:pt x="2323" y="1010"/>
                  </a:cubicBezTo>
                  <a:cubicBezTo>
                    <a:pt x="2322" y="1010"/>
                    <a:pt x="2322" y="1010"/>
                    <a:pt x="2322" y="1010"/>
                  </a:cubicBezTo>
                  <a:cubicBezTo>
                    <a:pt x="2322" y="1010"/>
                    <a:pt x="2322" y="1010"/>
                    <a:pt x="2322" y="1010"/>
                  </a:cubicBezTo>
                  <a:cubicBezTo>
                    <a:pt x="2322" y="1010"/>
                    <a:pt x="2322" y="1010"/>
                    <a:pt x="2322" y="1010"/>
                  </a:cubicBezTo>
                  <a:cubicBezTo>
                    <a:pt x="2321" y="1010"/>
                    <a:pt x="2321" y="1010"/>
                    <a:pt x="2321" y="1010"/>
                  </a:cubicBezTo>
                  <a:cubicBezTo>
                    <a:pt x="2322" y="1010"/>
                    <a:pt x="2322" y="1010"/>
                    <a:pt x="2323" y="1010"/>
                  </a:cubicBezTo>
                  <a:cubicBezTo>
                    <a:pt x="2323" y="1009"/>
                    <a:pt x="2324" y="1009"/>
                    <a:pt x="2324" y="1009"/>
                  </a:cubicBezTo>
                  <a:cubicBezTo>
                    <a:pt x="2325" y="1008"/>
                    <a:pt x="2326" y="1008"/>
                    <a:pt x="2326" y="1008"/>
                  </a:cubicBezTo>
                  <a:cubicBezTo>
                    <a:pt x="2327" y="1007"/>
                    <a:pt x="2327" y="1007"/>
                    <a:pt x="2328" y="1006"/>
                  </a:cubicBezTo>
                  <a:cubicBezTo>
                    <a:pt x="2328" y="1006"/>
                    <a:pt x="2329" y="1006"/>
                    <a:pt x="2329" y="1005"/>
                  </a:cubicBezTo>
                  <a:cubicBezTo>
                    <a:pt x="2329" y="1005"/>
                    <a:pt x="2330" y="1005"/>
                    <a:pt x="2330" y="1004"/>
                  </a:cubicBezTo>
                  <a:cubicBezTo>
                    <a:pt x="2332" y="1002"/>
                    <a:pt x="2335" y="998"/>
                    <a:pt x="2337" y="995"/>
                  </a:cubicBezTo>
                  <a:cubicBezTo>
                    <a:pt x="2338" y="993"/>
                    <a:pt x="2339" y="991"/>
                    <a:pt x="2340" y="989"/>
                  </a:cubicBezTo>
                  <a:cubicBezTo>
                    <a:pt x="2341" y="988"/>
                    <a:pt x="2342" y="986"/>
                    <a:pt x="2344" y="984"/>
                  </a:cubicBezTo>
                  <a:cubicBezTo>
                    <a:pt x="2346" y="980"/>
                    <a:pt x="2348" y="976"/>
                    <a:pt x="2351" y="972"/>
                  </a:cubicBezTo>
                  <a:cubicBezTo>
                    <a:pt x="2351" y="972"/>
                    <a:pt x="2351" y="972"/>
                    <a:pt x="2351" y="972"/>
                  </a:cubicBezTo>
                  <a:cubicBezTo>
                    <a:pt x="2351" y="972"/>
                    <a:pt x="2351" y="972"/>
                    <a:pt x="2351" y="972"/>
                  </a:cubicBezTo>
                  <a:cubicBezTo>
                    <a:pt x="2352" y="971"/>
                    <a:pt x="2352" y="971"/>
                    <a:pt x="2352" y="971"/>
                  </a:cubicBezTo>
                  <a:cubicBezTo>
                    <a:pt x="2352" y="971"/>
                    <a:pt x="2353" y="971"/>
                    <a:pt x="2353" y="970"/>
                  </a:cubicBezTo>
                  <a:cubicBezTo>
                    <a:pt x="2354" y="970"/>
                    <a:pt x="2354" y="970"/>
                    <a:pt x="2354" y="969"/>
                  </a:cubicBezTo>
                  <a:cubicBezTo>
                    <a:pt x="2355" y="969"/>
                    <a:pt x="2355" y="969"/>
                    <a:pt x="2355" y="969"/>
                  </a:cubicBezTo>
                  <a:cubicBezTo>
                    <a:pt x="2355" y="969"/>
                    <a:pt x="2355" y="969"/>
                    <a:pt x="2356" y="968"/>
                  </a:cubicBezTo>
                  <a:cubicBezTo>
                    <a:pt x="2356" y="968"/>
                    <a:pt x="2357" y="968"/>
                    <a:pt x="2357" y="967"/>
                  </a:cubicBezTo>
                  <a:cubicBezTo>
                    <a:pt x="2358" y="967"/>
                    <a:pt x="2359" y="966"/>
                    <a:pt x="2359" y="965"/>
                  </a:cubicBezTo>
                  <a:cubicBezTo>
                    <a:pt x="2360" y="964"/>
                    <a:pt x="2361" y="963"/>
                    <a:pt x="2362" y="962"/>
                  </a:cubicBezTo>
                  <a:cubicBezTo>
                    <a:pt x="2363" y="962"/>
                    <a:pt x="2363" y="961"/>
                    <a:pt x="2364" y="960"/>
                  </a:cubicBezTo>
                  <a:cubicBezTo>
                    <a:pt x="2364" y="959"/>
                    <a:pt x="2365" y="959"/>
                    <a:pt x="2365" y="958"/>
                  </a:cubicBezTo>
                  <a:cubicBezTo>
                    <a:pt x="2365" y="958"/>
                    <a:pt x="2365" y="958"/>
                    <a:pt x="2365" y="958"/>
                  </a:cubicBezTo>
                  <a:cubicBezTo>
                    <a:pt x="2381" y="957"/>
                    <a:pt x="2376" y="944"/>
                    <a:pt x="2377" y="936"/>
                  </a:cubicBezTo>
                  <a:cubicBezTo>
                    <a:pt x="2371" y="939"/>
                    <a:pt x="2364" y="940"/>
                    <a:pt x="2361" y="946"/>
                  </a:cubicBezTo>
                  <a:cubicBezTo>
                    <a:pt x="2359" y="949"/>
                    <a:pt x="2361" y="954"/>
                    <a:pt x="2364" y="957"/>
                  </a:cubicBezTo>
                  <a:cubicBezTo>
                    <a:pt x="2364" y="958"/>
                    <a:pt x="2363" y="959"/>
                    <a:pt x="2363" y="959"/>
                  </a:cubicBezTo>
                  <a:cubicBezTo>
                    <a:pt x="2362" y="960"/>
                    <a:pt x="2361" y="961"/>
                    <a:pt x="2360" y="962"/>
                  </a:cubicBezTo>
                  <a:cubicBezTo>
                    <a:pt x="2360" y="963"/>
                    <a:pt x="2359" y="963"/>
                    <a:pt x="2358" y="964"/>
                  </a:cubicBezTo>
                  <a:cubicBezTo>
                    <a:pt x="2357" y="965"/>
                    <a:pt x="2357" y="966"/>
                    <a:pt x="2356" y="966"/>
                  </a:cubicBezTo>
                  <a:cubicBezTo>
                    <a:pt x="2355" y="967"/>
                    <a:pt x="2355" y="967"/>
                    <a:pt x="2355" y="967"/>
                  </a:cubicBezTo>
                  <a:cubicBezTo>
                    <a:pt x="2354" y="968"/>
                    <a:pt x="2354" y="968"/>
                    <a:pt x="2354" y="968"/>
                  </a:cubicBezTo>
                  <a:cubicBezTo>
                    <a:pt x="2354" y="968"/>
                    <a:pt x="2354" y="968"/>
                    <a:pt x="2353" y="968"/>
                  </a:cubicBezTo>
                  <a:cubicBezTo>
                    <a:pt x="2353" y="969"/>
                    <a:pt x="2353" y="969"/>
                    <a:pt x="2352" y="969"/>
                  </a:cubicBezTo>
                  <a:cubicBezTo>
                    <a:pt x="2354" y="967"/>
                    <a:pt x="2355" y="965"/>
                    <a:pt x="2356" y="963"/>
                  </a:cubicBezTo>
                  <a:cubicBezTo>
                    <a:pt x="2356" y="963"/>
                    <a:pt x="2356" y="963"/>
                    <a:pt x="2356" y="962"/>
                  </a:cubicBezTo>
                  <a:cubicBezTo>
                    <a:pt x="2357" y="962"/>
                    <a:pt x="2357" y="962"/>
                    <a:pt x="2357" y="961"/>
                  </a:cubicBezTo>
                  <a:cubicBezTo>
                    <a:pt x="2357" y="961"/>
                    <a:pt x="2358" y="960"/>
                    <a:pt x="2358" y="959"/>
                  </a:cubicBezTo>
                  <a:cubicBezTo>
                    <a:pt x="2358" y="958"/>
                    <a:pt x="2359" y="957"/>
                    <a:pt x="2359" y="956"/>
                  </a:cubicBezTo>
                  <a:cubicBezTo>
                    <a:pt x="2360" y="955"/>
                    <a:pt x="2360" y="954"/>
                    <a:pt x="2360" y="954"/>
                  </a:cubicBezTo>
                  <a:cubicBezTo>
                    <a:pt x="2360" y="954"/>
                    <a:pt x="2359" y="955"/>
                    <a:pt x="2358" y="956"/>
                  </a:cubicBezTo>
                  <a:cubicBezTo>
                    <a:pt x="2357" y="957"/>
                    <a:pt x="2357" y="958"/>
                    <a:pt x="2356" y="959"/>
                  </a:cubicBezTo>
                  <a:cubicBezTo>
                    <a:pt x="2355" y="960"/>
                    <a:pt x="2355" y="960"/>
                    <a:pt x="2354" y="961"/>
                  </a:cubicBezTo>
                  <a:cubicBezTo>
                    <a:pt x="2354" y="961"/>
                    <a:pt x="2354" y="961"/>
                    <a:pt x="2354" y="962"/>
                  </a:cubicBezTo>
                  <a:cubicBezTo>
                    <a:pt x="2354" y="962"/>
                    <a:pt x="2353" y="962"/>
                    <a:pt x="2353" y="963"/>
                  </a:cubicBezTo>
                  <a:cubicBezTo>
                    <a:pt x="2350" y="968"/>
                    <a:pt x="2346" y="974"/>
                    <a:pt x="2342" y="981"/>
                  </a:cubicBezTo>
                  <a:cubicBezTo>
                    <a:pt x="2342" y="981"/>
                    <a:pt x="2342" y="981"/>
                    <a:pt x="2342" y="981"/>
                  </a:cubicBezTo>
                  <a:cubicBezTo>
                    <a:pt x="2342" y="980"/>
                    <a:pt x="2342" y="980"/>
                    <a:pt x="2342" y="980"/>
                  </a:cubicBezTo>
                  <a:cubicBezTo>
                    <a:pt x="2342" y="980"/>
                    <a:pt x="2342" y="979"/>
                    <a:pt x="2342" y="979"/>
                  </a:cubicBezTo>
                  <a:cubicBezTo>
                    <a:pt x="2342" y="979"/>
                    <a:pt x="2342" y="979"/>
                    <a:pt x="2342" y="979"/>
                  </a:cubicBezTo>
                  <a:cubicBezTo>
                    <a:pt x="2342" y="978"/>
                    <a:pt x="2341" y="978"/>
                    <a:pt x="2341" y="977"/>
                  </a:cubicBezTo>
                  <a:cubicBezTo>
                    <a:pt x="2341" y="976"/>
                    <a:pt x="2341" y="976"/>
                    <a:pt x="2340" y="975"/>
                  </a:cubicBezTo>
                  <a:cubicBezTo>
                    <a:pt x="2340" y="975"/>
                    <a:pt x="2339" y="974"/>
                    <a:pt x="2339" y="973"/>
                  </a:cubicBezTo>
                  <a:cubicBezTo>
                    <a:pt x="2338" y="972"/>
                    <a:pt x="2338" y="972"/>
                    <a:pt x="2337" y="971"/>
                  </a:cubicBezTo>
                  <a:cubicBezTo>
                    <a:pt x="2337" y="971"/>
                    <a:pt x="2337" y="970"/>
                    <a:pt x="2336" y="970"/>
                  </a:cubicBezTo>
                  <a:cubicBezTo>
                    <a:pt x="2336" y="970"/>
                    <a:pt x="2336" y="970"/>
                    <a:pt x="2336" y="970"/>
                  </a:cubicBezTo>
                  <a:cubicBezTo>
                    <a:pt x="2335" y="969"/>
                    <a:pt x="2335" y="969"/>
                    <a:pt x="2335" y="969"/>
                  </a:cubicBezTo>
                  <a:cubicBezTo>
                    <a:pt x="2343" y="957"/>
                    <a:pt x="2329" y="955"/>
                    <a:pt x="2321" y="951"/>
                  </a:cubicBezTo>
                  <a:cubicBezTo>
                    <a:pt x="2312" y="966"/>
                    <a:pt x="2314" y="975"/>
                    <a:pt x="2333" y="971"/>
                  </a:cubicBezTo>
                  <a:cubicBezTo>
                    <a:pt x="2333" y="971"/>
                    <a:pt x="2334" y="971"/>
                    <a:pt x="2334" y="971"/>
                  </a:cubicBezTo>
                  <a:cubicBezTo>
                    <a:pt x="2334" y="971"/>
                    <a:pt x="2335" y="972"/>
                    <a:pt x="2335" y="973"/>
                  </a:cubicBezTo>
                  <a:cubicBezTo>
                    <a:pt x="2336" y="973"/>
                    <a:pt x="2336" y="974"/>
                    <a:pt x="2337" y="975"/>
                  </a:cubicBezTo>
                  <a:cubicBezTo>
                    <a:pt x="2337" y="975"/>
                    <a:pt x="2337" y="976"/>
                    <a:pt x="2338" y="976"/>
                  </a:cubicBezTo>
                  <a:cubicBezTo>
                    <a:pt x="2338" y="977"/>
                    <a:pt x="2339" y="978"/>
                    <a:pt x="2339" y="978"/>
                  </a:cubicBezTo>
                  <a:cubicBezTo>
                    <a:pt x="2339" y="979"/>
                    <a:pt x="2339" y="979"/>
                    <a:pt x="2340" y="980"/>
                  </a:cubicBezTo>
                  <a:cubicBezTo>
                    <a:pt x="2340" y="980"/>
                    <a:pt x="2340" y="980"/>
                    <a:pt x="2340" y="980"/>
                  </a:cubicBezTo>
                  <a:cubicBezTo>
                    <a:pt x="2340" y="981"/>
                    <a:pt x="2340" y="981"/>
                    <a:pt x="2340" y="981"/>
                  </a:cubicBezTo>
                  <a:cubicBezTo>
                    <a:pt x="2340" y="981"/>
                    <a:pt x="2340" y="981"/>
                    <a:pt x="2340" y="981"/>
                  </a:cubicBezTo>
                  <a:cubicBezTo>
                    <a:pt x="2341" y="982"/>
                    <a:pt x="2341" y="982"/>
                    <a:pt x="2341" y="982"/>
                  </a:cubicBezTo>
                  <a:cubicBezTo>
                    <a:pt x="2341" y="982"/>
                    <a:pt x="2341" y="982"/>
                    <a:pt x="2341" y="982"/>
                  </a:cubicBezTo>
                  <a:cubicBezTo>
                    <a:pt x="2341" y="983"/>
                    <a:pt x="2341" y="983"/>
                    <a:pt x="2341" y="983"/>
                  </a:cubicBezTo>
                  <a:cubicBezTo>
                    <a:pt x="2340" y="985"/>
                    <a:pt x="2339" y="987"/>
                    <a:pt x="2338" y="989"/>
                  </a:cubicBezTo>
                  <a:cubicBezTo>
                    <a:pt x="2336" y="991"/>
                    <a:pt x="2335" y="992"/>
                    <a:pt x="2334" y="994"/>
                  </a:cubicBezTo>
                  <a:cubicBezTo>
                    <a:pt x="2332" y="998"/>
                    <a:pt x="2330" y="1001"/>
                    <a:pt x="2328" y="1003"/>
                  </a:cubicBezTo>
                  <a:cubicBezTo>
                    <a:pt x="2327" y="1003"/>
                    <a:pt x="2327" y="1004"/>
                    <a:pt x="2327" y="1004"/>
                  </a:cubicBezTo>
                  <a:cubicBezTo>
                    <a:pt x="2327" y="1004"/>
                    <a:pt x="2326" y="1004"/>
                    <a:pt x="2326" y="1005"/>
                  </a:cubicBezTo>
                  <a:cubicBezTo>
                    <a:pt x="2326" y="1005"/>
                    <a:pt x="2325" y="1006"/>
                    <a:pt x="2325" y="1006"/>
                  </a:cubicBezTo>
                  <a:cubicBezTo>
                    <a:pt x="2324" y="1007"/>
                    <a:pt x="2324" y="1007"/>
                    <a:pt x="2323" y="1008"/>
                  </a:cubicBezTo>
                  <a:cubicBezTo>
                    <a:pt x="2323" y="1008"/>
                    <a:pt x="2323" y="1008"/>
                    <a:pt x="2322" y="1009"/>
                  </a:cubicBezTo>
                  <a:cubicBezTo>
                    <a:pt x="2322" y="1009"/>
                    <a:pt x="2321" y="1009"/>
                    <a:pt x="2321" y="1010"/>
                  </a:cubicBezTo>
                  <a:cubicBezTo>
                    <a:pt x="2321" y="1010"/>
                    <a:pt x="2320" y="1010"/>
                    <a:pt x="2320" y="1010"/>
                  </a:cubicBezTo>
                  <a:cubicBezTo>
                    <a:pt x="2320" y="1010"/>
                    <a:pt x="2320" y="1010"/>
                    <a:pt x="2320" y="1010"/>
                  </a:cubicBezTo>
                  <a:cubicBezTo>
                    <a:pt x="2319" y="1011"/>
                    <a:pt x="2319" y="1011"/>
                    <a:pt x="2319" y="1011"/>
                  </a:cubicBezTo>
                  <a:cubicBezTo>
                    <a:pt x="2317" y="1011"/>
                    <a:pt x="2317" y="1011"/>
                    <a:pt x="2317" y="1011"/>
                  </a:cubicBezTo>
                  <a:cubicBezTo>
                    <a:pt x="2315" y="1011"/>
                    <a:pt x="2315" y="1011"/>
                    <a:pt x="2315" y="1011"/>
                  </a:cubicBezTo>
                  <a:cubicBezTo>
                    <a:pt x="2314" y="1012"/>
                    <a:pt x="2313" y="1012"/>
                    <a:pt x="2311" y="1012"/>
                  </a:cubicBezTo>
                  <a:cubicBezTo>
                    <a:pt x="2306" y="1014"/>
                    <a:pt x="2302" y="1015"/>
                    <a:pt x="2297" y="1017"/>
                  </a:cubicBezTo>
                  <a:cubicBezTo>
                    <a:pt x="2287" y="1021"/>
                    <a:pt x="2278" y="1025"/>
                    <a:pt x="2269" y="1029"/>
                  </a:cubicBezTo>
                  <a:cubicBezTo>
                    <a:pt x="2260" y="1033"/>
                    <a:pt x="2252" y="1037"/>
                    <a:pt x="2244" y="1041"/>
                  </a:cubicBezTo>
                  <a:cubicBezTo>
                    <a:pt x="2240" y="1043"/>
                    <a:pt x="2237" y="1044"/>
                    <a:pt x="2233" y="1046"/>
                  </a:cubicBezTo>
                  <a:cubicBezTo>
                    <a:pt x="2233" y="1046"/>
                    <a:pt x="2233" y="1046"/>
                    <a:pt x="2233" y="1046"/>
                  </a:cubicBezTo>
                  <a:cubicBezTo>
                    <a:pt x="2234" y="1045"/>
                    <a:pt x="2234" y="1045"/>
                    <a:pt x="2235" y="1044"/>
                  </a:cubicBezTo>
                  <a:cubicBezTo>
                    <a:pt x="2236" y="1043"/>
                    <a:pt x="2237" y="1042"/>
                    <a:pt x="2238" y="1041"/>
                  </a:cubicBezTo>
                  <a:cubicBezTo>
                    <a:pt x="2239" y="1040"/>
                    <a:pt x="2239" y="1039"/>
                    <a:pt x="2240" y="1037"/>
                  </a:cubicBezTo>
                  <a:cubicBezTo>
                    <a:pt x="2241" y="1036"/>
                    <a:pt x="2242" y="1035"/>
                    <a:pt x="2243" y="1034"/>
                  </a:cubicBezTo>
                  <a:cubicBezTo>
                    <a:pt x="2243" y="1033"/>
                    <a:pt x="2244" y="1032"/>
                    <a:pt x="2244" y="1031"/>
                  </a:cubicBezTo>
                  <a:cubicBezTo>
                    <a:pt x="2261" y="1022"/>
                    <a:pt x="2253" y="1015"/>
                    <a:pt x="2261" y="1003"/>
                  </a:cubicBezTo>
                  <a:cubicBezTo>
                    <a:pt x="2255" y="1006"/>
                    <a:pt x="2249" y="1009"/>
                    <a:pt x="2245" y="1012"/>
                  </a:cubicBezTo>
                  <a:cubicBezTo>
                    <a:pt x="2251" y="1001"/>
                    <a:pt x="2260" y="990"/>
                    <a:pt x="2270" y="980"/>
                  </a:cubicBezTo>
                  <a:cubicBezTo>
                    <a:pt x="2258" y="985"/>
                    <a:pt x="2247" y="995"/>
                    <a:pt x="2237" y="1003"/>
                  </a:cubicBezTo>
                  <a:cubicBezTo>
                    <a:pt x="2226" y="1013"/>
                    <a:pt x="2219" y="1025"/>
                    <a:pt x="2213" y="1035"/>
                  </a:cubicBezTo>
                  <a:cubicBezTo>
                    <a:pt x="2192" y="1051"/>
                    <a:pt x="2164" y="1053"/>
                    <a:pt x="2139" y="1047"/>
                  </a:cubicBezTo>
                  <a:cubicBezTo>
                    <a:pt x="2129" y="1041"/>
                    <a:pt x="2114" y="1035"/>
                    <a:pt x="2105" y="1033"/>
                  </a:cubicBezTo>
                  <a:cubicBezTo>
                    <a:pt x="2089" y="1029"/>
                    <a:pt x="2082" y="1020"/>
                    <a:pt x="2066" y="1015"/>
                  </a:cubicBezTo>
                  <a:cubicBezTo>
                    <a:pt x="2062" y="1014"/>
                    <a:pt x="2058" y="1012"/>
                    <a:pt x="2054" y="1011"/>
                  </a:cubicBezTo>
                  <a:cubicBezTo>
                    <a:pt x="2055" y="1011"/>
                    <a:pt x="2056" y="1010"/>
                    <a:pt x="2057" y="1010"/>
                  </a:cubicBezTo>
                  <a:cubicBezTo>
                    <a:pt x="2063" y="1007"/>
                    <a:pt x="2069" y="1003"/>
                    <a:pt x="2076" y="999"/>
                  </a:cubicBezTo>
                  <a:cubicBezTo>
                    <a:pt x="2076" y="999"/>
                    <a:pt x="2076" y="999"/>
                    <a:pt x="2076" y="999"/>
                  </a:cubicBezTo>
                  <a:cubicBezTo>
                    <a:pt x="2077" y="1000"/>
                    <a:pt x="2078" y="1000"/>
                    <a:pt x="2079" y="1000"/>
                  </a:cubicBezTo>
                  <a:cubicBezTo>
                    <a:pt x="2080" y="1000"/>
                    <a:pt x="2080" y="1001"/>
                    <a:pt x="2081" y="1001"/>
                  </a:cubicBezTo>
                  <a:cubicBezTo>
                    <a:pt x="2082" y="1001"/>
                    <a:pt x="2082" y="1001"/>
                    <a:pt x="2083" y="1001"/>
                  </a:cubicBezTo>
                  <a:cubicBezTo>
                    <a:pt x="2084" y="1001"/>
                    <a:pt x="2086" y="1002"/>
                    <a:pt x="2088" y="1002"/>
                  </a:cubicBezTo>
                  <a:cubicBezTo>
                    <a:pt x="2089" y="1002"/>
                    <a:pt x="2091" y="1003"/>
                    <a:pt x="2093" y="1003"/>
                  </a:cubicBezTo>
                  <a:cubicBezTo>
                    <a:pt x="2097" y="1004"/>
                    <a:pt x="2101" y="1004"/>
                    <a:pt x="2105" y="1005"/>
                  </a:cubicBezTo>
                  <a:cubicBezTo>
                    <a:pt x="2109" y="1006"/>
                    <a:pt x="2113" y="1007"/>
                    <a:pt x="2116" y="1008"/>
                  </a:cubicBezTo>
                  <a:cubicBezTo>
                    <a:pt x="2118" y="1009"/>
                    <a:pt x="2120" y="1009"/>
                    <a:pt x="2122" y="1010"/>
                  </a:cubicBezTo>
                  <a:cubicBezTo>
                    <a:pt x="2123" y="1010"/>
                    <a:pt x="2125" y="1011"/>
                    <a:pt x="2126" y="1011"/>
                  </a:cubicBezTo>
                  <a:cubicBezTo>
                    <a:pt x="2127" y="1012"/>
                    <a:pt x="2127" y="1012"/>
                    <a:pt x="2127" y="1012"/>
                  </a:cubicBezTo>
                  <a:cubicBezTo>
                    <a:pt x="2127" y="1012"/>
                    <a:pt x="2128" y="1012"/>
                    <a:pt x="2128" y="1012"/>
                  </a:cubicBezTo>
                  <a:cubicBezTo>
                    <a:pt x="2128" y="1012"/>
                    <a:pt x="2128" y="1013"/>
                    <a:pt x="2129" y="1013"/>
                  </a:cubicBezTo>
                  <a:cubicBezTo>
                    <a:pt x="2129" y="1014"/>
                    <a:pt x="2129" y="1014"/>
                    <a:pt x="2129" y="1014"/>
                  </a:cubicBezTo>
                  <a:cubicBezTo>
                    <a:pt x="2130" y="1014"/>
                    <a:pt x="2130" y="1014"/>
                    <a:pt x="2130" y="1014"/>
                  </a:cubicBezTo>
                  <a:cubicBezTo>
                    <a:pt x="2130" y="1014"/>
                    <a:pt x="2130" y="1014"/>
                    <a:pt x="2130" y="1015"/>
                  </a:cubicBezTo>
                  <a:cubicBezTo>
                    <a:pt x="2131" y="1015"/>
                    <a:pt x="2132" y="1015"/>
                    <a:pt x="2132" y="1016"/>
                  </a:cubicBezTo>
                  <a:cubicBezTo>
                    <a:pt x="2133" y="1016"/>
                    <a:pt x="2134" y="1016"/>
                    <a:pt x="2135" y="1017"/>
                  </a:cubicBezTo>
                  <a:cubicBezTo>
                    <a:pt x="2136" y="1017"/>
                    <a:pt x="2137" y="1017"/>
                    <a:pt x="2137" y="1018"/>
                  </a:cubicBezTo>
                  <a:cubicBezTo>
                    <a:pt x="2138" y="1018"/>
                    <a:pt x="2139" y="1018"/>
                    <a:pt x="2140" y="1018"/>
                  </a:cubicBezTo>
                  <a:cubicBezTo>
                    <a:pt x="2140" y="1018"/>
                    <a:pt x="2140" y="1019"/>
                    <a:pt x="2140" y="1019"/>
                  </a:cubicBezTo>
                  <a:cubicBezTo>
                    <a:pt x="2140" y="1019"/>
                    <a:pt x="2140" y="1019"/>
                    <a:pt x="2140" y="1019"/>
                  </a:cubicBezTo>
                  <a:cubicBezTo>
                    <a:pt x="2151" y="1028"/>
                    <a:pt x="2161" y="1025"/>
                    <a:pt x="2173" y="1022"/>
                  </a:cubicBezTo>
                  <a:cubicBezTo>
                    <a:pt x="2164" y="1011"/>
                    <a:pt x="2153" y="1012"/>
                    <a:pt x="2143" y="1017"/>
                  </a:cubicBezTo>
                  <a:cubicBezTo>
                    <a:pt x="2142" y="1016"/>
                    <a:pt x="2141" y="1016"/>
                    <a:pt x="2140" y="1016"/>
                  </a:cubicBezTo>
                  <a:cubicBezTo>
                    <a:pt x="2140" y="1016"/>
                    <a:pt x="2139" y="1015"/>
                    <a:pt x="2138" y="1015"/>
                  </a:cubicBezTo>
                  <a:cubicBezTo>
                    <a:pt x="2137" y="1015"/>
                    <a:pt x="2136" y="1015"/>
                    <a:pt x="2135" y="1014"/>
                  </a:cubicBezTo>
                  <a:cubicBezTo>
                    <a:pt x="2135" y="1014"/>
                    <a:pt x="2134" y="1014"/>
                    <a:pt x="2133" y="1013"/>
                  </a:cubicBezTo>
                  <a:cubicBezTo>
                    <a:pt x="2133" y="1013"/>
                    <a:pt x="2133" y="1013"/>
                    <a:pt x="2132" y="1013"/>
                  </a:cubicBezTo>
                  <a:cubicBezTo>
                    <a:pt x="2133" y="1013"/>
                    <a:pt x="2133" y="1013"/>
                    <a:pt x="2134" y="1013"/>
                  </a:cubicBezTo>
                  <a:cubicBezTo>
                    <a:pt x="2135" y="1013"/>
                    <a:pt x="2136" y="1013"/>
                    <a:pt x="2136" y="1013"/>
                  </a:cubicBezTo>
                  <a:cubicBezTo>
                    <a:pt x="2136" y="1013"/>
                    <a:pt x="2135" y="1013"/>
                    <a:pt x="2134" y="1012"/>
                  </a:cubicBezTo>
                  <a:cubicBezTo>
                    <a:pt x="2133" y="1012"/>
                    <a:pt x="2132" y="1011"/>
                    <a:pt x="2131" y="1010"/>
                  </a:cubicBezTo>
                  <a:cubicBezTo>
                    <a:pt x="2130" y="1010"/>
                    <a:pt x="2130" y="1010"/>
                    <a:pt x="2129" y="1010"/>
                  </a:cubicBezTo>
                  <a:cubicBezTo>
                    <a:pt x="2129" y="1009"/>
                    <a:pt x="2128" y="1009"/>
                    <a:pt x="2128" y="1009"/>
                  </a:cubicBezTo>
                  <a:cubicBezTo>
                    <a:pt x="2127" y="1009"/>
                    <a:pt x="2127" y="1009"/>
                    <a:pt x="2127" y="1009"/>
                  </a:cubicBezTo>
                  <a:cubicBezTo>
                    <a:pt x="2125" y="1008"/>
                    <a:pt x="2124" y="1008"/>
                    <a:pt x="2122" y="1007"/>
                  </a:cubicBezTo>
                  <a:cubicBezTo>
                    <a:pt x="2120" y="1007"/>
                    <a:pt x="2118" y="1006"/>
                    <a:pt x="2117" y="1006"/>
                  </a:cubicBezTo>
                  <a:cubicBezTo>
                    <a:pt x="2113" y="1005"/>
                    <a:pt x="2109" y="1004"/>
                    <a:pt x="2105" y="1003"/>
                  </a:cubicBezTo>
                  <a:cubicBezTo>
                    <a:pt x="2101" y="1002"/>
                    <a:pt x="2097" y="1001"/>
                    <a:pt x="2093" y="1000"/>
                  </a:cubicBezTo>
                  <a:cubicBezTo>
                    <a:pt x="2091" y="1000"/>
                    <a:pt x="2090" y="999"/>
                    <a:pt x="2088" y="999"/>
                  </a:cubicBezTo>
                  <a:cubicBezTo>
                    <a:pt x="2086" y="999"/>
                    <a:pt x="2085" y="999"/>
                    <a:pt x="2083" y="998"/>
                  </a:cubicBezTo>
                  <a:cubicBezTo>
                    <a:pt x="2082" y="998"/>
                    <a:pt x="2082" y="998"/>
                    <a:pt x="2081" y="998"/>
                  </a:cubicBezTo>
                  <a:cubicBezTo>
                    <a:pt x="2080" y="998"/>
                    <a:pt x="2080" y="998"/>
                    <a:pt x="2079" y="998"/>
                  </a:cubicBezTo>
                  <a:cubicBezTo>
                    <a:pt x="2078" y="998"/>
                    <a:pt x="2078" y="998"/>
                    <a:pt x="2077" y="998"/>
                  </a:cubicBezTo>
                  <a:cubicBezTo>
                    <a:pt x="2086" y="993"/>
                    <a:pt x="2095" y="986"/>
                    <a:pt x="2104" y="978"/>
                  </a:cubicBezTo>
                  <a:cubicBezTo>
                    <a:pt x="2106" y="977"/>
                    <a:pt x="2108" y="975"/>
                    <a:pt x="2110" y="973"/>
                  </a:cubicBezTo>
                  <a:cubicBezTo>
                    <a:pt x="2112" y="971"/>
                    <a:pt x="2114" y="970"/>
                    <a:pt x="2116" y="968"/>
                  </a:cubicBezTo>
                  <a:cubicBezTo>
                    <a:pt x="2120" y="964"/>
                    <a:pt x="2124" y="960"/>
                    <a:pt x="2127" y="956"/>
                  </a:cubicBezTo>
                  <a:cubicBezTo>
                    <a:pt x="2133" y="950"/>
                    <a:pt x="2139" y="943"/>
                    <a:pt x="2146" y="937"/>
                  </a:cubicBezTo>
                  <a:cubicBezTo>
                    <a:pt x="2146" y="937"/>
                    <a:pt x="2147" y="937"/>
                    <a:pt x="2148" y="937"/>
                  </a:cubicBezTo>
                  <a:cubicBezTo>
                    <a:pt x="2148" y="937"/>
                    <a:pt x="2148" y="937"/>
                    <a:pt x="2149" y="937"/>
                  </a:cubicBezTo>
                  <a:cubicBezTo>
                    <a:pt x="2149" y="937"/>
                    <a:pt x="2149" y="937"/>
                    <a:pt x="2150" y="937"/>
                  </a:cubicBezTo>
                  <a:cubicBezTo>
                    <a:pt x="2150" y="937"/>
                    <a:pt x="2151" y="937"/>
                    <a:pt x="2151" y="937"/>
                  </a:cubicBezTo>
                  <a:cubicBezTo>
                    <a:pt x="2152" y="937"/>
                    <a:pt x="2152" y="937"/>
                    <a:pt x="2152" y="937"/>
                  </a:cubicBezTo>
                  <a:cubicBezTo>
                    <a:pt x="2152" y="937"/>
                    <a:pt x="2153" y="937"/>
                    <a:pt x="2153" y="937"/>
                  </a:cubicBezTo>
                  <a:cubicBezTo>
                    <a:pt x="2153" y="937"/>
                    <a:pt x="2154" y="936"/>
                    <a:pt x="2155" y="936"/>
                  </a:cubicBezTo>
                  <a:cubicBezTo>
                    <a:pt x="2155" y="936"/>
                    <a:pt x="2156" y="936"/>
                    <a:pt x="2156" y="936"/>
                  </a:cubicBezTo>
                  <a:cubicBezTo>
                    <a:pt x="2157" y="936"/>
                    <a:pt x="2157" y="936"/>
                    <a:pt x="2157" y="936"/>
                  </a:cubicBezTo>
                  <a:cubicBezTo>
                    <a:pt x="2158" y="936"/>
                    <a:pt x="2158" y="936"/>
                    <a:pt x="2158" y="936"/>
                  </a:cubicBezTo>
                  <a:cubicBezTo>
                    <a:pt x="2159" y="936"/>
                    <a:pt x="2160" y="936"/>
                    <a:pt x="2160" y="936"/>
                  </a:cubicBezTo>
                  <a:cubicBezTo>
                    <a:pt x="2162" y="936"/>
                    <a:pt x="2163" y="936"/>
                    <a:pt x="2165" y="936"/>
                  </a:cubicBezTo>
                  <a:cubicBezTo>
                    <a:pt x="2166" y="936"/>
                    <a:pt x="2167" y="937"/>
                    <a:pt x="2169" y="937"/>
                  </a:cubicBezTo>
                  <a:cubicBezTo>
                    <a:pt x="2170" y="937"/>
                    <a:pt x="2172" y="937"/>
                    <a:pt x="2173" y="938"/>
                  </a:cubicBezTo>
                  <a:cubicBezTo>
                    <a:pt x="2174" y="938"/>
                    <a:pt x="2176" y="939"/>
                    <a:pt x="2177" y="939"/>
                  </a:cubicBezTo>
                  <a:cubicBezTo>
                    <a:pt x="2178" y="947"/>
                    <a:pt x="2182" y="956"/>
                    <a:pt x="2188" y="959"/>
                  </a:cubicBezTo>
                  <a:cubicBezTo>
                    <a:pt x="2195" y="964"/>
                    <a:pt x="2202" y="956"/>
                    <a:pt x="2209" y="953"/>
                  </a:cubicBezTo>
                  <a:cubicBezTo>
                    <a:pt x="2199" y="943"/>
                    <a:pt x="2189" y="918"/>
                    <a:pt x="2177" y="936"/>
                  </a:cubicBezTo>
                  <a:cubicBezTo>
                    <a:pt x="2176" y="936"/>
                    <a:pt x="2176" y="936"/>
                    <a:pt x="2176" y="936"/>
                  </a:cubicBezTo>
                  <a:cubicBezTo>
                    <a:pt x="2176" y="935"/>
                    <a:pt x="2176" y="935"/>
                    <a:pt x="2176" y="934"/>
                  </a:cubicBezTo>
                  <a:cubicBezTo>
                    <a:pt x="2176" y="936"/>
                    <a:pt x="2176" y="936"/>
                    <a:pt x="2176" y="936"/>
                  </a:cubicBezTo>
                  <a:cubicBezTo>
                    <a:pt x="2175" y="936"/>
                    <a:pt x="2174" y="935"/>
                    <a:pt x="2174" y="935"/>
                  </a:cubicBezTo>
                  <a:cubicBezTo>
                    <a:pt x="2172" y="935"/>
                    <a:pt x="2171" y="934"/>
                    <a:pt x="2169" y="934"/>
                  </a:cubicBezTo>
                  <a:cubicBezTo>
                    <a:pt x="2168" y="934"/>
                    <a:pt x="2166" y="934"/>
                    <a:pt x="2164" y="933"/>
                  </a:cubicBezTo>
                  <a:cubicBezTo>
                    <a:pt x="2163" y="933"/>
                    <a:pt x="2161" y="933"/>
                    <a:pt x="2160" y="933"/>
                  </a:cubicBezTo>
                  <a:cubicBezTo>
                    <a:pt x="2159" y="933"/>
                    <a:pt x="2159" y="933"/>
                    <a:pt x="2158" y="933"/>
                  </a:cubicBezTo>
                  <a:cubicBezTo>
                    <a:pt x="2158" y="933"/>
                    <a:pt x="2157" y="933"/>
                    <a:pt x="2157" y="933"/>
                  </a:cubicBezTo>
                  <a:cubicBezTo>
                    <a:pt x="2157" y="933"/>
                    <a:pt x="2156" y="933"/>
                    <a:pt x="2156" y="933"/>
                  </a:cubicBezTo>
                  <a:cubicBezTo>
                    <a:pt x="2155" y="934"/>
                    <a:pt x="2155" y="934"/>
                    <a:pt x="2154" y="934"/>
                  </a:cubicBezTo>
                  <a:cubicBezTo>
                    <a:pt x="2153" y="934"/>
                    <a:pt x="2153" y="934"/>
                    <a:pt x="2152" y="934"/>
                  </a:cubicBezTo>
                  <a:cubicBezTo>
                    <a:pt x="2152" y="934"/>
                    <a:pt x="2152" y="934"/>
                    <a:pt x="2151" y="934"/>
                  </a:cubicBezTo>
                  <a:cubicBezTo>
                    <a:pt x="2151" y="934"/>
                    <a:pt x="2151" y="934"/>
                    <a:pt x="2151" y="934"/>
                  </a:cubicBezTo>
                  <a:cubicBezTo>
                    <a:pt x="2150" y="935"/>
                    <a:pt x="2150" y="935"/>
                    <a:pt x="2149" y="935"/>
                  </a:cubicBezTo>
                  <a:cubicBezTo>
                    <a:pt x="2149" y="935"/>
                    <a:pt x="2149" y="935"/>
                    <a:pt x="2148" y="936"/>
                  </a:cubicBezTo>
                  <a:cubicBezTo>
                    <a:pt x="2148" y="936"/>
                    <a:pt x="2148" y="936"/>
                    <a:pt x="2147" y="936"/>
                  </a:cubicBezTo>
                  <a:cubicBezTo>
                    <a:pt x="2147" y="936"/>
                    <a:pt x="2146" y="937"/>
                    <a:pt x="2146" y="937"/>
                  </a:cubicBezTo>
                  <a:cubicBezTo>
                    <a:pt x="2148" y="935"/>
                    <a:pt x="2149" y="934"/>
                    <a:pt x="2151" y="933"/>
                  </a:cubicBezTo>
                  <a:cubicBezTo>
                    <a:pt x="2152" y="932"/>
                    <a:pt x="2153" y="931"/>
                    <a:pt x="2154" y="930"/>
                  </a:cubicBezTo>
                  <a:cubicBezTo>
                    <a:pt x="2155" y="929"/>
                    <a:pt x="2156" y="928"/>
                    <a:pt x="2157" y="927"/>
                  </a:cubicBezTo>
                  <a:cubicBezTo>
                    <a:pt x="2158" y="927"/>
                    <a:pt x="2159" y="926"/>
                    <a:pt x="2160" y="925"/>
                  </a:cubicBezTo>
                  <a:cubicBezTo>
                    <a:pt x="2163" y="922"/>
                    <a:pt x="2163" y="922"/>
                    <a:pt x="2163" y="922"/>
                  </a:cubicBezTo>
                  <a:cubicBezTo>
                    <a:pt x="2168" y="919"/>
                    <a:pt x="2172" y="916"/>
                    <a:pt x="2177" y="913"/>
                  </a:cubicBezTo>
                  <a:cubicBezTo>
                    <a:pt x="2186" y="907"/>
                    <a:pt x="2195" y="902"/>
                    <a:pt x="2203" y="897"/>
                  </a:cubicBezTo>
                  <a:cubicBezTo>
                    <a:pt x="2212" y="892"/>
                    <a:pt x="2221" y="887"/>
                    <a:pt x="2229" y="882"/>
                  </a:cubicBezTo>
                  <a:cubicBezTo>
                    <a:pt x="2237" y="877"/>
                    <a:pt x="2244" y="872"/>
                    <a:pt x="2251" y="867"/>
                  </a:cubicBezTo>
                  <a:cubicBezTo>
                    <a:pt x="2254" y="864"/>
                    <a:pt x="2257" y="862"/>
                    <a:pt x="2260" y="859"/>
                  </a:cubicBezTo>
                  <a:cubicBezTo>
                    <a:pt x="2261" y="858"/>
                    <a:pt x="2262" y="856"/>
                    <a:pt x="2264" y="855"/>
                  </a:cubicBezTo>
                  <a:cubicBezTo>
                    <a:pt x="2265" y="854"/>
                    <a:pt x="2266" y="852"/>
                    <a:pt x="2267" y="851"/>
                  </a:cubicBezTo>
                  <a:cubicBezTo>
                    <a:pt x="2272" y="846"/>
                    <a:pt x="2275" y="841"/>
                    <a:pt x="2278" y="837"/>
                  </a:cubicBezTo>
                  <a:cubicBezTo>
                    <a:pt x="2280" y="835"/>
                    <a:pt x="2281" y="833"/>
                    <a:pt x="2282" y="831"/>
                  </a:cubicBezTo>
                  <a:cubicBezTo>
                    <a:pt x="2283" y="829"/>
                    <a:pt x="2284" y="828"/>
                    <a:pt x="2284" y="827"/>
                  </a:cubicBezTo>
                  <a:cubicBezTo>
                    <a:pt x="2285" y="824"/>
                    <a:pt x="2286" y="823"/>
                    <a:pt x="2286" y="823"/>
                  </a:cubicBezTo>
                  <a:cubicBezTo>
                    <a:pt x="2286" y="823"/>
                    <a:pt x="2285" y="824"/>
                    <a:pt x="2284" y="826"/>
                  </a:cubicBezTo>
                  <a:cubicBezTo>
                    <a:pt x="2283" y="827"/>
                    <a:pt x="2282" y="829"/>
                    <a:pt x="2281" y="830"/>
                  </a:cubicBezTo>
                  <a:cubicBezTo>
                    <a:pt x="2280" y="832"/>
                    <a:pt x="2278" y="834"/>
                    <a:pt x="2277" y="836"/>
                  </a:cubicBezTo>
                  <a:cubicBezTo>
                    <a:pt x="2274" y="839"/>
                    <a:pt x="2270" y="844"/>
                    <a:pt x="2265" y="848"/>
                  </a:cubicBezTo>
                  <a:cubicBezTo>
                    <a:pt x="2264" y="850"/>
                    <a:pt x="2263" y="851"/>
                    <a:pt x="2261" y="852"/>
                  </a:cubicBezTo>
                  <a:cubicBezTo>
                    <a:pt x="2260" y="853"/>
                    <a:pt x="2259" y="854"/>
                    <a:pt x="2257" y="855"/>
                  </a:cubicBezTo>
                  <a:cubicBezTo>
                    <a:pt x="2256" y="856"/>
                    <a:pt x="2256" y="857"/>
                    <a:pt x="2255" y="857"/>
                  </a:cubicBezTo>
                  <a:cubicBezTo>
                    <a:pt x="2254" y="858"/>
                    <a:pt x="2254" y="859"/>
                    <a:pt x="2253" y="859"/>
                  </a:cubicBezTo>
                  <a:cubicBezTo>
                    <a:pt x="2251" y="860"/>
                    <a:pt x="2250" y="862"/>
                    <a:pt x="2248" y="863"/>
                  </a:cubicBezTo>
                  <a:cubicBezTo>
                    <a:pt x="2248" y="863"/>
                    <a:pt x="2248" y="863"/>
                    <a:pt x="2248" y="863"/>
                  </a:cubicBezTo>
                  <a:cubicBezTo>
                    <a:pt x="2248" y="863"/>
                    <a:pt x="2248" y="863"/>
                    <a:pt x="2248" y="863"/>
                  </a:cubicBezTo>
                  <a:cubicBezTo>
                    <a:pt x="2249" y="862"/>
                    <a:pt x="2249" y="860"/>
                    <a:pt x="2250" y="859"/>
                  </a:cubicBezTo>
                  <a:cubicBezTo>
                    <a:pt x="2250" y="858"/>
                    <a:pt x="2251" y="857"/>
                    <a:pt x="2251" y="855"/>
                  </a:cubicBezTo>
                  <a:cubicBezTo>
                    <a:pt x="2251" y="854"/>
                    <a:pt x="2252" y="853"/>
                    <a:pt x="2252" y="851"/>
                  </a:cubicBezTo>
                  <a:cubicBezTo>
                    <a:pt x="2252" y="851"/>
                    <a:pt x="2252" y="851"/>
                    <a:pt x="2252" y="851"/>
                  </a:cubicBezTo>
                  <a:cubicBezTo>
                    <a:pt x="2253" y="851"/>
                    <a:pt x="2253" y="851"/>
                    <a:pt x="2253" y="851"/>
                  </a:cubicBezTo>
                  <a:cubicBezTo>
                    <a:pt x="2265" y="836"/>
                    <a:pt x="2262" y="819"/>
                    <a:pt x="2258" y="799"/>
                  </a:cubicBezTo>
                  <a:cubicBezTo>
                    <a:pt x="2244" y="810"/>
                    <a:pt x="2245" y="828"/>
                    <a:pt x="2250" y="846"/>
                  </a:cubicBezTo>
                  <a:cubicBezTo>
                    <a:pt x="2250" y="847"/>
                    <a:pt x="2249" y="849"/>
                    <a:pt x="2249" y="850"/>
                  </a:cubicBezTo>
                  <a:cubicBezTo>
                    <a:pt x="2249" y="851"/>
                    <a:pt x="2248" y="853"/>
                    <a:pt x="2248" y="854"/>
                  </a:cubicBezTo>
                  <a:cubicBezTo>
                    <a:pt x="2248" y="855"/>
                    <a:pt x="2247" y="856"/>
                    <a:pt x="2247" y="857"/>
                  </a:cubicBezTo>
                  <a:cubicBezTo>
                    <a:pt x="2246" y="859"/>
                    <a:pt x="2246" y="860"/>
                    <a:pt x="2245" y="861"/>
                  </a:cubicBezTo>
                  <a:cubicBezTo>
                    <a:pt x="2245" y="862"/>
                    <a:pt x="2244" y="863"/>
                    <a:pt x="2244" y="864"/>
                  </a:cubicBezTo>
                  <a:cubicBezTo>
                    <a:pt x="2244" y="864"/>
                    <a:pt x="2244" y="864"/>
                    <a:pt x="2244" y="864"/>
                  </a:cubicBezTo>
                  <a:cubicBezTo>
                    <a:pt x="2243" y="864"/>
                    <a:pt x="2243" y="865"/>
                    <a:pt x="2243" y="865"/>
                  </a:cubicBezTo>
                  <a:cubicBezTo>
                    <a:pt x="2243" y="865"/>
                    <a:pt x="2243" y="866"/>
                    <a:pt x="2243" y="866"/>
                  </a:cubicBezTo>
                  <a:cubicBezTo>
                    <a:pt x="2243" y="866"/>
                    <a:pt x="2243" y="867"/>
                    <a:pt x="2243" y="867"/>
                  </a:cubicBezTo>
                  <a:cubicBezTo>
                    <a:pt x="2238" y="871"/>
                    <a:pt x="2232" y="874"/>
                    <a:pt x="2227" y="878"/>
                  </a:cubicBezTo>
                  <a:cubicBezTo>
                    <a:pt x="2219" y="883"/>
                    <a:pt x="2210" y="888"/>
                    <a:pt x="2201" y="893"/>
                  </a:cubicBezTo>
                  <a:cubicBezTo>
                    <a:pt x="2193" y="898"/>
                    <a:pt x="2183" y="903"/>
                    <a:pt x="2174" y="909"/>
                  </a:cubicBezTo>
                  <a:cubicBezTo>
                    <a:pt x="2170" y="912"/>
                    <a:pt x="2165" y="915"/>
                    <a:pt x="2161" y="919"/>
                  </a:cubicBezTo>
                  <a:cubicBezTo>
                    <a:pt x="2158" y="921"/>
                    <a:pt x="2158" y="921"/>
                    <a:pt x="2158" y="921"/>
                  </a:cubicBezTo>
                  <a:cubicBezTo>
                    <a:pt x="2157" y="922"/>
                    <a:pt x="2156" y="923"/>
                    <a:pt x="2154" y="924"/>
                  </a:cubicBezTo>
                  <a:cubicBezTo>
                    <a:pt x="2153" y="924"/>
                    <a:pt x="2152" y="925"/>
                    <a:pt x="2151" y="926"/>
                  </a:cubicBezTo>
                  <a:cubicBezTo>
                    <a:pt x="2150" y="927"/>
                    <a:pt x="2149" y="928"/>
                    <a:pt x="2148" y="929"/>
                  </a:cubicBezTo>
                  <a:cubicBezTo>
                    <a:pt x="2140" y="936"/>
                    <a:pt x="2132" y="945"/>
                    <a:pt x="2124" y="952"/>
                  </a:cubicBezTo>
                  <a:cubicBezTo>
                    <a:pt x="2122" y="955"/>
                    <a:pt x="2120" y="957"/>
                    <a:pt x="2118" y="959"/>
                  </a:cubicBezTo>
                  <a:cubicBezTo>
                    <a:pt x="2118" y="959"/>
                    <a:pt x="2118" y="959"/>
                    <a:pt x="2118" y="958"/>
                  </a:cubicBezTo>
                  <a:cubicBezTo>
                    <a:pt x="2118" y="958"/>
                    <a:pt x="2119" y="957"/>
                    <a:pt x="2119" y="956"/>
                  </a:cubicBezTo>
                  <a:cubicBezTo>
                    <a:pt x="2119" y="956"/>
                    <a:pt x="2120" y="955"/>
                    <a:pt x="2120" y="954"/>
                  </a:cubicBezTo>
                  <a:cubicBezTo>
                    <a:pt x="2120" y="953"/>
                    <a:pt x="2120" y="952"/>
                    <a:pt x="2121" y="951"/>
                  </a:cubicBezTo>
                  <a:cubicBezTo>
                    <a:pt x="2121" y="951"/>
                    <a:pt x="2121" y="950"/>
                    <a:pt x="2121" y="950"/>
                  </a:cubicBezTo>
                  <a:cubicBezTo>
                    <a:pt x="2121" y="949"/>
                    <a:pt x="2121" y="949"/>
                    <a:pt x="2121" y="948"/>
                  </a:cubicBezTo>
                  <a:cubicBezTo>
                    <a:pt x="2122" y="946"/>
                    <a:pt x="2122" y="943"/>
                    <a:pt x="2123" y="941"/>
                  </a:cubicBezTo>
                  <a:cubicBezTo>
                    <a:pt x="2123" y="938"/>
                    <a:pt x="2124" y="935"/>
                    <a:pt x="2124" y="933"/>
                  </a:cubicBezTo>
                  <a:cubicBezTo>
                    <a:pt x="2125" y="927"/>
                    <a:pt x="2126" y="921"/>
                    <a:pt x="2127" y="915"/>
                  </a:cubicBezTo>
                  <a:cubicBezTo>
                    <a:pt x="2128" y="909"/>
                    <a:pt x="2128" y="904"/>
                    <a:pt x="2129" y="898"/>
                  </a:cubicBezTo>
                  <a:cubicBezTo>
                    <a:pt x="2130" y="898"/>
                    <a:pt x="2130" y="898"/>
                    <a:pt x="2130" y="898"/>
                  </a:cubicBezTo>
                  <a:cubicBezTo>
                    <a:pt x="2131" y="898"/>
                    <a:pt x="2132" y="898"/>
                    <a:pt x="2133" y="897"/>
                  </a:cubicBezTo>
                  <a:cubicBezTo>
                    <a:pt x="2133" y="897"/>
                    <a:pt x="2134" y="897"/>
                    <a:pt x="2134" y="897"/>
                  </a:cubicBezTo>
                  <a:cubicBezTo>
                    <a:pt x="2134" y="897"/>
                    <a:pt x="2135" y="897"/>
                    <a:pt x="2135" y="897"/>
                  </a:cubicBezTo>
                  <a:cubicBezTo>
                    <a:pt x="2135" y="896"/>
                    <a:pt x="2135" y="896"/>
                    <a:pt x="2135" y="896"/>
                  </a:cubicBezTo>
                  <a:cubicBezTo>
                    <a:pt x="2136" y="896"/>
                    <a:pt x="2137" y="895"/>
                    <a:pt x="2139" y="895"/>
                  </a:cubicBezTo>
                  <a:cubicBezTo>
                    <a:pt x="2140" y="894"/>
                    <a:pt x="2141" y="893"/>
                    <a:pt x="2142" y="893"/>
                  </a:cubicBezTo>
                  <a:cubicBezTo>
                    <a:pt x="2144" y="891"/>
                    <a:pt x="2147" y="890"/>
                    <a:pt x="2149" y="888"/>
                  </a:cubicBezTo>
                  <a:cubicBezTo>
                    <a:pt x="2150" y="888"/>
                    <a:pt x="2150" y="888"/>
                    <a:pt x="2150" y="888"/>
                  </a:cubicBezTo>
                  <a:cubicBezTo>
                    <a:pt x="2150" y="888"/>
                    <a:pt x="2150" y="888"/>
                    <a:pt x="2150" y="888"/>
                  </a:cubicBezTo>
                  <a:cubicBezTo>
                    <a:pt x="2167" y="900"/>
                    <a:pt x="2178" y="878"/>
                    <a:pt x="2176" y="863"/>
                  </a:cubicBezTo>
                  <a:cubicBezTo>
                    <a:pt x="2167" y="868"/>
                    <a:pt x="2148" y="869"/>
                    <a:pt x="2149" y="885"/>
                  </a:cubicBezTo>
                  <a:cubicBezTo>
                    <a:pt x="2149" y="886"/>
                    <a:pt x="2149" y="886"/>
                    <a:pt x="2148" y="886"/>
                  </a:cubicBezTo>
                  <a:cubicBezTo>
                    <a:pt x="2146" y="888"/>
                    <a:pt x="2143" y="889"/>
                    <a:pt x="2141" y="890"/>
                  </a:cubicBezTo>
                  <a:cubicBezTo>
                    <a:pt x="2140" y="891"/>
                    <a:pt x="2139" y="892"/>
                    <a:pt x="2137" y="892"/>
                  </a:cubicBezTo>
                  <a:cubicBezTo>
                    <a:pt x="2136" y="893"/>
                    <a:pt x="2135" y="893"/>
                    <a:pt x="2134" y="894"/>
                  </a:cubicBezTo>
                  <a:cubicBezTo>
                    <a:pt x="2134" y="894"/>
                    <a:pt x="2134" y="894"/>
                    <a:pt x="2134" y="894"/>
                  </a:cubicBezTo>
                  <a:cubicBezTo>
                    <a:pt x="2133" y="894"/>
                    <a:pt x="2133" y="895"/>
                    <a:pt x="2133" y="895"/>
                  </a:cubicBezTo>
                  <a:cubicBezTo>
                    <a:pt x="2133" y="895"/>
                    <a:pt x="2132" y="895"/>
                    <a:pt x="2132" y="896"/>
                  </a:cubicBezTo>
                  <a:cubicBezTo>
                    <a:pt x="2131" y="896"/>
                    <a:pt x="2131" y="897"/>
                    <a:pt x="2130" y="897"/>
                  </a:cubicBezTo>
                  <a:cubicBezTo>
                    <a:pt x="2130" y="897"/>
                    <a:pt x="2130" y="897"/>
                    <a:pt x="2129" y="898"/>
                  </a:cubicBezTo>
                  <a:cubicBezTo>
                    <a:pt x="2129" y="897"/>
                    <a:pt x="2129" y="897"/>
                    <a:pt x="2129" y="897"/>
                  </a:cubicBezTo>
                  <a:cubicBezTo>
                    <a:pt x="2130" y="894"/>
                    <a:pt x="2130" y="892"/>
                    <a:pt x="2131" y="889"/>
                  </a:cubicBezTo>
                  <a:cubicBezTo>
                    <a:pt x="2131" y="887"/>
                    <a:pt x="2132" y="884"/>
                    <a:pt x="2132" y="882"/>
                  </a:cubicBezTo>
                  <a:cubicBezTo>
                    <a:pt x="2132" y="881"/>
                    <a:pt x="2132" y="881"/>
                    <a:pt x="2133" y="880"/>
                  </a:cubicBezTo>
                  <a:cubicBezTo>
                    <a:pt x="2133" y="880"/>
                    <a:pt x="2133" y="879"/>
                    <a:pt x="2133" y="879"/>
                  </a:cubicBezTo>
                  <a:cubicBezTo>
                    <a:pt x="2133" y="878"/>
                    <a:pt x="2133" y="877"/>
                    <a:pt x="2133" y="876"/>
                  </a:cubicBezTo>
                  <a:cubicBezTo>
                    <a:pt x="2133" y="874"/>
                    <a:pt x="2134" y="872"/>
                    <a:pt x="2134" y="871"/>
                  </a:cubicBezTo>
                  <a:cubicBezTo>
                    <a:pt x="2134" y="869"/>
                    <a:pt x="2135" y="867"/>
                    <a:pt x="2135" y="867"/>
                  </a:cubicBezTo>
                  <a:cubicBezTo>
                    <a:pt x="2135" y="867"/>
                    <a:pt x="2134" y="868"/>
                    <a:pt x="2133" y="871"/>
                  </a:cubicBezTo>
                  <a:cubicBezTo>
                    <a:pt x="2133" y="871"/>
                    <a:pt x="2133" y="872"/>
                    <a:pt x="2132" y="873"/>
                  </a:cubicBezTo>
                  <a:cubicBezTo>
                    <a:pt x="2132" y="874"/>
                    <a:pt x="2132" y="874"/>
                    <a:pt x="2131" y="875"/>
                  </a:cubicBezTo>
                  <a:cubicBezTo>
                    <a:pt x="2131" y="876"/>
                    <a:pt x="2131" y="877"/>
                    <a:pt x="2131" y="878"/>
                  </a:cubicBezTo>
                  <a:cubicBezTo>
                    <a:pt x="2130" y="878"/>
                    <a:pt x="2130" y="879"/>
                    <a:pt x="2130" y="879"/>
                  </a:cubicBezTo>
                  <a:cubicBezTo>
                    <a:pt x="2130" y="880"/>
                    <a:pt x="2130" y="881"/>
                    <a:pt x="2130" y="881"/>
                  </a:cubicBezTo>
                  <a:cubicBezTo>
                    <a:pt x="2129" y="883"/>
                    <a:pt x="2129" y="886"/>
                    <a:pt x="2128" y="888"/>
                  </a:cubicBezTo>
                  <a:cubicBezTo>
                    <a:pt x="2128" y="891"/>
                    <a:pt x="2128" y="894"/>
                    <a:pt x="2127" y="896"/>
                  </a:cubicBezTo>
                  <a:cubicBezTo>
                    <a:pt x="2126" y="902"/>
                    <a:pt x="2125" y="908"/>
                    <a:pt x="2124" y="914"/>
                  </a:cubicBezTo>
                  <a:cubicBezTo>
                    <a:pt x="2124" y="916"/>
                    <a:pt x="2124" y="918"/>
                    <a:pt x="2124" y="920"/>
                  </a:cubicBezTo>
                  <a:cubicBezTo>
                    <a:pt x="2124" y="919"/>
                    <a:pt x="2123" y="919"/>
                    <a:pt x="2123" y="919"/>
                  </a:cubicBezTo>
                  <a:cubicBezTo>
                    <a:pt x="2123" y="919"/>
                    <a:pt x="2123" y="918"/>
                    <a:pt x="2123" y="918"/>
                  </a:cubicBezTo>
                  <a:cubicBezTo>
                    <a:pt x="2123" y="917"/>
                    <a:pt x="2122" y="917"/>
                    <a:pt x="2122" y="917"/>
                  </a:cubicBezTo>
                  <a:cubicBezTo>
                    <a:pt x="2122" y="916"/>
                    <a:pt x="2122" y="916"/>
                    <a:pt x="2121" y="916"/>
                  </a:cubicBezTo>
                  <a:cubicBezTo>
                    <a:pt x="2119" y="913"/>
                    <a:pt x="2117" y="910"/>
                    <a:pt x="2113" y="907"/>
                  </a:cubicBezTo>
                  <a:cubicBezTo>
                    <a:pt x="2111" y="905"/>
                    <a:pt x="2108" y="903"/>
                    <a:pt x="2106" y="900"/>
                  </a:cubicBezTo>
                  <a:cubicBezTo>
                    <a:pt x="2106" y="900"/>
                    <a:pt x="2106" y="900"/>
                    <a:pt x="2107" y="900"/>
                  </a:cubicBezTo>
                  <a:cubicBezTo>
                    <a:pt x="2107" y="896"/>
                    <a:pt x="2107" y="896"/>
                    <a:pt x="2107" y="896"/>
                  </a:cubicBezTo>
                  <a:cubicBezTo>
                    <a:pt x="2111" y="880"/>
                    <a:pt x="2100" y="863"/>
                    <a:pt x="2084" y="862"/>
                  </a:cubicBezTo>
                  <a:cubicBezTo>
                    <a:pt x="2087" y="876"/>
                    <a:pt x="2085" y="901"/>
                    <a:pt x="2102" y="900"/>
                  </a:cubicBezTo>
                  <a:cubicBezTo>
                    <a:pt x="2103" y="901"/>
                    <a:pt x="2103" y="901"/>
                    <a:pt x="2103" y="901"/>
                  </a:cubicBezTo>
                  <a:cubicBezTo>
                    <a:pt x="2106" y="904"/>
                    <a:pt x="2109" y="907"/>
                    <a:pt x="2112" y="910"/>
                  </a:cubicBezTo>
                  <a:cubicBezTo>
                    <a:pt x="2115" y="912"/>
                    <a:pt x="2118" y="915"/>
                    <a:pt x="2120" y="917"/>
                  </a:cubicBezTo>
                  <a:cubicBezTo>
                    <a:pt x="2120" y="918"/>
                    <a:pt x="2120" y="918"/>
                    <a:pt x="2120" y="918"/>
                  </a:cubicBezTo>
                  <a:cubicBezTo>
                    <a:pt x="2120" y="919"/>
                    <a:pt x="2121" y="919"/>
                    <a:pt x="2121" y="919"/>
                  </a:cubicBezTo>
                  <a:cubicBezTo>
                    <a:pt x="2121" y="920"/>
                    <a:pt x="2121" y="920"/>
                    <a:pt x="2122" y="920"/>
                  </a:cubicBezTo>
                  <a:cubicBezTo>
                    <a:pt x="2122" y="920"/>
                    <a:pt x="2122" y="921"/>
                    <a:pt x="2122" y="921"/>
                  </a:cubicBezTo>
                  <a:cubicBezTo>
                    <a:pt x="2123" y="922"/>
                    <a:pt x="2123" y="922"/>
                    <a:pt x="2123" y="923"/>
                  </a:cubicBezTo>
                  <a:cubicBezTo>
                    <a:pt x="2123" y="926"/>
                    <a:pt x="2122" y="929"/>
                    <a:pt x="2122" y="932"/>
                  </a:cubicBezTo>
                  <a:cubicBezTo>
                    <a:pt x="2121" y="935"/>
                    <a:pt x="2121" y="937"/>
                    <a:pt x="2120" y="940"/>
                  </a:cubicBezTo>
                  <a:cubicBezTo>
                    <a:pt x="2120" y="943"/>
                    <a:pt x="2120" y="945"/>
                    <a:pt x="2119" y="947"/>
                  </a:cubicBezTo>
                  <a:cubicBezTo>
                    <a:pt x="2119" y="948"/>
                    <a:pt x="2119" y="949"/>
                    <a:pt x="2118" y="950"/>
                  </a:cubicBezTo>
                  <a:cubicBezTo>
                    <a:pt x="2118" y="951"/>
                    <a:pt x="2118" y="952"/>
                    <a:pt x="2118" y="953"/>
                  </a:cubicBezTo>
                  <a:cubicBezTo>
                    <a:pt x="2118" y="955"/>
                    <a:pt x="2118" y="957"/>
                    <a:pt x="2117" y="958"/>
                  </a:cubicBezTo>
                  <a:cubicBezTo>
                    <a:pt x="2117" y="959"/>
                    <a:pt x="2117" y="959"/>
                    <a:pt x="2117" y="960"/>
                  </a:cubicBezTo>
                  <a:cubicBezTo>
                    <a:pt x="2116" y="961"/>
                    <a:pt x="2114" y="963"/>
                    <a:pt x="2113" y="964"/>
                  </a:cubicBezTo>
                  <a:cubicBezTo>
                    <a:pt x="2111" y="966"/>
                    <a:pt x="2109" y="968"/>
                    <a:pt x="2107" y="969"/>
                  </a:cubicBezTo>
                  <a:cubicBezTo>
                    <a:pt x="2105" y="971"/>
                    <a:pt x="2103" y="973"/>
                    <a:pt x="2102" y="975"/>
                  </a:cubicBezTo>
                  <a:cubicBezTo>
                    <a:pt x="2091" y="984"/>
                    <a:pt x="2080" y="992"/>
                    <a:pt x="2069" y="998"/>
                  </a:cubicBezTo>
                  <a:cubicBezTo>
                    <a:pt x="2069" y="998"/>
                    <a:pt x="2069" y="997"/>
                    <a:pt x="2069" y="997"/>
                  </a:cubicBezTo>
                  <a:cubicBezTo>
                    <a:pt x="2069" y="996"/>
                    <a:pt x="2069" y="995"/>
                    <a:pt x="2069" y="994"/>
                  </a:cubicBezTo>
                  <a:cubicBezTo>
                    <a:pt x="2069" y="993"/>
                    <a:pt x="2069" y="992"/>
                    <a:pt x="2069" y="991"/>
                  </a:cubicBezTo>
                  <a:cubicBezTo>
                    <a:pt x="2069" y="990"/>
                    <a:pt x="2069" y="989"/>
                    <a:pt x="2069" y="988"/>
                  </a:cubicBezTo>
                  <a:cubicBezTo>
                    <a:pt x="2069" y="988"/>
                    <a:pt x="2069" y="988"/>
                    <a:pt x="2069" y="987"/>
                  </a:cubicBezTo>
                  <a:cubicBezTo>
                    <a:pt x="2069" y="988"/>
                    <a:pt x="2069" y="988"/>
                    <a:pt x="2069" y="988"/>
                  </a:cubicBezTo>
                  <a:cubicBezTo>
                    <a:pt x="2075" y="974"/>
                    <a:pt x="2067" y="962"/>
                    <a:pt x="2056" y="949"/>
                  </a:cubicBezTo>
                  <a:cubicBezTo>
                    <a:pt x="2047" y="960"/>
                    <a:pt x="2054" y="973"/>
                    <a:pt x="2065" y="985"/>
                  </a:cubicBezTo>
                  <a:cubicBezTo>
                    <a:pt x="2065" y="986"/>
                    <a:pt x="2065" y="987"/>
                    <a:pt x="2066" y="988"/>
                  </a:cubicBezTo>
                  <a:cubicBezTo>
                    <a:pt x="2066" y="989"/>
                    <a:pt x="2066" y="990"/>
                    <a:pt x="2066" y="991"/>
                  </a:cubicBezTo>
                  <a:cubicBezTo>
                    <a:pt x="2066" y="992"/>
                    <a:pt x="2066" y="993"/>
                    <a:pt x="2066" y="994"/>
                  </a:cubicBezTo>
                  <a:cubicBezTo>
                    <a:pt x="2066" y="995"/>
                    <a:pt x="2066" y="996"/>
                    <a:pt x="2066" y="997"/>
                  </a:cubicBezTo>
                  <a:cubicBezTo>
                    <a:pt x="2066" y="997"/>
                    <a:pt x="2066" y="998"/>
                    <a:pt x="2066" y="999"/>
                  </a:cubicBezTo>
                  <a:cubicBezTo>
                    <a:pt x="2065" y="999"/>
                    <a:pt x="2065" y="999"/>
                    <a:pt x="2065" y="1000"/>
                  </a:cubicBezTo>
                  <a:cubicBezTo>
                    <a:pt x="2065" y="1000"/>
                    <a:pt x="2065" y="1000"/>
                    <a:pt x="2065" y="1000"/>
                  </a:cubicBezTo>
                  <a:cubicBezTo>
                    <a:pt x="2062" y="1002"/>
                    <a:pt x="2059" y="1004"/>
                    <a:pt x="2056" y="1005"/>
                  </a:cubicBezTo>
                  <a:cubicBezTo>
                    <a:pt x="2054" y="1006"/>
                    <a:pt x="2052" y="1007"/>
                    <a:pt x="2050" y="1008"/>
                  </a:cubicBezTo>
                  <a:cubicBezTo>
                    <a:pt x="2049" y="1008"/>
                    <a:pt x="2049" y="1009"/>
                    <a:pt x="2048" y="1009"/>
                  </a:cubicBezTo>
                  <a:cubicBezTo>
                    <a:pt x="2036" y="1005"/>
                    <a:pt x="2025" y="1002"/>
                    <a:pt x="2011" y="1002"/>
                  </a:cubicBezTo>
                  <a:cubicBezTo>
                    <a:pt x="2008" y="995"/>
                    <a:pt x="2005" y="986"/>
                    <a:pt x="1996" y="992"/>
                  </a:cubicBezTo>
                  <a:cubicBezTo>
                    <a:pt x="1996" y="992"/>
                    <a:pt x="1995" y="992"/>
                    <a:pt x="1995" y="992"/>
                  </a:cubicBezTo>
                  <a:cubicBezTo>
                    <a:pt x="1995" y="991"/>
                    <a:pt x="1995" y="991"/>
                    <a:pt x="1994" y="991"/>
                  </a:cubicBezTo>
                  <a:cubicBezTo>
                    <a:pt x="1993" y="990"/>
                    <a:pt x="1992" y="990"/>
                    <a:pt x="1992" y="989"/>
                  </a:cubicBezTo>
                  <a:cubicBezTo>
                    <a:pt x="1991" y="989"/>
                    <a:pt x="1990" y="989"/>
                    <a:pt x="1989" y="988"/>
                  </a:cubicBezTo>
                  <a:cubicBezTo>
                    <a:pt x="1988" y="988"/>
                    <a:pt x="1987" y="988"/>
                    <a:pt x="1986" y="988"/>
                  </a:cubicBezTo>
                  <a:cubicBezTo>
                    <a:pt x="1986" y="987"/>
                    <a:pt x="1985" y="987"/>
                    <a:pt x="1985" y="987"/>
                  </a:cubicBezTo>
                  <a:cubicBezTo>
                    <a:pt x="1985" y="987"/>
                    <a:pt x="1985" y="987"/>
                    <a:pt x="1984" y="987"/>
                  </a:cubicBezTo>
                  <a:cubicBezTo>
                    <a:pt x="1984" y="987"/>
                    <a:pt x="1984" y="987"/>
                    <a:pt x="1984" y="987"/>
                  </a:cubicBezTo>
                  <a:cubicBezTo>
                    <a:pt x="1983" y="987"/>
                    <a:pt x="1983" y="987"/>
                    <a:pt x="1982" y="987"/>
                  </a:cubicBezTo>
                  <a:cubicBezTo>
                    <a:pt x="1982" y="987"/>
                    <a:pt x="1982" y="987"/>
                    <a:pt x="1981" y="987"/>
                  </a:cubicBezTo>
                  <a:cubicBezTo>
                    <a:pt x="1981" y="987"/>
                    <a:pt x="1981" y="987"/>
                    <a:pt x="1981" y="987"/>
                  </a:cubicBezTo>
                  <a:cubicBezTo>
                    <a:pt x="1981" y="987"/>
                    <a:pt x="1980" y="987"/>
                    <a:pt x="1980" y="987"/>
                  </a:cubicBezTo>
                  <a:cubicBezTo>
                    <a:pt x="1980" y="987"/>
                    <a:pt x="1980" y="987"/>
                    <a:pt x="1980" y="987"/>
                  </a:cubicBezTo>
                  <a:cubicBezTo>
                    <a:pt x="1977" y="984"/>
                    <a:pt x="1974" y="982"/>
                    <a:pt x="1970" y="979"/>
                  </a:cubicBezTo>
                  <a:cubicBezTo>
                    <a:pt x="1969" y="978"/>
                    <a:pt x="1967" y="977"/>
                    <a:pt x="1966" y="976"/>
                  </a:cubicBezTo>
                  <a:cubicBezTo>
                    <a:pt x="1964" y="975"/>
                    <a:pt x="1963" y="974"/>
                    <a:pt x="1961" y="973"/>
                  </a:cubicBezTo>
                  <a:cubicBezTo>
                    <a:pt x="1958" y="971"/>
                    <a:pt x="1956" y="969"/>
                    <a:pt x="1953" y="968"/>
                  </a:cubicBezTo>
                  <a:cubicBezTo>
                    <a:pt x="1953" y="968"/>
                    <a:pt x="1952" y="968"/>
                    <a:pt x="1952" y="967"/>
                  </a:cubicBezTo>
                  <a:cubicBezTo>
                    <a:pt x="1952" y="967"/>
                    <a:pt x="1951" y="967"/>
                    <a:pt x="1951" y="967"/>
                  </a:cubicBezTo>
                  <a:cubicBezTo>
                    <a:pt x="1950" y="967"/>
                    <a:pt x="1950" y="967"/>
                    <a:pt x="1949" y="967"/>
                  </a:cubicBezTo>
                  <a:cubicBezTo>
                    <a:pt x="1948" y="967"/>
                    <a:pt x="1948" y="967"/>
                    <a:pt x="1947" y="967"/>
                  </a:cubicBezTo>
                  <a:cubicBezTo>
                    <a:pt x="1947" y="967"/>
                    <a:pt x="1946" y="967"/>
                    <a:pt x="1946" y="967"/>
                  </a:cubicBezTo>
                  <a:cubicBezTo>
                    <a:pt x="1945" y="967"/>
                    <a:pt x="1945" y="967"/>
                    <a:pt x="1945" y="967"/>
                  </a:cubicBezTo>
                  <a:cubicBezTo>
                    <a:pt x="1945" y="967"/>
                    <a:pt x="1945" y="967"/>
                    <a:pt x="1945" y="967"/>
                  </a:cubicBezTo>
                  <a:cubicBezTo>
                    <a:pt x="1945" y="967"/>
                    <a:pt x="1945" y="967"/>
                    <a:pt x="1945" y="967"/>
                  </a:cubicBezTo>
                  <a:cubicBezTo>
                    <a:pt x="1945" y="967"/>
                    <a:pt x="1945" y="967"/>
                    <a:pt x="1945" y="967"/>
                  </a:cubicBezTo>
                  <a:cubicBezTo>
                    <a:pt x="1946" y="967"/>
                    <a:pt x="1946" y="967"/>
                    <a:pt x="1946" y="967"/>
                  </a:cubicBezTo>
                  <a:cubicBezTo>
                    <a:pt x="1947" y="966"/>
                    <a:pt x="1947" y="966"/>
                    <a:pt x="1948" y="965"/>
                  </a:cubicBezTo>
                  <a:cubicBezTo>
                    <a:pt x="1956" y="961"/>
                    <a:pt x="1962" y="956"/>
                    <a:pt x="1969" y="952"/>
                  </a:cubicBezTo>
                  <a:cubicBezTo>
                    <a:pt x="1972" y="950"/>
                    <a:pt x="1976" y="947"/>
                    <a:pt x="1979" y="946"/>
                  </a:cubicBezTo>
                  <a:cubicBezTo>
                    <a:pt x="1980" y="945"/>
                    <a:pt x="1981" y="944"/>
                    <a:pt x="1982" y="944"/>
                  </a:cubicBezTo>
                  <a:cubicBezTo>
                    <a:pt x="1982" y="944"/>
                    <a:pt x="1982" y="944"/>
                    <a:pt x="1982" y="944"/>
                  </a:cubicBezTo>
                  <a:cubicBezTo>
                    <a:pt x="1982" y="944"/>
                    <a:pt x="1982" y="944"/>
                    <a:pt x="1983" y="944"/>
                  </a:cubicBezTo>
                  <a:cubicBezTo>
                    <a:pt x="1983" y="944"/>
                    <a:pt x="1984" y="944"/>
                    <a:pt x="1985" y="944"/>
                  </a:cubicBezTo>
                  <a:cubicBezTo>
                    <a:pt x="1985" y="944"/>
                    <a:pt x="1986" y="945"/>
                    <a:pt x="1986" y="945"/>
                  </a:cubicBezTo>
                  <a:cubicBezTo>
                    <a:pt x="1987" y="945"/>
                    <a:pt x="1987" y="945"/>
                    <a:pt x="1987" y="945"/>
                  </a:cubicBezTo>
                  <a:cubicBezTo>
                    <a:pt x="1987" y="945"/>
                    <a:pt x="1988" y="945"/>
                    <a:pt x="1988" y="945"/>
                  </a:cubicBezTo>
                  <a:cubicBezTo>
                    <a:pt x="1990" y="946"/>
                    <a:pt x="1992" y="947"/>
                    <a:pt x="1995" y="948"/>
                  </a:cubicBezTo>
                  <a:cubicBezTo>
                    <a:pt x="1996" y="948"/>
                    <a:pt x="1996" y="949"/>
                    <a:pt x="1997" y="949"/>
                  </a:cubicBezTo>
                  <a:cubicBezTo>
                    <a:pt x="1997" y="950"/>
                    <a:pt x="1998" y="950"/>
                    <a:pt x="1999" y="950"/>
                  </a:cubicBezTo>
                  <a:cubicBezTo>
                    <a:pt x="2000" y="951"/>
                    <a:pt x="2001" y="952"/>
                    <a:pt x="2002" y="953"/>
                  </a:cubicBezTo>
                  <a:cubicBezTo>
                    <a:pt x="2003" y="953"/>
                    <a:pt x="2003" y="953"/>
                    <a:pt x="2003" y="953"/>
                  </a:cubicBezTo>
                  <a:cubicBezTo>
                    <a:pt x="2005" y="972"/>
                    <a:pt x="2019" y="970"/>
                    <a:pt x="2031" y="980"/>
                  </a:cubicBezTo>
                  <a:cubicBezTo>
                    <a:pt x="2033" y="959"/>
                    <a:pt x="2021" y="951"/>
                    <a:pt x="2003" y="951"/>
                  </a:cubicBezTo>
                  <a:cubicBezTo>
                    <a:pt x="2003" y="951"/>
                    <a:pt x="2003" y="951"/>
                    <a:pt x="2003" y="951"/>
                  </a:cubicBezTo>
                  <a:cubicBezTo>
                    <a:pt x="2002" y="951"/>
                    <a:pt x="2001" y="950"/>
                    <a:pt x="1999" y="949"/>
                  </a:cubicBezTo>
                  <a:cubicBezTo>
                    <a:pt x="1999" y="949"/>
                    <a:pt x="1998" y="948"/>
                    <a:pt x="1998" y="948"/>
                  </a:cubicBezTo>
                  <a:cubicBezTo>
                    <a:pt x="1997" y="947"/>
                    <a:pt x="1996" y="947"/>
                    <a:pt x="1996" y="947"/>
                  </a:cubicBezTo>
                  <a:cubicBezTo>
                    <a:pt x="1993" y="945"/>
                    <a:pt x="1991" y="944"/>
                    <a:pt x="1988" y="944"/>
                  </a:cubicBezTo>
                  <a:cubicBezTo>
                    <a:pt x="1988" y="943"/>
                    <a:pt x="1988" y="943"/>
                    <a:pt x="1987" y="943"/>
                  </a:cubicBezTo>
                  <a:cubicBezTo>
                    <a:pt x="1987" y="943"/>
                    <a:pt x="1987" y="943"/>
                    <a:pt x="1987" y="943"/>
                  </a:cubicBezTo>
                  <a:cubicBezTo>
                    <a:pt x="1986" y="943"/>
                    <a:pt x="1986" y="943"/>
                    <a:pt x="1985" y="943"/>
                  </a:cubicBezTo>
                  <a:cubicBezTo>
                    <a:pt x="1984" y="943"/>
                    <a:pt x="1984" y="943"/>
                    <a:pt x="1983" y="943"/>
                  </a:cubicBezTo>
                  <a:cubicBezTo>
                    <a:pt x="1983" y="943"/>
                    <a:pt x="1984" y="943"/>
                    <a:pt x="1984" y="943"/>
                  </a:cubicBezTo>
                  <a:cubicBezTo>
                    <a:pt x="1985" y="942"/>
                    <a:pt x="1986" y="942"/>
                    <a:pt x="1987" y="942"/>
                  </a:cubicBezTo>
                  <a:cubicBezTo>
                    <a:pt x="1987" y="941"/>
                    <a:pt x="1987" y="941"/>
                    <a:pt x="1987" y="941"/>
                  </a:cubicBezTo>
                  <a:cubicBezTo>
                    <a:pt x="1988" y="941"/>
                    <a:pt x="1988" y="941"/>
                    <a:pt x="1988" y="941"/>
                  </a:cubicBezTo>
                  <a:cubicBezTo>
                    <a:pt x="1988" y="941"/>
                    <a:pt x="1988" y="941"/>
                    <a:pt x="1988" y="941"/>
                  </a:cubicBezTo>
                  <a:cubicBezTo>
                    <a:pt x="1988" y="941"/>
                    <a:pt x="1988" y="941"/>
                    <a:pt x="1988" y="941"/>
                  </a:cubicBezTo>
                  <a:cubicBezTo>
                    <a:pt x="1988" y="941"/>
                    <a:pt x="1988" y="941"/>
                    <a:pt x="1988" y="941"/>
                  </a:cubicBezTo>
                  <a:cubicBezTo>
                    <a:pt x="1989" y="941"/>
                    <a:pt x="1989" y="941"/>
                    <a:pt x="1989" y="941"/>
                  </a:cubicBezTo>
                  <a:cubicBezTo>
                    <a:pt x="1996" y="938"/>
                    <a:pt x="2003" y="937"/>
                    <a:pt x="2010" y="936"/>
                  </a:cubicBezTo>
                  <a:cubicBezTo>
                    <a:pt x="2017" y="936"/>
                    <a:pt x="2023" y="936"/>
                    <a:pt x="2029" y="937"/>
                  </a:cubicBezTo>
                  <a:cubicBezTo>
                    <a:pt x="2031" y="937"/>
                    <a:pt x="2032" y="938"/>
                    <a:pt x="2034" y="938"/>
                  </a:cubicBezTo>
                  <a:cubicBezTo>
                    <a:pt x="2035" y="938"/>
                    <a:pt x="2037" y="938"/>
                    <a:pt x="2038" y="939"/>
                  </a:cubicBezTo>
                  <a:cubicBezTo>
                    <a:pt x="2041" y="939"/>
                    <a:pt x="2043" y="939"/>
                    <a:pt x="2046" y="940"/>
                  </a:cubicBezTo>
                  <a:cubicBezTo>
                    <a:pt x="2051" y="941"/>
                    <a:pt x="2055" y="942"/>
                    <a:pt x="2058" y="942"/>
                  </a:cubicBezTo>
                  <a:cubicBezTo>
                    <a:pt x="2065" y="944"/>
                    <a:pt x="2069" y="945"/>
                    <a:pt x="2069" y="945"/>
                  </a:cubicBezTo>
                  <a:cubicBezTo>
                    <a:pt x="2069" y="945"/>
                    <a:pt x="2068" y="944"/>
                    <a:pt x="2066" y="944"/>
                  </a:cubicBezTo>
                  <a:cubicBezTo>
                    <a:pt x="2065" y="943"/>
                    <a:pt x="2062" y="942"/>
                    <a:pt x="2059" y="941"/>
                  </a:cubicBezTo>
                  <a:cubicBezTo>
                    <a:pt x="2055" y="940"/>
                    <a:pt x="2051" y="938"/>
                    <a:pt x="2046" y="937"/>
                  </a:cubicBezTo>
                  <a:cubicBezTo>
                    <a:pt x="2044" y="936"/>
                    <a:pt x="2041" y="936"/>
                    <a:pt x="2039" y="935"/>
                  </a:cubicBezTo>
                  <a:cubicBezTo>
                    <a:pt x="2037" y="935"/>
                    <a:pt x="2036" y="934"/>
                    <a:pt x="2034" y="934"/>
                  </a:cubicBezTo>
                  <a:cubicBezTo>
                    <a:pt x="2034" y="934"/>
                    <a:pt x="2034" y="934"/>
                    <a:pt x="2033" y="934"/>
                  </a:cubicBezTo>
                  <a:cubicBezTo>
                    <a:pt x="2033" y="934"/>
                    <a:pt x="2032" y="934"/>
                    <a:pt x="2032" y="934"/>
                  </a:cubicBezTo>
                  <a:cubicBezTo>
                    <a:pt x="2031" y="934"/>
                    <a:pt x="2031" y="934"/>
                    <a:pt x="2030" y="934"/>
                  </a:cubicBezTo>
                  <a:cubicBezTo>
                    <a:pt x="2024" y="933"/>
                    <a:pt x="2017" y="932"/>
                    <a:pt x="2010" y="933"/>
                  </a:cubicBezTo>
                  <a:cubicBezTo>
                    <a:pt x="2007" y="933"/>
                    <a:pt x="2004" y="933"/>
                    <a:pt x="2001" y="934"/>
                  </a:cubicBezTo>
                  <a:cubicBezTo>
                    <a:pt x="2002" y="933"/>
                    <a:pt x="2003" y="932"/>
                    <a:pt x="2003" y="931"/>
                  </a:cubicBezTo>
                  <a:cubicBezTo>
                    <a:pt x="2004" y="931"/>
                    <a:pt x="2004" y="930"/>
                    <a:pt x="2005" y="929"/>
                  </a:cubicBezTo>
                  <a:cubicBezTo>
                    <a:pt x="2005" y="929"/>
                    <a:pt x="2005" y="928"/>
                    <a:pt x="2006" y="928"/>
                  </a:cubicBezTo>
                  <a:cubicBezTo>
                    <a:pt x="2006" y="927"/>
                    <a:pt x="2006" y="927"/>
                    <a:pt x="2006" y="926"/>
                  </a:cubicBezTo>
                  <a:cubicBezTo>
                    <a:pt x="2008" y="923"/>
                    <a:pt x="2009" y="918"/>
                    <a:pt x="2011" y="913"/>
                  </a:cubicBezTo>
                  <a:cubicBezTo>
                    <a:pt x="2011" y="912"/>
                    <a:pt x="2012" y="911"/>
                    <a:pt x="2012" y="910"/>
                  </a:cubicBezTo>
                  <a:cubicBezTo>
                    <a:pt x="2012" y="909"/>
                    <a:pt x="2013" y="907"/>
                    <a:pt x="2013" y="906"/>
                  </a:cubicBezTo>
                  <a:cubicBezTo>
                    <a:pt x="2014" y="906"/>
                    <a:pt x="2014" y="905"/>
                    <a:pt x="2014" y="904"/>
                  </a:cubicBezTo>
                  <a:cubicBezTo>
                    <a:pt x="2015" y="904"/>
                    <a:pt x="2015" y="904"/>
                    <a:pt x="2015" y="904"/>
                  </a:cubicBezTo>
                  <a:cubicBezTo>
                    <a:pt x="2015" y="903"/>
                    <a:pt x="2015" y="903"/>
                    <a:pt x="2015" y="903"/>
                  </a:cubicBezTo>
                  <a:cubicBezTo>
                    <a:pt x="2016" y="901"/>
                    <a:pt x="2016" y="901"/>
                    <a:pt x="2016" y="901"/>
                  </a:cubicBezTo>
                  <a:cubicBezTo>
                    <a:pt x="2017" y="900"/>
                    <a:pt x="2017" y="900"/>
                    <a:pt x="2017" y="899"/>
                  </a:cubicBezTo>
                  <a:cubicBezTo>
                    <a:pt x="2018" y="898"/>
                    <a:pt x="2019" y="897"/>
                    <a:pt x="2020" y="896"/>
                  </a:cubicBezTo>
                  <a:cubicBezTo>
                    <a:pt x="2020" y="896"/>
                    <a:pt x="2021" y="895"/>
                    <a:pt x="2021" y="895"/>
                  </a:cubicBezTo>
                  <a:cubicBezTo>
                    <a:pt x="2021" y="894"/>
                    <a:pt x="2022" y="894"/>
                    <a:pt x="2022" y="893"/>
                  </a:cubicBezTo>
                  <a:cubicBezTo>
                    <a:pt x="2022" y="893"/>
                    <a:pt x="2023" y="893"/>
                    <a:pt x="2023" y="893"/>
                  </a:cubicBezTo>
                  <a:cubicBezTo>
                    <a:pt x="2023" y="893"/>
                    <a:pt x="2023" y="893"/>
                    <a:pt x="2024" y="893"/>
                  </a:cubicBezTo>
                  <a:cubicBezTo>
                    <a:pt x="2024" y="893"/>
                    <a:pt x="2025" y="893"/>
                    <a:pt x="2026" y="893"/>
                  </a:cubicBezTo>
                  <a:cubicBezTo>
                    <a:pt x="2026" y="893"/>
                    <a:pt x="2026" y="893"/>
                    <a:pt x="2027" y="893"/>
                  </a:cubicBezTo>
                  <a:cubicBezTo>
                    <a:pt x="2027" y="893"/>
                    <a:pt x="2027" y="893"/>
                    <a:pt x="2027" y="893"/>
                  </a:cubicBezTo>
                  <a:cubicBezTo>
                    <a:pt x="2027" y="893"/>
                    <a:pt x="2028" y="893"/>
                    <a:pt x="2028" y="893"/>
                  </a:cubicBezTo>
                  <a:cubicBezTo>
                    <a:pt x="2028" y="893"/>
                    <a:pt x="2029" y="893"/>
                    <a:pt x="2029" y="893"/>
                  </a:cubicBezTo>
                  <a:cubicBezTo>
                    <a:pt x="2030" y="893"/>
                    <a:pt x="2030" y="893"/>
                    <a:pt x="2031" y="893"/>
                  </a:cubicBezTo>
                  <a:cubicBezTo>
                    <a:pt x="2031" y="893"/>
                    <a:pt x="2032" y="893"/>
                    <a:pt x="2032" y="893"/>
                  </a:cubicBezTo>
                  <a:cubicBezTo>
                    <a:pt x="2033" y="893"/>
                    <a:pt x="2033" y="892"/>
                    <a:pt x="2034" y="892"/>
                  </a:cubicBezTo>
                  <a:cubicBezTo>
                    <a:pt x="2035" y="893"/>
                    <a:pt x="2036" y="893"/>
                    <a:pt x="2037" y="893"/>
                  </a:cubicBezTo>
                  <a:cubicBezTo>
                    <a:pt x="2038" y="893"/>
                    <a:pt x="2040" y="893"/>
                    <a:pt x="2041" y="893"/>
                  </a:cubicBezTo>
                  <a:cubicBezTo>
                    <a:pt x="2042" y="893"/>
                    <a:pt x="2043" y="894"/>
                    <a:pt x="2044" y="894"/>
                  </a:cubicBezTo>
                  <a:cubicBezTo>
                    <a:pt x="2045" y="894"/>
                    <a:pt x="2046" y="894"/>
                    <a:pt x="2047" y="895"/>
                  </a:cubicBezTo>
                  <a:cubicBezTo>
                    <a:pt x="2047" y="895"/>
                    <a:pt x="2047" y="895"/>
                    <a:pt x="2047" y="895"/>
                  </a:cubicBezTo>
                  <a:cubicBezTo>
                    <a:pt x="2051" y="912"/>
                    <a:pt x="2063" y="908"/>
                    <a:pt x="2075" y="900"/>
                  </a:cubicBezTo>
                  <a:cubicBezTo>
                    <a:pt x="2063" y="898"/>
                    <a:pt x="2061" y="886"/>
                    <a:pt x="2047" y="893"/>
                  </a:cubicBezTo>
                  <a:cubicBezTo>
                    <a:pt x="2046" y="892"/>
                    <a:pt x="2046" y="892"/>
                    <a:pt x="2045" y="892"/>
                  </a:cubicBezTo>
                  <a:cubicBezTo>
                    <a:pt x="2044" y="892"/>
                    <a:pt x="2042" y="891"/>
                    <a:pt x="2041" y="891"/>
                  </a:cubicBezTo>
                  <a:cubicBezTo>
                    <a:pt x="2040" y="891"/>
                    <a:pt x="2039" y="891"/>
                    <a:pt x="2037" y="891"/>
                  </a:cubicBezTo>
                  <a:cubicBezTo>
                    <a:pt x="2036" y="891"/>
                    <a:pt x="2035" y="891"/>
                    <a:pt x="2034" y="890"/>
                  </a:cubicBezTo>
                  <a:cubicBezTo>
                    <a:pt x="2033" y="890"/>
                    <a:pt x="2033" y="891"/>
                    <a:pt x="2032" y="891"/>
                  </a:cubicBezTo>
                  <a:cubicBezTo>
                    <a:pt x="2032" y="891"/>
                    <a:pt x="2031" y="891"/>
                    <a:pt x="2031" y="891"/>
                  </a:cubicBezTo>
                  <a:cubicBezTo>
                    <a:pt x="2030" y="891"/>
                    <a:pt x="2030" y="891"/>
                    <a:pt x="2029" y="891"/>
                  </a:cubicBezTo>
                  <a:cubicBezTo>
                    <a:pt x="2029" y="891"/>
                    <a:pt x="2028" y="891"/>
                    <a:pt x="2028" y="891"/>
                  </a:cubicBezTo>
                  <a:cubicBezTo>
                    <a:pt x="2027" y="891"/>
                    <a:pt x="2027" y="891"/>
                    <a:pt x="2027" y="891"/>
                  </a:cubicBezTo>
                  <a:cubicBezTo>
                    <a:pt x="2027" y="891"/>
                    <a:pt x="2027" y="891"/>
                    <a:pt x="2026" y="891"/>
                  </a:cubicBezTo>
                  <a:cubicBezTo>
                    <a:pt x="2026" y="891"/>
                    <a:pt x="2026" y="891"/>
                    <a:pt x="2025" y="892"/>
                  </a:cubicBezTo>
                  <a:cubicBezTo>
                    <a:pt x="2025" y="892"/>
                    <a:pt x="2025" y="892"/>
                    <a:pt x="2024" y="892"/>
                  </a:cubicBezTo>
                  <a:cubicBezTo>
                    <a:pt x="2024" y="892"/>
                    <a:pt x="2024" y="892"/>
                    <a:pt x="2023" y="892"/>
                  </a:cubicBezTo>
                  <a:cubicBezTo>
                    <a:pt x="2023" y="892"/>
                    <a:pt x="2023" y="892"/>
                    <a:pt x="2023" y="892"/>
                  </a:cubicBezTo>
                  <a:cubicBezTo>
                    <a:pt x="2023" y="892"/>
                    <a:pt x="2024" y="892"/>
                    <a:pt x="2024" y="892"/>
                  </a:cubicBezTo>
                  <a:cubicBezTo>
                    <a:pt x="2024" y="891"/>
                    <a:pt x="2024" y="891"/>
                    <a:pt x="2024" y="891"/>
                  </a:cubicBezTo>
                  <a:cubicBezTo>
                    <a:pt x="2025" y="891"/>
                    <a:pt x="2025" y="891"/>
                    <a:pt x="2025" y="891"/>
                  </a:cubicBezTo>
                  <a:cubicBezTo>
                    <a:pt x="2026" y="890"/>
                    <a:pt x="2026" y="890"/>
                    <a:pt x="2027" y="890"/>
                  </a:cubicBezTo>
                  <a:cubicBezTo>
                    <a:pt x="2027" y="889"/>
                    <a:pt x="2028" y="889"/>
                    <a:pt x="2028" y="888"/>
                  </a:cubicBezTo>
                  <a:cubicBezTo>
                    <a:pt x="2029" y="888"/>
                    <a:pt x="2029" y="888"/>
                    <a:pt x="2030" y="887"/>
                  </a:cubicBezTo>
                  <a:cubicBezTo>
                    <a:pt x="2030" y="887"/>
                    <a:pt x="2031" y="887"/>
                    <a:pt x="2031" y="886"/>
                  </a:cubicBezTo>
                  <a:cubicBezTo>
                    <a:pt x="2032" y="886"/>
                    <a:pt x="2033" y="885"/>
                    <a:pt x="2034" y="885"/>
                  </a:cubicBezTo>
                  <a:cubicBezTo>
                    <a:pt x="2035" y="884"/>
                    <a:pt x="2035" y="884"/>
                    <a:pt x="2036" y="884"/>
                  </a:cubicBezTo>
                  <a:cubicBezTo>
                    <a:pt x="2036" y="884"/>
                    <a:pt x="2037" y="883"/>
                    <a:pt x="2037" y="883"/>
                  </a:cubicBezTo>
                  <a:cubicBezTo>
                    <a:pt x="2038" y="883"/>
                    <a:pt x="2039" y="882"/>
                    <a:pt x="2040" y="882"/>
                  </a:cubicBezTo>
                  <a:cubicBezTo>
                    <a:pt x="2041" y="882"/>
                    <a:pt x="2042" y="882"/>
                    <a:pt x="2043" y="881"/>
                  </a:cubicBezTo>
                  <a:cubicBezTo>
                    <a:pt x="2043" y="881"/>
                    <a:pt x="2044" y="881"/>
                    <a:pt x="2045" y="880"/>
                  </a:cubicBezTo>
                  <a:cubicBezTo>
                    <a:pt x="2047" y="880"/>
                    <a:pt x="2048" y="879"/>
                    <a:pt x="2049" y="879"/>
                  </a:cubicBezTo>
                  <a:cubicBezTo>
                    <a:pt x="2050" y="879"/>
                    <a:pt x="2051" y="879"/>
                    <a:pt x="2052" y="878"/>
                  </a:cubicBezTo>
                  <a:cubicBezTo>
                    <a:pt x="2052" y="878"/>
                    <a:pt x="2053" y="878"/>
                    <a:pt x="2053" y="878"/>
                  </a:cubicBezTo>
                  <a:cubicBezTo>
                    <a:pt x="2053" y="878"/>
                    <a:pt x="2052" y="878"/>
                    <a:pt x="2052" y="878"/>
                  </a:cubicBezTo>
                  <a:cubicBezTo>
                    <a:pt x="2051" y="878"/>
                    <a:pt x="2051" y="878"/>
                    <a:pt x="2051" y="878"/>
                  </a:cubicBezTo>
                  <a:cubicBezTo>
                    <a:pt x="2050" y="878"/>
                    <a:pt x="2050" y="878"/>
                    <a:pt x="2049" y="878"/>
                  </a:cubicBezTo>
                  <a:cubicBezTo>
                    <a:pt x="2048" y="878"/>
                    <a:pt x="2046" y="878"/>
                    <a:pt x="2045" y="878"/>
                  </a:cubicBezTo>
                  <a:cubicBezTo>
                    <a:pt x="2044" y="879"/>
                    <a:pt x="2043" y="879"/>
                    <a:pt x="2042" y="879"/>
                  </a:cubicBezTo>
                  <a:cubicBezTo>
                    <a:pt x="2041" y="879"/>
                    <a:pt x="2041" y="879"/>
                    <a:pt x="2041" y="879"/>
                  </a:cubicBezTo>
                  <a:cubicBezTo>
                    <a:pt x="2040" y="879"/>
                    <a:pt x="2040" y="880"/>
                    <a:pt x="2039" y="880"/>
                  </a:cubicBezTo>
                  <a:cubicBezTo>
                    <a:pt x="2038" y="880"/>
                    <a:pt x="2037" y="880"/>
                    <a:pt x="2036" y="881"/>
                  </a:cubicBezTo>
                  <a:cubicBezTo>
                    <a:pt x="2036" y="881"/>
                    <a:pt x="2035" y="881"/>
                    <a:pt x="2035" y="882"/>
                  </a:cubicBezTo>
                  <a:cubicBezTo>
                    <a:pt x="2034" y="882"/>
                    <a:pt x="2033" y="882"/>
                    <a:pt x="2033" y="882"/>
                  </a:cubicBezTo>
                  <a:cubicBezTo>
                    <a:pt x="2032" y="883"/>
                    <a:pt x="2031" y="884"/>
                    <a:pt x="2030" y="884"/>
                  </a:cubicBezTo>
                  <a:cubicBezTo>
                    <a:pt x="2029" y="885"/>
                    <a:pt x="2029" y="885"/>
                    <a:pt x="2028" y="885"/>
                  </a:cubicBezTo>
                  <a:cubicBezTo>
                    <a:pt x="2028" y="886"/>
                    <a:pt x="2027" y="886"/>
                    <a:pt x="2027" y="886"/>
                  </a:cubicBezTo>
                  <a:cubicBezTo>
                    <a:pt x="2026" y="887"/>
                    <a:pt x="2026" y="887"/>
                    <a:pt x="2025" y="888"/>
                  </a:cubicBezTo>
                  <a:cubicBezTo>
                    <a:pt x="2025" y="888"/>
                    <a:pt x="2024" y="888"/>
                    <a:pt x="2024" y="889"/>
                  </a:cubicBezTo>
                  <a:cubicBezTo>
                    <a:pt x="2023" y="890"/>
                    <a:pt x="2023" y="890"/>
                    <a:pt x="2023" y="890"/>
                  </a:cubicBezTo>
                  <a:cubicBezTo>
                    <a:pt x="2022" y="890"/>
                    <a:pt x="2022" y="890"/>
                    <a:pt x="2022" y="890"/>
                  </a:cubicBezTo>
                  <a:cubicBezTo>
                    <a:pt x="2022" y="891"/>
                    <a:pt x="2021" y="891"/>
                    <a:pt x="2021" y="892"/>
                  </a:cubicBezTo>
                  <a:cubicBezTo>
                    <a:pt x="2020" y="892"/>
                    <a:pt x="2020" y="893"/>
                    <a:pt x="2019" y="893"/>
                  </a:cubicBezTo>
                  <a:cubicBezTo>
                    <a:pt x="2019" y="894"/>
                    <a:pt x="2018" y="894"/>
                    <a:pt x="2018" y="895"/>
                  </a:cubicBezTo>
                  <a:cubicBezTo>
                    <a:pt x="2017" y="896"/>
                    <a:pt x="2016" y="897"/>
                    <a:pt x="2015" y="898"/>
                  </a:cubicBezTo>
                  <a:cubicBezTo>
                    <a:pt x="2015" y="899"/>
                    <a:pt x="2015" y="899"/>
                    <a:pt x="2014" y="900"/>
                  </a:cubicBezTo>
                  <a:cubicBezTo>
                    <a:pt x="2013" y="902"/>
                    <a:pt x="2013" y="902"/>
                    <a:pt x="2013" y="902"/>
                  </a:cubicBezTo>
                  <a:cubicBezTo>
                    <a:pt x="2013" y="902"/>
                    <a:pt x="2013" y="902"/>
                    <a:pt x="2013" y="902"/>
                  </a:cubicBezTo>
                  <a:cubicBezTo>
                    <a:pt x="2012" y="903"/>
                    <a:pt x="2012" y="903"/>
                    <a:pt x="2012" y="903"/>
                  </a:cubicBezTo>
                  <a:cubicBezTo>
                    <a:pt x="2012" y="904"/>
                    <a:pt x="2012" y="905"/>
                    <a:pt x="2011" y="905"/>
                  </a:cubicBezTo>
                  <a:cubicBezTo>
                    <a:pt x="2010" y="908"/>
                    <a:pt x="2009" y="910"/>
                    <a:pt x="2008" y="913"/>
                  </a:cubicBezTo>
                  <a:cubicBezTo>
                    <a:pt x="2008" y="915"/>
                    <a:pt x="2007" y="917"/>
                    <a:pt x="2006" y="919"/>
                  </a:cubicBezTo>
                  <a:cubicBezTo>
                    <a:pt x="2005" y="922"/>
                    <a:pt x="2005" y="924"/>
                    <a:pt x="2004" y="925"/>
                  </a:cubicBezTo>
                  <a:cubicBezTo>
                    <a:pt x="2004" y="926"/>
                    <a:pt x="2003" y="927"/>
                    <a:pt x="2003" y="928"/>
                  </a:cubicBezTo>
                  <a:cubicBezTo>
                    <a:pt x="2002" y="929"/>
                    <a:pt x="2002" y="930"/>
                    <a:pt x="2002" y="930"/>
                  </a:cubicBezTo>
                  <a:cubicBezTo>
                    <a:pt x="2001" y="931"/>
                    <a:pt x="2001" y="932"/>
                    <a:pt x="2000" y="932"/>
                  </a:cubicBezTo>
                  <a:cubicBezTo>
                    <a:pt x="2000" y="933"/>
                    <a:pt x="2000" y="933"/>
                    <a:pt x="1999" y="934"/>
                  </a:cubicBezTo>
                  <a:cubicBezTo>
                    <a:pt x="1999" y="934"/>
                    <a:pt x="1999" y="934"/>
                    <a:pt x="1999" y="934"/>
                  </a:cubicBezTo>
                  <a:cubicBezTo>
                    <a:pt x="1996" y="935"/>
                    <a:pt x="1992" y="936"/>
                    <a:pt x="1988" y="937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5" y="938"/>
                    <a:pt x="1985" y="938"/>
                    <a:pt x="1985" y="938"/>
                  </a:cubicBezTo>
                  <a:cubicBezTo>
                    <a:pt x="1984" y="939"/>
                    <a:pt x="1983" y="939"/>
                    <a:pt x="1982" y="939"/>
                  </a:cubicBezTo>
                  <a:cubicBezTo>
                    <a:pt x="1981" y="940"/>
                    <a:pt x="1979" y="941"/>
                    <a:pt x="1977" y="942"/>
                  </a:cubicBezTo>
                  <a:cubicBezTo>
                    <a:pt x="1974" y="944"/>
                    <a:pt x="1970" y="946"/>
                    <a:pt x="1967" y="949"/>
                  </a:cubicBezTo>
                  <a:cubicBezTo>
                    <a:pt x="1966" y="949"/>
                    <a:pt x="1966" y="949"/>
                    <a:pt x="1965" y="950"/>
                  </a:cubicBezTo>
                  <a:cubicBezTo>
                    <a:pt x="1966" y="949"/>
                    <a:pt x="1967" y="947"/>
                    <a:pt x="1967" y="946"/>
                  </a:cubicBezTo>
                  <a:cubicBezTo>
                    <a:pt x="1967" y="946"/>
                    <a:pt x="1968" y="945"/>
                    <a:pt x="1968" y="944"/>
                  </a:cubicBezTo>
                  <a:cubicBezTo>
                    <a:pt x="1968" y="943"/>
                    <a:pt x="1969" y="942"/>
                    <a:pt x="1969" y="942"/>
                  </a:cubicBezTo>
                  <a:cubicBezTo>
                    <a:pt x="1970" y="940"/>
                    <a:pt x="1970" y="938"/>
                    <a:pt x="1971" y="937"/>
                  </a:cubicBezTo>
                  <a:cubicBezTo>
                    <a:pt x="1971" y="937"/>
                    <a:pt x="1971" y="937"/>
                    <a:pt x="1971" y="937"/>
                  </a:cubicBezTo>
                  <a:cubicBezTo>
                    <a:pt x="1989" y="925"/>
                    <a:pt x="1994" y="910"/>
                    <a:pt x="1976" y="892"/>
                  </a:cubicBezTo>
                  <a:cubicBezTo>
                    <a:pt x="1972" y="909"/>
                    <a:pt x="1956" y="916"/>
                    <a:pt x="1969" y="935"/>
                  </a:cubicBezTo>
                  <a:cubicBezTo>
                    <a:pt x="1969" y="935"/>
                    <a:pt x="1969" y="936"/>
                    <a:pt x="1969" y="936"/>
                  </a:cubicBezTo>
                  <a:cubicBezTo>
                    <a:pt x="1968" y="938"/>
                    <a:pt x="1968" y="939"/>
                    <a:pt x="1967" y="941"/>
                  </a:cubicBezTo>
                  <a:cubicBezTo>
                    <a:pt x="1967" y="942"/>
                    <a:pt x="1967" y="942"/>
                    <a:pt x="1966" y="943"/>
                  </a:cubicBezTo>
                  <a:cubicBezTo>
                    <a:pt x="1966" y="944"/>
                    <a:pt x="1966" y="945"/>
                    <a:pt x="1965" y="945"/>
                  </a:cubicBezTo>
                  <a:cubicBezTo>
                    <a:pt x="1964" y="948"/>
                    <a:pt x="1962" y="951"/>
                    <a:pt x="1961" y="953"/>
                  </a:cubicBezTo>
                  <a:cubicBezTo>
                    <a:pt x="1961" y="953"/>
                    <a:pt x="1961" y="953"/>
                    <a:pt x="1960" y="953"/>
                  </a:cubicBezTo>
                  <a:cubicBezTo>
                    <a:pt x="1956" y="956"/>
                    <a:pt x="1951" y="959"/>
                    <a:pt x="1947" y="962"/>
                  </a:cubicBezTo>
                  <a:cubicBezTo>
                    <a:pt x="1946" y="962"/>
                    <a:pt x="1945" y="963"/>
                    <a:pt x="1944" y="963"/>
                  </a:cubicBezTo>
                  <a:cubicBezTo>
                    <a:pt x="1944" y="963"/>
                    <a:pt x="1944" y="963"/>
                    <a:pt x="1944" y="963"/>
                  </a:cubicBezTo>
                  <a:cubicBezTo>
                    <a:pt x="1944" y="963"/>
                    <a:pt x="1944" y="963"/>
                    <a:pt x="1944" y="963"/>
                  </a:cubicBezTo>
                  <a:cubicBezTo>
                    <a:pt x="1944" y="963"/>
                    <a:pt x="1944" y="963"/>
                    <a:pt x="1944" y="963"/>
                  </a:cubicBezTo>
                  <a:cubicBezTo>
                    <a:pt x="1944" y="963"/>
                    <a:pt x="1943" y="963"/>
                    <a:pt x="1943" y="963"/>
                  </a:cubicBezTo>
                  <a:cubicBezTo>
                    <a:pt x="1943" y="964"/>
                    <a:pt x="1943" y="964"/>
                    <a:pt x="1943" y="964"/>
                  </a:cubicBezTo>
                  <a:cubicBezTo>
                    <a:pt x="1943" y="964"/>
                    <a:pt x="1943" y="964"/>
                    <a:pt x="1943" y="964"/>
                  </a:cubicBezTo>
                  <a:cubicBezTo>
                    <a:pt x="1941" y="964"/>
                    <a:pt x="1941" y="964"/>
                    <a:pt x="1941" y="964"/>
                  </a:cubicBezTo>
                  <a:cubicBezTo>
                    <a:pt x="1940" y="965"/>
                    <a:pt x="1940" y="965"/>
                    <a:pt x="1940" y="965"/>
                  </a:cubicBezTo>
                  <a:cubicBezTo>
                    <a:pt x="1938" y="966"/>
                    <a:pt x="1938" y="966"/>
                    <a:pt x="1938" y="966"/>
                  </a:cubicBezTo>
                  <a:cubicBezTo>
                    <a:pt x="1938" y="966"/>
                    <a:pt x="1937" y="966"/>
                    <a:pt x="1936" y="967"/>
                  </a:cubicBezTo>
                  <a:cubicBezTo>
                    <a:pt x="1932" y="968"/>
                    <a:pt x="1928" y="969"/>
                    <a:pt x="1924" y="970"/>
                  </a:cubicBezTo>
                  <a:cubicBezTo>
                    <a:pt x="1917" y="972"/>
                    <a:pt x="1909" y="973"/>
                    <a:pt x="1901" y="974"/>
                  </a:cubicBezTo>
                  <a:cubicBezTo>
                    <a:pt x="1900" y="974"/>
                    <a:pt x="1899" y="974"/>
                    <a:pt x="1898" y="974"/>
                  </a:cubicBezTo>
                  <a:cubicBezTo>
                    <a:pt x="1898" y="974"/>
                    <a:pt x="1899" y="974"/>
                    <a:pt x="1899" y="973"/>
                  </a:cubicBezTo>
                  <a:cubicBezTo>
                    <a:pt x="1899" y="973"/>
                    <a:pt x="1900" y="973"/>
                    <a:pt x="1900" y="972"/>
                  </a:cubicBezTo>
                  <a:cubicBezTo>
                    <a:pt x="1900" y="972"/>
                    <a:pt x="1901" y="972"/>
                    <a:pt x="1901" y="971"/>
                  </a:cubicBezTo>
                  <a:cubicBezTo>
                    <a:pt x="1901" y="971"/>
                    <a:pt x="1901" y="971"/>
                    <a:pt x="1902" y="970"/>
                  </a:cubicBezTo>
                  <a:cubicBezTo>
                    <a:pt x="1902" y="970"/>
                    <a:pt x="1903" y="969"/>
                    <a:pt x="1904" y="968"/>
                  </a:cubicBezTo>
                  <a:cubicBezTo>
                    <a:pt x="1904" y="967"/>
                    <a:pt x="1905" y="966"/>
                    <a:pt x="1906" y="965"/>
                  </a:cubicBezTo>
                  <a:cubicBezTo>
                    <a:pt x="1906" y="965"/>
                    <a:pt x="1906" y="964"/>
                    <a:pt x="1906" y="964"/>
                  </a:cubicBezTo>
                  <a:cubicBezTo>
                    <a:pt x="1907" y="963"/>
                    <a:pt x="1907" y="962"/>
                    <a:pt x="1907" y="962"/>
                  </a:cubicBezTo>
                  <a:cubicBezTo>
                    <a:pt x="1908" y="961"/>
                    <a:pt x="1908" y="960"/>
                    <a:pt x="1908" y="960"/>
                  </a:cubicBezTo>
                  <a:cubicBezTo>
                    <a:pt x="1908" y="959"/>
                    <a:pt x="1909" y="958"/>
                    <a:pt x="1909" y="958"/>
                  </a:cubicBezTo>
                  <a:cubicBezTo>
                    <a:pt x="1910" y="955"/>
                    <a:pt x="1911" y="952"/>
                    <a:pt x="1911" y="948"/>
                  </a:cubicBezTo>
                  <a:cubicBezTo>
                    <a:pt x="1912" y="945"/>
                    <a:pt x="1912" y="941"/>
                    <a:pt x="1913" y="937"/>
                  </a:cubicBezTo>
                  <a:cubicBezTo>
                    <a:pt x="1913" y="934"/>
                    <a:pt x="1914" y="930"/>
                    <a:pt x="1914" y="926"/>
                  </a:cubicBezTo>
                  <a:cubicBezTo>
                    <a:pt x="1915" y="922"/>
                    <a:pt x="1915" y="918"/>
                    <a:pt x="1917" y="915"/>
                  </a:cubicBezTo>
                  <a:cubicBezTo>
                    <a:pt x="1917" y="913"/>
                    <a:pt x="1917" y="913"/>
                    <a:pt x="1917" y="913"/>
                  </a:cubicBezTo>
                  <a:cubicBezTo>
                    <a:pt x="1917" y="912"/>
                    <a:pt x="1917" y="912"/>
                    <a:pt x="1917" y="912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0"/>
                    <a:pt x="1918" y="910"/>
                    <a:pt x="1918" y="910"/>
                  </a:cubicBezTo>
                  <a:cubicBezTo>
                    <a:pt x="1919" y="909"/>
                    <a:pt x="1919" y="909"/>
                    <a:pt x="1919" y="909"/>
                  </a:cubicBezTo>
                  <a:cubicBezTo>
                    <a:pt x="1919" y="909"/>
                    <a:pt x="1919" y="908"/>
                    <a:pt x="1919" y="908"/>
                  </a:cubicBezTo>
                  <a:cubicBezTo>
                    <a:pt x="1920" y="906"/>
                    <a:pt x="1920" y="906"/>
                    <a:pt x="1920" y="906"/>
                  </a:cubicBezTo>
                  <a:cubicBezTo>
                    <a:pt x="1920" y="906"/>
                    <a:pt x="1921" y="905"/>
                    <a:pt x="1921" y="904"/>
                  </a:cubicBezTo>
                  <a:cubicBezTo>
                    <a:pt x="1922" y="903"/>
                    <a:pt x="1922" y="902"/>
                    <a:pt x="1923" y="902"/>
                  </a:cubicBezTo>
                  <a:cubicBezTo>
                    <a:pt x="1923" y="901"/>
                    <a:pt x="1924" y="900"/>
                    <a:pt x="1924" y="899"/>
                  </a:cubicBezTo>
                  <a:cubicBezTo>
                    <a:pt x="1925" y="898"/>
                    <a:pt x="1925" y="898"/>
                    <a:pt x="1926" y="897"/>
                  </a:cubicBezTo>
                  <a:cubicBezTo>
                    <a:pt x="1927" y="896"/>
                    <a:pt x="1927" y="896"/>
                    <a:pt x="1928" y="895"/>
                  </a:cubicBezTo>
                  <a:cubicBezTo>
                    <a:pt x="1928" y="894"/>
                    <a:pt x="1929" y="894"/>
                    <a:pt x="1930" y="893"/>
                  </a:cubicBezTo>
                  <a:cubicBezTo>
                    <a:pt x="1930" y="892"/>
                    <a:pt x="1931" y="892"/>
                    <a:pt x="1932" y="891"/>
                  </a:cubicBezTo>
                  <a:cubicBezTo>
                    <a:pt x="1932" y="891"/>
                    <a:pt x="1933" y="890"/>
                    <a:pt x="1934" y="890"/>
                  </a:cubicBezTo>
                  <a:cubicBezTo>
                    <a:pt x="1934" y="889"/>
                    <a:pt x="1935" y="889"/>
                    <a:pt x="1936" y="888"/>
                  </a:cubicBezTo>
                  <a:cubicBezTo>
                    <a:pt x="1937" y="887"/>
                    <a:pt x="1938" y="886"/>
                    <a:pt x="1940" y="885"/>
                  </a:cubicBezTo>
                  <a:cubicBezTo>
                    <a:pt x="1941" y="885"/>
                    <a:pt x="1941" y="885"/>
                    <a:pt x="1942" y="884"/>
                  </a:cubicBezTo>
                  <a:cubicBezTo>
                    <a:pt x="1943" y="884"/>
                    <a:pt x="1943" y="884"/>
                    <a:pt x="1944" y="883"/>
                  </a:cubicBezTo>
                  <a:cubicBezTo>
                    <a:pt x="1945" y="883"/>
                    <a:pt x="1947" y="882"/>
                    <a:pt x="1948" y="882"/>
                  </a:cubicBezTo>
                  <a:cubicBezTo>
                    <a:pt x="1948" y="881"/>
                    <a:pt x="1949" y="881"/>
                    <a:pt x="1949" y="881"/>
                  </a:cubicBezTo>
                  <a:cubicBezTo>
                    <a:pt x="1950" y="881"/>
                    <a:pt x="1951" y="880"/>
                    <a:pt x="1951" y="880"/>
                  </a:cubicBezTo>
                  <a:cubicBezTo>
                    <a:pt x="1953" y="879"/>
                    <a:pt x="1955" y="879"/>
                    <a:pt x="1957" y="878"/>
                  </a:cubicBezTo>
                  <a:cubicBezTo>
                    <a:pt x="1959" y="878"/>
                    <a:pt x="1960" y="878"/>
                    <a:pt x="1961" y="878"/>
                  </a:cubicBezTo>
                  <a:cubicBezTo>
                    <a:pt x="1962" y="878"/>
                    <a:pt x="1962" y="877"/>
                    <a:pt x="1962" y="877"/>
                  </a:cubicBezTo>
                  <a:cubicBezTo>
                    <a:pt x="1962" y="877"/>
                    <a:pt x="1962" y="877"/>
                    <a:pt x="1961" y="877"/>
                  </a:cubicBezTo>
                  <a:cubicBezTo>
                    <a:pt x="1960" y="877"/>
                    <a:pt x="1959" y="877"/>
                    <a:pt x="1957" y="878"/>
                  </a:cubicBezTo>
                  <a:cubicBezTo>
                    <a:pt x="1955" y="878"/>
                    <a:pt x="1953" y="878"/>
                    <a:pt x="1951" y="878"/>
                  </a:cubicBezTo>
                  <a:cubicBezTo>
                    <a:pt x="1950" y="879"/>
                    <a:pt x="1949" y="879"/>
                    <a:pt x="1949" y="879"/>
                  </a:cubicBezTo>
                  <a:cubicBezTo>
                    <a:pt x="1949" y="879"/>
                    <a:pt x="1948" y="879"/>
                    <a:pt x="1948" y="879"/>
                  </a:cubicBezTo>
                  <a:cubicBezTo>
                    <a:pt x="1949" y="879"/>
                    <a:pt x="1949" y="878"/>
                    <a:pt x="1950" y="878"/>
                  </a:cubicBezTo>
                  <a:cubicBezTo>
                    <a:pt x="1950" y="877"/>
                    <a:pt x="1951" y="876"/>
                    <a:pt x="1952" y="876"/>
                  </a:cubicBezTo>
                  <a:cubicBezTo>
                    <a:pt x="1952" y="875"/>
                    <a:pt x="1953" y="874"/>
                    <a:pt x="1953" y="874"/>
                  </a:cubicBezTo>
                  <a:cubicBezTo>
                    <a:pt x="1954" y="873"/>
                    <a:pt x="1954" y="873"/>
                    <a:pt x="1955" y="872"/>
                  </a:cubicBezTo>
                  <a:cubicBezTo>
                    <a:pt x="1970" y="872"/>
                    <a:pt x="1968" y="850"/>
                    <a:pt x="1963" y="841"/>
                  </a:cubicBezTo>
                  <a:cubicBezTo>
                    <a:pt x="1962" y="847"/>
                    <a:pt x="1962" y="850"/>
                    <a:pt x="1958" y="855"/>
                  </a:cubicBezTo>
                  <a:cubicBezTo>
                    <a:pt x="1955" y="858"/>
                    <a:pt x="1948" y="864"/>
                    <a:pt x="1954" y="868"/>
                  </a:cubicBezTo>
                  <a:cubicBezTo>
                    <a:pt x="1954" y="868"/>
                    <a:pt x="1954" y="868"/>
                    <a:pt x="1954" y="868"/>
                  </a:cubicBezTo>
                  <a:cubicBezTo>
                    <a:pt x="1953" y="869"/>
                    <a:pt x="1953" y="871"/>
                    <a:pt x="1953" y="872"/>
                  </a:cubicBezTo>
                  <a:cubicBezTo>
                    <a:pt x="1953" y="872"/>
                    <a:pt x="1953" y="872"/>
                    <a:pt x="1953" y="872"/>
                  </a:cubicBezTo>
                  <a:cubicBezTo>
                    <a:pt x="1953" y="872"/>
                    <a:pt x="1952" y="872"/>
                    <a:pt x="1952" y="873"/>
                  </a:cubicBezTo>
                  <a:cubicBezTo>
                    <a:pt x="1952" y="873"/>
                    <a:pt x="1951" y="874"/>
                    <a:pt x="1950" y="875"/>
                  </a:cubicBezTo>
                  <a:cubicBezTo>
                    <a:pt x="1950" y="875"/>
                    <a:pt x="1949" y="876"/>
                    <a:pt x="1949" y="876"/>
                  </a:cubicBezTo>
                  <a:cubicBezTo>
                    <a:pt x="1948" y="877"/>
                    <a:pt x="1947" y="878"/>
                    <a:pt x="1947" y="878"/>
                  </a:cubicBezTo>
                  <a:cubicBezTo>
                    <a:pt x="1946" y="879"/>
                    <a:pt x="1946" y="879"/>
                    <a:pt x="1945" y="880"/>
                  </a:cubicBezTo>
                  <a:cubicBezTo>
                    <a:pt x="1945" y="880"/>
                    <a:pt x="1945" y="880"/>
                    <a:pt x="1945" y="880"/>
                  </a:cubicBezTo>
                  <a:cubicBezTo>
                    <a:pt x="1945" y="880"/>
                    <a:pt x="1945" y="880"/>
                    <a:pt x="1944" y="880"/>
                  </a:cubicBezTo>
                  <a:cubicBezTo>
                    <a:pt x="1944" y="880"/>
                    <a:pt x="1944" y="880"/>
                    <a:pt x="1944" y="881"/>
                  </a:cubicBezTo>
                  <a:cubicBezTo>
                    <a:pt x="1944" y="881"/>
                    <a:pt x="1944" y="881"/>
                    <a:pt x="1944" y="881"/>
                  </a:cubicBezTo>
                  <a:cubicBezTo>
                    <a:pt x="1943" y="881"/>
                    <a:pt x="1943" y="881"/>
                    <a:pt x="1943" y="881"/>
                  </a:cubicBezTo>
                  <a:cubicBezTo>
                    <a:pt x="1942" y="881"/>
                    <a:pt x="1941" y="882"/>
                    <a:pt x="1941" y="882"/>
                  </a:cubicBezTo>
                  <a:cubicBezTo>
                    <a:pt x="1940" y="882"/>
                    <a:pt x="1939" y="883"/>
                    <a:pt x="1939" y="883"/>
                  </a:cubicBezTo>
                  <a:cubicBezTo>
                    <a:pt x="1937" y="884"/>
                    <a:pt x="1936" y="885"/>
                    <a:pt x="1934" y="886"/>
                  </a:cubicBezTo>
                  <a:cubicBezTo>
                    <a:pt x="1934" y="887"/>
                    <a:pt x="1933" y="887"/>
                    <a:pt x="1932" y="888"/>
                  </a:cubicBezTo>
                  <a:cubicBezTo>
                    <a:pt x="1931" y="888"/>
                    <a:pt x="1931" y="889"/>
                    <a:pt x="1930" y="889"/>
                  </a:cubicBezTo>
                  <a:cubicBezTo>
                    <a:pt x="1929" y="890"/>
                    <a:pt x="1929" y="891"/>
                    <a:pt x="1928" y="891"/>
                  </a:cubicBezTo>
                  <a:cubicBezTo>
                    <a:pt x="1927" y="892"/>
                    <a:pt x="1927" y="893"/>
                    <a:pt x="1926" y="893"/>
                  </a:cubicBezTo>
                  <a:cubicBezTo>
                    <a:pt x="1925" y="894"/>
                    <a:pt x="1925" y="895"/>
                    <a:pt x="1924" y="895"/>
                  </a:cubicBezTo>
                  <a:cubicBezTo>
                    <a:pt x="1924" y="896"/>
                    <a:pt x="1923" y="897"/>
                    <a:pt x="1922" y="898"/>
                  </a:cubicBezTo>
                  <a:cubicBezTo>
                    <a:pt x="1922" y="899"/>
                    <a:pt x="1921" y="899"/>
                    <a:pt x="1921" y="900"/>
                  </a:cubicBezTo>
                  <a:cubicBezTo>
                    <a:pt x="1920" y="901"/>
                    <a:pt x="1920" y="902"/>
                    <a:pt x="1919" y="903"/>
                  </a:cubicBezTo>
                  <a:cubicBezTo>
                    <a:pt x="1919" y="903"/>
                    <a:pt x="1918" y="904"/>
                    <a:pt x="1918" y="905"/>
                  </a:cubicBezTo>
                  <a:cubicBezTo>
                    <a:pt x="1918" y="905"/>
                    <a:pt x="1918" y="905"/>
                    <a:pt x="1918" y="904"/>
                  </a:cubicBezTo>
                  <a:cubicBezTo>
                    <a:pt x="1918" y="904"/>
                    <a:pt x="1918" y="903"/>
                    <a:pt x="1917" y="903"/>
                  </a:cubicBezTo>
                  <a:cubicBezTo>
                    <a:pt x="1917" y="902"/>
                    <a:pt x="1917" y="901"/>
                    <a:pt x="1917" y="901"/>
                  </a:cubicBezTo>
                  <a:cubicBezTo>
                    <a:pt x="1917" y="900"/>
                    <a:pt x="1917" y="900"/>
                    <a:pt x="1917" y="900"/>
                  </a:cubicBezTo>
                  <a:cubicBezTo>
                    <a:pt x="1917" y="899"/>
                    <a:pt x="1917" y="899"/>
                    <a:pt x="1917" y="899"/>
                  </a:cubicBezTo>
                  <a:cubicBezTo>
                    <a:pt x="1916" y="898"/>
                    <a:pt x="1916" y="897"/>
                    <a:pt x="1916" y="896"/>
                  </a:cubicBezTo>
                  <a:cubicBezTo>
                    <a:pt x="1916" y="895"/>
                    <a:pt x="1915" y="894"/>
                    <a:pt x="1914" y="892"/>
                  </a:cubicBezTo>
                  <a:cubicBezTo>
                    <a:pt x="1914" y="891"/>
                    <a:pt x="1913" y="889"/>
                    <a:pt x="1912" y="888"/>
                  </a:cubicBezTo>
                  <a:cubicBezTo>
                    <a:pt x="1912" y="888"/>
                    <a:pt x="1912" y="887"/>
                    <a:pt x="1912" y="887"/>
                  </a:cubicBezTo>
                  <a:cubicBezTo>
                    <a:pt x="1920" y="871"/>
                    <a:pt x="1893" y="861"/>
                    <a:pt x="1882" y="858"/>
                  </a:cubicBezTo>
                  <a:cubicBezTo>
                    <a:pt x="1889" y="869"/>
                    <a:pt x="1885" y="897"/>
                    <a:pt x="1908" y="889"/>
                  </a:cubicBezTo>
                  <a:cubicBezTo>
                    <a:pt x="1908" y="887"/>
                    <a:pt x="1908" y="887"/>
                    <a:pt x="1908" y="887"/>
                  </a:cubicBezTo>
                  <a:cubicBezTo>
                    <a:pt x="1908" y="888"/>
                    <a:pt x="1909" y="889"/>
                    <a:pt x="1910" y="890"/>
                  </a:cubicBezTo>
                  <a:cubicBezTo>
                    <a:pt x="1910" y="889"/>
                    <a:pt x="1910" y="889"/>
                    <a:pt x="1910" y="889"/>
                  </a:cubicBezTo>
                  <a:cubicBezTo>
                    <a:pt x="1910" y="889"/>
                    <a:pt x="1911" y="889"/>
                    <a:pt x="1911" y="889"/>
                  </a:cubicBezTo>
                  <a:cubicBezTo>
                    <a:pt x="1911" y="890"/>
                    <a:pt x="1912" y="892"/>
                    <a:pt x="1913" y="893"/>
                  </a:cubicBezTo>
                  <a:cubicBezTo>
                    <a:pt x="1913" y="894"/>
                    <a:pt x="1914" y="896"/>
                    <a:pt x="1914" y="897"/>
                  </a:cubicBezTo>
                  <a:cubicBezTo>
                    <a:pt x="1914" y="898"/>
                    <a:pt x="1914" y="898"/>
                    <a:pt x="1915" y="899"/>
                  </a:cubicBezTo>
                  <a:cubicBezTo>
                    <a:pt x="1915" y="899"/>
                    <a:pt x="1915" y="900"/>
                    <a:pt x="1915" y="900"/>
                  </a:cubicBezTo>
                  <a:cubicBezTo>
                    <a:pt x="1915" y="900"/>
                    <a:pt x="1915" y="901"/>
                    <a:pt x="1915" y="901"/>
                  </a:cubicBezTo>
                  <a:cubicBezTo>
                    <a:pt x="1915" y="902"/>
                    <a:pt x="1915" y="902"/>
                    <a:pt x="1915" y="903"/>
                  </a:cubicBezTo>
                  <a:cubicBezTo>
                    <a:pt x="1915" y="903"/>
                    <a:pt x="1915" y="904"/>
                    <a:pt x="1915" y="905"/>
                  </a:cubicBezTo>
                  <a:cubicBezTo>
                    <a:pt x="1916" y="905"/>
                    <a:pt x="1916" y="905"/>
                    <a:pt x="1916" y="905"/>
                  </a:cubicBezTo>
                  <a:cubicBezTo>
                    <a:pt x="1916" y="906"/>
                    <a:pt x="1916" y="906"/>
                    <a:pt x="1916" y="906"/>
                  </a:cubicBezTo>
                  <a:cubicBezTo>
                    <a:pt x="1916" y="907"/>
                    <a:pt x="1916" y="907"/>
                    <a:pt x="1916" y="908"/>
                  </a:cubicBezTo>
                  <a:cubicBezTo>
                    <a:pt x="1916" y="908"/>
                    <a:pt x="1916" y="908"/>
                    <a:pt x="1916" y="909"/>
                  </a:cubicBezTo>
                  <a:cubicBezTo>
                    <a:pt x="1916" y="910"/>
                    <a:pt x="1916" y="910"/>
                    <a:pt x="1916" y="910"/>
                  </a:cubicBezTo>
                  <a:cubicBezTo>
                    <a:pt x="1915" y="910"/>
                    <a:pt x="1915" y="910"/>
                    <a:pt x="1915" y="910"/>
                  </a:cubicBezTo>
                  <a:cubicBezTo>
                    <a:pt x="1915" y="910"/>
                    <a:pt x="1915" y="910"/>
                    <a:pt x="1915" y="910"/>
                  </a:cubicBezTo>
                  <a:cubicBezTo>
                    <a:pt x="1915" y="911"/>
                    <a:pt x="1915" y="911"/>
                    <a:pt x="1915" y="911"/>
                  </a:cubicBezTo>
                  <a:cubicBezTo>
                    <a:pt x="1915" y="911"/>
                    <a:pt x="1915" y="911"/>
                    <a:pt x="1915" y="911"/>
                  </a:cubicBezTo>
                  <a:cubicBezTo>
                    <a:pt x="1915" y="911"/>
                    <a:pt x="1915" y="911"/>
                    <a:pt x="1915" y="911"/>
                  </a:cubicBezTo>
                  <a:cubicBezTo>
                    <a:pt x="1915" y="912"/>
                    <a:pt x="1915" y="912"/>
                    <a:pt x="1915" y="912"/>
                  </a:cubicBezTo>
                  <a:cubicBezTo>
                    <a:pt x="1914" y="914"/>
                    <a:pt x="1914" y="914"/>
                    <a:pt x="1914" y="914"/>
                  </a:cubicBezTo>
                  <a:cubicBezTo>
                    <a:pt x="1913" y="918"/>
                    <a:pt x="1912" y="922"/>
                    <a:pt x="1912" y="926"/>
                  </a:cubicBezTo>
                  <a:cubicBezTo>
                    <a:pt x="1911" y="930"/>
                    <a:pt x="1911" y="933"/>
                    <a:pt x="1910" y="937"/>
                  </a:cubicBezTo>
                  <a:cubicBezTo>
                    <a:pt x="1910" y="941"/>
                    <a:pt x="1909" y="944"/>
                    <a:pt x="1909" y="948"/>
                  </a:cubicBezTo>
                  <a:cubicBezTo>
                    <a:pt x="1908" y="951"/>
                    <a:pt x="1907" y="954"/>
                    <a:pt x="1907" y="957"/>
                  </a:cubicBezTo>
                  <a:cubicBezTo>
                    <a:pt x="1906" y="958"/>
                    <a:pt x="1906" y="960"/>
                    <a:pt x="1905" y="961"/>
                  </a:cubicBezTo>
                  <a:cubicBezTo>
                    <a:pt x="1905" y="961"/>
                    <a:pt x="1905" y="962"/>
                    <a:pt x="1904" y="963"/>
                  </a:cubicBezTo>
                  <a:cubicBezTo>
                    <a:pt x="1904" y="963"/>
                    <a:pt x="1904" y="964"/>
                    <a:pt x="1904" y="964"/>
                  </a:cubicBezTo>
                  <a:cubicBezTo>
                    <a:pt x="1903" y="967"/>
                    <a:pt x="1902" y="968"/>
                    <a:pt x="1901" y="970"/>
                  </a:cubicBezTo>
                  <a:cubicBezTo>
                    <a:pt x="1901" y="970"/>
                    <a:pt x="1901" y="971"/>
                    <a:pt x="1900" y="971"/>
                  </a:cubicBezTo>
                  <a:cubicBezTo>
                    <a:pt x="1900" y="971"/>
                    <a:pt x="1900" y="971"/>
                    <a:pt x="1900" y="972"/>
                  </a:cubicBezTo>
                  <a:cubicBezTo>
                    <a:pt x="1899" y="972"/>
                    <a:pt x="1899" y="973"/>
                    <a:pt x="1899" y="973"/>
                  </a:cubicBezTo>
                  <a:cubicBezTo>
                    <a:pt x="1898" y="973"/>
                    <a:pt x="1898" y="974"/>
                    <a:pt x="1898" y="974"/>
                  </a:cubicBezTo>
                  <a:cubicBezTo>
                    <a:pt x="1892" y="974"/>
                    <a:pt x="1886" y="975"/>
                    <a:pt x="1881" y="976"/>
                  </a:cubicBezTo>
                  <a:cubicBezTo>
                    <a:pt x="1845" y="961"/>
                    <a:pt x="1810" y="944"/>
                    <a:pt x="1780" y="927"/>
                  </a:cubicBezTo>
                  <a:cubicBezTo>
                    <a:pt x="1804" y="896"/>
                    <a:pt x="1825" y="869"/>
                    <a:pt x="1850" y="847"/>
                  </a:cubicBezTo>
                  <a:cubicBezTo>
                    <a:pt x="1882" y="819"/>
                    <a:pt x="1914" y="792"/>
                    <a:pt x="1945" y="764"/>
                  </a:cubicBezTo>
                  <a:cubicBezTo>
                    <a:pt x="1957" y="761"/>
                    <a:pt x="1970" y="757"/>
                    <a:pt x="1985" y="753"/>
                  </a:cubicBezTo>
                  <a:cubicBezTo>
                    <a:pt x="1988" y="752"/>
                    <a:pt x="1991" y="751"/>
                    <a:pt x="1994" y="750"/>
                  </a:cubicBezTo>
                  <a:cubicBezTo>
                    <a:pt x="1994" y="750"/>
                    <a:pt x="1994" y="750"/>
                    <a:pt x="1995" y="750"/>
                  </a:cubicBezTo>
                  <a:cubicBezTo>
                    <a:pt x="1995" y="750"/>
                    <a:pt x="1996" y="751"/>
                    <a:pt x="1996" y="751"/>
                  </a:cubicBezTo>
                  <a:cubicBezTo>
                    <a:pt x="1996" y="751"/>
                    <a:pt x="1997" y="751"/>
                    <a:pt x="1997" y="752"/>
                  </a:cubicBezTo>
                  <a:cubicBezTo>
                    <a:pt x="1997" y="752"/>
                    <a:pt x="1997" y="752"/>
                    <a:pt x="1998" y="752"/>
                  </a:cubicBezTo>
                  <a:cubicBezTo>
                    <a:pt x="1998" y="752"/>
                    <a:pt x="1998" y="752"/>
                    <a:pt x="1998" y="752"/>
                  </a:cubicBezTo>
                  <a:cubicBezTo>
                    <a:pt x="1999" y="753"/>
                    <a:pt x="1999" y="753"/>
                    <a:pt x="2000" y="754"/>
                  </a:cubicBezTo>
                  <a:cubicBezTo>
                    <a:pt x="2001" y="755"/>
                    <a:pt x="2002" y="756"/>
                    <a:pt x="2002" y="756"/>
                  </a:cubicBezTo>
                  <a:cubicBezTo>
                    <a:pt x="2003" y="757"/>
                    <a:pt x="2004" y="758"/>
                    <a:pt x="2004" y="759"/>
                  </a:cubicBezTo>
                  <a:cubicBezTo>
                    <a:pt x="2005" y="760"/>
                    <a:pt x="2006" y="761"/>
                    <a:pt x="2007" y="762"/>
                  </a:cubicBezTo>
                  <a:cubicBezTo>
                    <a:pt x="2007" y="763"/>
                    <a:pt x="2008" y="764"/>
                    <a:pt x="2009" y="765"/>
                  </a:cubicBezTo>
                  <a:cubicBezTo>
                    <a:pt x="2004" y="773"/>
                    <a:pt x="2013" y="783"/>
                    <a:pt x="2020" y="785"/>
                  </a:cubicBezTo>
                  <a:cubicBezTo>
                    <a:pt x="2030" y="788"/>
                    <a:pt x="2038" y="784"/>
                    <a:pt x="2044" y="777"/>
                  </a:cubicBezTo>
                  <a:cubicBezTo>
                    <a:pt x="2026" y="783"/>
                    <a:pt x="2029" y="761"/>
                    <a:pt x="2011" y="764"/>
                  </a:cubicBezTo>
                  <a:cubicBezTo>
                    <a:pt x="2010" y="763"/>
                    <a:pt x="2009" y="762"/>
                    <a:pt x="2008" y="761"/>
                  </a:cubicBezTo>
                  <a:cubicBezTo>
                    <a:pt x="2007" y="760"/>
                    <a:pt x="2007" y="759"/>
                    <a:pt x="2006" y="758"/>
                  </a:cubicBezTo>
                  <a:cubicBezTo>
                    <a:pt x="2005" y="757"/>
                    <a:pt x="2005" y="756"/>
                    <a:pt x="2004" y="755"/>
                  </a:cubicBezTo>
                  <a:cubicBezTo>
                    <a:pt x="2003" y="754"/>
                    <a:pt x="2002" y="753"/>
                    <a:pt x="2002" y="753"/>
                  </a:cubicBezTo>
                  <a:cubicBezTo>
                    <a:pt x="2001" y="752"/>
                    <a:pt x="2000" y="751"/>
                    <a:pt x="1999" y="751"/>
                  </a:cubicBezTo>
                  <a:cubicBezTo>
                    <a:pt x="1999" y="751"/>
                    <a:pt x="1999" y="750"/>
                    <a:pt x="1999" y="750"/>
                  </a:cubicBezTo>
                  <a:cubicBezTo>
                    <a:pt x="1998" y="750"/>
                    <a:pt x="1998" y="750"/>
                    <a:pt x="1998" y="750"/>
                  </a:cubicBezTo>
                  <a:cubicBezTo>
                    <a:pt x="1998" y="750"/>
                    <a:pt x="1997" y="750"/>
                    <a:pt x="1997" y="750"/>
                  </a:cubicBezTo>
                  <a:cubicBezTo>
                    <a:pt x="1996" y="750"/>
                    <a:pt x="1996" y="750"/>
                    <a:pt x="1995" y="750"/>
                  </a:cubicBezTo>
                  <a:cubicBezTo>
                    <a:pt x="2000" y="748"/>
                    <a:pt x="2004" y="747"/>
                    <a:pt x="2008" y="746"/>
                  </a:cubicBezTo>
                  <a:cubicBezTo>
                    <a:pt x="2016" y="744"/>
                    <a:pt x="2024" y="741"/>
                    <a:pt x="2032" y="740"/>
                  </a:cubicBezTo>
                  <a:cubicBezTo>
                    <a:pt x="2034" y="740"/>
                    <a:pt x="2036" y="740"/>
                    <a:pt x="2037" y="740"/>
                  </a:cubicBezTo>
                  <a:cubicBezTo>
                    <a:pt x="2039" y="740"/>
                    <a:pt x="2039" y="740"/>
                    <a:pt x="2040" y="740"/>
                  </a:cubicBezTo>
                  <a:cubicBezTo>
                    <a:pt x="2041" y="741"/>
                    <a:pt x="2042" y="741"/>
                    <a:pt x="2043" y="741"/>
                  </a:cubicBezTo>
                  <a:cubicBezTo>
                    <a:pt x="2047" y="741"/>
                    <a:pt x="2051" y="742"/>
                    <a:pt x="2055" y="743"/>
                  </a:cubicBezTo>
                  <a:cubicBezTo>
                    <a:pt x="2058" y="744"/>
                    <a:pt x="2061" y="744"/>
                    <a:pt x="2064" y="744"/>
                  </a:cubicBezTo>
                  <a:cubicBezTo>
                    <a:pt x="2064" y="745"/>
                    <a:pt x="2065" y="745"/>
                    <a:pt x="2065" y="746"/>
                  </a:cubicBezTo>
                  <a:cubicBezTo>
                    <a:pt x="2065" y="746"/>
                    <a:pt x="2065" y="747"/>
                    <a:pt x="2065" y="747"/>
                  </a:cubicBezTo>
                  <a:cubicBezTo>
                    <a:pt x="2065" y="748"/>
                    <a:pt x="2065" y="748"/>
                    <a:pt x="2065" y="749"/>
                  </a:cubicBezTo>
                  <a:cubicBezTo>
                    <a:pt x="2066" y="749"/>
                    <a:pt x="2066" y="750"/>
                    <a:pt x="2066" y="750"/>
                  </a:cubicBezTo>
                  <a:cubicBezTo>
                    <a:pt x="2066" y="750"/>
                    <a:pt x="2066" y="751"/>
                    <a:pt x="2066" y="751"/>
                  </a:cubicBezTo>
                  <a:cubicBezTo>
                    <a:pt x="2067" y="752"/>
                    <a:pt x="2067" y="754"/>
                    <a:pt x="2068" y="756"/>
                  </a:cubicBezTo>
                  <a:cubicBezTo>
                    <a:pt x="2068" y="757"/>
                    <a:pt x="2069" y="759"/>
                    <a:pt x="2069" y="761"/>
                  </a:cubicBezTo>
                  <a:cubicBezTo>
                    <a:pt x="2070" y="764"/>
                    <a:pt x="2071" y="768"/>
                    <a:pt x="2072" y="772"/>
                  </a:cubicBezTo>
                  <a:cubicBezTo>
                    <a:pt x="2073" y="774"/>
                    <a:pt x="2073" y="775"/>
                    <a:pt x="2074" y="777"/>
                  </a:cubicBezTo>
                  <a:cubicBezTo>
                    <a:pt x="2074" y="778"/>
                    <a:pt x="2074" y="779"/>
                    <a:pt x="2073" y="781"/>
                  </a:cubicBezTo>
                  <a:cubicBezTo>
                    <a:pt x="2073" y="781"/>
                    <a:pt x="2073" y="782"/>
                    <a:pt x="2073" y="782"/>
                  </a:cubicBezTo>
                  <a:cubicBezTo>
                    <a:pt x="2073" y="783"/>
                    <a:pt x="2073" y="784"/>
                    <a:pt x="2073" y="784"/>
                  </a:cubicBezTo>
                  <a:cubicBezTo>
                    <a:pt x="2073" y="785"/>
                    <a:pt x="2072" y="787"/>
                    <a:pt x="2072" y="788"/>
                  </a:cubicBezTo>
                  <a:cubicBezTo>
                    <a:pt x="2072" y="788"/>
                    <a:pt x="2072" y="788"/>
                    <a:pt x="2072" y="789"/>
                  </a:cubicBezTo>
                  <a:cubicBezTo>
                    <a:pt x="2058" y="796"/>
                    <a:pt x="2064" y="806"/>
                    <a:pt x="2060" y="818"/>
                  </a:cubicBezTo>
                  <a:cubicBezTo>
                    <a:pt x="2077" y="813"/>
                    <a:pt x="2079" y="802"/>
                    <a:pt x="2074" y="788"/>
                  </a:cubicBezTo>
                  <a:cubicBezTo>
                    <a:pt x="2074" y="788"/>
                    <a:pt x="2074" y="788"/>
                    <a:pt x="2074" y="788"/>
                  </a:cubicBezTo>
                  <a:cubicBezTo>
                    <a:pt x="2074" y="787"/>
                    <a:pt x="2074" y="786"/>
                    <a:pt x="2074" y="784"/>
                  </a:cubicBezTo>
                  <a:cubicBezTo>
                    <a:pt x="2074" y="784"/>
                    <a:pt x="2074" y="783"/>
                    <a:pt x="2075" y="783"/>
                  </a:cubicBezTo>
                  <a:cubicBezTo>
                    <a:pt x="2075" y="782"/>
                    <a:pt x="2075" y="781"/>
                    <a:pt x="2075" y="781"/>
                  </a:cubicBezTo>
                  <a:cubicBezTo>
                    <a:pt x="2075" y="780"/>
                    <a:pt x="2075" y="780"/>
                    <a:pt x="2075" y="780"/>
                  </a:cubicBezTo>
                  <a:cubicBezTo>
                    <a:pt x="2076" y="781"/>
                    <a:pt x="2076" y="782"/>
                    <a:pt x="2077" y="783"/>
                  </a:cubicBezTo>
                  <a:cubicBezTo>
                    <a:pt x="2079" y="787"/>
                    <a:pt x="2081" y="790"/>
                    <a:pt x="2082" y="792"/>
                  </a:cubicBezTo>
                  <a:cubicBezTo>
                    <a:pt x="2083" y="793"/>
                    <a:pt x="2083" y="793"/>
                    <a:pt x="2083" y="793"/>
                  </a:cubicBezTo>
                  <a:cubicBezTo>
                    <a:pt x="2083" y="793"/>
                    <a:pt x="2084" y="794"/>
                    <a:pt x="2084" y="794"/>
                  </a:cubicBezTo>
                  <a:cubicBezTo>
                    <a:pt x="2084" y="794"/>
                    <a:pt x="2085" y="795"/>
                    <a:pt x="2085" y="795"/>
                  </a:cubicBezTo>
                  <a:cubicBezTo>
                    <a:pt x="2086" y="796"/>
                    <a:pt x="2087" y="797"/>
                    <a:pt x="2088" y="797"/>
                  </a:cubicBezTo>
                  <a:cubicBezTo>
                    <a:pt x="2089" y="798"/>
                    <a:pt x="2089" y="798"/>
                    <a:pt x="2090" y="798"/>
                  </a:cubicBezTo>
                  <a:cubicBezTo>
                    <a:pt x="2090" y="799"/>
                    <a:pt x="2090" y="799"/>
                    <a:pt x="2090" y="799"/>
                  </a:cubicBezTo>
                  <a:cubicBezTo>
                    <a:pt x="2090" y="799"/>
                    <a:pt x="2090" y="798"/>
                    <a:pt x="2089" y="796"/>
                  </a:cubicBezTo>
                  <a:cubicBezTo>
                    <a:pt x="2088" y="796"/>
                    <a:pt x="2088" y="795"/>
                    <a:pt x="2087" y="794"/>
                  </a:cubicBezTo>
                  <a:cubicBezTo>
                    <a:pt x="2087" y="793"/>
                    <a:pt x="2087" y="793"/>
                    <a:pt x="2086" y="792"/>
                  </a:cubicBezTo>
                  <a:cubicBezTo>
                    <a:pt x="2086" y="792"/>
                    <a:pt x="2086" y="791"/>
                    <a:pt x="2086" y="791"/>
                  </a:cubicBezTo>
                  <a:cubicBezTo>
                    <a:pt x="2085" y="791"/>
                    <a:pt x="2085" y="791"/>
                    <a:pt x="2085" y="790"/>
                  </a:cubicBezTo>
                  <a:cubicBezTo>
                    <a:pt x="2085" y="790"/>
                    <a:pt x="2084" y="789"/>
                    <a:pt x="2084" y="789"/>
                  </a:cubicBezTo>
                  <a:cubicBezTo>
                    <a:pt x="2084" y="789"/>
                    <a:pt x="2084" y="789"/>
                    <a:pt x="2084" y="789"/>
                  </a:cubicBezTo>
                  <a:cubicBezTo>
                    <a:pt x="2084" y="789"/>
                    <a:pt x="2084" y="789"/>
                    <a:pt x="2085" y="789"/>
                  </a:cubicBezTo>
                  <a:cubicBezTo>
                    <a:pt x="2085" y="789"/>
                    <a:pt x="2085" y="789"/>
                    <a:pt x="2085" y="789"/>
                  </a:cubicBezTo>
                  <a:cubicBezTo>
                    <a:pt x="2086" y="790"/>
                    <a:pt x="2087" y="790"/>
                    <a:pt x="2088" y="791"/>
                  </a:cubicBezTo>
                  <a:cubicBezTo>
                    <a:pt x="2088" y="791"/>
                    <a:pt x="2089" y="792"/>
                    <a:pt x="2090" y="792"/>
                  </a:cubicBezTo>
                  <a:cubicBezTo>
                    <a:pt x="2091" y="792"/>
                    <a:pt x="2092" y="793"/>
                    <a:pt x="2093" y="793"/>
                  </a:cubicBezTo>
                  <a:cubicBezTo>
                    <a:pt x="2094" y="793"/>
                    <a:pt x="2095" y="794"/>
                    <a:pt x="2095" y="794"/>
                  </a:cubicBezTo>
                  <a:cubicBezTo>
                    <a:pt x="2095" y="794"/>
                    <a:pt x="2095" y="794"/>
                    <a:pt x="2095" y="794"/>
                  </a:cubicBezTo>
                  <a:cubicBezTo>
                    <a:pt x="2095" y="794"/>
                    <a:pt x="2095" y="794"/>
                    <a:pt x="2095" y="794"/>
                  </a:cubicBezTo>
                  <a:cubicBezTo>
                    <a:pt x="2095" y="794"/>
                    <a:pt x="2096" y="794"/>
                    <a:pt x="2096" y="794"/>
                  </a:cubicBezTo>
                  <a:cubicBezTo>
                    <a:pt x="2096" y="798"/>
                    <a:pt x="2103" y="804"/>
                    <a:pt x="2108" y="805"/>
                  </a:cubicBezTo>
                  <a:cubicBezTo>
                    <a:pt x="2115" y="806"/>
                    <a:pt x="2123" y="801"/>
                    <a:pt x="2129" y="798"/>
                  </a:cubicBezTo>
                  <a:cubicBezTo>
                    <a:pt x="2116" y="796"/>
                    <a:pt x="2110" y="784"/>
                    <a:pt x="2097" y="793"/>
                  </a:cubicBezTo>
                  <a:cubicBezTo>
                    <a:pt x="2096" y="792"/>
                    <a:pt x="2095" y="792"/>
                    <a:pt x="2094" y="791"/>
                  </a:cubicBezTo>
                  <a:cubicBezTo>
                    <a:pt x="2093" y="791"/>
                    <a:pt x="2092" y="791"/>
                    <a:pt x="2091" y="790"/>
                  </a:cubicBezTo>
                  <a:cubicBezTo>
                    <a:pt x="2090" y="790"/>
                    <a:pt x="2089" y="789"/>
                    <a:pt x="2088" y="789"/>
                  </a:cubicBezTo>
                  <a:cubicBezTo>
                    <a:pt x="2088" y="788"/>
                    <a:pt x="2087" y="788"/>
                    <a:pt x="2086" y="788"/>
                  </a:cubicBezTo>
                  <a:cubicBezTo>
                    <a:pt x="2086" y="788"/>
                    <a:pt x="2086" y="787"/>
                    <a:pt x="2086" y="787"/>
                  </a:cubicBezTo>
                  <a:cubicBezTo>
                    <a:pt x="2085" y="787"/>
                    <a:pt x="2085" y="787"/>
                    <a:pt x="2085" y="787"/>
                  </a:cubicBezTo>
                  <a:cubicBezTo>
                    <a:pt x="2085" y="787"/>
                    <a:pt x="2084" y="787"/>
                    <a:pt x="2084" y="787"/>
                  </a:cubicBezTo>
                  <a:cubicBezTo>
                    <a:pt x="2083" y="787"/>
                    <a:pt x="2083" y="786"/>
                    <a:pt x="2082" y="786"/>
                  </a:cubicBezTo>
                  <a:cubicBezTo>
                    <a:pt x="2082" y="786"/>
                    <a:pt x="2082" y="786"/>
                    <a:pt x="2082" y="786"/>
                  </a:cubicBezTo>
                  <a:cubicBezTo>
                    <a:pt x="2081" y="785"/>
                    <a:pt x="2080" y="783"/>
                    <a:pt x="2080" y="782"/>
                  </a:cubicBezTo>
                  <a:cubicBezTo>
                    <a:pt x="2079" y="780"/>
                    <a:pt x="2078" y="779"/>
                    <a:pt x="2077" y="777"/>
                  </a:cubicBezTo>
                  <a:cubicBezTo>
                    <a:pt x="2077" y="775"/>
                    <a:pt x="2076" y="773"/>
                    <a:pt x="2075" y="771"/>
                  </a:cubicBezTo>
                  <a:cubicBezTo>
                    <a:pt x="2074" y="767"/>
                    <a:pt x="2073" y="764"/>
                    <a:pt x="2072" y="760"/>
                  </a:cubicBezTo>
                  <a:cubicBezTo>
                    <a:pt x="2072" y="758"/>
                    <a:pt x="2071" y="756"/>
                    <a:pt x="2071" y="755"/>
                  </a:cubicBezTo>
                  <a:cubicBezTo>
                    <a:pt x="2070" y="753"/>
                    <a:pt x="2070" y="751"/>
                    <a:pt x="2069" y="750"/>
                  </a:cubicBezTo>
                  <a:cubicBezTo>
                    <a:pt x="2069" y="750"/>
                    <a:pt x="2069" y="749"/>
                    <a:pt x="2069" y="749"/>
                  </a:cubicBezTo>
                  <a:cubicBezTo>
                    <a:pt x="2069" y="748"/>
                    <a:pt x="2069" y="748"/>
                    <a:pt x="2068" y="748"/>
                  </a:cubicBezTo>
                  <a:cubicBezTo>
                    <a:pt x="2068" y="747"/>
                    <a:pt x="2068" y="747"/>
                    <a:pt x="2067" y="746"/>
                  </a:cubicBezTo>
                  <a:cubicBezTo>
                    <a:pt x="2067" y="746"/>
                    <a:pt x="2067" y="745"/>
                    <a:pt x="2066" y="745"/>
                  </a:cubicBezTo>
                  <a:cubicBezTo>
                    <a:pt x="2066" y="745"/>
                    <a:pt x="2066" y="745"/>
                    <a:pt x="2066" y="745"/>
                  </a:cubicBezTo>
                  <a:cubicBezTo>
                    <a:pt x="2071" y="745"/>
                    <a:pt x="2075" y="745"/>
                    <a:pt x="2079" y="745"/>
                  </a:cubicBezTo>
                  <a:cubicBezTo>
                    <a:pt x="2083" y="745"/>
                    <a:pt x="2087" y="745"/>
                    <a:pt x="2091" y="745"/>
                  </a:cubicBezTo>
                  <a:cubicBezTo>
                    <a:pt x="2094" y="745"/>
                    <a:pt x="2098" y="745"/>
                    <a:pt x="2102" y="744"/>
                  </a:cubicBezTo>
                  <a:cubicBezTo>
                    <a:pt x="2105" y="744"/>
                    <a:pt x="2108" y="744"/>
                    <a:pt x="2112" y="745"/>
                  </a:cubicBezTo>
                  <a:cubicBezTo>
                    <a:pt x="2112" y="745"/>
                    <a:pt x="2113" y="745"/>
                    <a:pt x="2114" y="745"/>
                  </a:cubicBezTo>
                  <a:cubicBezTo>
                    <a:pt x="2114" y="745"/>
                    <a:pt x="2114" y="745"/>
                    <a:pt x="2114" y="745"/>
                  </a:cubicBezTo>
                  <a:cubicBezTo>
                    <a:pt x="2115" y="745"/>
                    <a:pt x="2115" y="745"/>
                    <a:pt x="2115" y="745"/>
                  </a:cubicBezTo>
                  <a:cubicBezTo>
                    <a:pt x="2115" y="745"/>
                    <a:pt x="2115" y="745"/>
                    <a:pt x="2115" y="745"/>
                  </a:cubicBezTo>
                  <a:cubicBezTo>
                    <a:pt x="2115" y="745"/>
                    <a:pt x="2115" y="745"/>
                    <a:pt x="2115" y="745"/>
                  </a:cubicBezTo>
                  <a:cubicBezTo>
                    <a:pt x="2115" y="745"/>
                    <a:pt x="2115" y="745"/>
                    <a:pt x="2115" y="745"/>
                  </a:cubicBezTo>
                  <a:cubicBezTo>
                    <a:pt x="2115" y="745"/>
                    <a:pt x="2116" y="745"/>
                    <a:pt x="2116" y="745"/>
                  </a:cubicBezTo>
                  <a:cubicBezTo>
                    <a:pt x="2116" y="746"/>
                    <a:pt x="2117" y="746"/>
                    <a:pt x="2117" y="746"/>
                  </a:cubicBezTo>
                  <a:cubicBezTo>
                    <a:pt x="2117" y="746"/>
                    <a:pt x="2118" y="746"/>
                    <a:pt x="2118" y="746"/>
                  </a:cubicBezTo>
                  <a:cubicBezTo>
                    <a:pt x="2119" y="746"/>
                    <a:pt x="2119" y="747"/>
                    <a:pt x="2120" y="747"/>
                  </a:cubicBezTo>
                  <a:cubicBezTo>
                    <a:pt x="2121" y="748"/>
                    <a:pt x="2123" y="748"/>
                    <a:pt x="2124" y="749"/>
                  </a:cubicBezTo>
                  <a:cubicBezTo>
                    <a:pt x="2125" y="750"/>
                    <a:pt x="2127" y="750"/>
                    <a:pt x="2128" y="751"/>
                  </a:cubicBezTo>
                  <a:cubicBezTo>
                    <a:pt x="2130" y="752"/>
                    <a:pt x="2133" y="753"/>
                    <a:pt x="2135" y="754"/>
                  </a:cubicBezTo>
                  <a:cubicBezTo>
                    <a:pt x="2135" y="754"/>
                    <a:pt x="2135" y="754"/>
                    <a:pt x="2136" y="754"/>
                  </a:cubicBezTo>
                  <a:cubicBezTo>
                    <a:pt x="2136" y="754"/>
                    <a:pt x="2136" y="755"/>
                    <a:pt x="2137" y="755"/>
                  </a:cubicBezTo>
                  <a:cubicBezTo>
                    <a:pt x="2137" y="755"/>
                    <a:pt x="2138" y="756"/>
                    <a:pt x="2138" y="756"/>
                  </a:cubicBezTo>
                  <a:cubicBezTo>
                    <a:pt x="2139" y="757"/>
                    <a:pt x="2139" y="757"/>
                    <a:pt x="2140" y="758"/>
                  </a:cubicBezTo>
                  <a:cubicBezTo>
                    <a:pt x="2141" y="759"/>
                    <a:pt x="2142" y="760"/>
                    <a:pt x="2143" y="761"/>
                  </a:cubicBezTo>
                  <a:cubicBezTo>
                    <a:pt x="2144" y="762"/>
                    <a:pt x="2145" y="763"/>
                    <a:pt x="2146" y="764"/>
                  </a:cubicBezTo>
                  <a:cubicBezTo>
                    <a:pt x="2146" y="765"/>
                    <a:pt x="2147" y="766"/>
                    <a:pt x="2148" y="768"/>
                  </a:cubicBezTo>
                  <a:cubicBezTo>
                    <a:pt x="2149" y="769"/>
                    <a:pt x="2150" y="770"/>
                    <a:pt x="2150" y="771"/>
                  </a:cubicBezTo>
                  <a:cubicBezTo>
                    <a:pt x="2150" y="771"/>
                    <a:pt x="2150" y="771"/>
                    <a:pt x="2150" y="771"/>
                  </a:cubicBezTo>
                  <a:cubicBezTo>
                    <a:pt x="2139" y="790"/>
                    <a:pt x="2154" y="797"/>
                    <a:pt x="2172" y="799"/>
                  </a:cubicBezTo>
                  <a:cubicBezTo>
                    <a:pt x="2162" y="787"/>
                    <a:pt x="2171" y="775"/>
                    <a:pt x="2152" y="769"/>
                  </a:cubicBezTo>
                  <a:cubicBezTo>
                    <a:pt x="2151" y="768"/>
                    <a:pt x="2151" y="767"/>
                    <a:pt x="2150" y="766"/>
                  </a:cubicBezTo>
                  <a:cubicBezTo>
                    <a:pt x="2150" y="765"/>
                    <a:pt x="2149" y="764"/>
                    <a:pt x="2148" y="762"/>
                  </a:cubicBezTo>
                  <a:cubicBezTo>
                    <a:pt x="2147" y="761"/>
                    <a:pt x="2146" y="760"/>
                    <a:pt x="2145" y="759"/>
                  </a:cubicBezTo>
                  <a:cubicBezTo>
                    <a:pt x="2144" y="758"/>
                    <a:pt x="2143" y="758"/>
                    <a:pt x="2143" y="757"/>
                  </a:cubicBezTo>
                  <a:cubicBezTo>
                    <a:pt x="2144" y="758"/>
                    <a:pt x="2146" y="758"/>
                    <a:pt x="2147" y="759"/>
                  </a:cubicBezTo>
                  <a:cubicBezTo>
                    <a:pt x="2149" y="759"/>
                    <a:pt x="2151" y="759"/>
                    <a:pt x="2152" y="760"/>
                  </a:cubicBezTo>
                  <a:cubicBezTo>
                    <a:pt x="2153" y="760"/>
                    <a:pt x="2155" y="760"/>
                    <a:pt x="2156" y="760"/>
                  </a:cubicBezTo>
                  <a:cubicBezTo>
                    <a:pt x="2158" y="760"/>
                    <a:pt x="2159" y="760"/>
                    <a:pt x="2159" y="760"/>
                  </a:cubicBezTo>
                  <a:cubicBezTo>
                    <a:pt x="2159" y="760"/>
                    <a:pt x="2158" y="760"/>
                    <a:pt x="2156" y="760"/>
                  </a:cubicBezTo>
                  <a:cubicBezTo>
                    <a:pt x="2155" y="759"/>
                    <a:pt x="2154" y="759"/>
                    <a:pt x="2152" y="759"/>
                  </a:cubicBezTo>
                  <a:cubicBezTo>
                    <a:pt x="2151" y="758"/>
                    <a:pt x="2150" y="758"/>
                    <a:pt x="2148" y="757"/>
                  </a:cubicBezTo>
                  <a:cubicBezTo>
                    <a:pt x="2145" y="756"/>
                    <a:pt x="2141" y="753"/>
                    <a:pt x="2137" y="751"/>
                  </a:cubicBezTo>
                  <a:cubicBezTo>
                    <a:pt x="2135" y="750"/>
                    <a:pt x="2132" y="748"/>
                    <a:pt x="2130" y="747"/>
                  </a:cubicBezTo>
                  <a:cubicBezTo>
                    <a:pt x="2129" y="746"/>
                    <a:pt x="2127" y="745"/>
                    <a:pt x="2126" y="745"/>
                  </a:cubicBezTo>
                  <a:cubicBezTo>
                    <a:pt x="2125" y="744"/>
                    <a:pt x="2123" y="744"/>
                    <a:pt x="2122" y="743"/>
                  </a:cubicBezTo>
                  <a:cubicBezTo>
                    <a:pt x="2121" y="743"/>
                    <a:pt x="2121" y="742"/>
                    <a:pt x="2120" y="742"/>
                  </a:cubicBezTo>
                  <a:cubicBezTo>
                    <a:pt x="2119" y="742"/>
                    <a:pt x="2119" y="742"/>
                    <a:pt x="2118" y="742"/>
                  </a:cubicBezTo>
                  <a:cubicBezTo>
                    <a:pt x="2118" y="741"/>
                    <a:pt x="2118" y="741"/>
                    <a:pt x="2117" y="741"/>
                  </a:cubicBezTo>
                  <a:cubicBezTo>
                    <a:pt x="2117" y="741"/>
                    <a:pt x="2116" y="741"/>
                    <a:pt x="2116" y="741"/>
                  </a:cubicBezTo>
                  <a:cubicBezTo>
                    <a:pt x="2116" y="741"/>
                    <a:pt x="2116" y="741"/>
                    <a:pt x="2116" y="741"/>
                  </a:cubicBezTo>
                  <a:cubicBezTo>
                    <a:pt x="2115" y="741"/>
                    <a:pt x="2116" y="741"/>
                    <a:pt x="2116" y="741"/>
                  </a:cubicBezTo>
                  <a:cubicBezTo>
                    <a:pt x="2115" y="741"/>
                    <a:pt x="2115" y="741"/>
                    <a:pt x="2115" y="741"/>
                  </a:cubicBezTo>
                  <a:cubicBezTo>
                    <a:pt x="2115" y="741"/>
                    <a:pt x="2115" y="741"/>
                    <a:pt x="2115" y="741"/>
                  </a:cubicBezTo>
                  <a:cubicBezTo>
                    <a:pt x="2115" y="741"/>
                    <a:pt x="2115" y="741"/>
                    <a:pt x="2115" y="741"/>
                  </a:cubicBezTo>
                  <a:cubicBezTo>
                    <a:pt x="2114" y="740"/>
                    <a:pt x="2113" y="740"/>
                    <a:pt x="2112" y="740"/>
                  </a:cubicBezTo>
                  <a:cubicBezTo>
                    <a:pt x="2111" y="740"/>
                    <a:pt x="2110" y="740"/>
                    <a:pt x="2109" y="740"/>
                  </a:cubicBezTo>
                  <a:cubicBezTo>
                    <a:pt x="2109" y="740"/>
                    <a:pt x="2109" y="740"/>
                    <a:pt x="2110" y="740"/>
                  </a:cubicBezTo>
                  <a:cubicBezTo>
                    <a:pt x="2111" y="739"/>
                    <a:pt x="2112" y="738"/>
                    <a:pt x="2114" y="737"/>
                  </a:cubicBezTo>
                  <a:cubicBezTo>
                    <a:pt x="2114" y="737"/>
                    <a:pt x="2115" y="736"/>
                    <a:pt x="2115" y="736"/>
                  </a:cubicBezTo>
                  <a:cubicBezTo>
                    <a:pt x="2115" y="735"/>
                    <a:pt x="2116" y="735"/>
                    <a:pt x="2116" y="735"/>
                  </a:cubicBezTo>
                  <a:cubicBezTo>
                    <a:pt x="2117" y="734"/>
                    <a:pt x="2117" y="734"/>
                    <a:pt x="2117" y="733"/>
                  </a:cubicBezTo>
                  <a:cubicBezTo>
                    <a:pt x="2118" y="733"/>
                    <a:pt x="2118" y="732"/>
                    <a:pt x="2118" y="732"/>
                  </a:cubicBezTo>
                  <a:cubicBezTo>
                    <a:pt x="2119" y="731"/>
                    <a:pt x="2119" y="729"/>
                    <a:pt x="2120" y="728"/>
                  </a:cubicBezTo>
                  <a:cubicBezTo>
                    <a:pt x="2120" y="728"/>
                    <a:pt x="2120" y="727"/>
                    <a:pt x="2120" y="727"/>
                  </a:cubicBezTo>
                  <a:cubicBezTo>
                    <a:pt x="2120" y="727"/>
                    <a:pt x="2120" y="727"/>
                    <a:pt x="2120" y="726"/>
                  </a:cubicBezTo>
                  <a:cubicBezTo>
                    <a:pt x="2121" y="726"/>
                    <a:pt x="2121" y="725"/>
                    <a:pt x="2121" y="725"/>
                  </a:cubicBezTo>
                  <a:cubicBezTo>
                    <a:pt x="2121" y="725"/>
                    <a:pt x="2121" y="724"/>
                    <a:pt x="2121" y="724"/>
                  </a:cubicBezTo>
                  <a:cubicBezTo>
                    <a:pt x="2121" y="721"/>
                    <a:pt x="2121" y="718"/>
                    <a:pt x="2121" y="715"/>
                  </a:cubicBezTo>
                  <a:cubicBezTo>
                    <a:pt x="2121" y="714"/>
                    <a:pt x="2121" y="713"/>
                    <a:pt x="2121" y="711"/>
                  </a:cubicBezTo>
                  <a:cubicBezTo>
                    <a:pt x="2121" y="711"/>
                    <a:pt x="2121" y="710"/>
                    <a:pt x="2122" y="710"/>
                  </a:cubicBezTo>
                  <a:cubicBezTo>
                    <a:pt x="2122" y="709"/>
                    <a:pt x="2122" y="709"/>
                    <a:pt x="2122" y="709"/>
                  </a:cubicBezTo>
                  <a:cubicBezTo>
                    <a:pt x="2122" y="709"/>
                    <a:pt x="2122" y="709"/>
                    <a:pt x="2122" y="709"/>
                  </a:cubicBezTo>
                  <a:cubicBezTo>
                    <a:pt x="2122" y="708"/>
                    <a:pt x="2122" y="708"/>
                    <a:pt x="2122" y="708"/>
                  </a:cubicBezTo>
                  <a:cubicBezTo>
                    <a:pt x="2123" y="708"/>
                    <a:pt x="2123" y="708"/>
                    <a:pt x="2123" y="708"/>
                  </a:cubicBezTo>
                  <a:cubicBezTo>
                    <a:pt x="2124" y="705"/>
                    <a:pt x="2126" y="703"/>
                    <a:pt x="2129" y="701"/>
                  </a:cubicBezTo>
                  <a:cubicBezTo>
                    <a:pt x="2131" y="700"/>
                    <a:pt x="2134" y="698"/>
                    <a:pt x="2136" y="696"/>
                  </a:cubicBezTo>
                  <a:cubicBezTo>
                    <a:pt x="2139" y="694"/>
                    <a:pt x="2141" y="692"/>
                    <a:pt x="2143" y="690"/>
                  </a:cubicBezTo>
                  <a:cubicBezTo>
                    <a:pt x="2145" y="688"/>
                    <a:pt x="2146" y="687"/>
                    <a:pt x="2148" y="686"/>
                  </a:cubicBezTo>
                  <a:cubicBezTo>
                    <a:pt x="2148" y="686"/>
                    <a:pt x="2148" y="685"/>
                    <a:pt x="2149" y="685"/>
                  </a:cubicBezTo>
                  <a:cubicBezTo>
                    <a:pt x="2149" y="685"/>
                    <a:pt x="2149" y="685"/>
                    <a:pt x="2150" y="685"/>
                  </a:cubicBezTo>
                  <a:cubicBezTo>
                    <a:pt x="2150" y="685"/>
                    <a:pt x="2150" y="685"/>
                    <a:pt x="2150" y="685"/>
                  </a:cubicBezTo>
                  <a:cubicBezTo>
                    <a:pt x="2150" y="685"/>
                    <a:pt x="2151" y="685"/>
                    <a:pt x="2151" y="685"/>
                  </a:cubicBezTo>
                  <a:cubicBezTo>
                    <a:pt x="2151" y="684"/>
                    <a:pt x="2152" y="684"/>
                    <a:pt x="2152" y="684"/>
                  </a:cubicBezTo>
                  <a:cubicBezTo>
                    <a:pt x="2153" y="684"/>
                    <a:pt x="2153" y="684"/>
                    <a:pt x="2154" y="683"/>
                  </a:cubicBezTo>
                  <a:cubicBezTo>
                    <a:pt x="2154" y="683"/>
                    <a:pt x="2155" y="683"/>
                    <a:pt x="2155" y="683"/>
                  </a:cubicBezTo>
                  <a:cubicBezTo>
                    <a:pt x="2156" y="683"/>
                    <a:pt x="2156" y="683"/>
                    <a:pt x="2157" y="682"/>
                  </a:cubicBezTo>
                  <a:cubicBezTo>
                    <a:pt x="2158" y="682"/>
                    <a:pt x="2159" y="682"/>
                    <a:pt x="2160" y="682"/>
                  </a:cubicBezTo>
                  <a:cubicBezTo>
                    <a:pt x="2162" y="681"/>
                    <a:pt x="2163" y="681"/>
                    <a:pt x="2164" y="681"/>
                  </a:cubicBezTo>
                  <a:cubicBezTo>
                    <a:pt x="2165" y="681"/>
                    <a:pt x="2166" y="681"/>
                    <a:pt x="2168" y="681"/>
                  </a:cubicBezTo>
                  <a:cubicBezTo>
                    <a:pt x="2168" y="681"/>
                    <a:pt x="2168" y="681"/>
                    <a:pt x="2168" y="681"/>
                  </a:cubicBezTo>
                  <a:cubicBezTo>
                    <a:pt x="2167" y="681"/>
                    <a:pt x="2166" y="681"/>
                    <a:pt x="2165" y="681"/>
                  </a:cubicBezTo>
                  <a:cubicBezTo>
                    <a:pt x="2170" y="700"/>
                    <a:pt x="2194" y="689"/>
                    <a:pt x="2204" y="680"/>
                  </a:cubicBezTo>
                  <a:cubicBezTo>
                    <a:pt x="2196" y="680"/>
                    <a:pt x="2168" y="662"/>
                    <a:pt x="2165" y="679"/>
                  </a:cubicBezTo>
                  <a:cubicBezTo>
                    <a:pt x="2165" y="679"/>
                    <a:pt x="2164" y="679"/>
                    <a:pt x="2164" y="679"/>
                  </a:cubicBezTo>
                  <a:cubicBezTo>
                    <a:pt x="2163" y="679"/>
                    <a:pt x="2161" y="679"/>
                    <a:pt x="2160" y="680"/>
                  </a:cubicBezTo>
                  <a:cubicBezTo>
                    <a:pt x="2159" y="680"/>
                    <a:pt x="2158" y="680"/>
                    <a:pt x="2156" y="680"/>
                  </a:cubicBezTo>
                  <a:cubicBezTo>
                    <a:pt x="2156" y="681"/>
                    <a:pt x="2155" y="681"/>
                    <a:pt x="2155" y="681"/>
                  </a:cubicBezTo>
                  <a:cubicBezTo>
                    <a:pt x="2154" y="681"/>
                    <a:pt x="2154" y="681"/>
                    <a:pt x="2153" y="681"/>
                  </a:cubicBezTo>
                  <a:cubicBezTo>
                    <a:pt x="2153" y="682"/>
                    <a:pt x="2152" y="682"/>
                    <a:pt x="2152" y="682"/>
                  </a:cubicBezTo>
                  <a:cubicBezTo>
                    <a:pt x="2151" y="682"/>
                    <a:pt x="2151" y="682"/>
                    <a:pt x="2151" y="682"/>
                  </a:cubicBezTo>
                  <a:cubicBezTo>
                    <a:pt x="2152" y="681"/>
                    <a:pt x="2153" y="680"/>
                    <a:pt x="2155" y="678"/>
                  </a:cubicBezTo>
                  <a:cubicBezTo>
                    <a:pt x="2155" y="678"/>
                    <a:pt x="2155" y="678"/>
                    <a:pt x="2156" y="677"/>
                  </a:cubicBezTo>
                  <a:cubicBezTo>
                    <a:pt x="2156" y="677"/>
                    <a:pt x="2157" y="676"/>
                    <a:pt x="2157" y="676"/>
                  </a:cubicBezTo>
                  <a:cubicBezTo>
                    <a:pt x="2158" y="675"/>
                    <a:pt x="2158" y="674"/>
                    <a:pt x="2159" y="674"/>
                  </a:cubicBezTo>
                  <a:cubicBezTo>
                    <a:pt x="2160" y="672"/>
                    <a:pt x="2161" y="671"/>
                    <a:pt x="2162" y="670"/>
                  </a:cubicBezTo>
                  <a:cubicBezTo>
                    <a:pt x="2162" y="669"/>
                    <a:pt x="2163" y="669"/>
                    <a:pt x="2163" y="668"/>
                  </a:cubicBezTo>
                  <a:cubicBezTo>
                    <a:pt x="2163" y="668"/>
                    <a:pt x="2163" y="667"/>
                    <a:pt x="2163" y="667"/>
                  </a:cubicBezTo>
                  <a:cubicBezTo>
                    <a:pt x="2163" y="667"/>
                    <a:pt x="2163" y="667"/>
                    <a:pt x="2163" y="667"/>
                  </a:cubicBezTo>
                  <a:cubicBezTo>
                    <a:pt x="2163" y="667"/>
                    <a:pt x="2163" y="667"/>
                    <a:pt x="2163" y="667"/>
                  </a:cubicBezTo>
                  <a:cubicBezTo>
                    <a:pt x="2163" y="667"/>
                    <a:pt x="2163" y="667"/>
                    <a:pt x="2163" y="667"/>
                  </a:cubicBezTo>
                  <a:cubicBezTo>
                    <a:pt x="2163" y="667"/>
                    <a:pt x="2163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1" y="667"/>
                    <a:pt x="2161" y="667"/>
                  </a:cubicBezTo>
                  <a:cubicBezTo>
                    <a:pt x="2161" y="668"/>
                    <a:pt x="2162" y="668"/>
                    <a:pt x="2162" y="668"/>
                  </a:cubicBezTo>
                  <a:cubicBezTo>
                    <a:pt x="2162" y="668"/>
                    <a:pt x="2161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8"/>
                    <a:pt x="2162" y="668"/>
                  </a:cubicBezTo>
                  <a:cubicBezTo>
                    <a:pt x="2162" y="668"/>
                    <a:pt x="2162" y="668"/>
                    <a:pt x="2161" y="669"/>
                  </a:cubicBezTo>
                  <a:cubicBezTo>
                    <a:pt x="2160" y="670"/>
                    <a:pt x="2159" y="671"/>
                    <a:pt x="2157" y="672"/>
                  </a:cubicBezTo>
                  <a:cubicBezTo>
                    <a:pt x="2156" y="673"/>
                    <a:pt x="2156" y="673"/>
                    <a:pt x="2155" y="674"/>
                  </a:cubicBezTo>
                  <a:cubicBezTo>
                    <a:pt x="2154" y="674"/>
                    <a:pt x="2154" y="675"/>
                    <a:pt x="2154" y="675"/>
                  </a:cubicBezTo>
                  <a:cubicBezTo>
                    <a:pt x="2153" y="675"/>
                    <a:pt x="2153" y="676"/>
                    <a:pt x="2152" y="676"/>
                  </a:cubicBezTo>
                  <a:cubicBezTo>
                    <a:pt x="2149" y="680"/>
                    <a:pt x="2145" y="684"/>
                    <a:pt x="2141" y="688"/>
                  </a:cubicBezTo>
                  <a:cubicBezTo>
                    <a:pt x="2139" y="690"/>
                    <a:pt x="2137" y="691"/>
                    <a:pt x="2134" y="693"/>
                  </a:cubicBezTo>
                  <a:cubicBezTo>
                    <a:pt x="2133" y="694"/>
                    <a:pt x="2133" y="695"/>
                    <a:pt x="2132" y="695"/>
                  </a:cubicBezTo>
                  <a:cubicBezTo>
                    <a:pt x="2132" y="695"/>
                    <a:pt x="2132" y="695"/>
                    <a:pt x="2132" y="694"/>
                  </a:cubicBezTo>
                  <a:cubicBezTo>
                    <a:pt x="2132" y="694"/>
                    <a:pt x="2133" y="693"/>
                    <a:pt x="2133" y="692"/>
                  </a:cubicBezTo>
                  <a:cubicBezTo>
                    <a:pt x="2133" y="691"/>
                    <a:pt x="2133" y="690"/>
                    <a:pt x="2134" y="689"/>
                  </a:cubicBezTo>
                  <a:cubicBezTo>
                    <a:pt x="2134" y="688"/>
                    <a:pt x="2134" y="687"/>
                    <a:pt x="2134" y="686"/>
                  </a:cubicBezTo>
                  <a:cubicBezTo>
                    <a:pt x="2134" y="686"/>
                    <a:pt x="2134" y="686"/>
                    <a:pt x="2134" y="685"/>
                  </a:cubicBezTo>
                  <a:cubicBezTo>
                    <a:pt x="2135" y="686"/>
                    <a:pt x="2135" y="686"/>
                    <a:pt x="2135" y="686"/>
                  </a:cubicBezTo>
                  <a:cubicBezTo>
                    <a:pt x="2143" y="673"/>
                    <a:pt x="2139" y="662"/>
                    <a:pt x="2135" y="649"/>
                  </a:cubicBezTo>
                  <a:cubicBezTo>
                    <a:pt x="2125" y="659"/>
                    <a:pt x="2127" y="671"/>
                    <a:pt x="2132" y="683"/>
                  </a:cubicBezTo>
                  <a:cubicBezTo>
                    <a:pt x="2132" y="684"/>
                    <a:pt x="2132" y="685"/>
                    <a:pt x="2132" y="685"/>
                  </a:cubicBezTo>
                  <a:cubicBezTo>
                    <a:pt x="2132" y="686"/>
                    <a:pt x="2131" y="687"/>
                    <a:pt x="2131" y="688"/>
                  </a:cubicBezTo>
                  <a:cubicBezTo>
                    <a:pt x="2131" y="689"/>
                    <a:pt x="2131" y="690"/>
                    <a:pt x="2130" y="691"/>
                  </a:cubicBezTo>
                  <a:cubicBezTo>
                    <a:pt x="2130" y="692"/>
                    <a:pt x="2130" y="693"/>
                    <a:pt x="2130" y="694"/>
                  </a:cubicBezTo>
                  <a:cubicBezTo>
                    <a:pt x="2129" y="694"/>
                    <a:pt x="2129" y="695"/>
                    <a:pt x="2129" y="696"/>
                  </a:cubicBezTo>
                  <a:cubicBezTo>
                    <a:pt x="2129" y="696"/>
                    <a:pt x="2129" y="696"/>
                    <a:pt x="2128" y="696"/>
                  </a:cubicBezTo>
                  <a:cubicBezTo>
                    <a:pt x="2128" y="697"/>
                    <a:pt x="2128" y="697"/>
                    <a:pt x="2128" y="697"/>
                  </a:cubicBezTo>
                  <a:cubicBezTo>
                    <a:pt x="2128" y="697"/>
                    <a:pt x="2128" y="697"/>
                    <a:pt x="2128" y="698"/>
                  </a:cubicBezTo>
                  <a:cubicBezTo>
                    <a:pt x="2128" y="698"/>
                    <a:pt x="2127" y="699"/>
                    <a:pt x="2127" y="699"/>
                  </a:cubicBezTo>
                  <a:cubicBezTo>
                    <a:pt x="2124" y="701"/>
                    <a:pt x="2122" y="703"/>
                    <a:pt x="2120" y="706"/>
                  </a:cubicBezTo>
                  <a:cubicBezTo>
                    <a:pt x="2120" y="706"/>
                    <a:pt x="2120" y="706"/>
                    <a:pt x="2119" y="707"/>
                  </a:cubicBezTo>
                  <a:cubicBezTo>
                    <a:pt x="2119" y="707"/>
                    <a:pt x="2119" y="707"/>
                    <a:pt x="2119" y="707"/>
                  </a:cubicBezTo>
                  <a:cubicBezTo>
                    <a:pt x="2119" y="707"/>
                    <a:pt x="2119" y="708"/>
                    <a:pt x="2119" y="708"/>
                  </a:cubicBezTo>
                  <a:cubicBezTo>
                    <a:pt x="2119" y="708"/>
                    <a:pt x="2119" y="708"/>
                    <a:pt x="2119" y="708"/>
                  </a:cubicBezTo>
                  <a:cubicBezTo>
                    <a:pt x="2118" y="709"/>
                    <a:pt x="2118" y="710"/>
                    <a:pt x="2118" y="711"/>
                  </a:cubicBezTo>
                  <a:cubicBezTo>
                    <a:pt x="2118" y="712"/>
                    <a:pt x="2118" y="714"/>
                    <a:pt x="2118" y="716"/>
                  </a:cubicBezTo>
                  <a:cubicBezTo>
                    <a:pt x="2118" y="719"/>
                    <a:pt x="2118" y="721"/>
                    <a:pt x="2118" y="724"/>
                  </a:cubicBezTo>
                  <a:cubicBezTo>
                    <a:pt x="2118" y="724"/>
                    <a:pt x="2118" y="724"/>
                    <a:pt x="2118" y="725"/>
                  </a:cubicBezTo>
                  <a:cubicBezTo>
                    <a:pt x="2117" y="725"/>
                    <a:pt x="2117" y="725"/>
                    <a:pt x="2117" y="726"/>
                  </a:cubicBezTo>
                  <a:cubicBezTo>
                    <a:pt x="2117" y="726"/>
                    <a:pt x="2117" y="726"/>
                    <a:pt x="2117" y="726"/>
                  </a:cubicBezTo>
                  <a:cubicBezTo>
                    <a:pt x="2117" y="727"/>
                    <a:pt x="2117" y="727"/>
                    <a:pt x="2117" y="727"/>
                  </a:cubicBezTo>
                  <a:cubicBezTo>
                    <a:pt x="2117" y="728"/>
                    <a:pt x="2116" y="729"/>
                    <a:pt x="2115" y="730"/>
                  </a:cubicBezTo>
                  <a:cubicBezTo>
                    <a:pt x="2115" y="731"/>
                    <a:pt x="2114" y="732"/>
                    <a:pt x="2114" y="733"/>
                  </a:cubicBezTo>
                  <a:cubicBezTo>
                    <a:pt x="2113" y="733"/>
                    <a:pt x="2113" y="734"/>
                    <a:pt x="2113" y="734"/>
                  </a:cubicBezTo>
                  <a:cubicBezTo>
                    <a:pt x="2113" y="734"/>
                    <a:pt x="2112" y="735"/>
                    <a:pt x="2112" y="735"/>
                  </a:cubicBezTo>
                  <a:cubicBezTo>
                    <a:pt x="2111" y="737"/>
                    <a:pt x="2110" y="738"/>
                    <a:pt x="2109" y="739"/>
                  </a:cubicBezTo>
                  <a:cubicBezTo>
                    <a:pt x="2108" y="739"/>
                    <a:pt x="2108" y="740"/>
                    <a:pt x="2108" y="740"/>
                  </a:cubicBezTo>
                  <a:cubicBezTo>
                    <a:pt x="2106" y="740"/>
                    <a:pt x="2104" y="740"/>
                    <a:pt x="2101" y="740"/>
                  </a:cubicBezTo>
                  <a:cubicBezTo>
                    <a:pt x="2098" y="740"/>
                    <a:pt x="2094" y="740"/>
                    <a:pt x="2091" y="741"/>
                  </a:cubicBezTo>
                  <a:cubicBezTo>
                    <a:pt x="2087" y="741"/>
                    <a:pt x="2083" y="741"/>
                    <a:pt x="2079" y="741"/>
                  </a:cubicBezTo>
                  <a:cubicBezTo>
                    <a:pt x="2072" y="741"/>
                    <a:pt x="2064" y="740"/>
                    <a:pt x="2056" y="739"/>
                  </a:cubicBezTo>
                  <a:cubicBezTo>
                    <a:pt x="2052" y="738"/>
                    <a:pt x="2048" y="737"/>
                    <a:pt x="2044" y="736"/>
                  </a:cubicBezTo>
                  <a:cubicBezTo>
                    <a:pt x="2043" y="736"/>
                    <a:pt x="2042" y="736"/>
                    <a:pt x="2041" y="736"/>
                  </a:cubicBezTo>
                  <a:cubicBezTo>
                    <a:pt x="2040" y="736"/>
                    <a:pt x="2039" y="736"/>
                    <a:pt x="2038" y="736"/>
                  </a:cubicBezTo>
                  <a:cubicBezTo>
                    <a:pt x="2035" y="736"/>
                    <a:pt x="2033" y="736"/>
                    <a:pt x="2031" y="736"/>
                  </a:cubicBezTo>
                  <a:cubicBezTo>
                    <a:pt x="2027" y="736"/>
                    <a:pt x="2023" y="737"/>
                    <a:pt x="2019" y="738"/>
                  </a:cubicBezTo>
                  <a:cubicBezTo>
                    <a:pt x="2016" y="739"/>
                    <a:pt x="2013" y="740"/>
                    <a:pt x="2010" y="741"/>
                  </a:cubicBezTo>
                  <a:cubicBezTo>
                    <a:pt x="2011" y="740"/>
                    <a:pt x="2012" y="740"/>
                    <a:pt x="2014" y="739"/>
                  </a:cubicBezTo>
                  <a:cubicBezTo>
                    <a:pt x="2014" y="739"/>
                    <a:pt x="2015" y="738"/>
                    <a:pt x="2015" y="738"/>
                  </a:cubicBezTo>
                  <a:cubicBezTo>
                    <a:pt x="2016" y="738"/>
                    <a:pt x="2016" y="737"/>
                    <a:pt x="2017" y="737"/>
                  </a:cubicBezTo>
                  <a:cubicBezTo>
                    <a:pt x="2017" y="737"/>
                    <a:pt x="2018" y="736"/>
                    <a:pt x="2018" y="736"/>
                  </a:cubicBezTo>
                  <a:cubicBezTo>
                    <a:pt x="2019" y="735"/>
                    <a:pt x="2019" y="735"/>
                    <a:pt x="2020" y="734"/>
                  </a:cubicBezTo>
                  <a:cubicBezTo>
                    <a:pt x="2022" y="732"/>
                    <a:pt x="2023" y="730"/>
                    <a:pt x="2024" y="726"/>
                  </a:cubicBezTo>
                  <a:cubicBezTo>
                    <a:pt x="2024" y="726"/>
                    <a:pt x="2025" y="726"/>
                    <a:pt x="2025" y="725"/>
                  </a:cubicBezTo>
                  <a:cubicBezTo>
                    <a:pt x="2025" y="725"/>
                    <a:pt x="2025" y="724"/>
                    <a:pt x="2025" y="724"/>
                  </a:cubicBezTo>
                  <a:cubicBezTo>
                    <a:pt x="2025" y="723"/>
                    <a:pt x="2025" y="723"/>
                    <a:pt x="2025" y="723"/>
                  </a:cubicBezTo>
                  <a:cubicBezTo>
                    <a:pt x="2025" y="723"/>
                    <a:pt x="2025" y="723"/>
                    <a:pt x="2025" y="723"/>
                  </a:cubicBezTo>
                  <a:cubicBezTo>
                    <a:pt x="2025" y="722"/>
                    <a:pt x="2025" y="722"/>
                    <a:pt x="2025" y="721"/>
                  </a:cubicBezTo>
                  <a:cubicBezTo>
                    <a:pt x="2025" y="720"/>
                    <a:pt x="2025" y="718"/>
                    <a:pt x="2025" y="716"/>
                  </a:cubicBezTo>
                  <a:cubicBezTo>
                    <a:pt x="2025" y="716"/>
                    <a:pt x="2024" y="715"/>
                    <a:pt x="2024" y="714"/>
                  </a:cubicBezTo>
                  <a:cubicBezTo>
                    <a:pt x="2024" y="713"/>
                    <a:pt x="2024" y="712"/>
                    <a:pt x="2024" y="711"/>
                  </a:cubicBezTo>
                  <a:cubicBezTo>
                    <a:pt x="2024" y="711"/>
                    <a:pt x="2024" y="710"/>
                    <a:pt x="2024" y="709"/>
                  </a:cubicBezTo>
                  <a:cubicBezTo>
                    <a:pt x="2024" y="708"/>
                    <a:pt x="2024" y="707"/>
                    <a:pt x="2024" y="706"/>
                  </a:cubicBezTo>
                  <a:cubicBezTo>
                    <a:pt x="2024" y="706"/>
                    <a:pt x="2024" y="705"/>
                    <a:pt x="2024" y="705"/>
                  </a:cubicBezTo>
                  <a:cubicBezTo>
                    <a:pt x="2024" y="705"/>
                    <a:pt x="2024" y="705"/>
                    <a:pt x="2024" y="705"/>
                  </a:cubicBezTo>
                  <a:cubicBezTo>
                    <a:pt x="2024" y="704"/>
                    <a:pt x="2025" y="704"/>
                    <a:pt x="2025" y="704"/>
                  </a:cubicBezTo>
                  <a:cubicBezTo>
                    <a:pt x="2025" y="704"/>
                    <a:pt x="2025" y="704"/>
                    <a:pt x="2026" y="704"/>
                  </a:cubicBezTo>
                  <a:cubicBezTo>
                    <a:pt x="2026" y="703"/>
                    <a:pt x="2026" y="703"/>
                    <a:pt x="2026" y="703"/>
                  </a:cubicBezTo>
                  <a:cubicBezTo>
                    <a:pt x="2026" y="703"/>
                    <a:pt x="2027" y="703"/>
                    <a:pt x="2027" y="702"/>
                  </a:cubicBezTo>
                  <a:cubicBezTo>
                    <a:pt x="2027" y="702"/>
                    <a:pt x="2028" y="702"/>
                    <a:pt x="2028" y="701"/>
                  </a:cubicBezTo>
                  <a:cubicBezTo>
                    <a:pt x="2028" y="701"/>
                    <a:pt x="2028" y="701"/>
                    <a:pt x="2029" y="701"/>
                  </a:cubicBezTo>
                  <a:cubicBezTo>
                    <a:pt x="2029" y="701"/>
                    <a:pt x="2029" y="701"/>
                    <a:pt x="2029" y="701"/>
                  </a:cubicBezTo>
                  <a:cubicBezTo>
                    <a:pt x="2030" y="700"/>
                    <a:pt x="2030" y="700"/>
                    <a:pt x="2031" y="700"/>
                  </a:cubicBezTo>
                  <a:cubicBezTo>
                    <a:pt x="2032" y="699"/>
                    <a:pt x="2032" y="699"/>
                    <a:pt x="2033" y="698"/>
                  </a:cubicBezTo>
                  <a:cubicBezTo>
                    <a:pt x="2034" y="698"/>
                    <a:pt x="2036" y="697"/>
                    <a:pt x="2037" y="697"/>
                  </a:cubicBezTo>
                  <a:cubicBezTo>
                    <a:pt x="2037" y="697"/>
                    <a:pt x="2037" y="697"/>
                    <a:pt x="2037" y="697"/>
                  </a:cubicBezTo>
                  <a:cubicBezTo>
                    <a:pt x="2037" y="697"/>
                    <a:pt x="2037" y="697"/>
                    <a:pt x="2037" y="698"/>
                  </a:cubicBezTo>
                  <a:cubicBezTo>
                    <a:pt x="2038" y="698"/>
                    <a:pt x="2038" y="697"/>
                    <a:pt x="2039" y="697"/>
                  </a:cubicBezTo>
                  <a:cubicBezTo>
                    <a:pt x="2038" y="698"/>
                    <a:pt x="2038" y="698"/>
                    <a:pt x="2038" y="698"/>
                  </a:cubicBezTo>
                  <a:cubicBezTo>
                    <a:pt x="2047" y="714"/>
                    <a:pt x="2059" y="696"/>
                    <a:pt x="2068" y="694"/>
                  </a:cubicBezTo>
                  <a:cubicBezTo>
                    <a:pt x="2061" y="690"/>
                    <a:pt x="2040" y="682"/>
                    <a:pt x="2037" y="695"/>
                  </a:cubicBezTo>
                  <a:cubicBezTo>
                    <a:pt x="2037" y="695"/>
                    <a:pt x="2036" y="695"/>
                    <a:pt x="2036" y="695"/>
                  </a:cubicBezTo>
                  <a:cubicBezTo>
                    <a:pt x="2035" y="696"/>
                    <a:pt x="2034" y="696"/>
                    <a:pt x="2033" y="697"/>
                  </a:cubicBezTo>
                  <a:cubicBezTo>
                    <a:pt x="2032" y="697"/>
                    <a:pt x="2031" y="698"/>
                    <a:pt x="2030" y="698"/>
                  </a:cubicBezTo>
                  <a:cubicBezTo>
                    <a:pt x="2029" y="699"/>
                    <a:pt x="2029" y="699"/>
                    <a:pt x="2028" y="699"/>
                  </a:cubicBezTo>
                  <a:cubicBezTo>
                    <a:pt x="2028" y="699"/>
                    <a:pt x="2028" y="700"/>
                    <a:pt x="2028" y="700"/>
                  </a:cubicBezTo>
                  <a:cubicBezTo>
                    <a:pt x="2028" y="700"/>
                    <a:pt x="2027" y="700"/>
                    <a:pt x="2027" y="700"/>
                  </a:cubicBezTo>
                  <a:cubicBezTo>
                    <a:pt x="2027" y="701"/>
                    <a:pt x="2026" y="701"/>
                    <a:pt x="2026" y="701"/>
                  </a:cubicBezTo>
                  <a:cubicBezTo>
                    <a:pt x="2026" y="701"/>
                    <a:pt x="2025" y="702"/>
                    <a:pt x="2025" y="702"/>
                  </a:cubicBezTo>
                  <a:cubicBezTo>
                    <a:pt x="2025" y="702"/>
                    <a:pt x="2025" y="702"/>
                    <a:pt x="2024" y="702"/>
                  </a:cubicBezTo>
                  <a:cubicBezTo>
                    <a:pt x="2024" y="703"/>
                    <a:pt x="2024" y="703"/>
                    <a:pt x="2024" y="703"/>
                  </a:cubicBezTo>
                  <a:cubicBezTo>
                    <a:pt x="2024" y="701"/>
                    <a:pt x="2024" y="699"/>
                    <a:pt x="2025" y="696"/>
                  </a:cubicBezTo>
                  <a:cubicBezTo>
                    <a:pt x="2025" y="696"/>
                    <a:pt x="2025" y="696"/>
                    <a:pt x="2025" y="695"/>
                  </a:cubicBezTo>
                  <a:cubicBezTo>
                    <a:pt x="2025" y="694"/>
                    <a:pt x="2025" y="694"/>
                    <a:pt x="2025" y="694"/>
                  </a:cubicBezTo>
                  <a:cubicBezTo>
                    <a:pt x="2026" y="693"/>
                    <a:pt x="2026" y="692"/>
                    <a:pt x="2026" y="691"/>
                  </a:cubicBezTo>
                  <a:cubicBezTo>
                    <a:pt x="2026" y="691"/>
                    <a:pt x="2026" y="690"/>
                    <a:pt x="2027" y="689"/>
                  </a:cubicBezTo>
                  <a:cubicBezTo>
                    <a:pt x="2027" y="688"/>
                    <a:pt x="2027" y="687"/>
                    <a:pt x="2028" y="687"/>
                  </a:cubicBezTo>
                  <a:cubicBezTo>
                    <a:pt x="2029" y="683"/>
                    <a:pt x="2030" y="680"/>
                    <a:pt x="2032" y="678"/>
                  </a:cubicBezTo>
                  <a:cubicBezTo>
                    <a:pt x="2032" y="676"/>
                    <a:pt x="2033" y="675"/>
                    <a:pt x="2034" y="674"/>
                  </a:cubicBezTo>
                  <a:cubicBezTo>
                    <a:pt x="2034" y="674"/>
                    <a:pt x="2034" y="674"/>
                    <a:pt x="2034" y="674"/>
                  </a:cubicBezTo>
                  <a:cubicBezTo>
                    <a:pt x="2034" y="674"/>
                    <a:pt x="2034" y="674"/>
                    <a:pt x="2034" y="673"/>
                  </a:cubicBezTo>
                  <a:cubicBezTo>
                    <a:pt x="2035" y="673"/>
                    <a:pt x="2035" y="672"/>
                    <a:pt x="2036" y="672"/>
                  </a:cubicBezTo>
                  <a:cubicBezTo>
                    <a:pt x="2036" y="671"/>
                    <a:pt x="2036" y="671"/>
                    <a:pt x="2036" y="671"/>
                  </a:cubicBezTo>
                  <a:cubicBezTo>
                    <a:pt x="2036" y="670"/>
                    <a:pt x="2037" y="670"/>
                    <a:pt x="2037" y="670"/>
                  </a:cubicBezTo>
                  <a:cubicBezTo>
                    <a:pt x="2038" y="669"/>
                    <a:pt x="2039" y="668"/>
                    <a:pt x="2040" y="667"/>
                  </a:cubicBezTo>
                  <a:cubicBezTo>
                    <a:pt x="2040" y="666"/>
                    <a:pt x="2041" y="666"/>
                    <a:pt x="2041" y="665"/>
                  </a:cubicBezTo>
                  <a:cubicBezTo>
                    <a:pt x="2041" y="665"/>
                    <a:pt x="2042" y="665"/>
                    <a:pt x="2042" y="664"/>
                  </a:cubicBezTo>
                  <a:cubicBezTo>
                    <a:pt x="2042" y="664"/>
                    <a:pt x="2042" y="664"/>
                    <a:pt x="2042" y="664"/>
                  </a:cubicBezTo>
                  <a:cubicBezTo>
                    <a:pt x="2044" y="662"/>
                    <a:pt x="2046" y="660"/>
                    <a:pt x="2048" y="659"/>
                  </a:cubicBezTo>
                  <a:cubicBezTo>
                    <a:pt x="2048" y="658"/>
                    <a:pt x="2049" y="657"/>
                    <a:pt x="2050" y="657"/>
                  </a:cubicBezTo>
                  <a:cubicBezTo>
                    <a:pt x="2051" y="656"/>
                    <a:pt x="2051" y="656"/>
                    <a:pt x="2052" y="655"/>
                  </a:cubicBezTo>
                  <a:cubicBezTo>
                    <a:pt x="2054" y="653"/>
                    <a:pt x="2056" y="652"/>
                    <a:pt x="2056" y="652"/>
                  </a:cubicBezTo>
                  <a:cubicBezTo>
                    <a:pt x="2056" y="652"/>
                    <a:pt x="2055" y="652"/>
                    <a:pt x="2054" y="653"/>
                  </a:cubicBezTo>
                  <a:cubicBezTo>
                    <a:pt x="2054" y="653"/>
                    <a:pt x="2053" y="653"/>
                    <a:pt x="2051" y="654"/>
                  </a:cubicBezTo>
                  <a:cubicBezTo>
                    <a:pt x="2050" y="654"/>
                    <a:pt x="2050" y="655"/>
                    <a:pt x="2049" y="655"/>
                  </a:cubicBezTo>
                  <a:cubicBezTo>
                    <a:pt x="2048" y="656"/>
                    <a:pt x="2047" y="656"/>
                    <a:pt x="2046" y="657"/>
                  </a:cubicBezTo>
                  <a:cubicBezTo>
                    <a:pt x="2045" y="657"/>
                    <a:pt x="2044" y="658"/>
                    <a:pt x="2043" y="659"/>
                  </a:cubicBezTo>
                  <a:cubicBezTo>
                    <a:pt x="2043" y="659"/>
                    <a:pt x="2042" y="660"/>
                    <a:pt x="2042" y="660"/>
                  </a:cubicBezTo>
                  <a:cubicBezTo>
                    <a:pt x="2041" y="660"/>
                    <a:pt x="2041" y="661"/>
                    <a:pt x="2040" y="661"/>
                  </a:cubicBezTo>
                  <a:cubicBezTo>
                    <a:pt x="2040" y="662"/>
                    <a:pt x="2040" y="662"/>
                    <a:pt x="2039" y="662"/>
                  </a:cubicBezTo>
                  <a:cubicBezTo>
                    <a:pt x="2039" y="662"/>
                    <a:pt x="2039" y="663"/>
                    <a:pt x="2039" y="663"/>
                  </a:cubicBezTo>
                  <a:cubicBezTo>
                    <a:pt x="2038" y="663"/>
                    <a:pt x="2038" y="664"/>
                    <a:pt x="2037" y="664"/>
                  </a:cubicBezTo>
                  <a:cubicBezTo>
                    <a:pt x="2037" y="665"/>
                    <a:pt x="2036" y="666"/>
                    <a:pt x="2036" y="666"/>
                  </a:cubicBezTo>
                  <a:cubicBezTo>
                    <a:pt x="2036" y="666"/>
                    <a:pt x="2036" y="665"/>
                    <a:pt x="2036" y="664"/>
                  </a:cubicBezTo>
                  <a:cubicBezTo>
                    <a:pt x="2036" y="664"/>
                    <a:pt x="2036" y="663"/>
                    <a:pt x="2036" y="663"/>
                  </a:cubicBezTo>
                  <a:cubicBezTo>
                    <a:pt x="2054" y="646"/>
                    <a:pt x="2078" y="630"/>
                    <a:pt x="2095" y="610"/>
                  </a:cubicBezTo>
                  <a:cubicBezTo>
                    <a:pt x="2095" y="610"/>
                    <a:pt x="2095" y="610"/>
                    <a:pt x="2095" y="610"/>
                  </a:cubicBezTo>
                  <a:cubicBezTo>
                    <a:pt x="2101" y="605"/>
                    <a:pt x="2107" y="600"/>
                    <a:pt x="2113" y="595"/>
                  </a:cubicBezTo>
                  <a:cubicBezTo>
                    <a:pt x="2113" y="595"/>
                    <a:pt x="2114" y="595"/>
                    <a:pt x="2115" y="594"/>
                  </a:cubicBezTo>
                  <a:cubicBezTo>
                    <a:pt x="2117" y="594"/>
                    <a:pt x="2118" y="594"/>
                    <a:pt x="2121" y="593"/>
                  </a:cubicBezTo>
                  <a:cubicBezTo>
                    <a:pt x="2121" y="593"/>
                    <a:pt x="2122" y="593"/>
                    <a:pt x="2122" y="593"/>
                  </a:cubicBezTo>
                  <a:cubicBezTo>
                    <a:pt x="2123" y="593"/>
                    <a:pt x="2123" y="593"/>
                    <a:pt x="2124" y="593"/>
                  </a:cubicBezTo>
                  <a:cubicBezTo>
                    <a:pt x="2125" y="593"/>
                    <a:pt x="2126" y="592"/>
                    <a:pt x="2128" y="592"/>
                  </a:cubicBezTo>
                  <a:cubicBezTo>
                    <a:pt x="2130" y="592"/>
                    <a:pt x="2133" y="592"/>
                    <a:pt x="2136" y="594"/>
                  </a:cubicBezTo>
                  <a:cubicBezTo>
                    <a:pt x="2136" y="594"/>
                    <a:pt x="2136" y="594"/>
                    <a:pt x="2137" y="594"/>
                  </a:cubicBezTo>
                  <a:cubicBezTo>
                    <a:pt x="2137" y="594"/>
                    <a:pt x="2137" y="594"/>
                    <a:pt x="2138" y="595"/>
                  </a:cubicBezTo>
                  <a:cubicBezTo>
                    <a:pt x="2138" y="595"/>
                    <a:pt x="2138" y="595"/>
                    <a:pt x="2138" y="595"/>
                  </a:cubicBezTo>
                  <a:cubicBezTo>
                    <a:pt x="2139" y="595"/>
                    <a:pt x="2139" y="595"/>
                    <a:pt x="2139" y="595"/>
                  </a:cubicBezTo>
                  <a:cubicBezTo>
                    <a:pt x="2139" y="595"/>
                    <a:pt x="2139" y="596"/>
                    <a:pt x="2140" y="596"/>
                  </a:cubicBezTo>
                  <a:cubicBezTo>
                    <a:pt x="2141" y="597"/>
                    <a:pt x="2142" y="598"/>
                    <a:pt x="2144" y="600"/>
                  </a:cubicBezTo>
                  <a:cubicBezTo>
                    <a:pt x="2144" y="600"/>
                    <a:pt x="2145" y="601"/>
                    <a:pt x="2146" y="602"/>
                  </a:cubicBezTo>
                  <a:cubicBezTo>
                    <a:pt x="2146" y="602"/>
                    <a:pt x="2147" y="603"/>
                    <a:pt x="2148" y="604"/>
                  </a:cubicBezTo>
                  <a:cubicBezTo>
                    <a:pt x="2149" y="604"/>
                    <a:pt x="2149" y="605"/>
                    <a:pt x="2150" y="606"/>
                  </a:cubicBezTo>
                  <a:cubicBezTo>
                    <a:pt x="2151" y="606"/>
                    <a:pt x="2152" y="607"/>
                    <a:pt x="2152" y="608"/>
                  </a:cubicBezTo>
                  <a:cubicBezTo>
                    <a:pt x="2156" y="610"/>
                    <a:pt x="2159" y="613"/>
                    <a:pt x="2162" y="615"/>
                  </a:cubicBezTo>
                  <a:cubicBezTo>
                    <a:pt x="2163" y="615"/>
                    <a:pt x="2163" y="615"/>
                    <a:pt x="2164" y="615"/>
                  </a:cubicBezTo>
                  <a:cubicBezTo>
                    <a:pt x="2165" y="616"/>
                    <a:pt x="2165" y="616"/>
                    <a:pt x="2165" y="616"/>
                  </a:cubicBezTo>
                  <a:cubicBezTo>
                    <a:pt x="2166" y="616"/>
                    <a:pt x="2167" y="617"/>
                    <a:pt x="2168" y="617"/>
                  </a:cubicBezTo>
                  <a:cubicBezTo>
                    <a:pt x="2169" y="618"/>
                    <a:pt x="2170" y="618"/>
                    <a:pt x="2171" y="618"/>
                  </a:cubicBezTo>
                  <a:cubicBezTo>
                    <a:pt x="2171" y="619"/>
                    <a:pt x="2172" y="619"/>
                    <a:pt x="2173" y="619"/>
                  </a:cubicBezTo>
                  <a:cubicBezTo>
                    <a:pt x="2177" y="621"/>
                    <a:pt x="2181" y="622"/>
                    <a:pt x="2184" y="622"/>
                  </a:cubicBezTo>
                  <a:cubicBezTo>
                    <a:pt x="2186" y="623"/>
                    <a:pt x="2188" y="623"/>
                    <a:pt x="2189" y="623"/>
                  </a:cubicBezTo>
                  <a:cubicBezTo>
                    <a:pt x="2190" y="623"/>
                    <a:pt x="2191" y="623"/>
                    <a:pt x="2192" y="623"/>
                  </a:cubicBezTo>
                  <a:cubicBezTo>
                    <a:pt x="2192" y="623"/>
                    <a:pt x="2192" y="623"/>
                    <a:pt x="2192" y="624"/>
                  </a:cubicBezTo>
                  <a:cubicBezTo>
                    <a:pt x="2192" y="624"/>
                    <a:pt x="2192" y="624"/>
                    <a:pt x="2192" y="624"/>
                  </a:cubicBezTo>
                  <a:cubicBezTo>
                    <a:pt x="2193" y="624"/>
                    <a:pt x="2194" y="625"/>
                    <a:pt x="2195" y="625"/>
                  </a:cubicBezTo>
                  <a:cubicBezTo>
                    <a:pt x="2195" y="626"/>
                    <a:pt x="2196" y="627"/>
                    <a:pt x="2197" y="627"/>
                  </a:cubicBezTo>
                  <a:cubicBezTo>
                    <a:pt x="2198" y="628"/>
                    <a:pt x="2198" y="629"/>
                    <a:pt x="2199" y="630"/>
                  </a:cubicBezTo>
                  <a:cubicBezTo>
                    <a:pt x="2200" y="630"/>
                    <a:pt x="2201" y="631"/>
                    <a:pt x="2202" y="632"/>
                  </a:cubicBezTo>
                  <a:cubicBezTo>
                    <a:pt x="2202" y="633"/>
                    <a:pt x="2203" y="634"/>
                    <a:pt x="2204" y="635"/>
                  </a:cubicBezTo>
                  <a:cubicBezTo>
                    <a:pt x="2204" y="635"/>
                    <a:pt x="2204" y="635"/>
                    <a:pt x="2204" y="635"/>
                  </a:cubicBezTo>
                  <a:cubicBezTo>
                    <a:pt x="2199" y="655"/>
                    <a:pt x="2210" y="662"/>
                    <a:pt x="2229" y="658"/>
                  </a:cubicBezTo>
                  <a:cubicBezTo>
                    <a:pt x="2224" y="646"/>
                    <a:pt x="2222" y="630"/>
                    <a:pt x="2206" y="633"/>
                  </a:cubicBezTo>
                  <a:cubicBezTo>
                    <a:pt x="2205" y="632"/>
                    <a:pt x="2205" y="632"/>
                    <a:pt x="2205" y="632"/>
                  </a:cubicBezTo>
                  <a:cubicBezTo>
                    <a:pt x="2205" y="632"/>
                    <a:pt x="2205" y="632"/>
                    <a:pt x="2205" y="632"/>
                  </a:cubicBezTo>
                  <a:cubicBezTo>
                    <a:pt x="2205" y="631"/>
                    <a:pt x="2204" y="631"/>
                    <a:pt x="2203" y="630"/>
                  </a:cubicBezTo>
                  <a:cubicBezTo>
                    <a:pt x="2203" y="629"/>
                    <a:pt x="2202" y="628"/>
                    <a:pt x="2201" y="628"/>
                  </a:cubicBezTo>
                  <a:cubicBezTo>
                    <a:pt x="2200" y="627"/>
                    <a:pt x="2199" y="626"/>
                    <a:pt x="2198" y="625"/>
                  </a:cubicBezTo>
                  <a:cubicBezTo>
                    <a:pt x="2198" y="625"/>
                    <a:pt x="2197" y="624"/>
                    <a:pt x="2197" y="624"/>
                  </a:cubicBezTo>
                  <a:cubicBezTo>
                    <a:pt x="2197" y="624"/>
                    <a:pt x="2198" y="624"/>
                    <a:pt x="2199" y="624"/>
                  </a:cubicBezTo>
                  <a:cubicBezTo>
                    <a:pt x="2200" y="624"/>
                    <a:pt x="2201" y="623"/>
                    <a:pt x="2201" y="623"/>
                  </a:cubicBezTo>
                  <a:cubicBezTo>
                    <a:pt x="2202" y="623"/>
                    <a:pt x="2202" y="623"/>
                    <a:pt x="2202" y="623"/>
                  </a:cubicBezTo>
                  <a:cubicBezTo>
                    <a:pt x="2203" y="623"/>
                    <a:pt x="2203" y="623"/>
                    <a:pt x="2203" y="623"/>
                  </a:cubicBezTo>
                  <a:cubicBezTo>
                    <a:pt x="2204" y="623"/>
                    <a:pt x="2205" y="623"/>
                    <a:pt x="2206" y="623"/>
                  </a:cubicBezTo>
                  <a:cubicBezTo>
                    <a:pt x="2206" y="623"/>
                    <a:pt x="2207" y="623"/>
                    <a:pt x="2207" y="623"/>
                  </a:cubicBezTo>
                  <a:cubicBezTo>
                    <a:pt x="2209" y="622"/>
                    <a:pt x="2210" y="622"/>
                    <a:pt x="2211" y="621"/>
                  </a:cubicBezTo>
                  <a:cubicBezTo>
                    <a:pt x="2212" y="621"/>
                    <a:pt x="2213" y="621"/>
                    <a:pt x="2214" y="620"/>
                  </a:cubicBezTo>
                  <a:cubicBezTo>
                    <a:pt x="2215" y="620"/>
                    <a:pt x="2215" y="619"/>
                    <a:pt x="2216" y="619"/>
                  </a:cubicBezTo>
                  <a:cubicBezTo>
                    <a:pt x="2217" y="618"/>
                    <a:pt x="2218" y="618"/>
                    <a:pt x="2219" y="617"/>
                  </a:cubicBezTo>
                  <a:cubicBezTo>
                    <a:pt x="2220" y="617"/>
                    <a:pt x="2220" y="616"/>
                    <a:pt x="2220" y="616"/>
                  </a:cubicBezTo>
                  <a:cubicBezTo>
                    <a:pt x="2220" y="616"/>
                    <a:pt x="2219" y="617"/>
                    <a:pt x="2215" y="618"/>
                  </a:cubicBezTo>
                  <a:cubicBezTo>
                    <a:pt x="2215" y="618"/>
                    <a:pt x="2214" y="618"/>
                    <a:pt x="2213" y="618"/>
                  </a:cubicBezTo>
                  <a:cubicBezTo>
                    <a:pt x="2212" y="618"/>
                    <a:pt x="2211" y="619"/>
                    <a:pt x="2210" y="619"/>
                  </a:cubicBezTo>
                  <a:cubicBezTo>
                    <a:pt x="2208" y="619"/>
                    <a:pt x="2205" y="619"/>
                    <a:pt x="2203" y="620"/>
                  </a:cubicBezTo>
                  <a:cubicBezTo>
                    <a:pt x="2202" y="620"/>
                    <a:pt x="2202" y="620"/>
                    <a:pt x="2202" y="620"/>
                  </a:cubicBezTo>
                  <a:cubicBezTo>
                    <a:pt x="2201" y="620"/>
                    <a:pt x="2201" y="620"/>
                    <a:pt x="2201" y="620"/>
                  </a:cubicBezTo>
                  <a:cubicBezTo>
                    <a:pt x="2200" y="620"/>
                    <a:pt x="2199" y="620"/>
                    <a:pt x="2199" y="620"/>
                  </a:cubicBezTo>
                  <a:cubicBezTo>
                    <a:pt x="2197" y="620"/>
                    <a:pt x="2196" y="620"/>
                    <a:pt x="2194" y="620"/>
                  </a:cubicBezTo>
                  <a:cubicBezTo>
                    <a:pt x="2194" y="620"/>
                    <a:pt x="2193" y="620"/>
                    <a:pt x="2193" y="620"/>
                  </a:cubicBezTo>
                  <a:cubicBezTo>
                    <a:pt x="2193" y="620"/>
                    <a:pt x="2192" y="620"/>
                    <a:pt x="2192" y="620"/>
                  </a:cubicBezTo>
                  <a:cubicBezTo>
                    <a:pt x="2191" y="620"/>
                    <a:pt x="2190" y="620"/>
                    <a:pt x="2190" y="620"/>
                  </a:cubicBezTo>
                  <a:cubicBezTo>
                    <a:pt x="2189" y="619"/>
                    <a:pt x="2188" y="619"/>
                    <a:pt x="2188" y="619"/>
                  </a:cubicBezTo>
                  <a:cubicBezTo>
                    <a:pt x="2188" y="619"/>
                    <a:pt x="2188" y="619"/>
                    <a:pt x="2188" y="620"/>
                  </a:cubicBezTo>
                  <a:cubicBezTo>
                    <a:pt x="2187" y="619"/>
                    <a:pt x="2186" y="619"/>
                    <a:pt x="2184" y="619"/>
                  </a:cubicBezTo>
                  <a:cubicBezTo>
                    <a:pt x="2181" y="618"/>
                    <a:pt x="2177" y="617"/>
                    <a:pt x="2174" y="616"/>
                  </a:cubicBezTo>
                  <a:cubicBezTo>
                    <a:pt x="2173" y="616"/>
                    <a:pt x="2172" y="615"/>
                    <a:pt x="2171" y="615"/>
                  </a:cubicBezTo>
                  <a:cubicBezTo>
                    <a:pt x="2171" y="615"/>
                    <a:pt x="2170" y="614"/>
                    <a:pt x="2169" y="614"/>
                  </a:cubicBezTo>
                  <a:cubicBezTo>
                    <a:pt x="2168" y="614"/>
                    <a:pt x="2167" y="613"/>
                    <a:pt x="2166" y="613"/>
                  </a:cubicBezTo>
                  <a:cubicBezTo>
                    <a:pt x="2165" y="612"/>
                    <a:pt x="2165" y="612"/>
                    <a:pt x="2165" y="612"/>
                  </a:cubicBezTo>
                  <a:cubicBezTo>
                    <a:pt x="2165" y="612"/>
                    <a:pt x="2164" y="612"/>
                    <a:pt x="2164" y="611"/>
                  </a:cubicBezTo>
                  <a:cubicBezTo>
                    <a:pt x="2162" y="610"/>
                    <a:pt x="2160" y="609"/>
                    <a:pt x="2157" y="607"/>
                  </a:cubicBezTo>
                  <a:cubicBezTo>
                    <a:pt x="2158" y="607"/>
                    <a:pt x="2158" y="607"/>
                    <a:pt x="2158" y="607"/>
                  </a:cubicBezTo>
                  <a:cubicBezTo>
                    <a:pt x="2158" y="607"/>
                    <a:pt x="2159" y="607"/>
                    <a:pt x="2159" y="607"/>
                  </a:cubicBezTo>
                  <a:cubicBezTo>
                    <a:pt x="2159" y="607"/>
                    <a:pt x="2160" y="607"/>
                    <a:pt x="2160" y="607"/>
                  </a:cubicBezTo>
                  <a:cubicBezTo>
                    <a:pt x="2161" y="607"/>
                    <a:pt x="2161" y="607"/>
                    <a:pt x="2162" y="607"/>
                  </a:cubicBezTo>
                  <a:cubicBezTo>
                    <a:pt x="2162" y="607"/>
                    <a:pt x="2162" y="607"/>
                    <a:pt x="2162" y="606"/>
                  </a:cubicBezTo>
                  <a:cubicBezTo>
                    <a:pt x="2163" y="606"/>
                    <a:pt x="2163" y="606"/>
                    <a:pt x="2163" y="606"/>
                  </a:cubicBezTo>
                  <a:cubicBezTo>
                    <a:pt x="2164" y="606"/>
                    <a:pt x="2164" y="606"/>
                    <a:pt x="2165" y="606"/>
                  </a:cubicBezTo>
                  <a:cubicBezTo>
                    <a:pt x="2166" y="605"/>
                    <a:pt x="2167" y="605"/>
                    <a:pt x="2168" y="604"/>
                  </a:cubicBezTo>
                  <a:cubicBezTo>
                    <a:pt x="2169" y="604"/>
                    <a:pt x="2170" y="603"/>
                    <a:pt x="2171" y="602"/>
                  </a:cubicBezTo>
                  <a:cubicBezTo>
                    <a:pt x="2171" y="602"/>
                    <a:pt x="2171" y="602"/>
                    <a:pt x="2172" y="602"/>
                  </a:cubicBezTo>
                  <a:cubicBezTo>
                    <a:pt x="2185" y="608"/>
                    <a:pt x="2189" y="585"/>
                    <a:pt x="2190" y="575"/>
                  </a:cubicBezTo>
                  <a:cubicBezTo>
                    <a:pt x="2183" y="582"/>
                    <a:pt x="2160" y="579"/>
                    <a:pt x="2169" y="599"/>
                  </a:cubicBezTo>
                  <a:cubicBezTo>
                    <a:pt x="2171" y="599"/>
                    <a:pt x="2171" y="599"/>
                    <a:pt x="2171" y="599"/>
                  </a:cubicBezTo>
                  <a:cubicBezTo>
                    <a:pt x="2170" y="599"/>
                    <a:pt x="2170" y="599"/>
                    <a:pt x="2169" y="600"/>
                  </a:cubicBezTo>
                  <a:cubicBezTo>
                    <a:pt x="2169" y="600"/>
                    <a:pt x="2170" y="600"/>
                    <a:pt x="2170" y="601"/>
                  </a:cubicBezTo>
                  <a:cubicBezTo>
                    <a:pt x="2170" y="601"/>
                    <a:pt x="2170" y="601"/>
                    <a:pt x="2170" y="601"/>
                  </a:cubicBezTo>
                  <a:cubicBezTo>
                    <a:pt x="2169" y="601"/>
                    <a:pt x="2168" y="602"/>
                    <a:pt x="2167" y="603"/>
                  </a:cubicBezTo>
                  <a:cubicBezTo>
                    <a:pt x="2166" y="603"/>
                    <a:pt x="2165" y="604"/>
                    <a:pt x="2164" y="604"/>
                  </a:cubicBezTo>
                  <a:cubicBezTo>
                    <a:pt x="2163" y="604"/>
                    <a:pt x="2163" y="604"/>
                    <a:pt x="2162" y="604"/>
                  </a:cubicBezTo>
                  <a:cubicBezTo>
                    <a:pt x="2162" y="605"/>
                    <a:pt x="2162" y="605"/>
                    <a:pt x="2162" y="605"/>
                  </a:cubicBezTo>
                  <a:cubicBezTo>
                    <a:pt x="2161" y="605"/>
                    <a:pt x="2161" y="605"/>
                    <a:pt x="2161" y="605"/>
                  </a:cubicBezTo>
                  <a:cubicBezTo>
                    <a:pt x="2161" y="605"/>
                    <a:pt x="2160" y="605"/>
                    <a:pt x="2160" y="605"/>
                  </a:cubicBezTo>
                  <a:cubicBezTo>
                    <a:pt x="2159" y="605"/>
                    <a:pt x="2159" y="605"/>
                    <a:pt x="2158" y="606"/>
                  </a:cubicBezTo>
                  <a:cubicBezTo>
                    <a:pt x="2158" y="606"/>
                    <a:pt x="2158" y="606"/>
                    <a:pt x="2158" y="606"/>
                  </a:cubicBezTo>
                  <a:cubicBezTo>
                    <a:pt x="2157" y="606"/>
                    <a:pt x="2157" y="606"/>
                    <a:pt x="2157" y="606"/>
                  </a:cubicBezTo>
                  <a:cubicBezTo>
                    <a:pt x="2157" y="606"/>
                    <a:pt x="2156" y="606"/>
                    <a:pt x="2156" y="606"/>
                  </a:cubicBezTo>
                  <a:cubicBezTo>
                    <a:pt x="2156" y="606"/>
                    <a:pt x="2156" y="606"/>
                    <a:pt x="2156" y="606"/>
                  </a:cubicBezTo>
                  <a:cubicBezTo>
                    <a:pt x="2155" y="606"/>
                    <a:pt x="2155" y="605"/>
                    <a:pt x="2154" y="605"/>
                  </a:cubicBezTo>
                  <a:cubicBezTo>
                    <a:pt x="2153" y="604"/>
                    <a:pt x="2153" y="604"/>
                    <a:pt x="2152" y="603"/>
                  </a:cubicBezTo>
                  <a:cubicBezTo>
                    <a:pt x="2151" y="603"/>
                    <a:pt x="2151" y="602"/>
                    <a:pt x="2150" y="601"/>
                  </a:cubicBezTo>
                  <a:cubicBezTo>
                    <a:pt x="2149" y="601"/>
                    <a:pt x="2148" y="600"/>
                    <a:pt x="2148" y="599"/>
                  </a:cubicBezTo>
                  <a:cubicBezTo>
                    <a:pt x="2147" y="599"/>
                    <a:pt x="2146" y="598"/>
                    <a:pt x="2146" y="597"/>
                  </a:cubicBezTo>
                  <a:cubicBezTo>
                    <a:pt x="2144" y="596"/>
                    <a:pt x="2143" y="594"/>
                    <a:pt x="2142" y="593"/>
                  </a:cubicBezTo>
                  <a:cubicBezTo>
                    <a:pt x="2141" y="593"/>
                    <a:pt x="2141" y="593"/>
                    <a:pt x="2140" y="592"/>
                  </a:cubicBezTo>
                  <a:cubicBezTo>
                    <a:pt x="2140" y="592"/>
                    <a:pt x="2140" y="592"/>
                    <a:pt x="2140" y="592"/>
                  </a:cubicBezTo>
                  <a:cubicBezTo>
                    <a:pt x="2139" y="592"/>
                    <a:pt x="2139" y="592"/>
                    <a:pt x="2139" y="592"/>
                  </a:cubicBezTo>
                  <a:cubicBezTo>
                    <a:pt x="2139" y="591"/>
                    <a:pt x="2138" y="591"/>
                    <a:pt x="2138" y="591"/>
                  </a:cubicBezTo>
                  <a:cubicBezTo>
                    <a:pt x="2138" y="591"/>
                    <a:pt x="2137" y="590"/>
                    <a:pt x="2137" y="590"/>
                  </a:cubicBezTo>
                  <a:cubicBezTo>
                    <a:pt x="2133" y="589"/>
                    <a:pt x="2130" y="588"/>
                    <a:pt x="2127" y="589"/>
                  </a:cubicBezTo>
                  <a:cubicBezTo>
                    <a:pt x="2126" y="589"/>
                    <a:pt x="2126" y="589"/>
                    <a:pt x="2125" y="589"/>
                  </a:cubicBezTo>
                  <a:cubicBezTo>
                    <a:pt x="2124" y="589"/>
                    <a:pt x="2124" y="589"/>
                    <a:pt x="2123" y="589"/>
                  </a:cubicBezTo>
                  <a:cubicBezTo>
                    <a:pt x="2122" y="589"/>
                    <a:pt x="2122" y="590"/>
                    <a:pt x="2121" y="590"/>
                  </a:cubicBezTo>
                  <a:cubicBezTo>
                    <a:pt x="2121" y="590"/>
                    <a:pt x="2120" y="590"/>
                    <a:pt x="2120" y="591"/>
                  </a:cubicBezTo>
                  <a:cubicBezTo>
                    <a:pt x="2118" y="591"/>
                    <a:pt x="2117" y="592"/>
                    <a:pt x="2116" y="592"/>
                  </a:cubicBezTo>
                  <a:cubicBezTo>
                    <a:pt x="2118" y="590"/>
                    <a:pt x="2121" y="588"/>
                    <a:pt x="2123" y="587"/>
                  </a:cubicBezTo>
                  <a:cubicBezTo>
                    <a:pt x="2126" y="584"/>
                    <a:pt x="2129" y="581"/>
                    <a:pt x="2132" y="577"/>
                  </a:cubicBezTo>
                  <a:cubicBezTo>
                    <a:pt x="2133" y="576"/>
                    <a:pt x="2134" y="574"/>
                    <a:pt x="2136" y="572"/>
                  </a:cubicBezTo>
                  <a:cubicBezTo>
                    <a:pt x="2136" y="571"/>
                    <a:pt x="2137" y="570"/>
                    <a:pt x="2137" y="569"/>
                  </a:cubicBezTo>
                  <a:cubicBezTo>
                    <a:pt x="2138" y="568"/>
                    <a:pt x="2138" y="567"/>
                    <a:pt x="2139" y="566"/>
                  </a:cubicBezTo>
                  <a:cubicBezTo>
                    <a:pt x="2140" y="562"/>
                    <a:pt x="2142" y="558"/>
                    <a:pt x="2143" y="554"/>
                  </a:cubicBezTo>
                  <a:cubicBezTo>
                    <a:pt x="2146" y="546"/>
                    <a:pt x="2150" y="538"/>
                    <a:pt x="2154" y="532"/>
                  </a:cubicBezTo>
                  <a:cubicBezTo>
                    <a:pt x="2156" y="528"/>
                    <a:pt x="2158" y="525"/>
                    <a:pt x="2160" y="522"/>
                  </a:cubicBezTo>
                  <a:cubicBezTo>
                    <a:pt x="2162" y="519"/>
                    <a:pt x="2165" y="516"/>
                    <a:pt x="2167" y="513"/>
                  </a:cubicBezTo>
                  <a:cubicBezTo>
                    <a:pt x="2168" y="511"/>
                    <a:pt x="2169" y="510"/>
                    <a:pt x="2170" y="508"/>
                  </a:cubicBezTo>
                  <a:cubicBezTo>
                    <a:pt x="2171" y="508"/>
                    <a:pt x="2171" y="508"/>
                    <a:pt x="2172" y="508"/>
                  </a:cubicBezTo>
                  <a:cubicBezTo>
                    <a:pt x="2173" y="508"/>
                    <a:pt x="2175" y="507"/>
                    <a:pt x="2177" y="508"/>
                  </a:cubicBezTo>
                  <a:cubicBezTo>
                    <a:pt x="2177" y="508"/>
                    <a:pt x="2178" y="508"/>
                    <a:pt x="2178" y="508"/>
                  </a:cubicBezTo>
                  <a:cubicBezTo>
                    <a:pt x="2179" y="508"/>
                    <a:pt x="2179" y="508"/>
                    <a:pt x="2180" y="508"/>
                  </a:cubicBezTo>
                  <a:cubicBezTo>
                    <a:pt x="2181" y="508"/>
                    <a:pt x="2182" y="508"/>
                    <a:pt x="2183" y="508"/>
                  </a:cubicBezTo>
                  <a:cubicBezTo>
                    <a:pt x="2184" y="508"/>
                    <a:pt x="2186" y="509"/>
                    <a:pt x="2187" y="509"/>
                  </a:cubicBezTo>
                  <a:cubicBezTo>
                    <a:pt x="2187" y="509"/>
                    <a:pt x="2187" y="509"/>
                    <a:pt x="2188" y="509"/>
                  </a:cubicBezTo>
                  <a:cubicBezTo>
                    <a:pt x="2188" y="509"/>
                    <a:pt x="2188" y="510"/>
                    <a:pt x="2188" y="510"/>
                  </a:cubicBezTo>
                  <a:cubicBezTo>
                    <a:pt x="2189" y="510"/>
                    <a:pt x="2189" y="510"/>
                    <a:pt x="2189" y="510"/>
                  </a:cubicBezTo>
                  <a:cubicBezTo>
                    <a:pt x="2190" y="510"/>
                    <a:pt x="2190" y="511"/>
                    <a:pt x="2190" y="511"/>
                  </a:cubicBezTo>
                  <a:cubicBezTo>
                    <a:pt x="2192" y="512"/>
                    <a:pt x="2195" y="515"/>
                    <a:pt x="2197" y="517"/>
                  </a:cubicBezTo>
                  <a:cubicBezTo>
                    <a:pt x="2199" y="518"/>
                    <a:pt x="2200" y="519"/>
                    <a:pt x="2202" y="520"/>
                  </a:cubicBezTo>
                  <a:cubicBezTo>
                    <a:pt x="2203" y="520"/>
                    <a:pt x="2204" y="521"/>
                    <a:pt x="2204" y="521"/>
                  </a:cubicBezTo>
                  <a:cubicBezTo>
                    <a:pt x="2205" y="521"/>
                    <a:pt x="2205" y="521"/>
                    <a:pt x="2205" y="521"/>
                  </a:cubicBezTo>
                  <a:cubicBezTo>
                    <a:pt x="2205" y="521"/>
                    <a:pt x="2205" y="521"/>
                    <a:pt x="2206" y="521"/>
                  </a:cubicBezTo>
                  <a:cubicBezTo>
                    <a:pt x="2206" y="522"/>
                    <a:pt x="2206" y="522"/>
                    <a:pt x="2206" y="522"/>
                  </a:cubicBezTo>
                  <a:cubicBezTo>
                    <a:pt x="2207" y="522"/>
                    <a:pt x="2207" y="522"/>
                    <a:pt x="2207" y="522"/>
                  </a:cubicBezTo>
                  <a:cubicBezTo>
                    <a:pt x="2211" y="522"/>
                    <a:pt x="2214" y="522"/>
                    <a:pt x="2217" y="521"/>
                  </a:cubicBezTo>
                  <a:cubicBezTo>
                    <a:pt x="2218" y="521"/>
                    <a:pt x="2219" y="520"/>
                    <a:pt x="2219" y="520"/>
                  </a:cubicBezTo>
                  <a:cubicBezTo>
                    <a:pt x="2219" y="520"/>
                    <a:pt x="2220" y="521"/>
                    <a:pt x="2220" y="521"/>
                  </a:cubicBezTo>
                  <a:cubicBezTo>
                    <a:pt x="2220" y="521"/>
                    <a:pt x="2220" y="521"/>
                    <a:pt x="2221" y="521"/>
                  </a:cubicBezTo>
                  <a:cubicBezTo>
                    <a:pt x="2221" y="521"/>
                    <a:pt x="2221" y="521"/>
                    <a:pt x="2221" y="521"/>
                  </a:cubicBezTo>
                  <a:cubicBezTo>
                    <a:pt x="2222" y="521"/>
                    <a:pt x="2223" y="522"/>
                    <a:pt x="2224" y="522"/>
                  </a:cubicBezTo>
                  <a:cubicBezTo>
                    <a:pt x="2224" y="522"/>
                    <a:pt x="2225" y="523"/>
                    <a:pt x="2226" y="523"/>
                  </a:cubicBezTo>
                  <a:cubicBezTo>
                    <a:pt x="2227" y="524"/>
                    <a:pt x="2228" y="524"/>
                    <a:pt x="2229" y="525"/>
                  </a:cubicBezTo>
                  <a:cubicBezTo>
                    <a:pt x="2230" y="525"/>
                    <a:pt x="2231" y="526"/>
                    <a:pt x="2232" y="526"/>
                  </a:cubicBezTo>
                  <a:cubicBezTo>
                    <a:pt x="2233" y="527"/>
                    <a:pt x="2234" y="527"/>
                    <a:pt x="2235" y="528"/>
                  </a:cubicBezTo>
                  <a:cubicBezTo>
                    <a:pt x="2242" y="541"/>
                    <a:pt x="2252" y="551"/>
                    <a:pt x="2266" y="550"/>
                  </a:cubicBezTo>
                  <a:cubicBezTo>
                    <a:pt x="2257" y="536"/>
                    <a:pt x="2249" y="525"/>
                    <a:pt x="2234" y="523"/>
                  </a:cubicBezTo>
                  <a:cubicBezTo>
                    <a:pt x="2234" y="524"/>
                    <a:pt x="2234" y="524"/>
                    <a:pt x="2234" y="524"/>
                  </a:cubicBezTo>
                  <a:cubicBezTo>
                    <a:pt x="2233" y="524"/>
                    <a:pt x="2233" y="524"/>
                    <a:pt x="2233" y="524"/>
                  </a:cubicBezTo>
                  <a:cubicBezTo>
                    <a:pt x="2232" y="523"/>
                    <a:pt x="2231" y="522"/>
                    <a:pt x="2230" y="522"/>
                  </a:cubicBezTo>
                  <a:cubicBezTo>
                    <a:pt x="2229" y="521"/>
                    <a:pt x="2228" y="521"/>
                    <a:pt x="2227" y="521"/>
                  </a:cubicBezTo>
                  <a:cubicBezTo>
                    <a:pt x="2226" y="520"/>
                    <a:pt x="2225" y="520"/>
                    <a:pt x="2224" y="519"/>
                  </a:cubicBezTo>
                  <a:cubicBezTo>
                    <a:pt x="2224" y="519"/>
                    <a:pt x="2224" y="519"/>
                    <a:pt x="2223" y="519"/>
                  </a:cubicBezTo>
                  <a:cubicBezTo>
                    <a:pt x="2224" y="519"/>
                    <a:pt x="2225" y="519"/>
                    <a:pt x="2226" y="518"/>
                  </a:cubicBezTo>
                  <a:cubicBezTo>
                    <a:pt x="2229" y="518"/>
                    <a:pt x="2232" y="517"/>
                    <a:pt x="2235" y="517"/>
                  </a:cubicBezTo>
                  <a:cubicBezTo>
                    <a:pt x="2241" y="516"/>
                    <a:pt x="2247" y="515"/>
                    <a:pt x="2252" y="515"/>
                  </a:cubicBezTo>
                  <a:cubicBezTo>
                    <a:pt x="2252" y="515"/>
                    <a:pt x="2253" y="515"/>
                    <a:pt x="2253" y="515"/>
                  </a:cubicBezTo>
                  <a:cubicBezTo>
                    <a:pt x="2254" y="515"/>
                    <a:pt x="2255" y="515"/>
                    <a:pt x="2255" y="514"/>
                  </a:cubicBezTo>
                  <a:cubicBezTo>
                    <a:pt x="2256" y="514"/>
                    <a:pt x="2257" y="514"/>
                    <a:pt x="2258" y="514"/>
                  </a:cubicBezTo>
                  <a:cubicBezTo>
                    <a:pt x="2260" y="513"/>
                    <a:pt x="2262" y="513"/>
                    <a:pt x="2263" y="513"/>
                  </a:cubicBezTo>
                  <a:cubicBezTo>
                    <a:pt x="2264" y="512"/>
                    <a:pt x="2264" y="512"/>
                    <a:pt x="2265" y="512"/>
                  </a:cubicBezTo>
                  <a:cubicBezTo>
                    <a:pt x="2265" y="512"/>
                    <a:pt x="2265" y="512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4" y="513"/>
                    <a:pt x="2265" y="513"/>
                  </a:cubicBezTo>
                  <a:cubicBezTo>
                    <a:pt x="2265" y="513"/>
                    <a:pt x="2265" y="513"/>
                    <a:pt x="2266" y="513"/>
                  </a:cubicBezTo>
                  <a:cubicBezTo>
                    <a:pt x="2266" y="513"/>
                    <a:pt x="2266" y="513"/>
                    <a:pt x="2266" y="513"/>
                  </a:cubicBezTo>
                  <a:cubicBezTo>
                    <a:pt x="2266" y="513"/>
                    <a:pt x="2266" y="513"/>
                    <a:pt x="2266" y="513"/>
                  </a:cubicBezTo>
                  <a:cubicBezTo>
                    <a:pt x="2266" y="512"/>
                    <a:pt x="2266" y="512"/>
                    <a:pt x="2266" y="512"/>
                  </a:cubicBezTo>
                  <a:cubicBezTo>
                    <a:pt x="2266" y="512"/>
                    <a:pt x="2266" y="512"/>
                    <a:pt x="2266" y="512"/>
                  </a:cubicBezTo>
                  <a:cubicBezTo>
                    <a:pt x="2266" y="512"/>
                    <a:pt x="2266" y="512"/>
                    <a:pt x="2266" y="512"/>
                  </a:cubicBezTo>
                  <a:cubicBezTo>
                    <a:pt x="2265" y="512"/>
                    <a:pt x="2265" y="512"/>
                    <a:pt x="2265" y="512"/>
                  </a:cubicBezTo>
                  <a:cubicBezTo>
                    <a:pt x="2264" y="511"/>
                    <a:pt x="2263" y="511"/>
                    <a:pt x="2263" y="511"/>
                  </a:cubicBezTo>
                  <a:cubicBezTo>
                    <a:pt x="2261" y="511"/>
                    <a:pt x="2260" y="511"/>
                    <a:pt x="2258" y="511"/>
                  </a:cubicBezTo>
                  <a:cubicBezTo>
                    <a:pt x="2257" y="511"/>
                    <a:pt x="2255" y="511"/>
                    <a:pt x="2254" y="511"/>
                  </a:cubicBezTo>
                  <a:cubicBezTo>
                    <a:pt x="2254" y="511"/>
                    <a:pt x="2253" y="511"/>
                    <a:pt x="2253" y="511"/>
                  </a:cubicBezTo>
                  <a:cubicBezTo>
                    <a:pt x="2252" y="511"/>
                    <a:pt x="2251" y="511"/>
                    <a:pt x="2251" y="511"/>
                  </a:cubicBezTo>
                  <a:cubicBezTo>
                    <a:pt x="2249" y="511"/>
                    <a:pt x="2247" y="511"/>
                    <a:pt x="2246" y="512"/>
                  </a:cubicBezTo>
                  <a:cubicBezTo>
                    <a:pt x="2246" y="512"/>
                    <a:pt x="2246" y="511"/>
                    <a:pt x="2246" y="511"/>
                  </a:cubicBezTo>
                  <a:cubicBezTo>
                    <a:pt x="2246" y="511"/>
                    <a:pt x="2247" y="511"/>
                    <a:pt x="2247" y="510"/>
                  </a:cubicBezTo>
                  <a:cubicBezTo>
                    <a:pt x="2248" y="510"/>
                    <a:pt x="2248" y="510"/>
                    <a:pt x="2249" y="509"/>
                  </a:cubicBezTo>
                  <a:cubicBezTo>
                    <a:pt x="2249" y="509"/>
                    <a:pt x="2250" y="509"/>
                    <a:pt x="2250" y="508"/>
                  </a:cubicBezTo>
                  <a:cubicBezTo>
                    <a:pt x="2251" y="507"/>
                    <a:pt x="2252" y="507"/>
                    <a:pt x="2253" y="506"/>
                  </a:cubicBezTo>
                  <a:cubicBezTo>
                    <a:pt x="2254" y="505"/>
                    <a:pt x="2255" y="504"/>
                    <a:pt x="2256" y="503"/>
                  </a:cubicBezTo>
                  <a:cubicBezTo>
                    <a:pt x="2256" y="503"/>
                    <a:pt x="2256" y="502"/>
                    <a:pt x="2256" y="502"/>
                  </a:cubicBezTo>
                  <a:cubicBezTo>
                    <a:pt x="2273" y="511"/>
                    <a:pt x="2272" y="474"/>
                    <a:pt x="2276" y="467"/>
                  </a:cubicBezTo>
                  <a:cubicBezTo>
                    <a:pt x="2263" y="470"/>
                    <a:pt x="2240" y="482"/>
                    <a:pt x="2254" y="500"/>
                  </a:cubicBezTo>
                  <a:cubicBezTo>
                    <a:pt x="2255" y="499"/>
                    <a:pt x="2256" y="499"/>
                    <a:pt x="2256" y="498"/>
                  </a:cubicBezTo>
                  <a:cubicBezTo>
                    <a:pt x="2256" y="498"/>
                    <a:pt x="2256" y="498"/>
                    <a:pt x="2256" y="498"/>
                  </a:cubicBezTo>
                  <a:cubicBezTo>
                    <a:pt x="2255" y="499"/>
                    <a:pt x="2255" y="500"/>
                    <a:pt x="2254" y="501"/>
                  </a:cubicBezTo>
                  <a:cubicBezTo>
                    <a:pt x="2253" y="502"/>
                    <a:pt x="2252" y="503"/>
                    <a:pt x="2251" y="504"/>
                  </a:cubicBezTo>
                  <a:cubicBezTo>
                    <a:pt x="2250" y="505"/>
                    <a:pt x="2249" y="506"/>
                    <a:pt x="2249" y="506"/>
                  </a:cubicBezTo>
                  <a:cubicBezTo>
                    <a:pt x="2248" y="507"/>
                    <a:pt x="2248" y="507"/>
                    <a:pt x="2247" y="507"/>
                  </a:cubicBezTo>
                  <a:cubicBezTo>
                    <a:pt x="2247" y="508"/>
                    <a:pt x="2246" y="508"/>
                    <a:pt x="2246" y="508"/>
                  </a:cubicBezTo>
                  <a:cubicBezTo>
                    <a:pt x="2246" y="509"/>
                    <a:pt x="2245" y="509"/>
                    <a:pt x="2245" y="509"/>
                  </a:cubicBezTo>
                  <a:cubicBezTo>
                    <a:pt x="2244" y="510"/>
                    <a:pt x="2244" y="510"/>
                    <a:pt x="2243" y="510"/>
                  </a:cubicBezTo>
                  <a:cubicBezTo>
                    <a:pt x="2243" y="510"/>
                    <a:pt x="2243" y="510"/>
                    <a:pt x="2243" y="510"/>
                  </a:cubicBezTo>
                  <a:cubicBezTo>
                    <a:pt x="2243" y="510"/>
                    <a:pt x="2242" y="511"/>
                    <a:pt x="2242" y="511"/>
                  </a:cubicBezTo>
                  <a:cubicBezTo>
                    <a:pt x="2242" y="511"/>
                    <a:pt x="2242" y="511"/>
                    <a:pt x="2241" y="512"/>
                  </a:cubicBezTo>
                  <a:cubicBezTo>
                    <a:pt x="2241" y="512"/>
                    <a:pt x="2241" y="512"/>
                    <a:pt x="2241" y="512"/>
                  </a:cubicBezTo>
                  <a:cubicBezTo>
                    <a:pt x="2239" y="512"/>
                    <a:pt x="2237" y="513"/>
                    <a:pt x="2234" y="513"/>
                  </a:cubicBezTo>
                  <a:cubicBezTo>
                    <a:pt x="2231" y="514"/>
                    <a:pt x="2228" y="514"/>
                    <a:pt x="2225" y="515"/>
                  </a:cubicBezTo>
                  <a:cubicBezTo>
                    <a:pt x="2222" y="516"/>
                    <a:pt x="2219" y="517"/>
                    <a:pt x="2216" y="517"/>
                  </a:cubicBezTo>
                  <a:cubicBezTo>
                    <a:pt x="2213" y="518"/>
                    <a:pt x="2210" y="519"/>
                    <a:pt x="2207" y="518"/>
                  </a:cubicBezTo>
                  <a:cubicBezTo>
                    <a:pt x="2207" y="518"/>
                    <a:pt x="2207" y="518"/>
                    <a:pt x="2207" y="518"/>
                  </a:cubicBezTo>
                  <a:cubicBezTo>
                    <a:pt x="2206" y="518"/>
                    <a:pt x="2206" y="518"/>
                    <a:pt x="2206" y="518"/>
                  </a:cubicBezTo>
                  <a:cubicBezTo>
                    <a:pt x="2206" y="518"/>
                    <a:pt x="2206" y="518"/>
                    <a:pt x="2206" y="518"/>
                  </a:cubicBezTo>
                  <a:cubicBezTo>
                    <a:pt x="2205" y="518"/>
                    <a:pt x="2205" y="518"/>
                    <a:pt x="2205" y="518"/>
                  </a:cubicBezTo>
                  <a:cubicBezTo>
                    <a:pt x="2204" y="517"/>
                    <a:pt x="2204" y="517"/>
                    <a:pt x="2203" y="517"/>
                  </a:cubicBezTo>
                  <a:cubicBezTo>
                    <a:pt x="2202" y="516"/>
                    <a:pt x="2200" y="515"/>
                    <a:pt x="2199" y="514"/>
                  </a:cubicBezTo>
                  <a:cubicBezTo>
                    <a:pt x="2197" y="512"/>
                    <a:pt x="2194" y="510"/>
                    <a:pt x="2192" y="508"/>
                  </a:cubicBezTo>
                  <a:cubicBezTo>
                    <a:pt x="2191" y="508"/>
                    <a:pt x="2191" y="507"/>
                    <a:pt x="2191" y="507"/>
                  </a:cubicBezTo>
                  <a:cubicBezTo>
                    <a:pt x="2190" y="507"/>
                    <a:pt x="2190" y="507"/>
                    <a:pt x="2190" y="507"/>
                  </a:cubicBezTo>
                  <a:cubicBezTo>
                    <a:pt x="2189" y="506"/>
                    <a:pt x="2189" y="506"/>
                    <a:pt x="2189" y="506"/>
                  </a:cubicBezTo>
                  <a:cubicBezTo>
                    <a:pt x="2188" y="506"/>
                    <a:pt x="2188" y="506"/>
                    <a:pt x="2187" y="506"/>
                  </a:cubicBezTo>
                  <a:cubicBezTo>
                    <a:pt x="2186" y="505"/>
                    <a:pt x="2185" y="505"/>
                    <a:pt x="2183" y="505"/>
                  </a:cubicBezTo>
                  <a:cubicBezTo>
                    <a:pt x="2183" y="504"/>
                    <a:pt x="2182" y="504"/>
                    <a:pt x="2181" y="504"/>
                  </a:cubicBezTo>
                  <a:cubicBezTo>
                    <a:pt x="2181" y="504"/>
                    <a:pt x="2180" y="504"/>
                    <a:pt x="2180" y="504"/>
                  </a:cubicBezTo>
                  <a:cubicBezTo>
                    <a:pt x="2179" y="504"/>
                    <a:pt x="2178" y="504"/>
                    <a:pt x="2178" y="504"/>
                  </a:cubicBezTo>
                  <a:cubicBezTo>
                    <a:pt x="2177" y="505"/>
                    <a:pt x="2177" y="505"/>
                    <a:pt x="2176" y="505"/>
                  </a:cubicBezTo>
                  <a:cubicBezTo>
                    <a:pt x="2174" y="505"/>
                    <a:pt x="2173" y="506"/>
                    <a:pt x="2171" y="506"/>
                  </a:cubicBezTo>
                  <a:cubicBezTo>
                    <a:pt x="2171" y="506"/>
                    <a:pt x="2171" y="506"/>
                    <a:pt x="2171" y="506"/>
                  </a:cubicBezTo>
                  <a:cubicBezTo>
                    <a:pt x="2171" y="506"/>
                    <a:pt x="2172" y="505"/>
                    <a:pt x="2172" y="504"/>
                  </a:cubicBezTo>
                  <a:cubicBezTo>
                    <a:pt x="2173" y="503"/>
                    <a:pt x="2173" y="502"/>
                    <a:pt x="2173" y="501"/>
                  </a:cubicBezTo>
                  <a:cubicBezTo>
                    <a:pt x="2174" y="501"/>
                    <a:pt x="2174" y="501"/>
                    <a:pt x="2174" y="501"/>
                  </a:cubicBezTo>
                  <a:cubicBezTo>
                    <a:pt x="2174" y="500"/>
                    <a:pt x="2174" y="500"/>
                    <a:pt x="2174" y="500"/>
                  </a:cubicBezTo>
                  <a:cubicBezTo>
                    <a:pt x="2174" y="500"/>
                    <a:pt x="2174" y="500"/>
                    <a:pt x="2174" y="500"/>
                  </a:cubicBezTo>
                  <a:cubicBezTo>
                    <a:pt x="2174" y="500"/>
                    <a:pt x="2174" y="500"/>
                    <a:pt x="2174" y="500"/>
                  </a:cubicBezTo>
                  <a:cubicBezTo>
                    <a:pt x="2174" y="500"/>
                    <a:pt x="2174" y="500"/>
                    <a:pt x="2174" y="500"/>
                  </a:cubicBezTo>
                  <a:cubicBezTo>
                    <a:pt x="2174" y="499"/>
                    <a:pt x="2174" y="499"/>
                    <a:pt x="2174" y="499"/>
                  </a:cubicBezTo>
                  <a:cubicBezTo>
                    <a:pt x="2174" y="498"/>
                    <a:pt x="2175" y="498"/>
                    <a:pt x="2175" y="497"/>
                  </a:cubicBezTo>
                  <a:cubicBezTo>
                    <a:pt x="2175" y="497"/>
                    <a:pt x="2175" y="496"/>
                    <a:pt x="2175" y="496"/>
                  </a:cubicBezTo>
                  <a:cubicBezTo>
                    <a:pt x="2175" y="495"/>
                    <a:pt x="2175" y="494"/>
                    <a:pt x="2175" y="493"/>
                  </a:cubicBezTo>
                  <a:cubicBezTo>
                    <a:pt x="2176" y="492"/>
                    <a:pt x="2176" y="490"/>
                    <a:pt x="2176" y="488"/>
                  </a:cubicBezTo>
                  <a:cubicBezTo>
                    <a:pt x="2176" y="487"/>
                    <a:pt x="2176" y="485"/>
                    <a:pt x="2176" y="483"/>
                  </a:cubicBezTo>
                  <a:cubicBezTo>
                    <a:pt x="2176" y="480"/>
                    <a:pt x="2176" y="477"/>
                    <a:pt x="2176" y="475"/>
                  </a:cubicBezTo>
                  <a:cubicBezTo>
                    <a:pt x="2176" y="469"/>
                    <a:pt x="2177" y="464"/>
                    <a:pt x="2177" y="460"/>
                  </a:cubicBezTo>
                  <a:cubicBezTo>
                    <a:pt x="2177" y="459"/>
                    <a:pt x="2178" y="457"/>
                    <a:pt x="2178" y="455"/>
                  </a:cubicBezTo>
                  <a:cubicBezTo>
                    <a:pt x="2178" y="454"/>
                    <a:pt x="2179" y="453"/>
                    <a:pt x="2179" y="452"/>
                  </a:cubicBezTo>
                  <a:cubicBezTo>
                    <a:pt x="2180" y="450"/>
                    <a:pt x="2180" y="449"/>
                    <a:pt x="2180" y="449"/>
                  </a:cubicBezTo>
                  <a:cubicBezTo>
                    <a:pt x="2180" y="449"/>
                    <a:pt x="2179" y="450"/>
                    <a:pt x="2178" y="451"/>
                  </a:cubicBezTo>
                  <a:cubicBezTo>
                    <a:pt x="2178" y="452"/>
                    <a:pt x="2177" y="454"/>
                    <a:pt x="2177" y="455"/>
                  </a:cubicBezTo>
                  <a:cubicBezTo>
                    <a:pt x="2176" y="456"/>
                    <a:pt x="2176" y="458"/>
                    <a:pt x="2175" y="460"/>
                  </a:cubicBezTo>
                  <a:cubicBezTo>
                    <a:pt x="2175" y="461"/>
                    <a:pt x="2175" y="463"/>
                    <a:pt x="2174" y="465"/>
                  </a:cubicBezTo>
                  <a:cubicBezTo>
                    <a:pt x="2174" y="464"/>
                    <a:pt x="2174" y="463"/>
                    <a:pt x="2173" y="462"/>
                  </a:cubicBezTo>
                  <a:cubicBezTo>
                    <a:pt x="2173" y="460"/>
                    <a:pt x="2173" y="459"/>
                    <a:pt x="2172" y="457"/>
                  </a:cubicBezTo>
                  <a:cubicBezTo>
                    <a:pt x="2171" y="455"/>
                    <a:pt x="2171" y="453"/>
                    <a:pt x="2170" y="452"/>
                  </a:cubicBezTo>
                  <a:cubicBezTo>
                    <a:pt x="2170" y="451"/>
                    <a:pt x="2169" y="449"/>
                    <a:pt x="2168" y="448"/>
                  </a:cubicBezTo>
                  <a:cubicBezTo>
                    <a:pt x="2173" y="428"/>
                    <a:pt x="2158" y="427"/>
                    <a:pt x="2153" y="409"/>
                  </a:cubicBezTo>
                  <a:cubicBezTo>
                    <a:pt x="2145" y="427"/>
                    <a:pt x="2142" y="444"/>
                    <a:pt x="2166" y="448"/>
                  </a:cubicBezTo>
                  <a:cubicBezTo>
                    <a:pt x="2166" y="448"/>
                    <a:pt x="2166" y="448"/>
                    <a:pt x="2166" y="448"/>
                  </a:cubicBezTo>
                  <a:cubicBezTo>
                    <a:pt x="2166" y="450"/>
                    <a:pt x="2167" y="451"/>
                    <a:pt x="2168" y="453"/>
                  </a:cubicBezTo>
                  <a:cubicBezTo>
                    <a:pt x="2168" y="454"/>
                    <a:pt x="2169" y="456"/>
                    <a:pt x="2169" y="457"/>
                  </a:cubicBezTo>
                  <a:cubicBezTo>
                    <a:pt x="2170" y="459"/>
                    <a:pt x="2171" y="461"/>
                    <a:pt x="2171" y="462"/>
                  </a:cubicBezTo>
                  <a:cubicBezTo>
                    <a:pt x="2171" y="464"/>
                    <a:pt x="2172" y="466"/>
                    <a:pt x="2172" y="467"/>
                  </a:cubicBezTo>
                  <a:cubicBezTo>
                    <a:pt x="2172" y="468"/>
                    <a:pt x="2172" y="469"/>
                    <a:pt x="2172" y="470"/>
                  </a:cubicBezTo>
                  <a:cubicBezTo>
                    <a:pt x="2172" y="470"/>
                    <a:pt x="2173" y="471"/>
                    <a:pt x="2173" y="472"/>
                  </a:cubicBezTo>
                  <a:cubicBezTo>
                    <a:pt x="2173" y="472"/>
                    <a:pt x="2173" y="473"/>
                    <a:pt x="2173" y="473"/>
                  </a:cubicBezTo>
                  <a:cubicBezTo>
                    <a:pt x="2173" y="473"/>
                    <a:pt x="2173" y="474"/>
                    <a:pt x="2173" y="474"/>
                  </a:cubicBezTo>
                  <a:cubicBezTo>
                    <a:pt x="2172" y="477"/>
                    <a:pt x="2172" y="479"/>
                    <a:pt x="2172" y="482"/>
                  </a:cubicBezTo>
                  <a:cubicBezTo>
                    <a:pt x="2171" y="484"/>
                    <a:pt x="2171" y="486"/>
                    <a:pt x="2171" y="487"/>
                  </a:cubicBezTo>
                  <a:cubicBezTo>
                    <a:pt x="2171" y="489"/>
                    <a:pt x="2171" y="490"/>
                    <a:pt x="2171" y="492"/>
                  </a:cubicBezTo>
                  <a:cubicBezTo>
                    <a:pt x="2171" y="493"/>
                    <a:pt x="2171" y="494"/>
                    <a:pt x="2170" y="494"/>
                  </a:cubicBezTo>
                  <a:cubicBezTo>
                    <a:pt x="2170" y="495"/>
                    <a:pt x="2170" y="495"/>
                    <a:pt x="2170" y="495"/>
                  </a:cubicBezTo>
                  <a:cubicBezTo>
                    <a:pt x="2170" y="496"/>
                    <a:pt x="2170" y="496"/>
                    <a:pt x="2170" y="497"/>
                  </a:cubicBezTo>
                  <a:cubicBezTo>
                    <a:pt x="2170" y="497"/>
                    <a:pt x="2170" y="497"/>
                    <a:pt x="2169" y="498"/>
                  </a:cubicBezTo>
                  <a:cubicBezTo>
                    <a:pt x="2169" y="498"/>
                    <a:pt x="2169" y="498"/>
                    <a:pt x="2169" y="498"/>
                  </a:cubicBezTo>
                  <a:cubicBezTo>
                    <a:pt x="2169" y="498"/>
                    <a:pt x="2169" y="498"/>
                    <a:pt x="2169" y="498"/>
                  </a:cubicBezTo>
                  <a:cubicBezTo>
                    <a:pt x="2169" y="498"/>
                    <a:pt x="2169" y="498"/>
                    <a:pt x="2169" y="498"/>
                  </a:cubicBezTo>
                  <a:cubicBezTo>
                    <a:pt x="2169" y="498"/>
                    <a:pt x="2169" y="498"/>
                    <a:pt x="2169" y="498"/>
                  </a:cubicBezTo>
                  <a:cubicBezTo>
                    <a:pt x="2169" y="499"/>
                    <a:pt x="2169" y="499"/>
                    <a:pt x="2169" y="499"/>
                  </a:cubicBezTo>
                  <a:cubicBezTo>
                    <a:pt x="2169" y="500"/>
                    <a:pt x="2168" y="500"/>
                    <a:pt x="2168" y="501"/>
                  </a:cubicBezTo>
                  <a:cubicBezTo>
                    <a:pt x="2167" y="504"/>
                    <a:pt x="2165" y="507"/>
                    <a:pt x="2163" y="510"/>
                  </a:cubicBezTo>
                  <a:cubicBezTo>
                    <a:pt x="2161" y="513"/>
                    <a:pt x="2159" y="516"/>
                    <a:pt x="2156" y="519"/>
                  </a:cubicBezTo>
                  <a:cubicBezTo>
                    <a:pt x="2154" y="522"/>
                    <a:pt x="2152" y="525"/>
                    <a:pt x="2150" y="529"/>
                  </a:cubicBezTo>
                  <a:cubicBezTo>
                    <a:pt x="2147" y="532"/>
                    <a:pt x="2145" y="536"/>
                    <a:pt x="2143" y="541"/>
                  </a:cubicBezTo>
                  <a:cubicBezTo>
                    <a:pt x="2143" y="540"/>
                    <a:pt x="2143" y="540"/>
                    <a:pt x="2143" y="540"/>
                  </a:cubicBezTo>
                  <a:cubicBezTo>
                    <a:pt x="2143" y="540"/>
                    <a:pt x="2143" y="539"/>
                    <a:pt x="2143" y="538"/>
                  </a:cubicBezTo>
                  <a:cubicBezTo>
                    <a:pt x="2142" y="538"/>
                    <a:pt x="2142" y="537"/>
                    <a:pt x="2142" y="536"/>
                  </a:cubicBezTo>
                  <a:cubicBezTo>
                    <a:pt x="2142" y="536"/>
                    <a:pt x="2141" y="536"/>
                    <a:pt x="2141" y="535"/>
                  </a:cubicBezTo>
                  <a:cubicBezTo>
                    <a:pt x="2141" y="535"/>
                    <a:pt x="2140" y="534"/>
                    <a:pt x="2140" y="534"/>
                  </a:cubicBezTo>
                  <a:cubicBezTo>
                    <a:pt x="2139" y="533"/>
                    <a:pt x="2138" y="531"/>
                    <a:pt x="2137" y="529"/>
                  </a:cubicBezTo>
                  <a:cubicBezTo>
                    <a:pt x="2136" y="528"/>
                    <a:pt x="2134" y="526"/>
                    <a:pt x="2133" y="524"/>
                  </a:cubicBezTo>
                  <a:cubicBezTo>
                    <a:pt x="2130" y="521"/>
                    <a:pt x="2127" y="517"/>
                    <a:pt x="2124" y="514"/>
                  </a:cubicBezTo>
                  <a:cubicBezTo>
                    <a:pt x="2123" y="512"/>
                    <a:pt x="2122" y="510"/>
                    <a:pt x="2121" y="508"/>
                  </a:cubicBezTo>
                  <a:cubicBezTo>
                    <a:pt x="2119" y="506"/>
                    <a:pt x="2118" y="504"/>
                    <a:pt x="2117" y="502"/>
                  </a:cubicBezTo>
                  <a:cubicBezTo>
                    <a:pt x="2116" y="500"/>
                    <a:pt x="2116" y="498"/>
                    <a:pt x="2115" y="497"/>
                  </a:cubicBezTo>
                  <a:cubicBezTo>
                    <a:pt x="2115" y="497"/>
                    <a:pt x="2115" y="497"/>
                    <a:pt x="2115" y="497"/>
                  </a:cubicBezTo>
                  <a:cubicBezTo>
                    <a:pt x="2115" y="496"/>
                    <a:pt x="2115" y="495"/>
                    <a:pt x="2115" y="495"/>
                  </a:cubicBezTo>
                  <a:cubicBezTo>
                    <a:pt x="2115" y="494"/>
                    <a:pt x="2115" y="494"/>
                    <a:pt x="2116" y="494"/>
                  </a:cubicBezTo>
                  <a:cubicBezTo>
                    <a:pt x="2116" y="493"/>
                    <a:pt x="2116" y="493"/>
                    <a:pt x="2116" y="493"/>
                  </a:cubicBezTo>
                  <a:cubicBezTo>
                    <a:pt x="2116" y="493"/>
                    <a:pt x="2116" y="492"/>
                    <a:pt x="2116" y="492"/>
                  </a:cubicBezTo>
                  <a:cubicBezTo>
                    <a:pt x="2116" y="491"/>
                    <a:pt x="2116" y="490"/>
                    <a:pt x="2116" y="489"/>
                  </a:cubicBezTo>
                  <a:cubicBezTo>
                    <a:pt x="2116" y="488"/>
                    <a:pt x="2116" y="487"/>
                    <a:pt x="2116" y="486"/>
                  </a:cubicBezTo>
                  <a:cubicBezTo>
                    <a:pt x="2116" y="485"/>
                    <a:pt x="2117" y="484"/>
                    <a:pt x="2117" y="483"/>
                  </a:cubicBezTo>
                  <a:cubicBezTo>
                    <a:pt x="2117" y="481"/>
                    <a:pt x="2117" y="480"/>
                    <a:pt x="2117" y="479"/>
                  </a:cubicBezTo>
                  <a:cubicBezTo>
                    <a:pt x="2132" y="475"/>
                    <a:pt x="2124" y="460"/>
                    <a:pt x="2130" y="447"/>
                  </a:cubicBezTo>
                  <a:cubicBezTo>
                    <a:pt x="2124" y="451"/>
                    <a:pt x="2115" y="454"/>
                    <a:pt x="2112" y="460"/>
                  </a:cubicBezTo>
                  <a:cubicBezTo>
                    <a:pt x="2110" y="466"/>
                    <a:pt x="2112" y="476"/>
                    <a:pt x="2115" y="479"/>
                  </a:cubicBezTo>
                  <a:cubicBezTo>
                    <a:pt x="2115" y="479"/>
                    <a:pt x="2115" y="480"/>
                    <a:pt x="2115" y="480"/>
                  </a:cubicBezTo>
                  <a:cubicBezTo>
                    <a:pt x="2115" y="480"/>
                    <a:pt x="2115" y="480"/>
                    <a:pt x="2115" y="480"/>
                  </a:cubicBezTo>
                  <a:cubicBezTo>
                    <a:pt x="2115" y="480"/>
                    <a:pt x="2115" y="480"/>
                    <a:pt x="2115" y="480"/>
                  </a:cubicBezTo>
                  <a:cubicBezTo>
                    <a:pt x="2115" y="480"/>
                    <a:pt x="2115" y="481"/>
                    <a:pt x="2115" y="482"/>
                  </a:cubicBezTo>
                  <a:cubicBezTo>
                    <a:pt x="2114" y="483"/>
                    <a:pt x="2114" y="484"/>
                    <a:pt x="2114" y="485"/>
                  </a:cubicBezTo>
                  <a:cubicBezTo>
                    <a:pt x="2114" y="487"/>
                    <a:pt x="2114" y="488"/>
                    <a:pt x="2114" y="489"/>
                  </a:cubicBezTo>
                  <a:cubicBezTo>
                    <a:pt x="2114" y="490"/>
                    <a:pt x="2114" y="491"/>
                    <a:pt x="2114" y="492"/>
                  </a:cubicBezTo>
                  <a:cubicBezTo>
                    <a:pt x="2114" y="492"/>
                    <a:pt x="2114" y="492"/>
                    <a:pt x="2113" y="493"/>
                  </a:cubicBezTo>
                  <a:cubicBezTo>
                    <a:pt x="2113" y="493"/>
                    <a:pt x="2113" y="493"/>
                    <a:pt x="2113" y="493"/>
                  </a:cubicBezTo>
                  <a:cubicBezTo>
                    <a:pt x="2113" y="493"/>
                    <a:pt x="2114" y="493"/>
                    <a:pt x="2114" y="493"/>
                  </a:cubicBezTo>
                  <a:cubicBezTo>
                    <a:pt x="2113" y="493"/>
                    <a:pt x="2113" y="492"/>
                    <a:pt x="2113" y="491"/>
                  </a:cubicBezTo>
                  <a:cubicBezTo>
                    <a:pt x="2113" y="491"/>
                    <a:pt x="2112" y="490"/>
                    <a:pt x="2112" y="490"/>
                  </a:cubicBezTo>
                  <a:cubicBezTo>
                    <a:pt x="2112" y="490"/>
                    <a:pt x="2112" y="489"/>
                    <a:pt x="2112" y="489"/>
                  </a:cubicBezTo>
                  <a:cubicBezTo>
                    <a:pt x="2112" y="488"/>
                    <a:pt x="2111" y="488"/>
                    <a:pt x="2111" y="487"/>
                  </a:cubicBezTo>
                  <a:cubicBezTo>
                    <a:pt x="2110" y="486"/>
                    <a:pt x="2110" y="484"/>
                    <a:pt x="2109" y="483"/>
                  </a:cubicBezTo>
                  <a:cubicBezTo>
                    <a:pt x="2109" y="482"/>
                    <a:pt x="2108" y="480"/>
                    <a:pt x="2108" y="480"/>
                  </a:cubicBezTo>
                  <a:cubicBezTo>
                    <a:pt x="2108" y="480"/>
                    <a:pt x="2108" y="481"/>
                    <a:pt x="2108" y="481"/>
                  </a:cubicBezTo>
                  <a:cubicBezTo>
                    <a:pt x="2108" y="482"/>
                    <a:pt x="2108" y="483"/>
                    <a:pt x="2108" y="484"/>
                  </a:cubicBezTo>
                  <a:cubicBezTo>
                    <a:pt x="2108" y="485"/>
                    <a:pt x="2108" y="486"/>
                    <a:pt x="2108" y="487"/>
                  </a:cubicBezTo>
                  <a:cubicBezTo>
                    <a:pt x="2109" y="488"/>
                    <a:pt x="2109" y="489"/>
                    <a:pt x="2109" y="490"/>
                  </a:cubicBezTo>
                  <a:cubicBezTo>
                    <a:pt x="2109" y="490"/>
                    <a:pt x="2109" y="490"/>
                    <a:pt x="2109" y="491"/>
                  </a:cubicBezTo>
                  <a:cubicBezTo>
                    <a:pt x="2109" y="491"/>
                    <a:pt x="2109" y="492"/>
                    <a:pt x="2110" y="492"/>
                  </a:cubicBezTo>
                  <a:cubicBezTo>
                    <a:pt x="2111" y="496"/>
                    <a:pt x="2112" y="499"/>
                    <a:pt x="2114" y="503"/>
                  </a:cubicBezTo>
                  <a:cubicBezTo>
                    <a:pt x="2115" y="505"/>
                    <a:pt x="2116" y="506"/>
                    <a:pt x="2117" y="508"/>
                  </a:cubicBezTo>
                  <a:cubicBezTo>
                    <a:pt x="2116" y="508"/>
                    <a:pt x="2116" y="507"/>
                    <a:pt x="2116" y="507"/>
                  </a:cubicBezTo>
                  <a:cubicBezTo>
                    <a:pt x="2115" y="507"/>
                    <a:pt x="2115" y="506"/>
                    <a:pt x="2114" y="506"/>
                  </a:cubicBezTo>
                  <a:cubicBezTo>
                    <a:pt x="2113" y="506"/>
                    <a:pt x="2113" y="505"/>
                    <a:pt x="2112" y="505"/>
                  </a:cubicBezTo>
                  <a:cubicBezTo>
                    <a:pt x="2111" y="504"/>
                    <a:pt x="2110" y="504"/>
                    <a:pt x="2108" y="503"/>
                  </a:cubicBezTo>
                  <a:cubicBezTo>
                    <a:pt x="2109" y="503"/>
                    <a:pt x="2109" y="503"/>
                    <a:pt x="2109" y="503"/>
                  </a:cubicBezTo>
                  <a:cubicBezTo>
                    <a:pt x="2099" y="488"/>
                    <a:pt x="2088" y="482"/>
                    <a:pt x="2074" y="493"/>
                  </a:cubicBezTo>
                  <a:cubicBezTo>
                    <a:pt x="2087" y="498"/>
                    <a:pt x="2093" y="511"/>
                    <a:pt x="2107" y="504"/>
                  </a:cubicBezTo>
                  <a:cubicBezTo>
                    <a:pt x="2107" y="504"/>
                    <a:pt x="2108" y="504"/>
                    <a:pt x="2108" y="504"/>
                  </a:cubicBezTo>
                  <a:cubicBezTo>
                    <a:pt x="2109" y="505"/>
                    <a:pt x="2110" y="506"/>
                    <a:pt x="2112" y="506"/>
                  </a:cubicBezTo>
                  <a:cubicBezTo>
                    <a:pt x="2112" y="507"/>
                    <a:pt x="2113" y="507"/>
                    <a:pt x="2113" y="507"/>
                  </a:cubicBezTo>
                  <a:cubicBezTo>
                    <a:pt x="2114" y="508"/>
                    <a:pt x="2115" y="508"/>
                    <a:pt x="2115" y="508"/>
                  </a:cubicBezTo>
                  <a:cubicBezTo>
                    <a:pt x="2116" y="509"/>
                    <a:pt x="2118" y="510"/>
                    <a:pt x="2119" y="511"/>
                  </a:cubicBezTo>
                  <a:cubicBezTo>
                    <a:pt x="2120" y="513"/>
                    <a:pt x="2121" y="514"/>
                    <a:pt x="2122" y="516"/>
                  </a:cubicBezTo>
                  <a:cubicBezTo>
                    <a:pt x="2125" y="519"/>
                    <a:pt x="2128" y="523"/>
                    <a:pt x="2130" y="526"/>
                  </a:cubicBezTo>
                  <a:cubicBezTo>
                    <a:pt x="2132" y="528"/>
                    <a:pt x="2133" y="530"/>
                    <a:pt x="2134" y="531"/>
                  </a:cubicBezTo>
                  <a:cubicBezTo>
                    <a:pt x="2136" y="533"/>
                    <a:pt x="2137" y="535"/>
                    <a:pt x="2138" y="536"/>
                  </a:cubicBezTo>
                  <a:cubicBezTo>
                    <a:pt x="2138" y="536"/>
                    <a:pt x="2138" y="537"/>
                    <a:pt x="2138" y="537"/>
                  </a:cubicBezTo>
                  <a:cubicBezTo>
                    <a:pt x="2138" y="537"/>
                    <a:pt x="2139" y="538"/>
                    <a:pt x="2139" y="538"/>
                  </a:cubicBezTo>
                  <a:cubicBezTo>
                    <a:pt x="2139" y="539"/>
                    <a:pt x="2140" y="539"/>
                    <a:pt x="2140" y="540"/>
                  </a:cubicBezTo>
                  <a:cubicBezTo>
                    <a:pt x="2141" y="540"/>
                    <a:pt x="2141" y="541"/>
                    <a:pt x="2142" y="541"/>
                  </a:cubicBezTo>
                  <a:cubicBezTo>
                    <a:pt x="2142" y="542"/>
                    <a:pt x="2142" y="542"/>
                    <a:pt x="2142" y="542"/>
                  </a:cubicBezTo>
                  <a:cubicBezTo>
                    <a:pt x="2141" y="545"/>
                    <a:pt x="2140" y="548"/>
                    <a:pt x="2139" y="551"/>
                  </a:cubicBezTo>
                  <a:cubicBezTo>
                    <a:pt x="2137" y="555"/>
                    <a:pt x="2136" y="559"/>
                    <a:pt x="2134" y="563"/>
                  </a:cubicBezTo>
                  <a:cubicBezTo>
                    <a:pt x="2134" y="564"/>
                    <a:pt x="2133" y="565"/>
                    <a:pt x="2133" y="566"/>
                  </a:cubicBezTo>
                  <a:cubicBezTo>
                    <a:pt x="2132" y="567"/>
                    <a:pt x="2132" y="568"/>
                    <a:pt x="2131" y="569"/>
                  </a:cubicBezTo>
                  <a:cubicBezTo>
                    <a:pt x="2130" y="571"/>
                    <a:pt x="2129" y="572"/>
                    <a:pt x="2128" y="574"/>
                  </a:cubicBezTo>
                  <a:cubicBezTo>
                    <a:pt x="2123" y="580"/>
                    <a:pt x="2117" y="585"/>
                    <a:pt x="2110" y="590"/>
                  </a:cubicBezTo>
                  <a:cubicBezTo>
                    <a:pt x="2109" y="592"/>
                    <a:pt x="2107" y="593"/>
                    <a:pt x="2105" y="595"/>
                  </a:cubicBezTo>
                  <a:cubicBezTo>
                    <a:pt x="2107" y="591"/>
                    <a:pt x="2109" y="587"/>
                    <a:pt x="2110" y="584"/>
                  </a:cubicBezTo>
                  <a:cubicBezTo>
                    <a:pt x="2107" y="587"/>
                    <a:pt x="2104" y="590"/>
                    <a:pt x="2101" y="592"/>
                  </a:cubicBezTo>
                  <a:cubicBezTo>
                    <a:pt x="2101" y="592"/>
                    <a:pt x="2101" y="592"/>
                    <a:pt x="2101" y="591"/>
                  </a:cubicBezTo>
                  <a:cubicBezTo>
                    <a:pt x="2100" y="590"/>
                    <a:pt x="2100" y="589"/>
                    <a:pt x="2100" y="587"/>
                  </a:cubicBezTo>
                  <a:cubicBezTo>
                    <a:pt x="2099" y="586"/>
                    <a:pt x="2099" y="585"/>
                    <a:pt x="2098" y="584"/>
                  </a:cubicBezTo>
                  <a:cubicBezTo>
                    <a:pt x="2098" y="582"/>
                    <a:pt x="2097" y="581"/>
                    <a:pt x="2097" y="580"/>
                  </a:cubicBezTo>
                  <a:cubicBezTo>
                    <a:pt x="2096" y="578"/>
                    <a:pt x="2096" y="576"/>
                    <a:pt x="2095" y="575"/>
                  </a:cubicBezTo>
                  <a:cubicBezTo>
                    <a:pt x="2108" y="561"/>
                    <a:pt x="2087" y="548"/>
                    <a:pt x="2103" y="537"/>
                  </a:cubicBezTo>
                  <a:cubicBezTo>
                    <a:pt x="2093" y="537"/>
                    <a:pt x="2084" y="541"/>
                    <a:pt x="2082" y="551"/>
                  </a:cubicBezTo>
                  <a:cubicBezTo>
                    <a:pt x="2080" y="559"/>
                    <a:pt x="2084" y="574"/>
                    <a:pt x="2094" y="576"/>
                  </a:cubicBezTo>
                  <a:cubicBezTo>
                    <a:pt x="2094" y="577"/>
                    <a:pt x="2095" y="579"/>
                    <a:pt x="2095" y="580"/>
                  </a:cubicBezTo>
                  <a:cubicBezTo>
                    <a:pt x="2096" y="581"/>
                    <a:pt x="2096" y="583"/>
                    <a:pt x="2096" y="584"/>
                  </a:cubicBezTo>
                  <a:cubicBezTo>
                    <a:pt x="2097" y="585"/>
                    <a:pt x="2097" y="587"/>
                    <a:pt x="2098" y="588"/>
                  </a:cubicBezTo>
                  <a:cubicBezTo>
                    <a:pt x="2098" y="589"/>
                    <a:pt x="2098" y="590"/>
                    <a:pt x="2099" y="591"/>
                  </a:cubicBezTo>
                  <a:cubicBezTo>
                    <a:pt x="2099" y="592"/>
                    <a:pt x="2099" y="593"/>
                    <a:pt x="2099" y="594"/>
                  </a:cubicBezTo>
                  <a:cubicBezTo>
                    <a:pt x="2081" y="611"/>
                    <a:pt x="2063" y="629"/>
                    <a:pt x="2038" y="640"/>
                  </a:cubicBezTo>
                  <a:cubicBezTo>
                    <a:pt x="2036" y="635"/>
                    <a:pt x="2032" y="631"/>
                    <a:pt x="2029" y="626"/>
                  </a:cubicBezTo>
                  <a:cubicBezTo>
                    <a:pt x="2029" y="627"/>
                    <a:pt x="2028" y="627"/>
                    <a:pt x="2027" y="628"/>
                  </a:cubicBezTo>
                  <a:cubicBezTo>
                    <a:pt x="2021" y="595"/>
                    <a:pt x="2025" y="544"/>
                    <a:pt x="2021" y="516"/>
                  </a:cubicBezTo>
                  <a:cubicBezTo>
                    <a:pt x="2018" y="515"/>
                    <a:pt x="2016" y="518"/>
                    <a:pt x="2015" y="524"/>
                  </a:cubicBezTo>
                  <a:cubicBezTo>
                    <a:pt x="2015" y="523"/>
                    <a:pt x="2014" y="522"/>
                    <a:pt x="2014" y="521"/>
                  </a:cubicBezTo>
                  <a:cubicBezTo>
                    <a:pt x="2014" y="521"/>
                    <a:pt x="2014" y="521"/>
                    <a:pt x="2014" y="521"/>
                  </a:cubicBezTo>
                  <a:cubicBezTo>
                    <a:pt x="2015" y="520"/>
                    <a:pt x="2015" y="520"/>
                    <a:pt x="2016" y="519"/>
                  </a:cubicBezTo>
                  <a:cubicBezTo>
                    <a:pt x="2016" y="518"/>
                    <a:pt x="2016" y="518"/>
                    <a:pt x="2016" y="517"/>
                  </a:cubicBezTo>
                  <a:cubicBezTo>
                    <a:pt x="2017" y="517"/>
                    <a:pt x="2017" y="516"/>
                    <a:pt x="2017" y="516"/>
                  </a:cubicBezTo>
                  <a:cubicBezTo>
                    <a:pt x="2018" y="515"/>
                    <a:pt x="2018" y="513"/>
                    <a:pt x="2019" y="512"/>
                  </a:cubicBezTo>
                  <a:cubicBezTo>
                    <a:pt x="2019" y="511"/>
                    <a:pt x="2020" y="510"/>
                    <a:pt x="2021" y="508"/>
                  </a:cubicBezTo>
                  <a:cubicBezTo>
                    <a:pt x="2022" y="506"/>
                    <a:pt x="2023" y="503"/>
                    <a:pt x="2025" y="500"/>
                  </a:cubicBezTo>
                  <a:cubicBezTo>
                    <a:pt x="2026" y="497"/>
                    <a:pt x="2028" y="494"/>
                    <a:pt x="2029" y="492"/>
                  </a:cubicBezTo>
                  <a:cubicBezTo>
                    <a:pt x="2030" y="490"/>
                    <a:pt x="2031" y="489"/>
                    <a:pt x="2032" y="488"/>
                  </a:cubicBezTo>
                  <a:cubicBezTo>
                    <a:pt x="2032" y="487"/>
                    <a:pt x="2033" y="486"/>
                    <a:pt x="2034" y="484"/>
                  </a:cubicBezTo>
                  <a:cubicBezTo>
                    <a:pt x="2034" y="484"/>
                    <a:pt x="2034" y="484"/>
                    <a:pt x="2034" y="484"/>
                  </a:cubicBezTo>
                  <a:cubicBezTo>
                    <a:pt x="2034" y="484"/>
                    <a:pt x="2034" y="484"/>
                    <a:pt x="2034" y="484"/>
                  </a:cubicBezTo>
                  <a:cubicBezTo>
                    <a:pt x="2035" y="484"/>
                    <a:pt x="2035" y="483"/>
                    <a:pt x="2035" y="483"/>
                  </a:cubicBezTo>
                  <a:cubicBezTo>
                    <a:pt x="2036" y="483"/>
                    <a:pt x="2036" y="483"/>
                    <a:pt x="2036" y="483"/>
                  </a:cubicBezTo>
                  <a:cubicBezTo>
                    <a:pt x="2036" y="483"/>
                    <a:pt x="2036" y="483"/>
                    <a:pt x="2036" y="482"/>
                  </a:cubicBezTo>
                  <a:cubicBezTo>
                    <a:pt x="2036" y="482"/>
                    <a:pt x="2036" y="482"/>
                    <a:pt x="2037" y="482"/>
                  </a:cubicBezTo>
                  <a:cubicBezTo>
                    <a:pt x="2037" y="482"/>
                    <a:pt x="2037" y="481"/>
                    <a:pt x="2038" y="481"/>
                  </a:cubicBezTo>
                  <a:cubicBezTo>
                    <a:pt x="2038" y="480"/>
                    <a:pt x="2038" y="480"/>
                    <a:pt x="2039" y="479"/>
                  </a:cubicBezTo>
                  <a:cubicBezTo>
                    <a:pt x="2039" y="479"/>
                    <a:pt x="2040" y="478"/>
                    <a:pt x="2040" y="477"/>
                  </a:cubicBezTo>
                  <a:cubicBezTo>
                    <a:pt x="2041" y="477"/>
                    <a:pt x="2041" y="476"/>
                    <a:pt x="2041" y="476"/>
                  </a:cubicBezTo>
                  <a:cubicBezTo>
                    <a:pt x="2041" y="476"/>
                    <a:pt x="2041" y="475"/>
                    <a:pt x="2041" y="475"/>
                  </a:cubicBezTo>
                  <a:cubicBezTo>
                    <a:pt x="2042" y="476"/>
                    <a:pt x="2042" y="476"/>
                    <a:pt x="2042" y="476"/>
                  </a:cubicBezTo>
                  <a:cubicBezTo>
                    <a:pt x="2050" y="469"/>
                    <a:pt x="2051" y="461"/>
                    <a:pt x="2051" y="451"/>
                  </a:cubicBezTo>
                  <a:cubicBezTo>
                    <a:pt x="2042" y="455"/>
                    <a:pt x="2040" y="464"/>
                    <a:pt x="2041" y="473"/>
                  </a:cubicBezTo>
                  <a:cubicBezTo>
                    <a:pt x="2040" y="474"/>
                    <a:pt x="2040" y="474"/>
                    <a:pt x="2040" y="475"/>
                  </a:cubicBezTo>
                  <a:cubicBezTo>
                    <a:pt x="2039" y="475"/>
                    <a:pt x="2039" y="476"/>
                    <a:pt x="2039" y="476"/>
                  </a:cubicBezTo>
                  <a:cubicBezTo>
                    <a:pt x="2038" y="477"/>
                    <a:pt x="2038" y="478"/>
                    <a:pt x="2037" y="478"/>
                  </a:cubicBezTo>
                  <a:cubicBezTo>
                    <a:pt x="2037" y="479"/>
                    <a:pt x="2037" y="479"/>
                    <a:pt x="2036" y="480"/>
                  </a:cubicBezTo>
                  <a:cubicBezTo>
                    <a:pt x="2036" y="480"/>
                    <a:pt x="2036" y="480"/>
                    <a:pt x="2036" y="480"/>
                  </a:cubicBezTo>
                  <a:cubicBezTo>
                    <a:pt x="2036" y="480"/>
                    <a:pt x="2036" y="480"/>
                    <a:pt x="2036" y="479"/>
                  </a:cubicBezTo>
                  <a:cubicBezTo>
                    <a:pt x="2037" y="478"/>
                    <a:pt x="2037" y="477"/>
                    <a:pt x="2037" y="477"/>
                  </a:cubicBezTo>
                  <a:cubicBezTo>
                    <a:pt x="2037" y="477"/>
                    <a:pt x="2037" y="478"/>
                    <a:pt x="2036" y="479"/>
                  </a:cubicBezTo>
                  <a:cubicBezTo>
                    <a:pt x="2035" y="479"/>
                    <a:pt x="2035" y="480"/>
                    <a:pt x="2034" y="481"/>
                  </a:cubicBezTo>
                  <a:cubicBezTo>
                    <a:pt x="2034" y="481"/>
                    <a:pt x="2033" y="482"/>
                    <a:pt x="2033" y="482"/>
                  </a:cubicBezTo>
                  <a:cubicBezTo>
                    <a:pt x="2033" y="482"/>
                    <a:pt x="2033" y="482"/>
                    <a:pt x="2032" y="483"/>
                  </a:cubicBezTo>
                  <a:cubicBezTo>
                    <a:pt x="2032" y="483"/>
                    <a:pt x="2032" y="483"/>
                    <a:pt x="2032" y="483"/>
                  </a:cubicBezTo>
                  <a:cubicBezTo>
                    <a:pt x="2031" y="484"/>
                    <a:pt x="2031" y="486"/>
                    <a:pt x="2030" y="487"/>
                  </a:cubicBezTo>
                  <a:cubicBezTo>
                    <a:pt x="2029" y="488"/>
                    <a:pt x="2028" y="489"/>
                    <a:pt x="2028" y="491"/>
                  </a:cubicBezTo>
                  <a:cubicBezTo>
                    <a:pt x="2026" y="493"/>
                    <a:pt x="2025" y="496"/>
                    <a:pt x="2023" y="499"/>
                  </a:cubicBezTo>
                  <a:cubicBezTo>
                    <a:pt x="2022" y="502"/>
                    <a:pt x="2020" y="505"/>
                    <a:pt x="2019" y="507"/>
                  </a:cubicBezTo>
                  <a:cubicBezTo>
                    <a:pt x="2018" y="509"/>
                    <a:pt x="2017" y="510"/>
                    <a:pt x="2017" y="511"/>
                  </a:cubicBezTo>
                  <a:cubicBezTo>
                    <a:pt x="2016" y="513"/>
                    <a:pt x="2016" y="514"/>
                    <a:pt x="2015" y="515"/>
                  </a:cubicBezTo>
                  <a:cubicBezTo>
                    <a:pt x="2015" y="516"/>
                    <a:pt x="2015" y="516"/>
                    <a:pt x="2015" y="517"/>
                  </a:cubicBezTo>
                  <a:cubicBezTo>
                    <a:pt x="2014" y="517"/>
                    <a:pt x="2014" y="518"/>
                    <a:pt x="2014" y="518"/>
                  </a:cubicBezTo>
                  <a:cubicBezTo>
                    <a:pt x="2014" y="519"/>
                    <a:pt x="2014" y="519"/>
                    <a:pt x="2014" y="519"/>
                  </a:cubicBezTo>
                  <a:cubicBezTo>
                    <a:pt x="2012" y="511"/>
                    <a:pt x="2010" y="502"/>
                    <a:pt x="2007" y="493"/>
                  </a:cubicBezTo>
                  <a:cubicBezTo>
                    <a:pt x="2006" y="491"/>
                    <a:pt x="2006" y="489"/>
                    <a:pt x="2005" y="487"/>
                  </a:cubicBezTo>
                  <a:cubicBezTo>
                    <a:pt x="2004" y="485"/>
                    <a:pt x="2003" y="483"/>
                    <a:pt x="2002" y="481"/>
                  </a:cubicBezTo>
                  <a:cubicBezTo>
                    <a:pt x="2001" y="477"/>
                    <a:pt x="1999" y="473"/>
                    <a:pt x="1997" y="469"/>
                  </a:cubicBezTo>
                  <a:cubicBezTo>
                    <a:pt x="1995" y="462"/>
                    <a:pt x="1992" y="456"/>
                    <a:pt x="1989" y="449"/>
                  </a:cubicBezTo>
                  <a:cubicBezTo>
                    <a:pt x="1989" y="449"/>
                    <a:pt x="1989" y="449"/>
                    <a:pt x="1990" y="448"/>
                  </a:cubicBezTo>
                  <a:cubicBezTo>
                    <a:pt x="1990" y="448"/>
                    <a:pt x="1990" y="447"/>
                    <a:pt x="1990" y="447"/>
                  </a:cubicBezTo>
                  <a:cubicBezTo>
                    <a:pt x="1990" y="447"/>
                    <a:pt x="1990" y="446"/>
                    <a:pt x="1990" y="446"/>
                  </a:cubicBezTo>
                  <a:cubicBezTo>
                    <a:pt x="1990" y="446"/>
                    <a:pt x="1990" y="445"/>
                    <a:pt x="1990" y="445"/>
                  </a:cubicBezTo>
                  <a:cubicBezTo>
                    <a:pt x="1990" y="445"/>
                    <a:pt x="1990" y="444"/>
                    <a:pt x="1990" y="444"/>
                  </a:cubicBezTo>
                  <a:cubicBezTo>
                    <a:pt x="1990" y="444"/>
                    <a:pt x="1990" y="444"/>
                    <a:pt x="1990" y="444"/>
                  </a:cubicBezTo>
                  <a:cubicBezTo>
                    <a:pt x="1991" y="443"/>
                    <a:pt x="1991" y="443"/>
                    <a:pt x="1991" y="442"/>
                  </a:cubicBezTo>
                  <a:cubicBezTo>
                    <a:pt x="1991" y="442"/>
                    <a:pt x="1991" y="441"/>
                    <a:pt x="1991" y="441"/>
                  </a:cubicBezTo>
                  <a:cubicBezTo>
                    <a:pt x="1991" y="441"/>
                    <a:pt x="1991" y="440"/>
                    <a:pt x="1991" y="440"/>
                  </a:cubicBezTo>
                  <a:cubicBezTo>
                    <a:pt x="1991" y="440"/>
                    <a:pt x="1991" y="439"/>
                    <a:pt x="1991" y="439"/>
                  </a:cubicBezTo>
                  <a:cubicBezTo>
                    <a:pt x="1991" y="439"/>
                    <a:pt x="1992" y="438"/>
                    <a:pt x="1992" y="438"/>
                  </a:cubicBezTo>
                  <a:cubicBezTo>
                    <a:pt x="1992" y="437"/>
                    <a:pt x="1992" y="435"/>
                    <a:pt x="1993" y="434"/>
                  </a:cubicBezTo>
                  <a:cubicBezTo>
                    <a:pt x="1993" y="433"/>
                    <a:pt x="1994" y="432"/>
                    <a:pt x="1994" y="431"/>
                  </a:cubicBezTo>
                  <a:cubicBezTo>
                    <a:pt x="1995" y="430"/>
                    <a:pt x="1995" y="429"/>
                    <a:pt x="1996" y="428"/>
                  </a:cubicBezTo>
                  <a:cubicBezTo>
                    <a:pt x="1996" y="427"/>
                    <a:pt x="1997" y="426"/>
                    <a:pt x="1997" y="426"/>
                  </a:cubicBezTo>
                  <a:cubicBezTo>
                    <a:pt x="2003" y="427"/>
                    <a:pt x="2010" y="426"/>
                    <a:pt x="2013" y="422"/>
                  </a:cubicBezTo>
                  <a:cubicBezTo>
                    <a:pt x="2018" y="417"/>
                    <a:pt x="2014" y="410"/>
                    <a:pt x="2014" y="404"/>
                  </a:cubicBezTo>
                  <a:cubicBezTo>
                    <a:pt x="2005" y="409"/>
                    <a:pt x="1986" y="411"/>
                    <a:pt x="1995" y="425"/>
                  </a:cubicBezTo>
                  <a:cubicBezTo>
                    <a:pt x="1995" y="425"/>
                    <a:pt x="1995" y="425"/>
                    <a:pt x="1995" y="425"/>
                  </a:cubicBezTo>
                  <a:cubicBezTo>
                    <a:pt x="1995" y="425"/>
                    <a:pt x="1994" y="425"/>
                    <a:pt x="1994" y="425"/>
                  </a:cubicBezTo>
                  <a:cubicBezTo>
                    <a:pt x="1995" y="425"/>
                    <a:pt x="1995" y="425"/>
                    <a:pt x="1995" y="425"/>
                  </a:cubicBezTo>
                  <a:cubicBezTo>
                    <a:pt x="1995" y="426"/>
                    <a:pt x="1994" y="426"/>
                    <a:pt x="1994" y="427"/>
                  </a:cubicBezTo>
                  <a:cubicBezTo>
                    <a:pt x="1994" y="428"/>
                    <a:pt x="1993" y="429"/>
                    <a:pt x="1992" y="430"/>
                  </a:cubicBezTo>
                  <a:cubicBezTo>
                    <a:pt x="1992" y="431"/>
                    <a:pt x="1991" y="432"/>
                    <a:pt x="1991" y="434"/>
                  </a:cubicBezTo>
                  <a:cubicBezTo>
                    <a:pt x="1990" y="435"/>
                    <a:pt x="1990" y="436"/>
                    <a:pt x="1990" y="437"/>
                  </a:cubicBezTo>
                  <a:cubicBezTo>
                    <a:pt x="1990" y="438"/>
                    <a:pt x="1989" y="438"/>
                    <a:pt x="1989" y="439"/>
                  </a:cubicBezTo>
                  <a:cubicBezTo>
                    <a:pt x="1989" y="439"/>
                    <a:pt x="1989" y="439"/>
                    <a:pt x="1989" y="440"/>
                  </a:cubicBezTo>
                  <a:cubicBezTo>
                    <a:pt x="1989" y="440"/>
                    <a:pt x="1989" y="440"/>
                    <a:pt x="1989" y="440"/>
                  </a:cubicBezTo>
                  <a:cubicBezTo>
                    <a:pt x="1989" y="441"/>
                    <a:pt x="1989" y="441"/>
                    <a:pt x="1989" y="442"/>
                  </a:cubicBezTo>
                  <a:cubicBezTo>
                    <a:pt x="1989" y="442"/>
                    <a:pt x="1989" y="443"/>
                    <a:pt x="1988" y="443"/>
                  </a:cubicBezTo>
                  <a:cubicBezTo>
                    <a:pt x="1988" y="444"/>
                    <a:pt x="1988" y="444"/>
                    <a:pt x="1988" y="444"/>
                  </a:cubicBezTo>
                  <a:cubicBezTo>
                    <a:pt x="1988" y="444"/>
                    <a:pt x="1988" y="444"/>
                    <a:pt x="1988" y="445"/>
                  </a:cubicBezTo>
                  <a:cubicBezTo>
                    <a:pt x="1988" y="445"/>
                    <a:pt x="1988" y="446"/>
                    <a:pt x="1989" y="446"/>
                  </a:cubicBezTo>
                  <a:cubicBezTo>
                    <a:pt x="1989" y="446"/>
                    <a:pt x="1989" y="447"/>
                    <a:pt x="1989" y="447"/>
                  </a:cubicBezTo>
                  <a:cubicBezTo>
                    <a:pt x="1989" y="447"/>
                    <a:pt x="1989" y="448"/>
                    <a:pt x="1989" y="448"/>
                  </a:cubicBezTo>
                  <a:cubicBezTo>
                    <a:pt x="1989" y="448"/>
                    <a:pt x="1989" y="449"/>
                    <a:pt x="1989" y="449"/>
                  </a:cubicBezTo>
                  <a:cubicBezTo>
                    <a:pt x="1988" y="447"/>
                    <a:pt x="1988" y="446"/>
                    <a:pt x="1987" y="444"/>
                  </a:cubicBezTo>
                  <a:cubicBezTo>
                    <a:pt x="1987" y="443"/>
                    <a:pt x="1987" y="442"/>
                    <a:pt x="1986" y="441"/>
                  </a:cubicBezTo>
                  <a:cubicBezTo>
                    <a:pt x="1986" y="440"/>
                    <a:pt x="1986" y="439"/>
                    <a:pt x="1985" y="438"/>
                  </a:cubicBezTo>
                  <a:cubicBezTo>
                    <a:pt x="1985" y="437"/>
                    <a:pt x="1985" y="436"/>
                    <a:pt x="1984" y="435"/>
                  </a:cubicBezTo>
                  <a:cubicBezTo>
                    <a:pt x="1983" y="432"/>
                    <a:pt x="1983" y="432"/>
                    <a:pt x="1983" y="432"/>
                  </a:cubicBezTo>
                  <a:cubicBezTo>
                    <a:pt x="1982" y="427"/>
                    <a:pt x="1981" y="423"/>
                    <a:pt x="1980" y="419"/>
                  </a:cubicBezTo>
                  <a:cubicBezTo>
                    <a:pt x="1979" y="410"/>
                    <a:pt x="1977" y="402"/>
                    <a:pt x="1976" y="393"/>
                  </a:cubicBezTo>
                  <a:cubicBezTo>
                    <a:pt x="1974" y="385"/>
                    <a:pt x="1973" y="377"/>
                    <a:pt x="1972" y="369"/>
                  </a:cubicBezTo>
                  <a:cubicBezTo>
                    <a:pt x="1970" y="362"/>
                    <a:pt x="1968" y="355"/>
                    <a:pt x="1966" y="348"/>
                  </a:cubicBezTo>
                  <a:cubicBezTo>
                    <a:pt x="1965" y="345"/>
                    <a:pt x="1965" y="342"/>
                    <a:pt x="1963" y="339"/>
                  </a:cubicBezTo>
                  <a:cubicBezTo>
                    <a:pt x="1963" y="338"/>
                    <a:pt x="1962" y="336"/>
                    <a:pt x="1962" y="335"/>
                  </a:cubicBezTo>
                  <a:cubicBezTo>
                    <a:pt x="1961" y="333"/>
                    <a:pt x="1961" y="332"/>
                    <a:pt x="1960" y="331"/>
                  </a:cubicBezTo>
                  <a:cubicBezTo>
                    <a:pt x="1958" y="326"/>
                    <a:pt x="1955" y="322"/>
                    <a:pt x="1953" y="318"/>
                  </a:cubicBezTo>
                  <a:cubicBezTo>
                    <a:pt x="1952" y="317"/>
                    <a:pt x="1951" y="315"/>
                    <a:pt x="1950" y="314"/>
                  </a:cubicBezTo>
                  <a:cubicBezTo>
                    <a:pt x="1949" y="313"/>
                    <a:pt x="1948" y="312"/>
                    <a:pt x="1948" y="311"/>
                  </a:cubicBezTo>
                  <a:cubicBezTo>
                    <a:pt x="1946" y="309"/>
                    <a:pt x="1946" y="309"/>
                    <a:pt x="1946" y="309"/>
                  </a:cubicBezTo>
                  <a:cubicBezTo>
                    <a:pt x="1946" y="309"/>
                    <a:pt x="1946" y="310"/>
                    <a:pt x="1947" y="311"/>
                  </a:cubicBezTo>
                  <a:cubicBezTo>
                    <a:pt x="1948" y="312"/>
                    <a:pt x="1949" y="313"/>
                    <a:pt x="1949" y="315"/>
                  </a:cubicBezTo>
                  <a:cubicBezTo>
                    <a:pt x="1950" y="316"/>
                    <a:pt x="1951" y="317"/>
                    <a:pt x="1952" y="319"/>
                  </a:cubicBezTo>
                  <a:cubicBezTo>
                    <a:pt x="1954" y="323"/>
                    <a:pt x="1956" y="327"/>
                    <a:pt x="1958" y="332"/>
                  </a:cubicBezTo>
                  <a:cubicBezTo>
                    <a:pt x="1958" y="333"/>
                    <a:pt x="1959" y="334"/>
                    <a:pt x="1959" y="336"/>
                  </a:cubicBezTo>
                  <a:cubicBezTo>
                    <a:pt x="1960" y="337"/>
                    <a:pt x="1960" y="339"/>
                    <a:pt x="1960" y="340"/>
                  </a:cubicBezTo>
                  <a:cubicBezTo>
                    <a:pt x="1961" y="341"/>
                    <a:pt x="1961" y="341"/>
                    <a:pt x="1961" y="342"/>
                  </a:cubicBezTo>
                  <a:cubicBezTo>
                    <a:pt x="1961" y="343"/>
                    <a:pt x="1962" y="344"/>
                    <a:pt x="1962" y="344"/>
                  </a:cubicBezTo>
                  <a:cubicBezTo>
                    <a:pt x="1962" y="346"/>
                    <a:pt x="1963" y="347"/>
                    <a:pt x="1963" y="349"/>
                  </a:cubicBezTo>
                  <a:cubicBezTo>
                    <a:pt x="1963" y="349"/>
                    <a:pt x="1963" y="349"/>
                    <a:pt x="1963" y="349"/>
                  </a:cubicBezTo>
                  <a:cubicBezTo>
                    <a:pt x="1963" y="349"/>
                    <a:pt x="1963" y="349"/>
                    <a:pt x="1963" y="349"/>
                  </a:cubicBezTo>
                  <a:cubicBezTo>
                    <a:pt x="1963" y="348"/>
                    <a:pt x="1962" y="348"/>
                    <a:pt x="1961" y="347"/>
                  </a:cubicBezTo>
                  <a:cubicBezTo>
                    <a:pt x="1961" y="346"/>
                    <a:pt x="1960" y="346"/>
                    <a:pt x="1959" y="345"/>
                  </a:cubicBezTo>
                  <a:cubicBezTo>
                    <a:pt x="1958" y="344"/>
                    <a:pt x="1957" y="343"/>
                    <a:pt x="1957" y="343"/>
                  </a:cubicBezTo>
                  <a:cubicBezTo>
                    <a:pt x="1957" y="343"/>
                    <a:pt x="1956" y="343"/>
                    <a:pt x="1956" y="343"/>
                  </a:cubicBezTo>
                  <a:cubicBezTo>
                    <a:pt x="1957" y="342"/>
                    <a:pt x="1957" y="342"/>
                    <a:pt x="1957" y="342"/>
                  </a:cubicBezTo>
                  <a:cubicBezTo>
                    <a:pt x="1950" y="329"/>
                    <a:pt x="1938" y="326"/>
                    <a:pt x="1924" y="324"/>
                  </a:cubicBezTo>
                  <a:cubicBezTo>
                    <a:pt x="1928" y="338"/>
                    <a:pt x="1940" y="342"/>
                    <a:pt x="1953" y="343"/>
                  </a:cubicBezTo>
                  <a:cubicBezTo>
                    <a:pt x="1953" y="344"/>
                    <a:pt x="1954" y="344"/>
                    <a:pt x="1955" y="345"/>
                  </a:cubicBezTo>
                  <a:cubicBezTo>
                    <a:pt x="1956" y="345"/>
                    <a:pt x="1957" y="346"/>
                    <a:pt x="1957" y="347"/>
                  </a:cubicBezTo>
                  <a:cubicBezTo>
                    <a:pt x="1958" y="347"/>
                    <a:pt x="1959" y="348"/>
                    <a:pt x="1959" y="349"/>
                  </a:cubicBezTo>
                  <a:cubicBezTo>
                    <a:pt x="1960" y="349"/>
                    <a:pt x="1961" y="350"/>
                    <a:pt x="1961" y="351"/>
                  </a:cubicBezTo>
                  <a:cubicBezTo>
                    <a:pt x="1962" y="351"/>
                    <a:pt x="1962" y="352"/>
                    <a:pt x="1963" y="353"/>
                  </a:cubicBezTo>
                  <a:cubicBezTo>
                    <a:pt x="1963" y="353"/>
                    <a:pt x="1963" y="353"/>
                    <a:pt x="1963" y="353"/>
                  </a:cubicBezTo>
                  <a:cubicBezTo>
                    <a:pt x="1963" y="353"/>
                    <a:pt x="1963" y="353"/>
                    <a:pt x="1964" y="353"/>
                  </a:cubicBezTo>
                  <a:cubicBezTo>
                    <a:pt x="1964" y="354"/>
                    <a:pt x="1964" y="354"/>
                    <a:pt x="1964" y="354"/>
                  </a:cubicBezTo>
                  <a:cubicBezTo>
                    <a:pt x="1965" y="354"/>
                    <a:pt x="1965" y="354"/>
                    <a:pt x="1965" y="354"/>
                  </a:cubicBezTo>
                  <a:cubicBezTo>
                    <a:pt x="1966" y="359"/>
                    <a:pt x="1967" y="365"/>
                    <a:pt x="1968" y="370"/>
                  </a:cubicBezTo>
                  <a:cubicBezTo>
                    <a:pt x="1970" y="378"/>
                    <a:pt x="1971" y="386"/>
                    <a:pt x="1973" y="394"/>
                  </a:cubicBezTo>
                  <a:cubicBezTo>
                    <a:pt x="1974" y="402"/>
                    <a:pt x="1975" y="411"/>
                    <a:pt x="1977" y="419"/>
                  </a:cubicBezTo>
                  <a:cubicBezTo>
                    <a:pt x="1978" y="424"/>
                    <a:pt x="1979" y="428"/>
                    <a:pt x="1980" y="432"/>
                  </a:cubicBezTo>
                  <a:cubicBezTo>
                    <a:pt x="1981" y="436"/>
                    <a:pt x="1981" y="436"/>
                    <a:pt x="1981" y="436"/>
                  </a:cubicBezTo>
                  <a:cubicBezTo>
                    <a:pt x="1982" y="437"/>
                    <a:pt x="1982" y="438"/>
                    <a:pt x="1982" y="439"/>
                  </a:cubicBezTo>
                  <a:cubicBezTo>
                    <a:pt x="1982" y="440"/>
                    <a:pt x="1983" y="441"/>
                    <a:pt x="1983" y="442"/>
                  </a:cubicBezTo>
                  <a:cubicBezTo>
                    <a:pt x="1984" y="443"/>
                    <a:pt x="1984" y="444"/>
                    <a:pt x="1984" y="445"/>
                  </a:cubicBezTo>
                  <a:cubicBezTo>
                    <a:pt x="1987" y="454"/>
                    <a:pt x="1991" y="462"/>
                    <a:pt x="1994" y="470"/>
                  </a:cubicBezTo>
                  <a:cubicBezTo>
                    <a:pt x="1995" y="472"/>
                    <a:pt x="1996" y="475"/>
                    <a:pt x="1997" y="477"/>
                  </a:cubicBezTo>
                  <a:cubicBezTo>
                    <a:pt x="1997" y="477"/>
                    <a:pt x="1997" y="477"/>
                    <a:pt x="1997" y="477"/>
                  </a:cubicBezTo>
                  <a:cubicBezTo>
                    <a:pt x="1997" y="476"/>
                    <a:pt x="1996" y="476"/>
                    <a:pt x="1996" y="476"/>
                  </a:cubicBezTo>
                  <a:cubicBezTo>
                    <a:pt x="1995" y="475"/>
                    <a:pt x="1995" y="475"/>
                    <a:pt x="1994" y="474"/>
                  </a:cubicBezTo>
                  <a:cubicBezTo>
                    <a:pt x="1994" y="474"/>
                    <a:pt x="1993" y="473"/>
                    <a:pt x="1993" y="473"/>
                  </a:cubicBezTo>
                  <a:cubicBezTo>
                    <a:pt x="1992" y="473"/>
                    <a:pt x="1992" y="472"/>
                    <a:pt x="1992" y="472"/>
                  </a:cubicBezTo>
                  <a:cubicBezTo>
                    <a:pt x="1991" y="472"/>
                    <a:pt x="1991" y="472"/>
                    <a:pt x="1991" y="471"/>
                  </a:cubicBezTo>
                  <a:cubicBezTo>
                    <a:pt x="1989" y="470"/>
                    <a:pt x="1988" y="469"/>
                    <a:pt x="1986" y="468"/>
                  </a:cubicBezTo>
                  <a:cubicBezTo>
                    <a:pt x="1985" y="467"/>
                    <a:pt x="1983" y="466"/>
                    <a:pt x="1981" y="465"/>
                  </a:cubicBezTo>
                  <a:cubicBezTo>
                    <a:pt x="1978" y="463"/>
                    <a:pt x="1974" y="461"/>
                    <a:pt x="1970" y="458"/>
                  </a:cubicBezTo>
                  <a:cubicBezTo>
                    <a:pt x="1967" y="456"/>
                    <a:pt x="1963" y="454"/>
                    <a:pt x="1960" y="452"/>
                  </a:cubicBezTo>
                  <a:cubicBezTo>
                    <a:pt x="1960" y="452"/>
                    <a:pt x="1960" y="451"/>
                    <a:pt x="1960" y="451"/>
                  </a:cubicBezTo>
                  <a:cubicBezTo>
                    <a:pt x="1960" y="450"/>
                    <a:pt x="1960" y="450"/>
                    <a:pt x="1960" y="449"/>
                  </a:cubicBezTo>
                  <a:cubicBezTo>
                    <a:pt x="1960" y="449"/>
                    <a:pt x="1960" y="448"/>
                    <a:pt x="1960" y="448"/>
                  </a:cubicBezTo>
                  <a:cubicBezTo>
                    <a:pt x="1960" y="448"/>
                    <a:pt x="1960" y="447"/>
                    <a:pt x="1960" y="447"/>
                  </a:cubicBezTo>
                  <a:cubicBezTo>
                    <a:pt x="1960" y="447"/>
                    <a:pt x="1960" y="447"/>
                    <a:pt x="1960" y="446"/>
                  </a:cubicBezTo>
                  <a:cubicBezTo>
                    <a:pt x="1960" y="446"/>
                    <a:pt x="1960" y="445"/>
                    <a:pt x="1960" y="444"/>
                  </a:cubicBezTo>
                  <a:cubicBezTo>
                    <a:pt x="1959" y="443"/>
                    <a:pt x="1959" y="441"/>
                    <a:pt x="1959" y="440"/>
                  </a:cubicBezTo>
                  <a:cubicBezTo>
                    <a:pt x="1959" y="438"/>
                    <a:pt x="1958" y="436"/>
                    <a:pt x="1958" y="433"/>
                  </a:cubicBezTo>
                  <a:cubicBezTo>
                    <a:pt x="1958" y="433"/>
                    <a:pt x="1958" y="433"/>
                    <a:pt x="1958" y="433"/>
                  </a:cubicBezTo>
                  <a:cubicBezTo>
                    <a:pt x="1958" y="433"/>
                    <a:pt x="1958" y="433"/>
                    <a:pt x="1958" y="433"/>
                  </a:cubicBezTo>
                  <a:cubicBezTo>
                    <a:pt x="1969" y="423"/>
                    <a:pt x="1958" y="409"/>
                    <a:pt x="1947" y="406"/>
                  </a:cubicBezTo>
                  <a:cubicBezTo>
                    <a:pt x="1949" y="414"/>
                    <a:pt x="1945" y="429"/>
                    <a:pt x="1956" y="432"/>
                  </a:cubicBezTo>
                  <a:cubicBezTo>
                    <a:pt x="1956" y="433"/>
                    <a:pt x="1956" y="433"/>
                    <a:pt x="1956" y="434"/>
                  </a:cubicBezTo>
                  <a:cubicBezTo>
                    <a:pt x="1957" y="436"/>
                    <a:pt x="1957" y="438"/>
                    <a:pt x="1957" y="441"/>
                  </a:cubicBezTo>
                  <a:cubicBezTo>
                    <a:pt x="1957" y="442"/>
                    <a:pt x="1958" y="443"/>
                    <a:pt x="1958" y="444"/>
                  </a:cubicBezTo>
                  <a:cubicBezTo>
                    <a:pt x="1958" y="445"/>
                    <a:pt x="1958" y="446"/>
                    <a:pt x="1958" y="447"/>
                  </a:cubicBezTo>
                  <a:cubicBezTo>
                    <a:pt x="1958" y="447"/>
                    <a:pt x="1958" y="447"/>
                    <a:pt x="1958" y="447"/>
                  </a:cubicBezTo>
                  <a:cubicBezTo>
                    <a:pt x="1958" y="448"/>
                    <a:pt x="1958" y="448"/>
                    <a:pt x="1958" y="448"/>
                  </a:cubicBezTo>
                  <a:cubicBezTo>
                    <a:pt x="1958" y="448"/>
                    <a:pt x="1959" y="449"/>
                    <a:pt x="1959" y="449"/>
                  </a:cubicBezTo>
                  <a:cubicBezTo>
                    <a:pt x="1959" y="450"/>
                    <a:pt x="1959" y="450"/>
                    <a:pt x="1959" y="451"/>
                  </a:cubicBezTo>
                  <a:cubicBezTo>
                    <a:pt x="1959" y="451"/>
                    <a:pt x="1959" y="451"/>
                    <a:pt x="1959" y="452"/>
                  </a:cubicBezTo>
                  <a:cubicBezTo>
                    <a:pt x="1959" y="452"/>
                    <a:pt x="1959" y="452"/>
                    <a:pt x="1959" y="451"/>
                  </a:cubicBezTo>
                  <a:cubicBezTo>
                    <a:pt x="1958" y="450"/>
                    <a:pt x="1956" y="449"/>
                    <a:pt x="1954" y="448"/>
                  </a:cubicBezTo>
                  <a:cubicBezTo>
                    <a:pt x="1953" y="447"/>
                    <a:pt x="1951" y="446"/>
                    <a:pt x="1950" y="445"/>
                  </a:cubicBezTo>
                  <a:cubicBezTo>
                    <a:pt x="1950" y="445"/>
                    <a:pt x="1949" y="445"/>
                    <a:pt x="1949" y="445"/>
                  </a:cubicBezTo>
                  <a:cubicBezTo>
                    <a:pt x="1949" y="444"/>
                    <a:pt x="1948" y="444"/>
                    <a:pt x="1948" y="444"/>
                  </a:cubicBezTo>
                  <a:cubicBezTo>
                    <a:pt x="1947" y="443"/>
                    <a:pt x="1947" y="443"/>
                    <a:pt x="1946" y="443"/>
                  </a:cubicBezTo>
                  <a:cubicBezTo>
                    <a:pt x="1945" y="442"/>
                    <a:pt x="1944" y="441"/>
                    <a:pt x="1943" y="441"/>
                  </a:cubicBezTo>
                  <a:cubicBezTo>
                    <a:pt x="1941" y="440"/>
                    <a:pt x="1941" y="439"/>
                    <a:pt x="1941" y="439"/>
                  </a:cubicBezTo>
                  <a:cubicBezTo>
                    <a:pt x="1941" y="439"/>
                    <a:pt x="1941" y="440"/>
                    <a:pt x="1943" y="442"/>
                  </a:cubicBezTo>
                  <a:cubicBezTo>
                    <a:pt x="1943" y="442"/>
                    <a:pt x="1943" y="442"/>
                    <a:pt x="1944" y="443"/>
                  </a:cubicBezTo>
                  <a:cubicBezTo>
                    <a:pt x="1944" y="443"/>
                    <a:pt x="1945" y="443"/>
                    <a:pt x="1945" y="444"/>
                  </a:cubicBezTo>
                  <a:cubicBezTo>
                    <a:pt x="1946" y="444"/>
                    <a:pt x="1946" y="445"/>
                    <a:pt x="1947" y="445"/>
                  </a:cubicBezTo>
                  <a:cubicBezTo>
                    <a:pt x="1947" y="446"/>
                    <a:pt x="1947" y="446"/>
                    <a:pt x="1948" y="446"/>
                  </a:cubicBezTo>
                  <a:cubicBezTo>
                    <a:pt x="1948" y="446"/>
                    <a:pt x="1948" y="447"/>
                    <a:pt x="1949" y="447"/>
                  </a:cubicBezTo>
                  <a:cubicBezTo>
                    <a:pt x="1950" y="448"/>
                    <a:pt x="1952" y="449"/>
                    <a:pt x="1953" y="450"/>
                  </a:cubicBezTo>
                  <a:cubicBezTo>
                    <a:pt x="1955" y="451"/>
                    <a:pt x="1956" y="452"/>
                    <a:pt x="1958" y="453"/>
                  </a:cubicBezTo>
                  <a:cubicBezTo>
                    <a:pt x="1962" y="455"/>
                    <a:pt x="1965" y="458"/>
                    <a:pt x="1969" y="460"/>
                  </a:cubicBezTo>
                  <a:cubicBezTo>
                    <a:pt x="1970" y="461"/>
                    <a:pt x="1972" y="461"/>
                    <a:pt x="1973" y="462"/>
                  </a:cubicBezTo>
                  <a:cubicBezTo>
                    <a:pt x="1973" y="462"/>
                    <a:pt x="1972" y="462"/>
                    <a:pt x="1972" y="462"/>
                  </a:cubicBezTo>
                  <a:cubicBezTo>
                    <a:pt x="1972" y="462"/>
                    <a:pt x="1972" y="462"/>
                    <a:pt x="1971" y="462"/>
                  </a:cubicBezTo>
                  <a:cubicBezTo>
                    <a:pt x="1971" y="462"/>
                    <a:pt x="1971" y="462"/>
                    <a:pt x="1970" y="462"/>
                  </a:cubicBezTo>
                  <a:cubicBezTo>
                    <a:pt x="1970" y="463"/>
                    <a:pt x="1970" y="463"/>
                    <a:pt x="1970" y="463"/>
                  </a:cubicBezTo>
                  <a:cubicBezTo>
                    <a:pt x="1967" y="464"/>
                    <a:pt x="1965" y="465"/>
                    <a:pt x="1962" y="467"/>
                  </a:cubicBezTo>
                  <a:cubicBezTo>
                    <a:pt x="1960" y="468"/>
                    <a:pt x="1958" y="470"/>
                    <a:pt x="1956" y="471"/>
                  </a:cubicBezTo>
                  <a:cubicBezTo>
                    <a:pt x="1956" y="471"/>
                    <a:pt x="1956" y="470"/>
                    <a:pt x="1956" y="470"/>
                  </a:cubicBezTo>
                  <a:cubicBezTo>
                    <a:pt x="1953" y="469"/>
                    <a:pt x="1953" y="469"/>
                    <a:pt x="1953" y="469"/>
                  </a:cubicBezTo>
                  <a:cubicBezTo>
                    <a:pt x="1944" y="462"/>
                    <a:pt x="1930" y="466"/>
                    <a:pt x="1926" y="478"/>
                  </a:cubicBezTo>
                  <a:cubicBezTo>
                    <a:pt x="1936" y="479"/>
                    <a:pt x="1952" y="487"/>
                    <a:pt x="1955" y="474"/>
                  </a:cubicBezTo>
                  <a:cubicBezTo>
                    <a:pt x="1955" y="473"/>
                    <a:pt x="1955" y="473"/>
                    <a:pt x="1956" y="473"/>
                  </a:cubicBezTo>
                  <a:cubicBezTo>
                    <a:pt x="1958" y="472"/>
                    <a:pt x="1961" y="470"/>
                    <a:pt x="1963" y="468"/>
                  </a:cubicBezTo>
                  <a:cubicBezTo>
                    <a:pt x="1966" y="467"/>
                    <a:pt x="1968" y="465"/>
                    <a:pt x="1970" y="465"/>
                  </a:cubicBezTo>
                  <a:cubicBezTo>
                    <a:pt x="1971" y="464"/>
                    <a:pt x="1971" y="464"/>
                    <a:pt x="1971" y="464"/>
                  </a:cubicBezTo>
                  <a:cubicBezTo>
                    <a:pt x="1971" y="464"/>
                    <a:pt x="1972" y="464"/>
                    <a:pt x="1972" y="464"/>
                  </a:cubicBezTo>
                  <a:cubicBezTo>
                    <a:pt x="1972" y="464"/>
                    <a:pt x="1972" y="464"/>
                    <a:pt x="1973" y="464"/>
                  </a:cubicBezTo>
                  <a:cubicBezTo>
                    <a:pt x="1973" y="464"/>
                    <a:pt x="1973" y="464"/>
                    <a:pt x="1973" y="464"/>
                  </a:cubicBezTo>
                  <a:cubicBezTo>
                    <a:pt x="1974" y="463"/>
                    <a:pt x="1974" y="463"/>
                    <a:pt x="1975" y="463"/>
                  </a:cubicBezTo>
                  <a:cubicBezTo>
                    <a:pt x="1977" y="464"/>
                    <a:pt x="1978" y="466"/>
                    <a:pt x="1980" y="467"/>
                  </a:cubicBezTo>
                  <a:cubicBezTo>
                    <a:pt x="1982" y="468"/>
                    <a:pt x="1984" y="469"/>
                    <a:pt x="1985" y="470"/>
                  </a:cubicBezTo>
                  <a:cubicBezTo>
                    <a:pt x="1987" y="471"/>
                    <a:pt x="1988" y="472"/>
                    <a:pt x="1990" y="473"/>
                  </a:cubicBezTo>
                  <a:cubicBezTo>
                    <a:pt x="1990" y="473"/>
                    <a:pt x="1991" y="474"/>
                    <a:pt x="1992" y="474"/>
                  </a:cubicBezTo>
                  <a:cubicBezTo>
                    <a:pt x="1992" y="475"/>
                    <a:pt x="1993" y="475"/>
                    <a:pt x="1993" y="475"/>
                  </a:cubicBezTo>
                  <a:cubicBezTo>
                    <a:pt x="1995" y="476"/>
                    <a:pt x="1996" y="477"/>
                    <a:pt x="1996" y="477"/>
                  </a:cubicBezTo>
                  <a:cubicBezTo>
                    <a:pt x="1997" y="478"/>
                    <a:pt x="1997" y="478"/>
                    <a:pt x="1998" y="478"/>
                  </a:cubicBezTo>
                  <a:cubicBezTo>
                    <a:pt x="1998" y="479"/>
                    <a:pt x="1999" y="481"/>
                    <a:pt x="1999" y="482"/>
                  </a:cubicBezTo>
                  <a:cubicBezTo>
                    <a:pt x="2000" y="484"/>
                    <a:pt x="2001" y="486"/>
                    <a:pt x="2002" y="488"/>
                  </a:cubicBezTo>
                  <a:cubicBezTo>
                    <a:pt x="2002" y="490"/>
                    <a:pt x="2003" y="492"/>
                    <a:pt x="2004" y="494"/>
                  </a:cubicBezTo>
                  <a:cubicBezTo>
                    <a:pt x="2007" y="505"/>
                    <a:pt x="2010" y="516"/>
                    <a:pt x="2012" y="526"/>
                  </a:cubicBezTo>
                  <a:cubicBezTo>
                    <a:pt x="2012" y="526"/>
                    <a:pt x="2012" y="526"/>
                    <a:pt x="2011" y="526"/>
                  </a:cubicBezTo>
                  <a:cubicBezTo>
                    <a:pt x="2011" y="525"/>
                    <a:pt x="2010" y="525"/>
                    <a:pt x="2009" y="525"/>
                  </a:cubicBezTo>
                  <a:cubicBezTo>
                    <a:pt x="2009" y="524"/>
                    <a:pt x="2008" y="524"/>
                    <a:pt x="2007" y="524"/>
                  </a:cubicBezTo>
                  <a:cubicBezTo>
                    <a:pt x="2007" y="524"/>
                    <a:pt x="2006" y="524"/>
                    <a:pt x="2005" y="523"/>
                  </a:cubicBezTo>
                  <a:cubicBezTo>
                    <a:pt x="2005" y="523"/>
                    <a:pt x="2005" y="523"/>
                    <a:pt x="2005" y="523"/>
                  </a:cubicBezTo>
                  <a:cubicBezTo>
                    <a:pt x="2005" y="523"/>
                    <a:pt x="2005" y="523"/>
                    <a:pt x="2005" y="523"/>
                  </a:cubicBezTo>
                  <a:cubicBezTo>
                    <a:pt x="1997" y="514"/>
                    <a:pt x="1988" y="518"/>
                    <a:pt x="1977" y="523"/>
                  </a:cubicBezTo>
                  <a:cubicBezTo>
                    <a:pt x="1982" y="533"/>
                    <a:pt x="1992" y="531"/>
                    <a:pt x="2002" y="525"/>
                  </a:cubicBezTo>
                  <a:cubicBezTo>
                    <a:pt x="2003" y="526"/>
                    <a:pt x="2004" y="526"/>
                    <a:pt x="2004" y="526"/>
                  </a:cubicBezTo>
                  <a:cubicBezTo>
                    <a:pt x="2005" y="526"/>
                    <a:pt x="2006" y="526"/>
                    <a:pt x="2006" y="526"/>
                  </a:cubicBezTo>
                  <a:cubicBezTo>
                    <a:pt x="2007" y="527"/>
                    <a:pt x="2008" y="527"/>
                    <a:pt x="2008" y="527"/>
                  </a:cubicBezTo>
                  <a:cubicBezTo>
                    <a:pt x="2009" y="528"/>
                    <a:pt x="2010" y="528"/>
                    <a:pt x="2010" y="528"/>
                  </a:cubicBezTo>
                  <a:cubicBezTo>
                    <a:pt x="2011" y="528"/>
                    <a:pt x="2011" y="529"/>
                    <a:pt x="2012" y="529"/>
                  </a:cubicBezTo>
                  <a:cubicBezTo>
                    <a:pt x="2012" y="529"/>
                    <a:pt x="2012" y="529"/>
                    <a:pt x="2012" y="529"/>
                  </a:cubicBezTo>
                  <a:cubicBezTo>
                    <a:pt x="2012" y="529"/>
                    <a:pt x="2012" y="529"/>
                    <a:pt x="2012" y="529"/>
                  </a:cubicBezTo>
                  <a:cubicBezTo>
                    <a:pt x="2013" y="530"/>
                    <a:pt x="2013" y="532"/>
                    <a:pt x="2013" y="533"/>
                  </a:cubicBezTo>
                  <a:cubicBezTo>
                    <a:pt x="2009" y="566"/>
                    <a:pt x="2014" y="636"/>
                    <a:pt x="2012" y="648"/>
                  </a:cubicBezTo>
                  <a:cubicBezTo>
                    <a:pt x="2005" y="688"/>
                    <a:pt x="1981" y="712"/>
                    <a:pt x="1949" y="735"/>
                  </a:cubicBezTo>
                  <a:cubicBezTo>
                    <a:pt x="1925" y="753"/>
                    <a:pt x="1920" y="753"/>
                    <a:pt x="1907" y="740"/>
                  </a:cubicBezTo>
                  <a:cubicBezTo>
                    <a:pt x="1907" y="739"/>
                    <a:pt x="1907" y="738"/>
                    <a:pt x="1907" y="737"/>
                  </a:cubicBezTo>
                  <a:cubicBezTo>
                    <a:pt x="1907" y="736"/>
                    <a:pt x="1907" y="735"/>
                    <a:pt x="1907" y="734"/>
                  </a:cubicBezTo>
                  <a:cubicBezTo>
                    <a:pt x="1907" y="733"/>
                    <a:pt x="1907" y="731"/>
                    <a:pt x="1907" y="730"/>
                  </a:cubicBezTo>
                  <a:cubicBezTo>
                    <a:pt x="1906" y="720"/>
                    <a:pt x="1905" y="709"/>
                    <a:pt x="1904" y="697"/>
                  </a:cubicBezTo>
                  <a:cubicBezTo>
                    <a:pt x="1904" y="694"/>
                    <a:pt x="1903" y="692"/>
                    <a:pt x="1903" y="689"/>
                  </a:cubicBezTo>
                  <a:cubicBezTo>
                    <a:pt x="1903" y="689"/>
                    <a:pt x="1903" y="689"/>
                    <a:pt x="1903" y="689"/>
                  </a:cubicBezTo>
                  <a:cubicBezTo>
                    <a:pt x="1904" y="689"/>
                    <a:pt x="1904" y="688"/>
                    <a:pt x="1904" y="688"/>
                  </a:cubicBezTo>
                  <a:cubicBezTo>
                    <a:pt x="1905" y="688"/>
                    <a:pt x="1905" y="687"/>
                    <a:pt x="1905" y="687"/>
                  </a:cubicBezTo>
                  <a:cubicBezTo>
                    <a:pt x="1905" y="687"/>
                    <a:pt x="1905" y="687"/>
                    <a:pt x="1905" y="687"/>
                  </a:cubicBezTo>
                  <a:cubicBezTo>
                    <a:pt x="1905" y="687"/>
                    <a:pt x="1906" y="687"/>
                    <a:pt x="1906" y="687"/>
                  </a:cubicBezTo>
                  <a:cubicBezTo>
                    <a:pt x="1906" y="686"/>
                    <a:pt x="1907" y="686"/>
                    <a:pt x="1907" y="685"/>
                  </a:cubicBezTo>
                  <a:cubicBezTo>
                    <a:pt x="1908" y="685"/>
                    <a:pt x="1909" y="684"/>
                    <a:pt x="1910" y="684"/>
                  </a:cubicBezTo>
                  <a:cubicBezTo>
                    <a:pt x="1910" y="683"/>
                    <a:pt x="1911" y="683"/>
                    <a:pt x="1912" y="683"/>
                  </a:cubicBezTo>
                  <a:cubicBezTo>
                    <a:pt x="1913" y="682"/>
                    <a:pt x="1914" y="682"/>
                    <a:pt x="1915" y="681"/>
                  </a:cubicBezTo>
                  <a:cubicBezTo>
                    <a:pt x="1916" y="681"/>
                    <a:pt x="1917" y="680"/>
                    <a:pt x="1918" y="680"/>
                  </a:cubicBezTo>
                  <a:cubicBezTo>
                    <a:pt x="1923" y="685"/>
                    <a:pt x="1932" y="679"/>
                    <a:pt x="1935" y="674"/>
                  </a:cubicBezTo>
                  <a:cubicBezTo>
                    <a:pt x="1939" y="667"/>
                    <a:pt x="1937" y="660"/>
                    <a:pt x="1932" y="654"/>
                  </a:cubicBezTo>
                  <a:cubicBezTo>
                    <a:pt x="1934" y="669"/>
                    <a:pt x="1918" y="663"/>
                    <a:pt x="1917" y="678"/>
                  </a:cubicBezTo>
                  <a:cubicBezTo>
                    <a:pt x="1916" y="679"/>
                    <a:pt x="1915" y="679"/>
                    <a:pt x="1914" y="680"/>
                  </a:cubicBezTo>
                  <a:cubicBezTo>
                    <a:pt x="1913" y="680"/>
                    <a:pt x="1912" y="681"/>
                    <a:pt x="1911" y="681"/>
                  </a:cubicBezTo>
                  <a:cubicBezTo>
                    <a:pt x="1910" y="682"/>
                    <a:pt x="1910" y="682"/>
                    <a:pt x="1909" y="682"/>
                  </a:cubicBezTo>
                  <a:cubicBezTo>
                    <a:pt x="1908" y="683"/>
                    <a:pt x="1907" y="683"/>
                    <a:pt x="1906" y="684"/>
                  </a:cubicBezTo>
                  <a:cubicBezTo>
                    <a:pt x="1906" y="684"/>
                    <a:pt x="1905" y="685"/>
                    <a:pt x="1905" y="685"/>
                  </a:cubicBezTo>
                  <a:cubicBezTo>
                    <a:pt x="1904" y="686"/>
                    <a:pt x="1904" y="686"/>
                    <a:pt x="1904" y="686"/>
                  </a:cubicBezTo>
                  <a:cubicBezTo>
                    <a:pt x="1904" y="686"/>
                    <a:pt x="1904" y="686"/>
                    <a:pt x="1904" y="686"/>
                  </a:cubicBezTo>
                  <a:cubicBezTo>
                    <a:pt x="1904" y="687"/>
                    <a:pt x="1903" y="687"/>
                    <a:pt x="1903" y="687"/>
                  </a:cubicBezTo>
                  <a:cubicBezTo>
                    <a:pt x="1903" y="688"/>
                    <a:pt x="1903" y="688"/>
                    <a:pt x="1903" y="688"/>
                  </a:cubicBezTo>
                  <a:cubicBezTo>
                    <a:pt x="1903" y="685"/>
                    <a:pt x="1902" y="681"/>
                    <a:pt x="1902" y="678"/>
                  </a:cubicBezTo>
                  <a:cubicBezTo>
                    <a:pt x="1901" y="671"/>
                    <a:pt x="1901" y="665"/>
                    <a:pt x="1901" y="659"/>
                  </a:cubicBezTo>
                  <a:cubicBezTo>
                    <a:pt x="1902" y="657"/>
                    <a:pt x="1902" y="655"/>
                    <a:pt x="1902" y="654"/>
                  </a:cubicBezTo>
                  <a:cubicBezTo>
                    <a:pt x="1902" y="653"/>
                    <a:pt x="1903" y="652"/>
                    <a:pt x="1903" y="652"/>
                  </a:cubicBezTo>
                  <a:cubicBezTo>
                    <a:pt x="1903" y="651"/>
                    <a:pt x="1903" y="650"/>
                    <a:pt x="1904" y="649"/>
                  </a:cubicBezTo>
                  <a:cubicBezTo>
                    <a:pt x="1905" y="646"/>
                    <a:pt x="1906" y="644"/>
                    <a:pt x="1907" y="640"/>
                  </a:cubicBezTo>
                  <a:cubicBezTo>
                    <a:pt x="1908" y="638"/>
                    <a:pt x="1909" y="636"/>
                    <a:pt x="1910" y="634"/>
                  </a:cubicBezTo>
                  <a:cubicBezTo>
                    <a:pt x="1910" y="634"/>
                    <a:pt x="1910" y="634"/>
                    <a:pt x="1911" y="633"/>
                  </a:cubicBezTo>
                  <a:cubicBezTo>
                    <a:pt x="1911" y="633"/>
                    <a:pt x="1912" y="633"/>
                    <a:pt x="1912" y="633"/>
                  </a:cubicBezTo>
                  <a:cubicBezTo>
                    <a:pt x="1913" y="633"/>
                    <a:pt x="1913" y="633"/>
                    <a:pt x="1914" y="633"/>
                  </a:cubicBezTo>
                  <a:cubicBezTo>
                    <a:pt x="1914" y="633"/>
                    <a:pt x="1914" y="633"/>
                    <a:pt x="1914" y="633"/>
                  </a:cubicBezTo>
                  <a:cubicBezTo>
                    <a:pt x="1915" y="633"/>
                    <a:pt x="1915" y="633"/>
                    <a:pt x="1915" y="633"/>
                  </a:cubicBezTo>
                  <a:cubicBezTo>
                    <a:pt x="1916" y="633"/>
                    <a:pt x="1918" y="633"/>
                    <a:pt x="1919" y="633"/>
                  </a:cubicBezTo>
                  <a:cubicBezTo>
                    <a:pt x="1921" y="632"/>
                    <a:pt x="1922" y="632"/>
                    <a:pt x="1924" y="632"/>
                  </a:cubicBezTo>
                  <a:cubicBezTo>
                    <a:pt x="1927" y="632"/>
                    <a:pt x="1930" y="632"/>
                    <a:pt x="1933" y="632"/>
                  </a:cubicBezTo>
                  <a:cubicBezTo>
                    <a:pt x="1934" y="631"/>
                    <a:pt x="1936" y="631"/>
                    <a:pt x="1937" y="631"/>
                  </a:cubicBezTo>
                  <a:cubicBezTo>
                    <a:pt x="1938" y="631"/>
                    <a:pt x="1939" y="631"/>
                    <a:pt x="1940" y="632"/>
                  </a:cubicBezTo>
                  <a:cubicBezTo>
                    <a:pt x="1940" y="632"/>
                    <a:pt x="1941" y="632"/>
                    <a:pt x="1941" y="632"/>
                  </a:cubicBezTo>
                  <a:cubicBezTo>
                    <a:pt x="1942" y="632"/>
                    <a:pt x="1942" y="633"/>
                    <a:pt x="1943" y="633"/>
                  </a:cubicBezTo>
                  <a:cubicBezTo>
                    <a:pt x="1944" y="633"/>
                    <a:pt x="1945" y="633"/>
                    <a:pt x="1946" y="634"/>
                  </a:cubicBezTo>
                  <a:cubicBezTo>
                    <a:pt x="1946" y="634"/>
                    <a:pt x="1946" y="634"/>
                    <a:pt x="1946" y="634"/>
                  </a:cubicBezTo>
                  <a:cubicBezTo>
                    <a:pt x="1950" y="646"/>
                    <a:pt x="1959" y="643"/>
                    <a:pt x="1968" y="648"/>
                  </a:cubicBezTo>
                  <a:cubicBezTo>
                    <a:pt x="1967" y="634"/>
                    <a:pt x="1958" y="630"/>
                    <a:pt x="1946" y="633"/>
                  </a:cubicBezTo>
                  <a:cubicBezTo>
                    <a:pt x="1946" y="633"/>
                    <a:pt x="1946" y="633"/>
                    <a:pt x="1946" y="633"/>
                  </a:cubicBezTo>
                  <a:cubicBezTo>
                    <a:pt x="1945" y="632"/>
                    <a:pt x="1944" y="632"/>
                    <a:pt x="1943" y="632"/>
                  </a:cubicBezTo>
                  <a:cubicBezTo>
                    <a:pt x="1943" y="632"/>
                    <a:pt x="1942" y="631"/>
                    <a:pt x="1942" y="631"/>
                  </a:cubicBezTo>
                  <a:cubicBezTo>
                    <a:pt x="1941" y="631"/>
                    <a:pt x="1941" y="631"/>
                    <a:pt x="1940" y="631"/>
                  </a:cubicBezTo>
                  <a:cubicBezTo>
                    <a:pt x="1940" y="631"/>
                    <a:pt x="1940" y="631"/>
                    <a:pt x="1939" y="630"/>
                  </a:cubicBezTo>
                  <a:cubicBezTo>
                    <a:pt x="1941" y="630"/>
                    <a:pt x="1942" y="630"/>
                    <a:pt x="1943" y="630"/>
                  </a:cubicBezTo>
                  <a:cubicBezTo>
                    <a:pt x="1946" y="629"/>
                    <a:pt x="1948" y="628"/>
                    <a:pt x="1951" y="626"/>
                  </a:cubicBezTo>
                  <a:cubicBezTo>
                    <a:pt x="1951" y="626"/>
                    <a:pt x="1951" y="626"/>
                    <a:pt x="1951" y="626"/>
                  </a:cubicBezTo>
                  <a:cubicBezTo>
                    <a:pt x="1952" y="626"/>
                    <a:pt x="1952" y="626"/>
                    <a:pt x="1952" y="626"/>
                  </a:cubicBezTo>
                  <a:cubicBezTo>
                    <a:pt x="1953" y="625"/>
                    <a:pt x="1953" y="625"/>
                    <a:pt x="1954" y="625"/>
                  </a:cubicBezTo>
                  <a:cubicBezTo>
                    <a:pt x="1954" y="624"/>
                    <a:pt x="1955" y="623"/>
                    <a:pt x="1956" y="623"/>
                  </a:cubicBezTo>
                  <a:cubicBezTo>
                    <a:pt x="1956" y="622"/>
                    <a:pt x="1956" y="622"/>
                    <a:pt x="1957" y="622"/>
                  </a:cubicBezTo>
                  <a:cubicBezTo>
                    <a:pt x="1957" y="621"/>
                    <a:pt x="1957" y="621"/>
                    <a:pt x="1957" y="621"/>
                  </a:cubicBezTo>
                  <a:cubicBezTo>
                    <a:pt x="1957" y="621"/>
                    <a:pt x="1956" y="622"/>
                    <a:pt x="1955" y="622"/>
                  </a:cubicBezTo>
                  <a:cubicBezTo>
                    <a:pt x="1954" y="622"/>
                    <a:pt x="1954" y="623"/>
                    <a:pt x="1953" y="623"/>
                  </a:cubicBezTo>
                  <a:cubicBezTo>
                    <a:pt x="1952" y="623"/>
                    <a:pt x="1952" y="623"/>
                    <a:pt x="1951" y="623"/>
                  </a:cubicBezTo>
                  <a:cubicBezTo>
                    <a:pt x="1951" y="624"/>
                    <a:pt x="1951" y="624"/>
                    <a:pt x="1950" y="624"/>
                  </a:cubicBezTo>
                  <a:cubicBezTo>
                    <a:pt x="1950" y="624"/>
                    <a:pt x="1950" y="624"/>
                    <a:pt x="1950" y="624"/>
                  </a:cubicBezTo>
                  <a:cubicBezTo>
                    <a:pt x="1949" y="624"/>
                    <a:pt x="1949" y="625"/>
                    <a:pt x="1948" y="625"/>
                  </a:cubicBezTo>
                  <a:cubicBezTo>
                    <a:pt x="1948" y="625"/>
                    <a:pt x="1948" y="625"/>
                    <a:pt x="1948" y="625"/>
                  </a:cubicBezTo>
                  <a:cubicBezTo>
                    <a:pt x="1948" y="625"/>
                    <a:pt x="1948" y="625"/>
                    <a:pt x="1949" y="624"/>
                  </a:cubicBezTo>
                  <a:cubicBezTo>
                    <a:pt x="1949" y="624"/>
                    <a:pt x="1949" y="624"/>
                    <a:pt x="1949" y="624"/>
                  </a:cubicBezTo>
                  <a:cubicBezTo>
                    <a:pt x="1949" y="623"/>
                    <a:pt x="1950" y="623"/>
                    <a:pt x="1950" y="622"/>
                  </a:cubicBezTo>
                  <a:cubicBezTo>
                    <a:pt x="1951" y="622"/>
                    <a:pt x="1951" y="621"/>
                    <a:pt x="1952" y="620"/>
                  </a:cubicBezTo>
                  <a:cubicBezTo>
                    <a:pt x="1952" y="620"/>
                    <a:pt x="1953" y="619"/>
                    <a:pt x="1953" y="618"/>
                  </a:cubicBezTo>
                  <a:cubicBezTo>
                    <a:pt x="1953" y="618"/>
                    <a:pt x="1954" y="617"/>
                    <a:pt x="1954" y="617"/>
                  </a:cubicBezTo>
                  <a:cubicBezTo>
                    <a:pt x="1954" y="617"/>
                    <a:pt x="1954" y="617"/>
                    <a:pt x="1954" y="617"/>
                  </a:cubicBezTo>
                  <a:cubicBezTo>
                    <a:pt x="1954" y="617"/>
                    <a:pt x="1954" y="617"/>
                    <a:pt x="1954" y="617"/>
                  </a:cubicBezTo>
                  <a:cubicBezTo>
                    <a:pt x="1954" y="617"/>
                    <a:pt x="1954" y="617"/>
                    <a:pt x="1954" y="616"/>
                  </a:cubicBezTo>
                  <a:cubicBezTo>
                    <a:pt x="1958" y="617"/>
                    <a:pt x="1963" y="612"/>
                    <a:pt x="1965" y="608"/>
                  </a:cubicBezTo>
                  <a:cubicBezTo>
                    <a:pt x="1967" y="603"/>
                    <a:pt x="1964" y="596"/>
                    <a:pt x="1963" y="591"/>
                  </a:cubicBezTo>
                  <a:cubicBezTo>
                    <a:pt x="1959" y="601"/>
                    <a:pt x="1948" y="604"/>
                    <a:pt x="1953" y="615"/>
                  </a:cubicBezTo>
                  <a:cubicBezTo>
                    <a:pt x="1953" y="616"/>
                    <a:pt x="1952" y="616"/>
                    <a:pt x="1952" y="617"/>
                  </a:cubicBezTo>
                  <a:cubicBezTo>
                    <a:pt x="1951" y="618"/>
                    <a:pt x="1951" y="619"/>
                    <a:pt x="1950" y="619"/>
                  </a:cubicBezTo>
                  <a:cubicBezTo>
                    <a:pt x="1950" y="620"/>
                    <a:pt x="1949" y="621"/>
                    <a:pt x="1949" y="621"/>
                  </a:cubicBezTo>
                  <a:cubicBezTo>
                    <a:pt x="1948" y="622"/>
                    <a:pt x="1948" y="622"/>
                    <a:pt x="1948" y="623"/>
                  </a:cubicBezTo>
                  <a:cubicBezTo>
                    <a:pt x="1947" y="623"/>
                    <a:pt x="1947" y="623"/>
                    <a:pt x="1947" y="623"/>
                  </a:cubicBezTo>
                  <a:cubicBezTo>
                    <a:pt x="1947" y="623"/>
                    <a:pt x="1947" y="624"/>
                    <a:pt x="1947" y="624"/>
                  </a:cubicBezTo>
                  <a:cubicBezTo>
                    <a:pt x="1947" y="624"/>
                    <a:pt x="1947" y="624"/>
                    <a:pt x="1947" y="625"/>
                  </a:cubicBezTo>
                  <a:cubicBezTo>
                    <a:pt x="1946" y="625"/>
                    <a:pt x="1946" y="625"/>
                    <a:pt x="1946" y="626"/>
                  </a:cubicBezTo>
                  <a:cubicBezTo>
                    <a:pt x="1946" y="626"/>
                    <a:pt x="1946" y="626"/>
                    <a:pt x="1946" y="626"/>
                  </a:cubicBezTo>
                  <a:cubicBezTo>
                    <a:pt x="1945" y="626"/>
                    <a:pt x="1943" y="627"/>
                    <a:pt x="1942" y="627"/>
                  </a:cubicBezTo>
                  <a:cubicBezTo>
                    <a:pt x="1941" y="628"/>
                    <a:pt x="1939" y="628"/>
                    <a:pt x="1938" y="628"/>
                  </a:cubicBezTo>
                  <a:cubicBezTo>
                    <a:pt x="1936" y="629"/>
                    <a:pt x="1934" y="629"/>
                    <a:pt x="1933" y="629"/>
                  </a:cubicBezTo>
                  <a:cubicBezTo>
                    <a:pt x="1930" y="629"/>
                    <a:pt x="1926" y="630"/>
                    <a:pt x="1923" y="630"/>
                  </a:cubicBezTo>
                  <a:cubicBezTo>
                    <a:pt x="1922" y="630"/>
                    <a:pt x="1920" y="630"/>
                    <a:pt x="1919" y="630"/>
                  </a:cubicBezTo>
                  <a:cubicBezTo>
                    <a:pt x="1918" y="630"/>
                    <a:pt x="1916" y="630"/>
                    <a:pt x="1915" y="631"/>
                  </a:cubicBezTo>
                  <a:cubicBezTo>
                    <a:pt x="1915" y="631"/>
                    <a:pt x="1914" y="631"/>
                    <a:pt x="1914" y="631"/>
                  </a:cubicBezTo>
                  <a:cubicBezTo>
                    <a:pt x="1914" y="631"/>
                    <a:pt x="1913" y="631"/>
                    <a:pt x="1913" y="631"/>
                  </a:cubicBezTo>
                  <a:cubicBezTo>
                    <a:pt x="1913" y="631"/>
                    <a:pt x="1912" y="631"/>
                    <a:pt x="1912" y="631"/>
                  </a:cubicBezTo>
                  <a:cubicBezTo>
                    <a:pt x="1911" y="632"/>
                    <a:pt x="1911" y="632"/>
                    <a:pt x="1910" y="632"/>
                  </a:cubicBezTo>
                  <a:cubicBezTo>
                    <a:pt x="1910" y="632"/>
                    <a:pt x="1910" y="632"/>
                    <a:pt x="1910" y="632"/>
                  </a:cubicBezTo>
                  <a:cubicBezTo>
                    <a:pt x="1911" y="629"/>
                    <a:pt x="1912" y="625"/>
                    <a:pt x="1913" y="622"/>
                  </a:cubicBezTo>
                  <a:cubicBezTo>
                    <a:pt x="1914" y="619"/>
                    <a:pt x="1914" y="616"/>
                    <a:pt x="1914" y="613"/>
                  </a:cubicBezTo>
                  <a:cubicBezTo>
                    <a:pt x="1915" y="610"/>
                    <a:pt x="1915" y="607"/>
                    <a:pt x="1916" y="605"/>
                  </a:cubicBezTo>
                  <a:cubicBezTo>
                    <a:pt x="1916" y="602"/>
                    <a:pt x="1917" y="599"/>
                    <a:pt x="1917" y="597"/>
                  </a:cubicBezTo>
                  <a:cubicBezTo>
                    <a:pt x="1918" y="596"/>
                    <a:pt x="1918" y="596"/>
                    <a:pt x="1918" y="595"/>
                  </a:cubicBezTo>
                  <a:cubicBezTo>
                    <a:pt x="1918" y="595"/>
                    <a:pt x="1918" y="595"/>
                    <a:pt x="1918" y="595"/>
                  </a:cubicBezTo>
                  <a:cubicBezTo>
                    <a:pt x="1918" y="594"/>
                    <a:pt x="1918" y="594"/>
                    <a:pt x="1918" y="594"/>
                  </a:cubicBezTo>
                  <a:cubicBezTo>
                    <a:pt x="1918" y="594"/>
                    <a:pt x="1918" y="594"/>
                    <a:pt x="1918" y="594"/>
                  </a:cubicBezTo>
                  <a:cubicBezTo>
                    <a:pt x="1918" y="594"/>
                    <a:pt x="1918" y="594"/>
                    <a:pt x="1918" y="594"/>
                  </a:cubicBezTo>
                  <a:cubicBezTo>
                    <a:pt x="1918" y="594"/>
                    <a:pt x="1918" y="594"/>
                    <a:pt x="1918" y="594"/>
                  </a:cubicBezTo>
                  <a:cubicBezTo>
                    <a:pt x="1918" y="594"/>
                    <a:pt x="1919" y="594"/>
                    <a:pt x="1919" y="593"/>
                  </a:cubicBezTo>
                  <a:cubicBezTo>
                    <a:pt x="1919" y="593"/>
                    <a:pt x="1919" y="593"/>
                    <a:pt x="1919" y="593"/>
                  </a:cubicBezTo>
                  <a:cubicBezTo>
                    <a:pt x="1919" y="592"/>
                    <a:pt x="1919" y="592"/>
                    <a:pt x="1920" y="592"/>
                  </a:cubicBezTo>
                  <a:cubicBezTo>
                    <a:pt x="1920" y="591"/>
                    <a:pt x="1920" y="591"/>
                    <a:pt x="1921" y="590"/>
                  </a:cubicBezTo>
                  <a:cubicBezTo>
                    <a:pt x="1921" y="589"/>
                    <a:pt x="1922" y="589"/>
                    <a:pt x="1923" y="588"/>
                  </a:cubicBezTo>
                  <a:cubicBezTo>
                    <a:pt x="1923" y="587"/>
                    <a:pt x="1924" y="586"/>
                    <a:pt x="1925" y="585"/>
                  </a:cubicBezTo>
                  <a:cubicBezTo>
                    <a:pt x="1926" y="583"/>
                    <a:pt x="1927" y="581"/>
                    <a:pt x="1929" y="580"/>
                  </a:cubicBezTo>
                  <a:cubicBezTo>
                    <a:pt x="1929" y="580"/>
                    <a:pt x="1929" y="579"/>
                    <a:pt x="1929" y="579"/>
                  </a:cubicBezTo>
                  <a:cubicBezTo>
                    <a:pt x="1929" y="579"/>
                    <a:pt x="1929" y="579"/>
                    <a:pt x="1930" y="579"/>
                  </a:cubicBezTo>
                  <a:cubicBezTo>
                    <a:pt x="1930" y="578"/>
                    <a:pt x="1930" y="578"/>
                    <a:pt x="1931" y="578"/>
                  </a:cubicBezTo>
                  <a:cubicBezTo>
                    <a:pt x="1931" y="577"/>
                    <a:pt x="1932" y="577"/>
                    <a:pt x="1932" y="577"/>
                  </a:cubicBezTo>
                  <a:cubicBezTo>
                    <a:pt x="1933" y="576"/>
                    <a:pt x="1934" y="575"/>
                    <a:pt x="1935" y="575"/>
                  </a:cubicBezTo>
                  <a:cubicBezTo>
                    <a:pt x="1936" y="574"/>
                    <a:pt x="1937" y="574"/>
                    <a:pt x="1938" y="573"/>
                  </a:cubicBezTo>
                  <a:cubicBezTo>
                    <a:pt x="1939" y="573"/>
                    <a:pt x="1940" y="572"/>
                    <a:pt x="1941" y="572"/>
                  </a:cubicBezTo>
                  <a:cubicBezTo>
                    <a:pt x="1943" y="571"/>
                    <a:pt x="1944" y="571"/>
                    <a:pt x="1945" y="570"/>
                  </a:cubicBezTo>
                  <a:cubicBezTo>
                    <a:pt x="1945" y="570"/>
                    <a:pt x="1945" y="570"/>
                    <a:pt x="1945" y="570"/>
                  </a:cubicBezTo>
                  <a:cubicBezTo>
                    <a:pt x="1958" y="582"/>
                    <a:pt x="1965" y="571"/>
                    <a:pt x="1970" y="558"/>
                  </a:cubicBezTo>
                  <a:cubicBezTo>
                    <a:pt x="1959" y="564"/>
                    <a:pt x="1951" y="555"/>
                    <a:pt x="1943" y="569"/>
                  </a:cubicBezTo>
                  <a:cubicBezTo>
                    <a:pt x="1942" y="569"/>
                    <a:pt x="1942" y="569"/>
                    <a:pt x="1941" y="570"/>
                  </a:cubicBezTo>
                  <a:cubicBezTo>
                    <a:pt x="1940" y="570"/>
                    <a:pt x="1938" y="571"/>
                    <a:pt x="1937" y="571"/>
                  </a:cubicBezTo>
                  <a:cubicBezTo>
                    <a:pt x="1936" y="572"/>
                    <a:pt x="1935" y="572"/>
                    <a:pt x="1934" y="573"/>
                  </a:cubicBezTo>
                  <a:cubicBezTo>
                    <a:pt x="1933" y="573"/>
                    <a:pt x="1933" y="574"/>
                    <a:pt x="1932" y="574"/>
                  </a:cubicBezTo>
                  <a:cubicBezTo>
                    <a:pt x="1933" y="573"/>
                    <a:pt x="1934" y="572"/>
                    <a:pt x="1934" y="571"/>
                  </a:cubicBezTo>
                  <a:cubicBezTo>
                    <a:pt x="1935" y="570"/>
                    <a:pt x="1935" y="568"/>
                    <a:pt x="1936" y="567"/>
                  </a:cubicBezTo>
                  <a:cubicBezTo>
                    <a:pt x="1936" y="566"/>
                    <a:pt x="1936" y="565"/>
                    <a:pt x="1937" y="565"/>
                  </a:cubicBezTo>
                  <a:cubicBezTo>
                    <a:pt x="1937" y="563"/>
                    <a:pt x="1937" y="562"/>
                    <a:pt x="1937" y="562"/>
                  </a:cubicBezTo>
                  <a:cubicBezTo>
                    <a:pt x="1937" y="562"/>
                    <a:pt x="1937" y="563"/>
                    <a:pt x="1936" y="564"/>
                  </a:cubicBezTo>
                  <a:cubicBezTo>
                    <a:pt x="1936" y="565"/>
                    <a:pt x="1936" y="566"/>
                    <a:pt x="1935" y="567"/>
                  </a:cubicBezTo>
                  <a:cubicBezTo>
                    <a:pt x="1934" y="568"/>
                    <a:pt x="1934" y="569"/>
                    <a:pt x="1933" y="570"/>
                  </a:cubicBezTo>
                  <a:cubicBezTo>
                    <a:pt x="1931" y="572"/>
                    <a:pt x="1929" y="575"/>
                    <a:pt x="1926" y="578"/>
                  </a:cubicBezTo>
                  <a:cubicBezTo>
                    <a:pt x="1925" y="580"/>
                    <a:pt x="1924" y="581"/>
                    <a:pt x="1922" y="583"/>
                  </a:cubicBezTo>
                  <a:cubicBezTo>
                    <a:pt x="1921" y="584"/>
                    <a:pt x="1921" y="584"/>
                    <a:pt x="1920" y="585"/>
                  </a:cubicBezTo>
                  <a:cubicBezTo>
                    <a:pt x="1919" y="586"/>
                    <a:pt x="1918" y="587"/>
                    <a:pt x="1918" y="588"/>
                  </a:cubicBezTo>
                  <a:cubicBezTo>
                    <a:pt x="1917" y="589"/>
                    <a:pt x="1917" y="589"/>
                    <a:pt x="1917" y="590"/>
                  </a:cubicBezTo>
                  <a:cubicBezTo>
                    <a:pt x="1916" y="590"/>
                    <a:pt x="1916" y="591"/>
                    <a:pt x="1916" y="591"/>
                  </a:cubicBezTo>
                  <a:cubicBezTo>
                    <a:pt x="1916" y="591"/>
                    <a:pt x="1916" y="592"/>
                    <a:pt x="1916" y="592"/>
                  </a:cubicBezTo>
                  <a:cubicBezTo>
                    <a:pt x="1915" y="592"/>
                    <a:pt x="1915" y="592"/>
                    <a:pt x="1915" y="593"/>
                  </a:cubicBezTo>
                  <a:cubicBezTo>
                    <a:pt x="1915" y="593"/>
                    <a:pt x="1915" y="593"/>
                    <a:pt x="1915" y="593"/>
                  </a:cubicBezTo>
                  <a:cubicBezTo>
                    <a:pt x="1915" y="593"/>
                    <a:pt x="1915" y="593"/>
                    <a:pt x="1915" y="593"/>
                  </a:cubicBezTo>
                  <a:cubicBezTo>
                    <a:pt x="1915" y="593"/>
                    <a:pt x="1915" y="593"/>
                    <a:pt x="1915" y="593"/>
                  </a:cubicBezTo>
                  <a:cubicBezTo>
                    <a:pt x="1915" y="593"/>
                    <a:pt x="1915" y="593"/>
                    <a:pt x="1915" y="593"/>
                  </a:cubicBezTo>
                  <a:cubicBezTo>
                    <a:pt x="1915" y="594"/>
                    <a:pt x="1915" y="594"/>
                    <a:pt x="1915" y="594"/>
                  </a:cubicBezTo>
                  <a:cubicBezTo>
                    <a:pt x="1914" y="594"/>
                    <a:pt x="1914" y="595"/>
                    <a:pt x="1914" y="596"/>
                  </a:cubicBezTo>
                  <a:cubicBezTo>
                    <a:pt x="1914" y="596"/>
                    <a:pt x="1914" y="597"/>
                    <a:pt x="1913" y="598"/>
                  </a:cubicBezTo>
                  <a:cubicBezTo>
                    <a:pt x="1913" y="598"/>
                    <a:pt x="1913" y="598"/>
                    <a:pt x="1913" y="598"/>
                  </a:cubicBezTo>
                  <a:cubicBezTo>
                    <a:pt x="1913" y="596"/>
                    <a:pt x="1912" y="595"/>
                    <a:pt x="1912" y="594"/>
                  </a:cubicBezTo>
                  <a:cubicBezTo>
                    <a:pt x="1911" y="594"/>
                    <a:pt x="1911" y="593"/>
                    <a:pt x="1911" y="593"/>
                  </a:cubicBezTo>
                  <a:cubicBezTo>
                    <a:pt x="1911" y="592"/>
                    <a:pt x="1910" y="592"/>
                    <a:pt x="1910" y="592"/>
                  </a:cubicBezTo>
                  <a:cubicBezTo>
                    <a:pt x="1910" y="591"/>
                    <a:pt x="1910" y="591"/>
                    <a:pt x="1909" y="591"/>
                  </a:cubicBezTo>
                  <a:cubicBezTo>
                    <a:pt x="1909" y="590"/>
                    <a:pt x="1909" y="590"/>
                    <a:pt x="1908" y="590"/>
                  </a:cubicBezTo>
                  <a:cubicBezTo>
                    <a:pt x="1907" y="589"/>
                    <a:pt x="1907" y="588"/>
                    <a:pt x="1906" y="588"/>
                  </a:cubicBezTo>
                  <a:cubicBezTo>
                    <a:pt x="1905" y="588"/>
                    <a:pt x="1905" y="587"/>
                    <a:pt x="1905" y="587"/>
                  </a:cubicBezTo>
                  <a:cubicBezTo>
                    <a:pt x="1905" y="587"/>
                    <a:pt x="1904" y="587"/>
                    <a:pt x="1904" y="587"/>
                  </a:cubicBezTo>
                  <a:cubicBezTo>
                    <a:pt x="1904" y="587"/>
                    <a:pt x="1904" y="587"/>
                    <a:pt x="1903" y="587"/>
                  </a:cubicBezTo>
                  <a:cubicBezTo>
                    <a:pt x="1903" y="587"/>
                    <a:pt x="1903" y="587"/>
                    <a:pt x="1902" y="586"/>
                  </a:cubicBezTo>
                  <a:cubicBezTo>
                    <a:pt x="1900" y="586"/>
                    <a:pt x="1898" y="586"/>
                    <a:pt x="1896" y="585"/>
                  </a:cubicBezTo>
                  <a:cubicBezTo>
                    <a:pt x="1895" y="585"/>
                    <a:pt x="1893" y="585"/>
                    <a:pt x="1892" y="584"/>
                  </a:cubicBezTo>
                  <a:cubicBezTo>
                    <a:pt x="1892" y="584"/>
                    <a:pt x="1891" y="584"/>
                    <a:pt x="1891" y="584"/>
                  </a:cubicBezTo>
                  <a:cubicBezTo>
                    <a:pt x="1891" y="583"/>
                    <a:pt x="1891" y="583"/>
                    <a:pt x="1891" y="583"/>
                  </a:cubicBezTo>
                  <a:cubicBezTo>
                    <a:pt x="1891" y="583"/>
                    <a:pt x="1890" y="583"/>
                    <a:pt x="1890" y="583"/>
                  </a:cubicBezTo>
                  <a:cubicBezTo>
                    <a:pt x="1890" y="583"/>
                    <a:pt x="1890" y="583"/>
                    <a:pt x="1890" y="583"/>
                  </a:cubicBezTo>
                  <a:cubicBezTo>
                    <a:pt x="1890" y="583"/>
                    <a:pt x="1890" y="583"/>
                    <a:pt x="1890" y="583"/>
                  </a:cubicBezTo>
                  <a:cubicBezTo>
                    <a:pt x="1888" y="581"/>
                    <a:pt x="1887" y="579"/>
                    <a:pt x="1886" y="577"/>
                  </a:cubicBezTo>
                  <a:cubicBezTo>
                    <a:pt x="1885" y="575"/>
                    <a:pt x="1884" y="573"/>
                    <a:pt x="1882" y="570"/>
                  </a:cubicBezTo>
                  <a:cubicBezTo>
                    <a:pt x="1881" y="568"/>
                    <a:pt x="1880" y="566"/>
                    <a:pt x="1879" y="564"/>
                  </a:cubicBezTo>
                  <a:cubicBezTo>
                    <a:pt x="1878" y="563"/>
                    <a:pt x="1877" y="561"/>
                    <a:pt x="1876" y="560"/>
                  </a:cubicBezTo>
                  <a:cubicBezTo>
                    <a:pt x="1876" y="560"/>
                    <a:pt x="1876" y="559"/>
                    <a:pt x="1876" y="559"/>
                  </a:cubicBezTo>
                  <a:cubicBezTo>
                    <a:pt x="1876" y="559"/>
                    <a:pt x="1876" y="559"/>
                    <a:pt x="1876" y="558"/>
                  </a:cubicBezTo>
                  <a:cubicBezTo>
                    <a:pt x="1876" y="558"/>
                    <a:pt x="1876" y="558"/>
                    <a:pt x="1876" y="558"/>
                  </a:cubicBezTo>
                  <a:cubicBezTo>
                    <a:pt x="1876" y="557"/>
                    <a:pt x="1876" y="557"/>
                    <a:pt x="1876" y="557"/>
                  </a:cubicBezTo>
                  <a:cubicBezTo>
                    <a:pt x="1876" y="557"/>
                    <a:pt x="1876" y="556"/>
                    <a:pt x="1876" y="556"/>
                  </a:cubicBezTo>
                  <a:cubicBezTo>
                    <a:pt x="1876" y="556"/>
                    <a:pt x="1875" y="555"/>
                    <a:pt x="1875" y="555"/>
                  </a:cubicBezTo>
                  <a:cubicBezTo>
                    <a:pt x="1875" y="554"/>
                    <a:pt x="1875" y="554"/>
                    <a:pt x="1875" y="553"/>
                  </a:cubicBezTo>
                  <a:cubicBezTo>
                    <a:pt x="1875" y="553"/>
                    <a:pt x="1875" y="553"/>
                    <a:pt x="1875" y="552"/>
                  </a:cubicBezTo>
                  <a:cubicBezTo>
                    <a:pt x="1875" y="551"/>
                    <a:pt x="1875" y="550"/>
                    <a:pt x="1875" y="549"/>
                  </a:cubicBezTo>
                  <a:cubicBezTo>
                    <a:pt x="1875" y="548"/>
                    <a:pt x="1875" y="547"/>
                    <a:pt x="1875" y="546"/>
                  </a:cubicBezTo>
                  <a:cubicBezTo>
                    <a:pt x="1875" y="545"/>
                    <a:pt x="1875" y="544"/>
                    <a:pt x="1875" y="544"/>
                  </a:cubicBezTo>
                  <a:cubicBezTo>
                    <a:pt x="1876" y="543"/>
                    <a:pt x="1876" y="543"/>
                    <a:pt x="1876" y="543"/>
                  </a:cubicBezTo>
                  <a:cubicBezTo>
                    <a:pt x="1875" y="544"/>
                    <a:pt x="1875" y="545"/>
                    <a:pt x="1876" y="546"/>
                  </a:cubicBezTo>
                  <a:cubicBezTo>
                    <a:pt x="1891" y="544"/>
                    <a:pt x="1886" y="525"/>
                    <a:pt x="1881" y="515"/>
                  </a:cubicBezTo>
                  <a:cubicBezTo>
                    <a:pt x="1879" y="521"/>
                    <a:pt x="1860" y="540"/>
                    <a:pt x="1873" y="545"/>
                  </a:cubicBezTo>
                  <a:cubicBezTo>
                    <a:pt x="1873" y="546"/>
                    <a:pt x="1873" y="546"/>
                    <a:pt x="1873" y="546"/>
                  </a:cubicBezTo>
                  <a:cubicBezTo>
                    <a:pt x="1873" y="547"/>
                    <a:pt x="1873" y="548"/>
                    <a:pt x="1873" y="549"/>
                  </a:cubicBezTo>
                  <a:cubicBezTo>
                    <a:pt x="1873" y="550"/>
                    <a:pt x="1873" y="551"/>
                    <a:pt x="1873" y="552"/>
                  </a:cubicBezTo>
                  <a:cubicBezTo>
                    <a:pt x="1873" y="553"/>
                    <a:pt x="1873" y="553"/>
                    <a:pt x="1874" y="554"/>
                  </a:cubicBezTo>
                  <a:cubicBezTo>
                    <a:pt x="1874" y="554"/>
                    <a:pt x="1874" y="555"/>
                    <a:pt x="1874" y="555"/>
                  </a:cubicBezTo>
                  <a:cubicBezTo>
                    <a:pt x="1874" y="555"/>
                    <a:pt x="1874" y="556"/>
                    <a:pt x="1874" y="556"/>
                  </a:cubicBezTo>
                  <a:cubicBezTo>
                    <a:pt x="1874" y="556"/>
                    <a:pt x="1874" y="557"/>
                    <a:pt x="1874" y="557"/>
                  </a:cubicBezTo>
                  <a:cubicBezTo>
                    <a:pt x="1873" y="556"/>
                    <a:pt x="1872" y="554"/>
                    <a:pt x="1872" y="553"/>
                  </a:cubicBezTo>
                  <a:cubicBezTo>
                    <a:pt x="1871" y="553"/>
                    <a:pt x="1871" y="553"/>
                    <a:pt x="1871" y="552"/>
                  </a:cubicBezTo>
                  <a:cubicBezTo>
                    <a:pt x="1871" y="552"/>
                    <a:pt x="1870" y="551"/>
                    <a:pt x="1870" y="551"/>
                  </a:cubicBezTo>
                  <a:cubicBezTo>
                    <a:pt x="1869" y="551"/>
                    <a:pt x="1869" y="550"/>
                    <a:pt x="1868" y="549"/>
                  </a:cubicBezTo>
                  <a:cubicBezTo>
                    <a:pt x="1867" y="548"/>
                    <a:pt x="1866" y="547"/>
                    <a:pt x="1866" y="546"/>
                  </a:cubicBezTo>
                  <a:cubicBezTo>
                    <a:pt x="1865" y="546"/>
                    <a:pt x="1865" y="546"/>
                    <a:pt x="1865" y="545"/>
                  </a:cubicBezTo>
                  <a:cubicBezTo>
                    <a:pt x="1864" y="545"/>
                    <a:pt x="1864" y="545"/>
                    <a:pt x="1864" y="545"/>
                  </a:cubicBezTo>
                  <a:cubicBezTo>
                    <a:pt x="1864" y="545"/>
                    <a:pt x="1864" y="545"/>
                    <a:pt x="1864" y="545"/>
                  </a:cubicBezTo>
                  <a:cubicBezTo>
                    <a:pt x="1864" y="545"/>
                    <a:pt x="1864" y="545"/>
                    <a:pt x="1864" y="545"/>
                  </a:cubicBezTo>
                  <a:cubicBezTo>
                    <a:pt x="1864" y="545"/>
                    <a:pt x="1864" y="545"/>
                    <a:pt x="1864" y="545"/>
                  </a:cubicBezTo>
                  <a:cubicBezTo>
                    <a:pt x="1864" y="545"/>
                    <a:pt x="1863" y="545"/>
                    <a:pt x="1863" y="545"/>
                  </a:cubicBezTo>
                  <a:cubicBezTo>
                    <a:pt x="1863" y="546"/>
                    <a:pt x="1863" y="546"/>
                    <a:pt x="1863" y="546"/>
                  </a:cubicBezTo>
                  <a:cubicBezTo>
                    <a:pt x="1863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5" y="546"/>
                    <a:pt x="1865" y="547"/>
                  </a:cubicBezTo>
                  <a:cubicBezTo>
                    <a:pt x="1865" y="548"/>
                    <a:pt x="1866" y="549"/>
                    <a:pt x="1867" y="550"/>
                  </a:cubicBezTo>
                  <a:cubicBezTo>
                    <a:pt x="1867" y="551"/>
                    <a:pt x="1868" y="552"/>
                    <a:pt x="1868" y="553"/>
                  </a:cubicBezTo>
                  <a:cubicBezTo>
                    <a:pt x="1868" y="553"/>
                    <a:pt x="1868" y="553"/>
                    <a:pt x="1869" y="554"/>
                  </a:cubicBezTo>
                  <a:cubicBezTo>
                    <a:pt x="1869" y="554"/>
                    <a:pt x="1869" y="554"/>
                    <a:pt x="1869" y="555"/>
                  </a:cubicBezTo>
                  <a:cubicBezTo>
                    <a:pt x="1872" y="558"/>
                    <a:pt x="1874" y="561"/>
                    <a:pt x="1877" y="565"/>
                  </a:cubicBezTo>
                  <a:cubicBezTo>
                    <a:pt x="1878" y="567"/>
                    <a:pt x="1879" y="569"/>
                    <a:pt x="1880" y="572"/>
                  </a:cubicBezTo>
                  <a:cubicBezTo>
                    <a:pt x="1881" y="572"/>
                    <a:pt x="1881" y="573"/>
                    <a:pt x="1881" y="574"/>
                  </a:cubicBezTo>
                  <a:cubicBezTo>
                    <a:pt x="1881" y="574"/>
                    <a:pt x="1881" y="573"/>
                    <a:pt x="1881" y="573"/>
                  </a:cubicBezTo>
                  <a:cubicBezTo>
                    <a:pt x="1880" y="573"/>
                    <a:pt x="1879" y="573"/>
                    <a:pt x="1879" y="572"/>
                  </a:cubicBezTo>
                  <a:cubicBezTo>
                    <a:pt x="1878" y="572"/>
                    <a:pt x="1877" y="572"/>
                    <a:pt x="1877" y="571"/>
                  </a:cubicBezTo>
                  <a:cubicBezTo>
                    <a:pt x="1876" y="571"/>
                    <a:pt x="1875" y="571"/>
                    <a:pt x="1874" y="570"/>
                  </a:cubicBezTo>
                  <a:cubicBezTo>
                    <a:pt x="1874" y="570"/>
                    <a:pt x="1874" y="570"/>
                    <a:pt x="1874" y="570"/>
                  </a:cubicBezTo>
                  <a:cubicBezTo>
                    <a:pt x="1874" y="570"/>
                    <a:pt x="1874" y="570"/>
                    <a:pt x="1874" y="570"/>
                  </a:cubicBezTo>
                  <a:cubicBezTo>
                    <a:pt x="1866" y="562"/>
                    <a:pt x="1856" y="563"/>
                    <a:pt x="1845" y="565"/>
                  </a:cubicBezTo>
                  <a:cubicBezTo>
                    <a:pt x="1851" y="574"/>
                    <a:pt x="1862" y="574"/>
                    <a:pt x="1871" y="572"/>
                  </a:cubicBezTo>
                  <a:cubicBezTo>
                    <a:pt x="1872" y="572"/>
                    <a:pt x="1873" y="572"/>
                    <a:pt x="1874" y="572"/>
                  </a:cubicBezTo>
                  <a:cubicBezTo>
                    <a:pt x="1874" y="573"/>
                    <a:pt x="1875" y="573"/>
                    <a:pt x="1876" y="573"/>
                  </a:cubicBezTo>
                  <a:cubicBezTo>
                    <a:pt x="1876" y="573"/>
                    <a:pt x="1877" y="574"/>
                    <a:pt x="1878" y="574"/>
                  </a:cubicBezTo>
                  <a:cubicBezTo>
                    <a:pt x="1878" y="574"/>
                    <a:pt x="1879" y="575"/>
                    <a:pt x="1880" y="575"/>
                  </a:cubicBezTo>
                  <a:cubicBezTo>
                    <a:pt x="1880" y="576"/>
                    <a:pt x="1881" y="576"/>
                    <a:pt x="1881" y="576"/>
                  </a:cubicBezTo>
                  <a:cubicBezTo>
                    <a:pt x="1881" y="576"/>
                    <a:pt x="1882" y="576"/>
                    <a:pt x="1882" y="576"/>
                  </a:cubicBezTo>
                  <a:cubicBezTo>
                    <a:pt x="1882" y="576"/>
                    <a:pt x="1882" y="577"/>
                    <a:pt x="1882" y="577"/>
                  </a:cubicBezTo>
                  <a:cubicBezTo>
                    <a:pt x="1882" y="577"/>
                    <a:pt x="1883" y="577"/>
                    <a:pt x="1883" y="577"/>
                  </a:cubicBezTo>
                  <a:cubicBezTo>
                    <a:pt x="1883" y="577"/>
                    <a:pt x="1883" y="578"/>
                    <a:pt x="1883" y="578"/>
                  </a:cubicBezTo>
                  <a:cubicBezTo>
                    <a:pt x="1885" y="581"/>
                    <a:pt x="1886" y="583"/>
                    <a:pt x="1888" y="585"/>
                  </a:cubicBezTo>
                  <a:cubicBezTo>
                    <a:pt x="1888" y="585"/>
                    <a:pt x="1888" y="585"/>
                    <a:pt x="1888" y="585"/>
                  </a:cubicBezTo>
                  <a:cubicBezTo>
                    <a:pt x="1889" y="585"/>
                    <a:pt x="1889" y="585"/>
                    <a:pt x="1889" y="585"/>
                  </a:cubicBezTo>
                  <a:cubicBezTo>
                    <a:pt x="1889" y="585"/>
                    <a:pt x="1889" y="586"/>
                    <a:pt x="1889" y="586"/>
                  </a:cubicBezTo>
                  <a:cubicBezTo>
                    <a:pt x="1890" y="586"/>
                    <a:pt x="1890" y="586"/>
                    <a:pt x="1890" y="586"/>
                  </a:cubicBezTo>
                  <a:cubicBezTo>
                    <a:pt x="1890" y="586"/>
                    <a:pt x="1891" y="587"/>
                    <a:pt x="1892" y="587"/>
                  </a:cubicBezTo>
                  <a:cubicBezTo>
                    <a:pt x="1893" y="587"/>
                    <a:pt x="1894" y="588"/>
                    <a:pt x="1895" y="588"/>
                  </a:cubicBezTo>
                  <a:cubicBezTo>
                    <a:pt x="1898" y="588"/>
                    <a:pt x="1900" y="588"/>
                    <a:pt x="1902" y="589"/>
                  </a:cubicBezTo>
                  <a:cubicBezTo>
                    <a:pt x="1902" y="589"/>
                    <a:pt x="1902" y="589"/>
                    <a:pt x="1902" y="589"/>
                  </a:cubicBezTo>
                  <a:cubicBezTo>
                    <a:pt x="1903" y="589"/>
                    <a:pt x="1903" y="589"/>
                    <a:pt x="1903" y="589"/>
                  </a:cubicBezTo>
                  <a:cubicBezTo>
                    <a:pt x="1903" y="589"/>
                    <a:pt x="1904" y="590"/>
                    <a:pt x="1904" y="590"/>
                  </a:cubicBezTo>
                  <a:cubicBezTo>
                    <a:pt x="1904" y="590"/>
                    <a:pt x="1904" y="590"/>
                    <a:pt x="1904" y="590"/>
                  </a:cubicBezTo>
                  <a:cubicBezTo>
                    <a:pt x="1905" y="590"/>
                    <a:pt x="1906" y="591"/>
                    <a:pt x="1907" y="592"/>
                  </a:cubicBezTo>
                  <a:cubicBezTo>
                    <a:pt x="1907" y="592"/>
                    <a:pt x="1908" y="593"/>
                    <a:pt x="1908" y="593"/>
                  </a:cubicBezTo>
                  <a:cubicBezTo>
                    <a:pt x="1909" y="594"/>
                    <a:pt x="1909" y="594"/>
                    <a:pt x="1909" y="594"/>
                  </a:cubicBezTo>
                  <a:cubicBezTo>
                    <a:pt x="1909" y="594"/>
                    <a:pt x="1910" y="595"/>
                    <a:pt x="1910" y="595"/>
                  </a:cubicBezTo>
                  <a:cubicBezTo>
                    <a:pt x="1911" y="596"/>
                    <a:pt x="1912" y="597"/>
                    <a:pt x="1912" y="598"/>
                  </a:cubicBezTo>
                  <a:cubicBezTo>
                    <a:pt x="1913" y="598"/>
                    <a:pt x="1913" y="599"/>
                    <a:pt x="1913" y="599"/>
                  </a:cubicBezTo>
                  <a:cubicBezTo>
                    <a:pt x="1913" y="601"/>
                    <a:pt x="1912" y="602"/>
                    <a:pt x="1912" y="604"/>
                  </a:cubicBezTo>
                  <a:cubicBezTo>
                    <a:pt x="1912" y="607"/>
                    <a:pt x="1911" y="610"/>
                    <a:pt x="1911" y="613"/>
                  </a:cubicBezTo>
                  <a:cubicBezTo>
                    <a:pt x="1911" y="615"/>
                    <a:pt x="1910" y="618"/>
                    <a:pt x="1909" y="621"/>
                  </a:cubicBezTo>
                  <a:cubicBezTo>
                    <a:pt x="1908" y="627"/>
                    <a:pt x="1906" y="633"/>
                    <a:pt x="1904" y="639"/>
                  </a:cubicBezTo>
                  <a:cubicBezTo>
                    <a:pt x="1903" y="642"/>
                    <a:pt x="1901" y="645"/>
                    <a:pt x="1900" y="648"/>
                  </a:cubicBezTo>
                  <a:cubicBezTo>
                    <a:pt x="1900" y="649"/>
                    <a:pt x="1900" y="650"/>
                    <a:pt x="1899" y="651"/>
                  </a:cubicBezTo>
                  <a:cubicBezTo>
                    <a:pt x="1899" y="651"/>
                    <a:pt x="1899" y="652"/>
                    <a:pt x="1899" y="653"/>
                  </a:cubicBezTo>
                  <a:cubicBezTo>
                    <a:pt x="1898" y="655"/>
                    <a:pt x="1898" y="657"/>
                    <a:pt x="1898" y="658"/>
                  </a:cubicBezTo>
                  <a:cubicBezTo>
                    <a:pt x="1898" y="662"/>
                    <a:pt x="1898" y="665"/>
                    <a:pt x="1898" y="668"/>
                  </a:cubicBezTo>
                  <a:cubicBezTo>
                    <a:pt x="1898" y="671"/>
                    <a:pt x="1898" y="673"/>
                    <a:pt x="1898" y="675"/>
                  </a:cubicBezTo>
                  <a:cubicBezTo>
                    <a:pt x="1898" y="674"/>
                    <a:pt x="1898" y="673"/>
                    <a:pt x="1897" y="672"/>
                  </a:cubicBezTo>
                  <a:cubicBezTo>
                    <a:pt x="1897" y="672"/>
                    <a:pt x="1897" y="672"/>
                    <a:pt x="1897" y="671"/>
                  </a:cubicBezTo>
                  <a:cubicBezTo>
                    <a:pt x="1897" y="671"/>
                    <a:pt x="1897" y="670"/>
                    <a:pt x="1896" y="670"/>
                  </a:cubicBezTo>
                  <a:cubicBezTo>
                    <a:pt x="1896" y="669"/>
                    <a:pt x="1896" y="669"/>
                    <a:pt x="1896" y="668"/>
                  </a:cubicBezTo>
                  <a:cubicBezTo>
                    <a:pt x="1895" y="668"/>
                    <a:pt x="1895" y="667"/>
                    <a:pt x="1895" y="667"/>
                  </a:cubicBezTo>
                  <a:cubicBezTo>
                    <a:pt x="1893" y="665"/>
                    <a:pt x="1892" y="663"/>
                    <a:pt x="1889" y="662"/>
                  </a:cubicBezTo>
                  <a:cubicBezTo>
                    <a:pt x="1889" y="662"/>
                    <a:pt x="1889" y="662"/>
                    <a:pt x="1888" y="662"/>
                  </a:cubicBezTo>
                  <a:cubicBezTo>
                    <a:pt x="1888" y="662"/>
                    <a:pt x="1888" y="661"/>
                    <a:pt x="1887" y="661"/>
                  </a:cubicBezTo>
                  <a:cubicBezTo>
                    <a:pt x="1887" y="661"/>
                    <a:pt x="1887" y="661"/>
                    <a:pt x="1887" y="661"/>
                  </a:cubicBezTo>
                  <a:cubicBezTo>
                    <a:pt x="1886" y="661"/>
                    <a:pt x="1886" y="661"/>
                    <a:pt x="1886" y="661"/>
                  </a:cubicBezTo>
                  <a:cubicBezTo>
                    <a:pt x="1886" y="661"/>
                    <a:pt x="1886" y="661"/>
                    <a:pt x="1885" y="661"/>
                  </a:cubicBezTo>
                  <a:cubicBezTo>
                    <a:pt x="1884" y="661"/>
                    <a:pt x="1883" y="660"/>
                    <a:pt x="1881" y="660"/>
                  </a:cubicBezTo>
                  <a:cubicBezTo>
                    <a:pt x="1881" y="660"/>
                    <a:pt x="1880" y="660"/>
                    <a:pt x="1879" y="660"/>
                  </a:cubicBezTo>
                  <a:cubicBezTo>
                    <a:pt x="1879" y="660"/>
                    <a:pt x="1878" y="660"/>
                    <a:pt x="1877" y="660"/>
                  </a:cubicBezTo>
                  <a:cubicBezTo>
                    <a:pt x="1877" y="660"/>
                    <a:pt x="1876" y="660"/>
                    <a:pt x="1875" y="660"/>
                  </a:cubicBezTo>
                  <a:cubicBezTo>
                    <a:pt x="1875" y="660"/>
                    <a:pt x="1874" y="660"/>
                    <a:pt x="1873" y="660"/>
                  </a:cubicBezTo>
                  <a:cubicBezTo>
                    <a:pt x="1873" y="660"/>
                    <a:pt x="1872" y="659"/>
                    <a:pt x="1872" y="659"/>
                  </a:cubicBezTo>
                  <a:cubicBezTo>
                    <a:pt x="1872" y="659"/>
                    <a:pt x="1872" y="659"/>
                    <a:pt x="1872" y="659"/>
                  </a:cubicBezTo>
                  <a:cubicBezTo>
                    <a:pt x="1872" y="659"/>
                    <a:pt x="1872" y="659"/>
                    <a:pt x="1871" y="658"/>
                  </a:cubicBezTo>
                  <a:cubicBezTo>
                    <a:pt x="1871" y="658"/>
                    <a:pt x="1871" y="658"/>
                    <a:pt x="1871" y="658"/>
                  </a:cubicBezTo>
                  <a:cubicBezTo>
                    <a:pt x="1871" y="658"/>
                    <a:pt x="1871" y="658"/>
                    <a:pt x="1871" y="657"/>
                  </a:cubicBezTo>
                  <a:cubicBezTo>
                    <a:pt x="1871" y="657"/>
                    <a:pt x="1871" y="657"/>
                    <a:pt x="1870" y="657"/>
                  </a:cubicBezTo>
                  <a:cubicBezTo>
                    <a:pt x="1870" y="656"/>
                    <a:pt x="1870" y="656"/>
                    <a:pt x="1870" y="656"/>
                  </a:cubicBezTo>
                  <a:cubicBezTo>
                    <a:pt x="1870" y="655"/>
                    <a:pt x="1870" y="655"/>
                    <a:pt x="1870" y="655"/>
                  </a:cubicBezTo>
                  <a:cubicBezTo>
                    <a:pt x="1870" y="655"/>
                    <a:pt x="1869" y="655"/>
                    <a:pt x="1869" y="655"/>
                  </a:cubicBezTo>
                  <a:cubicBezTo>
                    <a:pt x="1869" y="654"/>
                    <a:pt x="1869" y="654"/>
                    <a:pt x="1869" y="653"/>
                  </a:cubicBezTo>
                  <a:cubicBezTo>
                    <a:pt x="1869" y="653"/>
                    <a:pt x="1868" y="652"/>
                    <a:pt x="1868" y="651"/>
                  </a:cubicBezTo>
                  <a:cubicBezTo>
                    <a:pt x="1868" y="650"/>
                    <a:pt x="1868" y="649"/>
                    <a:pt x="1868" y="648"/>
                  </a:cubicBezTo>
                  <a:cubicBezTo>
                    <a:pt x="1868" y="648"/>
                    <a:pt x="1868" y="648"/>
                    <a:pt x="1868" y="648"/>
                  </a:cubicBezTo>
                  <a:cubicBezTo>
                    <a:pt x="1868" y="648"/>
                    <a:pt x="1868" y="648"/>
                    <a:pt x="1868" y="648"/>
                  </a:cubicBezTo>
                  <a:cubicBezTo>
                    <a:pt x="1868" y="648"/>
                    <a:pt x="1868" y="647"/>
                    <a:pt x="1868" y="646"/>
                  </a:cubicBezTo>
                  <a:cubicBezTo>
                    <a:pt x="1869" y="647"/>
                    <a:pt x="1869" y="647"/>
                    <a:pt x="1869" y="647"/>
                  </a:cubicBezTo>
                  <a:cubicBezTo>
                    <a:pt x="1883" y="643"/>
                    <a:pt x="1871" y="631"/>
                    <a:pt x="1870" y="623"/>
                  </a:cubicBezTo>
                  <a:cubicBezTo>
                    <a:pt x="1866" y="628"/>
                    <a:pt x="1857" y="643"/>
                    <a:pt x="1866" y="647"/>
                  </a:cubicBezTo>
                  <a:cubicBezTo>
                    <a:pt x="1866" y="648"/>
                    <a:pt x="1866" y="648"/>
                    <a:pt x="1866" y="648"/>
                  </a:cubicBezTo>
                  <a:cubicBezTo>
                    <a:pt x="1867" y="649"/>
                    <a:pt x="1867" y="650"/>
                    <a:pt x="1867" y="651"/>
                  </a:cubicBezTo>
                  <a:cubicBezTo>
                    <a:pt x="1867" y="652"/>
                    <a:pt x="1867" y="653"/>
                    <a:pt x="1868" y="654"/>
                  </a:cubicBezTo>
                  <a:cubicBezTo>
                    <a:pt x="1868" y="654"/>
                    <a:pt x="1868" y="655"/>
                    <a:pt x="1868" y="655"/>
                  </a:cubicBezTo>
                  <a:cubicBezTo>
                    <a:pt x="1868" y="655"/>
                    <a:pt x="1868" y="655"/>
                    <a:pt x="1868" y="656"/>
                  </a:cubicBezTo>
                  <a:cubicBezTo>
                    <a:pt x="1869" y="656"/>
                    <a:pt x="1869" y="656"/>
                    <a:pt x="1869" y="656"/>
                  </a:cubicBezTo>
                  <a:cubicBezTo>
                    <a:pt x="1869" y="657"/>
                    <a:pt x="1869" y="657"/>
                    <a:pt x="1869" y="657"/>
                  </a:cubicBezTo>
                  <a:cubicBezTo>
                    <a:pt x="1869" y="658"/>
                    <a:pt x="1870" y="658"/>
                    <a:pt x="1870" y="658"/>
                  </a:cubicBezTo>
                  <a:cubicBezTo>
                    <a:pt x="1870" y="658"/>
                    <a:pt x="1870" y="658"/>
                    <a:pt x="1870" y="659"/>
                  </a:cubicBezTo>
                  <a:cubicBezTo>
                    <a:pt x="1870" y="659"/>
                    <a:pt x="1870" y="659"/>
                    <a:pt x="1870" y="659"/>
                  </a:cubicBezTo>
                  <a:cubicBezTo>
                    <a:pt x="1869" y="659"/>
                    <a:pt x="1867" y="658"/>
                    <a:pt x="1865" y="657"/>
                  </a:cubicBezTo>
                  <a:cubicBezTo>
                    <a:pt x="1865" y="657"/>
                    <a:pt x="1865" y="657"/>
                    <a:pt x="1864" y="657"/>
                  </a:cubicBezTo>
                  <a:cubicBezTo>
                    <a:pt x="1863" y="657"/>
                    <a:pt x="1863" y="657"/>
                    <a:pt x="1863" y="657"/>
                  </a:cubicBezTo>
                  <a:cubicBezTo>
                    <a:pt x="1863" y="656"/>
                    <a:pt x="1862" y="656"/>
                    <a:pt x="1862" y="656"/>
                  </a:cubicBezTo>
                  <a:cubicBezTo>
                    <a:pt x="1861" y="655"/>
                    <a:pt x="1860" y="655"/>
                    <a:pt x="1860" y="655"/>
                  </a:cubicBezTo>
                  <a:cubicBezTo>
                    <a:pt x="1859" y="654"/>
                    <a:pt x="1859" y="654"/>
                    <a:pt x="1858" y="654"/>
                  </a:cubicBezTo>
                  <a:cubicBezTo>
                    <a:pt x="1856" y="652"/>
                    <a:pt x="1853" y="651"/>
                    <a:pt x="1851" y="649"/>
                  </a:cubicBezTo>
                  <a:cubicBezTo>
                    <a:pt x="1851" y="649"/>
                    <a:pt x="1850" y="648"/>
                    <a:pt x="1849" y="647"/>
                  </a:cubicBezTo>
                  <a:cubicBezTo>
                    <a:pt x="1849" y="647"/>
                    <a:pt x="1849" y="647"/>
                    <a:pt x="1849" y="647"/>
                  </a:cubicBezTo>
                  <a:cubicBezTo>
                    <a:pt x="1849" y="647"/>
                    <a:pt x="1849" y="647"/>
                    <a:pt x="1848" y="646"/>
                  </a:cubicBezTo>
                  <a:cubicBezTo>
                    <a:pt x="1848" y="646"/>
                    <a:pt x="1848" y="646"/>
                    <a:pt x="1847" y="645"/>
                  </a:cubicBezTo>
                  <a:cubicBezTo>
                    <a:pt x="1847" y="645"/>
                    <a:pt x="1847" y="645"/>
                    <a:pt x="1847" y="645"/>
                  </a:cubicBezTo>
                  <a:cubicBezTo>
                    <a:pt x="1847" y="644"/>
                    <a:pt x="1846" y="644"/>
                    <a:pt x="1846" y="644"/>
                  </a:cubicBezTo>
                  <a:cubicBezTo>
                    <a:pt x="1845" y="643"/>
                    <a:pt x="1845" y="642"/>
                    <a:pt x="1844" y="641"/>
                  </a:cubicBezTo>
                  <a:cubicBezTo>
                    <a:pt x="1844" y="641"/>
                    <a:pt x="1843" y="640"/>
                    <a:pt x="1843" y="640"/>
                  </a:cubicBezTo>
                  <a:cubicBezTo>
                    <a:pt x="1843" y="640"/>
                    <a:pt x="1843" y="640"/>
                    <a:pt x="1842" y="639"/>
                  </a:cubicBezTo>
                  <a:cubicBezTo>
                    <a:pt x="1842" y="639"/>
                    <a:pt x="1842" y="639"/>
                    <a:pt x="1842" y="639"/>
                  </a:cubicBezTo>
                  <a:cubicBezTo>
                    <a:pt x="1841" y="637"/>
                    <a:pt x="1840" y="635"/>
                    <a:pt x="1839" y="634"/>
                  </a:cubicBezTo>
                  <a:cubicBezTo>
                    <a:pt x="1838" y="633"/>
                    <a:pt x="1838" y="633"/>
                    <a:pt x="1838" y="632"/>
                  </a:cubicBezTo>
                  <a:cubicBezTo>
                    <a:pt x="1837" y="631"/>
                    <a:pt x="1837" y="631"/>
                    <a:pt x="1837" y="630"/>
                  </a:cubicBezTo>
                  <a:cubicBezTo>
                    <a:pt x="1836" y="628"/>
                    <a:pt x="1835" y="627"/>
                    <a:pt x="1835" y="627"/>
                  </a:cubicBezTo>
                  <a:cubicBezTo>
                    <a:pt x="1835" y="627"/>
                    <a:pt x="1835" y="627"/>
                    <a:pt x="1835" y="628"/>
                  </a:cubicBezTo>
                  <a:cubicBezTo>
                    <a:pt x="1835" y="628"/>
                    <a:pt x="1836" y="629"/>
                    <a:pt x="1836" y="631"/>
                  </a:cubicBezTo>
                  <a:cubicBezTo>
                    <a:pt x="1836" y="631"/>
                    <a:pt x="1836" y="632"/>
                    <a:pt x="1836" y="633"/>
                  </a:cubicBezTo>
                  <a:cubicBezTo>
                    <a:pt x="1837" y="633"/>
                    <a:pt x="1837" y="634"/>
                    <a:pt x="1837" y="635"/>
                  </a:cubicBezTo>
                  <a:cubicBezTo>
                    <a:pt x="1838" y="636"/>
                    <a:pt x="1838" y="637"/>
                    <a:pt x="1838" y="638"/>
                  </a:cubicBezTo>
                  <a:cubicBezTo>
                    <a:pt x="1838" y="638"/>
                    <a:pt x="1839" y="638"/>
                    <a:pt x="1839" y="639"/>
                  </a:cubicBezTo>
                  <a:cubicBezTo>
                    <a:pt x="1839" y="639"/>
                    <a:pt x="1840" y="640"/>
                    <a:pt x="1840" y="640"/>
                  </a:cubicBezTo>
                  <a:cubicBezTo>
                    <a:pt x="1840" y="640"/>
                    <a:pt x="1840" y="641"/>
                    <a:pt x="1840" y="641"/>
                  </a:cubicBezTo>
                  <a:cubicBezTo>
                    <a:pt x="1841" y="641"/>
                    <a:pt x="1841" y="641"/>
                    <a:pt x="1841" y="642"/>
                  </a:cubicBezTo>
                  <a:cubicBezTo>
                    <a:pt x="1841" y="642"/>
                    <a:pt x="1842" y="642"/>
                    <a:pt x="1842" y="643"/>
                  </a:cubicBezTo>
                  <a:cubicBezTo>
                    <a:pt x="1842" y="643"/>
                    <a:pt x="1843" y="644"/>
                    <a:pt x="1843" y="644"/>
                  </a:cubicBezTo>
                  <a:cubicBezTo>
                    <a:pt x="1843" y="644"/>
                    <a:pt x="1842" y="644"/>
                    <a:pt x="1841" y="644"/>
                  </a:cubicBezTo>
                  <a:cubicBezTo>
                    <a:pt x="1841" y="644"/>
                    <a:pt x="1840" y="644"/>
                    <a:pt x="1839" y="644"/>
                  </a:cubicBezTo>
                  <a:cubicBezTo>
                    <a:pt x="1838" y="644"/>
                    <a:pt x="1837" y="644"/>
                    <a:pt x="1837" y="644"/>
                  </a:cubicBezTo>
                  <a:cubicBezTo>
                    <a:pt x="1836" y="644"/>
                    <a:pt x="1835" y="644"/>
                    <a:pt x="1835" y="644"/>
                  </a:cubicBezTo>
                  <a:cubicBezTo>
                    <a:pt x="1835" y="644"/>
                    <a:pt x="1835" y="644"/>
                    <a:pt x="1835" y="644"/>
                  </a:cubicBezTo>
                  <a:cubicBezTo>
                    <a:pt x="1834" y="644"/>
                    <a:pt x="1834" y="644"/>
                    <a:pt x="1834" y="644"/>
                  </a:cubicBezTo>
                  <a:cubicBezTo>
                    <a:pt x="1827" y="633"/>
                    <a:pt x="1818" y="640"/>
                    <a:pt x="1810" y="644"/>
                  </a:cubicBezTo>
                  <a:cubicBezTo>
                    <a:pt x="1818" y="657"/>
                    <a:pt x="1826" y="659"/>
                    <a:pt x="1834" y="646"/>
                  </a:cubicBezTo>
                  <a:cubicBezTo>
                    <a:pt x="1834" y="646"/>
                    <a:pt x="1834" y="646"/>
                    <a:pt x="1834" y="646"/>
                  </a:cubicBezTo>
                  <a:cubicBezTo>
                    <a:pt x="1835" y="646"/>
                    <a:pt x="1836" y="646"/>
                    <a:pt x="1837" y="646"/>
                  </a:cubicBezTo>
                  <a:cubicBezTo>
                    <a:pt x="1837" y="646"/>
                    <a:pt x="1838" y="646"/>
                    <a:pt x="1839" y="646"/>
                  </a:cubicBezTo>
                  <a:cubicBezTo>
                    <a:pt x="1840" y="646"/>
                    <a:pt x="1840" y="646"/>
                    <a:pt x="1841" y="646"/>
                  </a:cubicBezTo>
                  <a:cubicBezTo>
                    <a:pt x="1842" y="646"/>
                    <a:pt x="1843" y="646"/>
                    <a:pt x="1843" y="647"/>
                  </a:cubicBezTo>
                  <a:cubicBezTo>
                    <a:pt x="1844" y="647"/>
                    <a:pt x="1845" y="647"/>
                    <a:pt x="1845" y="647"/>
                  </a:cubicBezTo>
                  <a:cubicBezTo>
                    <a:pt x="1845" y="647"/>
                    <a:pt x="1845" y="647"/>
                    <a:pt x="1845" y="647"/>
                  </a:cubicBezTo>
                  <a:cubicBezTo>
                    <a:pt x="1845" y="647"/>
                    <a:pt x="1845" y="647"/>
                    <a:pt x="1845" y="647"/>
                  </a:cubicBezTo>
                  <a:cubicBezTo>
                    <a:pt x="1846" y="648"/>
                    <a:pt x="1846" y="648"/>
                    <a:pt x="1847" y="648"/>
                  </a:cubicBezTo>
                  <a:cubicBezTo>
                    <a:pt x="1848" y="649"/>
                    <a:pt x="1849" y="650"/>
                    <a:pt x="1850" y="651"/>
                  </a:cubicBezTo>
                  <a:cubicBezTo>
                    <a:pt x="1852" y="653"/>
                    <a:pt x="1854" y="655"/>
                    <a:pt x="1857" y="656"/>
                  </a:cubicBezTo>
                  <a:cubicBezTo>
                    <a:pt x="1857" y="656"/>
                    <a:pt x="1858" y="657"/>
                    <a:pt x="1859" y="657"/>
                  </a:cubicBezTo>
                  <a:cubicBezTo>
                    <a:pt x="1859" y="657"/>
                    <a:pt x="1860" y="658"/>
                    <a:pt x="1860" y="658"/>
                  </a:cubicBezTo>
                  <a:cubicBezTo>
                    <a:pt x="1861" y="658"/>
                    <a:pt x="1862" y="659"/>
                    <a:pt x="1862" y="659"/>
                  </a:cubicBezTo>
                  <a:cubicBezTo>
                    <a:pt x="1863" y="659"/>
                    <a:pt x="1863" y="659"/>
                    <a:pt x="1863" y="659"/>
                  </a:cubicBezTo>
                  <a:cubicBezTo>
                    <a:pt x="1864" y="660"/>
                    <a:pt x="1864" y="660"/>
                    <a:pt x="1864" y="660"/>
                  </a:cubicBezTo>
                  <a:cubicBezTo>
                    <a:pt x="1867" y="661"/>
                    <a:pt x="1870" y="662"/>
                    <a:pt x="1873" y="662"/>
                  </a:cubicBezTo>
                  <a:cubicBezTo>
                    <a:pt x="1874" y="662"/>
                    <a:pt x="1874" y="662"/>
                    <a:pt x="1875" y="663"/>
                  </a:cubicBezTo>
                  <a:cubicBezTo>
                    <a:pt x="1876" y="663"/>
                    <a:pt x="1876" y="663"/>
                    <a:pt x="1877" y="663"/>
                  </a:cubicBezTo>
                  <a:cubicBezTo>
                    <a:pt x="1878" y="663"/>
                    <a:pt x="1878" y="663"/>
                    <a:pt x="1879" y="663"/>
                  </a:cubicBezTo>
                  <a:cubicBezTo>
                    <a:pt x="1880" y="663"/>
                    <a:pt x="1880" y="663"/>
                    <a:pt x="1881" y="663"/>
                  </a:cubicBezTo>
                  <a:cubicBezTo>
                    <a:pt x="1882" y="663"/>
                    <a:pt x="1884" y="663"/>
                    <a:pt x="1885" y="663"/>
                  </a:cubicBezTo>
                  <a:cubicBezTo>
                    <a:pt x="1885" y="663"/>
                    <a:pt x="1885" y="663"/>
                    <a:pt x="1886" y="664"/>
                  </a:cubicBezTo>
                  <a:cubicBezTo>
                    <a:pt x="1886" y="664"/>
                    <a:pt x="1886" y="664"/>
                    <a:pt x="1886" y="664"/>
                  </a:cubicBezTo>
                  <a:cubicBezTo>
                    <a:pt x="1886" y="664"/>
                    <a:pt x="1886" y="664"/>
                    <a:pt x="1886" y="664"/>
                  </a:cubicBezTo>
                  <a:cubicBezTo>
                    <a:pt x="1887" y="664"/>
                    <a:pt x="1887" y="664"/>
                    <a:pt x="1887" y="664"/>
                  </a:cubicBezTo>
                  <a:cubicBezTo>
                    <a:pt x="1887" y="664"/>
                    <a:pt x="1888" y="664"/>
                    <a:pt x="1888" y="664"/>
                  </a:cubicBezTo>
                  <a:cubicBezTo>
                    <a:pt x="1890" y="665"/>
                    <a:pt x="1891" y="667"/>
                    <a:pt x="1893" y="669"/>
                  </a:cubicBezTo>
                  <a:cubicBezTo>
                    <a:pt x="1893" y="669"/>
                    <a:pt x="1894" y="670"/>
                    <a:pt x="1894" y="671"/>
                  </a:cubicBezTo>
                  <a:cubicBezTo>
                    <a:pt x="1894" y="671"/>
                    <a:pt x="1895" y="672"/>
                    <a:pt x="1895" y="672"/>
                  </a:cubicBezTo>
                  <a:cubicBezTo>
                    <a:pt x="1895" y="672"/>
                    <a:pt x="1895" y="673"/>
                    <a:pt x="1896" y="673"/>
                  </a:cubicBezTo>
                  <a:cubicBezTo>
                    <a:pt x="1896" y="675"/>
                    <a:pt x="1897" y="676"/>
                    <a:pt x="1898" y="677"/>
                  </a:cubicBezTo>
                  <a:cubicBezTo>
                    <a:pt x="1898" y="678"/>
                    <a:pt x="1898" y="678"/>
                    <a:pt x="1899" y="679"/>
                  </a:cubicBezTo>
                  <a:cubicBezTo>
                    <a:pt x="1899" y="685"/>
                    <a:pt x="1900" y="691"/>
                    <a:pt x="1900" y="697"/>
                  </a:cubicBezTo>
                  <a:cubicBezTo>
                    <a:pt x="1901" y="709"/>
                    <a:pt x="1902" y="721"/>
                    <a:pt x="1903" y="730"/>
                  </a:cubicBezTo>
                  <a:cubicBezTo>
                    <a:pt x="1903" y="732"/>
                    <a:pt x="1903" y="733"/>
                    <a:pt x="1903" y="734"/>
                  </a:cubicBezTo>
                  <a:cubicBezTo>
                    <a:pt x="1903" y="735"/>
                    <a:pt x="1904" y="736"/>
                    <a:pt x="1904" y="737"/>
                  </a:cubicBezTo>
                  <a:cubicBezTo>
                    <a:pt x="1900" y="733"/>
                    <a:pt x="1895" y="727"/>
                    <a:pt x="1889" y="722"/>
                  </a:cubicBezTo>
                  <a:cubicBezTo>
                    <a:pt x="1859" y="693"/>
                    <a:pt x="1848" y="698"/>
                    <a:pt x="1834" y="661"/>
                  </a:cubicBezTo>
                  <a:cubicBezTo>
                    <a:pt x="1836" y="704"/>
                    <a:pt x="1908" y="730"/>
                    <a:pt x="1901" y="768"/>
                  </a:cubicBezTo>
                  <a:cubicBezTo>
                    <a:pt x="1895" y="798"/>
                    <a:pt x="1823" y="830"/>
                    <a:pt x="1802" y="850"/>
                  </a:cubicBezTo>
                  <a:cubicBezTo>
                    <a:pt x="1776" y="875"/>
                    <a:pt x="1752" y="891"/>
                    <a:pt x="1752" y="891"/>
                  </a:cubicBezTo>
                  <a:cubicBezTo>
                    <a:pt x="1752" y="891"/>
                    <a:pt x="1745" y="887"/>
                    <a:pt x="1736" y="883"/>
                  </a:cubicBezTo>
                  <a:cubicBezTo>
                    <a:pt x="1736" y="883"/>
                    <a:pt x="1737" y="883"/>
                    <a:pt x="1737" y="883"/>
                  </a:cubicBezTo>
                  <a:cubicBezTo>
                    <a:pt x="1738" y="883"/>
                    <a:pt x="1739" y="883"/>
                    <a:pt x="1740" y="883"/>
                  </a:cubicBezTo>
                  <a:cubicBezTo>
                    <a:pt x="1740" y="883"/>
                    <a:pt x="1740" y="883"/>
                    <a:pt x="1741" y="883"/>
                  </a:cubicBezTo>
                  <a:cubicBezTo>
                    <a:pt x="1741" y="883"/>
                    <a:pt x="1742" y="883"/>
                    <a:pt x="1742" y="883"/>
                  </a:cubicBezTo>
                  <a:cubicBezTo>
                    <a:pt x="1743" y="883"/>
                    <a:pt x="1744" y="883"/>
                    <a:pt x="1745" y="883"/>
                  </a:cubicBezTo>
                  <a:cubicBezTo>
                    <a:pt x="1745" y="883"/>
                    <a:pt x="1746" y="883"/>
                    <a:pt x="1747" y="882"/>
                  </a:cubicBezTo>
                  <a:cubicBezTo>
                    <a:pt x="1748" y="882"/>
                    <a:pt x="1750" y="882"/>
                    <a:pt x="1751" y="882"/>
                  </a:cubicBezTo>
                  <a:cubicBezTo>
                    <a:pt x="1753" y="881"/>
                    <a:pt x="1754" y="881"/>
                    <a:pt x="1755" y="881"/>
                  </a:cubicBezTo>
                  <a:cubicBezTo>
                    <a:pt x="1756" y="880"/>
                    <a:pt x="1757" y="880"/>
                    <a:pt x="1758" y="880"/>
                  </a:cubicBezTo>
                  <a:cubicBezTo>
                    <a:pt x="1760" y="879"/>
                    <a:pt x="1761" y="878"/>
                    <a:pt x="1762" y="878"/>
                  </a:cubicBezTo>
                  <a:cubicBezTo>
                    <a:pt x="1763" y="878"/>
                    <a:pt x="1764" y="878"/>
                    <a:pt x="1764" y="878"/>
                  </a:cubicBezTo>
                  <a:cubicBezTo>
                    <a:pt x="1764" y="878"/>
                    <a:pt x="1761" y="878"/>
                    <a:pt x="1758" y="878"/>
                  </a:cubicBezTo>
                  <a:cubicBezTo>
                    <a:pt x="1757" y="878"/>
                    <a:pt x="1756" y="879"/>
                    <a:pt x="1755" y="879"/>
                  </a:cubicBezTo>
                  <a:cubicBezTo>
                    <a:pt x="1753" y="879"/>
                    <a:pt x="1752" y="879"/>
                    <a:pt x="1751" y="879"/>
                  </a:cubicBezTo>
                  <a:cubicBezTo>
                    <a:pt x="1748" y="879"/>
                    <a:pt x="1745" y="879"/>
                    <a:pt x="1742" y="879"/>
                  </a:cubicBezTo>
                  <a:cubicBezTo>
                    <a:pt x="1742" y="879"/>
                    <a:pt x="1742" y="879"/>
                    <a:pt x="1741" y="879"/>
                  </a:cubicBezTo>
                  <a:cubicBezTo>
                    <a:pt x="1741" y="879"/>
                    <a:pt x="1740" y="879"/>
                    <a:pt x="1740" y="879"/>
                  </a:cubicBezTo>
                  <a:cubicBezTo>
                    <a:pt x="1739" y="879"/>
                    <a:pt x="1738" y="879"/>
                    <a:pt x="1737" y="879"/>
                  </a:cubicBezTo>
                  <a:cubicBezTo>
                    <a:pt x="1736" y="879"/>
                    <a:pt x="1734" y="879"/>
                    <a:pt x="1732" y="878"/>
                  </a:cubicBezTo>
                  <a:cubicBezTo>
                    <a:pt x="1732" y="878"/>
                    <a:pt x="1731" y="878"/>
                    <a:pt x="1731" y="878"/>
                  </a:cubicBezTo>
                  <a:cubicBezTo>
                    <a:pt x="1730" y="878"/>
                    <a:pt x="1730" y="878"/>
                    <a:pt x="1730" y="878"/>
                  </a:cubicBezTo>
                  <a:cubicBezTo>
                    <a:pt x="1729" y="878"/>
                    <a:pt x="1728" y="878"/>
                    <a:pt x="1727" y="878"/>
                  </a:cubicBezTo>
                  <a:cubicBezTo>
                    <a:pt x="1726" y="877"/>
                    <a:pt x="1726" y="877"/>
                    <a:pt x="1726" y="877"/>
                  </a:cubicBezTo>
                  <a:cubicBezTo>
                    <a:pt x="1726" y="877"/>
                    <a:pt x="1726" y="877"/>
                    <a:pt x="1726" y="877"/>
                  </a:cubicBezTo>
                  <a:cubicBezTo>
                    <a:pt x="1726" y="877"/>
                    <a:pt x="1725" y="877"/>
                    <a:pt x="1725" y="877"/>
                  </a:cubicBezTo>
                  <a:cubicBezTo>
                    <a:pt x="1714" y="872"/>
                    <a:pt x="1701" y="865"/>
                    <a:pt x="1695" y="862"/>
                  </a:cubicBezTo>
                  <a:cubicBezTo>
                    <a:pt x="1695" y="862"/>
                    <a:pt x="1695" y="862"/>
                    <a:pt x="1695" y="862"/>
                  </a:cubicBezTo>
                  <a:cubicBezTo>
                    <a:pt x="1695" y="862"/>
                    <a:pt x="1696" y="862"/>
                    <a:pt x="1697" y="862"/>
                  </a:cubicBezTo>
                  <a:cubicBezTo>
                    <a:pt x="1697" y="862"/>
                    <a:pt x="1698" y="862"/>
                    <a:pt x="1698" y="862"/>
                  </a:cubicBezTo>
                  <a:cubicBezTo>
                    <a:pt x="1699" y="862"/>
                    <a:pt x="1699" y="862"/>
                    <a:pt x="1699" y="862"/>
                  </a:cubicBezTo>
                  <a:cubicBezTo>
                    <a:pt x="1700" y="862"/>
                    <a:pt x="1700" y="861"/>
                    <a:pt x="1700" y="861"/>
                  </a:cubicBezTo>
                  <a:cubicBezTo>
                    <a:pt x="1701" y="861"/>
                    <a:pt x="1702" y="861"/>
                    <a:pt x="1702" y="861"/>
                  </a:cubicBezTo>
                  <a:cubicBezTo>
                    <a:pt x="1704" y="861"/>
                    <a:pt x="1705" y="860"/>
                    <a:pt x="1706" y="860"/>
                  </a:cubicBezTo>
                  <a:cubicBezTo>
                    <a:pt x="1708" y="859"/>
                    <a:pt x="1709" y="859"/>
                    <a:pt x="1710" y="858"/>
                  </a:cubicBezTo>
                  <a:cubicBezTo>
                    <a:pt x="1711" y="858"/>
                    <a:pt x="1711" y="858"/>
                    <a:pt x="1712" y="858"/>
                  </a:cubicBezTo>
                  <a:cubicBezTo>
                    <a:pt x="1725" y="865"/>
                    <a:pt x="1737" y="842"/>
                    <a:pt x="1740" y="833"/>
                  </a:cubicBezTo>
                  <a:cubicBezTo>
                    <a:pt x="1730" y="839"/>
                    <a:pt x="1705" y="834"/>
                    <a:pt x="1710" y="854"/>
                  </a:cubicBezTo>
                  <a:cubicBezTo>
                    <a:pt x="1712" y="854"/>
                    <a:pt x="1712" y="854"/>
                    <a:pt x="1712" y="854"/>
                  </a:cubicBezTo>
                  <a:cubicBezTo>
                    <a:pt x="1711" y="855"/>
                    <a:pt x="1710" y="855"/>
                    <a:pt x="1709" y="856"/>
                  </a:cubicBezTo>
                  <a:cubicBezTo>
                    <a:pt x="1709" y="856"/>
                    <a:pt x="1710" y="856"/>
                    <a:pt x="1710" y="856"/>
                  </a:cubicBezTo>
                  <a:cubicBezTo>
                    <a:pt x="1710" y="856"/>
                    <a:pt x="1710" y="857"/>
                    <a:pt x="1709" y="857"/>
                  </a:cubicBezTo>
                  <a:cubicBezTo>
                    <a:pt x="1708" y="857"/>
                    <a:pt x="1707" y="858"/>
                    <a:pt x="1706" y="858"/>
                  </a:cubicBezTo>
                  <a:cubicBezTo>
                    <a:pt x="1704" y="859"/>
                    <a:pt x="1703" y="859"/>
                    <a:pt x="1702" y="859"/>
                  </a:cubicBezTo>
                  <a:cubicBezTo>
                    <a:pt x="1701" y="859"/>
                    <a:pt x="1701" y="859"/>
                    <a:pt x="1700" y="860"/>
                  </a:cubicBezTo>
                  <a:cubicBezTo>
                    <a:pt x="1700" y="860"/>
                    <a:pt x="1699" y="860"/>
                    <a:pt x="1699" y="860"/>
                  </a:cubicBezTo>
                  <a:cubicBezTo>
                    <a:pt x="1699" y="860"/>
                    <a:pt x="1698" y="860"/>
                    <a:pt x="1698" y="860"/>
                  </a:cubicBezTo>
                  <a:cubicBezTo>
                    <a:pt x="1698" y="860"/>
                    <a:pt x="1697" y="860"/>
                    <a:pt x="1697" y="860"/>
                  </a:cubicBezTo>
                  <a:cubicBezTo>
                    <a:pt x="1696" y="860"/>
                    <a:pt x="1695" y="860"/>
                    <a:pt x="1695" y="860"/>
                  </a:cubicBezTo>
                  <a:cubicBezTo>
                    <a:pt x="1695" y="860"/>
                    <a:pt x="1694" y="860"/>
                    <a:pt x="1694" y="860"/>
                  </a:cubicBezTo>
                  <a:cubicBezTo>
                    <a:pt x="1694" y="860"/>
                    <a:pt x="1694" y="860"/>
                    <a:pt x="1693" y="860"/>
                  </a:cubicBezTo>
                  <a:cubicBezTo>
                    <a:pt x="1693" y="860"/>
                    <a:pt x="1693" y="860"/>
                    <a:pt x="1692" y="860"/>
                  </a:cubicBezTo>
                  <a:cubicBezTo>
                    <a:pt x="1692" y="860"/>
                    <a:pt x="1692" y="861"/>
                    <a:pt x="1692" y="861"/>
                  </a:cubicBezTo>
                  <a:cubicBezTo>
                    <a:pt x="1691" y="860"/>
                    <a:pt x="1691" y="860"/>
                    <a:pt x="1690" y="859"/>
                  </a:cubicBezTo>
                  <a:cubicBezTo>
                    <a:pt x="1690" y="859"/>
                    <a:pt x="1689" y="858"/>
                    <a:pt x="1688" y="857"/>
                  </a:cubicBezTo>
                  <a:cubicBezTo>
                    <a:pt x="1688" y="857"/>
                    <a:pt x="1687" y="856"/>
                    <a:pt x="1686" y="855"/>
                  </a:cubicBezTo>
                  <a:cubicBezTo>
                    <a:pt x="1686" y="854"/>
                    <a:pt x="1685" y="854"/>
                    <a:pt x="1685" y="853"/>
                  </a:cubicBezTo>
                  <a:cubicBezTo>
                    <a:pt x="1684" y="852"/>
                    <a:pt x="1683" y="851"/>
                    <a:pt x="1683" y="851"/>
                  </a:cubicBezTo>
                  <a:cubicBezTo>
                    <a:pt x="1682" y="849"/>
                    <a:pt x="1681" y="847"/>
                    <a:pt x="1679" y="846"/>
                  </a:cubicBezTo>
                  <a:cubicBezTo>
                    <a:pt x="1679" y="846"/>
                    <a:pt x="1678" y="845"/>
                    <a:pt x="1678" y="845"/>
                  </a:cubicBezTo>
                  <a:cubicBezTo>
                    <a:pt x="1677" y="845"/>
                    <a:pt x="1677" y="845"/>
                    <a:pt x="1677" y="845"/>
                  </a:cubicBezTo>
                  <a:cubicBezTo>
                    <a:pt x="1677" y="844"/>
                    <a:pt x="1677" y="844"/>
                    <a:pt x="1677" y="844"/>
                  </a:cubicBezTo>
                  <a:cubicBezTo>
                    <a:pt x="1676" y="844"/>
                    <a:pt x="1676" y="844"/>
                    <a:pt x="1676" y="843"/>
                  </a:cubicBezTo>
                  <a:cubicBezTo>
                    <a:pt x="1675" y="843"/>
                    <a:pt x="1675" y="843"/>
                    <a:pt x="1674" y="843"/>
                  </a:cubicBezTo>
                  <a:cubicBezTo>
                    <a:pt x="1673" y="842"/>
                    <a:pt x="1671" y="841"/>
                    <a:pt x="1670" y="841"/>
                  </a:cubicBezTo>
                  <a:cubicBezTo>
                    <a:pt x="1692" y="823"/>
                    <a:pt x="1720" y="807"/>
                    <a:pt x="1735" y="786"/>
                  </a:cubicBezTo>
                  <a:cubicBezTo>
                    <a:pt x="1718" y="801"/>
                    <a:pt x="1701" y="810"/>
                    <a:pt x="1681" y="822"/>
                  </a:cubicBezTo>
                  <a:cubicBezTo>
                    <a:pt x="1681" y="821"/>
                    <a:pt x="1681" y="821"/>
                    <a:pt x="1681" y="821"/>
                  </a:cubicBezTo>
                  <a:cubicBezTo>
                    <a:pt x="1682" y="820"/>
                    <a:pt x="1683" y="819"/>
                    <a:pt x="1684" y="818"/>
                  </a:cubicBezTo>
                  <a:cubicBezTo>
                    <a:pt x="1687" y="814"/>
                    <a:pt x="1690" y="810"/>
                    <a:pt x="1693" y="806"/>
                  </a:cubicBezTo>
                  <a:cubicBezTo>
                    <a:pt x="1698" y="799"/>
                    <a:pt x="1705" y="792"/>
                    <a:pt x="1711" y="785"/>
                  </a:cubicBezTo>
                  <a:cubicBezTo>
                    <a:pt x="1715" y="782"/>
                    <a:pt x="1718" y="779"/>
                    <a:pt x="1722" y="776"/>
                  </a:cubicBezTo>
                  <a:cubicBezTo>
                    <a:pt x="1725" y="774"/>
                    <a:pt x="1729" y="771"/>
                    <a:pt x="1732" y="768"/>
                  </a:cubicBezTo>
                  <a:cubicBezTo>
                    <a:pt x="1734" y="766"/>
                    <a:pt x="1736" y="765"/>
                    <a:pt x="1737" y="763"/>
                  </a:cubicBezTo>
                  <a:cubicBezTo>
                    <a:pt x="1738" y="763"/>
                    <a:pt x="1739" y="763"/>
                    <a:pt x="1739" y="763"/>
                  </a:cubicBezTo>
                  <a:cubicBezTo>
                    <a:pt x="1741" y="763"/>
                    <a:pt x="1743" y="763"/>
                    <a:pt x="1745" y="763"/>
                  </a:cubicBezTo>
                  <a:cubicBezTo>
                    <a:pt x="1746" y="763"/>
                    <a:pt x="1746" y="763"/>
                    <a:pt x="1747" y="763"/>
                  </a:cubicBezTo>
                  <a:cubicBezTo>
                    <a:pt x="1748" y="764"/>
                    <a:pt x="1748" y="764"/>
                    <a:pt x="1749" y="764"/>
                  </a:cubicBezTo>
                  <a:cubicBezTo>
                    <a:pt x="1750" y="764"/>
                    <a:pt x="1751" y="764"/>
                    <a:pt x="1753" y="764"/>
                  </a:cubicBezTo>
                  <a:cubicBezTo>
                    <a:pt x="1754" y="765"/>
                    <a:pt x="1755" y="765"/>
                    <a:pt x="1756" y="766"/>
                  </a:cubicBezTo>
                  <a:cubicBezTo>
                    <a:pt x="1757" y="766"/>
                    <a:pt x="1757" y="766"/>
                    <a:pt x="1757" y="766"/>
                  </a:cubicBezTo>
                  <a:cubicBezTo>
                    <a:pt x="1757" y="766"/>
                    <a:pt x="1758" y="767"/>
                    <a:pt x="1758" y="767"/>
                  </a:cubicBezTo>
                  <a:cubicBezTo>
                    <a:pt x="1758" y="767"/>
                    <a:pt x="1759" y="767"/>
                    <a:pt x="1759" y="767"/>
                  </a:cubicBezTo>
                  <a:cubicBezTo>
                    <a:pt x="1759" y="768"/>
                    <a:pt x="1759" y="768"/>
                    <a:pt x="1760" y="768"/>
                  </a:cubicBezTo>
                  <a:cubicBezTo>
                    <a:pt x="1762" y="770"/>
                    <a:pt x="1764" y="772"/>
                    <a:pt x="1766" y="775"/>
                  </a:cubicBezTo>
                  <a:cubicBezTo>
                    <a:pt x="1768" y="776"/>
                    <a:pt x="1769" y="777"/>
                    <a:pt x="1771" y="778"/>
                  </a:cubicBezTo>
                  <a:cubicBezTo>
                    <a:pt x="1772" y="779"/>
                    <a:pt x="1772" y="779"/>
                    <a:pt x="1773" y="780"/>
                  </a:cubicBezTo>
                  <a:cubicBezTo>
                    <a:pt x="1774" y="780"/>
                    <a:pt x="1774" y="780"/>
                    <a:pt x="1774" y="780"/>
                  </a:cubicBezTo>
                  <a:cubicBezTo>
                    <a:pt x="1774" y="780"/>
                    <a:pt x="1774" y="780"/>
                    <a:pt x="1775" y="780"/>
                  </a:cubicBezTo>
                  <a:cubicBezTo>
                    <a:pt x="1775" y="780"/>
                    <a:pt x="1775" y="780"/>
                    <a:pt x="1775" y="780"/>
                  </a:cubicBezTo>
                  <a:cubicBezTo>
                    <a:pt x="1776" y="780"/>
                    <a:pt x="1776" y="781"/>
                    <a:pt x="1776" y="781"/>
                  </a:cubicBezTo>
                  <a:cubicBezTo>
                    <a:pt x="1780" y="782"/>
                    <a:pt x="1784" y="781"/>
                    <a:pt x="1788" y="781"/>
                  </a:cubicBezTo>
                  <a:cubicBezTo>
                    <a:pt x="1789" y="781"/>
                    <a:pt x="1790" y="781"/>
                    <a:pt x="1791" y="780"/>
                  </a:cubicBezTo>
                  <a:cubicBezTo>
                    <a:pt x="1791" y="781"/>
                    <a:pt x="1791" y="781"/>
                    <a:pt x="1792" y="781"/>
                  </a:cubicBezTo>
                  <a:cubicBezTo>
                    <a:pt x="1792" y="781"/>
                    <a:pt x="1792" y="781"/>
                    <a:pt x="1792" y="781"/>
                  </a:cubicBezTo>
                  <a:cubicBezTo>
                    <a:pt x="1792" y="781"/>
                    <a:pt x="1792" y="782"/>
                    <a:pt x="1793" y="782"/>
                  </a:cubicBezTo>
                  <a:cubicBezTo>
                    <a:pt x="1793" y="782"/>
                    <a:pt x="1794" y="782"/>
                    <a:pt x="1795" y="783"/>
                  </a:cubicBezTo>
                  <a:cubicBezTo>
                    <a:pt x="1796" y="783"/>
                    <a:pt x="1797" y="784"/>
                    <a:pt x="1798" y="784"/>
                  </a:cubicBezTo>
                  <a:cubicBezTo>
                    <a:pt x="1799" y="785"/>
                    <a:pt x="1800" y="785"/>
                    <a:pt x="1801" y="786"/>
                  </a:cubicBezTo>
                  <a:cubicBezTo>
                    <a:pt x="1802" y="786"/>
                    <a:pt x="1803" y="787"/>
                    <a:pt x="1804" y="788"/>
                  </a:cubicBezTo>
                  <a:cubicBezTo>
                    <a:pt x="1805" y="788"/>
                    <a:pt x="1806" y="789"/>
                    <a:pt x="1807" y="790"/>
                  </a:cubicBezTo>
                  <a:cubicBezTo>
                    <a:pt x="1811" y="803"/>
                    <a:pt x="1820" y="815"/>
                    <a:pt x="1837" y="815"/>
                  </a:cubicBezTo>
                  <a:cubicBezTo>
                    <a:pt x="1830" y="801"/>
                    <a:pt x="1824" y="788"/>
                    <a:pt x="1807" y="785"/>
                  </a:cubicBezTo>
                  <a:cubicBezTo>
                    <a:pt x="1806" y="785"/>
                    <a:pt x="1806" y="785"/>
                    <a:pt x="1806" y="785"/>
                  </a:cubicBezTo>
                  <a:cubicBezTo>
                    <a:pt x="1806" y="785"/>
                    <a:pt x="1806" y="785"/>
                    <a:pt x="1806" y="785"/>
                  </a:cubicBezTo>
                  <a:cubicBezTo>
                    <a:pt x="1805" y="785"/>
                    <a:pt x="1804" y="784"/>
                    <a:pt x="1803" y="783"/>
                  </a:cubicBezTo>
                  <a:cubicBezTo>
                    <a:pt x="1802" y="783"/>
                    <a:pt x="1801" y="782"/>
                    <a:pt x="1800" y="782"/>
                  </a:cubicBezTo>
                  <a:cubicBezTo>
                    <a:pt x="1799" y="781"/>
                    <a:pt x="1798" y="781"/>
                    <a:pt x="1797" y="780"/>
                  </a:cubicBezTo>
                  <a:cubicBezTo>
                    <a:pt x="1796" y="780"/>
                    <a:pt x="1796" y="780"/>
                    <a:pt x="1796" y="780"/>
                  </a:cubicBezTo>
                  <a:cubicBezTo>
                    <a:pt x="1797" y="780"/>
                    <a:pt x="1798" y="779"/>
                    <a:pt x="1800" y="779"/>
                  </a:cubicBezTo>
                  <a:cubicBezTo>
                    <a:pt x="1803" y="779"/>
                    <a:pt x="1807" y="779"/>
                    <a:pt x="1810" y="778"/>
                  </a:cubicBezTo>
                  <a:cubicBezTo>
                    <a:pt x="1818" y="778"/>
                    <a:pt x="1824" y="778"/>
                    <a:pt x="1830" y="778"/>
                  </a:cubicBezTo>
                  <a:cubicBezTo>
                    <a:pt x="1831" y="778"/>
                    <a:pt x="1831" y="778"/>
                    <a:pt x="1832" y="778"/>
                  </a:cubicBezTo>
                  <a:cubicBezTo>
                    <a:pt x="1833" y="778"/>
                    <a:pt x="1833" y="778"/>
                    <a:pt x="1834" y="778"/>
                  </a:cubicBezTo>
                  <a:cubicBezTo>
                    <a:pt x="1835" y="778"/>
                    <a:pt x="1837" y="778"/>
                    <a:pt x="1838" y="778"/>
                  </a:cubicBezTo>
                  <a:cubicBezTo>
                    <a:pt x="1840" y="778"/>
                    <a:pt x="1842" y="777"/>
                    <a:pt x="1844" y="777"/>
                  </a:cubicBezTo>
                  <a:cubicBezTo>
                    <a:pt x="1845" y="777"/>
                    <a:pt x="1845" y="777"/>
                    <a:pt x="1846" y="777"/>
                  </a:cubicBezTo>
                  <a:cubicBezTo>
                    <a:pt x="1846" y="777"/>
                    <a:pt x="1846" y="777"/>
                    <a:pt x="1846" y="777"/>
                  </a:cubicBezTo>
                  <a:cubicBezTo>
                    <a:pt x="1846" y="777"/>
                    <a:pt x="1846" y="777"/>
                    <a:pt x="1846" y="777"/>
                  </a:cubicBezTo>
                  <a:cubicBezTo>
                    <a:pt x="1846" y="777"/>
                    <a:pt x="1846" y="777"/>
                    <a:pt x="1846" y="777"/>
                  </a:cubicBezTo>
                  <a:cubicBezTo>
                    <a:pt x="1846" y="777"/>
                    <a:pt x="1846" y="777"/>
                    <a:pt x="1846" y="777"/>
                  </a:cubicBezTo>
                  <a:cubicBezTo>
                    <a:pt x="1846" y="777"/>
                    <a:pt x="1846" y="777"/>
                    <a:pt x="1846" y="778"/>
                  </a:cubicBezTo>
                  <a:cubicBezTo>
                    <a:pt x="1846" y="778"/>
                    <a:pt x="1846" y="778"/>
                    <a:pt x="1846" y="778"/>
                  </a:cubicBezTo>
                  <a:cubicBezTo>
                    <a:pt x="1846" y="778"/>
                    <a:pt x="1846" y="778"/>
                    <a:pt x="1846" y="778"/>
                  </a:cubicBezTo>
                  <a:cubicBezTo>
                    <a:pt x="1845" y="778"/>
                    <a:pt x="1845" y="778"/>
                    <a:pt x="1845" y="778"/>
                  </a:cubicBezTo>
                  <a:cubicBezTo>
                    <a:pt x="1845" y="778"/>
                    <a:pt x="1845" y="778"/>
                    <a:pt x="1846" y="778"/>
                  </a:cubicBezTo>
                  <a:cubicBezTo>
                    <a:pt x="1846" y="778"/>
                    <a:pt x="1846" y="778"/>
                    <a:pt x="1847" y="778"/>
                  </a:cubicBezTo>
                  <a:cubicBezTo>
                    <a:pt x="1847" y="778"/>
                    <a:pt x="1847" y="778"/>
                    <a:pt x="1847" y="778"/>
                  </a:cubicBezTo>
                  <a:cubicBezTo>
                    <a:pt x="1847" y="778"/>
                    <a:pt x="1847" y="777"/>
                    <a:pt x="1847" y="777"/>
                  </a:cubicBezTo>
                  <a:cubicBezTo>
                    <a:pt x="1847" y="777"/>
                    <a:pt x="1847" y="777"/>
                    <a:pt x="1847" y="777"/>
                  </a:cubicBezTo>
                  <a:cubicBezTo>
                    <a:pt x="1847" y="777"/>
                    <a:pt x="1847" y="777"/>
                    <a:pt x="1847" y="777"/>
                  </a:cubicBezTo>
                  <a:cubicBezTo>
                    <a:pt x="1847" y="777"/>
                    <a:pt x="1847" y="777"/>
                    <a:pt x="1847" y="777"/>
                  </a:cubicBezTo>
                  <a:cubicBezTo>
                    <a:pt x="1847" y="777"/>
                    <a:pt x="1847" y="776"/>
                    <a:pt x="1846" y="776"/>
                  </a:cubicBezTo>
                  <a:cubicBezTo>
                    <a:pt x="1846" y="776"/>
                    <a:pt x="1845" y="776"/>
                    <a:pt x="1844" y="776"/>
                  </a:cubicBezTo>
                  <a:cubicBezTo>
                    <a:pt x="1842" y="776"/>
                    <a:pt x="1840" y="775"/>
                    <a:pt x="1838" y="775"/>
                  </a:cubicBezTo>
                  <a:cubicBezTo>
                    <a:pt x="1837" y="775"/>
                    <a:pt x="1836" y="775"/>
                    <a:pt x="1834" y="775"/>
                  </a:cubicBezTo>
                  <a:cubicBezTo>
                    <a:pt x="1834" y="774"/>
                    <a:pt x="1833" y="774"/>
                    <a:pt x="1832" y="774"/>
                  </a:cubicBezTo>
                  <a:cubicBezTo>
                    <a:pt x="1832" y="775"/>
                    <a:pt x="1831" y="774"/>
                    <a:pt x="1830" y="774"/>
                  </a:cubicBezTo>
                  <a:cubicBezTo>
                    <a:pt x="1828" y="774"/>
                    <a:pt x="1826" y="774"/>
                    <a:pt x="1824" y="774"/>
                  </a:cubicBezTo>
                  <a:cubicBezTo>
                    <a:pt x="1824" y="774"/>
                    <a:pt x="1824" y="774"/>
                    <a:pt x="1824" y="774"/>
                  </a:cubicBezTo>
                  <a:cubicBezTo>
                    <a:pt x="1825" y="774"/>
                    <a:pt x="1826" y="774"/>
                    <a:pt x="1826" y="773"/>
                  </a:cubicBezTo>
                  <a:cubicBezTo>
                    <a:pt x="1827" y="773"/>
                    <a:pt x="1828" y="773"/>
                    <a:pt x="1828" y="773"/>
                  </a:cubicBezTo>
                  <a:cubicBezTo>
                    <a:pt x="1829" y="772"/>
                    <a:pt x="1830" y="772"/>
                    <a:pt x="1830" y="772"/>
                  </a:cubicBezTo>
                  <a:cubicBezTo>
                    <a:pt x="1831" y="771"/>
                    <a:pt x="1833" y="770"/>
                    <a:pt x="1834" y="769"/>
                  </a:cubicBezTo>
                  <a:cubicBezTo>
                    <a:pt x="1835" y="768"/>
                    <a:pt x="1837" y="767"/>
                    <a:pt x="1838" y="767"/>
                  </a:cubicBezTo>
                  <a:cubicBezTo>
                    <a:pt x="1838" y="766"/>
                    <a:pt x="1839" y="766"/>
                    <a:pt x="1839" y="766"/>
                  </a:cubicBezTo>
                  <a:cubicBezTo>
                    <a:pt x="1856" y="777"/>
                    <a:pt x="1866" y="740"/>
                    <a:pt x="1873" y="732"/>
                  </a:cubicBezTo>
                  <a:cubicBezTo>
                    <a:pt x="1856" y="734"/>
                    <a:pt x="1826" y="744"/>
                    <a:pt x="1837" y="763"/>
                  </a:cubicBezTo>
                  <a:cubicBezTo>
                    <a:pt x="1838" y="763"/>
                    <a:pt x="1839" y="762"/>
                    <a:pt x="1840" y="762"/>
                  </a:cubicBezTo>
                  <a:cubicBezTo>
                    <a:pt x="1840" y="762"/>
                    <a:pt x="1840" y="762"/>
                    <a:pt x="1840" y="762"/>
                  </a:cubicBezTo>
                  <a:cubicBezTo>
                    <a:pt x="1839" y="763"/>
                    <a:pt x="1838" y="764"/>
                    <a:pt x="1836" y="765"/>
                  </a:cubicBezTo>
                  <a:cubicBezTo>
                    <a:pt x="1835" y="766"/>
                    <a:pt x="1834" y="766"/>
                    <a:pt x="1833" y="767"/>
                  </a:cubicBezTo>
                  <a:cubicBezTo>
                    <a:pt x="1831" y="768"/>
                    <a:pt x="1830" y="769"/>
                    <a:pt x="1829" y="769"/>
                  </a:cubicBezTo>
                  <a:cubicBezTo>
                    <a:pt x="1828" y="770"/>
                    <a:pt x="1828" y="770"/>
                    <a:pt x="1827" y="770"/>
                  </a:cubicBezTo>
                  <a:cubicBezTo>
                    <a:pt x="1826" y="771"/>
                    <a:pt x="1826" y="771"/>
                    <a:pt x="1825" y="771"/>
                  </a:cubicBezTo>
                  <a:cubicBezTo>
                    <a:pt x="1825" y="771"/>
                    <a:pt x="1824" y="772"/>
                    <a:pt x="1824" y="772"/>
                  </a:cubicBezTo>
                  <a:cubicBezTo>
                    <a:pt x="1823" y="772"/>
                    <a:pt x="1822" y="772"/>
                    <a:pt x="1822" y="773"/>
                  </a:cubicBezTo>
                  <a:cubicBezTo>
                    <a:pt x="1822" y="773"/>
                    <a:pt x="1821" y="773"/>
                    <a:pt x="1821" y="773"/>
                  </a:cubicBezTo>
                  <a:cubicBezTo>
                    <a:pt x="1821" y="773"/>
                    <a:pt x="1821" y="773"/>
                    <a:pt x="1820" y="773"/>
                  </a:cubicBezTo>
                  <a:cubicBezTo>
                    <a:pt x="1820" y="773"/>
                    <a:pt x="1819" y="774"/>
                    <a:pt x="1819" y="774"/>
                  </a:cubicBezTo>
                  <a:cubicBezTo>
                    <a:pt x="1819" y="774"/>
                    <a:pt x="1818" y="774"/>
                    <a:pt x="1818" y="774"/>
                  </a:cubicBezTo>
                  <a:cubicBezTo>
                    <a:pt x="1816" y="775"/>
                    <a:pt x="1813" y="775"/>
                    <a:pt x="1811" y="775"/>
                  </a:cubicBezTo>
                  <a:cubicBezTo>
                    <a:pt x="1807" y="775"/>
                    <a:pt x="1803" y="775"/>
                    <a:pt x="1799" y="776"/>
                  </a:cubicBezTo>
                  <a:cubicBezTo>
                    <a:pt x="1795" y="776"/>
                    <a:pt x="1792" y="777"/>
                    <a:pt x="1788" y="777"/>
                  </a:cubicBezTo>
                  <a:cubicBezTo>
                    <a:pt x="1784" y="778"/>
                    <a:pt x="1781" y="778"/>
                    <a:pt x="1777" y="777"/>
                  </a:cubicBezTo>
                  <a:cubicBezTo>
                    <a:pt x="1777" y="777"/>
                    <a:pt x="1777" y="777"/>
                    <a:pt x="1777" y="777"/>
                  </a:cubicBezTo>
                  <a:cubicBezTo>
                    <a:pt x="1776" y="777"/>
                    <a:pt x="1776" y="777"/>
                    <a:pt x="1776" y="777"/>
                  </a:cubicBezTo>
                  <a:cubicBezTo>
                    <a:pt x="1776" y="777"/>
                    <a:pt x="1776" y="777"/>
                    <a:pt x="1776" y="777"/>
                  </a:cubicBezTo>
                  <a:cubicBezTo>
                    <a:pt x="1775" y="776"/>
                    <a:pt x="1775" y="776"/>
                    <a:pt x="1775" y="776"/>
                  </a:cubicBezTo>
                  <a:cubicBezTo>
                    <a:pt x="1774" y="776"/>
                    <a:pt x="1774" y="776"/>
                    <a:pt x="1773" y="775"/>
                  </a:cubicBezTo>
                  <a:cubicBezTo>
                    <a:pt x="1772" y="774"/>
                    <a:pt x="1770" y="773"/>
                    <a:pt x="1769" y="772"/>
                  </a:cubicBezTo>
                  <a:cubicBezTo>
                    <a:pt x="1767" y="770"/>
                    <a:pt x="1765" y="767"/>
                    <a:pt x="1762" y="765"/>
                  </a:cubicBezTo>
                  <a:cubicBezTo>
                    <a:pt x="1762" y="765"/>
                    <a:pt x="1762" y="765"/>
                    <a:pt x="1761" y="764"/>
                  </a:cubicBezTo>
                  <a:cubicBezTo>
                    <a:pt x="1761" y="764"/>
                    <a:pt x="1761" y="764"/>
                    <a:pt x="1760" y="764"/>
                  </a:cubicBezTo>
                  <a:cubicBezTo>
                    <a:pt x="1760" y="763"/>
                    <a:pt x="1760" y="763"/>
                    <a:pt x="1759" y="763"/>
                  </a:cubicBezTo>
                  <a:cubicBezTo>
                    <a:pt x="1759" y="763"/>
                    <a:pt x="1759" y="763"/>
                    <a:pt x="1758" y="762"/>
                  </a:cubicBezTo>
                  <a:cubicBezTo>
                    <a:pt x="1757" y="762"/>
                    <a:pt x="1755" y="761"/>
                    <a:pt x="1754" y="761"/>
                  </a:cubicBezTo>
                  <a:cubicBezTo>
                    <a:pt x="1753" y="761"/>
                    <a:pt x="1752" y="761"/>
                    <a:pt x="1751" y="760"/>
                  </a:cubicBezTo>
                  <a:cubicBezTo>
                    <a:pt x="1751" y="760"/>
                    <a:pt x="1750" y="760"/>
                    <a:pt x="1749" y="760"/>
                  </a:cubicBezTo>
                  <a:cubicBezTo>
                    <a:pt x="1749" y="760"/>
                    <a:pt x="1748" y="760"/>
                    <a:pt x="1747" y="760"/>
                  </a:cubicBezTo>
                  <a:cubicBezTo>
                    <a:pt x="1747" y="760"/>
                    <a:pt x="1746" y="760"/>
                    <a:pt x="1745" y="760"/>
                  </a:cubicBezTo>
                  <a:cubicBezTo>
                    <a:pt x="1743" y="761"/>
                    <a:pt x="1741" y="761"/>
                    <a:pt x="1739" y="761"/>
                  </a:cubicBezTo>
                  <a:cubicBezTo>
                    <a:pt x="1739" y="761"/>
                    <a:pt x="1739" y="762"/>
                    <a:pt x="1739" y="762"/>
                  </a:cubicBezTo>
                  <a:cubicBezTo>
                    <a:pt x="1740" y="761"/>
                    <a:pt x="1740" y="760"/>
                    <a:pt x="1741" y="759"/>
                  </a:cubicBezTo>
                  <a:cubicBezTo>
                    <a:pt x="1742" y="758"/>
                    <a:pt x="1743" y="757"/>
                    <a:pt x="1743" y="757"/>
                  </a:cubicBezTo>
                  <a:cubicBezTo>
                    <a:pt x="1744" y="756"/>
                    <a:pt x="1744" y="756"/>
                    <a:pt x="1744" y="756"/>
                  </a:cubicBezTo>
                  <a:cubicBezTo>
                    <a:pt x="1744" y="756"/>
                    <a:pt x="1744" y="756"/>
                    <a:pt x="1744" y="756"/>
                  </a:cubicBezTo>
                  <a:cubicBezTo>
                    <a:pt x="1744" y="756"/>
                    <a:pt x="1744" y="756"/>
                    <a:pt x="1744" y="756"/>
                  </a:cubicBezTo>
                  <a:cubicBezTo>
                    <a:pt x="1744" y="756"/>
                    <a:pt x="1744" y="756"/>
                    <a:pt x="1744" y="756"/>
                  </a:cubicBezTo>
                  <a:cubicBezTo>
                    <a:pt x="1744" y="755"/>
                    <a:pt x="1744" y="755"/>
                    <a:pt x="1744" y="755"/>
                  </a:cubicBezTo>
                  <a:cubicBezTo>
                    <a:pt x="1744" y="755"/>
                    <a:pt x="1745" y="754"/>
                    <a:pt x="1745" y="754"/>
                  </a:cubicBezTo>
                  <a:cubicBezTo>
                    <a:pt x="1745" y="754"/>
                    <a:pt x="1745" y="753"/>
                    <a:pt x="1746" y="753"/>
                  </a:cubicBezTo>
                  <a:cubicBezTo>
                    <a:pt x="1746" y="752"/>
                    <a:pt x="1746" y="752"/>
                    <a:pt x="1747" y="751"/>
                  </a:cubicBezTo>
                  <a:cubicBezTo>
                    <a:pt x="1747" y="750"/>
                    <a:pt x="1747" y="750"/>
                    <a:pt x="1748" y="749"/>
                  </a:cubicBezTo>
                  <a:cubicBezTo>
                    <a:pt x="1749" y="747"/>
                    <a:pt x="1749" y="745"/>
                    <a:pt x="1750" y="744"/>
                  </a:cubicBezTo>
                  <a:cubicBezTo>
                    <a:pt x="1751" y="742"/>
                    <a:pt x="1751" y="740"/>
                    <a:pt x="1752" y="739"/>
                  </a:cubicBezTo>
                  <a:cubicBezTo>
                    <a:pt x="1753" y="736"/>
                    <a:pt x="1753" y="733"/>
                    <a:pt x="1754" y="730"/>
                  </a:cubicBezTo>
                  <a:cubicBezTo>
                    <a:pt x="1756" y="724"/>
                    <a:pt x="1758" y="720"/>
                    <a:pt x="1759" y="716"/>
                  </a:cubicBezTo>
                  <a:cubicBezTo>
                    <a:pt x="1760" y="714"/>
                    <a:pt x="1761" y="712"/>
                    <a:pt x="1762" y="711"/>
                  </a:cubicBezTo>
                  <a:cubicBezTo>
                    <a:pt x="1763" y="709"/>
                    <a:pt x="1763" y="708"/>
                    <a:pt x="1764" y="707"/>
                  </a:cubicBezTo>
                  <a:cubicBezTo>
                    <a:pt x="1765" y="705"/>
                    <a:pt x="1766" y="704"/>
                    <a:pt x="1766" y="704"/>
                  </a:cubicBezTo>
                  <a:cubicBezTo>
                    <a:pt x="1766" y="704"/>
                    <a:pt x="1765" y="705"/>
                    <a:pt x="1764" y="707"/>
                  </a:cubicBezTo>
                  <a:cubicBezTo>
                    <a:pt x="1763" y="708"/>
                    <a:pt x="1762" y="709"/>
                    <a:pt x="1761" y="710"/>
                  </a:cubicBezTo>
                  <a:cubicBezTo>
                    <a:pt x="1760" y="712"/>
                    <a:pt x="1759" y="713"/>
                    <a:pt x="1758" y="715"/>
                  </a:cubicBezTo>
                  <a:cubicBezTo>
                    <a:pt x="1757" y="716"/>
                    <a:pt x="1756" y="718"/>
                    <a:pt x="1755" y="720"/>
                  </a:cubicBezTo>
                  <a:cubicBezTo>
                    <a:pt x="1755" y="719"/>
                    <a:pt x="1755" y="718"/>
                    <a:pt x="1755" y="717"/>
                  </a:cubicBezTo>
                  <a:cubicBezTo>
                    <a:pt x="1755" y="715"/>
                    <a:pt x="1755" y="713"/>
                    <a:pt x="1755" y="712"/>
                  </a:cubicBezTo>
                  <a:cubicBezTo>
                    <a:pt x="1754" y="710"/>
                    <a:pt x="1754" y="708"/>
                    <a:pt x="1754" y="706"/>
                  </a:cubicBezTo>
                  <a:cubicBezTo>
                    <a:pt x="1754" y="705"/>
                    <a:pt x="1753" y="704"/>
                    <a:pt x="1753" y="703"/>
                  </a:cubicBezTo>
                  <a:cubicBezTo>
                    <a:pt x="1765" y="682"/>
                    <a:pt x="1747" y="680"/>
                    <a:pt x="1746" y="662"/>
                  </a:cubicBezTo>
                  <a:cubicBezTo>
                    <a:pt x="1732" y="679"/>
                    <a:pt x="1724" y="696"/>
                    <a:pt x="1750" y="702"/>
                  </a:cubicBezTo>
                  <a:cubicBezTo>
                    <a:pt x="1750" y="702"/>
                    <a:pt x="1750" y="702"/>
                    <a:pt x="1750" y="702"/>
                  </a:cubicBezTo>
                  <a:cubicBezTo>
                    <a:pt x="1750" y="704"/>
                    <a:pt x="1750" y="705"/>
                    <a:pt x="1751" y="707"/>
                  </a:cubicBezTo>
                  <a:cubicBezTo>
                    <a:pt x="1751" y="709"/>
                    <a:pt x="1751" y="710"/>
                    <a:pt x="1751" y="712"/>
                  </a:cubicBezTo>
                  <a:cubicBezTo>
                    <a:pt x="1752" y="714"/>
                    <a:pt x="1752" y="715"/>
                    <a:pt x="1752" y="717"/>
                  </a:cubicBezTo>
                  <a:cubicBezTo>
                    <a:pt x="1752" y="719"/>
                    <a:pt x="1752" y="720"/>
                    <a:pt x="1751" y="722"/>
                  </a:cubicBezTo>
                  <a:cubicBezTo>
                    <a:pt x="1751" y="723"/>
                    <a:pt x="1751" y="724"/>
                    <a:pt x="1751" y="724"/>
                  </a:cubicBezTo>
                  <a:cubicBezTo>
                    <a:pt x="1751" y="725"/>
                    <a:pt x="1751" y="726"/>
                    <a:pt x="1751" y="727"/>
                  </a:cubicBezTo>
                  <a:cubicBezTo>
                    <a:pt x="1751" y="727"/>
                    <a:pt x="1751" y="728"/>
                    <a:pt x="1751" y="728"/>
                  </a:cubicBezTo>
                  <a:cubicBezTo>
                    <a:pt x="1750" y="728"/>
                    <a:pt x="1750" y="729"/>
                    <a:pt x="1750" y="729"/>
                  </a:cubicBezTo>
                  <a:cubicBezTo>
                    <a:pt x="1749" y="732"/>
                    <a:pt x="1748" y="734"/>
                    <a:pt x="1746" y="737"/>
                  </a:cubicBezTo>
                  <a:cubicBezTo>
                    <a:pt x="1746" y="739"/>
                    <a:pt x="1745" y="741"/>
                    <a:pt x="1745" y="742"/>
                  </a:cubicBezTo>
                  <a:cubicBezTo>
                    <a:pt x="1744" y="744"/>
                    <a:pt x="1743" y="745"/>
                    <a:pt x="1743" y="747"/>
                  </a:cubicBezTo>
                  <a:cubicBezTo>
                    <a:pt x="1742" y="748"/>
                    <a:pt x="1742" y="749"/>
                    <a:pt x="1742" y="749"/>
                  </a:cubicBezTo>
                  <a:cubicBezTo>
                    <a:pt x="1741" y="750"/>
                    <a:pt x="1741" y="750"/>
                    <a:pt x="1741" y="750"/>
                  </a:cubicBezTo>
                  <a:cubicBezTo>
                    <a:pt x="1741" y="751"/>
                    <a:pt x="1741" y="751"/>
                    <a:pt x="1740" y="751"/>
                  </a:cubicBezTo>
                  <a:cubicBezTo>
                    <a:pt x="1740" y="752"/>
                    <a:pt x="1740" y="752"/>
                    <a:pt x="1740" y="753"/>
                  </a:cubicBezTo>
                  <a:cubicBezTo>
                    <a:pt x="1739" y="753"/>
                    <a:pt x="1739" y="753"/>
                    <a:pt x="1739" y="753"/>
                  </a:cubicBezTo>
                  <a:cubicBezTo>
                    <a:pt x="1739" y="753"/>
                    <a:pt x="1739" y="753"/>
                    <a:pt x="1739" y="753"/>
                  </a:cubicBezTo>
                  <a:cubicBezTo>
                    <a:pt x="1739" y="753"/>
                    <a:pt x="1739" y="753"/>
                    <a:pt x="1739" y="753"/>
                  </a:cubicBezTo>
                  <a:cubicBezTo>
                    <a:pt x="1739" y="753"/>
                    <a:pt x="1739" y="753"/>
                    <a:pt x="1739" y="753"/>
                  </a:cubicBezTo>
                  <a:cubicBezTo>
                    <a:pt x="1739" y="754"/>
                    <a:pt x="1739" y="754"/>
                    <a:pt x="1739" y="754"/>
                  </a:cubicBezTo>
                  <a:cubicBezTo>
                    <a:pt x="1738" y="754"/>
                    <a:pt x="1738" y="755"/>
                    <a:pt x="1737" y="756"/>
                  </a:cubicBezTo>
                  <a:cubicBezTo>
                    <a:pt x="1734" y="759"/>
                    <a:pt x="1732" y="761"/>
                    <a:pt x="1728" y="764"/>
                  </a:cubicBezTo>
                  <a:cubicBezTo>
                    <a:pt x="1725" y="767"/>
                    <a:pt x="1722" y="770"/>
                    <a:pt x="1718" y="773"/>
                  </a:cubicBezTo>
                  <a:cubicBezTo>
                    <a:pt x="1715" y="775"/>
                    <a:pt x="1711" y="779"/>
                    <a:pt x="1708" y="782"/>
                  </a:cubicBezTo>
                  <a:cubicBezTo>
                    <a:pt x="1704" y="785"/>
                    <a:pt x="1700" y="789"/>
                    <a:pt x="1697" y="793"/>
                  </a:cubicBezTo>
                  <a:cubicBezTo>
                    <a:pt x="1697" y="793"/>
                    <a:pt x="1697" y="793"/>
                    <a:pt x="1697" y="793"/>
                  </a:cubicBezTo>
                  <a:cubicBezTo>
                    <a:pt x="1697" y="792"/>
                    <a:pt x="1696" y="792"/>
                    <a:pt x="1696" y="791"/>
                  </a:cubicBezTo>
                  <a:cubicBezTo>
                    <a:pt x="1696" y="790"/>
                    <a:pt x="1696" y="789"/>
                    <a:pt x="1696" y="789"/>
                  </a:cubicBezTo>
                  <a:cubicBezTo>
                    <a:pt x="1696" y="788"/>
                    <a:pt x="1696" y="788"/>
                    <a:pt x="1695" y="788"/>
                  </a:cubicBezTo>
                  <a:cubicBezTo>
                    <a:pt x="1695" y="787"/>
                    <a:pt x="1695" y="787"/>
                    <a:pt x="1695" y="786"/>
                  </a:cubicBezTo>
                  <a:cubicBezTo>
                    <a:pt x="1694" y="785"/>
                    <a:pt x="1693" y="783"/>
                    <a:pt x="1692" y="781"/>
                  </a:cubicBezTo>
                  <a:cubicBezTo>
                    <a:pt x="1691" y="779"/>
                    <a:pt x="1690" y="778"/>
                    <a:pt x="1689" y="776"/>
                  </a:cubicBezTo>
                  <a:cubicBezTo>
                    <a:pt x="1687" y="772"/>
                    <a:pt x="1685" y="768"/>
                    <a:pt x="1683" y="764"/>
                  </a:cubicBezTo>
                  <a:cubicBezTo>
                    <a:pt x="1682" y="762"/>
                    <a:pt x="1681" y="760"/>
                    <a:pt x="1680" y="758"/>
                  </a:cubicBezTo>
                  <a:cubicBezTo>
                    <a:pt x="1679" y="756"/>
                    <a:pt x="1678" y="754"/>
                    <a:pt x="1678" y="752"/>
                  </a:cubicBezTo>
                  <a:cubicBezTo>
                    <a:pt x="1677" y="750"/>
                    <a:pt x="1677" y="748"/>
                    <a:pt x="1676" y="746"/>
                  </a:cubicBezTo>
                  <a:cubicBezTo>
                    <a:pt x="1676" y="746"/>
                    <a:pt x="1676" y="746"/>
                    <a:pt x="1676" y="746"/>
                  </a:cubicBezTo>
                  <a:cubicBezTo>
                    <a:pt x="1677" y="745"/>
                    <a:pt x="1677" y="745"/>
                    <a:pt x="1678" y="744"/>
                  </a:cubicBezTo>
                  <a:cubicBezTo>
                    <a:pt x="1678" y="744"/>
                    <a:pt x="1678" y="743"/>
                    <a:pt x="1678" y="743"/>
                  </a:cubicBezTo>
                  <a:cubicBezTo>
                    <a:pt x="1678" y="743"/>
                    <a:pt x="1678" y="743"/>
                    <a:pt x="1678" y="742"/>
                  </a:cubicBezTo>
                  <a:cubicBezTo>
                    <a:pt x="1679" y="742"/>
                    <a:pt x="1679" y="742"/>
                    <a:pt x="1679" y="742"/>
                  </a:cubicBezTo>
                  <a:cubicBezTo>
                    <a:pt x="1679" y="741"/>
                    <a:pt x="1679" y="740"/>
                    <a:pt x="1680" y="739"/>
                  </a:cubicBezTo>
                  <a:cubicBezTo>
                    <a:pt x="1680" y="738"/>
                    <a:pt x="1681" y="736"/>
                    <a:pt x="1681" y="735"/>
                  </a:cubicBezTo>
                  <a:cubicBezTo>
                    <a:pt x="1682" y="734"/>
                    <a:pt x="1682" y="733"/>
                    <a:pt x="1683" y="732"/>
                  </a:cubicBezTo>
                  <a:cubicBezTo>
                    <a:pt x="1683" y="731"/>
                    <a:pt x="1684" y="730"/>
                    <a:pt x="1685" y="728"/>
                  </a:cubicBezTo>
                  <a:cubicBezTo>
                    <a:pt x="1703" y="725"/>
                    <a:pt x="1698" y="710"/>
                    <a:pt x="1709" y="697"/>
                  </a:cubicBezTo>
                  <a:cubicBezTo>
                    <a:pt x="1700" y="701"/>
                    <a:pt x="1689" y="703"/>
                    <a:pt x="1684" y="709"/>
                  </a:cubicBezTo>
                  <a:cubicBezTo>
                    <a:pt x="1680" y="714"/>
                    <a:pt x="1679" y="725"/>
                    <a:pt x="1682" y="729"/>
                  </a:cubicBezTo>
                  <a:cubicBezTo>
                    <a:pt x="1682" y="729"/>
                    <a:pt x="1682" y="729"/>
                    <a:pt x="1682" y="729"/>
                  </a:cubicBezTo>
                  <a:cubicBezTo>
                    <a:pt x="1682" y="729"/>
                    <a:pt x="1682" y="729"/>
                    <a:pt x="1682" y="729"/>
                  </a:cubicBezTo>
                  <a:cubicBezTo>
                    <a:pt x="1682" y="729"/>
                    <a:pt x="1682" y="729"/>
                    <a:pt x="1682" y="729"/>
                  </a:cubicBezTo>
                  <a:cubicBezTo>
                    <a:pt x="1681" y="730"/>
                    <a:pt x="1681" y="730"/>
                    <a:pt x="1681" y="731"/>
                  </a:cubicBezTo>
                  <a:cubicBezTo>
                    <a:pt x="1680" y="732"/>
                    <a:pt x="1680" y="733"/>
                    <a:pt x="1679" y="735"/>
                  </a:cubicBezTo>
                  <a:cubicBezTo>
                    <a:pt x="1678" y="736"/>
                    <a:pt x="1678" y="737"/>
                    <a:pt x="1678" y="738"/>
                  </a:cubicBezTo>
                  <a:cubicBezTo>
                    <a:pt x="1677" y="739"/>
                    <a:pt x="1677" y="740"/>
                    <a:pt x="1676" y="741"/>
                  </a:cubicBezTo>
                  <a:cubicBezTo>
                    <a:pt x="1676" y="741"/>
                    <a:pt x="1676" y="741"/>
                    <a:pt x="1676" y="742"/>
                  </a:cubicBezTo>
                  <a:cubicBezTo>
                    <a:pt x="1676" y="742"/>
                    <a:pt x="1676" y="742"/>
                    <a:pt x="1676" y="742"/>
                  </a:cubicBezTo>
                  <a:cubicBezTo>
                    <a:pt x="1676" y="742"/>
                    <a:pt x="1676" y="742"/>
                    <a:pt x="1676" y="742"/>
                  </a:cubicBezTo>
                  <a:cubicBezTo>
                    <a:pt x="1676" y="742"/>
                    <a:pt x="1676" y="741"/>
                    <a:pt x="1676" y="740"/>
                  </a:cubicBezTo>
                  <a:cubicBezTo>
                    <a:pt x="1676" y="740"/>
                    <a:pt x="1675" y="739"/>
                    <a:pt x="1675" y="739"/>
                  </a:cubicBezTo>
                  <a:cubicBezTo>
                    <a:pt x="1676" y="739"/>
                    <a:pt x="1675" y="738"/>
                    <a:pt x="1675" y="738"/>
                  </a:cubicBezTo>
                  <a:cubicBezTo>
                    <a:pt x="1675" y="737"/>
                    <a:pt x="1675" y="736"/>
                    <a:pt x="1675" y="736"/>
                  </a:cubicBezTo>
                  <a:cubicBezTo>
                    <a:pt x="1674" y="734"/>
                    <a:pt x="1674" y="733"/>
                    <a:pt x="1674" y="732"/>
                  </a:cubicBezTo>
                  <a:cubicBezTo>
                    <a:pt x="1674" y="730"/>
                    <a:pt x="1673" y="729"/>
                    <a:pt x="1673" y="729"/>
                  </a:cubicBezTo>
                  <a:cubicBezTo>
                    <a:pt x="1673" y="729"/>
                    <a:pt x="1673" y="729"/>
                    <a:pt x="1673" y="730"/>
                  </a:cubicBezTo>
                  <a:cubicBezTo>
                    <a:pt x="1673" y="730"/>
                    <a:pt x="1673" y="731"/>
                    <a:pt x="1672" y="732"/>
                  </a:cubicBezTo>
                  <a:cubicBezTo>
                    <a:pt x="1672" y="733"/>
                    <a:pt x="1672" y="735"/>
                    <a:pt x="1672" y="736"/>
                  </a:cubicBezTo>
                  <a:cubicBezTo>
                    <a:pt x="1672" y="737"/>
                    <a:pt x="1672" y="737"/>
                    <a:pt x="1672" y="738"/>
                  </a:cubicBezTo>
                  <a:cubicBezTo>
                    <a:pt x="1671" y="739"/>
                    <a:pt x="1671" y="739"/>
                    <a:pt x="1672" y="740"/>
                  </a:cubicBezTo>
                  <a:cubicBezTo>
                    <a:pt x="1672" y="740"/>
                    <a:pt x="1672" y="740"/>
                    <a:pt x="1672" y="741"/>
                  </a:cubicBezTo>
                  <a:cubicBezTo>
                    <a:pt x="1672" y="744"/>
                    <a:pt x="1673" y="749"/>
                    <a:pt x="1674" y="753"/>
                  </a:cubicBezTo>
                  <a:cubicBezTo>
                    <a:pt x="1674" y="754"/>
                    <a:pt x="1675" y="756"/>
                    <a:pt x="1675" y="757"/>
                  </a:cubicBezTo>
                  <a:cubicBezTo>
                    <a:pt x="1675" y="757"/>
                    <a:pt x="1675" y="757"/>
                    <a:pt x="1674" y="757"/>
                  </a:cubicBezTo>
                  <a:cubicBezTo>
                    <a:pt x="1674" y="756"/>
                    <a:pt x="1673" y="756"/>
                    <a:pt x="1673" y="755"/>
                  </a:cubicBezTo>
                  <a:cubicBezTo>
                    <a:pt x="1672" y="755"/>
                    <a:pt x="1671" y="754"/>
                    <a:pt x="1671" y="754"/>
                  </a:cubicBezTo>
                  <a:cubicBezTo>
                    <a:pt x="1670" y="753"/>
                    <a:pt x="1668" y="752"/>
                    <a:pt x="1667" y="752"/>
                  </a:cubicBezTo>
                  <a:cubicBezTo>
                    <a:pt x="1667" y="752"/>
                    <a:pt x="1667" y="752"/>
                    <a:pt x="1667" y="752"/>
                  </a:cubicBezTo>
                  <a:cubicBezTo>
                    <a:pt x="1661" y="735"/>
                    <a:pt x="1649" y="728"/>
                    <a:pt x="1630" y="738"/>
                  </a:cubicBezTo>
                  <a:cubicBezTo>
                    <a:pt x="1644" y="745"/>
                    <a:pt x="1647" y="758"/>
                    <a:pt x="1665" y="752"/>
                  </a:cubicBezTo>
                  <a:cubicBezTo>
                    <a:pt x="1665" y="753"/>
                    <a:pt x="1666" y="753"/>
                    <a:pt x="1666" y="753"/>
                  </a:cubicBezTo>
                  <a:cubicBezTo>
                    <a:pt x="1667" y="754"/>
                    <a:pt x="1669" y="755"/>
                    <a:pt x="1670" y="755"/>
                  </a:cubicBezTo>
                  <a:cubicBezTo>
                    <a:pt x="1670" y="756"/>
                    <a:pt x="1671" y="756"/>
                    <a:pt x="1672" y="757"/>
                  </a:cubicBezTo>
                  <a:cubicBezTo>
                    <a:pt x="1672" y="757"/>
                    <a:pt x="1673" y="757"/>
                    <a:pt x="1673" y="758"/>
                  </a:cubicBezTo>
                  <a:cubicBezTo>
                    <a:pt x="1675" y="759"/>
                    <a:pt x="1676" y="760"/>
                    <a:pt x="1677" y="761"/>
                  </a:cubicBezTo>
                  <a:cubicBezTo>
                    <a:pt x="1678" y="763"/>
                    <a:pt x="1678" y="764"/>
                    <a:pt x="1679" y="766"/>
                  </a:cubicBezTo>
                  <a:cubicBezTo>
                    <a:pt x="1681" y="770"/>
                    <a:pt x="1684" y="774"/>
                    <a:pt x="1686" y="778"/>
                  </a:cubicBezTo>
                  <a:cubicBezTo>
                    <a:pt x="1687" y="779"/>
                    <a:pt x="1688" y="781"/>
                    <a:pt x="1689" y="783"/>
                  </a:cubicBezTo>
                  <a:cubicBezTo>
                    <a:pt x="1690" y="785"/>
                    <a:pt x="1691" y="786"/>
                    <a:pt x="1691" y="788"/>
                  </a:cubicBezTo>
                  <a:cubicBezTo>
                    <a:pt x="1691" y="788"/>
                    <a:pt x="1692" y="789"/>
                    <a:pt x="1692" y="789"/>
                  </a:cubicBezTo>
                  <a:cubicBezTo>
                    <a:pt x="1692" y="789"/>
                    <a:pt x="1692" y="790"/>
                    <a:pt x="1692" y="790"/>
                  </a:cubicBezTo>
                  <a:cubicBezTo>
                    <a:pt x="1693" y="791"/>
                    <a:pt x="1693" y="791"/>
                    <a:pt x="1693" y="792"/>
                  </a:cubicBezTo>
                  <a:cubicBezTo>
                    <a:pt x="1694" y="793"/>
                    <a:pt x="1694" y="793"/>
                    <a:pt x="1694" y="794"/>
                  </a:cubicBezTo>
                  <a:cubicBezTo>
                    <a:pt x="1695" y="794"/>
                    <a:pt x="1695" y="795"/>
                    <a:pt x="1695" y="795"/>
                  </a:cubicBezTo>
                  <a:cubicBezTo>
                    <a:pt x="1693" y="798"/>
                    <a:pt x="1690" y="801"/>
                    <a:pt x="1688" y="804"/>
                  </a:cubicBezTo>
                  <a:cubicBezTo>
                    <a:pt x="1685" y="808"/>
                    <a:pt x="1682" y="811"/>
                    <a:pt x="1679" y="815"/>
                  </a:cubicBezTo>
                  <a:cubicBezTo>
                    <a:pt x="1679" y="816"/>
                    <a:pt x="1678" y="817"/>
                    <a:pt x="1677" y="818"/>
                  </a:cubicBezTo>
                  <a:cubicBezTo>
                    <a:pt x="1676" y="819"/>
                    <a:pt x="1675" y="820"/>
                    <a:pt x="1674" y="820"/>
                  </a:cubicBezTo>
                  <a:cubicBezTo>
                    <a:pt x="1673" y="822"/>
                    <a:pt x="1671" y="824"/>
                    <a:pt x="1669" y="825"/>
                  </a:cubicBezTo>
                  <a:cubicBezTo>
                    <a:pt x="1661" y="831"/>
                    <a:pt x="1652" y="835"/>
                    <a:pt x="1644" y="840"/>
                  </a:cubicBezTo>
                  <a:cubicBezTo>
                    <a:pt x="1639" y="843"/>
                    <a:pt x="1634" y="845"/>
                    <a:pt x="1629" y="847"/>
                  </a:cubicBezTo>
                  <a:cubicBezTo>
                    <a:pt x="1630" y="847"/>
                    <a:pt x="1630" y="847"/>
                    <a:pt x="1630" y="846"/>
                  </a:cubicBezTo>
                  <a:cubicBezTo>
                    <a:pt x="1631" y="846"/>
                    <a:pt x="1631" y="845"/>
                    <a:pt x="1631" y="845"/>
                  </a:cubicBezTo>
                  <a:cubicBezTo>
                    <a:pt x="1631" y="845"/>
                    <a:pt x="1631" y="844"/>
                    <a:pt x="1631" y="844"/>
                  </a:cubicBezTo>
                  <a:cubicBezTo>
                    <a:pt x="1632" y="844"/>
                    <a:pt x="1632" y="844"/>
                    <a:pt x="1632" y="843"/>
                  </a:cubicBezTo>
                  <a:cubicBezTo>
                    <a:pt x="1632" y="842"/>
                    <a:pt x="1632" y="841"/>
                    <a:pt x="1632" y="840"/>
                  </a:cubicBezTo>
                  <a:cubicBezTo>
                    <a:pt x="1632" y="839"/>
                    <a:pt x="1632" y="837"/>
                    <a:pt x="1632" y="836"/>
                  </a:cubicBezTo>
                  <a:cubicBezTo>
                    <a:pt x="1632" y="835"/>
                    <a:pt x="1632" y="833"/>
                    <a:pt x="1632" y="832"/>
                  </a:cubicBezTo>
                  <a:cubicBezTo>
                    <a:pt x="1632" y="831"/>
                    <a:pt x="1632" y="829"/>
                    <a:pt x="1631" y="828"/>
                  </a:cubicBezTo>
                  <a:cubicBezTo>
                    <a:pt x="1631" y="826"/>
                    <a:pt x="1631" y="824"/>
                    <a:pt x="1631" y="823"/>
                  </a:cubicBezTo>
                  <a:cubicBezTo>
                    <a:pt x="1650" y="810"/>
                    <a:pt x="1629" y="795"/>
                    <a:pt x="1650" y="785"/>
                  </a:cubicBezTo>
                  <a:cubicBezTo>
                    <a:pt x="1639" y="784"/>
                    <a:pt x="1628" y="787"/>
                    <a:pt x="1622" y="798"/>
                  </a:cubicBezTo>
                  <a:cubicBezTo>
                    <a:pt x="1618" y="805"/>
                    <a:pt x="1618" y="821"/>
                    <a:pt x="1628" y="824"/>
                  </a:cubicBezTo>
                  <a:cubicBezTo>
                    <a:pt x="1629" y="825"/>
                    <a:pt x="1629" y="827"/>
                    <a:pt x="1629" y="828"/>
                  </a:cubicBezTo>
                  <a:cubicBezTo>
                    <a:pt x="1629" y="830"/>
                    <a:pt x="1629" y="831"/>
                    <a:pt x="1629" y="832"/>
                  </a:cubicBezTo>
                  <a:cubicBezTo>
                    <a:pt x="1630" y="834"/>
                    <a:pt x="1630" y="835"/>
                    <a:pt x="1630" y="836"/>
                  </a:cubicBezTo>
                  <a:cubicBezTo>
                    <a:pt x="1630" y="837"/>
                    <a:pt x="1630" y="839"/>
                    <a:pt x="1630" y="840"/>
                  </a:cubicBezTo>
                  <a:cubicBezTo>
                    <a:pt x="1630" y="841"/>
                    <a:pt x="1630" y="842"/>
                    <a:pt x="1629" y="843"/>
                  </a:cubicBezTo>
                  <a:cubicBezTo>
                    <a:pt x="1629" y="843"/>
                    <a:pt x="1629" y="843"/>
                    <a:pt x="1629" y="844"/>
                  </a:cubicBezTo>
                  <a:cubicBezTo>
                    <a:pt x="1629" y="844"/>
                    <a:pt x="1629" y="844"/>
                    <a:pt x="1629" y="844"/>
                  </a:cubicBezTo>
                  <a:cubicBezTo>
                    <a:pt x="1629" y="845"/>
                    <a:pt x="1629" y="845"/>
                    <a:pt x="1629" y="846"/>
                  </a:cubicBezTo>
                  <a:cubicBezTo>
                    <a:pt x="1628" y="846"/>
                    <a:pt x="1628" y="847"/>
                    <a:pt x="1628" y="848"/>
                  </a:cubicBezTo>
                  <a:cubicBezTo>
                    <a:pt x="1628" y="848"/>
                    <a:pt x="1628" y="848"/>
                    <a:pt x="1628" y="848"/>
                  </a:cubicBezTo>
                  <a:cubicBezTo>
                    <a:pt x="1624" y="850"/>
                    <a:pt x="1621" y="852"/>
                    <a:pt x="1618" y="853"/>
                  </a:cubicBezTo>
                  <a:cubicBezTo>
                    <a:pt x="1606" y="860"/>
                    <a:pt x="1595" y="865"/>
                    <a:pt x="1585" y="871"/>
                  </a:cubicBezTo>
                  <a:cubicBezTo>
                    <a:pt x="1550" y="877"/>
                    <a:pt x="1511" y="882"/>
                    <a:pt x="1483" y="891"/>
                  </a:cubicBezTo>
                  <a:cubicBezTo>
                    <a:pt x="1462" y="897"/>
                    <a:pt x="1438" y="900"/>
                    <a:pt x="1403" y="917"/>
                  </a:cubicBezTo>
                  <a:cubicBezTo>
                    <a:pt x="1399" y="918"/>
                    <a:pt x="1396" y="920"/>
                    <a:pt x="1393" y="922"/>
                  </a:cubicBezTo>
                  <a:cubicBezTo>
                    <a:pt x="1388" y="908"/>
                    <a:pt x="1380" y="897"/>
                    <a:pt x="1366" y="901"/>
                  </a:cubicBezTo>
                  <a:cubicBezTo>
                    <a:pt x="1366" y="900"/>
                    <a:pt x="1365" y="900"/>
                    <a:pt x="1365" y="899"/>
                  </a:cubicBezTo>
                  <a:cubicBezTo>
                    <a:pt x="1363" y="898"/>
                    <a:pt x="1361" y="897"/>
                    <a:pt x="1359" y="896"/>
                  </a:cubicBezTo>
                  <a:cubicBezTo>
                    <a:pt x="1358" y="895"/>
                    <a:pt x="1356" y="894"/>
                    <a:pt x="1354" y="893"/>
                  </a:cubicBezTo>
                  <a:cubicBezTo>
                    <a:pt x="1353" y="892"/>
                    <a:pt x="1352" y="892"/>
                    <a:pt x="1351" y="891"/>
                  </a:cubicBezTo>
                  <a:cubicBezTo>
                    <a:pt x="1351" y="891"/>
                    <a:pt x="1351" y="891"/>
                    <a:pt x="1350" y="891"/>
                  </a:cubicBezTo>
                  <a:cubicBezTo>
                    <a:pt x="1350" y="891"/>
                    <a:pt x="1349" y="891"/>
                    <a:pt x="1349" y="890"/>
                  </a:cubicBezTo>
                  <a:cubicBezTo>
                    <a:pt x="1348" y="890"/>
                    <a:pt x="1347" y="890"/>
                    <a:pt x="1346" y="889"/>
                  </a:cubicBezTo>
                  <a:cubicBezTo>
                    <a:pt x="1346" y="889"/>
                    <a:pt x="1345" y="889"/>
                    <a:pt x="1344" y="889"/>
                  </a:cubicBezTo>
                  <a:cubicBezTo>
                    <a:pt x="1344" y="889"/>
                    <a:pt x="1343" y="889"/>
                    <a:pt x="1343" y="888"/>
                  </a:cubicBezTo>
                  <a:cubicBezTo>
                    <a:pt x="1344" y="888"/>
                    <a:pt x="1345" y="888"/>
                    <a:pt x="1346" y="887"/>
                  </a:cubicBezTo>
                  <a:cubicBezTo>
                    <a:pt x="1348" y="887"/>
                    <a:pt x="1349" y="887"/>
                    <a:pt x="1350" y="886"/>
                  </a:cubicBezTo>
                  <a:cubicBezTo>
                    <a:pt x="1351" y="886"/>
                    <a:pt x="1353" y="885"/>
                    <a:pt x="1354" y="885"/>
                  </a:cubicBezTo>
                  <a:cubicBezTo>
                    <a:pt x="1355" y="884"/>
                    <a:pt x="1356" y="883"/>
                    <a:pt x="1357" y="883"/>
                  </a:cubicBezTo>
                  <a:cubicBezTo>
                    <a:pt x="1359" y="882"/>
                    <a:pt x="1360" y="882"/>
                    <a:pt x="1361" y="881"/>
                  </a:cubicBezTo>
                  <a:cubicBezTo>
                    <a:pt x="1362" y="880"/>
                    <a:pt x="1363" y="880"/>
                    <a:pt x="1364" y="879"/>
                  </a:cubicBezTo>
                  <a:cubicBezTo>
                    <a:pt x="1365" y="878"/>
                    <a:pt x="1366" y="878"/>
                    <a:pt x="1367" y="877"/>
                  </a:cubicBezTo>
                  <a:cubicBezTo>
                    <a:pt x="1368" y="876"/>
                    <a:pt x="1369" y="876"/>
                    <a:pt x="1370" y="875"/>
                  </a:cubicBezTo>
                  <a:cubicBezTo>
                    <a:pt x="1371" y="874"/>
                    <a:pt x="1372" y="873"/>
                    <a:pt x="1372" y="873"/>
                  </a:cubicBezTo>
                  <a:cubicBezTo>
                    <a:pt x="1374" y="871"/>
                    <a:pt x="1376" y="870"/>
                    <a:pt x="1377" y="868"/>
                  </a:cubicBezTo>
                  <a:cubicBezTo>
                    <a:pt x="1378" y="867"/>
                    <a:pt x="1378" y="867"/>
                    <a:pt x="1379" y="866"/>
                  </a:cubicBezTo>
                  <a:cubicBezTo>
                    <a:pt x="1380" y="865"/>
                    <a:pt x="1380" y="864"/>
                    <a:pt x="1381" y="863"/>
                  </a:cubicBezTo>
                  <a:cubicBezTo>
                    <a:pt x="1381" y="863"/>
                    <a:pt x="1382" y="863"/>
                    <a:pt x="1382" y="862"/>
                  </a:cubicBezTo>
                  <a:cubicBezTo>
                    <a:pt x="1382" y="862"/>
                    <a:pt x="1382" y="862"/>
                    <a:pt x="1382" y="862"/>
                  </a:cubicBezTo>
                  <a:cubicBezTo>
                    <a:pt x="1382" y="862"/>
                    <a:pt x="1382" y="862"/>
                    <a:pt x="1383" y="862"/>
                  </a:cubicBezTo>
                  <a:cubicBezTo>
                    <a:pt x="1383" y="862"/>
                    <a:pt x="1383" y="861"/>
                    <a:pt x="1383" y="861"/>
                  </a:cubicBezTo>
                  <a:cubicBezTo>
                    <a:pt x="1383" y="861"/>
                    <a:pt x="1383" y="861"/>
                    <a:pt x="1384" y="861"/>
                  </a:cubicBezTo>
                  <a:cubicBezTo>
                    <a:pt x="1384" y="860"/>
                    <a:pt x="1385" y="860"/>
                    <a:pt x="1386" y="859"/>
                  </a:cubicBezTo>
                  <a:cubicBezTo>
                    <a:pt x="1387" y="859"/>
                    <a:pt x="1388" y="858"/>
                    <a:pt x="1389" y="857"/>
                  </a:cubicBezTo>
                  <a:cubicBezTo>
                    <a:pt x="1389" y="857"/>
                    <a:pt x="1390" y="856"/>
                    <a:pt x="1391" y="856"/>
                  </a:cubicBezTo>
                  <a:cubicBezTo>
                    <a:pt x="1392" y="855"/>
                    <a:pt x="1394" y="854"/>
                    <a:pt x="1395" y="854"/>
                  </a:cubicBezTo>
                  <a:cubicBezTo>
                    <a:pt x="1395" y="854"/>
                    <a:pt x="1395" y="854"/>
                    <a:pt x="1396" y="853"/>
                  </a:cubicBezTo>
                  <a:cubicBezTo>
                    <a:pt x="1396" y="853"/>
                    <a:pt x="1396" y="854"/>
                    <a:pt x="1396" y="854"/>
                  </a:cubicBezTo>
                  <a:cubicBezTo>
                    <a:pt x="1397" y="853"/>
                    <a:pt x="1399" y="854"/>
                    <a:pt x="1401" y="853"/>
                  </a:cubicBezTo>
                  <a:cubicBezTo>
                    <a:pt x="1401" y="853"/>
                    <a:pt x="1401" y="853"/>
                    <a:pt x="1401" y="853"/>
                  </a:cubicBezTo>
                  <a:cubicBezTo>
                    <a:pt x="1406" y="862"/>
                    <a:pt x="1415" y="854"/>
                    <a:pt x="1420" y="851"/>
                  </a:cubicBezTo>
                  <a:cubicBezTo>
                    <a:pt x="1427" y="848"/>
                    <a:pt x="1431" y="848"/>
                    <a:pt x="1440" y="848"/>
                  </a:cubicBezTo>
                  <a:cubicBezTo>
                    <a:pt x="1429" y="840"/>
                    <a:pt x="1399" y="832"/>
                    <a:pt x="1396" y="851"/>
                  </a:cubicBezTo>
                  <a:cubicBezTo>
                    <a:pt x="1395" y="851"/>
                    <a:pt x="1394" y="852"/>
                    <a:pt x="1394" y="852"/>
                  </a:cubicBezTo>
                  <a:cubicBezTo>
                    <a:pt x="1392" y="853"/>
                    <a:pt x="1391" y="853"/>
                    <a:pt x="1390" y="854"/>
                  </a:cubicBezTo>
                  <a:cubicBezTo>
                    <a:pt x="1389" y="855"/>
                    <a:pt x="1388" y="855"/>
                    <a:pt x="1387" y="856"/>
                  </a:cubicBezTo>
                  <a:cubicBezTo>
                    <a:pt x="1386" y="856"/>
                    <a:pt x="1386" y="857"/>
                    <a:pt x="1385" y="857"/>
                  </a:cubicBezTo>
                  <a:cubicBezTo>
                    <a:pt x="1385" y="857"/>
                    <a:pt x="1385" y="857"/>
                    <a:pt x="1385" y="856"/>
                  </a:cubicBezTo>
                  <a:cubicBezTo>
                    <a:pt x="1386" y="856"/>
                    <a:pt x="1386" y="855"/>
                    <a:pt x="1386" y="854"/>
                  </a:cubicBezTo>
                  <a:cubicBezTo>
                    <a:pt x="1388" y="851"/>
                    <a:pt x="1389" y="849"/>
                    <a:pt x="1389" y="847"/>
                  </a:cubicBezTo>
                  <a:cubicBezTo>
                    <a:pt x="1390" y="845"/>
                    <a:pt x="1390" y="843"/>
                    <a:pt x="1390" y="842"/>
                  </a:cubicBezTo>
                  <a:cubicBezTo>
                    <a:pt x="1390" y="840"/>
                    <a:pt x="1390" y="840"/>
                    <a:pt x="1390" y="840"/>
                  </a:cubicBezTo>
                  <a:cubicBezTo>
                    <a:pt x="1390" y="840"/>
                    <a:pt x="1390" y="840"/>
                    <a:pt x="1390" y="842"/>
                  </a:cubicBezTo>
                  <a:cubicBezTo>
                    <a:pt x="1389" y="843"/>
                    <a:pt x="1389" y="844"/>
                    <a:pt x="1388" y="846"/>
                  </a:cubicBezTo>
                  <a:cubicBezTo>
                    <a:pt x="1387" y="848"/>
                    <a:pt x="1386" y="851"/>
                    <a:pt x="1384" y="853"/>
                  </a:cubicBezTo>
                  <a:cubicBezTo>
                    <a:pt x="1384" y="854"/>
                    <a:pt x="1383" y="854"/>
                    <a:pt x="1383" y="855"/>
                  </a:cubicBezTo>
                  <a:cubicBezTo>
                    <a:pt x="1382" y="856"/>
                    <a:pt x="1382" y="856"/>
                    <a:pt x="1381" y="857"/>
                  </a:cubicBezTo>
                  <a:cubicBezTo>
                    <a:pt x="1380" y="858"/>
                    <a:pt x="1379" y="860"/>
                    <a:pt x="1378" y="861"/>
                  </a:cubicBezTo>
                  <a:cubicBezTo>
                    <a:pt x="1378" y="862"/>
                    <a:pt x="1377" y="863"/>
                    <a:pt x="1376" y="864"/>
                  </a:cubicBezTo>
                  <a:cubicBezTo>
                    <a:pt x="1376" y="864"/>
                    <a:pt x="1375" y="865"/>
                    <a:pt x="1374" y="866"/>
                  </a:cubicBezTo>
                  <a:cubicBezTo>
                    <a:pt x="1373" y="867"/>
                    <a:pt x="1371" y="869"/>
                    <a:pt x="1370" y="870"/>
                  </a:cubicBezTo>
                  <a:cubicBezTo>
                    <a:pt x="1369" y="871"/>
                    <a:pt x="1368" y="872"/>
                    <a:pt x="1367" y="872"/>
                  </a:cubicBezTo>
                  <a:cubicBezTo>
                    <a:pt x="1367" y="873"/>
                    <a:pt x="1366" y="874"/>
                    <a:pt x="1365" y="875"/>
                  </a:cubicBezTo>
                  <a:cubicBezTo>
                    <a:pt x="1364" y="875"/>
                    <a:pt x="1363" y="876"/>
                    <a:pt x="1362" y="877"/>
                  </a:cubicBezTo>
                  <a:cubicBezTo>
                    <a:pt x="1361" y="877"/>
                    <a:pt x="1360" y="878"/>
                    <a:pt x="1359" y="878"/>
                  </a:cubicBezTo>
                  <a:cubicBezTo>
                    <a:pt x="1358" y="879"/>
                    <a:pt x="1357" y="880"/>
                    <a:pt x="1356" y="880"/>
                  </a:cubicBezTo>
                  <a:cubicBezTo>
                    <a:pt x="1355" y="881"/>
                    <a:pt x="1353" y="881"/>
                    <a:pt x="1352" y="882"/>
                  </a:cubicBezTo>
                  <a:cubicBezTo>
                    <a:pt x="1351" y="882"/>
                    <a:pt x="1350" y="883"/>
                    <a:pt x="1349" y="883"/>
                  </a:cubicBezTo>
                  <a:cubicBezTo>
                    <a:pt x="1348" y="884"/>
                    <a:pt x="1346" y="884"/>
                    <a:pt x="1345" y="884"/>
                  </a:cubicBezTo>
                  <a:cubicBezTo>
                    <a:pt x="1344" y="885"/>
                    <a:pt x="1343" y="885"/>
                    <a:pt x="1342" y="885"/>
                  </a:cubicBezTo>
                  <a:cubicBezTo>
                    <a:pt x="1340" y="886"/>
                    <a:pt x="1340" y="886"/>
                    <a:pt x="1340" y="886"/>
                  </a:cubicBezTo>
                  <a:cubicBezTo>
                    <a:pt x="1339" y="886"/>
                    <a:pt x="1338" y="886"/>
                    <a:pt x="1338" y="886"/>
                  </a:cubicBezTo>
                  <a:cubicBezTo>
                    <a:pt x="1336" y="887"/>
                    <a:pt x="1336" y="887"/>
                    <a:pt x="1336" y="887"/>
                  </a:cubicBezTo>
                  <a:cubicBezTo>
                    <a:pt x="1335" y="887"/>
                    <a:pt x="1335" y="887"/>
                    <a:pt x="1335" y="887"/>
                  </a:cubicBezTo>
                  <a:cubicBezTo>
                    <a:pt x="1335" y="887"/>
                    <a:pt x="1335" y="887"/>
                    <a:pt x="1335" y="887"/>
                  </a:cubicBezTo>
                  <a:cubicBezTo>
                    <a:pt x="1335" y="887"/>
                    <a:pt x="1335" y="887"/>
                    <a:pt x="1335" y="887"/>
                  </a:cubicBezTo>
                  <a:cubicBezTo>
                    <a:pt x="1334" y="887"/>
                    <a:pt x="1334" y="887"/>
                    <a:pt x="1334" y="887"/>
                  </a:cubicBezTo>
                  <a:cubicBezTo>
                    <a:pt x="1334" y="887"/>
                    <a:pt x="1334" y="887"/>
                    <a:pt x="1334" y="887"/>
                  </a:cubicBezTo>
                  <a:cubicBezTo>
                    <a:pt x="1334" y="887"/>
                    <a:pt x="1334" y="887"/>
                    <a:pt x="1334" y="887"/>
                  </a:cubicBezTo>
                  <a:cubicBezTo>
                    <a:pt x="1332" y="887"/>
                    <a:pt x="1332" y="887"/>
                    <a:pt x="1332" y="887"/>
                  </a:cubicBezTo>
                  <a:cubicBezTo>
                    <a:pt x="1330" y="887"/>
                    <a:pt x="1330" y="887"/>
                    <a:pt x="1330" y="887"/>
                  </a:cubicBezTo>
                  <a:cubicBezTo>
                    <a:pt x="1325" y="888"/>
                    <a:pt x="1319" y="888"/>
                    <a:pt x="1314" y="887"/>
                  </a:cubicBezTo>
                  <a:cubicBezTo>
                    <a:pt x="1309" y="887"/>
                    <a:pt x="1303" y="887"/>
                    <a:pt x="1298" y="886"/>
                  </a:cubicBezTo>
                  <a:cubicBezTo>
                    <a:pt x="1296" y="886"/>
                    <a:pt x="1293" y="886"/>
                    <a:pt x="1290" y="886"/>
                  </a:cubicBezTo>
                  <a:cubicBezTo>
                    <a:pt x="1316" y="866"/>
                    <a:pt x="1351" y="856"/>
                    <a:pt x="1378" y="840"/>
                  </a:cubicBezTo>
                  <a:cubicBezTo>
                    <a:pt x="1414" y="818"/>
                    <a:pt x="1418" y="818"/>
                    <a:pt x="1458" y="823"/>
                  </a:cubicBezTo>
                  <a:cubicBezTo>
                    <a:pt x="1489" y="828"/>
                    <a:pt x="1542" y="852"/>
                    <a:pt x="1580" y="834"/>
                  </a:cubicBezTo>
                  <a:cubicBezTo>
                    <a:pt x="1551" y="835"/>
                    <a:pt x="1534" y="829"/>
                    <a:pt x="1514" y="822"/>
                  </a:cubicBezTo>
                  <a:cubicBezTo>
                    <a:pt x="1557" y="804"/>
                    <a:pt x="1576" y="789"/>
                    <a:pt x="1611" y="786"/>
                  </a:cubicBezTo>
                  <a:cubicBezTo>
                    <a:pt x="1571" y="778"/>
                    <a:pt x="1516" y="814"/>
                    <a:pt x="1503" y="813"/>
                  </a:cubicBezTo>
                  <a:cubicBezTo>
                    <a:pt x="1488" y="812"/>
                    <a:pt x="1457" y="807"/>
                    <a:pt x="1444" y="802"/>
                  </a:cubicBezTo>
                  <a:cubicBezTo>
                    <a:pt x="1406" y="786"/>
                    <a:pt x="1451" y="752"/>
                    <a:pt x="1470" y="729"/>
                  </a:cubicBezTo>
                  <a:cubicBezTo>
                    <a:pt x="1472" y="729"/>
                    <a:pt x="1473" y="728"/>
                    <a:pt x="1475" y="727"/>
                  </a:cubicBezTo>
                  <a:cubicBezTo>
                    <a:pt x="1477" y="726"/>
                    <a:pt x="1479" y="725"/>
                    <a:pt x="1481" y="724"/>
                  </a:cubicBezTo>
                  <a:cubicBezTo>
                    <a:pt x="1481" y="724"/>
                    <a:pt x="1482" y="724"/>
                    <a:pt x="1482" y="724"/>
                  </a:cubicBezTo>
                  <a:cubicBezTo>
                    <a:pt x="1482" y="725"/>
                    <a:pt x="1483" y="725"/>
                    <a:pt x="1483" y="725"/>
                  </a:cubicBezTo>
                  <a:cubicBezTo>
                    <a:pt x="1484" y="725"/>
                    <a:pt x="1484" y="725"/>
                    <a:pt x="1484" y="726"/>
                  </a:cubicBezTo>
                  <a:cubicBezTo>
                    <a:pt x="1484" y="726"/>
                    <a:pt x="1484" y="726"/>
                    <a:pt x="1485" y="726"/>
                  </a:cubicBezTo>
                  <a:cubicBezTo>
                    <a:pt x="1485" y="726"/>
                    <a:pt x="1485" y="726"/>
                    <a:pt x="1485" y="726"/>
                  </a:cubicBezTo>
                  <a:cubicBezTo>
                    <a:pt x="1486" y="726"/>
                    <a:pt x="1486" y="726"/>
                    <a:pt x="1487" y="726"/>
                  </a:cubicBezTo>
                  <a:cubicBezTo>
                    <a:pt x="1488" y="727"/>
                    <a:pt x="1488" y="727"/>
                    <a:pt x="1489" y="727"/>
                  </a:cubicBezTo>
                  <a:cubicBezTo>
                    <a:pt x="1490" y="727"/>
                    <a:pt x="1491" y="728"/>
                    <a:pt x="1491" y="728"/>
                  </a:cubicBezTo>
                  <a:cubicBezTo>
                    <a:pt x="1492" y="729"/>
                    <a:pt x="1493" y="729"/>
                    <a:pt x="1494" y="729"/>
                  </a:cubicBezTo>
                  <a:cubicBezTo>
                    <a:pt x="1494" y="730"/>
                    <a:pt x="1495" y="730"/>
                    <a:pt x="1496" y="731"/>
                  </a:cubicBezTo>
                  <a:cubicBezTo>
                    <a:pt x="1496" y="731"/>
                    <a:pt x="1496" y="731"/>
                    <a:pt x="1496" y="731"/>
                  </a:cubicBezTo>
                  <a:cubicBezTo>
                    <a:pt x="1495" y="749"/>
                    <a:pt x="1505" y="750"/>
                    <a:pt x="1519" y="741"/>
                  </a:cubicBezTo>
                  <a:cubicBezTo>
                    <a:pt x="1514" y="733"/>
                    <a:pt x="1510" y="721"/>
                    <a:pt x="1498" y="729"/>
                  </a:cubicBezTo>
                  <a:cubicBezTo>
                    <a:pt x="1497" y="728"/>
                    <a:pt x="1497" y="728"/>
                    <a:pt x="1497" y="728"/>
                  </a:cubicBezTo>
                  <a:cubicBezTo>
                    <a:pt x="1497" y="728"/>
                    <a:pt x="1497" y="728"/>
                    <a:pt x="1497" y="728"/>
                  </a:cubicBezTo>
                  <a:cubicBezTo>
                    <a:pt x="1496" y="728"/>
                    <a:pt x="1495" y="728"/>
                    <a:pt x="1495" y="727"/>
                  </a:cubicBezTo>
                  <a:cubicBezTo>
                    <a:pt x="1494" y="727"/>
                    <a:pt x="1493" y="726"/>
                    <a:pt x="1493" y="726"/>
                  </a:cubicBezTo>
                  <a:cubicBezTo>
                    <a:pt x="1492" y="726"/>
                    <a:pt x="1491" y="725"/>
                    <a:pt x="1490" y="725"/>
                  </a:cubicBezTo>
                  <a:cubicBezTo>
                    <a:pt x="1489" y="725"/>
                    <a:pt x="1489" y="724"/>
                    <a:pt x="1488" y="724"/>
                  </a:cubicBezTo>
                  <a:cubicBezTo>
                    <a:pt x="1487" y="724"/>
                    <a:pt x="1486" y="724"/>
                    <a:pt x="1486" y="723"/>
                  </a:cubicBezTo>
                  <a:cubicBezTo>
                    <a:pt x="1486" y="723"/>
                    <a:pt x="1485" y="723"/>
                    <a:pt x="1485" y="723"/>
                  </a:cubicBezTo>
                  <a:cubicBezTo>
                    <a:pt x="1485" y="723"/>
                    <a:pt x="1485" y="723"/>
                    <a:pt x="1485" y="723"/>
                  </a:cubicBezTo>
                  <a:cubicBezTo>
                    <a:pt x="1484" y="723"/>
                    <a:pt x="1484" y="723"/>
                    <a:pt x="1484" y="723"/>
                  </a:cubicBezTo>
                  <a:cubicBezTo>
                    <a:pt x="1483" y="723"/>
                    <a:pt x="1483" y="723"/>
                    <a:pt x="1482" y="723"/>
                  </a:cubicBezTo>
                  <a:cubicBezTo>
                    <a:pt x="1482" y="724"/>
                    <a:pt x="1482" y="724"/>
                    <a:pt x="1482" y="724"/>
                  </a:cubicBezTo>
                  <a:cubicBezTo>
                    <a:pt x="1483" y="723"/>
                    <a:pt x="1485" y="722"/>
                    <a:pt x="1487" y="720"/>
                  </a:cubicBezTo>
                  <a:cubicBezTo>
                    <a:pt x="1488" y="720"/>
                    <a:pt x="1489" y="719"/>
                    <a:pt x="1489" y="718"/>
                  </a:cubicBezTo>
                  <a:cubicBezTo>
                    <a:pt x="1490" y="718"/>
                    <a:pt x="1490" y="718"/>
                    <a:pt x="1490" y="718"/>
                  </a:cubicBezTo>
                  <a:cubicBezTo>
                    <a:pt x="1490" y="717"/>
                    <a:pt x="1490" y="717"/>
                    <a:pt x="1490" y="717"/>
                  </a:cubicBezTo>
                  <a:cubicBezTo>
                    <a:pt x="1491" y="717"/>
                    <a:pt x="1491" y="717"/>
                    <a:pt x="1491" y="717"/>
                  </a:cubicBezTo>
                  <a:cubicBezTo>
                    <a:pt x="1491" y="716"/>
                    <a:pt x="1491" y="716"/>
                    <a:pt x="1492" y="715"/>
                  </a:cubicBezTo>
                  <a:cubicBezTo>
                    <a:pt x="1493" y="714"/>
                    <a:pt x="1495" y="712"/>
                    <a:pt x="1496" y="710"/>
                  </a:cubicBezTo>
                  <a:cubicBezTo>
                    <a:pt x="1497" y="709"/>
                    <a:pt x="1497" y="708"/>
                    <a:pt x="1498" y="707"/>
                  </a:cubicBezTo>
                  <a:cubicBezTo>
                    <a:pt x="1498" y="707"/>
                    <a:pt x="1499" y="707"/>
                    <a:pt x="1499" y="707"/>
                  </a:cubicBezTo>
                  <a:cubicBezTo>
                    <a:pt x="1499" y="707"/>
                    <a:pt x="1500" y="707"/>
                    <a:pt x="1500" y="707"/>
                  </a:cubicBezTo>
                  <a:cubicBezTo>
                    <a:pt x="1501" y="707"/>
                    <a:pt x="1501" y="707"/>
                    <a:pt x="1501" y="706"/>
                  </a:cubicBezTo>
                  <a:cubicBezTo>
                    <a:pt x="1502" y="706"/>
                    <a:pt x="1502" y="706"/>
                    <a:pt x="1502" y="706"/>
                  </a:cubicBezTo>
                  <a:cubicBezTo>
                    <a:pt x="1503" y="706"/>
                    <a:pt x="1503" y="706"/>
                    <a:pt x="1504" y="706"/>
                  </a:cubicBezTo>
                  <a:cubicBezTo>
                    <a:pt x="1504" y="706"/>
                    <a:pt x="1505" y="706"/>
                    <a:pt x="1506" y="706"/>
                  </a:cubicBezTo>
                  <a:cubicBezTo>
                    <a:pt x="1506" y="706"/>
                    <a:pt x="1506" y="705"/>
                    <a:pt x="1507" y="705"/>
                  </a:cubicBezTo>
                  <a:cubicBezTo>
                    <a:pt x="1507" y="705"/>
                    <a:pt x="1507" y="705"/>
                    <a:pt x="1508" y="705"/>
                  </a:cubicBezTo>
                  <a:cubicBezTo>
                    <a:pt x="1508" y="705"/>
                    <a:pt x="1509" y="705"/>
                    <a:pt x="1510" y="705"/>
                  </a:cubicBezTo>
                  <a:cubicBezTo>
                    <a:pt x="1511" y="705"/>
                    <a:pt x="1513" y="705"/>
                    <a:pt x="1514" y="705"/>
                  </a:cubicBezTo>
                  <a:cubicBezTo>
                    <a:pt x="1516" y="705"/>
                    <a:pt x="1517" y="705"/>
                    <a:pt x="1519" y="705"/>
                  </a:cubicBezTo>
                  <a:cubicBezTo>
                    <a:pt x="1521" y="706"/>
                    <a:pt x="1522" y="706"/>
                    <a:pt x="1524" y="706"/>
                  </a:cubicBezTo>
                  <a:cubicBezTo>
                    <a:pt x="1525" y="706"/>
                    <a:pt x="1526" y="707"/>
                    <a:pt x="1527" y="707"/>
                  </a:cubicBezTo>
                  <a:cubicBezTo>
                    <a:pt x="1528" y="714"/>
                    <a:pt x="1532" y="722"/>
                    <a:pt x="1538" y="725"/>
                  </a:cubicBezTo>
                  <a:cubicBezTo>
                    <a:pt x="1546" y="729"/>
                    <a:pt x="1553" y="721"/>
                    <a:pt x="1561" y="718"/>
                  </a:cubicBezTo>
                  <a:cubicBezTo>
                    <a:pt x="1551" y="709"/>
                    <a:pt x="1541" y="687"/>
                    <a:pt x="1527" y="704"/>
                  </a:cubicBezTo>
                  <a:cubicBezTo>
                    <a:pt x="1527" y="704"/>
                    <a:pt x="1527" y="704"/>
                    <a:pt x="1527" y="704"/>
                  </a:cubicBezTo>
                  <a:cubicBezTo>
                    <a:pt x="1527" y="704"/>
                    <a:pt x="1527" y="703"/>
                    <a:pt x="1527" y="703"/>
                  </a:cubicBezTo>
                  <a:cubicBezTo>
                    <a:pt x="1526" y="704"/>
                    <a:pt x="1526" y="704"/>
                    <a:pt x="1526" y="704"/>
                  </a:cubicBezTo>
                  <a:cubicBezTo>
                    <a:pt x="1526" y="704"/>
                    <a:pt x="1525" y="704"/>
                    <a:pt x="1524" y="704"/>
                  </a:cubicBezTo>
                  <a:cubicBezTo>
                    <a:pt x="1523" y="703"/>
                    <a:pt x="1521" y="703"/>
                    <a:pt x="1519" y="703"/>
                  </a:cubicBezTo>
                  <a:cubicBezTo>
                    <a:pt x="1518" y="703"/>
                    <a:pt x="1516" y="703"/>
                    <a:pt x="1514" y="703"/>
                  </a:cubicBezTo>
                  <a:cubicBezTo>
                    <a:pt x="1513" y="703"/>
                    <a:pt x="1511" y="703"/>
                    <a:pt x="1510" y="703"/>
                  </a:cubicBezTo>
                  <a:cubicBezTo>
                    <a:pt x="1509" y="703"/>
                    <a:pt x="1508" y="703"/>
                    <a:pt x="1508" y="703"/>
                  </a:cubicBezTo>
                  <a:cubicBezTo>
                    <a:pt x="1507" y="703"/>
                    <a:pt x="1507" y="703"/>
                    <a:pt x="1506" y="703"/>
                  </a:cubicBezTo>
                  <a:cubicBezTo>
                    <a:pt x="1506" y="703"/>
                    <a:pt x="1506" y="703"/>
                    <a:pt x="1505" y="703"/>
                  </a:cubicBezTo>
                  <a:cubicBezTo>
                    <a:pt x="1505" y="703"/>
                    <a:pt x="1504" y="703"/>
                    <a:pt x="1503" y="703"/>
                  </a:cubicBezTo>
                  <a:cubicBezTo>
                    <a:pt x="1503" y="703"/>
                    <a:pt x="1502" y="704"/>
                    <a:pt x="1502" y="704"/>
                  </a:cubicBezTo>
                  <a:cubicBezTo>
                    <a:pt x="1501" y="704"/>
                    <a:pt x="1501" y="704"/>
                    <a:pt x="1501" y="704"/>
                  </a:cubicBezTo>
                  <a:cubicBezTo>
                    <a:pt x="1500" y="704"/>
                    <a:pt x="1500" y="704"/>
                    <a:pt x="1500" y="704"/>
                  </a:cubicBezTo>
                  <a:cubicBezTo>
                    <a:pt x="1500" y="704"/>
                    <a:pt x="1499" y="704"/>
                    <a:pt x="1499" y="705"/>
                  </a:cubicBezTo>
                  <a:cubicBezTo>
                    <a:pt x="1500" y="702"/>
                    <a:pt x="1501" y="700"/>
                    <a:pt x="1502" y="698"/>
                  </a:cubicBezTo>
                  <a:cubicBezTo>
                    <a:pt x="1504" y="694"/>
                    <a:pt x="1506" y="690"/>
                    <a:pt x="1508" y="687"/>
                  </a:cubicBezTo>
                  <a:cubicBezTo>
                    <a:pt x="1510" y="683"/>
                    <a:pt x="1513" y="680"/>
                    <a:pt x="1516" y="677"/>
                  </a:cubicBezTo>
                  <a:cubicBezTo>
                    <a:pt x="1519" y="675"/>
                    <a:pt x="1522" y="673"/>
                    <a:pt x="1526" y="672"/>
                  </a:cubicBezTo>
                  <a:cubicBezTo>
                    <a:pt x="1529" y="670"/>
                    <a:pt x="1533" y="669"/>
                    <a:pt x="1537" y="668"/>
                  </a:cubicBezTo>
                  <a:cubicBezTo>
                    <a:pt x="1544" y="666"/>
                    <a:pt x="1551" y="666"/>
                    <a:pt x="1558" y="665"/>
                  </a:cubicBezTo>
                  <a:cubicBezTo>
                    <a:pt x="1559" y="665"/>
                    <a:pt x="1561" y="665"/>
                    <a:pt x="1562" y="665"/>
                  </a:cubicBezTo>
                  <a:cubicBezTo>
                    <a:pt x="1564" y="665"/>
                    <a:pt x="1566" y="665"/>
                    <a:pt x="1567" y="665"/>
                  </a:cubicBezTo>
                  <a:cubicBezTo>
                    <a:pt x="1569" y="665"/>
                    <a:pt x="1571" y="665"/>
                    <a:pt x="1573" y="665"/>
                  </a:cubicBezTo>
                  <a:cubicBezTo>
                    <a:pt x="1576" y="668"/>
                    <a:pt x="1580" y="670"/>
                    <a:pt x="1583" y="673"/>
                  </a:cubicBezTo>
                  <a:cubicBezTo>
                    <a:pt x="1580" y="670"/>
                    <a:pt x="1578" y="668"/>
                    <a:pt x="1576" y="665"/>
                  </a:cubicBezTo>
                  <a:cubicBezTo>
                    <a:pt x="1581" y="666"/>
                    <a:pt x="1585" y="667"/>
                    <a:pt x="1589" y="668"/>
                  </a:cubicBezTo>
                  <a:cubicBezTo>
                    <a:pt x="1589" y="668"/>
                    <a:pt x="1589" y="668"/>
                    <a:pt x="1589" y="668"/>
                  </a:cubicBezTo>
                  <a:cubicBezTo>
                    <a:pt x="1589" y="668"/>
                    <a:pt x="1589" y="668"/>
                    <a:pt x="1589" y="668"/>
                  </a:cubicBezTo>
                  <a:cubicBezTo>
                    <a:pt x="1589" y="668"/>
                    <a:pt x="1590" y="668"/>
                    <a:pt x="1590" y="668"/>
                  </a:cubicBezTo>
                  <a:cubicBezTo>
                    <a:pt x="1590" y="668"/>
                    <a:pt x="1590" y="668"/>
                    <a:pt x="1590" y="668"/>
                  </a:cubicBezTo>
                  <a:cubicBezTo>
                    <a:pt x="1590" y="669"/>
                    <a:pt x="1591" y="669"/>
                    <a:pt x="1591" y="670"/>
                  </a:cubicBezTo>
                  <a:cubicBezTo>
                    <a:pt x="1592" y="670"/>
                    <a:pt x="1592" y="671"/>
                    <a:pt x="1593" y="671"/>
                  </a:cubicBezTo>
                  <a:cubicBezTo>
                    <a:pt x="1593" y="672"/>
                    <a:pt x="1594" y="672"/>
                    <a:pt x="1594" y="673"/>
                  </a:cubicBezTo>
                  <a:cubicBezTo>
                    <a:pt x="1595" y="673"/>
                    <a:pt x="1595" y="674"/>
                    <a:pt x="1596" y="675"/>
                  </a:cubicBezTo>
                  <a:cubicBezTo>
                    <a:pt x="1596" y="675"/>
                    <a:pt x="1597" y="676"/>
                    <a:pt x="1597" y="676"/>
                  </a:cubicBezTo>
                  <a:cubicBezTo>
                    <a:pt x="1596" y="687"/>
                    <a:pt x="1599" y="697"/>
                    <a:pt x="1610" y="699"/>
                  </a:cubicBezTo>
                  <a:cubicBezTo>
                    <a:pt x="1609" y="688"/>
                    <a:pt x="1609" y="678"/>
                    <a:pt x="1598" y="673"/>
                  </a:cubicBezTo>
                  <a:cubicBezTo>
                    <a:pt x="1598" y="673"/>
                    <a:pt x="1598" y="673"/>
                    <a:pt x="1598" y="673"/>
                  </a:cubicBezTo>
                  <a:cubicBezTo>
                    <a:pt x="1598" y="673"/>
                    <a:pt x="1598" y="673"/>
                    <a:pt x="1598" y="673"/>
                  </a:cubicBezTo>
                  <a:cubicBezTo>
                    <a:pt x="1597" y="672"/>
                    <a:pt x="1597" y="672"/>
                    <a:pt x="1596" y="671"/>
                  </a:cubicBezTo>
                  <a:cubicBezTo>
                    <a:pt x="1596" y="671"/>
                    <a:pt x="1596" y="671"/>
                    <a:pt x="1595" y="670"/>
                  </a:cubicBezTo>
                  <a:cubicBezTo>
                    <a:pt x="1596" y="671"/>
                    <a:pt x="1597" y="671"/>
                    <a:pt x="1597" y="671"/>
                  </a:cubicBezTo>
                  <a:cubicBezTo>
                    <a:pt x="1598" y="672"/>
                    <a:pt x="1599" y="672"/>
                    <a:pt x="1599" y="673"/>
                  </a:cubicBezTo>
                  <a:cubicBezTo>
                    <a:pt x="1599" y="673"/>
                    <a:pt x="1600" y="673"/>
                    <a:pt x="1600" y="673"/>
                  </a:cubicBezTo>
                  <a:cubicBezTo>
                    <a:pt x="1600" y="673"/>
                    <a:pt x="1600" y="673"/>
                    <a:pt x="1599" y="673"/>
                  </a:cubicBezTo>
                  <a:cubicBezTo>
                    <a:pt x="1599" y="672"/>
                    <a:pt x="1598" y="672"/>
                    <a:pt x="1597" y="671"/>
                  </a:cubicBezTo>
                  <a:cubicBezTo>
                    <a:pt x="1596" y="670"/>
                    <a:pt x="1595" y="669"/>
                    <a:pt x="1593" y="668"/>
                  </a:cubicBezTo>
                  <a:cubicBezTo>
                    <a:pt x="1593" y="668"/>
                    <a:pt x="1593" y="668"/>
                    <a:pt x="1593" y="668"/>
                  </a:cubicBezTo>
                  <a:cubicBezTo>
                    <a:pt x="1592" y="667"/>
                    <a:pt x="1592" y="667"/>
                    <a:pt x="1592" y="667"/>
                  </a:cubicBezTo>
                  <a:cubicBezTo>
                    <a:pt x="1591" y="667"/>
                    <a:pt x="1591" y="666"/>
                    <a:pt x="1591" y="666"/>
                  </a:cubicBezTo>
                  <a:cubicBezTo>
                    <a:pt x="1591" y="666"/>
                    <a:pt x="1591" y="666"/>
                    <a:pt x="1591" y="666"/>
                  </a:cubicBezTo>
                  <a:cubicBezTo>
                    <a:pt x="1591" y="666"/>
                    <a:pt x="1590" y="666"/>
                    <a:pt x="1590" y="666"/>
                  </a:cubicBezTo>
                  <a:cubicBezTo>
                    <a:pt x="1590" y="666"/>
                    <a:pt x="1589" y="666"/>
                    <a:pt x="1589" y="665"/>
                  </a:cubicBezTo>
                  <a:cubicBezTo>
                    <a:pt x="1588" y="665"/>
                    <a:pt x="1588" y="665"/>
                    <a:pt x="1588" y="665"/>
                  </a:cubicBezTo>
                  <a:cubicBezTo>
                    <a:pt x="1588" y="665"/>
                    <a:pt x="1588" y="665"/>
                    <a:pt x="1588" y="666"/>
                  </a:cubicBezTo>
                  <a:cubicBezTo>
                    <a:pt x="1585" y="665"/>
                    <a:pt x="1582" y="664"/>
                    <a:pt x="1578" y="663"/>
                  </a:cubicBezTo>
                  <a:cubicBezTo>
                    <a:pt x="1578" y="663"/>
                    <a:pt x="1579" y="662"/>
                    <a:pt x="1579" y="662"/>
                  </a:cubicBezTo>
                  <a:cubicBezTo>
                    <a:pt x="1580" y="661"/>
                    <a:pt x="1581" y="661"/>
                    <a:pt x="1581" y="660"/>
                  </a:cubicBezTo>
                  <a:cubicBezTo>
                    <a:pt x="1582" y="660"/>
                    <a:pt x="1582" y="660"/>
                    <a:pt x="1583" y="660"/>
                  </a:cubicBezTo>
                  <a:cubicBezTo>
                    <a:pt x="1583" y="660"/>
                    <a:pt x="1583" y="659"/>
                    <a:pt x="1583" y="659"/>
                  </a:cubicBezTo>
                  <a:cubicBezTo>
                    <a:pt x="1584" y="659"/>
                    <a:pt x="1584" y="659"/>
                    <a:pt x="1584" y="659"/>
                  </a:cubicBezTo>
                  <a:cubicBezTo>
                    <a:pt x="1584" y="658"/>
                    <a:pt x="1585" y="658"/>
                    <a:pt x="1585" y="657"/>
                  </a:cubicBezTo>
                  <a:cubicBezTo>
                    <a:pt x="1586" y="657"/>
                    <a:pt x="1586" y="657"/>
                    <a:pt x="1587" y="656"/>
                  </a:cubicBezTo>
                  <a:cubicBezTo>
                    <a:pt x="1587" y="656"/>
                    <a:pt x="1588" y="656"/>
                    <a:pt x="1588" y="655"/>
                  </a:cubicBezTo>
                  <a:cubicBezTo>
                    <a:pt x="1589" y="655"/>
                    <a:pt x="1589" y="654"/>
                    <a:pt x="1590" y="654"/>
                  </a:cubicBezTo>
                  <a:cubicBezTo>
                    <a:pt x="1591" y="653"/>
                    <a:pt x="1592" y="652"/>
                    <a:pt x="1594" y="652"/>
                  </a:cubicBezTo>
                  <a:cubicBezTo>
                    <a:pt x="1595" y="651"/>
                    <a:pt x="1596" y="650"/>
                    <a:pt x="1598" y="650"/>
                  </a:cubicBezTo>
                  <a:cubicBezTo>
                    <a:pt x="1599" y="649"/>
                    <a:pt x="1601" y="649"/>
                    <a:pt x="1602" y="648"/>
                  </a:cubicBezTo>
                  <a:cubicBezTo>
                    <a:pt x="1603" y="648"/>
                    <a:pt x="1605" y="647"/>
                    <a:pt x="1606" y="647"/>
                  </a:cubicBezTo>
                  <a:cubicBezTo>
                    <a:pt x="1606" y="647"/>
                    <a:pt x="1606" y="647"/>
                    <a:pt x="1606" y="647"/>
                  </a:cubicBezTo>
                  <a:cubicBezTo>
                    <a:pt x="1622" y="662"/>
                    <a:pt x="1632" y="650"/>
                    <a:pt x="1639" y="633"/>
                  </a:cubicBezTo>
                  <a:cubicBezTo>
                    <a:pt x="1625" y="640"/>
                    <a:pt x="1615" y="628"/>
                    <a:pt x="1604" y="645"/>
                  </a:cubicBezTo>
                  <a:cubicBezTo>
                    <a:pt x="1603" y="645"/>
                    <a:pt x="1602" y="645"/>
                    <a:pt x="1601" y="646"/>
                  </a:cubicBezTo>
                  <a:cubicBezTo>
                    <a:pt x="1600" y="646"/>
                    <a:pt x="1598" y="647"/>
                    <a:pt x="1597" y="647"/>
                  </a:cubicBezTo>
                  <a:cubicBezTo>
                    <a:pt x="1595" y="648"/>
                    <a:pt x="1594" y="649"/>
                    <a:pt x="1593" y="650"/>
                  </a:cubicBezTo>
                  <a:cubicBezTo>
                    <a:pt x="1591" y="650"/>
                    <a:pt x="1590" y="651"/>
                    <a:pt x="1589" y="652"/>
                  </a:cubicBezTo>
                  <a:cubicBezTo>
                    <a:pt x="1588" y="652"/>
                    <a:pt x="1587" y="653"/>
                    <a:pt x="1587" y="653"/>
                  </a:cubicBezTo>
                  <a:cubicBezTo>
                    <a:pt x="1586" y="653"/>
                    <a:pt x="1586" y="654"/>
                    <a:pt x="1585" y="654"/>
                  </a:cubicBezTo>
                  <a:cubicBezTo>
                    <a:pt x="1585" y="655"/>
                    <a:pt x="1584" y="655"/>
                    <a:pt x="1584" y="655"/>
                  </a:cubicBezTo>
                  <a:cubicBezTo>
                    <a:pt x="1583" y="656"/>
                    <a:pt x="1583" y="656"/>
                    <a:pt x="1582" y="657"/>
                  </a:cubicBezTo>
                  <a:cubicBezTo>
                    <a:pt x="1582" y="657"/>
                    <a:pt x="1582" y="657"/>
                    <a:pt x="1582" y="657"/>
                  </a:cubicBezTo>
                  <a:cubicBezTo>
                    <a:pt x="1581" y="657"/>
                    <a:pt x="1581" y="658"/>
                    <a:pt x="1581" y="658"/>
                  </a:cubicBezTo>
                  <a:cubicBezTo>
                    <a:pt x="1581" y="658"/>
                    <a:pt x="1580" y="659"/>
                    <a:pt x="1580" y="659"/>
                  </a:cubicBezTo>
                  <a:cubicBezTo>
                    <a:pt x="1580" y="659"/>
                    <a:pt x="1580" y="660"/>
                    <a:pt x="1579" y="660"/>
                  </a:cubicBezTo>
                  <a:cubicBezTo>
                    <a:pt x="1579" y="661"/>
                    <a:pt x="1579" y="661"/>
                    <a:pt x="1579" y="661"/>
                  </a:cubicBezTo>
                  <a:cubicBezTo>
                    <a:pt x="1578" y="662"/>
                    <a:pt x="1578" y="663"/>
                    <a:pt x="1578" y="663"/>
                  </a:cubicBezTo>
                  <a:cubicBezTo>
                    <a:pt x="1577" y="663"/>
                    <a:pt x="1577" y="663"/>
                    <a:pt x="1576" y="662"/>
                  </a:cubicBezTo>
                  <a:cubicBezTo>
                    <a:pt x="1575" y="662"/>
                    <a:pt x="1574" y="662"/>
                    <a:pt x="1573" y="662"/>
                  </a:cubicBezTo>
                  <a:cubicBezTo>
                    <a:pt x="1568" y="656"/>
                    <a:pt x="1564" y="652"/>
                    <a:pt x="1561" y="647"/>
                  </a:cubicBezTo>
                  <a:cubicBezTo>
                    <a:pt x="1562" y="645"/>
                    <a:pt x="1563" y="643"/>
                    <a:pt x="1564" y="640"/>
                  </a:cubicBezTo>
                  <a:cubicBezTo>
                    <a:pt x="1566" y="635"/>
                    <a:pt x="1568" y="630"/>
                    <a:pt x="1570" y="624"/>
                  </a:cubicBezTo>
                  <a:cubicBezTo>
                    <a:pt x="1571" y="622"/>
                    <a:pt x="1573" y="619"/>
                    <a:pt x="1574" y="616"/>
                  </a:cubicBezTo>
                  <a:cubicBezTo>
                    <a:pt x="1575" y="614"/>
                    <a:pt x="1576" y="611"/>
                    <a:pt x="1577" y="609"/>
                  </a:cubicBezTo>
                  <a:cubicBezTo>
                    <a:pt x="1577" y="607"/>
                    <a:pt x="1578" y="606"/>
                    <a:pt x="1579" y="605"/>
                  </a:cubicBezTo>
                  <a:cubicBezTo>
                    <a:pt x="1579" y="604"/>
                    <a:pt x="1580" y="603"/>
                    <a:pt x="1581" y="602"/>
                  </a:cubicBezTo>
                  <a:cubicBezTo>
                    <a:pt x="1581" y="602"/>
                    <a:pt x="1581" y="602"/>
                    <a:pt x="1581" y="602"/>
                  </a:cubicBezTo>
                  <a:cubicBezTo>
                    <a:pt x="1582" y="601"/>
                    <a:pt x="1582" y="601"/>
                    <a:pt x="1582" y="601"/>
                  </a:cubicBezTo>
                  <a:cubicBezTo>
                    <a:pt x="1582" y="601"/>
                    <a:pt x="1583" y="600"/>
                    <a:pt x="1583" y="600"/>
                  </a:cubicBezTo>
                  <a:cubicBezTo>
                    <a:pt x="1584" y="599"/>
                    <a:pt x="1585" y="599"/>
                    <a:pt x="1586" y="599"/>
                  </a:cubicBezTo>
                  <a:cubicBezTo>
                    <a:pt x="1587" y="598"/>
                    <a:pt x="1588" y="598"/>
                    <a:pt x="1589" y="598"/>
                  </a:cubicBezTo>
                  <a:cubicBezTo>
                    <a:pt x="1590" y="597"/>
                    <a:pt x="1590" y="597"/>
                    <a:pt x="1591" y="597"/>
                  </a:cubicBezTo>
                  <a:cubicBezTo>
                    <a:pt x="1591" y="597"/>
                    <a:pt x="1591" y="597"/>
                    <a:pt x="1591" y="597"/>
                  </a:cubicBezTo>
                  <a:cubicBezTo>
                    <a:pt x="1591" y="597"/>
                    <a:pt x="1592" y="597"/>
                    <a:pt x="1592" y="597"/>
                  </a:cubicBezTo>
                  <a:cubicBezTo>
                    <a:pt x="1592" y="597"/>
                    <a:pt x="1592" y="597"/>
                    <a:pt x="1593" y="597"/>
                  </a:cubicBezTo>
                  <a:cubicBezTo>
                    <a:pt x="1593" y="597"/>
                    <a:pt x="1593" y="597"/>
                    <a:pt x="1593" y="597"/>
                  </a:cubicBezTo>
                  <a:cubicBezTo>
                    <a:pt x="1593" y="596"/>
                    <a:pt x="1594" y="596"/>
                    <a:pt x="1594" y="596"/>
                  </a:cubicBezTo>
                  <a:cubicBezTo>
                    <a:pt x="1595" y="596"/>
                    <a:pt x="1595" y="596"/>
                    <a:pt x="1596" y="596"/>
                  </a:cubicBezTo>
                  <a:cubicBezTo>
                    <a:pt x="1599" y="595"/>
                    <a:pt x="1600" y="595"/>
                    <a:pt x="1600" y="595"/>
                  </a:cubicBezTo>
                  <a:cubicBezTo>
                    <a:pt x="1600" y="595"/>
                    <a:pt x="1600" y="595"/>
                    <a:pt x="1599" y="595"/>
                  </a:cubicBezTo>
                  <a:cubicBezTo>
                    <a:pt x="1598" y="595"/>
                    <a:pt x="1598" y="595"/>
                    <a:pt x="1597" y="595"/>
                  </a:cubicBezTo>
                  <a:cubicBezTo>
                    <a:pt x="1597" y="595"/>
                    <a:pt x="1597" y="595"/>
                    <a:pt x="1597" y="595"/>
                  </a:cubicBezTo>
                  <a:cubicBezTo>
                    <a:pt x="1598" y="594"/>
                    <a:pt x="1598" y="594"/>
                    <a:pt x="1599" y="593"/>
                  </a:cubicBezTo>
                  <a:cubicBezTo>
                    <a:pt x="1600" y="593"/>
                    <a:pt x="1601" y="593"/>
                    <a:pt x="1601" y="592"/>
                  </a:cubicBezTo>
                  <a:cubicBezTo>
                    <a:pt x="1602" y="592"/>
                    <a:pt x="1602" y="591"/>
                    <a:pt x="1603" y="591"/>
                  </a:cubicBezTo>
                  <a:cubicBezTo>
                    <a:pt x="1603" y="591"/>
                    <a:pt x="1603" y="591"/>
                    <a:pt x="1603" y="591"/>
                  </a:cubicBezTo>
                  <a:cubicBezTo>
                    <a:pt x="1604" y="590"/>
                    <a:pt x="1604" y="590"/>
                    <a:pt x="1604" y="590"/>
                  </a:cubicBezTo>
                  <a:cubicBezTo>
                    <a:pt x="1616" y="596"/>
                    <a:pt x="1619" y="584"/>
                    <a:pt x="1624" y="576"/>
                  </a:cubicBezTo>
                  <a:cubicBezTo>
                    <a:pt x="1610" y="570"/>
                    <a:pt x="1601" y="573"/>
                    <a:pt x="1603" y="588"/>
                  </a:cubicBezTo>
                  <a:cubicBezTo>
                    <a:pt x="1602" y="589"/>
                    <a:pt x="1602" y="589"/>
                    <a:pt x="1602" y="589"/>
                  </a:cubicBezTo>
                  <a:cubicBezTo>
                    <a:pt x="1602" y="589"/>
                    <a:pt x="1601" y="590"/>
                    <a:pt x="1600" y="590"/>
                  </a:cubicBezTo>
                  <a:cubicBezTo>
                    <a:pt x="1600" y="591"/>
                    <a:pt x="1599" y="591"/>
                    <a:pt x="1598" y="592"/>
                  </a:cubicBezTo>
                  <a:cubicBezTo>
                    <a:pt x="1597" y="592"/>
                    <a:pt x="1597" y="592"/>
                    <a:pt x="1596" y="593"/>
                  </a:cubicBezTo>
                  <a:cubicBezTo>
                    <a:pt x="1595" y="593"/>
                    <a:pt x="1595" y="593"/>
                    <a:pt x="1594" y="594"/>
                  </a:cubicBezTo>
                  <a:cubicBezTo>
                    <a:pt x="1593" y="594"/>
                    <a:pt x="1593" y="594"/>
                    <a:pt x="1592" y="595"/>
                  </a:cubicBezTo>
                  <a:cubicBezTo>
                    <a:pt x="1592" y="595"/>
                    <a:pt x="1592" y="595"/>
                    <a:pt x="1592" y="595"/>
                  </a:cubicBezTo>
                  <a:cubicBezTo>
                    <a:pt x="1592" y="595"/>
                    <a:pt x="1591" y="595"/>
                    <a:pt x="1591" y="595"/>
                  </a:cubicBezTo>
                  <a:cubicBezTo>
                    <a:pt x="1591" y="595"/>
                    <a:pt x="1591" y="595"/>
                    <a:pt x="1591" y="595"/>
                  </a:cubicBezTo>
                  <a:cubicBezTo>
                    <a:pt x="1590" y="595"/>
                    <a:pt x="1589" y="595"/>
                    <a:pt x="1588" y="595"/>
                  </a:cubicBezTo>
                  <a:cubicBezTo>
                    <a:pt x="1588" y="596"/>
                    <a:pt x="1587" y="596"/>
                    <a:pt x="1587" y="596"/>
                  </a:cubicBezTo>
                  <a:cubicBezTo>
                    <a:pt x="1586" y="596"/>
                    <a:pt x="1586" y="596"/>
                    <a:pt x="1585" y="597"/>
                  </a:cubicBezTo>
                  <a:cubicBezTo>
                    <a:pt x="1584" y="597"/>
                    <a:pt x="1584" y="597"/>
                    <a:pt x="1583" y="598"/>
                  </a:cubicBezTo>
                  <a:cubicBezTo>
                    <a:pt x="1583" y="598"/>
                    <a:pt x="1582" y="597"/>
                    <a:pt x="1582" y="597"/>
                  </a:cubicBezTo>
                  <a:cubicBezTo>
                    <a:pt x="1582" y="596"/>
                    <a:pt x="1582" y="596"/>
                    <a:pt x="1581" y="596"/>
                  </a:cubicBezTo>
                  <a:cubicBezTo>
                    <a:pt x="1581" y="595"/>
                    <a:pt x="1581" y="595"/>
                    <a:pt x="1581" y="594"/>
                  </a:cubicBezTo>
                  <a:cubicBezTo>
                    <a:pt x="1581" y="594"/>
                    <a:pt x="1580" y="593"/>
                    <a:pt x="1580" y="593"/>
                  </a:cubicBezTo>
                  <a:cubicBezTo>
                    <a:pt x="1580" y="592"/>
                    <a:pt x="1580" y="592"/>
                    <a:pt x="1580" y="592"/>
                  </a:cubicBezTo>
                  <a:cubicBezTo>
                    <a:pt x="1579" y="591"/>
                    <a:pt x="1579" y="591"/>
                    <a:pt x="1579" y="591"/>
                  </a:cubicBezTo>
                  <a:cubicBezTo>
                    <a:pt x="1579" y="590"/>
                    <a:pt x="1578" y="590"/>
                    <a:pt x="1578" y="589"/>
                  </a:cubicBezTo>
                  <a:cubicBezTo>
                    <a:pt x="1578" y="588"/>
                    <a:pt x="1577" y="588"/>
                    <a:pt x="1577" y="587"/>
                  </a:cubicBezTo>
                  <a:cubicBezTo>
                    <a:pt x="1577" y="587"/>
                    <a:pt x="1577" y="586"/>
                    <a:pt x="1577" y="586"/>
                  </a:cubicBezTo>
                  <a:cubicBezTo>
                    <a:pt x="1576" y="586"/>
                    <a:pt x="1576" y="585"/>
                    <a:pt x="1576" y="585"/>
                  </a:cubicBezTo>
                  <a:cubicBezTo>
                    <a:pt x="1576" y="584"/>
                    <a:pt x="1575" y="583"/>
                    <a:pt x="1575" y="583"/>
                  </a:cubicBezTo>
                  <a:cubicBezTo>
                    <a:pt x="1575" y="581"/>
                    <a:pt x="1574" y="579"/>
                    <a:pt x="1574" y="578"/>
                  </a:cubicBezTo>
                  <a:cubicBezTo>
                    <a:pt x="1574" y="578"/>
                    <a:pt x="1575" y="578"/>
                    <a:pt x="1576" y="578"/>
                  </a:cubicBezTo>
                  <a:cubicBezTo>
                    <a:pt x="1574" y="577"/>
                    <a:pt x="1574" y="577"/>
                    <a:pt x="1574" y="577"/>
                  </a:cubicBezTo>
                  <a:cubicBezTo>
                    <a:pt x="1574" y="577"/>
                    <a:pt x="1574" y="576"/>
                    <a:pt x="1573" y="576"/>
                  </a:cubicBezTo>
                  <a:cubicBezTo>
                    <a:pt x="1577" y="571"/>
                    <a:pt x="1582" y="565"/>
                    <a:pt x="1585" y="559"/>
                  </a:cubicBezTo>
                  <a:cubicBezTo>
                    <a:pt x="1585" y="559"/>
                    <a:pt x="1585" y="559"/>
                    <a:pt x="1585" y="559"/>
                  </a:cubicBezTo>
                  <a:cubicBezTo>
                    <a:pt x="1589" y="560"/>
                    <a:pt x="1592" y="561"/>
                    <a:pt x="1596" y="562"/>
                  </a:cubicBezTo>
                  <a:cubicBezTo>
                    <a:pt x="1592" y="560"/>
                    <a:pt x="1589" y="558"/>
                    <a:pt x="1585" y="556"/>
                  </a:cubicBezTo>
                  <a:cubicBezTo>
                    <a:pt x="1587" y="548"/>
                    <a:pt x="1584" y="538"/>
                    <a:pt x="1587" y="530"/>
                  </a:cubicBezTo>
                  <a:cubicBezTo>
                    <a:pt x="1579" y="531"/>
                    <a:pt x="1571" y="539"/>
                    <a:pt x="1566" y="547"/>
                  </a:cubicBezTo>
                  <a:cubicBezTo>
                    <a:pt x="1557" y="544"/>
                    <a:pt x="1547" y="542"/>
                    <a:pt x="1535" y="542"/>
                  </a:cubicBezTo>
                  <a:cubicBezTo>
                    <a:pt x="1556" y="522"/>
                    <a:pt x="1584" y="517"/>
                    <a:pt x="1617" y="509"/>
                  </a:cubicBezTo>
                  <a:cubicBezTo>
                    <a:pt x="1534" y="513"/>
                    <a:pt x="1462" y="565"/>
                    <a:pt x="1387" y="612"/>
                  </a:cubicBezTo>
                  <a:cubicBezTo>
                    <a:pt x="1401" y="584"/>
                    <a:pt x="1419" y="547"/>
                    <a:pt x="1440" y="523"/>
                  </a:cubicBezTo>
                  <a:cubicBezTo>
                    <a:pt x="1480" y="480"/>
                    <a:pt x="1503" y="476"/>
                    <a:pt x="1549" y="462"/>
                  </a:cubicBezTo>
                  <a:cubicBezTo>
                    <a:pt x="1534" y="464"/>
                    <a:pt x="1518" y="462"/>
                    <a:pt x="1504" y="465"/>
                  </a:cubicBezTo>
                  <a:cubicBezTo>
                    <a:pt x="1481" y="470"/>
                    <a:pt x="1467" y="477"/>
                    <a:pt x="1447" y="492"/>
                  </a:cubicBezTo>
                  <a:cubicBezTo>
                    <a:pt x="1475" y="440"/>
                    <a:pt x="1500" y="430"/>
                    <a:pt x="1525" y="401"/>
                  </a:cubicBezTo>
                  <a:cubicBezTo>
                    <a:pt x="1494" y="419"/>
                    <a:pt x="1476" y="428"/>
                    <a:pt x="1457" y="451"/>
                  </a:cubicBezTo>
                  <a:cubicBezTo>
                    <a:pt x="1457" y="450"/>
                    <a:pt x="1457" y="450"/>
                    <a:pt x="1457" y="449"/>
                  </a:cubicBezTo>
                  <a:cubicBezTo>
                    <a:pt x="1457" y="448"/>
                    <a:pt x="1457" y="447"/>
                    <a:pt x="1458" y="446"/>
                  </a:cubicBezTo>
                  <a:cubicBezTo>
                    <a:pt x="1459" y="436"/>
                    <a:pt x="1460" y="425"/>
                    <a:pt x="1462" y="412"/>
                  </a:cubicBezTo>
                  <a:cubicBezTo>
                    <a:pt x="1462" y="410"/>
                    <a:pt x="1463" y="408"/>
                    <a:pt x="1463" y="405"/>
                  </a:cubicBezTo>
                  <a:cubicBezTo>
                    <a:pt x="1463" y="405"/>
                    <a:pt x="1463" y="405"/>
                    <a:pt x="1463" y="405"/>
                  </a:cubicBezTo>
                  <a:cubicBezTo>
                    <a:pt x="1464" y="405"/>
                    <a:pt x="1464" y="404"/>
                    <a:pt x="1464" y="404"/>
                  </a:cubicBezTo>
                  <a:cubicBezTo>
                    <a:pt x="1465" y="404"/>
                    <a:pt x="1465" y="404"/>
                    <a:pt x="1465" y="404"/>
                  </a:cubicBezTo>
                  <a:cubicBezTo>
                    <a:pt x="1465" y="403"/>
                    <a:pt x="1465" y="403"/>
                    <a:pt x="1466" y="403"/>
                  </a:cubicBezTo>
                  <a:cubicBezTo>
                    <a:pt x="1466" y="403"/>
                    <a:pt x="1466" y="403"/>
                    <a:pt x="1466" y="403"/>
                  </a:cubicBezTo>
                  <a:cubicBezTo>
                    <a:pt x="1466" y="403"/>
                    <a:pt x="1467" y="402"/>
                    <a:pt x="1468" y="402"/>
                  </a:cubicBezTo>
                  <a:cubicBezTo>
                    <a:pt x="1469" y="402"/>
                    <a:pt x="1469" y="401"/>
                    <a:pt x="1470" y="401"/>
                  </a:cubicBezTo>
                  <a:cubicBezTo>
                    <a:pt x="1471" y="401"/>
                    <a:pt x="1472" y="401"/>
                    <a:pt x="1473" y="400"/>
                  </a:cubicBezTo>
                  <a:cubicBezTo>
                    <a:pt x="1474" y="400"/>
                    <a:pt x="1475" y="400"/>
                    <a:pt x="1476" y="400"/>
                  </a:cubicBezTo>
                  <a:cubicBezTo>
                    <a:pt x="1477" y="400"/>
                    <a:pt x="1478" y="399"/>
                    <a:pt x="1479" y="399"/>
                  </a:cubicBezTo>
                  <a:cubicBezTo>
                    <a:pt x="1483" y="405"/>
                    <a:pt x="1494" y="401"/>
                    <a:pt x="1498" y="397"/>
                  </a:cubicBezTo>
                  <a:cubicBezTo>
                    <a:pt x="1503" y="391"/>
                    <a:pt x="1502" y="384"/>
                    <a:pt x="1499" y="377"/>
                  </a:cubicBezTo>
                  <a:cubicBezTo>
                    <a:pt x="1498" y="392"/>
                    <a:pt x="1483" y="383"/>
                    <a:pt x="1479" y="397"/>
                  </a:cubicBezTo>
                  <a:cubicBezTo>
                    <a:pt x="1478" y="398"/>
                    <a:pt x="1477" y="398"/>
                    <a:pt x="1475" y="398"/>
                  </a:cubicBezTo>
                  <a:cubicBezTo>
                    <a:pt x="1474" y="399"/>
                    <a:pt x="1473" y="399"/>
                    <a:pt x="1473" y="399"/>
                  </a:cubicBezTo>
                  <a:cubicBezTo>
                    <a:pt x="1472" y="399"/>
                    <a:pt x="1471" y="399"/>
                    <a:pt x="1470" y="400"/>
                  </a:cubicBezTo>
                  <a:cubicBezTo>
                    <a:pt x="1469" y="400"/>
                    <a:pt x="1468" y="400"/>
                    <a:pt x="1467" y="401"/>
                  </a:cubicBezTo>
                  <a:cubicBezTo>
                    <a:pt x="1466" y="401"/>
                    <a:pt x="1466" y="401"/>
                    <a:pt x="1465" y="402"/>
                  </a:cubicBezTo>
                  <a:cubicBezTo>
                    <a:pt x="1465" y="402"/>
                    <a:pt x="1465" y="402"/>
                    <a:pt x="1465" y="402"/>
                  </a:cubicBezTo>
                  <a:cubicBezTo>
                    <a:pt x="1464" y="402"/>
                    <a:pt x="1464" y="402"/>
                    <a:pt x="1464" y="402"/>
                  </a:cubicBezTo>
                  <a:cubicBezTo>
                    <a:pt x="1464" y="403"/>
                    <a:pt x="1464" y="403"/>
                    <a:pt x="1464" y="403"/>
                  </a:cubicBezTo>
                  <a:cubicBezTo>
                    <a:pt x="1463" y="403"/>
                    <a:pt x="1463" y="404"/>
                    <a:pt x="1463" y="404"/>
                  </a:cubicBezTo>
                  <a:cubicBezTo>
                    <a:pt x="1463" y="401"/>
                    <a:pt x="1464" y="397"/>
                    <a:pt x="1464" y="394"/>
                  </a:cubicBezTo>
                  <a:cubicBezTo>
                    <a:pt x="1465" y="387"/>
                    <a:pt x="1466" y="381"/>
                    <a:pt x="1468" y="375"/>
                  </a:cubicBezTo>
                  <a:cubicBezTo>
                    <a:pt x="1468" y="373"/>
                    <a:pt x="1469" y="372"/>
                    <a:pt x="1470" y="371"/>
                  </a:cubicBezTo>
                  <a:cubicBezTo>
                    <a:pt x="1470" y="370"/>
                    <a:pt x="1470" y="369"/>
                    <a:pt x="1471" y="369"/>
                  </a:cubicBezTo>
                  <a:cubicBezTo>
                    <a:pt x="1471" y="368"/>
                    <a:pt x="1471" y="367"/>
                    <a:pt x="1472" y="366"/>
                  </a:cubicBezTo>
                  <a:cubicBezTo>
                    <a:pt x="1474" y="364"/>
                    <a:pt x="1475" y="361"/>
                    <a:pt x="1477" y="359"/>
                  </a:cubicBezTo>
                  <a:cubicBezTo>
                    <a:pt x="1479" y="357"/>
                    <a:pt x="1480" y="354"/>
                    <a:pt x="1481" y="352"/>
                  </a:cubicBezTo>
                  <a:cubicBezTo>
                    <a:pt x="1482" y="352"/>
                    <a:pt x="1482" y="352"/>
                    <a:pt x="1482" y="353"/>
                  </a:cubicBezTo>
                  <a:cubicBezTo>
                    <a:pt x="1483" y="353"/>
                    <a:pt x="1483" y="353"/>
                    <a:pt x="1484" y="353"/>
                  </a:cubicBezTo>
                  <a:cubicBezTo>
                    <a:pt x="1484" y="353"/>
                    <a:pt x="1485" y="353"/>
                    <a:pt x="1485" y="353"/>
                  </a:cubicBezTo>
                  <a:cubicBezTo>
                    <a:pt x="1485" y="353"/>
                    <a:pt x="1486" y="353"/>
                    <a:pt x="1486" y="353"/>
                  </a:cubicBezTo>
                  <a:cubicBezTo>
                    <a:pt x="1486" y="353"/>
                    <a:pt x="1486" y="353"/>
                    <a:pt x="1487" y="353"/>
                  </a:cubicBezTo>
                  <a:cubicBezTo>
                    <a:pt x="1488" y="353"/>
                    <a:pt x="1489" y="353"/>
                    <a:pt x="1491" y="353"/>
                  </a:cubicBezTo>
                  <a:cubicBezTo>
                    <a:pt x="1492" y="354"/>
                    <a:pt x="1493" y="354"/>
                    <a:pt x="1495" y="354"/>
                  </a:cubicBezTo>
                  <a:cubicBezTo>
                    <a:pt x="1498" y="355"/>
                    <a:pt x="1501" y="355"/>
                    <a:pt x="1504" y="355"/>
                  </a:cubicBezTo>
                  <a:cubicBezTo>
                    <a:pt x="1506" y="356"/>
                    <a:pt x="1507" y="356"/>
                    <a:pt x="1508" y="356"/>
                  </a:cubicBezTo>
                  <a:cubicBezTo>
                    <a:pt x="1509" y="356"/>
                    <a:pt x="1510" y="357"/>
                    <a:pt x="1511" y="357"/>
                  </a:cubicBezTo>
                  <a:cubicBezTo>
                    <a:pt x="1511" y="357"/>
                    <a:pt x="1512" y="358"/>
                    <a:pt x="1512" y="358"/>
                  </a:cubicBezTo>
                  <a:cubicBezTo>
                    <a:pt x="1513" y="358"/>
                    <a:pt x="1513" y="358"/>
                    <a:pt x="1513" y="359"/>
                  </a:cubicBezTo>
                  <a:cubicBezTo>
                    <a:pt x="1514" y="359"/>
                    <a:pt x="1515" y="360"/>
                    <a:pt x="1516" y="360"/>
                  </a:cubicBezTo>
                  <a:cubicBezTo>
                    <a:pt x="1516" y="361"/>
                    <a:pt x="1516" y="361"/>
                    <a:pt x="1517" y="361"/>
                  </a:cubicBezTo>
                  <a:cubicBezTo>
                    <a:pt x="1517" y="373"/>
                    <a:pt x="1527" y="372"/>
                    <a:pt x="1535" y="379"/>
                  </a:cubicBezTo>
                  <a:cubicBezTo>
                    <a:pt x="1536" y="365"/>
                    <a:pt x="1529" y="360"/>
                    <a:pt x="1517" y="359"/>
                  </a:cubicBezTo>
                  <a:cubicBezTo>
                    <a:pt x="1517" y="359"/>
                    <a:pt x="1517" y="359"/>
                    <a:pt x="1517" y="359"/>
                  </a:cubicBezTo>
                  <a:cubicBezTo>
                    <a:pt x="1516" y="359"/>
                    <a:pt x="1515" y="358"/>
                    <a:pt x="1514" y="358"/>
                  </a:cubicBezTo>
                  <a:cubicBezTo>
                    <a:pt x="1514" y="357"/>
                    <a:pt x="1513" y="357"/>
                    <a:pt x="1513" y="357"/>
                  </a:cubicBezTo>
                  <a:cubicBezTo>
                    <a:pt x="1512" y="357"/>
                    <a:pt x="1512" y="356"/>
                    <a:pt x="1512" y="356"/>
                  </a:cubicBezTo>
                  <a:cubicBezTo>
                    <a:pt x="1511" y="356"/>
                    <a:pt x="1511" y="356"/>
                    <a:pt x="1511" y="356"/>
                  </a:cubicBezTo>
                  <a:cubicBezTo>
                    <a:pt x="1512" y="356"/>
                    <a:pt x="1513" y="356"/>
                    <a:pt x="1514" y="356"/>
                  </a:cubicBezTo>
                  <a:cubicBezTo>
                    <a:pt x="1517" y="355"/>
                    <a:pt x="1520" y="355"/>
                    <a:pt x="1522" y="354"/>
                  </a:cubicBezTo>
                  <a:cubicBezTo>
                    <a:pt x="1523" y="354"/>
                    <a:pt x="1523" y="354"/>
                    <a:pt x="1523" y="354"/>
                  </a:cubicBezTo>
                  <a:cubicBezTo>
                    <a:pt x="1524" y="354"/>
                    <a:pt x="1524" y="354"/>
                    <a:pt x="1524" y="354"/>
                  </a:cubicBezTo>
                  <a:cubicBezTo>
                    <a:pt x="1525" y="354"/>
                    <a:pt x="1525" y="353"/>
                    <a:pt x="1526" y="353"/>
                  </a:cubicBezTo>
                  <a:cubicBezTo>
                    <a:pt x="1527" y="353"/>
                    <a:pt x="1527" y="352"/>
                    <a:pt x="1528" y="352"/>
                  </a:cubicBezTo>
                  <a:cubicBezTo>
                    <a:pt x="1529" y="351"/>
                    <a:pt x="1529" y="351"/>
                    <a:pt x="1529" y="351"/>
                  </a:cubicBezTo>
                  <a:cubicBezTo>
                    <a:pt x="1530" y="351"/>
                    <a:pt x="1530" y="351"/>
                    <a:pt x="1530" y="351"/>
                  </a:cubicBezTo>
                  <a:cubicBezTo>
                    <a:pt x="1530" y="351"/>
                    <a:pt x="1529" y="351"/>
                    <a:pt x="1528" y="351"/>
                  </a:cubicBezTo>
                  <a:cubicBezTo>
                    <a:pt x="1527" y="351"/>
                    <a:pt x="1526" y="351"/>
                    <a:pt x="1525" y="351"/>
                  </a:cubicBezTo>
                  <a:cubicBezTo>
                    <a:pt x="1525" y="351"/>
                    <a:pt x="1524" y="351"/>
                    <a:pt x="1524" y="351"/>
                  </a:cubicBezTo>
                  <a:cubicBezTo>
                    <a:pt x="1523" y="351"/>
                    <a:pt x="1523" y="351"/>
                    <a:pt x="1523" y="352"/>
                  </a:cubicBezTo>
                  <a:cubicBezTo>
                    <a:pt x="1522" y="352"/>
                    <a:pt x="1522" y="352"/>
                    <a:pt x="1522" y="352"/>
                  </a:cubicBezTo>
                  <a:cubicBezTo>
                    <a:pt x="1521" y="352"/>
                    <a:pt x="1521" y="352"/>
                    <a:pt x="1520" y="352"/>
                  </a:cubicBezTo>
                  <a:cubicBezTo>
                    <a:pt x="1520" y="352"/>
                    <a:pt x="1520" y="352"/>
                    <a:pt x="1520" y="352"/>
                  </a:cubicBezTo>
                  <a:cubicBezTo>
                    <a:pt x="1521" y="352"/>
                    <a:pt x="1521" y="352"/>
                    <a:pt x="1521" y="352"/>
                  </a:cubicBezTo>
                  <a:cubicBezTo>
                    <a:pt x="1521" y="352"/>
                    <a:pt x="1521" y="352"/>
                    <a:pt x="1521" y="351"/>
                  </a:cubicBezTo>
                  <a:cubicBezTo>
                    <a:pt x="1522" y="351"/>
                    <a:pt x="1522" y="351"/>
                    <a:pt x="1523" y="350"/>
                  </a:cubicBezTo>
                  <a:cubicBezTo>
                    <a:pt x="1524" y="350"/>
                    <a:pt x="1524" y="349"/>
                    <a:pt x="1525" y="348"/>
                  </a:cubicBezTo>
                  <a:cubicBezTo>
                    <a:pt x="1525" y="348"/>
                    <a:pt x="1526" y="347"/>
                    <a:pt x="1527" y="347"/>
                  </a:cubicBezTo>
                  <a:cubicBezTo>
                    <a:pt x="1527" y="346"/>
                    <a:pt x="1528" y="346"/>
                    <a:pt x="1528" y="345"/>
                  </a:cubicBezTo>
                  <a:cubicBezTo>
                    <a:pt x="1528" y="346"/>
                    <a:pt x="1528" y="346"/>
                    <a:pt x="1528" y="346"/>
                  </a:cubicBezTo>
                  <a:cubicBezTo>
                    <a:pt x="1528" y="346"/>
                    <a:pt x="1528" y="345"/>
                    <a:pt x="1528" y="345"/>
                  </a:cubicBezTo>
                  <a:cubicBezTo>
                    <a:pt x="1528" y="345"/>
                    <a:pt x="1528" y="345"/>
                    <a:pt x="1528" y="345"/>
                  </a:cubicBezTo>
                  <a:cubicBezTo>
                    <a:pt x="1531" y="346"/>
                    <a:pt x="1538" y="343"/>
                    <a:pt x="1540" y="340"/>
                  </a:cubicBezTo>
                  <a:cubicBezTo>
                    <a:pt x="1543" y="335"/>
                    <a:pt x="1542" y="328"/>
                    <a:pt x="1542" y="322"/>
                  </a:cubicBezTo>
                  <a:cubicBezTo>
                    <a:pt x="1536" y="331"/>
                    <a:pt x="1525" y="332"/>
                    <a:pt x="1527" y="344"/>
                  </a:cubicBezTo>
                  <a:cubicBezTo>
                    <a:pt x="1527" y="344"/>
                    <a:pt x="1526" y="345"/>
                    <a:pt x="1526" y="345"/>
                  </a:cubicBezTo>
                  <a:cubicBezTo>
                    <a:pt x="1525" y="346"/>
                    <a:pt x="1524" y="347"/>
                    <a:pt x="1524" y="347"/>
                  </a:cubicBezTo>
                  <a:cubicBezTo>
                    <a:pt x="1523" y="348"/>
                    <a:pt x="1523" y="348"/>
                    <a:pt x="1522" y="349"/>
                  </a:cubicBezTo>
                  <a:cubicBezTo>
                    <a:pt x="1521" y="349"/>
                    <a:pt x="1521" y="350"/>
                    <a:pt x="1520" y="350"/>
                  </a:cubicBezTo>
                  <a:cubicBezTo>
                    <a:pt x="1520" y="350"/>
                    <a:pt x="1520" y="350"/>
                    <a:pt x="1520" y="351"/>
                  </a:cubicBezTo>
                  <a:cubicBezTo>
                    <a:pt x="1520" y="351"/>
                    <a:pt x="1520" y="351"/>
                    <a:pt x="1520" y="351"/>
                  </a:cubicBezTo>
                  <a:cubicBezTo>
                    <a:pt x="1519" y="351"/>
                    <a:pt x="1519" y="351"/>
                    <a:pt x="1519" y="351"/>
                  </a:cubicBezTo>
                  <a:cubicBezTo>
                    <a:pt x="1519" y="352"/>
                    <a:pt x="1518" y="352"/>
                    <a:pt x="1518" y="353"/>
                  </a:cubicBezTo>
                  <a:cubicBezTo>
                    <a:pt x="1518" y="353"/>
                    <a:pt x="1518" y="353"/>
                    <a:pt x="1518" y="353"/>
                  </a:cubicBezTo>
                  <a:cubicBezTo>
                    <a:pt x="1517" y="353"/>
                    <a:pt x="1515" y="353"/>
                    <a:pt x="1514" y="353"/>
                  </a:cubicBezTo>
                  <a:cubicBezTo>
                    <a:pt x="1512" y="353"/>
                    <a:pt x="1511" y="353"/>
                    <a:pt x="1509" y="353"/>
                  </a:cubicBezTo>
                  <a:cubicBezTo>
                    <a:pt x="1508" y="353"/>
                    <a:pt x="1506" y="353"/>
                    <a:pt x="1505" y="353"/>
                  </a:cubicBezTo>
                  <a:cubicBezTo>
                    <a:pt x="1501" y="353"/>
                    <a:pt x="1498" y="352"/>
                    <a:pt x="1495" y="352"/>
                  </a:cubicBezTo>
                  <a:cubicBezTo>
                    <a:pt x="1494" y="351"/>
                    <a:pt x="1492" y="351"/>
                    <a:pt x="1491" y="351"/>
                  </a:cubicBezTo>
                  <a:cubicBezTo>
                    <a:pt x="1490" y="351"/>
                    <a:pt x="1488" y="351"/>
                    <a:pt x="1487" y="351"/>
                  </a:cubicBezTo>
                  <a:cubicBezTo>
                    <a:pt x="1487" y="351"/>
                    <a:pt x="1486" y="351"/>
                    <a:pt x="1486" y="350"/>
                  </a:cubicBezTo>
                  <a:cubicBezTo>
                    <a:pt x="1486" y="350"/>
                    <a:pt x="1485" y="350"/>
                    <a:pt x="1485" y="350"/>
                  </a:cubicBezTo>
                  <a:cubicBezTo>
                    <a:pt x="1485" y="351"/>
                    <a:pt x="1484" y="351"/>
                    <a:pt x="1484" y="351"/>
                  </a:cubicBezTo>
                  <a:cubicBezTo>
                    <a:pt x="1483" y="351"/>
                    <a:pt x="1483" y="351"/>
                    <a:pt x="1482" y="351"/>
                  </a:cubicBezTo>
                  <a:cubicBezTo>
                    <a:pt x="1482" y="351"/>
                    <a:pt x="1482" y="351"/>
                    <a:pt x="1482" y="351"/>
                  </a:cubicBezTo>
                  <a:cubicBezTo>
                    <a:pt x="1484" y="348"/>
                    <a:pt x="1485" y="345"/>
                    <a:pt x="1487" y="342"/>
                  </a:cubicBezTo>
                  <a:cubicBezTo>
                    <a:pt x="1488" y="339"/>
                    <a:pt x="1489" y="336"/>
                    <a:pt x="1490" y="333"/>
                  </a:cubicBezTo>
                  <a:cubicBezTo>
                    <a:pt x="1491" y="331"/>
                    <a:pt x="1492" y="328"/>
                    <a:pt x="1493" y="325"/>
                  </a:cubicBezTo>
                  <a:cubicBezTo>
                    <a:pt x="1494" y="323"/>
                    <a:pt x="1495" y="320"/>
                    <a:pt x="1497" y="318"/>
                  </a:cubicBezTo>
                  <a:cubicBezTo>
                    <a:pt x="1497" y="318"/>
                    <a:pt x="1497" y="317"/>
                    <a:pt x="1498" y="317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5"/>
                    <a:pt x="1499" y="315"/>
                  </a:cubicBezTo>
                  <a:cubicBezTo>
                    <a:pt x="1499" y="315"/>
                    <a:pt x="1499" y="315"/>
                    <a:pt x="1499" y="315"/>
                  </a:cubicBezTo>
                  <a:cubicBezTo>
                    <a:pt x="1499" y="314"/>
                    <a:pt x="1500" y="314"/>
                    <a:pt x="1500" y="314"/>
                  </a:cubicBezTo>
                  <a:cubicBezTo>
                    <a:pt x="1500" y="314"/>
                    <a:pt x="1501" y="313"/>
                    <a:pt x="1501" y="313"/>
                  </a:cubicBezTo>
                  <a:cubicBezTo>
                    <a:pt x="1502" y="312"/>
                    <a:pt x="1503" y="311"/>
                    <a:pt x="1504" y="311"/>
                  </a:cubicBezTo>
                  <a:cubicBezTo>
                    <a:pt x="1505" y="310"/>
                    <a:pt x="1505" y="309"/>
                    <a:pt x="1506" y="308"/>
                  </a:cubicBezTo>
                  <a:cubicBezTo>
                    <a:pt x="1508" y="307"/>
                    <a:pt x="1510" y="305"/>
                    <a:pt x="1511" y="304"/>
                  </a:cubicBezTo>
                  <a:cubicBezTo>
                    <a:pt x="1511" y="304"/>
                    <a:pt x="1511" y="304"/>
                    <a:pt x="1511" y="304"/>
                  </a:cubicBezTo>
                  <a:cubicBezTo>
                    <a:pt x="1512" y="304"/>
                    <a:pt x="1512" y="303"/>
                    <a:pt x="1512" y="303"/>
                  </a:cubicBezTo>
                  <a:cubicBezTo>
                    <a:pt x="1513" y="303"/>
                    <a:pt x="1513" y="303"/>
                    <a:pt x="1514" y="303"/>
                  </a:cubicBezTo>
                  <a:cubicBezTo>
                    <a:pt x="1514" y="302"/>
                    <a:pt x="1515" y="302"/>
                    <a:pt x="1515" y="302"/>
                  </a:cubicBezTo>
                  <a:cubicBezTo>
                    <a:pt x="1516" y="301"/>
                    <a:pt x="1517" y="301"/>
                    <a:pt x="1518" y="301"/>
                  </a:cubicBezTo>
                  <a:cubicBezTo>
                    <a:pt x="1519" y="300"/>
                    <a:pt x="1521" y="300"/>
                    <a:pt x="1522" y="300"/>
                  </a:cubicBezTo>
                  <a:cubicBezTo>
                    <a:pt x="1523" y="299"/>
                    <a:pt x="1524" y="299"/>
                    <a:pt x="1525" y="299"/>
                  </a:cubicBezTo>
                  <a:cubicBezTo>
                    <a:pt x="1526" y="299"/>
                    <a:pt x="1528" y="299"/>
                    <a:pt x="1529" y="298"/>
                  </a:cubicBezTo>
                  <a:cubicBezTo>
                    <a:pt x="1529" y="298"/>
                    <a:pt x="1529" y="298"/>
                    <a:pt x="1529" y="298"/>
                  </a:cubicBezTo>
                  <a:cubicBezTo>
                    <a:pt x="1539" y="313"/>
                    <a:pt x="1549" y="304"/>
                    <a:pt x="1556" y="292"/>
                  </a:cubicBezTo>
                  <a:cubicBezTo>
                    <a:pt x="1544" y="295"/>
                    <a:pt x="1538" y="285"/>
                    <a:pt x="1528" y="297"/>
                  </a:cubicBezTo>
                  <a:cubicBezTo>
                    <a:pt x="1527" y="297"/>
                    <a:pt x="1526" y="297"/>
                    <a:pt x="1525" y="297"/>
                  </a:cubicBezTo>
                  <a:cubicBezTo>
                    <a:pt x="1524" y="297"/>
                    <a:pt x="1523" y="297"/>
                    <a:pt x="1521" y="298"/>
                  </a:cubicBezTo>
                  <a:cubicBezTo>
                    <a:pt x="1520" y="298"/>
                    <a:pt x="1519" y="298"/>
                    <a:pt x="1518" y="299"/>
                  </a:cubicBezTo>
                  <a:cubicBezTo>
                    <a:pt x="1517" y="299"/>
                    <a:pt x="1516" y="299"/>
                    <a:pt x="1516" y="299"/>
                  </a:cubicBezTo>
                  <a:cubicBezTo>
                    <a:pt x="1517" y="298"/>
                    <a:pt x="1518" y="298"/>
                    <a:pt x="1518" y="297"/>
                  </a:cubicBezTo>
                  <a:cubicBezTo>
                    <a:pt x="1519" y="296"/>
                    <a:pt x="1520" y="294"/>
                    <a:pt x="1521" y="294"/>
                  </a:cubicBezTo>
                  <a:cubicBezTo>
                    <a:pt x="1521" y="293"/>
                    <a:pt x="1522" y="292"/>
                    <a:pt x="1522" y="291"/>
                  </a:cubicBezTo>
                  <a:cubicBezTo>
                    <a:pt x="1523" y="290"/>
                    <a:pt x="1523" y="289"/>
                    <a:pt x="1523" y="289"/>
                  </a:cubicBezTo>
                  <a:cubicBezTo>
                    <a:pt x="1523" y="289"/>
                    <a:pt x="1523" y="290"/>
                    <a:pt x="1522" y="291"/>
                  </a:cubicBezTo>
                  <a:cubicBezTo>
                    <a:pt x="1521" y="292"/>
                    <a:pt x="1521" y="292"/>
                    <a:pt x="1520" y="293"/>
                  </a:cubicBezTo>
                  <a:cubicBezTo>
                    <a:pt x="1519" y="294"/>
                    <a:pt x="1518" y="295"/>
                    <a:pt x="1517" y="296"/>
                  </a:cubicBezTo>
                  <a:cubicBezTo>
                    <a:pt x="1515" y="298"/>
                    <a:pt x="1513" y="300"/>
                    <a:pt x="1509" y="302"/>
                  </a:cubicBezTo>
                  <a:cubicBezTo>
                    <a:pt x="1508" y="303"/>
                    <a:pt x="1506" y="304"/>
                    <a:pt x="1504" y="306"/>
                  </a:cubicBezTo>
                  <a:cubicBezTo>
                    <a:pt x="1503" y="306"/>
                    <a:pt x="1502" y="307"/>
                    <a:pt x="1501" y="308"/>
                  </a:cubicBezTo>
                  <a:cubicBezTo>
                    <a:pt x="1500" y="309"/>
                    <a:pt x="1500" y="309"/>
                    <a:pt x="1499" y="310"/>
                  </a:cubicBezTo>
                  <a:cubicBezTo>
                    <a:pt x="1498" y="311"/>
                    <a:pt x="1498" y="311"/>
                    <a:pt x="1497" y="312"/>
                  </a:cubicBezTo>
                  <a:cubicBezTo>
                    <a:pt x="1497" y="312"/>
                    <a:pt x="1497" y="312"/>
                    <a:pt x="1496" y="312"/>
                  </a:cubicBezTo>
                  <a:cubicBezTo>
                    <a:pt x="1496" y="313"/>
                    <a:pt x="1496" y="313"/>
                    <a:pt x="1496" y="313"/>
                  </a:cubicBezTo>
                  <a:cubicBezTo>
                    <a:pt x="1496" y="313"/>
                    <a:pt x="1495" y="314"/>
                    <a:pt x="1495" y="314"/>
                  </a:cubicBezTo>
                  <a:cubicBezTo>
                    <a:pt x="1495" y="314"/>
                    <a:pt x="1495" y="314"/>
                    <a:pt x="1495" y="314"/>
                  </a:cubicBezTo>
                  <a:cubicBezTo>
                    <a:pt x="1495" y="314"/>
                    <a:pt x="1495" y="314"/>
                    <a:pt x="1495" y="314"/>
                  </a:cubicBezTo>
                  <a:cubicBezTo>
                    <a:pt x="1495" y="314"/>
                    <a:pt x="1495" y="314"/>
                    <a:pt x="1495" y="314"/>
                  </a:cubicBezTo>
                  <a:cubicBezTo>
                    <a:pt x="1495" y="314"/>
                    <a:pt x="1495" y="314"/>
                    <a:pt x="1495" y="314"/>
                  </a:cubicBezTo>
                  <a:cubicBezTo>
                    <a:pt x="1495" y="315"/>
                    <a:pt x="1495" y="315"/>
                    <a:pt x="1495" y="315"/>
                  </a:cubicBezTo>
                  <a:cubicBezTo>
                    <a:pt x="1494" y="315"/>
                    <a:pt x="1494" y="316"/>
                    <a:pt x="1493" y="316"/>
                  </a:cubicBezTo>
                  <a:cubicBezTo>
                    <a:pt x="1493" y="317"/>
                    <a:pt x="1493" y="318"/>
                    <a:pt x="1492" y="319"/>
                  </a:cubicBezTo>
                  <a:cubicBezTo>
                    <a:pt x="1492" y="318"/>
                    <a:pt x="1492" y="318"/>
                    <a:pt x="1492" y="318"/>
                  </a:cubicBezTo>
                  <a:cubicBezTo>
                    <a:pt x="1492" y="317"/>
                    <a:pt x="1492" y="316"/>
                    <a:pt x="1491" y="314"/>
                  </a:cubicBezTo>
                  <a:cubicBezTo>
                    <a:pt x="1491" y="314"/>
                    <a:pt x="1491" y="313"/>
                    <a:pt x="1491" y="313"/>
                  </a:cubicBezTo>
                  <a:cubicBezTo>
                    <a:pt x="1491" y="313"/>
                    <a:pt x="1491" y="312"/>
                    <a:pt x="1491" y="312"/>
                  </a:cubicBezTo>
                  <a:cubicBezTo>
                    <a:pt x="1490" y="311"/>
                    <a:pt x="1490" y="311"/>
                    <a:pt x="1490" y="311"/>
                  </a:cubicBezTo>
                  <a:cubicBezTo>
                    <a:pt x="1490" y="310"/>
                    <a:pt x="1489" y="310"/>
                    <a:pt x="1489" y="309"/>
                  </a:cubicBezTo>
                  <a:cubicBezTo>
                    <a:pt x="1489" y="309"/>
                    <a:pt x="1488" y="308"/>
                    <a:pt x="1487" y="307"/>
                  </a:cubicBezTo>
                  <a:cubicBezTo>
                    <a:pt x="1487" y="307"/>
                    <a:pt x="1487" y="307"/>
                    <a:pt x="1486" y="306"/>
                  </a:cubicBezTo>
                  <a:cubicBezTo>
                    <a:pt x="1486" y="306"/>
                    <a:pt x="1486" y="306"/>
                    <a:pt x="1486" y="306"/>
                  </a:cubicBezTo>
                  <a:cubicBezTo>
                    <a:pt x="1485" y="306"/>
                    <a:pt x="1485" y="306"/>
                    <a:pt x="1485" y="306"/>
                  </a:cubicBezTo>
                  <a:cubicBezTo>
                    <a:pt x="1485" y="305"/>
                    <a:pt x="1484" y="305"/>
                    <a:pt x="1484" y="305"/>
                  </a:cubicBezTo>
                  <a:cubicBezTo>
                    <a:pt x="1482" y="304"/>
                    <a:pt x="1480" y="303"/>
                    <a:pt x="1478" y="302"/>
                  </a:cubicBezTo>
                  <a:cubicBezTo>
                    <a:pt x="1477" y="302"/>
                    <a:pt x="1476" y="302"/>
                    <a:pt x="1475" y="301"/>
                  </a:cubicBezTo>
                  <a:cubicBezTo>
                    <a:pt x="1475" y="301"/>
                    <a:pt x="1474" y="300"/>
                    <a:pt x="1474" y="300"/>
                  </a:cubicBezTo>
                  <a:cubicBezTo>
                    <a:pt x="1473" y="300"/>
                    <a:pt x="1473" y="300"/>
                    <a:pt x="1473" y="300"/>
                  </a:cubicBezTo>
                  <a:cubicBezTo>
                    <a:pt x="1473" y="300"/>
                    <a:pt x="1473" y="299"/>
                    <a:pt x="1473" y="299"/>
                  </a:cubicBezTo>
                  <a:cubicBezTo>
                    <a:pt x="1473" y="299"/>
                    <a:pt x="1473" y="299"/>
                    <a:pt x="1473" y="299"/>
                  </a:cubicBezTo>
                  <a:cubicBezTo>
                    <a:pt x="1473" y="299"/>
                    <a:pt x="1473" y="299"/>
                    <a:pt x="1473" y="299"/>
                  </a:cubicBezTo>
                  <a:cubicBezTo>
                    <a:pt x="1471" y="297"/>
                    <a:pt x="1471" y="295"/>
                    <a:pt x="1470" y="292"/>
                  </a:cubicBezTo>
                  <a:cubicBezTo>
                    <a:pt x="1469" y="290"/>
                    <a:pt x="1469" y="288"/>
                    <a:pt x="1468" y="285"/>
                  </a:cubicBezTo>
                  <a:cubicBezTo>
                    <a:pt x="1468" y="283"/>
                    <a:pt x="1467" y="280"/>
                    <a:pt x="1466" y="278"/>
                  </a:cubicBezTo>
                  <a:cubicBezTo>
                    <a:pt x="1465" y="277"/>
                    <a:pt x="1465" y="275"/>
                    <a:pt x="1464" y="274"/>
                  </a:cubicBezTo>
                  <a:cubicBezTo>
                    <a:pt x="1464" y="273"/>
                    <a:pt x="1464" y="273"/>
                    <a:pt x="1464" y="273"/>
                  </a:cubicBezTo>
                  <a:cubicBezTo>
                    <a:pt x="1464" y="273"/>
                    <a:pt x="1465" y="272"/>
                    <a:pt x="1465" y="272"/>
                  </a:cubicBezTo>
                  <a:cubicBezTo>
                    <a:pt x="1465" y="272"/>
                    <a:pt x="1465" y="272"/>
                    <a:pt x="1465" y="271"/>
                  </a:cubicBezTo>
                  <a:cubicBezTo>
                    <a:pt x="1465" y="271"/>
                    <a:pt x="1465" y="271"/>
                    <a:pt x="1465" y="271"/>
                  </a:cubicBezTo>
                  <a:cubicBezTo>
                    <a:pt x="1465" y="271"/>
                    <a:pt x="1465" y="270"/>
                    <a:pt x="1465" y="270"/>
                  </a:cubicBezTo>
                  <a:cubicBezTo>
                    <a:pt x="1465" y="269"/>
                    <a:pt x="1465" y="269"/>
                    <a:pt x="1465" y="269"/>
                  </a:cubicBezTo>
                  <a:cubicBezTo>
                    <a:pt x="1465" y="268"/>
                    <a:pt x="1465" y="268"/>
                    <a:pt x="1465" y="267"/>
                  </a:cubicBezTo>
                  <a:cubicBezTo>
                    <a:pt x="1465" y="267"/>
                    <a:pt x="1465" y="266"/>
                    <a:pt x="1465" y="266"/>
                  </a:cubicBezTo>
                  <a:cubicBezTo>
                    <a:pt x="1465" y="265"/>
                    <a:pt x="1465" y="264"/>
                    <a:pt x="1465" y="263"/>
                  </a:cubicBezTo>
                  <a:cubicBezTo>
                    <a:pt x="1466" y="262"/>
                    <a:pt x="1466" y="261"/>
                    <a:pt x="1466" y="260"/>
                  </a:cubicBezTo>
                  <a:cubicBezTo>
                    <a:pt x="1467" y="259"/>
                    <a:pt x="1467" y="258"/>
                    <a:pt x="1467" y="258"/>
                  </a:cubicBezTo>
                  <a:cubicBezTo>
                    <a:pt x="1467" y="257"/>
                    <a:pt x="1467" y="257"/>
                    <a:pt x="1467" y="257"/>
                  </a:cubicBezTo>
                  <a:cubicBezTo>
                    <a:pt x="1467" y="258"/>
                    <a:pt x="1467" y="259"/>
                    <a:pt x="1467" y="260"/>
                  </a:cubicBezTo>
                  <a:cubicBezTo>
                    <a:pt x="1482" y="262"/>
                    <a:pt x="1482" y="241"/>
                    <a:pt x="1479" y="231"/>
                  </a:cubicBezTo>
                  <a:cubicBezTo>
                    <a:pt x="1475" y="237"/>
                    <a:pt x="1453" y="251"/>
                    <a:pt x="1465" y="259"/>
                  </a:cubicBezTo>
                  <a:cubicBezTo>
                    <a:pt x="1465" y="259"/>
                    <a:pt x="1465" y="260"/>
                    <a:pt x="1465" y="260"/>
                  </a:cubicBezTo>
                  <a:cubicBezTo>
                    <a:pt x="1464" y="261"/>
                    <a:pt x="1464" y="262"/>
                    <a:pt x="1464" y="263"/>
                  </a:cubicBezTo>
                  <a:cubicBezTo>
                    <a:pt x="1464" y="264"/>
                    <a:pt x="1463" y="265"/>
                    <a:pt x="1463" y="266"/>
                  </a:cubicBezTo>
                  <a:cubicBezTo>
                    <a:pt x="1463" y="266"/>
                    <a:pt x="1463" y="267"/>
                    <a:pt x="1463" y="267"/>
                  </a:cubicBezTo>
                  <a:cubicBezTo>
                    <a:pt x="1463" y="268"/>
                    <a:pt x="1463" y="268"/>
                    <a:pt x="1463" y="268"/>
                  </a:cubicBezTo>
                  <a:cubicBezTo>
                    <a:pt x="1463" y="269"/>
                    <a:pt x="1463" y="269"/>
                    <a:pt x="1463" y="270"/>
                  </a:cubicBezTo>
                  <a:cubicBezTo>
                    <a:pt x="1463" y="270"/>
                    <a:pt x="1463" y="270"/>
                    <a:pt x="1463" y="270"/>
                  </a:cubicBezTo>
                  <a:cubicBezTo>
                    <a:pt x="1462" y="269"/>
                    <a:pt x="1462" y="268"/>
                    <a:pt x="1461" y="266"/>
                  </a:cubicBezTo>
                  <a:cubicBezTo>
                    <a:pt x="1461" y="266"/>
                    <a:pt x="1461" y="265"/>
                    <a:pt x="1461" y="265"/>
                  </a:cubicBezTo>
                  <a:cubicBezTo>
                    <a:pt x="1461" y="265"/>
                    <a:pt x="1460" y="264"/>
                    <a:pt x="1460" y="264"/>
                  </a:cubicBezTo>
                  <a:cubicBezTo>
                    <a:pt x="1460" y="263"/>
                    <a:pt x="1459" y="262"/>
                    <a:pt x="1459" y="262"/>
                  </a:cubicBezTo>
                  <a:cubicBezTo>
                    <a:pt x="1458" y="260"/>
                    <a:pt x="1458" y="259"/>
                    <a:pt x="1457" y="258"/>
                  </a:cubicBezTo>
                  <a:cubicBezTo>
                    <a:pt x="1457" y="258"/>
                    <a:pt x="1457" y="257"/>
                    <a:pt x="1456" y="257"/>
                  </a:cubicBezTo>
                  <a:cubicBezTo>
                    <a:pt x="1456" y="257"/>
                    <a:pt x="1456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8"/>
                    <a:pt x="1455" y="258"/>
                    <a:pt x="1455" y="258"/>
                  </a:cubicBezTo>
                  <a:cubicBezTo>
                    <a:pt x="1455" y="258"/>
                    <a:pt x="1455" y="258"/>
                    <a:pt x="1455" y="258"/>
                  </a:cubicBezTo>
                  <a:cubicBezTo>
                    <a:pt x="1455" y="258"/>
                    <a:pt x="1455" y="258"/>
                    <a:pt x="1455" y="258"/>
                  </a:cubicBezTo>
                  <a:cubicBezTo>
                    <a:pt x="1455" y="258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6" y="257"/>
                    <a:pt x="1456" y="257"/>
                    <a:pt x="1456" y="257"/>
                  </a:cubicBezTo>
                  <a:cubicBezTo>
                    <a:pt x="1456" y="258"/>
                    <a:pt x="1456" y="258"/>
                    <a:pt x="1456" y="259"/>
                  </a:cubicBezTo>
                  <a:cubicBezTo>
                    <a:pt x="1457" y="260"/>
                    <a:pt x="1457" y="261"/>
                    <a:pt x="1457" y="262"/>
                  </a:cubicBezTo>
                  <a:cubicBezTo>
                    <a:pt x="1457" y="263"/>
                    <a:pt x="1458" y="264"/>
                    <a:pt x="1458" y="265"/>
                  </a:cubicBezTo>
                  <a:cubicBezTo>
                    <a:pt x="1458" y="265"/>
                    <a:pt x="1458" y="266"/>
                    <a:pt x="1458" y="266"/>
                  </a:cubicBezTo>
                  <a:cubicBezTo>
                    <a:pt x="1459" y="266"/>
                    <a:pt x="1459" y="267"/>
                    <a:pt x="1459" y="267"/>
                  </a:cubicBezTo>
                  <a:cubicBezTo>
                    <a:pt x="1460" y="271"/>
                    <a:pt x="1462" y="275"/>
                    <a:pt x="1464" y="279"/>
                  </a:cubicBezTo>
                  <a:cubicBezTo>
                    <a:pt x="1464" y="281"/>
                    <a:pt x="1465" y="284"/>
                    <a:pt x="1466" y="286"/>
                  </a:cubicBezTo>
                  <a:cubicBezTo>
                    <a:pt x="1466" y="287"/>
                    <a:pt x="1466" y="287"/>
                    <a:pt x="1466" y="288"/>
                  </a:cubicBezTo>
                  <a:cubicBezTo>
                    <a:pt x="1466" y="288"/>
                    <a:pt x="1466" y="288"/>
                    <a:pt x="1466" y="288"/>
                  </a:cubicBezTo>
                  <a:cubicBezTo>
                    <a:pt x="1465" y="287"/>
                    <a:pt x="1465" y="287"/>
                    <a:pt x="1464" y="286"/>
                  </a:cubicBezTo>
                  <a:cubicBezTo>
                    <a:pt x="1464" y="286"/>
                    <a:pt x="1463" y="285"/>
                    <a:pt x="1462" y="285"/>
                  </a:cubicBezTo>
                  <a:cubicBezTo>
                    <a:pt x="1462" y="284"/>
                    <a:pt x="1461" y="284"/>
                    <a:pt x="1460" y="283"/>
                  </a:cubicBezTo>
                  <a:cubicBezTo>
                    <a:pt x="1460" y="283"/>
                    <a:pt x="1460" y="283"/>
                    <a:pt x="1460" y="283"/>
                  </a:cubicBezTo>
                  <a:cubicBezTo>
                    <a:pt x="1460" y="283"/>
                    <a:pt x="1460" y="283"/>
                    <a:pt x="1460" y="283"/>
                  </a:cubicBezTo>
                  <a:cubicBezTo>
                    <a:pt x="1454" y="273"/>
                    <a:pt x="1444" y="272"/>
                    <a:pt x="1433" y="272"/>
                  </a:cubicBezTo>
                  <a:cubicBezTo>
                    <a:pt x="1437" y="282"/>
                    <a:pt x="1447" y="284"/>
                    <a:pt x="1457" y="284"/>
                  </a:cubicBezTo>
                  <a:cubicBezTo>
                    <a:pt x="1458" y="284"/>
                    <a:pt x="1459" y="285"/>
                    <a:pt x="1459" y="285"/>
                  </a:cubicBezTo>
                  <a:cubicBezTo>
                    <a:pt x="1460" y="286"/>
                    <a:pt x="1460" y="286"/>
                    <a:pt x="1461" y="286"/>
                  </a:cubicBezTo>
                  <a:cubicBezTo>
                    <a:pt x="1462" y="287"/>
                    <a:pt x="1462" y="287"/>
                    <a:pt x="1463" y="288"/>
                  </a:cubicBezTo>
                  <a:cubicBezTo>
                    <a:pt x="1463" y="288"/>
                    <a:pt x="1464" y="289"/>
                    <a:pt x="1465" y="289"/>
                  </a:cubicBezTo>
                  <a:cubicBezTo>
                    <a:pt x="1465" y="290"/>
                    <a:pt x="1465" y="290"/>
                    <a:pt x="1466" y="291"/>
                  </a:cubicBezTo>
                  <a:cubicBezTo>
                    <a:pt x="1466" y="291"/>
                    <a:pt x="1466" y="291"/>
                    <a:pt x="1466" y="291"/>
                  </a:cubicBezTo>
                  <a:cubicBezTo>
                    <a:pt x="1466" y="291"/>
                    <a:pt x="1466" y="291"/>
                    <a:pt x="1467" y="291"/>
                  </a:cubicBezTo>
                  <a:cubicBezTo>
                    <a:pt x="1467" y="291"/>
                    <a:pt x="1467" y="291"/>
                    <a:pt x="1467" y="291"/>
                  </a:cubicBezTo>
                  <a:cubicBezTo>
                    <a:pt x="1467" y="292"/>
                    <a:pt x="1467" y="293"/>
                    <a:pt x="1468" y="293"/>
                  </a:cubicBezTo>
                  <a:cubicBezTo>
                    <a:pt x="1468" y="295"/>
                    <a:pt x="1469" y="298"/>
                    <a:pt x="1471" y="300"/>
                  </a:cubicBezTo>
                  <a:cubicBezTo>
                    <a:pt x="1471" y="300"/>
                    <a:pt x="1471" y="301"/>
                    <a:pt x="1471" y="301"/>
                  </a:cubicBezTo>
                  <a:cubicBezTo>
                    <a:pt x="1471" y="301"/>
                    <a:pt x="1471" y="301"/>
                    <a:pt x="1471" y="301"/>
                  </a:cubicBezTo>
                  <a:cubicBezTo>
                    <a:pt x="1471" y="301"/>
                    <a:pt x="1472" y="301"/>
                    <a:pt x="1472" y="301"/>
                  </a:cubicBezTo>
                  <a:cubicBezTo>
                    <a:pt x="1472" y="302"/>
                    <a:pt x="1472" y="302"/>
                    <a:pt x="1472" y="302"/>
                  </a:cubicBezTo>
                  <a:cubicBezTo>
                    <a:pt x="1472" y="302"/>
                    <a:pt x="1473" y="303"/>
                    <a:pt x="1474" y="303"/>
                  </a:cubicBezTo>
                  <a:cubicBezTo>
                    <a:pt x="1475" y="304"/>
                    <a:pt x="1476" y="304"/>
                    <a:pt x="1477" y="305"/>
                  </a:cubicBezTo>
                  <a:cubicBezTo>
                    <a:pt x="1479" y="306"/>
                    <a:pt x="1481" y="306"/>
                    <a:pt x="1483" y="307"/>
                  </a:cubicBezTo>
                  <a:cubicBezTo>
                    <a:pt x="1483" y="307"/>
                    <a:pt x="1483" y="308"/>
                    <a:pt x="1484" y="308"/>
                  </a:cubicBezTo>
                  <a:cubicBezTo>
                    <a:pt x="1484" y="308"/>
                    <a:pt x="1484" y="308"/>
                    <a:pt x="1484" y="308"/>
                  </a:cubicBezTo>
                  <a:cubicBezTo>
                    <a:pt x="1484" y="308"/>
                    <a:pt x="1485" y="308"/>
                    <a:pt x="1485" y="308"/>
                  </a:cubicBezTo>
                  <a:cubicBezTo>
                    <a:pt x="1485" y="309"/>
                    <a:pt x="1485" y="309"/>
                    <a:pt x="1485" y="309"/>
                  </a:cubicBezTo>
                  <a:cubicBezTo>
                    <a:pt x="1486" y="310"/>
                    <a:pt x="1487" y="310"/>
                    <a:pt x="1487" y="311"/>
                  </a:cubicBezTo>
                  <a:cubicBezTo>
                    <a:pt x="1488" y="312"/>
                    <a:pt x="1488" y="312"/>
                    <a:pt x="1488" y="313"/>
                  </a:cubicBezTo>
                  <a:cubicBezTo>
                    <a:pt x="1489" y="313"/>
                    <a:pt x="1489" y="314"/>
                    <a:pt x="1489" y="314"/>
                  </a:cubicBezTo>
                  <a:cubicBezTo>
                    <a:pt x="1489" y="314"/>
                    <a:pt x="1489" y="315"/>
                    <a:pt x="1490" y="315"/>
                  </a:cubicBezTo>
                  <a:cubicBezTo>
                    <a:pt x="1490" y="316"/>
                    <a:pt x="1491" y="317"/>
                    <a:pt x="1491" y="318"/>
                  </a:cubicBezTo>
                  <a:cubicBezTo>
                    <a:pt x="1492" y="319"/>
                    <a:pt x="1492" y="319"/>
                    <a:pt x="1492" y="320"/>
                  </a:cubicBezTo>
                  <a:cubicBezTo>
                    <a:pt x="1491" y="321"/>
                    <a:pt x="1490" y="323"/>
                    <a:pt x="1490" y="324"/>
                  </a:cubicBezTo>
                  <a:cubicBezTo>
                    <a:pt x="1489" y="327"/>
                    <a:pt x="1488" y="330"/>
                    <a:pt x="1487" y="332"/>
                  </a:cubicBezTo>
                  <a:cubicBezTo>
                    <a:pt x="1486" y="335"/>
                    <a:pt x="1485" y="338"/>
                    <a:pt x="1484" y="340"/>
                  </a:cubicBezTo>
                  <a:cubicBezTo>
                    <a:pt x="1481" y="346"/>
                    <a:pt x="1478" y="351"/>
                    <a:pt x="1474" y="357"/>
                  </a:cubicBezTo>
                  <a:cubicBezTo>
                    <a:pt x="1473" y="359"/>
                    <a:pt x="1471" y="362"/>
                    <a:pt x="1469" y="365"/>
                  </a:cubicBezTo>
                  <a:cubicBezTo>
                    <a:pt x="1468" y="365"/>
                    <a:pt x="1468" y="366"/>
                    <a:pt x="1468" y="367"/>
                  </a:cubicBezTo>
                  <a:cubicBezTo>
                    <a:pt x="1467" y="368"/>
                    <a:pt x="1467" y="368"/>
                    <a:pt x="1466" y="369"/>
                  </a:cubicBezTo>
                  <a:cubicBezTo>
                    <a:pt x="1466" y="371"/>
                    <a:pt x="1465" y="372"/>
                    <a:pt x="1464" y="374"/>
                  </a:cubicBezTo>
                  <a:cubicBezTo>
                    <a:pt x="1463" y="377"/>
                    <a:pt x="1463" y="380"/>
                    <a:pt x="1462" y="384"/>
                  </a:cubicBezTo>
                  <a:cubicBezTo>
                    <a:pt x="1462" y="386"/>
                    <a:pt x="1461" y="388"/>
                    <a:pt x="1461" y="390"/>
                  </a:cubicBezTo>
                  <a:cubicBezTo>
                    <a:pt x="1461" y="389"/>
                    <a:pt x="1461" y="389"/>
                    <a:pt x="1461" y="387"/>
                  </a:cubicBezTo>
                  <a:cubicBezTo>
                    <a:pt x="1461" y="387"/>
                    <a:pt x="1461" y="387"/>
                    <a:pt x="1461" y="386"/>
                  </a:cubicBezTo>
                  <a:cubicBezTo>
                    <a:pt x="1461" y="386"/>
                    <a:pt x="1461" y="385"/>
                    <a:pt x="1461" y="385"/>
                  </a:cubicBezTo>
                  <a:cubicBezTo>
                    <a:pt x="1460" y="384"/>
                    <a:pt x="1460" y="384"/>
                    <a:pt x="1460" y="383"/>
                  </a:cubicBezTo>
                  <a:cubicBezTo>
                    <a:pt x="1460" y="383"/>
                    <a:pt x="1460" y="382"/>
                    <a:pt x="1459" y="382"/>
                  </a:cubicBezTo>
                  <a:cubicBezTo>
                    <a:pt x="1458" y="380"/>
                    <a:pt x="1457" y="377"/>
                    <a:pt x="1455" y="376"/>
                  </a:cubicBezTo>
                  <a:cubicBezTo>
                    <a:pt x="1455" y="376"/>
                    <a:pt x="1455" y="375"/>
                    <a:pt x="1454" y="375"/>
                  </a:cubicBezTo>
                  <a:cubicBezTo>
                    <a:pt x="1454" y="375"/>
                    <a:pt x="1454" y="375"/>
                    <a:pt x="1453" y="375"/>
                  </a:cubicBezTo>
                  <a:cubicBezTo>
                    <a:pt x="1453" y="374"/>
                    <a:pt x="1453" y="374"/>
                    <a:pt x="1453" y="374"/>
                  </a:cubicBezTo>
                  <a:cubicBezTo>
                    <a:pt x="1453" y="374"/>
                    <a:pt x="1453" y="374"/>
                    <a:pt x="1453" y="374"/>
                  </a:cubicBezTo>
                  <a:cubicBezTo>
                    <a:pt x="1452" y="374"/>
                    <a:pt x="1452" y="374"/>
                    <a:pt x="1452" y="374"/>
                  </a:cubicBezTo>
                  <a:cubicBezTo>
                    <a:pt x="1450" y="373"/>
                    <a:pt x="1449" y="373"/>
                    <a:pt x="1448" y="372"/>
                  </a:cubicBezTo>
                  <a:cubicBezTo>
                    <a:pt x="1447" y="372"/>
                    <a:pt x="1446" y="372"/>
                    <a:pt x="1446" y="372"/>
                  </a:cubicBezTo>
                  <a:cubicBezTo>
                    <a:pt x="1445" y="372"/>
                    <a:pt x="1445" y="372"/>
                    <a:pt x="1444" y="371"/>
                  </a:cubicBezTo>
                  <a:cubicBezTo>
                    <a:pt x="1443" y="371"/>
                    <a:pt x="1443" y="371"/>
                    <a:pt x="1442" y="371"/>
                  </a:cubicBezTo>
                  <a:cubicBezTo>
                    <a:pt x="1441" y="370"/>
                    <a:pt x="1441" y="370"/>
                    <a:pt x="1440" y="370"/>
                  </a:cubicBezTo>
                  <a:cubicBezTo>
                    <a:pt x="1440" y="370"/>
                    <a:pt x="1439" y="370"/>
                    <a:pt x="1439" y="369"/>
                  </a:cubicBezTo>
                  <a:cubicBezTo>
                    <a:pt x="1439" y="369"/>
                    <a:pt x="1439" y="369"/>
                    <a:pt x="1439" y="369"/>
                  </a:cubicBezTo>
                  <a:cubicBezTo>
                    <a:pt x="1439" y="369"/>
                    <a:pt x="1439" y="369"/>
                    <a:pt x="1439" y="368"/>
                  </a:cubicBezTo>
                  <a:cubicBezTo>
                    <a:pt x="1439" y="368"/>
                    <a:pt x="1439" y="368"/>
                    <a:pt x="1439" y="368"/>
                  </a:cubicBezTo>
                  <a:cubicBezTo>
                    <a:pt x="1439" y="368"/>
                    <a:pt x="1438" y="367"/>
                    <a:pt x="1438" y="367"/>
                  </a:cubicBezTo>
                  <a:cubicBezTo>
                    <a:pt x="1438" y="367"/>
                    <a:pt x="1438" y="367"/>
                    <a:pt x="1438" y="366"/>
                  </a:cubicBezTo>
                  <a:cubicBezTo>
                    <a:pt x="1438" y="366"/>
                    <a:pt x="1438" y="366"/>
                    <a:pt x="1438" y="365"/>
                  </a:cubicBezTo>
                  <a:cubicBezTo>
                    <a:pt x="1438" y="365"/>
                    <a:pt x="1438" y="365"/>
                    <a:pt x="1438" y="365"/>
                  </a:cubicBezTo>
                  <a:cubicBezTo>
                    <a:pt x="1438" y="365"/>
                    <a:pt x="1438" y="364"/>
                    <a:pt x="1438" y="364"/>
                  </a:cubicBezTo>
                  <a:cubicBezTo>
                    <a:pt x="1438" y="364"/>
                    <a:pt x="1437" y="363"/>
                    <a:pt x="1437" y="363"/>
                  </a:cubicBezTo>
                  <a:cubicBezTo>
                    <a:pt x="1437" y="362"/>
                    <a:pt x="1437" y="361"/>
                    <a:pt x="1437" y="360"/>
                  </a:cubicBezTo>
                  <a:cubicBezTo>
                    <a:pt x="1437" y="359"/>
                    <a:pt x="1437" y="359"/>
                    <a:pt x="1437" y="358"/>
                  </a:cubicBezTo>
                  <a:cubicBezTo>
                    <a:pt x="1437" y="358"/>
                    <a:pt x="1437" y="358"/>
                    <a:pt x="1437" y="357"/>
                  </a:cubicBezTo>
                  <a:cubicBezTo>
                    <a:pt x="1437" y="358"/>
                    <a:pt x="1438" y="358"/>
                    <a:pt x="1438" y="358"/>
                  </a:cubicBezTo>
                  <a:cubicBezTo>
                    <a:pt x="1438" y="357"/>
                    <a:pt x="1438" y="357"/>
                    <a:pt x="1438" y="356"/>
                  </a:cubicBezTo>
                  <a:cubicBezTo>
                    <a:pt x="1439" y="357"/>
                    <a:pt x="1439" y="357"/>
                    <a:pt x="1439" y="357"/>
                  </a:cubicBezTo>
                  <a:cubicBezTo>
                    <a:pt x="1453" y="355"/>
                    <a:pt x="1444" y="341"/>
                    <a:pt x="1445" y="334"/>
                  </a:cubicBezTo>
                  <a:cubicBezTo>
                    <a:pt x="1440" y="338"/>
                    <a:pt x="1428" y="350"/>
                    <a:pt x="1436" y="357"/>
                  </a:cubicBezTo>
                  <a:cubicBezTo>
                    <a:pt x="1436" y="357"/>
                    <a:pt x="1436" y="357"/>
                    <a:pt x="1436" y="358"/>
                  </a:cubicBezTo>
                  <a:cubicBezTo>
                    <a:pt x="1436" y="359"/>
                    <a:pt x="1436" y="359"/>
                    <a:pt x="1436" y="360"/>
                  </a:cubicBezTo>
                  <a:cubicBezTo>
                    <a:pt x="1436" y="361"/>
                    <a:pt x="1436" y="362"/>
                    <a:pt x="1436" y="363"/>
                  </a:cubicBezTo>
                  <a:cubicBezTo>
                    <a:pt x="1436" y="364"/>
                    <a:pt x="1436" y="364"/>
                    <a:pt x="1436" y="364"/>
                  </a:cubicBezTo>
                  <a:cubicBezTo>
                    <a:pt x="1436" y="365"/>
                    <a:pt x="1436" y="365"/>
                    <a:pt x="1436" y="365"/>
                  </a:cubicBezTo>
                  <a:cubicBezTo>
                    <a:pt x="1436" y="365"/>
                    <a:pt x="1437" y="365"/>
                    <a:pt x="1437" y="366"/>
                  </a:cubicBezTo>
                  <a:cubicBezTo>
                    <a:pt x="1437" y="366"/>
                    <a:pt x="1437" y="366"/>
                    <a:pt x="1437" y="367"/>
                  </a:cubicBezTo>
                  <a:cubicBezTo>
                    <a:pt x="1437" y="367"/>
                    <a:pt x="1437" y="367"/>
                    <a:pt x="1437" y="368"/>
                  </a:cubicBezTo>
                  <a:cubicBezTo>
                    <a:pt x="1437" y="368"/>
                    <a:pt x="1437" y="368"/>
                    <a:pt x="1437" y="368"/>
                  </a:cubicBezTo>
                  <a:cubicBezTo>
                    <a:pt x="1437" y="368"/>
                    <a:pt x="1437" y="369"/>
                    <a:pt x="1438" y="369"/>
                  </a:cubicBezTo>
                  <a:cubicBezTo>
                    <a:pt x="1436" y="368"/>
                    <a:pt x="1434" y="367"/>
                    <a:pt x="1433" y="366"/>
                  </a:cubicBezTo>
                  <a:cubicBezTo>
                    <a:pt x="1433" y="366"/>
                    <a:pt x="1432" y="366"/>
                    <a:pt x="1432" y="365"/>
                  </a:cubicBezTo>
                  <a:cubicBezTo>
                    <a:pt x="1431" y="365"/>
                    <a:pt x="1431" y="365"/>
                    <a:pt x="1431" y="365"/>
                  </a:cubicBezTo>
                  <a:cubicBezTo>
                    <a:pt x="1431" y="364"/>
                    <a:pt x="1430" y="364"/>
                    <a:pt x="1430" y="364"/>
                  </a:cubicBezTo>
                  <a:cubicBezTo>
                    <a:pt x="1429" y="363"/>
                    <a:pt x="1429" y="363"/>
                    <a:pt x="1428" y="362"/>
                  </a:cubicBezTo>
                  <a:cubicBezTo>
                    <a:pt x="1428" y="362"/>
                    <a:pt x="1427" y="361"/>
                    <a:pt x="1427" y="361"/>
                  </a:cubicBezTo>
                  <a:cubicBezTo>
                    <a:pt x="1425" y="359"/>
                    <a:pt x="1423" y="357"/>
                    <a:pt x="1421" y="355"/>
                  </a:cubicBezTo>
                  <a:cubicBezTo>
                    <a:pt x="1421" y="354"/>
                    <a:pt x="1420" y="353"/>
                    <a:pt x="1419" y="353"/>
                  </a:cubicBezTo>
                  <a:cubicBezTo>
                    <a:pt x="1420" y="353"/>
                    <a:pt x="1420" y="353"/>
                    <a:pt x="1420" y="353"/>
                  </a:cubicBezTo>
                  <a:cubicBezTo>
                    <a:pt x="1420" y="353"/>
                    <a:pt x="1419" y="352"/>
                    <a:pt x="1419" y="352"/>
                  </a:cubicBezTo>
                  <a:cubicBezTo>
                    <a:pt x="1419" y="351"/>
                    <a:pt x="1418" y="351"/>
                    <a:pt x="1418" y="351"/>
                  </a:cubicBezTo>
                  <a:cubicBezTo>
                    <a:pt x="1418" y="350"/>
                    <a:pt x="1418" y="350"/>
                    <a:pt x="1418" y="350"/>
                  </a:cubicBezTo>
                  <a:cubicBezTo>
                    <a:pt x="1418" y="349"/>
                    <a:pt x="1417" y="349"/>
                    <a:pt x="1417" y="349"/>
                  </a:cubicBezTo>
                  <a:cubicBezTo>
                    <a:pt x="1417" y="348"/>
                    <a:pt x="1416" y="347"/>
                    <a:pt x="1416" y="346"/>
                  </a:cubicBezTo>
                  <a:cubicBezTo>
                    <a:pt x="1415" y="345"/>
                    <a:pt x="1415" y="345"/>
                    <a:pt x="1415" y="344"/>
                  </a:cubicBezTo>
                  <a:cubicBezTo>
                    <a:pt x="1415" y="344"/>
                    <a:pt x="1415" y="344"/>
                    <a:pt x="1415" y="344"/>
                  </a:cubicBezTo>
                  <a:cubicBezTo>
                    <a:pt x="1415" y="343"/>
                    <a:pt x="1414" y="343"/>
                    <a:pt x="1414" y="343"/>
                  </a:cubicBezTo>
                  <a:cubicBezTo>
                    <a:pt x="1414" y="341"/>
                    <a:pt x="1413" y="339"/>
                    <a:pt x="1412" y="338"/>
                  </a:cubicBezTo>
                  <a:cubicBezTo>
                    <a:pt x="1412" y="337"/>
                    <a:pt x="1412" y="336"/>
                    <a:pt x="1412" y="335"/>
                  </a:cubicBezTo>
                  <a:cubicBezTo>
                    <a:pt x="1411" y="335"/>
                    <a:pt x="1411" y="334"/>
                    <a:pt x="1411" y="334"/>
                  </a:cubicBezTo>
                  <a:cubicBezTo>
                    <a:pt x="1410" y="331"/>
                    <a:pt x="1410" y="330"/>
                    <a:pt x="1410" y="330"/>
                  </a:cubicBezTo>
                  <a:cubicBezTo>
                    <a:pt x="1410" y="330"/>
                    <a:pt x="1410" y="330"/>
                    <a:pt x="1410" y="331"/>
                  </a:cubicBezTo>
                  <a:cubicBezTo>
                    <a:pt x="1410" y="331"/>
                    <a:pt x="1410" y="332"/>
                    <a:pt x="1410" y="334"/>
                  </a:cubicBezTo>
                  <a:cubicBezTo>
                    <a:pt x="1410" y="334"/>
                    <a:pt x="1410" y="335"/>
                    <a:pt x="1410" y="336"/>
                  </a:cubicBezTo>
                  <a:cubicBezTo>
                    <a:pt x="1410" y="337"/>
                    <a:pt x="1410" y="337"/>
                    <a:pt x="1410" y="338"/>
                  </a:cubicBezTo>
                  <a:cubicBezTo>
                    <a:pt x="1411" y="339"/>
                    <a:pt x="1411" y="340"/>
                    <a:pt x="1411" y="341"/>
                  </a:cubicBezTo>
                  <a:cubicBezTo>
                    <a:pt x="1411" y="341"/>
                    <a:pt x="1411" y="342"/>
                    <a:pt x="1411" y="342"/>
                  </a:cubicBezTo>
                  <a:cubicBezTo>
                    <a:pt x="1412" y="343"/>
                    <a:pt x="1412" y="343"/>
                    <a:pt x="1412" y="344"/>
                  </a:cubicBezTo>
                  <a:cubicBezTo>
                    <a:pt x="1412" y="344"/>
                    <a:pt x="1412" y="344"/>
                    <a:pt x="1412" y="345"/>
                  </a:cubicBezTo>
                  <a:cubicBezTo>
                    <a:pt x="1412" y="345"/>
                    <a:pt x="1413" y="345"/>
                    <a:pt x="1413" y="345"/>
                  </a:cubicBezTo>
                  <a:cubicBezTo>
                    <a:pt x="1413" y="346"/>
                    <a:pt x="1413" y="346"/>
                    <a:pt x="1413" y="347"/>
                  </a:cubicBezTo>
                  <a:cubicBezTo>
                    <a:pt x="1414" y="348"/>
                    <a:pt x="1414" y="348"/>
                    <a:pt x="1414" y="349"/>
                  </a:cubicBezTo>
                  <a:cubicBezTo>
                    <a:pt x="1414" y="349"/>
                    <a:pt x="1413" y="348"/>
                    <a:pt x="1413" y="348"/>
                  </a:cubicBezTo>
                  <a:cubicBezTo>
                    <a:pt x="1412" y="348"/>
                    <a:pt x="1411" y="348"/>
                    <a:pt x="1410" y="347"/>
                  </a:cubicBezTo>
                  <a:cubicBezTo>
                    <a:pt x="1410" y="347"/>
                    <a:pt x="1409" y="347"/>
                    <a:pt x="1408" y="347"/>
                  </a:cubicBezTo>
                  <a:cubicBezTo>
                    <a:pt x="1407" y="347"/>
                    <a:pt x="1407" y="346"/>
                    <a:pt x="1406" y="346"/>
                  </a:cubicBezTo>
                  <a:cubicBezTo>
                    <a:pt x="1406" y="346"/>
                    <a:pt x="1406" y="346"/>
                    <a:pt x="1406" y="346"/>
                  </a:cubicBezTo>
                  <a:cubicBezTo>
                    <a:pt x="1405" y="346"/>
                    <a:pt x="1405" y="346"/>
                    <a:pt x="1405" y="346"/>
                  </a:cubicBezTo>
                  <a:cubicBezTo>
                    <a:pt x="1401" y="334"/>
                    <a:pt x="1391" y="339"/>
                    <a:pt x="1382" y="341"/>
                  </a:cubicBezTo>
                  <a:cubicBezTo>
                    <a:pt x="1387" y="355"/>
                    <a:pt x="1395" y="360"/>
                    <a:pt x="1405" y="348"/>
                  </a:cubicBezTo>
                  <a:cubicBezTo>
                    <a:pt x="1405" y="348"/>
                    <a:pt x="1405" y="348"/>
                    <a:pt x="1405" y="348"/>
                  </a:cubicBezTo>
                  <a:cubicBezTo>
                    <a:pt x="1406" y="348"/>
                    <a:pt x="1407" y="349"/>
                    <a:pt x="1407" y="349"/>
                  </a:cubicBezTo>
                  <a:cubicBezTo>
                    <a:pt x="1408" y="349"/>
                    <a:pt x="1409" y="349"/>
                    <a:pt x="1410" y="349"/>
                  </a:cubicBezTo>
                  <a:cubicBezTo>
                    <a:pt x="1411" y="350"/>
                    <a:pt x="1411" y="350"/>
                    <a:pt x="1412" y="350"/>
                  </a:cubicBezTo>
                  <a:cubicBezTo>
                    <a:pt x="1413" y="350"/>
                    <a:pt x="1413" y="351"/>
                    <a:pt x="1414" y="351"/>
                  </a:cubicBezTo>
                  <a:cubicBezTo>
                    <a:pt x="1415" y="351"/>
                    <a:pt x="1415" y="351"/>
                    <a:pt x="1416" y="352"/>
                  </a:cubicBezTo>
                  <a:cubicBezTo>
                    <a:pt x="1416" y="352"/>
                    <a:pt x="1416" y="352"/>
                    <a:pt x="1416" y="352"/>
                  </a:cubicBezTo>
                  <a:cubicBezTo>
                    <a:pt x="1416" y="352"/>
                    <a:pt x="1416" y="352"/>
                    <a:pt x="1416" y="352"/>
                  </a:cubicBezTo>
                  <a:cubicBezTo>
                    <a:pt x="1416" y="352"/>
                    <a:pt x="1417" y="353"/>
                    <a:pt x="1417" y="353"/>
                  </a:cubicBezTo>
                  <a:cubicBezTo>
                    <a:pt x="1418" y="355"/>
                    <a:pt x="1418" y="356"/>
                    <a:pt x="1419" y="357"/>
                  </a:cubicBezTo>
                  <a:cubicBezTo>
                    <a:pt x="1421" y="359"/>
                    <a:pt x="1423" y="361"/>
                    <a:pt x="1425" y="363"/>
                  </a:cubicBezTo>
                  <a:cubicBezTo>
                    <a:pt x="1425" y="363"/>
                    <a:pt x="1426" y="364"/>
                    <a:pt x="1426" y="364"/>
                  </a:cubicBezTo>
                  <a:cubicBezTo>
                    <a:pt x="1427" y="365"/>
                    <a:pt x="1428" y="365"/>
                    <a:pt x="1428" y="366"/>
                  </a:cubicBezTo>
                  <a:cubicBezTo>
                    <a:pt x="1429" y="366"/>
                    <a:pt x="1429" y="367"/>
                    <a:pt x="1430" y="367"/>
                  </a:cubicBezTo>
                  <a:cubicBezTo>
                    <a:pt x="1431" y="368"/>
                    <a:pt x="1431" y="368"/>
                    <a:pt x="1431" y="368"/>
                  </a:cubicBezTo>
                  <a:cubicBezTo>
                    <a:pt x="1431" y="368"/>
                    <a:pt x="1431" y="368"/>
                    <a:pt x="1432" y="368"/>
                  </a:cubicBezTo>
                  <a:cubicBezTo>
                    <a:pt x="1434" y="370"/>
                    <a:pt x="1437" y="371"/>
                    <a:pt x="1439" y="372"/>
                  </a:cubicBezTo>
                  <a:cubicBezTo>
                    <a:pt x="1440" y="373"/>
                    <a:pt x="1441" y="373"/>
                    <a:pt x="1441" y="373"/>
                  </a:cubicBezTo>
                  <a:cubicBezTo>
                    <a:pt x="1442" y="373"/>
                    <a:pt x="1443" y="374"/>
                    <a:pt x="1443" y="374"/>
                  </a:cubicBezTo>
                  <a:cubicBezTo>
                    <a:pt x="1444" y="374"/>
                    <a:pt x="1445" y="374"/>
                    <a:pt x="1445" y="374"/>
                  </a:cubicBezTo>
                  <a:cubicBezTo>
                    <a:pt x="1446" y="375"/>
                    <a:pt x="1446" y="375"/>
                    <a:pt x="1447" y="375"/>
                  </a:cubicBezTo>
                  <a:cubicBezTo>
                    <a:pt x="1448" y="375"/>
                    <a:pt x="1450" y="376"/>
                    <a:pt x="1451" y="376"/>
                  </a:cubicBezTo>
                  <a:cubicBezTo>
                    <a:pt x="1451" y="376"/>
                    <a:pt x="1451" y="376"/>
                    <a:pt x="1451" y="376"/>
                  </a:cubicBezTo>
                  <a:cubicBezTo>
                    <a:pt x="1452" y="377"/>
                    <a:pt x="1452" y="377"/>
                    <a:pt x="1452" y="377"/>
                  </a:cubicBezTo>
                  <a:cubicBezTo>
                    <a:pt x="1452" y="377"/>
                    <a:pt x="1452" y="377"/>
                    <a:pt x="1452" y="377"/>
                  </a:cubicBezTo>
                  <a:cubicBezTo>
                    <a:pt x="1452" y="377"/>
                    <a:pt x="1453" y="377"/>
                    <a:pt x="1453" y="377"/>
                  </a:cubicBezTo>
                  <a:cubicBezTo>
                    <a:pt x="1453" y="377"/>
                    <a:pt x="1453" y="378"/>
                    <a:pt x="1453" y="378"/>
                  </a:cubicBezTo>
                  <a:cubicBezTo>
                    <a:pt x="1455" y="379"/>
                    <a:pt x="1456" y="381"/>
                    <a:pt x="1457" y="383"/>
                  </a:cubicBezTo>
                  <a:cubicBezTo>
                    <a:pt x="1458" y="384"/>
                    <a:pt x="1458" y="385"/>
                    <a:pt x="1458" y="385"/>
                  </a:cubicBezTo>
                  <a:cubicBezTo>
                    <a:pt x="1458" y="386"/>
                    <a:pt x="1458" y="386"/>
                    <a:pt x="1459" y="387"/>
                  </a:cubicBezTo>
                  <a:cubicBezTo>
                    <a:pt x="1459" y="387"/>
                    <a:pt x="1459" y="387"/>
                    <a:pt x="1459" y="388"/>
                  </a:cubicBezTo>
                  <a:cubicBezTo>
                    <a:pt x="1460" y="389"/>
                    <a:pt x="1460" y="391"/>
                    <a:pt x="1460" y="392"/>
                  </a:cubicBezTo>
                  <a:cubicBezTo>
                    <a:pt x="1460" y="393"/>
                    <a:pt x="1461" y="394"/>
                    <a:pt x="1461" y="394"/>
                  </a:cubicBezTo>
                  <a:cubicBezTo>
                    <a:pt x="1460" y="400"/>
                    <a:pt x="1459" y="406"/>
                    <a:pt x="1458" y="412"/>
                  </a:cubicBezTo>
                  <a:cubicBezTo>
                    <a:pt x="1457" y="424"/>
                    <a:pt x="1455" y="435"/>
                    <a:pt x="1454" y="445"/>
                  </a:cubicBezTo>
                  <a:cubicBezTo>
                    <a:pt x="1454" y="446"/>
                    <a:pt x="1454" y="448"/>
                    <a:pt x="1454" y="449"/>
                  </a:cubicBezTo>
                  <a:cubicBezTo>
                    <a:pt x="1453" y="450"/>
                    <a:pt x="1453" y="451"/>
                    <a:pt x="1453" y="452"/>
                  </a:cubicBezTo>
                  <a:cubicBezTo>
                    <a:pt x="1453" y="453"/>
                    <a:pt x="1453" y="455"/>
                    <a:pt x="1453" y="456"/>
                  </a:cubicBezTo>
                  <a:cubicBezTo>
                    <a:pt x="1449" y="461"/>
                    <a:pt x="1445" y="466"/>
                    <a:pt x="1441" y="472"/>
                  </a:cubicBezTo>
                  <a:cubicBezTo>
                    <a:pt x="1412" y="514"/>
                    <a:pt x="1384" y="570"/>
                    <a:pt x="1351" y="614"/>
                  </a:cubicBezTo>
                  <a:cubicBezTo>
                    <a:pt x="1359" y="581"/>
                    <a:pt x="1350" y="542"/>
                    <a:pt x="1354" y="508"/>
                  </a:cubicBezTo>
                  <a:cubicBezTo>
                    <a:pt x="1360" y="511"/>
                    <a:pt x="1366" y="511"/>
                    <a:pt x="1373" y="507"/>
                  </a:cubicBezTo>
                  <a:cubicBezTo>
                    <a:pt x="1368" y="502"/>
                    <a:pt x="1363" y="498"/>
                    <a:pt x="1357" y="495"/>
                  </a:cubicBezTo>
                  <a:cubicBezTo>
                    <a:pt x="1357" y="494"/>
                    <a:pt x="1357" y="494"/>
                    <a:pt x="1357" y="494"/>
                  </a:cubicBezTo>
                  <a:cubicBezTo>
                    <a:pt x="1368" y="458"/>
                    <a:pt x="1391" y="445"/>
                    <a:pt x="1418" y="428"/>
                  </a:cubicBezTo>
                  <a:cubicBezTo>
                    <a:pt x="1397" y="434"/>
                    <a:pt x="1369" y="447"/>
                    <a:pt x="1351" y="476"/>
                  </a:cubicBezTo>
                  <a:cubicBezTo>
                    <a:pt x="1350" y="468"/>
                    <a:pt x="1349" y="460"/>
                    <a:pt x="1347" y="452"/>
                  </a:cubicBezTo>
                  <a:cubicBezTo>
                    <a:pt x="1349" y="444"/>
                    <a:pt x="1346" y="434"/>
                    <a:pt x="1342" y="423"/>
                  </a:cubicBezTo>
                  <a:cubicBezTo>
                    <a:pt x="1341" y="425"/>
                    <a:pt x="1341" y="427"/>
                    <a:pt x="1340" y="428"/>
                  </a:cubicBezTo>
                  <a:cubicBezTo>
                    <a:pt x="1333" y="410"/>
                    <a:pt x="1326" y="391"/>
                    <a:pt x="1323" y="374"/>
                  </a:cubicBezTo>
                  <a:cubicBezTo>
                    <a:pt x="1314" y="319"/>
                    <a:pt x="1330" y="296"/>
                    <a:pt x="1338" y="270"/>
                  </a:cubicBezTo>
                  <a:cubicBezTo>
                    <a:pt x="1338" y="270"/>
                    <a:pt x="1338" y="270"/>
                    <a:pt x="1338" y="270"/>
                  </a:cubicBezTo>
                  <a:cubicBezTo>
                    <a:pt x="1338" y="270"/>
                    <a:pt x="1338" y="270"/>
                    <a:pt x="1338" y="270"/>
                  </a:cubicBezTo>
                  <a:cubicBezTo>
                    <a:pt x="1338" y="269"/>
                    <a:pt x="1339" y="269"/>
                    <a:pt x="1339" y="269"/>
                  </a:cubicBezTo>
                  <a:cubicBezTo>
                    <a:pt x="1340" y="268"/>
                    <a:pt x="1340" y="268"/>
                    <a:pt x="1341" y="268"/>
                  </a:cubicBezTo>
                  <a:cubicBezTo>
                    <a:pt x="1341" y="267"/>
                    <a:pt x="1342" y="267"/>
                    <a:pt x="1342" y="267"/>
                  </a:cubicBezTo>
                  <a:cubicBezTo>
                    <a:pt x="1343" y="266"/>
                    <a:pt x="1344" y="266"/>
                    <a:pt x="1344" y="266"/>
                  </a:cubicBezTo>
                  <a:cubicBezTo>
                    <a:pt x="1345" y="265"/>
                    <a:pt x="1347" y="264"/>
                    <a:pt x="1348" y="264"/>
                  </a:cubicBezTo>
                  <a:cubicBezTo>
                    <a:pt x="1349" y="263"/>
                    <a:pt x="1351" y="263"/>
                    <a:pt x="1352" y="262"/>
                  </a:cubicBezTo>
                  <a:cubicBezTo>
                    <a:pt x="1354" y="262"/>
                    <a:pt x="1355" y="261"/>
                    <a:pt x="1356" y="261"/>
                  </a:cubicBezTo>
                  <a:cubicBezTo>
                    <a:pt x="1358" y="261"/>
                    <a:pt x="1359" y="260"/>
                    <a:pt x="1361" y="260"/>
                  </a:cubicBezTo>
                  <a:cubicBezTo>
                    <a:pt x="1361" y="260"/>
                    <a:pt x="1361" y="260"/>
                    <a:pt x="1361" y="260"/>
                  </a:cubicBezTo>
                  <a:cubicBezTo>
                    <a:pt x="1375" y="276"/>
                    <a:pt x="1386" y="265"/>
                    <a:pt x="1394" y="249"/>
                  </a:cubicBezTo>
                  <a:cubicBezTo>
                    <a:pt x="1379" y="254"/>
                    <a:pt x="1371" y="242"/>
                    <a:pt x="1359" y="258"/>
                  </a:cubicBezTo>
                  <a:cubicBezTo>
                    <a:pt x="1358" y="258"/>
                    <a:pt x="1357" y="258"/>
                    <a:pt x="1356" y="258"/>
                  </a:cubicBezTo>
                  <a:cubicBezTo>
                    <a:pt x="1354" y="259"/>
                    <a:pt x="1353" y="259"/>
                    <a:pt x="1351" y="260"/>
                  </a:cubicBezTo>
                  <a:cubicBezTo>
                    <a:pt x="1350" y="260"/>
                    <a:pt x="1348" y="261"/>
                    <a:pt x="1347" y="261"/>
                  </a:cubicBezTo>
                  <a:cubicBezTo>
                    <a:pt x="1346" y="262"/>
                    <a:pt x="1344" y="263"/>
                    <a:pt x="1343" y="263"/>
                  </a:cubicBezTo>
                  <a:cubicBezTo>
                    <a:pt x="1342" y="264"/>
                    <a:pt x="1342" y="264"/>
                    <a:pt x="1341" y="265"/>
                  </a:cubicBezTo>
                  <a:cubicBezTo>
                    <a:pt x="1341" y="265"/>
                    <a:pt x="1341" y="265"/>
                    <a:pt x="1341" y="265"/>
                  </a:cubicBezTo>
                  <a:cubicBezTo>
                    <a:pt x="1343" y="261"/>
                    <a:pt x="1345" y="258"/>
                    <a:pt x="1347" y="255"/>
                  </a:cubicBezTo>
                  <a:cubicBezTo>
                    <a:pt x="1352" y="247"/>
                    <a:pt x="1358" y="240"/>
                    <a:pt x="1363" y="232"/>
                  </a:cubicBezTo>
                  <a:cubicBezTo>
                    <a:pt x="1368" y="223"/>
                    <a:pt x="1374" y="215"/>
                    <a:pt x="1378" y="206"/>
                  </a:cubicBezTo>
                  <a:cubicBezTo>
                    <a:pt x="1381" y="201"/>
                    <a:pt x="1383" y="196"/>
                    <a:pt x="1385" y="191"/>
                  </a:cubicBezTo>
                  <a:cubicBezTo>
                    <a:pt x="1385" y="190"/>
                    <a:pt x="1385" y="189"/>
                    <a:pt x="1386" y="188"/>
                  </a:cubicBezTo>
                  <a:cubicBezTo>
                    <a:pt x="1386" y="186"/>
                    <a:pt x="1386" y="186"/>
                    <a:pt x="1386" y="186"/>
                  </a:cubicBezTo>
                  <a:cubicBezTo>
                    <a:pt x="1387" y="184"/>
                    <a:pt x="1387" y="184"/>
                    <a:pt x="1387" y="184"/>
                  </a:cubicBezTo>
                  <a:cubicBezTo>
                    <a:pt x="1387" y="183"/>
                    <a:pt x="1387" y="183"/>
                    <a:pt x="1387" y="183"/>
                  </a:cubicBezTo>
                  <a:cubicBezTo>
                    <a:pt x="1387" y="183"/>
                    <a:pt x="1387" y="183"/>
                    <a:pt x="1387" y="183"/>
                  </a:cubicBezTo>
                  <a:cubicBezTo>
                    <a:pt x="1388" y="182"/>
                    <a:pt x="1388" y="182"/>
                    <a:pt x="1388" y="182"/>
                  </a:cubicBezTo>
                  <a:cubicBezTo>
                    <a:pt x="1389" y="182"/>
                    <a:pt x="1389" y="181"/>
                    <a:pt x="1389" y="181"/>
                  </a:cubicBezTo>
                  <a:cubicBezTo>
                    <a:pt x="1390" y="181"/>
                    <a:pt x="1390" y="180"/>
                    <a:pt x="1391" y="180"/>
                  </a:cubicBezTo>
                  <a:cubicBezTo>
                    <a:pt x="1391" y="180"/>
                    <a:pt x="1392" y="179"/>
                    <a:pt x="1392" y="179"/>
                  </a:cubicBezTo>
                  <a:cubicBezTo>
                    <a:pt x="1393" y="179"/>
                    <a:pt x="1394" y="178"/>
                    <a:pt x="1394" y="178"/>
                  </a:cubicBezTo>
                  <a:cubicBezTo>
                    <a:pt x="1395" y="178"/>
                    <a:pt x="1395" y="178"/>
                    <a:pt x="1395" y="178"/>
                  </a:cubicBezTo>
                  <a:cubicBezTo>
                    <a:pt x="1396" y="177"/>
                    <a:pt x="1396" y="177"/>
                    <a:pt x="1397" y="177"/>
                  </a:cubicBezTo>
                  <a:cubicBezTo>
                    <a:pt x="1400" y="175"/>
                    <a:pt x="1403" y="174"/>
                    <a:pt x="1408" y="173"/>
                  </a:cubicBezTo>
                  <a:cubicBezTo>
                    <a:pt x="1410" y="172"/>
                    <a:pt x="1412" y="172"/>
                    <a:pt x="1414" y="171"/>
                  </a:cubicBezTo>
                  <a:cubicBezTo>
                    <a:pt x="1417" y="171"/>
                    <a:pt x="1419" y="170"/>
                    <a:pt x="1421" y="169"/>
                  </a:cubicBezTo>
                  <a:cubicBezTo>
                    <a:pt x="1422" y="169"/>
                    <a:pt x="1422" y="169"/>
                    <a:pt x="1422" y="169"/>
                  </a:cubicBezTo>
                  <a:cubicBezTo>
                    <a:pt x="1422" y="169"/>
                    <a:pt x="1422" y="169"/>
                    <a:pt x="1422" y="169"/>
                  </a:cubicBezTo>
                  <a:cubicBezTo>
                    <a:pt x="1423" y="170"/>
                    <a:pt x="1423" y="170"/>
                    <a:pt x="1424" y="171"/>
                  </a:cubicBezTo>
                  <a:cubicBezTo>
                    <a:pt x="1424" y="171"/>
                    <a:pt x="1424" y="171"/>
                    <a:pt x="1424" y="171"/>
                  </a:cubicBezTo>
                  <a:cubicBezTo>
                    <a:pt x="1424" y="171"/>
                    <a:pt x="1425" y="172"/>
                    <a:pt x="1425" y="172"/>
                  </a:cubicBezTo>
                  <a:cubicBezTo>
                    <a:pt x="1425" y="172"/>
                    <a:pt x="1425" y="172"/>
                    <a:pt x="1425" y="172"/>
                  </a:cubicBezTo>
                  <a:cubicBezTo>
                    <a:pt x="1426" y="172"/>
                    <a:pt x="1427" y="173"/>
                    <a:pt x="1427" y="173"/>
                  </a:cubicBezTo>
                  <a:cubicBezTo>
                    <a:pt x="1428" y="174"/>
                    <a:pt x="1429" y="174"/>
                    <a:pt x="1430" y="175"/>
                  </a:cubicBezTo>
                  <a:cubicBezTo>
                    <a:pt x="1430" y="176"/>
                    <a:pt x="1431" y="176"/>
                    <a:pt x="1432" y="177"/>
                  </a:cubicBezTo>
                  <a:cubicBezTo>
                    <a:pt x="1433" y="178"/>
                    <a:pt x="1433" y="178"/>
                    <a:pt x="1434" y="179"/>
                  </a:cubicBezTo>
                  <a:cubicBezTo>
                    <a:pt x="1435" y="180"/>
                    <a:pt x="1435" y="181"/>
                    <a:pt x="1436" y="182"/>
                  </a:cubicBezTo>
                  <a:cubicBezTo>
                    <a:pt x="1436" y="182"/>
                    <a:pt x="1436" y="182"/>
                    <a:pt x="1437" y="182"/>
                  </a:cubicBezTo>
                  <a:cubicBezTo>
                    <a:pt x="1431" y="201"/>
                    <a:pt x="1441" y="207"/>
                    <a:pt x="1460" y="202"/>
                  </a:cubicBezTo>
                  <a:cubicBezTo>
                    <a:pt x="1456" y="192"/>
                    <a:pt x="1454" y="176"/>
                    <a:pt x="1438" y="180"/>
                  </a:cubicBezTo>
                  <a:cubicBezTo>
                    <a:pt x="1438" y="179"/>
                    <a:pt x="1438" y="179"/>
                    <a:pt x="1438" y="179"/>
                  </a:cubicBezTo>
                  <a:cubicBezTo>
                    <a:pt x="1438" y="179"/>
                    <a:pt x="1438" y="179"/>
                    <a:pt x="1438" y="179"/>
                  </a:cubicBezTo>
                  <a:cubicBezTo>
                    <a:pt x="1437" y="179"/>
                    <a:pt x="1436" y="178"/>
                    <a:pt x="1436" y="177"/>
                  </a:cubicBezTo>
                  <a:cubicBezTo>
                    <a:pt x="1435" y="177"/>
                    <a:pt x="1434" y="176"/>
                    <a:pt x="1434" y="175"/>
                  </a:cubicBezTo>
                  <a:cubicBezTo>
                    <a:pt x="1433" y="174"/>
                    <a:pt x="1432" y="174"/>
                    <a:pt x="1431" y="173"/>
                  </a:cubicBezTo>
                  <a:cubicBezTo>
                    <a:pt x="1430" y="172"/>
                    <a:pt x="1430" y="172"/>
                    <a:pt x="1429" y="171"/>
                  </a:cubicBezTo>
                  <a:cubicBezTo>
                    <a:pt x="1428" y="171"/>
                    <a:pt x="1427" y="170"/>
                    <a:pt x="1427" y="170"/>
                  </a:cubicBezTo>
                  <a:cubicBezTo>
                    <a:pt x="1426" y="170"/>
                    <a:pt x="1426" y="170"/>
                    <a:pt x="1426" y="169"/>
                  </a:cubicBezTo>
                  <a:cubicBezTo>
                    <a:pt x="1426" y="169"/>
                    <a:pt x="1426" y="169"/>
                    <a:pt x="1426" y="169"/>
                  </a:cubicBezTo>
                  <a:cubicBezTo>
                    <a:pt x="1425" y="169"/>
                    <a:pt x="1425" y="169"/>
                    <a:pt x="1425" y="169"/>
                  </a:cubicBezTo>
                  <a:cubicBezTo>
                    <a:pt x="1425" y="169"/>
                    <a:pt x="1424" y="169"/>
                    <a:pt x="1424" y="169"/>
                  </a:cubicBezTo>
                  <a:cubicBezTo>
                    <a:pt x="1433" y="167"/>
                    <a:pt x="1441" y="165"/>
                    <a:pt x="1447" y="163"/>
                  </a:cubicBezTo>
                  <a:cubicBezTo>
                    <a:pt x="1447" y="163"/>
                    <a:pt x="1448" y="163"/>
                    <a:pt x="1448" y="163"/>
                  </a:cubicBezTo>
                  <a:cubicBezTo>
                    <a:pt x="1449" y="163"/>
                    <a:pt x="1449" y="163"/>
                    <a:pt x="1449" y="162"/>
                  </a:cubicBezTo>
                  <a:cubicBezTo>
                    <a:pt x="1450" y="162"/>
                    <a:pt x="1451" y="162"/>
                    <a:pt x="1452" y="162"/>
                  </a:cubicBezTo>
                  <a:cubicBezTo>
                    <a:pt x="1453" y="161"/>
                    <a:pt x="1454" y="160"/>
                    <a:pt x="1455" y="160"/>
                  </a:cubicBezTo>
                  <a:cubicBezTo>
                    <a:pt x="1457" y="159"/>
                    <a:pt x="1458" y="159"/>
                    <a:pt x="1458" y="159"/>
                  </a:cubicBezTo>
                  <a:cubicBezTo>
                    <a:pt x="1458" y="159"/>
                    <a:pt x="1457" y="159"/>
                    <a:pt x="1455" y="159"/>
                  </a:cubicBezTo>
                  <a:cubicBezTo>
                    <a:pt x="1454" y="159"/>
                    <a:pt x="1452" y="159"/>
                    <a:pt x="1451" y="159"/>
                  </a:cubicBezTo>
                  <a:cubicBezTo>
                    <a:pt x="1450" y="159"/>
                    <a:pt x="1450" y="159"/>
                    <a:pt x="1449" y="159"/>
                  </a:cubicBezTo>
                  <a:cubicBezTo>
                    <a:pt x="1448" y="159"/>
                    <a:pt x="1448" y="160"/>
                    <a:pt x="1447" y="160"/>
                  </a:cubicBezTo>
                  <a:cubicBezTo>
                    <a:pt x="1447" y="160"/>
                    <a:pt x="1447" y="160"/>
                    <a:pt x="1446" y="160"/>
                  </a:cubicBezTo>
                  <a:cubicBezTo>
                    <a:pt x="1444" y="161"/>
                    <a:pt x="1442" y="161"/>
                    <a:pt x="1439" y="162"/>
                  </a:cubicBezTo>
                  <a:cubicBezTo>
                    <a:pt x="1439" y="162"/>
                    <a:pt x="1440" y="161"/>
                    <a:pt x="1440" y="161"/>
                  </a:cubicBezTo>
                  <a:cubicBezTo>
                    <a:pt x="1440" y="161"/>
                    <a:pt x="1440" y="161"/>
                    <a:pt x="1441" y="161"/>
                  </a:cubicBezTo>
                  <a:cubicBezTo>
                    <a:pt x="1441" y="160"/>
                    <a:pt x="1441" y="160"/>
                    <a:pt x="1441" y="160"/>
                  </a:cubicBezTo>
                  <a:cubicBezTo>
                    <a:pt x="1442" y="160"/>
                    <a:pt x="1442" y="159"/>
                    <a:pt x="1442" y="159"/>
                  </a:cubicBezTo>
                  <a:cubicBezTo>
                    <a:pt x="1443" y="158"/>
                    <a:pt x="1444" y="158"/>
                    <a:pt x="1445" y="157"/>
                  </a:cubicBezTo>
                  <a:cubicBezTo>
                    <a:pt x="1446" y="157"/>
                    <a:pt x="1447" y="156"/>
                    <a:pt x="1448" y="156"/>
                  </a:cubicBezTo>
                  <a:cubicBezTo>
                    <a:pt x="1449" y="155"/>
                    <a:pt x="1450" y="155"/>
                    <a:pt x="1452" y="154"/>
                  </a:cubicBezTo>
                  <a:cubicBezTo>
                    <a:pt x="1452" y="154"/>
                    <a:pt x="1453" y="154"/>
                    <a:pt x="1454" y="153"/>
                  </a:cubicBezTo>
                  <a:cubicBezTo>
                    <a:pt x="1458" y="157"/>
                    <a:pt x="1463" y="161"/>
                    <a:pt x="1468" y="160"/>
                  </a:cubicBezTo>
                  <a:cubicBezTo>
                    <a:pt x="1475" y="160"/>
                    <a:pt x="1477" y="152"/>
                    <a:pt x="1480" y="147"/>
                  </a:cubicBezTo>
                  <a:cubicBezTo>
                    <a:pt x="1470" y="145"/>
                    <a:pt x="1455" y="135"/>
                    <a:pt x="1453" y="152"/>
                  </a:cubicBezTo>
                  <a:cubicBezTo>
                    <a:pt x="1453" y="152"/>
                    <a:pt x="1453" y="152"/>
                    <a:pt x="1453" y="152"/>
                  </a:cubicBezTo>
                  <a:cubicBezTo>
                    <a:pt x="1452" y="152"/>
                    <a:pt x="1451" y="152"/>
                    <a:pt x="1451" y="152"/>
                  </a:cubicBezTo>
                  <a:cubicBezTo>
                    <a:pt x="1450" y="153"/>
                    <a:pt x="1449" y="153"/>
                    <a:pt x="1447" y="154"/>
                  </a:cubicBezTo>
                  <a:cubicBezTo>
                    <a:pt x="1446" y="154"/>
                    <a:pt x="1445" y="155"/>
                    <a:pt x="1444" y="156"/>
                  </a:cubicBezTo>
                  <a:cubicBezTo>
                    <a:pt x="1443" y="156"/>
                    <a:pt x="1442" y="157"/>
                    <a:pt x="1441" y="157"/>
                  </a:cubicBezTo>
                  <a:cubicBezTo>
                    <a:pt x="1441" y="158"/>
                    <a:pt x="1440" y="158"/>
                    <a:pt x="1440" y="159"/>
                  </a:cubicBezTo>
                  <a:cubicBezTo>
                    <a:pt x="1440" y="159"/>
                    <a:pt x="1440" y="159"/>
                    <a:pt x="1439" y="159"/>
                  </a:cubicBezTo>
                  <a:cubicBezTo>
                    <a:pt x="1439" y="159"/>
                    <a:pt x="1439" y="159"/>
                    <a:pt x="1439" y="160"/>
                  </a:cubicBezTo>
                  <a:cubicBezTo>
                    <a:pt x="1438" y="160"/>
                    <a:pt x="1438" y="160"/>
                    <a:pt x="1438" y="161"/>
                  </a:cubicBezTo>
                  <a:cubicBezTo>
                    <a:pt x="1437" y="161"/>
                    <a:pt x="1437" y="161"/>
                    <a:pt x="1436" y="162"/>
                  </a:cubicBezTo>
                  <a:cubicBezTo>
                    <a:pt x="1436" y="162"/>
                    <a:pt x="1436" y="162"/>
                    <a:pt x="1436" y="162"/>
                  </a:cubicBezTo>
                  <a:cubicBezTo>
                    <a:pt x="1436" y="162"/>
                    <a:pt x="1436" y="162"/>
                    <a:pt x="1436" y="162"/>
                  </a:cubicBezTo>
                  <a:cubicBezTo>
                    <a:pt x="1436" y="163"/>
                    <a:pt x="1435" y="163"/>
                    <a:pt x="1435" y="163"/>
                  </a:cubicBezTo>
                  <a:cubicBezTo>
                    <a:pt x="1431" y="164"/>
                    <a:pt x="1426" y="165"/>
                    <a:pt x="1421" y="166"/>
                  </a:cubicBezTo>
                  <a:cubicBezTo>
                    <a:pt x="1418" y="167"/>
                    <a:pt x="1416" y="168"/>
                    <a:pt x="1414" y="168"/>
                  </a:cubicBezTo>
                  <a:cubicBezTo>
                    <a:pt x="1411" y="169"/>
                    <a:pt x="1409" y="169"/>
                    <a:pt x="1407" y="170"/>
                  </a:cubicBezTo>
                  <a:cubicBezTo>
                    <a:pt x="1403" y="171"/>
                    <a:pt x="1398" y="172"/>
                    <a:pt x="1395" y="174"/>
                  </a:cubicBezTo>
                  <a:cubicBezTo>
                    <a:pt x="1395" y="174"/>
                    <a:pt x="1394" y="175"/>
                    <a:pt x="1394" y="175"/>
                  </a:cubicBezTo>
                  <a:cubicBezTo>
                    <a:pt x="1393" y="175"/>
                    <a:pt x="1393" y="175"/>
                    <a:pt x="1393" y="175"/>
                  </a:cubicBezTo>
                  <a:cubicBezTo>
                    <a:pt x="1392" y="176"/>
                    <a:pt x="1392" y="177"/>
                    <a:pt x="1391" y="177"/>
                  </a:cubicBezTo>
                  <a:cubicBezTo>
                    <a:pt x="1390" y="178"/>
                    <a:pt x="1390" y="178"/>
                    <a:pt x="1389" y="179"/>
                  </a:cubicBezTo>
                  <a:cubicBezTo>
                    <a:pt x="1389" y="179"/>
                    <a:pt x="1389" y="180"/>
                    <a:pt x="1388" y="180"/>
                  </a:cubicBezTo>
                  <a:cubicBezTo>
                    <a:pt x="1388" y="181"/>
                    <a:pt x="1388" y="181"/>
                    <a:pt x="1388" y="181"/>
                  </a:cubicBezTo>
                  <a:cubicBezTo>
                    <a:pt x="1388" y="181"/>
                    <a:pt x="1388" y="181"/>
                    <a:pt x="1388" y="181"/>
                  </a:cubicBezTo>
                  <a:cubicBezTo>
                    <a:pt x="1388" y="181"/>
                    <a:pt x="1388" y="181"/>
                    <a:pt x="1388" y="181"/>
                  </a:cubicBezTo>
                  <a:cubicBezTo>
                    <a:pt x="1388" y="181"/>
                    <a:pt x="1388" y="181"/>
                    <a:pt x="1388" y="181"/>
                  </a:cubicBezTo>
                  <a:cubicBezTo>
                    <a:pt x="1388" y="180"/>
                    <a:pt x="1388" y="180"/>
                    <a:pt x="1388" y="180"/>
                  </a:cubicBezTo>
                  <a:cubicBezTo>
                    <a:pt x="1388" y="179"/>
                    <a:pt x="1389" y="178"/>
                    <a:pt x="1389" y="176"/>
                  </a:cubicBezTo>
                  <a:cubicBezTo>
                    <a:pt x="1391" y="166"/>
                    <a:pt x="1392" y="155"/>
                    <a:pt x="1393" y="145"/>
                  </a:cubicBezTo>
                  <a:cubicBezTo>
                    <a:pt x="1393" y="140"/>
                    <a:pt x="1394" y="136"/>
                    <a:pt x="1394" y="131"/>
                  </a:cubicBezTo>
                  <a:cubicBezTo>
                    <a:pt x="1395" y="129"/>
                    <a:pt x="1395" y="128"/>
                    <a:pt x="1395" y="127"/>
                  </a:cubicBezTo>
                  <a:cubicBezTo>
                    <a:pt x="1395" y="127"/>
                    <a:pt x="1395" y="127"/>
                    <a:pt x="1395" y="127"/>
                  </a:cubicBezTo>
                  <a:cubicBezTo>
                    <a:pt x="1396" y="126"/>
                    <a:pt x="1396" y="126"/>
                    <a:pt x="1396" y="126"/>
                  </a:cubicBezTo>
                  <a:cubicBezTo>
                    <a:pt x="1397" y="125"/>
                    <a:pt x="1397" y="125"/>
                    <a:pt x="1398" y="124"/>
                  </a:cubicBezTo>
                  <a:cubicBezTo>
                    <a:pt x="1399" y="123"/>
                    <a:pt x="1399" y="123"/>
                    <a:pt x="1400" y="123"/>
                  </a:cubicBezTo>
                  <a:cubicBezTo>
                    <a:pt x="1400" y="123"/>
                    <a:pt x="1400" y="122"/>
                    <a:pt x="1401" y="122"/>
                  </a:cubicBezTo>
                  <a:cubicBezTo>
                    <a:pt x="1401" y="122"/>
                    <a:pt x="1401" y="122"/>
                    <a:pt x="1401" y="122"/>
                  </a:cubicBezTo>
                  <a:cubicBezTo>
                    <a:pt x="1404" y="120"/>
                    <a:pt x="1407" y="118"/>
                    <a:pt x="1410" y="117"/>
                  </a:cubicBezTo>
                  <a:cubicBezTo>
                    <a:pt x="1411" y="117"/>
                    <a:pt x="1412" y="117"/>
                    <a:pt x="1412" y="116"/>
                  </a:cubicBezTo>
                  <a:cubicBezTo>
                    <a:pt x="1413" y="116"/>
                    <a:pt x="1414" y="116"/>
                    <a:pt x="1415" y="115"/>
                  </a:cubicBezTo>
                  <a:cubicBezTo>
                    <a:pt x="1417" y="115"/>
                    <a:pt x="1419" y="114"/>
                    <a:pt x="1421" y="114"/>
                  </a:cubicBezTo>
                  <a:cubicBezTo>
                    <a:pt x="1421" y="114"/>
                    <a:pt x="1421" y="113"/>
                    <a:pt x="1422" y="113"/>
                  </a:cubicBezTo>
                  <a:cubicBezTo>
                    <a:pt x="1441" y="127"/>
                    <a:pt x="1450" y="111"/>
                    <a:pt x="1469" y="108"/>
                  </a:cubicBezTo>
                  <a:cubicBezTo>
                    <a:pt x="1451" y="89"/>
                    <a:pt x="1435" y="94"/>
                    <a:pt x="1420" y="112"/>
                  </a:cubicBezTo>
                  <a:cubicBezTo>
                    <a:pt x="1420" y="112"/>
                    <a:pt x="1420" y="112"/>
                    <a:pt x="1420" y="112"/>
                  </a:cubicBezTo>
                  <a:cubicBezTo>
                    <a:pt x="1418" y="112"/>
                    <a:pt x="1416" y="113"/>
                    <a:pt x="1414" y="113"/>
                  </a:cubicBezTo>
                  <a:cubicBezTo>
                    <a:pt x="1414" y="114"/>
                    <a:pt x="1413" y="114"/>
                    <a:pt x="1412" y="114"/>
                  </a:cubicBezTo>
                  <a:cubicBezTo>
                    <a:pt x="1411" y="115"/>
                    <a:pt x="1410" y="115"/>
                    <a:pt x="1409" y="115"/>
                  </a:cubicBezTo>
                  <a:cubicBezTo>
                    <a:pt x="1406" y="117"/>
                    <a:pt x="1403" y="118"/>
                    <a:pt x="1400" y="120"/>
                  </a:cubicBezTo>
                  <a:cubicBezTo>
                    <a:pt x="1400" y="120"/>
                    <a:pt x="1400" y="120"/>
                    <a:pt x="1399" y="121"/>
                  </a:cubicBezTo>
                  <a:cubicBezTo>
                    <a:pt x="1399" y="121"/>
                    <a:pt x="1399" y="121"/>
                    <a:pt x="1398" y="121"/>
                  </a:cubicBezTo>
                  <a:cubicBezTo>
                    <a:pt x="1398" y="122"/>
                    <a:pt x="1398" y="122"/>
                    <a:pt x="1397" y="123"/>
                  </a:cubicBezTo>
                  <a:cubicBezTo>
                    <a:pt x="1397" y="124"/>
                    <a:pt x="1396" y="124"/>
                    <a:pt x="1396" y="125"/>
                  </a:cubicBezTo>
                  <a:cubicBezTo>
                    <a:pt x="1396" y="125"/>
                    <a:pt x="1396" y="124"/>
                    <a:pt x="1396" y="124"/>
                  </a:cubicBezTo>
                  <a:cubicBezTo>
                    <a:pt x="1396" y="123"/>
                    <a:pt x="1397" y="121"/>
                    <a:pt x="1397" y="120"/>
                  </a:cubicBezTo>
                  <a:cubicBezTo>
                    <a:pt x="1397" y="119"/>
                    <a:pt x="1397" y="119"/>
                    <a:pt x="1397" y="119"/>
                  </a:cubicBezTo>
                  <a:cubicBezTo>
                    <a:pt x="1397" y="119"/>
                    <a:pt x="1397" y="119"/>
                    <a:pt x="1397" y="119"/>
                  </a:cubicBezTo>
                  <a:cubicBezTo>
                    <a:pt x="1397" y="119"/>
                    <a:pt x="1397" y="119"/>
                    <a:pt x="1397" y="119"/>
                  </a:cubicBezTo>
                  <a:cubicBezTo>
                    <a:pt x="1397" y="119"/>
                    <a:pt x="1397" y="119"/>
                    <a:pt x="1397" y="119"/>
                  </a:cubicBezTo>
                  <a:cubicBezTo>
                    <a:pt x="1397" y="118"/>
                    <a:pt x="1397" y="118"/>
                    <a:pt x="1397" y="118"/>
                  </a:cubicBezTo>
                  <a:cubicBezTo>
                    <a:pt x="1398" y="117"/>
                    <a:pt x="1398" y="117"/>
                    <a:pt x="1398" y="117"/>
                  </a:cubicBezTo>
                  <a:cubicBezTo>
                    <a:pt x="1401" y="108"/>
                    <a:pt x="1406" y="100"/>
                    <a:pt x="1411" y="93"/>
                  </a:cubicBezTo>
                  <a:cubicBezTo>
                    <a:pt x="1416" y="86"/>
                    <a:pt x="1422" y="80"/>
                    <a:pt x="1427" y="75"/>
                  </a:cubicBezTo>
                  <a:cubicBezTo>
                    <a:pt x="1429" y="74"/>
                    <a:pt x="1430" y="72"/>
                    <a:pt x="1431" y="71"/>
                  </a:cubicBezTo>
                  <a:cubicBezTo>
                    <a:pt x="1433" y="70"/>
                    <a:pt x="1434" y="69"/>
                    <a:pt x="1435" y="68"/>
                  </a:cubicBezTo>
                  <a:cubicBezTo>
                    <a:pt x="1438" y="65"/>
                    <a:pt x="1441" y="63"/>
                    <a:pt x="1443" y="61"/>
                  </a:cubicBezTo>
                  <a:cubicBezTo>
                    <a:pt x="1448" y="57"/>
                    <a:pt x="1452" y="54"/>
                    <a:pt x="1456" y="51"/>
                  </a:cubicBezTo>
                  <a:cubicBezTo>
                    <a:pt x="1463" y="45"/>
                    <a:pt x="1467" y="42"/>
                    <a:pt x="1467" y="42"/>
                  </a:cubicBezTo>
                  <a:cubicBezTo>
                    <a:pt x="1467" y="42"/>
                    <a:pt x="1466" y="43"/>
                    <a:pt x="1463" y="44"/>
                  </a:cubicBezTo>
                  <a:cubicBezTo>
                    <a:pt x="1461" y="45"/>
                    <a:pt x="1458" y="47"/>
                    <a:pt x="1454" y="49"/>
                  </a:cubicBezTo>
                  <a:cubicBezTo>
                    <a:pt x="1451" y="52"/>
                    <a:pt x="1446" y="55"/>
                    <a:pt x="1441" y="58"/>
                  </a:cubicBezTo>
                  <a:cubicBezTo>
                    <a:pt x="1438" y="60"/>
                    <a:pt x="1435" y="62"/>
                    <a:pt x="1432" y="64"/>
                  </a:cubicBezTo>
                  <a:cubicBezTo>
                    <a:pt x="1431" y="65"/>
                    <a:pt x="1430" y="66"/>
                    <a:pt x="1428" y="68"/>
                  </a:cubicBezTo>
                  <a:cubicBezTo>
                    <a:pt x="1428" y="68"/>
                    <a:pt x="1428" y="68"/>
                    <a:pt x="1427" y="68"/>
                  </a:cubicBezTo>
                  <a:cubicBezTo>
                    <a:pt x="1427" y="69"/>
                    <a:pt x="1426" y="69"/>
                    <a:pt x="1426" y="69"/>
                  </a:cubicBezTo>
                  <a:cubicBezTo>
                    <a:pt x="1425" y="70"/>
                    <a:pt x="1425" y="71"/>
                    <a:pt x="1424" y="71"/>
                  </a:cubicBezTo>
                  <a:cubicBezTo>
                    <a:pt x="1418" y="77"/>
                    <a:pt x="1412" y="83"/>
                    <a:pt x="1407" y="90"/>
                  </a:cubicBezTo>
                  <a:cubicBezTo>
                    <a:pt x="1405" y="93"/>
                    <a:pt x="1403" y="96"/>
                    <a:pt x="1401" y="99"/>
                  </a:cubicBezTo>
                  <a:cubicBezTo>
                    <a:pt x="1401" y="98"/>
                    <a:pt x="1401" y="97"/>
                    <a:pt x="1400" y="96"/>
                  </a:cubicBezTo>
                  <a:cubicBezTo>
                    <a:pt x="1400" y="94"/>
                    <a:pt x="1400" y="93"/>
                    <a:pt x="1400" y="92"/>
                  </a:cubicBezTo>
                  <a:cubicBezTo>
                    <a:pt x="1399" y="92"/>
                    <a:pt x="1399" y="91"/>
                    <a:pt x="1399" y="90"/>
                  </a:cubicBezTo>
                  <a:cubicBezTo>
                    <a:pt x="1399" y="90"/>
                    <a:pt x="1398" y="89"/>
                    <a:pt x="1398" y="89"/>
                  </a:cubicBezTo>
                  <a:cubicBezTo>
                    <a:pt x="1396" y="84"/>
                    <a:pt x="1392" y="79"/>
                    <a:pt x="1389" y="74"/>
                  </a:cubicBezTo>
                  <a:cubicBezTo>
                    <a:pt x="1388" y="72"/>
                    <a:pt x="1387" y="71"/>
                    <a:pt x="1386" y="69"/>
                  </a:cubicBezTo>
                  <a:cubicBezTo>
                    <a:pt x="1386" y="68"/>
                    <a:pt x="1385" y="67"/>
                    <a:pt x="1384" y="65"/>
                  </a:cubicBezTo>
                  <a:cubicBezTo>
                    <a:pt x="1384" y="64"/>
                    <a:pt x="1384" y="64"/>
                    <a:pt x="1383" y="63"/>
                  </a:cubicBezTo>
                  <a:cubicBezTo>
                    <a:pt x="1383" y="63"/>
                    <a:pt x="1383" y="62"/>
                    <a:pt x="1383" y="62"/>
                  </a:cubicBezTo>
                  <a:cubicBezTo>
                    <a:pt x="1382" y="61"/>
                    <a:pt x="1382" y="61"/>
                    <a:pt x="1382" y="61"/>
                  </a:cubicBezTo>
                  <a:cubicBezTo>
                    <a:pt x="1381" y="58"/>
                    <a:pt x="1381" y="58"/>
                    <a:pt x="1381" y="58"/>
                  </a:cubicBezTo>
                  <a:cubicBezTo>
                    <a:pt x="1381" y="58"/>
                    <a:pt x="1381" y="57"/>
                    <a:pt x="1381" y="56"/>
                  </a:cubicBezTo>
                  <a:cubicBezTo>
                    <a:pt x="1380" y="54"/>
                    <a:pt x="1380" y="53"/>
                    <a:pt x="1380" y="51"/>
                  </a:cubicBezTo>
                  <a:cubicBezTo>
                    <a:pt x="1379" y="50"/>
                    <a:pt x="1379" y="49"/>
                    <a:pt x="1379" y="49"/>
                  </a:cubicBezTo>
                  <a:cubicBezTo>
                    <a:pt x="1379" y="48"/>
                    <a:pt x="1379" y="47"/>
                    <a:pt x="1379" y="46"/>
                  </a:cubicBezTo>
                  <a:cubicBezTo>
                    <a:pt x="1379" y="46"/>
                    <a:pt x="1379" y="46"/>
                    <a:pt x="1379" y="46"/>
                  </a:cubicBezTo>
                  <a:cubicBezTo>
                    <a:pt x="1379" y="46"/>
                    <a:pt x="1379" y="45"/>
                    <a:pt x="1380" y="45"/>
                  </a:cubicBezTo>
                  <a:cubicBezTo>
                    <a:pt x="1380" y="44"/>
                    <a:pt x="1381" y="44"/>
                    <a:pt x="1381" y="43"/>
                  </a:cubicBezTo>
                  <a:cubicBezTo>
                    <a:pt x="1381" y="43"/>
                    <a:pt x="1382" y="42"/>
                    <a:pt x="1382" y="42"/>
                  </a:cubicBezTo>
                  <a:cubicBezTo>
                    <a:pt x="1382" y="42"/>
                    <a:pt x="1382" y="41"/>
                    <a:pt x="1382" y="41"/>
                  </a:cubicBezTo>
                  <a:cubicBezTo>
                    <a:pt x="1383" y="41"/>
                    <a:pt x="1383" y="41"/>
                    <a:pt x="1383" y="40"/>
                  </a:cubicBezTo>
                  <a:cubicBezTo>
                    <a:pt x="1383" y="40"/>
                    <a:pt x="1383" y="39"/>
                    <a:pt x="1384" y="39"/>
                  </a:cubicBezTo>
                  <a:cubicBezTo>
                    <a:pt x="1384" y="38"/>
                    <a:pt x="1385" y="38"/>
                    <a:pt x="1385" y="37"/>
                  </a:cubicBezTo>
                  <a:cubicBezTo>
                    <a:pt x="1385" y="37"/>
                    <a:pt x="1386" y="36"/>
                    <a:pt x="1386" y="36"/>
                  </a:cubicBezTo>
                  <a:cubicBezTo>
                    <a:pt x="1386" y="35"/>
                    <a:pt x="1387" y="35"/>
                    <a:pt x="1387" y="34"/>
                  </a:cubicBezTo>
                  <a:cubicBezTo>
                    <a:pt x="1388" y="33"/>
                    <a:pt x="1389" y="32"/>
                    <a:pt x="1390" y="31"/>
                  </a:cubicBezTo>
                  <a:cubicBezTo>
                    <a:pt x="1391" y="30"/>
                    <a:pt x="1392" y="29"/>
                    <a:pt x="1393" y="28"/>
                  </a:cubicBezTo>
                  <a:cubicBezTo>
                    <a:pt x="1395" y="27"/>
                    <a:pt x="1396" y="26"/>
                    <a:pt x="1397" y="25"/>
                  </a:cubicBezTo>
                  <a:cubicBezTo>
                    <a:pt x="1398" y="24"/>
                    <a:pt x="1399" y="24"/>
                    <a:pt x="1401" y="23"/>
                  </a:cubicBezTo>
                  <a:cubicBezTo>
                    <a:pt x="1401" y="23"/>
                    <a:pt x="1401" y="23"/>
                    <a:pt x="1401" y="23"/>
                  </a:cubicBezTo>
                  <a:cubicBezTo>
                    <a:pt x="1420" y="33"/>
                    <a:pt x="1426" y="18"/>
                    <a:pt x="1427" y="0"/>
                  </a:cubicBezTo>
                  <a:cubicBezTo>
                    <a:pt x="1416" y="11"/>
                    <a:pt x="1403" y="3"/>
                    <a:pt x="1398" y="21"/>
                  </a:cubicBezTo>
                  <a:cubicBezTo>
                    <a:pt x="1397" y="22"/>
                    <a:pt x="1396" y="23"/>
                    <a:pt x="1395" y="23"/>
                  </a:cubicBezTo>
                  <a:cubicBezTo>
                    <a:pt x="1394" y="24"/>
                    <a:pt x="1393" y="25"/>
                    <a:pt x="1392" y="26"/>
                  </a:cubicBezTo>
                  <a:cubicBezTo>
                    <a:pt x="1391" y="27"/>
                    <a:pt x="1389" y="28"/>
                    <a:pt x="1388" y="29"/>
                  </a:cubicBezTo>
                  <a:cubicBezTo>
                    <a:pt x="1387" y="30"/>
                    <a:pt x="1386" y="32"/>
                    <a:pt x="1385" y="33"/>
                  </a:cubicBezTo>
                  <a:cubicBezTo>
                    <a:pt x="1385" y="33"/>
                    <a:pt x="1385" y="34"/>
                    <a:pt x="1384" y="34"/>
                  </a:cubicBezTo>
                  <a:cubicBezTo>
                    <a:pt x="1384" y="35"/>
                    <a:pt x="1383" y="35"/>
                    <a:pt x="1383" y="36"/>
                  </a:cubicBezTo>
                  <a:cubicBezTo>
                    <a:pt x="1382" y="36"/>
                    <a:pt x="1382" y="37"/>
                    <a:pt x="1382" y="38"/>
                  </a:cubicBezTo>
                  <a:cubicBezTo>
                    <a:pt x="1381" y="38"/>
                    <a:pt x="1381" y="39"/>
                    <a:pt x="1381" y="39"/>
                  </a:cubicBezTo>
                  <a:cubicBezTo>
                    <a:pt x="1381" y="39"/>
                    <a:pt x="1380" y="40"/>
                    <a:pt x="1380" y="40"/>
                  </a:cubicBezTo>
                  <a:cubicBezTo>
                    <a:pt x="1380" y="40"/>
                    <a:pt x="1380" y="40"/>
                    <a:pt x="1380" y="41"/>
                  </a:cubicBezTo>
                  <a:cubicBezTo>
                    <a:pt x="1380" y="41"/>
                    <a:pt x="1380" y="42"/>
                    <a:pt x="1379" y="42"/>
                  </a:cubicBezTo>
                  <a:cubicBezTo>
                    <a:pt x="1379" y="42"/>
                    <a:pt x="1379" y="43"/>
                    <a:pt x="1379" y="43"/>
                  </a:cubicBezTo>
                  <a:cubicBezTo>
                    <a:pt x="1379" y="44"/>
                    <a:pt x="1379" y="44"/>
                    <a:pt x="1379" y="44"/>
                  </a:cubicBezTo>
                  <a:cubicBezTo>
                    <a:pt x="1379" y="44"/>
                    <a:pt x="1379" y="44"/>
                    <a:pt x="1379" y="44"/>
                  </a:cubicBezTo>
                  <a:cubicBezTo>
                    <a:pt x="1379" y="44"/>
                    <a:pt x="1379" y="44"/>
                    <a:pt x="1379" y="44"/>
                  </a:cubicBezTo>
                  <a:cubicBezTo>
                    <a:pt x="1379" y="43"/>
                    <a:pt x="1379" y="43"/>
                    <a:pt x="1379" y="43"/>
                  </a:cubicBezTo>
                  <a:cubicBezTo>
                    <a:pt x="1379" y="41"/>
                    <a:pt x="1379" y="41"/>
                    <a:pt x="1379" y="41"/>
                  </a:cubicBezTo>
                  <a:cubicBezTo>
                    <a:pt x="1379" y="41"/>
                    <a:pt x="1379" y="40"/>
                    <a:pt x="1379" y="39"/>
                  </a:cubicBezTo>
                  <a:cubicBezTo>
                    <a:pt x="1379" y="38"/>
                    <a:pt x="1379" y="37"/>
                    <a:pt x="1379" y="37"/>
                  </a:cubicBezTo>
                  <a:cubicBezTo>
                    <a:pt x="1379" y="36"/>
                    <a:pt x="1379" y="35"/>
                    <a:pt x="1379" y="34"/>
                  </a:cubicBezTo>
                  <a:cubicBezTo>
                    <a:pt x="1379" y="34"/>
                    <a:pt x="1379" y="33"/>
                    <a:pt x="1379" y="32"/>
                  </a:cubicBezTo>
                  <a:cubicBezTo>
                    <a:pt x="1379" y="31"/>
                    <a:pt x="1380" y="29"/>
                    <a:pt x="1380" y="28"/>
                  </a:cubicBezTo>
                  <a:cubicBezTo>
                    <a:pt x="1380" y="27"/>
                    <a:pt x="1380" y="26"/>
                    <a:pt x="1380" y="26"/>
                  </a:cubicBezTo>
                  <a:cubicBezTo>
                    <a:pt x="1381" y="25"/>
                    <a:pt x="1381" y="24"/>
                    <a:pt x="1381" y="24"/>
                  </a:cubicBezTo>
                  <a:cubicBezTo>
                    <a:pt x="1381" y="22"/>
                    <a:pt x="1382" y="21"/>
                    <a:pt x="1382" y="20"/>
                  </a:cubicBezTo>
                  <a:cubicBezTo>
                    <a:pt x="1382" y="19"/>
                    <a:pt x="1383" y="18"/>
                    <a:pt x="1383" y="17"/>
                  </a:cubicBezTo>
                  <a:cubicBezTo>
                    <a:pt x="1384" y="16"/>
                    <a:pt x="1384" y="15"/>
                    <a:pt x="1384" y="14"/>
                  </a:cubicBezTo>
                  <a:cubicBezTo>
                    <a:pt x="1385" y="12"/>
                    <a:pt x="1386" y="10"/>
                    <a:pt x="1387" y="9"/>
                  </a:cubicBezTo>
                  <a:cubicBezTo>
                    <a:pt x="1387" y="7"/>
                    <a:pt x="1388" y="6"/>
                    <a:pt x="1388" y="6"/>
                  </a:cubicBezTo>
                  <a:cubicBezTo>
                    <a:pt x="1388" y="5"/>
                    <a:pt x="1389" y="5"/>
                    <a:pt x="1389" y="5"/>
                  </a:cubicBezTo>
                  <a:cubicBezTo>
                    <a:pt x="1389" y="5"/>
                    <a:pt x="1388" y="5"/>
                    <a:pt x="1388" y="5"/>
                  </a:cubicBezTo>
                  <a:cubicBezTo>
                    <a:pt x="1388" y="6"/>
                    <a:pt x="1387" y="6"/>
                    <a:pt x="1387" y="7"/>
                  </a:cubicBezTo>
                  <a:cubicBezTo>
                    <a:pt x="1386" y="7"/>
                    <a:pt x="1386" y="7"/>
                    <a:pt x="1386" y="8"/>
                  </a:cubicBezTo>
                  <a:cubicBezTo>
                    <a:pt x="1385" y="9"/>
                    <a:pt x="1383" y="11"/>
                    <a:pt x="1382" y="13"/>
                  </a:cubicBezTo>
                  <a:cubicBezTo>
                    <a:pt x="1382" y="13"/>
                    <a:pt x="1381" y="14"/>
                    <a:pt x="1381" y="15"/>
                  </a:cubicBezTo>
                  <a:cubicBezTo>
                    <a:pt x="1380" y="16"/>
                    <a:pt x="1380" y="17"/>
                    <a:pt x="1380" y="17"/>
                  </a:cubicBezTo>
                  <a:cubicBezTo>
                    <a:pt x="1380" y="18"/>
                    <a:pt x="1379" y="18"/>
                    <a:pt x="1379" y="19"/>
                  </a:cubicBezTo>
                  <a:cubicBezTo>
                    <a:pt x="1379" y="20"/>
                    <a:pt x="1378" y="21"/>
                    <a:pt x="1378" y="23"/>
                  </a:cubicBezTo>
                  <a:cubicBezTo>
                    <a:pt x="1378" y="24"/>
                    <a:pt x="1378" y="24"/>
                    <a:pt x="1377" y="25"/>
                  </a:cubicBezTo>
                  <a:cubicBezTo>
                    <a:pt x="1377" y="26"/>
                    <a:pt x="1377" y="26"/>
                    <a:pt x="1377" y="27"/>
                  </a:cubicBezTo>
                  <a:cubicBezTo>
                    <a:pt x="1377" y="29"/>
                    <a:pt x="1376" y="30"/>
                    <a:pt x="1376" y="32"/>
                  </a:cubicBezTo>
                  <a:cubicBezTo>
                    <a:pt x="1376" y="32"/>
                    <a:pt x="1376" y="33"/>
                    <a:pt x="1376" y="34"/>
                  </a:cubicBezTo>
                  <a:cubicBezTo>
                    <a:pt x="1376" y="35"/>
                    <a:pt x="1376" y="36"/>
                    <a:pt x="1376" y="36"/>
                  </a:cubicBezTo>
                  <a:cubicBezTo>
                    <a:pt x="1376" y="37"/>
                    <a:pt x="1375" y="38"/>
                    <a:pt x="1375" y="39"/>
                  </a:cubicBezTo>
                  <a:cubicBezTo>
                    <a:pt x="1375" y="40"/>
                    <a:pt x="1375" y="41"/>
                    <a:pt x="1375" y="41"/>
                  </a:cubicBezTo>
                  <a:cubicBezTo>
                    <a:pt x="1375" y="43"/>
                    <a:pt x="1375" y="43"/>
                    <a:pt x="1375" y="43"/>
                  </a:cubicBezTo>
                  <a:cubicBezTo>
                    <a:pt x="1376" y="44"/>
                    <a:pt x="1376" y="44"/>
                    <a:pt x="1376" y="44"/>
                  </a:cubicBezTo>
                  <a:cubicBezTo>
                    <a:pt x="1376" y="45"/>
                    <a:pt x="1376" y="46"/>
                    <a:pt x="1376" y="47"/>
                  </a:cubicBezTo>
                  <a:cubicBezTo>
                    <a:pt x="1376" y="47"/>
                    <a:pt x="1376" y="48"/>
                    <a:pt x="1376" y="49"/>
                  </a:cubicBezTo>
                  <a:cubicBezTo>
                    <a:pt x="1376" y="50"/>
                    <a:pt x="1376" y="51"/>
                    <a:pt x="1376" y="52"/>
                  </a:cubicBezTo>
                  <a:cubicBezTo>
                    <a:pt x="1377" y="53"/>
                    <a:pt x="1377" y="55"/>
                    <a:pt x="1378" y="57"/>
                  </a:cubicBezTo>
                  <a:cubicBezTo>
                    <a:pt x="1378" y="58"/>
                    <a:pt x="1378" y="58"/>
                    <a:pt x="1378" y="59"/>
                  </a:cubicBezTo>
                  <a:cubicBezTo>
                    <a:pt x="1379" y="62"/>
                    <a:pt x="1379" y="62"/>
                    <a:pt x="1379" y="62"/>
                  </a:cubicBezTo>
                  <a:cubicBezTo>
                    <a:pt x="1380" y="63"/>
                    <a:pt x="1380" y="63"/>
                    <a:pt x="1380" y="63"/>
                  </a:cubicBezTo>
                  <a:cubicBezTo>
                    <a:pt x="1380" y="63"/>
                    <a:pt x="1380" y="64"/>
                    <a:pt x="1380" y="64"/>
                  </a:cubicBezTo>
                  <a:cubicBezTo>
                    <a:pt x="1381" y="65"/>
                    <a:pt x="1381" y="66"/>
                    <a:pt x="1381" y="67"/>
                  </a:cubicBezTo>
                  <a:cubicBezTo>
                    <a:pt x="1383" y="70"/>
                    <a:pt x="1385" y="73"/>
                    <a:pt x="1386" y="75"/>
                  </a:cubicBezTo>
                  <a:cubicBezTo>
                    <a:pt x="1388" y="78"/>
                    <a:pt x="1390" y="81"/>
                    <a:pt x="1391" y="83"/>
                  </a:cubicBezTo>
                  <a:cubicBezTo>
                    <a:pt x="1393" y="86"/>
                    <a:pt x="1394" y="88"/>
                    <a:pt x="1395" y="90"/>
                  </a:cubicBezTo>
                  <a:cubicBezTo>
                    <a:pt x="1396" y="91"/>
                    <a:pt x="1396" y="92"/>
                    <a:pt x="1397" y="93"/>
                  </a:cubicBezTo>
                  <a:cubicBezTo>
                    <a:pt x="1397" y="94"/>
                    <a:pt x="1398" y="95"/>
                    <a:pt x="1398" y="96"/>
                  </a:cubicBezTo>
                  <a:cubicBezTo>
                    <a:pt x="1398" y="97"/>
                    <a:pt x="1399" y="98"/>
                    <a:pt x="1399" y="99"/>
                  </a:cubicBezTo>
                  <a:cubicBezTo>
                    <a:pt x="1399" y="100"/>
                    <a:pt x="1400" y="101"/>
                    <a:pt x="1400" y="101"/>
                  </a:cubicBezTo>
                  <a:cubicBezTo>
                    <a:pt x="1400" y="101"/>
                    <a:pt x="1400" y="101"/>
                    <a:pt x="1400" y="101"/>
                  </a:cubicBezTo>
                  <a:cubicBezTo>
                    <a:pt x="1397" y="106"/>
                    <a:pt x="1395" y="110"/>
                    <a:pt x="1394" y="115"/>
                  </a:cubicBezTo>
                  <a:cubicBezTo>
                    <a:pt x="1393" y="117"/>
                    <a:pt x="1393" y="117"/>
                    <a:pt x="1393" y="117"/>
                  </a:cubicBezTo>
                  <a:cubicBezTo>
                    <a:pt x="1393" y="117"/>
                    <a:pt x="1393" y="117"/>
                    <a:pt x="1393" y="117"/>
                  </a:cubicBezTo>
                  <a:cubicBezTo>
                    <a:pt x="1393" y="117"/>
                    <a:pt x="1393" y="117"/>
                    <a:pt x="1393" y="117"/>
                  </a:cubicBezTo>
                  <a:cubicBezTo>
                    <a:pt x="1393" y="118"/>
                    <a:pt x="1393" y="118"/>
                    <a:pt x="1393" y="118"/>
                  </a:cubicBezTo>
                  <a:cubicBezTo>
                    <a:pt x="1393" y="118"/>
                    <a:pt x="1393" y="118"/>
                    <a:pt x="1393" y="118"/>
                  </a:cubicBezTo>
                  <a:cubicBezTo>
                    <a:pt x="1392" y="119"/>
                    <a:pt x="1392" y="119"/>
                    <a:pt x="1392" y="119"/>
                  </a:cubicBezTo>
                  <a:cubicBezTo>
                    <a:pt x="1392" y="120"/>
                    <a:pt x="1392" y="121"/>
                    <a:pt x="1391" y="122"/>
                  </a:cubicBezTo>
                  <a:cubicBezTo>
                    <a:pt x="1391" y="125"/>
                    <a:pt x="1390" y="127"/>
                    <a:pt x="1390" y="130"/>
                  </a:cubicBezTo>
                  <a:cubicBezTo>
                    <a:pt x="1389" y="135"/>
                    <a:pt x="1388" y="140"/>
                    <a:pt x="1388" y="145"/>
                  </a:cubicBezTo>
                  <a:cubicBezTo>
                    <a:pt x="1388" y="146"/>
                    <a:pt x="1388" y="146"/>
                    <a:pt x="1388" y="147"/>
                  </a:cubicBezTo>
                  <a:cubicBezTo>
                    <a:pt x="1387" y="146"/>
                    <a:pt x="1386" y="144"/>
                    <a:pt x="1386" y="143"/>
                  </a:cubicBezTo>
                  <a:cubicBezTo>
                    <a:pt x="1385" y="142"/>
                    <a:pt x="1385" y="141"/>
                    <a:pt x="1384" y="140"/>
                  </a:cubicBezTo>
                  <a:cubicBezTo>
                    <a:pt x="1384" y="139"/>
                    <a:pt x="1383" y="138"/>
                    <a:pt x="1383" y="137"/>
                  </a:cubicBezTo>
                  <a:cubicBezTo>
                    <a:pt x="1382" y="135"/>
                    <a:pt x="1381" y="133"/>
                    <a:pt x="1379" y="131"/>
                  </a:cubicBezTo>
                  <a:cubicBezTo>
                    <a:pt x="1380" y="131"/>
                    <a:pt x="1380" y="131"/>
                    <a:pt x="1380" y="131"/>
                  </a:cubicBezTo>
                  <a:cubicBezTo>
                    <a:pt x="1382" y="105"/>
                    <a:pt x="1372" y="87"/>
                    <a:pt x="1339" y="90"/>
                  </a:cubicBezTo>
                  <a:cubicBezTo>
                    <a:pt x="1353" y="108"/>
                    <a:pt x="1347" y="129"/>
                    <a:pt x="1376" y="131"/>
                  </a:cubicBezTo>
                  <a:cubicBezTo>
                    <a:pt x="1377" y="132"/>
                    <a:pt x="1377" y="132"/>
                    <a:pt x="1377" y="133"/>
                  </a:cubicBezTo>
                  <a:cubicBezTo>
                    <a:pt x="1378" y="134"/>
                    <a:pt x="1379" y="136"/>
                    <a:pt x="1380" y="138"/>
                  </a:cubicBezTo>
                  <a:cubicBezTo>
                    <a:pt x="1381" y="139"/>
                    <a:pt x="1381" y="140"/>
                    <a:pt x="1382" y="141"/>
                  </a:cubicBezTo>
                  <a:cubicBezTo>
                    <a:pt x="1382" y="142"/>
                    <a:pt x="1383" y="143"/>
                    <a:pt x="1383" y="144"/>
                  </a:cubicBezTo>
                  <a:cubicBezTo>
                    <a:pt x="1385" y="147"/>
                    <a:pt x="1386" y="151"/>
                    <a:pt x="1387" y="154"/>
                  </a:cubicBezTo>
                  <a:cubicBezTo>
                    <a:pt x="1387" y="154"/>
                    <a:pt x="1387" y="155"/>
                    <a:pt x="1387" y="155"/>
                  </a:cubicBezTo>
                  <a:cubicBezTo>
                    <a:pt x="1386" y="162"/>
                    <a:pt x="1386" y="169"/>
                    <a:pt x="1384" y="175"/>
                  </a:cubicBezTo>
                  <a:cubicBezTo>
                    <a:pt x="1384" y="177"/>
                    <a:pt x="1384" y="178"/>
                    <a:pt x="1383" y="179"/>
                  </a:cubicBezTo>
                  <a:cubicBezTo>
                    <a:pt x="1383" y="179"/>
                    <a:pt x="1383" y="179"/>
                    <a:pt x="1383" y="179"/>
                  </a:cubicBezTo>
                  <a:cubicBezTo>
                    <a:pt x="1383" y="180"/>
                    <a:pt x="1383" y="180"/>
                    <a:pt x="1383" y="180"/>
                  </a:cubicBezTo>
                  <a:cubicBezTo>
                    <a:pt x="1383" y="180"/>
                    <a:pt x="1383" y="180"/>
                    <a:pt x="1383" y="180"/>
                  </a:cubicBezTo>
                  <a:cubicBezTo>
                    <a:pt x="1383" y="180"/>
                    <a:pt x="1383" y="180"/>
                    <a:pt x="1383" y="180"/>
                  </a:cubicBezTo>
                  <a:cubicBezTo>
                    <a:pt x="1383" y="180"/>
                    <a:pt x="1383" y="180"/>
                    <a:pt x="1383" y="180"/>
                  </a:cubicBezTo>
                  <a:cubicBezTo>
                    <a:pt x="1383" y="181"/>
                    <a:pt x="1383" y="181"/>
                    <a:pt x="1383" y="181"/>
                  </a:cubicBezTo>
                  <a:cubicBezTo>
                    <a:pt x="1382" y="183"/>
                    <a:pt x="1382" y="183"/>
                    <a:pt x="1382" y="183"/>
                  </a:cubicBezTo>
                  <a:cubicBezTo>
                    <a:pt x="1382" y="184"/>
                    <a:pt x="1382" y="184"/>
                    <a:pt x="1382" y="184"/>
                  </a:cubicBezTo>
                  <a:cubicBezTo>
                    <a:pt x="1381" y="186"/>
                    <a:pt x="1381" y="186"/>
                    <a:pt x="1381" y="186"/>
                  </a:cubicBezTo>
                  <a:cubicBezTo>
                    <a:pt x="1381" y="187"/>
                    <a:pt x="1381" y="189"/>
                    <a:pt x="1380" y="190"/>
                  </a:cubicBezTo>
                  <a:cubicBezTo>
                    <a:pt x="1378" y="195"/>
                    <a:pt x="1376" y="199"/>
                    <a:pt x="1374" y="204"/>
                  </a:cubicBezTo>
                  <a:cubicBezTo>
                    <a:pt x="1370" y="212"/>
                    <a:pt x="1364" y="221"/>
                    <a:pt x="1359" y="229"/>
                  </a:cubicBezTo>
                  <a:cubicBezTo>
                    <a:pt x="1358" y="230"/>
                    <a:pt x="1357" y="231"/>
                    <a:pt x="1357" y="232"/>
                  </a:cubicBezTo>
                  <a:cubicBezTo>
                    <a:pt x="1357" y="232"/>
                    <a:pt x="1357" y="231"/>
                    <a:pt x="1357" y="231"/>
                  </a:cubicBezTo>
                  <a:cubicBezTo>
                    <a:pt x="1357" y="230"/>
                    <a:pt x="1357" y="230"/>
                    <a:pt x="1357" y="229"/>
                  </a:cubicBezTo>
                  <a:cubicBezTo>
                    <a:pt x="1357" y="228"/>
                    <a:pt x="1357" y="228"/>
                    <a:pt x="1357" y="227"/>
                  </a:cubicBezTo>
                  <a:cubicBezTo>
                    <a:pt x="1356" y="227"/>
                    <a:pt x="1356" y="226"/>
                    <a:pt x="1356" y="226"/>
                  </a:cubicBezTo>
                  <a:cubicBezTo>
                    <a:pt x="1356" y="225"/>
                    <a:pt x="1356" y="223"/>
                    <a:pt x="1356" y="222"/>
                  </a:cubicBezTo>
                  <a:cubicBezTo>
                    <a:pt x="1355" y="221"/>
                    <a:pt x="1355" y="219"/>
                    <a:pt x="1354" y="218"/>
                  </a:cubicBezTo>
                  <a:cubicBezTo>
                    <a:pt x="1354" y="217"/>
                    <a:pt x="1354" y="216"/>
                    <a:pt x="1353" y="216"/>
                  </a:cubicBezTo>
                  <a:cubicBezTo>
                    <a:pt x="1353" y="215"/>
                    <a:pt x="1353" y="214"/>
                    <a:pt x="1352" y="213"/>
                  </a:cubicBezTo>
                  <a:cubicBezTo>
                    <a:pt x="1352" y="212"/>
                    <a:pt x="1352" y="212"/>
                    <a:pt x="1351" y="211"/>
                  </a:cubicBezTo>
                  <a:cubicBezTo>
                    <a:pt x="1351" y="210"/>
                    <a:pt x="1350" y="209"/>
                    <a:pt x="1350" y="209"/>
                  </a:cubicBezTo>
                  <a:cubicBezTo>
                    <a:pt x="1348" y="205"/>
                    <a:pt x="1345" y="202"/>
                    <a:pt x="1342" y="199"/>
                  </a:cubicBezTo>
                  <a:cubicBezTo>
                    <a:pt x="1339" y="195"/>
                    <a:pt x="1336" y="192"/>
                    <a:pt x="1333" y="188"/>
                  </a:cubicBezTo>
                  <a:cubicBezTo>
                    <a:pt x="1330" y="185"/>
                    <a:pt x="1326" y="182"/>
                    <a:pt x="1323" y="178"/>
                  </a:cubicBezTo>
                  <a:cubicBezTo>
                    <a:pt x="1320" y="174"/>
                    <a:pt x="1317" y="170"/>
                    <a:pt x="1314" y="166"/>
                  </a:cubicBezTo>
                  <a:cubicBezTo>
                    <a:pt x="1313" y="165"/>
                    <a:pt x="1313" y="165"/>
                    <a:pt x="1313" y="165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2"/>
                    <a:pt x="1312" y="162"/>
                    <a:pt x="1312" y="162"/>
                  </a:cubicBezTo>
                  <a:cubicBezTo>
                    <a:pt x="1311" y="162"/>
                    <a:pt x="1311" y="162"/>
                    <a:pt x="1311" y="162"/>
                  </a:cubicBezTo>
                  <a:cubicBezTo>
                    <a:pt x="1310" y="160"/>
                    <a:pt x="1310" y="160"/>
                    <a:pt x="1310" y="160"/>
                  </a:cubicBezTo>
                  <a:cubicBezTo>
                    <a:pt x="1310" y="159"/>
                    <a:pt x="1310" y="159"/>
                    <a:pt x="1309" y="158"/>
                  </a:cubicBezTo>
                  <a:cubicBezTo>
                    <a:pt x="1309" y="157"/>
                    <a:pt x="1309" y="157"/>
                    <a:pt x="1309" y="157"/>
                  </a:cubicBezTo>
                  <a:cubicBezTo>
                    <a:pt x="1308" y="155"/>
                    <a:pt x="1308" y="154"/>
                    <a:pt x="1307" y="153"/>
                  </a:cubicBezTo>
                  <a:cubicBezTo>
                    <a:pt x="1307" y="152"/>
                    <a:pt x="1307" y="151"/>
                    <a:pt x="1306" y="150"/>
                  </a:cubicBezTo>
                  <a:cubicBezTo>
                    <a:pt x="1306" y="149"/>
                    <a:pt x="1306" y="148"/>
                    <a:pt x="1305" y="146"/>
                  </a:cubicBezTo>
                  <a:cubicBezTo>
                    <a:pt x="1305" y="145"/>
                    <a:pt x="1305" y="144"/>
                    <a:pt x="1305" y="143"/>
                  </a:cubicBezTo>
                  <a:cubicBezTo>
                    <a:pt x="1304" y="142"/>
                    <a:pt x="1304" y="141"/>
                    <a:pt x="1304" y="139"/>
                  </a:cubicBezTo>
                  <a:cubicBezTo>
                    <a:pt x="1304" y="138"/>
                    <a:pt x="1304" y="137"/>
                    <a:pt x="1304" y="136"/>
                  </a:cubicBezTo>
                  <a:cubicBezTo>
                    <a:pt x="1304" y="135"/>
                    <a:pt x="1304" y="134"/>
                    <a:pt x="1304" y="133"/>
                  </a:cubicBezTo>
                  <a:cubicBezTo>
                    <a:pt x="1303" y="132"/>
                    <a:pt x="1304" y="131"/>
                    <a:pt x="1304" y="129"/>
                  </a:cubicBezTo>
                  <a:cubicBezTo>
                    <a:pt x="1304" y="128"/>
                    <a:pt x="1304" y="127"/>
                    <a:pt x="1304" y="126"/>
                  </a:cubicBezTo>
                  <a:cubicBezTo>
                    <a:pt x="1304" y="124"/>
                    <a:pt x="1304" y="122"/>
                    <a:pt x="1304" y="120"/>
                  </a:cubicBezTo>
                  <a:cubicBezTo>
                    <a:pt x="1305" y="119"/>
                    <a:pt x="1305" y="118"/>
                    <a:pt x="1305" y="117"/>
                  </a:cubicBezTo>
                  <a:cubicBezTo>
                    <a:pt x="1305" y="116"/>
                    <a:pt x="1305" y="115"/>
                    <a:pt x="1306" y="114"/>
                  </a:cubicBezTo>
                  <a:cubicBezTo>
                    <a:pt x="1306" y="113"/>
                    <a:pt x="1307" y="111"/>
                    <a:pt x="1307" y="109"/>
                  </a:cubicBezTo>
                  <a:cubicBezTo>
                    <a:pt x="1307" y="109"/>
                    <a:pt x="1308" y="108"/>
                    <a:pt x="1308" y="107"/>
                  </a:cubicBezTo>
                  <a:cubicBezTo>
                    <a:pt x="1308" y="106"/>
                    <a:pt x="1308" y="106"/>
                    <a:pt x="1309" y="105"/>
                  </a:cubicBezTo>
                  <a:cubicBezTo>
                    <a:pt x="1310" y="102"/>
                    <a:pt x="1311" y="100"/>
                    <a:pt x="1312" y="98"/>
                  </a:cubicBezTo>
                  <a:cubicBezTo>
                    <a:pt x="1313" y="96"/>
                    <a:pt x="1313" y="94"/>
                    <a:pt x="1314" y="93"/>
                  </a:cubicBezTo>
                  <a:cubicBezTo>
                    <a:pt x="1315" y="92"/>
                    <a:pt x="1315" y="92"/>
                    <a:pt x="1315" y="92"/>
                  </a:cubicBezTo>
                  <a:cubicBezTo>
                    <a:pt x="1315" y="92"/>
                    <a:pt x="1315" y="92"/>
                    <a:pt x="1314" y="93"/>
                  </a:cubicBezTo>
                  <a:cubicBezTo>
                    <a:pt x="1313" y="94"/>
                    <a:pt x="1312" y="95"/>
                    <a:pt x="1311" y="97"/>
                  </a:cubicBezTo>
                  <a:cubicBezTo>
                    <a:pt x="1309" y="99"/>
                    <a:pt x="1308" y="101"/>
                    <a:pt x="1306" y="104"/>
                  </a:cubicBezTo>
                  <a:cubicBezTo>
                    <a:pt x="1306" y="105"/>
                    <a:pt x="1306" y="105"/>
                    <a:pt x="1305" y="106"/>
                  </a:cubicBezTo>
                  <a:cubicBezTo>
                    <a:pt x="1305" y="106"/>
                    <a:pt x="1305" y="107"/>
                    <a:pt x="1305" y="107"/>
                  </a:cubicBezTo>
                  <a:cubicBezTo>
                    <a:pt x="1305" y="106"/>
                    <a:pt x="1305" y="105"/>
                    <a:pt x="1305" y="104"/>
                  </a:cubicBezTo>
                  <a:cubicBezTo>
                    <a:pt x="1305" y="103"/>
                    <a:pt x="1304" y="102"/>
                    <a:pt x="1304" y="101"/>
                  </a:cubicBezTo>
                  <a:cubicBezTo>
                    <a:pt x="1304" y="100"/>
                    <a:pt x="1304" y="99"/>
                    <a:pt x="1304" y="97"/>
                  </a:cubicBezTo>
                  <a:cubicBezTo>
                    <a:pt x="1304" y="97"/>
                    <a:pt x="1303" y="96"/>
                    <a:pt x="1303" y="95"/>
                  </a:cubicBezTo>
                  <a:cubicBezTo>
                    <a:pt x="1316" y="80"/>
                    <a:pt x="1293" y="64"/>
                    <a:pt x="1280" y="61"/>
                  </a:cubicBezTo>
                  <a:cubicBezTo>
                    <a:pt x="1285" y="68"/>
                    <a:pt x="1288" y="70"/>
                    <a:pt x="1289" y="77"/>
                  </a:cubicBezTo>
                  <a:cubicBezTo>
                    <a:pt x="1290" y="83"/>
                    <a:pt x="1290" y="95"/>
                    <a:pt x="1299" y="92"/>
                  </a:cubicBezTo>
                  <a:cubicBezTo>
                    <a:pt x="1299" y="93"/>
                    <a:pt x="1299" y="93"/>
                    <a:pt x="1299" y="93"/>
                  </a:cubicBezTo>
                  <a:cubicBezTo>
                    <a:pt x="1299" y="94"/>
                    <a:pt x="1301" y="95"/>
                    <a:pt x="1302" y="97"/>
                  </a:cubicBezTo>
                  <a:cubicBezTo>
                    <a:pt x="1302" y="97"/>
                    <a:pt x="1302" y="97"/>
                    <a:pt x="1302" y="97"/>
                  </a:cubicBezTo>
                  <a:cubicBezTo>
                    <a:pt x="1302" y="97"/>
                    <a:pt x="1302" y="97"/>
                    <a:pt x="1302" y="98"/>
                  </a:cubicBezTo>
                  <a:cubicBezTo>
                    <a:pt x="1302" y="99"/>
                    <a:pt x="1302" y="100"/>
                    <a:pt x="1302" y="101"/>
                  </a:cubicBezTo>
                  <a:cubicBezTo>
                    <a:pt x="1303" y="102"/>
                    <a:pt x="1303" y="103"/>
                    <a:pt x="1303" y="104"/>
                  </a:cubicBezTo>
                  <a:cubicBezTo>
                    <a:pt x="1303" y="105"/>
                    <a:pt x="1303" y="106"/>
                    <a:pt x="1303" y="107"/>
                  </a:cubicBezTo>
                  <a:cubicBezTo>
                    <a:pt x="1303" y="108"/>
                    <a:pt x="1303" y="109"/>
                    <a:pt x="1303" y="110"/>
                  </a:cubicBezTo>
                  <a:cubicBezTo>
                    <a:pt x="1303" y="110"/>
                    <a:pt x="1303" y="111"/>
                    <a:pt x="1303" y="111"/>
                  </a:cubicBezTo>
                  <a:cubicBezTo>
                    <a:pt x="1303" y="111"/>
                    <a:pt x="1303" y="111"/>
                    <a:pt x="1303" y="111"/>
                  </a:cubicBezTo>
                  <a:cubicBezTo>
                    <a:pt x="1303" y="112"/>
                    <a:pt x="1303" y="112"/>
                    <a:pt x="1303" y="112"/>
                  </a:cubicBezTo>
                  <a:cubicBezTo>
                    <a:pt x="1303" y="112"/>
                    <a:pt x="1303" y="112"/>
                    <a:pt x="1303" y="112"/>
                  </a:cubicBezTo>
                  <a:cubicBezTo>
                    <a:pt x="1303" y="113"/>
                    <a:pt x="1303" y="113"/>
                    <a:pt x="1303" y="114"/>
                  </a:cubicBezTo>
                  <a:cubicBezTo>
                    <a:pt x="1302" y="115"/>
                    <a:pt x="1302" y="116"/>
                    <a:pt x="1302" y="117"/>
                  </a:cubicBezTo>
                  <a:cubicBezTo>
                    <a:pt x="1302" y="118"/>
                    <a:pt x="1302" y="119"/>
                    <a:pt x="1301" y="120"/>
                  </a:cubicBezTo>
                  <a:cubicBezTo>
                    <a:pt x="1301" y="122"/>
                    <a:pt x="1301" y="124"/>
                    <a:pt x="1301" y="126"/>
                  </a:cubicBezTo>
                  <a:cubicBezTo>
                    <a:pt x="1300" y="127"/>
                    <a:pt x="1300" y="128"/>
                    <a:pt x="1300" y="129"/>
                  </a:cubicBezTo>
                  <a:cubicBezTo>
                    <a:pt x="1300" y="130"/>
                    <a:pt x="1300" y="132"/>
                    <a:pt x="1300" y="133"/>
                  </a:cubicBezTo>
                  <a:cubicBezTo>
                    <a:pt x="1300" y="134"/>
                    <a:pt x="1300" y="135"/>
                    <a:pt x="1301" y="136"/>
                  </a:cubicBezTo>
                  <a:cubicBezTo>
                    <a:pt x="1301" y="137"/>
                    <a:pt x="1301" y="139"/>
                    <a:pt x="1301" y="140"/>
                  </a:cubicBezTo>
                  <a:cubicBezTo>
                    <a:pt x="1301" y="141"/>
                    <a:pt x="1301" y="142"/>
                    <a:pt x="1301" y="143"/>
                  </a:cubicBezTo>
                  <a:cubicBezTo>
                    <a:pt x="1302" y="145"/>
                    <a:pt x="1302" y="146"/>
                    <a:pt x="1302" y="147"/>
                  </a:cubicBezTo>
                  <a:cubicBezTo>
                    <a:pt x="1303" y="148"/>
                    <a:pt x="1303" y="150"/>
                    <a:pt x="1303" y="151"/>
                  </a:cubicBezTo>
                  <a:cubicBezTo>
                    <a:pt x="1304" y="152"/>
                    <a:pt x="1304" y="153"/>
                    <a:pt x="1304" y="154"/>
                  </a:cubicBezTo>
                  <a:cubicBezTo>
                    <a:pt x="1305" y="155"/>
                    <a:pt x="1305" y="156"/>
                    <a:pt x="1306" y="158"/>
                  </a:cubicBezTo>
                  <a:cubicBezTo>
                    <a:pt x="1305" y="157"/>
                    <a:pt x="1305" y="157"/>
                    <a:pt x="1305" y="157"/>
                  </a:cubicBezTo>
                  <a:cubicBezTo>
                    <a:pt x="1304" y="157"/>
                    <a:pt x="1304" y="156"/>
                    <a:pt x="1303" y="156"/>
                  </a:cubicBezTo>
                  <a:cubicBezTo>
                    <a:pt x="1302" y="155"/>
                    <a:pt x="1301" y="155"/>
                    <a:pt x="1301" y="154"/>
                  </a:cubicBezTo>
                  <a:cubicBezTo>
                    <a:pt x="1300" y="154"/>
                    <a:pt x="1300" y="154"/>
                    <a:pt x="1300" y="154"/>
                  </a:cubicBezTo>
                  <a:cubicBezTo>
                    <a:pt x="1299" y="154"/>
                    <a:pt x="1299" y="153"/>
                    <a:pt x="1298" y="153"/>
                  </a:cubicBezTo>
                  <a:cubicBezTo>
                    <a:pt x="1298" y="153"/>
                    <a:pt x="1297" y="153"/>
                    <a:pt x="1296" y="152"/>
                  </a:cubicBezTo>
                  <a:cubicBezTo>
                    <a:pt x="1294" y="151"/>
                    <a:pt x="1292" y="151"/>
                    <a:pt x="1291" y="150"/>
                  </a:cubicBezTo>
                  <a:cubicBezTo>
                    <a:pt x="1289" y="150"/>
                    <a:pt x="1287" y="149"/>
                    <a:pt x="1285" y="149"/>
                  </a:cubicBezTo>
                  <a:cubicBezTo>
                    <a:pt x="1284" y="149"/>
                    <a:pt x="1283" y="149"/>
                    <a:pt x="1283" y="148"/>
                  </a:cubicBezTo>
                  <a:cubicBezTo>
                    <a:pt x="1274" y="128"/>
                    <a:pt x="1243" y="146"/>
                    <a:pt x="1231" y="154"/>
                  </a:cubicBezTo>
                  <a:cubicBezTo>
                    <a:pt x="1247" y="156"/>
                    <a:pt x="1271" y="183"/>
                    <a:pt x="1282" y="154"/>
                  </a:cubicBezTo>
                  <a:cubicBezTo>
                    <a:pt x="1280" y="152"/>
                    <a:pt x="1280" y="152"/>
                    <a:pt x="1280" y="152"/>
                  </a:cubicBezTo>
                  <a:cubicBezTo>
                    <a:pt x="1281" y="153"/>
                    <a:pt x="1283" y="153"/>
                    <a:pt x="1284" y="153"/>
                  </a:cubicBezTo>
                  <a:cubicBezTo>
                    <a:pt x="1284" y="152"/>
                    <a:pt x="1284" y="152"/>
                    <a:pt x="1284" y="151"/>
                  </a:cubicBezTo>
                  <a:cubicBezTo>
                    <a:pt x="1284" y="151"/>
                    <a:pt x="1284" y="151"/>
                    <a:pt x="1284" y="151"/>
                  </a:cubicBezTo>
                  <a:cubicBezTo>
                    <a:pt x="1286" y="152"/>
                    <a:pt x="1288" y="152"/>
                    <a:pt x="1290" y="153"/>
                  </a:cubicBezTo>
                  <a:cubicBezTo>
                    <a:pt x="1292" y="153"/>
                    <a:pt x="1293" y="154"/>
                    <a:pt x="1295" y="155"/>
                  </a:cubicBezTo>
                  <a:cubicBezTo>
                    <a:pt x="1296" y="155"/>
                    <a:pt x="1296" y="155"/>
                    <a:pt x="1297" y="156"/>
                  </a:cubicBezTo>
                  <a:cubicBezTo>
                    <a:pt x="1298" y="156"/>
                    <a:pt x="1298" y="156"/>
                    <a:pt x="1298" y="156"/>
                  </a:cubicBezTo>
                  <a:cubicBezTo>
                    <a:pt x="1299" y="156"/>
                    <a:pt x="1299" y="157"/>
                    <a:pt x="1299" y="157"/>
                  </a:cubicBezTo>
                  <a:cubicBezTo>
                    <a:pt x="1300" y="157"/>
                    <a:pt x="1301" y="158"/>
                    <a:pt x="1301" y="158"/>
                  </a:cubicBezTo>
                  <a:cubicBezTo>
                    <a:pt x="1302" y="158"/>
                    <a:pt x="1303" y="159"/>
                    <a:pt x="1303" y="159"/>
                  </a:cubicBezTo>
                  <a:cubicBezTo>
                    <a:pt x="1304" y="159"/>
                    <a:pt x="1304" y="160"/>
                    <a:pt x="1304" y="160"/>
                  </a:cubicBezTo>
                  <a:cubicBezTo>
                    <a:pt x="1304" y="160"/>
                    <a:pt x="1305" y="160"/>
                    <a:pt x="1305" y="160"/>
                  </a:cubicBezTo>
                  <a:cubicBezTo>
                    <a:pt x="1306" y="161"/>
                    <a:pt x="1306" y="161"/>
                    <a:pt x="1307" y="161"/>
                  </a:cubicBezTo>
                  <a:cubicBezTo>
                    <a:pt x="1307" y="161"/>
                    <a:pt x="1307" y="162"/>
                    <a:pt x="1308" y="162"/>
                  </a:cubicBezTo>
                  <a:cubicBezTo>
                    <a:pt x="1308" y="163"/>
                    <a:pt x="1308" y="163"/>
                    <a:pt x="1308" y="163"/>
                  </a:cubicBezTo>
                  <a:cubicBezTo>
                    <a:pt x="1309" y="164"/>
                    <a:pt x="1309" y="164"/>
                    <a:pt x="1309" y="164"/>
                  </a:cubicBezTo>
                  <a:cubicBezTo>
                    <a:pt x="1309" y="164"/>
                    <a:pt x="1309" y="164"/>
                    <a:pt x="1309" y="164"/>
                  </a:cubicBezTo>
                  <a:cubicBezTo>
                    <a:pt x="1309" y="164"/>
                    <a:pt x="1309" y="164"/>
                    <a:pt x="1309" y="164"/>
                  </a:cubicBezTo>
                  <a:cubicBezTo>
                    <a:pt x="1309" y="164"/>
                    <a:pt x="1309" y="164"/>
                    <a:pt x="1309" y="164"/>
                  </a:cubicBezTo>
                  <a:cubicBezTo>
                    <a:pt x="1309" y="165"/>
                    <a:pt x="1309" y="165"/>
                    <a:pt x="1309" y="165"/>
                  </a:cubicBezTo>
                  <a:cubicBezTo>
                    <a:pt x="1310" y="166"/>
                    <a:pt x="1310" y="166"/>
                    <a:pt x="1310" y="166"/>
                  </a:cubicBezTo>
                  <a:cubicBezTo>
                    <a:pt x="1311" y="168"/>
                    <a:pt x="1311" y="168"/>
                    <a:pt x="1311" y="168"/>
                  </a:cubicBezTo>
                  <a:cubicBezTo>
                    <a:pt x="1314" y="172"/>
                    <a:pt x="1317" y="176"/>
                    <a:pt x="1321" y="180"/>
                  </a:cubicBezTo>
                  <a:cubicBezTo>
                    <a:pt x="1324" y="184"/>
                    <a:pt x="1327" y="187"/>
                    <a:pt x="1331" y="191"/>
                  </a:cubicBezTo>
                  <a:cubicBezTo>
                    <a:pt x="1334" y="194"/>
                    <a:pt x="1337" y="197"/>
                    <a:pt x="1340" y="201"/>
                  </a:cubicBezTo>
                  <a:cubicBezTo>
                    <a:pt x="1343" y="204"/>
                    <a:pt x="1345" y="207"/>
                    <a:pt x="1347" y="210"/>
                  </a:cubicBezTo>
                  <a:cubicBezTo>
                    <a:pt x="1348" y="212"/>
                    <a:pt x="1349" y="213"/>
                    <a:pt x="1350" y="215"/>
                  </a:cubicBezTo>
                  <a:cubicBezTo>
                    <a:pt x="1350" y="215"/>
                    <a:pt x="1351" y="216"/>
                    <a:pt x="1351" y="217"/>
                  </a:cubicBezTo>
                  <a:cubicBezTo>
                    <a:pt x="1351" y="218"/>
                    <a:pt x="1352" y="218"/>
                    <a:pt x="1352" y="219"/>
                  </a:cubicBezTo>
                  <a:cubicBezTo>
                    <a:pt x="1353" y="222"/>
                    <a:pt x="1354" y="224"/>
                    <a:pt x="1355" y="226"/>
                  </a:cubicBezTo>
                  <a:cubicBezTo>
                    <a:pt x="1355" y="227"/>
                    <a:pt x="1355" y="227"/>
                    <a:pt x="1356" y="228"/>
                  </a:cubicBezTo>
                  <a:cubicBezTo>
                    <a:pt x="1356" y="228"/>
                    <a:pt x="1356" y="228"/>
                    <a:pt x="1356" y="229"/>
                  </a:cubicBezTo>
                  <a:cubicBezTo>
                    <a:pt x="1356" y="230"/>
                    <a:pt x="1356" y="230"/>
                    <a:pt x="1356" y="231"/>
                  </a:cubicBezTo>
                  <a:cubicBezTo>
                    <a:pt x="1357" y="232"/>
                    <a:pt x="1357" y="232"/>
                    <a:pt x="1357" y="232"/>
                  </a:cubicBezTo>
                  <a:cubicBezTo>
                    <a:pt x="1352" y="239"/>
                    <a:pt x="1348" y="246"/>
                    <a:pt x="1343" y="252"/>
                  </a:cubicBezTo>
                  <a:cubicBezTo>
                    <a:pt x="1342" y="253"/>
                    <a:pt x="1342" y="255"/>
                    <a:pt x="1341" y="256"/>
                  </a:cubicBezTo>
                  <a:cubicBezTo>
                    <a:pt x="1342" y="250"/>
                    <a:pt x="1342" y="245"/>
                    <a:pt x="1342" y="238"/>
                  </a:cubicBezTo>
                  <a:cubicBezTo>
                    <a:pt x="1332" y="278"/>
                    <a:pt x="1314" y="294"/>
                    <a:pt x="1301" y="305"/>
                  </a:cubicBezTo>
                  <a:cubicBezTo>
                    <a:pt x="1284" y="256"/>
                    <a:pt x="1246" y="223"/>
                    <a:pt x="1259" y="169"/>
                  </a:cubicBezTo>
                  <a:cubicBezTo>
                    <a:pt x="1221" y="217"/>
                    <a:pt x="1280" y="279"/>
                    <a:pt x="1279" y="304"/>
                  </a:cubicBezTo>
                  <a:cubicBezTo>
                    <a:pt x="1236" y="294"/>
                    <a:pt x="1231" y="272"/>
                    <a:pt x="1197" y="249"/>
                  </a:cubicBezTo>
                  <a:cubicBezTo>
                    <a:pt x="1230" y="281"/>
                    <a:pt x="1214" y="287"/>
                    <a:pt x="1270" y="320"/>
                  </a:cubicBezTo>
                  <a:cubicBezTo>
                    <a:pt x="1289" y="332"/>
                    <a:pt x="1287" y="344"/>
                    <a:pt x="1295" y="383"/>
                  </a:cubicBezTo>
                  <a:cubicBezTo>
                    <a:pt x="1263" y="371"/>
                    <a:pt x="1233" y="344"/>
                    <a:pt x="1200" y="337"/>
                  </a:cubicBezTo>
                  <a:cubicBezTo>
                    <a:pt x="1220" y="361"/>
                    <a:pt x="1244" y="374"/>
                    <a:pt x="1268" y="391"/>
                  </a:cubicBezTo>
                  <a:cubicBezTo>
                    <a:pt x="1261" y="397"/>
                    <a:pt x="1261" y="405"/>
                    <a:pt x="1272" y="414"/>
                  </a:cubicBezTo>
                  <a:cubicBezTo>
                    <a:pt x="1272" y="414"/>
                    <a:pt x="1272" y="414"/>
                    <a:pt x="1272" y="415"/>
                  </a:cubicBezTo>
                  <a:cubicBezTo>
                    <a:pt x="1272" y="416"/>
                    <a:pt x="1272" y="417"/>
                    <a:pt x="1271" y="418"/>
                  </a:cubicBezTo>
                  <a:cubicBezTo>
                    <a:pt x="1271" y="419"/>
                    <a:pt x="1271" y="420"/>
                    <a:pt x="1271" y="421"/>
                  </a:cubicBezTo>
                  <a:cubicBezTo>
                    <a:pt x="1270" y="422"/>
                    <a:pt x="1270" y="423"/>
                    <a:pt x="1270" y="424"/>
                  </a:cubicBezTo>
                  <a:cubicBezTo>
                    <a:pt x="1269" y="424"/>
                    <a:pt x="1269" y="425"/>
                    <a:pt x="1269" y="426"/>
                  </a:cubicBezTo>
                  <a:cubicBezTo>
                    <a:pt x="1268" y="427"/>
                    <a:pt x="1268" y="428"/>
                    <a:pt x="1268" y="428"/>
                  </a:cubicBezTo>
                  <a:cubicBezTo>
                    <a:pt x="1268" y="429"/>
                    <a:pt x="1268" y="429"/>
                    <a:pt x="1268" y="429"/>
                  </a:cubicBezTo>
                  <a:cubicBezTo>
                    <a:pt x="1267" y="429"/>
                    <a:pt x="1267" y="429"/>
                    <a:pt x="1267" y="429"/>
                  </a:cubicBezTo>
                  <a:cubicBezTo>
                    <a:pt x="1267" y="430"/>
                    <a:pt x="1267" y="430"/>
                    <a:pt x="1267" y="430"/>
                  </a:cubicBezTo>
                  <a:cubicBezTo>
                    <a:pt x="1267" y="431"/>
                    <a:pt x="1266" y="431"/>
                    <a:pt x="1265" y="432"/>
                  </a:cubicBezTo>
                  <a:cubicBezTo>
                    <a:pt x="1265" y="433"/>
                    <a:pt x="1265" y="433"/>
                    <a:pt x="1264" y="434"/>
                  </a:cubicBezTo>
                  <a:cubicBezTo>
                    <a:pt x="1264" y="435"/>
                    <a:pt x="1264" y="435"/>
                    <a:pt x="1263" y="436"/>
                  </a:cubicBezTo>
                  <a:cubicBezTo>
                    <a:pt x="1263" y="437"/>
                    <a:pt x="1263" y="438"/>
                    <a:pt x="1262" y="439"/>
                  </a:cubicBezTo>
                  <a:cubicBezTo>
                    <a:pt x="1262" y="439"/>
                    <a:pt x="1261" y="439"/>
                    <a:pt x="1261" y="439"/>
                  </a:cubicBezTo>
                  <a:cubicBezTo>
                    <a:pt x="1260" y="439"/>
                    <a:pt x="1260" y="439"/>
                    <a:pt x="1259" y="438"/>
                  </a:cubicBezTo>
                  <a:cubicBezTo>
                    <a:pt x="1259" y="438"/>
                    <a:pt x="1258" y="438"/>
                    <a:pt x="1257" y="438"/>
                  </a:cubicBezTo>
                  <a:cubicBezTo>
                    <a:pt x="1257" y="437"/>
                    <a:pt x="1256" y="437"/>
                    <a:pt x="1255" y="437"/>
                  </a:cubicBezTo>
                  <a:cubicBezTo>
                    <a:pt x="1255" y="437"/>
                    <a:pt x="1255" y="437"/>
                    <a:pt x="1254" y="437"/>
                  </a:cubicBezTo>
                  <a:cubicBezTo>
                    <a:pt x="1254" y="436"/>
                    <a:pt x="1253" y="436"/>
                    <a:pt x="1253" y="436"/>
                  </a:cubicBezTo>
                  <a:cubicBezTo>
                    <a:pt x="1252" y="436"/>
                    <a:pt x="1251" y="436"/>
                    <a:pt x="1250" y="435"/>
                  </a:cubicBezTo>
                  <a:cubicBezTo>
                    <a:pt x="1250" y="435"/>
                    <a:pt x="1249" y="435"/>
                    <a:pt x="1248" y="435"/>
                  </a:cubicBezTo>
                  <a:cubicBezTo>
                    <a:pt x="1247" y="434"/>
                    <a:pt x="1247" y="434"/>
                    <a:pt x="1247" y="434"/>
                  </a:cubicBezTo>
                  <a:cubicBezTo>
                    <a:pt x="1246" y="434"/>
                    <a:pt x="1246" y="434"/>
                    <a:pt x="1245" y="433"/>
                  </a:cubicBezTo>
                  <a:cubicBezTo>
                    <a:pt x="1244" y="433"/>
                    <a:pt x="1243" y="432"/>
                    <a:pt x="1242" y="432"/>
                  </a:cubicBezTo>
                  <a:cubicBezTo>
                    <a:pt x="1241" y="431"/>
                    <a:pt x="1239" y="430"/>
                    <a:pt x="1237" y="429"/>
                  </a:cubicBezTo>
                  <a:cubicBezTo>
                    <a:pt x="1238" y="428"/>
                    <a:pt x="1238" y="428"/>
                    <a:pt x="1239" y="427"/>
                  </a:cubicBezTo>
                  <a:cubicBezTo>
                    <a:pt x="1237" y="429"/>
                    <a:pt x="1237" y="429"/>
                    <a:pt x="1237" y="429"/>
                  </a:cubicBezTo>
                  <a:cubicBezTo>
                    <a:pt x="1236" y="428"/>
                    <a:pt x="1236" y="428"/>
                    <a:pt x="1235" y="427"/>
                  </a:cubicBezTo>
                  <a:cubicBezTo>
                    <a:pt x="1234" y="420"/>
                    <a:pt x="1234" y="410"/>
                    <a:pt x="1231" y="403"/>
                  </a:cubicBezTo>
                  <a:cubicBezTo>
                    <a:pt x="1226" y="392"/>
                    <a:pt x="1213" y="387"/>
                    <a:pt x="1209" y="375"/>
                  </a:cubicBezTo>
                  <a:cubicBezTo>
                    <a:pt x="1196" y="392"/>
                    <a:pt x="1204" y="433"/>
                    <a:pt x="1232" y="431"/>
                  </a:cubicBezTo>
                  <a:cubicBezTo>
                    <a:pt x="1234" y="430"/>
                    <a:pt x="1234" y="430"/>
                    <a:pt x="1234" y="430"/>
                  </a:cubicBezTo>
                  <a:cubicBezTo>
                    <a:pt x="1234" y="431"/>
                    <a:pt x="1235" y="431"/>
                    <a:pt x="1235" y="431"/>
                  </a:cubicBezTo>
                  <a:cubicBezTo>
                    <a:pt x="1237" y="433"/>
                    <a:pt x="1239" y="434"/>
                    <a:pt x="1241" y="435"/>
                  </a:cubicBezTo>
                  <a:cubicBezTo>
                    <a:pt x="1242" y="435"/>
                    <a:pt x="1243" y="436"/>
                    <a:pt x="1244" y="436"/>
                  </a:cubicBezTo>
                  <a:cubicBezTo>
                    <a:pt x="1244" y="436"/>
                    <a:pt x="1245" y="437"/>
                    <a:pt x="1245" y="437"/>
                  </a:cubicBezTo>
                  <a:cubicBezTo>
                    <a:pt x="1246" y="437"/>
                    <a:pt x="1246" y="437"/>
                    <a:pt x="1247" y="437"/>
                  </a:cubicBezTo>
                  <a:cubicBezTo>
                    <a:pt x="1248" y="438"/>
                    <a:pt x="1249" y="438"/>
                    <a:pt x="1249" y="438"/>
                  </a:cubicBezTo>
                  <a:cubicBezTo>
                    <a:pt x="1250" y="439"/>
                    <a:pt x="1251" y="439"/>
                    <a:pt x="1252" y="439"/>
                  </a:cubicBezTo>
                  <a:cubicBezTo>
                    <a:pt x="1253" y="439"/>
                    <a:pt x="1253" y="440"/>
                    <a:pt x="1253" y="440"/>
                  </a:cubicBezTo>
                  <a:cubicBezTo>
                    <a:pt x="1254" y="440"/>
                    <a:pt x="1254" y="440"/>
                    <a:pt x="1255" y="440"/>
                  </a:cubicBezTo>
                  <a:cubicBezTo>
                    <a:pt x="1255" y="440"/>
                    <a:pt x="1256" y="440"/>
                    <a:pt x="1257" y="440"/>
                  </a:cubicBezTo>
                  <a:cubicBezTo>
                    <a:pt x="1258" y="440"/>
                    <a:pt x="1258" y="440"/>
                    <a:pt x="1259" y="440"/>
                  </a:cubicBezTo>
                  <a:cubicBezTo>
                    <a:pt x="1259" y="440"/>
                    <a:pt x="1260" y="440"/>
                    <a:pt x="1261" y="440"/>
                  </a:cubicBezTo>
                  <a:cubicBezTo>
                    <a:pt x="1261" y="440"/>
                    <a:pt x="1262" y="440"/>
                    <a:pt x="1262" y="440"/>
                  </a:cubicBezTo>
                  <a:cubicBezTo>
                    <a:pt x="1262" y="440"/>
                    <a:pt x="1262" y="440"/>
                    <a:pt x="1262" y="440"/>
                  </a:cubicBezTo>
                  <a:cubicBezTo>
                    <a:pt x="1262" y="441"/>
                    <a:pt x="1262" y="442"/>
                    <a:pt x="1262" y="442"/>
                  </a:cubicBezTo>
                  <a:cubicBezTo>
                    <a:pt x="1262" y="443"/>
                    <a:pt x="1261" y="443"/>
                    <a:pt x="1261" y="444"/>
                  </a:cubicBezTo>
                  <a:cubicBezTo>
                    <a:pt x="1261" y="444"/>
                    <a:pt x="1261" y="444"/>
                    <a:pt x="1261" y="445"/>
                  </a:cubicBezTo>
                  <a:cubicBezTo>
                    <a:pt x="1261" y="448"/>
                    <a:pt x="1262" y="452"/>
                    <a:pt x="1263" y="455"/>
                  </a:cubicBezTo>
                  <a:cubicBezTo>
                    <a:pt x="1265" y="458"/>
                    <a:pt x="1266" y="461"/>
                    <a:pt x="1267" y="465"/>
                  </a:cubicBezTo>
                  <a:cubicBezTo>
                    <a:pt x="1268" y="468"/>
                    <a:pt x="1270" y="471"/>
                    <a:pt x="1271" y="475"/>
                  </a:cubicBezTo>
                  <a:cubicBezTo>
                    <a:pt x="1273" y="481"/>
                    <a:pt x="1276" y="488"/>
                    <a:pt x="1278" y="494"/>
                  </a:cubicBezTo>
                  <a:cubicBezTo>
                    <a:pt x="1272" y="494"/>
                    <a:pt x="1266" y="497"/>
                    <a:pt x="1261" y="500"/>
                  </a:cubicBezTo>
                  <a:cubicBezTo>
                    <a:pt x="1257" y="492"/>
                    <a:pt x="1250" y="485"/>
                    <a:pt x="1244" y="480"/>
                  </a:cubicBezTo>
                  <a:cubicBezTo>
                    <a:pt x="1244" y="486"/>
                    <a:pt x="1241" y="498"/>
                    <a:pt x="1240" y="509"/>
                  </a:cubicBezTo>
                  <a:cubicBezTo>
                    <a:pt x="1233" y="488"/>
                    <a:pt x="1216" y="472"/>
                    <a:pt x="1209" y="451"/>
                  </a:cubicBezTo>
                  <a:cubicBezTo>
                    <a:pt x="1201" y="427"/>
                    <a:pt x="1205" y="409"/>
                    <a:pt x="1188" y="388"/>
                  </a:cubicBezTo>
                  <a:cubicBezTo>
                    <a:pt x="1186" y="386"/>
                    <a:pt x="1184" y="384"/>
                    <a:pt x="1182" y="382"/>
                  </a:cubicBezTo>
                  <a:cubicBezTo>
                    <a:pt x="1178" y="368"/>
                    <a:pt x="1173" y="351"/>
                    <a:pt x="1168" y="334"/>
                  </a:cubicBezTo>
                  <a:cubicBezTo>
                    <a:pt x="1167" y="331"/>
                    <a:pt x="1166" y="327"/>
                    <a:pt x="1165" y="323"/>
                  </a:cubicBezTo>
                  <a:cubicBezTo>
                    <a:pt x="1165" y="323"/>
                    <a:pt x="1165" y="323"/>
                    <a:pt x="1165" y="323"/>
                  </a:cubicBezTo>
                  <a:cubicBezTo>
                    <a:pt x="1166" y="322"/>
                    <a:pt x="1166" y="321"/>
                    <a:pt x="1166" y="321"/>
                  </a:cubicBezTo>
                  <a:cubicBezTo>
                    <a:pt x="1167" y="320"/>
                    <a:pt x="1167" y="320"/>
                    <a:pt x="1167" y="319"/>
                  </a:cubicBezTo>
                  <a:cubicBezTo>
                    <a:pt x="1167" y="319"/>
                    <a:pt x="1168" y="319"/>
                    <a:pt x="1168" y="319"/>
                  </a:cubicBezTo>
                  <a:cubicBezTo>
                    <a:pt x="1168" y="319"/>
                    <a:pt x="1168" y="318"/>
                    <a:pt x="1168" y="318"/>
                  </a:cubicBezTo>
                  <a:cubicBezTo>
                    <a:pt x="1169" y="317"/>
                    <a:pt x="1169" y="316"/>
                    <a:pt x="1170" y="316"/>
                  </a:cubicBezTo>
                  <a:cubicBezTo>
                    <a:pt x="1171" y="315"/>
                    <a:pt x="1172" y="314"/>
                    <a:pt x="1173" y="313"/>
                  </a:cubicBezTo>
                  <a:cubicBezTo>
                    <a:pt x="1174" y="312"/>
                    <a:pt x="1175" y="311"/>
                    <a:pt x="1176" y="310"/>
                  </a:cubicBezTo>
                  <a:cubicBezTo>
                    <a:pt x="1178" y="309"/>
                    <a:pt x="1179" y="308"/>
                    <a:pt x="1180" y="308"/>
                  </a:cubicBezTo>
                  <a:cubicBezTo>
                    <a:pt x="1181" y="306"/>
                    <a:pt x="1183" y="305"/>
                    <a:pt x="1184" y="304"/>
                  </a:cubicBezTo>
                  <a:cubicBezTo>
                    <a:pt x="1194" y="310"/>
                    <a:pt x="1206" y="299"/>
                    <a:pt x="1209" y="290"/>
                  </a:cubicBezTo>
                  <a:cubicBezTo>
                    <a:pt x="1213" y="278"/>
                    <a:pt x="1208" y="268"/>
                    <a:pt x="1198" y="261"/>
                  </a:cubicBezTo>
                  <a:cubicBezTo>
                    <a:pt x="1206" y="283"/>
                    <a:pt x="1179" y="280"/>
                    <a:pt x="1183" y="302"/>
                  </a:cubicBezTo>
                  <a:cubicBezTo>
                    <a:pt x="1182" y="303"/>
                    <a:pt x="1180" y="304"/>
                    <a:pt x="1179" y="306"/>
                  </a:cubicBezTo>
                  <a:cubicBezTo>
                    <a:pt x="1177" y="307"/>
                    <a:pt x="1176" y="307"/>
                    <a:pt x="1175" y="308"/>
                  </a:cubicBezTo>
                  <a:cubicBezTo>
                    <a:pt x="1174" y="309"/>
                    <a:pt x="1173" y="310"/>
                    <a:pt x="1172" y="311"/>
                  </a:cubicBezTo>
                  <a:cubicBezTo>
                    <a:pt x="1170" y="312"/>
                    <a:pt x="1169" y="313"/>
                    <a:pt x="1168" y="314"/>
                  </a:cubicBezTo>
                  <a:cubicBezTo>
                    <a:pt x="1168" y="315"/>
                    <a:pt x="1167" y="316"/>
                    <a:pt x="1166" y="317"/>
                  </a:cubicBezTo>
                  <a:cubicBezTo>
                    <a:pt x="1166" y="317"/>
                    <a:pt x="1166" y="317"/>
                    <a:pt x="1166" y="318"/>
                  </a:cubicBezTo>
                  <a:cubicBezTo>
                    <a:pt x="1165" y="318"/>
                    <a:pt x="1165" y="318"/>
                    <a:pt x="1165" y="318"/>
                  </a:cubicBezTo>
                  <a:cubicBezTo>
                    <a:pt x="1165" y="319"/>
                    <a:pt x="1165" y="319"/>
                    <a:pt x="1165" y="320"/>
                  </a:cubicBezTo>
                  <a:cubicBezTo>
                    <a:pt x="1165" y="320"/>
                    <a:pt x="1165" y="321"/>
                    <a:pt x="1165" y="321"/>
                  </a:cubicBezTo>
                  <a:cubicBezTo>
                    <a:pt x="1163" y="316"/>
                    <a:pt x="1161" y="311"/>
                    <a:pt x="1160" y="306"/>
                  </a:cubicBezTo>
                  <a:cubicBezTo>
                    <a:pt x="1157" y="296"/>
                    <a:pt x="1154" y="287"/>
                    <a:pt x="1153" y="277"/>
                  </a:cubicBezTo>
                  <a:cubicBezTo>
                    <a:pt x="1153" y="275"/>
                    <a:pt x="1153" y="272"/>
                    <a:pt x="1153" y="270"/>
                  </a:cubicBezTo>
                  <a:cubicBezTo>
                    <a:pt x="1153" y="269"/>
                    <a:pt x="1153" y="268"/>
                    <a:pt x="1153" y="266"/>
                  </a:cubicBezTo>
                  <a:cubicBezTo>
                    <a:pt x="1153" y="265"/>
                    <a:pt x="1153" y="264"/>
                    <a:pt x="1154" y="263"/>
                  </a:cubicBezTo>
                  <a:cubicBezTo>
                    <a:pt x="1154" y="258"/>
                    <a:pt x="1155" y="253"/>
                    <a:pt x="1156" y="248"/>
                  </a:cubicBezTo>
                  <a:cubicBezTo>
                    <a:pt x="1157" y="244"/>
                    <a:pt x="1158" y="241"/>
                    <a:pt x="1158" y="237"/>
                  </a:cubicBezTo>
                  <a:cubicBezTo>
                    <a:pt x="1159" y="237"/>
                    <a:pt x="1159" y="236"/>
                    <a:pt x="1159" y="236"/>
                  </a:cubicBezTo>
                  <a:cubicBezTo>
                    <a:pt x="1160" y="236"/>
                    <a:pt x="1161" y="236"/>
                    <a:pt x="1162" y="236"/>
                  </a:cubicBezTo>
                  <a:cubicBezTo>
                    <a:pt x="1162" y="236"/>
                    <a:pt x="1163" y="235"/>
                    <a:pt x="1164" y="235"/>
                  </a:cubicBezTo>
                  <a:cubicBezTo>
                    <a:pt x="1164" y="235"/>
                    <a:pt x="1165" y="235"/>
                    <a:pt x="1165" y="235"/>
                  </a:cubicBezTo>
                  <a:cubicBezTo>
                    <a:pt x="1165" y="235"/>
                    <a:pt x="1166" y="234"/>
                    <a:pt x="1166" y="234"/>
                  </a:cubicBezTo>
                  <a:cubicBezTo>
                    <a:pt x="1168" y="234"/>
                    <a:pt x="1170" y="233"/>
                    <a:pt x="1172" y="232"/>
                  </a:cubicBezTo>
                  <a:cubicBezTo>
                    <a:pt x="1174" y="232"/>
                    <a:pt x="1176" y="231"/>
                    <a:pt x="1178" y="231"/>
                  </a:cubicBezTo>
                  <a:cubicBezTo>
                    <a:pt x="1183" y="229"/>
                    <a:pt x="1188" y="228"/>
                    <a:pt x="1193" y="227"/>
                  </a:cubicBezTo>
                  <a:cubicBezTo>
                    <a:pt x="1195" y="226"/>
                    <a:pt x="1196" y="225"/>
                    <a:pt x="1198" y="225"/>
                  </a:cubicBezTo>
                  <a:cubicBezTo>
                    <a:pt x="1200" y="225"/>
                    <a:pt x="1201" y="225"/>
                    <a:pt x="1203" y="225"/>
                  </a:cubicBezTo>
                  <a:cubicBezTo>
                    <a:pt x="1204" y="225"/>
                    <a:pt x="1205" y="225"/>
                    <a:pt x="1205" y="225"/>
                  </a:cubicBezTo>
                  <a:cubicBezTo>
                    <a:pt x="1206" y="225"/>
                    <a:pt x="1207" y="225"/>
                    <a:pt x="1208" y="225"/>
                  </a:cubicBezTo>
                  <a:cubicBezTo>
                    <a:pt x="1209" y="226"/>
                    <a:pt x="1211" y="226"/>
                    <a:pt x="1212" y="226"/>
                  </a:cubicBezTo>
                  <a:cubicBezTo>
                    <a:pt x="1213" y="226"/>
                    <a:pt x="1213" y="226"/>
                    <a:pt x="1213" y="226"/>
                  </a:cubicBezTo>
                  <a:cubicBezTo>
                    <a:pt x="1222" y="244"/>
                    <a:pt x="1235" y="236"/>
                    <a:pt x="1250" y="240"/>
                  </a:cubicBezTo>
                  <a:cubicBezTo>
                    <a:pt x="1244" y="220"/>
                    <a:pt x="1230" y="217"/>
                    <a:pt x="1212" y="224"/>
                  </a:cubicBezTo>
                  <a:cubicBezTo>
                    <a:pt x="1212" y="224"/>
                    <a:pt x="1213" y="225"/>
                    <a:pt x="1213" y="225"/>
                  </a:cubicBezTo>
                  <a:cubicBezTo>
                    <a:pt x="1211" y="224"/>
                    <a:pt x="1210" y="224"/>
                    <a:pt x="1208" y="224"/>
                  </a:cubicBezTo>
                  <a:cubicBezTo>
                    <a:pt x="1207" y="224"/>
                    <a:pt x="1206" y="224"/>
                    <a:pt x="1206" y="223"/>
                  </a:cubicBezTo>
                  <a:cubicBezTo>
                    <a:pt x="1205" y="223"/>
                    <a:pt x="1204" y="223"/>
                    <a:pt x="1203" y="223"/>
                  </a:cubicBezTo>
                  <a:cubicBezTo>
                    <a:pt x="1203" y="223"/>
                    <a:pt x="1202" y="223"/>
                    <a:pt x="1202" y="223"/>
                  </a:cubicBezTo>
                  <a:cubicBezTo>
                    <a:pt x="1204" y="222"/>
                    <a:pt x="1205" y="221"/>
                    <a:pt x="1207" y="221"/>
                  </a:cubicBezTo>
                  <a:cubicBezTo>
                    <a:pt x="1211" y="218"/>
                    <a:pt x="1215" y="216"/>
                    <a:pt x="1218" y="214"/>
                  </a:cubicBezTo>
                  <a:cubicBezTo>
                    <a:pt x="1218" y="213"/>
                    <a:pt x="1219" y="213"/>
                    <a:pt x="1219" y="213"/>
                  </a:cubicBezTo>
                  <a:cubicBezTo>
                    <a:pt x="1219" y="212"/>
                    <a:pt x="1220" y="212"/>
                    <a:pt x="1220" y="212"/>
                  </a:cubicBezTo>
                  <a:cubicBezTo>
                    <a:pt x="1221" y="211"/>
                    <a:pt x="1221" y="210"/>
                    <a:pt x="1222" y="210"/>
                  </a:cubicBezTo>
                  <a:cubicBezTo>
                    <a:pt x="1223" y="209"/>
                    <a:pt x="1223" y="208"/>
                    <a:pt x="1224" y="207"/>
                  </a:cubicBezTo>
                  <a:cubicBezTo>
                    <a:pt x="1225" y="206"/>
                    <a:pt x="1225" y="205"/>
                    <a:pt x="1226" y="204"/>
                  </a:cubicBezTo>
                  <a:cubicBezTo>
                    <a:pt x="1226" y="204"/>
                    <a:pt x="1226" y="204"/>
                    <a:pt x="1226" y="204"/>
                  </a:cubicBezTo>
                  <a:cubicBezTo>
                    <a:pt x="1226" y="204"/>
                    <a:pt x="1225" y="204"/>
                    <a:pt x="1223" y="206"/>
                  </a:cubicBezTo>
                  <a:cubicBezTo>
                    <a:pt x="1222" y="206"/>
                    <a:pt x="1221" y="207"/>
                    <a:pt x="1220" y="208"/>
                  </a:cubicBezTo>
                  <a:cubicBezTo>
                    <a:pt x="1219" y="208"/>
                    <a:pt x="1218" y="208"/>
                    <a:pt x="1217" y="209"/>
                  </a:cubicBezTo>
                  <a:cubicBezTo>
                    <a:pt x="1217" y="209"/>
                    <a:pt x="1217" y="209"/>
                    <a:pt x="1216" y="210"/>
                  </a:cubicBezTo>
                  <a:cubicBezTo>
                    <a:pt x="1216" y="210"/>
                    <a:pt x="1216" y="210"/>
                    <a:pt x="1215" y="210"/>
                  </a:cubicBezTo>
                  <a:cubicBezTo>
                    <a:pt x="1215" y="211"/>
                    <a:pt x="1214" y="211"/>
                    <a:pt x="1213" y="212"/>
                  </a:cubicBezTo>
                  <a:cubicBezTo>
                    <a:pt x="1213" y="212"/>
                    <a:pt x="1214" y="212"/>
                    <a:pt x="1214" y="212"/>
                  </a:cubicBezTo>
                  <a:cubicBezTo>
                    <a:pt x="1214" y="211"/>
                    <a:pt x="1214" y="211"/>
                    <a:pt x="1214" y="211"/>
                  </a:cubicBezTo>
                  <a:cubicBezTo>
                    <a:pt x="1214" y="211"/>
                    <a:pt x="1214" y="211"/>
                    <a:pt x="1214" y="210"/>
                  </a:cubicBezTo>
                  <a:cubicBezTo>
                    <a:pt x="1215" y="209"/>
                    <a:pt x="1215" y="208"/>
                    <a:pt x="1216" y="207"/>
                  </a:cubicBezTo>
                  <a:cubicBezTo>
                    <a:pt x="1216" y="206"/>
                    <a:pt x="1217" y="205"/>
                    <a:pt x="1217" y="204"/>
                  </a:cubicBezTo>
                  <a:cubicBezTo>
                    <a:pt x="1218" y="203"/>
                    <a:pt x="1219" y="201"/>
                    <a:pt x="1219" y="200"/>
                  </a:cubicBezTo>
                  <a:cubicBezTo>
                    <a:pt x="1219" y="199"/>
                    <a:pt x="1220" y="198"/>
                    <a:pt x="1220" y="198"/>
                  </a:cubicBezTo>
                  <a:cubicBezTo>
                    <a:pt x="1220" y="198"/>
                    <a:pt x="1220" y="198"/>
                    <a:pt x="1220" y="198"/>
                  </a:cubicBezTo>
                  <a:cubicBezTo>
                    <a:pt x="1220" y="198"/>
                    <a:pt x="1220" y="198"/>
                    <a:pt x="1220" y="198"/>
                  </a:cubicBezTo>
                  <a:cubicBezTo>
                    <a:pt x="1220" y="197"/>
                    <a:pt x="1220" y="197"/>
                    <a:pt x="1220" y="197"/>
                  </a:cubicBezTo>
                  <a:cubicBezTo>
                    <a:pt x="1225" y="197"/>
                    <a:pt x="1233" y="188"/>
                    <a:pt x="1234" y="181"/>
                  </a:cubicBezTo>
                  <a:cubicBezTo>
                    <a:pt x="1235" y="173"/>
                    <a:pt x="1229" y="164"/>
                    <a:pt x="1225" y="156"/>
                  </a:cubicBezTo>
                  <a:cubicBezTo>
                    <a:pt x="1223" y="172"/>
                    <a:pt x="1207" y="180"/>
                    <a:pt x="1218" y="195"/>
                  </a:cubicBezTo>
                  <a:cubicBezTo>
                    <a:pt x="1218" y="197"/>
                    <a:pt x="1217" y="198"/>
                    <a:pt x="1217" y="199"/>
                  </a:cubicBezTo>
                  <a:cubicBezTo>
                    <a:pt x="1216" y="200"/>
                    <a:pt x="1216" y="202"/>
                    <a:pt x="1215" y="203"/>
                  </a:cubicBezTo>
                  <a:cubicBezTo>
                    <a:pt x="1215" y="204"/>
                    <a:pt x="1214" y="205"/>
                    <a:pt x="1214" y="206"/>
                  </a:cubicBezTo>
                  <a:cubicBezTo>
                    <a:pt x="1213" y="207"/>
                    <a:pt x="1213" y="208"/>
                    <a:pt x="1212" y="209"/>
                  </a:cubicBezTo>
                  <a:cubicBezTo>
                    <a:pt x="1212" y="209"/>
                    <a:pt x="1212" y="210"/>
                    <a:pt x="1212" y="210"/>
                  </a:cubicBezTo>
                  <a:cubicBezTo>
                    <a:pt x="1212" y="210"/>
                    <a:pt x="1211" y="210"/>
                    <a:pt x="1211" y="210"/>
                  </a:cubicBezTo>
                  <a:cubicBezTo>
                    <a:pt x="1211" y="211"/>
                    <a:pt x="1211" y="211"/>
                    <a:pt x="1211" y="212"/>
                  </a:cubicBezTo>
                  <a:cubicBezTo>
                    <a:pt x="1211" y="213"/>
                    <a:pt x="1210" y="213"/>
                    <a:pt x="1210" y="214"/>
                  </a:cubicBezTo>
                  <a:cubicBezTo>
                    <a:pt x="1210" y="214"/>
                    <a:pt x="1210" y="214"/>
                    <a:pt x="1210" y="214"/>
                  </a:cubicBezTo>
                  <a:cubicBezTo>
                    <a:pt x="1209" y="215"/>
                    <a:pt x="1207" y="216"/>
                    <a:pt x="1205" y="217"/>
                  </a:cubicBezTo>
                  <a:cubicBezTo>
                    <a:pt x="1203" y="218"/>
                    <a:pt x="1201" y="219"/>
                    <a:pt x="1198" y="220"/>
                  </a:cubicBezTo>
                  <a:cubicBezTo>
                    <a:pt x="1196" y="221"/>
                    <a:pt x="1194" y="222"/>
                    <a:pt x="1192" y="223"/>
                  </a:cubicBezTo>
                  <a:cubicBezTo>
                    <a:pt x="1187" y="224"/>
                    <a:pt x="1182" y="226"/>
                    <a:pt x="1177" y="227"/>
                  </a:cubicBezTo>
                  <a:cubicBezTo>
                    <a:pt x="1175" y="227"/>
                    <a:pt x="1173" y="228"/>
                    <a:pt x="1171" y="229"/>
                  </a:cubicBezTo>
                  <a:cubicBezTo>
                    <a:pt x="1169" y="229"/>
                    <a:pt x="1167" y="230"/>
                    <a:pt x="1165" y="231"/>
                  </a:cubicBezTo>
                  <a:cubicBezTo>
                    <a:pt x="1164" y="231"/>
                    <a:pt x="1164" y="231"/>
                    <a:pt x="1164" y="231"/>
                  </a:cubicBezTo>
                  <a:cubicBezTo>
                    <a:pt x="1163" y="231"/>
                    <a:pt x="1163" y="231"/>
                    <a:pt x="1162" y="232"/>
                  </a:cubicBezTo>
                  <a:cubicBezTo>
                    <a:pt x="1162" y="232"/>
                    <a:pt x="1161" y="233"/>
                    <a:pt x="1160" y="233"/>
                  </a:cubicBezTo>
                  <a:cubicBezTo>
                    <a:pt x="1160" y="233"/>
                    <a:pt x="1159" y="234"/>
                    <a:pt x="1158" y="234"/>
                  </a:cubicBezTo>
                  <a:cubicBezTo>
                    <a:pt x="1158" y="234"/>
                    <a:pt x="1158" y="234"/>
                    <a:pt x="1158" y="234"/>
                  </a:cubicBezTo>
                  <a:cubicBezTo>
                    <a:pt x="1159" y="229"/>
                    <a:pt x="1159" y="224"/>
                    <a:pt x="1159" y="218"/>
                  </a:cubicBezTo>
                  <a:cubicBezTo>
                    <a:pt x="1159" y="214"/>
                    <a:pt x="1159" y="209"/>
                    <a:pt x="1159" y="204"/>
                  </a:cubicBezTo>
                  <a:cubicBezTo>
                    <a:pt x="1159" y="200"/>
                    <a:pt x="1158" y="195"/>
                    <a:pt x="1158" y="191"/>
                  </a:cubicBezTo>
                  <a:cubicBezTo>
                    <a:pt x="1158" y="187"/>
                    <a:pt x="1158" y="183"/>
                    <a:pt x="1158" y="179"/>
                  </a:cubicBezTo>
                  <a:cubicBezTo>
                    <a:pt x="1158" y="178"/>
                    <a:pt x="1159" y="177"/>
                    <a:pt x="1159" y="176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4"/>
                    <a:pt x="1159" y="174"/>
                    <a:pt x="1159" y="173"/>
                  </a:cubicBezTo>
                  <a:cubicBezTo>
                    <a:pt x="1159" y="173"/>
                    <a:pt x="1160" y="172"/>
                    <a:pt x="1160" y="172"/>
                  </a:cubicBezTo>
                  <a:cubicBezTo>
                    <a:pt x="1160" y="171"/>
                    <a:pt x="1160" y="171"/>
                    <a:pt x="1160" y="171"/>
                  </a:cubicBezTo>
                  <a:cubicBezTo>
                    <a:pt x="1160" y="170"/>
                    <a:pt x="1161" y="169"/>
                    <a:pt x="1161" y="168"/>
                  </a:cubicBezTo>
                  <a:cubicBezTo>
                    <a:pt x="1162" y="167"/>
                    <a:pt x="1163" y="165"/>
                    <a:pt x="1164" y="163"/>
                  </a:cubicBezTo>
                  <a:cubicBezTo>
                    <a:pt x="1164" y="162"/>
                    <a:pt x="1165" y="160"/>
                    <a:pt x="1166" y="159"/>
                  </a:cubicBezTo>
                  <a:cubicBezTo>
                    <a:pt x="1167" y="155"/>
                    <a:pt x="1169" y="152"/>
                    <a:pt x="1170" y="150"/>
                  </a:cubicBezTo>
                  <a:cubicBezTo>
                    <a:pt x="1170" y="149"/>
                    <a:pt x="1170" y="149"/>
                    <a:pt x="1170" y="149"/>
                  </a:cubicBezTo>
                  <a:cubicBezTo>
                    <a:pt x="1171" y="148"/>
                    <a:pt x="1171" y="148"/>
                    <a:pt x="1171" y="148"/>
                  </a:cubicBezTo>
                  <a:cubicBezTo>
                    <a:pt x="1172" y="147"/>
                    <a:pt x="1172" y="146"/>
                    <a:pt x="1173" y="146"/>
                  </a:cubicBezTo>
                  <a:cubicBezTo>
                    <a:pt x="1173" y="145"/>
                    <a:pt x="1174" y="144"/>
                    <a:pt x="1174" y="144"/>
                  </a:cubicBezTo>
                  <a:cubicBezTo>
                    <a:pt x="1176" y="143"/>
                    <a:pt x="1177" y="141"/>
                    <a:pt x="1178" y="140"/>
                  </a:cubicBezTo>
                  <a:cubicBezTo>
                    <a:pt x="1180" y="139"/>
                    <a:pt x="1181" y="138"/>
                    <a:pt x="1182" y="136"/>
                  </a:cubicBezTo>
                  <a:cubicBezTo>
                    <a:pt x="1184" y="135"/>
                    <a:pt x="1185" y="134"/>
                    <a:pt x="1187" y="133"/>
                  </a:cubicBezTo>
                  <a:cubicBezTo>
                    <a:pt x="1188" y="132"/>
                    <a:pt x="1190" y="131"/>
                    <a:pt x="1192" y="130"/>
                  </a:cubicBezTo>
                  <a:cubicBezTo>
                    <a:pt x="1192" y="130"/>
                    <a:pt x="1192" y="130"/>
                    <a:pt x="1192" y="130"/>
                  </a:cubicBezTo>
                  <a:cubicBezTo>
                    <a:pt x="1215" y="144"/>
                    <a:pt x="1223" y="126"/>
                    <a:pt x="1226" y="103"/>
                  </a:cubicBezTo>
                  <a:cubicBezTo>
                    <a:pt x="1211" y="116"/>
                    <a:pt x="1196" y="105"/>
                    <a:pt x="1189" y="128"/>
                  </a:cubicBezTo>
                  <a:cubicBezTo>
                    <a:pt x="1188" y="129"/>
                    <a:pt x="1186" y="130"/>
                    <a:pt x="1185" y="131"/>
                  </a:cubicBezTo>
                  <a:cubicBezTo>
                    <a:pt x="1184" y="132"/>
                    <a:pt x="1182" y="133"/>
                    <a:pt x="1181" y="134"/>
                  </a:cubicBezTo>
                  <a:cubicBezTo>
                    <a:pt x="1179" y="135"/>
                    <a:pt x="1177" y="136"/>
                    <a:pt x="1176" y="138"/>
                  </a:cubicBezTo>
                  <a:cubicBezTo>
                    <a:pt x="1175" y="138"/>
                    <a:pt x="1175" y="139"/>
                    <a:pt x="1174" y="140"/>
                  </a:cubicBezTo>
                  <a:cubicBezTo>
                    <a:pt x="1175" y="138"/>
                    <a:pt x="1175" y="136"/>
                    <a:pt x="1176" y="134"/>
                  </a:cubicBezTo>
                  <a:cubicBezTo>
                    <a:pt x="1176" y="132"/>
                    <a:pt x="1177" y="130"/>
                    <a:pt x="1177" y="129"/>
                  </a:cubicBezTo>
                  <a:cubicBezTo>
                    <a:pt x="1177" y="127"/>
                    <a:pt x="1178" y="125"/>
                    <a:pt x="1178" y="124"/>
                  </a:cubicBezTo>
                  <a:cubicBezTo>
                    <a:pt x="1178" y="122"/>
                    <a:pt x="1178" y="120"/>
                    <a:pt x="1178" y="120"/>
                  </a:cubicBezTo>
                  <a:cubicBezTo>
                    <a:pt x="1178" y="120"/>
                    <a:pt x="1178" y="122"/>
                    <a:pt x="1177" y="124"/>
                  </a:cubicBezTo>
                  <a:cubicBezTo>
                    <a:pt x="1177" y="125"/>
                    <a:pt x="1176" y="127"/>
                    <a:pt x="1176" y="128"/>
                  </a:cubicBezTo>
                  <a:cubicBezTo>
                    <a:pt x="1175" y="130"/>
                    <a:pt x="1175" y="132"/>
                    <a:pt x="1174" y="134"/>
                  </a:cubicBezTo>
                  <a:cubicBezTo>
                    <a:pt x="1172" y="138"/>
                    <a:pt x="1169" y="142"/>
                    <a:pt x="1166" y="148"/>
                  </a:cubicBezTo>
                  <a:cubicBezTo>
                    <a:pt x="1165" y="150"/>
                    <a:pt x="1163" y="153"/>
                    <a:pt x="1161" y="156"/>
                  </a:cubicBezTo>
                  <a:cubicBezTo>
                    <a:pt x="1160" y="158"/>
                    <a:pt x="1159" y="159"/>
                    <a:pt x="1159" y="161"/>
                  </a:cubicBezTo>
                  <a:cubicBezTo>
                    <a:pt x="1158" y="162"/>
                    <a:pt x="1157" y="164"/>
                    <a:pt x="1156" y="166"/>
                  </a:cubicBezTo>
                  <a:cubicBezTo>
                    <a:pt x="1156" y="167"/>
                    <a:pt x="1155" y="168"/>
                    <a:pt x="1155" y="169"/>
                  </a:cubicBezTo>
                  <a:cubicBezTo>
                    <a:pt x="1155" y="169"/>
                    <a:pt x="1155" y="170"/>
                    <a:pt x="1154" y="170"/>
                  </a:cubicBezTo>
                  <a:cubicBezTo>
                    <a:pt x="1154" y="171"/>
                    <a:pt x="1154" y="171"/>
                    <a:pt x="1154" y="172"/>
                  </a:cubicBezTo>
                  <a:cubicBezTo>
                    <a:pt x="1154" y="172"/>
                    <a:pt x="1154" y="173"/>
                    <a:pt x="1154" y="173"/>
                  </a:cubicBezTo>
                  <a:cubicBezTo>
                    <a:pt x="1154" y="174"/>
                    <a:pt x="1154" y="174"/>
                    <a:pt x="1154" y="174"/>
                  </a:cubicBezTo>
                  <a:cubicBezTo>
                    <a:pt x="1153" y="174"/>
                    <a:pt x="1153" y="174"/>
                    <a:pt x="1153" y="174"/>
                  </a:cubicBezTo>
                  <a:cubicBezTo>
                    <a:pt x="1153" y="174"/>
                    <a:pt x="1153" y="174"/>
                    <a:pt x="1153" y="174"/>
                  </a:cubicBezTo>
                  <a:cubicBezTo>
                    <a:pt x="1153" y="174"/>
                    <a:pt x="1153" y="174"/>
                    <a:pt x="1153" y="174"/>
                  </a:cubicBezTo>
                  <a:cubicBezTo>
                    <a:pt x="1153" y="175"/>
                    <a:pt x="1153" y="175"/>
                    <a:pt x="1153" y="175"/>
                  </a:cubicBezTo>
                  <a:cubicBezTo>
                    <a:pt x="1153" y="176"/>
                    <a:pt x="1153" y="177"/>
                    <a:pt x="1153" y="178"/>
                  </a:cubicBezTo>
                  <a:cubicBezTo>
                    <a:pt x="1153" y="179"/>
                    <a:pt x="1153" y="181"/>
                    <a:pt x="1153" y="182"/>
                  </a:cubicBezTo>
                  <a:cubicBezTo>
                    <a:pt x="1152" y="182"/>
                    <a:pt x="1152" y="181"/>
                    <a:pt x="1152" y="181"/>
                  </a:cubicBezTo>
                  <a:cubicBezTo>
                    <a:pt x="1151" y="180"/>
                    <a:pt x="1150" y="178"/>
                    <a:pt x="1149" y="176"/>
                  </a:cubicBezTo>
                  <a:cubicBezTo>
                    <a:pt x="1148" y="176"/>
                    <a:pt x="1148" y="175"/>
                    <a:pt x="1147" y="175"/>
                  </a:cubicBezTo>
                  <a:cubicBezTo>
                    <a:pt x="1147" y="174"/>
                    <a:pt x="1146" y="174"/>
                    <a:pt x="1146" y="173"/>
                  </a:cubicBezTo>
                  <a:cubicBezTo>
                    <a:pt x="1145" y="173"/>
                    <a:pt x="1145" y="172"/>
                    <a:pt x="1144" y="172"/>
                  </a:cubicBezTo>
                  <a:cubicBezTo>
                    <a:pt x="1144" y="172"/>
                    <a:pt x="1143" y="171"/>
                    <a:pt x="1142" y="171"/>
                  </a:cubicBezTo>
                  <a:cubicBezTo>
                    <a:pt x="1141" y="170"/>
                    <a:pt x="1139" y="169"/>
                    <a:pt x="1138" y="169"/>
                  </a:cubicBezTo>
                  <a:cubicBezTo>
                    <a:pt x="1137" y="169"/>
                    <a:pt x="1137" y="168"/>
                    <a:pt x="1136" y="168"/>
                  </a:cubicBezTo>
                  <a:cubicBezTo>
                    <a:pt x="1136" y="168"/>
                    <a:pt x="1136" y="168"/>
                    <a:pt x="1135" y="168"/>
                  </a:cubicBezTo>
                  <a:cubicBezTo>
                    <a:pt x="1135" y="168"/>
                    <a:pt x="1134" y="168"/>
                    <a:pt x="1134" y="168"/>
                  </a:cubicBezTo>
                  <a:cubicBezTo>
                    <a:pt x="1133" y="168"/>
                    <a:pt x="1133" y="168"/>
                    <a:pt x="1133" y="168"/>
                  </a:cubicBezTo>
                  <a:cubicBezTo>
                    <a:pt x="1129" y="167"/>
                    <a:pt x="1125" y="168"/>
                    <a:pt x="1122" y="168"/>
                  </a:cubicBezTo>
                  <a:cubicBezTo>
                    <a:pt x="1120" y="168"/>
                    <a:pt x="1118" y="168"/>
                    <a:pt x="1117" y="168"/>
                  </a:cubicBezTo>
                  <a:cubicBezTo>
                    <a:pt x="1116" y="167"/>
                    <a:pt x="1115" y="167"/>
                    <a:pt x="1114" y="167"/>
                  </a:cubicBezTo>
                  <a:cubicBezTo>
                    <a:pt x="1114" y="167"/>
                    <a:pt x="1114" y="167"/>
                    <a:pt x="1114" y="167"/>
                  </a:cubicBezTo>
                  <a:cubicBezTo>
                    <a:pt x="1114" y="167"/>
                    <a:pt x="1113" y="167"/>
                    <a:pt x="1113" y="167"/>
                  </a:cubicBezTo>
                  <a:cubicBezTo>
                    <a:pt x="1113" y="166"/>
                    <a:pt x="1113" y="166"/>
                    <a:pt x="1113" y="166"/>
                  </a:cubicBezTo>
                  <a:cubicBezTo>
                    <a:pt x="1112" y="166"/>
                    <a:pt x="1112" y="166"/>
                    <a:pt x="1112" y="166"/>
                  </a:cubicBezTo>
                  <a:cubicBezTo>
                    <a:pt x="1109" y="164"/>
                    <a:pt x="1107" y="162"/>
                    <a:pt x="1104" y="159"/>
                  </a:cubicBezTo>
                  <a:cubicBezTo>
                    <a:pt x="1102" y="156"/>
                    <a:pt x="1100" y="152"/>
                    <a:pt x="1097" y="149"/>
                  </a:cubicBezTo>
                  <a:cubicBezTo>
                    <a:pt x="1095" y="146"/>
                    <a:pt x="1092" y="144"/>
                    <a:pt x="1090" y="141"/>
                  </a:cubicBezTo>
                  <a:cubicBezTo>
                    <a:pt x="1088" y="139"/>
                    <a:pt x="1086" y="137"/>
                    <a:pt x="1085" y="136"/>
                  </a:cubicBezTo>
                  <a:cubicBezTo>
                    <a:pt x="1084" y="135"/>
                    <a:pt x="1084" y="135"/>
                    <a:pt x="1084" y="134"/>
                  </a:cubicBezTo>
                  <a:cubicBezTo>
                    <a:pt x="1084" y="134"/>
                    <a:pt x="1084" y="134"/>
                    <a:pt x="1084" y="133"/>
                  </a:cubicBezTo>
                  <a:cubicBezTo>
                    <a:pt x="1084" y="133"/>
                    <a:pt x="1084" y="133"/>
                    <a:pt x="1084" y="132"/>
                  </a:cubicBezTo>
                  <a:cubicBezTo>
                    <a:pt x="1083" y="132"/>
                    <a:pt x="1083" y="132"/>
                    <a:pt x="1083" y="132"/>
                  </a:cubicBezTo>
                  <a:cubicBezTo>
                    <a:pt x="1083" y="131"/>
                    <a:pt x="1083" y="130"/>
                    <a:pt x="1083" y="130"/>
                  </a:cubicBezTo>
                  <a:cubicBezTo>
                    <a:pt x="1082" y="129"/>
                    <a:pt x="1082" y="129"/>
                    <a:pt x="1082" y="128"/>
                  </a:cubicBezTo>
                  <a:cubicBezTo>
                    <a:pt x="1082" y="127"/>
                    <a:pt x="1081" y="127"/>
                    <a:pt x="1081" y="126"/>
                  </a:cubicBezTo>
                  <a:cubicBezTo>
                    <a:pt x="1081" y="126"/>
                    <a:pt x="1081" y="125"/>
                    <a:pt x="1081" y="124"/>
                  </a:cubicBezTo>
                  <a:cubicBezTo>
                    <a:pt x="1080" y="123"/>
                    <a:pt x="1080" y="121"/>
                    <a:pt x="1080" y="120"/>
                  </a:cubicBezTo>
                  <a:cubicBezTo>
                    <a:pt x="1079" y="118"/>
                    <a:pt x="1079" y="117"/>
                    <a:pt x="1079" y="115"/>
                  </a:cubicBezTo>
                  <a:cubicBezTo>
                    <a:pt x="1079" y="114"/>
                    <a:pt x="1079" y="113"/>
                    <a:pt x="1078" y="111"/>
                  </a:cubicBezTo>
                  <a:cubicBezTo>
                    <a:pt x="1079" y="111"/>
                    <a:pt x="1079" y="111"/>
                    <a:pt x="1079" y="111"/>
                  </a:cubicBezTo>
                  <a:cubicBezTo>
                    <a:pt x="1079" y="112"/>
                    <a:pt x="1079" y="113"/>
                    <a:pt x="1079" y="114"/>
                  </a:cubicBezTo>
                  <a:cubicBezTo>
                    <a:pt x="1103" y="108"/>
                    <a:pt x="1089" y="79"/>
                    <a:pt x="1078" y="66"/>
                  </a:cubicBezTo>
                  <a:cubicBezTo>
                    <a:pt x="1077" y="76"/>
                    <a:pt x="1055" y="111"/>
                    <a:pt x="1076" y="114"/>
                  </a:cubicBezTo>
                  <a:cubicBezTo>
                    <a:pt x="1076" y="115"/>
                    <a:pt x="1076" y="115"/>
                    <a:pt x="1076" y="116"/>
                  </a:cubicBezTo>
                  <a:cubicBezTo>
                    <a:pt x="1076" y="117"/>
                    <a:pt x="1077" y="119"/>
                    <a:pt x="1077" y="120"/>
                  </a:cubicBezTo>
                  <a:cubicBezTo>
                    <a:pt x="1077" y="122"/>
                    <a:pt x="1078" y="123"/>
                    <a:pt x="1078" y="125"/>
                  </a:cubicBezTo>
                  <a:cubicBezTo>
                    <a:pt x="1078" y="126"/>
                    <a:pt x="1079" y="126"/>
                    <a:pt x="1079" y="127"/>
                  </a:cubicBezTo>
                  <a:cubicBezTo>
                    <a:pt x="1079" y="128"/>
                    <a:pt x="1079" y="128"/>
                    <a:pt x="1079" y="129"/>
                  </a:cubicBezTo>
                  <a:cubicBezTo>
                    <a:pt x="1080" y="130"/>
                    <a:pt x="1080" y="130"/>
                    <a:pt x="1080" y="131"/>
                  </a:cubicBezTo>
                  <a:cubicBezTo>
                    <a:pt x="1080" y="131"/>
                    <a:pt x="1080" y="131"/>
                    <a:pt x="1080" y="131"/>
                  </a:cubicBezTo>
                  <a:cubicBezTo>
                    <a:pt x="1079" y="130"/>
                    <a:pt x="1077" y="128"/>
                    <a:pt x="1076" y="127"/>
                  </a:cubicBezTo>
                  <a:cubicBezTo>
                    <a:pt x="1075" y="127"/>
                    <a:pt x="1075" y="126"/>
                    <a:pt x="1074" y="126"/>
                  </a:cubicBezTo>
                  <a:cubicBezTo>
                    <a:pt x="1074" y="125"/>
                    <a:pt x="1073" y="125"/>
                    <a:pt x="1073" y="124"/>
                  </a:cubicBezTo>
                  <a:cubicBezTo>
                    <a:pt x="1072" y="123"/>
                    <a:pt x="1071" y="123"/>
                    <a:pt x="1070" y="122"/>
                  </a:cubicBezTo>
                  <a:cubicBezTo>
                    <a:pt x="1068" y="121"/>
                    <a:pt x="1066" y="119"/>
                    <a:pt x="1065" y="118"/>
                  </a:cubicBezTo>
                  <a:cubicBezTo>
                    <a:pt x="1064" y="118"/>
                    <a:pt x="1063" y="117"/>
                    <a:pt x="1063" y="117"/>
                  </a:cubicBezTo>
                  <a:cubicBezTo>
                    <a:pt x="1062" y="117"/>
                    <a:pt x="1062" y="117"/>
                    <a:pt x="1061" y="117"/>
                  </a:cubicBezTo>
                  <a:cubicBezTo>
                    <a:pt x="1061" y="117"/>
                    <a:pt x="1061" y="117"/>
                    <a:pt x="1061" y="117"/>
                  </a:cubicBezTo>
                  <a:cubicBezTo>
                    <a:pt x="1061" y="117"/>
                    <a:pt x="1061" y="117"/>
                    <a:pt x="1061" y="117"/>
                  </a:cubicBezTo>
                  <a:cubicBezTo>
                    <a:pt x="1061" y="117"/>
                    <a:pt x="1061" y="117"/>
                    <a:pt x="1061" y="117"/>
                  </a:cubicBezTo>
                  <a:cubicBezTo>
                    <a:pt x="1061" y="117"/>
                    <a:pt x="1061" y="118"/>
                    <a:pt x="1061" y="118"/>
                  </a:cubicBezTo>
                  <a:cubicBezTo>
                    <a:pt x="1061" y="118"/>
                    <a:pt x="1061" y="118"/>
                    <a:pt x="1061" y="118"/>
                  </a:cubicBezTo>
                  <a:cubicBezTo>
                    <a:pt x="1061" y="119"/>
                    <a:pt x="1061" y="119"/>
                    <a:pt x="1062" y="119"/>
                  </a:cubicBezTo>
                  <a:cubicBezTo>
                    <a:pt x="1062" y="119"/>
                    <a:pt x="1062" y="119"/>
                    <a:pt x="1062" y="119"/>
                  </a:cubicBezTo>
                  <a:cubicBezTo>
                    <a:pt x="1062" y="119"/>
                    <a:pt x="1062" y="119"/>
                    <a:pt x="1062" y="119"/>
                  </a:cubicBezTo>
                  <a:cubicBezTo>
                    <a:pt x="1062" y="119"/>
                    <a:pt x="1061" y="118"/>
                    <a:pt x="1061" y="118"/>
                  </a:cubicBezTo>
                  <a:cubicBezTo>
                    <a:pt x="1061" y="118"/>
                    <a:pt x="1061" y="118"/>
                    <a:pt x="1061" y="118"/>
                  </a:cubicBezTo>
                  <a:cubicBezTo>
                    <a:pt x="1061" y="118"/>
                    <a:pt x="1062" y="118"/>
                    <a:pt x="1062" y="118"/>
                  </a:cubicBezTo>
                  <a:cubicBezTo>
                    <a:pt x="1062" y="118"/>
                    <a:pt x="1062" y="118"/>
                    <a:pt x="1062" y="118"/>
                  </a:cubicBezTo>
                  <a:cubicBezTo>
                    <a:pt x="1062" y="118"/>
                    <a:pt x="1062" y="118"/>
                    <a:pt x="1062" y="118"/>
                  </a:cubicBezTo>
                  <a:cubicBezTo>
                    <a:pt x="1062" y="118"/>
                    <a:pt x="1062" y="118"/>
                    <a:pt x="1062" y="118"/>
                  </a:cubicBezTo>
                  <a:cubicBezTo>
                    <a:pt x="1062" y="118"/>
                    <a:pt x="1062" y="118"/>
                    <a:pt x="1062" y="118"/>
                  </a:cubicBezTo>
                  <a:cubicBezTo>
                    <a:pt x="1063" y="118"/>
                    <a:pt x="1063" y="119"/>
                    <a:pt x="1064" y="119"/>
                  </a:cubicBezTo>
                  <a:cubicBezTo>
                    <a:pt x="1065" y="121"/>
                    <a:pt x="1066" y="122"/>
                    <a:pt x="1068" y="124"/>
                  </a:cubicBezTo>
                  <a:cubicBezTo>
                    <a:pt x="1068" y="125"/>
                    <a:pt x="1069" y="126"/>
                    <a:pt x="1070" y="127"/>
                  </a:cubicBezTo>
                  <a:cubicBezTo>
                    <a:pt x="1070" y="128"/>
                    <a:pt x="1071" y="128"/>
                    <a:pt x="1071" y="128"/>
                  </a:cubicBezTo>
                  <a:cubicBezTo>
                    <a:pt x="1072" y="129"/>
                    <a:pt x="1072" y="129"/>
                    <a:pt x="1073" y="130"/>
                  </a:cubicBezTo>
                  <a:cubicBezTo>
                    <a:pt x="1077" y="134"/>
                    <a:pt x="1082" y="139"/>
                    <a:pt x="1087" y="144"/>
                  </a:cubicBezTo>
                  <a:cubicBezTo>
                    <a:pt x="1089" y="146"/>
                    <a:pt x="1092" y="149"/>
                    <a:pt x="1094" y="152"/>
                  </a:cubicBezTo>
                  <a:cubicBezTo>
                    <a:pt x="1095" y="153"/>
                    <a:pt x="1096" y="154"/>
                    <a:pt x="1097" y="155"/>
                  </a:cubicBezTo>
                  <a:cubicBezTo>
                    <a:pt x="1096" y="155"/>
                    <a:pt x="1096" y="155"/>
                    <a:pt x="1096" y="155"/>
                  </a:cubicBezTo>
                  <a:cubicBezTo>
                    <a:pt x="1095" y="154"/>
                    <a:pt x="1093" y="154"/>
                    <a:pt x="1092" y="154"/>
                  </a:cubicBezTo>
                  <a:cubicBezTo>
                    <a:pt x="1091" y="153"/>
                    <a:pt x="1090" y="153"/>
                    <a:pt x="1089" y="153"/>
                  </a:cubicBezTo>
                  <a:cubicBezTo>
                    <a:pt x="1087" y="152"/>
                    <a:pt x="1086" y="152"/>
                    <a:pt x="1085" y="152"/>
                  </a:cubicBezTo>
                  <a:cubicBezTo>
                    <a:pt x="1085" y="152"/>
                    <a:pt x="1085" y="152"/>
                    <a:pt x="1084" y="152"/>
                  </a:cubicBezTo>
                  <a:cubicBezTo>
                    <a:pt x="1085" y="151"/>
                    <a:pt x="1085" y="151"/>
                    <a:pt x="1085" y="151"/>
                  </a:cubicBezTo>
                  <a:cubicBezTo>
                    <a:pt x="1069" y="141"/>
                    <a:pt x="1055" y="146"/>
                    <a:pt x="1039" y="152"/>
                  </a:cubicBezTo>
                  <a:cubicBezTo>
                    <a:pt x="1051" y="164"/>
                    <a:pt x="1067" y="162"/>
                    <a:pt x="1081" y="155"/>
                  </a:cubicBezTo>
                  <a:cubicBezTo>
                    <a:pt x="1082" y="155"/>
                    <a:pt x="1083" y="155"/>
                    <a:pt x="1084" y="155"/>
                  </a:cubicBezTo>
                  <a:cubicBezTo>
                    <a:pt x="1086" y="155"/>
                    <a:pt x="1087" y="156"/>
                    <a:pt x="1088" y="156"/>
                  </a:cubicBezTo>
                  <a:cubicBezTo>
                    <a:pt x="1089" y="156"/>
                    <a:pt x="1090" y="156"/>
                    <a:pt x="1091" y="157"/>
                  </a:cubicBezTo>
                  <a:cubicBezTo>
                    <a:pt x="1093" y="157"/>
                    <a:pt x="1094" y="157"/>
                    <a:pt x="1095" y="158"/>
                  </a:cubicBezTo>
                  <a:cubicBezTo>
                    <a:pt x="1096" y="158"/>
                    <a:pt x="1097" y="158"/>
                    <a:pt x="1097" y="159"/>
                  </a:cubicBezTo>
                  <a:cubicBezTo>
                    <a:pt x="1098" y="159"/>
                    <a:pt x="1098" y="159"/>
                    <a:pt x="1098" y="159"/>
                  </a:cubicBezTo>
                  <a:cubicBezTo>
                    <a:pt x="1098" y="159"/>
                    <a:pt x="1098" y="159"/>
                    <a:pt x="1099" y="159"/>
                  </a:cubicBezTo>
                  <a:cubicBezTo>
                    <a:pt x="1099" y="159"/>
                    <a:pt x="1099" y="159"/>
                    <a:pt x="1100" y="159"/>
                  </a:cubicBezTo>
                  <a:cubicBezTo>
                    <a:pt x="1100" y="160"/>
                    <a:pt x="1101" y="160"/>
                    <a:pt x="1101" y="161"/>
                  </a:cubicBezTo>
                  <a:cubicBezTo>
                    <a:pt x="1104" y="164"/>
                    <a:pt x="1107" y="167"/>
                    <a:pt x="1110" y="169"/>
                  </a:cubicBezTo>
                  <a:cubicBezTo>
                    <a:pt x="1110" y="170"/>
                    <a:pt x="1111" y="170"/>
                    <a:pt x="1111" y="170"/>
                  </a:cubicBezTo>
                  <a:cubicBezTo>
                    <a:pt x="1112" y="170"/>
                    <a:pt x="1112" y="170"/>
                    <a:pt x="1112" y="170"/>
                  </a:cubicBezTo>
                  <a:cubicBezTo>
                    <a:pt x="1112" y="170"/>
                    <a:pt x="1112" y="170"/>
                    <a:pt x="1112" y="170"/>
                  </a:cubicBezTo>
                  <a:cubicBezTo>
                    <a:pt x="1113" y="171"/>
                    <a:pt x="1113" y="171"/>
                    <a:pt x="1113" y="171"/>
                  </a:cubicBezTo>
                  <a:cubicBezTo>
                    <a:pt x="1114" y="171"/>
                    <a:pt x="1115" y="171"/>
                    <a:pt x="1116" y="172"/>
                  </a:cubicBezTo>
                  <a:cubicBezTo>
                    <a:pt x="1118" y="172"/>
                    <a:pt x="1120" y="172"/>
                    <a:pt x="1122" y="172"/>
                  </a:cubicBezTo>
                  <a:cubicBezTo>
                    <a:pt x="1126" y="172"/>
                    <a:pt x="1129" y="171"/>
                    <a:pt x="1132" y="172"/>
                  </a:cubicBezTo>
                  <a:cubicBezTo>
                    <a:pt x="1133" y="172"/>
                    <a:pt x="1133" y="172"/>
                    <a:pt x="1133" y="172"/>
                  </a:cubicBezTo>
                  <a:cubicBezTo>
                    <a:pt x="1134" y="172"/>
                    <a:pt x="1134" y="172"/>
                    <a:pt x="1135" y="172"/>
                  </a:cubicBezTo>
                  <a:cubicBezTo>
                    <a:pt x="1135" y="172"/>
                    <a:pt x="1135" y="172"/>
                    <a:pt x="1136" y="172"/>
                  </a:cubicBezTo>
                  <a:cubicBezTo>
                    <a:pt x="1136" y="172"/>
                    <a:pt x="1136" y="172"/>
                    <a:pt x="1137" y="173"/>
                  </a:cubicBezTo>
                  <a:cubicBezTo>
                    <a:pt x="1138" y="173"/>
                    <a:pt x="1139" y="174"/>
                    <a:pt x="1140" y="174"/>
                  </a:cubicBezTo>
                  <a:cubicBezTo>
                    <a:pt x="1141" y="175"/>
                    <a:pt x="1142" y="176"/>
                    <a:pt x="1143" y="176"/>
                  </a:cubicBezTo>
                  <a:cubicBezTo>
                    <a:pt x="1144" y="177"/>
                    <a:pt x="1145" y="177"/>
                    <a:pt x="1145" y="177"/>
                  </a:cubicBezTo>
                  <a:cubicBezTo>
                    <a:pt x="1146" y="178"/>
                    <a:pt x="1146" y="178"/>
                    <a:pt x="1146" y="178"/>
                  </a:cubicBezTo>
                  <a:cubicBezTo>
                    <a:pt x="1148" y="180"/>
                    <a:pt x="1150" y="181"/>
                    <a:pt x="1151" y="182"/>
                  </a:cubicBezTo>
                  <a:cubicBezTo>
                    <a:pt x="1152" y="183"/>
                    <a:pt x="1152" y="183"/>
                    <a:pt x="1153" y="183"/>
                  </a:cubicBezTo>
                  <a:cubicBezTo>
                    <a:pt x="1152" y="186"/>
                    <a:pt x="1152" y="189"/>
                    <a:pt x="1153" y="191"/>
                  </a:cubicBezTo>
                  <a:cubicBezTo>
                    <a:pt x="1153" y="196"/>
                    <a:pt x="1153" y="200"/>
                    <a:pt x="1153" y="205"/>
                  </a:cubicBezTo>
                  <a:cubicBezTo>
                    <a:pt x="1154" y="209"/>
                    <a:pt x="1154" y="214"/>
                    <a:pt x="1154" y="218"/>
                  </a:cubicBezTo>
                  <a:cubicBezTo>
                    <a:pt x="1154" y="228"/>
                    <a:pt x="1153" y="237"/>
                    <a:pt x="1151" y="247"/>
                  </a:cubicBezTo>
                  <a:cubicBezTo>
                    <a:pt x="1150" y="252"/>
                    <a:pt x="1149" y="257"/>
                    <a:pt x="1148" y="262"/>
                  </a:cubicBezTo>
                  <a:cubicBezTo>
                    <a:pt x="1148" y="263"/>
                    <a:pt x="1148" y="264"/>
                    <a:pt x="1148" y="266"/>
                  </a:cubicBezTo>
                  <a:cubicBezTo>
                    <a:pt x="1147" y="267"/>
                    <a:pt x="1147" y="269"/>
                    <a:pt x="1147" y="270"/>
                  </a:cubicBezTo>
                  <a:cubicBezTo>
                    <a:pt x="1147" y="272"/>
                    <a:pt x="1147" y="275"/>
                    <a:pt x="1148" y="278"/>
                  </a:cubicBezTo>
                  <a:cubicBezTo>
                    <a:pt x="1148" y="283"/>
                    <a:pt x="1149" y="288"/>
                    <a:pt x="1150" y="293"/>
                  </a:cubicBezTo>
                  <a:cubicBezTo>
                    <a:pt x="1151" y="296"/>
                    <a:pt x="1152" y="300"/>
                    <a:pt x="1153" y="303"/>
                  </a:cubicBezTo>
                  <a:cubicBezTo>
                    <a:pt x="1153" y="302"/>
                    <a:pt x="1152" y="301"/>
                    <a:pt x="1151" y="299"/>
                  </a:cubicBezTo>
                  <a:cubicBezTo>
                    <a:pt x="1151" y="299"/>
                    <a:pt x="1151" y="298"/>
                    <a:pt x="1150" y="297"/>
                  </a:cubicBezTo>
                  <a:cubicBezTo>
                    <a:pt x="1150" y="297"/>
                    <a:pt x="1149" y="296"/>
                    <a:pt x="1149" y="296"/>
                  </a:cubicBezTo>
                  <a:cubicBezTo>
                    <a:pt x="1148" y="295"/>
                    <a:pt x="1148" y="294"/>
                    <a:pt x="1147" y="294"/>
                  </a:cubicBezTo>
                  <a:cubicBezTo>
                    <a:pt x="1147" y="294"/>
                    <a:pt x="1147" y="293"/>
                    <a:pt x="1147" y="293"/>
                  </a:cubicBezTo>
                  <a:cubicBezTo>
                    <a:pt x="1147" y="292"/>
                    <a:pt x="1148" y="291"/>
                    <a:pt x="1148" y="290"/>
                  </a:cubicBezTo>
                  <a:cubicBezTo>
                    <a:pt x="1147" y="291"/>
                    <a:pt x="1147" y="292"/>
                    <a:pt x="1146" y="292"/>
                  </a:cubicBezTo>
                  <a:cubicBezTo>
                    <a:pt x="1146" y="292"/>
                    <a:pt x="1146" y="292"/>
                    <a:pt x="1145" y="292"/>
                  </a:cubicBezTo>
                  <a:cubicBezTo>
                    <a:pt x="1143" y="290"/>
                    <a:pt x="1140" y="287"/>
                    <a:pt x="1136" y="286"/>
                  </a:cubicBezTo>
                  <a:cubicBezTo>
                    <a:pt x="1135" y="286"/>
                    <a:pt x="1135" y="286"/>
                    <a:pt x="1134" y="286"/>
                  </a:cubicBezTo>
                  <a:cubicBezTo>
                    <a:pt x="1134" y="286"/>
                    <a:pt x="1133" y="286"/>
                    <a:pt x="1133" y="286"/>
                  </a:cubicBezTo>
                  <a:cubicBezTo>
                    <a:pt x="1132" y="286"/>
                    <a:pt x="1132" y="286"/>
                    <a:pt x="1132" y="286"/>
                  </a:cubicBezTo>
                  <a:cubicBezTo>
                    <a:pt x="1131" y="286"/>
                    <a:pt x="1131" y="286"/>
                    <a:pt x="1131" y="286"/>
                  </a:cubicBezTo>
                  <a:cubicBezTo>
                    <a:pt x="1130" y="286"/>
                    <a:pt x="1130" y="286"/>
                    <a:pt x="1129" y="286"/>
                  </a:cubicBezTo>
                  <a:cubicBezTo>
                    <a:pt x="1127" y="286"/>
                    <a:pt x="1125" y="286"/>
                    <a:pt x="1123" y="286"/>
                  </a:cubicBezTo>
                  <a:cubicBezTo>
                    <a:pt x="1122" y="286"/>
                    <a:pt x="1121" y="287"/>
                    <a:pt x="1120" y="287"/>
                  </a:cubicBezTo>
                  <a:cubicBezTo>
                    <a:pt x="1119" y="287"/>
                    <a:pt x="1118" y="287"/>
                    <a:pt x="1117" y="287"/>
                  </a:cubicBezTo>
                  <a:cubicBezTo>
                    <a:pt x="1116" y="287"/>
                    <a:pt x="1115" y="287"/>
                    <a:pt x="1114" y="287"/>
                  </a:cubicBezTo>
                  <a:cubicBezTo>
                    <a:pt x="1113" y="287"/>
                    <a:pt x="1112" y="287"/>
                    <a:pt x="1111" y="287"/>
                  </a:cubicBezTo>
                  <a:cubicBezTo>
                    <a:pt x="1110" y="287"/>
                    <a:pt x="1109" y="287"/>
                    <a:pt x="1109" y="287"/>
                  </a:cubicBezTo>
                  <a:cubicBezTo>
                    <a:pt x="1109" y="287"/>
                    <a:pt x="1109" y="287"/>
                    <a:pt x="1108" y="287"/>
                  </a:cubicBezTo>
                  <a:cubicBezTo>
                    <a:pt x="1108" y="287"/>
                    <a:pt x="1108" y="286"/>
                    <a:pt x="1108" y="286"/>
                  </a:cubicBezTo>
                  <a:cubicBezTo>
                    <a:pt x="1107" y="286"/>
                    <a:pt x="1107" y="286"/>
                    <a:pt x="1107" y="285"/>
                  </a:cubicBezTo>
                  <a:cubicBezTo>
                    <a:pt x="1107" y="285"/>
                    <a:pt x="1107" y="285"/>
                    <a:pt x="1107" y="285"/>
                  </a:cubicBezTo>
                  <a:cubicBezTo>
                    <a:pt x="1106" y="284"/>
                    <a:pt x="1106" y="284"/>
                    <a:pt x="1106" y="284"/>
                  </a:cubicBezTo>
                  <a:cubicBezTo>
                    <a:pt x="1105" y="283"/>
                    <a:pt x="1105" y="283"/>
                    <a:pt x="1104" y="282"/>
                  </a:cubicBezTo>
                  <a:cubicBezTo>
                    <a:pt x="1104" y="282"/>
                    <a:pt x="1104" y="282"/>
                    <a:pt x="1104" y="282"/>
                  </a:cubicBezTo>
                  <a:cubicBezTo>
                    <a:pt x="1104" y="281"/>
                    <a:pt x="1104" y="281"/>
                    <a:pt x="1103" y="281"/>
                  </a:cubicBezTo>
                  <a:cubicBezTo>
                    <a:pt x="1103" y="280"/>
                    <a:pt x="1103" y="280"/>
                    <a:pt x="1102" y="279"/>
                  </a:cubicBezTo>
                  <a:cubicBezTo>
                    <a:pt x="1102" y="278"/>
                    <a:pt x="1101" y="277"/>
                    <a:pt x="1100" y="276"/>
                  </a:cubicBezTo>
                  <a:cubicBezTo>
                    <a:pt x="1100" y="275"/>
                    <a:pt x="1099" y="273"/>
                    <a:pt x="1099" y="272"/>
                  </a:cubicBezTo>
                  <a:cubicBezTo>
                    <a:pt x="1099" y="272"/>
                    <a:pt x="1099" y="272"/>
                    <a:pt x="1099" y="272"/>
                  </a:cubicBezTo>
                  <a:cubicBezTo>
                    <a:pt x="1099" y="272"/>
                    <a:pt x="1100" y="272"/>
                    <a:pt x="1100" y="272"/>
                  </a:cubicBezTo>
                  <a:cubicBezTo>
                    <a:pt x="1100" y="271"/>
                    <a:pt x="1099" y="270"/>
                    <a:pt x="1099" y="269"/>
                  </a:cubicBezTo>
                  <a:cubicBezTo>
                    <a:pt x="1101" y="270"/>
                    <a:pt x="1101" y="270"/>
                    <a:pt x="1101" y="270"/>
                  </a:cubicBezTo>
                  <a:cubicBezTo>
                    <a:pt x="1120" y="258"/>
                    <a:pt x="1098" y="244"/>
                    <a:pt x="1095" y="233"/>
                  </a:cubicBezTo>
                  <a:cubicBezTo>
                    <a:pt x="1090" y="242"/>
                    <a:pt x="1081" y="267"/>
                    <a:pt x="1097" y="271"/>
                  </a:cubicBezTo>
                  <a:cubicBezTo>
                    <a:pt x="1097" y="272"/>
                    <a:pt x="1097" y="272"/>
                    <a:pt x="1097" y="273"/>
                  </a:cubicBezTo>
                  <a:cubicBezTo>
                    <a:pt x="1098" y="274"/>
                    <a:pt x="1098" y="275"/>
                    <a:pt x="1099" y="277"/>
                  </a:cubicBezTo>
                  <a:cubicBezTo>
                    <a:pt x="1099" y="278"/>
                    <a:pt x="1100" y="279"/>
                    <a:pt x="1101" y="280"/>
                  </a:cubicBezTo>
                  <a:cubicBezTo>
                    <a:pt x="1101" y="281"/>
                    <a:pt x="1101" y="281"/>
                    <a:pt x="1102" y="282"/>
                  </a:cubicBezTo>
                  <a:cubicBezTo>
                    <a:pt x="1102" y="282"/>
                    <a:pt x="1102" y="282"/>
                    <a:pt x="1102" y="283"/>
                  </a:cubicBezTo>
                  <a:cubicBezTo>
                    <a:pt x="1103" y="283"/>
                    <a:pt x="1103" y="283"/>
                    <a:pt x="1103" y="283"/>
                  </a:cubicBezTo>
                  <a:cubicBezTo>
                    <a:pt x="1103" y="284"/>
                    <a:pt x="1104" y="284"/>
                    <a:pt x="1104" y="285"/>
                  </a:cubicBezTo>
                  <a:cubicBezTo>
                    <a:pt x="1104" y="285"/>
                    <a:pt x="1105" y="286"/>
                    <a:pt x="1105" y="286"/>
                  </a:cubicBezTo>
                  <a:cubicBezTo>
                    <a:pt x="1105" y="286"/>
                    <a:pt x="1106" y="287"/>
                    <a:pt x="1106" y="287"/>
                  </a:cubicBezTo>
                  <a:cubicBezTo>
                    <a:pt x="1106" y="287"/>
                    <a:pt x="1106" y="287"/>
                    <a:pt x="1106" y="287"/>
                  </a:cubicBezTo>
                  <a:cubicBezTo>
                    <a:pt x="1104" y="287"/>
                    <a:pt x="1101" y="287"/>
                    <a:pt x="1098" y="286"/>
                  </a:cubicBezTo>
                  <a:cubicBezTo>
                    <a:pt x="1098" y="286"/>
                    <a:pt x="1097" y="286"/>
                    <a:pt x="1097" y="286"/>
                  </a:cubicBezTo>
                  <a:cubicBezTo>
                    <a:pt x="1095" y="286"/>
                    <a:pt x="1095" y="286"/>
                    <a:pt x="1095" y="286"/>
                  </a:cubicBezTo>
                  <a:cubicBezTo>
                    <a:pt x="1094" y="286"/>
                    <a:pt x="1093" y="285"/>
                    <a:pt x="1092" y="285"/>
                  </a:cubicBezTo>
                  <a:cubicBezTo>
                    <a:pt x="1091" y="285"/>
                    <a:pt x="1090" y="285"/>
                    <a:pt x="1089" y="284"/>
                  </a:cubicBezTo>
                  <a:cubicBezTo>
                    <a:pt x="1088" y="284"/>
                    <a:pt x="1087" y="284"/>
                    <a:pt x="1086" y="283"/>
                  </a:cubicBezTo>
                  <a:cubicBezTo>
                    <a:pt x="1082" y="282"/>
                    <a:pt x="1078" y="280"/>
                    <a:pt x="1075" y="278"/>
                  </a:cubicBezTo>
                  <a:cubicBezTo>
                    <a:pt x="1073" y="277"/>
                    <a:pt x="1072" y="277"/>
                    <a:pt x="1071" y="276"/>
                  </a:cubicBezTo>
                  <a:cubicBezTo>
                    <a:pt x="1071" y="276"/>
                    <a:pt x="1071" y="276"/>
                    <a:pt x="1071" y="276"/>
                  </a:cubicBezTo>
                  <a:cubicBezTo>
                    <a:pt x="1071" y="276"/>
                    <a:pt x="1070" y="276"/>
                    <a:pt x="1069" y="275"/>
                  </a:cubicBezTo>
                  <a:cubicBezTo>
                    <a:pt x="1069" y="275"/>
                    <a:pt x="1068" y="274"/>
                    <a:pt x="1067" y="274"/>
                  </a:cubicBezTo>
                  <a:cubicBezTo>
                    <a:pt x="1067" y="273"/>
                    <a:pt x="1066" y="273"/>
                    <a:pt x="1066" y="273"/>
                  </a:cubicBezTo>
                  <a:cubicBezTo>
                    <a:pt x="1066" y="273"/>
                    <a:pt x="1065" y="272"/>
                    <a:pt x="1065" y="272"/>
                  </a:cubicBezTo>
                  <a:cubicBezTo>
                    <a:pt x="1064" y="271"/>
                    <a:pt x="1062" y="270"/>
                    <a:pt x="1061" y="269"/>
                  </a:cubicBezTo>
                  <a:cubicBezTo>
                    <a:pt x="1060" y="268"/>
                    <a:pt x="1060" y="268"/>
                    <a:pt x="1059" y="267"/>
                  </a:cubicBezTo>
                  <a:cubicBezTo>
                    <a:pt x="1059" y="267"/>
                    <a:pt x="1058" y="267"/>
                    <a:pt x="1058" y="266"/>
                  </a:cubicBezTo>
                  <a:cubicBezTo>
                    <a:pt x="1058" y="266"/>
                    <a:pt x="1058" y="266"/>
                    <a:pt x="1057" y="265"/>
                  </a:cubicBezTo>
                  <a:cubicBezTo>
                    <a:pt x="1055" y="263"/>
                    <a:pt x="1053" y="261"/>
                    <a:pt x="1051" y="259"/>
                  </a:cubicBezTo>
                  <a:cubicBezTo>
                    <a:pt x="1050" y="258"/>
                    <a:pt x="1049" y="257"/>
                    <a:pt x="1049" y="256"/>
                  </a:cubicBezTo>
                  <a:cubicBezTo>
                    <a:pt x="1048" y="256"/>
                    <a:pt x="1047" y="255"/>
                    <a:pt x="1047" y="254"/>
                  </a:cubicBezTo>
                  <a:cubicBezTo>
                    <a:pt x="1044" y="251"/>
                    <a:pt x="1043" y="249"/>
                    <a:pt x="1043" y="249"/>
                  </a:cubicBezTo>
                  <a:cubicBezTo>
                    <a:pt x="1043" y="249"/>
                    <a:pt x="1043" y="250"/>
                    <a:pt x="1043" y="251"/>
                  </a:cubicBezTo>
                  <a:cubicBezTo>
                    <a:pt x="1044" y="252"/>
                    <a:pt x="1044" y="253"/>
                    <a:pt x="1045" y="255"/>
                  </a:cubicBezTo>
                  <a:cubicBezTo>
                    <a:pt x="1046" y="256"/>
                    <a:pt x="1046" y="257"/>
                    <a:pt x="1047" y="258"/>
                  </a:cubicBezTo>
                  <a:cubicBezTo>
                    <a:pt x="1047" y="259"/>
                    <a:pt x="1048" y="260"/>
                    <a:pt x="1049" y="261"/>
                  </a:cubicBezTo>
                  <a:cubicBezTo>
                    <a:pt x="1049" y="262"/>
                    <a:pt x="1050" y="263"/>
                    <a:pt x="1051" y="265"/>
                  </a:cubicBezTo>
                  <a:cubicBezTo>
                    <a:pt x="1052" y="265"/>
                    <a:pt x="1052" y="266"/>
                    <a:pt x="1053" y="266"/>
                  </a:cubicBezTo>
                  <a:cubicBezTo>
                    <a:pt x="1053" y="267"/>
                    <a:pt x="1054" y="268"/>
                    <a:pt x="1054" y="268"/>
                  </a:cubicBezTo>
                  <a:cubicBezTo>
                    <a:pt x="1055" y="268"/>
                    <a:pt x="1055" y="269"/>
                    <a:pt x="1055" y="269"/>
                  </a:cubicBezTo>
                  <a:cubicBezTo>
                    <a:pt x="1056" y="269"/>
                    <a:pt x="1056" y="270"/>
                    <a:pt x="1056" y="270"/>
                  </a:cubicBezTo>
                  <a:cubicBezTo>
                    <a:pt x="1057" y="271"/>
                    <a:pt x="1058" y="271"/>
                    <a:pt x="1058" y="272"/>
                  </a:cubicBezTo>
                  <a:cubicBezTo>
                    <a:pt x="1059" y="272"/>
                    <a:pt x="1060" y="273"/>
                    <a:pt x="1061" y="274"/>
                  </a:cubicBezTo>
                  <a:cubicBezTo>
                    <a:pt x="1060" y="274"/>
                    <a:pt x="1059" y="274"/>
                    <a:pt x="1058" y="274"/>
                  </a:cubicBezTo>
                  <a:cubicBezTo>
                    <a:pt x="1057" y="274"/>
                    <a:pt x="1056" y="274"/>
                    <a:pt x="1054" y="274"/>
                  </a:cubicBezTo>
                  <a:cubicBezTo>
                    <a:pt x="1053" y="274"/>
                    <a:pt x="1052" y="275"/>
                    <a:pt x="1050" y="275"/>
                  </a:cubicBezTo>
                  <a:cubicBezTo>
                    <a:pt x="1050" y="275"/>
                    <a:pt x="1049" y="275"/>
                    <a:pt x="1048" y="275"/>
                  </a:cubicBezTo>
                  <a:cubicBezTo>
                    <a:pt x="1048" y="275"/>
                    <a:pt x="1048" y="275"/>
                    <a:pt x="1048" y="275"/>
                  </a:cubicBezTo>
                  <a:cubicBezTo>
                    <a:pt x="1046" y="276"/>
                    <a:pt x="1046" y="276"/>
                    <a:pt x="1046" y="276"/>
                  </a:cubicBezTo>
                  <a:cubicBezTo>
                    <a:pt x="1033" y="261"/>
                    <a:pt x="1022" y="275"/>
                    <a:pt x="1010" y="282"/>
                  </a:cubicBezTo>
                  <a:cubicBezTo>
                    <a:pt x="1026" y="300"/>
                    <a:pt x="1040" y="301"/>
                    <a:pt x="1047" y="279"/>
                  </a:cubicBezTo>
                  <a:cubicBezTo>
                    <a:pt x="1047" y="279"/>
                    <a:pt x="1047" y="279"/>
                    <a:pt x="1047" y="279"/>
                  </a:cubicBezTo>
                  <a:cubicBezTo>
                    <a:pt x="1049" y="278"/>
                    <a:pt x="1050" y="278"/>
                    <a:pt x="1051" y="278"/>
                  </a:cubicBezTo>
                  <a:cubicBezTo>
                    <a:pt x="1052" y="278"/>
                    <a:pt x="1053" y="277"/>
                    <a:pt x="1055" y="277"/>
                  </a:cubicBezTo>
                  <a:cubicBezTo>
                    <a:pt x="1056" y="277"/>
                    <a:pt x="1057" y="277"/>
                    <a:pt x="1058" y="277"/>
                  </a:cubicBezTo>
                  <a:cubicBezTo>
                    <a:pt x="1059" y="277"/>
                    <a:pt x="1060" y="277"/>
                    <a:pt x="1062" y="277"/>
                  </a:cubicBezTo>
                  <a:cubicBezTo>
                    <a:pt x="1063" y="277"/>
                    <a:pt x="1064" y="277"/>
                    <a:pt x="1064" y="277"/>
                  </a:cubicBezTo>
                  <a:cubicBezTo>
                    <a:pt x="1065" y="277"/>
                    <a:pt x="1065" y="277"/>
                    <a:pt x="1065" y="277"/>
                  </a:cubicBezTo>
                  <a:cubicBezTo>
                    <a:pt x="1065" y="277"/>
                    <a:pt x="1065" y="277"/>
                    <a:pt x="1065" y="277"/>
                  </a:cubicBezTo>
                  <a:cubicBezTo>
                    <a:pt x="1066" y="278"/>
                    <a:pt x="1067" y="278"/>
                    <a:pt x="1067" y="279"/>
                  </a:cubicBezTo>
                  <a:cubicBezTo>
                    <a:pt x="1069" y="280"/>
                    <a:pt x="1071" y="281"/>
                    <a:pt x="1073" y="282"/>
                  </a:cubicBezTo>
                  <a:cubicBezTo>
                    <a:pt x="1076" y="284"/>
                    <a:pt x="1080" y="285"/>
                    <a:pt x="1085" y="287"/>
                  </a:cubicBezTo>
                  <a:cubicBezTo>
                    <a:pt x="1086" y="287"/>
                    <a:pt x="1087" y="288"/>
                    <a:pt x="1088" y="288"/>
                  </a:cubicBezTo>
                  <a:cubicBezTo>
                    <a:pt x="1089" y="288"/>
                    <a:pt x="1090" y="289"/>
                    <a:pt x="1091" y="289"/>
                  </a:cubicBezTo>
                  <a:cubicBezTo>
                    <a:pt x="1092" y="289"/>
                    <a:pt x="1093" y="289"/>
                    <a:pt x="1094" y="290"/>
                  </a:cubicBezTo>
                  <a:cubicBezTo>
                    <a:pt x="1096" y="290"/>
                    <a:pt x="1096" y="290"/>
                    <a:pt x="1096" y="290"/>
                  </a:cubicBezTo>
                  <a:cubicBezTo>
                    <a:pt x="1096" y="290"/>
                    <a:pt x="1097" y="290"/>
                    <a:pt x="1098" y="290"/>
                  </a:cubicBezTo>
                  <a:cubicBezTo>
                    <a:pt x="1099" y="291"/>
                    <a:pt x="1101" y="291"/>
                    <a:pt x="1103" y="291"/>
                  </a:cubicBezTo>
                  <a:cubicBezTo>
                    <a:pt x="1113" y="300"/>
                    <a:pt x="1123" y="307"/>
                    <a:pt x="1124" y="319"/>
                  </a:cubicBezTo>
                  <a:cubicBezTo>
                    <a:pt x="1125" y="324"/>
                    <a:pt x="1124" y="335"/>
                    <a:pt x="1133" y="348"/>
                  </a:cubicBezTo>
                  <a:cubicBezTo>
                    <a:pt x="1151" y="376"/>
                    <a:pt x="1186" y="404"/>
                    <a:pt x="1188" y="447"/>
                  </a:cubicBezTo>
                  <a:cubicBezTo>
                    <a:pt x="1147" y="447"/>
                    <a:pt x="1136" y="426"/>
                    <a:pt x="1118" y="392"/>
                  </a:cubicBezTo>
                  <a:cubicBezTo>
                    <a:pt x="1095" y="351"/>
                    <a:pt x="1071" y="353"/>
                    <a:pt x="1032" y="328"/>
                  </a:cubicBezTo>
                  <a:cubicBezTo>
                    <a:pt x="1008" y="312"/>
                    <a:pt x="988" y="297"/>
                    <a:pt x="963" y="283"/>
                  </a:cubicBezTo>
                  <a:cubicBezTo>
                    <a:pt x="946" y="274"/>
                    <a:pt x="936" y="259"/>
                    <a:pt x="924" y="246"/>
                  </a:cubicBezTo>
                  <a:cubicBezTo>
                    <a:pt x="918" y="238"/>
                    <a:pt x="912" y="229"/>
                    <a:pt x="906" y="220"/>
                  </a:cubicBezTo>
                  <a:cubicBezTo>
                    <a:pt x="903" y="214"/>
                    <a:pt x="899" y="209"/>
                    <a:pt x="895" y="203"/>
                  </a:cubicBezTo>
                  <a:cubicBezTo>
                    <a:pt x="895" y="203"/>
                    <a:pt x="895" y="202"/>
                    <a:pt x="895" y="201"/>
                  </a:cubicBezTo>
                  <a:cubicBezTo>
                    <a:pt x="894" y="200"/>
                    <a:pt x="894" y="198"/>
                    <a:pt x="894" y="197"/>
                  </a:cubicBezTo>
                  <a:cubicBezTo>
                    <a:pt x="893" y="196"/>
                    <a:pt x="893" y="196"/>
                    <a:pt x="893" y="195"/>
                  </a:cubicBezTo>
                  <a:cubicBezTo>
                    <a:pt x="893" y="195"/>
                    <a:pt x="893" y="194"/>
                    <a:pt x="893" y="194"/>
                  </a:cubicBezTo>
                  <a:cubicBezTo>
                    <a:pt x="893" y="193"/>
                    <a:pt x="893" y="192"/>
                    <a:pt x="892" y="191"/>
                  </a:cubicBezTo>
                  <a:cubicBezTo>
                    <a:pt x="892" y="189"/>
                    <a:pt x="892" y="186"/>
                    <a:pt x="893" y="184"/>
                  </a:cubicBezTo>
                  <a:cubicBezTo>
                    <a:pt x="893" y="184"/>
                    <a:pt x="893" y="184"/>
                    <a:pt x="893" y="184"/>
                  </a:cubicBezTo>
                  <a:cubicBezTo>
                    <a:pt x="893" y="183"/>
                    <a:pt x="893" y="183"/>
                    <a:pt x="894" y="183"/>
                  </a:cubicBezTo>
                  <a:cubicBezTo>
                    <a:pt x="894" y="183"/>
                    <a:pt x="894" y="183"/>
                    <a:pt x="894" y="183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5" y="181"/>
                    <a:pt x="896" y="180"/>
                    <a:pt x="897" y="179"/>
                  </a:cubicBezTo>
                  <a:cubicBezTo>
                    <a:pt x="897" y="179"/>
                    <a:pt x="897" y="178"/>
                    <a:pt x="898" y="178"/>
                  </a:cubicBezTo>
                  <a:cubicBezTo>
                    <a:pt x="898" y="177"/>
                    <a:pt x="899" y="177"/>
                    <a:pt x="899" y="176"/>
                  </a:cubicBezTo>
                  <a:cubicBezTo>
                    <a:pt x="900" y="176"/>
                    <a:pt x="900" y="175"/>
                    <a:pt x="900" y="175"/>
                  </a:cubicBezTo>
                  <a:cubicBezTo>
                    <a:pt x="901" y="174"/>
                    <a:pt x="901" y="174"/>
                    <a:pt x="902" y="173"/>
                  </a:cubicBezTo>
                  <a:cubicBezTo>
                    <a:pt x="903" y="171"/>
                    <a:pt x="905" y="169"/>
                    <a:pt x="906" y="166"/>
                  </a:cubicBezTo>
                  <a:cubicBezTo>
                    <a:pt x="906" y="166"/>
                    <a:pt x="906" y="165"/>
                    <a:pt x="906" y="165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907" y="163"/>
                    <a:pt x="907" y="163"/>
                    <a:pt x="907" y="162"/>
                  </a:cubicBezTo>
                  <a:cubicBezTo>
                    <a:pt x="908" y="161"/>
                    <a:pt x="908" y="161"/>
                    <a:pt x="908" y="160"/>
                  </a:cubicBezTo>
                  <a:cubicBezTo>
                    <a:pt x="908" y="159"/>
                    <a:pt x="908" y="159"/>
                    <a:pt x="909" y="158"/>
                  </a:cubicBezTo>
                  <a:cubicBezTo>
                    <a:pt x="909" y="155"/>
                    <a:pt x="910" y="153"/>
                    <a:pt x="910" y="150"/>
                  </a:cubicBezTo>
                  <a:cubicBezTo>
                    <a:pt x="910" y="148"/>
                    <a:pt x="910" y="147"/>
                    <a:pt x="910" y="146"/>
                  </a:cubicBezTo>
                  <a:cubicBezTo>
                    <a:pt x="910" y="145"/>
                    <a:pt x="910" y="144"/>
                    <a:pt x="910" y="144"/>
                  </a:cubicBezTo>
                  <a:cubicBezTo>
                    <a:pt x="910" y="144"/>
                    <a:pt x="910" y="144"/>
                    <a:pt x="910" y="144"/>
                  </a:cubicBezTo>
                  <a:cubicBezTo>
                    <a:pt x="910" y="144"/>
                    <a:pt x="910" y="143"/>
                    <a:pt x="910" y="143"/>
                  </a:cubicBezTo>
                  <a:cubicBezTo>
                    <a:pt x="911" y="143"/>
                    <a:pt x="911" y="142"/>
                    <a:pt x="911" y="142"/>
                  </a:cubicBezTo>
                  <a:cubicBezTo>
                    <a:pt x="912" y="141"/>
                    <a:pt x="912" y="141"/>
                    <a:pt x="913" y="140"/>
                  </a:cubicBezTo>
                  <a:cubicBezTo>
                    <a:pt x="913" y="140"/>
                    <a:pt x="913" y="139"/>
                    <a:pt x="914" y="139"/>
                  </a:cubicBezTo>
                  <a:cubicBezTo>
                    <a:pt x="914" y="138"/>
                    <a:pt x="915" y="138"/>
                    <a:pt x="915" y="137"/>
                  </a:cubicBezTo>
                  <a:cubicBezTo>
                    <a:pt x="916" y="137"/>
                    <a:pt x="917" y="136"/>
                    <a:pt x="917" y="136"/>
                  </a:cubicBezTo>
                  <a:cubicBezTo>
                    <a:pt x="917" y="136"/>
                    <a:pt x="917" y="136"/>
                    <a:pt x="917" y="135"/>
                  </a:cubicBezTo>
                  <a:cubicBezTo>
                    <a:pt x="931" y="142"/>
                    <a:pt x="935" y="135"/>
                    <a:pt x="932" y="119"/>
                  </a:cubicBezTo>
                  <a:cubicBezTo>
                    <a:pt x="924" y="121"/>
                    <a:pt x="913" y="121"/>
                    <a:pt x="916" y="134"/>
                  </a:cubicBezTo>
                  <a:cubicBezTo>
                    <a:pt x="915" y="134"/>
                    <a:pt x="915" y="134"/>
                    <a:pt x="915" y="134"/>
                  </a:cubicBezTo>
                  <a:cubicBezTo>
                    <a:pt x="915" y="134"/>
                    <a:pt x="915" y="134"/>
                    <a:pt x="915" y="134"/>
                  </a:cubicBezTo>
                  <a:cubicBezTo>
                    <a:pt x="915" y="135"/>
                    <a:pt x="915" y="135"/>
                    <a:pt x="914" y="135"/>
                  </a:cubicBezTo>
                  <a:cubicBezTo>
                    <a:pt x="914" y="136"/>
                    <a:pt x="913" y="137"/>
                    <a:pt x="912" y="137"/>
                  </a:cubicBezTo>
                  <a:cubicBezTo>
                    <a:pt x="912" y="138"/>
                    <a:pt x="911" y="138"/>
                    <a:pt x="911" y="139"/>
                  </a:cubicBezTo>
                  <a:cubicBezTo>
                    <a:pt x="911" y="139"/>
                    <a:pt x="910" y="140"/>
                    <a:pt x="910" y="140"/>
                  </a:cubicBezTo>
                  <a:cubicBezTo>
                    <a:pt x="910" y="139"/>
                    <a:pt x="910" y="139"/>
                    <a:pt x="910" y="138"/>
                  </a:cubicBezTo>
                  <a:cubicBezTo>
                    <a:pt x="910" y="137"/>
                    <a:pt x="910" y="137"/>
                    <a:pt x="910" y="136"/>
                  </a:cubicBezTo>
                  <a:cubicBezTo>
                    <a:pt x="910" y="136"/>
                    <a:pt x="910" y="136"/>
                    <a:pt x="910" y="135"/>
                  </a:cubicBezTo>
                  <a:cubicBezTo>
                    <a:pt x="910" y="135"/>
                    <a:pt x="909" y="135"/>
                    <a:pt x="909" y="134"/>
                  </a:cubicBezTo>
                  <a:cubicBezTo>
                    <a:pt x="909" y="134"/>
                    <a:pt x="909" y="133"/>
                    <a:pt x="909" y="133"/>
                  </a:cubicBezTo>
                  <a:cubicBezTo>
                    <a:pt x="909" y="132"/>
                    <a:pt x="909" y="132"/>
                    <a:pt x="909" y="131"/>
                  </a:cubicBezTo>
                  <a:cubicBezTo>
                    <a:pt x="908" y="130"/>
                    <a:pt x="908" y="129"/>
                    <a:pt x="908" y="128"/>
                  </a:cubicBezTo>
                  <a:cubicBezTo>
                    <a:pt x="907" y="127"/>
                    <a:pt x="907" y="127"/>
                    <a:pt x="907" y="126"/>
                  </a:cubicBezTo>
                  <a:cubicBezTo>
                    <a:pt x="906" y="125"/>
                    <a:pt x="906" y="124"/>
                    <a:pt x="906" y="124"/>
                  </a:cubicBezTo>
                  <a:cubicBezTo>
                    <a:pt x="905" y="122"/>
                    <a:pt x="905" y="122"/>
                    <a:pt x="904" y="121"/>
                  </a:cubicBezTo>
                  <a:cubicBezTo>
                    <a:pt x="904" y="120"/>
                    <a:pt x="904" y="120"/>
                    <a:pt x="904" y="120"/>
                  </a:cubicBezTo>
                  <a:cubicBezTo>
                    <a:pt x="904" y="120"/>
                    <a:pt x="904" y="121"/>
                    <a:pt x="905" y="124"/>
                  </a:cubicBezTo>
                  <a:cubicBezTo>
                    <a:pt x="905" y="125"/>
                    <a:pt x="905" y="125"/>
                    <a:pt x="906" y="126"/>
                  </a:cubicBezTo>
                  <a:cubicBezTo>
                    <a:pt x="906" y="127"/>
                    <a:pt x="906" y="128"/>
                    <a:pt x="906" y="129"/>
                  </a:cubicBezTo>
                  <a:cubicBezTo>
                    <a:pt x="906" y="130"/>
                    <a:pt x="907" y="132"/>
                    <a:pt x="907" y="134"/>
                  </a:cubicBezTo>
                  <a:cubicBezTo>
                    <a:pt x="907" y="135"/>
                    <a:pt x="907" y="135"/>
                    <a:pt x="907" y="135"/>
                  </a:cubicBezTo>
                  <a:cubicBezTo>
                    <a:pt x="907" y="136"/>
                    <a:pt x="907" y="136"/>
                    <a:pt x="907" y="136"/>
                  </a:cubicBezTo>
                  <a:cubicBezTo>
                    <a:pt x="907" y="137"/>
                    <a:pt x="907" y="137"/>
                    <a:pt x="907" y="138"/>
                  </a:cubicBezTo>
                  <a:cubicBezTo>
                    <a:pt x="908" y="139"/>
                    <a:pt x="908" y="140"/>
                    <a:pt x="908" y="141"/>
                  </a:cubicBezTo>
                  <a:cubicBezTo>
                    <a:pt x="908" y="142"/>
                    <a:pt x="908" y="142"/>
                    <a:pt x="908" y="142"/>
                  </a:cubicBezTo>
                  <a:cubicBezTo>
                    <a:pt x="908" y="143"/>
                    <a:pt x="908" y="143"/>
                    <a:pt x="908" y="143"/>
                  </a:cubicBezTo>
                  <a:cubicBezTo>
                    <a:pt x="908" y="144"/>
                    <a:pt x="908" y="144"/>
                    <a:pt x="908" y="145"/>
                  </a:cubicBezTo>
                  <a:cubicBezTo>
                    <a:pt x="908" y="146"/>
                    <a:pt x="908" y="146"/>
                    <a:pt x="908" y="146"/>
                  </a:cubicBezTo>
                  <a:cubicBezTo>
                    <a:pt x="908" y="146"/>
                    <a:pt x="908" y="146"/>
                    <a:pt x="908" y="146"/>
                  </a:cubicBezTo>
                  <a:cubicBezTo>
                    <a:pt x="908" y="147"/>
                    <a:pt x="908" y="148"/>
                    <a:pt x="908" y="149"/>
                  </a:cubicBezTo>
                  <a:cubicBezTo>
                    <a:pt x="907" y="152"/>
                    <a:pt x="907" y="154"/>
                    <a:pt x="906" y="157"/>
                  </a:cubicBezTo>
                  <a:cubicBezTo>
                    <a:pt x="906" y="158"/>
                    <a:pt x="906" y="158"/>
                    <a:pt x="906" y="159"/>
                  </a:cubicBezTo>
                  <a:cubicBezTo>
                    <a:pt x="905" y="160"/>
                    <a:pt x="905" y="160"/>
                    <a:pt x="905" y="161"/>
                  </a:cubicBezTo>
                  <a:cubicBezTo>
                    <a:pt x="905" y="162"/>
                    <a:pt x="905" y="162"/>
                    <a:pt x="904" y="163"/>
                  </a:cubicBezTo>
                  <a:cubicBezTo>
                    <a:pt x="904" y="164"/>
                    <a:pt x="904" y="164"/>
                    <a:pt x="904" y="164"/>
                  </a:cubicBezTo>
                  <a:cubicBezTo>
                    <a:pt x="904" y="164"/>
                    <a:pt x="904" y="164"/>
                    <a:pt x="904" y="165"/>
                  </a:cubicBezTo>
                  <a:cubicBezTo>
                    <a:pt x="903" y="166"/>
                    <a:pt x="902" y="168"/>
                    <a:pt x="901" y="169"/>
                  </a:cubicBezTo>
                  <a:cubicBezTo>
                    <a:pt x="901" y="169"/>
                    <a:pt x="901" y="169"/>
                    <a:pt x="901" y="169"/>
                  </a:cubicBezTo>
                  <a:cubicBezTo>
                    <a:pt x="901" y="168"/>
                    <a:pt x="901" y="168"/>
                    <a:pt x="901" y="168"/>
                  </a:cubicBezTo>
                  <a:cubicBezTo>
                    <a:pt x="901" y="168"/>
                    <a:pt x="901" y="167"/>
                    <a:pt x="901" y="167"/>
                  </a:cubicBezTo>
                  <a:cubicBezTo>
                    <a:pt x="901" y="166"/>
                    <a:pt x="901" y="166"/>
                    <a:pt x="900" y="166"/>
                  </a:cubicBezTo>
                  <a:cubicBezTo>
                    <a:pt x="900" y="165"/>
                    <a:pt x="900" y="165"/>
                    <a:pt x="900" y="165"/>
                  </a:cubicBezTo>
                  <a:cubicBezTo>
                    <a:pt x="900" y="165"/>
                    <a:pt x="900" y="165"/>
                    <a:pt x="900" y="164"/>
                  </a:cubicBezTo>
                  <a:cubicBezTo>
                    <a:pt x="900" y="164"/>
                    <a:pt x="900" y="163"/>
                    <a:pt x="900" y="163"/>
                  </a:cubicBezTo>
                  <a:cubicBezTo>
                    <a:pt x="899" y="162"/>
                    <a:pt x="899" y="161"/>
                    <a:pt x="898" y="160"/>
                  </a:cubicBezTo>
                  <a:cubicBezTo>
                    <a:pt x="898" y="159"/>
                    <a:pt x="897" y="159"/>
                    <a:pt x="897" y="158"/>
                  </a:cubicBezTo>
                  <a:cubicBezTo>
                    <a:pt x="897" y="157"/>
                    <a:pt x="897" y="157"/>
                    <a:pt x="896" y="157"/>
                  </a:cubicBezTo>
                  <a:cubicBezTo>
                    <a:pt x="900" y="147"/>
                    <a:pt x="884" y="140"/>
                    <a:pt x="878" y="138"/>
                  </a:cubicBezTo>
                  <a:cubicBezTo>
                    <a:pt x="882" y="145"/>
                    <a:pt x="882" y="163"/>
                    <a:pt x="895" y="158"/>
                  </a:cubicBezTo>
                  <a:cubicBezTo>
                    <a:pt x="894" y="157"/>
                    <a:pt x="894" y="157"/>
                    <a:pt x="894" y="157"/>
                  </a:cubicBezTo>
                  <a:cubicBezTo>
                    <a:pt x="895" y="158"/>
                    <a:pt x="895" y="158"/>
                    <a:pt x="895" y="159"/>
                  </a:cubicBezTo>
                  <a:cubicBezTo>
                    <a:pt x="896" y="158"/>
                    <a:pt x="896" y="158"/>
                    <a:pt x="896" y="158"/>
                  </a:cubicBezTo>
                  <a:cubicBezTo>
                    <a:pt x="896" y="158"/>
                    <a:pt x="896" y="158"/>
                    <a:pt x="896" y="158"/>
                  </a:cubicBezTo>
                  <a:cubicBezTo>
                    <a:pt x="896" y="159"/>
                    <a:pt x="897" y="160"/>
                    <a:pt x="897" y="161"/>
                  </a:cubicBezTo>
                  <a:cubicBezTo>
                    <a:pt x="898" y="162"/>
                    <a:pt x="898" y="163"/>
                    <a:pt x="898" y="163"/>
                  </a:cubicBezTo>
                  <a:cubicBezTo>
                    <a:pt x="899" y="164"/>
                    <a:pt x="899" y="164"/>
                    <a:pt x="899" y="165"/>
                  </a:cubicBezTo>
                  <a:cubicBezTo>
                    <a:pt x="899" y="165"/>
                    <a:pt x="899" y="165"/>
                    <a:pt x="899" y="165"/>
                  </a:cubicBezTo>
                  <a:cubicBezTo>
                    <a:pt x="899" y="165"/>
                    <a:pt x="899" y="166"/>
                    <a:pt x="899" y="166"/>
                  </a:cubicBezTo>
                  <a:cubicBezTo>
                    <a:pt x="899" y="166"/>
                    <a:pt x="899" y="167"/>
                    <a:pt x="900" y="167"/>
                  </a:cubicBezTo>
                  <a:cubicBezTo>
                    <a:pt x="900" y="167"/>
                    <a:pt x="900" y="168"/>
                    <a:pt x="900" y="168"/>
                  </a:cubicBezTo>
                  <a:cubicBezTo>
                    <a:pt x="900" y="168"/>
                    <a:pt x="900" y="168"/>
                    <a:pt x="900" y="169"/>
                  </a:cubicBezTo>
                  <a:cubicBezTo>
                    <a:pt x="900" y="169"/>
                    <a:pt x="900" y="169"/>
                    <a:pt x="900" y="169"/>
                  </a:cubicBezTo>
                  <a:cubicBezTo>
                    <a:pt x="900" y="169"/>
                    <a:pt x="900" y="170"/>
                    <a:pt x="900" y="170"/>
                  </a:cubicBezTo>
                  <a:cubicBezTo>
                    <a:pt x="900" y="170"/>
                    <a:pt x="900" y="170"/>
                    <a:pt x="900" y="170"/>
                  </a:cubicBezTo>
                  <a:cubicBezTo>
                    <a:pt x="900" y="171"/>
                    <a:pt x="900" y="171"/>
                    <a:pt x="900" y="171"/>
                  </a:cubicBezTo>
                  <a:cubicBezTo>
                    <a:pt x="899" y="172"/>
                    <a:pt x="899" y="172"/>
                    <a:pt x="899" y="173"/>
                  </a:cubicBezTo>
                  <a:cubicBezTo>
                    <a:pt x="898" y="173"/>
                    <a:pt x="898" y="174"/>
                    <a:pt x="897" y="174"/>
                  </a:cubicBezTo>
                  <a:cubicBezTo>
                    <a:pt x="897" y="175"/>
                    <a:pt x="897" y="175"/>
                    <a:pt x="896" y="176"/>
                  </a:cubicBezTo>
                  <a:cubicBezTo>
                    <a:pt x="896" y="176"/>
                    <a:pt x="895" y="176"/>
                    <a:pt x="895" y="177"/>
                  </a:cubicBezTo>
                  <a:cubicBezTo>
                    <a:pt x="894" y="178"/>
                    <a:pt x="893" y="179"/>
                    <a:pt x="892" y="180"/>
                  </a:cubicBezTo>
                  <a:cubicBezTo>
                    <a:pt x="892" y="180"/>
                    <a:pt x="892" y="180"/>
                    <a:pt x="892" y="181"/>
                  </a:cubicBezTo>
                  <a:cubicBezTo>
                    <a:pt x="892" y="181"/>
                    <a:pt x="892" y="181"/>
                    <a:pt x="892" y="181"/>
                  </a:cubicBezTo>
                  <a:cubicBezTo>
                    <a:pt x="891" y="181"/>
                    <a:pt x="891" y="181"/>
                    <a:pt x="891" y="181"/>
                  </a:cubicBezTo>
                  <a:cubicBezTo>
                    <a:pt x="891" y="182"/>
                    <a:pt x="891" y="182"/>
                    <a:pt x="891" y="182"/>
                  </a:cubicBezTo>
                  <a:cubicBezTo>
                    <a:pt x="891" y="183"/>
                    <a:pt x="891" y="183"/>
                    <a:pt x="891" y="183"/>
                  </a:cubicBezTo>
                  <a:cubicBezTo>
                    <a:pt x="890" y="186"/>
                    <a:pt x="890" y="188"/>
                    <a:pt x="890" y="191"/>
                  </a:cubicBezTo>
                  <a:cubicBezTo>
                    <a:pt x="890" y="191"/>
                    <a:pt x="890" y="192"/>
                    <a:pt x="890" y="192"/>
                  </a:cubicBezTo>
                  <a:cubicBezTo>
                    <a:pt x="890" y="193"/>
                    <a:pt x="891" y="194"/>
                    <a:pt x="891" y="194"/>
                  </a:cubicBezTo>
                  <a:cubicBezTo>
                    <a:pt x="891" y="195"/>
                    <a:pt x="891" y="195"/>
                    <a:pt x="891" y="196"/>
                  </a:cubicBezTo>
                  <a:cubicBezTo>
                    <a:pt x="891" y="196"/>
                    <a:pt x="892" y="197"/>
                    <a:pt x="892" y="197"/>
                  </a:cubicBezTo>
                  <a:cubicBezTo>
                    <a:pt x="892" y="198"/>
                    <a:pt x="893" y="199"/>
                    <a:pt x="893" y="200"/>
                  </a:cubicBezTo>
                  <a:cubicBezTo>
                    <a:pt x="892" y="198"/>
                    <a:pt x="890" y="196"/>
                    <a:pt x="889" y="194"/>
                  </a:cubicBezTo>
                  <a:cubicBezTo>
                    <a:pt x="887" y="191"/>
                    <a:pt x="885" y="188"/>
                    <a:pt x="882" y="185"/>
                  </a:cubicBezTo>
                  <a:cubicBezTo>
                    <a:pt x="881" y="184"/>
                    <a:pt x="880" y="183"/>
                    <a:pt x="878" y="181"/>
                  </a:cubicBezTo>
                  <a:cubicBezTo>
                    <a:pt x="878" y="181"/>
                    <a:pt x="877" y="180"/>
                    <a:pt x="876" y="180"/>
                  </a:cubicBezTo>
                  <a:cubicBezTo>
                    <a:pt x="875" y="179"/>
                    <a:pt x="875" y="179"/>
                    <a:pt x="874" y="178"/>
                  </a:cubicBezTo>
                  <a:cubicBezTo>
                    <a:pt x="871" y="176"/>
                    <a:pt x="868" y="174"/>
                    <a:pt x="865" y="173"/>
                  </a:cubicBezTo>
                  <a:cubicBezTo>
                    <a:pt x="860" y="169"/>
                    <a:pt x="855" y="165"/>
                    <a:pt x="850" y="161"/>
                  </a:cubicBezTo>
                  <a:cubicBezTo>
                    <a:pt x="848" y="159"/>
                    <a:pt x="845" y="157"/>
                    <a:pt x="843" y="154"/>
                  </a:cubicBezTo>
                  <a:cubicBezTo>
                    <a:pt x="841" y="152"/>
                    <a:pt x="839" y="150"/>
                    <a:pt x="837" y="148"/>
                  </a:cubicBezTo>
                  <a:cubicBezTo>
                    <a:pt x="835" y="147"/>
                    <a:pt x="834" y="145"/>
                    <a:pt x="833" y="144"/>
                  </a:cubicBezTo>
                  <a:cubicBezTo>
                    <a:pt x="833" y="144"/>
                    <a:pt x="833" y="143"/>
                    <a:pt x="833" y="143"/>
                  </a:cubicBezTo>
                  <a:cubicBezTo>
                    <a:pt x="832" y="142"/>
                    <a:pt x="832" y="140"/>
                    <a:pt x="832" y="139"/>
                  </a:cubicBezTo>
                  <a:cubicBezTo>
                    <a:pt x="832" y="138"/>
                    <a:pt x="832" y="138"/>
                    <a:pt x="832" y="138"/>
                  </a:cubicBezTo>
                  <a:cubicBezTo>
                    <a:pt x="832" y="137"/>
                    <a:pt x="832" y="137"/>
                    <a:pt x="832" y="136"/>
                  </a:cubicBezTo>
                  <a:cubicBezTo>
                    <a:pt x="832" y="136"/>
                    <a:pt x="832" y="135"/>
                    <a:pt x="832" y="134"/>
                  </a:cubicBezTo>
                  <a:cubicBezTo>
                    <a:pt x="832" y="133"/>
                    <a:pt x="832" y="132"/>
                    <a:pt x="833" y="131"/>
                  </a:cubicBezTo>
                  <a:cubicBezTo>
                    <a:pt x="833" y="131"/>
                    <a:pt x="833" y="131"/>
                    <a:pt x="833" y="131"/>
                  </a:cubicBezTo>
                  <a:cubicBezTo>
                    <a:pt x="833" y="130"/>
                    <a:pt x="833" y="130"/>
                    <a:pt x="833" y="130"/>
                  </a:cubicBezTo>
                  <a:cubicBezTo>
                    <a:pt x="833" y="130"/>
                    <a:pt x="833" y="129"/>
                    <a:pt x="833" y="129"/>
                  </a:cubicBezTo>
                  <a:cubicBezTo>
                    <a:pt x="834" y="129"/>
                    <a:pt x="834" y="129"/>
                    <a:pt x="834" y="129"/>
                  </a:cubicBezTo>
                  <a:cubicBezTo>
                    <a:pt x="835" y="127"/>
                    <a:pt x="836" y="125"/>
                    <a:pt x="837" y="124"/>
                  </a:cubicBezTo>
                  <a:cubicBezTo>
                    <a:pt x="838" y="123"/>
                    <a:pt x="839" y="122"/>
                    <a:pt x="839" y="121"/>
                  </a:cubicBezTo>
                  <a:cubicBezTo>
                    <a:pt x="840" y="120"/>
                    <a:pt x="840" y="119"/>
                    <a:pt x="840" y="119"/>
                  </a:cubicBezTo>
                  <a:cubicBezTo>
                    <a:pt x="840" y="118"/>
                    <a:pt x="840" y="118"/>
                    <a:pt x="840" y="118"/>
                  </a:cubicBezTo>
                  <a:cubicBezTo>
                    <a:pt x="840" y="118"/>
                    <a:pt x="840" y="118"/>
                    <a:pt x="840" y="118"/>
                  </a:cubicBezTo>
                  <a:cubicBezTo>
                    <a:pt x="840" y="117"/>
                    <a:pt x="840" y="117"/>
                    <a:pt x="840" y="117"/>
                  </a:cubicBezTo>
                  <a:cubicBezTo>
                    <a:pt x="840" y="117"/>
                    <a:pt x="840" y="117"/>
                    <a:pt x="840" y="117"/>
                  </a:cubicBezTo>
                  <a:cubicBezTo>
                    <a:pt x="840" y="114"/>
                    <a:pt x="840" y="111"/>
                    <a:pt x="839" y="108"/>
                  </a:cubicBezTo>
                  <a:cubicBezTo>
                    <a:pt x="839" y="108"/>
                    <a:pt x="839" y="107"/>
                    <a:pt x="839" y="107"/>
                  </a:cubicBezTo>
                  <a:cubicBezTo>
                    <a:pt x="839" y="106"/>
                    <a:pt x="839" y="106"/>
                    <a:pt x="839" y="106"/>
                  </a:cubicBezTo>
                  <a:cubicBezTo>
                    <a:pt x="839" y="106"/>
                    <a:pt x="839" y="106"/>
                    <a:pt x="839" y="106"/>
                  </a:cubicBezTo>
                  <a:cubicBezTo>
                    <a:pt x="839" y="106"/>
                    <a:pt x="839" y="105"/>
                    <a:pt x="839" y="105"/>
                  </a:cubicBezTo>
                  <a:cubicBezTo>
                    <a:pt x="839" y="105"/>
                    <a:pt x="839" y="104"/>
                    <a:pt x="840" y="103"/>
                  </a:cubicBezTo>
                  <a:cubicBezTo>
                    <a:pt x="840" y="103"/>
                    <a:pt x="840" y="102"/>
                    <a:pt x="840" y="101"/>
                  </a:cubicBezTo>
                  <a:cubicBezTo>
                    <a:pt x="841" y="101"/>
                    <a:pt x="841" y="100"/>
                    <a:pt x="841" y="99"/>
                  </a:cubicBezTo>
                  <a:cubicBezTo>
                    <a:pt x="841" y="99"/>
                    <a:pt x="842" y="98"/>
                    <a:pt x="842" y="97"/>
                  </a:cubicBezTo>
                  <a:cubicBezTo>
                    <a:pt x="842" y="97"/>
                    <a:pt x="843" y="96"/>
                    <a:pt x="843" y="95"/>
                  </a:cubicBezTo>
                  <a:cubicBezTo>
                    <a:pt x="851" y="91"/>
                    <a:pt x="858" y="85"/>
                    <a:pt x="856" y="73"/>
                  </a:cubicBezTo>
                  <a:cubicBezTo>
                    <a:pt x="848" y="78"/>
                    <a:pt x="840" y="83"/>
                    <a:pt x="840" y="96"/>
                  </a:cubicBezTo>
                  <a:cubicBezTo>
                    <a:pt x="840" y="96"/>
                    <a:pt x="840" y="96"/>
                    <a:pt x="840" y="96"/>
                  </a:cubicBezTo>
                  <a:cubicBezTo>
                    <a:pt x="840" y="96"/>
                    <a:pt x="840" y="96"/>
                    <a:pt x="840" y="96"/>
                  </a:cubicBezTo>
                  <a:cubicBezTo>
                    <a:pt x="840" y="97"/>
                    <a:pt x="840" y="97"/>
                    <a:pt x="839" y="98"/>
                  </a:cubicBezTo>
                  <a:cubicBezTo>
                    <a:pt x="839" y="99"/>
                    <a:pt x="839" y="100"/>
                    <a:pt x="838" y="100"/>
                  </a:cubicBezTo>
                  <a:cubicBezTo>
                    <a:pt x="838" y="101"/>
                    <a:pt x="838" y="102"/>
                    <a:pt x="838" y="103"/>
                  </a:cubicBezTo>
                  <a:cubicBezTo>
                    <a:pt x="838" y="103"/>
                    <a:pt x="838" y="103"/>
                    <a:pt x="838" y="103"/>
                  </a:cubicBezTo>
                  <a:cubicBezTo>
                    <a:pt x="837" y="102"/>
                    <a:pt x="837" y="101"/>
                    <a:pt x="837" y="101"/>
                  </a:cubicBezTo>
                  <a:cubicBezTo>
                    <a:pt x="836" y="98"/>
                    <a:pt x="836" y="96"/>
                    <a:pt x="835" y="93"/>
                  </a:cubicBezTo>
                  <a:cubicBezTo>
                    <a:pt x="834" y="88"/>
                    <a:pt x="834" y="84"/>
                    <a:pt x="833" y="80"/>
                  </a:cubicBezTo>
                  <a:cubicBezTo>
                    <a:pt x="833" y="79"/>
                    <a:pt x="833" y="79"/>
                    <a:pt x="833" y="78"/>
                  </a:cubicBezTo>
                  <a:cubicBezTo>
                    <a:pt x="833" y="78"/>
                    <a:pt x="833" y="77"/>
                    <a:pt x="833" y="77"/>
                  </a:cubicBezTo>
                  <a:cubicBezTo>
                    <a:pt x="832" y="76"/>
                    <a:pt x="832" y="75"/>
                    <a:pt x="832" y="74"/>
                  </a:cubicBezTo>
                  <a:cubicBezTo>
                    <a:pt x="832" y="73"/>
                    <a:pt x="831" y="71"/>
                    <a:pt x="831" y="70"/>
                  </a:cubicBezTo>
                  <a:cubicBezTo>
                    <a:pt x="831" y="70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2" y="69"/>
                    <a:pt x="832" y="69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0" y="68"/>
                    <a:pt x="830" y="69"/>
                  </a:cubicBezTo>
                  <a:cubicBezTo>
                    <a:pt x="830" y="69"/>
                    <a:pt x="830" y="70"/>
                    <a:pt x="830" y="70"/>
                  </a:cubicBezTo>
                  <a:cubicBezTo>
                    <a:pt x="830" y="72"/>
                    <a:pt x="830" y="73"/>
                    <a:pt x="830" y="75"/>
                  </a:cubicBezTo>
                  <a:cubicBezTo>
                    <a:pt x="830" y="75"/>
                    <a:pt x="830" y="76"/>
                    <a:pt x="830" y="77"/>
                  </a:cubicBezTo>
                  <a:cubicBezTo>
                    <a:pt x="830" y="77"/>
                    <a:pt x="830" y="78"/>
                    <a:pt x="831" y="78"/>
                  </a:cubicBezTo>
                  <a:cubicBezTo>
                    <a:pt x="831" y="79"/>
                    <a:pt x="831" y="79"/>
                    <a:pt x="831" y="80"/>
                  </a:cubicBezTo>
                  <a:cubicBezTo>
                    <a:pt x="831" y="81"/>
                    <a:pt x="831" y="83"/>
                    <a:pt x="831" y="84"/>
                  </a:cubicBezTo>
                  <a:cubicBezTo>
                    <a:pt x="831" y="84"/>
                    <a:pt x="831" y="84"/>
                    <a:pt x="831" y="84"/>
                  </a:cubicBezTo>
                  <a:cubicBezTo>
                    <a:pt x="831" y="83"/>
                    <a:pt x="831" y="83"/>
                    <a:pt x="830" y="83"/>
                  </a:cubicBezTo>
                  <a:cubicBezTo>
                    <a:pt x="830" y="82"/>
                    <a:pt x="830" y="82"/>
                    <a:pt x="830" y="81"/>
                  </a:cubicBezTo>
                  <a:cubicBezTo>
                    <a:pt x="829" y="81"/>
                    <a:pt x="829" y="80"/>
                    <a:pt x="829" y="80"/>
                  </a:cubicBezTo>
                  <a:cubicBezTo>
                    <a:pt x="828" y="79"/>
                    <a:pt x="828" y="78"/>
                    <a:pt x="827" y="77"/>
                  </a:cubicBezTo>
                  <a:cubicBezTo>
                    <a:pt x="826" y="77"/>
                    <a:pt x="826" y="76"/>
                    <a:pt x="825" y="75"/>
                  </a:cubicBezTo>
                  <a:cubicBezTo>
                    <a:pt x="825" y="75"/>
                    <a:pt x="824" y="74"/>
                    <a:pt x="824" y="74"/>
                  </a:cubicBezTo>
                  <a:cubicBezTo>
                    <a:pt x="830" y="62"/>
                    <a:pt x="805" y="57"/>
                    <a:pt x="799" y="53"/>
                  </a:cubicBezTo>
                  <a:cubicBezTo>
                    <a:pt x="802" y="64"/>
                    <a:pt x="812" y="84"/>
                    <a:pt x="823" y="76"/>
                  </a:cubicBezTo>
                  <a:cubicBezTo>
                    <a:pt x="822" y="75"/>
                    <a:pt x="822" y="74"/>
                    <a:pt x="821" y="74"/>
                  </a:cubicBezTo>
                  <a:cubicBezTo>
                    <a:pt x="822" y="74"/>
                    <a:pt x="822" y="74"/>
                    <a:pt x="822" y="74"/>
                  </a:cubicBezTo>
                  <a:cubicBezTo>
                    <a:pt x="822" y="75"/>
                    <a:pt x="823" y="75"/>
                    <a:pt x="824" y="76"/>
                  </a:cubicBezTo>
                  <a:cubicBezTo>
                    <a:pt x="824" y="77"/>
                    <a:pt x="825" y="78"/>
                    <a:pt x="826" y="79"/>
                  </a:cubicBezTo>
                  <a:cubicBezTo>
                    <a:pt x="826" y="79"/>
                    <a:pt x="827" y="80"/>
                    <a:pt x="828" y="81"/>
                  </a:cubicBezTo>
                  <a:cubicBezTo>
                    <a:pt x="828" y="81"/>
                    <a:pt x="828" y="82"/>
                    <a:pt x="828" y="82"/>
                  </a:cubicBezTo>
                  <a:cubicBezTo>
                    <a:pt x="829" y="83"/>
                    <a:pt x="829" y="83"/>
                    <a:pt x="829" y="83"/>
                  </a:cubicBezTo>
                  <a:cubicBezTo>
                    <a:pt x="829" y="84"/>
                    <a:pt x="830" y="84"/>
                    <a:pt x="830" y="85"/>
                  </a:cubicBezTo>
                  <a:cubicBezTo>
                    <a:pt x="830" y="85"/>
                    <a:pt x="830" y="85"/>
                    <a:pt x="830" y="86"/>
                  </a:cubicBezTo>
                  <a:cubicBezTo>
                    <a:pt x="830" y="86"/>
                    <a:pt x="831" y="86"/>
                    <a:pt x="831" y="86"/>
                  </a:cubicBezTo>
                  <a:cubicBezTo>
                    <a:pt x="831" y="86"/>
                    <a:pt x="831" y="87"/>
                    <a:pt x="831" y="87"/>
                  </a:cubicBezTo>
                  <a:cubicBezTo>
                    <a:pt x="831" y="87"/>
                    <a:pt x="831" y="87"/>
                    <a:pt x="832" y="88"/>
                  </a:cubicBezTo>
                  <a:cubicBezTo>
                    <a:pt x="832" y="88"/>
                    <a:pt x="832" y="88"/>
                    <a:pt x="832" y="88"/>
                  </a:cubicBezTo>
                  <a:cubicBezTo>
                    <a:pt x="832" y="90"/>
                    <a:pt x="833" y="92"/>
                    <a:pt x="833" y="93"/>
                  </a:cubicBezTo>
                  <a:cubicBezTo>
                    <a:pt x="833" y="96"/>
                    <a:pt x="834" y="98"/>
                    <a:pt x="835" y="101"/>
                  </a:cubicBezTo>
                  <a:cubicBezTo>
                    <a:pt x="835" y="104"/>
                    <a:pt x="836" y="106"/>
                    <a:pt x="837" y="109"/>
                  </a:cubicBezTo>
                  <a:cubicBezTo>
                    <a:pt x="838" y="111"/>
                    <a:pt x="838" y="114"/>
                    <a:pt x="838" y="116"/>
                  </a:cubicBezTo>
                  <a:cubicBezTo>
                    <a:pt x="838" y="116"/>
                    <a:pt x="838" y="116"/>
                    <a:pt x="838" y="116"/>
                  </a:cubicBezTo>
                  <a:cubicBezTo>
                    <a:pt x="838" y="117"/>
                    <a:pt x="838" y="117"/>
                    <a:pt x="838" y="117"/>
                  </a:cubicBezTo>
                  <a:cubicBezTo>
                    <a:pt x="838" y="117"/>
                    <a:pt x="838" y="117"/>
                    <a:pt x="838" y="117"/>
                  </a:cubicBezTo>
                  <a:cubicBezTo>
                    <a:pt x="838" y="118"/>
                    <a:pt x="838" y="118"/>
                    <a:pt x="838" y="118"/>
                  </a:cubicBezTo>
                  <a:cubicBezTo>
                    <a:pt x="837" y="118"/>
                    <a:pt x="837" y="119"/>
                    <a:pt x="837" y="119"/>
                  </a:cubicBezTo>
                  <a:cubicBezTo>
                    <a:pt x="837" y="120"/>
                    <a:pt x="836" y="121"/>
                    <a:pt x="835" y="122"/>
                  </a:cubicBezTo>
                  <a:cubicBezTo>
                    <a:pt x="834" y="123"/>
                    <a:pt x="833" y="125"/>
                    <a:pt x="832" y="127"/>
                  </a:cubicBezTo>
                  <a:cubicBezTo>
                    <a:pt x="832" y="127"/>
                    <a:pt x="831" y="127"/>
                    <a:pt x="831" y="128"/>
                  </a:cubicBezTo>
                  <a:cubicBezTo>
                    <a:pt x="831" y="128"/>
                    <a:pt x="831" y="128"/>
                    <a:pt x="831" y="128"/>
                  </a:cubicBezTo>
                  <a:cubicBezTo>
                    <a:pt x="831" y="129"/>
                    <a:pt x="831" y="129"/>
                    <a:pt x="831" y="129"/>
                  </a:cubicBezTo>
                  <a:cubicBezTo>
                    <a:pt x="831" y="129"/>
                    <a:pt x="830" y="130"/>
                    <a:pt x="830" y="130"/>
                  </a:cubicBezTo>
                  <a:cubicBezTo>
                    <a:pt x="830" y="131"/>
                    <a:pt x="830" y="132"/>
                    <a:pt x="830" y="133"/>
                  </a:cubicBezTo>
                  <a:cubicBezTo>
                    <a:pt x="830" y="134"/>
                    <a:pt x="830" y="134"/>
                    <a:pt x="830" y="135"/>
                  </a:cubicBezTo>
                  <a:cubicBezTo>
                    <a:pt x="830" y="135"/>
                    <a:pt x="830" y="136"/>
                    <a:pt x="830" y="136"/>
                  </a:cubicBezTo>
                  <a:cubicBezTo>
                    <a:pt x="830" y="137"/>
                    <a:pt x="830" y="137"/>
                    <a:pt x="830" y="138"/>
                  </a:cubicBezTo>
                  <a:cubicBezTo>
                    <a:pt x="830" y="138"/>
                    <a:pt x="830" y="138"/>
                    <a:pt x="830" y="139"/>
                  </a:cubicBezTo>
                  <a:cubicBezTo>
                    <a:pt x="831" y="140"/>
                    <a:pt x="831" y="142"/>
                    <a:pt x="832" y="143"/>
                  </a:cubicBezTo>
                  <a:cubicBezTo>
                    <a:pt x="832" y="143"/>
                    <a:pt x="832" y="143"/>
                    <a:pt x="832" y="143"/>
                  </a:cubicBezTo>
                  <a:cubicBezTo>
                    <a:pt x="831" y="143"/>
                    <a:pt x="831" y="142"/>
                    <a:pt x="830" y="142"/>
                  </a:cubicBezTo>
                  <a:cubicBezTo>
                    <a:pt x="829" y="141"/>
                    <a:pt x="829" y="141"/>
                    <a:pt x="828" y="141"/>
                  </a:cubicBezTo>
                  <a:cubicBezTo>
                    <a:pt x="828" y="140"/>
                    <a:pt x="828" y="140"/>
                    <a:pt x="828" y="140"/>
                  </a:cubicBezTo>
                  <a:cubicBezTo>
                    <a:pt x="828" y="140"/>
                    <a:pt x="828" y="140"/>
                    <a:pt x="828" y="140"/>
                  </a:cubicBezTo>
                  <a:cubicBezTo>
                    <a:pt x="828" y="140"/>
                    <a:pt x="828" y="140"/>
                    <a:pt x="828" y="140"/>
                  </a:cubicBezTo>
                  <a:cubicBezTo>
                    <a:pt x="828" y="140"/>
                    <a:pt x="828" y="140"/>
                    <a:pt x="827" y="140"/>
                  </a:cubicBezTo>
                  <a:cubicBezTo>
                    <a:pt x="827" y="140"/>
                    <a:pt x="827" y="140"/>
                    <a:pt x="827" y="140"/>
                  </a:cubicBezTo>
                  <a:cubicBezTo>
                    <a:pt x="827" y="140"/>
                    <a:pt x="827" y="140"/>
                    <a:pt x="826" y="140"/>
                  </a:cubicBezTo>
                  <a:cubicBezTo>
                    <a:pt x="826" y="139"/>
                    <a:pt x="826" y="139"/>
                    <a:pt x="825" y="139"/>
                  </a:cubicBezTo>
                  <a:cubicBezTo>
                    <a:pt x="825" y="139"/>
                    <a:pt x="825" y="139"/>
                    <a:pt x="824" y="139"/>
                  </a:cubicBezTo>
                  <a:cubicBezTo>
                    <a:pt x="824" y="138"/>
                    <a:pt x="823" y="138"/>
                    <a:pt x="823" y="138"/>
                  </a:cubicBezTo>
                  <a:cubicBezTo>
                    <a:pt x="821" y="137"/>
                    <a:pt x="820" y="137"/>
                    <a:pt x="819" y="137"/>
                  </a:cubicBezTo>
                  <a:cubicBezTo>
                    <a:pt x="818" y="136"/>
                    <a:pt x="817" y="136"/>
                    <a:pt x="816" y="136"/>
                  </a:cubicBezTo>
                  <a:cubicBezTo>
                    <a:pt x="814" y="135"/>
                    <a:pt x="812" y="135"/>
                    <a:pt x="810" y="134"/>
                  </a:cubicBezTo>
                  <a:cubicBezTo>
                    <a:pt x="806" y="134"/>
                    <a:pt x="803" y="133"/>
                    <a:pt x="800" y="132"/>
                  </a:cubicBezTo>
                  <a:cubicBezTo>
                    <a:pt x="799" y="131"/>
                    <a:pt x="798" y="131"/>
                    <a:pt x="797" y="130"/>
                  </a:cubicBezTo>
                  <a:cubicBezTo>
                    <a:pt x="796" y="130"/>
                    <a:pt x="795" y="129"/>
                    <a:pt x="794" y="129"/>
                  </a:cubicBezTo>
                  <a:cubicBezTo>
                    <a:pt x="793" y="128"/>
                    <a:pt x="792" y="128"/>
                    <a:pt x="792" y="128"/>
                  </a:cubicBezTo>
                  <a:cubicBezTo>
                    <a:pt x="792" y="128"/>
                    <a:pt x="793" y="128"/>
                    <a:pt x="794" y="129"/>
                  </a:cubicBezTo>
                  <a:cubicBezTo>
                    <a:pt x="795" y="130"/>
                    <a:pt x="796" y="130"/>
                    <a:pt x="797" y="131"/>
                  </a:cubicBezTo>
                  <a:cubicBezTo>
                    <a:pt x="798" y="132"/>
                    <a:pt x="799" y="132"/>
                    <a:pt x="800" y="133"/>
                  </a:cubicBezTo>
                  <a:cubicBezTo>
                    <a:pt x="801" y="134"/>
                    <a:pt x="802" y="134"/>
                    <a:pt x="803" y="135"/>
                  </a:cubicBezTo>
                  <a:cubicBezTo>
                    <a:pt x="803" y="135"/>
                    <a:pt x="802" y="135"/>
                    <a:pt x="802" y="135"/>
                  </a:cubicBezTo>
                  <a:cubicBezTo>
                    <a:pt x="800" y="135"/>
                    <a:pt x="799" y="135"/>
                    <a:pt x="798" y="135"/>
                  </a:cubicBezTo>
                  <a:cubicBezTo>
                    <a:pt x="797" y="136"/>
                    <a:pt x="796" y="136"/>
                    <a:pt x="795" y="136"/>
                  </a:cubicBezTo>
                  <a:cubicBezTo>
                    <a:pt x="794" y="136"/>
                    <a:pt x="793" y="137"/>
                    <a:pt x="792" y="137"/>
                  </a:cubicBezTo>
                  <a:cubicBezTo>
                    <a:pt x="778" y="130"/>
                    <a:pt x="778" y="142"/>
                    <a:pt x="767" y="144"/>
                  </a:cubicBezTo>
                  <a:cubicBezTo>
                    <a:pt x="779" y="153"/>
                    <a:pt x="791" y="157"/>
                    <a:pt x="792" y="139"/>
                  </a:cubicBezTo>
                  <a:cubicBezTo>
                    <a:pt x="792" y="139"/>
                    <a:pt x="793" y="139"/>
                    <a:pt x="793" y="139"/>
                  </a:cubicBezTo>
                  <a:cubicBezTo>
                    <a:pt x="793" y="139"/>
                    <a:pt x="794" y="138"/>
                    <a:pt x="796" y="138"/>
                  </a:cubicBezTo>
                  <a:cubicBezTo>
                    <a:pt x="797" y="138"/>
                    <a:pt x="798" y="138"/>
                    <a:pt x="799" y="137"/>
                  </a:cubicBezTo>
                  <a:cubicBezTo>
                    <a:pt x="800" y="137"/>
                    <a:pt x="801" y="137"/>
                    <a:pt x="802" y="137"/>
                  </a:cubicBezTo>
                  <a:cubicBezTo>
                    <a:pt x="803" y="137"/>
                    <a:pt x="804" y="137"/>
                    <a:pt x="805" y="137"/>
                  </a:cubicBezTo>
                  <a:cubicBezTo>
                    <a:pt x="806" y="137"/>
                    <a:pt x="806" y="137"/>
                    <a:pt x="807" y="137"/>
                  </a:cubicBezTo>
                  <a:cubicBezTo>
                    <a:pt x="807" y="137"/>
                    <a:pt x="808" y="137"/>
                    <a:pt x="808" y="137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09" y="137"/>
                    <a:pt x="809" y="137"/>
                    <a:pt x="810" y="137"/>
                  </a:cubicBezTo>
                  <a:cubicBezTo>
                    <a:pt x="811" y="138"/>
                    <a:pt x="813" y="139"/>
                    <a:pt x="816" y="139"/>
                  </a:cubicBezTo>
                  <a:cubicBezTo>
                    <a:pt x="817" y="140"/>
                    <a:pt x="818" y="140"/>
                    <a:pt x="819" y="140"/>
                  </a:cubicBezTo>
                  <a:cubicBezTo>
                    <a:pt x="820" y="141"/>
                    <a:pt x="821" y="141"/>
                    <a:pt x="822" y="141"/>
                  </a:cubicBezTo>
                  <a:cubicBezTo>
                    <a:pt x="823" y="142"/>
                    <a:pt x="823" y="142"/>
                    <a:pt x="824" y="142"/>
                  </a:cubicBezTo>
                  <a:cubicBezTo>
                    <a:pt x="824" y="142"/>
                    <a:pt x="824" y="142"/>
                    <a:pt x="824" y="142"/>
                  </a:cubicBezTo>
                  <a:cubicBezTo>
                    <a:pt x="825" y="143"/>
                    <a:pt x="825" y="143"/>
                    <a:pt x="825" y="143"/>
                  </a:cubicBezTo>
                  <a:cubicBezTo>
                    <a:pt x="825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7" y="144"/>
                    <a:pt x="827" y="144"/>
                    <a:pt x="827" y="144"/>
                  </a:cubicBezTo>
                  <a:cubicBezTo>
                    <a:pt x="827" y="144"/>
                    <a:pt x="828" y="145"/>
                    <a:pt x="828" y="145"/>
                  </a:cubicBezTo>
                  <a:cubicBezTo>
                    <a:pt x="830" y="146"/>
                    <a:pt x="833" y="148"/>
                    <a:pt x="835" y="150"/>
                  </a:cubicBezTo>
                  <a:cubicBezTo>
                    <a:pt x="837" y="152"/>
                    <a:pt x="839" y="155"/>
                    <a:pt x="841" y="157"/>
                  </a:cubicBezTo>
                  <a:cubicBezTo>
                    <a:pt x="843" y="159"/>
                    <a:pt x="846" y="162"/>
                    <a:pt x="848" y="164"/>
                  </a:cubicBezTo>
                  <a:cubicBezTo>
                    <a:pt x="851" y="166"/>
                    <a:pt x="854" y="168"/>
                    <a:pt x="856" y="171"/>
                  </a:cubicBezTo>
                  <a:cubicBezTo>
                    <a:pt x="856" y="171"/>
                    <a:pt x="856" y="171"/>
                    <a:pt x="856" y="171"/>
                  </a:cubicBezTo>
                  <a:cubicBezTo>
                    <a:pt x="856" y="171"/>
                    <a:pt x="856" y="171"/>
                    <a:pt x="855" y="171"/>
                  </a:cubicBezTo>
                  <a:cubicBezTo>
                    <a:pt x="855" y="171"/>
                    <a:pt x="854" y="171"/>
                    <a:pt x="854" y="171"/>
                  </a:cubicBezTo>
                  <a:cubicBezTo>
                    <a:pt x="853" y="171"/>
                    <a:pt x="853" y="172"/>
                    <a:pt x="853" y="172"/>
                  </a:cubicBezTo>
                  <a:cubicBezTo>
                    <a:pt x="853" y="172"/>
                    <a:pt x="853" y="172"/>
                    <a:pt x="852" y="172"/>
                  </a:cubicBezTo>
                  <a:cubicBezTo>
                    <a:pt x="851" y="173"/>
                    <a:pt x="850" y="173"/>
                    <a:pt x="849" y="174"/>
                  </a:cubicBezTo>
                  <a:cubicBezTo>
                    <a:pt x="848" y="175"/>
                    <a:pt x="847" y="176"/>
                    <a:pt x="846" y="177"/>
                  </a:cubicBezTo>
                  <a:cubicBezTo>
                    <a:pt x="844" y="178"/>
                    <a:pt x="842" y="180"/>
                    <a:pt x="839" y="182"/>
                  </a:cubicBezTo>
                  <a:cubicBezTo>
                    <a:pt x="838" y="183"/>
                    <a:pt x="837" y="183"/>
                    <a:pt x="836" y="184"/>
                  </a:cubicBezTo>
                  <a:cubicBezTo>
                    <a:pt x="834" y="185"/>
                    <a:pt x="833" y="185"/>
                    <a:pt x="832" y="186"/>
                  </a:cubicBezTo>
                  <a:cubicBezTo>
                    <a:pt x="831" y="186"/>
                    <a:pt x="829" y="187"/>
                    <a:pt x="828" y="187"/>
                  </a:cubicBezTo>
                  <a:cubicBezTo>
                    <a:pt x="828" y="187"/>
                    <a:pt x="828" y="187"/>
                    <a:pt x="828" y="187"/>
                  </a:cubicBezTo>
                  <a:cubicBezTo>
                    <a:pt x="828" y="187"/>
                    <a:pt x="827" y="187"/>
                    <a:pt x="827" y="186"/>
                  </a:cubicBezTo>
                  <a:cubicBezTo>
                    <a:pt x="827" y="186"/>
                    <a:pt x="826" y="186"/>
                    <a:pt x="826" y="186"/>
                  </a:cubicBezTo>
                  <a:cubicBezTo>
                    <a:pt x="826" y="186"/>
                    <a:pt x="826" y="186"/>
                    <a:pt x="826" y="186"/>
                  </a:cubicBezTo>
                  <a:cubicBezTo>
                    <a:pt x="826" y="186"/>
                    <a:pt x="825" y="186"/>
                    <a:pt x="825" y="186"/>
                  </a:cubicBezTo>
                  <a:cubicBezTo>
                    <a:pt x="825" y="186"/>
                    <a:pt x="824" y="185"/>
                    <a:pt x="823" y="185"/>
                  </a:cubicBezTo>
                  <a:cubicBezTo>
                    <a:pt x="822" y="185"/>
                    <a:pt x="822" y="185"/>
                    <a:pt x="821" y="184"/>
                  </a:cubicBezTo>
                  <a:cubicBezTo>
                    <a:pt x="820" y="184"/>
                    <a:pt x="819" y="184"/>
                    <a:pt x="819" y="183"/>
                  </a:cubicBezTo>
                  <a:cubicBezTo>
                    <a:pt x="818" y="183"/>
                    <a:pt x="817" y="183"/>
                    <a:pt x="816" y="182"/>
                  </a:cubicBezTo>
                  <a:cubicBezTo>
                    <a:pt x="812" y="170"/>
                    <a:pt x="803" y="174"/>
                    <a:pt x="794" y="167"/>
                  </a:cubicBezTo>
                  <a:cubicBezTo>
                    <a:pt x="797" y="173"/>
                    <a:pt x="799" y="181"/>
                    <a:pt x="804" y="184"/>
                  </a:cubicBezTo>
                  <a:cubicBezTo>
                    <a:pt x="807" y="186"/>
                    <a:pt x="814" y="187"/>
                    <a:pt x="816" y="184"/>
                  </a:cubicBezTo>
                  <a:cubicBezTo>
                    <a:pt x="817" y="184"/>
                    <a:pt x="817" y="184"/>
                    <a:pt x="817" y="184"/>
                  </a:cubicBezTo>
                  <a:cubicBezTo>
                    <a:pt x="817" y="184"/>
                    <a:pt x="817" y="184"/>
                    <a:pt x="817" y="184"/>
                  </a:cubicBezTo>
                  <a:cubicBezTo>
                    <a:pt x="817" y="184"/>
                    <a:pt x="817" y="184"/>
                    <a:pt x="817" y="184"/>
                  </a:cubicBezTo>
                  <a:cubicBezTo>
                    <a:pt x="817" y="185"/>
                    <a:pt x="818" y="185"/>
                    <a:pt x="818" y="185"/>
                  </a:cubicBezTo>
                  <a:cubicBezTo>
                    <a:pt x="819" y="185"/>
                    <a:pt x="820" y="186"/>
                    <a:pt x="821" y="186"/>
                  </a:cubicBezTo>
                  <a:cubicBezTo>
                    <a:pt x="821" y="186"/>
                    <a:pt x="822" y="186"/>
                    <a:pt x="823" y="187"/>
                  </a:cubicBezTo>
                  <a:cubicBezTo>
                    <a:pt x="824" y="187"/>
                    <a:pt x="824" y="187"/>
                    <a:pt x="825" y="187"/>
                  </a:cubicBezTo>
                  <a:cubicBezTo>
                    <a:pt x="825" y="187"/>
                    <a:pt x="825" y="187"/>
                    <a:pt x="826" y="187"/>
                  </a:cubicBezTo>
                  <a:cubicBezTo>
                    <a:pt x="826" y="188"/>
                    <a:pt x="826" y="188"/>
                    <a:pt x="826" y="188"/>
                  </a:cubicBezTo>
                  <a:cubicBezTo>
                    <a:pt x="826" y="188"/>
                    <a:pt x="826" y="188"/>
                    <a:pt x="826" y="188"/>
                  </a:cubicBezTo>
                  <a:cubicBezTo>
                    <a:pt x="826" y="188"/>
                    <a:pt x="825" y="188"/>
                    <a:pt x="825" y="188"/>
                  </a:cubicBezTo>
                  <a:cubicBezTo>
                    <a:pt x="824" y="188"/>
                    <a:pt x="824" y="188"/>
                    <a:pt x="824" y="188"/>
                  </a:cubicBezTo>
                  <a:cubicBezTo>
                    <a:pt x="824" y="188"/>
                    <a:pt x="823" y="188"/>
                    <a:pt x="823" y="188"/>
                  </a:cubicBezTo>
                  <a:cubicBezTo>
                    <a:pt x="823" y="188"/>
                    <a:pt x="822" y="189"/>
                    <a:pt x="822" y="189"/>
                  </a:cubicBezTo>
                  <a:cubicBezTo>
                    <a:pt x="821" y="189"/>
                    <a:pt x="820" y="189"/>
                    <a:pt x="820" y="189"/>
                  </a:cubicBezTo>
                  <a:cubicBezTo>
                    <a:pt x="818" y="190"/>
                    <a:pt x="818" y="190"/>
                    <a:pt x="818" y="190"/>
                  </a:cubicBezTo>
                  <a:cubicBezTo>
                    <a:pt x="818" y="190"/>
                    <a:pt x="818" y="190"/>
                    <a:pt x="818" y="190"/>
                  </a:cubicBezTo>
                  <a:cubicBezTo>
                    <a:pt x="819" y="190"/>
                    <a:pt x="819" y="190"/>
                    <a:pt x="820" y="190"/>
                  </a:cubicBezTo>
                  <a:cubicBezTo>
                    <a:pt x="821" y="191"/>
                    <a:pt x="821" y="191"/>
                    <a:pt x="822" y="191"/>
                  </a:cubicBezTo>
                  <a:cubicBezTo>
                    <a:pt x="823" y="191"/>
                    <a:pt x="823" y="191"/>
                    <a:pt x="824" y="191"/>
                  </a:cubicBezTo>
                  <a:cubicBezTo>
                    <a:pt x="824" y="191"/>
                    <a:pt x="824" y="191"/>
                    <a:pt x="825" y="191"/>
                  </a:cubicBezTo>
                  <a:cubicBezTo>
                    <a:pt x="825" y="191"/>
                    <a:pt x="825" y="191"/>
                    <a:pt x="825" y="191"/>
                  </a:cubicBezTo>
                  <a:cubicBezTo>
                    <a:pt x="828" y="190"/>
                    <a:pt x="830" y="189"/>
                    <a:pt x="833" y="188"/>
                  </a:cubicBezTo>
                  <a:cubicBezTo>
                    <a:pt x="834" y="188"/>
                    <a:pt x="835" y="188"/>
                    <a:pt x="836" y="187"/>
                  </a:cubicBezTo>
                  <a:cubicBezTo>
                    <a:pt x="836" y="187"/>
                    <a:pt x="835" y="188"/>
                    <a:pt x="835" y="188"/>
                  </a:cubicBezTo>
                  <a:cubicBezTo>
                    <a:pt x="835" y="188"/>
                    <a:pt x="835" y="189"/>
                    <a:pt x="835" y="189"/>
                  </a:cubicBezTo>
                  <a:cubicBezTo>
                    <a:pt x="834" y="190"/>
                    <a:pt x="834" y="190"/>
                    <a:pt x="834" y="190"/>
                  </a:cubicBezTo>
                  <a:cubicBezTo>
                    <a:pt x="834" y="191"/>
                    <a:pt x="833" y="192"/>
                    <a:pt x="833" y="193"/>
                  </a:cubicBezTo>
                  <a:cubicBezTo>
                    <a:pt x="833" y="193"/>
                    <a:pt x="833" y="193"/>
                    <a:pt x="833" y="193"/>
                  </a:cubicBezTo>
                  <a:cubicBezTo>
                    <a:pt x="823" y="198"/>
                    <a:pt x="820" y="207"/>
                    <a:pt x="828" y="219"/>
                  </a:cubicBezTo>
                  <a:cubicBezTo>
                    <a:pt x="831" y="209"/>
                    <a:pt x="839" y="207"/>
                    <a:pt x="834" y="194"/>
                  </a:cubicBezTo>
                  <a:cubicBezTo>
                    <a:pt x="834" y="194"/>
                    <a:pt x="834" y="194"/>
                    <a:pt x="834" y="194"/>
                  </a:cubicBezTo>
                  <a:cubicBezTo>
                    <a:pt x="834" y="193"/>
                    <a:pt x="835" y="192"/>
                    <a:pt x="835" y="191"/>
                  </a:cubicBezTo>
                  <a:cubicBezTo>
                    <a:pt x="835" y="191"/>
                    <a:pt x="835" y="190"/>
                    <a:pt x="836" y="190"/>
                  </a:cubicBezTo>
                  <a:cubicBezTo>
                    <a:pt x="836" y="189"/>
                    <a:pt x="836" y="189"/>
                    <a:pt x="836" y="189"/>
                  </a:cubicBezTo>
                  <a:cubicBezTo>
                    <a:pt x="837" y="188"/>
                    <a:pt x="837" y="187"/>
                    <a:pt x="838" y="186"/>
                  </a:cubicBezTo>
                  <a:cubicBezTo>
                    <a:pt x="839" y="185"/>
                    <a:pt x="840" y="185"/>
                    <a:pt x="841" y="184"/>
                  </a:cubicBezTo>
                  <a:cubicBezTo>
                    <a:pt x="843" y="182"/>
                    <a:pt x="845" y="181"/>
                    <a:pt x="848" y="179"/>
                  </a:cubicBezTo>
                  <a:cubicBezTo>
                    <a:pt x="849" y="178"/>
                    <a:pt x="850" y="177"/>
                    <a:pt x="851" y="176"/>
                  </a:cubicBezTo>
                  <a:cubicBezTo>
                    <a:pt x="852" y="176"/>
                    <a:pt x="853" y="175"/>
                    <a:pt x="854" y="175"/>
                  </a:cubicBezTo>
                  <a:cubicBezTo>
                    <a:pt x="854" y="174"/>
                    <a:pt x="854" y="174"/>
                    <a:pt x="854" y="174"/>
                  </a:cubicBezTo>
                  <a:cubicBezTo>
                    <a:pt x="855" y="174"/>
                    <a:pt x="855" y="174"/>
                    <a:pt x="855" y="174"/>
                  </a:cubicBezTo>
                  <a:cubicBezTo>
                    <a:pt x="855" y="173"/>
                    <a:pt x="856" y="173"/>
                    <a:pt x="856" y="173"/>
                  </a:cubicBezTo>
                  <a:cubicBezTo>
                    <a:pt x="856" y="173"/>
                    <a:pt x="857" y="172"/>
                    <a:pt x="857" y="172"/>
                  </a:cubicBezTo>
                  <a:cubicBezTo>
                    <a:pt x="857" y="172"/>
                    <a:pt x="858" y="172"/>
                    <a:pt x="858" y="172"/>
                  </a:cubicBezTo>
                  <a:cubicBezTo>
                    <a:pt x="860" y="173"/>
                    <a:pt x="862" y="174"/>
                    <a:pt x="864" y="176"/>
                  </a:cubicBezTo>
                  <a:cubicBezTo>
                    <a:pt x="867" y="178"/>
                    <a:pt x="870" y="179"/>
                    <a:pt x="872" y="181"/>
                  </a:cubicBezTo>
                  <a:cubicBezTo>
                    <a:pt x="873" y="182"/>
                    <a:pt x="874" y="182"/>
                    <a:pt x="874" y="183"/>
                  </a:cubicBezTo>
                  <a:cubicBezTo>
                    <a:pt x="875" y="183"/>
                    <a:pt x="876" y="184"/>
                    <a:pt x="876" y="184"/>
                  </a:cubicBezTo>
                  <a:cubicBezTo>
                    <a:pt x="878" y="185"/>
                    <a:pt x="879" y="187"/>
                    <a:pt x="880" y="188"/>
                  </a:cubicBezTo>
                  <a:cubicBezTo>
                    <a:pt x="885" y="193"/>
                    <a:pt x="888" y="199"/>
                    <a:pt x="892" y="204"/>
                  </a:cubicBezTo>
                  <a:cubicBezTo>
                    <a:pt x="894" y="208"/>
                    <a:pt x="896" y="211"/>
                    <a:pt x="898" y="214"/>
                  </a:cubicBezTo>
                  <a:cubicBezTo>
                    <a:pt x="898" y="214"/>
                    <a:pt x="898" y="213"/>
                    <a:pt x="897" y="213"/>
                  </a:cubicBezTo>
                  <a:cubicBezTo>
                    <a:pt x="897" y="213"/>
                    <a:pt x="897" y="213"/>
                    <a:pt x="897" y="213"/>
                  </a:cubicBezTo>
                  <a:cubicBezTo>
                    <a:pt x="896" y="213"/>
                    <a:pt x="896" y="213"/>
                    <a:pt x="896" y="213"/>
                  </a:cubicBezTo>
                  <a:cubicBezTo>
                    <a:pt x="896" y="213"/>
                    <a:pt x="896" y="212"/>
                    <a:pt x="896" y="212"/>
                  </a:cubicBezTo>
                  <a:cubicBezTo>
                    <a:pt x="895" y="212"/>
                    <a:pt x="894" y="212"/>
                    <a:pt x="893" y="212"/>
                  </a:cubicBezTo>
                  <a:cubicBezTo>
                    <a:pt x="892" y="212"/>
                    <a:pt x="892" y="212"/>
                    <a:pt x="891" y="213"/>
                  </a:cubicBezTo>
                  <a:cubicBezTo>
                    <a:pt x="890" y="213"/>
                    <a:pt x="889" y="213"/>
                    <a:pt x="888" y="213"/>
                  </a:cubicBezTo>
                  <a:cubicBezTo>
                    <a:pt x="887" y="213"/>
                    <a:pt x="886" y="213"/>
                    <a:pt x="886" y="214"/>
                  </a:cubicBezTo>
                  <a:cubicBezTo>
                    <a:pt x="884" y="214"/>
                    <a:pt x="883" y="214"/>
                    <a:pt x="882" y="214"/>
                  </a:cubicBezTo>
                  <a:cubicBezTo>
                    <a:pt x="872" y="202"/>
                    <a:pt x="865" y="217"/>
                    <a:pt x="856" y="203"/>
                  </a:cubicBezTo>
                  <a:cubicBezTo>
                    <a:pt x="857" y="211"/>
                    <a:pt x="860" y="218"/>
                    <a:pt x="867" y="222"/>
                  </a:cubicBezTo>
                  <a:cubicBezTo>
                    <a:pt x="872" y="224"/>
                    <a:pt x="883" y="223"/>
                    <a:pt x="883" y="216"/>
                  </a:cubicBezTo>
                  <a:cubicBezTo>
                    <a:pt x="884" y="216"/>
                    <a:pt x="885" y="215"/>
                    <a:pt x="886" y="215"/>
                  </a:cubicBezTo>
                  <a:cubicBezTo>
                    <a:pt x="887" y="215"/>
                    <a:pt x="888" y="215"/>
                    <a:pt x="889" y="215"/>
                  </a:cubicBezTo>
                  <a:cubicBezTo>
                    <a:pt x="889" y="214"/>
                    <a:pt x="890" y="214"/>
                    <a:pt x="891" y="214"/>
                  </a:cubicBezTo>
                  <a:cubicBezTo>
                    <a:pt x="892" y="214"/>
                    <a:pt x="893" y="214"/>
                    <a:pt x="893" y="214"/>
                  </a:cubicBezTo>
                  <a:cubicBezTo>
                    <a:pt x="894" y="214"/>
                    <a:pt x="895" y="214"/>
                    <a:pt x="896" y="214"/>
                  </a:cubicBezTo>
                  <a:cubicBezTo>
                    <a:pt x="896" y="214"/>
                    <a:pt x="896" y="214"/>
                    <a:pt x="896" y="214"/>
                  </a:cubicBezTo>
                  <a:cubicBezTo>
                    <a:pt x="896" y="214"/>
                    <a:pt x="896" y="214"/>
                    <a:pt x="896" y="214"/>
                  </a:cubicBezTo>
                  <a:cubicBezTo>
                    <a:pt x="897" y="214"/>
                    <a:pt x="897" y="214"/>
                    <a:pt x="897" y="214"/>
                  </a:cubicBezTo>
                  <a:cubicBezTo>
                    <a:pt x="898" y="214"/>
                    <a:pt x="898" y="215"/>
                    <a:pt x="899" y="215"/>
                  </a:cubicBezTo>
                  <a:cubicBezTo>
                    <a:pt x="899" y="215"/>
                    <a:pt x="899" y="215"/>
                    <a:pt x="899" y="215"/>
                  </a:cubicBezTo>
                  <a:cubicBezTo>
                    <a:pt x="901" y="217"/>
                    <a:pt x="902" y="219"/>
                    <a:pt x="903" y="222"/>
                  </a:cubicBezTo>
                  <a:cubicBezTo>
                    <a:pt x="907" y="226"/>
                    <a:pt x="910" y="231"/>
                    <a:pt x="913" y="235"/>
                  </a:cubicBezTo>
                  <a:cubicBezTo>
                    <a:pt x="908" y="232"/>
                    <a:pt x="904" y="229"/>
                    <a:pt x="898" y="226"/>
                  </a:cubicBezTo>
                  <a:cubicBezTo>
                    <a:pt x="908" y="233"/>
                    <a:pt x="917" y="242"/>
                    <a:pt x="914" y="253"/>
                  </a:cubicBezTo>
                  <a:cubicBezTo>
                    <a:pt x="876" y="241"/>
                    <a:pt x="873" y="248"/>
                    <a:pt x="837" y="263"/>
                  </a:cubicBezTo>
                  <a:cubicBezTo>
                    <a:pt x="875" y="253"/>
                    <a:pt x="884" y="251"/>
                    <a:pt x="916" y="269"/>
                  </a:cubicBezTo>
                  <a:cubicBezTo>
                    <a:pt x="928" y="276"/>
                    <a:pt x="934" y="281"/>
                    <a:pt x="943" y="288"/>
                  </a:cubicBezTo>
                  <a:cubicBezTo>
                    <a:pt x="946" y="290"/>
                    <a:pt x="944" y="297"/>
                    <a:pt x="949" y="301"/>
                  </a:cubicBezTo>
                  <a:cubicBezTo>
                    <a:pt x="955" y="306"/>
                    <a:pt x="966" y="303"/>
                    <a:pt x="973" y="307"/>
                  </a:cubicBezTo>
                  <a:cubicBezTo>
                    <a:pt x="986" y="316"/>
                    <a:pt x="991" y="325"/>
                    <a:pt x="1004" y="335"/>
                  </a:cubicBezTo>
                  <a:cubicBezTo>
                    <a:pt x="1019" y="347"/>
                    <a:pt x="1044" y="350"/>
                    <a:pt x="1059" y="362"/>
                  </a:cubicBezTo>
                  <a:cubicBezTo>
                    <a:pt x="1089" y="388"/>
                    <a:pt x="1121" y="442"/>
                    <a:pt x="1121" y="442"/>
                  </a:cubicBezTo>
                  <a:cubicBezTo>
                    <a:pt x="1121" y="442"/>
                    <a:pt x="1113" y="446"/>
                    <a:pt x="1108" y="444"/>
                  </a:cubicBezTo>
                  <a:cubicBezTo>
                    <a:pt x="1091" y="437"/>
                    <a:pt x="1075" y="429"/>
                    <a:pt x="1065" y="419"/>
                  </a:cubicBezTo>
                  <a:cubicBezTo>
                    <a:pt x="1045" y="399"/>
                    <a:pt x="1039" y="382"/>
                    <a:pt x="1015" y="369"/>
                  </a:cubicBezTo>
                  <a:cubicBezTo>
                    <a:pt x="995" y="357"/>
                    <a:pt x="965" y="353"/>
                    <a:pt x="945" y="354"/>
                  </a:cubicBezTo>
                  <a:cubicBezTo>
                    <a:pt x="917" y="355"/>
                    <a:pt x="925" y="332"/>
                    <a:pt x="905" y="325"/>
                  </a:cubicBezTo>
                  <a:cubicBezTo>
                    <a:pt x="915" y="338"/>
                    <a:pt x="918" y="354"/>
                    <a:pt x="918" y="354"/>
                  </a:cubicBezTo>
                  <a:cubicBezTo>
                    <a:pt x="910" y="365"/>
                    <a:pt x="867" y="375"/>
                    <a:pt x="855" y="376"/>
                  </a:cubicBezTo>
                  <a:cubicBezTo>
                    <a:pt x="879" y="382"/>
                    <a:pt x="900" y="376"/>
                    <a:pt x="924" y="372"/>
                  </a:cubicBezTo>
                  <a:cubicBezTo>
                    <a:pt x="951" y="368"/>
                    <a:pt x="968" y="369"/>
                    <a:pt x="991" y="379"/>
                  </a:cubicBezTo>
                  <a:cubicBezTo>
                    <a:pt x="1005" y="385"/>
                    <a:pt x="1018" y="394"/>
                    <a:pt x="1028" y="404"/>
                  </a:cubicBezTo>
                  <a:cubicBezTo>
                    <a:pt x="1037" y="414"/>
                    <a:pt x="1034" y="422"/>
                    <a:pt x="1041" y="432"/>
                  </a:cubicBezTo>
                  <a:cubicBezTo>
                    <a:pt x="1044" y="437"/>
                    <a:pt x="1048" y="441"/>
                    <a:pt x="1050" y="444"/>
                  </a:cubicBezTo>
                  <a:cubicBezTo>
                    <a:pt x="1050" y="444"/>
                    <a:pt x="1049" y="444"/>
                    <a:pt x="1048" y="444"/>
                  </a:cubicBezTo>
                  <a:cubicBezTo>
                    <a:pt x="1046" y="444"/>
                    <a:pt x="1044" y="444"/>
                    <a:pt x="1042" y="444"/>
                  </a:cubicBezTo>
                  <a:cubicBezTo>
                    <a:pt x="1036" y="445"/>
                    <a:pt x="1029" y="445"/>
                    <a:pt x="1023" y="446"/>
                  </a:cubicBezTo>
                  <a:cubicBezTo>
                    <a:pt x="1023" y="446"/>
                    <a:pt x="1023" y="446"/>
                    <a:pt x="1023" y="446"/>
                  </a:cubicBezTo>
                  <a:cubicBezTo>
                    <a:pt x="1022" y="445"/>
                    <a:pt x="1021" y="445"/>
                    <a:pt x="1020" y="444"/>
                  </a:cubicBezTo>
                  <a:cubicBezTo>
                    <a:pt x="1020" y="444"/>
                    <a:pt x="1019" y="443"/>
                    <a:pt x="1019" y="443"/>
                  </a:cubicBezTo>
                  <a:cubicBezTo>
                    <a:pt x="1018" y="442"/>
                    <a:pt x="1018" y="442"/>
                    <a:pt x="1017" y="442"/>
                  </a:cubicBezTo>
                  <a:cubicBezTo>
                    <a:pt x="1016" y="441"/>
                    <a:pt x="1015" y="440"/>
                    <a:pt x="1013" y="439"/>
                  </a:cubicBezTo>
                  <a:cubicBezTo>
                    <a:pt x="1012" y="439"/>
                    <a:pt x="1011" y="438"/>
                    <a:pt x="1009" y="437"/>
                  </a:cubicBezTo>
                  <a:cubicBezTo>
                    <a:pt x="1006" y="435"/>
                    <a:pt x="1003" y="433"/>
                    <a:pt x="1000" y="431"/>
                  </a:cubicBezTo>
                  <a:cubicBezTo>
                    <a:pt x="997" y="429"/>
                    <a:pt x="994" y="426"/>
                    <a:pt x="991" y="424"/>
                  </a:cubicBezTo>
                  <a:cubicBezTo>
                    <a:pt x="990" y="423"/>
                    <a:pt x="989" y="422"/>
                    <a:pt x="987" y="421"/>
                  </a:cubicBezTo>
                  <a:cubicBezTo>
                    <a:pt x="986" y="420"/>
                    <a:pt x="985" y="419"/>
                    <a:pt x="984" y="418"/>
                  </a:cubicBezTo>
                  <a:cubicBezTo>
                    <a:pt x="984" y="418"/>
                    <a:pt x="983" y="418"/>
                    <a:pt x="983" y="418"/>
                  </a:cubicBezTo>
                  <a:cubicBezTo>
                    <a:pt x="983" y="418"/>
                    <a:pt x="983" y="418"/>
                    <a:pt x="983" y="417"/>
                  </a:cubicBezTo>
                  <a:cubicBezTo>
                    <a:pt x="983" y="417"/>
                    <a:pt x="983" y="417"/>
                    <a:pt x="983" y="416"/>
                  </a:cubicBezTo>
                  <a:cubicBezTo>
                    <a:pt x="982" y="416"/>
                    <a:pt x="982" y="416"/>
                    <a:pt x="982" y="415"/>
                  </a:cubicBezTo>
                  <a:cubicBezTo>
                    <a:pt x="982" y="415"/>
                    <a:pt x="982" y="415"/>
                    <a:pt x="982" y="415"/>
                  </a:cubicBezTo>
                  <a:cubicBezTo>
                    <a:pt x="982" y="415"/>
                    <a:pt x="982" y="415"/>
                    <a:pt x="982" y="415"/>
                  </a:cubicBezTo>
                  <a:cubicBezTo>
                    <a:pt x="981" y="414"/>
                    <a:pt x="981" y="414"/>
                    <a:pt x="980" y="413"/>
                  </a:cubicBezTo>
                  <a:cubicBezTo>
                    <a:pt x="980" y="412"/>
                    <a:pt x="979" y="412"/>
                    <a:pt x="979" y="411"/>
                  </a:cubicBezTo>
                  <a:cubicBezTo>
                    <a:pt x="978" y="411"/>
                    <a:pt x="977" y="410"/>
                    <a:pt x="977" y="410"/>
                  </a:cubicBezTo>
                  <a:cubicBezTo>
                    <a:pt x="976" y="409"/>
                    <a:pt x="975" y="409"/>
                    <a:pt x="975" y="408"/>
                  </a:cubicBezTo>
                  <a:cubicBezTo>
                    <a:pt x="975" y="408"/>
                    <a:pt x="975" y="408"/>
                    <a:pt x="975" y="408"/>
                  </a:cubicBezTo>
                  <a:cubicBezTo>
                    <a:pt x="975" y="408"/>
                    <a:pt x="975" y="408"/>
                    <a:pt x="975" y="408"/>
                  </a:cubicBezTo>
                  <a:cubicBezTo>
                    <a:pt x="969" y="397"/>
                    <a:pt x="959" y="395"/>
                    <a:pt x="948" y="394"/>
                  </a:cubicBezTo>
                  <a:cubicBezTo>
                    <a:pt x="952" y="405"/>
                    <a:pt x="962" y="409"/>
                    <a:pt x="972" y="409"/>
                  </a:cubicBezTo>
                  <a:cubicBezTo>
                    <a:pt x="972" y="409"/>
                    <a:pt x="973" y="409"/>
                    <a:pt x="974" y="410"/>
                  </a:cubicBezTo>
                  <a:cubicBezTo>
                    <a:pt x="974" y="410"/>
                    <a:pt x="975" y="411"/>
                    <a:pt x="975" y="411"/>
                  </a:cubicBezTo>
                  <a:cubicBezTo>
                    <a:pt x="976" y="412"/>
                    <a:pt x="977" y="412"/>
                    <a:pt x="977" y="413"/>
                  </a:cubicBezTo>
                  <a:cubicBezTo>
                    <a:pt x="978" y="414"/>
                    <a:pt x="978" y="414"/>
                    <a:pt x="979" y="415"/>
                  </a:cubicBezTo>
                  <a:cubicBezTo>
                    <a:pt x="979" y="415"/>
                    <a:pt x="979" y="415"/>
                    <a:pt x="979" y="415"/>
                  </a:cubicBezTo>
                  <a:cubicBezTo>
                    <a:pt x="979" y="415"/>
                    <a:pt x="979" y="415"/>
                    <a:pt x="978" y="415"/>
                  </a:cubicBezTo>
                  <a:cubicBezTo>
                    <a:pt x="977" y="414"/>
                    <a:pt x="976" y="413"/>
                    <a:pt x="976" y="413"/>
                  </a:cubicBezTo>
                  <a:cubicBezTo>
                    <a:pt x="976" y="413"/>
                    <a:pt x="977" y="414"/>
                    <a:pt x="978" y="415"/>
                  </a:cubicBezTo>
                  <a:cubicBezTo>
                    <a:pt x="978" y="416"/>
                    <a:pt x="979" y="417"/>
                    <a:pt x="980" y="418"/>
                  </a:cubicBezTo>
                  <a:cubicBezTo>
                    <a:pt x="980" y="418"/>
                    <a:pt x="981" y="418"/>
                    <a:pt x="981" y="419"/>
                  </a:cubicBezTo>
                  <a:cubicBezTo>
                    <a:pt x="981" y="419"/>
                    <a:pt x="981" y="419"/>
                    <a:pt x="982" y="420"/>
                  </a:cubicBezTo>
                  <a:cubicBezTo>
                    <a:pt x="982" y="420"/>
                    <a:pt x="982" y="420"/>
                    <a:pt x="983" y="420"/>
                  </a:cubicBezTo>
                  <a:cubicBezTo>
                    <a:pt x="984" y="421"/>
                    <a:pt x="985" y="422"/>
                    <a:pt x="986" y="423"/>
                  </a:cubicBezTo>
                  <a:cubicBezTo>
                    <a:pt x="987" y="424"/>
                    <a:pt x="989" y="425"/>
                    <a:pt x="990" y="426"/>
                  </a:cubicBezTo>
                  <a:cubicBezTo>
                    <a:pt x="993" y="428"/>
                    <a:pt x="996" y="431"/>
                    <a:pt x="999" y="433"/>
                  </a:cubicBezTo>
                  <a:cubicBezTo>
                    <a:pt x="1002" y="435"/>
                    <a:pt x="1005" y="437"/>
                    <a:pt x="1008" y="439"/>
                  </a:cubicBezTo>
                  <a:cubicBezTo>
                    <a:pt x="1009" y="440"/>
                    <a:pt x="1011" y="441"/>
                    <a:pt x="1012" y="442"/>
                  </a:cubicBezTo>
                  <a:cubicBezTo>
                    <a:pt x="1014" y="442"/>
                    <a:pt x="1015" y="443"/>
                    <a:pt x="1016" y="444"/>
                  </a:cubicBezTo>
                  <a:cubicBezTo>
                    <a:pt x="1017" y="444"/>
                    <a:pt x="1017" y="445"/>
                    <a:pt x="1018" y="445"/>
                  </a:cubicBezTo>
                  <a:cubicBezTo>
                    <a:pt x="1018" y="445"/>
                    <a:pt x="1019" y="445"/>
                    <a:pt x="1019" y="446"/>
                  </a:cubicBezTo>
                  <a:cubicBezTo>
                    <a:pt x="1020" y="446"/>
                    <a:pt x="1020" y="446"/>
                    <a:pt x="1021" y="446"/>
                  </a:cubicBezTo>
                  <a:cubicBezTo>
                    <a:pt x="1011" y="447"/>
                    <a:pt x="1001" y="449"/>
                    <a:pt x="990" y="452"/>
                  </a:cubicBezTo>
                  <a:cubicBezTo>
                    <a:pt x="988" y="452"/>
                    <a:pt x="986" y="453"/>
                    <a:pt x="983" y="454"/>
                  </a:cubicBezTo>
                  <a:cubicBezTo>
                    <a:pt x="981" y="454"/>
                    <a:pt x="979" y="455"/>
                    <a:pt x="976" y="456"/>
                  </a:cubicBezTo>
                  <a:cubicBezTo>
                    <a:pt x="972" y="457"/>
                    <a:pt x="967" y="459"/>
                    <a:pt x="962" y="461"/>
                  </a:cubicBezTo>
                  <a:cubicBezTo>
                    <a:pt x="955" y="463"/>
                    <a:pt x="947" y="466"/>
                    <a:pt x="939" y="468"/>
                  </a:cubicBezTo>
                  <a:cubicBezTo>
                    <a:pt x="939" y="468"/>
                    <a:pt x="939" y="468"/>
                    <a:pt x="938" y="468"/>
                  </a:cubicBezTo>
                  <a:cubicBezTo>
                    <a:pt x="937" y="468"/>
                    <a:pt x="937" y="468"/>
                    <a:pt x="937" y="468"/>
                  </a:cubicBezTo>
                  <a:cubicBezTo>
                    <a:pt x="936" y="467"/>
                    <a:pt x="936" y="467"/>
                    <a:pt x="936" y="467"/>
                  </a:cubicBezTo>
                  <a:cubicBezTo>
                    <a:pt x="935" y="467"/>
                    <a:pt x="935" y="467"/>
                    <a:pt x="934" y="467"/>
                  </a:cubicBezTo>
                  <a:cubicBezTo>
                    <a:pt x="934" y="467"/>
                    <a:pt x="934" y="466"/>
                    <a:pt x="934" y="466"/>
                  </a:cubicBezTo>
                  <a:cubicBezTo>
                    <a:pt x="933" y="466"/>
                    <a:pt x="933" y="466"/>
                    <a:pt x="933" y="466"/>
                  </a:cubicBezTo>
                  <a:cubicBezTo>
                    <a:pt x="932" y="466"/>
                    <a:pt x="932" y="466"/>
                    <a:pt x="931" y="466"/>
                  </a:cubicBezTo>
                  <a:cubicBezTo>
                    <a:pt x="931" y="466"/>
                    <a:pt x="930" y="466"/>
                    <a:pt x="930" y="465"/>
                  </a:cubicBezTo>
                  <a:cubicBezTo>
                    <a:pt x="930" y="465"/>
                    <a:pt x="929" y="465"/>
                    <a:pt x="929" y="465"/>
                  </a:cubicBezTo>
                  <a:cubicBezTo>
                    <a:pt x="929" y="465"/>
                    <a:pt x="928" y="465"/>
                    <a:pt x="928" y="465"/>
                  </a:cubicBezTo>
                  <a:cubicBezTo>
                    <a:pt x="928" y="465"/>
                    <a:pt x="927" y="464"/>
                    <a:pt x="926" y="464"/>
                  </a:cubicBezTo>
                  <a:cubicBezTo>
                    <a:pt x="925" y="464"/>
                    <a:pt x="924" y="463"/>
                    <a:pt x="923" y="462"/>
                  </a:cubicBezTo>
                  <a:cubicBezTo>
                    <a:pt x="922" y="462"/>
                    <a:pt x="920" y="461"/>
                    <a:pt x="919" y="460"/>
                  </a:cubicBezTo>
                  <a:cubicBezTo>
                    <a:pt x="918" y="460"/>
                    <a:pt x="917" y="459"/>
                    <a:pt x="916" y="458"/>
                  </a:cubicBezTo>
                  <a:cubicBezTo>
                    <a:pt x="915" y="457"/>
                    <a:pt x="914" y="457"/>
                    <a:pt x="914" y="456"/>
                  </a:cubicBezTo>
                  <a:cubicBezTo>
                    <a:pt x="915" y="450"/>
                    <a:pt x="915" y="441"/>
                    <a:pt x="912" y="436"/>
                  </a:cubicBezTo>
                  <a:cubicBezTo>
                    <a:pt x="907" y="430"/>
                    <a:pt x="898" y="434"/>
                    <a:pt x="891" y="434"/>
                  </a:cubicBezTo>
                  <a:cubicBezTo>
                    <a:pt x="895" y="445"/>
                    <a:pt x="895" y="468"/>
                    <a:pt x="913" y="458"/>
                  </a:cubicBezTo>
                  <a:cubicBezTo>
                    <a:pt x="913" y="458"/>
                    <a:pt x="913" y="458"/>
                    <a:pt x="913" y="458"/>
                  </a:cubicBezTo>
                  <a:cubicBezTo>
                    <a:pt x="913" y="459"/>
                    <a:pt x="912" y="460"/>
                    <a:pt x="912" y="460"/>
                  </a:cubicBezTo>
                  <a:cubicBezTo>
                    <a:pt x="913" y="459"/>
                    <a:pt x="913" y="459"/>
                    <a:pt x="913" y="459"/>
                  </a:cubicBezTo>
                  <a:cubicBezTo>
                    <a:pt x="914" y="459"/>
                    <a:pt x="914" y="460"/>
                    <a:pt x="915" y="460"/>
                  </a:cubicBezTo>
                  <a:cubicBezTo>
                    <a:pt x="916" y="461"/>
                    <a:pt x="917" y="462"/>
                    <a:pt x="918" y="463"/>
                  </a:cubicBezTo>
                  <a:cubicBezTo>
                    <a:pt x="919" y="463"/>
                    <a:pt x="921" y="464"/>
                    <a:pt x="922" y="465"/>
                  </a:cubicBezTo>
                  <a:cubicBezTo>
                    <a:pt x="923" y="465"/>
                    <a:pt x="924" y="466"/>
                    <a:pt x="926" y="466"/>
                  </a:cubicBezTo>
                  <a:cubicBezTo>
                    <a:pt x="926" y="467"/>
                    <a:pt x="927" y="467"/>
                    <a:pt x="927" y="467"/>
                  </a:cubicBezTo>
                  <a:cubicBezTo>
                    <a:pt x="928" y="467"/>
                    <a:pt x="928" y="467"/>
                    <a:pt x="928" y="467"/>
                  </a:cubicBezTo>
                  <a:cubicBezTo>
                    <a:pt x="929" y="468"/>
                    <a:pt x="929" y="468"/>
                    <a:pt x="929" y="468"/>
                  </a:cubicBezTo>
                  <a:cubicBezTo>
                    <a:pt x="930" y="468"/>
                    <a:pt x="930" y="468"/>
                    <a:pt x="931" y="468"/>
                  </a:cubicBezTo>
                  <a:cubicBezTo>
                    <a:pt x="931" y="468"/>
                    <a:pt x="932" y="469"/>
                    <a:pt x="932" y="469"/>
                  </a:cubicBezTo>
                  <a:cubicBezTo>
                    <a:pt x="933" y="469"/>
                    <a:pt x="933" y="469"/>
                    <a:pt x="933" y="469"/>
                  </a:cubicBezTo>
                  <a:cubicBezTo>
                    <a:pt x="933" y="469"/>
                    <a:pt x="934" y="469"/>
                    <a:pt x="934" y="469"/>
                  </a:cubicBezTo>
                  <a:cubicBezTo>
                    <a:pt x="934" y="469"/>
                    <a:pt x="935" y="469"/>
                    <a:pt x="935" y="469"/>
                  </a:cubicBezTo>
                  <a:cubicBezTo>
                    <a:pt x="936" y="469"/>
                    <a:pt x="936" y="469"/>
                    <a:pt x="937" y="469"/>
                  </a:cubicBezTo>
                  <a:cubicBezTo>
                    <a:pt x="937" y="469"/>
                    <a:pt x="937" y="469"/>
                    <a:pt x="938" y="469"/>
                  </a:cubicBezTo>
                  <a:cubicBezTo>
                    <a:pt x="938" y="469"/>
                    <a:pt x="938" y="469"/>
                    <a:pt x="939" y="469"/>
                  </a:cubicBezTo>
                  <a:cubicBezTo>
                    <a:pt x="937" y="469"/>
                    <a:pt x="935" y="470"/>
                    <a:pt x="933" y="470"/>
                  </a:cubicBezTo>
                  <a:cubicBezTo>
                    <a:pt x="932" y="470"/>
                    <a:pt x="931" y="471"/>
                    <a:pt x="930" y="471"/>
                  </a:cubicBezTo>
                  <a:cubicBezTo>
                    <a:pt x="928" y="471"/>
                    <a:pt x="927" y="472"/>
                    <a:pt x="926" y="472"/>
                  </a:cubicBezTo>
                  <a:cubicBezTo>
                    <a:pt x="925" y="472"/>
                    <a:pt x="924" y="473"/>
                    <a:pt x="922" y="473"/>
                  </a:cubicBezTo>
                  <a:cubicBezTo>
                    <a:pt x="919" y="473"/>
                    <a:pt x="919" y="473"/>
                    <a:pt x="919" y="473"/>
                  </a:cubicBezTo>
                  <a:cubicBezTo>
                    <a:pt x="914" y="474"/>
                    <a:pt x="909" y="475"/>
                    <a:pt x="904" y="476"/>
                  </a:cubicBezTo>
                  <a:cubicBezTo>
                    <a:pt x="894" y="477"/>
                    <a:pt x="884" y="478"/>
                    <a:pt x="875" y="479"/>
                  </a:cubicBezTo>
                  <a:cubicBezTo>
                    <a:pt x="865" y="479"/>
                    <a:pt x="856" y="480"/>
                    <a:pt x="847" y="481"/>
                  </a:cubicBezTo>
                  <a:cubicBezTo>
                    <a:pt x="839" y="482"/>
                    <a:pt x="831" y="483"/>
                    <a:pt x="823" y="485"/>
                  </a:cubicBezTo>
                  <a:cubicBezTo>
                    <a:pt x="819" y="486"/>
                    <a:pt x="816" y="487"/>
                    <a:pt x="812" y="488"/>
                  </a:cubicBezTo>
                  <a:cubicBezTo>
                    <a:pt x="811" y="488"/>
                    <a:pt x="809" y="489"/>
                    <a:pt x="807" y="489"/>
                  </a:cubicBezTo>
                  <a:cubicBezTo>
                    <a:pt x="806" y="490"/>
                    <a:pt x="804" y="491"/>
                    <a:pt x="803" y="491"/>
                  </a:cubicBezTo>
                  <a:cubicBezTo>
                    <a:pt x="797" y="493"/>
                    <a:pt x="792" y="496"/>
                    <a:pt x="788" y="498"/>
                  </a:cubicBezTo>
                  <a:cubicBezTo>
                    <a:pt x="786" y="499"/>
                    <a:pt x="784" y="500"/>
                    <a:pt x="783" y="501"/>
                  </a:cubicBezTo>
                  <a:cubicBezTo>
                    <a:pt x="781" y="502"/>
                    <a:pt x="780" y="503"/>
                    <a:pt x="779" y="504"/>
                  </a:cubicBezTo>
                  <a:cubicBezTo>
                    <a:pt x="777" y="505"/>
                    <a:pt x="776" y="506"/>
                    <a:pt x="776" y="506"/>
                  </a:cubicBezTo>
                  <a:cubicBezTo>
                    <a:pt x="776" y="506"/>
                    <a:pt x="777" y="506"/>
                    <a:pt x="779" y="504"/>
                  </a:cubicBezTo>
                  <a:cubicBezTo>
                    <a:pt x="780" y="504"/>
                    <a:pt x="782" y="503"/>
                    <a:pt x="783" y="502"/>
                  </a:cubicBezTo>
                  <a:cubicBezTo>
                    <a:pt x="785" y="501"/>
                    <a:pt x="787" y="501"/>
                    <a:pt x="789" y="500"/>
                  </a:cubicBezTo>
                  <a:cubicBezTo>
                    <a:pt x="793" y="498"/>
                    <a:pt x="798" y="496"/>
                    <a:pt x="804" y="494"/>
                  </a:cubicBezTo>
                  <a:cubicBezTo>
                    <a:pt x="805" y="494"/>
                    <a:pt x="807" y="493"/>
                    <a:pt x="808" y="493"/>
                  </a:cubicBezTo>
                  <a:cubicBezTo>
                    <a:pt x="810" y="492"/>
                    <a:pt x="812" y="492"/>
                    <a:pt x="813" y="491"/>
                  </a:cubicBezTo>
                  <a:cubicBezTo>
                    <a:pt x="814" y="491"/>
                    <a:pt x="815" y="491"/>
                    <a:pt x="816" y="491"/>
                  </a:cubicBezTo>
                  <a:cubicBezTo>
                    <a:pt x="817" y="491"/>
                    <a:pt x="817" y="490"/>
                    <a:pt x="818" y="490"/>
                  </a:cubicBezTo>
                  <a:cubicBezTo>
                    <a:pt x="820" y="490"/>
                    <a:pt x="822" y="489"/>
                    <a:pt x="824" y="489"/>
                  </a:cubicBezTo>
                  <a:cubicBezTo>
                    <a:pt x="824" y="489"/>
                    <a:pt x="824" y="489"/>
                    <a:pt x="824" y="489"/>
                  </a:cubicBezTo>
                  <a:cubicBezTo>
                    <a:pt x="824" y="489"/>
                    <a:pt x="824" y="489"/>
                    <a:pt x="824" y="489"/>
                  </a:cubicBezTo>
                  <a:cubicBezTo>
                    <a:pt x="823" y="490"/>
                    <a:pt x="822" y="491"/>
                    <a:pt x="821" y="491"/>
                  </a:cubicBezTo>
                  <a:cubicBezTo>
                    <a:pt x="820" y="492"/>
                    <a:pt x="819" y="493"/>
                    <a:pt x="818" y="494"/>
                  </a:cubicBezTo>
                  <a:cubicBezTo>
                    <a:pt x="818" y="495"/>
                    <a:pt x="817" y="495"/>
                    <a:pt x="816" y="496"/>
                  </a:cubicBezTo>
                  <a:cubicBezTo>
                    <a:pt x="816" y="496"/>
                    <a:pt x="816" y="497"/>
                    <a:pt x="816" y="497"/>
                  </a:cubicBezTo>
                  <a:cubicBezTo>
                    <a:pt x="815" y="496"/>
                    <a:pt x="815" y="496"/>
                    <a:pt x="815" y="496"/>
                  </a:cubicBezTo>
                  <a:cubicBezTo>
                    <a:pt x="799" y="503"/>
                    <a:pt x="795" y="518"/>
                    <a:pt x="791" y="534"/>
                  </a:cubicBezTo>
                  <a:cubicBezTo>
                    <a:pt x="807" y="531"/>
                    <a:pt x="813" y="517"/>
                    <a:pt x="816" y="501"/>
                  </a:cubicBezTo>
                  <a:cubicBezTo>
                    <a:pt x="816" y="500"/>
                    <a:pt x="817" y="499"/>
                    <a:pt x="818" y="499"/>
                  </a:cubicBezTo>
                  <a:cubicBezTo>
                    <a:pt x="819" y="498"/>
                    <a:pt x="820" y="497"/>
                    <a:pt x="820" y="496"/>
                  </a:cubicBezTo>
                  <a:cubicBezTo>
                    <a:pt x="821" y="495"/>
                    <a:pt x="822" y="494"/>
                    <a:pt x="823" y="494"/>
                  </a:cubicBezTo>
                  <a:cubicBezTo>
                    <a:pt x="824" y="493"/>
                    <a:pt x="825" y="492"/>
                    <a:pt x="825" y="492"/>
                  </a:cubicBezTo>
                  <a:cubicBezTo>
                    <a:pt x="826" y="491"/>
                    <a:pt x="827" y="490"/>
                    <a:pt x="828" y="490"/>
                  </a:cubicBezTo>
                  <a:cubicBezTo>
                    <a:pt x="828" y="490"/>
                    <a:pt x="828" y="490"/>
                    <a:pt x="828" y="490"/>
                  </a:cubicBezTo>
                  <a:cubicBezTo>
                    <a:pt x="828" y="489"/>
                    <a:pt x="828" y="489"/>
                    <a:pt x="829" y="489"/>
                  </a:cubicBezTo>
                  <a:cubicBezTo>
                    <a:pt x="829" y="489"/>
                    <a:pt x="829" y="489"/>
                    <a:pt x="829" y="488"/>
                  </a:cubicBezTo>
                  <a:cubicBezTo>
                    <a:pt x="830" y="488"/>
                    <a:pt x="830" y="488"/>
                    <a:pt x="830" y="488"/>
                  </a:cubicBezTo>
                  <a:cubicBezTo>
                    <a:pt x="835" y="487"/>
                    <a:pt x="841" y="486"/>
                    <a:pt x="848" y="485"/>
                  </a:cubicBezTo>
                  <a:cubicBezTo>
                    <a:pt x="856" y="484"/>
                    <a:pt x="866" y="483"/>
                    <a:pt x="875" y="483"/>
                  </a:cubicBezTo>
                  <a:cubicBezTo>
                    <a:pt x="884" y="482"/>
                    <a:pt x="894" y="481"/>
                    <a:pt x="904" y="480"/>
                  </a:cubicBezTo>
                  <a:cubicBezTo>
                    <a:pt x="909" y="479"/>
                    <a:pt x="914" y="478"/>
                    <a:pt x="919" y="477"/>
                  </a:cubicBezTo>
                  <a:cubicBezTo>
                    <a:pt x="923" y="477"/>
                    <a:pt x="923" y="477"/>
                    <a:pt x="923" y="477"/>
                  </a:cubicBezTo>
                  <a:cubicBezTo>
                    <a:pt x="924" y="476"/>
                    <a:pt x="925" y="476"/>
                    <a:pt x="927" y="476"/>
                  </a:cubicBezTo>
                  <a:cubicBezTo>
                    <a:pt x="928" y="476"/>
                    <a:pt x="929" y="475"/>
                    <a:pt x="930" y="475"/>
                  </a:cubicBezTo>
                  <a:cubicBezTo>
                    <a:pt x="932" y="475"/>
                    <a:pt x="933" y="474"/>
                    <a:pt x="934" y="474"/>
                  </a:cubicBezTo>
                  <a:cubicBezTo>
                    <a:pt x="944" y="471"/>
                    <a:pt x="954" y="468"/>
                    <a:pt x="963" y="464"/>
                  </a:cubicBezTo>
                  <a:cubicBezTo>
                    <a:pt x="966" y="463"/>
                    <a:pt x="969" y="462"/>
                    <a:pt x="971" y="462"/>
                  </a:cubicBezTo>
                  <a:cubicBezTo>
                    <a:pt x="971" y="462"/>
                    <a:pt x="971" y="462"/>
                    <a:pt x="971" y="462"/>
                  </a:cubicBezTo>
                  <a:cubicBezTo>
                    <a:pt x="970" y="462"/>
                    <a:pt x="970" y="463"/>
                    <a:pt x="969" y="463"/>
                  </a:cubicBezTo>
                  <a:cubicBezTo>
                    <a:pt x="969" y="464"/>
                    <a:pt x="968" y="464"/>
                    <a:pt x="968" y="465"/>
                  </a:cubicBezTo>
                  <a:cubicBezTo>
                    <a:pt x="967" y="465"/>
                    <a:pt x="967" y="466"/>
                    <a:pt x="966" y="467"/>
                  </a:cubicBezTo>
                  <a:cubicBezTo>
                    <a:pt x="966" y="467"/>
                    <a:pt x="965" y="467"/>
                    <a:pt x="965" y="468"/>
                  </a:cubicBezTo>
                  <a:cubicBezTo>
                    <a:pt x="965" y="468"/>
                    <a:pt x="964" y="468"/>
                    <a:pt x="964" y="469"/>
                  </a:cubicBezTo>
                  <a:cubicBezTo>
                    <a:pt x="963" y="470"/>
                    <a:pt x="962" y="472"/>
                    <a:pt x="960" y="474"/>
                  </a:cubicBezTo>
                  <a:cubicBezTo>
                    <a:pt x="959" y="476"/>
                    <a:pt x="957" y="478"/>
                    <a:pt x="956" y="480"/>
                  </a:cubicBezTo>
                  <a:cubicBezTo>
                    <a:pt x="953" y="484"/>
                    <a:pt x="950" y="488"/>
                    <a:pt x="947" y="492"/>
                  </a:cubicBezTo>
                  <a:cubicBezTo>
                    <a:pt x="944" y="496"/>
                    <a:pt x="941" y="501"/>
                    <a:pt x="939" y="504"/>
                  </a:cubicBezTo>
                  <a:cubicBezTo>
                    <a:pt x="938" y="504"/>
                    <a:pt x="938" y="504"/>
                    <a:pt x="938" y="504"/>
                  </a:cubicBezTo>
                  <a:cubicBezTo>
                    <a:pt x="937" y="504"/>
                    <a:pt x="936" y="504"/>
                    <a:pt x="935" y="504"/>
                  </a:cubicBezTo>
                  <a:cubicBezTo>
                    <a:pt x="935" y="504"/>
                    <a:pt x="935" y="504"/>
                    <a:pt x="934" y="504"/>
                  </a:cubicBezTo>
                  <a:cubicBezTo>
                    <a:pt x="934" y="504"/>
                    <a:pt x="934" y="504"/>
                    <a:pt x="933" y="504"/>
                  </a:cubicBezTo>
                  <a:cubicBezTo>
                    <a:pt x="933" y="504"/>
                    <a:pt x="933" y="504"/>
                    <a:pt x="933" y="504"/>
                  </a:cubicBezTo>
                  <a:cubicBezTo>
                    <a:pt x="932" y="504"/>
                    <a:pt x="930" y="504"/>
                    <a:pt x="929" y="504"/>
                  </a:cubicBezTo>
                  <a:cubicBezTo>
                    <a:pt x="928" y="504"/>
                    <a:pt x="927" y="504"/>
                    <a:pt x="926" y="504"/>
                  </a:cubicBezTo>
                  <a:cubicBezTo>
                    <a:pt x="923" y="504"/>
                    <a:pt x="920" y="504"/>
                    <a:pt x="918" y="505"/>
                  </a:cubicBezTo>
                  <a:cubicBezTo>
                    <a:pt x="917" y="505"/>
                    <a:pt x="917" y="505"/>
                    <a:pt x="917" y="505"/>
                  </a:cubicBezTo>
                  <a:cubicBezTo>
                    <a:pt x="917" y="504"/>
                    <a:pt x="917" y="504"/>
                    <a:pt x="917" y="504"/>
                  </a:cubicBezTo>
                  <a:cubicBezTo>
                    <a:pt x="907" y="490"/>
                    <a:pt x="890" y="502"/>
                    <a:pt x="885" y="515"/>
                  </a:cubicBezTo>
                  <a:cubicBezTo>
                    <a:pt x="895" y="514"/>
                    <a:pt x="911" y="520"/>
                    <a:pt x="916" y="507"/>
                  </a:cubicBezTo>
                  <a:cubicBezTo>
                    <a:pt x="917" y="507"/>
                    <a:pt x="917" y="507"/>
                    <a:pt x="918" y="507"/>
                  </a:cubicBezTo>
                  <a:cubicBezTo>
                    <a:pt x="921" y="507"/>
                    <a:pt x="923" y="506"/>
                    <a:pt x="926" y="506"/>
                  </a:cubicBezTo>
                  <a:cubicBezTo>
                    <a:pt x="927" y="506"/>
                    <a:pt x="928" y="506"/>
                    <a:pt x="929" y="506"/>
                  </a:cubicBezTo>
                  <a:cubicBezTo>
                    <a:pt x="931" y="506"/>
                    <a:pt x="932" y="506"/>
                    <a:pt x="933" y="506"/>
                  </a:cubicBezTo>
                  <a:cubicBezTo>
                    <a:pt x="933" y="506"/>
                    <a:pt x="933" y="506"/>
                    <a:pt x="933" y="506"/>
                  </a:cubicBezTo>
                  <a:cubicBezTo>
                    <a:pt x="934" y="506"/>
                    <a:pt x="934" y="506"/>
                    <a:pt x="934" y="506"/>
                  </a:cubicBezTo>
                  <a:cubicBezTo>
                    <a:pt x="935" y="506"/>
                    <a:pt x="935" y="506"/>
                    <a:pt x="935" y="505"/>
                  </a:cubicBezTo>
                  <a:cubicBezTo>
                    <a:pt x="936" y="505"/>
                    <a:pt x="937" y="505"/>
                    <a:pt x="938" y="505"/>
                  </a:cubicBezTo>
                  <a:cubicBezTo>
                    <a:pt x="938" y="505"/>
                    <a:pt x="938" y="505"/>
                    <a:pt x="938" y="505"/>
                  </a:cubicBezTo>
                  <a:cubicBezTo>
                    <a:pt x="938" y="505"/>
                    <a:pt x="938" y="505"/>
                    <a:pt x="938" y="505"/>
                  </a:cubicBezTo>
                  <a:cubicBezTo>
                    <a:pt x="937" y="507"/>
                    <a:pt x="935" y="509"/>
                    <a:pt x="934" y="511"/>
                  </a:cubicBezTo>
                  <a:cubicBezTo>
                    <a:pt x="933" y="513"/>
                    <a:pt x="931" y="514"/>
                    <a:pt x="930" y="516"/>
                  </a:cubicBezTo>
                  <a:cubicBezTo>
                    <a:pt x="930" y="516"/>
                    <a:pt x="929" y="516"/>
                    <a:pt x="929" y="517"/>
                  </a:cubicBezTo>
                  <a:cubicBezTo>
                    <a:pt x="929" y="517"/>
                    <a:pt x="929" y="518"/>
                    <a:pt x="928" y="518"/>
                  </a:cubicBezTo>
                  <a:cubicBezTo>
                    <a:pt x="928" y="519"/>
                    <a:pt x="927" y="519"/>
                    <a:pt x="927" y="520"/>
                  </a:cubicBezTo>
                  <a:cubicBezTo>
                    <a:pt x="926" y="521"/>
                    <a:pt x="925" y="523"/>
                    <a:pt x="924" y="523"/>
                  </a:cubicBezTo>
                  <a:cubicBezTo>
                    <a:pt x="923" y="525"/>
                    <a:pt x="922" y="526"/>
                    <a:pt x="922" y="526"/>
                  </a:cubicBezTo>
                  <a:cubicBezTo>
                    <a:pt x="922" y="526"/>
                    <a:pt x="923" y="526"/>
                    <a:pt x="925" y="524"/>
                  </a:cubicBezTo>
                  <a:cubicBezTo>
                    <a:pt x="925" y="524"/>
                    <a:pt x="926" y="523"/>
                    <a:pt x="926" y="523"/>
                  </a:cubicBezTo>
                  <a:cubicBezTo>
                    <a:pt x="927" y="522"/>
                    <a:pt x="927" y="522"/>
                    <a:pt x="928" y="521"/>
                  </a:cubicBezTo>
                  <a:cubicBezTo>
                    <a:pt x="929" y="521"/>
                    <a:pt x="929" y="520"/>
                    <a:pt x="930" y="519"/>
                  </a:cubicBezTo>
                  <a:cubicBezTo>
                    <a:pt x="930" y="519"/>
                    <a:pt x="930" y="519"/>
                    <a:pt x="931" y="518"/>
                  </a:cubicBezTo>
                  <a:cubicBezTo>
                    <a:pt x="931" y="518"/>
                    <a:pt x="931" y="518"/>
                    <a:pt x="932" y="517"/>
                  </a:cubicBezTo>
                  <a:cubicBezTo>
                    <a:pt x="933" y="516"/>
                    <a:pt x="934" y="514"/>
                    <a:pt x="936" y="512"/>
                  </a:cubicBezTo>
                  <a:cubicBezTo>
                    <a:pt x="937" y="510"/>
                    <a:pt x="938" y="508"/>
                    <a:pt x="940" y="506"/>
                  </a:cubicBezTo>
                  <a:cubicBezTo>
                    <a:pt x="943" y="502"/>
                    <a:pt x="946" y="498"/>
                    <a:pt x="949" y="494"/>
                  </a:cubicBezTo>
                  <a:cubicBezTo>
                    <a:pt x="950" y="492"/>
                    <a:pt x="951" y="491"/>
                    <a:pt x="952" y="490"/>
                  </a:cubicBezTo>
                  <a:cubicBezTo>
                    <a:pt x="952" y="490"/>
                    <a:pt x="952" y="490"/>
                    <a:pt x="952" y="491"/>
                  </a:cubicBezTo>
                  <a:cubicBezTo>
                    <a:pt x="952" y="491"/>
                    <a:pt x="952" y="491"/>
                    <a:pt x="952" y="492"/>
                  </a:cubicBezTo>
                  <a:cubicBezTo>
                    <a:pt x="952" y="492"/>
                    <a:pt x="952" y="492"/>
                    <a:pt x="952" y="493"/>
                  </a:cubicBezTo>
                  <a:cubicBezTo>
                    <a:pt x="952" y="493"/>
                    <a:pt x="952" y="493"/>
                    <a:pt x="952" y="494"/>
                  </a:cubicBezTo>
                  <a:cubicBezTo>
                    <a:pt x="953" y="497"/>
                    <a:pt x="954" y="500"/>
                    <a:pt x="956" y="503"/>
                  </a:cubicBezTo>
                  <a:cubicBezTo>
                    <a:pt x="957" y="506"/>
                    <a:pt x="958" y="508"/>
                    <a:pt x="960" y="511"/>
                  </a:cubicBezTo>
                  <a:cubicBezTo>
                    <a:pt x="959" y="511"/>
                    <a:pt x="959" y="511"/>
                    <a:pt x="958" y="511"/>
                  </a:cubicBezTo>
                  <a:cubicBezTo>
                    <a:pt x="957" y="514"/>
                    <a:pt x="957" y="514"/>
                    <a:pt x="957" y="514"/>
                  </a:cubicBezTo>
                  <a:cubicBezTo>
                    <a:pt x="948" y="525"/>
                    <a:pt x="950" y="542"/>
                    <a:pt x="964" y="548"/>
                  </a:cubicBezTo>
                  <a:cubicBezTo>
                    <a:pt x="966" y="536"/>
                    <a:pt x="977" y="518"/>
                    <a:pt x="962" y="512"/>
                  </a:cubicBezTo>
                  <a:cubicBezTo>
                    <a:pt x="962" y="512"/>
                    <a:pt x="962" y="512"/>
                    <a:pt x="962" y="512"/>
                  </a:cubicBezTo>
                  <a:cubicBezTo>
                    <a:pt x="961" y="508"/>
                    <a:pt x="959" y="505"/>
                    <a:pt x="958" y="502"/>
                  </a:cubicBezTo>
                  <a:cubicBezTo>
                    <a:pt x="956" y="499"/>
                    <a:pt x="955" y="496"/>
                    <a:pt x="954" y="493"/>
                  </a:cubicBezTo>
                  <a:cubicBezTo>
                    <a:pt x="954" y="493"/>
                    <a:pt x="954" y="492"/>
                    <a:pt x="954" y="492"/>
                  </a:cubicBezTo>
                  <a:cubicBezTo>
                    <a:pt x="954" y="492"/>
                    <a:pt x="954" y="491"/>
                    <a:pt x="954" y="491"/>
                  </a:cubicBezTo>
                  <a:cubicBezTo>
                    <a:pt x="954" y="491"/>
                    <a:pt x="954" y="491"/>
                    <a:pt x="953" y="490"/>
                  </a:cubicBezTo>
                  <a:cubicBezTo>
                    <a:pt x="953" y="490"/>
                    <a:pt x="953" y="490"/>
                    <a:pt x="953" y="489"/>
                  </a:cubicBezTo>
                  <a:cubicBezTo>
                    <a:pt x="953" y="489"/>
                    <a:pt x="953" y="488"/>
                    <a:pt x="953" y="488"/>
                  </a:cubicBezTo>
                  <a:cubicBezTo>
                    <a:pt x="955" y="485"/>
                    <a:pt x="956" y="483"/>
                    <a:pt x="958" y="481"/>
                  </a:cubicBezTo>
                  <a:cubicBezTo>
                    <a:pt x="959" y="479"/>
                    <a:pt x="961" y="477"/>
                    <a:pt x="962" y="475"/>
                  </a:cubicBezTo>
                  <a:cubicBezTo>
                    <a:pt x="963" y="474"/>
                    <a:pt x="965" y="472"/>
                    <a:pt x="966" y="470"/>
                  </a:cubicBezTo>
                  <a:cubicBezTo>
                    <a:pt x="966" y="470"/>
                    <a:pt x="967" y="469"/>
                    <a:pt x="968" y="468"/>
                  </a:cubicBezTo>
                  <a:cubicBezTo>
                    <a:pt x="968" y="467"/>
                    <a:pt x="969" y="467"/>
                    <a:pt x="969" y="466"/>
                  </a:cubicBezTo>
                  <a:cubicBezTo>
                    <a:pt x="970" y="465"/>
                    <a:pt x="971" y="464"/>
                    <a:pt x="971" y="463"/>
                  </a:cubicBezTo>
                  <a:cubicBezTo>
                    <a:pt x="972" y="462"/>
                    <a:pt x="972" y="462"/>
                    <a:pt x="972" y="461"/>
                  </a:cubicBezTo>
                  <a:cubicBezTo>
                    <a:pt x="974" y="461"/>
                    <a:pt x="976" y="460"/>
                    <a:pt x="977" y="460"/>
                  </a:cubicBezTo>
                  <a:cubicBezTo>
                    <a:pt x="980" y="459"/>
                    <a:pt x="982" y="458"/>
                    <a:pt x="984" y="457"/>
                  </a:cubicBezTo>
                  <a:cubicBezTo>
                    <a:pt x="987" y="457"/>
                    <a:pt x="989" y="456"/>
                    <a:pt x="991" y="456"/>
                  </a:cubicBezTo>
                  <a:cubicBezTo>
                    <a:pt x="1004" y="452"/>
                    <a:pt x="1016" y="450"/>
                    <a:pt x="1028" y="449"/>
                  </a:cubicBezTo>
                  <a:cubicBezTo>
                    <a:pt x="1028" y="449"/>
                    <a:pt x="1028" y="450"/>
                    <a:pt x="1027" y="450"/>
                  </a:cubicBezTo>
                  <a:cubicBezTo>
                    <a:pt x="1027" y="451"/>
                    <a:pt x="1027" y="451"/>
                    <a:pt x="1026" y="452"/>
                  </a:cubicBezTo>
                  <a:cubicBezTo>
                    <a:pt x="1026" y="453"/>
                    <a:pt x="1025" y="454"/>
                    <a:pt x="1025" y="454"/>
                  </a:cubicBezTo>
                  <a:cubicBezTo>
                    <a:pt x="1025" y="455"/>
                    <a:pt x="1024" y="456"/>
                    <a:pt x="1024" y="457"/>
                  </a:cubicBezTo>
                  <a:cubicBezTo>
                    <a:pt x="1024" y="457"/>
                    <a:pt x="1024" y="457"/>
                    <a:pt x="1024" y="457"/>
                  </a:cubicBezTo>
                  <a:cubicBezTo>
                    <a:pt x="1024" y="457"/>
                    <a:pt x="1024" y="457"/>
                    <a:pt x="1024" y="457"/>
                  </a:cubicBezTo>
                  <a:cubicBezTo>
                    <a:pt x="1013" y="466"/>
                    <a:pt x="1016" y="478"/>
                    <a:pt x="1020" y="492"/>
                  </a:cubicBezTo>
                  <a:cubicBezTo>
                    <a:pt x="1032" y="486"/>
                    <a:pt x="1031" y="474"/>
                    <a:pt x="1026" y="461"/>
                  </a:cubicBezTo>
                  <a:cubicBezTo>
                    <a:pt x="1026" y="460"/>
                    <a:pt x="1027" y="459"/>
                    <a:pt x="1027" y="458"/>
                  </a:cubicBezTo>
                  <a:cubicBezTo>
                    <a:pt x="1027" y="458"/>
                    <a:pt x="1027" y="457"/>
                    <a:pt x="1028" y="456"/>
                  </a:cubicBezTo>
                  <a:cubicBezTo>
                    <a:pt x="1028" y="455"/>
                    <a:pt x="1029" y="454"/>
                    <a:pt x="1029" y="454"/>
                  </a:cubicBezTo>
                  <a:cubicBezTo>
                    <a:pt x="1029" y="453"/>
                    <a:pt x="1030" y="452"/>
                    <a:pt x="1030" y="452"/>
                  </a:cubicBezTo>
                  <a:cubicBezTo>
                    <a:pt x="1030" y="451"/>
                    <a:pt x="1031" y="450"/>
                    <a:pt x="1031" y="450"/>
                  </a:cubicBezTo>
                  <a:cubicBezTo>
                    <a:pt x="1031" y="450"/>
                    <a:pt x="1031" y="449"/>
                    <a:pt x="1031" y="449"/>
                  </a:cubicBezTo>
                  <a:cubicBezTo>
                    <a:pt x="1032" y="449"/>
                    <a:pt x="1032" y="449"/>
                    <a:pt x="1032" y="449"/>
                  </a:cubicBezTo>
                  <a:cubicBezTo>
                    <a:pt x="1035" y="449"/>
                    <a:pt x="1039" y="448"/>
                    <a:pt x="1042" y="448"/>
                  </a:cubicBezTo>
                  <a:cubicBezTo>
                    <a:pt x="1044" y="448"/>
                    <a:pt x="1046" y="448"/>
                    <a:pt x="1048" y="448"/>
                  </a:cubicBezTo>
                  <a:cubicBezTo>
                    <a:pt x="1049" y="448"/>
                    <a:pt x="1051" y="448"/>
                    <a:pt x="1053" y="448"/>
                  </a:cubicBezTo>
                  <a:cubicBezTo>
                    <a:pt x="1053" y="448"/>
                    <a:pt x="1054" y="448"/>
                    <a:pt x="1054" y="448"/>
                  </a:cubicBezTo>
                  <a:cubicBezTo>
                    <a:pt x="1071" y="467"/>
                    <a:pt x="1081" y="460"/>
                    <a:pt x="1112" y="472"/>
                  </a:cubicBezTo>
                  <a:cubicBezTo>
                    <a:pt x="1119" y="475"/>
                    <a:pt x="1128" y="479"/>
                    <a:pt x="1135" y="476"/>
                  </a:cubicBezTo>
                  <a:cubicBezTo>
                    <a:pt x="1145" y="472"/>
                    <a:pt x="1148" y="477"/>
                    <a:pt x="1162" y="482"/>
                  </a:cubicBezTo>
                  <a:cubicBezTo>
                    <a:pt x="1179" y="488"/>
                    <a:pt x="1191" y="499"/>
                    <a:pt x="1195" y="514"/>
                  </a:cubicBezTo>
                  <a:cubicBezTo>
                    <a:pt x="1187" y="516"/>
                    <a:pt x="1177" y="508"/>
                    <a:pt x="1164" y="505"/>
                  </a:cubicBezTo>
                  <a:cubicBezTo>
                    <a:pt x="1147" y="501"/>
                    <a:pt x="1138" y="500"/>
                    <a:pt x="1120" y="502"/>
                  </a:cubicBezTo>
                  <a:cubicBezTo>
                    <a:pt x="1110" y="503"/>
                    <a:pt x="1095" y="505"/>
                    <a:pt x="1086" y="502"/>
                  </a:cubicBezTo>
                  <a:cubicBezTo>
                    <a:pt x="1067" y="497"/>
                    <a:pt x="1063" y="477"/>
                    <a:pt x="1042" y="480"/>
                  </a:cubicBezTo>
                  <a:cubicBezTo>
                    <a:pt x="1054" y="485"/>
                    <a:pt x="1064" y="495"/>
                    <a:pt x="1069" y="508"/>
                  </a:cubicBezTo>
                  <a:cubicBezTo>
                    <a:pt x="1052" y="511"/>
                    <a:pt x="1041" y="516"/>
                    <a:pt x="1027" y="523"/>
                  </a:cubicBezTo>
                  <a:cubicBezTo>
                    <a:pt x="1013" y="529"/>
                    <a:pt x="1000" y="543"/>
                    <a:pt x="985" y="555"/>
                  </a:cubicBezTo>
                  <a:cubicBezTo>
                    <a:pt x="984" y="555"/>
                    <a:pt x="983" y="555"/>
                    <a:pt x="981" y="555"/>
                  </a:cubicBezTo>
                  <a:cubicBezTo>
                    <a:pt x="982" y="556"/>
                    <a:pt x="982" y="556"/>
                    <a:pt x="982" y="557"/>
                  </a:cubicBezTo>
                  <a:cubicBezTo>
                    <a:pt x="980" y="559"/>
                    <a:pt x="977" y="561"/>
                    <a:pt x="974" y="563"/>
                  </a:cubicBezTo>
                  <a:cubicBezTo>
                    <a:pt x="977" y="561"/>
                    <a:pt x="980" y="560"/>
                    <a:pt x="982" y="558"/>
                  </a:cubicBezTo>
                  <a:cubicBezTo>
                    <a:pt x="988" y="572"/>
                    <a:pt x="1002" y="577"/>
                    <a:pt x="1017" y="578"/>
                  </a:cubicBezTo>
                  <a:cubicBezTo>
                    <a:pt x="1018" y="578"/>
                    <a:pt x="1019" y="579"/>
                    <a:pt x="1020" y="580"/>
                  </a:cubicBezTo>
                  <a:cubicBezTo>
                    <a:pt x="1021" y="581"/>
                    <a:pt x="1021" y="581"/>
                    <a:pt x="1022" y="582"/>
                  </a:cubicBezTo>
                  <a:cubicBezTo>
                    <a:pt x="1023" y="583"/>
                    <a:pt x="1024" y="584"/>
                    <a:pt x="1025" y="585"/>
                  </a:cubicBezTo>
                  <a:cubicBezTo>
                    <a:pt x="1026" y="586"/>
                    <a:pt x="1027" y="586"/>
                    <a:pt x="1027" y="587"/>
                  </a:cubicBezTo>
                  <a:cubicBezTo>
                    <a:pt x="1028" y="588"/>
                    <a:pt x="1029" y="589"/>
                    <a:pt x="1029" y="589"/>
                  </a:cubicBezTo>
                  <a:cubicBezTo>
                    <a:pt x="1029" y="590"/>
                    <a:pt x="1029" y="590"/>
                    <a:pt x="1030" y="590"/>
                  </a:cubicBezTo>
                  <a:cubicBezTo>
                    <a:pt x="1030" y="590"/>
                    <a:pt x="1030" y="590"/>
                    <a:pt x="1030" y="590"/>
                  </a:cubicBezTo>
                  <a:cubicBezTo>
                    <a:pt x="1030" y="591"/>
                    <a:pt x="1031" y="591"/>
                    <a:pt x="1031" y="591"/>
                  </a:cubicBezTo>
                  <a:cubicBezTo>
                    <a:pt x="1031" y="591"/>
                    <a:pt x="1031" y="591"/>
                    <a:pt x="1032" y="592"/>
                  </a:cubicBezTo>
                  <a:cubicBezTo>
                    <a:pt x="1033" y="598"/>
                    <a:pt x="1035" y="604"/>
                    <a:pt x="1036" y="611"/>
                  </a:cubicBezTo>
                  <a:cubicBezTo>
                    <a:pt x="1038" y="620"/>
                    <a:pt x="1039" y="630"/>
                    <a:pt x="1041" y="640"/>
                  </a:cubicBezTo>
                  <a:cubicBezTo>
                    <a:pt x="1043" y="649"/>
                    <a:pt x="1044" y="659"/>
                    <a:pt x="1046" y="669"/>
                  </a:cubicBezTo>
                  <a:cubicBezTo>
                    <a:pt x="1041" y="670"/>
                    <a:pt x="1034" y="670"/>
                    <a:pt x="1028" y="671"/>
                  </a:cubicBezTo>
                  <a:cubicBezTo>
                    <a:pt x="1025" y="663"/>
                    <a:pt x="1017" y="656"/>
                    <a:pt x="1010" y="654"/>
                  </a:cubicBezTo>
                  <a:cubicBezTo>
                    <a:pt x="1011" y="659"/>
                    <a:pt x="1010" y="666"/>
                    <a:pt x="1011" y="672"/>
                  </a:cubicBezTo>
                  <a:cubicBezTo>
                    <a:pt x="992" y="674"/>
                    <a:pt x="974" y="677"/>
                    <a:pt x="960" y="681"/>
                  </a:cubicBezTo>
                  <a:cubicBezTo>
                    <a:pt x="916" y="692"/>
                    <a:pt x="878" y="705"/>
                    <a:pt x="878" y="705"/>
                  </a:cubicBezTo>
                  <a:cubicBezTo>
                    <a:pt x="878" y="705"/>
                    <a:pt x="873" y="704"/>
                    <a:pt x="865" y="702"/>
                  </a:cubicBezTo>
                  <a:cubicBezTo>
                    <a:pt x="865" y="702"/>
                    <a:pt x="864" y="702"/>
                    <a:pt x="864" y="701"/>
                  </a:cubicBezTo>
                  <a:cubicBezTo>
                    <a:pt x="863" y="700"/>
                    <a:pt x="861" y="699"/>
                    <a:pt x="860" y="697"/>
                  </a:cubicBezTo>
                  <a:cubicBezTo>
                    <a:pt x="859" y="697"/>
                    <a:pt x="858" y="696"/>
                    <a:pt x="857" y="695"/>
                  </a:cubicBezTo>
                  <a:cubicBezTo>
                    <a:pt x="856" y="695"/>
                    <a:pt x="856" y="694"/>
                    <a:pt x="855" y="693"/>
                  </a:cubicBezTo>
                  <a:cubicBezTo>
                    <a:pt x="848" y="688"/>
                    <a:pt x="839" y="681"/>
                    <a:pt x="831" y="674"/>
                  </a:cubicBezTo>
                  <a:cubicBezTo>
                    <a:pt x="826" y="670"/>
                    <a:pt x="822" y="667"/>
                    <a:pt x="818" y="663"/>
                  </a:cubicBezTo>
                  <a:cubicBezTo>
                    <a:pt x="817" y="663"/>
                    <a:pt x="817" y="662"/>
                    <a:pt x="817" y="662"/>
                  </a:cubicBezTo>
                  <a:cubicBezTo>
                    <a:pt x="816" y="661"/>
                    <a:pt x="815" y="659"/>
                    <a:pt x="815" y="658"/>
                  </a:cubicBezTo>
                  <a:cubicBezTo>
                    <a:pt x="815" y="658"/>
                    <a:pt x="814" y="657"/>
                    <a:pt x="814" y="657"/>
                  </a:cubicBezTo>
                  <a:cubicBezTo>
                    <a:pt x="814" y="657"/>
                    <a:pt x="814" y="656"/>
                    <a:pt x="814" y="656"/>
                  </a:cubicBezTo>
                  <a:cubicBezTo>
                    <a:pt x="814" y="655"/>
                    <a:pt x="813" y="654"/>
                    <a:pt x="813" y="653"/>
                  </a:cubicBezTo>
                  <a:cubicBezTo>
                    <a:pt x="812" y="652"/>
                    <a:pt x="812" y="650"/>
                    <a:pt x="812" y="648"/>
                  </a:cubicBezTo>
                  <a:cubicBezTo>
                    <a:pt x="812" y="647"/>
                    <a:pt x="812" y="647"/>
                    <a:pt x="812" y="647"/>
                  </a:cubicBezTo>
                  <a:cubicBezTo>
                    <a:pt x="812" y="647"/>
                    <a:pt x="812" y="646"/>
                    <a:pt x="812" y="646"/>
                  </a:cubicBezTo>
                  <a:cubicBezTo>
                    <a:pt x="812" y="646"/>
                    <a:pt x="812" y="646"/>
                    <a:pt x="812" y="646"/>
                  </a:cubicBezTo>
                  <a:cubicBezTo>
                    <a:pt x="812" y="645"/>
                    <a:pt x="812" y="645"/>
                    <a:pt x="812" y="645"/>
                  </a:cubicBezTo>
                  <a:cubicBezTo>
                    <a:pt x="813" y="645"/>
                    <a:pt x="813" y="645"/>
                    <a:pt x="813" y="645"/>
                  </a:cubicBezTo>
                  <a:cubicBezTo>
                    <a:pt x="813" y="644"/>
                    <a:pt x="814" y="643"/>
                    <a:pt x="814" y="642"/>
                  </a:cubicBezTo>
                  <a:cubicBezTo>
                    <a:pt x="815" y="641"/>
                    <a:pt x="815" y="641"/>
                    <a:pt x="815" y="640"/>
                  </a:cubicBezTo>
                  <a:cubicBezTo>
                    <a:pt x="816" y="640"/>
                    <a:pt x="816" y="639"/>
                    <a:pt x="816" y="639"/>
                  </a:cubicBezTo>
                  <a:cubicBezTo>
                    <a:pt x="817" y="638"/>
                    <a:pt x="817" y="637"/>
                    <a:pt x="817" y="637"/>
                  </a:cubicBezTo>
                  <a:cubicBezTo>
                    <a:pt x="817" y="636"/>
                    <a:pt x="818" y="636"/>
                    <a:pt x="818" y="635"/>
                  </a:cubicBezTo>
                  <a:cubicBezTo>
                    <a:pt x="819" y="633"/>
                    <a:pt x="820" y="630"/>
                    <a:pt x="820" y="627"/>
                  </a:cubicBezTo>
                  <a:cubicBezTo>
                    <a:pt x="820" y="627"/>
                    <a:pt x="821" y="627"/>
                    <a:pt x="821" y="627"/>
                  </a:cubicBezTo>
                  <a:cubicBezTo>
                    <a:pt x="821" y="626"/>
                    <a:pt x="821" y="626"/>
                    <a:pt x="821" y="626"/>
                  </a:cubicBezTo>
                  <a:cubicBezTo>
                    <a:pt x="821" y="625"/>
                    <a:pt x="821" y="624"/>
                    <a:pt x="821" y="624"/>
                  </a:cubicBezTo>
                  <a:cubicBezTo>
                    <a:pt x="821" y="623"/>
                    <a:pt x="821" y="622"/>
                    <a:pt x="821" y="622"/>
                  </a:cubicBezTo>
                  <a:cubicBezTo>
                    <a:pt x="821" y="621"/>
                    <a:pt x="821" y="620"/>
                    <a:pt x="821" y="620"/>
                  </a:cubicBezTo>
                  <a:cubicBezTo>
                    <a:pt x="822" y="617"/>
                    <a:pt x="822" y="614"/>
                    <a:pt x="821" y="612"/>
                  </a:cubicBezTo>
                  <a:cubicBezTo>
                    <a:pt x="821" y="611"/>
                    <a:pt x="821" y="610"/>
                    <a:pt x="821" y="608"/>
                  </a:cubicBezTo>
                  <a:cubicBezTo>
                    <a:pt x="821" y="608"/>
                    <a:pt x="820" y="607"/>
                    <a:pt x="820" y="607"/>
                  </a:cubicBezTo>
                  <a:cubicBezTo>
                    <a:pt x="820" y="607"/>
                    <a:pt x="820" y="607"/>
                    <a:pt x="820" y="606"/>
                  </a:cubicBezTo>
                  <a:cubicBezTo>
                    <a:pt x="820" y="606"/>
                    <a:pt x="820" y="606"/>
                    <a:pt x="820" y="606"/>
                  </a:cubicBezTo>
                  <a:cubicBezTo>
                    <a:pt x="821" y="606"/>
                    <a:pt x="821" y="605"/>
                    <a:pt x="821" y="605"/>
                  </a:cubicBezTo>
                  <a:cubicBezTo>
                    <a:pt x="821" y="604"/>
                    <a:pt x="822" y="603"/>
                    <a:pt x="822" y="603"/>
                  </a:cubicBezTo>
                  <a:cubicBezTo>
                    <a:pt x="822" y="602"/>
                    <a:pt x="822" y="602"/>
                    <a:pt x="823" y="601"/>
                  </a:cubicBezTo>
                  <a:cubicBezTo>
                    <a:pt x="823" y="600"/>
                    <a:pt x="824" y="600"/>
                    <a:pt x="824" y="599"/>
                  </a:cubicBezTo>
                  <a:cubicBezTo>
                    <a:pt x="824" y="599"/>
                    <a:pt x="825" y="598"/>
                    <a:pt x="825" y="597"/>
                  </a:cubicBezTo>
                  <a:cubicBezTo>
                    <a:pt x="825" y="597"/>
                    <a:pt x="825" y="597"/>
                    <a:pt x="825" y="597"/>
                  </a:cubicBezTo>
                  <a:cubicBezTo>
                    <a:pt x="839" y="598"/>
                    <a:pt x="842" y="590"/>
                    <a:pt x="836" y="578"/>
                  </a:cubicBezTo>
                  <a:cubicBezTo>
                    <a:pt x="829" y="582"/>
                    <a:pt x="819" y="586"/>
                    <a:pt x="824" y="596"/>
                  </a:cubicBezTo>
                  <a:cubicBezTo>
                    <a:pt x="823" y="597"/>
                    <a:pt x="823" y="597"/>
                    <a:pt x="823" y="597"/>
                  </a:cubicBezTo>
                  <a:cubicBezTo>
                    <a:pt x="823" y="597"/>
                    <a:pt x="823" y="597"/>
                    <a:pt x="823" y="597"/>
                  </a:cubicBezTo>
                  <a:cubicBezTo>
                    <a:pt x="823" y="597"/>
                    <a:pt x="823" y="598"/>
                    <a:pt x="822" y="598"/>
                  </a:cubicBezTo>
                  <a:cubicBezTo>
                    <a:pt x="822" y="599"/>
                    <a:pt x="822" y="599"/>
                    <a:pt x="821" y="600"/>
                  </a:cubicBezTo>
                  <a:cubicBezTo>
                    <a:pt x="821" y="601"/>
                    <a:pt x="820" y="601"/>
                    <a:pt x="820" y="602"/>
                  </a:cubicBezTo>
                  <a:cubicBezTo>
                    <a:pt x="820" y="602"/>
                    <a:pt x="820" y="603"/>
                    <a:pt x="820" y="603"/>
                  </a:cubicBezTo>
                  <a:cubicBezTo>
                    <a:pt x="819" y="603"/>
                    <a:pt x="819" y="602"/>
                    <a:pt x="819" y="602"/>
                  </a:cubicBezTo>
                  <a:cubicBezTo>
                    <a:pt x="819" y="601"/>
                    <a:pt x="819" y="601"/>
                    <a:pt x="818" y="600"/>
                  </a:cubicBezTo>
                  <a:cubicBezTo>
                    <a:pt x="818" y="600"/>
                    <a:pt x="818" y="600"/>
                    <a:pt x="818" y="599"/>
                  </a:cubicBezTo>
                  <a:cubicBezTo>
                    <a:pt x="818" y="599"/>
                    <a:pt x="818" y="599"/>
                    <a:pt x="818" y="599"/>
                  </a:cubicBezTo>
                  <a:cubicBezTo>
                    <a:pt x="818" y="598"/>
                    <a:pt x="817" y="598"/>
                    <a:pt x="817" y="597"/>
                  </a:cubicBezTo>
                  <a:cubicBezTo>
                    <a:pt x="817" y="597"/>
                    <a:pt x="817" y="597"/>
                    <a:pt x="817" y="596"/>
                  </a:cubicBezTo>
                  <a:cubicBezTo>
                    <a:pt x="816" y="595"/>
                    <a:pt x="816" y="595"/>
                    <a:pt x="815" y="594"/>
                  </a:cubicBezTo>
                  <a:cubicBezTo>
                    <a:pt x="815" y="593"/>
                    <a:pt x="814" y="593"/>
                    <a:pt x="814" y="592"/>
                  </a:cubicBezTo>
                  <a:cubicBezTo>
                    <a:pt x="813" y="592"/>
                    <a:pt x="813" y="591"/>
                    <a:pt x="813" y="591"/>
                  </a:cubicBezTo>
                  <a:cubicBezTo>
                    <a:pt x="812" y="590"/>
                    <a:pt x="811" y="589"/>
                    <a:pt x="811" y="589"/>
                  </a:cubicBezTo>
                  <a:cubicBezTo>
                    <a:pt x="810" y="588"/>
                    <a:pt x="810" y="588"/>
                    <a:pt x="810" y="588"/>
                  </a:cubicBezTo>
                  <a:cubicBezTo>
                    <a:pt x="810" y="588"/>
                    <a:pt x="811" y="589"/>
                    <a:pt x="812" y="591"/>
                  </a:cubicBezTo>
                  <a:cubicBezTo>
                    <a:pt x="812" y="592"/>
                    <a:pt x="812" y="592"/>
                    <a:pt x="813" y="593"/>
                  </a:cubicBezTo>
                  <a:cubicBezTo>
                    <a:pt x="813" y="593"/>
                    <a:pt x="813" y="594"/>
                    <a:pt x="814" y="595"/>
                  </a:cubicBezTo>
                  <a:cubicBezTo>
                    <a:pt x="814" y="596"/>
                    <a:pt x="815" y="598"/>
                    <a:pt x="816" y="600"/>
                  </a:cubicBezTo>
                  <a:cubicBezTo>
                    <a:pt x="816" y="600"/>
                    <a:pt x="816" y="600"/>
                    <a:pt x="816" y="600"/>
                  </a:cubicBezTo>
                  <a:cubicBezTo>
                    <a:pt x="816" y="601"/>
                    <a:pt x="816" y="601"/>
                    <a:pt x="816" y="601"/>
                  </a:cubicBezTo>
                  <a:cubicBezTo>
                    <a:pt x="816" y="601"/>
                    <a:pt x="817" y="602"/>
                    <a:pt x="817" y="602"/>
                  </a:cubicBezTo>
                  <a:cubicBezTo>
                    <a:pt x="817" y="603"/>
                    <a:pt x="817" y="604"/>
                    <a:pt x="818" y="605"/>
                  </a:cubicBezTo>
                  <a:cubicBezTo>
                    <a:pt x="818" y="606"/>
                    <a:pt x="818" y="606"/>
                    <a:pt x="818" y="606"/>
                  </a:cubicBezTo>
                  <a:cubicBezTo>
                    <a:pt x="818" y="607"/>
                    <a:pt x="818" y="607"/>
                    <a:pt x="818" y="607"/>
                  </a:cubicBezTo>
                  <a:cubicBezTo>
                    <a:pt x="818" y="608"/>
                    <a:pt x="818" y="608"/>
                    <a:pt x="818" y="609"/>
                  </a:cubicBezTo>
                  <a:cubicBezTo>
                    <a:pt x="818" y="609"/>
                    <a:pt x="818" y="610"/>
                    <a:pt x="818" y="610"/>
                  </a:cubicBezTo>
                  <a:cubicBezTo>
                    <a:pt x="818" y="610"/>
                    <a:pt x="818" y="609"/>
                    <a:pt x="818" y="609"/>
                  </a:cubicBezTo>
                  <a:cubicBezTo>
                    <a:pt x="819" y="610"/>
                    <a:pt x="819" y="611"/>
                    <a:pt x="819" y="612"/>
                  </a:cubicBezTo>
                  <a:cubicBezTo>
                    <a:pt x="819" y="615"/>
                    <a:pt x="819" y="617"/>
                    <a:pt x="819" y="619"/>
                  </a:cubicBezTo>
                  <a:cubicBezTo>
                    <a:pt x="819" y="620"/>
                    <a:pt x="819" y="621"/>
                    <a:pt x="819" y="621"/>
                  </a:cubicBezTo>
                  <a:cubicBezTo>
                    <a:pt x="819" y="622"/>
                    <a:pt x="819" y="623"/>
                    <a:pt x="819" y="623"/>
                  </a:cubicBezTo>
                  <a:cubicBezTo>
                    <a:pt x="819" y="624"/>
                    <a:pt x="819" y="624"/>
                    <a:pt x="818" y="625"/>
                  </a:cubicBezTo>
                  <a:cubicBezTo>
                    <a:pt x="818" y="626"/>
                    <a:pt x="818" y="626"/>
                    <a:pt x="818" y="626"/>
                  </a:cubicBezTo>
                  <a:cubicBezTo>
                    <a:pt x="818" y="626"/>
                    <a:pt x="818" y="627"/>
                    <a:pt x="818" y="627"/>
                  </a:cubicBezTo>
                  <a:cubicBezTo>
                    <a:pt x="818" y="628"/>
                    <a:pt x="817" y="630"/>
                    <a:pt x="817" y="632"/>
                  </a:cubicBezTo>
                  <a:cubicBezTo>
                    <a:pt x="817" y="631"/>
                    <a:pt x="817" y="631"/>
                    <a:pt x="817" y="631"/>
                  </a:cubicBezTo>
                  <a:cubicBezTo>
                    <a:pt x="817" y="631"/>
                    <a:pt x="816" y="631"/>
                    <a:pt x="816" y="631"/>
                  </a:cubicBezTo>
                  <a:cubicBezTo>
                    <a:pt x="816" y="630"/>
                    <a:pt x="816" y="630"/>
                    <a:pt x="816" y="630"/>
                  </a:cubicBezTo>
                  <a:cubicBezTo>
                    <a:pt x="816" y="629"/>
                    <a:pt x="816" y="629"/>
                    <a:pt x="815" y="629"/>
                  </a:cubicBezTo>
                  <a:cubicBezTo>
                    <a:pt x="815" y="629"/>
                    <a:pt x="815" y="629"/>
                    <a:pt x="815" y="628"/>
                  </a:cubicBezTo>
                  <a:cubicBezTo>
                    <a:pt x="815" y="628"/>
                    <a:pt x="815" y="628"/>
                    <a:pt x="815" y="628"/>
                  </a:cubicBezTo>
                  <a:cubicBezTo>
                    <a:pt x="815" y="628"/>
                    <a:pt x="814" y="627"/>
                    <a:pt x="814" y="627"/>
                  </a:cubicBezTo>
                  <a:cubicBezTo>
                    <a:pt x="814" y="626"/>
                    <a:pt x="813" y="626"/>
                    <a:pt x="813" y="625"/>
                  </a:cubicBezTo>
                  <a:cubicBezTo>
                    <a:pt x="812" y="624"/>
                    <a:pt x="811" y="624"/>
                    <a:pt x="811" y="623"/>
                  </a:cubicBezTo>
                  <a:cubicBezTo>
                    <a:pt x="811" y="623"/>
                    <a:pt x="810" y="623"/>
                    <a:pt x="810" y="623"/>
                  </a:cubicBezTo>
                  <a:cubicBezTo>
                    <a:pt x="812" y="613"/>
                    <a:pt x="796" y="612"/>
                    <a:pt x="789" y="613"/>
                  </a:cubicBezTo>
                  <a:cubicBezTo>
                    <a:pt x="795" y="617"/>
                    <a:pt x="798" y="633"/>
                    <a:pt x="809" y="625"/>
                  </a:cubicBezTo>
                  <a:cubicBezTo>
                    <a:pt x="808" y="623"/>
                    <a:pt x="808" y="623"/>
                    <a:pt x="808" y="623"/>
                  </a:cubicBezTo>
                  <a:cubicBezTo>
                    <a:pt x="809" y="624"/>
                    <a:pt x="809" y="624"/>
                    <a:pt x="810" y="624"/>
                  </a:cubicBezTo>
                  <a:cubicBezTo>
                    <a:pt x="810" y="624"/>
                    <a:pt x="810" y="624"/>
                    <a:pt x="810" y="624"/>
                  </a:cubicBezTo>
                  <a:cubicBezTo>
                    <a:pt x="810" y="624"/>
                    <a:pt x="810" y="624"/>
                    <a:pt x="810" y="624"/>
                  </a:cubicBezTo>
                  <a:cubicBezTo>
                    <a:pt x="811" y="625"/>
                    <a:pt x="811" y="625"/>
                    <a:pt x="812" y="626"/>
                  </a:cubicBezTo>
                  <a:cubicBezTo>
                    <a:pt x="812" y="626"/>
                    <a:pt x="813" y="627"/>
                    <a:pt x="813" y="628"/>
                  </a:cubicBezTo>
                  <a:cubicBezTo>
                    <a:pt x="813" y="628"/>
                    <a:pt x="814" y="628"/>
                    <a:pt x="814" y="629"/>
                  </a:cubicBezTo>
                  <a:cubicBezTo>
                    <a:pt x="814" y="629"/>
                    <a:pt x="814" y="629"/>
                    <a:pt x="814" y="629"/>
                  </a:cubicBezTo>
                  <a:cubicBezTo>
                    <a:pt x="814" y="629"/>
                    <a:pt x="814" y="629"/>
                    <a:pt x="814" y="629"/>
                  </a:cubicBezTo>
                  <a:cubicBezTo>
                    <a:pt x="815" y="630"/>
                    <a:pt x="815" y="630"/>
                    <a:pt x="815" y="630"/>
                  </a:cubicBezTo>
                  <a:cubicBezTo>
                    <a:pt x="815" y="631"/>
                    <a:pt x="815" y="631"/>
                    <a:pt x="815" y="631"/>
                  </a:cubicBezTo>
                  <a:cubicBezTo>
                    <a:pt x="815" y="631"/>
                    <a:pt x="815" y="631"/>
                    <a:pt x="816" y="632"/>
                  </a:cubicBezTo>
                  <a:cubicBezTo>
                    <a:pt x="816" y="632"/>
                    <a:pt x="816" y="632"/>
                    <a:pt x="816" y="632"/>
                  </a:cubicBezTo>
                  <a:cubicBezTo>
                    <a:pt x="816" y="632"/>
                    <a:pt x="816" y="632"/>
                    <a:pt x="816" y="633"/>
                  </a:cubicBezTo>
                  <a:cubicBezTo>
                    <a:pt x="816" y="633"/>
                    <a:pt x="816" y="633"/>
                    <a:pt x="816" y="633"/>
                  </a:cubicBezTo>
                  <a:cubicBezTo>
                    <a:pt x="816" y="633"/>
                    <a:pt x="816" y="634"/>
                    <a:pt x="816" y="634"/>
                  </a:cubicBezTo>
                  <a:cubicBezTo>
                    <a:pt x="816" y="635"/>
                    <a:pt x="815" y="635"/>
                    <a:pt x="815" y="636"/>
                  </a:cubicBezTo>
                  <a:cubicBezTo>
                    <a:pt x="815" y="636"/>
                    <a:pt x="814" y="637"/>
                    <a:pt x="814" y="637"/>
                  </a:cubicBezTo>
                  <a:cubicBezTo>
                    <a:pt x="814" y="638"/>
                    <a:pt x="814" y="638"/>
                    <a:pt x="813" y="639"/>
                  </a:cubicBezTo>
                  <a:cubicBezTo>
                    <a:pt x="813" y="639"/>
                    <a:pt x="813" y="640"/>
                    <a:pt x="812" y="641"/>
                  </a:cubicBezTo>
                  <a:cubicBezTo>
                    <a:pt x="812" y="642"/>
                    <a:pt x="811" y="643"/>
                    <a:pt x="811" y="644"/>
                  </a:cubicBezTo>
                  <a:cubicBezTo>
                    <a:pt x="810" y="644"/>
                    <a:pt x="810" y="644"/>
                    <a:pt x="810" y="645"/>
                  </a:cubicBezTo>
                  <a:cubicBezTo>
                    <a:pt x="810" y="645"/>
                    <a:pt x="810" y="645"/>
                    <a:pt x="810" y="645"/>
                  </a:cubicBezTo>
                  <a:cubicBezTo>
                    <a:pt x="810" y="646"/>
                    <a:pt x="810" y="646"/>
                    <a:pt x="810" y="646"/>
                  </a:cubicBezTo>
                  <a:cubicBezTo>
                    <a:pt x="810" y="646"/>
                    <a:pt x="810" y="646"/>
                    <a:pt x="810" y="646"/>
                  </a:cubicBezTo>
                  <a:cubicBezTo>
                    <a:pt x="810" y="647"/>
                    <a:pt x="810" y="647"/>
                    <a:pt x="810" y="647"/>
                  </a:cubicBezTo>
                  <a:cubicBezTo>
                    <a:pt x="809" y="650"/>
                    <a:pt x="810" y="652"/>
                    <a:pt x="811" y="654"/>
                  </a:cubicBezTo>
                  <a:cubicBezTo>
                    <a:pt x="811" y="655"/>
                    <a:pt x="811" y="655"/>
                    <a:pt x="811" y="656"/>
                  </a:cubicBezTo>
                  <a:cubicBezTo>
                    <a:pt x="811" y="656"/>
                    <a:pt x="811" y="656"/>
                    <a:pt x="812" y="657"/>
                  </a:cubicBezTo>
                  <a:cubicBezTo>
                    <a:pt x="812" y="657"/>
                    <a:pt x="812" y="658"/>
                    <a:pt x="813" y="658"/>
                  </a:cubicBezTo>
                  <a:cubicBezTo>
                    <a:pt x="813" y="658"/>
                    <a:pt x="813" y="659"/>
                    <a:pt x="813" y="659"/>
                  </a:cubicBezTo>
                  <a:cubicBezTo>
                    <a:pt x="814" y="660"/>
                    <a:pt x="814" y="660"/>
                    <a:pt x="815" y="661"/>
                  </a:cubicBezTo>
                  <a:cubicBezTo>
                    <a:pt x="813" y="660"/>
                    <a:pt x="812" y="658"/>
                    <a:pt x="810" y="657"/>
                  </a:cubicBezTo>
                  <a:cubicBezTo>
                    <a:pt x="808" y="655"/>
                    <a:pt x="805" y="654"/>
                    <a:pt x="802" y="652"/>
                  </a:cubicBezTo>
                  <a:cubicBezTo>
                    <a:pt x="801" y="651"/>
                    <a:pt x="799" y="651"/>
                    <a:pt x="798" y="650"/>
                  </a:cubicBezTo>
                  <a:cubicBezTo>
                    <a:pt x="797" y="650"/>
                    <a:pt x="796" y="649"/>
                    <a:pt x="796" y="649"/>
                  </a:cubicBezTo>
                  <a:cubicBezTo>
                    <a:pt x="795" y="649"/>
                    <a:pt x="794" y="649"/>
                    <a:pt x="793" y="649"/>
                  </a:cubicBezTo>
                  <a:cubicBezTo>
                    <a:pt x="790" y="648"/>
                    <a:pt x="787" y="647"/>
                    <a:pt x="785" y="647"/>
                  </a:cubicBezTo>
                  <a:cubicBezTo>
                    <a:pt x="779" y="646"/>
                    <a:pt x="773" y="644"/>
                    <a:pt x="768" y="642"/>
                  </a:cubicBezTo>
                  <a:cubicBezTo>
                    <a:pt x="766" y="641"/>
                    <a:pt x="763" y="640"/>
                    <a:pt x="761" y="638"/>
                  </a:cubicBezTo>
                  <a:cubicBezTo>
                    <a:pt x="758" y="637"/>
                    <a:pt x="756" y="636"/>
                    <a:pt x="754" y="635"/>
                  </a:cubicBezTo>
                  <a:cubicBezTo>
                    <a:pt x="752" y="634"/>
                    <a:pt x="751" y="634"/>
                    <a:pt x="749" y="633"/>
                  </a:cubicBezTo>
                  <a:cubicBezTo>
                    <a:pt x="749" y="633"/>
                    <a:pt x="749" y="632"/>
                    <a:pt x="749" y="632"/>
                  </a:cubicBezTo>
                  <a:cubicBezTo>
                    <a:pt x="749" y="631"/>
                    <a:pt x="748" y="630"/>
                    <a:pt x="748" y="628"/>
                  </a:cubicBezTo>
                  <a:cubicBezTo>
                    <a:pt x="748" y="628"/>
                    <a:pt x="748" y="628"/>
                    <a:pt x="748" y="627"/>
                  </a:cubicBezTo>
                  <a:cubicBezTo>
                    <a:pt x="748" y="627"/>
                    <a:pt x="747" y="627"/>
                    <a:pt x="747" y="626"/>
                  </a:cubicBezTo>
                  <a:cubicBezTo>
                    <a:pt x="747" y="626"/>
                    <a:pt x="747" y="625"/>
                    <a:pt x="747" y="624"/>
                  </a:cubicBezTo>
                  <a:cubicBezTo>
                    <a:pt x="747" y="623"/>
                    <a:pt x="747" y="623"/>
                    <a:pt x="747" y="622"/>
                  </a:cubicBezTo>
                  <a:cubicBezTo>
                    <a:pt x="747" y="622"/>
                    <a:pt x="747" y="621"/>
                    <a:pt x="747" y="621"/>
                  </a:cubicBezTo>
                  <a:cubicBezTo>
                    <a:pt x="747" y="621"/>
                    <a:pt x="747" y="621"/>
                    <a:pt x="747" y="620"/>
                  </a:cubicBezTo>
                  <a:cubicBezTo>
                    <a:pt x="747" y="620"/>
                    <a:pt x="747" y="620"/>
                    <a:pt x="747" y="620"/>
                  </a:cubicBezTo>
                  <a:cubicBezTo>
                    <a:pt x="747" y="620"/>
                    <a:pt x="747" y="619"/>
                    <a:pt x="747" y="619"/>
                  </a:cubicBezTo>
                  <a:cubicBezTo>
                    <a:pt x="748" y="617"/>
                    <a:pt x="749" y="616"/>
                    <a:pt x="750" y="614"/>
                  </a:cubicBezTo>
                  <a:cubicBezTo>
                    <a:pt x="750" y="613"/>
                    <a:pt x="751" y="612"/>
                    <a:pt x="751" y="610"/>
                  </a:cubicBezTo>
                  <a:cubicBezTo>
                    <a:pt x="751" y="610"/>
                    <a:pt x="751" y="609"/>
                    <a:pt x="751" y="608"/>
                  </a:cubicBezTo>
                  <a:cubicBezTo>
                    <a:pt x="751" y="608"/>
                    <a:pt x="751" y="608"/>
                    <a:pt x="751" y="608"/>
                  </a:cubicBezTo>
                  <a:cubicBezTo>
                    <a:pt x="751" y="608"/>
                    <a:pt x="751" y="608"/>
                    <a:pt x="751" y="608"/>
                  </a:cubicBezTo>
                  <a:cubicBezTo>
                    <a:pt x="751" y="607"/>
                    <a:pt x="751" y="607"/>
                    <a:pt x="751" y="607"/>
                  </a:cubicBezTo>
                  <a:cubicBezTo>
                    <a:pt x="751" y="607"/>
                    <a:pt x="751" y="607"/>
                    <a:pt x="751" y="607"/>
                  </a:cubicBezTo>
                  <a:cubicBezTo>
                    <a:pt x="751" y="604"/>
                    <a:pt x="750" y="602"/>
                    <a:pt x="748" y="600"/>
                  </a:cubicBezTo>
                  <a:cubicBezTo>
                    <a:pt x="748" y="599"/>
                    <a:pt x="748" y="599"/>
                    <a:pt x="748" y="599"/>
                  </a:cubicBezTo>
                  <a:cubicBezTo>
                    <a:pt x="748" y="598"/>
                    <a:pt x="748" y="598"/>
                    <a:pt x="748" y="598"/>
                  </a:cubicBezTo>
                  <a:cubicBezTo>
                    <a:pt x="748" y="598"/>
                    <a:pt x="748" y="598"/>
                    <a:pt x="748" y="598"/>
                  </a:cubicBezTo>
                  <a:cubicBezTo>
                    <a:pt x="748" y="597"/>
                    <a:pt x="748" y="597"/>
                    <a:pt x="748" y="597"/>
                  </a:cubicBezTo>
                  <a:cubicBezTo>
                    <a:pt x="748" y="597"/>
                    <a:pt x="748" y="596"/>
                    <a:pt x="748" y="595"/>
                  </a:cubicBezTo>
                  <a:cubicBezTo>
                    <a:pt x="748" y="595"/>
                    <a:pt x="748" y="594"/>
                    <a:pt x="748" y="593"/>
                  </a:cubicBezTo>
                  <a:cubicBezTo>
                    <a:pt x="748" y="593"/>
                    <a:pt x="748" y="592"/>
                    <a:pt x="749" y="591"/>
                  </a:cubicBezTo>
                  <a:cubicBezTo>
                    <a:pt x="749" y="591"/>
                    <a:pt x="749" y="590"/>
                    <a:pt x="749" y="589"/>
                  </a:cubicBezTo>
                  <a:cubicBezTo>
                    <a:pt x="749" y="589"/>
                    <a:pt x="749" y="588"/>
                    <a:pt x="749" y="587"/>
                  </a:cubicBezTo>
                  <a:cubicBezTo>
                    <a:pt x="757" y="581"/>
                    <a:pt x="761" y="573"/>
                    <a:pt x="758" y="564"/>
                  </a:cubicBezTo>
                  <a:cubicBezTo>
                    <a:pt x="751" y="571"/>
                    <a:pt x="745" y="578"/>
                    <a:pt x="747" y="588"/>
                  </a:cubicBezTo>
                  <a:cubicBezTo>
                    <a:pt x="747" y="588"/>
                    <a:pt x="747" y="588"/>
                    <a:pt x="747" y="588"/>
                  </a:cubicBezTo>
                  <a:cubicBezTo>
                    <a:pt x="747" y="589"/>
                    <a:pt x="747" y="589"/>
                    <a:pt x="747" y="589"/>
                  </a:cubicBezTo>
                  <a:cubicBezTo>
                    <a:pt x="747" y="589"/>
                    <a:pt x="747" y="590"/>
                    <a:pt x="747" y="591"/>
                  </a:cubicBezTo>
                  <a:cubicBezTo>
                    <a:pt x="747" y="592"/>
                    <a:pt x="746" y="592"/>
                    <a:pt x="746" y="593"/>
                  </a:cubicBezTo>
                  <a:cubicBezTo>
                    <a:pt x="746" y="594"/>
                    <a:pt x="746" y="595"/>
                    <a:pt x="746" y="595"/>
                  </a:cubicBezTo>
                  <a:cubicBezTo>
                    <a:pt x="746" y="595"/>
                    <a:pt x="746" y="596"/>
                    <a:pt x="746" y="596"/>
                  </a:cubicBezTo>
                  <a:cubicBezTo>
                    <a:pt x="746" y="595"/>
                    <a:pt x="745" y="595"/>
                    <a:pt x="745" y="594"/>
                  </a:cubicBezTo>
                  <a:cubicBezTo>
                    <a:pt x="744" y="592"/>
                    <a:pt x="743" y="590"/>
                    <a:pt x="742" y="588"/>
                  </a:cubicBezTo>
                  <a:cubicBezTo>
                    <a:pt x="740" y="584"/>
                    <a:pt x="739" y="580"/>
                    <a:pt x="738" y="577"/>
                  </a:cubicBezTo>
                  <a:cubicBezTo>
                    <a:pt x="738" y="577"/>
                    <a:pt x="737" y="576"/>
                    <a:pt x="737" y="576"/>
                  </a:cubicBezTo>
                  <a:cubicBezTo>
                    <a:pt x="737" y="576"/>
                    <a:pt x="737" y="575"/>
                    <a:pt x="737" y="575"/>
                  </a:cubicBezTo>
                  <a:cubicBezTo>
                    <a:pt x="736" y="574"/>
                    <a:pt x="736" y="573"/>
                    <a:pt x="736" y="573"/>
                  </a:cubicBezTo>
                  <a:cubicBezTo>
                    <a:pt x="735" y="572"/>
                    <a:pt x="734" y="570"/>
                    <a:pt x="734" y="570"/>
                  </a:cubicBezTo>
                  <a:cubicBezTo>
                    <a:pt x="734" y="569"/>
                    <a:pt x="734" y="569"/>
                    <a:pt x="733" y="568"/>
                  </a:cubicBezTo>
                  <a:cubicBezTo>
                    <a:pt x="733" y="568"/>
                    <a:pt x="733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9"/>
                    <a:pt x="734" y="569"/>
                    <a:pt x="734" y="569"/>
                  </a:cubicBezTo>
                  <a:cubicBezTo>
                    <a:pt x="734" y="569"/>
                    <a:pt x="734" y="569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3" y="568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69"/>
                    <a:pt x="733" y="569"/>
                    <a:pt x="733" y="570"/>
                  </a:cubicBezTo>
                  <a:cubicBezTo>
                    <a:pt x="733" y="571"/>
                    <a:pt x="734" y="572"/>
                    <a:pt x="734" y="573"/>
                  </a:cubicBezTo>
                  <a:cubicBezTo>
                    <a:pt x="734" y="574"/>
                    <a:pt x="734" y="575"/>
                    <a:pt x="735" y="576"/>
                  </a:cubicBezTo>
                  <a:cubicBezTo>
                    <a:pt x="735" y="576"/>
                    <a:pt x="735" y="576"/>
                    <a:pt x="735" y="577"/>
                  </a:cubicBezTo>
                  <a:cubicBezTo>
                    <a:pt x="735" y="577"/>
                    <a:pt x="735" y="578"/>
                    <a:pt x="735" y="578"/>
                  </a:cubicBezTo>
                  <a:cubicBezTo>
                    <a:pt x="736" y="579"/>
                    <a:pt x="736" y="580"/>
                    <a:pt x="737" y="582"/>
                  </a:cubicBezTo>
                  <a:cubicBezTo>
                    <a:pt x="737" y="581"/>
                    <a:pt x="737" y="581"/>
                    <a:pt x="737" y="581"/>
                  </a:cubicBezTo>
                  <a:cubicBezTo>
                    <a:pt x="736" y="581"/>
                    <a:pt x="736" y="581"/>
                    <a:pt x="736" y="580"/>
                  </a:cubicBezTo>
                  <a:cubicBezTo>
                    <a:pt x="735" y="580"/>
                    <a:pt x="735" y="580"/>
                    <a:pt x="735" y="580"/>
                  </a:cubicBezTo>
                  <a:cubicBezTo>
                    <a:pt x="734" y="579"/>
                    <a:pt x="734" y="579"/>
                    <a:pt x="734" y="579"/>
                  </a:cubicBezTo>
                  <a:cubicBezTo>
                    <a:pt x="733" y="578"/>
                    <a:pt x="732" y="578"/>
                    <a:pt x="732" y="577"/>
                  </a:cubicBezTo>
                  <a:cubicBezTo>
                    <a:pt x="731" y="577"/>
                    <a:pt x="730" y="576"/>
                    <a:pt x="729" y="576"/>
                  </a:cubicBezTo>
                  <a:cubicBezTo>
                    <a:pt x="729" y="576"/>
                    <a:pt x="729" y="575"/>
                    <a:pt x="728" y="575"/>
                  </a:cubicBezTo>
                  <a:cubicBezTo>
                    <a:pt x="731" y="563"/>
                    <a:pt x="707" y="567"/>
                    <a:pt x="702" y="565"/>
                  </a:cubicBezTo>
                  <a:cubicBezTo>
                    <a:pt x="706" y="574"/>
                    <a:pt x="719" y="588"/>
                    <a:pt x="727" y="577"/>
                  </a:cubicBezTo>
                  <a:cubicBezTo>
                    <a:pt x="727" y="576"/>
                    <a:pt x="726" y="576"/>
                    <a:pt x="726" y="576"/>
                  </a:cubicBezTo>
                  <a:cubicBezTo>
                    <a:pt x="726" y="576"/>
                    <a:pt x="726" y="576"/>
                    <a:pt x="726" y="576"/>
                  </a:cubicBezTo>
                  <a:cubicBezTo>
                    <a:pt x="727" y="576"/>
                    <a:pt x="728" y="577"/>
                    <a:pt x="728" y="577"/>
                  </a:cubicBezTo>
                  <a:cubicBezTo>
                    <a:pt x="729" y="577"/>
                    <a:pt x="730" y="578"/>
                    <a:pt x="731" y="578"/>
                  </a:cubicBezTo>
                  <a:cubicBezTo>
                    <a:pt x="731" y="579"/>
                    <a:pt x="732" y="579"/>
                    <a:pt x="733" y="580"/>
                  </a:cubicBezTo>
                  <a:cubicBezTo>
                    <a:pt x="733" y="580"/>
                    <a:pt x="733" y="581"/>
                    <a:pt x="734" y="581"/>
                  </a:cubicBezTo>
                  <a:cubicBezTo>
                    <a:pt x="734" y="581"/>
                    <a:pt x="734" y="581"/>
                    <a:pt x="735" y="582"/>
                  </a:cubicBezTo>
                  <a:cubicBezTo>
                    <a:pt x="735" y="582"/>
                    <a:pt x="735" y="582"/>
                    <a:pt x="736" y="582"/>
                  </a:cubicBezTo>
                  <a:cubicBezTo>
                    <a:pt x="736" y="583"/>
                    <a:pt x="736" y="583"/>
                    <a:pt x="736" y="583"/>
                  </a:cubicBezTo>
                  <a:cubicBezTo>
                    <a:pt x="736" y="583"/>
                    <a:pt x="736" y="583"/>
                    <a:pt x="737" y="583"/>
                  </a:cubicBezTo>
                  <a:cubicBezTo>
                    <a:pt x="737" y="584"/>
                    <a:pt x="737" y="584"/>
                    <a:pt x="737" y="584"/>
                  </a:cubicBezTo>
                  <a:cubicBezTo>
                    <a:pt x="737" y="584"/>
                    <a:pt x="737" y="584"/>
                    <a:pt x="738" y="584"/>
                  </a:cubicBezTo>
                  <a:cubicBezTo>
                    <a:pt x="738" y="584"/>
                    <a:pt x="738" y="585"/>
                    <a:pt x="738" y="585"/>
                  </a:cubicBezTo>
                  <a:cubicBezTo>
                    <a:pt x="739" y="586"/>
                    <a:pt x="739" y="588"/>
                    <a:pt x="740" y="589"/>
                  </a:cubicBezTo>
                  <a:cubicBezTo>
                    <a:pt x="741" y="591"/>
                    <a:pt x="742" y="593"/>
                    <a:pt x="743" y="595"/>
                  </a:cubicBezTo>
                  <a:cubicBezTo>
                    <a:pt x="744" y="597"/>
                    <a:pt x="745" y="599"/>
                    <a:pt x="746" y="601"/>
                  </a:cubicBezTo>
                  <a:cubicBezTo>
                    <a:pt x="748" y="603"/>
                    <a:pt x="748" y="605"/>
                    <a:pt x="749" y="607"/>
                  </a:cubicBezTo>
                  <a:cubicBezTo>
                    <a:pt x="749" y="607"/>
                    <a:pt x="749" y="607"/>
                    <a:pt x="749" y="607"/>
                  </a:cubicBezTo>
                  <a:cubicBezTo>
                    <a:pt x="749" y="608"/>
                    <a:pt x="749" y="608"/>
                    <a:pt x="749" y="608"/>
                  </a:cubicBezTo>
                  <a:cubicBezTo>
                    <a:pt x="749" y="608"/>
                    <a:pt x="749" y="608"/>
                    <a:pt x="749" y="608"/>
                  </a:cubicBezTo>
                  <a:cubicBezTo>
                    <a:pt x="749" y="608"/>
                    <a:pt x="749" y="608"/>
                    <a:pt x="749" y="608"/>
                  </a:cubicBezTo>
                  <a:cubicBezTo>
                    <a:pt x="749" y="609"/>
                    <a:pt x="749" y="609"/>
                    <a:pt x="749" y="610"/>
                  </a:cubicBezTo>
                  <a:cubicBezTo>
                    <a:pt x="748" y="611"/>
                    <a:pt x="748" y="612"/>
                    <a:pt x="748" y="613"/>
                  </a:cubicBezTo>
                  <a:cubicBezTo>
                    <a:pt x="747" y="615"/>
                    <a:pt x="746" y="616"/>
                    <a:pt x="745" y="618"/>
                  </a:cubicBezTo>
                  <a:cubicBezTo>
                    <a:pt x="745" y="619"/>
                    <a:pt x="745" y="619"/>
                    <a:pt x="745" y="619"/>
                  </a:cubicBezTo>
                  <a:cubicBezTo>
                    <a:pt x="745" y="619"/>
                    <a:pt x="745" y="620"/>
                    <a:pt x="745" y="620"/>
                  </a:cubicBezTo>
                  <a:cubicBezTo>
                    <a:pt x="745" y="620"/>
                    <a:pt x="745" y="620"/>
                    <a:pt x="745" y="621"/>
                  </a:cubicBezTo>
                  <a:cubicBezTo>
                    <a:pt x="745" y="621"/>
                    <a:pt x="745" y="621"/>
                    <a:pt x="745" y="622"/>
                  </a:cubicBezTo>
                  <a:cubicBezTo>
                    <a:pt x="744" y="623"/>
                    <a:pt x="744" y="624"/>
                    <a:pt x="745" y="624"/>
                  </a:cubicBezTo>
                  <a:cubicBezTo>
                    <a:pt x="745" y="625"/>
                    <a:pt x="745" y="625"/>
                    <a:pt x="745" y="626"/>
                  </a:cubicBezTo>
                  <a:cubicBezTo>
                    <a:pt x="745" y="626"/>
                    <a:pt x="745" y="627"/>
                    <a:pt x="745" y="627"/>
                  </a:cubicBezTo>
                  <a:cubicBezTo>
                    <a:pt x="745" y="627"/>
                    <a:pt x="745" y="628"/>
                    <a:pt x="746" y="628"/>
                  </a:cubicBezTo>
                  <a:cubicBezTo>
                    <a:pt x="746" y="628"/>
                    <a:pt x="746" y="629"/>
                    <a:pt x="746" y="629"/>
                  </a:cubicBezTo>
                  <a:cubicBezTo>
                    <a:pt x="747" y="630"/>
                    <a:pt x="748" y="631"/>
                    <a:pt x="748" y="632"/>
                  </a:cubicBezTo>
                  <a:cubicBezTo>
                    <a:pt x="748" y="632"/>
                    <a:pt x="748" y="633"/>
                    <a:pt x="748" y="633"/>
                  </a:cubicBezTo>
                  <a:cubicBezTo>
                    <a:pt x="748" y="632"/>
                    <a:pt x="747" y="632"/>
                    <a:pt x="746" y="632"/>
                  </a:cubicBezTo>
                  <a:cubicBezTo>
                    <a:pt x="746" y="632"/>
                    <a:pt x="745" y="632"/>
                    <a:pt x="744" y="631"/>
                  </a:cubicBezTo>
                  <a:cubicBezTo>
                    <a:pt x="744" y="631"/>
                    <a:pt x="744" y="631"/>
                    <a:pt x="744" y="631"/>
                  </a:cubicBezTo>
                  <a:cubicBezTo>
                    <a:pt x="744" y="631"/>
                    <a:pt x="744" y="631"/>
                    <a:pt x="744" y="631"/>
                  </a:cubicBezTo>
                  <a:cubicBezTo>
                    <a:pt x="744" y="631"/>
                    <a:pt x="744" y="631"/>
                    <a:pt x="744" y="631"/>
                  </a:cubicBezTo>
                  <a:cubicBezTo>
                    <a:pt x="744" y="631"/>
                    <a:pt x="744" y="631"/>
                    <a:pt x="744" y="631"/>
                  </a:cubicBezTo>
                  <a:cubicBezTo>
                    <a:pt x="743" y="631"/>
                    <a:pt x="743" y="631"/>
                    <a:pt x="743" y="631"/>
                  </a:cubicBezTo>
                  <a:cubicBezTo>
                    <a:pt x="743" y="631"/>
                    <a:pt x="743" y="631"/>
                    <a:pt x="743" y="631"/>
                  </a:cubicBezTo>
                  <a:cubicBezTo>
                    <a:pt x="742" y="631"/>
                    <a:pt x="742" y="631"/>
                    <a:pt x="742" y="631"/>
                  </a:cubicBezTo>
                  <a:cubicBezTo>
                    <a:pt x="741" y="631"/>
                    <a:pt x="741" y="631"/>
                    <a:pt x="741" y="631"/>
                  </a:cubicBezTo>
                  <a:cubicBezTo>
                    <a:pt x="740" y="631"/>
                    <a:pt x="739" y="631"/>
                    <a:pt x="739" y="631"/>
                  </a:cubicBezTo>
                  <a:cubicBezTo>
                    <a:pt x="738" y="631"/>
                    <a:pt x="737" y="631"/>
                    <a:pt x="735" y="631"/>
                  </a:cubicBezTo>
                  <a:cubicBezTo>
                    <a:pt x="734" y="631"/>
                    <a:pt x="733" y="631"/>
                    <a:pt x="732" y="631"/>
                  </a:cubicBezTo>
                  <a:cubicBezTo>
                    <a:pt x="730" y="632"/>
                    <a:pt x="728" y="632"/>
                    <a:pt x="727" y="632"/>
                  </a:cubicBezTo>
                  <a:cubicBezTo>
                    <a:pt x="723" y="633"/>
                    <a:pt x="720" y="633"/>
                    <a:pt x="717" y="633"/>
                  </a:cubicBezTo>
                  <a:cubicBezTo>
                    <a:pt x="716" y="633"/>
                    <a:pt x="715" y="633"/>
                    <a:pt x="714" y="633"/>
                  </a:cubicBezTo>
                  <a:cubicBezTo>
                    <a:pt x="713" y="633"/>
                    <a:pt x="712" y="633"/>
                    <a:pt x="711" y="633"/>
                  </a:cubicBezTo>
                  <a:cubicBezTo>
                    <a:pt x="710" y="633"/>
                    <a:pt x="709" y="632"/>
                    <a:pt x="709" y="632"/>
                  </a:cubicBezTo>
                  <a:cubicBezTo>
                    <a:pt x="709" y="632"/>
                    <a:pt x="710" y="633"/>
                    <a:pt x="711" y="633"/>
                  </a:cubicBezTo>
                  <a:cubicBezTo>
                    <a:pt x="712" y="633"/>
                    <a:pt x="713" y="634"/>
                    <a:pt x="714" y="634"/>
                  </a:cubicBezTo>
                  <a:cubicBezTo>
                    <a:pt x="715" y="634"/>
                    <a:pt x="716" y="634"/>
                    <a:pt x="717" y="634"/>
                  </a:cubicBezTo>
                  <a:cubicBezTo>
                    <a:pt x="718" y="634"/>
                    <a:pt x="719" y="635"/>
                    <a:pt x="721" y="635"/>
                  </a:cubicBezTo>
                  <a:cubicBezTo>
                    <a:pt x="720" y="635"/>
                    <a:pt x="719" y="635"/>
                    <a:pt x="719" y="635"/>
                  </a:cubicBezTo>
                  <a:cubicBezTo>
                    <a:pt x="718" y="636"/>
                    <a:pt x="717" y="636"/>
                    <a:pt x="716" y="637"/>
                  </a:cubicBezTo>
                  <a:cubicBezTo>
                    <a:pt x="715" y="638"/>
                    <a:pt x="714" y="638"/>
                    <a:pt x="713" y="639"/>
                  </a:cubicBezTo>
                  <a:cubicBezTo>
                    <a:pt x="712" y="639"/>
                    <a:pt x="712" y="640"/>
                    <a:pt x="711" y="640"/>
                  </a:cubicBezTo>
                  <a:cubicBezTo>
                    <a:pt x="697" y="639"/>
                    <a:pt x="699" y="650"/>
                    <a:pt x="689" y="655"/>
                  </a:cubicBezTo>
                  <a:cubicBezTo>
                    <a:pt x="702" y="658"/>
                    <a:pt x="713" y="658"/>
                    <a:pt x="711" y="642"/>
                  </a:cubicBezTo>
                  <a:cubicBezTo>
                    <a:pt x="711" y="642"/>
                    <a:pt x="711" y="642"/>
                    <a:pt x="711" y="642"/>
                  </a:cubicBezTo>
                  <a:cubicBezTo>
                    <a:pt x="712" y="642"/>
                    <a:pt x="713" y="641"/>
                    <a:pt x="714" y="640"/>
                  </a:cubicBezTo>
                  <a:cubicBezTo>
                    <a:pt x="715" y="640"/>
                    <a:pt x="716" y="639"/>
                    <a:pt x="717" y="639"/>
                  </a:cubicBezTo>
                  <a:cubicBezTo>
                    <a:pt x="718" y="638"/>
                    <a:pt x="719" y="638"/>
                    <a:pt x="720" y="637"/>
                  </a:cubicBezTo>
                  <a:cubicBezTo>
                    <a:pt x="721" y="637"/>
                    <a:pt x="722" y="636"/>
                    <a:pt x="723" y="636"/>
                  </a:cubicBezTo>
                  <a:cubicBezTo>
                    <a:pt x="723" y="636"/>
                    <a:pt x="724" y="636"/>
                    <a:pt x="724" y="635"/>
                  </a:cubicBezTo>
                  <a:cubicBezTo>
                    <a:pt x="724" y="635"/>
                    <a:pt x="725" y="635"/>
                    <a:pt x="725" y="635"/>
                  </a:cubicBezTo>
                  <a:cubicBezTo>
                    <a:pt x="726" y="635"/>
                    <a:pt x="726" y="635"/>
                    <a:pt x="726" y="635"/>
                  </a:cubicBezTo>
                  <a:cubicBezTo>
                    <a:pt x="726" y="635"/>
                    <a:pt x="727" y="635"/>
                    <a:pt x="727" y="635"/>
                  </a:cubicBezTo>
                  <a:cubicBezTo>
                    <a:pt x="729" y="635"/>
                    <a:pt x="731" y="635"/>
                    <a:pt x="733" y="635"/>
                  </a:cubicBezTo>
                  <a:cubicBezTo>
                    <a:pt x="734" y="635"/>
                    <a:pt x="735" y="635"/>
                    <a:pt x="736" y="634"/>
                  </a:cubicBezTo>
                  <a:cubicBezTo>
                    <a:pt x="737" y="634"/>
                    <a:pt x="738" y="634"/>
                    <a:pt x="739" y="634"/>
                  </a:cubicBezTo>
                  <a:cubicBezTo>
                    <a:pt x="739" y="634"/>
                    <a:pt x="740" y="634"/>
                    <a:pt x="741" y="634"/>
                  </a:cubicBezTo>
                  <a:cubicBezTo>
                    <a:pt x="741" y="634"/>
                    <a:pt x="741" y="634"/>
                    <a:pt x="741" y="634"/>
                  </a:cubicBezTo>
                  <a:cubicBezTo>
                    <a:pt x="742" y="634"/>
                    <a:pt x="742" y="634"/>
                    <a:pt x="742" y="634"/>
                  </a:cubicBezTo>
                  <a:cubicBezTo>
                    <a:pt x="742" y="634"/>
                    <a:pt x="743" y="634"/>
                    <a:pt x="743" y="635"/>
                  </a:cubicBezTo>
                  <a:cubicBezTo>
                    <a:pt x="743" y="635"/>
                    <a:pt x="743" y="635"/>
                    <a:pt x="743" y="635"/>
                  </a:cubicBezTo>
                  <a:cubicBezTo>
                    <a:pt x="743" y="635"/>
                    <a:pt x="743" y="635"/>
                    <a:pt x="743" y="635"/>
                  </a:cubicBezTo>
                  <a:cubicBezTo>
                    <a:pt x="743" y="635"/>
                    <a:pt x="743" y="635"/>
                    <a:pt x="743" y="635"/>
                  </a:cubicBezTo>
                  <a:cubicBezTo>
                    <a:pt x="743" y="635"/>
                    <a:pt x="743" y="635"/>
                    <a:pt x="743" y="635"/>
                  </a:cubicBezTo>
                  <a:cubicBezTo>
                    <a:pt x="744" y="635"/>
                    <a:pt x="744" y="635"/>
                    <a:pt x="744" y="635"/>
                  </a:cubicBezTo>
                  <a:cubicBezTo>
                    <a:pt x="744" y="635"/>
                    <a:pt x="745" y="635"/>
                    <a:pt x="745" y="635"/>
                  </a:cubicBezTo>
                  <a:cubicBezTo>
                    <a:pt x="748" y="636"/>
                    <a:pt x="750" y="637"/>
                    <a:pt x="752" y="638"/>
                  </a:cubicBezTo>
                  <a:cubicBezTo>
                    <a:pt x="754" y="639"/>
                    <a:pt x="757" y="640"/>
                    <a:pt x="759" y="641"/>
                  </a:cubicBezTo>
                  <a:cubicBezTo>
                    <a:pt x="762" y="643"/>
                    <a:pt x="764" y="644"/>
                    <a:pt x="767" y="645"/>
                  </a:cubicBezTo>
                  <a:cubicBezTo>
                    <a:pt x="770" y="646"/>
                    <a:pt x="773" y="647"/>
                    <a:pt x="776" y="648"/>
                  </a:cubicBezTo>
                  <a:cubicBezTo>
                    <a:pt x="776" y="648"/>
                    <a:pt x="776" y="648"/>
                    <a:pt x="776" y="648"/>
                  </a:cubicBezTo>
                  <a:cubicBezTo>
                    <a:pt x="776" y="648"/>
                    <a:pt x="775" y="648"/>
                    <a:pt x="775" y="649"/>
                  </a:cubicBezTo>
                  <a:cubicBezTo>
                    <a:pt x="774" y="649"/>
                    <a:pt x="774" y="649"/>
                    <a:pt x="774" y="649"/>
                  </a:cubicBezTo>
                  <a:cubicBezTo>
                    <a:pt x="773" y="650"/>
                    <a:pt x="773" y="650"/>
                    <a:pt x="773" y="650"/>
                  </a:cubicBezTo>
                  <a:cubicBezTo>
                    <a:pt x="773" y="650"/>
                    <a:pt x="773" y="650"/>
                    <a:pt x="772" y="651"/>
                  </a:cubicBezTo>
                  <a:cubicBezTo>
                    <a:pt x="772" y="651"/>
                    <a:pt x="771" y="652"/>
                    <a:pt x="770" y="653"/>
                  </a:cubicBezTo>
                  <a:cubicBezTo>
                    <a:pt x="769" y="654"/>
                    <a:pt x="768" y="656"/>
                    <a:pt x="768" y="657"/>
                  </a:cubicBezTo>
                  <a:cubicBezTo>
                    <a:pt x="766" y="659"/>
                    <a:pt x="764" y="661"/>
                    <a:pt x="762" y="663"/>
                  </a:cubicBezTo>
                  <a:cubicBezTo>
                    <a:pt x="761" y="665"/>
                    <a:pt x="760" y="666"/>
                    <a:pt x="759" y="667"/>
                  </a:cubicBezTo>
                  <a:cubicBezTo>
                    <a:pt x="758" y="668"/>
                    <a:pt x="757" y="669"/>
                    <a:pt x="756" y="669"/>
                  </a:cubicBezTo>
                  <a:cubicBezTo>
                    <a:pt x="755" y="670"/>
                    <a:pt x="754" y="671"/>
                    <a:pt x="753" y="672"/>
                  </a:cubicBezTo>
                  <a:cubicBezTo>
                    <a:pt x="753" y="672"/>
                    <a:pt x="753" y="672"/>
                    <a:pt x="753" y="672"/>
                  </a:cubicBezTo>
                  <a:cubicBezTo>
                    <a:pt x="753" y="672"/>
                    <a:pt x="752" y="672"/>
                    <a:pt x="752" y="672"/>
                  </a:cubicBezTo>
                  <a:cubicBezTo>
                    <a:pt x="751" y="672"/>
                    <a:pt x="751" y="672"/>
                    <a:pt x="751" y="671"/>
                  </a:cubicBezTo>
                  <a:cubicBezTo>
                    <a:pt x="751" y="671"/>
                    <a:pt x="751" y="671"/>
                    <a:pt x="751" y="671"/>
                  </a:cubicBezTo>
                  <a:cubicBezTo>
                    <a:pt x="750" y="672"/>
                    <a:pt x="750" y="672"/>
                    <a:pt x="750" y="672"/>
                  </a:cubicBezTo>
                  <a:cubicBezTo>
                    <a:pt x="749" y="672"/>
                    <a:pt x="749" y="672"/>
                    <a:pt x="748" y="672"/>
                  </a:cubicBezTo>
                  <a:cubicBezTo>
                    <a:pt x="747" y="672"/>
                    <a:pt x="747" y="672"/>
                    <a:pt x="746" y="672"/>
                  </a:cubicBezTo>
                  <a:cubicBezTo>
                    <a:pt x="745" y="672"/>
                    <a:pt x="744" y="672"/>
                    <a:pt x="743" y="672"/>
                  </a:cubicBezTo>
                  <a:cubicBezTo>
                    <a:pt x="743" y="672"/>
                    <a:pt x="742" y="672"/>
                    <a:pt x="741" y="672"/>
                  </a:cubicBezTo>
                  <a:cubicBezTo>
                    <a:pt x="740" y="670"/>
                    <a:pt x="739" y="669"/>
                    <a:pt x="738" y="669"/>
                  </a:cubicBezTo>
                  <a:cubicBezTo>
                    <a:pt x="740" y="664"/>
                    <a:pt x="738" y="657"/>
                    <a:pt x="735" y="650"/>
                  </a:cubicBezTo>
                  <a:cubicBezTo>
                    <a:pt x="725" y="657"/>
                    <a:pt x="710" y="664"/>
                    <a:pt x="717" y="678"/>
                  </a:cubicBezTo>
                  <a:cubicBezTo>
                    <a:pt x="716" y="679"/>
                    <a:pt x="716" y="679"/>
                    <a:pt x="716" y="679"/>
                  </a:cubicBezTo>
                  <a:cubicBezTo>
                    <a:pt x="716" y="679"/>
                    <a:pt x="716" y="679"/>
                    <a:pt x="716" y="679"/>
                  </a:cubicBezTo>
                  <a:cubicBezTo>
                    <a:pt x="715" y="680"/>
                    <a:pt x="715" y="681"/>
                    <a:pt x="714" y="682"/>
                  </a:cubicBezTo>
                  <a:cubicBezTo>
                    <a:pt x="714" y="683"/>
                    <a:pt x="713" y="684"/>
                    <a:pt x="712" y="685"/>
                  </a:cubicBezTo>
                  <a:cubicBezTo>
                    <a:pt x="712" y="686"/>
                    <a:pt x="711" y="687"/>
                    <a:pt x="711" y="688"/>
                  </a:cubicBezTo>
                  <a:cubicBezTo>
                    <a:pt x="710" y="689"/>
                    <a:pt x="710" y="689"/>
                    <a:pt x="710" y="690"/>
                  </a:cubicBezTo>
                  <a:cubicBezTo>
                    <a:pt x="710" y="689"/>
                    <a:pt x="709" y="688"/>
                    <a:pt x="709" y="688"/>
                  </a:cubicBezTo>
                  <a:cubicBezTo>
                    <a:pt x="709" y="687"/>
                    <a:pt x="709" y="686"/>
                    <a:pt x="708" y="685"/>
                  </a:cubicBezTo>
                  <a:cubicBezTo>
                    <a:pt x="708" y="685"/>
                    <a:pt x="708" y="685"/>
                    <a:pt x="708" y="684"/>
                  </a:cubicBezTo>
                  <a:cubicBezTo>
                    <a:pt x="708" y="684"/>
                    <a:pt x="708" y="684"/>
                    <a:pt x="708" y="683"/>
                  </a:cubicBezTo>
                  <a:cubicBezTo>
                    <a:pt x="707" y="683"/>
                    <a:pt x="707" y="682"/>
                    <a:pt x="707" y="682"/>
                  </a:cubicBezTo>
                  <a:cubicBezTo>
                    <a:pt x="707" y="681"/>
                    <a:pt x="706" y="680"/>
                    <a:pt x="706" y="680"/>
                  </a:cubicBezTo>
                  <a:cubicBezTo>
                    <a:pt x="705" y="679"/>
                    <a:pt x="705" y="678"/>
                    <a:pt x="704" y="677"/>
                  </a:cubicBezTo>
                  <a:cubicBezTo>
                    <a:pt x="703" y="676"/>
                    <a:pt x="703" y="675"/>
                    <a:pt x="702" y="674"/>
                  </a:cubicBezTo>
                  <a:cubicBezTo>
                    <a:pt x="701" y="674"/>
                    <a:pt x="701" y="673"/>
                    <a:pt x="700" y="672"/>
                  </a:cubicBezTo>
                  <a:cubicBezTo>
                    <a:pt x="699" y="671"/>
                    <a:pt x="698" y="670"/>
                    <a:pt x="698" y="670"/>
                  </a:cubicBezTo>
                  <a:cubicBezTo>
                    <a:pt x="697" y="669"/>
                    <a:pt x="697" y="669"/>
                    <a:pt x="697" y="669"/>
                  </a:cubicBezTo>
                  <a:cubicBezTo>
                    <a:pt x="697" y="669"/>
                    <a:pt x="698" y="671"/>
                    <a:pt x="699" y="673"/>
                  </a:cubicBezTo>
                  <a:cubicBezTo>
                    <a:pt x="700" y="674"/>
                    <a:pt x="700" y="675"/>
                    <a:pt x="700" y="676"/>
                  </a:cubicBezTo>
                  <a:cubicBezTo>
                    <a:pt x="701" y="676"/>
                    <a:pt x="701" y="677"/>
                    <a:pt x="702" y="678"/>
                  </a:cubicBezTo>
                  <a:cubicBezTo>
                    <a:pt x="702" y="680"/>
                    <a:pt x="703" y="683"/>
                    <a:pt x="704" y="685"/>
                  </a:cubicBezTo>
                  <a:cubicBezTo>
                    <a:pt x="704" y="685"/>
                    <a:pt x="705" y="686"/>
                    <a:pt x="705" y="686"/>
                  </a:cubicBezTo>
                  <a:cubicBezTo>
                    <a:pt x="705" y="686"/>
                    <a:pt x="705" y="687"/>
                    <a:pt x="705" y="687"/>
                  </a:cubicBezTo>
                  <a:cubicBezTo>
                    <a:pt x="705" y="688"/>
                    <a:pt x="705" y="688"/>
                    <a:pt x="706" y="689"/>
                  </a:cubicBezTo>
                  <a:cubicBezTo>
                    <a:pt x="706" y="690"/>
                    <a:pt x="707" y="692"/>
                    <a:pt x="707" y="693"/>
                  </a:cubicBezTo>
                  <a:cubicBezTo>
                    <a:pt x="707" y="694"/>
                    <a:pt x="707" y="694"/>
                    <a:pt x="707" y="694"/>
                  </a:cubicBezTo>
                  <a:cubicBezTo>
                    <a:pt x="707" y="695"/>
                    <a:pt x="707" y="695"/>
                    <a:pt x="707" y="696"/>
                  </a:cubicBezTo>
                  <a:cubicBezTo>
                    <a:pt x="708" y="696"/>
                    <a:pt x="708" y="697"/>
                    <a:pt x="708" y="698"/>
                  </a:cubicBezTo>
                  <a:cubicBezTo>
                    <a:pt x="708" y="699"/>
                    <a:pt x="708" y="699"/>
                    <a:pt x="708" y="699"/>
                  </a:cubicBezTo>
                  <a:cubicBezTo>
                    <a:pt x="708" y="699"/>
                    <a:pt x="708" y="699"/>
                    <a:pt x="708" y="699"/>
                  </a:cubicBezTo>
                  <a:cubicBezTo>
                    <a:pt x="708" y="700"/>
                    <a:pt x="708" y="702"/>
                    <a:pt x="708" y="703"/>
                  </a:cubicBezTo>
                  <a:cubicBezTo>
                    <a:pt x="709" y="706"/>
                    <a:pt x="709" y="710"/>
                    <a:pt x="708" y="714"/>
                  </a:cubicBezTo>
                  <a:cubicBezTo>
                    <a:pt x="708" y="715"/>
                    <a:pt x="708" y="716"/>
                    <a:pt x="708" y="717"/>
                  </a:cubicBezTo>
                  <a:cubicBezTo>
                    <a:pt x="708" y="717"/>
                    <a:pt x="708" y="718"/>
                    <a:pt x="708" y="719"/>
                  </a:cubicBezTo>
                  <a:cubicBezTo>
                    <a:pt x="707" y="720"/>
                    <a:pt x="707" y="721"/>
                    <a:pt x="707" y="722"/>
                  </a:cubicBezTo>
                  <a:cubicBezTo>
                    <a:pt x="707" y="724"/>
                    <a:pt x="707" y="724"/>
                    <a:pt x="707" y="724"/>
                  </a:cubicBezTo>
                  <a:cubicBezTo>
                    <a:pt x="707" y="724"/>
                    <a:pt x="707" y="724"/>
                    <a:pt x="706" y="725"/>
                  </a:cubicBezTo>
                  <a:cubicBezTo>
                    <a:pt x="706" y="727"/>
                    <a:pt x="705" y="730"/>
                    <a:pt x="704" y="732"/>
                  </a:cubicBezTo>
                  <a:cubicBezTo>
                    <a:pt x="704" y="732"/>
                    <a:pt x="704" y="732"/>
                    <a:pt x="704" y="731"/>
                  </a:cubicBezTo>
                  <a:cubicBezTo>
                    <a:pt x="704" y="731"/>
                    <a:pt x="704" y="731"/>
                    <a:pt x="704" y="731"/>
                  </a:cubicBezTo>
                  <a:cubicBezTo>
                    <a:pt x="704" y="730"/>
                    <a:pt x="703" y="730"/>
                    <a:pt x="703" y="729"/>
                  </a:cubicBezTo>
                  <a:cubicBezTo>
                    <a:pt x="703" y="729"/>
                    <a:pt x="703" y="729"/>
                    <a:pt x="702" y="728"/>
                  </a:cubicBezTo>
                  <a:cubicBezTo>
                    <a:pt x="702" y="728"/>
                    <a:pt x="702" y="728"/>
                    <a:pt x="702" y="728"/>
                  </a:cubicBezTo>
                  <a:cubicBezTo>
                    <a:pt x="702" y="727"/>
                    <a:pt x="702" y="727"/>
                    <a:pt x="702" y="727"/>
                  </a:cubicBezTo>
                  <a:cubicBezTo>
                    <a:pt x="701" y="726"/>
                    <a:pt x="701" y="726"/>
                    <a:pt x="701" y="725"/>
                  </a:cubicBezTo>
                  <a:cubicBezTo>
                    <a:pt x="700" y="725"/>
                    <a:pt x="699" y="724"/>
                    <a:pt x="698" y="723"/>
                  </a:cubicBezTo>
                  <a:cubicBezTo>
                    <a:pt x="698" y="722"/>
                    <a:pt x="697" y="721"/>
                    <a:pt x="696" y="721"/>
                  </a:cubicBezTo>
                  <a:cubicBezTo>
                    <a:pt x="696" y="720"/>
                    <a:pt x="695" y="720"/>
                    <a:pt x="695" y="720"/>
                  </a:cubicBezTo>
                  <a:cubicBezTo>
                    <a:pt x="698" y="705"/>
                    <a:pt x="674" y="707"/>
                    <a:pt x="665" y="709"/>
                  </a:cubicBezTo>
                  <a:cubicBezTo>
                    <a:pt x="673" y="714"/>
                    <a:pt x="676" y="737"/>
                    <a:pt x="693" y="723"/>
                  </a:cubicBezTo>
                  <a:cubicBezTo>
                    <a:pt x="692" y="721"/>
                    <a:pt x="692" y="721"/>
                    <a:pt x="692" y="721"/>
                  </a:cubicBezTo>
                  <a:cubicBezTo>
                    <a:pt x="693" y="722"/>
                    <a:pt x="693" y="722"/>
                    <a:pt x="694" y="723"/>
                  </a:cubicBezTo>
                  <a:cubicBezTo>
                    <a:pt x="694" y="722"/>
                    <a:pt x="694" y="722"/>
                    <a:pt x="694" y="722"/>
                  </a:cubicBezTo>
                  <a:cubicBezTo>
                    <a:pt x="694" y="722"/>
                    <a:pt x="695" y="722"/>
                    <a:pt x="695" y="722"/>
                  </a:cubicBezTo>
                  <a:cubicBezTo>
                    <a:pt x="695" y="723"/>
                    <a:pt x="696" y="723"/>
                    <a:pt x="697" y="724"/>
                  </a:cubicBezTo>
                  <a:cubicBezTo>
                    <a:pt x="698" y="725"/>
                    <a:pt x="699" y="726"/>
                    <a:pt x="699" y="727"/>
                  </a:cubicBezTo>
                  <a:cubicBezTo>
                    <a:pt x="700" y="727"/>
                    <a:pt x="700" y="728"/>
                    <a:pt x="700" y="728"/>
                  </a:cubicBezTo>
                  <a:cubicBezTo>
                    <a:pt x="700" y="728"/>
                    <a:pt x="700" y="728"/>
                    <a:pt x="701" y="729"/>
                  </a:cubicBezTo>
                  <a:cubicBezTo>
                    <a:pt x="701" y="729"/>
                    <a:pt x="701" y="729"/>
                    <a:pt x="701" y="729"/>
                  </a:cubicBezTo>
                  <a:cubicBezTo>
                    <a:pt x="701" y="730"/>
                    <a:pt x="701" y="730"/>
                    <a:pt x="702" y="730"/>
                  </a:cubicBezTo>
                  <a:cubicBezTo>
                    <a:pt x="702" y="731"/>
                    <a:pt x="702" y="731"/>
                    <a:pt x="702" y="732"/>
                  </a:cubicBezTo>
                  <a:cubicBezTo>
                    <a:pt x="702" y="732"/>
                    <a:pt x="702" y="732"/>
                    <a:pt x="702" y="732"/>
                  </a:cubicBezTo>
                  <a:cubicBezTo>
                    <a:pt x="702" y="732"/>
                    <a:pt x="703" y="733"/>
                    <a:pt x="703" y="733"/>
                  </a:cubicBezTo>
                  <a:cubicBezTo>
                    <a:pt x="703" y="733"/>
                    <a:pt x="703" y="733"/>
                    <a:pt x="703" y="734"/>
                  </a:cubicBezTo>
                  <a:cubicBezTo>
                    <a:pt x="703" y="734"/>
                    <a:pt x="703" y="734"/>
                    <a:pt x="703" y="734"/>
                  </a:cubicBezTo>
                  <a:cubicBezTo>
                    <a:pt x="703" y="735"/>
                    <a:pt x="703" y="735"/>
                    <a:pt x="703" y="736"/>
                  </a:cubicBezTo>
                  <a:cubicBezTo>
                    <a:pt x="702" y="737"/>
                    <a:pt x="702" y="738"/>
                    <a:pt x="702" y="738"/>
                  </a:cubicBezTo>
                  <a:cubicBezTo>
                    <a:pt x="701" y="739"/>
                    <a:pt x="701" y="740"/>
                    <a:pt x="700" y="741"/>
                  </a:cubicBezTo>
                  <a:cubicBezTo>
                    <a:pt x="700" y="742"/>
                    <a:pt x="699" y="743"/>
                    <a:pt x="699" y="743"/>
                  </a:cubicBezTo>
                  <a:cubicBezTo>
                    <a:pt x="698" y="744"/>
                    <a:pt x="698" y="745"/>
                    <a:pt x="697" y="746"/>
                  </a:cubicBezTo>
                  <a:cubicBezTo>
                    <a:pt x="697" y="747"/>
                    <a:pt x="696" y="748"/>
                    <a:pt x="695" y="750"/>
                  </a:cubicBezTo>
                  <a:cubicBezTo>
                    <a:pt x="674" y="750"/>
                    <a:pt x="652" y="745"/>
                    <a:pt x="629" y="751"/>
                  </a:cubicBezTo>
                  <a:cubicBezTo>
                    <a:pt x="650" y="751"/>
                    <a:pt x="673" y="756"/>
                    <a:pt x="693" y="758"/>
                  </a:cubicBezTo>
                  <a:cubicBezTo>
                    <a:pt x="693" y="761"/>
                    <a:pt x="693" y="764"/>
                    <a:pt x="694" y="766"/>
                  </a:cubicBezTo>
                  <a:cubicBezTo>
                    <a:pt x="694" y="767"/>
                    <a:pt x="694" y="768"/>
                    <a:pt x="695" y="768"/>
                  </a:cubicBezTo>
                  <a:cubicBezTo>
                    <a:pt x="695" y="769"/>
                    <a:pt x="695" y="769"/>
                    <a:pt x="696" y="770"/>
                  </a:cubicBezTo>
                  <a:cubicBezTo>
                    <a:pt x="696" y="771"/>
                    <a:pt x="696" y="771"/>
                    <a:pt x="697" y="772"/>
                  </a:cubicBezTo>
                  <a:cubicBezTo>
                    <a:pt x="697" y="772"/>
                    <a:pt x="697" y="773"/>
                    <a:pt x="698" y="773"/>
                  </a:cubicBezTo>
                  <a:cubicBezTo>
                    <a:pt x="699" y="774"/>
                    <a:pt x="699" y="775"/>
                    <a:pt x="700" y="776"/>
                  </a:cubicBezTo>
                  <a:cubicBezTo>
                    <a:pt x="698" y="774"/>
                    <a:pt x="695" y="772"/>
                    <a:pt x="693" y="771"/>
                  </a:cubicBezTo>
                  <a:cubicBezTo>
                    <a:pt x="689" y="768"/>
                    <a:pt x="686" y="766"/>
                    <a:pt x="682" y="765"/>
                  </a:cubicBezTo>
                  <a:cubicBezTo>
                    <a:pt x="680" y="764"/>
                    <a:pt x="678" y="763"/>
                    <a:pt x="675" y="762"/>
                  </a:cubicBezTo>
                  <a:cubicBezTo>
                    <a:pt x="675" y="762"/>
                    <a:pt x="673" y="762"/>
                    <a:pt x="672" y="762"/>
                  </a:cubicBezTo>
                  <a:cubicBezTo>
                    <a:pt x="671" y="761"/>
                    <a:pt x="670" y="761"/>
                    <a:pt x="669" y="761"/>
                  </a:cubicBezTo>
                  <a:cubicBezTo>
                    <a:pt x="665" y="760"/>
                    <a:pt x="660" y="760"/>
                    <a:pt x="656" y="760"/>
                  </a:cubicBezTo>
                  <a:cubicBezTo>
                    <a:pt x="648" y="759"/>
                    <a:pt x="640" y="757"/>
                    <a:pt x="632" y="755"/>
                  </a:cubicBezTo>
                  <a:cubicBezTo>
                    <a:pt x="628" y="754"/>
                    <a:pt x="625" y="753"/>
                    <a:pt x="621" y="751"/>
                  </a:cubicBezTo>
                  <a:cubicBezTo>
                    <a:pt x="618" y="750"/>
                    <a:pt x="614" y="749"/>
                    <a:pt x="611" y="747"/>
                  </a:cubicBezTo>
                  <a:cubicBezTo>
                    <a:pt x="609" y="747"/>
                    <a:pt x="607" y="746"/>
                    <a:pt x="605" y="745"/>
                  </a:cubicBezTo>
                  <a:cubicBezTo>
                    <a:pt x="605" y="745"/>
                    <a:pt x="604" y="745"/>
                    <a:pt x="604" y="744"/>
                  </a:cubicBezTo>
                  <a:cubicBezTo>
                    <a:pt x="604" y="743"/>
                    <a:pt x="603" y="741"/>
                    <a:pt x="603" y="739"/>
                  </a:cubicBezTo>
                  <a:cubicBezTo>
                    <a:pt x="603" y="739"/>
                    <a:pt x="603" y="738"/>
                    <a:pt x="602" y="738"/>
                  </a:cubicBezTo>
                  <a:cubicBezTo>
                    <a:pt x="602" y="737"/>
                    <a:pt x="602" y="737"/>
                    <a:pt x="602" y="736"/>
                  </a:cubicBezTo>
                  <a:cubicBezTo>
                    <a:pt x="602" y="735"/>
                    <a:pt x="602" y="734"/>
                    <a:pt x="602" y="733"/>
                  </a:cubicBezTo>
                  <a:cubicBezTo>
                    <a:pt x="601" y="732"/>
                    <a:pt x="601" y="731"/>
                    <a:pt x="602" y="729"/>
                  </a:cubicBezTo>
                  <a:cubicBezTo>
                    <a:pt x="602" y="729"/>
                    <a:pt x="602" y="729"/>
                    <a:pt x="602" y="728"/>
                  </a:cubicBezTo>
                  <a:cubicBezTo>
                    <a:pt x="602" y="728"/>
                    <a:pt x="602" y="728"/>
                    <a:pt x="602" y="727"/>
                  </a:cubicBezTo>
                  <a:cubicBezTo>
                    <a:pt x="602" y="727"/>
                    <a:pt x="602" y="727"/>
                    <a:pt x="602" y="726"/>
                  </a:cubicBezTo>
                  <a:cubicBezTo>
                    <a:pt x="602" y="726"/>
                    <a:pt x="602" y="726"/>
                    <a:pt x="602" y="725"/>
                  </a:cubicBezTo>
                  <a:cubicBezTo>
                    <a:pt x="603" y="723"/>
                    <a:pt x="605" y="720"/>
                    <a:pt x="606" y="717"/>
                  </a:cubicBezTo>
                  <a:cubicBezTo>
                    <a:pt x="607" y="715"/>
                    <a:pt x="608" y="714"/>
                    <a:pt x="608" y="712"/>
                  </a:cubicBezTo>
                  <a:cubicBezTo>
                    <a:pt x="608" y="711"/>
                    <a:pt x="609" y="710"/>
                    <a:pt x="609" y="709"/>
                  </a:cubicBezTo>
                  <a:cubicBezTo>
                    <a:pt x="609" y="708"/>
                    <a:pt x="609" y="708"/>
                    <a:pt x="609" y="708"/>
                  </a:cubicBezTo>
                  <a:cubicBezTo>
                    <a:pt x="609" y="708"/>
                    <a:pt x="609" y="708"/>
                    <a:pt x="609" y="708"/>
                  </a:cubicBezTo>
                  <a:cubicBezTo>
                    <a:pt x="609" y="707"/>
                    <a:pt x="609" y="707"/>
                    <a:pt x="609" y="707"/>
                  </a:cubicBezTo>
                  <a:cubicBezTo>
                    <a:pt x="609" y="707"/>
                    <a:pt x="609" y="707"/>
                    <a:pt x="609" y="706"/>
                  </a:cubicBezTo>
                  <a:cubicBezTo>
                    <a:pt x="608" y="703"/>
                    <a:pt x="607" y="699"/>
                    <a:pt x="605" y="697"/>
                  </a:cubicBezTo>
                  <a:cubicBezTo>
                    <a:pt x="605" y="696"/>
                    <a:pt x="604" y="695"/>
                    <a:pt x="604" y="695"/>
                  </a:cubicBezTo>
                  <a:cubicBezTo>
                    <a:pt x="604" y="695"/>
                    <a:pt x="604" y="694"/>
                    <a:pt x="604" y="694"/>
                  </a:cubicBezTo>
                  <a:cubicBezTo>
                    <a:pt x="604" y="694"/>
                    <a:pt x="605" y="694"/>
                    <a:pt x="604" y="693"/>
                  </a:cubicBezTo>
                  <a:cubicBezTo>
                    <a:pt x="604" y="693"/>
                    <a:pt x="604" y="693"/>
                    <a:pt x="605" y="693"/>
                  </a:cubicBezTo>
                  <a:cubicBezTo>
                    <a:pt x="605" y="692"/>
                    <a:pt x="605" y="691"/>
                    <a:pt x="605" y="690"/>
                  </a:cubicBezTo>
                  <a:cubicBezTo>
                    <a:pt x="605" y="689"/>
                    <a:pt x="605" y="688"/>
                    <a:pt x="605" y="687"/>
                  </a:cubicBezTo>
                  <a:cubicBezTo>
                    <a:pt x="605" y="686"/>
                    <a:pt x="605" y="685"/>
                    <a:pt x="606" y="684"/>
                  </a:cubicBezTo>
                  <a:cubicBezTo>
                    <a:pt x="606" y="683"/>
                    <a:pt x="606" y="682"/>
                    <a:pt x="606" y="681"/>
                  </a:cubicBezTo>
                  <a:cubicBezTo>
                    <a:pt x="607" y="680"/>
                    <a:pt x="607" y="679"/>
                    <a:pt x="607" y="678"/>
                  </a:cubicBezTo>
                  <a:cubicBezTo>
                    <a:pt x="618" y="668"/>
                    <a:pt x="626" y="655"/>
                    <a:pt x="620" y="642"/>
                  </a:cubicBezTo>
                  <a:cubicBezTo>
                    <a:pt x="610" y="654"/>
                    <a:pt x="601" y="665"/>
                    <a:pt x="603" y="680"/>
                  </a:cubicBezTo>
                  <a:cubicBezTo>
                    <a:pt x="604" y="680"/>
                    <a:pt x="604" y="680"/>
                    <a:pt x="604" y="680"/>
                  </a:cubicBezTo>
                  <a:cubicBezTo>
                    <a:pt x="604" y="680"/>
                    <a:pt x="604" y="680"/>
                    <a:pt x="604" y="681"/>
                  </a:cubicBezTo>
                  <a:cubicBezTo>
                    <a:pt x="603" y="682"/>
                    <a:pt x="603" y="683"/>
                    <a:pt x="603" y="684"/>
                  </a:cubicBezTo>
                  <a:cubicBezTo>
                    <a:pt x="603" y="685"/>
                    <a:pt x="603" y="686"/>
                    <a:pt x="602" y="687"/>
                  </a:cubicBezTo>
                  <a:cubicBezTo>
                    <a:pt x="602" y="688"/>
                    <a:pt x="602" y="689"/>
                    <a:pt x="602" y="690"/>
                  </a:cubicBezTo>
                  <a:cubicBezTo>
                    <a:pt x="602" y="691"/>
                    <a:pt x="602" y="691"/>
                    <a:pt x="602" y="691"/>
                  </a:cubicBezTo>
                  <a:cubicBezTo>
                    <a:pt x="601" y="690"/>
                    <a:pt x="601" y="689"/>
                    <a:pt x="600" y="689"/>
                  </a:cubicBezTo>
                  <a:cubicBezTo>
                    <a:pt x="599" y="686"/>
                    <a:pt x="598" y="683"/>
                    <a:pt x="596" y="680"/>
                  </a:cubicBezTo>
                  <a:cubicBezTo>
                    <a:pt x="594" y="675"/>
                    <a:pt x="592" y="670"/>
                    <a:pt x="590" y="665"/>
                  </a:cubicBezTo>
                  <a:cubicBezTo>
                    <a:pt x="590" y="665"/>
                    <a:pt x="590" y="664"/>
                    <a:pt x="590" y="663"/>
                  </a:cubicBezTo>
                  <a:cubicBezTo>
                    <a:pt x="590" y="663"/>
                    <a:pt x="589" y="662"/>
                    <a:pt x="589" y="662"/>
                  </a:cubicBezTo>
                  <a:cubicBezTo>
                    <a:pt x="589" y="661"/>
                    <a:pt x="588" y="660"/>
                    <a:pt x="588" y="659"/>
                  </a:cubicBezTo>
                  <a:cubicBezTo>
                    <a:pt x="587" y="657"/>
                    <a:pt x="586" y="656"/>
                    <a:pt x="585" y="655"/>
                  </a:cubicBezTo>
                  <a:cubicBezTo>
                    <a:pt x="585" y="654"/>
                    <a:pt x="585" y="653"/>
                    <a:pt x="585" y="653"/>
                  </a:cubicBezTo>
                  <a:cubicBezTo>
                    <a:pt x="585" y="653"/>
                    <a:pt x="585" y="653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3"/>
                    <a:pt x="585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2"/>
                    <a:pt x="586" y="653"/>
                    <a:pt x="586" y="653"/>
                  </a:cubicBezTo>
                  <a:cubicBezTo>
                    <a:pt x="585" y="653"/>
                    <a:pt x="585" y="653"/>
                    <a:pt x="585" y="653"/>
                  </a:cubicBezTo>
                  <a:cubicBezTo>
                    <a:pt x="585" y="653"/>
                    <a:pt x="585" y="653"/>
                    <a:pt x="586" y="653"/>
                  </a:cubicBezTo>
                  <a:cubicBezTo>
                    <a:pt x="586" y="653"/>
                    <a:pt x="586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4" y="652"/>
                    <a:pt x="584" y="652"/>
                    <a:pt x="584" y="652"/>
                  </a:cubicBezTo>
                  <a:cubicBezTo>
                    <a:pt x="584" y="652"/>
                    <a:pt x="584" y="652"/>
                    <a:pt x="584" y="652"/>
                  </a:cubicBezTo>
                  <a:cubicBezTo>
                    <a:pt x="584" y="652"/>
                    <a:pt x="584" y="652"/>
                    <a:pt x="584" y="652"/>
                  </a:cubicBezTo>
                  <a:cubicBezTo>
                    <a:pt x="584" y="652"/>
                    <a:pt x="584" y="653"/>
                    <a:pt x="584" y="653"/>
                  </a:cubicBezTo>
                  <a:cubicBezTo>
                    <a:pt x="584" y="654"/>
                    <a:pt x="584" y="655"/>
                    <a:pt x="584" y="655"/>
                  </a:cubicBezTo>
                  <a:cubicBezTo>
                    <a:pt x="584" y="657"/>
                    <a:pt x="585" y="658"/>
                    <a:pt x="585" y="660"/>
                  </a:cubicBezTo>
                  <a:cubicBezTo>
                    <a:pt x="585" y="661"/>
                    <a:pt x="586" y="662"/>
                    <a:pt x="586" y="663"/>
                  </a:cubicBezTo>
                  <a:cubicBezTo>
                    <a:pt x="586" y="664"/>
                    <a:pt x="586" y="664"/>
                    <a:pt x="586" y="665"/>
                  </a:cubicBezTo>
                  <a:cubicBezTo>
                    <a:pt x="587" y="666"/>
                    <a:pt x="587" y="666"/>
                    <a:pt x="587" y="667"/>
                  </a:cubicBezTo>
                  <a:cubicBezTo>
                    <a:pt x="588" y="668"/>
                    <a:pt x="588" y="670"/>
                    <a:pt x="589" y="672"/>
                  </a:cubicBezTo>
                  <a:cubicBezTo>
                    <a:pt x="589" y="672"/>
                    <a:pt x="589" y="671"/>
                    <a:pt x="589" y="671"/>
                  </a:cubicBezTo>
                  <a:cubicBezTo>
                    <a:pt x="588" y="671"/>
                    <a:pt x="588" y="671"/>
                    <a:pt x="587" y="670"/>
                  </a:cubicBezTo>
                  <a:cubicBezTo>
                    <a:pt x="587" y="670"/>
                    <a:pt x="586" y="670"/>
                    <a:pt x="586" y="669"/>
                  </a:cubicBezTo>
                  <a:cubicBezTo>
                    <a:pt x="585" y="669"/>
                    <a:pt x="585" y="668"/>
                    <a:pt x="584" y="668"/>
                  </a:cubicBezTo>
                  <a:cubicBezTo>
                    <a:pt x="583" y="667"/>
                    <a:pt x="582" y="667"/>
                    <a:pt x="581" y="666"/>
                  </a:cubicBezTo>
                  <a:cubicBezTo>
                    <a:pt x="580" y="665"/>
                    <a:pt x="579" y="665"/>
                    <a:pt x="578" y="664"/>
                  </a:cubicBezTo>
                  <a:cubicBezTo>
                    <a:pt x="578" y="664"/>
                    <a:pt x="577" y="664"/>
                    <a:pt x="577" y="664"/>
                  </a:cubicBezTo>
                  <a:cubicBezTo>
                    <a:pt x="581" y="645"/>
                    <a:pt x="546" y="655"/>
                    <a:pt x="538" y="654"/>
                  </a:cubicBezTo>
                  <a:cubicBezTo>
                    <a:pt x="544" y="666"/>
                    <a:pt x="562" y="685"/>
                    <a:pt x="575" y="667"/>
                  </a:cubicBezTo>
                  <a:cubicBezTo>
                    <a:pt x="575" y="666"/>
                    <a:pt x="574" y="665"/>
                    <a:pt x="573" y="665"/>
                  </a:cubicBezTo>
                  <a:cubicBezTo>
                    <a:pt x="573" y="665"/>
                    <a:pt x="573" y="665"/>
                    <a:pt x="573" y="665"/>
                  </a:cubicBezTo>
                  <a:cubicBezTo>
                    <a:pt x="574" y="665"/>
                    <a:pt x="576" y="666"/>
                    <a:pt x="577" y="666"/>
                  </a:cubicBezTo>
                  <a:cubicBezTo>
                    <a:pt x="578" y="667"/>
                    <a:pt x="579" y="668"/>
                    <a:pt x="580" y="668"/>
                  </a:cubicBezTo>
                  <a:cubicBezTo>
                    <a:pt x="581" y="669"/>
                    <a:pt x="582" y="669"/>
                    <a:pt x="583" y="670"/>
                  </a:cubicBezTo>
                  <a:cubicBezTo>
                    <a:pt x="583" y="670"/>
                    <a:pt x="584" y="671"/>
                    <a:pt x="584" y="671"/>
                  </a:cubicBezTo>
                  <a:cubicBezTo>
                    <a:pt x="585" y="671"/>
                    <a:pt x="585" y="672"/>
                    <a:pt x="586" y="672"/>
                  </a:cubicBezTo>
                  <a:cubicBezTo>
                    <a:pt x="586" y="672"/>
                    <a:pt x="586" y="673"/>
                    <a:pt x="587" y="673"/>
                  </a:cubicBezTo>
                  <a:cubicBezTo>
                    <a:pt x="587" y="673"/>
                    <a:pt x="588" y="674"/>
                    <a:pt x="588" y="674"/>
                  </a:cubicBezTo>
                  <a:cubicBezTo>
                    <a:pt x="588" y="674"/>
                    <a:pt x="588" y="674"/>
                    <a:pt x="588" y="675"/>
                  </a:cubicBezTo>
                  <a:cubicBezTo>
                    <a:pt x="589" y="675"/>
                    <a:pt x="589" y="675"/>
                    <a:pt x="589" y="675"/>
                  </a:cubicBezTo>
                  <a:cubicBezTo>
                    <a:pt x="589" y="675"/>
                    <a:pt x="590" y="676"/>
                    <a:pt x="590" y="676"/>
                  </a:cubicBezTo>
                  <a:cubicBezTo>
                    <a:pt x="590" y="676"/>
                    <a:pt x="590" y="676"/>
                    <a:pt x="591" y="676"/>
                  </a:cubicBezTo>
                  <a:cubicBezTo>
                    <a:pt x="591" y="678"/>
                    <a:pt x="592" y="680"/>
                    <a:pt x="593" y="682"/>
                  </a:cubicBezTo>
                  <a:cubicBezTo>
                    <a:pt x="594" y="685"/>
                    <a:pt x="596" y="688"/>
                    <a:pt x="597" y="690"/>
                  </a:cubicBezTo>
                  <a:cubicBezTo>
                    <a:pt x="599" y="693"/>
                    <a:pt x="601" y="696"/>
                    <a:pt x="602" y="699"/>
                  </a:cubicBezTo>
                  <a:cubicBezTo>
                    <a:pt x="604" y="701"/>
                    <a:pt x="605" y="704"/>
                    <a:pt x="605" y="707"/>
                  </a:cubicBezTo>
                  <a:cubicBezTo>
                    <a:pt x="605" y="708"/>
                    <a:pt x="605" y="708"/>
                    <a:pt x="605" y="708"/>
                  </a:cubicBezTo>
                  <a:cubicBezTo>
                    <a:pt x="605" y="708"/>
                    <a:pt x="605" y="708"/>
                    <a:pt x="605" y="708"/>
                  </a:cubicBezTo>
                  <a:cubicBezTo>
                    <a:pt x="605" y="708"/>
                    <a:pt x="605" y="708"/>
                    <a:pt x="605" y="709"/>
                  </a:cubicBezTo>
                  <a:cubicBezTo>
                    <a:pt x="605" y="709"/>
                    <a:pt x="605" y="709"/>
                    <a:pt x="605" y="709"/>
                  </a:cubicBezTo>
                  <a:cubicBezTo>
                    <a:pt x="605" y="710"/>
                    <a:pt x="605" y="711"/>
                    <a:pt x="605" y="711"/>
                  </a:cubicBezTo>
                  <a:cubicBezTo>
                    <a:pt x="604" y="713"/>
                    <a:pt x="604" y="714"/>
                    <a:pt x="603" y="716"/>
                  </a:cubicBezTo>
                  <a:cubicBezTo>
                    <a:pt x="602" y="719"/>
                    <a:pt x="600" y="722"/>
                    <a:pt x="599" y="725"/>
                  </a:cubicBezTo>
                  <a:cubicBezTo>
                    <a:pt x="599" y="725"/>
                    <a:pt x="599" y="726"/>
                    <a:pt x="599" y="726"/>
                  </a:cubicBezTo>
                  <a:cubicBezTo>
                    <a:pt x="599" y="726"/>
                    <a:pt x="599" y="727"/>
                    <a:pt x="599" y="727"/>
                  </a:cubicBezTo>
                  <a:cubicBezTo>
                    <a:pt x="598" y="727"/>
                    <a:pt x="598" y="728"/>
                    <a:pt x="598" y="728"/>
                  </a:cubicBezTo>
                  <a:cubicBezTo>
                    <a:pt x="598" y="729"/>
                    <a:pt x="598" y="729"/>
                    <a:pt x="598" y="729"/>
                  </a:cubicBezTo>
                  <a:cubicBezTo>
                    <a:pt x="598" y="731"/>
                    <a:pt x="598" y="732"/>
                    <a:pt x="598" y="734"/>
                  </a:cubicBezTo>
                  <a:cubicBezTo>
                    <a:pt x="598" y="734"/>
                    <a:pt x="598" y="735"/>
                    <a:pt x="598" y="736"/>
                  </a:cubicBezTo>
                  <a:cubicBezTo>
                    <a:pt x="598" y="736"/>
                    <a:pt x="599" y="737"/>
                    <a:pt x="599" y="737"/>
                  </a:cubicBezTo>
                  <a:cubicBezTo>
                    <a:pt x="599" y="738"/>
                    <a:pt x="599" y="738"/>
                    <a:pt x="599" y="739"/>
                  </a:cubicBezTo>
                  <a:cubicBezTo>
                    <a:pt x="600" y="739"/>
                    <a:pt x="600" y="740"/>
                    <a:pt x="600" y="740"/>
                  </a:cubicBezTo>
                  <a:cubicBezTo>
                    <a:pt x="601" y="742"/>
                    <a:pt x="602" y="744"/>
                    <a:pt x="603" y="745"/>
                  </a:cubicBezTo>
                  <a:cubicBezTo>
                    <a:pt x="603" y="745"/>
                    <a:pt x="603" y="745"/>
                    <a:pt x="603" y="745"/>
                  </a:cubicBezTo>
                  <a:cubicBezTo>
                    <a:pt x="602" y="745"/>
                    <a:pt x="601" y="745"/>
                    <a:pt x="600" y="744"/>
                  </a:cubicBezTo>
                  <a:cubicBezTo>
                    <a:pt x="599" y="744"/>
                    <a:pt x="598" y="744"/>
                    <a:pt x="598" y="744"/>
                  </a:cubicBezTo>
                  <a:cubicBezTo>
                    <a:pt x="597" y="744"/>
                    <a:pt x="597" y="744"/>
                    <a:pt x="597" y="744"/>
                  </a:cubicBezTo>
                  <a:cubicBezTo>
                    <a:pt x="597" y="744"/>
                    <a:pt x="597" y="744"/>
                    <a:pt x="597" y="744"/>
                  </a:cubicBezTo>
                  <a:cubicBezTo>
                    <a:pt x="597" y="744"/>
                    <a:pt x="597" y="744"/>
                    <a:pt x="597" y="744"/>
                  </a:cubicBezTo>
                  <a:cubicBezTo>
                    <a:pt x="597" y="744"/>
                    <a:pt x="597" y="744"/>
                    <a:pt x="596" y="744"/>
                  </a:cubicBezTo>
                  <a:cubicBezTo>
                    <a:pt x="596" y="744"/>
                    <a:pt x="596" y="744"/>
                    <a:pt x="596" y="744"/>
                  </a:cubicBezTo>
                  <a:cubicBezTo>
                    <a:pt x="596" y="744"/>
                    <a:pt x="595" y="744"/>
                    <a:pt x="595" y="744"/>
                  </a:cubicBezTo>
                  <a:cubicBezTo>
                    <a:pt x="594" y="744"/>
                    <a:pt x="594" y="744"/>
                    <a:pt x="593" y="744"/>
                  </a:cubicBezTo>
                  <a:cubicBezTo>
                    <a:pt x="593" y="744"/>
                    <a:pt x="592" y="744"/>
                    <a:pt x="592" y="744"/>
                  </a:cubicBezTo>
                  <a:cubicBezTo>
                    <a:pt x="591" y="744"/>
                    <a:pt x="590" y="744"/>
                    <a:pt x="589" y="744"/>
                  </a:cubicBezTo>
                  <a:cubicBezTo>
                    <a:pt x="588" y="744"/>
                    <a:pt x="586" y="745"/>
                    <a:pt x="584" y="745"/>
                  </a:cubicBezTo>
                  <a:cubicBezTo>
                    <a:pt x="583" y="745"/>
                    <a:pt x="581" y="746"/>
                    <a:pt x="580" y="746"/>
                  </a:cubicBezTo>
                  <a:cubicBezTo>
                    <a:pt x="577" y="747"/>
                    <a:pt x="574" y="748"/>
                    <a:pt x="571" y="748"/>
                  </a:cubicBezTo>
                  <a:cubicBezTo>
                    <a:pt x="566" y="750"/>
                    <a:pt x="561" y="751"/>
                    <a:pt x="557" y="751"/>
                  </a:cubicBezTo>
                  <a:cubicBezTo>
                    <a:pt x="555" y="751"/>
                    <a:pt x="554" y="751"/>
                    <a:pt x="552" y="752"/>
                  </a:cubicBezTo>
                  <a:cubicBezTo>
                    <a:pt x="551" y="752"/>
                    <a:pt x="549" y="752"/>
                    <a:pt x="548" y="752"/>
                  </a:cubicBezTo>
                  <a:cubicBezTo>
                    <a:pt x="546" y="751"/>
                    <a:pt x="545" y="751"/>
                    <a:pt x="545" y="751"/>
                  </a:cubicBezTo>
                  <a:cubicBezTo>
                    <a:pt x="545" y="751"/>
                    <a:pt x="546" y="752"/>
                    <a:pt x="548" y="752"/>
                  </a:cubicBezTo>
                  <a:cubicBezTo>
                    <a:pt x="549" y="752"/>
                    <a:pt x="550" y="753"/>
                    <a:pt x="552" y="753"/>
                  </a:cubicBezTo>
                  <a:cubicBezTo>
                    <a:pt x="553" y="753"/>
                    <a:pt x="555" y="753"/>
                    <a:pt x="557" y="753"/>
                  </a:cubicBezTo>
                  <a:cubicBezTo>
                    <a:pt x="559" y="753"/>
                    <a:pt x="560" y="753"/>
                    <a:pt x="562" y="753"/>
                  </a:cubicBezTo>
                  <a:cubicBezTo>
                    <a:pt x="561" y="753"/>
                    <a:pt x="560" y="754"/>
                    <a:pt x="560" y="754"/>
                  </a:cubicBezTo>
                  <a:cubicBezTo>
                    <a:pt x="558" y="755"/>
                    <a:pt x="557" y="756"/>
                    <a:pt x="555" y="757"/>
                  </a:cubicBezTo>
                  <a:cubicBezTo>
                    <a:pt x="554" y="758"/>
                    <a:pt x="552" y="759"/>
                    <a:pt x="551" y="760"/>
                  </a:cubicBezTo>
                  <a:cubicBezTo>
                    <a:pt x="550" y="761"/>
                    <a:pt x="549" y="762"/>
                    <a:pt x="548" y="763"/>
                  </a:cubicBezTo>
                  <a:cubicBezTo>
                    <a:pt x="536" y="763"/>
                    <a:pt x="531" y="768"/>
                    <a:pt x="527" y="774"/>
                  </a:cubicBezTo>
                  <a:cubicBezTo>
                    <a:pt x="527" y="774"/>
                    <a:pt x="526" y="773"/>
                    <a:pt x="526" y="773"/>
                  </a:cubicBezTo>
                  <a:cubicBezTo>
                    <a:pt x="526" y="772"/>
                    <a:pt x="525" y="772"/>
                    <a:pt x="525" y="771"/>
                  </a:cubicBezTo>
                  <a:cubicBezTo>
                    <a:pt x="524" y="770"/>
                    <a:pt x="523" y="769"/>
                    <a:pt x="522" y="768"/>
                  </a:cubicBezTo>
                  <a:cubicBezTo>
                    <a:pt x="520" y="765"/>
                    <a:pt x="519" y="762"/>
                    <a:pt x="518" y="759"/>
                  </a:cubicBezTo>
                  <a:cubicBezTo>
                    <a:pt x="518" y="759"/>
                    <a:pt x="518" y="758"/>
                    <a:pt x="518" y="758"/>
                  </a:cubicBezTo>
                  <a:cubicBezTo>
                    <a:pt x="518" y="757"/>
                    <a:pt x="518" y="757"/>
                    <a:pt x="518" y="757"/>
                  </a:cubicBezTo>
                  <a:cubicBezTo>
                    <a:pt x="518" y="756"/>
                    <a:pt x="518" y="756"/>
                    <a:pt x="518" y="756"/>
                  </a:cubicBezTo>
                  <a:cubicBezTo>
                    <a:pt x="518" y="755"/>
                    <a:pt x="518" y="755"/>
                    <a:pt x="518" y="755"/>
                  </a:cubicBezTo>
                  <a:cubicBezTo>
                    <a:pt x="518" y="755"/>
                    <a:pt x="518" y="755"/>
                    <a:pt x="518" y="754"/>
                  </a:cubicBezTo>
                  <a:cubicBezTo>
                    <a:pt x="519" y="752"/>
                    <a:pt x="519" y="751"/>
                    <a:pt x="520" y="749"/>
                  </a:cubicBezTo>
                  <a:cubicBezTo>
                    <a:pt x="520" y="748"/>
                    <a:pt x="520" y="747"/>
                    <a:pt x="520" y="746"/>
                  </a:cubicBezTo>
                  <a:cubicBezTo>
                    <a:pt x="521" y="745"/>
                    <a:pt x="521" y="744"/>
                    <a:pt x="521" y="743"/>
                  </a:cubicBezTo>
                  <a:cubicBezTo>
                    <a:pt x="521" y="742"/>
                    <a:pt x="522" y="741"/>
                    <a:pt x="522" y="740"/>
                  </a:cubicBezTo>
                  <a:cubicBezTo>
                    <a:pt x="522" y="739"/>
                    <a:pt x="522" y="738"/>
                    <a:pt x="522" y="737"/>
                  </a:cubicBezTo>
                  <a:cubicBezTo>
                    <a:pt x="523" y="733"/>
                    <a:pt x="523" y="729"/>
                    <a:pt x="523" y="724"/>
                  </a:cubicBezTo>
                  <a:cubicBezTo>
                    <a:pt x="523" y="724"/>
                    <a:pt x="523" y="723"/>
                    <a:pt x="523" y="723"/>
                  </a:cubicBezTo>
                  <a:cubicBezTo>
                    <a:pt x="523" y="721"/>
                    <a:pt x="523" y="721"/>
                    <a:pt x="523" y="721"/>
                  </a:cubicBezTo>
                  <a:cubicBezTo>
                    <a:pt x="522" y="720"/>
                    <a:pt x="522" y="719"/>
                    <a:pt x="522" y="718"/>
                  </a:cubicBezTo>
                  <a:cubicBezTo>
                    <a:pt x="522" y="717"/>
                    <a:pt x="522" y="716"/>
                    <a:pt x="522" y="715"/>
                  </a:cubicBezTo>
                  <a:cubicBezTo>
                    <a:pt x="522" y="714"/>
                    <a:pt x="521" y="713"/>
                    <a:pt x="521" y="712"/>
                  </a:cubicBezTo>
                  <a:cubicBezTo>
                    <a:pt x="520" y="707"/>
                    <a:pt x="519" y="703"/>
                    <a:pt x="517" y="700"/>
                  </a:cubicBezTo>
                  <a:cubicBezTo>
                    <a:pt x="517" y="698"/>
                    <a:pt x="516" y="696"/>
                    <a:pt x="515" y="694"/>
                  </a:cubicBezTo>
                  <a:cubicBezTo>
                    <a:pt x="514" y="693"/>
                    <a:pt x="514" y="692"/>
                    <a:pt x="514" y="691"/>
                  </a:cubicBezTo>
                  <a:cubicBezTo>
                    <a:pt x="514" y="691"/>
                    <a:pt x="514" y="691"/>
                    <a:pt x="514" y="691"/>
                  </a:cubicBezTo>
                  <a:cubicBezTo>
                    <a:pt x="514" y="691"/>
                    <a:pt x="514" y="691"/>
                    <a:pt x="514" y="691"/>
                  </a:cubicBezTo>
                  <a:cubicBezTo>
                    <a:pt x="514" y="690"/>
                    <a:pt x="514" y="689"/>
                    <a:pt x="514" y="688"/>
                  </a:cubicBezTo>
                  <a:cubicBezTo>
                    <a:pt x="514" y="687"/>
                    <a:pt x="514" y="686"/>
                    <a:pt x="514" y="685"/>
                  </a:cubicBezTo>
                  <a:cubicBezTo>
                    <a:pt x="515" y="684"/>
                    <a:pt x="515" y="683"/>
                    <a:pt x="515" y="682"/>
                  </a:cubicBezTo>
                  <a:cubicBezTo>
                    <a:pt x="515" y="681"/>
                    <a:pt x="516" y="679"/>
                    <a:pt x="516" y="678"/>
                  </a:cubicBezTo>
                  <a:cubicBezTo>
                    <a:pt x="516" y="677"/>
                    <a:pt x="517" y="676"/>
                    <a:pt x="517" y="675"/>
                  </a:cubicBezTo>
                  <a:cubicBezTo>
                    <a:pt x="517" y="675"/>
                    <a:pt x="517" y="675"/>
                    <a:pt x="518" y="674"/>
                  </a:cubicBezTo>
                  <a:cubicBezTo>
                    <a:pt x="540" y="672"/>
                    <a:pt x="540" y="658"/>
                    <a:pt x="525" y="641"/>
                  </a:cubicBezTo>
                  <a:cubicBezTo>
                    <a:pt x="517" y="650"/>
                    <a:pt x="502" y="659"/>
                    <a:pt x="515" y="673"/>
                  </a:cubicBezTo>
                  <a:cubicBezTo>
                    <a:pt x="514" y="675"/>
                    <a:pt x="514" y="675"/>
                    <a:pt x="514" y="675"/>
                  </a:cubicBezTo>
                  <a:cubicBezTo>
                    <a:pt x="514" y="675"/>
                    <a:pt x="514" y="675"/>
                    <a:pt x="514" y="675"/>
                  </a:cubicBezTo>
                  <a:cubicBezTo>
                    <a:pt x="514" y="676"/>
                    <a:pt x="513" y="676"/>
                    <a:pt x="513" y="677"/>
                  </a:cubicBezTo>
                  <a:cubicBezTo>
                    <a:pt x="513" y="678"/>
                    <a:pt x="512" y="680"/>
                    <a:pt x="512" y="681"/>
                  </a:cubicBezTo>
                  <a:cubicBezTo>
                    <a:pt x="512" y="682"/>
                    <a:pt x="512" y="683"/>
                    <a:pt x="511" y="684"/>
                  </a:cubicBezTo>
                  <a:cubicBezTo>
                    <a:pt x="511" y="685"/>
                    <a:pt x="511" y="686"/>
                    <a:pt x="511" y="687"/>
                  </a:cubicBezTo>
                  <a:cubicBezTo>
                    <a:pt x="510" y="686"/>
                    <a:pt x="510" y="685"/>
                    <a:pt x="509" y="684"/>
                  </a:cubicBezTo>
                  <a:cubicBezTo>
                    <a:pt x="509" y="683"/>
                    <a:pt x="508" y="683"/>
                    <a:pt x="508" y="682"/>
                  </a:cubicBezTo>
                  <a:cubicBezTo>
                    <a:pt x="508" y="682"/>
                    <a:pt x="507" y="681"/>
                    <a:pt x="507" y="681"/>
                  </a:cubicBezTo>
                  <a:cubicBezTo>
                    <a:pt x="507" y="681"/>
                    <a:pt x="507" y="680"/>
                    <a:pt x="506" y="680"/>
                  </a:cubicBezTo>
                  <a:cubicBezTo>
                    <a:pt x="506" y="679"/>
                    <a:pt x="505" y="679"/>
                    <a:pt x="505" y="678"/>
                  </a:cubicBezTo>
                  <a:cubicBezTo>
                    <a:pt x="504" y="677"/>
                    <a:pt x="504" y="677"/>
                    <a:pt x="503" y="676"/>
                  </a:cubicBezTo>
                  <a:cubicBezTo>
                    <a:pt x="502" y="675"/>
                    <a:pt x="501" y="674"/>
                    <a:pt x="500" y="673"/>
                  </a:cubicBezTo>
                  <a:cubicBezTo>
                    <a:pt x="499" y="672"/>
                    <a:pt x="498" y="672"/>
                    <a:pt x="497" y="671"/>
                  </a:cubicBezTo>
                  <a:cubicBezTo>
                    <a:pt x="496" y="670"/>
                    <a:pt x="495" y="670"/>
                    <a:pt x="494" y="669"/>
                  </a:cubicBezTo>
                  <a:cubicBezTo>
                    <a:pt x="493" y="668"/>
                    <a:pt x="491" y="667"/>
                    <a:pt x="491" y="667"/>
                  </a:cubicBezTo>
                  <a:cubicBezTo>
                    <a:pt x="490" y="666"/>
                    <a:pt x="489" y="666"/>
                    <a:pt x="489" y="666"/>
                  </a:cubicBezTo>
                  <a:cubicBezTo>
                    <a:pt x="489" y="666"/>
                    <a:pt x="491" y="667"/>
                    <a:pt x="493" y="670"/>
                  </a:cubicBezTo>
                  <a:cubicBezTo>
                    <a:pt x="494" y="671"/>
                    <a:pt x="495" y="672"/>
                    <a:pt x="496" y="672"/>
                  </a:cubicBezTo>
                  <a:cubicBezTo>
                    <a:pt x="496" y="673"/>
                    <a:pt x="497" y="674"/>
                    <a:pt x="498" y="675"/>
                  </a:cubicBezTo>
                  <a:cubicBezTo>
                    <a:pt x="499" y="677"/>
                    <a:pt x="501" y="680"/>
                    <a:pt x="503" y="682"/>
                  </a:cubicBezTo>
                  <a:cubicBezTo>
                    <a:pt x="503" y="682"/>
                    <a:pt x="504" y="683"/>
                    <a:pt x="504" y="683"/>
                  </a:cubicBezTo>
                  <a:cubicBezTo>
                    <a:pt x="504" y="683"/>
                    <a:pt x="504" y="684"/>
                    <a:pt x="505" y="684"/>
                  </a:cubicBezTo>
                  <a:cubicBezTo>
                    <a:pt x="505" y="685"/>
                    <a:pt x="506" y="685"/>
                    <a:pt x="506" y="686"/>
                  </a:cubicBezTo>
                  <a:cubicBezTo>
                    <a:pt x="507" y="687"/>
                    <a:pt x="508" y="689"/>
                    <a:pt x="509" y="691"/>
                  </a:cubicBezTo>
                  <a:cubicBezTo>
                    <a:pt x="509" y="691"/>
                    <a:pt x="509" y="691"/>
                    <a:pt x="510" y="692"/>
                  </a:cubicBezTo>
                  <a:cubicBezTo>
                    <a:pt x="510" y="692"/>
                    <a:pt x="510" y="693"/>
                    <a:pt x="510" y="693"/>
                  </a:cubicBezTo>
                  <a:cubicBezTo>
                    <a:pt x="511" y="694"/>
                    <a:pt x="511" y="694"/>
                    <a:pt x="511" y="695"/>
                  </a:cubicBezTo>
                  <a:cubicBezTo>
                    <a:pt x="512" y="696"/>
                    <a:pt x="512" y="697"/>
                    <a:pt x="512" y="697"/>
                  </a:cubicBezTo>
                  <a:cubicBezTo>
                    <a:pt x="512" y="697"/>
                    <a:pt x="512" y="697"/>
                    <a:pt x="512" y="696"/>
                  </a:cubicBezTo>
                  <a:cubicBezTo>
                    <a:pt x="513" y="698"/>
                    <a:pt x="513" y="699"/>
                    <a:pt x="514" y="701"/>
                  </a:cubicBezTo>
                  <a:cubicBezTo>
                    <a:pt x="515" y="704"/>
                    <a:pt x="516" y="708"/>
                    <a:pt x="517" y="712"/>
                  </a:cubicBezTo>
                  <a:cubicBezTo>
                    <a:pt x="518" y="713"/>
                    <a:pt x="518" y="714"/>
                    <a:pt x="518" y="715"/>
                  </a:cubicBezTo>
                  <a:cubicBezTo>
                    <a:pt x="518" y="716"/>
                    <a:pt x="518" y="717"/>
                    <a:pt x="518" y="718"/>
                  </a:cubicBezTo>
                  <a:cubicBezTo>
                    <a:pt x="519" y="719"/>
                    <a:pt x="519" y="720"/>
                    <a:pt x="519" y="721"/>
                  </a:cubicBezTo>
                  <a:cubicBezTo>
                    <a:pt x="519" y="723"/>
                    <a:pt x="519" y="723"/>
                    <a:pt x="519" y="723"/>
                  </a:cubicBezTo>
                  <a:cubicBezTo>
                    <a:pt x="519" y="723"/>
                    <a:pt x="519" y="724"/>
                    <a:pt x="519" y="724"/>
                  </a:cubicBezTo>
                  <a:cubicBezTo>
                    <a:pt x="519" y="727"/>
                    <a:pt x="519" y="729"/>
                    <a:pt x="519" y="732"/>
                  </a:cubicBezTo>
                  <a:cubicBezTo>
                    <a:pt x="519" y="732"/>
                    <a:pt x="519" y="732"/>
                    <a:pt x="518" y="731"/>
                  </a:cubicBezTo>
                  <a:cubicBezTo>
                    <a:pt x="518" y="731"/>
                    <a:pt x="518" y="731"/>
                    <a:pt x="518" y="731"/>
                  </a:cubicBezTo>
                  <a:cubicBezTo>
                    <a:pt x="518" y="730"/>
                    <a:pt x="517" y="730"/>
                    <a:pt x="517" y="729"/>
                  </a:cubicBezTo>
                  <a:cubicBezTo>
                    <a:pt x="516" y="729"/>
                    <a:pt x="516" y="729"/>
                    <a:pt x="516" y="728"/>
                  </a:cubicBezTo>
                  <a:cubicBezTo>
                    <a:pt x="515" y="728"/>
                    <a:pt x="515" y="728"/>
                    <a:pt x="515" y="728"/>
                  </a:cubicBezTo>
                  <a:cubicBezTo>
                    <a:pt x="515" y="727"/>
                    <a:pt x="514" y="727"/>
                    <a:pt x="514" y="727"/>
                  </a:cubicBezTo>
                  <a:cubicBezTo>
                    <a:pt x="514" y="726"/>
                    <a:pt x="513" y="726"/>
                    <a:pt x="513" y="726"/>
                  </a:cubicBezTo>
                  <a:cubicBezTo>
                    <a:pt x="512" y="725"/>
                    <a:pt x="510" y="724"/>
                    <a:pt x="509" y="723"/>
                  </a:cubicBezTo>
                  <a:cubicBezTo>
                    <a:pt x="508" y="722"/>
                    <a:pt x="507" y="722"/>
                    <a:pt x="506" y="721"/>
                  </a:cubicBezTo>
                  <a:cubicBezTo>
                    <a:pt x="505" y="721"/>
                    <a:pt x="505" y="720"/>
                    <a:pt x="504" y="720"/>
                  </a:cubicBezTo>
                  <a:cubicBezTo>
                    <a:pt x="502" y="704"/>
                    <a:pt x="477" y="709"/>
                    <a:pt x="467" y="712"/>
                  </a:cubicBezTo>
                  <a:cubicBezTo>
                    <a:pt x="478" y="717"/>
                    <a:pt x="489" y="740"/>
                    <a:pt x="503" y="724"/>
                  </a:cubicBezTo>
                  <a:cubicBezTo>
                    <a:pt x="502" y="722"/>
                    <a:pt x="502" y="722"/>
                    <a:pt x="502" y="722"/>
                  </a:cubicBezTo>
                  <a:cubicBezTo>
                    <a:pt x="502" y="723"/>
                    <a:pt x="503" y="723"/>
                    <a:pt x="504" y="723"/>
                  </a:cubicBezTo>
                  <a:cubicBezTo>
                    <a:pt x="504" y="723"/>
                    <a:pt x="504" y="723"/>
                    <a:pt x="504" y="722"/>
                  </a:cubicBezTo>
                  <a:cubicBezTo>
                    <a:pt x="504" y="722"/>
                    <a:pt x="505" y="722"/>
                    <a:pt x="505" y="722"/>
                  </a:cubicBezTo>
                  <a:cubicBezTo>
                    <a:pt x="506" y="723"/>
                    <a:pt x="507" y="724"/>
                    <a:pt x="508" y="725"/>
                  </a:cubicBezTo>
                  <a:cubicBezTo>
                    <a:pt x="509" y="725"/>
                    <a:pt x="510" y="726"/>
                    <a:pt x="511" y="727"/>
                  </a:cubicBezTo>
                  <a:cubicBezTo>
                    <a:pt x="512" y="727"/>
                    <a:pt x="512" y="728"/>
                    <a:pt x="513" y="728"/>
                  </a:cubicBezTo>
                  <a:cubicBezTo>
                    <a:pt x="513" y="728"/>
                    <a:pt x="513" y="729"/>
                    <a:pt x="514" y="729"/>
                  </a:cubicBezTo>
                  <a:cubicBezTo>
                    <a:pt x="514" y="729"/>
                    <a:pt x="514" y="729"/>
                    <a:pt x="514" y="729"/>
                  </a:cubicBezTo>
                  <a:cubicBezTo>
                    <a:pt x="515" y="730"/>
                    <a:pt x="515" y="730"/>
                    <a:pt x="515" y="731"/>
                  </a:cubicBezTo>
                  <a:cubicBezTo>
                    <a:pt x="516" y="731"/>
                    <a:pt x="516" y="732"/>
                    <a:pt x="516" y="732"/>
                  </a:cubicBezTo>
                  <a:cubicBezTo>
                    <a:pt x="517" y="732"/>
                    <a:pt x="517" y="732"/>
                    <a:pt x="517" y="732"/>
                  </a:cubicBezTo>
                  <a:cubicBezTo>
                    <a:pt x="517" y="733"/>
                    <a:pt x="517" y="733"/>
                    <a:pt x="517" y="733"/>
                  </a:cubicBezTo>
                  <a:cubicBezTo>
                    <a:pt x="518" y="733"/>
                    <a:pt x="518" y="734"/>
                    <a:pt x="518" y="734"/>
                  </a:cubicBezTo>
                  <a:cubicBezTo>
                    <a:pt x="518" y="734"/>
                    <a:pt x="519" y="734"/>
                    <a:pt x="519" y="734"/>
                  </a:cubicBezTo>
                  <a:cubicBezTo>
                    <a:pt x="519" y="735"/>
                    <a:pt x="519" y="736"/>
                    <a:pt x="518" y="736"/>
                  </a:cubicBezTo>
                  <a:cubicBezTo>
                    <a:pt x="518" y="737"/>
                    <a:pt x="518" y="738"/>
                    <a:pt x="518" y="739"/>
                  </a:cubicBezTo>
                  <a:cubicBezTo>
                    <a:pt x="518" y="740"/>
                    <a:pt x="518" y="741"/>
                    <a:pt x="517" y="742"/>
                  </a:cubicBezTo>
                  <a:cubicBezTo>
                    <a:pt x="517" y="743"/>
                    <a:pt x="517" y="744"/>
                    <a:pt x="517" y="745"/>
                  </a:cubicBezTo>
                  <a:cubicBezTo>
                    <a:pt x="516" y="746"/>
                    <a:pt x="516" y="747"/>
                    <a:pt x="516" y="748"/>
                  </a:cubicBezTo>
                  <a:cubicBezTo>
                    <a:pt x="515" y="749"/>
                    <a:pt x="515" y="751"/>
                    <a:pt x="514" y="753"/>
                  </a:cubicBezTo>
                  <a:cubicBezTo>
                    <a:pt x="514" y="754"/>
                    <a:pt x="514" y="754"/>
                    <a:pt x="514" y="755"/>
                  </a:cubicBezTo>
                  <a:cubicBezTo>
                    <a:pt x="514" y="756"/>
                    <a:pt x="514" y="756"/>
                    <a:pt x="514" y="756"/>
                  </a:cubicBezTo>
                  <a:cubicBezTo>
                    <a:pt x="514" y="756"/>
                    <a:pt x="514" y="756"/>
                    <a:pt x="514" y="756"/>
                  </a:cubicBezTo>
                  <a:cubicBezTo>
                    <a:pt x="514" y="757"/>
                    <a:pt x="514" y="757"/>
                    <a:pt x="514" y="758"/>
                  </a:cubicBezTo>
                  <a:cubicBezTo>
                    <a:pt x="514" y="758"/>
                    <a:pt x="514" y="759"/>
                    <a:pt x="515" y="759"/>
                  </a:cubicBezTo>
                  <a:cubicBezTo>
                    <a:pt x="515" y="763"/>
                    <a:pt x="517" y="767"/>
                    <a:pt x="519" y="770"/>
                  </a:cubicBezTo>
                  <a:cubicBezTo>
                    <a:pt x="519" y="770"/>
                    <a:pt x="520" y="771"/>
                    <a:pt x="520" y="772"/>
                  </a:cubicBezTo>
                  <a:cubicBezTo>
                    <a:pt x="521" y="772"/>
                    <a:pt x="521" y="773"/>
                    <a:pt x="522" y="773"/>
                  </a:cubicBezTo>
                  <a:cubicBezTo>
                    <a:pt x="523" y="774"/>
                    <a:pt x="523" y="775"/>
                    <a:pt x="524" y="775"/>
                  </a:cubicBezTo>
                  <a:cubicBezTo>
                    <a:pt x="524" y="775"/>
                    <a:pt x="525" y="776"/>
                    <a:pt x="525" y="776"/>
                  </a:cubicBezTo>
                  <a:cubicBezTo>
                    <a:pt x="525" y="776"/>
                    <a:pt x="525" y="776"/>
                    <a:pt x="526" y="777"/>
                  </a:cubicBezTo>
                  <a:cubicBezTo>
                    <a:pt x="525" y="777"/>
                    <a:pt x="525" y="777"/>
                    <a:pt x="525" y="777"/>
                  </a:cubicBezTo>
                  <a:cubicBezTo>
                    <a:pt x="523" y="776"/>
                    <a:pt x="521" y="775"/>
                    <a:pt x="519" y="775"/>
                  </a:cubicBezTo>
                  <a:cubicBezTo>
                    <a:pt x="515" y="773"/>
                    <a:pt x="510" y="771"/>
                    <a:pt x="505" y="769"/>
                  </a:cubicBezTo>
                  <a:cubicBezTo>
                    <a:pt x="502" y="769"/>
                    <a:pt x="500" y="768"/>
                    <a:pt x="497" y="768"/>
                  </a:cubicBezTo>
                  <a:cubicBezTo>
                    <a:pt x="496" y="768"/>
                    <a:pt x="494" y="767"/>
                    <a:pt x="493" y="767"/>
                  </a:cubicBezTo>
                  <a:cubicBezTo>
                    <a:pt x="492" y="767"/>
                    <a:pt x="490" y="767"/>
                    <a:pt x="489" y="767"/>
                  </a:cubicBezTo>
                  <a:cubicBezTo>
                    <a:pt x="484" y="767"/>
                    <a:pt x="479" y="767"/>
                    <a:pt x="474" y="767"/>
                  </a:cubicBezTo>
                  <a:cubicBezTo>
                    <a:pt x="465" y="767"/>
                    <a:pt x="455" y="767"/>
                    <a:pt x="446" y="765"/>
                  </a:cubicBezTo>
                  <a:cubicBezTo>
                    <a:pt x="442" y="764"/>
                    <a:pt x="437" y="764"/>
                    <a:pt x="433" y="762"/>
                  </a:cubicBezTo>
                  <a:cubicBezTo>
                    <a:pt x="428" y="761"/>
                    <a:pt x="424" y="760"/>
                    <a:pt x="420" y="759"/>
                  </a:cubicBezTo>
                  <a:cubicBezTo>
                    <a:pt x="417" y="759"/>
                    <a:pt x="415" y="758"/>
                    <a:pt x="412" y="758"/>
                  </a:cubicBezTo>
                  <a:cubicBezTo>
                    <a:pt x="412" y="758"/>
                    <a:pt x="411" y="757"/>
                    <a:pt x="411" y="757"/>
                  </a:cubicBezTo>
                  <a:cubicBezTo>
                    <a:pt x="410" y="755"/>
                    <a:pt x="409" y="753"/>
                    <a:pt x="408" y="752"/>
                  </a:cubicBezTo>
                  <a:cubicBezTo>
                    <a:pt x="408" y="751"/>
                    <a:pt x="407" y="751"/>
                    <a:pt x="407" y="750"/>
                  </a:cubicBezTo>
                  <a:cubicBezTo>
                    <a:pt x="407" y="749"/>
                    <a:pt x="406" y="749"/>
                    <a:pt x="406" y="748"/>
                  </a:cubicBezTo>
                  <a:cubicBezTo>
                    <a:pt x="406" y="747"/>
                    <a:pt x="405" y="746"/>
                    <a:pt x="404" y="745"/>
                  </a:cubicBezTo>
                  <a:cubicBezTo>
                    <a:pt x="404" y="744"/>
                    <a:pt x="404" y="743"/>
                    <a:pt x="403" y="741"/>
                  </a:cubicBezTo>
                  <a:cubicBezTo>
                    <a:pt x="403" y="741"/>
                    <a:pt x="403" y="741"/>
                    <a:pt x="403" y="740"/>
                  </a:cubicBezTo>
                  <a:cubicBezTo>
                    <a:pt x="403" y="740"/>
                    <a:pt x="403" y="739"/>
                    <a:pt x="403" y="739"/>
                  </a:cubicBezTo>
                  <a:cubicBezTo>
                    <a:pt x="403" y="739"/>
                    <a:pt x="403" y="738"/>
                    <a:pt x="403" y="738"/>
                  </a:cubicBezTo>
                  <a:cubicBezTo>
                    <a:pt x="403" y="738"/>
                    <a:pt x="403" y="737"/>
                    <a:pt x="403" y="737"/>
                  </a:cubicBezTo>
                  <a:cubicBezTo>
                    <a:pt x="403" y="734"/>
                    <a:pt x="404" y="731"/>
                    <a:pt x="404" y="727"/>
                  </a:cubicBezTo>
                  <a:cubicBezTo>
                    <a:pt x="405" y="726"/>
                    <a:pt x="405" y="724"/>
                    <a:pt x="405" y="722"/>
                  </a:cubicBezTo>
                  <a:cubicBezTo>
                    <a:pt x="405" y="721"/>
                    <a:pt x="405" y="720"/>
                    <a:pt x="404" y="719"/>
                  </a:cubicBezTo>
                  <a:cubicBezTo>
                    <a:pt x="404" y="718"/>
                    <a:pt x="404" y="718"/>
                    <a:pt x="404" y="718"/>
                  </a:cubicBezTo>
                  <a:cubicBezTo>
                    <a:pt x="404" y="718"/>
                    <a:pt x="404" y="718"/>
                    <a:pt x="404" y="717"/>
                  </a:cubicBezTo>
                  <a:cubicBezTo>
                    <a:pt x="404" y="717"/>
                    <a:pt x="404" y="717"/>
                    <a:pt x="404" y="717"/>
                  </a:cubicBezTo>
                  <a:cubicBezTo>
                    <a:pt x="404" y="716"/>
                    <a:pt x="403" y="716"/>
                    <a:pt x="403" y="716"/>
                  </a:cubicBezTo>
                  <a:cubicBezTo>
                    <a:pt x="402" y="712"/>
                    <a:pt x="399" y="709"/>
                    <a:pt x="396" y="706"/>
                  </a:cubicBezTo>
                  <a:cubicBezTo>
                    <a:pt x="396" y="706"/>
                    <a:pt x="395" y="705"/>
                    <a:pt x="395" y="704"/>
                  </a:cubicBezTo>
                  <a:cubicBezTo>
                    <a:pt x="395" y="704"/>
                    <a:pt x="395" y="704"/>
                    <a:pt x="395" y="703"/>
                  </a:cubicBezTo>
                  <a:cubicBezTo>
                    <a:pt x="395" y="703"/>
                    <a:pt x="395" y="703"/>
                    <a:pt x="394" y="703"/>
                  </a:cubicBezTo>
                  <a:cubicBezTo>
                    <a:pt x="394" y="703"/>
                    <a:pt x="394" y="702"/>
                    <a:pt x="394" y="702"/>
                  </a:cubicBezTo>
                  <a:cubicBezTo>
                    <a:pt x="394" y="701"/>
                    <a:pt x="394" y="700"/>
                    <a:pt x="394" y="699"/>
                  </a:cubicBezTo>
                  <a:cubicBezTo>
                    <a:pt x="393" y="698"/>
                    <a:pt x="393" y="697"/>
                    <a:pt x="393" y="696"/>
                  </a:cubicBezTo>
                  <a:cubicBezTo>
                    <a:pt x="393" y="695"/>
                    <a:pt x="393" y="694"/>
                    <a:pt x="393" y="693"/>
                  </a:cubicBezTo>
                  <a:cubicBezTo>
                    <a:pt x="393" y="692"/>
                    <a:pt x="392" y="690"/>
                    <a:pt x="392" y="689"/>
                  </a:cubicBezTo>
                  <a:cubicBezTo>
                    <a:pt x="392" y="688"/>
                    <a:pt x="392" y="687"/>
                    <a:pt x="392" y="686"/>
                  </a:cubicBezTo>
                  <a:cubicBezTo>
                    <a:pt x="401" y="674"/>
                    <a:pt x="405" y="660"/>
                    <a:pt x="395" y="646"/>
                  </a:cubicBezTo>
                  <a:cubicBezTo>
                    <a:pt x="387" y="660"/>
                    <a:pt x="381" y="673"/>
                    <a:pt x="389" y="689"/>
                  </a:cubicBezTo>
                  <a:cubicBezTo>
                    <a:pt x="389" y="689"/>
                    <a:pt x="389" y="689"/>
                    <a:pt x="389" y="689"/>
                  </a:cubicBezTo>
                  <a:cubicBezTo>
                    <a:pt x="389" y="689"/>
                    <a:pt x="389" y="689"/>
                    <a:pt x="389" y="689"/>
                  </a:cubicBezTo>
                  <a:cubicBezTo>
                    <a:pt x="389" y="690"/>
                    <a:pt x="389" y="692"/>
                    <a:pt x="390" y="693"/>
                  </a:cubicBezTo>
                  <a:cubicBezTo>
                    <a:pt x="390" y="694"/>
                    <a:pt x="390" y="695"/>
                    <a:pt x="390" y="696"/>
                  </a:cubicBezTo>
                  <a:cubicBezTo>
                    <a:pt x="390" y="698"/>
                    <a:pt x="390" y="699"/>
                    <a:pt x="391" y="700"/>
                  </a:cubicBezTo>
                  <a:cubicBezTo>
                    <a:pt x="391" y="700"/>
                    <a:pt x="391" y="700"/>
                    <a:pt x="391" y="701"/>
                  </a:cubicBezTo>
                  <a:cubicBezTo>
                    <a:pt x="390" y="700"/>
                    <a:pt x="389" y="699"/>
                    <a:pt x="388" y="698"/>
                  </a:cubicBezTo>
                  <a:cubicBezTo>
                    <a:pt x="386" y="695"/>
                    <a:pt x="383" y="693"/>
                    <a:pt x="381" y="690"/>
                  </a:cubicBezTo>
                  <a:cubicBezTo>
                    <a:pt x="377" y="684"/>
                    <a:pt x="373" y="679"/>
                    <a:pt x="369" y="674"/>
                  </a:cubicBezTo>
                  <a:cubicBezTo>
                    <a:pt x="369" y="674"/>
                    <a:pt x="368" y="673"/>
                    <a:pt x="368" y="673"/>
                  </a:cubicBezTo>
                  <a:cubicBezTo>
                    <a:pt x="368" y="672"/>
                    <a:pt x="367" y="671"/>
                    <a:pt x="367" y="671"/>
                  </a:cubicBezTo>
                  <a:cubicBezTo>
                    <a:pt x="366" y="670"/>
                    <a:pt x="365" y="669"/>
                    <a:pt x="364" y="668"/>
                  </a:cubicBezTo>
                  <a:cubicBezTo>
                    <a:pt x="363" y="666"/>
                    <a:pt x="361" y="665"/>
                    <a:pt x="360" y="664"/>
                  </a:cubicBezTo>
                  <a:cubicBezTo>
                    <a:pt x="359" y="663"/>
                    <a:pt x="359" y="663"/>
                    <a:pt x="359" y="662"/>
                  </a:cubicBezTo>
                  <a:cubicBezTo>
                    <a:pt x="359" y="662"/>
                    <a:pt x="359" y="662"/>
                    <a:pt x="359" y="662"/>
                  </a:cubicBezTo>
                  <a:cubicBezTo>
                    <a:pt x="359" y="662"/>
                    <a:pt x="359" y="662"/>
                    <a:pt x="359" y="662"/>
                  </a:cubicBezTo>
                  <a:cubicBezTo>
                    <a:pt x="359" y="662"/>
                    <a:pt x="359" y="661"/>
                    <a:pt x="359" y="661"/>
                  </a:cubicBezTo>
                  <a:cubicBezTo>
                    <a:pt x="359" y="661"/>
                    <a:pt x="359" y="661"/>
                    <a:pt x="359" y="661"/>
                  </a:cubicBezTo>
                  <a:cubicBezTo>
                    <a:pt x="359" y="661"/>
                    <a:pt x="359" y="661"/>
                    <a:pt x="359" y="661"/>
                  </a:cubicBezTo>
                  <a:cubicBezTo>
                    <a:pt x="359" y="661"/>
                    <a:pt x="359" y="661"/>
                    <a:pt x="359" y="661"/>
                  </a:cubicBezTo>
                  <a:cubicBezTo>
                    <a:pt x="359" y="661"/>
                    <a:pt x="360" y="662"/>
                    <a:pt x="360" y="662"/>
                  </a:cubicBezTo>
                  <a:cubicBezTo>
                    <a:pt x="360" y="662"/>
                    <a:pt x="360" y="662"/>
                    <a:pt x="360" y="662"/>
                  </a:cubicBezTo>
                  <a:cubicBezTo>
                    <a:pt x="360" y="662"/>
                    <a:pt x="360" y="662"/>
                    <a:pt x="360" y="662"/>
                  </a:cubicBezTo>
                  <a:cubicBezTo>
                    <a:pt x="360" y="662"/>
                    <a:pt x="360" y="661"/>
                    <a:pt x="359" y="661"/>
                  </a:cubicBezTo>
                  <a:cubicBezTo>
                    <a:pt x="359" y="661"/>
                    <a:pt x="359" y="661"/>
                    <a:pt x="359" y="661"/>
                  </a:cubicBezTo>
                  <a:cubicBezTo>
                    <a:pt x="359" y="661"/>
                    <a:pt x="358" y="661"/>
                    <a:pt x="358" y="661"/>
                  </a:cubicBezTo>
                  <a:cubicBezTo>
                    <a:pt x="358" y="661"/>
                    <a:pt x="358" y="661"/>
                    <a:pt x="358" y="661"/>
                  </a:cubicBezTo>
                  <a:cubicBezTo>
                    <a:pt x="358" y="661"/>
                    <a:pt x="358" y="661"/>
                    <a:pt x="358" y="661"/>
                  </a:cubicBezTo>
                  <a:cubicBezTo>
                    <a:pt x="358" y="661"/>
                    <a:pt x="358" y="661"/>
                    <a:pt x="358" y="661"/>
                  </a:cubicBezTo>
                  <a:cubicBezTo>
                    <a:pt x="358" y="661"/>
                    <a:pt x="358" y="662"/>
                    <a:pt x="358" y="662"/>
                  </a:cubicBezTo>
                  <a:cubicBezTo>
                    <a:pt x="358" y="663"/>
                    <a:pt x="358" y="664"/>
                    <a:pt x="359" y="665"/>
                  </a:cubicBezTo>
                  <a:cubicBezTo>
                    <a:pt x="360" y="666"/>
                    <a:pt x="361" y="668"/>
                    <a:pt x="362" y="670"/>
                  </a:cubicBezTo>
                  <a:cubicBezTo>
                    <a:pt x="362" y="671"/>
                    <a:pt x="363" y="672"/>
                    <a:pt x="364" y="673"/>
                  </a:cubicBezTo>
                  <a:cubicBezTo>
                    <a:pt x="364" y="674"/>
                    <a:pt x="364" y="674"/>
                    <a:pt x="365" y="675"/>
                  </a:cubicBezTo>
                  <a:cubicBezTo>
                    <a:pt x="365" y="675"/>
                    <a:pt x="366" y="676"/>
                    <a:pt x="366" y="676"/>
                  </a:cubicBezTo>
                  <a:cubicBezTo>
                    <a:pt x="367" y="678"/>
                    <a:pt x="368" y="680"/>
                    <a:pt x="370" y="681"/>
                  </a:cubicBezTo>
                  <a:cubicBezTo>
                    <a:pt x="370" y="681"/>
                    <a:pt x="369" y="681"/>
                    <a:pt x="369" y="681"/>
                  </a:cubicBezTo>
                  <a:cubicBezTo>
                    <a:pt x="369" y="681"/>
                    <a:pt x="368" y="680"/>
                    <a:pt x="368" y="680"/>
                  </a:cubicBezTo>
                  <a:cubicBezTo>
                    <a:pt x="367" y="680"/>
                    <a:pt x="366" y="679"/>
                    <a:pt x="366" y="679"/>
                  </a:cubicBezTo>
                  <a:cubicBezTo>
                    <a:pt x="365" y="679"/>
                    <a:pt x="364" y="679"/>
                    <a:pt x="364" y="678"/>
                  </a:cubicBezTo>
                  <a:cubicBezTo>
                    <a:pt x="362" y="678"/>
                    <a:pt x="361" y="677"/>
                    <a:pt x="359" y="676"/>
                  </a:cubicBezTo>
                  <a:cubicBezTo>
                    <a:pt x="358" y="676"/>
                    <a:pt x="356" y="675"/>
                    <a:pt x="355" y="675"/>
                  </a:cubicBezTo>
                  <a:cubicBezTo>
                    <a:pt x="355" y="675"/>
                    <a:pt x="354" y="675"/>
                    <a:pt x="354" y="675"/>
                  </a:cubicBezTo>
                  <a:cubicBezTo>
                    <a:pt x="352" y="654"/>
                    <a:pt x="316" y="669"/>
                    <a:pt x="307" y="668"/>
                  </a:cubicBezTo>
                  <a:cubicBezTo>
                    <a:pt x="318" y="681"/>
                    <a:pt x="344" y="699"/>
                    <a:pt x="353" y="678"/>
                  </a:cubicBezTo>
                  <a:cubicBezTo>
                    <a:pt x="352" y="677"/>
                    <a:pt x="351" y="676"/>
                    <a:pt x="350" y="676"/>
                  </a:cubicBezTo>
                  <a:cubicBezTo>
                    <a:pt x="350" y="676"/>
                    <a:pt x="350" y="676"/>
                    <a:pt x="350" y="676"/>
                  </a:cubicBezTo>
                  <a:cubicBezTo>
                    <a:pt x="352" y="677"/>
                    <a:pt x="353" y="677"/>
                    <a:pt x="354" y="677"/>
                  </a:cubicBezTo>
                  <a:cubicBezTo>
                    <a:pt x="356" y="678"/>
                    <a:pt x="357" y="678"/>
                    <a:pt x="359" y="679"/>
                  </a:cubicBezTo>
                  <a:cubicBezTo>
                    <a:pt x="360" y="679"/>
                    <a:pt x="361" y="680"/>
                    <a:pt x="363" y="680"/>
                  </a:cubicBezTo>
                  <a:cubicBezTo>
                    <a:pt x="363" y="681"/>
                    <a:pt x="364" y="681"/>
                    <a:pt x="365" y="681"/>
                  </a:cubicBezTo>
                  <a:cubicBezTo>
                    <a:pt x="365" y="682"/>
                    <a:pt x="366" y="682"/>
                    <a:pt x="366" y="682"/>
                  </a:cubicBezTo>
                  <a:cubicBezTo>
                    <a:pt x="367" y="683"/>
                    <a:pt x="367" y="683"/>
                    <a:pt x="368" y="683"/>
                  </a:cubicBezTo>
                  <a:cubicBezTo>
                    <a:pt x="369" y="684"/>
                    <a:pt x="369" y="684"/>
                    <a:pt x="370" y="684"/>
                  </a:cubicBezTo>
                  <a:cubicBezTo>
                    <a:pt x="370" y="684"/>
                    <a:pt x="370" y="684"/>
                    <a:pt x="370" y="685"/>
                  </a:cubicBezTo>
                  <a:cubicBezTo>
                    <a:pt x="370" y="685"/>
                    <a:pt x="371" y="685"/>
                    <a:pt x="371" y="685"/>
                  </a:cubicBezTo>
                  <a:cubicBezTo>
                    <a:pt x="371" y="685"/>
                    <a:pt x="372" y="685"/>
                    <a:pt x="372" y="686"/>
                  </a:cubicBezTo>
                  <a:cubicBezTo>
                    <a:pt x="373" y="686"/>
                    <a:pt x="373" y="686"/>
                    <a:pt x="373" y="686"/>
                  </a:cubicBezTo>
                  <a:cubicBezTo>
                    <a:pt x="375" y="688"/>
                    <a:pt x="376" y="690"/>
                    <a:pt x="378" y="692"/>
                  </a:cubicBezTo>
                  <a:cubicBezTo>
                    <a:pt x="380" y="695"/>
                    <a:pt x="383" y="698"/>
                    <a:pt x="385" y="700"/>
                  </a:cubicBezTo>
                  <a:cubicBezTo>
                    <a:pt x="388" y="703"/>
                    <a:pt x="391" y="706"/>
                    <a:pt x="394" y="709"/>
                  </a:cubicBezTo>
                  <a:cubicBezTo>
                    <a:pt x="396" y="711"/>
                    <a:pt x="398" y="714"/>
                    <a:pt x="400" y="717"/>
                  </a:cubicBezTo>
                  <a:cubicBezTo>
                    <a:pt x="400" y="718"/>
                    <a:pt x="400" y="718"/>
                    <a:pt x="400" y="718"/>
                  </a:cubicBezTo>
                  <a:cubicBezTo>
                    <a:pt x="400" y="718"/>
                    <a:pt x="400" y="718"/>
                    <a:pt x="400" y="718"/>
                  </a:cubicBezTo>
                  <a:cubicBezTo>
                    <a:pt x="400" y="718"/>
                    <a:pt x="400" y="719"/>
                    <a:pt x="400" y="719"/>
                  </a:cubicBezTo>
                  <a:cubicBezTo>
                    <a:pt x="401" y="720"/>
                    <a:pt x="401" y="720"/>
                    <a:pt x="401" y="720"/>
                  </a:cubicBezTo>
                  <a:cubicBezTo>
                    <a:pt x="401" y="720"/>
                    <a:pt x="401" y="721"/>
                    <a:pt x="401" y="722"/>
                  </a:cubicBezTo>
                  <a:cubicBezTo>
                    <a:pt x="401" y="723"/>
                    <a:pt x="401" y="725"/>
                    <a:pt x="401" y="727"/>
                  </a:cubicBezTo>
                  <a:cubicBezTo>
                    <a:pt x="400" y="730"/>
                    <a:pt x="399" y="733"/>
                    <a:pt x="399" y="737"/>
                  </a:cubicBezTo>
                  <a:cubicBezTo>
                    <a:pt x="399" y="737"/>
                    <a:pt x="399" y="738"/>
                    <a:pt x="399" y="738"/>
                  </a:cubicBezTo>
                  <a:cubicBezTo>
                    <a:pt x="399" y="738"/>
                    <a:pt x="399" y="739"/>
                    <a:pt x="399" y="739"/>
                  </a:cubicBezTo>
                  <a:cubicBezTo>
                    <a:pt x="399" y="740"/>
                    <a:pt x="399" y="740"/>
                    <a:pt x="399" y="740"/>
                  </a:cubicBezTo>
                  <a:cubicBezTo>
                    <a:pt x="399" y="741"/>
                    <a:pt x="399" y="741"/>
                    <a:pt x="399" y="742"/>
                  </a:cubicBezTo>
                  <a:cubicBezTo>
                    <a:pt x="400" y="743"/>
                    <a:pt x="400" y="745"/>
                    <a:pt x="401" y="746"/>
                  </a:cubicBezTo>
                  <a:cubicBezTo>
                    <a:pt x="401" y="747"/>
                    <a:pt x="402" y="748"/>
                    <a:pt x="402" y="748"/>
                  </a:cubicBezTo>
                  <a:cubicBezTo>
                    <a:pt x="402" y="749"/>
                    <a:pt x="402" y="750"/>
                    <a:pt x="403" y="750"/>
                  </a:cubicBezTo>
                  <a:cubicBezTo>
                    <a:pt x="403" y="751"/>
                    <a:pt x="404" y="751"/>
                    <a:pt x="404" y="752"/>
                  </a:cubicBezTo>
                  <a:cubicBezTo>
                    <a:pt x="405" y="752"/>
                    <a:pt x="405" y="753"/>
                    <a:pt x="405" y="753"/>
                  </a:cubicBezTo>
                  <a:cubicBezTo>
                    <a:pt x="407" y="755"/>
                    <a:pt x="409" y="756"/>
                    <a:pt x="410" y="757"/>
                  </a:cubicBezTo>
                  <a:cubicBezTo>
                    <a:pt x="410" y="758"/>
                    <a:pt x="410" y="758"/>
                    <a:pt x="410" y="758"/>
                  </a:cubicBezTo>
                  <a:cubicBezTo>
                    <a:pt x="409" y="758"/>
                    <a:pt x="408" y="758"/>
                    <a:pt x="407" y="758"/>
                  </a:cubicBezTo>
                  <a:cubicBezTo>
                    <a:pt x="406" y="758"/>
                    <a:pt x="405" y="757"/>
                    <a:pt x="404" y="757"/>
                  </a:cubicBezTo>
                  <a:cubicBezTo>
                    <a:pt x="403" y="757"/>
                    <a:pt x="403" y="757"/>
                    <a:pt x="403" y="757"/>
                  </a:cubicBezTo>
                  <a:cubicBezTo>
                    <a:pt x="403" y="757"/>
                    <a:pt x="403" y="757"/>
                    <a:pt x="403" y="757"/>
                  </a:cubicBezTo>
                  <a:cubicBezTo>
                    <a:pt x="403" y="757"/>
                    <a:pt x="403" y="757"/>
                    <a:pt x="403" y="757"/>
                  </a:cubicBezTo>
                  <a:cubicBezTo>
                    <a:pt x="403" y="757"/>
                    <a:pt x="403" y="757"/>
                    <a:pt x="402" y="757"/>
                  </a:cubicBezTo>
                  <a:cubicBezTo>
                    <a:pt x="402" y="757"/>
                    <a:pt x="402" y="757"/>
                    <a:pt x="402" y="757"/>
                  </a:cubicBezTo>
                  <a:cubicBezTo>
                    <a:pt x="402" y="757"/>
                    <a:pt x="401" y="757"/>
                    <a:pt x="401" y="758"/>
                  </a:cubicBezTo>
                  <a:cubicBezTo>
                    <a:pt x="400" y="758"/>
                    <a:pt x="400" y="758"/>
                    <a:pt x="399" y="758"/>
                  </a:cubicBezTo>
                  <a:cubicBezTo>
                    <a:pt x="399" y="758"/>
                    <a:pt x="398" y="758"/>
                    <a:pt x="397" y="758"/>
                  </a:cubicBezTo>
                  <a:cubicBezTo>
                    <a:pt x="396" y="758"/>
                    <a:pt x="396" y="758"/>
                    <a:pt x="395" y="759"/>
                  </a:cubicBezTo>
                  <a:cubicBezTo>
                    <a:pt x="393" y="759"/>
                    <a:pt x="391" y="760"/>
                    <a:pt x="389" y="760"/>
                  </a:cubicBezTo>
                  <a:cubicBezTo>
                    <a:pt x="388" y="761"/>
                    <a:pt x="386" y="761"/>
                    <a:pt x="384" y="762"/>
                  </a:cubicBezTo>
                  <a:cubicBezTo>
                    <a:pt x="381" y="763"/>
                    <a:pt x="378" y="764"/>
                    <a:pt x="376" y="765"/>
                  </a:cubicBezTo>
                  <a:cubicBezTo>
                    <a:pt x="370" y="767"/>
                    <a:pt x="365" y="769"/>
                    <a:pt x="361" y="770"/>
                  </a:cubicBezTo>
                  <a:cubicBezTo>
                    <a:pt x="359" y="770"/>
                    <a:pt x="357" y="770"/>
                    <a:pt x="355" y="771"/>
                  </a:cubicBezTo>
                  <a:cubicBezTo>
                    <a:pt x="354" y="771"/>
                    <a:pt x="352" y="771"/>
                    <a:pt x="351" y="771"/>
                  </a:cubicBezTo>
                  <a:cubicBezTo>
                    <a:pt x="349" y="771"/>
                    <a:pt x="348" y="771"/>
                    <a:pt x="348" y="771"/>
                  </a:cubicBezTo>
                  <a:cubicBezTo>
                    <a:pt x="348" y="771"/>
                    <a:pt x="349" y="772"/>
                    <a:pt x="351" y="772"/>
                  </a:cubicBezTo>
                  <a:cubicBezTo>
                    <a:pt x="352" y="772"/>
                    <a:pt x="354" y="772"/>
                    <a:pt x="356" y="772"/>
                  </a:cubicBezTo>
                  <a:cubicBezTo>
                    <a:pt x="357" y="772"/>
                    <a:pt x="359" y="772"/>
                    <a:pt x="362" y="772"/>
                  </a:cubicBezTo>
                  <a:cubicBezTo>
                    <a:pt x="363" y="771"/>
                    <a:pt x="365" y="771"/>
                    <a:pt x="367" y="771"/>
                  </a:cubicBezTo>
                  <a:cubicBezTo>
                    <a:pt x="366" y="771"/>
                    <a:pt x="366" y="772"/>
                    <a:pt x="365" y="773"/>
                  </a:cubicBezTo>
                  <a:cubicBezTo>
                    <a:pt x="363" y="774"/>
                    <a:pt x="362" y="775"/>
                    <a:pt x="361" y="776"/>
                  </a:cubicBezTo>
                  <a:cubicBezTo>
                    <a:pt x="359" y="777"/>
                    <a:pt x="358" y="779"/>
                    <a:pt x="357" y="780"/>
                  </a:cubicBezTo>
                  <a:cubicBezTo>
                    <a:pt x="356" y="781"/>
                    <a:pt x="355" y="782"/>
                    <a:pt x="354" y="783"/>
                  </a:cubicBezTo>
                  <a:cubicBezTo>
                    <a:pt x="331" y="786"/>
                    <a:pt x="339" y="802"/>
                    <a:pt x="325" y="814"/>
                  </a:cubicBezTo>
                  <a:cubicBezTo>
                    <a:pt x="347" y="815"/>
                    <a:pt x="366" y="810"/>
                    <a:pt x="356" y="786"/>
                  </a:cubicBezTo>
                  <a:cubicBezTo>
                    <a:pt x="356" y="786"/>
                    <a:pt x="356" y="786"/>
                    <a:pt x="356" y="786"/>
                  </a:cubicBezTo>
                  <a:cubicBezTo>
                    <a:pt x="357" y="785"/>
                    <a:pt x="358" y="783"/>
                    <a:pt x="359" y="782"/>
                  </a:cubicBezTo>
                  <a:cubicBezTo>
                    <a:pt x="360" y="781"/>
                    <a:pt x="361" y="780"/>
                    <a:pt x="363" y="778"/>
                  </a:cubicBezTo>
                  <a:cubicBezTo>
                    <a:pt x="364" y="777"/>
                    <a:pt x="365" y="776"/>
                    <a:pt x="367" y="775"/>
                  </a:cubicBezTo>
                  <a:cubicBezTo>
                    <a:pt x="368" y="774"/>
                    <a:pt x="370" y="773"/>
                    <a:pt x="371" y="772"/>
                  </a:cubicBezTo>
                  <a:cubicBezTo>
                    <a:pt x="372" y="772"/>
                    <a:pt x="372" y="771"/>
                    <a:pt x="373" y="771"/>
                  </a:cubicBezTo>
                  <a:cubicBezTo>
                    <a:pt x="374" y="770"/>
                    <a:pt x="374" y="770"/>
                    <a:pt x="375" y="770"/>
                  </a:cubicBezTo>
                  <a:cubicBezTo>
                    <a:pt x="375" y="770"/>
                    <a:pt x="376" y="769"/>
                    <a:pt x="376" y="769"/>
                  </a:cubicBezTo>
                  <a:cubicBezTo>
                    <a:pt x="377" y="769"/>
                    <a:pt x="377" y="769"/>
                    <a:pt x="377" y="769"/>
                  </a:cubicBezTo>
                  <a:cubicBezTo>
                    <a:pt x="380" y="768"/>
                    <a:pt x="383" y="767"/>
                    <a:pt x="386" y="767"/>
                  </a:cubicBezTo>
                  <a:cubicBezTo>
                    <a:pt x="388" y="766"/>
                    <a:pt x="390" y="766"/>
                    <a:pt x="391" y="765"/>
                  </a:cubicBezTo>
                  <a:cubicBezTo>
                    <a:pt x="393" y="765"/>
                    <a:pt x="394" y="764"/>
                    <a:pt x="396" y="764"/>
                  </a:cubicBezTo>
                  <a:cubicBezTo>
                    <a:pt x="397" y="764"/>
                    <a:pt x="398" y="763"/>
                    <a:pt x="399" y="763"/>
                  </a:cubicBezTo>
                  <a:cubicBezTo>
                    <a:pt x="399" y="763"/>
                    <a:pt x="400" y="763"/>
                    <a:pt x="400" y="763"/>
                  </a:cubicBezTo>
                  <a:cubicBezTo>
                    <a:pt x="400" y="763"/>
                    <a:pt x="401" y="763"/>
                    <a:pt x="401" y="763"/>
                  </a:cubicBezTo>
                  <a:cubicBezTo>
                    <a:pt x="402" y="763"/>
                    <a:pt x="402" y="763"/>
                    <a:pt x="403" y="763"/>
                  </a:cubicBezTo>
                  <a:cubicBezTo>
                    <a:pt x="403" y="763"/>
                    <a:pt x="403" y="763"/>
                    <a:pt x="403" y="763"/>
                  </a:cubicBezTo>
                  <a:cubicBezTo>
                    <a:pt x="403" y="763"/>
                    <a:pt x="403" y="763"/>
                    <a:pt x="403" y="763"/>
                  </a:cubicBezTo>
                  <a:cubicBezTo>
                    <a:pt x="403" y="763"/>
                    <a:pt x="403" y="763"/>
                    <a:pt x="403" y="763"/>
                  </a:cubicBezTo>
                  <a:cubicBezTo>
                    <a:pt x="403" y="763"/>
                    <a:pt x="403" y="763"/>
                    <a:pt x="403" y="763"/>
                  </a:cubicBezTo>
                  <a:cubicBezTo>
                    <a:pt x="404" y="763"/>
                    <a:pt x="404" y="763"/>
                    <a:pt x="404" y="763"/>
                  </a:cubicBezTo>
                  <a:cubicBezTo>
                    <a:pt x="405" y="763"/>
                    <a:pt x="406" y="763"/>
                    <a:pt x="407" y="763"/>
                  </a:cubicBezTo>
                  <a:cubicBezTo>
                    <a:pt x="411" y="763"/>
                    <a:pt x="415" y="764"/>
                    <a:pt x="419" y="765"/>
                  </a:cubicBezTo>
                  <a:cubicBezTo>
                    <a:pt x="423" y="765"/>
                    <a:pt x="427" y="767"/>
                    <a:pt x="432" y="768"/>
                  </a:cubicBezTo>
                  <a:cubicBezTo>
                    <a:pt x="436" y="769"/>
                    <a:pt x="441" y="770"/>
                    <a:pt x="445" y="770"/>
                  </a:cubicBezTo>
                  <a:cubicBezTo>
                    <a:pt x="451" y="771"/>
                    <a:pt x="456" y="772"/>
                    <a:pt x="461" y="772"/>
                  </a:cubicBezTo>
                  <a:cubicBezTo>
                    <a:pt x="461" y="772"/>
                    <a:pt x="461" y="772"/>
                    <a:pt x="461" y="772"/>
                  </a:cubicBezTo>
                  <a:cubicBezTo>
                    <a:pt x="461" y="773"/>
                    <a:pt x="460" y="773"/>
                    <a:pt x="460" y="774"/>
                  </a:cubicBezTo>
                  <a:cubicBezTo>
                    <a:pt x="459" y="774"/>
                    <a:pt x="459" y="775"/>
                    <a:pt x="458" y="775"/>
                  </a:cubicBezTo>
                  <a:cubicBezTo>
                    <a:pt x="458" y="776"/>
                    <a:pt x="457" y="776"/>
                    <a:pt x="457" y="777"/>
                  </a:cubicBezTo>
                  <a:cubicBezTo>
                    <a:pt x="457" y="777"/>
                    <a:pt x="457" y="777"/>
                    <a:pt x="457" y="778"/>
                  </a:cubicBezTo>
                  <a:cubicBezTo>
                    <a:pt x="456" y="779"/>
                    <a:pt x="455" y="781"/>
                    <a:pt x="454" y="783"/>
                  </a:cubicBezTo>
                  <a:cubicBezTo>
                    <a:pt x="453" y="785"/>
                    <a:pt x="452" y="787"/>
                    <a:pt x="451" y="789"/>
                  </a:cubicBezTo>
                  <a:cubicBezTo>
                    <a:pt x="450" y="793"/>
                    <a:pt x="448" y="797"/>
                    <a:pt x="446" y="802"/>
                  </a:cubicBezTo>
                  <a:cubicBezTo>
                    <a:pt x="445" y="804"/>
                    <a:pt x="444" y="806"/>
                    <a:pt x="443" y="808"/>
                  </a:cubicBezTo>
                  <a:cubicBezTo>
                    <a:pt x="441" y="809"/>
                    <a:pt x="440" y="811"/>
                    <a:pt x="439" y="813"/>
                  </a:cubicBezTo>
                  <a:cubicBezTo>
                    <a:pt x="438" y="815"/>
                    <a:pt x="436" y="816"/>
                    <a:pt x="435" y="818"/>
                  </a:cubicBezTo>
                  <a:cubicBezTo>
                    <a:pt x="435" y="818"/>
                    <a:pt x="435" y="818"/>
                    <a:pt x="435" y="818"/>
                  </a:cubicBezTo>
                  <a:cubicBezTo>
                    <a:pt x="434" y="818"/>
                    <a:pt x="434" y="818"/>
                    <a:pt x="433" y="818"/>
                  </a:cubicBezTo>
                  <a:cubicBezTo>
                    <a:pt x="433" y="818"/>
                    <a:pt x="432" y="818"/>
                    <a:pt x="432" y="818"/>
                  </a:cubicBezTo>
                  <a:cubicBezTo>
                    <a:pt x="431" y="818"/>
                    <a:pt x="431" y="818"/>
                    <a:pt x="431" y="818"/>
                  </a:cubicBezTo>
                  <a:cubicBezTo>
                    <a:pt x="431" y="818"/>
                    <a:pt x="430" y="818"/>
                    <a:pt x="430" y="819"/>
                  </a:cubicBezTo>
                  <a:cubicBezTo>
                    <a:pt x="429" y="819"/>
                    <a:pt x="428" y="819"/>
                    <a:pt x="427" y="819"/>
                  </a:cubicBezTo>
                  <a:cubicBezTo>
                    <a:pt x="426" y="820"/>
                    <a:pt x="425" y="820"/>
                    <a:pt x="424" y="820"/>
                  </a:cubicBezTo>
                  <a:cubicBezTo>
                    <a:pt x="422" y="821"/>
                    <a:pt x="421" y="821"/>
                    <a:pt x="420" y="821"/>
                  </a:cubicBezTo>
                  <a:cubicBezTo>
                    <a:pt x="419" y="821"/>
                    <a:pt x="417" y="822"/>
                    <a:pt x="416" y="822"/>
                  </a:cubicBezTo>
                  <a:cubicBezTo>
                    <a:pt x="402" y="809"/>
                    <a:pt x="393" y="822"/>
                    <a:pt x="377" y="822"/>
                  </a:cubicBezTo>
                  <a:cubicBezTo>
                    <a:pt x="384" y="827"/>
                    <a:pt x="392" y="834"/>
                    <a:pt x="401" y="834"/>
                  </a:cubicBezTo>
                  <a:cubicBezTo>
                    <a:pt x="407" y="834"/>
                    <a:pt x="417" y="829"/>
                    <a:pt x="418" y="824"/>
                  </a:cubicBezTo>
                  <a:cubicBezTo>
                    <a:pt x="418" y="824"/>
                    <a:pt x="418" y="824"/>
                    <a:pt x="418" y="824"/>
                  </a:cubicBezTo>
                  <a:cubicBezTo>
                    <a:pt x="418" y="824"/>
                    <a:pt x="418" y="824"/>
                    <a:pt x="418" y="824"/>
                  </a:cubicBezTo>
                  <a:cubicBezTo>
                    <a:pt x="418" y="824"/>
                    <a:pt x="418" y="824"/>
                    <a:pt x="418" y="824"/>
                  </a:cubicBezTo>
                  <a:cubicBezTo>
                    <a:pt x="419" y="824"/>
                    <a:pt x="420" y="824"/>
                    <a:pt x="420" y="824"/>
                  </a:cubicBezTo>
                  <a:cubicBezTo>
                    <a:pt x="422" y="823"/>
                    <a:pt x="423" y="823"/>
                    <a:pt x="424" y="823"/>
                  </a:cubicBezTo>
                  <a:cubicBezTo>
                    <a:pt x="426" y="822"/>
                    <a:pt x="427" y="822"/>
                    <a:pt x="428" y="822"/>
                  </a:cubicBezTo>
                  <a:cubicBezTo>
                    <a:pt x="429" y="821"/>
                    <a:pt x="430" y="821"/>
                    <a:pt x="431" y="821"/>
                  </a:cubicBezTo>
                  <a:cubicBezTo>
                    <a:pt x="431" y="821"/>
                    <a:pt x="432" y="821"/>
                    <a:pt x="432" y="821"/>
                  </a:cubicBezTo>
                  <a:cubicBezTo>
                    <a:pt x="432" y="821"/>
                    <a:pt x="432" y="820"/>
                    <a:pt x="433" y="820"/>
                  </a:cubicBezTo>
                  <a:cubicBezTo>
                    <a:pt x="433" y="820"/>
                    <a:pt x="433" y="820"/>
                    <a:pt x="433" y="820"/>
                  </a:cubicBezTo>
                  <a:cubicBezTo>
                    <a:pt x="432" y="821"/>
                    <a:pt x="432" y="821"/>
                    <a:pt x="431" y="822"/>
                  </a:cubicBezTo>
                  <a:cubicBezTo>
                    <a:pt x="431" y="822"/>
                    <a:pt x="430" y="822"/>
                    <a:pt x="430" y="823"/>
                  </a:cubicBezTo>
                  <a:cubicBezTo>
                    <a:pt x="430" y="823"/>
                    <a:pt x="429" y="823"/>
                    <a:pt x="429" y="824"/>
                  </a:cubicBezTo>
                  <a:cubicBezTo>
                    <a:pt x="429" y="824"/>
                    <a:pt x="428" y="825"/>
                    <a:pt x="428" y="825"/>
                  </a:cubicBezTo>
                  <a:cubicBezTo>
                    <a:pt x="427" y="826"/>
                    <a:pt x="426" y="827"/>
                    <a:pt x="425" y="828"/>
                  </a:cubicBezTo>
                  <a:cubicBezTo>
                    <a:pt x="424" y="830"/>
                    <a:pt x="423" y="831"/>
                    <a:pt x="423" y="831"/>
                  </a:cubicBezTo>
                  <a:cubicBezTo>
                    <a:pt x="423" y="831"/>
                    <a:pt x="424" y="831"/>
                    <a:pt x="424" y="830"/>
                  </a:cubicBezTo>
                  <a:cubicBezTo>
                    <a:pt x="425" y="830"/>
                    <a:pt x="425" y="830"/>
                    <a:pt x="426" y="829"/>
                  </a:cubicBezTo>
                  <a:cubicBezTo>
                    <a:pt x="427" y="829"/>
                    <a:pt x="429" y="828"/>
                    <a:pt x="430" y="828"/>
                  </a:cubicBezTo>
                  <a:cubicBezTo>
                    <a:pt x="430" y="827"/>
                    <a:pt x="431" y="827"/>
                    <a:pt x="432" y="826"/>
                  </a:cubicBezTo>
                  <a:cubicBezTo>
                    <a:pt x="432" y="826"/>
                    <a:pt x="433" y="826"/>
                    <a:pt x="433" y="826"/>
                  </a:cubicBezTo>
                  <a:cubicBezTo>
                    <a:pt x="433" y="825"/>
                    <a:pt x="434" y="825"/>
                    <a:pt x="434" y="825"/>
                  </a:cubicBezTo>
                  <a:cubicBezTo>
                    <a:pt x="436" y="822"/>
                    <a:pt x="439" y="819"/>
                    <a:pt x="442" y="815"/>
                  </a:cubicBezTo>
                  <a:cubicBezTo>
                    <a:pt x="443" y="814"/>
                    <a:pt x="444" y="813"/>
                    <a:pt x="445" y="811"/>
                  </a:cubicBezTo>
                  <a:cubicBezTo>
                    <a:pt x="445" y="812"/>
                    <a:pt x="445" y="812"/>
                    <a:pt x="445" y="813"/>
                  </a:cubicBezTo>
                  <a:cubicBezTo>
                    <a:pt x="445" y="813"/>
                    <a:pt x="445" y="814"/>
                    <a:pt x="445" y="815"/>
                  </a:cubicBezTo>
                  <a:cubicBezTo>
                    <a:pt x="445" y="816"/>
                    <a:pt x="445" y="816"/>
                    <a:pt x="445" y="817"/>
                  </a:cubicBezTo>
                  <a:cubicBezTo>
                    <a:pt x="445" y="819"/>
                    <a:pt x="445" y="820"/>
                    <a:pt x="445" y="822"/>
                  </a:cubicBezTo>
                  <a:cubicBezTo>
                    <a:pt x="445" y="822"/>
                    <a:pt x="445" y="821"/>
                    <a:pt x="445" y="821"/>
                  </a:cubicBezTo>
                  <a:cubicBezTo>
                    <a:pt x="436" y="837"/>
                    <a:pt x="437" y="851"/>
                    <a:pt x="456" y="860"/>
                  </a:cubicBezTo>
                  <a:cubicBezTo>
                    <a:pt x="453" y="844"/>
                    <a:pt x="463" y="834"/>
                    <a:pt x="447" y="823"/>
                  </a:cubicBezTo>
                  <a:cubicBezTo>
                    <a:pt x="447" y="822"/>
                    <a:pt x="447" y="822"/>
                    <a:pt x="447" y="822"/>
                  </a:cubicBezTo>
                  <a:cubicBezTo>
                    <a:pt x="447" y="820"/>
                    <a:pt x="447" y="819"/>
                    <a:pt x="447" y="817"/>
                  </a:cubicBezTo>
                  <a:cubicBezTo>
                    <a:pt x="447" y="816"/>
                    <a:pt x="447" y="816"/>
                    <a:pt x="447" y="815"/>
                  </a:cubicBezTo>
                  <a:cubicBezTo>
                    <a:pt x="447" y="814"/>
                    <a:pt x="447" y="814"/>
                    <a:pt x="447" y="813"/>
                  </a:cubicBezTo>
                  <a:cubicBezTo>
                    <a:pt x="447" y="811"/>
                    <a:pt x="447" y="810"/>
                    <a:pt x="447" y="808"/>
                  </a:cubicBezTo>
                  <a:cubicBezTo>
                    <a:pt x="448" y="807"/>
                    <a:pt x="449" y="805"/>
                    <a:pt x="450" y="803"/>
                  </a:cubicBezTo>
                  <a:cubicBezTo>
                    <a:pt x="452" y="799"/>
                    <a:pt x="453" y="795"/>
                    <a:pt x="455" y="790"/>
                  </a:cubicBezTo>
                  <a:cubicBezTo>
                    <a:pt x="456" y="788"/>
                    <a:pt x="457" y="786"/>
                    <a:pt x="458" y="785"/>
                  </a:cubicBezTo>
                  <a:cubicBezTo>
                    <a:pt x="458" y="783"/>
                    <a:pt x="459" y="781"/>
                    <a:pt x="460" y="780"/>
                  </a:cubicBezTo>
                  <a:cubicBezTo>
                    <a:pt x="460" y="779"/>
                    <a:pt x="461" y="779"/>
                    <a:pt x="461" y="779"/>
                  </a:cubicBezTo>
                  <a:cubicBezTo>
                    <a:pt x="461" y="778"/>
                    <a:pt x="461" y="778"/>
                    <a:pt x="461" y="778"/>
                  </a:cubicBezTo>
                  <a:cubicBezTo>
                    <a:pt x="462" y="777"/>
                    <a:pt x="462" y="776"/>
                    <a:pt x="462" y="775"/>
                  </a:cubicBezTo>
                  <a:cubicBezTo>
                    <a:pt x="462" y="775"/>
                    <a:pt x="463" y="774"/>
                    <a:pt x="463" y="774"/>
                  </a:cubicBezTo>
                  <a:cubicBezTo>
                    <a:pt x="463" y="773"/>
                    <a:pt x="463" y="773"/>
                    <a:pt x="463" y="772"/>
                  </a:cubicBezTo>
                  <a:cubicBezTo>
                    <a:pt x="467" y="772"/>
                    <a:pt x="471" y="773"/>
                    <a:pt x="475" y="772"/>
                  </a:cubicBezTo>
                  <a:cubicBezTo>
                    <a:pt x="480" y="772"/>
                    <a:pt x="485" y="772"/>
                    <a:pt x="489" y="772"/>
                  </a:cubicBezTo>
                  <a:cubicBezTo>
                    <a:pt x="491" y="772"/>
                    <a:pt x="492" y="772"/>
                    <a:pt x="493" y="773"/>
                  </a:cubicBezTo>
                  <a:cubicBezTo>
                    <a:pt x="494" y="773"/>
                    <a:pt x="495" y="773"/>
                    <a:pt x="496" y="773"/>
                  </a:cubicBezTo>
                  <a:cubicBezTo>
                    <a:pt x="499" y="773"/>
                    <a:pt x="501" y="774"/>
                    <a:pt x="503" y="774"/>
                  </a:cubicBezTo>
                  <a:cubicBezTo>
                    <a:pt x="510" y="776"/>
                    <a:pt x="516" y="779"/>
                    <a:pt x="522" y="781"/>
                  </a:cubicBezTo>
                  <a:cubicBezTo>
                    <a:pt x="522" y="782"/>
                    <a:pt x="521" y="782"/>
                    <a:pt x="521" y="782"/>
                  </a:cubicBezTo>
                  <a:cubicBezTo>
                    <a:pt x="520" y="782"/>
                    <a:pt x="519" y="781"/>
                    <a:pt x="517" y="781"/>
                  </a:cubicBezTo>
                  <a:cubicBezTo>
                    <a:pt x="518" y="781"/>
                    <a:pt x="520" y="782"/>
                    <a:pt x="521" y="782"/>
                  </a:cubicBezTo>
                  <a:cubicBezTo>
                    <a:pt x="519" y="784"/>
                    <a:pt x="517" y="786"/>
                    <a:pt x="514" y="788"/>
                  </a:cubicBezTo>
                  <a:cubicBezTo>
                    <a:pt x="520" y="789"/>
                    <a:pt x="525" y="789"/>
                    <a:pt x="529" y="789"/>
                  </a:cubicBezTo>
                  <a:cubicBezTo>
                    <a:pt x="532" y="791"/>
                    <a:pt x="533" y="794"/>
                    <a:pt x="535" y="797"/>
                  </a:cubicBezTo>
                  <a:cubicBezTo>
                    <a:pt x="535" y="797"/>
                    <a:pt x="535" y="797"/>
                    <a:pt x="534" y="797"/>
                  </a:cubicBezTo>
                  <a:cubicBezTo>
                    <a:pt x="533" y="798"/>
                    <a:pt x="532" y="799"/>
                    <a:pt x="531" y="800"/>
                  </a:cubicBezTo>
                  <a:cubicBezTo>
                    <a:pt x="530" y="801"/>
                    <a:pt x="529" y="802"/>
                    <a:pt x="528" y="803"/>
                  </a:cubicBezTo>
                  <a:cubicBezTo>
                    <a:pt x="527" y="804"/>
                    <a:pt x="526" y="806"/>
                    <a:pt x="524" y="807"/>
                  </a:cubicBezTo>
                  <a:cubicBezTo>
                    <a:pt x="503" y="799"/>
                    <a:pt x="503" y="825"/>
                    <a:pt x="482" y="814"/>
                  </a:cubicBezTo>
                  <a:cubicBezTo>
                    <a:pt x="483" y="816"/>
                    <a:pt x="485" y="818"/>
                    <a:pt x="486" y="819"/>
                  </a:cubicBezTo>
                  <a:cubicBezTo>
                    <a:pt x="479" y="817"/>
                    <a:pt x="472" y="813"/>
                    <a:pt x="465" y="806"/>
                  </a:cubicBezTo>
                  <a:cubicBezTo>
                    <a:pt x="474" y="847"/>
                    <a:pt x="506" y="822"/>
                    <a:pt x="534" y="832"/>
                  </a:cubicBezTo>
                  <a:cubicBezTo>
                    <a:pt x="545" y="835"/>
                    <a:pt x="553" y="842"/>
                    <a:pt x="564" y="844"/>
                  </a:cubicBezTo>
                  <a:cubicBezTo>
                    <a:pt x="585" y="848"/>
                    <a:pt x="591" y="851"/>
                    <a:pt x="609" y="848"/>
                  </a:cubicBezTo>
                  <a:cubicBezTo>
                    <a:pt x="589" y="866"/>
                    <a:pt x="586" y="879"/>
                    <a:pt x="564" y="895"/>
                  </a:cubicBezTo>
                  <a:cubicBezTo>
                    <a:pt x="544" y="909"/>
                    <a:pt x="523" y="920"/>
                    <a:pt x="498" y="927"/>
                  </a:cubicBezTo>
                  <a:cubicBezTo>
                    <a:pt x="524" y="926"/>
                    <a:pt x="541" y="919"/>
                    <a:pt x="555" y="911"/>
                  </a:cubicBezTo>
                  <a:cubicBezTo>
                    <a:pt x="572" y="902"/>
                    <a:pt x="578" y="902"/>
                    <a:pt x="595" y="888"/>
                  </a:cubicBezTo>
                  <a:cubicBezTo>
                    <a:pt x="608" y="876"/>
                    <a:pt x="620" y="863"/>
                    <a:pt x="634" y="853"/>
                  </a:cubicBezTo>
                  <a:cubicBezTo>
                    <a:pt x="638" y="850"/>
                    <a:pt x="735" y="864"/>
                    <a:pt x="783" y="863"/>
                  </a:cubicBezTo>
                  <a:cubicBezTo>
                    <a:pt x="795" y="862"/>
                    <a:pt x="806" y="864"/>
                    <a:pt x="816" y="867"/>
                  </a:cubicBezTo>
                  <a:cubicBezTo>
                    <a:pt x="816" y="867"/>
                    <a:pt x="816" y="867"/>
                    <a:pt x="816" y="867"/>
                  </a:cubicBezTo>
                  <a:cubicBezTo>
                    <a:pt x="814" y="867"/>
                    <a:pt x="813" y="867"/>
                    <a:pt x="813" y="867"/>
                  </a:cubicBezTo>
                  <a:cubicBezTo>
                    <a:pt x="813" y="867"/>
                    <a:pt x="814" y="867"/>
                    <a:pt x="816" y="868"/>
                  </a:cubicBezTo>
                  <a:cubicBezTo>
                    <a:pt x="816" y="868"/>
                    <a:pt x="817" y="868"/>
                    <a:pt x="817" y="868"/>
                  </a:cubicBezTo>
                  <a:cubicBezTo>
                    <a:pt x="818" y="868"/>
                    <a:pt x="819" y="868"/>
                    <a:pt x="819" y="868"/>
                  </a:cubicBezTo>
                  <a:cubicBezTo>
                    <a:pt x="820" y="868"/>
                    <a:pt x="820" y="868"/>
                    <a:pt x="820" y="868"/>
                  </a:cubicBezTo>
                  <a:cubicBezTo>
                    <a:pt x="829" y="871"/>
                    <a:pt x="837" y="875"/>
                    <a:pt x="845" y="879"/>
                  </a:cubicBezTo>
                  <a:cubicBezTo>
                    <a:pt x="844" y="880"/>
                    <a:pt x="844" y="881"/>
                    <a:pt x="843" y="883"/>
                  </a:cubicBezTo>
                  <a:cubicBezTo>
                    <a:pt x="843" y="882"/>
                    <a:pt x="843" y="882"/>
                    <a:pt x="843" y="882"/>
                  </a:cubicBezTo>
                  <a:cubicBezTo>
                    <a:pt x="840" y="882"/>
                    <a:pt x="840" y="882"/>
                    <a:pt x="840" y="882"/>
                  </a:cubicBezTo>
                  <a:cubicBezTo>
                    <a:pt x="828" y="882"/>
                    <a:pt x="817" y="894"/>
                    <a:pt x="820" y="906"/>
                  </a:cubicBezTo>
                  <a:cubicBezTo>
                    <a:pt x="829" y="901"/>
                    <a:pt x="848" y="898"/>
                    <a:pt x="844" y="885"/>
                  </a:cubicBezTo>
                  <a:cubicBezTo>
                    <a:pt x="844" y="885"/>
                    <a:pt x="844" y="885"/>
                    <a:pt x="844" y="884"/>
                  </a:cubicBezTo>
                  <a:cubicBezTo>
                    <a:pt x="845" y="883"/>
                    <a:pt x="846" y="882"/>
                    <a:pt x="847" y="880"/>
                  </a:cubicBezTo>
                  <a:cubicBezTo>
                    <a:pt x="861" y="888"/>
                    <a:pt x="875" y="898"/>
                    <a:pt x="891" y="908"/>
                  </a:cubicBezTo>
                  <a:cubicBezTo>
                    <a:pt x="891" y="909"/>
                    <a:pt x="890" y="910"/>
                    <a:pt x="890" y="910"/>
                  </a:cubicBezTo>
                  <a:cubicBezTo>
                    <a:pt x="892" y="911"/>
                    <a:pt x="894" y="912"/>
                    <a:pt x="897" y="912"/>
                  </a:cubicBezTo>
                  <a:cubicBezTo>
                    <a:pt x="900" y="914"/>
                    <a:pt x="904" y="916"/>
                    <a:pt x="908" y="918"/>
                  </a:cubicBezTo>
                  <a:cubicBezTo>
                    <a:pt x="925" y="928"/>
                    <a:pt x="949" y="937"/>
                    <a:pt x="973" y="944"/>
                  </a:cubicBezTo>
                  <a:cubicBezTo>
                    <a:pt x="971" y="948"/>
                    <a:pt x="970" y="953"/>
                    <a:pt x="972" y="959"/>
                  </a:cubicBezTo>
                  <a:cubicBezTo>
                    <a:pt x="978" y="956"/>
                    <a:pt x="988" y="953"/>
                    <a:pt x="994" y="949"/>
                  </a:cubicBezTo>
                  <a:cubicBezTo>
                    <a:pt x="1001" y="951"/>
                    <a:pt x="1008" y="952"/>
                    <a:pt x="1014" y="953"/>
                  </a:cubicBezTo>
                  <a:cubicBezTo>
                    <a:pt x="1031" y="955"/>
                    <a:pt x="1044" y="958"/>
                    <a:pt x="1059" y="964"/>
                  </a:cubicBezTo>
                  <a:cubicBezTo>
                    <a:pt x="1057" y="966"/>
                    <a:pt x="1055" y="968"/>
                    <a:pt x="1054" y="971"/>
                  </a:cubicBezTo>
                  <a:cubicBezTo>
                    <a:pt x="1061" y="975"/>
                    <a:pt x="1067" y="973"/>
                    <a:pt x="1072" y="969"/>
                  </a:cubicBezTo>
                  <a:cubicBezTo>
                    <a:pt x="1073" y="970"/>
                    <a:pt x="1074" y="970"/>
                    <a:pt x="1075" y="971"/>
                  </a:cubicBezTo>
                  <a:cubicBezTo>
                    <a:pt x="1092" y="979"/>
                    <a:pt x="1112" y="999"/>
                    <a:pt x="1127" y="1012"/>
                  </a:cubicBezTo>
                  <a:cubicBezTo>
                    <a:pt x="1159" y="1040"/>
                    <a:pt x="1150" y="1043"/>
                    <a:pt x="1144" y="1071"/>
                  </a:cubicBezTo>
                  <a:cubicBezTo>
                    <a:pt x="1133" y="1128"/>
                    <a:pt x="1144" y="1173"/>
                    <a:pt x="1117" y="1227"/>
                  </a:cubicBezTo>
                  <a:cubicBezTo>
                    <a:pt x="1111" y="1240"/>
                    <a:pt x="1106" y="1244"/>
                    <a:pt x="1088" y="1231"/>
                  </a:cubicBezTo>
                  <a:cubicBezTo>
                    <a:pt x="1076" y="1221"/>
                    <a:pt x="1079" y="1211"/>
                    <a:pt x="1070" y="1199"/>
                  </a:cubicBezTo>
                  <a:cubicBezTo>
                    <a:pt x="1067" y="1190"/>
                    <a:pt x="1064" y="1181"/>
                    <a:pt x="1061" y="1171"/>
                  </a:cubicBezTo>
                  <a:cubicBezTo>
                    <a:pt x="1060" y="1168"/>
                    <a:pt x="1059" y="1165"/>
                    <a:pt x="1058" y="1163"/>
                  </a:cubicBezTo>
                  <a:cubicBezTo>
                    <a:pt x="1058" y="1162"/>
                    <a:pt x="1058" y="1162"/>
                    <a:pt x="1058" y="1162"/>
                  </a:cubicBezTo>
                  <a:cubicBezTo>
                    <a:pt x="1058" y="1161"/>
                    <a:pt x="1058" y="1161"/>
                    <a:pt x="1058" y="1160"/>
                  </a:cubicBezTo>
                  <a:cubicBezTo>
                    <a:pt x="1058" y="1160"/>
                    <a:pt x="1059" y="1160"/>
                    <a:pt x="1059" y="1160"/>
                  </a:cubicBezTo>
                  <a:cubicBezTo>
                    <a:pt x="1059" y="1159"/>
                    <a:pt x="1059" y="1159"/>
                    <a:pt x="1059" y="1159"/>
                  </a:cubicBezTo>
                  <a:cubicBezTo>
                    <a:pt x="1059" y="1159"/>
                    <a:pt x="1059" y="1159"/>
                    <a:pt x="1059" y="1159"/>
                  </a:cubicBezTo>
                  <a:cubicBezTo>
                    <a:pt x="1060" y="1158"/>
                    <a:pt x="1060" y="1157"/>
                    <a:pt x="1061" y="1157"/>
                  </a:cubicBezTo>
                  <a:cubicBezTo>
                    <a:pt x="1061" y="1156"/>
                    <a:pt x="1062" y="1155"/>
                    <a:pt x="1062" y="1155"/>
                  </a:cubicBezTo>
                  <a:cubicBezTo>
                    <a:pt x="1063" y="1154"/>
                    <a:pt x="1064" y="1153"/>
                    <a:pt x="1065" y="1153"/>
                  </a:cubicBezTo>
                  <a:cubicBezTo>
                    <a:pt x="1065" y="1152"/>
                    <a:pt x="1066" y="1151"/>
                    <a:pt x="1067" y="1151"/>
                  </a:cubicBezTo>
                  <a:cubicBezTo>
                    <a:pt x="1068" y="1150"/>
                    <a:pt x="1069" y="1149"/>
                    <a:pt x="1069" y="1148"/>
                  </a:cubicBezTo>
                  <a:cubicBezTo>
                    <a:pt x="1076" y="1153"/>
                    <a:pt x="1085" y="1144"/>
                    <a:pt x="1086" y="1138"/>
                  </a:cubicBezTo>
                  <a:cubicBezTo>
                    <a:pt x="1088" y="1129"/>
                    <a:pt x="1083" y="1120"/>
                    <a:pt x="1076" y="1114"/>
                  </a:cubicBezTo>
                  <a:cubicBezTo>
                    <a:pt x="1083" y="1132"/>
                    <a:pt x="1064" y="1128"/>
                    <a:pt x="1069" y="1146"/>
                  </a:cubicBezTo>
                  <a:cubicBezTo>
                    <a:pt x="1068" y="1147"/>
                    <a:pt x="1067" y="1148"/>
                    <a:pt x="1066" y="1149"/>
                  </a:cubicBezTo>
                  <a:cubicBezTo>
                    <a:pt x="1065" y="1150"/>
                    <a:pt x="1064" y="1150"/>
                    <a:pt x="1063" y="1151"/>
                  </a:cubicBezTo>
                  <a:cubicBezTo>
                    <a:pt x="1063" y="1152"/>
                    <a:pt x="1062" y="1152"/>
                    <a:pt x="1061" y="1153"/>
                  </a:cubicBezTo>
                  <a:cubicBezTo>
                    <a:pt x="1060" y="1154"/>
                    <a:pt x="1060" y="1154"/>
                    <a:pt x="1059" y="1155"/>
                  </a:cubicBezTo>
                  <a:cubicBezTo>
                    <a:pt x="1059" y="1156"/>
                    <a:pt x="1058" y="1157"/>
                    <a:pt x="1058" y="1157"/>
                  </a:cubicBezTo>
                  <a:cubicBezTo>
                    <a:pt x="1058" y="1158"/>
                    <a:pt x="1058" y="1158"/>
                    <a:pt x="1057" y="1158"/>
                  </a:cubicBezTo>
                  <a:cubicBezTo>
                    <a:pt x="1057" y="1158"/>
                    <a:pt x="1057" y="1158"/>
                    <a:pt x="1057" y="1159"/>
                  </a:cubicBezTo>
                  <a:cubicBezTo>
                    <a:pt x="1057" y="1159"/>
                    <a:pt x="1057" y="1159"/>
                    <a:pt x="1057" y="1160"/>
                  </a:cubicBezTo>
                  <a:cubicBezTo>
                    <a:pt x="1057" y="1160"/>
                    <a:pt x="1057" y="1161"/>
                    <a:pt x="1057" y="1161"/>
                  </a:cubicBezTo>
                  <a:cubicBezTo>
                    <a:pt x="1056" y="1157"/>
                    <a:pt x="1054" y="1153"/>
                    <a:pt x="1053" y="1149"/>
                  </a:cubicBezTo>
                  <a:cubicBezTo>
                    <a:pt x="1050" y="1141"/>
                    <a:pt x="1047" y="1133"/>
                    <a:pt x="1046" y="1126"/>
                  </a:cubicBezTo>
                  <a:cubicBezTo>
                    <a:pt x="1046" y="1124"/>
                    <a:pt x="1045" y="1122"/>
                    <a:pt x="1045" y="1120"/>
                  </a:cubicBezTo>
                  <a:cubicBezTo>
                    <a:pt x="1045" y="1119"/>
                    <a:pt x="1045" y="1118"/>
                    <a:pt x="1045" y="1117"/>
                  </a:cubicBezTo>
                  <a:cubicBezTo>
                    <a:pt x="1045" y="1116"/>
                    <a:pt x="1045" y="1115"/>
                    <a:pt x="1045" y="1114"/>
                  </a:cubicBezTo>
                  <a:cubicBezTo>
                    <a:pt x="1045" y="1110"/>
                    <a:pt x="1046" y="1107"/>
                    <a:pt x="1046" y="1103"/>
                  </a:cubicBezTo>
                  <a:cubicBezTo>
                    <a:pt x="1046" y="1100"/>
                    <a:pt x="1046" y="1097"/>
                    <a:pt x="1046" y="1094"/>
                  </a:cubicBezTo>
                  <a:cubicBezTo>
                    <a:pt x="1047" y="1094"/>
                    <a:pt x="1047" y="1094"/>
                    <a:pt x="1047" y="1094"/>
                  </a:cubicBezTo>
                  <a:cubicBezTo>
                    <a:pt x="1048" y="1093"/>
                    <a:pt x="1048" y="1093"/>
                    <a:pt x="1049" y="1093"/>
                  </a:cubicBezTo>
                  <a:cubicBezTo>
                    <a:pt x="1049" y="1093"/>
                    <a:pt x="1050" y="1093"/>
                    <a:pt x="1050" y="1093"/>
                  </a:cubicBezTo>
                  <a:cubicBezTo>
                    <a:pt x="1051" y="1093"/>
                    <a:pt x="1051" y="1093"/>
                    <a:pt x="1051" y="1092"/>
                  </a:cubicBezTo>
                  <a:cubicBezTo>
                    <a:pt x="1051" y="1092"/>
                    <a:pt x="1052" y="1092"/>
                    <a:pt x="1052" y="1092"/>
                  </a:cubicBezTo>
                  <a:cubicBezTo>
                    <a:pt x="1053" y="1092"/>
                    <a:pt x="1054" y="1091"/>
                    <a:pt x="1056" y="1091"/>
                  </a:cubicBezTo>
                  <a:cubicBezTo>
                    <a:pt x="1057" y="1090"/>
                    <a:pt x="1059" y="1090"/>
                    <a:pt x="1060" y="1090"/>
                  </a:cubicBezTo>
                  <a:cubicBezTo>
                    <a:pt x="1063" y="1089"/>
                    <a:pt x="1067" y="1088"/>
                    <a:pt x="1070" y="1087"/>
                  </a:cubicBezTo>
                  <a:cubicBezTo>
                    <a:pt x="1071" y="1087"/>
                    <a:pt x="1072" y="1086"/>
                    <a:pt x="1074" y="1086"/>
                  </a:cubicBezTo>
                  <a:cubicBezTo>
                    <a:pt x="1075" y="1086"/>
                    <a:pt x="1076" y="1086"/>
                    <a:pt x="1077" y="1086"/>
                  </a:cubicBezTo>
                  <a:cubicBezTo>
                    <a:pt x="1078" y="1086"/>
                    <a:pt x="1078" y="1086"/>
                    <a:pt x="1079" y="1086"/>
                  </a:cubicBezTo>
                  <a:cubicBezTo>
                    <a:pt x="1079" y="1086"/>
                    <a:pt x="1080" y="1086"/>
                    <a:pt x="1080" y="1087"/>
                  </a:cubicBezTo>
                  <a:cubicBezTo>
                    <a:pt x="1081" y="1087"/>
                    <a:pt x="1082" y="1087"/>
                    <a:pt x="1083" y="1087"/>
                  </a:cubicBezTo>
                  <a:cubicBezTo>
                    <a:pt x="1084" y="1087"/>
                    <a:pt x="1084" y="1088"/>
                    <a:pt x="1084" y="1088"/>
                  </a:cubicBezTo>
                  <a:cubicBezTo>
                    <a:pt x="1092" y="1102"/>
                    <a:pt x="1100" y="1096"/>
                    <a:pt x="1111" y="1100"/>
                  </a:cubicBezTo>
                  <a:cubicBezTo>
                    <a:pt x="1105" y="1083"/>
                    <a:pt x="1095" y="1081"/>
                    <a:pt x="1083" y="1086"/>
                  </a:cubicBezTo>
                  <a:cubicBezTo>
                    <a:pt x="1083" y="1086"/>
                    <a:pt x="1084" y="1086"/>
                    <a:pt x="1084" y="1086"/>
                  </a:cubicBezTo>
                  <a:cubicBezTo>
                    <a:pt x="1082" y="1086"/>
                    <a:pt x="1081" y="1086"/>
                    <a:pt x="1080" y="1085"/>
                  </a:cubicBezTo>
                  <a:cubicBezTo>
                    <a:pt x="1080" y="1085"/>
                    <a:pt x="1079" y="1085"/>
                    <a:pt x="1079" y="1085"/>
                  </a:cubicBezTo>
                  <a:cubicBezTo>
                    <a:pt x="1078" y="1085"/>
                    <a:pt x="1078" y="1085"/>
                    <a:pt x="1077" y="1085"/>
                  </a:cubicBezTo>
                  <a:cubicBezTo>
                    <a:pt x="1077" y="1085"/>
                    <a:pt x="1076" y="1084"/>
                    <a:pt x="1076" y="1084"/>
                  </a:cubicBezTo>
                  <a:cubicBezTo>
                    <a:pt x="1077" y="1084"/>
                    <a:pt x="1078" y="1083"/>
                    <a:pt x="1079" y="1083"/>
                  </a:cubicBezTo>
                  <a:cubicBezTo>
                    <a:pt x="1082" y="1081"/>
                    <a:pt x="1084" y="1079"/>
                    <a:pt x="1086" y="1077"/>
                  </a:cubicBezTo>
                  <a:cubicBezTo>
                    <a:pt x="1087" y="1077"/>
                    <a:pt x="1087" y="1077"/>
                    <a:pt x="1087" y="1077"/>
                  </a:cubicBezTo>
                  <a:cubicBezTo>
                    <a:pt x="1087" y="1077"/>
                    <a:pt x="1088" y="1076"/>
                    <a:pt x="1088" y="1076"/>
                  </a:cubicBezTo>
                  <a:cubicBezTo>
                    <a:pt x="1088" y="1076"/>
                    <a:pt x="1088" y="1075"/>
                    <a:pt x="1089" y="1075"/>
                  </a:cubicBezTo>
                  <a:cubicBezTo>
                    <a:pt x="1089" y="1074"/>
                    <a:pt x="1090" y="1073"/>
                    <a:pt x="1090" y="1072"/>
                  </a:cubicBezTo>
                  <a:cubicBezTo>
                    <a:pt x="1091" y="1072"/>
                    <a:pt x="1091" y="1071"/>
                    <a:pt x="1091" y="1071"/>
                  </a:cubicBezTo>
                  <a:cubicBezTo>
                    <a:pt x="1091" y="1070"/>
                    <a:pt x="1091" y="1070"/>
                    <a:pt x="1091" y="1070"/>
                  </a:cubicBezTo>
                  <a:cubicBezTo>
                    <a:pt x="1091" y="1070"/>
                    <a:pt x="1091" y="1070"/>
                    <a:pt x="1089" y="1071"/>
                  </a:cubicBezTo>
                  <a:cubicBezTo>
                    <a:pt x="1089" y="1072"/>
                    <a:pt x="1088" y="1072"/>
                    <a:pt x="1087" y="1073"/>
                  </a:cubicBezTo>
                  <a:cubicBezTo>
                    <a:pt x="1087" y="1073"/>
                    <a:pt x="1086" y="1073"/>
                    <a:pt x="1086" y="1074"/>
                  </a:cubicBezTo>
                  <a:cubicBezTo>
                    <a:pt x="1086" y="1074"/>
                    <a:pt x="1085" y="1074"/>
                    <a:pt x="1085" y="1074"/>
                  </a:cubicBezTo>
                  <a:cubicBezTo>
                    <a:pt x="1085" y="1075"/>
                    <a:pt x="1085" y="1075"/>
                    <a:pt x="1084" y="1075"/>
                  </a:cubicBezTo>
                  <a:cubicBezTo>
                    <a:pt x="1084" y="1075"/>
                    <a:pt x="1084" y="1076"/>
                    <a:pt x="1083" y="1076"/>
                  </a:cubicBezTo>
                  <a:cubicBezTo>
                    <a:pt x="1083" y="1076"/>
                    <a:pt x="1083" y="1076"/>
                    <a:pt x="1083" y="1076"/>
                  </a:cubicBezTo>
                  <a:cubicBezTo>
                    <a:pt x="1083" y="1076"/>
                    <a:pt x="1083" y="1076"/>
                    <a:pt x="1084" y="1075"/>
                  </a:cubicBezTo>
                  <a:cubicBezTo>
                    <a:pt x="1084" y="1075"/>
                    <a:pt x="1084" y="1075"/>
                    <a:pt x="1084" y="1075"/>
                  </a:cubicBezTo>
                  <a:cubicBezTo>
                    <a:pt x="1084" y="1074"/>
                    <a:pt x="1084" y="1073"/>
                    <a:pt x="1085" y="1072"/>
                  </a:cubicBezTo>
                  <a:cubicBezTo>
                    <a:pt x="1085" y="1072"/>
                    <a:pt x="1085" y="1071"/>
                    <a:pt x="1085" y="1070"/>
                  </a:cubicBezTo>
                  <a:cubicBezTo>
                    <a:pt x="1086" y="1069"/>
                    <a:pt x="1086" y="1068"/>
                    <a:pt x="1086" y="1067"/>
                  </a:cubicBezTo>
                  <a:cubicBezTo>
                    <a:pt x="1086" y="1066"/>
                    <a:pt x="1087" y="1066"/>
                    <a:pt x="1087" y="1065"/>
                  </a:cubicBezTo>
                  <a:cubicBezTo>
                    <a:pt x="1087" y="1065"/>
                    <a:pt x="1087" y="1065"/>
                    <a:pt x="1087" y="1065"/>
                  </a:cubicBezTo>
                  <a:cubicBezTo>
                    <a:pt x="1087" y="1065"/>
                    <a:pt x="1087" y="1065"/>
                    <a:pt x="1087" y="1065"/>
                  </a:cubicBezTo>
                  <a:cubicBezTo>
                    <a:pt x="1087" y="1065"/>
                    <a:pt x="1087" y="1065"/>
                    <a:pt x="1087" y="1065"/>
                  </a:cubicBezTo>
                  <a:cubicBezTo>
                    <a:pt x="1090" y="1064"/>
                    <a:pt x="1095" y="1058"/>
                    <a:pt x="1095" y="1053"/>
                  </a:cubicBezTo>
                  <a:cubicBezTo>
                    <a:pt x="1096" y="1046"/>
                    <a:pt x="1090" y="1039"/>
                    <a:pt x="1087" y="1032"/>
                  </a:cubicBezTo>
                  <a:cubicBezTo>
                    <a:pt x="1087" y="1045"/>
                    <a:pt x="1076" y="1051"/>
                    <a:pt x="1085" y="1063"/>
                  </a:cubicBezTo>
                  <a:cubicBezTo>
                    <a:pt x="1085" y="1064"/>
                    <a:pt x="1085" y="1065"/>
                    <a:pt x="1085" y="1066"/>
                  </a:cubicBezTo>
                  <a:cubicBezTo>
                    <a:pt x="1084" y="1067"/>
                    <a:pt x="1084" y="1068"/>
                    <a:pt x="1084" y="1069"/>
                  </a:cubicBezTo>
                  <a:cubicBezTo>
                    <a:pt x="1083" y="1070"/>
                    <a:pt x="1083" y="1071"/>
                    <a:pt x="1083" y="1072"/>
                  </a:cubicBezTo>
                  <a:cubicBezTo>
                    <a:pt x="1083" y="1072"/>
                    <a:pt x="1082" y="1073"/>
                    <a:pt x="1082" y="1074"/>
                  </a:cubicBezTo>
                  <a:cubicBezTo>
                    <a:pt x="1082" y="1074"/>
                    <a:pt x="1082" y="1074"/>
                    <a:pt x="1082" y="1074"/>
                  </a:cubicBezTo>
                  <a:cubicBezTo>
                    <a:pt x="1082" y="1075"/>
                    <a:pt x="1082" y="1075"/>
                    <a:pt x="1082" y="1075"/>
                  </a:cubicBezTo>
                  <a:cubicBezTo>
                    <a:pt x="1082" y="1075"/>
                    <a:pt x="1082" y="1076"/>
                    <a:pt x="1081" y="1076"/>
                  </a:cubicBezTo>
                  <a:cubicBezTo>
                    <a:pt x="1081" y="1077"/>
                    <a:pt x="1081" y="1077"/>
                    <a:pt x="1081" y="1078"/>
                  </a:cubicBezTo>
                  <a:cubicBezTo>
                    <a:pt x="1081" y="1078"/>
                    <a:pt x="1081" y="1078"/>
                    <a:pt x="1081" y="1078"/>
                  </a:cubicBezTo>
                  <a:cubicBezTo>
                    <a:pt x="1080" y="1078"/>
                    <a:pt x="1079" y="1079"/>
                    <a:pt x="1078" y="1080"/>
                  </a:cubicBezTo>
                  <a:cubicBezTo>
                    <a:pt x="1076" y="1081"/>
                    <a:pt x="1075" y="1081"/>
                    <a:pt x="1073" y="1082"/>
                  </a:cubicBezTo>
                  <a:cubicBezTo>
                    <a:pt x="1072" y="1083"/>
                    <a:pt x="1070" y="1083"/>
                    <a:pt x="1069" y="1084"/>
                  </a:cubicBezTo>
                  <a:cubicBezTo>
                    <a:pt x="1066" y="1085"/>
                    <a:pt x="1062" y="1086"/>
                    <a:pt x="1059" y="1087"/>
                  </a:cubicBezTo>
                  <a:cubicBezTo>
                    <a:pt x="1058" y="1087"/>
                    <a:pt x="1056" y="1087"/>
                    <a:pt x="1055" y="1088"/>
                  </a:cubicBezTo>
                  <a:cubicBezTo>
                    <a:pt x="1053" y="1088"/>
                    <a:pt x="1052" y="1089"/>
                    <a:pt x="1051" y="1089"/>
                  </a:cubicBezTo>
                  <a:cubicBezTo>
                    <a:pt x="1050" y="1089"/>
                    <a:pt x="1050" y="1089"/>
                    <a:pt x="1050" y="1089"/>
                  </a:cubicBezTo>
                  <a:cubicBezTo>
                    <a:pt x="1050" y="1090"/>
                    <a:pt x="1049" y="1090"/>
                    <a:pt x="1049" y="1090"/>
                  </a:cubicBezTo>
                  <a:cubicBezTo>
                    <a:pt x="1049" y="1090"/>
                    <a:pt x="1048" y="1091"/>
                    <a:pt x="1048" y="1091"/>
                  </a:cubicBezTo>
                  <a:cubicBezTo>
                    <a:pt x="1047" y="1091"/>
                    <a:pt x="1047" y="1092"/>
                    <a:pt x="1046" y="1092"/>
                  </a:cubicBezTo>
                  <a:cubicBezTo>
                    <a:pt x="1046" y="1092"/>
                    <a:pt x="1046" y="1092"/>
                    <a:pt x="1046" y="1092"/>
                  </a:cubicBezTo>
                  <a:cubicBezTo>
                    <a:pt x="1046" y="1088"/>
                    <a:pt x="1046" y="1083"/>
                    <a:pt x="1046" y="1079"/>
                  </a:cubicBezTo>
                  <a:cubicBezTo>
                    <a:pt x="1046" y="1076"/>
                    <a:pt x="1045" y="1072"/>
                    <a:pt x="1045" y="1068"/>
                  </a:cubicBezTo>
                  <a:cubicBezTo>
                    <a:pt x="1044" y="1064"/>
                    <a:pt x="1043" y="1061"/>
                    <a:pt x="1043" y="1058"/>
                  </a:cubicBezTo>
                  <a:cubicBezTo>
                    <a:pt x="1043" y="1054"/>
                    <a:pt x="1042" y="1051"/>
                    <a:pt x="1042" y="1048"/>
                  </a:cubicBezTo>
                  <a:cubicBezTo>
                    <a:pt x="1042" y="1047"/>
                    <a:pt x="1042" y="1046"/>
                    <a:pt x="1042" y="1046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3" y="1044"/>
                    <a:pt x="1043" y="1044"/>
                    <a:pt x="1043" y="1044"/>
                  </a:cubicBezTo>
                  <a:cubicBezTo>
                    <a:pt x="1043" y="1043"/>
                    <a:pt x="1043" y="1043"/>
                    <a:pt x="1043" y="1043"/>
                  </a:cubicBezTo>
                  <a:cubicBezTo>
                    <a:pt x="1043" y="1042"/>
                    <a:pt x="1043" y="1042"/>
                    <a:pt x="1043" y="1042"/>
                  </a:cubicBezTo>
                  <a:cubicBezTo>
                    <a:pt x="1043" y="1041"/>
                    <a:pt x="1043" y="1040"/>
                    <a:pt x="1044" y="1040"/>
                  </a:cubicBezTo>
                  <a:cubicBezTo>
                    <a:pt x="1044" y="1038"/>
                    <a:pt x="1044" y="1037"/>
                    <a:pt x="1045" y="1036"/>
                  </a:cubicBezTo>
                  <a:cubicBezTo>
                    <a:pt x="1045" y="1035"/>
                    <a:pt x="1046" y="1033"/>
                    <a:pt x="1046" y="1032"/>
                  </a:cubicBezTo>
                  <a:cubicBezTo>
                    <a:pt x="1047" y="1030"/>
                    <a:pt x="1048" y="1027"/>
                    <a:pt x="1048" y="1025"/>
                  </a:cubicBezTo>
                  <a:cubicBezTo>
                    <a:pt x="1048" y="1025"/>
                    <a:pt x="1048" y="1025"/>
                    <a:pt x="1049" y="1025"/>
                  </a:cubicBezTo>
                  <a:cubicBezTo>
                    <a:pt x="1049" y="1024"/>
                    <a:pt x="1049" y="1024"/>
                    <a:pt x="1049" y="1024"/>
                  </a:cubicBezTo>
                  <a:cubicBezTo>
                    <a:pt x="1049" y="1023"/>
                    <a:pt x="1050" y="1023"/>
                    <a:pt x="1050" y="1022"/>
                  </a:cubicBezTo>
                  <a:cubicBezTo>
                    <a:pt x="1050" y="1022"/>
                    <a:pt x="1051" y="1021"/>
                    <a:pt x="1051" y="1021"/>
                  </a:cubicBezTo>
                  <a:cubicBezTo>
                    <a:pt x="1052" y="1020"/>
                    <a:pt x="1053" y="1019"/>
                    <a:pt x="1053" y="1018"/>
                  </a:cubicBezTo>
                  <a:cubicBezTo>
                    <a:pt x="1054" y="1017"/>
                    <a:pt x="1055" y="1016"/>
                    <a:pt x="1056" y="1015"/>
                  </a:cubicBezTo>
                  <a:cubicBezTo>
                    <a:pt x="1057" y="1014"/>
                    <a:pt x="1058" y="1014"/>
                    <a:pt x="1059" y="1013"/>
                  </a:cubicBezTo>
                  <a:cubicBezTo>
                    <a:pt x="1060" y="1012"/>
                    <a:pt x="1061" y="1012"/>
                    <a:pt x="1062" y="1011"/>
                  </a:cubicBezTo>
                  <a:cubicBezTo>
                    <a:pt x="1062" y="1011"/>
                    <a:pt x="1062" y="1011"/>
                    <a:pt x="1062" y="1011"/>
                  </a:cubicBezTo>
                  <a:cubicBezTo>
                    <a:pt x="1079" y="1022"/>
                    <a:pt x="1084" y="1008"/>
                    <a:pt x="1084" y="991"/>
                  </a:cubicBezTo>
                  <a:cubicBezTo>
                    <a:pt x="1075" y="1000"/>
                    <a:pt x="1063" y="991"/>
                    <a:pt x="1060" y="1009"/>
                  </a:cubicBezTo>
                  <a:cubicBezTo>
                    <a:pt x="1059" y="1010"/>
                    <a:pt x="1058" y="1010"/>
                    <a:pt x="1058" y="1011"/>
                  </a:cubicBezTo>
                  <a:cubicBezTo>
                    <a:pt x="1057" y="1011"/>
                    <a:pt x="1056" y="1012"/>
                    <a:pt x="1055" y="1013"/>
                  </a:cubicBezTo>
                  <a:cubicBezTo>
                    <a:pt x="1054" y="1014"/>
                    <a:pt x="1053" y="1015"/>
                    <a:pt x="1052" y="1016"/>
                  </a:cubicBezTo>
                  <a:cubicBezTo>
                    <a:pt x="1051" y="1017"/>
                    <a:pt x="1051" y="1017"/>
                    <a:pt x="1050" y="1018"/>
                  </a:cubicBezTo>
                  <a:cubicBezTo>
                    <a:pt x="1051" y="1016"/>
                    <a:pt x="1051" y="1015"/>
                    <a:pt x="1051" y="1013"/>
                  </a:cubicBezTo>
                  <a:cubicBezTo>
                    <a:pt x="1051" y="1012"/>
                    <a:pt x="1052" y="1010"/>
                    <a:pt x="1052" y="1009"/>
                  </a:cubicBezTo>
                  <a:cubicBezTo>
                    <a:pt x="1052" y="1007"/>
                    <a:pt x="1052" y="1006"/>
                    <a:pt x="1052" y="1005"/>
                  </a:cubicBezTo>
                  <a:cubicBezTo>
                    <a:pt x="1052" y="1004"/>
                    <a:pt x="1052" y="1003"/>
                    <a:pt x="1052" y="1003"/>
                  </a:cubicBezTo>
                  <a:cubicBezTo>
                    <a:pt x="1052" y="1003"/>
                    <a:pt x="1052" y="1003"/>
                    <a:pt x="1051" y="1005"/>
                  </a:cubicBezTo>
                  <a:cubicBezTo>
                    <a:pt x="1051" y="1006"/>
                    <a:pt x="1051" y="1007"/>
                    <a:pt x="1051" y="1009"/>
                  </a:cubicBezTo>
                  <a:cubicBezTo>
                    <a:pt x="1051" y="1010"/>
                    <a:pt x="1050" y="1011"/>
                    <a:pt x="1050" y="1013"/>
                  </a:cubicBezTo>
                  <a:cubicBezTo>
                    <a:pt x="1049" y="1016"/>
                    <a:pt x="1047" y="1020"/>
                    <a:pt x="1046" y="1024"/>
                  </a:cubicBezTo>
                  <a:cubicBezTo>
                    <a:pt x="1045" y="1026"/>
                    <a:pt x="1044" y="1028"/>
                    <a:pt x="1043" y="1030"/>
                  </a:cubicBezTo>
                  <a:cubicBezTo>
                    <a:pt x="1042" y="1031"/>
                    <a:pt x="1042" y="1032"/>
                    <a:pt x="1041" y="1034"/>
                  </a:cubicBezTo>
                  <a:cubicBezTo>
                    <a:pt x="1041" y="1035"/>
                    <a:pt x="1040" y="1036"/>
                    <a:pt x="1040" y="1038"/>
                  </a:cubicBezTo>
                  <a:cubicBezTo>
                    <a:pt x="1040" y="1038"/>
                    <a:pt x="1039" y="1039"/>
                    <a:pt x="1039" y="1040"/>
                  </a:cubicBezTo>
                  <a:cubicBezTo>
                    <a:pt x="1039" y="1040"/>
                    <a:pt x="1039" y="1041"/>
                    <a:pt x="1039" y="1041"/>
                  </a:cubicBezTo>
                  <a:cubicBezTo>
                    <a:pt x="1039" y="1042"/>
                    <a:pt x="1039" y="1042"/>
                    <a:pt x="1039" y="1042"/>
                  </a:cubicBezTo>
                  <a:cubicBezTo>
                    <a:pt x="1039" y="1043"/>
                    <a:pt x="1039" y="1043"/>
                    <a:pt x="1039" y="1043"/>
                  </a:cubicBezTo>
                  <a:cubicBezTo>
                    <a:pt x="1039" y="1044"/>
                    <a:pt x="1039" y="1044"/>
                    <a:pt x="1039" y="1044"/>
                  </a:cubicBezTo>
                  <a:cubicBezTo>
                    <a:pt x="1039" y="1044"/>
                    <a:pt x="1039" y="1044"/>
                    <a:pt x="1039" y="1044"/>
                  </a:cubicBezTo>
                  <a:cubicBezTo>
                    <a:pt x="1039" y="1044"/>
                    <a:pt x="1039" y="1044"/>
                    <a:pt x="1039" y="1044"/>
                  </a:cubicBezTo>
                  <a:cubicBezTo>
                    <a:pt x="1039" y="1044"/>
                    <a:pt x="1039" y="1044"/>
                    <a:pt x="1039" y="1044"/>
                  </a:cubicBezTo>
                  <a:cubicBezTo>
                    <a:pt x="1039" y="1045"/>
                    <a:pt x="1039" y="1045"/>
                    <a:pt x="1039" y="1045"/>
                  </a:cubicBezTo>
                  <a:cubicBezTo>
                    <a:pt x="1038" y="1046"/>
                    <a:pt x="1038" y="1046"/>
                    <a:pt x="1038" y="1047"/>
                  </a:cubicBezTo>
                  <a:cubicBezTo>
                    <a:pt x="1038" y="1048"/>
                    <a:pt x="1039" y="1049"/>
                    <a:pt x="1039" y="1050"/>
                  </a:cubicBezTo>
                  <a:cubicBezTo>
                    <a:pt x="1038" y="1050"/>
                    <a:pt x="1038" y="1050"/>
                    <a:pt x="1038" y="1050"/>
                  </a:cubicBezTo>
                  <a:cubicBezTo>
                    <a:pt x="1038" y="1048"/>
                    <a:pt x="1037" y="1047"/>
                    <a:pt x="1035" y="1046"/>
                  </a:cubicBezTo>
                  <a:cubicBezTo>
                    <a:pt x="1035" y="1045"/>
                    <a:pt x="1035" y="1045"/>
                    <a:pt x="1034" y="1044"/>
                  </a:cubicBezTo>
                  <a:cubicBezTo>
                    <a:pt x="1034" y="1044"/>
                    <a:pt x="1034" y="1044"/>
                    <a:pt x="1033" y="1043"/>
                  </a:cubicBezTo>
                  <a:cubicBezTo>
                    <a:pt x="1033" y="1043"/>
                    <a:pt x="1032" y="1042"/>
                    <a:pt x="1032" y="1042"/>
                  </a:cubicBezTo>
                  <a:cubicBezTo>
                    <a:pt x="1031" y="1042"/>
                    <a:pt x="1031" y="1041"/>
                    <a:pt x="1031" y="1041"/>
                  </a:cubicBezTo>
                  <a:cubicBezTo>
                    <a:pt x="1029" y="1040"/>
                    <a:pt x="1028" y="1040"/>
                    <a:pt x="1027" y="1039"/>
                  </a:cubicBezTo>
                  <a:cubicBezTo>
                    <a:pt x="1027" y="1039"/>
                    <a:pt x="1027" y="1039"/>
                    <a:pt x="1026" y="1039"/>
                  </a:cubicBezTo>
                  <a:cubicBezTo>
                    <a:pt x="1026" y="1039"/>
                    <a:pt x="1026" y="1039"/>
                    <a:pt x="1025" y="1039"/>
                  </a:cubicBezTo>
                  <a:cubicBezTo>
                    <a:pt x="1025" y="1039"/>
                    <a:pt x="1025" y="1039"/>
                    <a:pt x="1025" y="1038"/>
                  </a:cubicBezTo>
                  <a:cubicBezTo>
                    <a:pt x="1024" y="1038"/>
                    <a:pt x="1024" y="1038"/>
                    <a:pt x="1024" y="1038"/>
                  </a:cubicBezTo>
                  <a:cubicBezTo>
                    <a:pt x="1021" y="1038"/>
                    <a:pt x="1019" y="1038"/>
                    <a:pt x="1016" y="1038"/>
                  </a:cubicBezTo>
                  <a:cubicBezTo>
                    <a:pt x="1015" y="1038"/>
                    <a:pt x="1014" y="1038"/>
                    <a:pt x="1013" y="1038"/>
                  </a:cubicBezTo>
                  <a:cubicBezTo>
                    <a:pt x="1012" y="1038"/>
                    <a:pt x="1011" y="1037"/>
                    <a:pt x="1011" y="1037"/>
                  </a:cubicBezTo>
                  <a:cubicBezTo>
                    <a:pt x="1010" y="1037"/>
                    <a:pt x="1010" y="1037"/>
                    <a:pt x="1010" y="1037"/>
                  </a:cubicBezTo>
                  <a:cubicBezTo>
                    <a:pt x="1010" y="1037"/>
                    <a:pt x="1010" y="1037"/>
                    <a:pt x="1010" y="1037"/>
                  </a:cubicBezTo>
                  <a:cubicBezTo>
                    <a:pt x="1010" y="1036"/>
                    <a:pt x="1010" y="1036"/>
                    <a:pt x="1010" y="1036"/>
                  </a:cubicBezTo>
                  <a:cubicBezTo>
                    <a:pt x="1009" y="1036"/>
                    <a:pt x="1009" y="1036"/>
                    <a:pt x="1009" y="1036"/>
                  </a:cubicBezTo>
                  <a:cubicBezTo>
                    <a:pt x="1007" y="1035"/>
                    <a:pt x="1005" y="1033"/>
                    <a:pt x="1003" y="1030"/>
                  </a:cubicBezTo>
                  <a:cubicBezTo>
                    <a:pt x="1001" y="1028"/>
                    <a:pt x="1000" y="1025"/>
                    <a:pt x="998" y="1023"/>
                  </a:cubicBezTo>
                  <a:cubicBezTo>
                    <a:pt x="996" y="1020"/>
                    <a:pt x="994" y="1018"/>
                    <a:pt x="992" y="1016"/>
                  </a:cubicBezTo>
                  <a:cubicBezTo>
                    <a:pt x="990" y="1014"/>
                    <a:pt x="989" y="1013"/>
                    <a:pt x="988" y="1011"/>
                  </a:cubicBezTo>
                  <a:cubicBezTo>
                    <a:pt x="988" y="1011"/>
                    <a:pt x="988" y="1011"/>
                    <a:pt x="987" y="1010"/>
                  </a:cubicBezTo>
                  <a:cubicBezTo>
                    <a:pt x="987" y="1010"/>
                    <a:pt x="987" y="1010"/>
                    <a:pt x="987" y="1009"/>
                  </a:cubicBezTo>
                  <a:cubicBezTo>
                    <a:pt x="987" y="1009"/>
                    <a:pt x="987" y="1009"/>
                    <a:pt x="987" y="1009"/>
                  </a:cubicBezTo>
                  <a:cubicBezTo>
                    <a:pt x="987" y="1008"/>
                    <a:pt x="987" y="1008"/>
                    <a:pt x="986" y="1008"/>
                  </a:cubicBezTo>
                  <a:cubicBezTo>
                    <a:pt x="986" y="1008"/>
                    <a:pt x="986" y="1007"/>
                    <a:pt x="986" y="1007"/>
                  </a:cubicBezTo>
                  <a:cubicBezTo>
                    <a:pt x="986" y="1006"/>
                    <a:pt x="985" y="1006"/>
                    <a:pt x="985" y="1005"/>
                  </a:cubicBezTo>
                  <a:cubicBezTo>
                    <a:pt x="985" y="1005"/>
                    <a:pt x="985" y="1004"/>
                    <a:pt x="985" y="1004"/>
                  </a:cubicBezTo>
                  <a:cubicBezTo>
                    <a:pt x="985" y="1003"/>
                    <a:pt x="984" y="1003"/>
                    <a:pt x="984" y="1002"/>
                  </a:cubicBezTo>
                  <a:cubicBezTo>
                    <a:pt x="984" y="1001"/>
                    <a:pt x="983" y="1000"/>
                    <a:pt x="983" y="999"/>
                  </a:cubicBezTo>
                  <a:cubicBezTo>
                    <a:pt x="983" y="997"/>
                    <a:pt x="983" y="996"/>
                    <a:pt x="982" y="995"/>
                  </a:cubicBezTo>
                  <a:cubicBezTo>
                    <a:pt x="982" y="994"/>
                    <a:pt x="982" y="993"/>
                    <a:pt x="982" y="992"/>
                  </a:cubicBezTo>
                  <a:cubicBezTo>
                    <a:pt x="982" y="991"/>
                    <a:pt x="982" y="991"/>
                    <a:pt x="982" y="991"/>
                  </a:cubicBezTo>
                  <a:cubicBezTo>
                    <a:pt x="982" y="992"/>
                    <a:pt x="982" y="993"/>
                    <a:pt x="983" y="994"/>
                  </a:cubicBezTo>
                  <a:cubicBezTo>
                    <a:pt x="998" y="990"/>
                    <a:pt x="987" y="967"/>
                    <a:pt x="978" y="956"/>
                  </a:cubicBezTo>
                  <a:cubicBezTo>
                    <a:pt x="978" y="964"/>
                    <a:pt x="965" y="990"/>
                    <a:pt x="980" y="994"/>
                  </a:cubicBezTo>
                  <a:cubicBezTo>
                    <a:pt x="980" y="995"/>
                    <a:pt x="980" y="995"/>
                    <a:pt x="980" y="995"/>
                  </a:cubicBezTo>
                  <a:cubicBezTo>
                    <a:pt x="981" y="996"/>
                    <a:pt x="981" y="998"/>
                    <a:pt x="981" y="999"/>
                  </a:cubicBezTo>
                  <a:cubicBezTo>
                    <a:pt x="982" y="1000"/>
                    <a:pt x="982" y="1001"/>
                    <a:pt x="982" y="1003"/>
                  </a:cubicBezTo>
                  <a:cubicBezTo>
                    <a:pt x="983" y="1003"/>
                    <a:pt x="983" y="1004"/>
                    <a:pt x="983" y="1004"/>
                  </a:cubicBezTo>
                  <a:cubicBezTo>
                    <a:pt x="983" y="1005"/>
                    <a:pt x="983" y="1005"/>
                    <a:pt x="984" y="1006"/>
                  </a:cubicBezTo>
                  <a:cubicBezTo>
                    <a:pt x="984" y="1006"/>
                    <a:pt x="984" y="1007"/>
                    <a:pt x="984" y="1007"/>
                  </a:cubicBezTo>
                  <a:cubicBezTo>
                    <a:pt x="984" y="1007"/>
                    <a:pt x="984" y="1008"/>
                    <a:pt x="984" y="1008"/>
                  </a:cubicBezTo>
                  <a:cubicBezTo>
                    <a:pt x="983" y="1007"/>
                    <a:pt x="982" y="1005"/>
                    <a:pt x="981" y="1004"/>
                  </a:cubicBezTo>
                  <a:cubicBezTo>
                    <a:pt x="980" y="1004"/>
                    <a:pt x="980" y="1003"/>
                    <a:pt x="980" y="1003"/>
                  </a:cubicBezTo>
                  <a:cubicBezTo>
                    <a:pt x="979" y="1003"/>
                    <a:pt x="979" y="1002"/>
                    <a:pt x="979" y="1002"/>
                  </a:cubicBezTo>
                  <a:cubicBezTo>
                    <a:pt x="978" y="1001"/>
                    <a:pt x="977" y="1001"/>
                    <a:pt x="976" y="1000"/>
                  </a:cubicBezTo>
                  <a:cubicBezTo>
                    <a:pt x="975" y="999"/>
                    <a:pt x="974" y="998"/>
                    <a:pt x="973" y="997"/>
                  </a:cubicBezTo>
                  <a:cubicBezTo>
                    <a:pt x="972" y="996"/>
                    <a:pt x="972" y="996"/>
                    <a:pt x="971" y="996"/>
                  </a:cubicBezTo>
                  <a:cubicBezTo>
                    <a:pt x="971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7"/>
                  </a:cubicBezTo>
                  <a:cubicBezTo>
                    <a:pt x="970" y="997"/>
                    <a:pt x="970" y="997"/>
                    <a:pt x="971" y="997"/>
                  </a:cubicBezTo>
                  <a:cubicBezTo>
                    <a:pt x="971" y="997"/>
                    <a:pt x="971" y="997"/>
                    <a:pt x="971" y="997"/>
                  </a:cubicBezTo>
                  <a:cubicBezTo>
                    <a:pt x="971" y="997"/>
                    <a:pt x="971" y="997"/>
                    <a:pt x="971" y="997"/>
                  </a:cubicBezTo>
                  <a:cubicBezTo>
                    <a:pt x="970" y="997"/>
                    <a:pt x="970" y="997"/>
                    <a:pt x="970" y="997"/>
                  </a:cubicBezTo>
                  <a:cubicBezTo>
                    <a:pt x="970" y="997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1" y="996"/>
                    <a:pt x="971" y="996"/>
                    <a:pt x="971" y="996"/>
                  </a:cubicBezTo>
                  <a:cubicBezTo>
                    <a:pt x="971" y="997"/>
                    <a:pt x="971" y="997"/>
                    <a:pt x="972" y="998"/>
                  </a:cubicBezTo>
                  <a:cubicBezTo>
                    <a:pt x="973" y="999"/>
                    <a:pt x="974" y="1000"/>
                    <a:pt x="975" y="1002"/>
                  </a:cubicBezTo>
                  <a:cubicBezTo>
                    <a:pt x="976" y="1002"/>
                    <a:pt x="976" y="1003"/>
                    <a:pt x="977" y="1004"/>
                  </a:cubicBezTo>
                  <a:cubicBezTo>
                    <a:pt x="977" y="1004"/>
                    <a:pt x="978" y="1005"/>
                    <a:pt x="978" y="1005"/>
                  </a:cubicBezTo>
                  <a:cubicBezTo>
                    <a:pt x="978" y="1006"/>
                    <a:pt x="979" y="1006"/>
                    <a:pt x="979" y="1006"/>
                  </a:cubicBezTo>
                  <a:cubicBezTo>
                    <a:pt x="982" y="1010"/>
                    <a:pt x="986" y="1013"/>
                    <a:pt x="990" y="1018"/>
                  </a:cubicBezTo>
                  <a:cubicBezTo>
                    <a:pt x="992" y="1020"/>
                    <a:pt x="994" y="1022"/>
                    <a:pt x="996" y="1025"/>
                  </a:cubicBezTo>
                  <a:cubicBezTo>
                    <a:pt x="996" y="1025"/>
                    <a:pt x="997" y="1026"/>
                    <a:pt x="998" y="1027"/>
                  </a:cubicBezTo>
                  <a:cubicBezTo>
                    <a:pt x="997" y="1027"/>
                    <a:pt x="997" y="1027"/>
                    <a:pt x="997" y="1027"/>
                  </a:cubicBezTo>
                  <a:cubicBezTo>
                    <a:pt x="996" y="1026"/>
                    <a:pt x="995" y="1026"/>
                    <a:pt x="994" y="1026"/>
                  </a:cubicBezTo>
                  <a:cubicBezTo>
                    <a:pt x="994" y="1025"/>
                    <a:pt x="993" y="1025"/>
                    <a:pt x="992" y="1025"/>
                  </a:cubicBezTo>
                  <a:cubicBezTo>
                    <a:pt x="991" y="1025"/>
                    <a:pt x="990" y="1024"/>
                    <a:pt x="989" y="1024"/>
                  </a:cubicBezTo>
                  <a:cubicBezTo>
                    <a:pt x="989" y="1024"/>
                    <a:pt x="989" y="1024"/>
                    <a:pt x="989" y="1024"/>
                  </a:cubicBezTo>
                  <a:cubicBezTo>
                    <a:pt x="989" y="1024"/>
                    <a:pt x="989" y="1024"/>
                    <a:pt x="989" y="1024"/>
                  </a:cubicBezTo>
                  <a:cubicBezTo>
                    <a:pt x="977" y="1015"/>
                    <a:pt x="968" y="1019"/>
                    <a:pt x="957" y="1023"/>
                  </a:cubicBezTo>
                  <a:cubicBezTo>
                    <a:pt x="967" y="1033"/>
                    <a:pt x="977" y="1031"/>
                    <a:pt x="987" y="1026"/>
                  </a:cubicBezTo>
                  <a:cubicBezTo>
                    <a:pt x="987" y="1026"/>
                    <a:pt x="988" y="1026"/>
                    <a:pt x="989" y="1027"/>
                  </a:cubicBezTo>
                  <a:cubicBezTo>
                    <a:pt x="990" y="1027"/>
                    <a:pt x="991" y="1027"/>
                    <a:pt x="992" y="1027"/>
                  </a:cubicBezTo>
                  <a:cubicBezTo>
                    <a:pt x="992" y="1028"/>
                    <a:pt x="993" y="1028"/>
                    <a:pt x="994" y="1028"/>
                  </a:cubicBezTo>
                  <a:cubicBezTo>
                    <a:pt x="995" y="1028"/>
                    <a:pt x="996" y="1029"/>
                    <a:pt x="996" y="1029"/>
                  </a:cubicBezTo>
                  <a:cubicBezTo>
                    <a:pt x="997" y="1029"/>
                    <a:pt x="998" y="1030"/>
                    <a:pt x="998" y="1030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1000" y="1030"/>
                    <a:pt x="1000" y="1030"/>
                    <a:pt x="1000" y="1030"/>
                  </a:cubicBezTo>
                  <a:cubicBezTo>
                    <a:pt x="1000" y="1031"/>
                    <a:pt x="1001" y="1031"/>
                    <a:pt x="1001" y="1032"/>
                  </a:cubicBezTo>
                  <a:cubicBezTo>
                    <a:pt x="1003" y="1035"/>
                    <a:pt x="1005" y="1037"/>
                    <a:pt x="1008" y="1039"/>
                  </a:cubicBezTo>
                  <a:cubicBezTo>
                    <a:pt x="1008" y="1039"/>
                    <a:pt x="1008" y="1039"/>
                    <a:pt x="1009" y="1039"/>
                  </a:cubicBezTo>
                  <a:cubicBezTo>
                    <a:pt x="1009" y="1039"/>
                    <a:pt x="1009" y="1039"/>
                    <a:pt x="1009" y="1039"/>
                  </a:cubicBezTo>
                  <a:cubicBezTo>
                    <a:pt x="1009" y="1040"/>
                    <a:pt x="1010" y="1040"/>
                    <a:pt x="1010" y="1040"/>
                  </a:cubicBezTo>
                  <a:cubicBezTo>
                    <a:pt x="1010" y="1040"/>
                    <a:pt x="1010" y="1040"/>
                    <a:pt x="1010" y="1040"/>
                  </a:cubicBezTo>
                  <a:cubicBezTo>
                    <a:pt x="1011" y="1040"/>
                    <a:pt x="1012" y="1041"/>
                    <a:pt x="1012" y="1041"/>
                  </a:cubicBezTo>
                  <a:cubicBezTo>
                    <a:pt x="1014" y="1041"/>
                    <a:pt x="1015" y="1041"/>
                    <a:pt x="1016" y="1041"/>
                  </a:cubicBezTo>
                  <a:cubicBezTo>
                    <a:pt x="1019" y="1041"/>
                    <a:pt x="1021" y="1041"/>
                    <a:pt x="1024" y="1041"/>
                  </a:cubicBezTo>
                  <a:cubicBezTo>
                    <a:pt x="1024" y="1041"/>
                    <a:pt x="1024" y="1042"/>
                    <a:pt x="1024" y="1042"/>
                  </a:cubicBezTo>
                  <a:cubicBezTo>
                    <a:pt x="1025" y="1042"/>
                    <a:pt x="1025" y="1042"/>
                    <a:pt x="1025" y="1042"/>
                  </a:cubicBezTo>
                  <a:cubicBezTo>
                    <a:pt x="1025" y="1042"/>
                    <a:pt x="1026" y="1042"/>
                    <a:pt x="1026" y="1042"/>
                  </a:cubicBezTo>
                  <a:cubicBezTo>
                    <a:pt x="1026" y="1042"/>
                    <a:pt x="1026" y="1042"/>
                    <a:pt x="1027" y="1042"/>
                  </a:cubicBezTo>
                  <a:cubicBezTo>
                    <a:pt x="1028" y="1043"/>
                    <a:pt x="1029" y="1043"/>
                    <a:pt x="1029" y="1044"/>
                  </a:cubicBezTo>
                  <a:cubicBezTo>
                    <a:pt x="1030" y="1044"/>
                    <a:pt x="1031" y="1045"/>
                    <a:pt x="1032" y="1045"/>
                  </a:cubicBezTo>
                  <a:cubicBezTo>
                    <a:pt x="1032" y="1046"/>
                    <a:pt x="1033" y="1046"/>
                    <a:pt x="1033" y="1046"/>
                  </a:cubicBezTo>
                  <a:cubicBezTo>
                    <a:pt x="1033" y="1047"/>
                    <a:pt x="1034" y="1047"/>
                    <a:pt x="1034" y="1047"/>
                  </a:cubicBezTo>
                  <a:cubicBezTo>
                    <a:pt x="1035" y="1048"/>
                    <a:pt x="1037" y="1049"/>
                    <a:pt x="1038" y="1050"/>
                  </a:cubicBezTo>
                  <a:cubicBezTo>
                    <a:pt x="1038" y="1051"/>
                    <a:pt x="1038" y="1051"/>
                    <a:pt x="1039" y="1051"/>
                  </a:cubicBezTo>
                  <a:cubicBezTo>
                    <a:pt x="1039" y="1053"/>
                    <a:pt x="1039" y="1056"/>
                    <a:pt x="1039" y="1058"/>
                  </a:cubicBezTo>
                  <a:cubicBezTo>
                    <a:pt x="1040" y="1061"/>
                    <a:pt x="1040" y="1065"/>
                    <a:pt x="1041" y="1068"/>
                  </a:cubicBezTo>
                  <a:cubicBezTo>
                    <a:pt x="1041" y="1072"/>
                    <a:pt x="1042" y="1075"/>
                    <a:pt x="1042" y="1079"/>
                  </a:cubicBezTo>
                  <a:cubicBezTo>
                    <a:pt x="1043" y="1086"/>
                    <a:pt x="1043" y="1094"/>
                    <a:pt x="1042" y="1102"/>
                  </a:cubicBezTo>
                  <a:cubicBezTo>
                    <a:pt x="1042" y="1105"/>
                    <a:pt x="1041" y="1109"/>
                    <a:pt x="1041" y="1113"/>
                  </a:cubicBezTo>
                  <a:cubicBezTo>
                    <a:pt x="1041" y="1114"/>
                    <a:pt x="1041" y="1115"/>
                    <a:pt x="1041" y="1116"/>
                  </a:cubicBezTo>
                  <a:cubicBezTo>
                    <a:pt x="1041" y="1117"/>
                    <a:pt x="1041" y="1119"/>
                    <a:pt x="1041" y="1120"/>
                  </a:cubicBezTo>
                  <a:cubicBezTo>
                    <a:pt x="1041" y="1122"/>
                    <a:pt x="1042" y="1124"/>
                    <a:pt x="1042" y="1126"/>
                  </a:cubicBezTo>
                  <a:cubicBezTo>
                    <a:pt x="1043" y="1130"/>
                    <a:pt x="1044" y="1134"/>
                    <a:pt x="1045" y="1138"/>
                  </a:cubicBezTo>
                  <a:cubicBezTo>
                    <a:pt x="1046" y="1141"/>
                    <a:pt x="1047" y="1144"/>
                    <a:pt x="1048" y="1146"/>
                  </a:cubicBezTo>
                  <a:cubicBezTo>
                    <a:pt x="1047" y="1145"/>
                    <a:pt x="1047" y="1144"/>
                    <a:pt x="1046" y="1143"/>
                  </a:cubicBezTo>
                  <a:cubicBezTo>
                    <a:pt x="1046" y="1143"/>
                    <a:pt x="1046" y="1142"/>
                    <a:pt x="1045" y="1142"/>
                  </a:cubicBezTo>
                  <a:cubicBezTo>
                    <a:pt x="1045" y="1141"/>
                    <a:pt x="1045" y="1141"/>
                    <a:pt x="1044" y="1140"/>
                  </a:cubicBezTo>
                  <a:cubicBezTo>
                    <a:pt x="1044" y="1139"/>
                    <a:pt x="1043" y="1139"/>
                    <a:pt x="1043" y="1139"/>
                  </a:cubicBezTo>
                  <a:cubicBezTo>
                    <a:pt x="1043" y="1138"/>
                    <a:pt x="1042" y="1138"/>
                    <a:pt x="1042" y="1137"/>
                  </a:cubicBezTo>
                  <a:cubicBezTo>
                    <a:pt x="1040" y="1135"/>
                    <a:pt x="1037" y="1133"/>
                    <a:pt x="1034" y="1132"/>
                  </a:cubicBezTo>
                  <a:cubicBezTo>
                    <a:pt x="1034" y="1132"/>
                    <a:pt x="1034" y="1132"/>
                    <a:pt x="1033" y="1132"/>
                  </a:cubicBezTo>
                  <a:cubicBezTo>
                    <a:pt x="1033" y="1132"/>
                    <a:pt x="1032" y="1132"/>
                    <a:pt x="1032" y="1132"/>
                  </a:cubicBezTo>
                  <a:cubicBezTo>
                    <a:pt x="1032" y="1132"/>
                    <a:pt x="1032" y="1132"/>
                    <a:pt x="1032" y="1132"/>
                  </a:cubicBezTo>
                  <a:cubicBezTo>
                    <a:pt x="1031" y="1131"/>
                    <a:pt x="1031" y="1131"/>
                    <a:pt x="1031" y="1131"/>
                  </a:cubicBezTo>
                  <a:cubicBezTo>
                    <a:pt x="1031" y="1131"/>
                    <a:pt x="1030" y="1131"/>
                    <a:pt x="1030" y="1131"/>
                  </a:cubicBezTo>
                  <a:cubicBezTo>
                    <a:pt x="1028" y="1131"/>
                    <a:pt x="1027" y="1131"/>
                    <a:pt x="1026" y="1132"/>
                  </a:cubicBezTo>
                  <a:cubicBezTo>
                    <a:pt x="1025" y="1132"/>
                    <a:pt x="1024" y="1132"/>
                    <a:pt x="1023" y="1132"/>
                  </a:cubicBezTo>
                  <a:cubicBezTo>
                    <a:pt x="1023" y="1132"/>
                    <a:pt x="1022" y="1132"/>
                    <a:pt x="1021" y="1132"/>
                  </a:cubicBezTo>
                  <a:cubicBezTo>
                    <a:pt x="1021" y="1132"/>
                    <a:pt x="1020" y="1132"/>
                    <a:pt x="1019" y="1132"/>
                  </a:cubicBezTo>
                  <a:cubicBezTo>
                    <a:pt x="1018" y="1132"/>
                    <a:pt x="1018" y="1132"/>
                    <a:pt x="1017" y="1132"/>
                  </a:cubicBezTo>
                  <a:cubicBezTo>
                    <a:pt x="1017" y="1132"/>
                    <a:pt x="1016" y="1132"/>
                    <a:pt x="1016" y="1132"/>
                  </a:cubicBezTo>
                  <a:cubicBezTo>
                    <a:pt x="1016" y="1132"/>
                    <a:pt x="1015" y="1132"/>
                    <a:pt x="1015" y="1132"/>
                  </a:cubicBezTo>
                  <a:cubicBezTo>
                    <a:pt x="1015" y="1132"/>
                    <a:pt x="1015" y="1131"/>
                    <a:pt x="1015" y="1131"/>
                  </a:cubicBezTo>
                  <a:cubicBezTo>
                    <a:pt x="1015" y="1131"/>
                    <a:pt x="1014" y="1131"/>
                    <a:pt x="1014" y="1130"/>
                  </a:cubicBezTo>
                  <a:cubicBezTo>
                    <a:pt x="1014" y="1130"/>
                    <a:pt x="1014" y="1130"/>
                    <a:pt x="1014" y="1130"/>
                  </a:cubicBezTo>
                  <a:cubicBezTo>
                    <a:pt x="1014" y="1130"/>
                    <a:pt x="1013" y="1129"/>
                    <a:pt x="1013" y="1129"/>
                  </a:cubicBezTo>
                  <a:cubicBezTo>
                    <a:pt x="1013" y="1129"/>
                    <a:pt x="1013" y="1128"/>
                    <a:pt x="1012" y="1128"/>
                  </a:cubicBezTo>
                  <a:cubicBezTo>
                    <a:pt x="1012" y="1128"/>
                    <a:pt x="1012" y="1128"/>
                    <a:pt x="1012" y="1127"/>
                  </a:cubicBezTo>
                  <a:cubicBezTo>
                    <a:pt x="1012" y="1127"/>
                    <a:pt x="1012" y="1127"/>
                    <a:pt x="1011" y="1127"/>
                  </a:cubicBezTo>
                  <a:cubicBezTo>
                    <a:pt x="1011" y="1126"/>
                    <a:pt x="1011" y="1126"/>
                    <a:pt x="1011" y="1125"/>
                  </a:cubicBezTo>
                  <a:cubicBezTo>
                    <a:pt x="1010" y="1125"/>
                    <a:pt x="1009" y="1124"/>
                    <a:pt x="1009" y="1123"/>
                  </a:cubicBezTo>
                  <a:cubicBezTo>
                    <a:pt x="1008" y="1122"/>
                    <a:pt x="1008" y="1121"/>
                    <a:pt x="1008" y="1120"/>
                  </a:cubicBezTo>
                  <a:cubicBezTo>
                    <a:pt x="1008" y="1119"/>
                    <a:pt x="1008" y="1119"/>
                    <a:pt x="1007" y="1119"/>
                  </a:cubicBezTo>
                  <a:cubicBezTo>
                    <a:pt x="1008" y="1119"/>
                    <a:pt x="1008" y="1119"/>
                    <a:pt x="1008" y="1119"/>
                  </a:cubicBezTo>
                  <a:cubicBezTo>
                    <a:pt x="1008" y="1119"/>
                    <a:pt x="1008" y="1118"/>
                    <a:pt x="1007" y="1117"/>
                  </a:cubicBezTo>
                  <a:cubicBezTo>
                    <a:pt x="1009" y="1118"/>
                    <a:pt x="1009" y="1118"/>
                    <a:pt x="1009" y="1118"/>
                  </a:cubicBezTo>
                  <a:cubicBezTo>
                    <a:pt x="1022" y="1110"/>
                    <a:pt x="1005" y="1098"/>
                    <a:pt x="1002" y="1088"/>
                  </a:cubicBezTo>
                  <a:cubicBezTo>
                    <a:pt x="999" y="1096"/>
                    <a:pt x="994" y="1115"/>
                    <a:pt x="1006" y="1119"/>
                  </a:cubicBezTo>
                  <a:cubicBezTo>
                    <a:pt x="1006" y="1119"/>
                    <a:pt x="1006" y="1120"/>
                    <a:pt x="1006" y="1120"/>
                  </a:cubicBezTo>
                  <a:cubicBezTo>
                    <a:pt x="1007" y="1121"/>
                    <a:pt x="1007" y="1122"/>
                    <a:pt x="1008" y="1123"/>
                  </a:cubicBezTo>
                  <a:cubicBezTo>
                    <a:pt x="1008" y="1124"/>
                    <a:pt x="1009" y="1125"/>
                    <a:pt x="1009" y="1126"/>
                  </a:cubicBezTo>
                  <a:cubicBezTo>
                    <a:pt x="1010" y="1127"/>
                    <a:pt x="1010" y="1127"/>
                    <a:pt x="1010" y="1128"/>
                  </a:cubicBezTo>
                  <a:cubicBezTo>
                    <a:pt x="1010" y="1128"/>
                    <a:pt x="1011" y="1128"/>
                    <a:pt x="1011" y="1128"/>
                  </a:cubicBezTo>
                  <a:cubicBezTo>
                    <a:pt x="1011" y="1128"/>
                    <a:pt x="1011" y="1129"/>
                    <a:pt x="1011" y="1129"/>
                  </a:cubicBezTo>
                  <a:cubicBezTo>
                    <a:pt x="1012" y="1129"/>
                    <a:pt x="1012" y="1130"/>
                    <a:pt x="1012" y="1130"/>
                  </a:cubicBezTo>
                  <a:cubicBezTo>
                    <a:pt x="1012" y="1130"/>
                    <a:pt x="1013" y="1131"/>
                    <a:pt x="1013" y="1131"/>
                  </a:cubicBezTo>
                  <a:cubicBezTo>
                    <a:pt x="1013" y="1131"/>
                    <a:pt x="1013" y="1131"/>
                    <a:pt x="1013" y="1132"/>
                  </a:cubicBezTo>
                  <a:cubicBezTo>
                    <a:pt x="1014" y="1132"/>
                    <a:pt x="1014" y="1132"/>
                    <a:pt x="1014" y="1132"/>
                  </a:cubicBezTo>
                  <a:cubicBezTo>
                    <a:pt x="1012" y="1132"/>
                    <a:pt x="1010" y="1131"/>
                    <a:pt x="1008" y="1131"/>
                  </a:cubicBezTo>
                  <a:cubicBezTo>
                    <a:pt x="1008" y="1131"/>
                    <a:pt x="1007" y="1131"/>
                    <a:pt x="1007" y="1131"/>
                  </a:cubicBezTo>
                  <a:cubicBezTo>
                    <a:pt x="1006" y="1130"/>
                    <a:pt x="1006" y="1130"/>
                    <a:pt x="1006" y="1130"/>
                  </a:cubicBezTo>
                  <a:cubicBezTo>
                    <a:pt x="1005" y="1130"/>
                    <a:pt x="1004" y="1130"/>
                    <a:pt x="1004" y="1130"/>
                  </a:cubicBezTo>
                  <a:cubicBezTo>
                    <a:pt x="1003" y="1129"/>
                    <a:pt x="1002" y="1129"/>
                    <a:pt x="1002" y="1129"/>
                  </a:cubicBezTo>
                  <a:cubicBezTo>
                    <a:pt x="1001" y="1129"/>
                    <a:pt x="1000" y="1128"/>
                    <a:pt x="999" y="1128"/>
                  </a:cubicBezTo>
                  <a:cubicBezTo>
                    <a:pt x="997" y="1127"/>
                    <a:pt x="994" y="1125"/>
                    <a:pt x="991" y="1124"/>
                  </a:cubicBezTo>
                  <a:cubicBezTo>
                    <a:pt x="990" y="1123"/>
                    <a:pt x="989" y="1122"/>
                    <a:pt x="988" y="1122"/>
                  </a:cubicBezTo>
                  <a:cubicBezTo>
                    <a:pt x="988" y="1122"/>
                    <a:pt x="988" y="1122"/>
                    <a:pt x="988" y="1122"/>
                  </a:cubicBezTo>
                  <a:cubicBezTo>
                    <a:pt x="988" y="1122"/>
                    <a:pt x="988" y="1121"/>
                    <a:pt x="987" y="1121"/>
                  </a:cubicBezTo>
                  <a:cubicBezTo>
                    <a:pt x="987" y="1121"/>
                    <a:pt x="986" y="1120"/>
                    <a:pt x="986" y="1120"/>
                  </a:cubicBezTo>
                  <a:cubicBezTo>
                    <a:pt x="985" y="1120"/>
                    <a:pt x="985" y="1119"/>
                    <a:pt x="985" y="1119"/>
                  </a:cubicBezTo>
                  <a:cubicBezTo>
                    <a:pt x="985" y="1119"/>
                    <a:pt x="984" y="1119"/>
                    <a:pt x="984" y="1119"/>
                  </a:cubicBezTo>
                  <a:cubicBezTo>
                    <a:pt x="983" y="1118"/>
                    <a:pt x="982" y="1117"/>
                    <a:pt x="981" y="1116"/>
                  </a:cubicBezTo>
                  <a:cubicBezTo>
                    <a:pt x="980" y="1115"/>
                    <a:pt x="980" y="1115"/>
                    <a:pt x="979" y="1114"/>
                  </a:cubicBezTo>
                  <a:cubicBezTo>
                    <a:pt x="979" y="1114"/>
                    <a:pt x="979" y="1114"/>
                    <a:pt x="979" y="1114"/>
                  </a:cubicBezTo>
                  <a:cubicBezTo>
                    <a:pt x="978" y="1113"/>
                    <a:pt x="978" y="1113"/>
                    <a:pt x="978" y="1113"/>
                  </a:cubicBezTo>
                  <a:cubicBezTo>
                    <a:pt x="976" y="1111"/>
                    <a:pt x="975" y="1109"/>
                    <a:pt x="973" y="1108"/>
                  </a:cubicBezTo>
                  <a:cubicBezTo>
                    <a:pt x="973" y="1107"/>
                    <a:pt x="972" y="1106"/>
                    <a:pt x="971" y="1106"/>
                  </a:cubicBezTo>
                  <a:cubicBezTo>
                    <a:pt x="971" y="1105"/>
                    <a:pt x="970" y="1104"/>
                    <a:pt x="970" y="1104"/>
                  </a:cubicBezTo>
                  <a:cubicBezTo>
                    <a:pt x="968" y="1101"/>
                    <a:pt x="967" y="1100"/>
                    <a:pt x="967" y="1100"/>
                  </a:cubicBezTo>
                  <a:cubicBezTo>
                    <a:pt x="967" y="1100"/>
                    <a:pt x="967" y="1100"/>
                    <a:pt x="967" y="1101"/>
                  </a:cubicBezTo>
                  <a:cubicBezTo>
                    <a:pt x="968" y="1102"/>
                    <a:pt x="968" y="1103"/>
                    <a:pt x="969" y="1104"/>
                  </a:cubicBezTo>
                  <a:cubicBezTo>
                    <a:pt x="969" y="1105"/>
                    <a:pt x="970" y="1106"/>
                    <a:pt x="970" y="1107"/>
                  </a:cubicBezTo>
                  <a:cubicBezTo>
                    <a:pt x="971" y="1107"/>
                    <a:pt x="971" y="1108"/>
                    <a:pt x="972" y="1109"/>
                  </a:cubicBezTo>
                  <a:cubicBezTo>
                    <a:pt x="972" y="1110"/>
                    <a:pt x="973" y="1111"/>
                    <a:pt x="974" y="1112"/>
                  </a:cubicBezTo>
                  <a:cubicBezTo>
                    <a:pt x="974" y="1113"/>
                    <a:pt x="975" y="1113"/>
                    <a:pt x="975" y="1114"/>
                  </a:cubicBezTo>
                  <a:cubicBezTo>
                    <a:pt x="975" y="1114"/>
                    <a:pt x="976" y="1115"/>
                    <a:pt x="976" y="1115"/>
                  </a:cubicBezTo>
                  <a:cubicBezTo>
                    <a:pt x="977" y="1115"/>
                    <a:pt x="977" y="1116"/>
                    <a:pt x="977" y="1116"/>
                  </a:cubicBezTo>
                  <a:cubicBezTo>
                    <a:pt x="977" y="1116"/>
                    <a:pt x="977" y="1116"/>
                    <a:pt x="978" y="1117"/>
                  </a:cubicBezTo>
                  <a:cubicBezTo>
                    <a:pt x="978" y="1117"/>
                    <a:pt x="979" y="1117"/>
                    <a:pt x="979" y="1118"/>
                  </a:cubicBezTo>
                  <a:cubicBezTo>
                    <a:pt x="980" y="1119"/>
                    <a:pt x="980" y="1119"/>
                    <a:pt x="981" y="1120"/>
                  </a:cubicBezTo>
                  <a:cubicBezTo>
                    <a:pt x="980" y="1120"/>
                    <a:pt x="980" y="1120"/>
                    <a:pt x="979" y="1120"/>
                  </a:cubicBezTo>
                  <a:cubicBezTo>
                    <a:pt x="978" y="1120"/>
                    <a:pt x="977" y="1120"/>
                    <a:pt x="977" y="1120"/>
                  </a:cubicBezTo>
                  <a:cubicBezTo>
                    <a:pt x="976" y="1120"/>
                    <a:pt x="975" y="1120"/>
                    <a:pt x="974" y="1120"/>
                  </a:cubicBezTo>
                  <a:cubicBezTo>
                    <a:pt x="973" y="1120"/>
                    <a:pt x="973" y="1120"/>
                    <a:pt x="972" y="1120"/>
                  </a:cubicBezTo>
                  <a:cubicBezTo>
                    <a:pt x="972" y="1120"/>
                    <a:pt x="972" y="1120"/>
                    <a:pt x="972" y="1120"/>
                  </a:cubicBezTo>
                  <a:cubicBezTo>
                    <a:pt x="971" y="1121"/>
                    <a:pt x="971" y="1121"/>
                    <a:pt x="971" y="1121"/>
                  </a:cubicBezTo>
                  <a:cubicBezTo>
                    <a:pt x="971" y="1120"/>
                    <a:pt x="970" y="1120"/>
                    <a:pt x="970" y="1119"/>
                  </a:cubicBezTo>
                  <a:cubicBezTo>
                    <a:pt x="960" y="1103"/>
                    <a:pt x="954" y="1083"/>
                    <a:pt x="950" y="1057"/>
                  </a:cubicBezTo>
                  <a:cubicBezTo>
                    <a:pt x="944" y="1008"/>
                    <a:pt x="921" y="1003"/>
                    <a:pt x="896" y="1004"/>
                  </a:cubicBezTo>
                  <a:cubicBezTo>
                    <a:pt x="892" y="1002"/>
                    <a:pt x="889" y="1001"/>
                    <a:pt x="885" y="999"/>
                  </a:cubicBezTo>
                  <a:cubicBezTo>
                    <a:pt x="879" y="996"/>
                    <a:pt x="872" y="993"/>
                    <a:pt x="865" y="990"/>
                  </a:cubicBezTo>
                  <a:cubicBezTo>
                    <a:pt x="864" y="990"/>
                    <a:pt x="863" y="990"/>
                    <a:pt x="862" y="989"/>
                  </a:cubicBezTo>
                  <a:cubicBezTo>
                    <a:pt x="862" y="989"/>
                    <a:pt x="861" y="989"/>
                    <a:pt x="860" y="988"/>
                  </a:cubicBezTo>
                  <a:cubicBezTo>
                    <a:pt x="858" y="988"/>
                    <a:pt x="858" y="988"/>
                    <a:pt x="858" y="988"/>
                  </a:cubicBezTo>
                  <a:cubicBezTo>
                    <a:pt x="858" y="988"/>
                    <a:pt x="858" y="988"/>
                    <a:pt x="858" y="988"/>
                  </a:cubicBezTo>
                  <a:cubicBezTo>
                    <a:pt x="858" y="988"/>
                    <a:pt x="858" y="988"/>
                    <a:pt x="858" y="988"/>
                  </a:cubicBezTo>
                  <a:cubicBezTo>
                    <a:pt x="858" y="988"/>
                    <a:pt x="858" y="988"/>
                    <a:pt x="858" y="988"/>
                  </a:cubicBezTo>
                  <a:cubicBezTo>
                    <a:pt x="857" y="988"/>
                    <a:pt x="857" y="988"/>
                    <a:pt x="857" y="988"/>
                  </a:cubicBezTo>
                  <a:cubicBezTo>
                    <a:pt x="857" y="987"/>
                    <a:pt x="856" y="987"/>
                    <a:pt x="856" y="987"/>
                  </a:cubicBezTo>
                  <a:cubicBezTo>
                    <a:pt x="855" y="986"/>
                    <a:pt x="854" y="986"/>
                    <a:pt x="853" y="985"/>
                  </a:cubicBezTo>
                  <a:cubicBezTo>
                    <a:pt x="852" y="984"/>
                    <a:pt x="852" y="984"/>
                    <a:pt x="851" y="983"/>
                  </a:cubicBezTo>
                  <a:cubicBezTo>
                    <a:pt x="851" y="983"/>
                    <a:pt x="850" y="983"/>
                    <a:pt x="850" y="983"/>
                  </a:cubicBezTo>
                  <a:cubicBezTo>
                    <a:pt x="850" y="982"/>
                    <a:pt x="849" y="982"/>
                    <a:pt x="849" y="982"/>
                  </a:cubicBezTo>
                  <a:cubicBezTo>
                    <a:pt x="847" y="980"/>
                    <a:pt x="844" y="976"/>
                    <a:pt x="842" y="973"/>
                  </a:cubicBezTo>
                  <a:cubicBezTo>
                    <a:pt x="841" y="972"/>
                    <a:pt x="841" y="972"/>
                    <a:pt x="841" y="972"/>
                  </a:cubicBezTo>
                  <a:cubicBezTo>
                    <a:pt x="841" y="971"/>
                    <a:pt x="840" y="971"/>
                    <a:pt x="840" y="970"/>
                  </a:cubicBezTo>
                  <a:cubicBezTo>
                    <a:pt x="839" y="969"/>
                    <a:pt x="839" y="968"/>
                    <a:pt x="838" y="967"/>
                  </a:cubicBezTo>
                  <a:cubicBezTo>
                    <a:pt x="837" y="965"/>
                    <a:pt x="836" y="963"/>
                    <a:pt x="835" y="961"/>
                  </a:cubicBezTo>
                  <a:cubicBezTo>
                    <a:pt x="834" y="959"/>
                    <a:pt x="833" y="957"/>
                    <a:pt x="831" y="955"/>
                  </a:cubicBezTo>
                  <a:cubicBezTo>
                    <a:pt x="830" y="954"/>
                    <a:pt x="829" y="952"/>
                    <a:pt x="828" y="951"/>
                  </a:cubicBezTo>
                  <a:cubicBezTo>
                    <a:pt x="828" y="951"/>
                    <a:pt x="828" y="951"/>
                    <a:pt x="828" y="950"/>
                  </a:cubicBezTo>
                  <a:cubicBezTo>
                    <a:pt x="828" y="950"/>
                    <a:pt x="828" y="950"/>
                    <a:pt x="828" y="950"/>
                  </a:cubicBezTo>
                  <a:cubicBezTo>
                    <a:pt x="828" y="950"/>
                    <a:pt x="829" y="949"/>
                    <a:pt x="829" y="949"/>
                  </a:cubicBezTo>
                  <a:cubicBezTo>
                    <a:pt x="829" y="949"/>
                    <a:pt x="829" y="949"/>
                    <a:pt x="829" y="949"/>
                  </a:cubicBezTo>
                  <a:cubicBezTo>
                    <a:pt x="829" y="948"/>
                    <a:pt x="829" y="948"/>
                    <a:pt x="829" y="948"/>
                  </a:cubicBezTo>
                  <a:cubicBezTo>
                    <a:pt x="829" y="946"/>
                    <a:pt x="830" y="944"/>
                    <a:pt x="831" y="942"/>
                  </a:cubicBezTo>
                  <a:cubicBezTo>
                    <a:pt x="833" y="939"/>
                    <a:pt x="834" y="937"/>
                    <a:pt x="835" y="934"/>
                  </a:cubicBezTo>
                  <a:cubicBezTo>
                    <a:pt x="835" y="934"/>
                    <a:pt x="835" y="934"/>
                    <a:pt x="835" y="934"/>
                  </a:cubicBezTo>
                  <a:cubicBezTo>
                    <a:pt x="847" y="930"/>
                    <a:pt x="837" y="916"/>
                    <a:pt x="835" y="907"/>
                  </a:cubicBezTo>
                  <a:cubicBezTo>
                    <a:pt x="825" y="912"/>
                    <a:pt x="823" y="925"/>
                    <a:pt x="831" y="933"/>
                  </a:cubicBezTo>
                  <a:cubicBezTo>
                    <a:pt x="832" y="935"/>
                    <a:pt x="832" y="935"/>
                    <a:pt x="832" y="935"/>
                  </a:cubicBezTo>
                  <a:cubicBezTo>
                    <a:pt x="832" y="935"/>
                    <a:pt x="833" y="935"/>
                    <a:pt x="833" y="934"/>
                  </a:cubicBezTo>
                  <a:cubicBezTo>
                    <a:pt x="832" y="937"/>
                    <a:pt x="831" y="939"/>
                    <a:pt x="830" y="941"/>
                  </a:cubicBezTo>
                  <a:cubicBezTo>
                    <a:pt x="829" y="943"/>
                    <a:pt x="828" y="945"/>
                    <a:pt x="827" y="947"/>
                  </a:cubicBezTo>
                  <a:cubicBezTo>
                    <a:pt x="827" y="948"/>
                    <a:pt x="827" y="948"/>
                    <a:pt x="827" y="948"/>
                  </a:cubicBezTo>
                  <a:cubicBezTo>
                    <a:pt x="827" y="948"/>
                    <a:pt x="827" y="949"/>
                    <a:pt x="827" y="949"/>
                  </a:cubicBezTo>
                  <a:cubicBezTo>
                    <a:pt x="827" y="949"/>
                    <a:pt x="827" y="949"/>
                    <a:pt x="827" y="950"/>
                  </a:cubicBezTo>
                  <a:cubicBezTo>
                    <a:pt x="827" y="950"/>
                    <a:pt x="827" y="950"/>
                    <a:pt x="827" y="950"/>
                  </a:cubicBezTo>
                  <a:cubicBezTo>
                    <a:pt x="824" y="946"/>
                    <a:pt x="821" y="944"/>
                    <a:pt x="818" y="942"/>
                  </a:cubicBezTo>
                  <a:cubicBezTo>
                    <a:pt x="818" y="942"/>
                    <a:pt x="818" y="941"/>
                    <a:pt x="817" y="941"/>
                  </a:cubicBezTo>
                  <a:cubicBezTo>
                    <a:pt x="817" y="941"/>
                    <a:pt x="817" y="941"/>
                    <a:pt x="816" y="940"/>
                  </a:cubicBezTo>
                  <a:cubicBezTo>
                    <a:pt x="815" y="940"/>
                    <a:pt x="815" y="940"/>
                    <a:pt x="814" y="939"/>
                  </a:cubicBezTo>
                  <a:cubicBezTo>
                    <a:pt x="813" y="939"/>
                    <a:pt x="812" y="938"/>
                    <a:pt x="811" y="937"/>
                  </a:cubicBezTo>
                  <a:cubicBezTo>
                    <a:pt x="811" y="937"/>
                    <a:pt x="811" y="937"/>
                    <a:pt x="810" y="937"/>
                  </a:cubicBezTo>
                  <a:cubicBezTo>
                    <a:pt x="810" y="937"/>
                    <a:pt x="810" y="937"/>
                    <a:pt x="810" y="936"/>
                  </a:cubicBezTo>
                  <a:cubicBezTo>
                    <a:pt x="810" y="936"/>
                    <a:pt x="810" y="936"/>
                    <a:pt x="810" y="936"/>
                  </a:cubicBezTo>
                  <a:cubicBezTo>
                    <a:pt x="809" y="936"/>
                    <a:pt x="809" y="936"/>
                    <a:pt x="809" y="936"/>
                  </a:cubicBezTo>
                  <a:cubicBezTo>
                    <a:pt x="809" y="935"/>
                    <a:pt x="808" y="934"/>
                    <a:pt x="807" y="934"/>
                  </a:cubicBezTo>
                  <a:cubicBezTo>
                    <a:pt x="807" y="933"/>
                    <a:pt x="806" y="932"/>
                    <a:pt x="805" y="931"/>
                  </a:cubicBezTo>
                  <a:cubicBezTo>
                    <a:pt x="805" y="931"/>
                    <a:pt x="804" y="930"/>
                    <a:pt x="803" y="929"/>
                  </a:cubicBezTo>
                  <a:cubicBezTo>
                    <a:pt x="803" y="928"/>
                    <a:pt x="802" y="927"/>
                    <a:pt x="801" y="926"/>
                  </a:cubicBezTo>
                  <a:cubicBezTo>
                    <a:pt x="801" y="926"/>
                    <a:pt x="801" y="925"/>
                    <a:pt x="801" y="925"/>
                  </a:cubicBezTo>
                  <a:cubicBezTo>
                    <a:pt x="801" y="925"/>
                    <a:pt x="801" y="925"/>
                    <a:pt x="801" y="925"/>
                  </a:cubicBezTo>
                  <a:cubicBezTo>
                    <a:pt x="800" y="924"/>
                    <a:pt x="801" y="922"/>
                    <a:pt x="800" y="921"/>
                  </a:cubicBezTo>
                  <a:cubicBezTo>
                    <a:pt x="800" y="920"/>
                    <a:pt x="800" y="920"/>
                    <a:pt x="800" y="920"/>
                  </a:cubicBezTo>
                  <a:cubicBezTo>
                    <a:pt x="808" y="916"/>
                    <a:pt x="800" y="908"/>
                    <a:pt x="797" y="904"/>
                  </a:cubicBezTo>
                  <a:cubicBezTo>
                    <a:pt x="792" y="897"/>
                    <a:pt x="793" y="894"/>
                    <a:pt x="792" y="886"/>
                  </a:cubicBezTo>
                  <a:cubicBezTo>
                    <a:pt x="785" y="896"/>
                    <a:pt x="780" y="922"/>
                    <a:pt x="799" y="925"/>
                  </a:cubicBezTo>
                  <a:cubicBezTo>
                    <a:pt x="799" y="926"/>
                    <a:pt x="799" y="926"/>
                    <a:pt x="800" y="927"/>
                  </a:cubicBezTo>
                  <a:cubicBezTo>
                    <a:pt x="801" y="928"/>
                    <a:pt x="801" y="929"/>
                    <a:pt x="802" y="930"/>
                  </a:cubicBezTo>
                  <a:cubicBezTo>
                    <a:pt x="803" y="931"/>
                    <a:pt x="803" y="932"/>
                    <a:pt x="804" y="932"/>
                  </a:cubicBezTo>
                  <a:cubicBezTo>
                    <a:pt x="805" y="933"/>
                    <a:pt x="805" y="934"/>
                    <a:pt x="806" y="935"/>
                  </a:cubicBezTo>
                  <a:cubicBezTo>
                    <a:pt x="807" y="935"/>
                    <a:pt x="807" y="936"/>
                    <a:pt x="808" y="937"/>
                  </a:cubicBezTo>
                  <a:cubicBezTo>
                    <a:pt x="808" y="937"/>
                    <a:pt x="808" y="937"/>
                    <a:pt x="808" y="937"/>
                  </a:cubicBezTo>
                  <a:cubicBezTo>
                    <a:pt x="808" y="937"/>
                    <a:pt x="809" y="938"/>
                    <a:pt x="809" y="938"/>
                  </a:cubicBezTo>
                  <a:cubicBezTo>
                    <a:pt x="809" y="938"/>
                    <a:pt x="809" y="938"/>
                    <a:pt x="810" y="938"/>
                  </a:cubicBezTo>
                  <a:cubicBezTo>
                    <a:pt x="810" y="939"/>
                    <a:pt x="811" y="939"/>
                    <a:pt x="811" y="939"/>
                  </a:cubicBezTo>
                  <a:cubicBezTo>
                    <a:pt x="812" y="940"/>
                    <a:pt x="813" y="940"/>
                    <a:pt x="813" y="940"/>
                  </a:cubicBezTo>
                  <a:cubicBezTo>
                    <a:pt x="813" y="940"/>
                    <a:pt x="812" y="940"/>
                    <a:pt x="812" y="939"/>
                  </a:cubicBezTo>
                  <a:cubicBezTo>
                    <a:pt x="812" y="940"/>
                    <a:pt x="813" y="940"/>
                    <a:pt x="813" y="940"/>
                  </a:cubicBezTo>
                  <a:cubicBezTo>
                    <a:pt x="814" y="941"/>
                    <a:pt x="815" y="941"/>
                    <a:pt x="815" y="942"/>
                  </a:cubicBezTo>
                  <a:cubicBezTo>
                    <a:pt x="815" y="942"/>
                    <a:pt x="816" y="942"/>
                    <a:pt x="816" y="943"/>
                  </a:cubicBezTo>
                  <a:cubicBezTo>
                    <a:pt x="816" y="943"/>
                    <a:pt x="817" y="943"/>
                    <a:pt x="817" y="943"/>
                  </a:cubicBezTo>
                  <a:cubicBezTo>
                    <a:pt x="820" y="945"/>
                    <a:pt x="823" y="948"/>
                    <a:pt x="826" y="951"/>
                  </a:cubicBezTo>
                  <a:cubicBezTo>
                    <a:pt x="827" y="952"/>
                    <a:pt x="827" y="953"/>
                    <a:pt x="828" y="954"/>
                  </a:cubicBezTo>
                  <a:cubicBezTo>
                    <a:pt x="828" y="954"/>
                    <a:pt x="828" y="954"/>
                    <a:pt x="828" y="954"/>
                  </a:cubicBezTo>
                  <a:cubicBezTo>
                    <a:pt x="828" y="954"/>
                    <a:pt x="828" y="954"/>
                    <a:pt x="828" y="954"/>
                  </a:cubicBezTo>
                  <a:cubicBezTo>
                    <a:pt x="829" y="955"/>
                    <a:pt x="829" y="956"/>
                    <a:pt x="830" y="956"/>
                  </a:cubicBezTo>
                  <a:cubicBezTo>
                    <a:pt x="831" y="958"/>
                    <a:pt x="832" y="960"/>
                    <a:pt x="833" y="962"/>
                  </a:cubicBezTo>
                  <a:cubicBezTo>
                    <a:pt x="834" y="964"/>
                    <a:pt x="835" y="966"/>
                    <a:pt x="837" y="968"/>
                  </a:cubicBezTo>
                  <a:cubicBezTo>
                    <a:pt x="837" y="969"/>
                    <a:pt x="838" y="970"/>
                    <a:pt x="838" y="971"/>
                  </a:cubicBezTo>
                  <a:cubicBezTo>
                    <a:pt x="839" y="972"/>
                    <a:pt x="839" y="972"/>
                    <a:pt x="839" y="973"/>
                  </a:cubicBezTo>
                  <a:cubicBezTo>
                    <a:pt x="839" y="973"/>
                    <a:pt x="840" y="973"/>
                    <a:pt x="840" y="974"/>
                  </a:cubicBezTo>
                  <a:cubicBezTo>
                    <a:pt x="842" y="978"/>
                    <a:pt x="845" y="981"/>
                    <a:pt x="848" y="983"/>
                  </a:cubicBezTo>
                  <a:cubicBezTo>
                    <a:pt x="848" y="983"/>
                    <a:pt x="849" y="984"/>
                    <a:pt x="849" y="984"/>
                  </a:cubicBezTo>
                  <a:cubicBezTo>
                    <a:pt x="849" y="984"/>
                    <a:pt x="850" y="985"/>
                    <a:pt x="850" y="985"/>
                  </a:cubicBezTo>
                  <a:cubicBezTo>
                    <a:pt x="851" y="985"/>
                    <a:pt x="851" y="986"/>
                    <a:pt x="852" y="986"/>
                  </a:cubicBezTo>
                  <a:cubicBezTo>
                    <a:pt x="852" y="986"/>
                    <a:pt x="853" y="986"/>
                    <a:pt x="854" y="987"/>
                  </a:cubicBezTo>
                  <a:cubicBezTo>
                    <a:pt x="850" y="986"/>
                    <a:pt x="846" y="986"/>
                    <a:pt x="842" y="987"/>
                  </a:cubicBezTo>
                  <a:cubicBezTo>
                    <a:pt x="838" y="987"/>
                    <a:pt x="834" y="988"/>
                    <a:pt x="831" y="988"/>
                  </a:cubicBezTo>
                  <a:cubicBezTo>
                    <a:pt x="827" y="988"/>
                    <a:pt x="823" y="988"/>
                    <a:pt x="819" y="988"/>
                  </a:cubicBezTo>
                  <a:cubicBezTo>
                    <a:pt x="818" y="988"/>
                    <a:pt x="817" y="988"/>
                    <a:pt x="817" y="987"/>
                  </a:cubicBezTo>
                  <a:cubicBezTo>
                    <a:pt x="816" y="987"/>
                    <a:pt x="816" y="987"/>
                    <a:pt x="816" y="987"/>
                  </a:cubicBezTo>
                  <a:cubicBezTo>
                    <a:pt x="816" y="987"/>
                    <a:pt x="816" y="987"/>
                    <a:pt x="816" y="987"/>
                  </a:cubicBezTo>
                  <a:cubicBezTo>
                    <a:pt x="815" y="987"/>
                    <a:pt x="815" y="987"/>
                    <a:pt x="815" y="987"/>
                  </a:cubicBezTo>
                  <a:cubicBezTo>
                    <a:pt x="815" y="987"/>
                    <a:pt x="814" y="987"/>
                    <a:pt x="814" y="987"/>
                  </a:cubicBezTo>
                  <a:cubicBezTo>
                    <a:pt x="812" y="986"/>
                    <a:pt x="810" y="985"/>
                    <a:pt x="809" y="985"/>
                  </a:cubicBezTo>
                  <a:cubicBezTo>
                    <a:pt x="805" y="983"/>
                    <a:pt x="802" y="981"/>
                    <a:pt x="798" y="979"/>
                  </a:cubicBezTo>
                  <a:cubicBezTo>
                    <a:pt x="795" y="977"/>
                    <a:pt x="792" y="974"/>
                    <a:pt x="788" y="973"/>
                  </a:cubicBezTo>
                  <a:cubicBezTo>
                    <a:pt x="785" y="971"/>
                    <a:pt x="781" y="969"/>
                    <a:pt x="777" y="969"/>
                  </a:cubicBezTo>
                  <a:cubicBezTo>
                    <a:pt x="776" y="968"/>
                    <a:pt x="774" y="968"/>
                    <a:pt x="773" y="968"/>
                  </a:cubicBezTo>
                  <a:cubicBezTo>
                    <a:pt x="772" y="968"/>
                    <a:pt x="772" y="968"/>
                    <a:pt x="772" y="967"/>
                  </a:cubicBezTo>
                  <a:cubicBezTo>
                    <a:pt x="772" y="967"/>
                    <a:pt x="772" y="967"/>
                    <a:pt x="771" y="966"/>
                  </a:cubicBezTo>
                  <a:cubicBezTo>
                    <a:pt x="771" y="966"/>
                    <a:pt x="771" y="966"/>
                    <a:pt x="771" y="966"/>
                  </a:cubicBezTo>
                  <a:cubicBezTo>
                    <a:pt x="771" y="965"/>
                    <a:pt x="771" y="965"/>
                    <a:pt x="770" y="965"/>
                  </a:cubicBezTo>
                  <a:cubicBezTo>
                    <a:pt x="770" y="965"/>
                    <a:pt x="770" y="964"/>
                    <a:pt x="769" y="964"/>
                  </a:cubicBezTo>
                  <a:cubicBezTo>
                    <a:pt x="769" y="963"/>
                    <a:pt x="769" y="963"/>
                    <a:pt x="768" y="963"/>
                  </a:cubicBezTo>
                  <a:cubicBezTo>
                    <a:pt x="768" y="962"/>
                    <a:pt x="767" y="962"/>
                    <a:pt x="767" y="961"/>
                  </a:cubicBezTo>
                  <a:cubicBezTo>
                    <a:pt x="766" y="961"/>
                    <a:pt x="766" y="960"/>
                    <a:pt x="765" y="960"/>
                  </a:cubicBezTo>
                  <a:cubicBezTo>
                    <a:pt x="764" y="959"/>
                    <a:pt x="763" y="958"/>
                    <a:pt x="762" y="958"/>
                  </a:cubicBezTo>
                  <a:cubicBezTo>
                    <a:pt x="761" y="957"/>
                    <a:pt x="760" y="956"/>
                    <a:pt x="759" y="955"/>
                  </a:cubicBezTo>
                  <a:cubicBezTo>
                    <a:pt x="759" y="955"/>
                    <a:pt x="758" y="955"/>
                    <a:pt x="758" y="955"/>
                  </a:cubicBezTo>
                  <a:cubicBezTo>
                    <a:pt x="762" y="937"/>
                    <a:pt x="728" y="941"/>
                    <a:pt x="720" y="938"/>
                  </a:cubicBezTo>
                  <a:cubicBezTo>
                    <a:pt x="726" y="950"/>
                    <a:pt x="743" y="972"/>
                    <a:pt x="756" y="957"/>
                  </a:cubicBezTo>
                  <a:cubicBezTo>
                    <a:pt x="756" y="956"/>
                    <a:pt x="755" y="955"/>
                    <a:pt x="754" y="955"/>
                  </a:cubicBezTo>
                  <a:cubicBezTo>
                    <a:pt x="755" y="955"/>
                    <a:pt x="755" y="955"/>
                    <a:pt x="755" y="955"/>
                  </a:cubicBezTo>
                  <a:cubicBezTo>
                    <a:pt x="756" y="956"/>
                    <a:pt x="757" y="956"/>
                    <a:pt x="758" y="957"/>
                  </a:cubicBezTo>
                  <a:cubicBezTo>
                    <a:pt x="759" y="958"/>
                    <a:pt x="760" y="958"/>
                    <a:pt x="761" y="959"/>
                  </a:cubicBezTo>
                  <a:cubicBezTo>
                    <a:pt x="762" y="960"/>
                    <a:pt x="763" y="961"/>
                    <a:pt x="764" y="962"/>
                  </a:cubicBezTo>
                  <a:cubicBezTo>
                    <a:pt x="764" y="962"/>
                    <a:pt x="765" y="963"/>
                    <a:pt x="765" y="963"/>
                  </a:cubicBezTo>
                  <a:cubicBezTo>
                    <a:pt x="766" y="963"/>
                    <a:pt x="766" y="964"/>
                    <a:pt x="767" y="964"/>
                  </a:cubicBezTo>
                  <a:cubicBezTo>
                    <a:pt x="767" y="965"/>
                    <a:pt x="767" y="965"/>
                    <a:pt x="768" y="965"/>
                  </a:cubicBezTo>
                  <a:cubicBezTo>
                    <a:pt x="768" y="966"/>
                    <a:pt x="768" y="966"/>
                    <a:pt x="769" y="966"/>
                  </a:cubicBezTo>
                  <a:cubicBezTo>
                    <a:pt x="769" y="967"/>
                    <a:pt x="769" y="967"/>
                    <a:pt x="769" y="967"/>
                  </a:cubicBezTo>
                  <a:cubicBezTo>
                    <a:pt x="769" y="967"/>
                    <a:pt x="770" y="967"/>
                    <a:pt x="770" y="967"/>
                  </a:cubicBezTo>
                  <a:cubicBezTo>
                    <a:pt x="770" y="968"/>
                    <a:pt x="770" y="968"/>
                    <a:pt x="771" y="968"/>
                  </a:cubicBezTo>
                  <a:cubicBezTo>
                    <a:pt x="771" y="968"/>
                    <a:pt x="771" y="968"/>
                    <a:pt x="771" y="968"/>
                  </a:cubicBezTo>
                  <a:cubicBezTo>
                    <a:pt x="770" y="968"/>
                    <a:pt x="770" y="968"/>
                    <a:pt x="770" y="968"/>
                  </a:cubicBezTo>
                  <a:cubicBezTo>
                    <a:pt x="769" y="968"/>
                    <a:pt x="769" y="968"/>
                    <a:pt x="769" y="968"/>
                  </a:cubicBezTo>
                  <a:cubicBezTo>
                    <a:pt x="768" y="968"/>
                    <a:pt x="767" y="969"/>
                    <a:pt x="766" y="969"/>
                  </a:cubicBezTo>
                  <a:cubicBezTo>
                    <a:pt x="762" y="969"/>
                    <a:pt x="759" y="970"/>
                    <a:pt x="756" y="971"/>
                  </a:cubicBezTo>
                  <a:cubicBezTo>
                    <a:pt x="752" y="972"/>
                    <a:pt x="749" y="973"/>
                    <a:pt x="746" y="975"/>
                  </a:cubicBezTo>
                  <a:cubicBezTo>
                    <a:pt x="746" y="975"/>
                    <a:pt x="746" y="975"/>
                    <a:pt x="746" y="975"/>
                  </a:cubicBezTo>
                  <a:cubicBezTo>
                    <a:pt x="745" y="975"/>
                    <a:pt x="745" y="975"/>
                    <a:pt x="744" y="974"/>
                  </a:cubicBezTo>
                  <a:cubicBezTo>
                    <a:pt x="744" y="974"/>
                    <a:pt x="744" y="974"/>
                    <a:pt x="743" y="974"/>
                  </a:cubicBezTo>
                  <a:cubicBezTo>
                    <a:pt x="743" y="974"/>
                    <a:pt x="743" y="974"/>
                    <a:pt x="742" y="974"/>
                  </a:cubicBezTo>
                  <a:cubicBezTo>
                    <a:pt x="742" y="974"/>
                    <a:pt x="741" y="973"/>
                    <a:pt x="740" y="973"/>
                  </a:cubicBezTo>
                  <a:cubicBezTo>
                    <a:pt x="740" y="973"/>
                    <a:pt x="739" y="972"/>
                    <a:pt x="738" y="972"/>
                  </a:cubicBezTo>
                  <a:cubicBezTo>
                    <a:pt x="737" y="972"/>
                    <a:pt x="737" y="971"/>
                    <a:pt x="736" y="971"/>
                  </a:cubicBezTo>
                  <a:cubicBezTo>
                    <a:pt x="734" y="970"/>
                    <a:pt x="732" y="969"/>
                    <a:pt x="730" y="968"/>
                  </a:cubicBezTo>
                  <a:cubicBezTo>
                    <a:pt x="728" y="966"/>
                    <a:pt x="726" y="965"/>
                    <a:pt x="724" y="964"/>
                  </a:cubicBezTo>
                  <a:cubicBezTo>
                    <a:pt x="720" y="961"/>
                    <a:pt x="716" y="958"/>
                    <a:pt x="712" y="955"/>
                  </a:cubicBezTo>
                  <a:cubicBezTo>
                    <a:pt x="710" y="953"/>
                    <a:pt x="708" y="952"/>
                    <a:pt x="705" y="950"/>
                  </a:cubicBezTo>
                  <a:cubicBezTo>
                    <a:pt x="703" y="949"/>
                    <a:pt x="701" y="947"/>
                    <a:pt x="699" y="946"/>
                  </a:cubicBezTo>
                  <a:cubicBezTo>
                    <a:pt x="697" y="944"/>
                    <a:pt x="695" y="943"/>
                    <a:pt x="692" y="942"/>
                  </a:cubicBezTo>
                  <a:cubicBezTo>
                    <a:pt x="692" y="942"/>
                    <a:pt x="692" y="942"/>
                    <a:pt x="692" y="942"/>
                  </a:cubicBezTo>
                  <a:cubicBezTo>
                    <a:pt x="691" y="942"/>
                    <a:pt x="691" y="942"/>
                    <a:pt x="691" y="942"/>
                  </a:cubicBezTo>
                  <a:cubicBezTo>
                    <a:pt x="690" y="942"/>
                    <a:pt x="690" y="942"/>
                    <a:pt x="689" y="942"/>
                  </a:cubicBezTo>
                  <a:cubicBezTo>
                    <a:pt x="689" y="942"/>
                    <a:pt x="689" y="942"/>
                    <a:pt x="689" y="942"/>
                  </a:cubicBezTo>
                  <a:cubicBezTo>
                    <a:pt x="689" y="942"/>
                    <a:pt x="689" y="941"/>
                    <a:pt x="689" y="941"/>
                  </a:cubicBezTo>
                  <a:cubicBezTo>
                    <a:pt x="689" y="941"/>
                    <a:pt x="690" y="940"/>
                    <a:pt x="690" y="940"/>
                  </a:cubicBezTo>
                  <a:cubicBezTo>
                    <a:pt x="690" y="939"/>
                    <a:pt x="690" y="939"/>
                    <a:pt x="690" y="938"/>
                  </a:cubicBezTo>
                  <a:cubicBezTo>
                    <a:pt x="690" y="938"/>
                    <a:pt x="690" y="937"/>
                    <a:pt x="690" y="937"/>
                  </a:cubicBezTo>
                  <a:cubicBezTo>
                    <a:pt x="690" y="937"/>
                    <a:pt x="690" y="936"/>
                    <a:pt x="690" y="936"/>
                  </a:cubicBezTo>
                  <a:cubicBezTo>
                    <a:pt x="690" y="936"/>
                    <a:pt x="690" y="935"/>
                    <a:pt x="690" y="935"/>
                  </a:cubicBezTo>
                  <a:cubicBezTo>
                    <a:pt x="690" y="935"/>
                    <a:pt x="690" y="934"/>
                    <a:pt x="690" y="933"/>
                  </a:cubicBezTo>
                  <a:cubicBezTo>
                    <a:pt x="690" y="933"/>
                    <a:pt x="690" y="932"/>
                    <a:pt x="690" y="931"/>
                  </a:cubicBezTo>
                  <a:cubicBezTo>
                    <a:pt x="690" y="931"/>
                    <a:pt x="689" y="930"/>
                    <a:pt x="689" y="930"/>
                  </a:cubicBezTo>
                  <a:cubicBezTo>
                    <a:pt x="689" y="930"/>
                    <a:pt x="689" y="929"/>
                    <a:pt x="689" y="929"/>
                  </a:cubicBezTo>
                  <a:cubicBezTo>
                    <a:pt x="689" y="928"/>
                    <a:pt x="689" y="928"/>
                    <a:pt x="689" y="927"/>
                  </a:cubicBezTo>
                  <a:cubicBezTo>
                    <a:pt x="688" y="925"/>
                    <a:pt x="688" y="924"/>
                    <a:pt x="687" y="922"/>
                  </a:cubicBezTo>
                  <a:cubicBezTo>
                    <a:pt x="687" y="922"/>
                    <a:pt x="687" y="922"/>
                    <a:pt x="687" y="921"/>
                  </a:cubicBezTo>
                  <a:cubicBezTo>
                    <a:pt x="688" y="920"/>
                    <a:pt x="688" y="920"/>
                    <a:pt x="688" y="920"/>
                  </a:cubicBezTo>
                  <a:cubicBezTo>
                    <a:pt x="693" y="902"/>
                    <a:pt x="666" y="888"/>
                    <a:pt x="652" y="893"/>
                  </a:cubicBezTo>
                  <a:cubicBezTo>
                    <a:pt x="659" y="898"/>
                    <a:pt x="661" y="908"/>
                    <a:pt x="668" y="914"/>
                  </a:cubicBezTo>
                  <a:cubicBezTo>
                    <a:pt x="673" y="917"/>
                    <a:pt x="679" y="919"/>
                    <a:pt x="684" y="921"/>
                  </a:cubicBezTo>
                  <a:cubicBezTo>
                    <a:pt x="685" y="922"/>
                    <a:pt x="685" y="922"/>
                    <a:pt x="685" y="923"/>
                  </a:cubicBezTo>
                  <a:cubicBezTo>
                    <a:pt x="683" y="924"/>
                    <a:pt x="683" y="924"/>
                    <a:pt x="683" y="924"/>
                  </a:cubicBezTo>
                  <a:cubicBezTo>
                    <a:pt x="684" y="924"/>
                    <a:pt x="685" y="923"/>
                    <a:pt x="685" y="923"/>
                  </a:cubicBezTo>
                  <a:cubicBezTo>
                    <a:pt x="686" y="924"/>
                    <a:pt x="686" y="926"/>
                    <a:pt x="686" y="927"/>
                  </a:cubicBezTo>
                  <a:cubicBezTo>
                    <a:pt x="687" y="928"/>
                    <a:pt x="687" y="929"/>
                    <a:pt x="687" y="929"/>
                  </a:cubicBezTo>
                  <a:cubicBezTo>
                    <a:pt x="687" y="930"/>
                    <a:pt x="687" y="930"/>
                    <a:pt x="687" y="930"/>
                  </a:cubicBezTo>
                  <a:cubicBezTo>
                    <a:pt x="687" y="931"/>
                    <a:pt x="687" y="931"/>
                    <a:pt x="687" y="931"/>
                  </a:cubicBezTo>
                  <a:cubicBezTo>
                    <a:pt x="687" y="932"/>
                    <a:pt x="688" y="933"/>
                    <a:pt x="688" y="933"/>
                  </a:cubicBezTo>
                  <a:cubicBezTo>
                    <a:pt x="688" y="934"/>
                    <a:pt x="688" y="935"/>
                    <a:pt x="688" y="935"/>
                  </a:cubicBezTo>
                  <a:cubicBezTo>
                    <a:pt x="688" y="935"/>
                    <a:pt x="688" y="936"/>
                    <a:pt x="688" y="936"/>
                  </a:cubicBezTo>
                  <a:cubicBezTo>
                    <a:pt x="688" y="936"/>
                    <a:pt x="688" y="937"/>
                    <a:pt x="688" y="937"/>
                  </a:cubicBezTo>
                  <a:cubicBezTo>
                    <a:pt x="688" y="937"/>
                    <a:pt x="688" y="938"/>
                    <a:pt x="688" y="938"/>
                  </a:cubicBezTo>
                  <a:cubicBezTo>
                    <a:pt x="688" y="939"/>
                    <a:pt x="688" y="939"/>
                    <a:pt x="688" y="940"/>
                  </a:cubicBezTo>
                  <a:cubicBezTo>
                    <a:pt x="688" y="940"/>
                    <a:pt x="688" y="940"/>
                    <a:pt x="688" y="941"/>
                  </a:cubicBezTo>
                  <a:cubicBezTo>
                    <a:pt x="688" y="941"/>
                    <a:pt x="689" y="942"/>
                    <a:pt x="689" y="942"/>
                  </a:cubicBezTo>
                  <a:cubicBezTo>
                    <a:pt x="688" y="942"/>
                    <a:pt x="687" y="942"/>
                    <a:pt x="686" y="942"/>
                  </a:cubicBezTo>
                  <a:cubicBezTo>
                    <a:pt x="685" y="942"/>
                    <a:pt x="685" y="942"/>
                    <a:pt x="684" y="942"/>
                  </a:cubicBezTo>
                  <a:cubicBezTo>
                    <a:pt x="684" y="942"/>
                    <a:pt x="684" y="943"/>
                    <a:pt x="683" y="943"/>
                  </a:cubicBezTo>
                  <a:cubicBezTo>
                    <a:pt x="682" y="943"/>
                    <a:pt x="682" y="943"/>
                    <a:pt x="681" y="944"/>
                  </a:cubicBezTo>
                  <a:cubicBezTo>
                    <a:pt x="681" y="944"/>
                    <a:pt x="681" y="944"/>
                    <a:pt x="681" y="943"/>
                  </a:cubicBezTo>
                  <a:cubicBezTo>
                    <a:pt x="681" y="943"/>
                    <a:pt x="681" y="943"/>
                    <a:pt x="680" y="944"/>
                  </a:cubicBezTo>
                  <a:cubicBezTo>
                    <a:pt x="680" y="944"/>
                    <a:pt x="680" y="944"/>
                    <a:pt x="680" y="944"/>
                  </a:cubicBezTo>
                  <a:cubicBezTo>
                    <a:pt x="679" y="944"/>
                    <a:pt x="679" y="944"/>
                    <a:pt x="678" y="944"/>
                  </a:cubicBezTo>
                  <a:cubicBezTo>
                    <a:pt x="678" y="944"/>
                    <a:pt x="677" y="944"/>
                    <a:pt x="676" y="944"/>
                  </a:cubicBezTo>
                  <a:cubicBezTo>
                    <a:pt x="676" y="944"/>
                    <a:pt x="675" y="944"/>
                    <a:pt x="674" y="944"/>
                  </a:cubicBezTo>
                  <a:cubicBezTo>
                    <a:pt x="673" y="944"/>
                    <a:pt x="673" y="944"/>
                    <a:pt x="672" y="944"/>
                  </a:cubicBezTo>
                  <a:cubicBezTo>
                    <a:pt x="671" y="944"/>
                    <a:pt x="671" y="944"/>
                    <a:pt x="670" y="944"/>
                  </a:cubicBezTo>
                  <a:cubicBezTo>
                    <a:pt x="670" y="944"/>
                    <a:pt x="670" y="944"/>
                    <a:pt x="669" y="944"/>
                  </a:cubicBezTo>
                  <a:cubicBezTo>
                    <a:pt x="663" y="931"/>
                    <a:pt x="655" y="933"/>
                    <a:pt x="648" y="944"/>
                  </a:cubicBezTo>
                  <a:cubicBezTo>
                    <a:pt x="655" y="948"/>
                    <a:pt x="663" y="955"/>
                    <a:pt x="669" y="946"/>
                  </a:cubicBezTo>
                  <a:cubicBezTo>
                    <a:pt x="670" y="946"/>
                    <a:pt x="670" y="946"/>
                    <a:pt x="670" y="946"/>
                  </a:cubicBezTo>
                  <a:cubicBezTo>
                    <a:pt x="670" y="946"/>
                    <a:pt x="670" y="946"/>
                    <a:pt x="670" y="946"/>
                  </a:cubicBezTo>
                  <a:cubicBezTo>
                    <a:pt x="671" y="946"/>
                    <a:pt x="671" y="946"/>
                    <a:pt x="672" y="946"/>
                  </a:cubicBezTo>
                  <a:cubicBezTo>
                    <a:pt x="673" y="946"/>
                    <a:pt x="674" y="946"/>
                    <a:pt x="674" y="946"/>
                  </a:cubicBezTo>
                  <a:cubicBezTo>
                    <a:pt x="675" y="946"/>
                    <a:pt x="676" y="946"/>
                    <a:pt x="677" y="946"/>
                  </a:cubicBezTo>
                  <a:cubicBezTo>
                    <a:pt x="677" y="946"/>
                    <a:pt x="677" y="946"/>
                    <a:pt x="677" y="946"/>
                  </a:cubicBezTo>
                  <a:cubicBezTo>
                    <a:pt x="676" y="946"/>
                    <a:pt x="676" y="947"/>
                    <a:pt x="675" y="947"/>
                  </a:cubicBezTo>
                  <a:cubicBezTo>
                    <a:pt x="675" y="947"/>
                    <a:pt x="674" y="947"/>
                    <a:pt x="674" y="947"/>
                  </a:cubicBezTo>
                  <a:cubicBezTo>
                    <a:pt x="674" y="947"/>
                    <a:pt x="676" y="947"/>
                    <a:pt x="678" y="946"/>
                  </a:cubicBezTo>
                  <a:cubicBezTo>
                    <a:pt x="678" y="946"/>
                    <a:pt x="679" y="946"/>
                    <a:pt x="680" y="946"/>
                  </a:cubicBezTo>
                  <a:cubicBezTo>
                    <a:pt x="680" y="946"/>
                    <a:pt x="680" y="945"/>
                    <a:pt x="680" y="945"/>
                  </a:cubicBezTo>
                  <a:cubicBezTo>
                    <a:pt x="681" y="945"/>
                    <a:pt x="681" y="945"/>
                    <a:pt x="681" y="945"/>
                  </a:cubicBezTo>
                  <a:cubicBezTo>
                    <a:pt x="681" y="945"/>
                    <a:pt x="681" y="945"/>
                    <a:pt x="681" y="945"/>
                  </a:cubicBezTo>
                  <a:cubicBezTo>
                    <a:pt x="681" y="945"/>
                    <a:pt x="682" y="945"/>
                    <a:pt x="682" y="945"/>
                  </a:cubicBezTo>
                  <a:cubicBezTo>
                    <a:pt x="682" y="945"/>
                    <a:pt x="682" y="945"/>
                    <a:pt x="682" y="945"/>
                  </a:cubicBezTo>
                  <a:cubicBezTo>
                    <a:pt x="683" y="945"/>
                    <a:pt x="683" y="945"/>
                    <a:pt x="684" y="945"/>
                  </a:cubicBezTo>
                  <a:cubicBezTo>
                    <a:pt x="685" y="944"/>
                    <a:pt x="685" y="944"/>
                    <a:pt x="686" y="944"/>
                  </a:cubicBezTo>
                  <a:cubicBezTo>
                    <a:pt x="687" y="944"/>
                    <a:pt x="688" y="944"/>
                    <a:pt x="689" y="944"/>
                  </a:cubicBezTo>
                  <a:cubicBezTo>
                    <a:pt x="690" y="944"/>
                    <a:pt x="690" y="944"/>
                    <a:pt x="691" y="944"/>
                  </a:cubicBezTo>
                  <a:cubicBezTo>
                    <a:pt x="691" y="944"/>
                    <a:pt x="691" y="944"/>
                    <a:pt x="691" y="944"/>
                  </a:cubicBezTo>
                  <a:cubicBezTo>
                    <a:pt x="692" y="944"/>
                    <a:pt x="692" y="944"/>
                    <a:pt x="692" y="944"/>
                  </a:cubicBezTo>
                  <a:cubicBezTo>
                    <a:pt x="693" y="945"/>
                    <a:pt x="694" y="945"/>
                    <a:pt x="695" y="946"/>
                  </a:cubicBezTo>
                  <a:cubicBezTo>
                    <a:pt x="696" y="946"/>
                    <a:pt x="697" y="947"/>
                    <a:pt x="698" y="947"/>
                  </a:cubicBezTo>
                  <a:cubicBezTo>
                    <a:pt x="700" y="949"/>
                    <a:pt x="702" y="950"/>
                    <a:pt x="704" y="952"/>
                  </a:cubicBezTo>
                  <a:cubicBezTo>
                    <a:pt x="706" y="953"/>
                    <a:pt x="709" y="955"/>
                    <a:pt x="711" y="956"/>
                  </a:cubicBezTo>
                  <a:cubicBezTo>
                    <a:pt x="715" y="959"/>
                    <a:pt x="719" y="962"/>
                    <a:pt x="723" y="965"/>
                  </a:cubicBezTo>
                  <a:cubicBezTo>
                    <a:pt x="725" y="967"/>
                    <a:pt x="727" y="968"/>
                    <a:pt x="729" y="969"/>
                  </a:cubicBezTo>
                  <a:cubicBezTo>
                    <a:pt x="731" y="971"/>
                    <a:pt x="733" y="972"/>
                    <a:pt x="735" y="973"/>
                  </a:cubicBezTo>
                  <a:cubicBezTo>
                    <a:pt x="735" y="973"/>
                    <a:pt x="736" y="973"/>
                    <a:pt x="736" y="973"/>
                  </a:cubicBezTo>
                  <a:cubicBezTo>
                    <a:pt x="737" y="973"/>
                    <a:pt x="737" y="974"/>
                    <a:pt x="737" y="974"/>
                  </a:cubicBezTo>
                  <a:cubicBezTo>
                    <a:pt x="738" y="974"/>
                    <a:pt x="739" y="974"/>
                    <a:pt x="740" y="975"/>
                  </a:cubicBezTo>
                  <a:cubicBezTo>
                    <a:pt x="742" y="975"/>
                    <a:pt x="743" y="975"/>
                    <a:pt x="744" y="975"/>
                  </a:cubicBezTo>
                  <a:cubicBezTo>
                    <a:pt x="744" y="975"/>
                    <a:pt x="745" y="975"/>
                    <a:pt x="745" y="975"/>
                  </a:cubicBezTo>
                  <a:cubicBezTo>
                    <a:pt x="743" y="976"/>
                    <a:pt x="740" y="977"/>
                    <a:pt x="738" y="978"/>
                  </a:cubicBezTo>
                  <a:cubicBezTo>
                    <a:pt x="737" y="979"/>
                    <a:pt x="736" y="980"/>
                    <a:pt x="735" y="980"/>
                  </a:cubicBezTo>
                  <a:cubicBezTo>
                    <a:pt x="734" y="981"/>
                    <a:pt x="732" y="982"/>
                    <a:pt x="731" y="982"/>
                  </a:cubicBezTo>
                  <a:cubicBezTo>
                    <a:pt x="729" y="984"/>
                    <a:pt x="727" y="986"/>
                    <a:pt x="725" y="987"/>
                  </a:cubicBezTo>
                  <a:cubicBezTo>
                    <a:pt x="725" y="987"/>
                    <a:pt x="725" y="988"/>
                    <a:pt x="724" y="988"/>
                  </a:cubicBezTo>
                  <a:cubicBezTo>
                    <a:pt x="724" y="988"/>
                    <a:pt x="723" y="988"/>
                    <a:pt x="723" y="987"/>
                  </a:cubicBezTo>
                  <a:cubicBezTo>
                    <a:pt x="722" y="987"/>
                    <a:pt x="722" y="987"/>
                    <a:pt x="722" y="987"/>
                  </a:cubicBezTo>
                  <a:cubicBezTo>
                    <a:pt x="721" y="987"/>
                    <a:pt x="721" y="987"/>
                    <a:pt x="721" y="986"/>
                  </a:cubicBezTo>
                  <a:cubicBezTo>
                    <a:pt x="720" y="986"/>
                    <a:pt x="720" y="986"/>
                    <a:pt x="719" y="986"/>
                  </a:cubicBezTo>
                  <a:cubicBezTo>
                    <a:pt x="719" y="986"/>
                    <a:pt x="719" y="986"/>
                    <a:pt x="719" y="986"/>
                  </a:cubicBezTo>
                  <a:cubicBezTo>
                    <a:pt x="718" y="986"/>
                    <a:pt x="718" y="986"/>
                    <a:pt x="718" y="986"/>
                  </a:cubicBezTo>
                  <a:cubicBezTo>
                    <a:pt x="717" y="985"/>
                    <a:pt x="717" y="985"/>
                    <a:pt x="716" y="985"/>
                  </a:cubicBezTo>
                  <a:cubicBezTo>
                    <a:pt x="716" y="985"/>
                    <a:pt x="715" y="985"/>
                    <a:pt x="715" y="985"/>
                  </a:cubicBezTo>
                  <a:cubicBezTo>
                    <a:pt x="714" y="985"/>
                    <a:pt x="713" y="985"/>
                    <a:pt x="713" y="985"/>
                  </a:cubicBezTo>
                  <a:cubicBezTo>
                    <a:pt x="712" y="985"/>
                    <a:pt x="712" y="985"/>
                    <a:pt x="711" y="985"/>
                  </a:cubicBezTo>
                  <a:cubicBezTo>
                    <a:pt x="710" y="985"/>
                    <a:pt x="708" y="985"/>
                    <a:pt x="707" y="985"/>
                  </a:cubicBezTo>
                  <a:cubicBezTo>
                    <a:pt x="706" y="985"/>
                    <a:pt x="704" y="985"/>
                    <a:pt x="703" y="985"/>
                  </a:cubicBezTo>
                  <a:cubicBezTo>
                    <a:pt x="701" y="985"/>
                    <a:pt x="700" y="985"/>
                    <a:pt x="699" y="986"/>
                  </a:cubicBezTo>
                  <a:cubicBezTo>
                    <a:pt x="698" y="986"/>
                    <a:pt x="697" y="986"/>
                    <a:pt x="696" y="986"/>
                  </a:cubicBezTo>
                  <a:cubicBezTo>
                    <a:pt x="680" y="979"/>
                    <a:pt x="679" y="991"/>
                    <a:pt x="665" y="993"/>
                  </a:cubicBezTo>
                  <a:cubicBezTo>
                    <a:pt x="678" y="1002"/>
                    <a:pt x="692" y="1007"/>
                    <a:pt x="696" y="989"/>
                  </a:cubicBezTo>
                  <a:cubicBezTo>
                    <a:pt x="696" y="989"/>
                    <a:pt x="696" y="989"/>
                    <a:pt x="696" y="989"/>
                  </a:cubicBezTo>
                  <a:cubicBezTo>
                    <a:pt x="697" y="989"/>
                    <a:pt x="698" y="988"/>
                    <a:pt x="699" y="988"/>
                  </a:cubicBezTo>
                  <a:cubicBezTo>
                    <a:pt x="701" y="988"/>
                    <a:pt x="702" y="987"/>
                    <a:pt x="703" y="987"/>
                  </a:cubicBezTo>
                  <a:cubicBezTo>
                    <a:pt x="705" y="987"/>
                    <a:pt x="706" y="987"/>
                    <a:pt x="707" y="987"/>
                  </a:cubicBezTo>
                  <a:cubicBezTo>
                    <a:pt x="708" y="987"/>
                    <a:pt x="710" y="987"/>
                    <a:pt x="711" y="987"/>
                  </a:cubicBezTo>
                  <a:cubicBezTo>
                    <a:pt x="712" y="987"/>
                    <a:pt x="712" y="987"/>
                    <a:pt x="713" y="987"/>
                  </a:cubicBezTo>
                  <a:cubicBezTo>
                    <a:pt x="713" y="987"/>
                    <a:pt x="714" y="987"/>
                    <a:pt x="714" y="987"/>
                  </a:cubicBezTo>
                  <a:cubicBezTo>
                    <a:pt x="715" y="987"/>
                    <a:pt x="716" y="987"/>
                    <a:pt x="716" y="987"/>
                  </a:cubicBezTo>
                  <a:cubicBezTo>
                    <a:pt x="717" y="988"/>
                    <a:pt x="717" y="988"/>
                    <a:pt x="718" y="988"/>
                  </a:cubicBezTo>
                  <a:cubicBezTo>
                    <a:pt x="718" y="988"/>
                    <a:pt x="718" y="988"/>
                    <a:pt x="718" y="988"/>
                  </a:cubicBezTo>
                  <a:cubicBezTo>
                    <a:pt x="719" y="988"/>
                    <a:pt x="719" y="988"/>
                    <a:pt x="719" y="988"/>
                  </a:cubicBezTo>
                  <a:cubicBezTo>
                    <a:pt x="720" y="988"/>
                    <a:pt x="720" y="988"/>
                    <a:pt x="720" y="988"/>
                  </a:cubicBezTo>
                  <a:cubicBezTo>
                    <a:pt x="721" y="988"/>
                    <a:pt x="722" y="988"/>
                    <a:pt x="723" y="988"/>
                  </a:cubicBezTo>
                  <a:cubicBezTo>
                    <a:pt x="723" y="988"/>
                    <a:pt x="724" y="988"/>
                    <a:pt x="724" y="988"/>
                  </a:cubicBezTo>
                  <a:cubicBezTo>
                    <a:pt x="722" y="991"/>
                    <a:pt x="720" y="993"/>
                    <a:pt x="718" y="995"/>
                  </a:cubicBezTo>
                  <a:cubicBezTo>
                    <a:pt x="718" y="994"/>
                    <a:pt x="718" y="994"/>
                    <a:pt x="718" y="994"/>
                  </a:cubicBezTo>
                  <a:cubicBezTo>
                    <a:pt x="718" y="994"/>
                    <a:pt x="718" y="995"/>
                    <a:pt x="718" y="995"/>
                  </a:cubicBezTo>
                  <a:cubicBezTo>
                    <a:pt x="717" y="995"/>
                    <a:pt x="717" y="995"/>
                    <a:pt x="717" y="996"/>
                  </a:cubicBezTo>
                  <a:cubicBezTo>
                    <a:pt x="717" y="996"/>
                    <a:pt x="716" y="996"/>
                    <a:pt x="716" y="996"/>
                  </a:cubicBezTo>
                  <a:cubicBezTo>
                    <a:pt x="716" y="996"/>
                    <a:pt x="716" y="997"/>
                    <a:pt x="716" y="997"/>
                  </a:cubicBezTo>
                  <a:cubicBezTo>
                    <a:pt x="716" y="997"/>
                    <a:pt x="716" y="997"/>
                    <a:pt x="716" y="997"/>
                  </a:cubicBezTo>
                  <a:cubicBezTo>
                    <a:pt x="716" y="998"/>
                    <a:pt x="716" y="998"/>
                    <a:pt x="716" y="999"/>
                  </a:cubicBezTo>
                  <a:cubicBezTo>
                    <a:pt x="716" y="999"/>
                    <a:pt x="716" y="999"/>
                    <a:pt x="716" y="999"/>
                  </a:cubicBezTo>
                  <a:cubicBezTo>
                    <a:pt x="715" y="1001"/>
                    <a:pt x="714" y="1002"/>
                    <a:pt x="714" y="1003"/>
                  </a:cubicBezTo>
                  <a:cubicBezTo>
                    <a:pt x="714" y="1004"/>
                    <a:pt x="714" y="1004"/>
                    <a:pt x="714" y="1005"/>
                  </a:cubicBezTo>
                  <a:cubicBezTo>
                    <a:pt x="713" y="1005"/>
                    <a:pt x="713" y="1006"/>
                    <a:pt x="713" y="1006"/>
                  </a:cubicBezTo>
                  <a:cubicBezTo>
                    <a:pt x="713" y="1006"/>
                    <a:pt x="714" y="1005"/>
                    <a:pt x="714" y="1005"/>
                  </a:cubicBezTo>
                  <a:cubicBezTo>
                    <a:pt x="714" y="1005"/>
                    <a:pt x="714" y="1004"/>
                    <a:pt x="714" y="1003"/>
                  </a:cubicBezTo>
                  <a:cubicBezTo>
                    <a:pt x="715" y="1003"/>
                    <a:pt x="715" y="1002"/>
                    <a:pt x="715" y="1001"/>
                  </a:cubicBezTo>
                  <a:cubicBezTo>
                    <a:pt x="715" y="1002"/>
                    <a:pt x="715" y="1002"/>
                    <a:pt x="715" y="1002"/>
                  </a:cubicBezTo>
                  <a:cubicBezTo>
                    <a:pt x="715" y="1003"/>
                    <a:pt x="715" y="1004"/>
                    <a:pt x="715" y="1004"/>
                  </a:cubicBezTo>
                  <a:cubicBezTo>
                    <a:pt x="715" y="1005"/>
                    <a:pt x="715" y="1005"/>
                    <a:pt x="715" y="1005"/>
                  </a:cubicBezTo>
                  <a:cubicBezTo>
                    <a:pt x="715" y="1005"/>
                    <a:pt x="715" y="1005"/>
                    <a:pt x="715" y="1005"/>
                  </a:cubicBezTo>
                  <a:cubicBezTo>
                    <a:pt x="712" y="1008"/>
                    <a:pt x="712" y="1012"/>
                    <a:pt x="712" y="1015"/>
                  </a:cubicBezTo>
                  <a:cubicBezTo>
                    <a:pt x="656" y="1004"/>
                    <a:pt x="619" y="1051"/>
                    <a:pt x="570" y="1079"/>
                  </a:cubicBezTo>
                  <a:cubicBezTo>
                    <a:pt x="539" y="1097"/>
                    <a:pt x="518" y="1101"/>
                    <a:pt x="484" y="1094"/>
                  </a:cubicBezTo>
                  <a:cubicBezTo>
                    <a:pt x="467" y="1091"/>
                    <a:pt x="436" y="1078"/>
                    <a:pt x="418" y="1074"/>
                  </a:cubicBezTo>
                  <a:cubicBezTo>
                    <a:pt x="417" y="1072"/>
                    <a:pt x="416" y="1070"/>
                    <a:pt x="414" y="1068"/>
                  </a:cubicBezTo>
                  <a:cubicBezTo>
                    <a:pt x="414" y="1067"/>
                    <a:pt x="413" y="1066"/>
                    <a:pt x="412" y="1065"/>
                  </a:cubicBezTo>
                  <a:cubicBezTo>
                    <a:pt x="412" y="1064"/>
                    <a:pt x="411" y="1063"/>
                    <a:pt x="410" y="1061"/>
                  </a:cubicBezTo>
                  <a:cubicBezTo>
                    <a:pt x="405" y="1052"/>
                    <a:pt x="398" y="1042"/>
                    <a:pt x="391" y="1031"/>
                  </a:cubicBezTo>
                  <a:cubicBezTo>
                    <a:pt x="387" y="1025"/>
                    <a:pt x="384" y="1020"/>
                    <a:pt x="380" y="1014"/>
                  </a:cubicBezTo>
                  <a:cubicBezTo>
                    <a:pt x="380" y="1014"/>
                    <a:pt x="380" y="1013"/>
                    <a:pt x="379" y="1012"/>
                  </a:cubicBezTo>
                  <a:cubicBezTo>
                    <a:pt x="379" y="1011"/>
                    <a:pt x="379" y="1009"/>
                    <a:pt x="379" y="1007"/>
                  </a:cubicBezTo>
                  <a:cubicBezTo>
                    <a:pt x="378" y="1007"/>
                    <a:pt x="378" y="1006"/>
                    <a:pt x="378" y="1006"/>
                  </a:cubicBezTo>
                  <a:cubicBezTo>
                    <a:pt x="378" y="1005"/>
                    <a:pt x="378" y="1005"/>
                    <a:pt x="378" y="1004"/>
                  </a:cubicBezTo>
                  <a:cubicBezTo>
                    <a:pt x="378" y="1004"/>
                    <a:pt x="378" y="1002"/>
                    <a:pt x="378" y="1001"/>
                  </a:cubicBezTo>
                  <a:cubicBezTo>
                    <a:pt x="378" y="999"/>
                    <a:pt x="378" y="997"/>
                    <a:pt x="379" y="995"/>
                  </a:cubicBezTo>
                  <a:cubicBezTo>
                    <a:pt x="379" y="995"/>
                    <a:pt x="379" y="994"/>
                    <a:pt x="379" y="994"/>
                  </a:cubicBezTo>
                  <a:cubicBezTo>
                    <a:pt x="379" y="994"/>
                    <a:pt x="379" y="994"/>
                    <a:pt x="380" y="993"/>
                  </a:cubicBezTo>
                  <a:cubicBezTo>
                    <a:pt x="380" y="993"/>
                    <a:pt x="380" y="993"/>
                    <a:pt x="380" y="993"/>
                  </a:cubicBezTo>
                  <a:cubicBezTo>
                    <a:pt x="380" y="993"/>
                    <a:pt x="380" y="993"/>
                    <a:pt x="380" y="993"/>
                  </a:cubicBezTo>
                  <a:cubicBezTo>
                    <a:pt x="380" y="992"/>
                    <a:pt x="380" y="992"/>
                    <a:pt x="381" y="992"/>
                  </a:cubicBezTo>
                  <a:cubicBezTo>
                    <a:pt x="381" y="991"/>
                    <a:pt x="382" y="990"/>
                    <a:pt x="383" y="989"/>
                  </a:cubicBezTo>
                  <a:cubicBezTo>
                    <a:pt x="384" y="989"/>
                    <a:pt x="384" y="988"/>
                    <a:pt x="385" y="988"/>
                  </a:cubicBezTo>
                  <a:cubicBezTo>
                    <a:pt x="385" y="987"/>
                    <a:pt x="386" y="987"/>
                    <a:pt x="386" y="986"/>
                  </a:cubicBezTo>
                  <a:cubicBezTo>
                    <a:pt x="387" y="986"/>
                    <a:pt x="387" y="985"/>
                    <a:pt x="388" y="985"/>
                  </a:cubicBezTo>
                  <a:cubicBezTo>
                    <a:pt x="388" y="984"/>
                    <a:pt x="389" y="984"/>
                    <a:pt x="389" y="983"/>
                  </a:cubicBezTo>
                  <a:cubicBezTo>
                    <a:pt x="391" y="981"/>
                    <a:pt x="393" y="979"/>
                    <a:pt x="394" y="976"/>
                  </a:cubicBezTo>
                  <a:cubicBezTo>
                    <a:pt x="394" y="976"/>
                    <a:pt x="394" y="975"/>
                    <a:pt x="395" y="975"/>
                  </a:cubicBezTo>
                  <a:cubicBezTo>
                    <a:pt x="395" y="974"/>
                    <a:pt x="395" y="974"/>
                    <a:pt x="395" y="974"/>
                  </a:cubicBezTo>
                  <a:cubicBezTo>
                    <a:pt x="395" y="973"/>
                    <a:pt x="396" y="973"/>
                    <a:pt x="396" y="972"/>
                  </a:cubicBezTo>
                  <a:cubicBezTo>
                    <a:pt x="396" y="971"/>
                    <a:pt x="397" y="970"/>
                    <a:pt x="397" y="970"/>
                  </a:cubicBezTo>
                  <a:cubicBezTo>
                    <a:pt x="397" y="969"/>
                    <a:pt x="397" y="968"/>
                    <a:pt x="398" y="968"/>
                  </a:cubicBezTo>
                  <a:cubicBezTo>
                    <a:pt x="399" y="965"/>
                    <a:pt x="399" y="962"/>
                    <a:pt x="400" y="959"/>
                  </a:cubicBezTo>
                  <a:cubicBezTo>
                    <a:pt x="400" y="958"/>
                    <a:pt x="400" y="956"/>
                    <a:pt x="400" y="955"/>
                  </a:cubicBezTo>
                  <a:cubicBezTo>
                    <a:pt x="400" y="954"/>
                    <a:pt x="401" y="954"/>
                    <a:pt x="401" y="953"/>
                  </a:cubicBezTo>
                  <a:cubicBezTo>
                    <a:pt x="401" y="953"/>
                    <a:pt x="401" y="953"/>
                    <a:pt x="401" y="953"/>
                  </a:cubicBezTo>
                  <a:cubicBezTo>
                    <a:pt x="401" y="953"/>
                    <a:pt x="401" y="953"/>
                    <a:pt x="401" y="953"/>
                  </a:cubicBezTo>
                  <a:cubicBezTo>
                    <a:pt x="401" y="952"/>
                    <a:pt x="401" y="952"/>
                    <a:pt x="402" y="951"/>
                  </a:cubicBezTo>
                  <a:cubicBezTo>
                    <a:pt x="402" y="950"/>
                    <a:pt x="403" y="950"/>
                    <a:pt x="403" y="949"/>
                  </a:cubicBezTo>
                  <a:cubicBezTo>
                    <a:pt x="404" y="949"/>
                    <a:pt x="404" y="948"/>
                    <a:pt x="405" y="948"/>
                  </a:cubicBezTo>
                  <a:cubicBezTo>
                    <a:pt x="406" y="947"/>
                    <a:pt x="406" y="947"/>
                    <a:pt x="407" y="946"/>
                  </a:cubicBezTo>
                  <a:cubicBezTo>
                    <a:pt x="407" y="946"/>
                    <a:pt x="408" y="945"/>
                    <a:pt x="409" y="945"/>
                  </a:cubicBezTo>
                  <a:cubicBezTo>
                    <a:pt x="409" y="945"/>
                    <a:pt x="409" y="944"/>
                    <a:pt x="409" y="944"/>
                  </a:cubicBezTo>
                  <a:cubicBezTo>
                    <a:pt x="424" y="951"/>
                    <a:pt x="429" y="943"/>
                    <a:pt x="426" y="927"/>
                  </a:cubicBezTo>
                  <a:cubicBezTo>
                    <a:pt x="417" y="930"/>
                    <a:pt x="405" y="929"/>
                    <a:pt x="408" y="943"/>
                  </a:cubicBezTo>
                  <a:cubicBezTo>
                    <a:pt x="407" y="943"/>
                    <a:pt x="407" y="943"/>
                    <a:pt x="407" y="943"/>
                  </a:cubicBezTo>
                  <a:cubicBezTo>
                    <a:pt x="407" y="943"/>
                    <a:pt x="407" y="943"/>
                    <a:pt x="407" y="943"/>
                  </a:cubicBezTo>
                  <a:cubicBezTo>
                    <a:pt x="406" y="944"/>
                    <a:pt x="406" y="944"/>
                    <a:pt x="405" y="944"/>
                  </a:cubicBezTo>
                  <a:cubicBezTo>
                    <a:pt x="405" y="945"/>
                    <a:pt x="404" y="945"/>
                    <a:pt x="404" y="946"/>
                  </a:cubicBezTo>
                  <a:cubicBezTo>
                    <a:pt x="403" y="947"/>
                    <a:pt x="402" y="947"/>
                    <a:pt x="402" y="948"/>
                  </a:cubicBezTo>
                  <a:cubicBezTo>
                    <a:pt x="401" y="948"/>
                    <a:pt x="401" y="949"/>
                    <a:pt x="401" y="949"/>
                  </a:cubicBezTo>
                  <a:cubicBezTo>
                    <a:pt x="401" y="948"/>
                    <a:pt x="401" y="948"/>
                    <a:pt x="401" y="947"/>
                  </a:cubicBezTo>
                  <a:cubicBezTo>
                    <a:pt x="401" y="946"/>
                    <a:pt x="401" y="946"/>
                    <a:pt x="401" y="945"/>
                  </a:cubicBezTo>
                  <a:cubicBezTo>
                    <a:pt x="401" y="945"/>
                    <a:pt x="400" y="945"/>
                    <a:pt x="400" y="944"/>
                  </a:cubicBezTo>
                  <a:cubicBezTo>
                    <a:pt x="400" y="944"/>
                    <a:pt x="400" y="944"/>
                    <a:pt x="400" y="943"/>
                  </a:cubicBezTo>
                  <a:cubicBezTo>
                    <a:pt x="400" y="943"/>
                    <a:pt x="400" y="942"/>
                    <a:pt x="400" y="942"/>
                  </a:cubicBezTo>
                  <a:cubicBezTo>
                    <a:pt x="400" y="941"/>
                    <a:pt x="400" y="941"/>
                    <a:pt x="400" y="940"/>
                  </a:cubicBezTo>
                  <a:cubicBezTo>
                    <a:pt x="400" y="939"/>
                    <a:pt x="399" y="938"/>
                    <a:pt x="399" y="937"/>
                  </a:cubicBezTo>
                  <a:cubicBezTo>
                    <a:pt x="399" y="936"/>
                    <a:pt x="398" y="935"/>
                    <a:pt x="398" y="935"/>
                  </a:cubicBezTo>
                  <a:cubicBezTo>
                    <a:pt x="398" y="934"/>
                    <a:pt x="398" y="933"/>
                    <a:pt x="397" y="932"/>
                  </a:cubicBezTo>
                  <a:cubicBezTo>
                    <a:pt x="397" y="931"/>
                    <a:pt x="396" y="930"/>
                    <a:pt x="396" y="930"/>
                  </a:cubicBezTo>
                  <a:cubicBezTo>
                    <a:pt x="396" y="929"/>
                    <a:pt x="395" y="929"/>
                    <a:pt x="395" y="929"/>
                  </a:cubicBezTo>
                  <a:cubicBezTo>
                    <a:pt x="395" y="929"/>
                    <a:pt x="396" y="930"/>
                    <a:pt x="396" y="933"/>
                  </a:cubicBezTo>
                  <a:cubicBezTo>
                    <a:pt x="396" y="933"/>
                    <a:pt x="397" y="934"/>
                    <a:pt x="397" y="935"/>
                  </a:cubicBezTo>
                  <a:cubicBezTo>
                    <a:pt x="397" y="936"/>
                    <a:pt x="397" y="937"/>
                    <a:pt x="397" y="937"/>
                  </a:cubicBezTo>
                  <a:cubicBezTo>
                    <a:pt x="397" y="939"/>
                    <a:pt x="397" y="941"/>
                    <a:pt x="398" y="944"/>
                  </a:cubicBezTo>
                  <a:cubicBezTo>
                    <a:pt x="398" y="944"/>
                    <a:pt x="398" y="944"/>
                    <a:pt x="398" y="944"/>
                  </a:cubicBezTo>
                  <a:cubicBezTo>
                    <a:pt x="398" y="945"/>
                    <a:pt x="398" y="945"/>
                    <a:pt x="398" y="945"/>
                  </a:cubicBezTo>
                  <a:cubicBezTo>
                    <a:pt x="398" y="946"/>
                    <a:pt x="398" y="946"/>
                    <a:pt x="398" y="947"/>
                  </a:cubicBezTo>
                  <a:cubicBezTo>
                    <a:pt x="398" y="948"/>
                    <a:pt x="398" y="949"/>
                    <a:pt x="398" y="951"/>
                  </a:cubicBezTo>
                  <a:cubicBezTo>
                    <a:pt x="398" y="951"/>
                    <a:pt x="398" y="951"/>
                    <a:pt x="398" y="952"/>
                  </a:cubicBezTo>
                  <a:cubicBezTo>
                    <a:pt x="398" y="952"/>
                    <a:pt x="398" y="952"/>
                    <a:pt x="398" y="953"/>
                  </a:cubicBezTo>
                  <a:cubicBezTo>
                    <a:pt x="398" y="953"/>
                    <a:pt x="398" y="954"/>
                    <a:pt x="398" y="954"/>
                  </a:cubicBezTo>
                  <a:cubicBezTo>
                    <a:pt x="398" y="955"/>
                    <a:pt x="398" y="955"/>
                    <a:pt x="398" y="955"/>
                  </a:cubicBezTo>
                  <a:cubicBezTo>
                    <a:pt x="398" y="955"/>
                    <a:pt x="398" y="955"/>
                    <a:pt x="398" y="955"/>
                  </a:cubicBezTo>
                  <a:cubicBezTo>
                    <a:pt x="398" y="956"/>
                    <a:pt x="397" y="957"/>
                    <a:pt x="397" y="959"/>
                  </a:cubicBezTo>
                  <a:cubicBezTo>
                    <a:pt x="397" y="961"/>
                    <a:pt x="396" y="964"/>
                    <a:pt x="395" y="967"/>
                  </a:cubicBezTo>
                  <a:cubicBezTo>
                    <a:pt x="395" y="967"/>
                    <a:pt x="395" y="968"/>
                    <a:pt x="394" y="969"/>
                  </a:cubicBezTo>
                  <a:cubicBezTo>
                    <a:pt x="394" y="969"/>
                    <a:pt x="394" y="970"/>
                    <a:pt x="394" y="971"/>
                  </a:cubicBezTo>
                  <a:cubicBezTo>
                    <a:pt x="393" y="971"/>
                    <a:pt x="393" y="972"/>
                    <a:pt x="393" y="973"/>
                  </a:cubicBezTo>
                  <a:cubicBezTo>
                    <a:pt x="392" y="973"/>
                    <a:pt x="392" y="973"/>
                    <a:pt x="392" y="973"/>
                  </a:cubicBezTo>
                  <a:cubicBezTo>
                    <a:pt x="392" y="974"/>
                    <a:pt x="392" y="974"/>
                    <a:pt x="392" y="974"/>
                  </a:cubicBezTo>
                  <a:cubicBezTo>
                    <a:pt x="391" y="976"/>
                    <a:pt x="390" y="978"/>
                    <a:pt x="389" y="979"/>
                  </a:cubicBezTo>
                  <a:cubicBezTo>
                    <a:pt x="389" y="979"/>
                    <a:pt x="389" y="979"/>
                    <a:pt x="389" y="978"/>
                  </a:cubicBezTo>
                  <a:cubicBezTo>
                    <a:pt x="389" y="978"/>
                    <a:pt x="389" y="978"/>
                    <a:pt x="389" y="978"/>
                  </a:cubicBezTo>
                  <a:cubicBezTo>
                    <a:pt x="389" y="978"/>
                    <a:pt x="389" y="977"/>
                    <a:pt x="389" y="977"/>
                  </a:cubicBezTo>
                  <a:cubicBezTo>
                    <a:pt x="389" y="976"/>
                    <a:pt x="388" y="976"/>
                    <a:pt x="388" y="976"/>
                  </a:cubicBezTo>
                  <a:cubicBezTo>
                    <a:pt x="388" y="975"/>
                    <a:pt x="388" y="975"/>
                    <a:pt x="388" y="975"/>
                  </a:cubicBezTo>
                  <a:cubicBezTo>
                    <a:pt x="388" y="975"/>
                    <a:pt x="388" y="974"/>
                    <a:pt x="388" y="974"/>
                  </a:cubicBezTo>
                  <a:cubicBezTo>
                    <a:pt x="388" y="974"/>
                    <a:pt x="388" y="973"/>
                    <a:pt x="388" y="973"/>
                  </a:cubicBezTo>
                  <a:cubicBezTo>
                    <a:pt x="387" y="972"/>
                    <a:pt x="387" y="971"/>
                    <a:pt x="386" y="970"/>
                  </a:cubicBezTo>
                  <a:cubicBezTo>
                    <a:pt x="386" y="969"/>
                    <a:pt x="386" y="968"/>
                    <a:pt x="385" y="967"/>
                  </a:cubicBezTo>
                  <a:cubicBezTo>
                    <a:pt x="385" y="967"/>
                    <a:pt x="385" y="967"/>
                    <a:pt x="385" y="966"/>
                  </a:cubicBezTo>
                  <a:cubicBezTo>
                    <a:pt x="389" y="956"/>
                    <a:pt x="372" y="950"/>
                    <a:pt x="365" y="948"/>
                  </a:cubicBezTo>
                  <a:cubicBezTo>
                    <a:pt x="370" y="955"/>
                    <a:pt x="368" y="973"/>
                    <a:pt x="382" y="968"/>
                  </a:cubicBezTo>
                  <a:cubicBezTo>
                    <a:pt x="382" y="967"/>
                    <a:pt x="382" y="967"/>
                    <a:pt x="382" y="967"/>
                  </a:cubicBezTo>
                  <a:cubicBezTo>
                    <a:pt x="383" y="967"/>
                    <a:pt x="383" y="968"/>
                    <a:pt x="383" y="968"/>
                  </a:cubicBezTo>
                  <a:cubicBezTo>
                    <a:pt x="384" y="968"/>
                    <a:pt x="384" y="968"/>
                    <a:pt x="384" y="968"/>
                  </a:cubicBezTo>
                  <a:cubicBezTo>
                    <a:pt x="384" y="968"/>
                    <a:pt x="384" y="968"/>
                    <a:pt x="384" y="968"/>
                  </a:cubicBezTo>
                  <a:cubicBezTo>
                    <a:pt x="384" y="969"/>
                    <a:pt x="385" y="970"/>
                    <a:pt x="385" y="971"/>
                  </a:cubicBezTo>
                  <a:cubicBezTo>
                    <a:pt x="386" y="971"/>
                    <a:pt x="386" y="972"/>
                    <a:pt x="386" y="973"/>
                  </a:cubicBezTo>
                  <a:cubicBezTo>
                    <a:pt x="386" y="974"/>
                    <a:pt x="387" y="974"/>
                    <a:pt x="387" y="975"/>
                  </a:cubicBezTo>
                  <a:cubicBezTo>
                    <a:pt x="387" y="975"/>
                    <a:pt x="387" y="975"/>
                    <a:pt x="387" y="975"/>
                  </a:cubicBezTo>
                  <a:cubicBezTo>
                    <a:pt x="387" y="975"/>
                    <a:pt x="387" y="976"/>
                    <a:pt x="387" y="976"/>
                  </a:cubicBezTo>
                  <a:cubicBezTo>
                    <a:pt x="387" y="976"/>
                    <a:pt x="387" y="977"/>
                    <a:pt x="387" y="977"/>
                  </a:cubicBezTo>
                  <a:cubicBezTo>
                    <a:pt x="387" y="977"/>
                    <a:pt x="387" y="978"/>
                    <a:pt x="387" y="978"/>
                  </a:cubicBezTo>
                  <a:cubicBezTo>
                    <a:pt x="388" y="978"/>
                    <a:pt x="388" y="978"/>
                    <a:pt x="388" y="979"/>
                  </a:cubicBezTo>
                  <a:cubicBezTo>
                    <a:pt x="388" y="979"/>
                    <a:pt x="388" y="979"/>
                    <a:pt x="388" y="979"/>
                  </a:cubicBezTo>
                  <a:cubicBezTo>
                    <a:pt x="388" y="979"/>
                    <a:pt x="388" y="980"/>
                    <a:pt x="388" y="980"/>
                  </a:cubicBezTo>
                  <a:cubicBezTo>
                    <a:pt x="388" y="980"/>
                    <a:pt x="388" y="980"/>
                    <a:pt x="388" y="980"/>
                  </a:cubicBezTo>
                  <a:cubicBezTo>
                    <a:pt x="388" y="981"/>
                    <a:pt x="387" y="981"/>
                    <a:pt x="387" y="981"/>
                  </a:cubicBezTo>
                  <a:cubicBezTo>
                    <a:pt x="387" y="982"/>
                    <a:pt x="386" y="982"/>
                    <a:pt x="386" y="983"/>
                  </a:cubicBezTo>
                  <a:cubicBezTo>
                    <a:pt x="385" y="983"/>
                    <a:pt x="385" y="984"/>
                    <a:pt x="384" y="984"/>
                  </a:cubicBezTo>
                  <a:cubicBezTo>
                    <a:pt x="384" y="985"/>
                    <a:pt x="383" y="985"/>
                    <a:pt x="383" y="986"/>
                  </a:cubicBezTo>
                  <a:cubicBezTo>
                    <a:pt x="382" y="986"/>
                    <a:pt x="382" y="987"/>
                    <a:pt x="381" y="987"/>
                  </a:cubicBezTo>
                  <a:cubicBezTo>
                    <a:pt x="380" y="988"/>
                    <a:pt x="379" y="989"/>
                    <a:pt x="379" y="990"/>
                  </a:cubicBezTo>
                  <a:cubicBezTo>
                    <a:pt x="378" y="990"/>
                    <a:pt x="378" y="991"/>
                    <a:pt x="378" y="991"/>
                  </a:cubicBezTo>
                  <a:cubicBezTo>
                    <a:pt x="378" y="991"/>
                    <a:pt x="378" y="991"/>
                    <a:pt x="378" y="991"/>
                  </a:cubicBezTo>
                  <a:cubicBezTo>
                    <a:pt x="377" y="992"/>
                    <a:pt x="377" y="992"/>
                    <a:pt x="377" y="992"/>
                  </a:cubicBezTo>
                  <a:cubicBezTo>
                    <a:pt x="377" y="992"/>
                    <a:pt x="377" y="992"/>
                    <a:pt x="377" y="993"/>
                  </a:cubicBezTo>
                  <a:cubicBezTo>
                    <a:pt x="377" y="993"/>
                    <a:pt x="376" y="993"/>
                    <a:pt x="376" y="994"/>
                  </a:cubicBezTo>
                  <a:cubicBezTo>
                    <a:pt x="375" y="996"/>
                    <a:pt x="375" y="999"/>
                    <a:pt x="375" y="1001"/>
                  </a:cubicBezTo>
                  <a:cubicBezTo>
                    <a:pt x="375" y="1002"/>
                    <a:pt x="375" y="1003"/>
                    <a:pt x="375" y="1003"/>
                  </a:cubicBezTo>
                  <a:cubicBezTo>
                    <a:pt x="375" y="1004"/>
                    <a:pt x="375" y="1004"/>
                    <a:pt x="376" y="1005"/>
                  </a:cubicBezTo>
                  <a:cubicBezTo>
                    <a:pt x="376" y="1005"/>
                    <a:pt x="376" y="1006"/>
                    <a:pt x="376" y="1006"/>
                  </a:cubicBezTo>
                  <a:cubicBezTo>
                    <a:pt x="376" y="1007"/>
                    <a:pt x="376" y="1007"/>
                    <a:pt x="377" y="1008"/>
                  </a:cubicBezTo>
                  <a:cubicBezTo>
                    <a:pt x="377" y="1009"/>
                    <a:pt x="377" y="1010"/>
                    <a:pt x="378" y="1011"/>
                  </a:cubicBezTo>
                  <a:cubicBezTo>
                    <a:pt x="376" y="1009"/>
                    <a:pt x="375" y="1007"/>
                    <a:pt x="374" y="1004"/>
                  </a:cubicBezTo>
                  <a:cubicBezTo>
                    <a:pt x="372" y="1002"/>
                    <a:pt x="369" y="999"/>
                    <a:pt x="367" y="996"/>
                  </a:cubicBezTo>
                  <a:cubicBezTo>
                    <a:pt x="366" y="995"/>
                    <a:pt x="364" y="993"/>
                    <a:pt x="363" y="992"/>
                  </a:cubicBezTo>
                  <a:cubicBezTo>
                    <a:pt x="362" y="992"/>
                    <a:pt x="361" y="991"/>
                    <a:pt x="361" y="990"/>
                  </a:cubicBezTo>
                  <a:cubicBezTo>
                    <a:pt x="360" y="990"/>
                    <a:pt x="359" y="989"/>
                    <a:pt x="359" y="989"/>
                  </a:cubicBezTo>
                  <a:cubicBezTo>
                    <a:pt x="356" y="987"/>
                    <a:pt x="353" y="985"/>
                    <a:pt x="350" y="983"/>
                  </a:cubicBezTo>
                  <a:cubicBezTo>
                    <a:pt x="344" y="980"/>
                    <a:pt x="339" y="976"/>
                    <a:pt x="334" y="972"/>
                  </a:cubicBezTo>
                  <a:cubicBezTo>
                    <a:pt x="331" y="969"/>
                    <a:pt x="329" y="967"/>
                    <a:pt x="327" y="965"/>
                  </a:cubicBezTo>
                  <a:cubicBezTo>
                    <a:pt x="324" y="963"/>
                    <a:pt x="322" y="960"/>
                    <a:pt x="320" y="958"/>
                  </a:cubicBezTo>
                  <a:cubicBezTo>
                    <a:pt x="319" y="957"/>
                    <a:pt x="317" y="956"/>
                    <a:pt x="316" y="955"/>
                  </a:cubicBezTo>
                  <a:cubicBezTo>
                    <a:pt x="316" y="954"/>
                    <a:pt x="316" y="954"/>
                    <a:pt x="316" y="953"/>
                  </a:cubicBezTo>
                  <a:cubicBezTo>
                    <a:pt x="316" y="952"/>
                    <a:pt x="316" y="951"/>
                    <a:pt x="316" y="949"/>
                  </a:cubicBezTo>
                  <a:cubicBezTo>
                    <a:pt x="316" y="949"/>
                    <a:pt x="316" y="948"/>
                    <a:pt x="316" y="948"/>
                  </a:cubicBezTo>
                  <a:cubicBezTo>
                    <a:pt x="316" y="948"/>
                    <a:pt x="316" y="947"/>
                    <a:pt x="316" y="947"/>
                  </a:cubicBezTo>
                  <a:cubicBezTo>
                    <a:pt x="316" y="946"/>
                    <a:pt x="316" y="945"/>
                    <a:pt x="316" y="944"/>
                  </a:cubicBezTo>
                  <a:cubicBezTo>
                    <a:pt x="316" y="943"/>
                    <a:pt x="317" y="942"/>
                    <a:pt x="317" y="941"/>
                  </a:cubicBezTo>
                  <a:cubicBezTo>
                    <a:pt x="317" y="941"/>
                    <a:pt x="317" y="941"/>
                    <a:pt x="317" y="941"/>
                  </a:cubicBezTo>
                  <a:cubicBezTo>
                    <a:pt x="317" y="940"/>
                    <a:pt x="317" y="940"/>
                    <a:pt x="318" y="940"/>
                  </a:cubicBezTo>
                  <a:cubicBezTo>
                    <a:pt x="318" y="940"/>
                    <a:pt x="318" y="940"/>
                    <a:pt x="318" y="939"/>
                  </a:cubicBezTo>
                  <a:cubicBezTo>
                    <a:pt x="318" y="939"/>
                    <a:pt x="318" y="939"/>
                    <a:pt x="318" y="939"/>
                  </a:cubicBezTo>
                  <a:cubicBezTo>
                    <a:pt x="319" y="937"/>
                    <a:pt x="321" y="935"/>
                    <a:pt x="323" y="934"/>
                  </a:cubicBezTo>
                  <a:cubicBezTo>
                    <a:pt x="323" y="933"/>
                    <a:pt x="324" y="932"/>
                    <a:pt x="325" y="930"/>
                  </a:cubicBezTo>
                  <a:cubicBezTo>
                    <a:pt x="325" y="930"/>
                    <a:pt x="325" y="929"/>
                    <a:pt x="326" y="928"/>
                  </a:cubicBezTo>
                  <a:cubicBezTo>
                    <a:pt x="326" y="928"/>
                    <a:pt x="326" y="928"/>
                    <a:pt x="326" y="928"/>
                  </a:cubicBezTo>
                  <a:cubicBezTo>
                    <a:pt x="326" y="928"/>
                    <a:pt x="326" y="928"/>
                    <a:pt x="326" y="927"/>
                  </a:cubicBezTo>
                  <a:cubicBezTo>
                    <a:pt x="326" y="927"/>
                    <a:pt x="326" y="927"/>
                    <a:pt x="326" y="927"/>
                  </a:cubicBezTo>
                  <a:cubicBezTo>
                    <a:pt x="326" y="927"/>
                    <a:pt x="326" y="927"/>
                    <a:pt x="326" y="926"/>
                  </a:cubicBezTo>
                  <a:cubicBezTo>
                    <a:pt x="327" y="923"/>
                    <a:pt x="326" y="921"/>
                    <a:pt x="326" y="918"/>
                  </a:cubicBezTo>
                  <a:cubicBezTo>
                    <a:pt x="325" y="917"/>
                    <a:pt x="325" y="917"/>
                    <a:pt x="325" y="916"/>
                  </a:cubicBezTo>
                  <a:cubicBezTo>
                    <a:pt x="325" y="916"/>
                    <a:pt x="325" y="916"/>
                    <a:pt x="326" y="916"/>
                  </a:cubicBezTo>
                  <a:cubicBezTo>
                    <a:pt x="326" y="915"/>
                    <a:pt x="326" y="915"/>
                    <a:pt x="326" y="915"/>
                  </a:cubicBezTo>
                  <a:cubicBezTo>
                    <a:pt x="326" y="915"/>
                    <a:pt x="326" y="915"/>
                    <a:pt x="326" y="915"/>
                  </a:cubicBezTo>
                  <a:cubicBezTo>
                    <a:pt x="326" y="914"/>
                    <a:pt x="326" y="913"/>
                    <a:pt x="327" y="913"/>
                  </a:cubicBezTo>
                  <a:cubicBezTo>
                    <a:pt x="327" y="912"/>
                    <a:pt x="327" y="911"/>
                    <a:pt x="327" y="911"/>
                  </a:cubicBezTo>
                  <a:cubicBezTo>
                    <a:pt x="328" y="910"/>
                    <a:pt x="328" y="909"/>
                    <a:pt x="328" y="909"/>
                  </a:cubicBezTo>
                  <a:cubicBezTo>
                    <a:pt x="329" y="908"/>
                    <a:pt x="329" y="907"/>
                    <a:pt x="329" y="906"/>
                  </a:cubicBezTo>
                  <a:cubicBezTo>
                    <a:pt x="330" y="906"/>
                    <a:pt x="330" y="905"/>
                    <a:pt x="331" y="904"/>
                  </a:cubicBezTo>
                  <a:cubicBezTo>
                    <a:pt x="340" y="900"/>
                    <a:pt x="348" y="894"/>
                    <a:pt x="347" y="882"/>
                  </a:cubicBezTo>
                  <a:cubicBezTo>
                    <a:pt x="337" y="887"/>
                    <a:pt x="329" y="892"/>
                    <a:pt x="327" y="905"/>
                  </a:cubicBezTo>
                  <a:cubicBezTo>
                    <a:pt x="328" y="905"/>
                    <a:pt x="328" y="905"/>
                    <a:pt x="328" y="905"/>
                  </a:cubicBezTo>
                  <a:cubicBezTo>
                    <a:pt x="328" y="905"/>
                    <a:pt x="328" y="905"/>
                    <a:pt x="328" y="905"/>
                  </a:cubicBezTo>
                  <a:cubicBezTo>
                    <a:pt x="327" y="906"/>
                    <a:pt x="327" y="907"/>
                    <a:pt x="326" y="907"/>
                  </a:cubicBezTo>
                  <a:cubicBezTo>
                    <a:pt x="326" y="908"/>
                    <a:pt x="326" y="909"/>
                    <a:pt x="325" y="910"/>
                  </a:cubicBezTo>
                  <a:cubicBezTo>
                    <a:pt x="325" y="910"/>
                    <a:pt x="325" y="911"/>
                    <a:pt x="325" y="912"/>
                  </a:cubicBezTo>
                  <a:cubicBezTo>
                    <a:pt x="324" y="912"/>
                    <a:pt x="324" y="912"/>
                    <a:pt x="324" y="913"/>
                  </a:cubicBezTo>
                  <a:cubicBezTo>
                    <a:pt x="324" y="912"/>
                    <a:pt x="324" y="911"/>
                    <a:pt x="324" y="910"/>
                  </a:cubicBezTo>
                  <a:cubicBezTo>
                    <a:pt x="323" y="907"/>
                    <a:pt x="323" y="905"/>
                    <a:pt x="322" y="902"/>
                  </a:cubicBezTo>
                  <a:cubicBezTo>
                    <a:pt x="322" y="897"/>
                    <a:pt x="321" y="893"/>
                    <a:pt x="321" y="889"/>
                  </a:cubicBezTo>
                  <a:cubicBezTo>
                    <a:pt x="321" y="888"/>
                    <a:pt x="321" y="888"/>
                    <a:pt x="321" y="887"/>
                  </a:cubicBezTo>
                  <a:cubicBezTo>
                    <a:pt x="321" y="887"/>
                    <a:pt x="321" y="886"/>
                    <a:pt x="321" y="886"/>
                  </a:cubicBezTo>
                  <a:cubicBezTo>
                    <a:pt x="321" y="885"/>
                    <a:pt x="320" y="884"/>
                    <a:pt x="320" y="883"/>
                  </a:cubicBezTo>
                  <a:cubicBezTo>
                    <a:pt x="320" y="882"/>
                    <a:pt x="320" y="880"/>
                    <a:pt x="319" y="879"/>
                  </a:cubicBezTo>
                  <a:cubicBezTo>
                    <a:pt x="319" y="878"/>
                    <a:pt x="319" y="878"/>
                    <a:pt x="319" y="878"/>
                  </a:cubicBezTo>
                  <a:cubicBezTo>
                    <a:pt x="319" y="878"/>
                    <a:pt x="319" y="877"/>
                    <a:pt x="319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19" y="877"/>
                    <a:pt x="320" y="877"/>
                    <a:pt x="320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20" y="877"/>
                    <a:pt x="320" y="878"/>
                    <a:pt x="320" y="878"/>
                  </a:cubicBezTo>
                  <a:cubicBezTo>
                    <a:pt x="320" y="878"/>
                    <a:pt x="320" y="878"/>
                    <a:pt x="320" y="878"/>
                  </a:cubicBezTo>
                  <a:cubicBezTo>
                    <a:pt x="320" y="878"/>
                    <a:pt x="320" y="878"/>
                    <a:pt x="320" y="878"/>
                  </a:cubicBezTo>
                  <a:cubicBezTo>
                    <a:pt x="320" y="878"/>
                    <a:pt x="320" y="877"/>
                    <a:pt x="320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20" y="877"/>
                    <a:pt x="320" y="877"/>
                    <a:pt x="319" y="877"/>
                  </a:cubicBezTo>
                  <a:cubicBezTo>
                    <a:pt x="319" y="877"/>
                    <a:pt x="319" y="877"/>
                    <a:pt x="319" y="877"/>
                  </a:cubicBezTo>
                  <a:cubicBezTo>
                    <a:pt x="319" y="877"/>
                    <a:pt x="319" y="877"/>
                    <a:pt x="319" y="877"/>
                  </a:cubicBezTo>
                  <a:cubicBezTo>
                    <a:pt x="319" y="877"/>
                    <a:pt x="319" y="877"/>
                    <a:pt x="319" y="877"/>
                  </a:cubicBezTo>
                  <a:cubicBezTo>
                    <a:pt x="319" y="877"/>
                    <a:pt x="319" y="877"/>
                    <a:pt x="319" y="877"/>
                  </a:cubicBezTo>
                  <a:cubicBezTo>
                    <a:pt x="319" y="878"/>
                    <a:pt x="319" y="879"/>
                    <a:pt x="319" y="879"/>
                  </a:cubicBezTo>
                  <a:cubicBezTo>
                    <a:pt x="318" y="880"/>
                    <a:pt x="318" y="882"/>
                    <a:pt x="318" y="883"/>
                  </a:cubicBezTo>
                  <a:cubicBezTo>
                    <a:pt x="318" y="884"/>
                    <a:pt x="318" y="885"/>
                    <a:pt x="318" y="886"/>
                  </a:cubicBezTo>
                  <a:cubicBezTo>
                    <a:pt x="318" y="886"/>
                    <a:pt x="318" y="887"/>
                    <a:pt x="318" y="887"/>
                  </a:cubicBezTo>
                  <a:cubicBezTo>
                    <a:pt x="318" y="888"/>
                    <a:pt x="318" y="888"/>
                    <a:pt x="318" y="889"/>
                  </a:cubicBezTo>
                  <a:cubicBezTo>
                    <a:pt x="319" y="890"/>
                    <a:pt x="319" y="892"/>
                    <a:pt x="319" y="893"/>
                  </a:cubicBezTo>
                  <a:cubicBezTo>
                    <a:pt x="319" y="893"/>
                    <a:pt x="319" y="893"/>
                    <a:pt x="319" y="893"/>
                  </a:cubicBezTo>
                  <a:cubicBezTo>
                    <a:pt x="318" y="892"/>
                    <a:pt x="318" y="892"/>
                    <a:pt x="318" y="892"/>
                  </a:cubicBezTo>
                  <a:cubicBezTo>
                    <a:pt x="318" y="891"/>
                    <a:pt x="317" y="891"/>
                    <a:pt x="317" y="890"/>
                  </a:cubicBezTo>
                  <a:cubicBezTo>
                    <a:pt x="317" y="890"/>
                    <a:pt x="317" y="890"/>
                    <a:pt x="316" y="889"/>
                  </a:cubicBezTo>
                  <a:cubicBezTo>
                    <a:pt x="316" y="888"/>
                    <a:pt x="315" y="887"/>
                    <a:pt x="315" y="886"/>
                  </a:cubicBezTo>
                  <a:cubicBezTo>
                    <a:pt x="314" y="886"/>
                    <a:pt x="313" y="885"/>
                    <a:pt x="312" y="884"/>
                  </a:cubicBezTo>
                  <a:cubicBezTo>
                    <a:pt x="312" y="884"/>
                    <a:pt x="312" y="883"/>
                    <a:pt x="312" y="883"/>
                  </a:cubicBezTo>
                  <a:cubicBezTo>
                    <a:pt x="319" y="870"/>
                    <a:pt x="292" y="866"/>
                    <a:pt x="286" y="862"/>
                  </a:cubicBezTo>
                  <a:cubicBezTo>
                    <a:pt x="288" y="873"/>
                    <a:pt x="297" y="894"/>
                    <a:pt x="310" y="885"/>
                  </a:cubicBezTo>
                  <a:cubicBezTo>
                    <a:pt x="310" y="884"/>
                    <a:pt x="309" y="883"/>
                    <a:pt x="309" y="883"/>
                  </a:cubicBezTo>
                  <a:cubicBezTo>
                    <a:pt x="309" y="883"/>
                    <a:pt x="309" y="883"/>
                    <a:pt x="309" y="883"/>
                  </a:cubicBezTo>
                  <a:cubicBezTo>
                    <a:pt x="310" y="884"/>
                    <a:pt x="310" y="884"/>
                    <a:pt x="311" y="885"/>
                  </a:cubicBezTo>
                  <a:cubicBezTo>
                    <a:pt x="312" y="886"/>
                    <a:pt x="313" y="887"/>
                    <a:pt x="313" y="888"/>
                  </a:cubicBezTo>
                  <a:cubicBezTo>
                    <a:pt x="314" y="888"/>
                    <a:pt x="314" y="889"/>
                    <a:pt x="315" y="890"/>
                  </a:cubicBezTo>
                  <a:cubicBezTo>
                    <a:pt x="315" y="890"/>
                    <a:pt x="315" y="891"/>
                    <a:pt x="316" y="891"/>
                  </a:cubicBezTo>
                  <a:cubicBezTo>
                    <a:pt x="316" y="892"/>
                    <a:pt x="316" y="892"/>
                    <a:pt x="316" y="893"/>
                  </a:cubicBezTo>
                  <a:cubicBezTo>
                    <a:pt x="317" y="893"/>
                    <a:pt x="317" y="893"/>
                    <a:pt x="317" y="894"/>
                  </a:cubicBezTo>
                  <a:cubicBezTo>
                    <a:pt x="317" y="894"/>
                    <a:pt x="318" y="894"/>
                    <a:pt x="318" y="895"/>
                  </a:cubicBezTo>
                  <a:cubicBezTo>
                    <a:pt x="318" y="895"/>
                    <a:pt x="318" y="895"/>
                    <a:pt x="318" y="895"/>
                  </a:cubicBezTo>
                  <a:cubicBezTo>
                    <a:pt x="318" y="896"/>
                    <a:pt x="318" y="896"/>
                    <a:pt x="318" y="896"/>
                  </a:cubicBezTo>
                  <a:cubicBezTo>
                    <a:pt x="318" y="896"/>
                    <a:pt x="319" y="896"/>
                    <a:pt x="319" y="897"/>
                  </a:cubicBezTo>
                  <a:cubicBezTo>
                    <a:pt x="319" y="897"/>
                    <a:pt x="319" y="897"/>
                    <a:pt x="319" y="897"/>
                  </a:cubicBezTo>
                  <a:cubicBezTo>
                    <a:pt x="319" y="899"/>
                    <a:pt x="320" y="901"/>
                    <a:pt x="320" y="903"/>
                  </a:cubicBezTo>
                  <a:cubicBezTo>
                    <a:pt x="320" y="905"/>
                    <a:pt x="321" y="908"/>
                    <a:pt x="321" y="910"/>
                  </a:cubicBezTo>
                  <a:cubicBezTo>
                    <a:pt x="322" y="913"/>
                    <a:pt x="322" y="916"/>
                    <a:pt x="323" y="918"/>
                  </a:cubicBezTo>
                  <a:cubicBezTo>
                    <a:pt x="324" y="921"/>
                    <a:pt x="324" y="923"/>
                    <a:pt x="324" y="926"/>
                  </a:cubicBezTo>
                  <a:cubicBezTo>
                    <a:pt x="324" y="926"/>
                    <a:pt x="324" y="926"/>
                    <a:pt x="324" y="926"/>
                  </a:cubicBezTo>
                  <a:cubicBezTo>
                    <a:pt x="323" y="927"/>
                    <a:pt x="323" y="927"/>
                    <a:pt x="323" y="927"/>
                  </a:cubicBezTo>
                  <a:cubicBezTo>
                    <a:pt x="323" y="927"/>
                    <a:pt x="323" y="927"/>
                    <a:pt x="323" y="927"/>
                  </a:cubicBezTo>
                  <a:cubicBezTo>
                    <a:pt x="323" y="927"/>
                    <a:pt x="323" y="927"/>
                    <a:pt x="323" y="927"/>
                  </a:cubicBezTo>
                  <a:cubicBezTo>
                    <a:pt x="323" y="928"/>
                    <a:pt x="323" y="928"/>
                    <a:pt x="323" y="929"/>
                  </a:cubicBezTo>
                  <a:cubicBezTo>
                    <a:pt x="322" y="930"/>
                    <a:pt x="321" y="931"/>
                    <a:pt x="321" y="932"/>
                  </a:cubicBezTo>
                  <a:cubicBezTo>
                    <a:pt x="319" y="933"/>
                    <a:pt x="317" y="935"/>
                    <a:pt x="316" y="937"/>
                  </a:cubicBezTo>
                  <a:cubicBezTo>
                    <a:pt x="316" y="937"/>
                    <a:pt x="316" y="938"/>
                    <a:pt x="316" y="938"/>
                  </a:cubicBezTo>
                  <a:cubicBezTo>
                    <a:pt x="316" y="938"/>
                    <a:pt x="315" y="938"/>
                    <a:pt x="315" y="939"/>
                  </a:cubicBezTo>
                  <a:cubicBezTo>
                    <a:pt x="315" y="939"/>
                    <a:pt x="315" y="939"/>
                    <a:pt x="315" y="939"/>
                  </a:cubicBezTo>
                  <a:cubicBezTo>
                    <a:pt x="315" y="940"/>
                    <a:pt x="315" y="940"/>
                    <a:pt x="315" y="940"/>
                  </a:cubicBezTo>
                  <a:cubicBezTo>
                    <a:pt x="314" y="941"/>
                    <a:pt x="314" y="942"/>
                    <a:pt x="314" y="943"/>
                  </a:cubicBezTo>
                  <a:cubicBezTo>
                    <a:pt x="314" y="944"/>
                    <a:pt x="314" y="945"/>
                    <a:pt x="314" y="945"/>
                  </a:cubicBezTo>
                  <a:cubicBezTo>
                    <a:pt x="313" y="946"/>
                    <a:pt x="313" y="946"/>
                    <a:pt x="313" y="947"/>
                  </a:cubicBezTo>
                  <a:cubicBezTo>
                    <a:pt x="314" y="947"/>
                    <a:pt x="314" y="947"/>
                    <a:pt x="314" y="948"/>
                  </a:cubicBezTo>
                  <a:cubicBezTo>
                    <a:pt x="314" y="948"/>
                    <a:pt x="314" y="949"/>
                    <a:pt x="314" y="949"/>
                  </a:cubicBezTo>
                  <a:cubicBezTo>
                    <a:pt x="314" y="951"/>
                    <a:pt x="315" y="952"/>
                    <a:pt x="315" y="953"/>
                  </a:cubicBezTo>
                  <a:cubicBezTo>
                    <a:pt x="315" y="954"/>
                    <a:pt x="315" y="954"/>
                    <a:pt x="315" y="954"/>
                  </a:cubicBezTo>
                  <a:cubicBezTo>
                    <a:pt x="314" y="953"/>
                    <a:pt x="314" y="953"/>
                    <a:pt x="313" y="952"/>
                  </a:cubicBezTo>
                  <a:cubicBezTo>
                    <a:pt x="313" y="952"/>
                    <a:pt x="312" y="952"/>
                    <a:pt x="311" y="951"/>
                  </a:cubicBezTo>
                  <a:cubicBezTo>
                    <a:pt x="311" y="951"/>
                    <a:pt x="311" y="951"/>
                    <a:pt x="311" y="951"/>
                  </a:cubicBezTo>
                  <a:cubicBezTo>
                    <a:pt x="311" y="951"/>
                    <a:pt x="311" y="951"/>
                    <a:pt x="311" y="951"/>
                  </a:cubicBezTo>
                  <a:cubicBezTo>
                    <a:pt x="311" y="951"/>
                    <a:pt x="311" y="951"/>
                    <a:pt x="311" y="951"/>
                  </a:cubicBezTo>
                  <a:cubicBezTo>
                    <a:pt x="311" y="951"/>
                    <a:pt x="311" y="951"/>
                    <a:pt x="311" y="951"/>
                  </a:cubicBezTo>
                  <a:cubicBezTo>
                    <a:pt x="310" y="951"/>
                    <a:pt x="310" y="951"/>
                    <a:pt x="310" y="951"/>
                  </a:cubicBezTo>
                  <a:cubicBezTo>
                    <a:pt x="310" y="950"/>
                    <a:pt x="310" y="950"/>
                    <a:pt x="309" y="950"/>
                  </a:cubicBezTo>
                  <a:cubicBezTo>
                    <a:pt x="309" y="950"/>
                    <a:pt x="309" y="950"/>
                    <a:pt x="308" y="950"/>
                  </a:cubicBezTo>
                  <a:cubicBezTo>
                    <a:pt x="308" y="949"/>
                    <a:pt x="308" y="949"/>
                    <a:pt x="307" y="949"/>
                  </a:cubicBezTo>
                  <a:cubicBezTo>
                    <a:pt x="307" y="949"/>
                    <a:pt x="306" y="949"/>
                    <a:pt x="305" y="948"/>
                  </a:cubicBezTo>
                  <a:cubicBezTo>
                    <a:pt x="304" y="948"/>
                    <a:pt x="303" y="948"/>
                    <a:pt x="302" y="947"/>
                  </a:cubicBezTo>
                  <a:cubicBezTo>
                    <a:pt x="301" y="947"/>
                    <a:pt x="299" y="947"/>
                    <a:pt x="298" y="946"/>
                  </a:cubicBezTo>
                  <a:cubicBezTo>
                    <a:pt x="296" y="946"/>
                    <a:pt x="294" y="946"/>
                    <a:pt x="292" y="945"/>
                  </a:cubicBezTo>
                  <a:cubicBezTo>
                    <a:pt x="288" y="944"/>
                    <a:pt x="284" y="943"/>
                    <a:pt x="282" y="942"/>
                  </a:cubicBezTo>
                  <a:cubicBezTo>
                    <a:pt x="280" y="942"/>
                    <a:pt x="279" y="941"/>
                    <a:pt x="278" y="941"/>
                  </a:cubicBezTo>
                  <a:cubicBezTo>
                    <a:pt x="277" y="941"/>
                    <a:pt x="276" y="940"/>
                    <a:pt x="275" y="940"/>
                  </a:cubicBezTo>
                  <a:cubicBezTo>
                    <a:pt x="274" y="939"/>
                    <a:pt x="273" y="939"/>
                    <a:pt x="273" y="939"/>
                  </a:cubicBezTo>
                  <a:cubicBezTo>
                    <a:pt x="273" y="939"/>
                    <a:pt x="274" y="939"/>
                    <a:pt x="275" y="940"/>
                  </a:cubicBezTo>
                  <a:cubicBezTo>
                    <a:pt x="276" y="941"/>
                    <a:pt x="277" y="941"/>
                    <a:pt x="278" y="942"/>
                  </a:cubicBezTo>
                  <a:cubicBezTo>
                    <a:pt x="279" y="942"/>
                    <a:pt x="280" y="943"/>
                    <a:pt x="281" y="944"/>
                  </a:cubicBezTo>
                  <a:cubicBezTo>
                    <a:pt x="282" y="944"/>
                    <a:pt x="283" y="945"/>
                    <a:pt x="285" y="945"/>
                  </a:cubicBezTo>
                  <a:cubicBezTo>
                    <a:pt x="284" y="946"/>
                    <a:pt x="283" y="946"/>
                    <a:pt x="283" y="946"/>
                  </a:cubicBezTo>
                  <a:cubicBezTo>
                    <a:pt x="281" y="946"/>
                    <a:pt x="280" y="946"/>
                    <a:pt x="279" y="946"/>
                  </a:cubicBezTo>
                  <a:cubicBezTo>
                    <a:pt x="278" y="946"/>
                    <a:pt x="276" y="947"/>
                    <a:pt x="275" y="947"/>
                  </a:cubicBezTo>
                  <a:cubicBezTo>
                    <a:pt x="274" y="947"/>
                    <a:pt x="273" y="948"/>
                    <a:pt x="273" y="948"/>
                  </a:cubicBezTo>
                  <a:cubicBezTo>
                    <a:pt x="258" y="941"/>
                    <a:pt x="257" y="954"/>
                    <a:pt x="244" y="956"/>
                  </a:cubicBezTo>
                  <a:cubicBezTo>
                    <a:pt x="257" y="964"/>
                    <a:pt x="270" y="969"/>
                    <a:pt x="272" y="950"/>
                  </a:cubicBezTo>
                  <a:cubicBezTo>
                    <a:pt x="272" y="950"/>
                    <a:pt x="273" y="950"/>
                    <a:pt x="273" y="950"/>
                  </a:cubicBezTo>
                  <a:cubicBezTo>
                    <a:pt x="274" y="950"/>
                    <a:pt x="275" y="949"/>
                    <a:pt x="276" y="949"/>
                  </a:cubicBezTo>
                  <a:cubicBezTo>
                    <a:pt x="277" y="949"/>
                    <a:pt x="278" y="949"/>
                    <a:pt x="279" y="948"/>
                  </a:cubicBezTo>
                  <a:cubicBezTo>
                    <a:pt x="281" y="948"/>
                    <a:pt x="282" y="948"/>
                    <a:pt x="283" y="948"/>
                  </a:cubicBezTo>
                  <a:cubicBezTo>
                    <a:pt x="284" y="948"/>
                    <a:pt x="285" y="948"/>
                    <a:pt x="286" y="948"/>
                  </a:cubicBezTo>
                  <a:cubicBezTo>
                    <a:pt x="287" y="948"/>
                    <a:pt x="288" y="948"/>
                    <a:pt x="288" y="948"/>
                  </a:cubicBezTo>
                  <a:cubicBezTo>
                    <a:pt x="289" y="948"/>
                    <a:pt x="289" y="948"/>
                    <a:pt x="290" y="948"/>
                  </a:cubicBezTo>
                  <a:cubicBezTo>
                    <a:pt x="290" y="948"/>
                    <a:pt x="290" y="948"/>
                    <a:pt x="291" y="948"/>
                  </a:cubicBezTo>
                  <a:cubicBezTo>
                    <a:pt x="291" y="948"/>
                    <a:pt x="291" y="948"/>
                    <a:pt x="291" y="948"/>
                  </a:cubicBezTo>
                  <a:cubicBezTo>
                    <a:pt x="293" y="949"/>
                    <a:pt x="295" y="949"/>
                    <a:pt x="298" y="950"/>
                  </a:cubicBezTo>
                  <a:cubicBezTo>
                    <a:pt x="299" y="950"/>
                    <a:pt x="300" y="951"/>
                    <a:pt x="301" y="951"/>
                  </a:cubicBezTo>
                  <a:cubicBezTo>
                    <a:pt x="302" y="951"/>
                    <a:pt x="303" y="952"/>
                    <a:pt x="305" y="952"/>
                  </a:cubicBezTo>
                  <a:cubicBezTo>
                    <a:pt x="305" y="952"/>
                    <a:pt x="306" y="952"/>
                    <a:pt x="306" y="953"/>
                  </a:cubicBezTo>
                  <a:cubicBezTo>
                    <a:pt x="307" y="953"/>
                    <a:pt x="307" y="953"/>
                    <a:pt x="307" y="953"/>
                  </a:cubicBezTo>
                  <a:cubicBezTo>
                    <a:pt x="307" y="953"/>
                    <a:pt x="308" y="953"/>
                    <a:pt x="308" y="953"/>
                  </a:cubicBezTo>
                  <a:cubicBezTo>
                    <a:pt x="308" y="954"/>
                    <a:pt x="309" y="954"/>
                    <a:pt x="309" y="954"/>
                  </a:cubicBezTo>
                  <a:cubicBezTo>
                    <a:pt x="309" y="954"/>
                    <a:pt x="309" y="954"/>
                    <a:pt x="309" y="954"/>
                  </a:cubicBezTo>
                  <a:cubicBezTo>
                    <a:pt x="309" y="954"/>
                    <a:pt x="309" y="954"/>
                    <a:pt x="309" y="954"/>
                  </a:cubicBezTo>
                  <a:cubicBezTo>
                    <a:pt x="309" y="954"/>
                    <a:pt x="309" y="954"/>
                    <a:pt x="309" y="954"/>
                  </a:cubicBezTo>
                  <a:cubicBezTo>
                    <a:pt x="309" y="954"/>
                    <a:pt x="309" y="954"/>
                    <a:pt x="309" y="954"/>
                  </a:cubicBezTo>
                  <a:cubicBezTo>
                    <a:pt x="310" y="954"/>
                    <a:pt x="310" y="954"/>
                    <a:pt x="310" y="954"/>
                  </a:cubicBezTo>
                  <a:cubicBezTo>
                    <a:pt x="310" y="955"/>
                    <a:pt x="311" y="955"/>
                    <a:pt x="311" y="956"/>
                  </a:cubicBezTo>
                  <a:cubicBezTo>
                    <a:pt x="313" y="957"/>
                    <a:pt x="316" y="959"/>
                    <a:pt x="318" y="961"/>
                  </a:cubicBezTo>
                  <a:cubicBezTo>
                    <a:pt x="320" y="963"/>
                    <a:pt x="322" y="965"/>
                    <a:pt x="324" y="968"/>
                  </a:cubicBezTo>
                  <a:cubicBezTo>
                    <a:pt x="326" y="970"/>
                    <a:pt x="329" y="972"/>
                    <a:pt x="331" y="974"/>
                  </a:cubicBezTo>
                  <a:cubicBezTo>
                    <a:pt x="334" y="977"/>
                    <a:pt x="337" y="979"/>
                    <a:pt x="340" y="981"/>
                  </a:cubicBezTo>
                  <a:cubicBezTo>
                    <a:pt x="340" y="981"/>
                    <a:pt x="340" y="981"/>
                    <a:pt x="340" y="981"/>
                  </a:cubicBezTo>
                  <a:cubicBezTo>
                    <a:pt x="340" y="981"/>
                    <a:pt x="339" y="982"/>
                    <a:pt x="339" y="982"/>
                  </a:cubicBezTo>
                  <a:cubicBezTo>
                    <a:pt x="338" y="982"/>
                    <a:pt x="338" y="982"/>
                    <a:pt x="337" y="982"/>
                  </a:cubicBezTo>
                  <a:cubicBezTo>
                    <a:pt x="337" y="982"/>
                    <a:pt x="336" y="982"/>
                    <a:pt x="336" y="983"/>
                  </a:cubicBezTo>
                  <a:cubicBezTo>
                    <a:pt x="336" y="983"/>
                    <a:pt x="336" y="983"/>
                    <a:pt x="335" y="983"/>
                  </a:cubicBezTo>
                  <a:cubicBezTo>
                    <a:pt x="334" y="984"/>
                    <a:pt x="333" y="984"/>
                    <a:pt x="332" y="985"/>
                  </a:cubicBezTo>
                  <a:cubicBezTo>
                    <a:pt x="331" y="986"/>
                    <a:pt x="329" y="987"/>
                    <a:pt x="328" y="988"/>
                  </a:cubicBezTo>
                  <a:cubicBezTo>
                    <a:pt x="326" y="989"/>
                    <a:pt x="323" y="991"/>
                    <a:pt x="320" y="993"/>
                  </a:cubicBezTo>
                  <a:cubicBezTo>
                    <a:pt x="319" y="994"/>
                    <a:pt x="318" y="995"/>
                    <a:pt x="316" y="995"/>
                  </a:cubicBezTo>
                  <a:cubicBezTo>
                    <a:pt x="315" y="996"/>
                    <a:pt x="313" y="997"/>
                    <a:pt x="312" y="997"/>
                  </a:cubicBezTo>
                  <a:cubicBezTo>
                    <a:pt x="311" y="998"/>
                    <a:pt x="309" y="998"/>
                    <a:pt x="308" y="999"/>
                  </a:cubicBezTo>
                  <a:cubicBezTo>
                    <a:pt x="308" y="999"/>
                    <a:pt x="308" y="999"/>
                    <a:pt x="308" y="999"/>
                  </a:cubicBezTo>
                  <a:cubicBezTo>
                    <a:pt x="308" y="998"/>
                    <a:pt x="307" y="998"/>
                    <a:pt x="307" y="998"/>
                  </a:cubicBezTo>
                  <a:cubicBezTo>
                    <a:pt x="306" y="998"/>
                    <a:pt x="306" y="998"/>
                    <a:pt x="306" y="998"/>
                  </a:cubicBezTo>
                  <a:cubicBezTo>
                    <a:pt x="306" y="998"/>
                    <a:pt x="306" y="997"/>
                    <a:pt x="305" y="997"/>
                  </a:cubicBezTo>
                  <a:cubicBezTo>
                    <a:pt x="305" y="997"/>
                    <a:pt x="305" y="997"/>
                    <a:pt x="305" y="997"/>
                  </a:cubicBezTo>
                  <a:cubicBezTo>
                    <a:pt x="304" y="997"/>
                    <a:pt x="303" y="997"/>
                    <a:pt x="303" y="997"/>
                  </a:cubicBezTo>
                  <a:cubicBezTo>
                    <a:pt x="302" y="997"/>
                    <a:pt x="301" y="996"/>
                    <a:pt x="300" y="996"/>
                  </a:cubicBezTo>
                  <a:cubicBezTo>
                    <a:pt x="299" y="996"/>
                    <a:pt x="299" y="995"/>
                    <a:pt x="298" y="995"/>
                  </a:cubicBezTo>
                  <a:cubicBezTo>
                    <a:pt x="297" y="995"/>
                    <a:pt x="296" y="994"/>
                    <a:pt x="295" y="994"/>
                  </a:cubicBezTo>
                  <a:cubicBezTo>
                    <a:pt x="292" y="981"/>
                    <a:pt x="281" y="986"/>
                    <a:pt x="272" y="979"/>
                  </a:cubicBezTo>
                  <a:cubicBezTo>
                    <a:pt x="274" y="985"/>
                    <a:pt x="277" y="993"/>
                    <a:pt x="282" y="996"/>
                  </a:cubicBezTo>
                  <a:cubicBezTo>
                    <a:pt x="285" y="998"/>
                    <a:pt x="293" y="998"/>
                    <a:pt x="295" y="996"/>
                  </a:cubicBezTo>
                  <a:cubicBezTo>
                    <a:pt x="295" y="996"/>
                    <a:pt x="296" y="996"/>
                    <a:pt x="296" y="996"/>
                  </a:cubicBezTo>
                  <a:cubicBezTo>
                    <a:pt x="296" y="996"/>
                    <a:pt x="296" y="996"/>
                    <a:pt x="296" y="996"/>
                  </a:cubicBezTo>
                  <a:cubicBezTo>
                    <a:pt x="296" y="996"/>
                    <a:pt x="296" y="996"/>
                    <a:pt x="296" y="996"/>
                  </a:cubicBezTo>
                  <a:cubicBezTo>
                    <a:pt x="296" y="996"/>
                    <a:pt x="297" y="996"/>
                    <a:pt x="297" y="997"/>
                  </a:cubicBezTo>
                  <a:cubicBezTo>
                    <a:pt x="298" y="997"/>
                    <a:pt x="299" y="997"/>
                    <a:pt x="300" y="998"/>
                  </a:cubicBezTo>
                  <a:cubicBezTo>
                    <a:pt x="301" y="998"/>
                    <a:pt x="302" y="998"/>
                    <a:pt x="302" y="998"/>
                  </a:cubicBezTo>
                  <a:cubicBezTo>
                    <a:pt x="303" y="999"/>
                    <a:pt x="304" y="999"/>
                    <a:pt x="305" y="999"/>
                  </a:cubicBezTo>
                  <a:cubicBezTo>
                    <a:pt x="305" y="999"/>
                    <a:pt x="305" y="999"/>
                    <a:pt x="305" y="999"/>
                  </a:cubicBezTo>
                  <a:cubicBezTo>
                    <a:pt x="305" y="999"/>
                    <a:pt x="305" y="999"/>
                    <a:pt x="306" y="999"/>
                  </a:cubicBezTo>
                  <a:cubicBezTo>
                    <a:pt x="306" y="999"/>
                    <a:pt x="306" y="999"/>
                    <a:pt x="306" y="999"/>
                  </a:cubicBezTo>
                  <a:cubicBezTo>
                    <a:pt x="305" y="999"/>
                    <a:pt x="305" y="1000"/>
                    <a:pt x="304" y="1000"/>
                  </a:cubicBezTo>
                  <a:cubicBezTo>
                    <a:pt x="304" y="1000"/>
                    <a:pt x="304" y="1000"/>
                    <a:pt x="303" y="1000"/>
                  </a:cubicBezTo>
                  <a:cubicBezTo>
                    <a:pt x="303" y="1000"/>
                    <a:pt x="303" y="1000"/>
                    <a:pt x="302" y="1000"/>
                  </a:cubicBezTo>
                  <a:cubicBezTo>
                    <a:pt x="302" y="1000"/>
                    <a:pt x="301" y="1000"/>
                    <a:pt x="301" y="1001"/>
                  </a:cubicBezTo>
                  <a:cubicBezTo>
                    <a:pt x="300" y="1001"/>
                    <a:pt x="299" y="1001"/>
                    <a:pt x="298" y="1001"/>
                  </a:cubicBezTo>
                  <a:cubicBezTo>
                    <a:pt x="297" y="1002"/>
                    <a:pt x="296" y="1002"/>
                    <a:pt x="296" y="1002"/>
                  </a:cubicBezTo>
                  <a:cubicBezTo>
                    <a:pt x="296" y="1002"/>
                    <a:pt x="296" y="1002"/>
                    <a:pt x="297" y="1002"/>
                  </a:cubicBezTo>
                  <a:cubicBezTo>
                    <a:pt x="297" y="1002"/>
                    <a:pt x="298" y="1002"/>
                    <a:pt x="299" y="1002"/>
                  </a:cubicBezTo>
                  <a:cubicBezTo>
                    <a:pt x="299" y="1002"/>
                    <a:pt x="300" y="1003"/>
                    <a:pt x="301" y="1003"/>
                  </a:cubicBezTo>
                  <a:cubicBezTo>
                    <a:pt x="302" y="1003"/>
                    <a:pt x="302" y="1003"/>
                    <a:pt x="303" y="1003"/>
                  </a:cubicBezTo>
                  <a:cubicBezTo>
                    <a:pt x="303" y="1003"/>
                    <a:pt x="304" y="1003"/>
                    <a:pt x="304" y="1003"/>
                  </a:cubicBezTo>
                  <a:cubicBezTo>
                    <a:pt x="304" y="1002"/>
                    <a:pt x="304" y="1002"/>
                    <a:pt x="305" y="1002"/>
                  </a:cubicBezTo>
                  <a:cubicBezTo>
                    <a:pt x="307" y="1002"/>
                    <a:pt x="310" y="1001"/>
                    <a:pt x="313" y="1000"/>
                  </a:cubicBezTo>
                  <a:cubicBezTo>
                    <a:pt x="314" y="999"/>
                    <a:pt x="315" y="999"/>
                    <a:pt x="316" y="999"/>
                  </a:cubicBezTo>
                  <a:cubicBezTo>
                    <a:pt x="316" y="999"/>
                    <a:pt x="316" y="999"/>
                    <a:pt x="316" y="999"/>
                  </a:cubicBezTo>
                  <a:cubicBezTo>
                    <a:pt x="315" y="1000"/>
                    <a:pt x="315" y="1000"/>
                    <a:pt x="315" y="1001"/>
                  </a:cubicBezTo>
                  <a:cubicBezTo>
                    <a:pt x="315" y="1001"/>
                    <a:pt x="314" y="1002"/>
                    <a:pt x="314" y="1002"/>
                  </a:cubicBezTo>
                  <a:cubicBezTo>
                    <a:pt x="314" y="1003"/>
                    <a:pt x="313" y="1004"/>
                    <a:pt x="313" y="1005"/>
                  </a:cubicBezTo>
                  <a:cubicBezTo>
                    <a:pt x="313" y="1005"/>
                    <a:pt x="313" y="1005"/>
                    <a:pt x="313" y="1005"/>
                  </a:cubicBezTo>
                  <a:cubicBezTo>
                    <a:pt x="302" y="1010"/>
                    <a:pt x="297" y="1019"/>
                    <a:pt x="305" y="1032"/>
                  </a:cubicBezTo>
                  <a:cubicBezTo>
                    <a:pt x="309" y="1021"/>
                    <a:pt x="319" y="1019"/>
                    <a:pt x="313" y="1006"/>
                  </a:cubicBezTo>
                  <a:cubicBezTo>
                    <a:pt x="313" y="1006"/>
                    <a:pt x="313" y="1006"/>
                    <a:pt x="314" y="1005"/>
                  </a:cubicBezTo>
                  <a:cubicBezTo>
                    <a:pt x="314" y="1004"/>
                    <a:pt x="315" y="1004"/>
                    <a:pt x="315" y="1003"/>
                  </a:cubicBezTo>
                  <a:cubicBezTo>
                    <a:pt x="315" y="1002"/>
                    <a:pt x="316" y="1002"/>
                    <a:pt x="316" y="1001"/>
                  </a:cubicBezTo>
                  <a:cubicBezTo>
                    <a:pt x="316" y="1001"/>
                    <a:pt x="316" y="1000"/>
                    <a:pt x="317" y="1000"/>
                  </a:cubicBezTo>
                  <a:cubicBezTo>
                    <a:pt x="317" y="999"/>
                    <a:pt x="318" y="998"/>
                    <a:pt x="319" y="997"/>
                  </a:cubicBezTo>
                  <a:cubicBezTo>
                    <a:pt x="320" y="997"/>
                    <a:pt x="321" y="996"/>
                    <a:pt x="322" y="995"/>
                  </a:cubicBezTo>
                  <a:cubicBezTo>
                    <a:pt x="325" y="994"/>
                    <a:pt x="327" y="992"/>
                    <a:pt x="330" y="990"/>
                  </a:cubicBezTo>
                  <a:cubicBezTo>
                    <a:pt x="331" y="989"/>
                    <a:pt x="332" y="988"/>
                    <a:pt x="333" y="987"/>
                  </a:cubicBezTo>
                  <a:cubicBezTo>
                    <a:pt x="335" y="987"/>
                    <a:pt x="336" y="986"/>
                    <a:pt x="337" y="985"/>
                  </a:cubicBezTo>
                  <a:cubicBezTo>
                    <a:pt x="337" y="985"/>
                    <a:pt x="337" y="985"/>
                    <a:pt x="337" y="985"/>
                  </a:cubicBezTo>
                  <a:cubicBezTo>
                    <a:pt x="338" y="985"/>
                    <a:pt x="338" y="985"/>
                    <a:pt x="338" y="985"/>
                  </a:cubicBezTo>
                  <a:cubicBezTo>
                    <a:pt x="339" y="984"/>
                    <a:pt x="339" y="984"/>
                    <a:pt x="339" y="984"/>
                  </a:cubicBezTo>
                  <a:cubicBezTo>
                    <a:pt x="340" y="983"/>
                    <a:pt x="340" y="983"/>
                    <a:pt x="341" y="983"/>
                  </a:cubicBezTo>
                  <a:cubicBezTo>
                    <a:pt x="341" y="983"/>
                    <a:pt x="341" y="982"/>
                    <a:pt x="341" y="982"/>
                  </a:cubicBezTo>
                  <a:cubicBezTo>
                    <a:pt x="344" y="984"/>
                    <a:pt x="346" y="985"/>
                    <a:pt x="348" y="987"/>
                  </a:cubicBezTo>
                  <a:cubicBezTo>
                    <a:pt x="351" y="988"/>
                    <a:pt x="354" y="990"/>
                    <a:pt x="357" y="992"/>
                  </a:cubicBezTo>
                  <a:cubicBezTo>
                    <a:pt x="357" y="992"/>
                    <a:pt x="358" y="993"/>
                    <a:pt x="359" y="993"/>
                  </a:cubicBezTo>
                  <a:cubicBezTo>
                    <a:pt x="359" y="994"/>
                    <a:pt x="360" y="994"/>
                    <a:pt x="361" y="995"/>
                  </a:cubicBezTo>
                  <a:cubicBezTo>
                    <a:pt x="362" y="996"/>
                    <a:pt x="363" y="997"/>
                    <a:pt x="364" y="999"/>
                  </a:cubicBezTo>
                  <a:cubicBezTo>
                    <a:pt x="369" y="1003"/>
                    <a:pt x="373" y="1010"/>
                    <a:pt x="377" y="1015"/>
                  </a:cubicBezTo>
                  <a:cubicBezTo>
                    <a:pt x="379" y="1019"/>
                    <a:pt x="381" y="1022"/>
                    <a:pt x="383" y="1025"/>
                  </a:cubicBezTo>
                  <a:cubicBezTo>
                    <a:pt x="382" y="1025"/>
                    <a:pt x="382" y="1025"/>
                    <a:pt x="382" y="1024"/>
                  </a:cubicBezTo>
                  <a:cubicBezTo>
                    <a:pt x="381" y="1024"/>
                    <a:pt x="381" y="1024"/>
                    <a:pt x="381" y="1024"/>
                  </a:cubicBezTo>
                  <a:cubicBezTo>
                    <a:pt x="381" y="1024"/>
                    <a:pt x="380" y="1024"/>
                    <a:pt x="380" y="1024"/>
                  </a:cubicBezTo>
                  <a:cubicBezTo>
                    <a:pt x="380" y="1024"/>
                    <a:pt x="380" y="1024"/>
                    <a:pt x="380" y="1024"/>
                  </a:cubicBezTo>
                  <a:cubicBezTo>
                    <a:pt x="379" y="1023"/>
                    <a:pt x="378" y="1023"/>
                    <a:pt x="377" y="1023"/>
                  </a:cubicBezTo>
                  <a:cubicBezTo>
                    <a:pt x="376" y="1023"/>
                    <a:pt x="375" y="1024"/>
                    <a:pt x="374" y="1024"/>
                  </a:cubicBezTo>
                  <a:cubicBezTo>
                    <a:pt x="373" y="1024"/>
                    <a:pt x="372" y="1024"/>
                    <a:pt x="371" y="1024"/>
                  </a:cubicBezTo>
                  <a:cubicBezTo>
                    <a:pt x="371" y="1024"/>
                    <a:pt x="370" y="1025"/>
                    <a:pt x="369" y="1025"/>
                  </a:cubicBezTo>
                  <a:cubicBezTo>
                    <a:pt x="367" y="1025"/>
                    <a:pt x="366" y="1025"/>
                    <a:pt x="365" y="1026"/>
                  </a:cubicBezTo>
                  <a:cubicBezTo>
                    <a:pt x="355" y="1013"/>
                    <a:pt x="346" y="1029"/>
                    <a:pt x="337" y="1014"/>
                  </a:cubicBezTo>
                  <a:cubicBezTo>
                    <a:pt x="337" y="1022"/>
                    <a:pt x="340" y="1030"/>
                    <a:pt x="348" y="1033"/>
                  </a:cubicBezTo>
                  <a:cubicBezTo>
                    <a:pt x="354" y="1036"/>
                    <a:pt x="365" y="1035"/>
                    <a:pt x="366" y="1027"/>
                  </a:cubicBezTo>
                  <a:cubicBezTo>
                    <a:pt x="367" y="1027"/>
                    <a:pt x="368" y="1027"/>
                    <a:pt x="369" y="1026"/>
                  </a:cubicBezTo>
                  <a:cubicBezTo>
                    <a:pt x="370" y="1026"/>
                    <a:pt x="371" y="1026"/>
                    <a:pt x="372" y="1026"/>
                  </a:cubicBezTo>
                  <a:cubicBezTo>
                    <a:pt x="373" y="1026"/>
                    <a:pt x="374" y="1025"/>
                    <a:pt x="375" y="1025"/>
                  </a:cubicBezTo>
                  <a:cubicBezTo>
                    <a:pt x="376" y="1025"/>
                    <a:pt x="376" y="1025"/>
                    <a:pt x="377" y="1025"/>
                  </a:cubicBezTo>
                  <a:cubicBezTo>
                    <a:pt x="378" y="1025"/>
                    <a:pt x="379" y="1025"/>
                    <a:pt x="379" y="1025"/>
                  </a:cubicBezTo>
                  <a:cubicBezTo>
                    <a:pt x="380" y="1025"/>
                    <a:pt x="380" y="1025"/>
                    <a:pt x="380" y="1025"/>
                  </a:cubicBezTo>
                  <a:cubicBezTo>
                    <a:pt x="380" y="1025"/>
                    <a:pt x="380" y="1025"/>
                    <a:pt x="380" y="1025"/>
                  </a:cubicBezTo>
                  <a:cubicBezTo>
                    <a:pt x="381" y="1025"/>
                    <a:pt x="381" y="1025"/>
                    <a:pt x="381" y="1025"/>
                  </a:cubicBezTo>
                  <a:cubicBezTo>
                    <a:pt x="382" y="1026"/>
                    <a:pt x="382" y="1026"/>
                    <a:pt x="383" y="1026"/>
                  </a:cubicBezTo>
                  <a:cubicBezTo>
                    <a:pt x="383" y="1026"/>
                    <a:pt x="383" y="1026"/>
                    <a:pt x="383" y="1026"/>
                  </a:cubicBezTo>
                  <a:cubicBezTo>
                    <a:pt x="385" y="1028"/>
                    <a:pt x="386" y="1031"/>
                    <a:pt x="388" y="1033"/>
                  </a:cubicBezTo>
                  <a:cubicBezTo>
                    <a:pt x="395" y="1044"/>
                    <a:pt x="402" y="1054"/>
                    <a:pt x="407" y="1063"/>
                  </a:cubicBezTo>
                  <a:cubicBezTo>
                    <a:pt x="408" y="1065"/>
                    <a:pt x="409" y="1066"/>
                    <a:pt x="409" y="1067"/>
                  </a:cubicBezTo>
                  <a:cubicBezTo>
                    <a:pt x="410" y="1068"/>
                    <a:pt x="411" y="1069"/>
                    <a:pt x="411" y="1070"/>
                  </a:cubicBezTo>
                  <a:cubicBezTo>
                    <a:pt x="412" y="1071"/>
                    <a:pt x="413" y="1072"/>
                    <a:pt x="414" y="1073"/>
                  </a:cubicBezTo>
                  <a:cubicBezTo>
                    <a:pt x="396" y="1069"/>
                    <a:pt x="386" y="1069"/>
                    <a:pt x="366" y="1066"/>
                  </a:cubicBezTo>
                  <a:cubicBezTo>
                    <a:pt x="345" y="1061"/>
                    <a:pt x="314" y="1060"/>
                    <a:pt x="296" y="1050"/>
                  </a:cubicBezTo>
                  <a:cubicBezTo>
                    <a:pt x="277" y="1040"/>
                    <a:pt x="261" y="1014"/>
                    <a:pt x="230" y="1015"/>
                  </a:cubicBezTo>
                  <a:cubicBezTo>
                    <a:pt x="227" y="1013"/>
                    <a:pt x="224" y="1011"/>
                    <a:pt x="221" y="1009"/>
                  </a:cubicBezTo>
                  <a:cubicBezTo>
                    <a:pt x="215" y="1006"/>
                    <a:pt x="209" y="1001"/>
                    <a:pt x="203" y="996"/>
                  </a:cubicBezTo>
                  <a:cubicBezTo>
                    <a:pt x="202" y="996"/>
                    <a:pt x="201" y="995"/>
                    <a:pt x="201" y="994"/>
                  </a:cubicBezTo>
                  <a:cubicBezTo>
                    <a:pt x="200" y="994"/>
                    <a:pt x="199" y="993"/>
                    <a:pt x="198" y="993"/>
                  </a:cubicBezTo>
                  <a:cubicBezTo>
                    <a:pt x="197" y="992"/>
                    <a:pt x="197" y="992"/>
                    <a:pt x="197" y="992"/>
                  </a:cubicBezTo>
                  <a:cubicBezTo>
                    <a:pt x="197" y="991"/>
                    <a:pt x="197" y="991"/>
                    <a:pt x="197" y="991"/>
                  </a:cubicBezTo>
                  <a:cubicBezTo>
                    <a:pt x="197" y="991"/>
                    <a:pt x="197" y="991"/>
                    <a:pt x="197" y="991"/>
                  </a:cubicBezTo>
                  <a:cubicBezTo>
                    <a:pt x="196" y="991"/>
                    <a:pt x="196" y="991"/>
                    <a:pt x="196" y="991"/>
                  </a:cubicBezTo>
                  <a:cubicBezTo>
                    <a:pt x="196" y="990"/>
                    <a:pt x="196" y="990"/>
                    <a:pt x="195" y="990"/>
                  </a:cubicBezTo>
                  <a:cubicBezTo>
                    <a:pt x="194" y="989"/>
                    <a:pt x="194" y="989"/>
                    <a:pt x="194" y="989"/>
                  </a:cubicBezTo>
                  <a:cubicBezTo>
                    <a:pt x="192" y="986"/>
                    <a:pt x="190" y="982"/>
                    <a:pt x="188" y="978"/>
                  </a:cubicBezTo>
                  <a:cubicBezTo>
                    <a:pt x="187" y="975"/>
                    <a:pt x="185" y="971"/>
                    <a:pt x="184" y="967"/>
                  </a:cubicBezTo>
                  <a:cubicBezTo>
                    <a:pt x="183" y="965"/>
                    <a:pt x="182" y="963"/>
                    <a:pt x="181" y="961"/>
                  </a:cubicBezTo>
                  <a:cubicBezTo>
                    <a:pt x="181" y="961"/>
                    <a:pt x="181" y="961"/>
                    <a:pt x="181" y="960"/>
                  </a:cubicBezTo>
                  <a:cubicBezTo>
                    <a:pt x="181" y="960"/>
                    <a:pt x="182" y="960"/>
                    <a:pt x="182" y="959"/>
                  </a:cubicBezTo>
                  <a:cubicBezTo>
                    <a:pt x="182" y="959"/>
                    <a:pt x="182" y="959"/>
                    <a:pt x="182" y="958"/>
                  </a:cubicBezTo>
                  <a:cubicBezTo>
                    <a:pt x="182" y="958"/>
                    <a:pt x="182" y="958"/>
                    <a:pt x="182" y="958"/>
                  </a:cubicBezTo>
                  <a:cubicBezTo>
                    <a:pt x="182" y="958"/>
                    <a:pt x="182" y="958"/>
                    <a:pt x="182" y="958"/>
                  </a:cubicBezTo>
                  <a:cubicBezTo>
                    <a:pt x="183" y="957"/>
                    <a:pt x="183" y="956"/>
                    <a:pt x="183" y="956"/>
                  </a:cubicBezTo>
                  <a:cubicBezTo>
                    <a:pt x="183" y="955"/>
                    <a:pt x="184" y="954"/>
                    <a:pt x="184" y="954"/>
                  </a:cubicBezTo>
                  <a:cubicBezTo>
                    <a:pt x="184" y="953"/>
                    <a:pt x="184" y="952"/>
                    <a:pt x="185" y="952"/>
                  </a:cubicBezTo>
                  <a:cubicBezTo>
                    <a:pt x="185" y="951"/>
                    <a:pt x="185" y="950"/>
                    <a:pt x="186" y="949"/>
                  </a:cubicBezTo>
                  <a:cubicBezTo>
                    <a:pt x="186" y="949"/>
                    <a:pt x="187" y="948"/>
                    <a:pt x="187" y="947"/>
                  </a:cubicBezTo>
                  <a:cubicBezTo>
                    <a:pt x="187" y="947"/>
                    <a:pt x="187" y="947"/>
                    <a:pt x="187" y="947"/>
                  </a:cubicBezTo>
                  <a:cubicBezTo>
                    <a:pt x="204" y="948"/>
                    <a:pt x="206" y="939"/>
                    <a:pt x="197" y="925"/>
                  </a:cubicBezTo>
                  <a:cubicBezTo>
                    <a:pt x="190" y="930"/>
                    <a:pt x="178" y="934"/>
                    <a:pt x="185" y="946"/>
                  </a:cubicBezTo>
                  <a:cubicBezTo>
                    <a:pt x="185" y="947"/>
                    <a:pt x="185" y="947"/>
                    <a:pt x="185" y="947"/>
                  </a:cubicBezTo>
                  <a:cubicBezTo>
                    <a:pt x="185" y="947"/>
                    <a:pt x="185" y="947"/>
                    <a:pt x="185" y="947"/>
                  </a:cubicBezTo>
                  <a:cubicBezTo>
                    <a:pt x="184" y="947"/>
                    <a:pt x="184" y="948"/>
                    <a:pt x="184" y="948"/>
                  </a:cubicBezTo>
                  <a:cubicBezTo>
                    <a:pt x="183" y="949"/>
                    <a:pt x="183" y="950"/>
                    <a:pt x="183" y="951"/>
                  </a:cubicBezTo>
                  <a:cubicBezTo>
                    <a:pt x="182" y="951"/>
                    <a:pt x="182" y="952"/>
                    <a:pt x="182" y="953"/>
                  </a:cubicBezTo>
                  <a:cubicBezTo>
                    <a:pt x="181" y="953"/>
                    <a:pt x="181" y="954"/>
                    <a:pt x="181" y="955"/>
                  </a:cubicBezTo>
                  <a:cubicBezTo>
                    <a:pt x="181" y="956"/>
                    <a:pt x="180" y="956"/>
                    <a:pt x="180" y="957"/>
                  </a:cubicBezTo>
                  <a:cubicBezTo>
                    <a:pt x="180" y="957"/>
                    <a:pt x="180" y="957"/>
                    <a:pt x="180" y="957"/>
                  </a:cubicBezTo>
                  <a:cubicBezTo>
                    <a:pt x="180" y="957"/>
                    <a:pt x="180" y="958"/>
                    <a:pt x="180" y="958"/>
                  </a:cubicBezTo>
                  <a:cubicBezTo>
                    <a:pt x="180" y="958"/>
                    <a:pt x="180" y="958"/>
                    <a:pt x="180" y="959"/>
                  </a:cubicBezTo>
                  <a:cubicBezTo>
                    <a:pt x="180" y="959"/>
                    <a:pt x="180" y="960"/>
                    <a:pt x="180" y="960"/>
                  </a:cubicBezTo>
                  <a:cubicBezTo>
                    <a:pt x="180" y="960"/>
                    <a:pt x="180" y="960"/>
                    <a:pt x="180" y="961"/>
                  </a:cubicBezTo>
                  <a:cubicBezTo>
                    <a:pt x="179" y="959"/>
                    <a:pt x="178" y="957"/>
                    <a:pt x="177" y="956"/>
                  </a:cubicBezTo>
                  <a:cubicBezTo>
                    <a:pt x="177" y="955"/>
                    <a:pt x="176" y="954"/>
                    <a:pt x="175" y="953"/>
                  </a:cubicBezTo>
                  <a:cubicBezTo>
                    <a:pt x="175" y="953"/>
                    <a:pt x="175" y="953"/>
                    <a:pt x="175" y="953"/>
                  </a:cubicBezTo>
                  <a:cubicBezTo>
                    <a:pt x="175" y="953"/>
                    <a:pt x="175" y="953"/>
                    <a:pt x="175" y="953"/>
                  </a:cubicBezTo>
                  <a:cubicBezTo>
                    <a:pt x="174" y="952"/>
                    <a:pt x="174" y="952"/>
                    <a:pt x="174" y="952"/>
                  </a:cubicBezTo>
                  <a:cubicBezTo>
                    <a:pt x="174" y="952"/>
                    <a:pt x="173" y="951"/>
                    <a:pt x="173" y="951"/>
                  </a:cubicBezTo>
                  <a:cubicBezTo>
                    <a:pt x="171" y="950"/>
                    <a:pt x="169" y="948"/>
                    <a:pt x="168" y="947"/>
                  </a:cubicBezTo>
                  <a:cubicBezTo>
                    <a:pt x="167" y="947"/>
                    <a:pt x="166" y="946"/>
                    <a:pt x="165" y="945"/>
                  </a:cubicBezTo>
                  <a:cubicBezTo>
                    <a:pt x="165" y="945"/>
                    <a:pt x="165" y="945"/>
                    <a:pt x="165" y="944"/>
                  </a:cubicBezTo>
                  <a:cubicBezTo>
                    <a:pt x="165" y="944"/>
                    <a:pt x="165" y="943"/>
                    <a:pt x="165" y="943"/>
                  </a:cubicBezTo>
                  <a:cubicBezTo>
                    <a:pt x="165" y="943"/>
                    <a:pt x="165" y="942"/>
                    <a:pt x="164" y="942"/>
                  </a:cubicBezTo>
                  <a:cubicBezTo>
                    <a:pt x="164" y="942"/>
                    <a:pt x="164" y="942"/>
                    <a:pt x="164" y="941"/>
                  </a:cubicBezTo>
                  <a:cubicBezTo>
                    <a:pt x="164" y="941"/>
                    <a:pt x="164" y="940"/>
                    <a:pt x="164" y="940"/>
                  </a:cubicBezTo>
                  <a:cubicBezTo>
                    <a:pt x="164" y="939"/>
                    <a:pt x="164" y="938"/>
                    <a:pt x="164" y="938"/>
                  </a:cubicBezTo>
                  <a:cubicBezTo>
                    <a:pt x="164" y="938"/>
                    <a:pt x="164" y="937"/>
                    <a:pt x="164" y="937"/>
                  </a:cubicBezTo>
                  <a:cubicBezTo>
                    <a:pt x="164" y="937"/>
                    <a:pt x="164" y="936"/>
                    <a:pt x="164" y="936"/>
                  </a:cubicBezTo>
                  <a:cubicBezTo>
                    <a:pt x="163" y="935"/>
                    <a:pt x="163" y="935"/>
                    <a:pt x="163" y="934"/>
                  </a:cubicBezTo>
                  <a:cubicBezTo>
                    <a:pt x="163" y="933"/>
                    <a:pt x="163" y="931"/>
                    <a:pt x="163" y="930"/>
                  </a:cubicBezTo>
                  <a:cubicBezTo>
                    <a:pt x="163" y="928"/>
                    <a:pt x="164" y="927"/>
                    <a:pt x="164" y="925"/>
                  </a:cubicBezTo>
                  <a:cubicBezTo>
                    <a:pt x="164" y="924"/>
                    <a:pt x="164" y="923"/>
                    <a:pt x="165" y="921"/>
                  </a:cubicBezTo>
                  <a:cubicBezTo>
                    <a:pt x="165" y="920"/>
                    <a:pt x="165" y="919"/>
                    <a:pt x="165" y="918"/>
                  </a:cubicBezTo>
                  <a:cubicBezTo>
                    <a:pt x="172" y="917"/>
                    <a:pt x="180" y="914"/>
                    <a:pt x="182" y="908"/>
                  </a:cubicBezTo>
                  <a:cubicBezTo>
                    <a:pt x="186" y="901"/>
                    <a:pt x="179" y="893"/>
                    <a:pt x="176" y="886"/>
                  </a:cubicBezTo>
                  <a:cubicBezTo>
                    <a:pt x="167" y="895"/>
                    <a:pt x="147" y="905"/>
                    <a:pt x="163" y="918"/>
                  </a:cubicBezTo>
                  <a:cubicBezTo>
                    <a:pt x="163" y="918"/>
                    <a:pt x="163" y="918"/>
                    <a:pt x="163" y="918"/>
                  </a:cubicBezTo>
                  <a:cubicBezTo>
                    <a:pt x="162" y="918"/>
                    <a:pt x="162" y="918"/>
                    <a:pt x="161" y="918"/>
                  </a:cubicBezTo>
                  <a:cubicBezTo>
                    <a:pt x="163" y="918"/>
                    <a:pt x="163" y="918"/>
                    <a:pt x="163" y="918"/>
                  </a:cubicBezTo>
                  <a:cubicBezTo>
                    <a:pt x="163" y="919"/>
                    <a:pt x="162" y="920"/>
                    <a:pt x="162" y="921"/>
                  </a:cubicBezTo>
                  <a:cubicBezTo>
                    <a:pt x="162" y="922"/>
                    <a:pt x="162" y="924"/>
                    <a:pt x="161" y="925"/>
                  </a:cubicBezTo>
                  <a:cubicBezTo>
                    <a:pt x="161" y="927"/>
                    <a:pt x="161" y="928"/>
                    <a:pt x="161" y="930"/>
                  </a:cubicBezTo>
                  <a:cubicBezTo>
                    <a:pt x="161" y="931"/>
                    <a:pt x="161" y="933"/>
                    <a:pt x="161" y="934"/>
                  </a:cubicBezTo>
                  <a:cubicBezTo>
                    <a:pt x="161" y="935"/>
                    <a:pt x="161" y="935"/>
                    <a:pt x="161" y="936"/>
                  </a:cubicBezTo>
                  <a:cubicBezTo>
                    <a:pt x="161" y="937"/>
                    <a:pt x="161" y="937"/>
                    <a:pt x="161" y="937"/>
                  </a:cubicBezTo>
                  <a:cubicBezTo>
                    <a:pt x="161" y="938"/>
                    <a:pt x="161" y="938"/>
                    <a:pt x="161" y="938"/>
                  </a:cubicBezTo>
                  <a:cubicBezTo>
                    <a:pt x="161" y="939"/>
                    <a:pt x="162" y="939"/>
                    <a:pt x="162" y="940"/>
                  </a:cubicBezTo>
                  <a:cubicBezTo>
                    <a:pt x="162" y="941"/>
                    <a:pt x="162" y="941"/>
                    <a:pt x="162" y="942"/>
                  </a:cubicBezTo>
                  <a:cubicBezTo>
                    <a:pt x="162" y="942"/>
                    <a:pt x="162" y="942"/>
                    <a:pt x="162" y="943"/>
                  </a:cubicBezTo>
                  <a:cubicBezTo>
                    <a:pt x="162" y="943"/>
                    <a:pt x="162" y="943"/>
                    <a:pt x="162" y="943"/>
                  </a:cubicBezTo>
                  <a:cubicBezTo>
                    <a:pt x="162" y="944"/>
                    <a:pt x="163" y="944"/>
                    <a:pt x="163" y="944"/>
                  </a:cubicBezTo>
                  <a:cubicBezTo>
                    <a:pt x="161" y="943"/>
                    <a:pt x="159" y="942"/>
                    <a:pt x="157" y="941"/>
                  </a:cubicBezTo>
                  <a:cubicBezTo>
                    <a:pt x="153" y="939"/>
                    <a:pt x="149" y="938"/>
                    <a:pt x="146" y="936"/>
                  </a:cubicBezTo>
                  <a:cubicBezTo>
                    <a:pt x="143" y="934"/>
                    <a:pt x="140" y="931"/>
                    <a:pt x="137" y="928"/>
                  </a:cubicBezTo>
                  <a:cubicBezTo>
                    <a:pt x="135" y="925"/>
                    <a:pt x="133" y="922"/>
                    <a:pt x="132" y="919"/>
                  </a:cubicBezTo>
                  <a:cubicBezTo>
                    <a:pt x="131" y="915"/>
                    <a:pt x="130" y="912"/>
                    <a:pt x="129" y="908"/>
                  </a:cubicBezTo>
                  <a:cubicBezTo>
                    <a:pt x="127" y="902"/>
                    <a:pt x="127" y="895"/>
                    <a:pt x="126" y="889"/>
                  </a:cubicBezTo>
                  <a:cubicBezTo>
                    <a:pt x="126" y="887"/>
                    <a:pt x="126" y="886"/>
                    <a:pt x="126" y="884"/>
                  </a:cubicBezTo>
                  <a:cubicBezTo>
                    <a:pt x="126" y="883"/>
                    <a:pt x="126" y="881"/>
                    <a:pt x="126" y="880"/>
                  </a:cubicBezTo>
                  <a:cubicBezTo>
                    <a:pt x="126" y="877"/>
                    <a:pt x="126" y="875"/>
                    <a:pt x="127" y="872"/>
                  </a:cubicBezTo>
                  <a:cubicBezTo>
                    <a:pt x="127" y="867"/>
                    <a:pt x="128" y="863"/>
                    <a:pt x="129" y="859"/>
                  </a:cubicBezTo>
                  <a:cubicBezTo>
                    <a:pt x="129" y="859"/>
                    <a:pt x="129" y="859"/>
                    <a:pt x="129" y="859"/>
                  </a:cubicBezTo>
                  <a:cubicBezTo>
                    <a:pt x="129" y="859"/>
                    <a:pt x="129" y="859"/>
                    <a:pt x="129" y="859"/>
                  </a:cubicBezTo>
                  <a:cubicBezTo>
                    <a:pt x="129" y="859"/>
                    <a:pt x="129" y="859"/>
                    <a:pt x="130" y="859"/>
                  </a:cubicBezTo>
                  <a:cubicBezTo>
                    <a:pt x="130" y="859"/>
                    <a:pt x="130" y="859"/>
                    <a:pt x="130" y="859"/>
                  </a:cubicBezTo>
                  <a:cubicBezTo>
                    <a:pt x="130" y="858"/>
                    <a:pt x="131" y="858"/>
                    <a:pt x="131" y="857"/>
                  </a:cubicBezTo>
                  <a:cubicBezTo>
                    <a:pt x="131" y="857"/>
                    <a:pt x="132" y="856"/>
                    <a:pt x="132" y="856"/>
                  </a:cubicBezTo>
                  <a:cubicBezTo>
                    <a:pt x="133" y="855"/>
                    <a:pt x="133" y="855"/>
                    <a:pt x="134" y="855"/>
                  </a:cubicBezTo>
                  <a:cubicBezTo>
                    <a:pt x="134" y="854"/>
                    <a:pt x="135" y="854"/>
                    <a:pt x="136" y="853"/>
                  </a:cubicBezTo>
                  <a:cubicBezTo>
                    <a:pt x="136" y="853"/>
                    <a:pt x="137" y="852"/>
                    <a:pt x="137" y="852"/>
                  </a:cubicBezTo>
                  <a:cubicBezTo>
                    <a:pt x="147" y="853"/>
                    <a:pt x="157" y="850"/>
                    <a:pt x="159" y="840"/>
                  </a:cubicBezTo>
                  <a:cubicBezTo>
                    <a:pt x="148" y="840"/>
                    <a:pt x="139" y="841"/>
                    <a:pt x="134" y="851"/>
                  </a:cubicBezTo>
                  <a:cubicBezTo>
                    <a:pt x="134" y="851"/>
                    <a:pt x="134" y="851"/>
                    <a:pt x="134" y="851"/>
                  </a:cubicBezTo>
                  <a:cubicBezTo>
                    <a:pt x="134" y="851"/>
                    <a:pt x="134" y="851"/>
                    <a:pt x="134" y="851"/>
                  </a:cubicBezTo>
                  <a:cubicBezTo>
                    <a:pt x="134" y="852"/>
                    <a:pt x="133" y="852"/>
                    <a:pt x="132" y="853"/>
                  </a:cubicBezTo>
                  <a:cubicBezTo>
                    <a:pt x="132" y="853"/>
                    <a:pt x="132" y="853"/>
                    <a:pt x="132" y="854"/>
                  </a:cubicBezTo>
                  <a:cubicBezTo>
                    <a:pt x="132" y="853"/>
                    <a:pt x="132" y="852"/>
                    <a:pt x="133" y="852"/>
                  </a:cubicBezTo>
                  <a:cubicBezTo>
                    <a:pt x="133" y="851"/>
                    <a:pt x="134" y="850"/>
                    <a:pt x="134" y="850"/>
                  </a:cubicBezTo>
                  <a:cubicBezTo>
                    <a:pt x="134" y="850"/>
                    <a:pt x="134" y="849"/>
                    <a:pt x="134" y="849"/>
                  </a:cubicBezTo>
                  <a:cubicBezTo>
                    <a:pt x="134" y="849"/>
                    <a:pt x="134" y="850"/>
                    <a:pt x="134" y="850"/>
                  </a:cubicBezTo>
                  <a:cubicBezTo>
                    <a:pt x="134" y="850"/>
                    <a:pt x="133" y="851"/>
                    <a:pt x="132" y="852"/>
                  </a:cubicBezTo>
                  <a:cubicBezTo>
                    <a:pt x="132" y="853"/>
                    <a:pt x="131" y="854"/>
                    <a:pt x="130" y="855"/>
                  </a:cubicBezTo>
                  <a:cubicBezTo>
                    <a:pt x="130" y="855"/>
                    <a:pt x="129" y="856"/>
                    <a:pt x="129" y="856"/>
                  </a:cubicBezTo>
                  <a:cubicBezTo>
                    <a:pt x="129" y="856"/>
                    <a:pt x="129" y="857"/>
                    <a:pt x="128" y="857"/>
                  </a:cubicBezTo>
                  <a:cubicBezTo>
                    <a:pt x="128" y="857"/>
                    <a:pt x="128" y="857"/>
                    <a:pt x="128" y="857"/>
                  </a:cubicBezTo>
                  <a:cubicBezTo>
                    <a:pt x="128" y="857"/>
                    <a:pt x="128" y="858"/>
                    <a:pt x="128" y="858"/>
                  </a:cubicBezTo>
                  <a:cubicBezTo>
                    <a:pt x="128" y="858"/>
                    <a:pt x="127" y="858"/>
                    <a:pt x="127" y="858"/>
                  </a:cubicBezTo>
                  <a:cubicBezTo>
                    <a:pt x="127" y="859"/>
                    <a:pt x="127" y="859"/>
                    <a:pt x="127" y="860"/>
                  </a:cubicBezTo>
                  <a:cubicBezTo>
                    <a:pt x="127" y="860"/>
                    <a:pt x="127" y="861"/>
                    <a:pt x="127" y="861"/>
                  </a:cubicBezTo>
                  <a:cubicBezTo>
                    <a:pt x="127" y="861"/>
                    <a:pt x="127" y="861"/>
                    <a:pt x="127" y="860"/>
                  </a:cubicBezTo>
                  <a:cubicBezTo>
                    <a:pt x="126" y="863"/>
                    <a:pt x="125" y="866"/>
                    <a:pt x="124" y="870"/>
                  </a:cubicBezTo>
                  <a:cubicBezTo>
                    <a:pt x="124" y="869"/>
                    <a:pt x="124" y="869"/>
                    <a:pt x="124" y="868"/>
                  </a:cubicBezTo>
                  <a:cubicBezTo>
                    <a:pt x="123" y="868"/>
                    <a:pt x="123" y="867"/>
                    <a:pt x="122" y="866"/>
                  </a:cubicBezTo>
                  <a:cubicBezTo>
                    <a:pt x="122" y="866"/>
                    <a:pt x="122" y="866"/>
                    <a:pt x="121" y="865"/>
                  </a:cubicBezTo>
                  <a:cubicBezTo>
                    <a:pt x="121" y="865"/>
                    <a:pt x="121" y="865"/>
                    <a:pt x="121" y="865"/>
                  </a:cubicBezTo>
                  <a:cubicBezTo>
                    <a:pt x="121" y="864"/>
                    <a:pt x="121" y="864"/>
                    <a:pt x="121" y="864"/>
                  </a:cubicBezTo>
                  <a:cubicBezTo>
                    <a:pt x="120" y="864"/>
                    <a:pt x="120" y="863"/>
                    <a:pt x="119" y="863"/>
                  </a:cubicBezTo>
                  <a:cubicBezTo>
                    <a:pt x="119" y="862"/>
                    <a:pt x="119" y="862"/>
                    <a:pt x="118" y="861"/>
                  </a:cubicBezTo>
                  <a:cubicBezTo>
                    <a:pt x="118" y="861"/>
                    <a:pt x="118" y="860"/>
                    <a:pt x="117" y="860"/>
                  </a:cubicBezTo>
                  <a:cubicBezTo>
                    <a:pt x="117" y="859"/>
                    <a:pt x="117" y="859"/>
                    <a:pt x="116" y="858"/>
                  </a:cubicBezTo>
                  <a:cubicBezTo>
                    <a:pt x="116" y="857"/>
                    <a:pt x="115" y="856"/>
                    <a:pt x="114" y="855"/>
                  </a:cubicBezTo>
                  <a:cubicBezTo>
                    <a:pt x="114" y="854"/>
                    <a:pt x="113" y="852"/>
                    <a:pt x="112" y="851"/>
                  </a:cubicBezTo>
                  <a:cubicBezTo>
                    <a:pt x="112" y="850"/>
                    <a:pt x="111" y="848"/>
                    <a:pt x="111" y="847"/>
                  </a:cubicBezTo>
                  <a:cubicBezTo>
                    <a:pt x="111" y="846"/>
                    <a:pt x="110" y="844"/>
                    <a:pt x="110" y="843"/>
                  </a:cubicBezTo>
                  <a:cubicBezTo>
                    <a:pt x="110" y="843"/>
                    <a:pt x="110" y="843"/>
                    <a:pt x="110" y="843"/>
                  </a:cubicBezTo>
                  <a:cubicBezTo>
                    <a:pt x="124" y="829"/>
                    <a:pt x="113" y="819"/>
                    <a:pt x="97" y="812"/>
                  </a:cubicBezTo>
                  <a:cubicBezTo>
                    <a:pt x="103" y="826"/>
                    <a:pt x="92" y="835"/>
                    <a:pt x="108" y="845"/>
                  </a:cubicBezTo>
                  <a:cubicBezTo>
                    <a:pt x="108" y="846"/>
                    <a:pt x="108" y="847"/>
                    <a:pt x="109" y="848"/>
                  </a:cubicBezTo>
                  <a:cubicBezTo>
                    <a:pt x="109" y="849"/>
                    <a:pt x="110" y="851"/>
                    <a:pt x="110" y="852"/>
                  </a:cubicBezTo>
                  <a:cubicBezTo>
                    <a:pt x="111" y="853"/>
                    <a:pt x="111" y="855"/>
                    <a:pt x="112" y="856"/>
                  </a:cubicBezTo>
                  <a:cubicBezTo>
                    <a:pt x="113" y="857"/>
                    <a:pt x="114" y="858"/>
                    <a:pt x="114" y="860"/>
                  </a:cubicBezTo>
                  <a:cubicBezTo>
                    <a:pt x="115" y="860"/>
                    <a:pt x="115" y="861"/>
                    <a:pt x="115" y="861"/>
                  </a:cubicBezTo>
                  <a:cubicBezTo>
                    <a:pt x="116" y="862"/>
                    <a:pt x="116" y="862"/>
                    <a:pt x="116" y="863"/>
                  </a:cubicBezTo>
                  <a:cubicBezTo>
                    <a:pt x="117" y="863"/>
                    <a:pt x="117" y="864"/>
                    <a:pt x="118" y="864"/>
                  </a:cubicBezTo>
                  <a:cubicBezTo>
                    <a:pt x="118" y="865"/>
                    <a:pt x="118" y="865"/>
                    <a:pt x="119" y="866"/>
                  </a:cubicBezTo>
                  <a:cubicBezTo>
                    <a:pt x="119" y="866"/>
                    <a:pt x="119" y="866"/>
                    <a:pt x="119" y="866"/>
                  </a:cubicBezTo>
                  <a:cubicBezTo>
                    <a:pt x="119" y="866"/>
                    <a:pt x="120" y="867"/>
                    <a:pt x="120" y="867"/>
                  </a:cubicBezTo>
                  <a:cubicBezTo>
                    <a:pt x="120" y="867"/>
                    <a:pt x="121" y="867"/>
                    <a:pt x="121" y="868"/>
                  </a:cubicBezTo>
                  <a:cubicBezTo>
                    <a:pt x="121" y="868"/>
                    <a:pt x="122" y="868"/>
                    <a:pt x="122" y="868"/>
                  </a:cubicBezTo>
                  <a:cubicBezTo>
                    <a:pt x="122" y="869"/>
                    <a:pt x="123" y="869"/>
                    <a:pt x="123" y="869"/>
                  </a:cubicBezTo>
                  <a:cubicBezTo>
                    <a:pt x="124" y="869"/>
                    <a:pt x="124" y="870"/>
                    <a:pt x="124" y="870"/>
                  </a:cubicBezTo>
                  <a:cubicBezTo>
                    <a:pt x="124" y="870"/>
                    <a:pt x="124" y="871"/>
                    <a:pt x="124" y="872"/>
                  </a:cubicBezTo>
                  <a:cubicBezTo>
                    <a:pt x="124" y="874"/>
                    <a:pt x="123" y="877"/>
                    <a:pt x="123" y="880"/>
                  </a:cubicBezTo>
                  <a:cubicBezTo>
                    <a:pt x="123" y="881"/>
                    <a:pt x="123" y="883"/>
                    <a:pt x="123" y="884"/>
                  </a:cubicBezTo>
                  <a:cubicBezTo>
                    <a:pt x="123" y="886"/>
                    <a:pt x="123" y="887"/>
                    <a:pt x="123" y="889"/>
                  </a:cubicBezTo>
                  <a:cubicBezTo>
                    <a:pt x="123" y="891"/>
                    <a:pt x="123" y="894"/>
                    <a:pt x="124" y="897"/>
                  </a:cubicBezTo>
                  <a:cubicBezTo>
                    <a:pt x="123" y="896"/>
                    <a:pt x="123" y="896"/>
                    <a:pt x="123" y="896"/>
                  </a:cubicBezTo>
                  <a:cubicBezTo>
                    <a:pt x="122" y="895"/>
                    <a:pt x="122" y="894"/>
                    <a:pt x="120" y="893"/>
                  </a:cubicBezTo>
                  <a:cubicBezTo>
                    <a:pt x="120" y="892"/>
                    <a:pt x="119" y="891"/>
                    <a:pt x="118" y="891"/>
                  </a:cubicBezTo>
                  <a:cubicBezTo>
                    <a:pt x="118" y="890"/>
                    <a:pt x="118" y="890"/>
                    <a:pt x="117" y="890"/>
                  </a:cubicBezTo>
                  <a:cubicBezTo>
                    <a:pt x="117" y="890"/>
                    <a:pt x="116" y="889"/>
                    <a:pt x="116" y="889"/>
                  </a:cubicBezTo>
                  <a:cubicBezTo>
                    <a:pt x="114" y="888"/>
                    <a:pt x="112" y="887"/>
                    <a:pt x="110" y="886"/>
                  </a:cubicBezTo>
                  <a:cubicBezTo>
                    <a:pt x="108" y="885"/>
                    <a:pt x="105" y="884"/>
                    <a:pt x="103" y="883"/>
                  </a:cubicBezTo>
                  <a:cubicBezTo>
                    <a:pt x="98" y="881"/>
                    <a:pt x="93" y="879"/>
                    <a:pt x="88" y="876"/>
                  </a:cubicBezTo>
                  <a:cubicBezTo>
                    <a:pt x="86" y="875"/>
                    <a:pt x="83" y="874"/>
                    <a:pt x="81" y="873"/>
                  </a:cubicBezTo>
                  <a:cubicBezTo>
                    <a:pt x="78" y="872"/>
                    <a:pt x="76" y="871"/>
                    <a:pt x="74" y="870"/>
                  </a:cubicBezTo>
                  <a:cubicBezTo>
                    <a:pt x="72" y="870"/>
                    <a:pt x="71" y="869"/>
                    <a:pt x="70" y="868"/>
                  </a:cubicBezTo>
                  <a:cubicBezTo>
                    <a:pt x="69" y="868"/>
                    <a:pt x="68" y="867"/>
                    <a:pt x="68" y="866"/>
                  </a:cubicBezTo>
                  <a:cubicBezTo>
                    <a:pt x="67" y="866"/>
                    <a:pt x="67" y="866"/>
                    <a:pt x="67" y="866"/>
                  </a:cubicBezTo>
                  <a:cubicBezTo>
                    <a:pt x="67" y="866"/>
                    <a:pt x="67" y="865"/>
                    <a:pt x="67" y="865"/>
                  </a:cubicBezTo>
                  <a:cubicBezTo>
                    <a:pt x="66" y="865"/>
                    <a:pt x="66" y="864"/>
                    <a:pt x="66" y="864"/>
                  </a:cubicBezTo>
                  <a:cubicBezTo>
                    <a:pt x="65" y="863"/>
                    <a:pt x="65" y="862"/>
                    <a:pt x="64" y="861"/>
                  </a:cubicBezTo>
                  <a:cubicBezTo>
                    <a:pt x="64" y="860"/>
                    <a:pt x="64" y="859"/>
                    <a:pt x="63" y="859"/>
                  </a:cubicBezTo>
                  <a:cubicBezTo>
                    <a:pt x="63" y="858"/>
                    <a:pt x="63" y="857"/>
                    <a:pt x="63" y="857"/>
                  </a:cubicBezTo>
                  <a:cubicBezTo>
                    <a:pt x="63" y="857"/>
                    <a:pt x="63" y="857"/>
                    <a:pt x="63" y="857"/>
                  </a:cubicBezTo>
                  <a:cubicBezTo>
                    <a:pt x="63" y="856"/>
                    <a:pt x="63" y="856"/>
                    <a:pt x="63" y="856"/>
                  </a:cubicBezTo>
                  <a:cubicBezTo>
                    <a:pt x="63" y="856"/>
                    <a:pt x="63" y="856"/>
                    <a:pt x="63" y="855"/>
                  </a:cubicBezTo>
                  <a:cubicBezTo>
                    <a:pt x="63" y="855"/>
                    <a:pt x="62" y="855"/>
                    <a:pt x="62" y="855"/>
                  </a:cubicBezTo>
                  <a:cubicBezTo>
                    <a:pt x="62" y="855"/>
                    <a:pt x="62" y="854"/>
                    <a:pt x="62" y="854"/>
                  </a:cubicBezTo>
                  <a:cubicBezTo>
                    <a:pt x="62" y="853"/>
                    <a:pt x="62" y="853"/>
                    <a:pt x="62" y="852"/>
                  </a:cubicBezTo>
                  <a:cubicBezTo>
                    <a:pt x="61" y="850"/>
                    <a:pt x="61" y="848"/>
                    <a:pt x="61" y="848"/>
                  </a:cubicBezTo>
                  <a:cubicBezTo>
                    <a:pt x="61" y="848"/>
                    <a:pt x="61" y="849"/>
                    <a:pt x="61" y="849"/>
                  </a:cubicBezTo>
                  <a:cubicBezTo>
                    <a:pt x="61" y="850"/>
                    <a:pt x="61" y="850"/>
                    <a:pt x="61" y="851"/>
                  </a:cubicBezTo>
                  <a:cubicBezTo>
                    <a:pt x="61" y="851"/>
                    <a:pt x="61" y="851"/>
                    <a:pt x="61" y="851"/>
                  </a:cubicBezTo>
                  <a:cubicBezTo>
                    <a:pt x="60" y="850"/>
                    <a:pt x="60" y="850"/>
                    <a:pt x="60" y="849"/>
                  </a:cubicBezTo>
                  <a:cubicBezTo>
                    <a:pt x="59" y="848"/>
                    <a:pt x="59" y="848"/>
                    <a:pt x="58" y="847"/>
                  </a:cubicBezTo>
                  <a:cubicBezTo>
                    <a:pt x="58" y="846"/>
                    <a:pt x="58" y="846"/>
                    <a:pt x="57" y="846"/>
                  </a:cubicBezTo>
                  <a:cubicBezTo>
                    <a:pt x="57" y="846"/>
                    <a:pt x="57" y="846"/>
                    <a:pt x="57" y="846"/>
                  </a:cubicBezTo>
                  <a:cubicBezTo>
                    <a:pt x="57" y="845"/>
                    <a:pt x="57" y="845"/>
                    <a:pt x="57" y="845"/>
                  </a:cubicBezTo>
                  <a:cubicBezTo>
                    <a:pt x="62" y="834"/>
                    <a:pt x="51" y="830"/>
                    <a:pt x="44" y="826"/>
                  </a:cubicBezTo>
                  <a:cubicBezTo>
                    <a:pt x="38" y="839"/>
                    <a:pt x="40" y="847"/>
                    <a:pt x="55" y="846"/>
                  </a:cubicBezTo>
                  <a:cubicBezTo>
                    <a:pt x="55" y="846"/>
                    <a:pt x="55" y="846"/>
                    <a:pt x="55" y="846"/>
                  </a:cubicBezTo>
                  <a:cubicBezTo>
                    <a:pt x="56" y="847"/>
                    <a:pt x="56" y="847"/>
                    <a:pt x="57" y="848"/>
                  </a:cubicBezTo>
                  <a:cubicBezTo>
                    <a:pt x="57" y="849"/>
                    <a:pt x="57" y="849"/>
                    <a:pt x="58" y="850"/>
                  </a:cubicBezTo>
                  <a:cubicBezTo>
                    <a:pt x="58" y="851"/>
                    <a:pt x="59" y="851"/>
                    <a:pt x="59" y="852"/>
                  </a:cubicBezTo>
                  <a:cubicBezTo>
                    <a:pt x="59" y="853"/>
                    <a:pt x="60" y="853"/>
                    <a:pt x="60" y="854"/>
                  </a:cubicBezTo>
                  <a:cubicBezTo>
                    <a:pt x="60" y="855"/>
                    <a:pt x="60" y="855"/>
                    <a:pt x="61" y="856"/>
                  </a:cubicBezTo>
                  <a:cubicBezTo>
                    <a:pt x="61" y="856"/>
                    <a:pt x="61" y="856"/>
                    <a:pt x="61" y="856"/>
                  </a:cubicBezTo>
                  <a:cubicBezTo>
                    <a:pt x="61" y="856"/>
                    <a:pt x="61" y="856"/>
                    <a:pt x="61" y="856"/>
                  </a:cubicBezTo>
                  <a:cubicBezTo>
                    <a:pt x="61" y="857"/>
                    <a:pt x="61" y="857"/>
                    <a:pt x="61" y="857"/>
                  </a:cubicBezTo>
                  <a:cubicBezTo>
                    <a:pt x="61" y="857"/>
                    <a:pt x="61" y="858"/>
                    <a:pt x="61" y="859"/>
                  </a:cubicBezTo>
                  <a:cubicBezTo>
                    <a:pt x="61" y="860"/>
                    <a:pt x="62" y="860"/>
                    <a:pt x="62" y="861"/>
                  </a:cubicBezTo>
                  <a:cubicBezTo>
                    <a:pt x="62" y="861"/>
                    <a:pt x="62" y="862"/>
                    <a:pt x="62" y="862"/>
                  </a:cubicBezTo>
                  <a:cubicBezTo>
                    <a:pt x="63" y="863"/>
                    <a:pt x="63" y="864"/>
                    <a:pt x="64" y="865"/>
                  </a:cubicBezTo>
                  <a:cubicBezTo>
                    <a:pt x="63" y="865"/>
                    <a:pt x="63" y="865"/>
                    <a:pt x="63" y="865"/>
                  </a:cubicBezTo>
                  <a:cubicBezTo>
                    <a:pt x="62" y="865"/>
                    <a:pt x="62" y="866"/>
                    <a:pt x="61" y="866"/>
                  </a:cubicBezTo>
                  <a:cubicBezTo>
                    <a:pt x="61" y="866"/>
                    <a:pt x="61" y="866"/>
                    <a:pt x="60" y="866"/>
                  </a:cubicBezTo>
                  <a:cubicBezTo>
                    <a:pt x="60" y="867"/>
                    <a:pt x="59" y="867"/>
                    <a:pt x="59" y="867"/>
                  </a:cubicBezTo>
                  <a:cubicBezTo>
                    <a:pt x="58" y="867"/>
                    <a:pt x="58" y="867"/>
                    <a:pt x="58" y="867"/>
                  </a:cubicBezTo>
                  <a:cubicBezTo>
                    <a:pt x="58" y="868"/>
                    <a:pt x="57" y="868"/>
                    <a:pt x="57" y="868"/>
                  </a:cubicBezTo>
                  <a:cubicBezTo>
                    <a:pt x="56" y="868"/>
                    <a:pt x="56" y="869"/>
                    <a:pt x="55" y="869"/>
                  </a:cubicBezTo>
                  <a:cubicBezTo>
                    <a:pt x="55" y="869"/>
                    <a:pt x="54" y="869"/>
                    <a:pt x="53" y="870"/>
                  </a:cubicBezTo>
                  <a:cubicBezTo>
                    <a:pt x="53" y="870"/>
                    <a:pt x="53" y="870"/>
                    <a:pt x="52" y="870"/>
                  </a:cubicBezTo>
                  <a:cubicBezTo>
                    <a:pt x="52" y="870"/>
                    <a:pt x="52" y="870"/>
                    <a:pt x="51" y="871"/>
                  </a:cubicBezTo>
                  <a:cubicBezTo>
                    <a:pt x="51" y="871"/>
                    <a:pt x="50" y="871"/>
                    <a:pt x="49" y="871"/>
                  </a:cubicBezTo>
                  <a:cubicBezTo>
                    <a:pt x="48" y="872"/>
                    <a:pt x="46" y="872"/>
                    <a:pt x="44" y="873"/>
                  </a:cubicBezTo>
                  <a:cubicBezTo>
                    <a:pt x="45" y="872"/>
                    <a:pt x="45" y="872"/>
                    <a:pt x="45" y="871"/>
                  </a:cubicBezTo>
                  <a:cubicBezTo>
                    <a:pt x="44" y="873"/>
                    <a:pt x="44" y="873"/>
                    <a:pt x="44" y="873"/>
                  </a:cubicBezTo>
                  <a:cubicBezTo>
                    <a:pt x="44" y="873"/>
                    <a:pt x="43" y="873"/>
                    <a:pt x="43" y="873"/>
                  </a:cubicBezTo>
                  <a:cubicBezTo>
                    <a:pt x="38" y="869"/>
                    <a:pt x="33" y="864"/>
                    <a:pt x="27" y="862"/>
                  </a:cubicBezTo>
                  <a:cubicBezTo>
                    <a:pt x="18" y="859"/>
                    <a:pt x="9" y="864"/>
                    <a:pt x="0" y="859"/>
                  </a:cubicBezTo>
                  <a:cubicBezTo>
                    <a:pt x="3" y="876"/>
                    <a:pt x="29" y="893"/>
                    <a:pt x="44" y="877"/>
                  </a:cubicBezTo>
                  <a:cubicBezTo>
                    <a:pt x="44" y="875"/>
                    <a:pt x="44" y="875"/>
                    <a:pt x="44" y="875"/>
                  </a:cubicBezTo>
                  <a:cubicBezTo>
                    <a:pt x="44" y="875"/>
                    <a:pt x="45" y="875"/>
                    <a:pt x="45" y="875"/>
                  </a:cubicBezTo>
                  <a:cubicBezTo>
                    <a:pt x="47" y="875"/>
                    <a:pt x="48" y="874"/>
                    <a:pt x="50" y="874"/>
                  </a:cubicBezTo>
                  <a:cubicBezTo>
                    <a:pt x="51" y="873"/>
                    <a:pt x="51" y="873"/>
                    <a:pt x="52" y="873"/>
                  </a:cubicBezTo>
                  <a:cubicBezTo>
                    <a:pt x="53" y="873"/>
                    <a:pt x="53" y="873"/>
                    <a:pt x="53" y="872"/>
                  </a:cubicBezTo>
                  <a:cubicBezTo>
                    <a:pt x="54" y="872"/>
                    <a:pt x="54" y="872"/>
                    <a:pt x="54" y="872"/>
                  </a:cubicBezTo>
                  <a:cubicBezTo>
                    <a:pt x="55" y="872"/>
                    <a:pt x="56" y="871"/>
                    <a:pt x="56" y="871"/>
                  </a:cubicBezTo>
                  <a:cubicBezTo>
                    <a:pt x="57" y="871"/>
                    <a:pt x="58" y="870"/>
                    <a:pt x="58" y="870"/>
                  </a:cubicBezTo>
                  <a:cubicBezTo>
                    <a:pt x="58" y="870"/>
                    <a:pt x="59" y="870"/>
                    <a:pt x="59" y="870"/>
                  </a:cubicBezTo>
                  <a:cubicBezTo>
                    <a:pt x="59" y="869"/>
                    <a:pt x="60" y="869"/>
                    <a:pt x="60" y="869"/>
                  </a:cubicBezTo>
                  <a:cubicBezTo>
                    <a:pt x="60" y="869"/>
                    <a:pt x="61" y="868"/>
                    <a:pt x="61" y="868"/>
                  </a:cubicBezTo>
                  <a:cubicBezTo>
                    <a:pt x="62" y="867"/>
                    <a:pt x="62" y="867"/>
                    <a:pt x="62" y="867"/>
                  </a:cubicBezTo>
                  <a:cubicBezTo>
                    <a:pt x="63" y="866"/>
                    <a:pt x="63" y="866"/>
                    <a:pt x="63" y="866"/>
                  </a:cubicBezTo>
                  <a:cubicBezTo>
                    <a:pt x="63" y="866"/>
                    <a:pt x="64" y="865"/>
                    <a:pt x="64" y="865"/>
                  </a:cubicBezTo>
                  <a:cubicBezTo>
                    <a:pt x="64" y="865"/>
                    <a:pt x="64" y="865"/>
                    <a:pt x="64" y="865"/>
                  </a:cubicBezTo>
                  <a:cubicBezTo>
                    <a:pt x="64" y="866"/>
                    <a:pt x="65" y="866"/>
                    <a:pt x="65" y="867"/>
                  </a:cubicBezTo>
                  <a:cubicBezTo>
                    <a:pt x="65" y="867"/>
                    <a:pt x="65" y="867"/>
                    <a:pt x="66" y="867"/>
                  </a:cubicBezTo>
                  <a:cubicBezTo>
                    <a:pt x="66" y="867"/>
                    <a:pt x="66" y="868"/>
                    <a:pt x="66" y="868"/>
                  </a:cubicBezTo>
                  <a:cubicBezTo>
                    <a:pt x="68" y="870"/>
                    <a:pt x="70" y="871"/>
                    <a:pt x="73" y="872"/>
                  </a:cubicBezTo>
                  <a:cubicBezTo>
                    <a:pt x="75" y="873"/>
                    <a:pt x="77" y="874"/>
                    <a:pt x="80" y="875"/>
                  </a:cubicBezTo>
                  <a:cubicBezTo>
                    <a:pt x="82" y="876"/>
                    <a:pt x="85" y="877"/>
                    <a:pt x="87" y="878"/>
                  </a:cubicBezTo>
                  <a:cubicBezTo>
                    <a:pt x="93" y="881"/>
                    <a:pt x="98" y="883"/>
                    <a:pt x="102" y="885"/>
                  </a:cubicBezTo>
                  <a:cubicBezTo>
                    <a:pt x="105" y="886"/>
                    <a:pt x="107" y="887"/>
                    <a:pt x="109" y="888"/>
                  </a:cubicBezTo>
                  <a:cubicBezTo>
                    <a:pt x="111" y="889"/>
                    <a:pt x="113" y="890"/>
                    <a:pt x="115" y="891"/>
                  </a:cubicBezTo>
                  <a:cubicBezTo>
                    <a:pt x="116" y="891"/>
                    <a:pt x="116" y="892"/>
                    <a:pt x="117" y="892"/>
                  </a:cubicBezTo>
                  <a:cubicBezTo>
                    <a:pt x="118" y="893"/>
                    <a:pt x="119" y="893"/>
                    <a:pt x="119" y="894"/>
                  </a:cubicBezTo>
                  <a:cubicBezTo>
                    <a:pt x="120" y="894"/>
                    <a:pt x="121" y="895"/>
                    <a:pt x="121" y="895"/>
                  </a:cubicBezTo>
                  <a:cubicBezTo>
                    <a:pt x="121" y="896"/>
                    <a:pt x="122" y="896"/>
                    <a:pt x="122" y="896"/>
                  </a:cubicBezTo>
                  <a:cubicBezTo>
                    <a:pt x="122" y="896"/>
                    <a:pt x="122" y="896"/>
                    <a:pt x="122" y="897"/>
                  </a:cubicBezTo>
                  <a:cubicBezTo>
                    <a:pt x="123" y="897"/>
                    <a:pt x="123" y="897"/>
                    <a:pt x="124" y="898"/>
                  </a:cubicBezTo>
                  <a:cubicBezTo>
                    <a:pt x="124" y="898"/>
                    <a:pt x="124" y="898"/>
                    <a:pt x="124" y="898"/>
                  </a:cubicBezTo>
                  <a:cubicBezTo>
                    <a:pt x="124" y="902"/>
                    <a:pt x="125" y="905"/>
                    <a:pt x="126" y="909"/>
                  </a:cubicBezTo>
                  <a:cubicBezTo>
                    <a:pt x="126" y="913"/>
                    <a:pt x="127" y="916"/>
                    <a:pt x="129" y="920"/>
                  </a:cubicBezTo>
                  <a:cubicBezTo>
                    <a:pt x="129" y="921"/>
                    <a:pt x="129" y="922"/>
                    <a:pt x="130" y="923"/>
                  </a:cubicBezTo>
                  <a:cubicBezTo>
                    <a:pt x="130" y="923"/>
                    <a:pt x="130" y="924"/>
                    <a:pt x="131" y="924"/>
                  </a:cubicBezTo>
                  <a:cubicBezTo>
                    <a:pt x="131" y="925"/>
                    <a:pt x="131" y="925"/>
                    <a:pt x="131" y="925"/>
                  </a:cubicBezTo>
                  <a:cubicBezTo>
                    <a:pt x="131" y="925"/>
                    <a:pt x="131" y="925"/>
                    <a:pt x="131" y="925"/>
                  </a:cubicBezTo>
                  <a:cubicBezTo>
                    <a:pt x="130" y="925"/>
                    <a:pt x="130" y="925"/>
                    <a:pt x="130" y="924"/>
                  </a:cubicBezTo>
                  <a:cubicBezTo>
                    <a:pt x="129" y="924"/>
                    <a:pt x="129" y="924"/>
                    <a:pt x="129" y="924"/>
                  </a:cubicBezTo>
                  <a:cubicBezTo>
                    <a:pt x="129" y="924"/>
                    <a:pt x="128" y="924"/>
                    <a:pt x="128" y="924"/>
                  </a:cubicBezTo>
                  <a:cubicBezTo>
                    <a:pt x="128" y="924"/>
                    <a:pt x="127" y="924"/>
                    <a:pt x="127" y="924"/>
                  </a:cubicBezTo>
                  <a:cubicBezTo>
                    <a:pt x="126" y="924"/>
                    <a:pt x="126" y="924"/>
                    <a:pt x="125" y="923"/>
                  </a:cubicBezTo>
                  <a:cubicBezTo>
                    <a:pt x="124" y="923"/>
                    <a:pt x="124" y="923"/>
                    <a:pt x="123" y="923"/>
                  </a:cubicBezTo>
                  <a:cubicBezTo>
                    <a:pt x="123" y="923"/>
                    <a:pt x="122" y="923"/>
                    <a:pt x="121" y="923"/>
                  </a:cubicBezTo>
                  <a:cubicBezTo>
                    <a:pt x="120" y="922"/>
                    <a:pt x="119" y="922"/>
                    <a:pt x="118" y="921"/>
                  </a:cubicBezTo>
                  <a:cubicBezTo>
                    <a:pt x="116" y="921"/>
                    <a:pt x="115" y="920"/>
                    <a:pt x="114" y="920"/>
                  </a:cubicBezTo>
                  <a:cubicBezTo>
                    <a:pt x="113" y="919"/>
                    <a:pt x="111" y="918"/>
                    <a:pt x="110" y="918"/>
                  </a:cubicBezTo>
                  <a:cubicBezTo>
                    <a:pt x="110" y="917"/>
                    <a:pt x="110" y="917"/>
                    <a:pt x="110" y="917"/>
                  </a:cubicBezTo>
                  <a:cubicBezTo>
                    <a:pt x="111" y="918"/>
                    <a:pt x="112" y="918"/>
                    <a:pt x="113" y="918"/>
                  </a:cubicBezTo>
                  <a:cubicBezTo>
                    <a:pt x="120" y="898"/>
                    <a:pt x="91" y="894"/>
                    <a:pt x="76" y="896"/>
                  </a:cubicBezTo>
                  <a:cubicBezTo>
                    <a:pt x="83" y="902"/>
                    <a:pt x="98" y="936"/>
                    <a:pt x="112" y="921"/>
                  </a:cubicBezTo>
                  <a:cubicBezTo>
                    <a:pt x="112" y="921"/>
                    <a:pt x="112" y="922"/>
                    <a:pt x="113" y="922"/>
                  </a:cubicBezTo>
                  <a:cubicBezTo>
                    <a:pt x="114" y="922"/>
                    <a:pt x="115" y="923"/>
                    <a:pt x="117" y="923"/>
                  </a:cubicBezTo>
                  <a:cubicBezTo>
                    <a:pt x="118" y="924"/>
                    <a:pt x="119" y="924"/>
                    <a:pt x="121" y="925"/>
                  </a:cubicBezTo>
                  <a:cubicBezTo>
                    <a:pt x="121" y="925"/>
                    <a:pt x="122" y="925"/>
                    <a:pt x="123" y="925"/>
                  </a:cubicBezTo>
                  <a:cubicBezTo>
                    <a:pt x="123" y="926"/>
                    <a:pt x="124" y="926"/>
                    <a:pt x="124" y="926"/>
                  </a:cubicBezTo>
                  <a:cubicBezTo>
                    <a:pt x="125" y="926"/>
                    <a:pt x="126" y="926"/>
                    <a:pt x="126" y="926"/>
                  </a:cubicBezTo>
                  <a:cubicBezTo>
                    <a:pt x="127" y="926"/>
                    <a:pt x="127" y="926"/>
                    <a:pt x="128" y="927"/>
                  </a:cubicBezTo>
                  <a:cubicBezTo>
                    <a:pt x="128" y="927"/>
                    <a:pt x="128" y="927"/>
                    <a:pt x="129" y="927"/>
                  </a:cubicBezTo>
                  <a:cubicBezTo>
                    <a:pt x="129" y="927"/>
                    <a:pt x="129" y="927"/>
                    <a:pt x="129" y="927"/>
                  </a:cubicBezTo>
                  <a:cubicBezTo>
                    <a:pt x="130" y="927"/>
                    <a:pt x="130" y="927"/>
                    <a:pt x="131" y="927"/>
                  </a:cubicBezTo>
                  <a:cubicBezTo>
                    <a:pt x="131" y="927"/>
                    <a:pt x="131" y="927"/>
                    <a:pt x="132" y="927"/>
                  </a:cubicBezTo>
                  <a:cubicBezTo>
                    <a:pt x="133" y="928"/>
                    <a:pt x="134" y="929"/>
                    <a:pt x="135" y="931"/>
                  </a:cubicBezTo>
                  <a:cubicBezTo>
                    <a:pt x="137" y="934"/>
                    <a:pt x="141" y="936"/>
                    <a:pt x="144" y="939"/>
                  </a:cubicBezTo>
                  <a:cubicBezTo>
                    <a:pt x="148" y="941"/>
                    <a:pt x="151" y="942"/>
                    <a:pt x="155" y="944"/>
                  </a:cubicBezTo>
                  <a:cubicBezTo>
                    <a:pt x="159" y="946"/>
                    <a:pt x="162" y="948"/>
                    <a:pt x="166" y="950"/>
                  </a:cubicBezTo>
                  <a:cubicBezTo>
                    <a:pt x="167" y="951"/>
                    <a:pt x="169" y="952"/>
                    <a:pt x="170" y="954"/>
                  </a:cubicBezTo>
                  <a:cubicBezTo>
                    <a:pt x="171" y="954"/>
                    <a:pt x="171" y="954"/>
                    <a:pt x="172" y="955"/>
                  </a:cubicBezTo>
                  <a:cubicBezTo>
                    <a:pt x="172" y="955"/>
                    <a:pt x="172" y="955"/>
                    <a:pt x="172" y="955"/>
                  </a:cubicBezTo>
                  <a:cubicBezTo>
                    <a:pt x="172" y="956"/>
                    <a:pt x="172" y="956"/>
                    <a:pt x="172" y="956"/>
                  </a:cubicBezTo>
                  <a:cubicBezTo>
                    <a:pt x="173" y="956"/>
                    <a:pt x="173" y="956"/>
                    <a:pt x="173" y="956"/>
                  </a:cubicBezTo>
                  <a:cubicBezTo>
                    <a:pt x="173" y="956"/>
                    <a:pt x="174" y="957"/>
                    <a:pt x="174" y="958"/>
                  </a:cubicBezTo>
                  <a:cubicBezTo>
                    <a:pt x="177" y="961"/>
                    <a:pt x="179" y="965"/>
                    <a:pt x="180" y="969"/>
                  </a:cubicBezTo>
                  <a:cubicBezTo>
                    <a:pt x="182" y="972"/>
                    <a:pt x="183" y="976"/>
                    <a:pt x="185" y="980"/>
                  </a:cubicBezTo>
                  <a:cubicBezTo>
                    <a:pt x="187" y="984"/>
                    <a:pt x="189" y="987"/>
                    <a:pt x="191" y="990"/>
                  </a:cubicBezTo>
                  <a:cubicBezTo>
                    <a:pt x="191" y="990"/>
                    <a:pt x="190" y="990"/>
                    <a:pt x="190" y="989"/>
                  </a:cubicBezTo>
                  <a:cubicBezTo>
                    <a:pt x="189" y="989"/>
                    <a:pt x="188" y="989"/>
                    <a:pt x="188" y="988"/>
                  </a:cubicBezTo>
                  <a:cubicBezTo>
                    <a:pt x="187" y="988"/>
                    <a:pt x="187" y="988"/>
                    <a:pt x="187" y="988"/>
                  </a:cubicBezTo>
                  <a:cubicBezTo>
                    <a:pt x="186" y="988"/>
                    <a:pt x="186" y="987"/>
                    <a:pt x="185" y="987"/>
                  </a:cubicBezTo>
                  <a:cubicBezTo>
                    <a:pt x="182" y="986"/>
                    <a:pt x="177" y="986"/>
                    <a:pt x="173" y="986"/>
                  </a:cubicBezTo>
                  <a:cubicBezTo>
                    <a:pt x="172" y="986"/>
                    <a:pt x="172" y="986"/>
                    <a:pt x="171" y="986"/>
                  </a:cubicBezTo>
                  <a:cubicBezTo>
                    <a:pt x="170" y="986"/>
                    <a:pt x="170" y="986"/>
                    <a:pt x="169" y="986"/>
                  </a:cubicBezTo>
                  <a:cubicBezTo>
                    <a:pt x="168" y="986"/>
                    <a:pt x="167" y="986"/>
                    <a:pt x="166" y="986"/>
                  </a:cubicBezTo>
                  <a:cubicBezTo>
                    <a:pt x="163" y="986"/>
                    <a:pt x="161" y="986"/>
                    <a:pt x="158" y="986"/>
                  </a:cubicBezTo>
                  <a:cubicBezTo>
                    <a:pt x="156" y="986"/>
                    <a:pt x="154" y="987"/>
                    <a:pt x="151" y="987"/>
                  </a:cubicBezTo>
                  <a:cubicBezTo>
                    <a:pt x="150" y="987"/>
                    <a:pt x="150" y="986"/>
                    <a:pt x="149" y="986"/>
                  </a:cubicBezTo>
                  <a:cubicBezTo>
                    <a:pt x="149" y="986"/>
                    <a:pt x="149" y="986"/>
                    <a:pt x="149" y="986"/>
                  </a:cubicBezTo>
                  <a:cubicBezTo>
                    <a:pt x="149" y="986"/>
                    <a:pt x="149" y="986"/>
                    <a:pt x="148" y="986"/>
                  </a:cubicBezTo>
                  <a:cubicBezTo>
                    <a:pt x="147" y="986"/>
                    <a:pt x="146" y="986"/>
                    <a:pt x="145" y="986"/>
                  </a:cubicBezTo>
                  <a:cubicBezTo>
                    <a:pt x="140" y="985"/>
                    <a:pt x="136" y="984"/>
                    <a:pt x="133" y="983"/>
                  </a:cubicBezTo>
                  <a:cubicBezTo>
                    <a:pt x="132" y="982"/>
                    <a:pt x="132" y="982"/>
                    <a:pt x="132" y="982"/>
                  </a:cubicBezTo>
                  <a:cubicBezTo>
                    <a:pt x="131" y="982"/>
                    <a:pt x="131" y="982"/>
                    <a:pt x="130" y="982"/>
                  </a:cubicBezTo>
                  <a:cubicBezTo>
                    <a:pt x="130" y="981"/>
                    <a:pt x="129" y="981"/>
                    <a:pt x="128" y="981"/>
                  </a:cubicBezTo>
                  <a:cubicBezTo>
                    <a:pt x="128" y="981"/>
                    <a:pt x="127" y="981"/>
                    <a:pt x="126" y="980"/>
                  </a:cubicBezTo>
                  <a:cubicBezTo>
                    <a:pt x="127" y="980"/>
                    <a:pt x="128" y="980"/>
                    <a:pt x="128" y="980"/>
                  </a:cubicBezTo>
                  <a:cubicBezTo>
                    <a:pt x="128" y="980"/>
                    <a:pt x="127" y="980"/>
                    <a:pt x="126" y="980"/>
                  </a:cubicBezTo>
                  <a:cubicBezTo>
                    <a:pt x="126" y="979"/>
                    <a:pt x="125" y="979"/>
                    <a:pt x="124" y="979"/>
                  </a:cubicBezTo>
                  <a:cubicBezTo>
                    <a:pt x="124" y="979"/>
                    <a:pt x="124" y="978"/>
                    <a:pt x="123" y="978"/>
                  </a:cubicBezTo>
                  <a:cubicBezTo>
                    <a:pt x="123" y="978"/>
                    <a:pt x="123" y="978"/>
                    <a:pt x="123" y="978"/>
                  </a:cubicBezTo>
                  <a:cubicBezTo>
                    <a:pt x="122" y="978"/>
                    <a:pt x="122" y="978"/>
                    <a:pt x="122" y="978"/>
                  </a:cubicBezTo>
                  <a:cubicBezTo>
                    <a:pt x="121" y="978"/>
                    <a:pt x="120" y="978"/>
                    <a:pt x="119" y="978"/>
                  </a:cubicBezTo>
                  <a:cubicBezTo>
                    <a:pt x="118" y="977"/>
                    <a:pt x="117" y="977"/>
                    <a:pt x="116" y="977"/>
                  </a:cubicBezTo>
                  <a:cubicBezTo>
                    <a:pt x="115" y="977"/>
                    <a:pt x="114" y="977"/>
                    <a:pt x="112" y="977"/>
                  </a:cubicBezTo>
                  <a:cubicBezTo>
                    <a:pt x="111" y="977"/>
                    <a:pt x="110" y="977"/>
                    <a:pt x="109" y="977"/>
                  </a:cubicBezTo>
                  <a:cubicBezTo>
                    <a:pt x="108" y="977"/>
                    <a:pt x="107" y="977"/>
                    <a:pt x="106" y="977"/>
                  </a:cubicBezTo>
                  <a:cubicBezTo>
                    <a:pt x="94" y="961"/>
                    <a:pt x="73" y="981"/>
                    <a:pt x="68" y="993"/>
                  </a:cubicBezTo>
                  <a:cubicBezTo>
                    <a:pt x="75" y="990"/>
                    <a:pt x="78" y="987"/>
                    <a:pt x="86" y="988"/>
                  </a:cubicBezTo>
                  <a:cubicBezTo>
                    <a:pt x="92" y="988"/>
                    <a:pt x="104" y="990"/>
                    <a:pt x="102" y="980"/>
                  </a:cubicBezTo>
                  <a:cubicBezTo>
                    <a:pt x="103" y="981"/>
                    <a:pt x="103" y="981"/>
                    <a:pt x="103" y="981"/>
                  </a:cubicBezTo>
                  <a:cubicBezTo>
                    <a:pt x="105" y="980"/>
                    <a:pt x="106" y="979"/>
                    <a:pt x="108" y="979"/>
                  </a:cubicBezTo>
                  <a:cubicBezTo>
                    <a:pt x="108" y="979"/>
                    <a:pt x="108" y="979"/>
                    <a:pt x="108" y="979"/>
                  </a:cubicBezTo>
                  <a:cubicBezTo>
                    <a:pt x="108" y="979"/>
                    <a:pt x="108" y="979"/>
                    <a:pt x="109" y="979"/>
                  </a:cubicBezTo>
                  <a:cubicBezTo>
                    <a:pt x="110" y="979"/>
                    <a:pt x="111" y="979"/>
                    <a:pt x="112" y="979"/>
                  </a:cubicBezTo>
                  <a:cubicBezTo>
                    <a:pt x="113" y="979"/>
                    <a:pt x="115" y="979"/>
                    <a:pt x="116" y="979"/>
                  </a:cubicBezTo>
                  <a:cubicBezTo>
                    <a:pt x="117" y="979"/>
                    <a:pt x="118" y="979"/>
                    <a:pt x="119" y="979"/>
                  </a:cubicBezTo>
                  <a:cubicBezTo>
                    <a:pt x="120" y="980"/>
                    <a:pt x="121" y="980"/>
                    <a:pt x="122" y="980"/>
                  </a:cubicBezTo>
                  <a:cubicBezTo>
                    <a:pt x="122" y="980"/>
                    <a:pt x="122" y="980"/>
                    <a:pt x="122" y="980"/>
                  </a:cubicBezTo>
                  <a:cubicBezTo>
                    <a:pt x="122" y="980"/>
                    <a:pt x="123" y="980"/>
                    <a:pt x="123" y="980"/>
                  </a:cubicBezTo>
                  <a:cubicBezTo>
                    <a:pt x="123" y="980"/>
                    <a:pt x="123" y="980"/>
                    <a:pt x="124" y="980"/>
                  </a:cubicBezTo>
                  <a:cubicBezTo>
                    <a:pt x="124" y="980"/>
                    <a:pt x="124" y="980"/>
                    <a:pt x="124" y="981"/>
                  </a:cubicBezTo>
                  <a:cubicBezTo>
                    <a:pt x="125" y="981"/>
                    <a:pt x="126" y="982"/>
                    <a:pt x="128" y="982"/>
                  </a:cubicBezTo>
                  <a:cubicBezTo>
                    <a:pt x="128" y="983"/>
                    <a:pt x="129" y="983"/>
                    <a:pt x="130" y="984"/>
                  </a:cubicBezTo>
                  <a:cubicBezTo>
                    <a:pt x="130" y="984"/>
                    <a:pt x="130" y="984"/>
                    <a:pt x="131" y="984"/>
                  </a:cubicBezTo>
                  <a:cubicBezTo>
                    <a:pt x="131" y="984"/>
                    <a:pt x="132" y="984"/>
                    <a:pt x="132" y="985"/>
                  </a:cubicBezTo>
                  <a:cubicBezTo>
                    <a:pt x="135" y="986"/>
                    <a:pt x="139" y="987"/>
                    <a:pt x="144" y="988"/>
                  </a:cubicBezTo>
                  <a:cubicBezTo>
                    <a:pt x="144" y="988"/>
                    <a:pt x="144" y="988"/>
                    <a:pt x="144" y="988"/>
                  </a:cubicBezTo>
                  <a:cubicBezTo>
                    <a:pt x="143" y="988"/>
                    <a:pt x="143" y="988"/>
                    <a:pt x="143" y="988"/>
                  </a:cubicBezTo>
                  <a:cubicBezTo>
                    <a:pt x="143" y="989"/>
                    <a:pt x="143" y="989"/>
                    <a:pt x="142" y="989"/>
                  </a:cubicBezTo>
                  <a:cubicBezTo>
                    <a:pt x="142" y="989"/>
                    <a:pt x="142" y="989"/>
                    <a:pt x="142" y="990"/>
                  </a:cubicBezTo>
                  <a:cubicBezTo>
                    <a:pt x="140" y="991"/>
                    <a:pt x="139" y="994"/>
                    <a:pt x="137" y="996"/>
                  </a:cubicBezTo>
                  <a:cubicBezTo>
                    <a:pt x="136" y="998"/>
                    <a:pt x="135" y="1000"/>
                    <a:pt x="133" y="1003"/>
                  </a:cubicBezTo>
                  <a:cubicBezTo>
                    <a:pt x="133" y="1002"/>
                    <a:pt x="133" y="1002"/>
                    <a:pt x="133" y="1002"/>
                  </a:cubicBezTo>
                  <a:cubicBezTo>
                    <a:pt x="130" y="1002"/>
                    <a:pt x="130" y="1002"/>
                    <a:pt x="130" y="1002"/>
                  </a:cubicBezTo>
                  <a:cubicBezTo>
                    <a:pt x="119" y="999"/>
                    <a:pt x="108" y="1009"/>
                    <a:pt x="110" y="1021"/>
                  </a:cubicBezTo>
                  <a:cubicBezTo>
                    <a:pt x="119" y="1018"/>
                    <a:pt x="136" y="1018"/>
                    <a:pt x="134" y="1005"/>
                  </a:cubicBezTo>
                  <a:cubicBezTo>
                    <a:pt x="134" y="1005"/>
                    <a:pt x="134" y="1005"/>
                    <a:pt x="134" y="1005"/>
                  </a:cubicBezTo>
                  <a:cubicBezTo>
                    <a:pt x="136" y="1002"/>
                    <a:pt x="137" y="1000"/>
                    <a:pt x="139" y="997"/>
                  </a:cubicBezTo>
                  <a:cubicBezTo>
                    <a:pt x="140" y="995"/>
                    <a:pt x="142" y="993"/>
                    <a:pt x="143" y="991"/>
                  </a:cubicBezTo>
                  <a:cubicBezTo>
                    <a:pt x="143" y="991"/>
                    <a:pt x="143" y="991"/>
                    <a:pt x="144" y="990"/>
                  </a:cubicBezTo>
                  <a:cubicBezTo>
                    <a:pt x="144" y="990"/>
                    <a:pt x="144" y="990"/>
                    <a:pt x="144" y="990"/>
                  </a:cubicBezTo>
                  <a:cubicBezTo>
                    <a:pt x="144" y="990"/>
                    <a:pt x="145" y="990"/>
                    <a:pt x="145" y="989"/>
                  </a:cubicBezTo>
                  <a:cubicBezTo>
                    <a:pt x="145" y="989"/>
                    <a:pt x="145" y="989"/>
                    <a:pt x="145" y="989"/>
                  </a:cubicBezTo>
                  <a:cubicBezTo>
                    <a:pt x="145" y="989"/>
                    <a:pt x="146" y="988"/>
                    <a:pt x="146" y="988"/>
                  </a:cubicBezTo>
                  <a:cubicBezTo>
                    <a:pt x="148" y="989"/>
                    <a:pt x="149" y="989"/>
                    <a:pt x="151" y="989"/>
                  </a:cubicBezTo>
                  <a:cubicBezTo>
                    <a:pt x="154" y="989"/>
                    <a:pt x="156" y="989"/>
                    <a:pt x="159" y="988"/>
                  </a:cubicBezTo>
                  <a:cubicBezTo>
                    <a:pt x="161" y="988"/>
                    <a:pt x="163" y="988"/>
                    <a:pt x="166" y="988"/>
                  </a:cubicBezTo>
                  <a:cubicBezTo>
                    <a:pt x="167" y="988"/>
                    <a:pt x="168" y="988"/>
                    <a:pt x="169" y="988"/>
                  </a:cubicBezTo>
                  <a:cubicBezTo>
                    <a:pt x="170" y="988"/>
                    <a:pt x="170" y="988"/>
                    <a:pt x="171" y="988"/>
                  </a:cubicBezTo>
                  <a:cubicBezTo>
                    <a:pt x="172" y="988"/>
                    <a:pt x="172" y="988"/>
                    <a:pt x="173" y="988"/>
                  </a:cubicBezTo>
                  <a:cubicBezTo>
                    <a:pt x="177" y="988"/>
                    <a:pt x="181" y="988"/>
                    <a:pt x="185" y="989"/>
                  </a:cubicBezTo>
                  <a:cubicBezTo>
                    <a:pt x="185" y="989"/>
                    <a:pt x="185" y="990"/>
                    <a:pt x="186" y="990"/>
                  </a:cubicBezTo>
                  <a:cubicBezTo>
                    <a:pt x="186" y="990"/>
                    <a:pt x="187" y="990"/>
                    <a:pt x="187" y="990"/>
                  </a:cubicBezTo>
                  <a:cubicBezTo>
                    <a:pt x="188" y="990"/>
                    <a:pt x="188" y="991"/>
                    <a:pt x="189" y="991"/>
                  </a:cubicBezTo>
                  <a:cubicBezTo>
                    <a:pt x="190" y="991"/>
                    <a:pt x="192" y="992"/>
                    <a:pt x="193" y="992"/>
                  </a:cubicBezTo>
                  <a:cubicBezTo>
                    <a:pt x="193" y="993"/>
                    <a:pt x="194" y="993"/>
                    <a:pt x="194" y="993"/>
                  </a:cubicBezTo>
                  <a:cubicBezTo>
                    <a:pt x="194" y="994"/>
                    <a:pt x="194" y="994"/>
                    <a:pt x="194" y="994"/>
                  </a:cubicBezTo>
                  <a:cubicBezTo>
                    <a:pt x="195" y="994"/>
                    <a:pt x="195" y="994"/>
                    <a:pt x="195" y="994"/>
                  </a:cubicBezTo>
                  <a:cubicBezTo>
                    <a:pt x="195" y="994"/>
                    <a:pt x="195" y="994"/>
                    <a:pt x="195" y="994"/>
                  </a:cubicBezTo>
                  <a:cubicBezTo>
                    <a:pt x="195" y="994"/>
                    <a:pt x="195" y="994"/>
                    <a:pt x="195" y="994"/>
                  </a:cubicBezTo>
                  <a:cubicBezTo>
                    <a:pt x="196" y="995"/>
                    <a:pt x="196" y="995"/>
                    <a:pt x="196" y="995"/>
                  </a:cubicBezTo>
                  <a:cubicBezTo>
                    <a:pt x="197" y="996"/>
                    <a:pt x="198" y="996"/>
                    <a:pt x="198" y="997"/>
                  </a:cubicBezTo>
                  <a:cubicBezTo>
                    <a:pt x="199" y="998"/>
                    <a:pt x="200" y="998"/>
                    <a:pt x="201" y="999"/>
                  </a:cubicBezTo>
                  <a:cubicBezTo>
                    <a:pt x="207" y="1004"/>
                    <a:pt x="213" y="1008"/>
                    <a:pt x="219" y="1012"/>
                  </a:cubicBezTo>
                  <a:cubicBezTo>
                    <a:pt x="221" y="1014"/>
                    <a:pt x="222" y="1015"/>
                    <a:pt x="224" y="1016"/>
                  </a:cubicBezTo>
                  <a:cubicBezTo>
                    <a:pt x="212" y="1017"/>
                    <a:pt x="197" y="1023"/>
                    <a:pt x="180" y="1035"/>
                  </a:cubicBezTo>
                  <a:cubicBezTo>
                    <a:pt x="198" y="1030"/>
                    <a:pt x="224" y="1017"/>
                    <a:pt x="245" y="1031"/>
                  </a:cubicBezTo>
                  <a:cubicBezTo>
                    <a:pt x="258" y="1040"/>
                    <a:pt x="260" y="1058"/>
                    <a:pt x="275" y="1066"/>
                  </a:cubicBezTo>
                  <a:cubicBezTo>
                    <a:pt x="301" y="1080"/>
                    <a:pt x="340" y="1085"/>
                    <a:pt x="369" y="1092"/>
                  </a:cubicBezTo>
                  <a:cubicBezTo>
                    <a:pt x="397" y="1098"/>
                    <a:pt x="376" y="1112"/>
                    <a:pt x="351" y="1126"/>
                  </a:cubicBezTo>
                  <a:cubicBezTo>
                    <a:pt x="335" y="1134"/>
                    <a:pt x="331" y="1145"/>
                    <a:pt x="319" y="1154"/>
                  </a:cubicBezTo>
                  <a:cubicBezTo>
                    <a:pt x="306" y="1163"/>
                    <a:pt x="300" y="1171"/>
                    <a:pt x="281" y="1170"/>
                  </a:cubicBezTo>
                  <a:cubicBezTo>
                    <a:pt x="276" y="1170"/>
                    <a:pt x="271" y="1171"/>
                    <a:pt x="267" y="1172"/>
                  </a:cubicBezTo>
                  <a:cubicBezTo>
                    <a:pt x="273" y="1158"/>
                    <a:pt x="265" y="1154"/>
                    <a:pt x="250" y="1157"/>
                  </a:cubicBezTo>
                  <a:cubicBezTo>
                    <a:pt x="252" y="1164"/>
                    <a:pt x="252" y="1173"/>
                    <a:pt x="259" y="1175"/>
                  </a:cubicBezTo>
                  <a:cubicBezTo>
                    <a:pt x="251" y="1178"/>
                    <a:pt x="244" y="1182"/>
                    <a:pt x="233" y="1183"/>
                  </a:cubicBezTo>
                  <a:cubicBezTo>
                    <a:pt x="234" y="1177"/>
                    <a:pt x="233" y="1169"/>
                    <a:pt x="229" y="1165"/>
                  </a:cubicBezTo>
                  <a:cubicBezTo>
                    <a:pt x="223" y="1160"/>
                    <a:pt x="214" y="1164"/>
                    <a:pt x="207" y="1164"/>
                  </a:cubicBezTo>
                  <a:cubicBezTo>
                    <a:pt x="212" y="1173"/>
                    <a:pt x="214" y="1189"/>
                    <a:pt x="223" y="1189"/>
                  </a:cubicBezTo>
                  <a:cubicBezTo>
                    <a:pt x="228" y="1192"/>
                    <a:pt x="234" y="1192"/>
                    <a:pt x="240" y="1191"/>
                  </a:cubicBezTo>
                  <a:cubicBezTo>
                    <a:pt x="241" y="1191"/>
                    <a:pt x="241" y="1192"/>
                    <a:pt x="242" y="1192"/>
                  </a:cubicBezTo>
                  <a:cubicBezTo>
                    <a:pt x="244" y="1193"/>
                    <a:pt x="245" y="1193"/>
                    <a:pt x="246" y="1194"/>
                  </a:cubicBezTo>
                  <a:cubicBezTo>
                    <a:pt x="247" y="1194"/>
                    <a:pt x="248" y="1194"/>
                    <a:pt x="248" y="1194"/>
                  </a:cubicBezTo>
                  <a:cubicBezTo>
                    <a:pt x="249" y="1194"/>
                    <a:pt x="249" y="1194"/>
                    <a:pt x="249" y="1194"/>
                  </a:cubicBezTo>
                  <a:cubicBezTo>
                    <a:pt x="250" y="1194"/>
                    <a:pt x="250" y="1194"/>
                    <a:pt x="250" y="1195"/>
                  </a:cubicBezTo>
                  <a:cubicBezTo>
                    <a:pt x="251" y="1195"/>
                    <a:pt x="252" y="1195"/>
                    <a:pt x="252" y="1195"/>
                  </a:cubicBezTo>
                  <a:cubicBezTo>
                    <a:pt x="253" y="1195"/>
                    <a:pt x="253" y="1195"/>
                    <a:pt x="254" y="1195"/>
                  </a:cubicBezTo>
                  <a:cubicBezTo>
                    <a:pt x="254" y="1195"/>
                    <a:pt x="254" y="1195"/>
                    <a:pt x="255" y="1195"/>
                  </a:cubicBezTo>
                  <a:cubicBezTo>
                    <a:pt x="255" y="1195"/>
                    <a:pt x="255" y="1195"/>
                    <a:pt x="255" y="1195"/>
                  </a:cubicBezTo>
                  <a:cubicBezTo>
                    <a:pt x="256" y="1195"/>
                    <a:pt x="256" y="1195"/>
                    <a:pt x="256" y="1195"/>
                  </a:cubicBezTo>
                  <a:cubicBezTo>
                    <a:pt x="255" y="1197"/>
                    <a:pt x="253" y="1198"/>
                    <a:pt x="252" y="1200"/>
                  </a:cubicBezTo>
                  <a:cubicBezTo>
                    <a:pt x="249" y="1203"/>
                    <a:pt x="246" y="1206"/>
                    <a:pt x="243" y="1208"/>
                  </a:cubicBezTo>
                  <a:cubicBezTo>
                    <a:pt x="240" y="1210"/>
                    <a:pt x="237" y="1212"/>
                    <a:pt x="233" y="1214"/>
                  </a:cubicBezTo>
                  <a:cubicBezTo>
                    <a:pt x="230" y="1215"/>
                    <a:pt x="226" y="1215"/>
                    <a:pt x="223" y="1215"/>
                  </a:cubicBezTo>
                  <a:cubicBezTo>
                    <a:pt x="219" y="1216"/>
                    <a:pt x="216" y="1215"/>
                    <a:pt x="212" y="1215"/>
                  </a:cubicBezTo>
                  <a:cubicBezTo>
                    <a:pt x="206" y="1214"/>
                    <a:pt x="199" y="1213"/>
                    <a:pt x="193" y="1211"/>
                  </a:cubicBezTo>
                  <a:cubicBezTo>
                    <a:pt x="192" y="1211"/>
                    <a:pt x="190" y="1210"/>
                    <a:pt x="189" y="1210"/>
                  </a:cubicBezTo>
                  <a:cubicBezTo>
                    <a:pt x="188" y="1209"/>
                    <a:pt x="186" y="1209"/>
                    <a:pt x="185" y="1208"/>
                  </a:cubicBezTo>
                  <a:cubicBezTo>
                    <a:pt x="183" y="1207"/>
                    <a:pt x="180" y="1206"/>
                    <a:pt x="178" y="1205"/>
                  </a:cubicBezTo>
                  <a:cubicBezTo>
                    <a:pt x="173" y="1203"/>
                    <a:pt x="170" y="1201"/>
                    <a:pt x="167" y="1199"/>
                  </a:cubicBezTo>
                  <a:cubicBezTo>
                    <a:pt x="167" y="1199"/>
                    <a:pt x="167" y="1199"/>
                    <a:pt x="167" y="1199"/>
                  </a:cubicBezTo>
                  <a:cubicBezTo>
                    <a:pt x="167" y="1199"/>
                    <a:pt x="167" y="1199"/>
                    <a:pt x="167" y="1199"/>
                  </a:cubicBezTo>
                  <a:cubicBezTo>
                    <a:pt x="167" y="1199"/>
                    <a:pt x="167" y="1199"/>
                    <a:pt x="167" y="1199"/>
                  </a:cubicBezTo>
                  <a:cubicBezTo>
                    <a:pt x="166" y="1198"/>
                    <a:pt x="166" y="1198"/>
                    <a:pt x="166" y="1198"/>
                  </a:cubicBezTo>
                  <a:cubicBezTo>
                    <a:pt x="166" y="1198"/>
                    <a:pt x="166" y="1197"/>
                    <a:pt x="166" y="1197"/>
                  </a:cubicBezTo>
                  <a:cubicBezTo>
                    <a:pt x="165" y="1196"/>
                    <a:pt x="165" y="1196"/>
                    <a:pt x="165" y="1195"/>
                  </a:cubicBezTo>
                  <a:cubicBezTo>
                    <a:pt x="164" y="1194"/>
                    <a:pt x="164" y="1194"/>
                    <a:pt x="164" y="1193"/>
                  </a:cubicBezTo>
                  <a:cubicBezTo>
                    <a:pt x="164" y="1192"/>
                    <a:pt x="163" y="1192"/>
                    <a:pt x="163" y="1191"/>
                  </a:cubicBezTo>
                  <a:cubicBezTo>
                    <a:pt x="163" y="1190"/>
                    <a:pt x="163" y="1190"/>
                    <a:pt x="163" y="1189"/>
                  </a:cubicBezTo>
                  <a:cubicBezTo>
                    <a:pt x="167" y="1180"/>
                    <a:pt x="167" y="1171"/>
                    <a:pt x="159" y="1165"/>
                  </a:cubicBezTo>
                  <a:cubicBezTo>
                    <a:pt x="156" y="1175"/>
                    <a:pt x="153" y="1184"/>
                    <a:pt x="161" y="1192"/>
                  </a:cubicBezTo>
                  <a:cubicBezTo>
                    <a:pt x="161" y="1192"/>
                    <a:pt x="161" y="1192"/>
                    <a:pt x="161" y="1192"/>
                  </a:cubicBezTo>
                  <a:cubicBezTo>
                    <a:pt x="161" y="1192"/>
                    <a:pt x="161" y="1192"/>
                    <a:pt x="161" y="1192"/>
                  </a:cubicBezTo>
                  <a:cubicBezTo>
                    <a:pt x="161" y="1193"/>
                    <a:pt x="162" y="1193"/>
                    <a:pt x="162" y="1194"/>
                  </a:cubicBezTo>
                  <a:cubicBezTo>
                    <a:pt x="162" y="1194"/>
                    <a:pt x="162" y="1195"/>
                    <a:pt x="162" y="1195"/>
                  </a:cubicBezTo>
                  <a:cubicBezTo>
                    <a:pt x="162" y="1194"/>
                    <a:pt x="161" y="1194"/>
                    <a:pt x="161" y="1193"/>
                  </a:cubicBezTo>
                  <a:cubicBezTo>
                    <a:pt x="160" y="1193"/>
                    <a:pt x="160" y="1192"/>
                    <a:pt x="160" y="1192"/>
                  </a:cubicBezTo>
                  <a:cubicBezTo>
                    <a:pt x="160" y="1191"/>
                    <a:pt x="159" y="1191"/>
                    <a:pt x="159" y="1191"/>
                  </a:cubicBezTo>
                  <a:cubicBezTo>
                    <a:pt x="159" y="1191"/>
                    <a:pt x="160" y="1191"/>
                    <a:pt x="160" y="1192"/>
                  </a:cubicBezTo>
                  <a:cubicBezTo>
                    <a:pt x="160" y="1192"/>
                    <a:pt x="160" y="1193"/>
                    <a:pt x="161" y="1194"/>
                  </a:cubicBezTo>
                  <a:cubicBezTo>
                    <a:pt x="161" y="1195"/>
                    <a:pt x="162" y="1196"/>
                    <a:pt x="163" y="1197"/>
                  </a:cubicBezTo>
                  <a:cubicBezTo>
                    <a:pt x="163" y="1197"/>
                    <a:pt x="164" y="1198"/>
                    <a:pt x="164" y="1198"/>
                  </a:cubicBezTo>
                  <a:cubicBezTo>
                    <a:pt x="164" y="1198"/>
                    <a:pt x="164" y="1199"/>
                    <a:pt x="164" y="1199"/>
                  </a:cubicBezTo>
                  <a:cubicBezTo>
                    <a:pt x="164" y="1199"/>
                    <a:pt x="165" y="1199"/>
                    <a:pt x="165" y="1200"/>
                  </a:cubicBezTo>
                  <a:cubicBezTo>
                    <a:pt x="165" y="1200"/>
                    <a:pt x="165" y="1200"/>
                    <a:pt x="165" y="1200"/>
                  </a:cubicBezTo>
                  <a:cubicBezTo>
                    <a:pt x="165" y="1200"/>
                    <a:pt x="165" y="1200"/>
                    <a:pt x="165" y="1200"/>
                  </a:cubicBezTo>
                  <a:cubicBezTo>
                    <a:pt x="166" y="1201"/>
                    <a:pt x="166" y="1201"/>
                    <a:pt x="166" y="1201"/>
                  </a:cubicBezTo>
                  <a:cubicBezTo>
                    <a:pt x="167" y="1202"/>
                    <a:pt x="167" y="1202"/>
                    <a:pt x="167" y="1202"/>
                  </a:cubicBezTo>
                  <a:cubicBezTo>
                    <a:pt x="167" y="1202"/>
                    <a:pt x="167" y="1202"/>
                    <a:pt x="167" y="1201"/>
                  </a:cubicBezTo>
                  <a:cubicBezTo>
                    <a:pt x="169" y="1203"/>
                    <a:pt x="172" y="1205"/>
                    <a:pt x="175" y="1207"/>
                  </a:cubicBezTo>
                  <a:cubicBezTo>
                    <a:pt x="175" y="1207"/>
                    <a:pt x="174" y="1207"/>
                    <a:pt x="173" y="1207"/>
                  </a:cubicBezTo>
                  <a:cubicBezTo>
                    <a:pt x="173" y="1207"/>
                    <a:pt x="172" y="1208"/>
                    <a:pt x="171" y="1208"/>
                  </a:cubicBezTo>
                  <a:cubicBezTo>
                    <a:pt x="171" y="1208"/>
                    <a:pt x="170" y="1208"/>
                    <a:pt x="170" y="1208"/>
                  </a:cubicBezTo>
                  <a:cubicBezTo>
                    <a:pt x="170" y="1208"/>
                    <a:pt x="169" y="1208"/>
                    <a:pt x="169" y="1208"/>
                  </a:cubicBezTo>
                  <a:cubicBezTo>
                    <a:pt x="169" y="1208"/>
                    <a:pt x="169" y="1208"/>
                    <a:pt x="169" y="1209"/>
                  </a:cubicBezTo>
                  <a:cubicBezTo>
                    <a:pt x="168" y="1209"/>
                    <a:pt x="168" y="1209"/>
                    <a:pt x="167" y="1209"/>
                  </a:cubicBezTo>
                  <a:cubicBezTo>
                    <a:pt x="166" y="1209"/>
                    <a:pt x="166" y="1209"/>
                    <a:pt x="165" y="1210"/>
                  </a:cubicBezTo>
                  <a:cubicBezTo>
                    <a:pt x="165" y="1210"/>
                    <a:pt x="164" y="1210"/>
                    <a:pt x="164" y="1210"/>
                  </a:cubicBezTo>
                  <a:cubicBezTo>
                    <a:pt x="163" y="1210"/>
                    <a:pt x="162" y="1211"/>
                    <a:pt x="162" y="1211"/>
                  </a:cubicBezTo>
                  <a:cubicBezTo>
                    <a:pt x="161" y="1211"/>
                    <a:pt x="159" y="1211"/>
                    <a:pt x="158" y="1211"/>
                  </a:cubicBezTo>
                  <a:cubicBezTo>
                    <a:pt x="157" y="1212"/>
                    <a:pt x="155" y="1212"/>
                    <a:pt x="154" y="1212"/>
                  </a:cubicBezTo>
                  <a:cubicBezTo>
                    <a:pt x="152" y="1212"/>
                    <a:pt x="151" y="1212"/>
                    <a:pt x="150" y="1212"/>
                  </a:cubicBezTo>
                  <a:cubicBezTo>
                    <a:pt x="148" y="1212"/>
                    <a:pt x="147" y="1212"/>
                    <a:pt x="146" y="1212"/>
                  </a:cubicBezTo>
                  <a:cubicBezTo>
                    <a:pt x="146" y="1212"/>
                    <a:pt x="146" y="1212"/>
                    <a:pt x="146" y="1212"/>
                  </a:cubicBezTo>
                  <a:cubicBezTo>
                    <a:pt x="137" y="1193"/>
                    <a:pt x="124" y="1201"/>
                    <a:pt x="113" y="1214"/>
                  </a:cubicBezTo>
                  <a:cubicBezTo>
                    <a:pt x="127" y="1212"/>
                    <a:pt x="132" y="1225"/>
                    <a:pt x="146" y="1214"/>
                  </a:cubicBezTo>
                  <a:cubicBezTo>
                    <a:pt x="148" y="1214"/>
                    <a:pt x="149" y="1214"/>
                    <a:pt x="150" y="1214"/>
                  </a:cubicBezTo>
                  <a:cubicBezTo>
                    <a:pt x="151" y="1214"/>
                    <a:pt x="152" y="1214"/>
                    <a:pt x="154" y="1214"/>
                  </a:cubicBezTo>
                  <a:cubicBezTo>
                    <a:pt x="155" y="1214"/>
                    <a:pt x="157" y="1214"/>
                    <a:pt x="158" y="1214"/>
                  </a:cubicBezTo>
                  <a:cubicBezTo>
                    <a:pt x="160" y="1214"/>
                    <a:pt x="161" y="1213"/>
                    <a:pt x="162" y="1213"/>
                  </a:cubicBezTo>
                  <a:cubicBezTo>
                    <a:pt x="163" y="1213"/>
                    <a:pt x="164" y="1213"/>
                    <a:pt x="164" y="1212"/>
                  </a:cubicBezTo>
                  <a:cubicBezTo>
                    <a:pt x="165" y="1212"/>
                    <a:pt x="165" y="1212"/>
                    <a:pt x="166" y="1212"/>
                  </a:cubicBezTo>
                  <a:cubicBezTo>
                    <a:pt x="167" y="1212"/>
                    <a:pt x="167" y="1212"/>
                    <a:pt x="168" y="1211"/>
                  </a:cubicBezTo>
                  <a:cubicBezTo>
                    <a:pt x="168" y="1211"/>
                    <a:pt x="169" y="1211"/>
                    <a:pt x="169" y="1211"/>
                  </a:cubicBezTo>
                  <a:cubicBezTo>
                    <a:pt x="170" y="1211"/>
                    <a:pt x="170" y="1211"/>
                    <a:pt x="170" y="1210"/>
                  </a:cubicBezTo>
                  <a:cubicBezTo>
                    <a:pt x="170" y="1210"/>
                    <a:pt x="171" y="1210"/>
                    <a:pt x="171" y="1210"/>
                  </a:cubicBezTo>
                  <a:cubicBezTo>
                    <a:pt x="171" y="1210"/>
                    <a:pt x="172" y="1210"/>
                    <a:pt x="172" y="1209"/>
                  </a:cubicBezTo>
                  <a:cubicBezTo>
                    <a:pt x="172" y="1209"/>
                    <a:pt x="173" y="1209"/>
                    <a:pt x="173" y="1209"/>
                  </a:cubicBezTo>
                  <a:cubicBezTo>
                    <a:pt x="173" y="1208"/>
                    <a:pt x="174" y="1208"/>
                    <a:pt x="174" y="1208"/>
                  </a:cubicBezTo>
                  <a:cubicBezTo>
                    <a:pt x="174" y="1207"/>
                    <a:pt x="175" y="1207"/>
                    <a:pt x="175" y="1207"/>
                  </a:cubicBezTo>
                  <a:cubicBezTo>
                    <a:pt x="176" y="1207"/>
                    <a:pt x="176" y="1207"/>
                    <a:pt x="177" y="1208"/>
                  </a:cubicBezTo>
                  <a:cubicBezTo>
                    <a:pt x="179" y="1209"/>
                    <a:pt x="181" y="1210"/>
                    <a:pt x="184" y="1211"/>
                  </a:cubicBezTo>
                  <a:cubicBezTo>
                    <a:pt x="185" y="1212"/>
                    <a:pt x="187" y="1212"/>
                    <a:pt x="188" y="1213"/>
                  </a:cubicBezTo>
                  <a:cubicBezTo>
                    <a:pt x="189" y="1213"/>
                    <a:pt x="191" y="1214"/>
                    <a:pt x="192" y="1214"/>
                  </a:cubicBezTo>
                  <a:cubicBezTo>
                    <a:pt x="195" y="1215"/>
                    <a:pt x="197" y="1216"/>
                    <a:pt x="200" y="1216"/>
                  </a:cubicBezTo>
                  <a:cubicBezTo>
                    <a:pt x="199" y="1216"/>
                    <a:pt x="199" y="1216"/>
                    <a:pt x="199" y="1216"/>
                  </a:cubicBezTo>
                  <a:cubicBezTo>
                    <a:pt x="198" y="1217"/>
                    <a:pt x="196" y="1217"/>
                    <a:pt x="195" y="1218"/>
                  </a:cubicBezTo>
                  <a:cubicBezTo>
                    <a:pt x="194" y="1218"/>
                    <a:pt x="193" y="1219"/>
                    <a:pt x="193" y="1219"/>
                  </a:cubicBezTo>
                  <a:cubicBezTo>
                    <a:pt x="192" y="1219"/>
                    <a:pt x="192" y="1220"/>
                    <a:pt x="191" y="1220"/>
                  </a:cubicBezTo>
                  <a:cubicBezTo>
                    <a:pt x="191" y="1220"/>
                    <a:pt x="191" y="1221"/>
                    <a:pt x="190" y="1221"/>
                  </a:cubicBezTo>
                  <a:cubicBezTo>
                    <a:pt x="189" y="1222"/>
                    <a:pt x="187" y="1224"/>
                    <a:pt x="185" y="1225"/>
                  </a:cubicBezTo>
                  <a:cubicBezTo>
                    <a:pt x="184" y="1227"/>
                    <a:pt x="182" y="1229"/>
                    <a:pt x="180" y="1231"/>
                  </a:cubicBezTo>
                  <a:cubicBezTo>
                    <a:pt x="177" y="1234"/>
                    <a:pt x="173" y="1238"/>
                    <a:pt x="170" y="1242"/>
                  </a:cubicBezTo>
                  <a:cubicBezTo>
                    <a:pt x="168" y="1244"/>
                    <a:pt x="166" y="1246"/>
                    <a:pt x="164" y="1248"/>
                  </a:cubicBezTo>
                  <a:cubicBezTo>
                    <a:pt x="162" y="1250"/>
                    <a:pt x="161" y="1252"/>
                    <a:pt x="159" y="1254"/>
                  </a:cubicBezTo>
                  <a:cubicBezTo>
                    <a:pt x="158" y="1255"/>
                    <a:pt x="157" y="1256"/>
                    <a:pt x="156" y="1256"/>
                  </a:cubicBezTo>
                  <a:cubicBezTo>
                    <a:pt x="156" y="1257"/>
                    <a:pt x="155" y="1258"/>
                    <a:pt x="154" y="1258"/>
                  </a:cubicBezTo>
                  <a:cubicBezTo>
                    <a:pt x="153" y="1258"/>
                    <a:pt x="153" y="1259"/>
                    <a:pt x="153" y="1259"/>
                  </a:cubicBezTo>
                  <a:cubicBezTo>
                    <a:pt x="153" y="1259"/>
                    <a:pt x="152" y="1259"/>
                    <a:pt x="152" y="1259"/>
                  </a:cubicBezTo>
                  <a:cubicBezTo>
                    <a:pt x="152" y="1259"/>
                    <a:pt x="151" y="1259"/>
                    <a:pt x="151" y="1259"/>
                  </a:cubicBezTo>
                  <a:cubicBezTo>
                    <a:pt x="150" y="1260"/>
                    <a:pt x="149" y="1260"/>
                    <a:pt x="148" y="1260"/>
                  </a:cubicBezTo>
                  <a:cubicBezTo>
                    <a:pt x="147" y="1260"/>
                    <a:pt x="146" y="1260"/>
                    <a:pt x="145" y="1260"/>
                  </a:cubicBezTo>
                  <a:cubicBezTo>
                    <a:pt x="144" y="1260"/>
                    <a:pt x="144" y="1260"/>
                    <a:pt x="143" y="1260"/>
                  </a:cubicBezTo>
                  <a:cubicBezTo>
                    <a:pt x="143" y="1260"/>
                    <a:pt x="143" y="1260"/>
                    <a:pt x="143" y="1260"/>
                  </a:cubicBezTo>
                  <a:cubicBezTo>
                    <a:pt x="143" y="1260"/>
                    <a:pt x="143" y="1260"/>
                    <a:pt x="142" y="1259"/>
                  </a:cubicBezTo>
                  <a:cubicBezTo>
                    <a:pt x="142" y="1259"/>
                    <a:pt x="142" y="1259"/>
                    <a:pt x="142" y="1259"/>
                  </a:cubicBezTo>
                  <a:cubicBezTo>
                    <a:pt x="142" y="1259"/>
                    <a:pt x="142" y="1259"/>
                    <a:pt x="141" y="1259"/>
                  </a:cubicBezTo>
                  <a:cubicBezTo>
                    <a:pt x="141" y="1259"/>
                    <a:pt x="141" y="1259"/>
                    <a:pt x="140" y="1260"/>
                  </a:cubicBezTo>
                  <a:cubicBezTo>
                    <a:pt x="140" y="1259"/>
                    <a:pt x="139" y="1259"/>
                    <a:pt x="138" y="1259"/>
                  </a:cubicBezTo>
                  <a:cubicBezTo>
                    <a:pt x="136" y="1259"/>
                    <a:pt x="135" y="1259"/>
                    <a:pt x="135" y="1259"/>
                  </a:cubicBezTo>
                  <a:cubicBezTo>
                    <a:pt x="135" y="1259"/>
                    <a:pt x="135" y="1259"/>
                    <a:pt x="136" y="1259"/>
                  </a:cubicBezTo>
                  <a:cubicBezTo>
                    <a:pt x="136" y="1259"/>
                    <a:pt x="137" y="1259"/>
                    <a:pt x="138" y="1260"/>
                  </a:cubicBezTo>
                  <a:cubicBezTo>
                    <a:pt x="137" y="1260"/>
                    <a:pt x="137" y="1260"/>
                    <a:pt x="137" y="1260"/>
                  </a:cubicBezTo>
                  <a:cubicBezTo>
                    <a:pt x="137" y="1260"/>
                    <a:pt x="136" y="1260"/>
                    <a:pt x="135" y="1260"/>
                  </a:cubicBezTo>
                  <a:cubicBezTo>
                    <a:pt x="134" y="1260"/>
                    <a:pt x="133" y="1261"/>
                    <a:pt x="133" y="1261"/>
                  </a:cubicBezTo>
                  <a:cubicBezTo>
                    <a:pt x="132" y="1261"/>
                    <a:pt x="132" y="1261"/>
                    <a:pt x="131" y="1261"/>
                  </a:cubicBezTo>
                  <a:cubicBezTo>
                    <a:pt x="131" y="1261"/>
                    <a:pt x="131" y="1261"/>
                    <a:pt x="131" y="1261"/>
                  </a:cubicBezTo>
                  <a:cubicBezTo>
                    <a:pt x="130" y="1262"/>
                    <a:pt x="130" y="1262"/>
                    <a:pt x="130" y="1262"/>
                  </a:cubicBezTo>
                  <a:cubicBezTo>
                    <a:pt x="122" y="1253"/>
                    <a:pt x="115" y="1262"/>
                    <a:pt x="108" y="1267"/>
                  </a:cubicBezTo>
                  <a:cubicBezTo>
                    <a:pt x="118" y="1277"/>
                    <a:pt x="127" y="1278"/>
                    <a:pt x="130" y="1263"/>
                  </a:cubicBezTo>
                  <a:cubicBezTo>
                    <a:pt x="131" y="1263"/>
                    <a:pt x="131" y="1263"/>
                    <a:pt x="131" y="1263"/>
                  </a:cubicBezTo>
                  <a:cubicBezTo>
                    <a:pt x="132" y="1263"/>
                    <a:pt x="132" y="1263"/>
                    <a:pt x="133" y="1263"/>
                  </a:cubicBezTo>
                  <a:cubicBezTo>
                    <a:pt x="134" y="1262"/>
                    <a:pt x="135" y="1262"/>
                    <a:pt x="135" y="1262"/>
                  </a:cubicBezTo>
                  <a:cubicBezTo>
                    <a:pt x="136" y="1262"/>
                    <a:pt x="137" y="1262"/>
                    <a:pt x="138" y="1262"/>
                  </a:cubicBezTo>
                  <a:cubicBezTo>
                    <a:pt x="138" y="1262"/>
                    <a:pt x="139" y="1262"/>
                    <a:pt x="140" y="1262"/>
                  </a:cubicBezTo>
                  <a:cubicBezTo>
                    <a:pt x="140" y="1261"/>
                    <a:pt x="141" y="1261"/>
                    <a:pt x="141" y="1261"/>
                  </a:cubicBezTo>
                  <a:cubicBezTo>
                    <a:pt x="142" y="1261"/>
                    <a:pt x="142" y="1261"/>
                    <a:pt x="142" y="1261"/>
                  </a:cubicBezTo>
                  <a:cubicBezTo>
                    <a:pt x="142" y="1261"/>
                    <a:pt x="142" y="1261"/>
                    <a:pt x="142" y="1261"/>
                  </a:cubicBezTo>
                  <a:cubicBezTo>
                    <a:pt x="142" y="1261"/>
                    <a:pt x="142" y="1261"/>
                    <a:pt x="143" y="1261"/>
                  </a:cubicBezTo>
                  <a:cubicBezTo>
                    <a:pt x="143" y="1262"/>
                    <a:pt x="144" y="1262"/>
                    <a:pt x="145" y="1262"/>
                  </a:cubicBezTo>
                  <a:cubicBezTo>
                    <a:pt x="145" y="1262"/>
                    <a:pt x="146" y="1262"/>
                    <a:pt x="146" y="1262"/>
                  </a:cubicBezTo>
                  <a:cubicBezTo>
                    <a:pt x="147" y="1262"/>
                    <a:pt x="147" y="1262"/>
                    <a:pt x="148" y="1262"/>
                  </a:cubicBezTo>
                  <a:cubicBezTo>
                    <a:pt x="149" y="1262"/>
                    <a:pt x="150" y="1262"/>
                    <a:pt x="151" y="1262"/>
                  </a:cubicBezTo>
                  <a:cubicBezTo>
                    <a:pt x="151" y="1262"/>
                    <a:pt x="151" y="1262"/>
                    <a:pt x="151" y="1263"/>
                  </a:cubicBezTo>
                  <a:cubicBezTo>
                    <a:pt x="151" y="1263"/>
                    <a:pt x="151" y="1263"/>
                    <a:pt x="151" y="1264"/>
                  </a:cubicBezTo>
                  <a:cubicBezTo>
                    <a:pt x="151" y="1264"/>
                    <a:pt x="151" y="1265"/>
                    <a:pt x="151" y="1265"/>
                  </a:cubicBezTo>
                  <a:cubicBezTo>
                    <a:pt x="151" y="1266"/>
                    <a:pt x="151" y="1266"/>
                    <a:pt x="151" y="1267"/>
                  </a:cubicBezTo>
                  <a:cubicBezTo>
                    <a:pt x="151" y="1267"/>
                    <a:pt x="151" y="1268"/>
                    <a:pt x="151" y="1268"/>
                  </a:cubicBezTo>
                  <a:cubicBezTo>
                    <a:pt x="152" y="1268"/>
                    <a:pt x="152" y="1268"/>
                    <a:pt x="152" y="1269"/>
                  </a:cubicBezTo>
                  <a:cubicBezTo>
                    <a:pt x="152" y="1269"/>
                    <a:pt x="152" y="1270"/>
                    <a:pt x="152" y="1271"/>
                  </a:cubicBezTo>
                  <a:cubicBezTo>
                    <a:pt x="152" y="1271"/>
                    <a:pt x="152" y="1272"/>
                    <a:pt x="152" y="1273"/>
                  </a:cubicBezTo>
                  <a:cubicBezTo>
                    <a:pt x="152" y="1273"/>
                    <a:pt x="152" y="1273"/>
                    <a:pt x="152" y="1274"/>
                  </a:cubicBezTo>
                  <a:cubicBezTo>
                    <a:pt x="152" y="1274"/>
                    <a:pt x="152" y="1274"/>
                    <a:pt x="152" y="1275"/>
                  </a:cubicBezTo>
                  <a:cubicBezTo>
                    <a:pt x="152" y="1276"/>
                    <a:pt x="152" y="1276"/>
                    <a:pt x="152" y="1277"/>
                  </a:cubicBezTo>
                  <a:cubicBezTo>
                    <a:pt x="152" y="1279"/>
                    <a:pt x="152" y="1280"/>
                    <a:pt x="152" y="1282"/>
                  </a:cubicBezTo>
                  <a:cubicBezTo>
                    <a:pt x="152" y="1281"/>
                    <a:pt x="151" y="1281"/>
                    <a:pt x="150" y="1281"/>
                  </a:cubicBezTo>
                  <a:cubicBezTo>
                    <a:pt x="152" y="1282"/>
                    <a:pt x="152" y="1282"/>
                    <a:pt x="152" y="1282"/>
                  </a:cubicBezTo>
                  <a:cubicBezTo>
                    <a:pt x="152" y="1283"/>
                    <a:pt x="152" y="1283"/>
                    <a:pt x="152" y="1284"/>
                  </a:cubicBezTo>
                  <a:cubicBezTo>
                    <a:pt x="147" y="1287"/>
                    <a:pt x="141" y="1290"/>
                    <a:pt x="137" y="1294"/>
                  </a:cubicBezTo>
                  <a:cubicBezTo>
                    <a:pt x="131" y="1302"/>
                    <a:pt x="132" y="1312"/>
                    <a:pt x="125" y="1319"/>
                  </a:cubicBezTo>
                  <a:cubicBezTo>
                    <a:pt x="141" y="1322"/>
                    <a:pt x="166" y="1302"/>
                    <a:pt x="155" y="1284"/>
                  </a:cubicBezTo>
                  <a:cubicBezTo>
                    <a:pt x="154" y="1283"/>
                    <a:pt x="154" y="1283"/>
                    <a:pt x="154" y="1283"/>
                  </a:cubicBezTo>
                  <a:cubicBezTo>
                    <a:pt x="154" y="1283"/>
                    <a:pt x="154" y="1283"/>
                    <a:pt x="154" y="1282"/>
                  </a:cubicBezTo>
                  <a:cubicBezTo>
                    <a:pt x="155" y="1280"/>
                    <a:pt x="155" y="1279"/>
                    <a:pt x="155" y="1277"/>
                  </a:cubicBezTo>
                  <a:cubicBezTo>
                    <a:pt x="155" y="1276"/>
                    <a:pt x="155" y="1276"/>
                    <a:pt x="155" y="1275"/>
                  </a:cubicBezTo>
                  <a:cubicBezTo>
                    <a:pt x="155" y="1274"/>
                    <a:pt x="155" y="1274"/>
                    <a:pt x="155" y="1274"/>
                  </a:cubicBezTo>
                  <a:cubicBezTo>
                    <a:pt x="155" y="1273"/>
                    <a:pt x="155" y="1273"/>
                    <a:pt x="155" y="1272"/>
                  </a:cubicBezTo>
                  <a:cubicBezTo>
                    <a:pt x="154" y="1272"/>
                    <a:pt x="154" y="1271"/>
                    <a:pt x="154" y="1270"/>
                  </a:cubicBezTo>
                  <a:cubicBezTo>
                    <a:pt x="154" y="1270"/>
                    <a:pt x="154" y="1269"/>
                    <a:pt x="154" y="1268"/>
                  </a:cubicBezTo>
                  <a:cubicBezTo>
                    <a:pt x="154" y="1268"/>
                    <a:pt x="154" y="1268"/>
                    <a:pt x="154" y="1267"/>
                  </a:cubicBezTo>
                  <a:cubicBezTo>
                    <a:pt x="154" y="1267"/>
                    <a:pt x="154" y="1267"/>
                    <a:pt x="154" y="1266"/>
                  </a:cubicBezTo>
                  <a:cubicBezTo>
                    <a:pt x="153" y="1266"/>
                    <a:pt x="153" y="1265"/>
                    <a:pt x="153" y="1265"/>
                  </a:cubicBezTo>
                  <a:cubicBezTo>
                    <a:pt x="153" y="1264"/>
                    <a:pt x="152" y="1264"/>
                    <a:pt x="152" y="1263"/>
                  </a:cubicBezTo>
                  <a:cubicBezTo>
                    <a:pt x="152" y="1263"/>
                    <a:pt x="152" y="1263"/>
                    <a:pt x="152" y="1262"/>
                  </a:cubicBezTo>
                  <a:cubicBezTo>
                    <a:pt x="151" y="1262"/>
                    <a:pt x="151" y="1262"/>
                    <a:pt x="151" y="1261"/>
                  </a:cubicBezTo>
                  <a:cubicBezTo>
                    <a:pt x="151" y="1261"/>
                    <a:pt x="151" y="1261"/>
                    <a:pt x="151" y="1261"/>
                  </a:cubicBezTo>
                  <a:cubicBezTo>
                    <a:pt x="152" y="1261"/>
                    <a:pt x="152" y="1261"/>
                    <a:pt x="153" y="1261"/>
                  </a:cubicBezTo>
                  <a:cubicBezTo>
                    <a:pt x="153" y="1261"/>
                    <a:pt x="154" y="1261"/>
                    <a:pt x="154" y="1261"/>
                  </a:cubicBezTo>
                  <a:cubicBezTo>
                    <a:pt x="154" y="1260"/>
                    <a:pt x="154" y="1260"/>
                    <a:pt x="155" y="1260"/>
                  </a:cubicBezTo>
                  <a:cubicBezTo>
                    <a:pt x="157" y="1259"/>
                    <a:pt x="159" y="1257"/>
                    <a:pt x="161" y="1255"/>
                  </a:cubicBezTo>
                  <a:cubicBezTo>
                    <a:pt x="162" y="1254"/>
                    <a:pt x="164" y="1252"/>
                    <a:pt x="166" y="1250"/>
                  </a:cubicBezTo>
                  <a:cubicBezTo>
                    <a:pt x="168" y="1248"/>
                    <a:pt x="169" y="1246"/>
                    <a:pt x="171" y="1244"/>
                  </a:cubicBezTo>
                  <a:cubicBezTo>
                    <a:pt x="175" y="1240"/>
                    <a:pt x="178" y="1236"/>
                    <a:pt x="182" y="1232"/>
                  </a:cubicBezTo>
                  <a:cubicBezTo>
                    <a:pt x="184" y="1230"/>
                    <a:pt x="185" y="1229"/>
                    <a:pt x="187" y="1227"/>
                  </a:cubicBezTo>
                  <a:cubicBezTo>
                    <a:pt x="188" y="1225"/>
                    <a:pt x="190" y="1224"/>
                    <a:pt x="191" y="1223"/>
                  </a:cubicBezTo>
                  <a:cubicBezTo>
                    <a:pt x="192" y="1222"/>
                    <a:pt x="193" y="1221"/>
                    <a:pt x="194" y="1221"/>
                  </a:cubicBezTo>
                  <a:cubicBezTo>
                    <a:pt x="194" y="1220"/>
                    <a:pt x="195" y="1220"/>
                    <a:pt x="196" y="1219"/>
                  </a:cubicBezTo>
                  <a:cubicBezTo>
                    <a:pt x="196" y="1219"/>
                    <a:pt x="197" y="1218"/>
                    <a:pt x="198" y="1218"/>
                  </a:cubicBezTo>
                  <a:cubicBezTo>
                    <a:pt x="198" y="1218"/>
                    <a:pt x="198" y="1218"/>
                    <a:pt x="198" y="1218"/>
                  </a:cubicBezTo>
                  <a:cubicBezTo>
                    <a:pt x="199" y="1217"/>
                    <a:pt x="199" y="1217"/>
                    <a:pt x="199" y="1217"/>
                  </a:cubicBezTo>
                  <a:cubicBezTo>
                    <a:pt x="200" y="1217"/>
                    <a:pt x="200" y="1217"/>
                    <a:pt x="201" y="1217"/>
                  </a:cubicBezTo>
                  <a:cubicBezTo>
                    <a:pt x="201" y="1217"/>
                    <a:pt x="201" y="1217"/>
                    <a:pt x="201" y="1217"/>
                  </a:cubicBezTo>
                  <a:cubicBezTo>
                    <a:pt x="204" y="1217"/>
                    <a:pt x="208" y="1218"/>
                    <a:pt x="212" y="1218"/>
                  </a:cubicBezTo>
                  <a:cubicBezTo>
                    <a:pt x="216" y="1219"/>
                    <a:pt x="219" y="1219"/>
                    <a:pt x="223" y="1219"/>
                  </a:cubicBezTo>
                  <a:cubicBezTo>
                    <a:pt x="224" y="1219"/>
                    <a:pt x="225" y="1219"/>
                    <a:pt x="226" y="1219"/>
                  </a:cubicBezTo>
                  <a:cubicBezTo>
                    <a:pt x="226" y="1219"/>
                    <a:pt x="227" y="1219"/>
                    <a:pt x="227" y="1219"/>
                  </a:cubicBezTo>
                  <a:cubicBezTo>
                    <a:pt x="228" y="1219"/>
                    <a:pt x="228" y="1219"/>
                    <a:pt x="228" y="1219"/>
                  </a:cubicBezTo>
                  <a:cubicBezTo>
                    <a:pt x="228" y="1219"/>
                    <a:pt x="228" y="1219"/>
                    <a:pt x="228" y="1219"/>
                  </a:cubicBezTo>
                  <a:cubicBezTo>
                    <a:pt x="228" y="1219"/>
                    <a:pt x="228" y="1219"/>
                    <a:pt x="227" y="1220"/>
                  </a:cubicBezTo>
                  <a:cubicBezTo>
                    <a:pt x="227" y="1220"/>
                    <a:pt x="227" y="1220"/>
                    <a:pt x="227" y="1220"/>
                  </a:cubicBezTo>
                  <a:cubicBezTo>
                    <a:pt x="227" y="1220"/>
                    <a:pt x="227" y="1221"/>
                    <a:pt x="227" y="1221"/>
                  </a:cubicBezTo>
                  <a:cubicBezTo>
                    <a:pt x="226" y="1221"/>
                    <a:pt x="226" y="1222"/>
                    <a:pt x="226" y="1222"/>
                  </a:cubicBezTo>
                  <a:cubicBezTo>
                    <a:pt x="226" y="1223"/>
                    <a:pt x="225" y="1223"/>
                    <a:pt x="225" y="1224"/>
                  </a:cubicBezTo>
                  <a:cubicBezTo>
                    <a:pt x="225" y="1224"/>
                    <a:pt x="224" y="1225"/>
                    <a:pt x="224" y="1225"/>
                  </a:cubicBezTo>
                  <a:cubicBezTo>
                    <a:pt x="224" y="1226"/>
                    <a:pt x="223" y="1226"/>
                    <a:pt x="223" y="1227"/>
                  </a:cubicBezTo>
                  <a:cubicBezTo>
                    <a:pt x="222" y="1228"/>
                    <a:pt x="221" y="1229"/>
                    <a:pt x="221" y="1230"/>
                  </a:cubicBezTo>
                  <a:cubicBezTo>
                    <a:pt x="220" y="1231"/>
                    <a:pt x="219" y="1232"/>
                    <a:pt x="218" y="1233"/>
                  </a:cubicBezTo>
                  <a:cubicBezTo>
                    <a:pt x="217" y="1234"/>
                    <a:pt x="216" y="1234"/>
                    <a:pt x="215" y="1235"/>
                  </a:cubicBezTo>
                  <a:cubicBezTo>
                    <a:pt x="215" y="1236"/>
                    <a:pt x="215" y="1236"/>
                    <a:pt x="215" y="1236"/>
                  </a:cubicBezTo>
                  <a:cubicBezTo>
                    <a:pt x="215" y="1235"/>
                    <a:pt x="216" y="1234"/>
                    <a:pt x="217" y="1233"/>
                  </a:cubicBezTo>
                  <a:cubicBezTo>
                    <a:pt x="199" y="1220"/>
                    <a:pt x="187" y="1245"/>
                    <a:pt x="184" y="1260"/>
                  </a:cubicBezTo>
                  <a:cubicBezTo>
                    <a:pt x="192" y="1255"/>
                    <a:pt x="228" y="1252"/>
                    <a:pt x="219" y="1235"/>
                  </a:cubicBezTo>
                  <a:cubicBezTo>
                    <a:pt x="219" y="1235"/>
                    <a:pt x="219" y="1235"/>
                    <a:pt x="220" y="1234"/>
                  </a:cubicBezTo>
                  <a:cubicBezTo>
                    <a:pt x="220" y="1233"/>
                    <a:pt x="221" y="1232"/>
                    <a:pt x="222" y="1231"/>
                  </a:cubicBezTo>
                  <a:cubicBezTo>
                    <a:pt x="223" y="1230"/>
                    <a:pt x="224" y="1229"/>
                    <a:pt x="225" y="1228"/>
                  </a:cubicBezTo>
                  <a:cubicBezTo>
                    <a:pt x="225" y="1227"/>
                    <a:pt x="226" y="1227"/>
                    <a:pt x="226" y="1226"/>
                  </a:cubicBezTo>
                  <a:cubicBezTo>
                    <a:pt x="226" y="1226"/>
                    <a:pt x="227" y="1225"/>
                    <a:pt x="227" y="1225"/>
                  </a:cubicBezTo>
                  <a:cubicBezTo>
                    <a:pt x="227" y="1224"/>
                    <a:pt x="228" y="1224"/>
                    <a:pt x="228" y="1223"/>
                  </a:cubicBezTo>
                  <a:cubicBezTo>
                    <a:pt x="228" y="1223"/>
                    <a:pt x="228" y="1222"/>
                    <a:pt x="229" y="1222"/>
                  </a:cubicBezTo>
                  <a:cubicBezTo>
                    <a:pt x="229" y="1222"/>
                    <a:pt x="229" y="1221"/>
                    <a:pt x="229" y="1221"/>
                  </a:cubicBezTo>
                  <a:cubicBezTo>
                    <a:pt x="229" y="1221"/>
                    <a:pt x="229" y="1221"/>
                    <a:pt x="229" y="1221"/>
                  </a:cubicBezTo>
                  <a:cubicBezTo>
                    <a:pt x="230" y="1220"/>
                    <a:pt x="230" y="1220"/>
                    <a:pt x="230" y="1219"/>
                  </a:cubicBezTo>
                  <a:cubicBezTo>
                    <a:pt x="230" y="1219"/>
                    <a:pt x="230" y="1218"/>
                    <a:pt x="230" y="1218"/>
                  </a:cubicBezTo>
                  <a:cubicBezTo>
                    <a:pt x="232" y="1218"/>
                    <a:pt x="233" y="1217"/>
                    <a:pt x="235" y="1217"/>
                  </a:cubicBezTo>
                  <a:cubicBezTo>
                    <a:pt x="238" y="1215"/>
                    <a:pt x="242" y="1213"/>
                    <a:pt x="245" y="1211"/>
                  </a:cubicBezTo>
                  <a:cubicBezTo>
                    <a:pt x="248" y="1208"/>
                    <a:pt x="251" y="1205"/>
                    <a:pt x="254" y="1202"/>
                  </a:cubicBezTo>
                  <a:cubicBezTo>
                    <a:pt x="257" y="1200"/>
                    <a:pt x="260" y="1197"/>
                    <a:pt x="263" y="1194"/>
                  </a:cubicBezTo>
                  <a:cubicBezTo>
                    <a:pt x="264" y="1193"/>
                    <a:pt x="266" y="1192"/>
                    <a:pt x="268" y="1191"/>
                  </a:cubicBezTo>
                  <a:cubicBezTo>
                    <a:pt x="268" y="1191"/>
                    <a:pt x="268" y="1191"/>
                    <a:pt x="269" y="1190"/>
                  </a:cubicBezTo>
                  <a:cubicBezTo>
                    <a:pt x="270" y="1190"/>
                    <a:pt x="270" y="1190"/>
                    <a:pt x="270" y="1190"/>
                  </a:cubicBezTo>
                  <a:cubicBezTo>
                    <a:pt x="270" y="1190"/>
                    <a:pt x="270" y="1190"/>
                    <a:pt x="270" y="1190"/>
                  </a:cubicBezTo>
                  <a:cubicBezTo>
                    <a:pt x="270" y="1190"/>
                    <a:pt x="270" y="1190"/>
                    <a:pt x="270" y="1190"/>
                  </a:cubicBezTo>
                  <a:cubicBezTo>
                    <a:pt x="271" y="1189"/>
                    <a:pt x="272" y="1189"/>
                    <a:pt x="273" y="1189"/>
                  </a:cubicBezTo>
                  <a:cubicBezTo>
                    <a:pt x="277" y="1188"/>
                    <a:pt x="281" y="1187"/>
                    <a:pt x="285" y="1187"/>
                  </a:cubicBezTo>
                  <a:cubicBezTo>
                    <a:pt x="289" y="1186"/>
                    <a:pt x="293" y="1186"/>
                    <a:pt x="297" y="1186"/>
                  </a:cubicBezTo>
                  <a:cubicBezTo>
                    <a:pt x="301" y="1186"/>
                    <a:pt x="305" y="1185"/>
                    <a:pt x="308" y="1184"/>
                  </a:cubicBezTo>
                  <a:cubicBezTo>
                    <a:pt x="308" y="1184"/>
                    <a:pt x="307" y="1184"/>
                    <a:pt x="307" y="1185"/>
                  </a:cubicBezTo>
                  <a:cubicBezTo>
                    <a:pt x="306" y="1185"/>
                    <a:pt x="306" y="1186"/>
                    <a:pt x="305" y="1186"/>
                  </a:cubicBezTo>
                  <a:cubicBezTo>
                    <a:pt x="305" y="1186"/>
                    <a:pt x="305" y="1187"/>
                    <a:pt x="304" y="1187"/>
                  </a:cubicBezTo>
                  <a:cubicBezTo>
                    <a:pt x="304" y="1188"/>
                    <a:pt x="304" y="1188"/>
                    <a:pt x="304" y="1188"/>
                  </a:cubicBezTo>
                  <a:cubicBezTo>
                    <a:pt x="301" y="1191"/>
                    <a:pt x="299" y="1195"/>
                    <a:pt x="298" y="1199"/>
                  </a:cubicBezTo>
                  <a:cubicBezTo>
                    <a:pt x="298" y="1200"/>
                    <a:pt x="298" y="1200"/>
                    <a:pt x="297" y="1201"/>
                  </a:cubicBezTo>
                  <a:cubicBezTo>
                    <a:pt x="297" y="1201"/>
                    <a:pt x="297" y="1202"/>
                    <a:pt x="297" y="1203"/>
                  </a:cubicBezTo>
                  <a:cubicBezTo>
                    <a:pt x="297" y="1204"/>
                    <a:pt x="296" y="1205"/>
                    <a:pt x="296" y="1206"/>
                  </a:cubicBezTo>
                  <a:cubicBezTo>
                    <a:pt x="295" y="1208"/>
                    <a:pt x="295" y="1210"/>
                    <a:pt x="294" y="1213"/>
                  </a:cubicBezTo>
                  <a:cubicBezTo>
                    <a:pt x="293" y="1215"/>
                    <a:pt x="293" y="1217"/>
                    <a:pt x="292" y="1219"/>
                  </a:cubicBezTo>
                  <a:cubicBezTo>
                    <a:pt x="292" y="1220"/>
                    <a:pt x="291" y="1221"/>
                    <a:pt x="291" y="1222"/>
                  </a:cubicBezTo>
                  <a:cubicBezTo>
                    <a:pt x="291" y="1222"/>
                    <a:pt x="291" y="1222"/>
                    <a:pt x="291" y="1222"/>
                  </a:cubicBezTo>
                  <a:cubicBezTo>
                    <a:pt x="291" y="1222"/>
                    <a:pt x="291" y="1222"/>
                    <a:pt x="291" y="1222"/>
                  </a:cubicBezTo>
                  <a:cubicBezTo>
                    <a:pt x="290" y="1223"/>
                    <a:pt x="290" y="1224"/>
                    <a:pt x="289" y="1226"/>
                  </a:cubicBezTo>
                  <a:cubicBezTo>
                    <a:pt x="287" y="1229"/>
                    <a:pt x="285" y="1233"/>
                    <a:pt x="282" y="1235"/>
                  </a:cubicBezTo>
                  <a:cubicBezTo>
                    <a:pt x="282" y="1236"/>
                    <a:pt x="282" y="1236"/>
                    <a:pt x="282" y="1236"/>
                  </a:cubicBezTo>
                  <a:cubicBezTo>
                    <a:pt x="281" y="1237"/>
                    <a:pt x="281" y="1237"/>
                    <a:pt x="281" y="1237"/>
                  </a:cubicBezTo>
                  <a:cubicBezTo>
                    <a:pt x="280" y="1238"/>
                    <a:pt x="280" y="1238"/>
                    <a:pt x="279" y="1239"/>
                  </a:cubicBezTo>
                  <a:cubicBezTo>
                    <a:pt x="279" y="1240"/>
                    <a:pt x="279" y="1240"/>
                    <a:pt x="278" y="1241"/>
                  </a:cubicBezTo>
                  <a:cubicBezTo>
                    <a:pt x="278" y="1240"/>
                    <a:pt x="279" y="1240"/>
                    <a:pt x="279" y="1240"/>
                  </a:cubicBezTo>
                  <a:cubicBezTo>
                    <a:pt x="279" y="1240"/>
                    <a:pt x="278" y="1240"/>
                    <a:pt x="277" y="1241"/>
                  </a:cubicBezTo>
                  <a:cubicBezTo>
                    <a:pt x="277" y="1241"/>
                    <a:pt x="277" y="1241"/>
                    <a:pt x="276" y="1242"/>
                  </a:cubicBezTo>
                  <a:cubicBezTo>
                    <a:pt x="276" y="1242"/>
                    <a:pt x="276" y="1242"/>
                    <a:pt x="275" y="1243"/>
                  </a:cubicBezTo>
                  <a:cubicBezTo>
                    <a:pt x="275" y="1243"/>
                    <a:pt x="275" y="1243"/>
                    <a:pt x="275" y="1243"/>
                  </a:cubicBezTo>
                  <a:cubicBezTo>
                    <a:pt x="275" y="1243"/>
                    <a:pt x="275" y="1244"/>
                    <a:pt x="275" y="1244"/>
                  </a:cubicBezTo>
                  <a:cubicBezTo>
                    <a:pt x="274" y="1245"/>
                    <a:pt x="274" y="1245"/>
                    <a:pt x="273" y="1246"/>
                  </a:cubicBezTo>
                  <a:cubicBezTo>
                    <a:pt x="273" y="1247"/>
                    <a:pt x="272" y="1248"/>
                    <a:pt x="272" y="1249"/>
                  </a:cubicBezTo>
                  <a:cubicBezTo>
                    <a:pt x="271" y="1250"/>
                    <a:pt x="271" y="1251"/>
                    <a:pt x="270" y="1252"/>
                  </a:cubicBezTo>
                  <a:cubicBezTo>
                    <a:pt x="270" y="1253"/>
                    <a:pt x="269" y="1254"/>
                    <a:pt x="269" y="1256"/>
                  </a:cubicBezTo>
                  <a:cubicBezTo>
                    <a:pt x="269" y="1256"/>
                    <a:pt x="269" y="1257"/>
                    <a:pt x="268" y="1258"/>
                  </a:cubicBezTo>
                  <a:cubicBezTo>
                    <a:pt x="250" y="1264"/>
                    <a:pt x="262" y="1290"/>
                    <a:pt x="272" y="1299"/>
                  </a:cubicBezTo>
                  <a:cubicBezTo>
                    <a:pt x="270" y="1291"/>
                    <a:pt x="269" y="1287"/>
                    <a:pt x="272" y="1280"/>
                  </a:cubicBezTo>
                  <a:cubicBezTo>
                    <a:pt x="274" y="1275"/>
                    <a:pt x="280" y="1265"/>
                    <a:pt x="271" y="1263"/>
                  </a:cubicBezTo>
                  <a:cubicBezTo>
                    <a:pt x="271" y="1262"/>
                    <a:pt x="271" y="1262"/>
                    <a:pt x="271" y="1262"/>
                  </a:cubicBezTo>
                  <a:cubicBezTo>
                    <a:pt x="271" y="1261"/>
                    <a:pt x="270" y="1259"/>
                    <a:pt x="271" y="1257"/>
                  </a:cubicBezTo>
                  <a:cubicBezTo>
                    <a:pt x="271" y="1257"/>
                    <a:pt x="271" y="1257"/>
                    <a:pt x="271" y="1257"/>
                  </a:cubicBezTo>
                  <a:cubicBezTo>
                    <a:pt x="271" y="1257"/>
                    <a:pt x="271" y="1257"/>
                    <a:pt x="271" y="1256"/>
                  </a:cubicBezTo>
                  <a:cubicBezTo>
                    <a:pt x="271" y="1255"/>
                    <a:pt x="272" y="1254"/>
                    <a:pt x="272" y="1253"/>
                  </a:cubicBezTo>
                  <a:cubicBezTo>
                    <a:pt x="273" y="1252"/>
                    <a:pt x="273" y="1251"/>
                    <a:pt x="273" y="1250"/>
                  </a:cubicBezTo>
                  <a:cubicBezTo>
                    <a:pt x="274" y="1249"/>
                    <a:pt x="274" y="1248"/>
                    <a:pt x="275" y="1247"/>
                  </a:cubicBezTo>
                  <a:cubicBezTo>
                    <a:pt x="275" y="1246"/>
                    <a:pt x="276" y="1246"/>
                    <a:pt x="276" y="1245"/>
                  </a:cubicBezTo>
                  <a:cubicBezTo>
                    <a:pt x="276" y="1245"/>
                    <a:pt x="276" y="1244"/>
                    <a:pt x="277" y="1244"/>
                  </a:cubicBezTo>
                  <a:cubicBezTo>
                    <a:pt x="277" y="1244"/>
                    <a:pt x="277" y="1244"/>
                    <a:pt x="277" y="1244"/>
                  </a:cubicBezTo>
                  <a:cubicBezTo>
                    <a:pt x="277" y="1243"/>
                    <a:pt x="277" y="1243"/>
                    <a:pt x="277" y="1243"/>
                  </a:cubicBezTo>
                  <a:cubicBezTo>
                    <a:pt x="277" y="1243"/>
                    <a:pt x="278" y="1243"/>
                    <a:pt x="278" y="1243"/>
                  </a:cubicBezTo>
                  <a:cubicBezTo>
                    <a:pt x="278" y="1242"/>
                    <a:pt x="279" y="1241"/>
                    <a:pt x="281" y="1240"/>
                  </a:cubicBezTo>
                  <a:cubicBezTo>
                    <a:pt x="281" y="1240"/>
                    <a:pt x="282" y="1239"/>
                    <a:pt x="282" y="1239"/>
                  </a:cubicBezTo>
                  <a:cubicBezTo>
                    <a:pt x="283" y="1238"/>
                    <a:pt x="283" y="1238"/>
                    <a:pt x="283" y="1238"/>
                  </a:cubicBezTo>
                  <a:cubicBezTo>
                    <a:pt x="283" y="1237"/>
                    <a:pt x="284" y="1237"/>
                    <a:pt x="284" y="1237"/>
                  </a:cubicBezTo>
                  <a:cubicBezTo>
                    <a:pt x="286" y="1234"/>
                    <a:pt x="289" y="1231"/>
                    <a:pt x="291" y="1227"/>
                  </a:cubicBezTo>
                  <a:cubicBezTo>
                    <a:pt x="291" y="1227"/>
                    <a:pt x="291" y="1227"/>
                    <a:pt x="291" y="1227"/>
                  </a:cubicBezTo>
                  <a:cubicBezTo>
                    <a:pt x="291" y="1227"/>
                    <a:pt x="291" y="1228"/>
                    <a:pt x="291" y="1228"/>
                  </a:cubicBezTo>
                  <a:cubicBezTo>
                    <a:pt x="291" y="1228"/>
                    <a:pt x="291" y="1228"/>
                    <a:pt x="291" y="1229"/>
                  </a:cubicBezTo>
                  <a:cubicBezTo>
                    <a:pt x="291" y="1229"/>
                    <a:pt x="292" y="1229"/>
                    <a:pt x="292" y="1229"/>
                  </a:cubicBezTo>
                  <a:cubicBezTo>
                    <a:pt x="293" y="1231"/>
                    <a:pt x="294" y="1234"/>
                    <a:pt x="296" y="1236"/>
                  </a:cubicBezTo>
                  <a:cubicBezTo>
                    <a:pt x="298" y="1238"/>
                    <a:pt x="299" y="1239"/>
                    <a:pt x="301" y="1241"/>
                  </a:cubicBezTo>
                  <a:cubicBezTo>
                    <a:pt x="301" y="1241"/>
                    <a:pt x="300" y="1241"/>
                    <a:pt x="300" y="1241"/>
                  </a:cubicBezTo>
                  <a:cubicBezTo>
                    <a:pt x="299" y="1244"/>
                    <a:pt x="299" y="1244"/>
                    <a:pt x="299" y="1244"/>
                  </a:cubicBezTo>
                  <a:cubicBezTo>
                    <a:pt x="293" y="1254"/>
                    <a:pt x="299" y="1266"/>
                    <a:pt x="310" y="1269"/>
                  </a:cubicBezTo>
                  <a:cubicBezTo>
                    <a:pt x="310" y="1259"/>
                    <a:pt x="317" y="1244"/>
                    <a:pt x="303" y="1242"/>
                  </a:cubicBezTo>
                  <a:cubicBezTo>
                    <a:pt x="303" y="1242"/>
                    <a:pt x="303" y="1241"/>
                    <a:pt x="303" y="1241"/>
                  </a:cubicBezTo>
                  <a:cubicBezTo>
                    <a:pt x="301" y="1239"/>
                    <a:pt x="299" y="1237"/>
                    <a:pt x="298" y="1234"/>
                  </a:cubicBezTo>
                  <a:cubicBezTo>
                    <a:pt x="296" y="1232"/>
                    <a:pt x="294" y="1230"/>
                    <a:pt x="293" y="1228"/>
                  </a:cubicBezTo>
                  <a:cubicBezTo>
                    <a:pt x="293" y="1228"/>
                    <a:pt x="293" y="1228"/>
                    <a:pt x="293" y="1228"/>
                  </a:cubicBezTo>
                  <a:cubicBezTo>
                    <a:pt x="293" y="1228"/>
                    <a:pt x="293" y="1227"/>
                    <a:pt x="293" y="1227"/>
                  </a:cubicBezTo>
                  <a:cubicBezTo>
                    <a:pt x="293" y="1227"/>
                    <a:pt x="292" y="1227"/>
                    <a:pt x="292" y="1226"/>
                  </a:cubicBezTo>
                  <a:cubicBezTo>
                    <a:pt x="292" y="1226"/>
                    <a:pt x="292" y="1226"/>
                    <a:pt x="292" y="1226"/>
                  </a:cubicBezTo>
                  <a:cubicBezTo>
                    <a:pt x="292" y="1226"/>
                    <a:pt x="292" y="1225"/>
                    <a:pt x="292" y="1225"/>
                  </a:cubicBezTo>
                  <a:cubicBezTo>
                    <a:pt x="293" y="1224"/>
                    <a:pt x="293" y="1222"/>
                    <a:pt x="294" y="1220"/>
                  </a:cubicBezTo>
                  <a:cubicBezTo>
                    <a:pt x="295" y="1218"/>
                    <a:pt x="295" y="1216"/>
                    <a:pt x="296" y="1213"/>
                  </a:cubicBezTo>
                  <a:cubicBezTo>
                    <a:pt x="297" y="1211"/>
                    <a:pt x="297" y="1209"/>
                    <a:pt x="298" y="1206"/>
                  </a:cubicBezTo>
                  <a:cubicBezTo>
                    <a:pt x="298" y="1205"/>
                    <a:pt x="299" y="1204"/>
                    <a:pt x="299" y="1203"/>
                  </a:cubicBezTo>
                  <a:cubicBezTo>
                    <a:pt x="299" y="1203"/>
                    <a:pt x="299" y="1202"/>
                    <a:pt x="299" y="1202"/>
                  </a:cubicBezTo>
                  <a:cubicBezTo>
                    <a:pt x="300" y="1201"/>
                    <a:pt x="300" y="1201"/>
                    <a:pt x="300" y="1200"/>
                  </a:cubicBezTo>
                  <a:cubicBezTo>
                    <a:pt x="301" y="1196"/>
                    <a:pt x="303" y="1192"/>
                    <a:pt x="305" y="1189"/>
                  </a:cubicBezTo>
                  <a:cubicBezTo>
                    <a:pt x="305" y="1189"/>
                    <a:pt x="306" y="1189"/>
                    <a:pt x="306" y="1188"/>
                  </a:cubicBezTo>
                  <a:cubicBezTo>
                    <a:pt x="306" y="1188"/>
                    <a:pt x="307" y="1188"/>
                    <a:pt x="307" y="1188"/>
                  </a:cubicBezTo>
                  <a:cubicBezTo>
                    <a:pt x="307" y="1187"/>
                    <a:pt x="308" y="1186"/>
                    <a:pt x="308" y="1186"/>
                  </a:cubicBezTo>
                  <a:cubicBezTo>
                    <a:pt x="309" y="1185"/>
                    <a:pt x="310" y="1184"/>
                    <a:pt x="311" y="1183"/>
                  </a:cubicBezTo>
                  <a:cubicBezTo>
                    <a:pt x="311" y="1183"/>
                    <a:pt x="312" y="1182"/>
                    <a:pt x="312" y="1182"/>
                  </a:cubicBezTo>
                  <a:cubicBezTo>
                    <a:pt x="312" y="1182"/>
                    <a:pt x="312" y="1182"/>
                    <a:pt x="312" y="1182"/>
                  </a:cubicBezTo>
                  <a:cubicBezTo>
                    <a:pt x="313" y="1182"/>
                    <a:pt x="313" y="1182"/>
                    <a:pt x="313" y="1182"/>
                  </a:cubicBezTo>
                  <a:cubicBezTo>
                    <a:pt x="313" y="1181"/>
                    <a:pt x="313" y="1181"/>
                    <a:pt x="313" y="1181"/>
                  </a:cubicBezTo>
                  <a:cubicBezTo>
                    <a:pt x="313" y="1181"/>
                    <a:pt x="313" y="1181"/>
                    <a:pt x="313" y="1181"/>
                  </a:cubicBezTo>
                  <a:cubicBezTo>
                    <a:pt x="314" y="1181"/>
                    <a:pt x="314" y="1181"/>
                    <a:pt x="314" y="1181"/>
                  </a:cubicBezTo>
                  <a:cubicBezTo>
                    <a:pt x="315" y="1180"/>
                    <a:pt x="316" y="1180"/>
                    <a:pt x="317" y="1179"/>
                  </a:cubicBezTo>
                  <a:cubicBezTo>
                    <a:pt x="318" y="1179"/>
                    <a:pt x="319" y="1178"/>
                    <a:pt x="319" y="1178"/>
                  </a:cubicBezTo>
                  <a:cubicBezTo>
                    <a:pt x="321" y="1176"/>
                    <a:pt x="324" y="1175"/>
                    <a:pt x="326" y="1174"/>
                  </a:cubicBezTo>
                  <a:cubicBezTo>
                    <a:pt x="339" y="1167"/>
                    <a:pt x="352" y="1158"/>
                    <a:pt x="358" y="1150"/>
                  </a:cubicBezTo>
                  <a:cubicBezTo>
                    <a:pt x="366" y="1140"/>
                    <a:pt x="370" y="1140"/>
                    <a:pt x="387" y="1131"/>
                  </a:cubicBezTo>
                  <a:cubicBezTo>
                    <a:pt x="401" y="1123"/>
                    <a:pt x="406" y="1124"/>
                    <a:pt x="416" y="1111"/>
                  </a:cubicBezTo>
                  <a:cubicBezTo>
                    <a:pt x="436" y="1123"/>
                    <a:pt x="479" y="1130"/>
                    <a:pt x="502" y="1135"/>
                  </a:cubicBezTo>
                  <a:cubicBezTo>
                    <a:pt x="510" y="1136"/>
                    <a:pt x="519" y="1136"/>
                    <a:pt x="529" y="1136"/>
                  </a:cubicBezTo>
                  <a:cubicBezTo>
                    <a:pt x="527" y="1138"/>
                    <a:pt x="525" y="1140"/>
                    <a:pt x="522" y="1142"/>
                  </a:cubicBezTo>
                  <a:cubicBezTo>
                    <a:pt x="522" y="1142"/>
                    <a:pt x="522" y="1142"/>
                    <a:pt x="522" y="1142"/>
                  </a:cubicBezTo>
                  <a:cubicBezTo>
                    <a:pt x="521" y="1142"/>
                    <a:pt x="520" y="1142"/>
                    <a:pt x="519" y="1142"/>
                  </a:cubicBezTo>
                  <a:cubicBezTo>
                    <a:pt x="519" y="1142"/>
                    <a:pt x="518" y="1142"/>
                    <a:pt x="517" y="1142"/>
                  </a:cubicBezTo>
                  <a:cubicBezTo>
                    <a:pt x="517" y="1142"/>
                    <a:pt x="516" y="1142"/>
                    <a:pt x="515" y="1143"/>
                  </a:cubicBezTo>
                  <a:cubicBezTo>
                    <a:pt x="514" y="1143"/>
                    <a:pt x="512" y="1143"/>
                    <a:pt x="511" y="1143"/>
                  </a:cubicBezTo>
                  <a:cubicBezTo>
                    <a:pt x="509" y="1144"/>
                    <a:pt x="507" y="1144"/>
                    <a:pt x="505" y="1144"/>
                  </a:cubicBezTo>
                  <a:cubicBezTo>
                    <a:pt x="502" y="1145"/>
                    <a:pt x="498" y="1145"/>
                    <a:pt x="494" y="1146"/>
                  </a:cubicBezTo>
                  <a:cubicBezTo>
                    <a:pt x="490" y="1146"/>
                    <a:pt x="486" y="1146"/>
                    <a:pt x="482" y="1147"/>
                  </a:cubicBezTo>
                  <a:cubicBezTo>
                    <a:pt x="481" y="1147"/>
                    <a:pt x="479" y="1147"/>
                    <a:pt x="477" y="1147"/>
                  </a:cubicBezTo>
                  <a:cubicBezTo>
                    <a:pt x="475" y="1147"/>
                    <a:pt x="474" y="1147"/>
                    <a:pt x="472" y="1147"/>
                  </a:cubicBezTo>
                  <a:cubicBezTo>
                    <a:pt x="472" y="1147"/>
                    <a:pt x="472" y="1147"/>
                    <a:pt x="471" y="1147"/>
                  </a:cubicBezTo>
                  <a:cubicBezTo>
                    <a:pt x="471" y="1147"/>
                    <a:pt x="471" y="1147"/>
                    <a:pt x="471" y="1147"/>
                  </a:cubicBezTo>
                  <a:cubicBezTo>
                    <a:pt x="471" y="1147"/>
                    <a:pt x="470" y="1147"/>
                    <a:pt x="470" y="1146"/>
                  </a:cubicBezTo>
                  <a:cubicBezTo>
                    <a:pt x="469" y="1146"/>
                    <a:pt x="469" y="1146"/>
                    <a:pt x="469" y="1146"/>
                  </a:cubicBezTo>
                  <a:cubicBezTo>
                    <a:pt x="469" y="1146"/>
                    <a:pt x="469" y="1146"/>
                    <a:pt x="468" y="1146"/>
                  </a:cubicBezTo>
                  <a:cubicBezTo>
                    <a:pt x="468" y="1146"/>
                    <a:pt x="468" y="1146"/>
                    <a:pt x="468" y="1146"/>
                  </a:cubicBezTo>
                  <a:cubicBezTo>
                    <a:pt x="467" y="1146"/>
                    <a:pt x="467" y="1146"/>
                    <a:pt x="466" y="1146"/>
                  </a:cubicBezTo>
                  <a:cubicBezTo>
                    <a:pt x="465" y="1145"/>
                    <a:pt x="464" y="1145"/>
                    <a:pt x="463" y="1145"/>
                  </a:cubicBezTo>
                  <a:cubicBezTo>
                    <a:pt x="463" y="1145"/>
                    <a:pt x="462" y="1145"/>
                    <a:pt x="461" y="1145"/>
                  </a:cubicBezTo>
                  <a:cubicBezTo>
                    <a:pt x="460" y="1145"/>
                    <a:pt x="459" y="1145"/>
                    <a:pt x="458" y="1145"/>
                  </a:cubicBezTo>
                  <a:cubicBezTo>
                    <a:pt x="458" y="1145"/>
                    <a:pt x="458" y="1145"/>
                    <a:pt x="458" y="1145"/>
                  </a:cubicBezTo>
                  <a:cubicBezTo>
                    <a:pt x="458" y="1145"/>
                    <a:pt x="458" y="1145"/>
                    <a:pt x="458" y="1145"/>
                  </a:cubicBezTo>
                  <a:cubicBezTo>
                    <a:pt x="446" y="1141"/>
                    <a:pt x="437" y="1146"/>
                    <a:pt x="427" y="1153"/>
                  </a:cubicBezTo>
                  <a:cubicBezTo>
                    <a:pt x="437" y="1159"/>
                    <a:pt x="447" y="1155"/>
                    <a:pt x="456" y="1148"/>
                  </a:cubicBezTo>
                  <a:cubicBezTo>
                    <a:pt x="457" y="1148"/>
                    <a:pt x="457" y="1148"/>
                    <a:pt x="458" y="1148"/>
                  </a:cubicBezTo>
                  <a:cubicBezTo>
                    <a:pt x="459" y="1148"/>
                    <a:pt x="460" y="1148"/>
                    <a:pt x="461" y="1148"/>
                  </a:cubicBezTo>
                  <a:cubicBezTo>
                    <a:pt x="462" y="1148"/>
                    <a:pt x="462" y="1148"/>
                    <a:pt x="463" y="1148"/>
                  </a:cubicBezTo>
                  <a:cubicBezTo>
                    <a:pt x="464" y="1148"/>
                    <a:pt x="465" y="1148"/>
                    <a:pt x="466" y="1148"/>
                  </a:cubicBezTo>
                  <a:cubicBezTo>
                    <a:pt x="466" y="1148"/>
                    <a:pt x="466" y="1148"/>
                    <a:pt x="466" y="1148"/>
                  </a:cubicBezTo>
                  <a:cubicBezTo>
                    <a:pt x="466" y="1148"/>
                    <a:pt x="466" y="1148"/>
                    <a:pt x="465" y="1148"/>
                  </a:cubicBezTo>
                  <a:cubicBezTo>
                    <a:pt x="464" y="1148"/>
                    <a:pt x="463" y="1149"/>
                    <a:pt x="463" y="1149"/>
                  </a:cubicBezTo>
                  <a:cubicBezTo>
                    <a:pt x="463" y="1149"/>
                    <a:pt x="464" y="1149"/>
                    <a:pt x="465" y="1149"/>
                  </a:cubicBezTo>
                  <a:cubicBezTo>
                    <a:pt x="466" y="1149"/>
                    <a:pt x="467" y="1149"/>
                    <a:pt x="468" y="1149"/>
                  </a:cubicBezTo>
                  <a:cubicBezTo>
                    <a:pt x="469" y="1149"/>
                    <a:pt x="470" y="1150"/>
                    <a:pt x="470" y="1150"/>
                  </a:cubicBezTo>
                  <a:cubicBezTo>
                    <a:pt x="471" y="1150"/>
                    <a:pt x="471" y="1150"/>
                    <a:pt x="471" y="1150"/>
                  </a:cubicBezTo>
                  <a:cubicBezTo>
                    <a:pt x="472" y="1150"/>
                    <a:pt x="472" y="1150"/>
                    <a:pt x="472" y="1150"/>
                  </a:cubicBezTo>
                  <a:cubicBezTo>
                    <a:pt x="474" y="1150"/>
                    <a:pt x="476" y="1149"/>
                    <a:pt x="477" y="1149"/>
                  </a:cubicBezTo>
                  <a:cubicBezTo>
                    <a:pt x="479" y="1149"/>
                    <a:pt x="481" y="1149"/>
                    <a:pt x="483" y="1149"/>
                  </a:cubicBezTo>
                  <a:cubicBezTo>
                    <a:pt x="486" y="1149"/>
                    <a:pt x="490" y="1148"/>
                    <a:pt x="494" y="1148"/>
                  </a:cubicBezTo>
                  <a:cubicBezTo>
                    <a:pt x="498" y="1148"/>
                    <a:pt x="502" y="1147"/>
                    <a:pt x="506" y="1147"/>
                  </a:cubicBezTo>
                  <a:cubicBezTo>
                    <a:pt x="507" y="1146"/>
                    <a:pt x="509" y="1146"/>
                    <a:pt x="511" y="1146"/>
                  </a:cubicBezTo>
                  <a:cubicBezTo>
                    <a:pt x="513" y="1145"/>
                    <a:pt x="514" y="1145"/>
                    <a:pt x="516" y="1145"/>
                  </a:cubicBezTo>
                  <a:cubicBezTo>
                    <a:pt x="516" y="1145"/>
                    <a:pt x="517" y="1145"/>
                    <a:pt x="518" y="1145"/>
                  </a:cubicBezTo>
                  <a:cubicBezTo>
                    <a:pt x="518" y="1144"/>
                    <a:pt x="519" y="1144"/>
                    <a:pt x="520" y="1144"/>
                  </a:cubicBezTo>
                  <a:cubicBezTo>
                    <a:pt x="520" y="1144"/>
                    <a:pt x="521" y="1144"/>
                    <a:pt x="521" y="1143"/>
                  </a:cubicBezTo>
                  <a:cubicBezTo>
                    <a:pt x="514" y="1151"/>
                    <a:pt x="506" y="1159"/>
                    <a:pt x="499" y="1168"/>
                  </a:cubicBezTo>
                  <a:cubicBezTo>
                    <a:pt x="498" y="1170"/>
                    <a:pt x="496" y="1172"/>
                    <a:pt x="495" y="1175"/>
                  </a:cubicBezTo>
                  <a:cubicBezTo>
                    <a:pt x="493" y="1177"/>
                    <a:pt x="491" y="1179"/>
                    <a:pt x="490" y="1181"/>
                  </a:cubicBezTo>
                  <a:cubicBezTo>
                    <a:pt x="487" y="1185"/>
                    <a:pt x="484" y="1190"/>
                    <a:pt x="481" y="1194"/>
                  </a:cubicBezTo>
                  <a:cubicBezTo>
                    <a:pt x="477" y="1202"/>
                    <a:pt x="472" y="1209"/>
                    <a:pt x="467" y="1216"/>
                  </a:cubicBezTo>
                  <a:cubicBezTo>
                    <a:pt x="467" y="1216"/>
                    <a:pt x="466" y="1216"/>
                    <a:pt x="465" y="1217"/>
                  </a:cubicBezTo>
                  <a:cubicBezTo>
                    <a:pt x="465" y="1217"/>
                    <a:pt x="465" y="1217"/>
                    <a:pt x="464" y="1217"/>
                  </a:cubicBezTo>
                  <a:cubicBezTo>
                    <a:pt x="464" y="1217"/>
                    <a:pt x="464" y="1217"/>
                    <a:pt x="463" y="1217"/>
                  </a:cubicBezTo>
                  <a:cubicBezTo>
                    <a:pt x="463" y="1218"/>
                    <a:pt x="462" y="1218"/>
                    <a:pt x="462" y="1218"/>
                  </a:cubicBezTo>
                  <a:cubicBezTo>
                    <a:pt x="461" y="1218"/>
                    <a:pt x="461" y="1218"/>
                    <a:pt x="461" y="1218"/>
                  </a:cubicBezTo>
                  <a:cubicBezTo>
                    <a:pt x="461" y="1218"/>
                    <a:pt x="461" y="1219"/>
                    <a:pt x="460" y="1219"/>
                  </a:cubicBezTo>
                  <a:cubicBezTo>
                    <a:pt x="460" y="1219"/>
                    <a:pt x="459" y="1219"/>
                    <a:pt x="459" y="1219"/>
                  </a:cubicBezTo>
                  <a:cubicBezTo>
                    <a:pt x="458" y="1220"/>
                    <a:pt x="458" y="1220"/>
                    <a:pt x="457" y="1220"/>
                  </a:cubicBezTo>
                  <a:cubicBezTo>
                    <a:pt x="457" y="1220"/>
                    <a:pt x="457" y="1220"/>
                    <a:pt x="456" y="1220"/>
                  </a:cubicBezTo>
                  <a:cubicBezTo>
                    <a:pt x="456" y="1221"/>
                    <a:pt x="456" y="1221"/>
                    <a:pt x="455" y="1221"/>
                  </a:cubicBezTo>
                  <a:cubicBezTo>
                    <a:pt x="455" y="1221"/>
                    <a:pt x="454" y="1221"/>
                    <a:pt x="453" y="1222"/>
                  </a:cubicBezTo>
                  <a:cubicBezTo>
                    <a:pt x="452" y="1222"/>
                    <a:pt x="451" y="1222"/>
                    <a:pt x="449" y="1223"/>
                  </a:cubicBezTo>
                  <a:cubicBezTo>
                    <a:pt x="448" y="1223"/>
                    <a:pt x="447" y="1223"/>
                    <a:pt x="445" y="1223"/>
                  </a:cubicBezTo>
                  <a:cubicBezTo>
                    <a:pt x="444" y="1224"/>
                    <a:pt x="442" y="1224"/>
                    <a:pt x="441" y="1224"/>
                  </a:cubicBezTo>
                  <a:cubicBezTo>
                    <a:pt x="440" y="1224"/>
                    <a:pt x="439" y="1224"/>
                    <a:pt x="437" y="1224"/>
                  </a:cubicBezTo>
                  <a:cubicBezTo>
                    <a:pt x="435" y="1218"/>
                    <a:pt x="429" y="1211"/>
                    <a:pt x="423" y="1210"/>
                  </a:cubicBezTo>
                  <a:cubicBezTo>
                    <a:pt x="415" y="1209"/>
                    <a:pt x="410" y="1217"/>
                    <a:pt x="404" y="1222"/>
                  </a:cubicBezTo>
                  <a:cubicBezTo>
                    <a:pt x="415" y="1228"/>
                    <a:pt x="430" y="1245"/>
                    <a:pt x="438" y="1226"/>
                  </a:cubicBezTo>
                  <a:cubicBezTo>
                    <a:pt x="438" y="1226"/>
                    <a:pt x="438" y="1226"/>
                    <a:pt x="438" y="1226"/>
                  </a:cubicBezTo>
                  <a:cubicBezTo>
                    <a:pt x="439" y="1227"/>
                    <a:pt x="439" y="1227"/>
                    <a:pt x="439" y="1228"/>
                  </a:cubicBezTo>
                  <a:cubicBezTo>
                    <a:pt x="439" y="1226"/>
                    <a:pt x="439" y="1226"/>
                    <a:pt x="439" y="1226"/>
                  </a:cubicBezTo>
                  <a:cubicBezTo>
                    <a:pt x="439" y="1226"/>
                    <a:pt x="440" y="1226"/>
                    <a:pt x="441" y="1226"/>
                  </a:cubicBezTo>
                  <a:cubicBezTo>
                    <a:pt x="442" y="1226"/>
                    <a:pt x="444" y="1226"/>
                    <a:pt x="445" y="1226"/>
                  </a:cubicBezTo>
                  <a:cubicBezTo>
                    <a:pt x="447" y="1226"/>
                    <a:pt x="448" y="1225"/>
                    <a:pt x="450" y="1225"/>
                  </a:cubicBezTo>
                  <a:cubicBezTo>
                    <a:pt x="451" y="1225"/>
                    <a:pt x="453" y="1224"/>
                    <a:pt x="454" y="1224"/>
                  </a:cubicBezTo>
                  <a:cubicBezTo>
                    <a:pt x="455" y="1224"/>
                    <a:pt x="456" y="1223"/>
                    <a:pt x="456" y="1223"/>
                  </a:cubicBezTo>
                  <a:cubicBezTo>
                    <a:pt x="457" y="1223"/>
                    <a:pt x="457" y="1223"/>
                    <a:pt x="457" y="1223"/>
                  </a:cubicBezTo>
                  <a:cubicBezTo>
                    <a:pt x="457" y="1223"/>
                    <a:pt x="458" y="1222"/>
                    <a:pt x="458" y="1222"/>
                  </a:cubicBezTo>
                  <a:cubicBezTo>
                    <a:pt x="459" y="1222"/>
                    <a:pt x="459" y="1222"/>
                    <a:pt x="460" y="1222"/>
                  </a:cubicBezTo>
                  <a:cubicBezTo>
                    <a:pt x="460" y="1221"/>
                    <a:pt x="461" y="1221"/>
                    <a:pt x="461" y="1221"/>
                  </a:cubicBezTo>
                  <a:cubicBezTo>
                    <a:pt x="462" y="1221"/>
                    <a:pt x="462" y="1221"/>
                    <a:pt x="462" y="1220"/>
                  </a:cubicBezTo>
                  <a:cubicBezTo>
                    <a:pt x="462" y="1220"/>
                    <a:pt x="463" y="1220"/>
                    <a:pt x="463" y="1220"/>
                  </a:cubicBezTo>
                  <a:cubicBezTo>
                    <a:pt x="463" y="1220"/>
                    <a:pt x="464" y="1219"/>
                    <a:pt x="464" y="1219"/>
                  </a:cubicBezTo>
                  <a:cubicBezTo>
                    <a:pt x="464" y="1219"/>
                    <a:pt x="465" y="1218"/>
                    <a:pt x="465" y="1218"/>
                  </a:cubicBezTo>
                  <a:cubicBezTo>
                    <a:pt x="465" y="1218"/>
                    <a:pt x="466" y="1218"/>
                    <a:pt x="466" y="1217"/>
                  </a:cubicBezTo>
                  <a:cubicBezTo>
                    <a:pt x="466" y="1217"/>
                    <a:pt x="466" y="1217"/>
                    <a:pt x="467" y="1216"/>
                  </a:cubicBezTo>
                  <a:cubicBezTo>
                    <a:pt x="465" y="1218"/>
                    <a:pt x="464" y="1220"/>
                    <a:pt x="463" y="1221"/>
                  </a:cubicBezTo>
                  <a:cubicBezTo>
                    <a:pt x="462" y="1222"/>
                    <a:pt x="461" y="1224"/>
                    <a:pt x="461" y="1225"/>
                  </a:cubicBezTo>
                  <a:cubicBezTo>
                    <a:pt x="460" y="1226"/>
                    <a:pt x="459" y="1227"/>
                    <a:pt x="458" y="1228"/>
                  </a:cubicBezTo>
                  <a:cubicBezTo>
                    <a:pt x="457" y="1229"/>
                    <a:pt x="456" y="1230"/>
                    <a:pt x="456" y="1231"/>
                  </a:cubicBezTo>
                  <a:cubicBezTo>
                    <a:pt x="453" y="1234"/>
                    <a:pt x="453" y="1234"/>
                    <a:pt x="453" y="1234"/>
                  </a:cubicBezTo>
                  <a:cubicBezTo>
                    <a:pt x="449" y="1238"/>
                    <a:pt x="446" y="1242"/>
                    <a:pt x="442" y="1246"/>
                  </a:cubicBezTo>
                  <a:cubicBezTo>
                    <a:pt x="434" y="1253"/>
                    <a:pt x="427" y="1261"/>
                    <a:pt x="419" y="1268"/>
                  </a:cubicBezTo>
                  <a:cubicBezTo>
                    <a:pt x="412" y="1275"/>
                    <a:pt x="405" y="1282"/>
                    <a:pt x="398" y="1288"/>
                  </a:cubicBezTo>
                  <a:cubicBezTo>
                    <a:pt x="391" y="1295"/>
                    <a:pt x="385" y="1301"/>
                    <a:pt x="380" y="1308"/>
                  </a:cubicBezTo>
                  <a:cubicBezTo>
                    <a:pt x="377" y="1311"/>
                    <a:pt x="375" y="1314"/>
                    <a:pt x="373" y="1317"/>
                  </a:cubicBezTo>
                  <a:cubicBezTo>
                    <a:pt x="372" y="1319"/>
                    <a:pt x="371" y="1320"/>
                    <a:pt x="370" y="1322"/>
                  </a:cubicBezTo>
                  <a:cubicBezTo>
                    <a:pt x="369" y="1323"/>
                    <a:pt x="368" y="1325"/>
                    <a:pt x="367" y="1326"/>
                  </a:cubicBezTo>
                  <a:cubicBezTo>
                    <a:pt x="364" y="1332"/>
                    <a:pt x="361" y="1337"/>
                    <a:pt x="359" y="1342"/>
                  </a:cubicBezTo>
                  <a:cubicBezTo>
                    <a:pt x="358" y="1344"/>
                    <a:pt x="358" y="1346"/>
                    <a:pt x="357" y="1348"/>
                  </a:cubicBezTo>
                  <a:cubicBezTo>
                    <a:pt x="356" y="1349"/>
                    <a:pt x="356" y="1351"/>
                    <a:pt x="355" y="1352"/>
                  </a:cubicBezTo>
                  <a:cubicBezTo>
                    <a:pt x="355" y="1355"/>
                    <a:pt x="354" y="1356"/>
                    <a:pt x="354" y="1356"/>
                  </a:cubicBezTo>
                  <a:cubicBezTo>
                    <a:pt x="354" y="1356"/>
                    <a:pt x="355" y="1355"/>
                    <a:pt x="356" y="1352"/>
                  </a:cubicBezTo>
                  <a:cubicBezTo>
                    <a:pt x="356" y="1351"/>
                    <a:pt x="357" y="1350"/>
                    <a:pt x="358" y="1348"/>
                  </a:cubicBezTo>
                  <a:cubicBezTo>
                    <a:pt x="359" y="1346"/>
                    <a:pt x="360" y="1344"/>
                    <a:pt x="361" y="1342"/>
                  </a:cubicBezTo>
                  <a:cubicBezTo>
                    <a:pt x="363" y="1338"/>
                    <a:pt x="366" y="1333"/>
                    <a:pt x="370" y="1328"/>
                  </a:cubicBezTo>
                  <a:cubicBezTo>
                    <a:pt x="371" y="1327"/>
                    <a:pt x="372" y="1325"/>
                    <a:pt x="373" y="1324"/>
                  </a:cubicBezTo>
                  <a:cubicBezTo>
                    <a:pt x="374" y="1322"/>
                    <a:pt x="375" y="1321"/>
                    <a:pt x="376" y="1319"/>
                  </a:cubicBezTo>
                  <a:cubicBezTo>
                    <a:pt x="376" y="1319"/>
                    <a:pt x="377" y="1318"/>
                    <a:pt x="378" y="1317"/>
                  </a:cubicBezTo>
                  <a:cubicBezTo>
                    <a:pt x="378" y="1317"/>
                    <a:pt x="379" y="1316"/>
                    <a:pt x="379" y="1315"/>
                  </a:cubicBezTo>
                  <a:cubicBezTo>
                    <a:pt x="381" y="1313"/>
                    <a:pt x="382" y="1312"/>
                    <a:pt x="383" y="1310"/>
                  </a:cubicBezTo>
                  <a:cubicBezTo>
                    <a:pt x="383" y="1310"/>
                    <a:pt x="383" y="1310"/>
                    <a:pt x="383" y="1310"/>
                  </a:cubicBezTo>
                  <a:cubicBezTo>
                    <a:pt x="383" y="1310"/>
                    <a:pt x="383" y="1310"/>
                    <a:pt x="383" y="1311"/>
                  </a:cubicBezTo>
                  <a:cubicBezTo>
                    <a:pt x="383" y="1312"/>
                    <a:pt x="383" y="1313"/>
                    <a:pt x="382" y="1314"/>
                  </a:cubicBezTo>
                  <a:cubicBezTo>
                    <a:pt x="382" y="1315"/>
                    <a:pt x="382" y="1316"/>
                    <a:pt x="382" y="1318"/>
                  </a:cubicBezTo>
                  <a:cubicBezTo>
                    <a:pt x="382" y="1319"/>
                    <a:pt x="381" y="1320"/>
                    <a:pt x="381" y="1321"/>
                  </a:cubicBezTo>
                  <a:cubicBezTo>
                    <a:pt x="381" y="1322"/>
                    <a:pt x="381" y="1322"/>
                    <a:pt x="381" y="1322"/>
                  </a:cubicBezTo>
                  <a:cubicBezTo>
                    <a:pt x="381" y="1322"/>
                    <a:pt x="381" y="1322"/>
                    <a:pt x="381" y="1322"/>
                  </a:cubicBezTo>
                  <a:cubicBezTo>
                    <a:pt x="372" y="1338"/>
                    <a:pt x="378" y="1352"/>
                    <a:pt x="385" y="1367"/>
                  </a:cubicBezTo>
                  <a:cubicBezTo>
                    <a:pt x="396" y="1354"/>
                    <a:pt x="392" y="1339"/>
                    <a:pt x="384" y="1325"/>
                  </a:cubicBezTo>
                  <a:cubicBezTo>
                    <a:pt x="384" y="1324"/>
                    <a:pt x="384" y="1323"/>
                    <a:pt x="384" y="1322"/>
                  </a:cubicBezTo>
                  <a:cubicBezTo>
                    <a:pt x="385" y="1321"/>
                    <a:pt x="385" y="1319"/>
                    <a:pt x="385" y="1318"/>
                  </a:cubicBezTo>
                  <a:cubicBezTo>
                    <a:pt x="385" y="1317"/>
                    <a:pt x="385" y="1316"/>
                    <a:pt x="386" y="1315"/>
                  </a:cubicBezTo>
                  <a:cubicBezTo>
                    <a:pt x="386" y="1313"/>
                    <a:pt x="386" y="1312"/>
                    <a:pt x="386" y="1311"/>
                  </a:cubicBezTo>
                  <a:cubicBezTo>
                    <a:pt x="387" y="1310"/>
                    <a:pt x="387" y="1309"/>
                    <a:pt x="387" y="1309"/>
                  </a:cubicBezTo>
                  <a:cubicBezTo>
                    <a:pt x="387" y="1308"/>
                    <a:pt x="387" y="1308"/>
                    <a:pt x="387" y="1308"/>
                  </a:cubicBezTo>
                  <a:cubicBezTo>
                    <a:pt x="387" y="1308"/>
                    <a:pt x="387" y="1307"/>
                    <a:pt x="387" y="1307"/>
                  </a:cubicBezTo>
                  <a:cubicBezTo>
                    <a:pt x="387" y="1307"/>
                    <a:pt x="387" y="1306"/>
                    <a:pt x="387" y="1306"/>
                  </a:cubicBezTo>
                  <a:cubicBezTo>
                    <a:pt x="387" y="1306"/>
                    <a:pt x="387" y="1306"/>
                    <a:pt x="387" y="1305"/>
                  </a:cubicBezTo>
                  <a:cubicBezTo>
                    <a:pt x="392" y="1301"/>
                    <a:pt x="396" y="1296"/>
                    <a:pt x="401" y="1291"/>
                  </a:cubicBezTo>
                  <a:cubicBezTo>
                    <a:pt x="408" y="1284"/>
                    <a:pt x="415" y="1278"/>
                    <a:pt x="422" y="1271"/>
                  </a:cubicBezTo>
                  <a:cubicBezTo>
                    <a:pt x="430" y="1264"/>
                    <a:pt x="437" y="1256"/>
                    <a:pt x="445" y="1249"/>
                  </a:cubicBezTo>
                  <a:cubicBezTo>
                    <a:pt x="449" y="1245"/>
                    <a:pt x="452" y="1241"/>
                    <a:pt x="456" y="1237"/>
                  </a:cubicBezTo>
                  <a:cubicBezTo>
                    <a:pt x="459" y="1233"/>
                    <a:pt x="459" y="1233"/>
                    <a:pt x="459" y="1233"/>
                  </a:cubicBezTo>
                  <a:cubicBezTo>
                    <a:pt x="459" y="1232"/>
                    <a:pt x="460" y="1231"/>
                    <a:pt x="461" y="1230"/>
                  </a:cubicBezTo>
                  <a:cubicBezTo>
                    <a:pt x="462" y="1229"/>
                    <a:pt x="463" y="1228"/>
                    <a:pt x="464" y="1227"/>
                  </a:cubicBezTo>
                  <a:cubicBezTo>
                    <a:pt x="465" y="1226"/>
                    <a:pt x="465" y="1225"/>
                    <a:pt x="466" y="1224"/>
                  </a:cubicBezTo>
                  <a:cubicBezTo>
                    <a:pt x="473" y="1215"/>
                    <a:pt x="479" y="1206"/>
                    <a:pt x="484" y="1197"/>
                  </a:cubicBezTo>
                  <a:cubicBezTo>
                    <a:pt x="486" y="1194"/>
                    <a:pt x="488" y="1191"/>
                    <a:pt x="489" y="1189"/>
                  </a:cubicBezTo>
                  <a:cubicBezTo>
                    <a:pt x="489" y="1189"/>
                    <a:pt x="489" y="1189"/>
                    <a:pt x="489" y="1190"/>
                  </a:cubicBezTo>
                  <a:cubicBezTo>
                    <a:pt x="489" y="1190"/>
                    <a:pt x="489" y="1191"/>
                    <a:pt x="489" y="1192"/>
                  </a:cubicBezTo>
                  <a:cubicBezTo>
                    <a:pt x="489" y="1192"/>
                    <a:pt x="489" y="1193"/>
                    <a:pt x="489" y="1194"/>
                  </a:cubicBezTo>
                  <a:cubicBezTo>
                    <a:pt x="489" y="1195"/>
                    <a:pt x="488" y="1196"/>
                    <a:pt x="488" y="1196"/>
                  </a:cubicBezTo>
                  <a:cubicBezTo>
                    <a:pt x="488" y="1197"/>
                    <a:pt x="488" y="1197"/>
                    <a:pt x="488" y="1198"/>
                  </a:cubicBezTo>
                  <a:cubicBezTo>
                    <a:pt x="488" y="1198"/>
                    <a:pt x="488" y="1199"/>
                    <a:pt x="488" y="1199"/>
                  </a:cubicBezTo>
                  <a:cubicBezTo>
                    <a:pt x="488" y="1201"/>
                    <a:pt x="488" y="1204"/>
                    <a:pt x="488" y="1206"/>
                  </a:cubicBezTo>
                  <a:cubicBezTo>
                    <a:pt x="488" y="1208"/>
                    <a:pt x="488" y="1211"/>
                    <a:pt x="488" y="1213"/>
                  </a:cubicBezTo>
                  <a:cubicBezTo>
                    <a:pt x="488" y="1218"/>
                    <a:pt x="489" y="1224"/>
                    <a:pt x="489" y="1229"/>
                  </a:cubicBezTo>
                  <a:cubicBezTo>
                    <a:pt x="489" y="1234"/>
                    <a:pt x="489" y="1239"/>
                    <a:pt x="490" y="1244"/>
                  </a:cubicBezTo>
                  <a:cubicBezTo>
                    <a:pt x="489" y="1244"/>
                    <a:pt x="489" y="1244"/>
                    <a:pt x="488" y="1245"/>
                  </a:cubicBezTo>
                  <a:cubicBezTo>
                    <a:pt x="488" y="1245"/>
                    <a:pt x="487" y="1245"/>
                    <a:pt x="486" y="1246"/>
                  </a:cubicBezTo>
                  <a:cubicBezTo>
                    <a:pt x="486" y="1246"/>
                    <a:pt x="486" y="1246"/>
                    <a:pt x="485" y="1247"/>
                  </a:cubicBezTo>
                  <a:cubicBezTo>
                    <a:pt x="485" y="1247"/>
                    <a:pt x="485" y="1247"/>
                    <a:pt x="485" y="1247"/>
                  </a:cubicBezTo>
                  <a:cubicBezTo>
                    <a:pt x="484" y="1247"/>
                    <a:pt x="484" y="1247"/>
                    <a:pt x="484" y="1248"/>
                  </a:cubicBezTo>
                  <a:cubicBezTo>
                    <a:pt x="483" y="1248"/>
                    <a:pt x="482" y="1249"/>
                    <a:pt x="481" y="1250"/>
                  </a:cubicBezTo>
                  <a:cubicBezTo>
                    <a:pt x="480" y="1251"/>
                    <a:pt x="479" y="1252"/>
                    <a:pt x="478" y="1253"/>
                  </a:cubicBezTo>
                  <a:cubicBezTo>
                    <a:pt x="476" y="1254"/>
                    <a:pt x="474" y="1257"/>
                    <a:pt x="472" y="1259"/>
                  </a:cubicBezTo>
                  <a:cubicBezTo>
                    <a:pt x="472" y="1259"/>
                    <a:pt x="472" y="1259"/>
                    <a:pt x="472" y="1259"/>
                  </a:cubicBezTo>
                  <a:cubicBezTo>
                    <a:pt x="471" y="1259"/>
                    <a:pt x="471" y="1259"/>
                    <a:pt x="471" y="1259"/>
                  </a:cubicBezTo>
                  <a:cubicBezTo>
                    <a:pt x="454" y="1254"/>
                    <a:pt x="447" y="1276"/>
                    <a:pt x="452" y="1288"/>
                  </a:cubicBezTo>
                  <a:cubicBezTo>
                    <a:pt x="459" y="1281"/>
                    <a:pt x="477" y="1275"/>
                    <a:pt x="473" y="1261"/>
                  </a:cubicBezTo>
                  <a:cubicBezTo>
                    <a:pt x="473" y="1261"/>
                    <a:pt x="473" y="1260"/>
                    <a:pt x="474" y="1260"/>
                  </a:cubicBezTo>
                  <a:cubicBezTo>
                    <a:pt x="476" y="1258"/>
                    <a:pt x="478" y="1256"/>
                    <a:pt x="480" y="1254"/>
                  </a:cubicBezTo>
                  <a:cubicBezTo>
                    <a:pt x="481" y="1253"/>
                    <a:pt x="482" y="1252"/>
                    <a:pt x="483" y="1252"/>
                  </a:cubicBezTo>
                  <a:cubicBezTo>
                    <a:pt x="484" y="1251"/>
                    <a:pt x="485" y="1250"/>
                    <a:pt x="485" y="1249"/>
                  </a:cubicBezTo>
                  <a:cubicBezTo>
                    <a:pt x="486" y="1249"/>
                    <a:pt x="486" y="1249"/>
                    <a:pt x="486" y="1249"/>
                  </a:cubicBezTo>
                  <a:cubicBezTo>
                    <a:pt x="486" y="1249"/>
                    <a:pt x="486" y="1248"/>
                    <a:pt x="487" y="1248"/>
                  </a:cubicBezTo>
                  <a:cubicBezTo>
                    <a:pt x="487" y="1248"/>
                    <a:pt x="487" y="1247"/>
                    <a:pt x="487" y="1247"/>
                  </a:cubicBezTo>
                  <a:cubicBezTo>
                    <a:pt x="488" y="1246"/>
                    <a:pt x="489" y="1246"/>
                    <a:pt x="489" y="1245"/>
                  </a:cubicBezTo>
                  <a:cubicBezTo>
                    <a:pt x="489" y="1245"/>
                    <a:pt x="489" y="1245"/>
                    <a:pt x="490" y="1245"/>
                  </a:cubicBezTo>
                  <a:cubicBezTo>
                    <a:pt x="490" y="1245"/>
                    <a:pt x="490" y="1245"/>
                    <a:pt x="490" y="1245"/>
                  </a:cubicBezTo>
                  <a:cubicBezTo>
                    <a:pt x="490" y="1247"/>
                    <a:pt x="490" y="1250"/>
                    <a:pt x="490" y="1252"/>
                  </a:cubicBezTo>
                  <a:cubicBezTo>
                    <a:pt x="490" y="1254"/>
                    <a:pt x="490" y="1257"/>
                    <a:pt x="490" y="1259"/>
                  </a:cubicBezTo>
                  <a:cubicBezTo>
                    <a:pt x="490" y="1259"/>
                    <a:pt x="490" y="1260"/>
                    <a:pt x="490" y="1260"/>
                  </a:cubicBezTo>
                  <a:cubicBezTo>
                    <a:pt x="489" y="1261"/>
                    <a:pt x="489" y="1261"/>
                    <a:pt x="490" y="1261"/>
                  </a:cubicBezTo>
                  <a:cubicBezTo>
                    <a:pt x="490" y="1262"/>
                    <a:pt x="490" y="1263"/>
                    <a:pt x="490" y="1264"/>
                  </a:cubicBezTo>
                  <a:cubicBezTo>
                    <a:pt x="490" y="1266"/>
                    <a:pt x="490" y="1267"/>
                    <a:pt x="490" y="1268"/>
                  </a:cubicBezTo>
                  <a:cubicBezTo>
                    <a:pt x="490" y="1271"/>
                    <a:pt x="490" y="1272"/>
                    <a:pt x="490" y="1272"/>
                  </a:cubicBezTo>
                  <a:cubicBezTo>
                    <a:pt x="490" y="1272"/>
                    <a:pt x="490" y="1271"/>
                    <a:pt x="491" y="1268"/>
                  </a:cubicBezTo>
                  <a:cubicBezTo>
                    <a:pt x="491" y="1268"/>
                    <a:pt x="491" y="1267"/>
                    <a:pt x="491" y="1266"/>
                  </a:cubicBezTo>
                  <a:cubicBezTo>
                    <a:pt x="491" y="1266"/>
                    <a:pt x="491" y="1265"/>
                    <a:pt x="491" y="1264"/>
                  </a:cubicBezTo>
                  <a:cubicBezTo>
                    <a:pt x="492" y="1263"/>
                    <a:pt x="492" y="1262"/>
                    <a:pt x="492" y="1262"/>
                  </a:cubicBezTo>
                  <a:cubicBezTo>
                    <a:pt x="492" y="1261"/>
                    <a:pt x="492" y="1261"/>
                    <a:pt x="492" y="1260"/>
                  </a:cubicBezTo>
                  <a:cubicBezTo>
                    <a:pt x="492" y="1260"/>
                    <a:pt x="492" y="1259"/>
                    <a:pt x="492" y="1259"/>
                  </a:cubicBezTo>
                  <a:cubicBezTo>
                    <a:pt x="492" y="1257"/>
                    <a:pt x="492" y="1254"/>
                    <a:pt x="492" y="1252"/>
                  </a:cubicBezTo>
                  <a:cubicBezTo>
                    <a:pt x="492" y="1250"/>
                    <a:pt x="492" y="1247"/>
                    <a:pt x="492" y="1245"/>
                  </a:cubicBezTo>
                  <a:cubicBezTo>
                    <a:pt x="492" y="1240"/>
                    <a:pt x="492" y="1234"/>
                    <a:pt x="491" y="1229"/>
                  </a:cubicBezTo>
                  <a:cubicBezTo>
                    <a:pt x="491" y="1227"/>
                    <a:pt x="491" y="1226"/>
                    <a:pt x="491" y="1224"/>
                  </a:cubicBezTo>
                  <a:cubicBezTo>
                    <a:pt x="491" y="1224"/>
                    <a:pt x="491" y="1224"/>
                    <a:pt x="491" y="1225"/>
                  </a:cubicBezTo>
                  <a:cubicBezTo>
                    <a:pt x="492" y="1225"/>
                    <a:pt x="492" y="1225"/>
                    <a:pt x="492" y="1225"/>
                  </a:cubicBezTo>
                  <a:cubicBezTo>
                    <a:pt x="492" y="1226"/>
                    <a:pt x="493" y="1226"/>
                    <a:pt x="493" y="1226"/>
                  </a:cubicBezTo>
                  <a:cubicBezTo>
                    <a:pt x="493" y="1226"/>
                    <a:pt x="494" y="1227"/>
                    <a:pt x="494" y="1227"/>
                  </a:cubicBezTo>
                  <a:cubicBezTo>
                    <a:pt x="496" y="1228"/>
                    <a:pt x="499" y="1230"/>
                    <a:pt x="503" y="1231"/>
                  </a:cubicBezTo>
                  <a:cubicBezTo>
                    <a:pt x="506" y="1233"/>
                    <a:pt x="509" y="1234"/>
                    <a:pt x="512" y="1235"/>
                  </a:cubicBezTo>
                  <a:cubicBezTo>
                    <a:pt x="511" y="1235"/>
                    <a:pt x="511" y="1235"/>
                    <a:pt x="511" y="1236"/>
                  </a:cubicBezTo>
                  <a:cubicBezTo>
                    <a:pt x="511" y="1239"/>
                    <a:pt x="511" y="1239"/>
                    <a:pt x="511" y="1239"/>
                  </a:cubicBezTo>
                  <a:cubicBezTo>
                    <a:pt x="510" y="1254"/>
                    <a:pt x="524" y="1265"/>
                    <a:pt x="539" y="1261"/>
                  </a:cubicBezTo>
                  <a:cubicBezTo>
                    <a:pt x="533" y="1250"/>
                    <a:pt x="531" y="1228"/>
                    <a:pt x="515" y="1234"/>
                  </a:cubicBezTo>
                  <a:cubicBezTo>
                    <a:pt x="514" y="1234"/>
                    <a:pt x="514" y="1234"/>
                    <a:pt x="514" y="1234"/>
                  </a:cubicBezTo>
                  <a:cubicBezTo>
                    <a:pt x="511" y="1232"/>
                    <a:pt x="507" y="1230"/>
                    <a:pt x="504" y="1229"/>
                  </a:cubicBezTo>
                  <a:cubicBezTo>
                    <a:pt x="500" y="1228"/>
                    <a:pt x="497" y="1226"/>
                    <a:pt x="495" y="1225"/>
                  </a:cubicBezTo>
                  <a:cubicBezTo>
                    <a:pt x="495" y="1225"/>
                    <a:pt x="495" y="1224"/>
                    <a:pt x="494" y="1224"/>
                  </a:cubicBezTo>
                  <a:cubicBezTo>
                    <a:pt x="494" y="1224"/>
                    <a:pt x="494" y="1224"/>
                    <a:pt x="494" y="1224"/>
                  </a:cubicBezTo>
                  <a:cubicBezTo>
                    <a:pt x="493" y="1223"/>
                    <a:pt x="493" y="1223"/>
                    <a:pt x="493" y="1223"/>
                  </a:cubicBezTo>
                  <a:cubicBezTo>
                    <a:pt x="493" y="1223"/>
                    <a:pt x="492" y="1223"/>
                    <a:pt x="492" y="1223"/>
                  </a:cubicBezTo>
                  <a:cubicBezTo>
                    <a:pt x="492" y="1222"/>
                    <a:pt x="491" y="1222"/>
                    <a:pt x="491" y="1221"/>
                  </a:cubicBezTo>
                  <a:cubicBezTo>
                    <a:pt x="491" y="1219"/>
                    <a:pt x="491" y="1216"/>
                    <a:pt x="491" y="1213"/>
                  </a:cubicBezTo>
                  <a:cubicBezTo>
                    <a:pt x="491" y="1211"/>
                    <a:pt x="491" y="1208"/>
                    <a:pt x="491" y="1206"/>
                  </a:cubicBezTo>
                  <a:cubicBezTo>
                    <a:pt x="490" y="1204"/>
                    <a:pt x="490" y="1201"/>
                    <a:pt x="491" y="1199"/>
                  </a:cubicBezTo>
                  <a:cubicBezTo>
                    <a:pt x="491" y="1198"/>
                    <a:pt x="491" y="1197"/>
                    <a:pt x="491" y="1197"/>
                  </a:cubicBezTo>
                  <a:cubicBezTo>
                    <a:pt x="491" y="1196"/>
                    <a:pt x="491" y="1195"/>
                    <a:pt x="490" y="1194"/>
                  </a:cubicBezTo>
                  <a:cubicBezTo>
                    <a:pt x="490" y="1192"/>
                    <a:pt x="490" y="1191"/>
                    <a:pt x="490" y="1190"/>
                  </a:cubicBezTo>
                  <a:cubicBezTo>
                    <a:pt x="490" y="1189"/>
                    <a:pt x="490" y="1188"/>
                    <a:pt x="490" y="1188"/>
                  </a:cubicBezTo>
                  <a:cubicBezTo>
                    <a:pt x="491" y="1186"/>
                    <a:pt x="492" y="1185"/>
                    <a:pt x="493" y="1183"/>
                  </a:cubicBezTo>
                  <a:cubicBezTo>
                    <a:pt x="495" y="1181"/>
                    <a:pt x="496" y="1179"/>
                    <a:pt x="498" y="1177"/>
                  </a:cubicBezTo>
                  <a:cubicBezTo>
                    <a:pt x="499" y="1175"/>
                    <a:pt x="501" y="1173"/>
                    <a:pt x="502" y="1171"/>
                  </a:cubicBezTo>
                  <a:cubicBezTo>
                    <a:pt x="511" y="1160"/>
                    <a:pt x="520" y="1150"/>
                    <a:pt x="529" y="1141"/>
                  </a:cubicBezTo>
                  <a:cubicBezTo>
                    <a:pt x="529" y="1141"/>
                    <a:pt x="529" y="1142"/>
                    <a:pt x="529" y="1142"/>
                  </a:cubicBezTo>
                  <a:cubicBezTo>
                    <a:pt x="529" y="1143"/>
                    <a:pt x="529" y="1143"/>
                    <a:pt x="529" y="1144"/>
                  </a:cubicBezTo>
                  <a:cubicBezTo>
                    <a:pt x="530" y="1145"/>
                    <a:pt x="530" y="1146"/>
                    <a:pt x="530" y="1147"/>
                  </a:cubicBezTo>
                  <a:cubicBezTo>
                    <a:pt x="530" y="1148"/>
                    <a:pt x="531" y="1149"/>
                    <a:pt x="531" y="1150"/>
                  </a:cubicBezTo>
                  <a:cubicBezTo>
                    <a:pt x="531" y="1150"/>
                    <a:pt x="531" y="1150"/>
                    <a:pt x="531" y="1150"/>
                  </a:cubicBezTo>
                  <a:cubicBezTo>
                    <a:pt x="530" y="1150"/>
                    <a:pt x="530" y="1150"/>
                    <a:pt x="530" y="1150"/>
                  </a:cubicBezTo>
                  <a:cubicBezTo>
                    <a:pt x="527" y="1164"/>
                    <a:pt x="538" y="1171"/>
                    <a:pt x="550" y="1179"/>
                  </a:cubicBezTo>
                  <a:cubicBezTo>
                    <a:pt x="556" y="1166"/>
                    <a:pt x="548" y="1157"/>
                    <a:pt x="535" y="1151"/>
                  </a:cubicBezTo>
                  <a:cubicBezTo>
                    <a:pt x="535" y="1150"/>
                    <a:pt x="534" y="1149"/>
                    <a:pt x="534" y="1149"/>
                  </a:cubicBezTo>
                  <a:cubicBezTo>
                    <a:pt x="534" y="1148"/>
                    <a:pt x="534" y="1147"/>
                    <a:pt x="533" y="1146"/>
                  </a:cubicBezTo>
                  <a:cubicBezTo>
                    <a:pt x="533" y="1145"/>
                    <a:pt x="533" y="1144"/>
                    <a:pt x="533" y="1144"/>
                  </a:cubicBezTo>
                  <a:cubicBezTo>
                    <a:pt x="533" y="1143"/>
                    <a:pt x="532" y="1142"/>
                    <a:pt x="532" y="1141"/>
                  </a:cubicBezTo>
                  <a:cubicBezTo>
                    <a:pt x="532" y="1140"/>
                    <a:pt x="532" y="1140"/>
                    <a:pt x="532" y="1139"/>
                  </a:cubicBezTo>
                  <a:cubicBezTo>
                    <a:pt x="532" y="1139"/>
                    <a:pt x="532" y="1139"/>
                    <a:pt x="532" y="1139"/>
                  </a:cubicBezTo>
                  <a:cubicBezTo>
                    <a:pt x="532" y="1138"/>
                    <a:pt x="532" y="1138"/>
                    <a:pt x="532" y="1138"/>
                  </a:cubicBezTo>
                  <a:cubicBezTo>
                    <a:pt x="533" y="1137"/>
                    <a:pt x="534" y="1136"/>
                    <a:pt x="535" y="1135"/>
                  </a:cubicBezTo>
                  <a:cubicBezTo>
                    <a:pt x="550" y="1134"/>
                    <a:pt x="565" y="1130"/>
                    <a:pt x="576" y="1124"/>
                  </a:cubicBezTo>
                  <a:cubicBezTo>
                    <a:pt x="602" y="1111"/>
                    <a:pt x="617" y="1104"/>
                    <a:pt x="617" y="1104"/>
                  </a:cubicBezTo>
                  <a:cubicBezTo>
                    <a:pt x="618" y="1104"/>
                    <a:pt x="623" y="1110"/>
                    <a:pt x="631" y="1114"/>
                  </a:cubicBezTo>
                  <a:cubicBezTo>
                    <a:pt x="640" y="1119"/>
                    <a:pt x="650" y="1123"/>
                    <a:pt x="650" y="1123"/>
                  </a:cubicBezTo>
                  <a:cubicBezTo>
                    <a:pt x="633" y="1153"/>
                    <a:pt x="595" y="1212"/>
                    <a:pt x="563" y="1192"/>
                  </a:cubicBezTo>
                  <a:cubicBezTo>
                    <a:pt x="592" y="1223"/>
                    <a:pt x="629" y="1181"/>
                    <a:pt x="655" y="1150"/>
                  </a:cubicBezTo>
                  <a:cubicBezTo>
                    <a:pt x="675" y="1128"/>
                    <a:pt x="669" y="1129"/>
                    <a:pt x="697" y="1139"/>
                  </a:cubicBezTo>
                  <a:cubicBezTo>
                    <a:pt x="718" y="1146"/>
                    <a:pt x="741" y="1158"/>
                    <a:pt x="764" y="1160"/>
                  </a:cubicBezTo>
                  <a:cubicBezTo>
                    <a:pt x="783" y="1162"/>
                    <a:pt x="798" y="1153"/>
                    <a:pt x="816" y="1154"/>
                  </a:cubicBezTo>
                  <a:cubicBezTo>
                    <a:pt x="835" y="1156"/>
                    <a:pt x="842" y="1166"/>
                    <a:pt x="862" y="1162"/>
                  </a:cubicBezTo>
                  <a:cubicBezTo>
                    <a:pt x="889" y="1158"/>
                    <a:pt x="921" y="1132"/>
                    <a:pt x="938" y="1169"/>
                  </a:cubicBezTo>
                  <a:cubicBezTo>
                    <a:pt x="914" y="1188"/>
                    <a:pt x="893" y="1206"/>
                    <a:pt x="873" y="1232"/>
                  </a:cubicBezTo>
                  <a:cubicBezTo>
                    <a:pt x="870" y="1233"/>
                    <a:pt x="869" y="1234"/>
                    <a:pt x="868" y="1235"/>
                  </a:cubicBezTo>
                  <a:cubicBezTo>
                    <a:pt x="867" y="1235"/>
                    <a:pt x="866" y="1236"/>
                    <a:pt x="864" y="1237"/>
                  </a:cubicBezTo>
                  <a:cubicBezTo>
                    <a:pt x="863" y="1238"/>
                    <a:pt x="862" y="1238"/>
                    <a:pt x="860" y="1239"/>
                  </a:cubicBezTo>
                  <a:cubicBezTo>
                    <a:pt x="855" y="1242"/>
                    <a:pt x="849" y="1246"/>
                    <a:pt x="843" y="1250"/>
                  </a:cubicBezTo>
                  <a:cubicBezTo>
                    <a:pt x="838" y="1253"/>
                    <a:pt x="831" y="1258"/>
                    <a:pt x="826" y="1263"/>
                  </a:cubicBezTo>
                  <a:cubicBezTo>
                    <a:pt x="825" y="1264"/>
                    <a:pt x="824" y="1264"/>
                    <a:pt x="823" y="1265"/>
                  </a:cubicBezTo>
                  <a:cubicBezTo>
                    <a:pt x="823" y="1266"/>
                    <a:pt x="822" y="1266"/>
                    <a:pt x="821" y="1267"/>
                  </a:cubicBezTo>
                  <a:cubicBezTo>
                    <a:pt x="820" y="1268"/>
                    <a:pt x="820" y="1268"/>
                    <a:pt x="820" y="1268"/>
                  </a:cubicBezTo>
                  <a:cubicBezTo>
                    <a:pt x="820" y="1268"/>
                    <a:pt x="820" y="1268"/>
                    <a:pt x="820" y="1268"/>
                  </a:cubicBezTo>
                  <a:cubicBezTo>
                    <a:pt x="820" y="1268"/>
                    <a:pt x="820" y="1268"/>
                    <a:pt x="820" y="1268"/>
                  </a:cubicBezTo>
                  <a:cubicBezTo>
                    <a:pt x="819" y="1269"/>
                    <a:pt x="819" y="1269"/>
                    <a:pt x="819" y="1269"/>
                  </a:cubicBezTo>
                  <a:cubicBezTo>
                    <a:pt x="819" y="1269"/>
                    <a:pt x="819" y="1269"/>
                    <a:pt x="819" y="1269"/>
                  </a:cubicBezTo>
                  <a:cubicBezTo>
                    <a:pt x="819" y="1269"/>
                    <a:pt x="818" y="1269"/>
                    <a:pt x="818" y="1270"/>
                  </a:cubicBezTo>
                  <a:cubicBezTo>
                    <a:pt x="817" y="1270"/>
                    <a:pt x="816" y="1271"/>
                    <a:pt x="814" y="1271"/>
                  </a:cubicBezTo>
                  <a:cubicBezTo>
                    <a:pt x="814" y="1272"/>
                    <a:pt x="813" y="1272"/>
                    <a:pt x="812" y="1272"/>
                  </a:cubicBezTo>
                  <a:cubicBezTo>
                    <a:pt x="812" y="1272"/>
                    <a:pt x="811" y="1272"/>
                    <a:pt x="811" y="1272"/>
                  </a:cubicBezTo>
                  <a:cubicBezTo>
                    <a:pt x="811" y="1273"/>
                    <a:pt x="810" y="1273"/>
                    <a:pt x="810" y="1273"/>
                  </a:cubicBezTo>
                  <a:cubicBezTo>
                    <a:pt x="806" y="1274"/>
                    <a:pt x="802" y="1274"/>
                    <a:pt x="798" y="1274"/>
                  </a:cubicBezTo>
                  <a:cubicBezTo>
                    <a:pt x="797" y="1274"/>
                    <a:pt x="797" y="1274"/>
                    <a:pt x="796" y="1274"/>
                  </a:cubicBezTo>
                  <a:cubicBezTo>
                    <a:pt x="796" y="1274"/>
                    <a:pt x="795" y="1274"/>
                    <a:pt x="795" y="1274"/>
                  </a:cubicBezTo>
                  <a:cubicBezTo>
                    <a:pt x="793" y="1274"/>
                    <a:pt x="792" y="1273"/>
                    <a:pt x="791" y="1273"/>
                  </a:cubicBezTo>
                  <a:cubicBezTo>
                    <a:pt x="789" y="1273"/>
                    <a:pt x="786" y="1273"/>
                    <a:pt x="784" y="1272"/>
                  </a:cubicBezTo>
                  <a:cubicBezTo>
                    <a:pt x="781" y="1272"/>
                    <a:pt x="779" y="1272"/>
                    <a:pt x="777" y="1272"/>
                  </a:cubicBezTo>
                  <a:cubicBezTo>
                    <a:pt x="775" y="1272"/>
                    <a:pt x="773" y="1272"/>
                    <a:pt x="771" y="1272"/>
                  </a:cubicBezTo>
                  <a:cubicBezTo>
                    <a:pt x="771" y="1272"/>
                    <a:pt x="771" y="1272"/>
                    <a:pt x="771" y="1271"/>
                  </a:cubicBezTo>
                  <a:cubicBezTo>
                    <a:pt x="770" y="1271"/>
                    <a:pt x="770" y="1271"/>
                    <a:pt x="770" y="1271"/>
                  </a:cubicBezTo>
                  <a:cubicBezTo>
                    <a:pt x="770" y="1271"/>
                    <a:pt x="770" y="1270"/>
                    <a:pt x="770" y="1270"/>
                  </a:cubicBezTo>
                  <a:cubicBezTo>
                    <a:pt x="769" y="1270"/>
                    <a:pt x="769" y="1270"/>
                    <a:pt x="769" y="1270"/>
                  </a:cubicBezTo>
                  <a:cubicBezTo>
                    <a:pt x="769" y="1269"/>
                    <a:pt x="769" y="1269"/>
                    <a:pt x="768" y="1269"/>
                  </a:cubicBezTo>
                  <a:cubicBezTo>
                    <a:pt x="767" y="1267"/>
                    <a:pt x="765" y="1265"/>
                    <a:pt x="764" y="1262"/>
                  </a:cubicBezTo>
                  <a:cubicBezTo>
                    <a:pt x="762" y="1259"/>
                    <a:pt x="761" y="1257"/>
                    <a:pt x="759" y="1254"/>
                  </a:cubicBezTo>
                  <a:cubicBezTo>
                    <a:pt x="759" y="1254"/>
                    <a:pt x="759" y="1253"/>
                    <a:pt x="759" y="1253"/>
                  </a:cubicBezTo>
                  <a:cubicBezTo>
                    <a:pt x="761" y="1239"/>
                    <a:pt x="744" y="1239"/>
                    <a:pt x="734" y="1235"/>
                  </a:cubicBezTo>
                  <a:cubicBezTo>
                    <a:pt x="733" y="1248"/>
                    <a:pt x="744" y="1259"/>
                    <a:pt x="755" y="1257"/>
                  </a:cubicBezTo>
                  <a:cubicBezTo>
                    <a:pt x="758" y="1257"/>
                    <a:pt x="758" y="1257"/>
                    <a:pt x="758" y="1257"/>
                  </a:cubicBezTo>
                  <a:cubicBezTo>
                    <a:pt x="758" y="1257"/>
                    <a:pt x="758" y="1256"/>
                    <a:pt x="758" y="1256"/>
                  </a:cubicBezTo>
                  <a:cubicBezTo>
                    <a:pt x="760" y="1258"/>
                    <a:pt x="761" y="1261"/>
                    <a:pt x="762" y="1263"/>
                  </a:cubicBezTo>
                  <a:cubicBezTo>
                    <a:pt x="764" y="1266"/>
                    <a:pt x="765" y="1268"/>
                    <a:pt x="767" y="1270"/>
                  </a:cubicBezTo>
                  <a:cubicBezTo>
                    <a:pt x="767" y="1271"/>
                    <a:pt x="767" y="1271"/>
                    <a:pt x="768" y="1271"/>
                  </a:cubicBezTo>
                  <a:cubicBezTo>
                    <a:pt x="768" y="1271"/>
                    <a:pt x="768" y="1272"/>
                    <a:pt x="768" y="1272"/>
                  </a:cubicBezTo>
                  <a:cubicBezTo>
                    <a:pt x="769" y="1272"/>
                    <a:pt x="769" y="1272"/>
                    <a:pt x="769" y="1272"/>
                  </a:cubicBezTo>
                  <a:cubicBezTo>
                    <a:pt x="769" y="1272"/>
                    <a:pt x="769" y="1272"/>
                    <a:pt x="769" y="1272"/>
                  </a:cubicBezTo>
                  <a:cubicBezTo>
                    <a:pt x="765" y="1273"/>
                    <a:pt x="761" y="1274"/>
                    <a:pt x="758" y="1275"/>
                  </a:cubicBezTo>
                  <a:cubicBezTo>
                    <a:pt x="757" y="1275"/>
                    <a:pt x="757" y="1276"/>
                    <a:pt x="756" y="1276"/>
                  </a:cubicBezTo>
                  <a:cubicBezTo>
                    <a:pt x="756" y="1276"/>
                    <a:pt x="756" y="1276"/>
                    <a:pt x="755" y="1276"/>
                  </a:cubicBezTo>
                  <a:cubicBezTo>
                    <a:pt x="754" y="1277"/>
                    <a:pt x="754" y="1277"/>
                    <a:pt x="753" y="1277"/>
                  </a:cubicBezTo>
                  <a:cubicBezTo>
                    <a:pt x="752" y="1278"/>
                    <a:pt x="751" y="1279"/>
                    <a:pt x="750" y="1279"/>
                  </a:cubicBezTo>
                  <a:cubicBezTo>
                    <a:pt x="750" y="1279"/>
                    <a:pt x="750" y="1279"/>
                    <a:pt x="749" y="1280"/>
                  </a:cubicBezTo>
                  <a:cubicBezTo>
                    <a:pt x="749" y="1280"/>
                    <a:pt x="749" y="1280"/>
                    <a:pt x="748" y="1280"/>
                  </a:cubicBezTo>
                  <a:cubicBezTo>
                    <a:pt x="748" y="1280"/>
                    <a:pt x="748" y="1280"/>
                    <a:pt x="748" y="1280"/>
                  </a:cubicBezTo>
                  <a:cubicBezTo>
                    <a:pt x="748" y="1280"/>
                    <a:pt x="747" y="1280"/>
                    <a:pt x="747" y="1280"/>
                  </a:cubicBezTo>
                  <a:cubicBezTo>
                    <a:pt x="746" y="1280"/>
                    <a:pt x="746" y="1280"/>
                    <a:pt x="745" y="1280"/>
                  </a:cubicBezTo>
                  <a:cubicBezTo>
                    <a:pt x="744" y="1280"/>
                    <a:pt x="743" y="1280"/>
                    <a:pt x="741" y="1281"/>
                  </a:cubicBezTo>
                  <a:cubicBezTo>
                    <a:pt x="740" y="1281"/>
                    <a:pt x="739" y="1281"/>
                    <a:pt x="738" y="1281"/>
                  </a:cubicBezTo>
                  <a:cubicBezTo>
                    <a:pt x="737" y="1281"/>
                    <a:pt x="736" y="1281"/>
                    <a:pt x="735" y="1281"/>
                  </a:cubicBezTo>
                  <a:cubicBezTo>
                    <a:pt x="734" y="1281"/>
                    <a:pt x="734" y="1281"/>
                    <a:pt x="734" y="1281"/>
                  </a:cubicBezTo>
                  <a:cubicBezTo>
                    <a:pt x="734" y="1281"/>
                    <a:pt x="734" y="1280"/>
                    <a:pt x="734" y="1280"/>
                  </a:cubicBezTo>
                  <a:cubicBezTo>
                    <a:pt x="732" y="1280"/>
                    <a:pt x="731" y="1278"/>
                    <a:pt x="729" y="1278"/>
                  </a:cubicBezTo>
                  <a:cubicBezTo>
                    <a:pt x="728" y="1278"/>
                    <a:pt x="728" y="1278"/>
                    <a:pt x="728" y="1278"/>
                  </a:cubicBezTo>
                  <a:cubicBezTo>
                    <a:pt x="729" y="1268"/>
                    <a:pt x="717" y="1270"/>
                    <a:pt x="712" y="1270"/>
                  </a:cubicBezTo>
                  <a:cubicBezTo>
                    <a:pt x="704" y="1270"/>
                    <a:pt x="701" y="1267"/>
                    <a:pt x="693" y="1263"/>
                  </a:cubicBezTo>
                  <a:cubicBezTo>
                    <a:pt x="699" y="1276"/>
                    <a:pt x="721" y="1299"/>
                    <a:pt x="732" y="1283"/>
                  </a:cubicBezTo>
                  <a:cubicBezTo>
                    <a:pt x="733" y="1283"/>
                    <a:pt x="734" y="1283"/>
                    <a:pt x="735" y="1283"/>
                  </a:cubicBezTo>
                  <a:cubicBezTo>
                    <a:pt x="736" y="1283"/>
                    <a:pt x="737" y="1283"/>
                    <a:pt x="738" y="1283"/>
                  </a:cubicBezTo>
                  <a:cubicBezTo>
                    <a:pt x="739" y="1283"/>
                    <a:pt x="741" y="1283"/>
                    <a:pt x="742" y="1283"/>
                  </a:cubicBezTo>
                  <a:cubicBezTo>
                    <a:pt x="743" y="1283"/>
                    <a:pt x="744" y="1282"/>
                    <a:pt x="745" y="1282"/>
                  </a:cubicBezTo>
                  <a:cubicBezTo>
                    <a:pt x="746" y="1282"/>
                    <a:pt x="747" y="1282"/>
                    <a:pt x="748" y="1282"/>
                  </a:cubicBezTo>
                  <a:cubicBezTo>
                    <a:pt x="748" y="1282"/>
                    <a:pt x="748" y="1282"/>
                    <a:pt x="748" y="1282"/>
                  </a:cubicBezTo>
                  <a:cubicBezTo>
                    <a:pt x="749" y="1282"/>
                    <a:pt x="749" y="1282"/>
                    <a:pt x="749" y="1282"/>
                  </a:cubicBezTo>
                  <a:cubicBezTo>
                    <a:pt x="749" y="1281"/>
                    <a:pt x="750" y="1281"/>
                    <a:pt x="750" y="1281"/>
                  </a:cubicBezTo>
                  <a:cubicBezTo>
                    <a:pt x="751" y="1281"/>
                    <a:pt x="751" y="1281"/>
                    <a:pt x="752" y="1280"/>
                  </a:cubicBezTo>
                  <a:cubicBezTo>
                    <a:pt x="753" y="1280"/>
                    <a:pt x="753" y="1280"/>
                    <a:pt x="753" y="1280"/>
                  </a:cubicBezTo>
                  <a:cubicBezTo>
                    <a:pt x="753" y="1280"/>
                    <a:pt x="753" y="1280"/>
                    <a:pt x="752" y="1280"/>
                  </a:cubicBezTo>
                  <a:cubicBezTo>
                    <a:pt x="752" y="1279"/>
                    <a:pt x="753" y="1279"/>
                    <a:pt x="754" y="1279"/>
                  </a:cubicBezTo>
                  <a:cubicBezTo>
                    <a:pt x="755" y="1279"/>
                    <a:pt x="755" y="1279"/>
                    <a:pt x="756" y="1278"/>
                  </a:cubicBezTo>
                  <a:cubicBezTo>
                    <a:pt x="756" y="1278"/>
                    <a:pt x="757" y="1278"/>
                    <a:pt x="757" y="1278"/>
                  </a:cubicBezTo>
                  <a:cubicBezTo>
                    <a:pt x="758" y="1278"/>
                    <a:pt x="758" y="1278"/>
                    <a:pt x="758" y="1277"/>
                  </a:cubicBezTo>
                  <a:cubicBezTo>
                    <a:pt x="762" y="1276"/>
                    <a:pt x="766" y="1275"/>
                    <a:pt x="770" y="1274"/>
                  </a:cubicBezTo>
                  <a:cubicBezTo>
                    <a:pt x="771" y="1274"/>
                    <a:pt x="773" y="1274"/>
                    <a:pt x="774" y="1274"/>
                  </a:cubicBezTo>
                  <a:cubicBezTo>
                    <a:pt x="774" y="1274"/>
                    <a:pt x="774" y="1274"/>
                    <a:pt x="774" y="1274"/>
                  </a:cubicBezTo>
                  <a:cubicBezTo>
                    <a:pt x="774" y="1274"/>
                    <a:pt x="774" y="1274"/>
                    <a:pt x="774" y="1274"/>
                  </a:cubicBezTo>
                  <a:cubicBezTo>
                    <a:pt x="775" y="1274"/>
                    <a:pt x="776" y="1274"/>
                    <a:pt x="777" y="1274"/>
                  </a:cubicBezTo>
                  <a:cubicBezTo>
                    <a:pt x="779" y="1274"/>
                    <a:pt x="781" y="1274"/>
                    <a:pt x="784" y="1275"/>
                  </a:cubicBezTo>
                  <a:cubicBezTo>
                    <a:pt x="786" y="1275"/>
                    <a:pt x="789" y="1275"/>
                    <a:pt x="791" y="1276"/>
                  </a:cubicBezTo>
                  <a:cubicBezTo>
                    <a:pt x="792" y="1276"/>
                    <a:pt x="793" y="1276"/>
                    <a:pt x="795" y="1276"/>
                  </a:cubicBezTo>
                  <a:cubicBezTo>
                    <a:pt x="795" y="1276"/>
                    <a:pt x="796" y="1276"/>
                    <a:pt x="796" y="1276"/>
                  </a:cubicBezTo>
                  <a:cubicBezTo>
                    <a:pt x="797" y="1276"/>
                    <a:pt x="797" y="1276"/>
                    <a:pt x="798" y="1276"/>
                  </a:cubicBezTo>
                  <a:cubicBezTo>
                    <a:pt x="803" y="1276"/>
                    <a:pt x="807" y="1276"/>
                    <a:pt x="810" y="1275"/>
                  </a:cubicBezTo>
                  <a:cubicBezTo>
                    <a:pt x="811" y="1275"/>
                    <a:pt x="811" y="1275"/>
                    <a:pt x="812" y="1275"/>
                  </a:cubicBezTo>
                  <a:cubicBezTo>
                    <a:pt x="812" y="1274"/>
                    <a:pt x="813" y="1274"/>
                    <a:pt x="813" y="1274"/>
                  </a:cubicBezTo>
                  <a:cubicBezTo>
                    <a:pt x="814" y="1274"/>
                    <a:pt x="814" y="1273"/>
                    <a:pt x="815" y="1273"/>
                  </a:cubicBezTo>
                  <a:cubicBezTo>
                    <a:pt x="816" y="1273"/>
                    <a:pt x="816" y="1272"/>
                    <a:pt x="817" y="1272"/>
                  </a:cubicBezTo>
                  <a:cubicBezTo>
                    <a:pt x="814" y="1275"/>
                    <a:pt x="812" y="1279"/>
                    <a:pt x="811" y="1283"/>
                  </a:cubicBezTo>
                  <a:cubicBezTo>
                    <a:pt x="809" y="1287"/>
                    <a:pt x="808" y="1291"/>
                    <a:pt x="806" y="1295"/>
                  </a:cubicBezTo>
                  <a:cubicBezTo>
                    <a:pt x="805" y="1299"/>
                    <a:pt x="803" y="1303"/>
                    <a:pt x="801" y="1306"/>
                  </a:cubicBezTo>
                  <a:cubicBezTo>
                    <a:pt x="800" y="1307"/>
                    <a:pt x="799" y="1308"/>
                    <a:pt x="799" y="1308"/>
                  </a:cubicBezTo>
                  <a:cubicBezTo>
                    <a:pt x="799" y="1309"/>
                    <a:pt x="799" y="1309"/>
                    <a:pt x="799" y="1309"/>
                  </a:cubicBezTo>
                  <a:cubicBezTo>
                    <a:pt x="798" y="1309"/>
                    <a:pt x="798" y="1309"/>
                    <a:pt x="798" y="1309"/>
                  </a:cubicBezTo>
                  <a:cubicBezTo>
                    <a:pt x="798" y="1309"/>
                    <a:pt x="798" y="1309"/>
                    <a:pt x="798" y="1309"/>
                  </a:cubicBezTo>
                  <a:cubicBezTo>
                    <a:pt x="797" y="1310"/>
                    <a:pt x="797" y="1310"/>
                    <a:pt x="797" y="1310"/>
                  </a:cubicBezTo>
                  <a:cubicBezTo>
                    <a:pt x="795" y="1312"/>
                    <a:pt x="794" y="1313"/>
                    <a:pt x="792" y="1314"/>
                  </a:cubicBezTo>
                  <a:cubicBezTo>
                    <a:pt x="789" y="1316"/>
                    <a:pt x="785" y="1318"/>
                    <a:pt x="782" y="1320"/>
                  </a:cubicBezTo>
                  <a:cubicBezTo>
                    <a:pt x="778" y="1322"/>
                    <a:pt x="774" y="1323"/>
                    <a:pt x="771" y="1325"/>
                  </a:cubicBezTo>
                  <a:cubicBezTo>
                    <a:pt x="767" y="1328"/>
                    <a:pt x="764" y="1330"/>
                    <a:pt x="762" y="1334"/>
                  </a:cubicBezTo>
                  <a:cubicBezTo>
                    <a:pt x="761" y="1335"/>
                    <a:pt x="760" y="1336"/>
                    <a:pt x="759" y="1338"/>
                  </a:cubicBezTo>
                  <a:cubicBezTo>
                    <a:pt x="759" y="1338"/>
                    <a:pt x="758" y="1338"/>
                    <a:pt x="758" y="1338"/>
                  </a:cubicBezTo>
                  <a:cubicBezTo>
                    <a:pt x="757" y="1338"/>
                    <a:pt x="757" y="1338"/>
                    <a:pt x="756" y="1337"/>
                  </a:cubicBezTo>
                  <a:cubicBezTo>
                    <a:pt x="756" y="1337"/>
                    <a:pt x="756" y="1337"/>
                    <a:pt x="756" y="1338"/>
                  </a:cubicBezTo>
                  <a:cubicBezTo>
                    <a:pt x="755" y="1338"/>
                    <a:pt x="755" y="1338"/>
                    <a:pt x="755" y="1338"/>
                  </a:cubicBezTo>
                  <a:cubicBezTo>
                    <a:pt x="754" y="1338"/>
                    <a:pt x="754" y="1338"/>
                    <a:pt x="753" y="1338"/>
                  </a:cubicBezTo>
                  <a:cubicBezTo>
                    <a:pt x="753" y="1338"/>
                    <a:pt x="752" y="1338"/>
                    <a:pt x="752" y="1338"/>
                  </a:cubicBezTo>
                  <a:cubicBezTo>
                    <a:pt x="751" y="1338"/>
                    <a:pt x="750" y="1338"/>
                    <a:pt x="750" y="1339"/>
                  </a:cubicBezTo>
                  <a:cubicBezTo>
                    <a:pt x="749" y="1339"/>
                    <a:pt x="748" y="1339"/>
                    <a:pt x="748" y="1339"/>
                  </a:cubicBezTo>
                  <a:cubicBezTo>
                    <a:pt x="747" y="1339"/>
                    <a:pt x="745" y="1340"/>
                    <a:pt x="744" y="1340"/>
                  </a:cubicBezTo>
                  <a:cubicBezTo>
                    <a:pt x="743" y="1341"/>
                    <a:pt x="741" y="1341"/>
                    <a:pt x="740" y="1342"/>
                  </a:cubicBezTo>
                  <a:cubicBezTo>
                    <a:pt x="740" y="1342"/>
                    <a:pt x="739" y="1342"/>
                    <a:pt x="739" y="1343"/>
                  </a:cubicBezTo>
                  <a:cubicBezTo>
                    <a:pt x="725" y="1327"/>
                    <a:pt x="711" y="1362"/>
                    <a:pt x="704" y="1368"/>
                  </a:cubicBezTo>
                  <a:cubicBezTo>
                    <a:pt x="719" y="1371"/>
                    <a:pt x="748" y="1368"/>
                    <a:pt x="740" y="1346"/>
                  </a:cubicBezTo>
                  <a:cubicBezTo>
                    <a:pt x="739" y="1346"/>
                    <a:pt x="738" y="1346"/>
                    <a:pt x="737" y="1347"/>
                  </a:cubicBezTo>
                  <a:cubicBezTo>
                    <a:pt x="738" y="1346"/>
                    <a:pt x="738" y="1346"/>
                    <a:pt x="738" y="1346"/>
                  </a:cubicBezTo>
                  <a:cubicBezTo>
                    <a:pt x="739" y="1346"/>
                    <a:pt x="740" y="1345"/>
                    <a:pt x="741" y="1344"/>
                  </a:cubicBezTo>
                  <a:cubicBezTo>
                    <a:pt x="742" y="1344"/>
                    <a:pt x="744" y="1343"/>
                    <a:pt x="745" y="1343"/>
                  </a:cubicBezTo>
                  <a:cubicBezTo>
                    <a:pt x="746" y="1342"/>
                    <a:pt x="747" y="1342"/>
                    <a:pt x="749" y="1342"/>
                  </a:cubicBezTo>
                  <a:cubicBezTo>
                    <a:pt x="749" y="1341"/>
                    <a:pt x="750" y="1341"/>
                    <a:pt x="750" y="1341"/>
                  </a:cubicBezTo>
                  <a:cubicBezTo>
                    <a:pt x="751" y="1341"/>
                    <a:pt x="752" y="1341"/>
                    <a:pt x="752" y="1341"/>
                  </a:cubicBezTo>
                  <a:cubicBezTo>
                    <a:pt x="753" y="1341"/>
                    <a:pt x="753" y="1341"/>
                    <a:pt x="754" y="1340"/>
                  </a:cubicBezTo>
                  <a:cubicBezTo>
                    <a:pt x="754" y="1340"/>
                    <a:pt x="755" y="1340"/>
                    <a:pt x="755" y="1340"/>
                  </a:cubicBezTo>
                  <a:cubicBezTo>
                    <a:pt x="756" y="1340"/>
                    <a:pt x="756" y="1340"/>
                    <a:pt x="756" y="1340"/>
                  </a:cubicBezTo>
                  <a:cubicBezTo>
                    <a:pt x="756" y="1340"/>
                    <a:pt x="757" y="1340"/>
                    <a:pt x="757" y="1340"/>
                  </a:cubicBezTo>
                  <a:cubicBezTo>
                    <a:pt x="757" y="1340"/>
                    <a:pt x="758" y="1340"/>
                    <a:pt x="758" y="1340"/>
                  </a:cubicBezTo>
                  <a:cubicBezTo>
                    <a:pt x="758" y="1340"/>
                    <a:pt x="758" y="1340"/>
                    <a:pt x="758" y="1340"/>
                  </a:cubicBezTo>
                  <a:cubicBezTo>
                    <a:pt x="758" y="1340"/>
                    <a:pt x="758" y="1340"/>
                    <a:pt x="758" y="1340"/>
                  </a:cubicBezTo>
                  <a:cubicBezTo>
                    <a:pt x="757" y="1341"/>
                    <a:pt x="757" y="1341"/>
                    <a:pt x="757" y="1342"/>
                  </a:cubicBezTo>
                  <a:cubicBezTo>
                    <a:pt x="757" y="1343"/>
                    <a:pt x="756" y="1344"/>
                    <a:pt x="756" y="1345"/>
                  </a:cubicBezTo>
                  <a:cubicBezTo>
                    <a:pt x="755" y="1348"/>
                    <a:pt x="754" y="1352"/>
                    <a:pt x="753" y="1356"/>
                  </a:cubicBezTo>
                  <a:cubicBezTo>
                    <a:pt x="752" y="1360"/>
                    <a:pt x="752" y="1364"/>
                    <a:pt x="752" y="1368"/>
                  </a:cubicBezTo>
                  <a:cubicBezTo>
                    <a:pt x="752" y="1368"/>
                    <a:pt x="751" y="1368"/>
                    <a:pt x="751" y="1368"/>
                  </a:cubicBezTo>
                  <a:cubicBezTo>
                    <a:pt x="751" y="1369"/>
                    <a:pt x="751" y="1369"/>
                    <a:pt x="750" y="1370"/>
                  </a:cubicBezTo>
                  <a:cubicBezTo>
                    <a:pt x="750" y="1370"/>
                    <a:pt x="750" y="1370"/>
                    <a:pt x="750" y="1370"/>
                  </a:cubicBezTo>
                  <a:cubicBezTo>
                    <a:pt x="750" y="1370"/>
                    <a:pt x="749" y="1371"/>
                    <a:pt x="749" y="1371"/>
                  </a:cubicBezTo>
                  <a:cubicBezTo>
                    <a:pt x="749" y="1371"/>
                    <a:pt x="748" y="1372"/>
                    <a:pt x="747" y="1372"/>
                  </a:cubicBezTo>
                  <a:cubicBezTo>
                    <a:pt x="747" y="1373"/>
                    <a:pt x="746" y="1373"/>
                    <a:pt x="745" y="1374"/>
                  </a:cubicBezTo>
                  <a:cubicBezTo>
                    <a:pt x="744" y="1374"/>
                    <a:pt x="744" y="1375"/>
                    <a:pt x="743" y="1375"/>
                  </a:cubicBezTo>
                  <a:cubicBezTo>
                    <a:pt x="741" y="1376"/>
                    <a:pt x="739" y="1377"/>
                    <a:pt x="737" y="1378"/>
                  </a:cubicBezTo>
                  <a:cubicBezTo>
                    <a:pt x="735" y="1379"/>
                    <a:pt x="733" y="1380"/>
                    <a:pt x="731" y="1381"/>
                  </a:cubicBezTo>
                  <a:cubicBezTo>
                    <a:pt x="726" y="1383"/>
                    <a:pt x="721" y="1385"/>
                    <a:pt x="716" y="1387"/>
                  </a:cubicBezTo>
                  <a:cubicBezTo>
                    <a:pt x="714" y="1388"/>
                    <a:pt x="711" y="1390"/>
                    <a:pt x="709" y="1391"/>
                  </a:cubicBezTo>
                  <a:cubicBezTo>
                    <a:pt x="706" y="1392"/>
                    <a:pt x="704" y="1393"/>
                    <a:pt x="702" y="1394"/>
                  </a:cubicBezTo>
                  <a:cubicBezTo>
                    <a:pt x="699" y="1395"/>
                    <a:pt x="697" y="1396"/>
                    <a:pt x="695" y="1398"/>
                  </a:cubicBezTo>
                  <a:cubicBezTo>
                    <a:pt x="695" y="1398"/>
                    <a:pt x="695" y="1398"/>
                    <a:pt x="695" y="1398"/>
                  </a:cubicBezTo>
                  <a:cubicBezTo>
                    <a:pt x="694" y="1399"/>
                    <a:pt x="694" y="1399"/>
                    <a:pt x="694" y="1399"/>
                  </a:cubicBezTo>
                  <a:cubicBezTo>
                    <a:pt x="694" y="1400"/>
                    <a:pt x="693" y="1400"/>
                    <a:pt x="693" y="1401"/>
                  </a:cubicBezTo>
                  <a:cubicBezTo>
                    <a:pt x="693" y="1401"/>
                    <a:pt x="693" y="1401"/>
                    <a:pt x="693" y="1401"/>
                  </a:cubicBezTo>
                  <a:cubicBezTo>
                    <a:pt x="693" y="1400"/>
                    <a:pt x="692" y="1400"/>
                    <a:pt x="692" y="1400"/>
                  </a:cubicBezTo>
                  <a:cubicBezTo>
                    <a:pt x="692" y="1399"/>
                    <a:pt x="692" y="1399"/>
                    <a:pt x="691" y="1399"/>
                  </a:cubicBezTo>
                  <a:cubicBezTo>
                    <a:pt x="691" y="1398"/>
                    <a:pt x="690" y="1398"/>
                    <a:pt x="690" y="1398"/>
                  </a:cubicBezTo>
                  <a:cubicBezTo>
                    <a:pt x="690" y="1397"/>
                    <a:pt x="689" y="1397"/>
                    <a:pt x="689" y="1396"/>
                  </a:cubicBezTo>
                  <a:cubicBezTo>
                    <a:pt x="689" y="1396"/>
                    <a:pt x="688" y="1396"/>
                    <a:pt x="688" y="1396"/>
                  </a:cubicBezTo>
                  <a:cubicBezTo>
                    <a:pt x="688" y="1395"/>
                    <a:pt x="687" y="1395"/>
                    <a:pt x="687" y="1395"/>
                  </a:cubicBezTo>
                  <a:cubicBezTo>
                    <a:pt x="687" y="1395"/>
                    <a:pt x="686" y="1394"/>
                    <a:pt x="685" y="1394"/>
                  </a:cubicBezTo>
                  <a:cubicBezTo>
                    <a:pt x="685" y="1394"/>
                    <a:pt x="684" y="1393"/>
                    <a:pt x="683" y="1393"/>
                  </a:cubicBezTo>
                  <a:cubicBezTo>
                    <a:pt x="683" y="1393"/>
                    <a:pt x="683" y="1392"/>
                    <a:pt x="682" y="1392"/>
                  </a:cubicBezTo>
                  <a:cubicBezTo>
                    <a:pt x="682" y="1392"/>
                    <a:pt x="681" y="1392"/>
                    <a:pt x="681" y="1392"/>
                  </a:cubicBezTo>
                  <a:cubicBezTo>
                    <a:pt x="680" y="1391"/>
                    <a:pt x="680" y="1391"/>
                    <a:pt x="679" y="1391"/>
                  </a:cubicBezTo>
                  <a:cubicBezTo>
                    <a:pt x="677" y="1390"/>
                    <a:pt x="675" y="1389"/>
                    <a:pt x="674" y="1389"/>
                  </a:cubicBezTo>
                  <a:cubicBezTo>
                    <a:pt x="673" y="1389"/>
                    <a:pt x="673" y="1389"/>
                    <a:pt x="673" y="1389"/>
                  </a:cubicBezTo>
                  <a:cubicBezTo>
                    <a:pt x="672" y="1387"/>
                    <a:pt x="672" y="1387"/>
                    <a:pt x="672" y="1387"/>
                  </a:cubicBezTo>
                  <a:cubicBezTo>
                    <a:pt x="658" y="1369"/>
                    <a:pt x="632" y="1386"/>
                    <a:pt x="629" y="1404"/>
                  </a:cubicBezTo>
                  <a:cubicBezTo>
                    <a:pt x="638" y="1400"/>
                    <a:pt x="648" y="1405"/>
                    <a:pt x="657" y="1402"/>
                  </a:cubicBezTo>
                  <a:cubicBezTo>
                    <a:pt x="662" y="1400"/>
                    <a:pt x="667" y="1395"/>
                    <a:pt x="672" y="1391"/>
                  </a:cubicBezTo>
                  <a:cubicBezTo>
                    <a:pt x="672" y="1391"/>
                    <a:pt x="673" y="1391"/>
                    <a:pt x="673" y="1392"/>
                  </a:cubicBezTo>
                  <a:cubicBezTo>
                    <a:pt x="674" y="1394"/>
                    <a:pt x="674" y="1394"/>
                    <a:pt x="674" y="1394"/>
                  </a:cubicBezTo>
                  <a:cubicBezTo>
                    <a:pt x="674" y="1393"/>
                    <a:pt x="674" y="1392"/>
                    <a:pt x="673" y="1392"/>
                  </a:cubicBezTo>
                  <a:cubicBezTo>
                    <a:pt x="675" y="1392"/>
                    <a:pt x="677" y="1393"/>
                    <a:pt x="678" y="1393"/>
                  </a:cubicBezTo>
                  <a:cubicBezTo>
                    <a:pt x="679" y="1393"/>
                    <a:pt x="680" y="1394"/>
                    <a:pt x="680" y="1394"/>
                  </a:cubicBezTo>
                  <a:cubicBezTo>
                    <a:pt x="681" y="1394"/>
                    <a:pt x="681" y="1394"/>
                    <a:pt x="681" y="1395"/>
                  </a:cubicBezTo>
                  <a:cubicBezTo>
                    <a:pt x="682" y="1395"/>
                    <a:pt x="682" y="1395"/>
                    <a:pt x="682" y="1395"/>
                  </a:cubicBezTo>
                  <a:cubicBezTo>
                    <a:pt x="683" y="1395"/>
                    <a:pt x="684" y="1396"/>
                    <a:pt x="684" y="1396"/>
                  </a:cubicBezTo>
                  <a:cubicBezTo>
                    <a:pt x="685" y="1397"/>
                    <a:pt x="685" y="1397"/>
                    <a:pt x="686" y="1397"/>
                  </a:cubicBezTo>
                  <a:cubicBezTo>
                    <a:pt x="686" y="1397"/>
                    <a:pt x="687" y="1398"/>
                    <a:pt x="687" y="1398"/>
                  </a:cubicBezTo>
                  <a:cubicBezTo>
                    <a:pt x="687" y="1398"/>
                    <a:pt x="687" y="1398"/>
                    <a:pt x="688" y="1398"/>
                  </a:cubicBezTo>
                  <a:cubicBezTo>
                    <a:pt x="688" y="1399"/>
                    <a:pt x="689" y="1399"/>
                    <a:pt x="689" y="1399"/>
                  </a:cubicBezTo>
                  <a:cubicBezTo>
                    <a:pt x="690" y="1399"/>
                    <a:pt x="690" y="1400"/>
                    <a:pt x="690" y="1400"/>
                  </a:cubicBezTo>
                  <a:cubicBezTo>
                    <a:pt x="691" y="1400"/>
                    <a:pt x="691" y="1400"/>
                    <a:pt x="692" y="1401"/>
                  </a:cubicBezTo>
                  <a:cubicBezTo>
                    <a:pt x="692" y="1401"/>
                    <a:pt x="692" y="1401"/>
                    <a:pt x="693" y="1401"/>
                  </a:cubicBezTo>
                  <a:cubicBezTo>
                    <a:pt x="692" y="1402"/>
                    <a:pt x="692" y="1403"/>
                    <a:pt x="691" y="1404"/>
                  </a:cubicBezTo>
                  <a:cubicBezTo>
                    <a:pt x="691" y="1404"/>
                    <a:pt x="691" y="1405"/>
                    <a:pt x="691" y="1405"/>
                  </a:cubicBezTo>
                  <a:cubicBezTo>
                    <a:pt x="691" y="1406"/>
                    <a:pt x="691" y="1406"/>
                    <a:pt x="691" y="1407"/>
                  </a:cubicBezTo>
                  <a:cubicBezTo>
                    <a:pt x="690" y="1408"/>
                    <a:pt x="690" y="1409"/>
                    <a:pt x="690" y="1410"/>
                  </a:cubicBezTo>
                  <a:cubicBezTo>
                    <a:pt x="690" y="1410"/>
                    <a:pt x="690" y="1410"/>
                    <a:pt x="690" y="1410"/>
                  </a:cubicBezTo>
                  <a:cubicBezTo>
                    <a:pt x="690" y="1410"/>
                    <a:pt x="690" y="1410"/>
                    <a:pt x="690" y="1410"/>
                  </a:cubicBezTo>
                  <a:cubicBezTo>
                    <a:pt x="690" y="1410"/>
                    <a:pt x="690" y="1410"/>
                    <a:pt x="690" y="1411"/>
                  </a:cubicBezTo>
                  <a:cubicBezTo>
                    <a:pt x="690" y="1411"/>
                    <a:pt x="689" y="1412"/>
                    <a:pt x="689" y="1412"/>
                  </a:cubicBezTo>
                  <a:cubicBezTo>
                    <a:pt x="689" y="1413"/>
                    <a:pt x="689" y="1414"/>
                    <a:pt x="688" y="1414"/>
                  </a:cubicBezTo>
                  <a:cubicBezTo>
                    <a:pt x="688" y="1415"/>
                    <a:pt x="688" y="1416"/>
                    <a:pt x="687" y="1417"/>
                  </a:cubicBezTo>
                  <a:cubicBezTo>
                    <a:pt x="687" y="1417"/>
                    <a:pt x="687" y="1418"/>
                    <a:pt x="686" y="1419"/>
                  </a:cubicBezTo>
                  <a:cubicBezTo>
                    <a:pt x="686" y="1419"/>
                    <a:pt x="685" y="1420"/>
                    <a:pt x="685" y="1421"/>
                  </a:cubicBezTo>
                  <a:cubicBezTo>
                    <a:pt x="685" y="1421"/>
                    <a:pt x="685" y="1421"/>
                    <a:pt x="685" y="1421"/>
                  </a:cubicBezTo>
                  <a:cubicBezTo>
                    <a:pt x="670" y="1419"/>
                    <a:pt x="667" y="1428"/>
                    <a:pt x="674" y="1442"/>
                  </a:cubicBezTo>
                  <a:cubicBezTo>
                    <a:pt x="681" y="1438"/>
                    <a:pt x="692" y="1434"/>
                    <a:pt x="686" y="1422"/>
                  </a:cubicBezTo>
                  <a:cubicBezTo>
                    <a:pt x="687" y="1421"/>
                    <a:pt x="687" y="1421"/>
                    <a:pt x="687" y="1421"/>
                  </a:cubicBezTo>
                  <a:cubicBezTo>
                    <a:pt x="687" y="1421"/>
                    <a:pt x="687" y="1421"/>
                    <a:pt x="687" y="1421"/>
                  </a:cubicBezTo>
                  <a:cubicBezTo>
                    <a:pt x="687" y="1421"/>
                    <a:pt x="688" y="1420"/>
                    <a:pt x="688" y="1420"/>
                  </a:cubicBezTo>
                  <a:cubicBezTo>
                    <a:pt x="688" y="1419"/>
                    <a:pt x="689" y="1418"/>
                    <a:pt x="689" y="1418"/>
                  </a:cubicBezTo>
                  <a:cubicBezTo>
                    <a:pt x="689" y="1417"/>
                    <a:pt x="690" y="1416"/>
                    <a:pt x="690" y="1416"/>
                  </a:cubicBezTo>
                  <a:cubicBezTo>
                    <a:pt x="690" y="1415"/>
                    <a:pt x="690" y="1415"/>
                    <a:pt x="690" y="1415"/>
                  </a:cubicBezTo>
                  <a:cubicBezTo>
                    <a:pt x="690" y="1416"/>
                    <a:pt x="690" y="1417"/>
                    <a:pt x="690" y="1418"/>
                  </a:cubicBezTo>
                  <a:cubicBezTo>
                    <a:pt x="690" y="1418"/>
                    <a:pt x="690" y="1419"/>
                    <a:pt x="690" y="1419"/>
                  </a:cubicBezTo>
                  <a:cubicBezTo>
                    <a:pt x="690" y="1419"/>
                    <a:pt x="691" y="1417"/>
                    <a:pt x="691" y="1415"/>
                  </a:cubicBezTo>
                  <a:cubicBezTo>
                    <a:pt x="691" y="1414"/>
                    <a:pt x="691" y="1413"/>
                    <a:pt x="691" y="1412"/>
                  </a:cubicBezTo>
                  <a:cubicBezTo>
                    <a:pt x="692" y="1412"/>
                    <a:pt x="692" y="1412"/>
                    <a:pt x="692" y="1412"/>
                  </a:cubicBezTo>
                  <a:cubicBezTo>
                    <a:pt x="692" y="1411"/>
                    <a:pt x="692" y="1411"/>
                    <a:pt x="692" y="1411"/>
                  </a:cubicBezTo>
                  <a:cubicBezTo>
                    <a:pt x="692" y="1411"/>
                    <a:pt x="692" y="1411"/>
                    <a:pt x="692" y="1411"/>
                  </a:cubicBezTo>
                  <a:cubicBezTo>
                    <a:pt x="692" y="1410"/>
                    <a:pt x="692" y="1410"/>
                    <a:pt x="692" y="1410"/>
                  </a:cubicBezTo>
                  <a:cubicBezTo>
                    <a:pt x="692" y="1410"/>
                    <a:pt x="692" y="1410"/>
                    <a:pt x="692" y="1410"/>
                  </a:cubicBezTo>
                  <a:cubicBezTo>
                    <a:pt x="692" y="1409"/>
                    <a:pt x="692" y="1408"/>
                    <a:pt x="693" y="1408"/>
                  </a:cubicBezTo>
                  <a:cubicBezTo>
                    <a:pt x="693" y="1407"/>
                    <a:pt x="693" y="1406"/>
                    <a:pt x="693" y="1405"/>
                  </a:cubicBezTo>
                  <a:cubicBezTo>
                    <a:pt x="694" y="1404"/>
                    <a:pt x="694" y="1403"/>
                    <a:pt x="695" y="1402"/>
                  </a:cubicBezTo>
                  <a:cubicBezTo>
                    <a:pt x="695" y="1402"/>
                    <a:pt x="695" y="1401"/>
                    <a:pt x="696" y="1401"/>
                  </a:cubicBezTo>
                  <a:cubicBezTo>
                    <a:pt x="696" y="1400"/>
                    <a:pt x="696" y="1400"/>
                    <a:pt x="696" y="1400"/>
                  </a:cubicBezTo>
                  <a:cubicBezTo>
                    <a:pt x="696" y="1400"/>
                    <a:pt x="696" y="1400"/>
                    <a:pt x="697" y="1399"/>
                  </a:cubicBezTo>
                  <a:cubicBezTo>
                    <a:pt x="697" y="1399"/>
                    <a:pt x="698" y="1398"/>
                    <a:pt x="699" y="1397"/>
                  </a:cubicBezTo>
                  <a:cubicBezTo>
                    <a:pt x="700" y="1397"/>
                    <a:pt x="701" y="1396"/>
                    <a:pt x="702" y="1396"/>
                  </a:cubicBezTo>
                  <a:cubicBezTo>
                    <a:pt x="705" y="1395"/>
                    <a:pt x="707" y="1394"/>
                    <a:pt x="710" y="1393"/>
                  </a:cubicBezTo>
                  <a:cubicBezTo>
                    <a:pt x="712" y="1392"/>
                    <a:pt x="714" y="1391"/>
                    <a:pt x="717" y="1390"/>
                  </a:cubicBezTo>
                  <a:cubicBezTo>
                    <a:pt x="722" y="1387"/>
                    <a:pt x="727" y="1385"/>
                    <a:pt x="731" y="1383"/>
                  </a:cubicBezTo>
                  <a:cubicBezTo>
                    <a:pt x="734" y="1382"/>
                    <a:pt x="736" y="1382"/>
                    <a:pt x="738" y="1381"/>
                  </a:cubicBezTo>
                  <a:cubicBezTo>
                    <a:pt x="740" y="1380"/>
                    <a:pt x="742" y="1378"/>
                    <a:pt x="744" y="1377"/>
                  </a:cubicBezTo>
                  <a:cubicBezTo>
                    <a:pt x="744" y="1377"/>
                    <a:pt x="745" y="1377"/>
                    <a:pt x="745" y="1377"/>
                  </a:cubicBezTo>
                  <a:cubicBezTo>
                    <a:pt x="746" y="1376"/>
                    <a:pt x="746" y="1376"/>
                    <a:pt x="746" y="1376"/>
                  </a:cubicBezTo>
                  <a:cubicBezTo>
                    <a:pt x="747" y="1375"/>
                    <a:pt x="748" y="1374"/>
                    <a:pt x="748" y="1374"/>
                  </a:cubicBezTo>
                  <a:cubicBezTo>
                    <a:pt x="750" y="1372"/>
                    <a:pt x="750" y="1371"/>
                    <a:pt x="751" y="1370"/>
                  </a:cubicBezTo>
                  <a:cubicBezTo>
                    <a:pt x="751" y="1370"/>
                    <a:pt x="751" y="1370"/>
                    <a:pt x="751" y="1370"/>
                  </a:cubicBezTo>
                  <a:cubicBezTo>
                    <a:pt x="751" y="1372"/>
                    <a:pt x="751" y="1375"/>
                    <a:pt x="751" y="1378"/>
                  </a:cubicBezTo>
                  <a:cubicBezTo>
                    <a:pt x="751" y="1380"/>
                    <a:pt x="751" y="1381"/>
                    <a:pt x="751" y="1383"/>
                  </a:cubicBezTo>
                  <a:cubicBezTo>
                    <a:pt x="751" y="1384"/>
                    <a:pt x="751" y="1386"/>
                    <a:pt x="751" y="1388"/>
                  </a:cubicBezTo>
                  <a:cubicBezTo>
                    <a:pt x="752" y="1391"/>
                    <a:pt x="752" y="1394"/>
                    <a:pt x="753" y="1396"/>
                  </a:cubicBezTo>
                  <a:cubicBezTo>
                    <a:pt x="753" y="1397"/>
                    <a:pt x="753" y="1398"/>
                    <a:pt x="753" y="1398"/>
                  </a:cubicBezTo>
                  <a:cubicBezTo>
                    <a:pt x="753" y="1399"/>
                    <a:pt x="752" y="1399"/>
                    <a:pt x="752" y="1399"/>
                  </a:cubicBezTo>
                  <a:cubicBezTo>
                    <a:pt x="751" y="1400"/>
                    <a:pt x="751" y="1400"/>
                    <a:pt x="751" y="1400"/>
                  </a:cubicBezTo>
                  <a:cubicBezTo>
                    <a:pt x="750" y="1400"/>
                    <a:pt x="750" y="1400"/>
                    <a:pt x="750" y="1401"/>
                  </a:cubicBezTo>
                  <a:cubicBezTo>
                    <a:pt x="749" y="1401"/>
                    <a:pt x="749" y="1401"/>
                    <a:pt x="749" y="1401"/>
                  </a:cubicBezTo>
                  <a:cubicBezTo>
                    <a:pt x="748" y="1402"/>
                    <a:pt x="748" y="1402"/>
                    <a:pt x="748" y="1402"/>
                  </a:cubicBezTo>
                  <a:cubicBezTo>
                    <a:pt x="748" y="1402"/>
                    <a:pt x="748" y="1403"/>
                    <a:pt x="748" y="1403"/>
                  </a:cubicBezTo>
                  <a:cubicBezTo>
                    <a:pt x="747" y="1403"/>
                    <a:pt x="747" y="1404"/>
                    <a:pt x="746" y="1404"/>
                  </a:cubicBezTo>
                  <a:cubicBezTo>
                    <a:pt x="746" y="1405"/>
                    <a:pt x="746" y="1405"/>
                    <a:pt x="745" y="1406"/>
                  </a:cubicBezTo>
                  <a:cubicBezTo>
                    <a:pt x="745" y="1406"/>
                    <a:pt x="745" y="1407"/>
                    <a:pt x="744" y="1407"/>
                  </a:cubicBezTo>
                  <a:cubicBezTo>
                    <a:pt x="744" y="1408"/>
                    <a:pt x="744" y="1408"/>
                    <a:pt x="743" y="1409"/>
                  </a:cubicBezTo>
                  <a:cubicBezTo>
                    <a:pt x="743" y="1410"/>
                    <a:pt x="742" y="1412"/>
                    <a:pt x="741" y="1413"/>
                  </a:cubicBezTo>
                  <a:cubicBezTo>
                    <a:pt x="741" y="1414"/>
                    <a:pt x="740" y="1416"/>
                    <a:pt x="739" y="1417"/>
                  </a:cubicBezTo>
                  <a:cubicBezTo>
                    <a:pt x="739" y="1419"/>
                    <a:pt x="738" y="1420"/>
                    <a:pt x="738" y="1421"/>
                  </a:cubicBezTo>
                  <a:cubicBezTo>
                    <a:pt x="738" y="1423"/>
                    <a:pt x="737" y="1424"/>
                    <a:pt x="737" y="1425"/>
                  </a:cubicBezTo>
                  <a:cubicBezTo>
                    <a:pt x="722" y="1435"/>
                    <a:pt x="733" y="1445"/>
                    <a:pt x="727" y="1459"/>
                  </a:cubicBezTo>
                  <a:cubicBezTo>
                    <a:pt x="743" y="1453"/>
                    <a:pt x="754" y="1443"/>
                    <a:pt x="739" y="1427"/>
                  </a:cubicBezTo>
                  <a:cubicBezTo>
                    <a:pt x="739" y="1427"/>
                    <a:pt x="739" y="1427"/>
                    <a:pt x="739" y="1427"/>
                  </a:cubicBezTo>
                  <a:cubicBezTo>
                    <a:pt x="740" y="1425"/>
                    <a:pt x="740" y="1424"/>
                    <a:pt x="740" y="1422"/>
                  </a:cubicBezTo>
                  <a:cubicBezTo>
                    <a:pt x="741" y="1421"/>
                    <a:pt x="741" y="1420"/>
                    <a:pt x="742" y="1418"/>
                  </a:cubicBezTo>
                  <a:cubicBezTo>
                    <a:pt x="742" y="1417"/>
                    <a:pt x="743" y="1415"/>
                    <a:pt x="743" y="1414"/>
                  </a:cubicBezTo>
                  <a:cubicBezTo>
                    <a:pt x="744" y="1413"/>
                    <a:pt x="745" y="1412"/>
                    <a:pt x="745" y="1411"/>
                  </a:cubicBezTo>
                  <a:cubicBezTo>
                    <a:pt x="746" y="1410"/>
                    <a:pt x="746" y="1409"/>
                    <a:pt x="746" y="1409"/>
                  </a:cubicBezTo>
                  <a:cubicBezTo>
                    <a:pt x="747" y="1408"/>
                    <a:pt x="747" y="1408"/>
                    <a:pt x="747" y="1407"/>
                  </a:cubicBezTo>
                  <a:cubicBezTo>
                    <a:pt x="748" y="1407"/>
                    <a:pt x="748" y="1406"/>
                    <a:pt x="748" y="1406"/>
                  </a:cubicBezTo>
                  <a:cubicBezTo>
                    <a:pt x="749" y="1405"/>
                    <a:pt x="749" y="1405"/>
                    <a:pt x="749" y="1404"/>
                  </a:cubicBezTo>
                  <a:cubicBezTo>
                    <a:pt x="750" y="1404"/>
                    <a:pt x="750" y="1404"/>
                    <a:pt x="750" y="1404"/>
                  </a:cubicBezTo>
                  <a:cubicBezTo>
                    <a:pt x="750" y="1404"/>
                    <a:pt x="750" y="1404"/>
                    <a:pt x="750" y="1403"/>
                  </a:cubicBezTo>
                  <a:cubicBezTo>
                    <a:pt x="751" y="1403"/>
                    <a:pt x="751" y="1402"/>
                    <a:pt x="751" y="1402"/>
                  </a:cubicBezTo>
                  <a:cubicBezTo>
                    <a:pt x="751" y="1401"/>
                    <a:pt x="752" y="1401"/>
                    <a:pt x="752" y="1400"/>
                  </a:cubicBezTo>
                  <a:cubicBezTo>
                    <a:pt x="753" y="1399"/>
                    <a:pt x="753" y="1399"/>
                    <a:pt x="753" y="1399"/>
                  </a:cubicBezTo>
                  <a:cubicBezTo>
                    <a:pt x="754" y="1403"/>
                    <a:pt x="755" y="1406"/>
                    <a:pt x="756" y="1409"/>
                  </a:cubicBezTo>
                  <a:cubicBezTo>
                    <a:pt x="756" y="1409"/>
                    <a:pt x="756" y="1408"/>
                    <a:pt x="756" y="1408"/>
                  </a:cubicBezTo>
                  <a:cubicBezTo>
                    <a:pt x="756" y="1408"/>
                    <a:pt x="756" y="1409"/>
                    <a:pt x="756" y="1410"/>
                  </a:cubicBezTo>
                  <a:cubicBezTo>
                    <a:pt x="756" y="1410"/>
                    <a:pt x="756" y="1410"/>
                    <a:pt x="756" y="1411"/>
                  </a:cubicBezTo>
                  <a:cubicBezTo>
                    <a:pt x="756" y="1411"/>
                    <a:pt x="757" y="1411"/>
                    <a:pt x="757" y="1412"/>
                  </a:cubicBezTo>
                  <a:cubicBezTo>
                    <a:pt x="757" y="1412"/>
                    <a:pt x="757" y="1412"/>
                    <a:pt x="757" y="1412"/>
                  </a:cubicBezTo>
                  <a:cubicBezTo>
                    <a:pt x="757" y="1412"/>
                    <a:pt x="757" y="1412"/>
                    <a:pt x="757" y="1412"/>
                  </a:cubicBezTo>
                  <a:cubicBezTo>
                    <a:pt x="758" y="1413"/>
                    <a:pt x="758" y="1413"/>
                    <a:pt x="758" y="1414"/>
                  </a:cubicBezTo>
                  <a:cubicBezTo>
                    <a:pt x="758" y="1414"/>
                    <a:pt x="759" y="1414"/>
                    <a:pt x="759" y="1414"/>
                  </a:cubicBezTo>
                  <a:cubicBezTo>
                    <a:pt x="760" y="1416"/>
                    <a:pt x="761" y="1417"/>
                    <a:pt x="761" y="1419"/>
                  </a:cubicBezTo>
                  <a:cubicBezTo>
                    <a:pt x="762" y="1419"/>
                    <a:pt x="763" y="1420"/>
                    <a:pt x="763" y="1420"/>
                  </a:cubicBezTo>
                  <a:cubicBezTo>
                    <a:pt x="763" y="1421"/>
                    <a:pt x="764" y="1421"/>
                    <a:pt x="764" y="1421"/>
                  </a:cubicBezTo>
                  <a:cubicBezTo>
                    <a:pt x="764" y="1421"/>
                    <a:pt x="763" y="1421"/>
                    <a:pt x="763" y="1420"/>
                  </a:cubicBezTo>
                  <a:cubicBezTo>
                    <a:pt x="763" y="1420"/>
                    <a:pt x="762" y="1419"/>
                    <a:pt x="762" y="1418"/>
                  </a:cubicBezTo>
                  <a:cubicBezTo>
                    <a:pt x="761" y="1418"/>
                    <a:pt x="761" y="1417"/>
                    <a:pt x="761" y="1416"/>
                  </a:cubicBezTo>
                  <a:cubicBezTo>
                    <a:pt x="761" y="1417"/>
                    <a:pt x="761" y="1417"/>
                    <a:pt x="762" y="1417"/>
                  </a:cubicBezTo>
                  <a:cubicBezTo>
                    <a:pt x="762" y="1418"/>
                    <a:pt x="763" y="1418"/>
                    <a:pt x="763" y="1419"/>
                  </a:cubicBezTo>
                  <a:cubicBezTo>
                    <a:pt x="763" y="1419"/>
                    <a:pt x="763" y="1419"/>
                    <a:pt x="764" y="1419"/>
                  </a:cubicBezTo>
                  <a:cubicBezTo>
                    <a:pt x="763" y="1419"/>
                    <a:pt x="763" y="1419"/>
                    <a:pt x="763" y="1419"/>
                  </a:cubicBezTo>
                  <a:cubicBezTo>
                    <a:pt x="768" y="1430"/>
                    <a:pt x="778" y="1431"/>
                    <a:pt x="788" y="1432"/>
                  </a:cubicBezTo>
                  <a:cubicBezTo>
                    <a:pt x="786" y="1421"/>
                    <a:pt x="776" y="1418"/>
                    <a:pt x="766" y="1418"/>
                  </a:cubicBezTo>
                  <a:cubicBezTo>
                    <a:pt x="766" y="1418"/>
                    <a:pt x="765" y="1417"/>
                    <a:pt x="765" y="1417"/>
                  </a:cubicBezTo>
                  <a:cubicBezTo>
                    <a:pt x="764" y="1416"/>
                    <a:pt x="763" y="1416"/>
                    <a:pt x="763" y="1415"/>
                  </a:cubicBezTo>
                  <a:cubicBezTo>
                    <a:pt x="762" y="1415"/>
                    <a:pt x="762" y="1414"/>
                    <a:pt x="761" y="1414"/>
                  </a:cubicBezTo>
                  <a:cubicBezTo>
                    <a:pt x="761" y="1413"/>
                    <a:pt x="760" y="1413"/>
                    <a:pt x="760" y="1412"/>
                  </a:cubicBezTo>
                  <a:cubicBezTo>
                    <a:pt x="759" y="1412"/>
                    <a:pt x="759" y="1411"/>
                    <a:pt x="759" y="1411"/>
                  </a:cubicBezTo>
                  <a:cubicBezTo>
                    <a:pt x="759" y="1411"/>
                    <a:pt x="759" y="1411"/>
                    <a:pt x="758" y="1411"/>
                  </a:cubicBezTo>
                  <a:cubicBezTo>
                    <a:pt x="758" y="1410"/>
                    <a:pt x="758" y="1410"/>
                    <a:pt x="758" y="1410"/>
                  </a:cubicBezTo>
                  <a:cubicBezTo>
                    <a:pt x="758" y="1410"/>
                    <a:pt x="758" y="1410"/>
                    <a:pt x="758" y="1410"/>
                  </a:cubicBezTo>
                  <a:cubicBezTo>
                    <a:pt x="758" y="1410"/>
                    <a:pt x="758" y="1410"/>
                    <a:pt x="758" y="1410"/>
                  </a:cubicBezTo>
                  <a:cubicBezTo>
                    <a:pt x="757" y="1406"/>
                    <a:pt x="756" y="1402"/>
                    <a:pt x="755" y="1396"/>
                  </a:cubicBezTo>
                  <a:cubicBezTo>
                    <a:pt x="755" y="1394"/>
                    <a:pt x="755" y="1391"/>
                    <a:pt x="755" y="1388"/>
                  </a:cubicBezTo>
                  <a:cubicBezTo>
                    <a:pt x="755" y="1386"/>
                    <a:pt x="755" y="1385"/>
                    <a:pt x="755" y="1383"/>
                  </a:cubicBezTo>
                  <a:cubicBezTo>
                    <a:pt x="755" y="1381"/>
                    <a:pt x="755" y="1380"/>
                    <a:pt x="755" y="1378"/>
                  </a:cubicBezTo>
                  <a:cubicBezTo>
                    <a:pt x="755" y="1372"/>
                    <a:pt x="755" y="1364"/>
                    <a:pt x="757" y="1357"/>
                  </a:cubicBezTo>
                  <a:cubicBezTo>
                    <a:pt x="757" y="1353"/>
                    <a:pt x="758" y="1350"/>
                    <a:pt x="759" y="1346"/>
                  </a:cubicBezTo>
                  <a:cubicBezTo>
                    <a:pt x="761" y="1343"/>
                    <a:pt x="762" y="1339"/>
                    <a:pt x="764" y="1336"/>
                  </a:cubicBezTo>
                  <a:cubicBezTo>
                    <a:pt x="767" y="1333"/>
                    <a:pt x="770" y="1331"/>
                    <a:pt x="773" y="1329"/>
                  </a:cubicBezTo>
                  <a:cubicBezTo>
                    <a:pt x="776" y="1327"/>
                    <a:pt x="780" y="1325"/>
                    <a:pt x="783" y="1323"/>
                  </a:cubicBezTo>
                  <a:cubicBezTo>
                    <a:pt x="785" y="1322"/>
                    <a:pt x="787" y="1321"/>
                    <a:pt x="789" y="1320"/>
                  </a:cubicBezTo>
                  <a:cubicBezTo>
                    <a:pt x="789" y="1321"/>
                    <a:pt x="789" y="1321"/>
                    <a:pt x="789" y="1321"/>
                  </a:cubicBezTo>
                  <a:cubicBezTo>
                    <a:pt x="789" y="1321"/>
                    <a:pt x="789" y="1322"/>
                    <a:pt x="789" y="1322"/>
                  </a:cubicBezTo>
                  <a:cubicBezTo>
                    <a:pt x="789" y="1322"/>
                    <a:pt x="789" y="1322"/>
                    <a:pt x="788" y="1323"/>
                  </a:cubicBezTo>
                  <a:cubicBezTo>
                    <a:pt x="788" y="1323"/>
                    <a:pt x="788" y="1324"/>
                    <a:pt x="788" y="1325"/>
                  </a:cubicBezTo>
                  <a:cubicBezTo>
                    <a:pt x="788" y="1325"/>
                    <a:pt x="788" y="1326"/>
                    <a:pt x="788" y="1327"/>
                  </a:cubicBezTo>
                  <a:cubicBezTo>
                    <a:pt x="788" y="1327"/>
                    <a:pt x="788" y="1327"/>
                    <a:pt x="788" y="1328"/>
                  </a:cubicBezTo>
                  <a:cubicBezTo>
                    <a:pt x="788" y="1328"/>
                    <a:pt x="788" y="1328"/>
                    <a:pt x="788" y="1329"/>
                  </a:cubicBezTo>
                  <a:cubicBezTo>
                    <a:pt x="788" y="1330"/>
                    <a:pt x="788" y="1330"/>
                    <a:pt x="788" y="1331"/>
                  </a:cubicBezTo>
                  <a:cubicBezTo>
                    <a:pt x="788" y="1333"/>
                    <a:pt x="788" y="1334"/>
                    <a:pt x="788" y="1336"/>
                  </a:cubicBezTo>
                  <a:cubicBezTo>
                    <a:pt x="788" y="1337"/>
                    <a:pt x="788" y="1339"/>
                    <a:pt x="788" y="1341"/>
                  </a:cubicBezTo>
                  <a:cubicBezTo>
                    <a:pt x="789" y="1342"/>
                    <a:pt x="789" y="1344"/>
                    <a:pt x="789" y="1346"/>
                  </a:cubicBezTo>
                  <a:cubicBezTo>
                    <a:pt x="789" y="1346"/>
                    <a:pt x="790" y="1347"/>
                    <a:pt x="790" y="1348"/>
                  </a:cubicBezTo>
                  <a:cubicBezTo>
                    <a:pt x="788" y="1348"/>
                    <a:pt x="788" y="1348"/>
                    <a:pt x="788" y="1348"/>
                  </a:cubicBezTo>
                  <a:cubicBezTo>
                    <a:pt x="789" y="1348"/>
                    <a:pt x="789" y="1348"/>
                    <a:pt x="790" y="1348"/>
                  </a:cubicBezTo>
                  <a:cubicBezTo>
                    <a:pt x="790" y="1348"/>
                    <a:pt x="790" y="1348"/>
                    <a:pt x="790" y="1349"/>
                  </a:cubicBezTo>
                  <a:cubicBezTo>
                    <a:pt x="775" y="1362"/>
                    <a:pt x="795" y="1373"/>
                    <a:pt x="804" y="1383"/>
                  </a:cubicBezTo>
                  <a:cubicBezTo>
                    <a:pt x="807" y="1376"/>
                    <a:pt x="813" y="1368"/>
                    <a:pt x="810" y="1360"/>
                  </a:cubicBezTo>
                  <a:cubicBezTo>
                    <a:pt x="807" y="1354"/>
                    <a:pt x="799" y="1350"/>
                    <a:pt x="793" y="1349"/>
                  </a:cubicBezTo>
                  <a:cubicBezTo>
                    <a:pt x="792" y="1348"/>
                    <a:pt x="792" y="1346"/>
                    <a:pt x="792" y="1345"/>
                  </a:cubicBezTo>
                  <a:cubicBezTo>
                    <a:pt x="791" y="1344"/>
                    <a:pt x="791" y="1342"/>
                    <a:pt x="791" y="1341"/>
                  </a:cubicBezTo>
                  <a:cubicBezTo>
                    <a:pt x="791" y="1339"/>
                    <a:pt x="790" y="1337"/>
                    <a:pt x="790" y="1336"/>
                  </a:cubicBezTo>
                  <a:cubicBezTo>
                    <a:pt x="790" y="1334"/>
                    <a:pt x="790" y="1333"/>
                    <a:pt x="790" y="1331"/>
                  </a:cubicBezTo>
                  <a:cubicBezTo>
                    <a:pt x="790" y="1331"/>
                    <a:pt x="790" y="1330"/>
                    <a:pt x="790" y="1329"/>
                  </a:cubicBezTo>
                  <a:cubicBezTo>
                    <a:pt x="790" y="1329"/>
                    <a:pt x="790" y="1328"/>
                    <a:pt x="790" y="1328"/>
                  </a:cubicBezTo>
                  <a:cubicBezTo>
                    <a:pt x="790" y="1328"/>
                    <a:pt x="790" y="1327"/>
                    <a:pt x="790" y="1327"/>
                  </a:cubicBezTo>
                  <a:cubicBezTo>
                    <a:pt x="790" y="1326"/>
                    <a:pt x="791" y="1326"/>
                    <a:pt x="791" y="1325"/>
                  </a:cubicBezTo>
                  <a:cubicBezTo>
                    <a:pt x="791" y="1325"/>
                    <a:pt x="791" y="1324"/>
                    <a:pt x="791" y="1323"/>
                  </a:cubicBezTo>
                  <a:cubicBezTo>
                    <a:pt x="791" y="1323"/>
                    <a:pt x="791" y="1323"/>
                    <a:pt x="791" y="1323"/>
                  </a:cubicBezTo>
                  <a:cubicBezTo>
                    <a:pt x="791" y="1322"/>
                    <a:pt x="791" y="1322"/>
                    <a:pt x="791" y="1322"/>
                  </a:cubicBezTo>
                  <a:cubicBezTo>
                    <a:pt x="791" y="1321"/>
                    <a:pt x="791" y="1321"/>
                    <a:pt x="791" y="1320"/>
                  </a:cubicBezTo>
                  <a:cubicBezTo>
                    <a:pt x="791" y="1320"/>
                    <a:pt x="791" y="1319"/>
                    <a:pt x="791" y="1319"/>
                  </a:cubicBezTo>
                  <a:cubicBezTo>
                    <a:pt x="792" y="1319"/>
                    <a:pt x="793" y="1318"/>
                    <a:pt x="794" y="1317"/>
                  </a:cubicBezTo>
                  <a:cubicBezTo>
                    <a:pt x="796" y="1316"/>
                    <a:pt x="797" y="1315"/>
                    <a:pt x="799" y="1313"/>
                  </a:cubicBezTo>
                  <a:cubicBezTo>
                    <a:pt x="799" y="1313"/>
                    <a:pt x="800" y="1313"/>
                    <a:pt x="800" y="1312"/>
                  </a:cubicBezTo>
                  <a:cubicBezTo>
                    <a:pt x="801" y="1312"/>
                    <a:pt x="801" y="1312"/>
                    <a:pt x="801" y="1312"/>
                  </a:cubicBezTo>
                  <a:cubicBezTo>
                    <a:pt x="801" y="1311"/>
                    <a:pt x="801" y="1311"/>
                    <a:pt x="801" y="1311"/>
                  </a:cubicBezTo>
                  <a:cubicBezTo>
                    <a:pt x="801" y="1311"/>
                    <a:pt x="801" y="1311"/>
                    <a:pt x="801" y="1311"/>
                  </a:cubicBezTo>
                  <a:cubicBezTo>
                    <a:pt x="802" y="1310"/>
                    <a:pt x="803" y="1309"/>
                    <a:pt x="803" y="1308"/>
                  </a:cubicBezTo>
                  <a:cubicBezTo>
                    <a:pt x="804" y="1307"/>
                    <a:pt x="805" y="1305"/>
                    <a:pt x="806" y="1304"/>
                  </a:cubicBezTo>
                  <a:cubicBezTo>
                    <a:pt x="806" y="1304"/>
                    <a:pt x="806" y="1304"/>
                    <a:pt x="806" y="1304"/>
                  </a:cubicBezTo>
                  <a:cubicBezTo>
                    <a:pt x="806" y="1305"/>
                    <a:pt x="806" y="1305"/>
                    <a:pt x="806" y="1306"/>
                  </a:cubicBezTo>
                  <a:cubicBezTo>
                    <a:pt x="806" y="1306"/>
                    <a:pt x="806" y="1306"/>
                    <a:pt x="806" y="1307"/>
                  </a:cubicBezTo>
                  <a:cubicBezTo>
                    <a:pt x="806" y="1307"/>
                    <a:pt x="806" y="1307"/>
                    <a:pt x="806" y="1307"/>
                  </a:cubicBezTo>
                  <a:cubicBezTo>
                    <a:pt x="806" y="1307"/>
                    <a:pt x="806" y="1307"/>
                    <a:pt x="806" y="1308"/>
                  </a:cubicBezTo>
                  <a:cubicBezTo>
                    <a:pt x="807" y="1308"/>
                    <a:pt x="807" y="1309"/>
                    <a:pt x="807" y="1310"/>
                  </a:cubicBezTo>
                  <a:cubicBezTo>
                    <a:pt x="807" y="1310"/>
                    <a:pt x="808" y="1311"/>
                    <a:pt x="808" y="1312"/>
                  </a:cubicBezTo>
                  <a:cubicBezTo>
                    <a:pt x="808" y="1313"/>
                    <a:pt x="809" y="1314"/>
                    <a:pt x="809" y="1314"/>
                  </a:cubicBezTo>
                  <a:cubicBezTo>
                    <a:pt x="809" y="1315"/>
                    <a:pt x="810" y="1316"/>
                    <a:pt x="810" y="1317"/>
                  </a:cubicBezTo>
                  <a:cubicBezTo>
                    <a:pt x="810" y="1317"/>
                    <a:pt x="811" y="1318"/>
                    <a:pt x="811" y="1319"/>
                  </a:cubicBezTo>
                  <a:cubicBezTo>
                    <a:pt x="811" y="1319"/>
                    <a:pt x="811" y="1319"/>
                    <a:pt x="811" y="1319"/>
                  </a:cubicBezTo>
                  <a:cubicBezTo>
                    <a:pt x="812" y="1320"/>
                    <a:pt x="812" y="1320"/>
                    <a:pt x="812" y="1320"/>
                  </a:cubicBezTo>
                  <a:cubicBezTo>
                    <a:pt x="805" y="1332"/>
                    <a:pt x="817" y="1336"/>
                    <a:pt x="824" y="1342"/>
                  </a:cubicBezTo>
                  <a:cubicBezTo>
                    <a:pt x="832" y="1328"/>
                    <a:pt x="830" y="1318"/>
                    <a:pt x="814" y="1318"/>
                  </a:cubicBezTo>
                  <a:cubicBezTo>
                    <a:pt x="814" y="1318"/>
                    <a:pt x="813" y="1318"/>
                    <a:pt x="813" y="1318"/>
                  </a:cubicBezTo>
                  <a:cubicBezTo>
                    <a:pt x="813" y="1317"/>
                    <a:pt x="813" y="1316"/>
                    <a:pt x="812" y="1316"/>
                  </a:cubicBezTo>
                  <a:cubicBezTo>
                    <a:pt x="812" y="1315"/>
                    <a:pt x="811" y="1314"/>
                    <a:pt x="811" y="1313"/>
                  </a:cubicBezTo>
                  <a:cubicBezTo>
                    <a:pt x="811" y="1313"/>
                    <a:pt x="810" y="1312"/>
                    <a:pt x="810" y="1311"/>
                  </a:cubicBezTo>
                  <a:cubicBezTo>
                    <a:pt x="810" y="1310"/>
                    <a:pt x="809" y="1310"/>
                    <a:pt x="809" y="1309"/>
                  </a:cubicBezTo>
                  <a:cubicBezTo>
                    <a:pt x="809" y="1308"/>
                    <a:pt x="809" y="1307"/>
                    <a:pt x="808" y="1307"/>
                  </a:cubicBezTo>
                  <a:cubicBezTo>
                    <a:pt x="808" y="1307"/>
                    <a:pt x="808" y="1307"/>
                    <a:pt x="808" y="1306"/>
                  </a:cubicBezTo>
                  <a:cubicBezTo>
                    <a:pt x="808" y="1306"/>
                    <a:pt x="808" y="1306"/>
                    <a:pt x="808" y="1306"/>
                  </a:cubicBezTo>
                  <a:cubicBezTo>
                    <a:pt x="808" y="1306"/>
                    <a:pt x="808" y="1305"/>
                    <a:pt x="808" y="1305"/>
                  </a:cubicBezTo>
                  <a:cubicBezTo>
                    <a:pt x="808" y="1305"/>
                    <a:pt x="807" y="1304"/>
                    <a:pt x="807" y="1304"/>
                  </a:cubicBezTo>
                  <a:cubicBezTo>
                    <a:pt x="807" y="1304"/>
                    <a:pt x="807" y="1303"/>
                    <a:pt x="807" y="1303"/>
                  </a:cubicBezTo>
                  <a:cubicBezTo>
                    <a:pt x="808" y="1301"/>
                    <a:pt x="809" y="1299"/>
                    <a:pt x="809" y="1297"/>
                  </a:cubicBezTo>
                  <a:cubicBezTo>
                    <a:pt x="811" y="1293"/>
                    <a:pt x="812" y="1288"/>
                    <a:pt x="814" y="1285"/>
                  </a:cubicBezTo>
                  <a:cubicBezTo>
                    <a:pt x="815" y="1281"/>
                    <a:pt x="817" y="1277"/>
                    <a:pt x="820" y="1274"/>
                  </a:cubicBezTo>
                  <a:cubicBezTo>
                    <a:pt x="820" y="1273"/>
                    <a:pt x="820" y="1273"/>
                    <a:pt x="820" y="1273"/>
                  </a:cubicBezTo>
                  <a:cubicBezTo>
                    <a:pt x="821" y="1273"/>
                    <a:pt x="821" y="1272"/>
                    <a:pt x="821" y="1272"/>
                  </a:cubicBezTo>
                  <a:cubicBezTo>
                    <a:pt x="822" y="1271"/>
                    <a:pt x="822" y="1271"/>
                    <a:pt x="822" y="1271"/>
                  </a:cubicBezTo>
                  <a:cubicBezTo>
                    <a:pt x="822" y="1271"/>
                    <a:pt x="822" y="1271"/>
                    <a:pt x="822" y="1271"/>
                  </a:cubicBezTo>
                  <a:cubicBezTo>
                    <a:pt x="822" y="1271"/>
                    <a:pt x="822" y="1271"/>
                    <a:pt x="822" y="1271"/>
                  </a:cubicBezTo>
                  <a:cubicBezTo>
                    <a:pt x="823" y="1270"/>
                    <a:pt x="823" y="1270"/>
                    <a:pt x="823" y="1270"/>
                  </a:cubicBezTo>
                  <a:cubicBezTo>
                    <a:pt x="824" y="1269"/>
                    <a:pt x="825" y="1269"/>
                    <a:pt x="826" y="1268"/>
                  </a:cubicBezTo>
                  <a:cubicBezTo>
                    <a:pt x="826" y="1267"/>
                    <a:pt x="827" y="1267"/>
                    <a:pt x="828" y="1266"/>
                  </a:cubicBezTo>
                  <a:cubicBezTo>
                    <a:pt x="834" y="1261"/>
                    <a:pt x="840" y="1257"/>
                    <a:pt x="845" y="1253"/>
                  </a:cubicBezTo>
                  <a:cubicBezTo>
                    <a:pt x="851" y="1249"/>
                    <a:pt x="857" y="1245"/>
                    <a:pt x="862" y="1242"/>
                  </a:cubicBezTo>
                  <a:cubicBezTo>
                    <a:pt x="864" y="1242"/>
                    <a:pt x="865" y="1241"/>
                    <a:pt x="866" y="1240"/>
                  </a:cubicBezTo>
                  <a:cubicBezTo>
                    <a:pt x="866" y="1240"/>
                    <a:pt x="866" y="1240"/>
                    <a:pt x="866" y="1240"/>
                  </a:cubicBezTo>
                  <a:cubicBezTo>
                    <a:pt x="850" y="1263"/>
                    <a:pt x="833" y="1293"/>
                    <a:pt x="812" y="1309"/>
                  </a:cubicBezTo>
                  <a:cubicBezTo>
                    <a:pt x="837" y="1296"/>
                    <a:pt x="853" y="1268"/>
                    <a:pt x="872" y="1250"/>
                  </a:cubicBezTo>
                  <a:cubicBezTo>
                    <a:pt x="891" y="1232"/>
                    <a:pt x="910" y="1218"/>
                    <a:pt x="932" y="1200"/>
                  </a:cubicBezTo>
                  <a:cubicBezTo>
                    <a:pt x="948" y="1187"/>
                    <a:pt x="994" y="1198"/>
                    <a:pt x="1011" y="1212"/>
                  </a:cubicBezTo>
                  <a:cubicBezTo>
                    <a:pt x="1033" y="1231"/>
                    <a:pt x="1038" y="1265"/>
                    <a:pt x="1057" y="1286"/>
                  </a:cubicBezTo>
                  <a:cubicBezTo>
                    <a:pt x="1073" y="1304"/>
                    <a:pt x="1087" y="1321"/>
                    <a:pt x="1097" y="1344"/>
                  </a:cubicBezTo>
                  <a:cubicBezTo>
                    <a:pt x="1107" y="1367"/>
                    <a:pt x="1102" y="1385"/>
                    <a:pt x="1106" y="1409"/>
                  </a:cubicBezTo>
                  <a:cubicBezTo>
                    <a:pt x="1110" y="1433"/>
                    <a:pt x="1125" y="1451"/>
                    <a:pt x="1132" y="1474"/>
                  </a:cubicBezTo>
                  <a:cubicBezTo>
                    <a:pt x="1139" y="1495"/>
                    <a:pt x="1144" y="1514"/>
                    <a:pt x="1154" y="1535"/>
                  </a:cubicBezTo>
                  <a:cubicBezTo>
                    <a:pt x="1176" y="1585"/>
                    <a:pt x="1178" y="1642"/>
                    <a:pt x="1190" y="1692"/>
                  </a:cubicBezTo>
                  <a:cubicBezTo>
                    <a:pt x="1199" y="1733"/>
                    <a:pt x="1200" y="1766"/>
                    <a:pt x="1168" y="1807"/>
                  </a:cubicBezTo>
                  <a:cubicBezTo>
                    <a:pt x="1146" y="1835"/>
                    <a:pt x="1128" y="1854"/>
                    <a:pt x="1095" y="1877"/>
                  </a:cubicBezTo>
                  <a:cubicBezTo>
                    <a:pt x="1059" y="1895"/>
                    <a:pt x="1011" y="1896"/>
                    <a:pt x="972" y="1904"/>
                  </a:cubicBezTo>
                  <a:cubicBezTo>
                    <a:pt x="920" y="1914"/>
                    <a:pt x="859" y="1908"/>
                    <a:pt x="811" y="1938"/>
                  </a:cubicBezTo>
                  <a:cubicBezTo>
                    <a:pt x="774" y="1960"/>
                    <a:pt x="754" y="1985"/>
                    <a:pt x="711" y="2003"/>
                  </a:cubicBezTo>
                  <a:cubicBezTo>
                    <a:pt x="701" y="2007"/>
                    <a:pt x="692" y="2011"/>
                    <a:pt x="683" y="2015"/>
                  </a:cubicBezTo>
                  <a:cubicBezTo>
                    <a:pt x="682" y="2015"/>
                    <a:pt x="682" y="2015"/>
                    <a:pt x="682" y="2015"/>
                  </a:cubicBezTo>
                  <a:cubicBezTo>
                    <a:pt x="679" y="2015"/>
                    <a:pt x="675" y="2014"/>
                    <a:pt x="672" y="2014"/>
                  </a:cubicBezTo>
                  <a:cubicBezTo>
                    <a:pt x="668" y="2013"/>
                    <a:pt x="664" y="2012"/>
                    <a:pt x="660" y="2011"/>
                  </a:cubicBezTo>
                  <a:cubicBezTo>
                    <a:pt x="657" y="2011"/>
                    <a:pt x="655" y="2010"/>
                    <a:pt x="653" y="2010"/>
                  </a:cubicBezTo>
                  <a:cubicBezTo>
                    <a:pt x="651" y="2009"/>
                    <a:pt x="649" y="2009"/>
                    <a:pt x="647" y="2009"/>
                  </a:cubicBezTo>
                  <a:cubicBezTo>
                    <a:pt x="642" y="2008"/>
                    <a:pt x="637" y="2007"/>
                    <a:pt x="633" y="2006"/>
                  </a:cubicBezTo>
                  <a:cubicBezTo>
                    <a:pt x="630" y="2006"/>
                    <a:pt x="628" y="2006"/>
                    <a:pt x="626" y="2006"/>
                  </a:cubicBezTo>
                  <a:cubicBezTo>
                    <a:pt x="624" y="2006"/>
                    <a:pt x="623" y="2006"/>
                    <a:pt x="622" y="2006"/>
                  </a:cubicBezTo>
                  <a:cubicBezTo>
                    <a:pt x="621" y="2006"/>
                    <a:pt x="621" y="2006"/>
                    <a:pt x="620" y="2006"/>
                  </a:cubicBezTo>
                  <a:cubicBezTo>
                    <a:pt x="619" y="2006"/>
                    <a:pt x="619" y="2006"/>
                    <a:pt x="619" y="2006"/>
                  </a:cubicBezTo>
                  <a:cubicBezTo>
                    <a:pt x="619" y="2006"/>
                    <a:pt x="619" y="2006"/>
                    <a:pt x="619" y="2006"/>
                  </a:cubicBezTo>
                  <a:cubicBezTo>
                    <a:pt x="618" y="2006"/>
                    <a:pt x="618" y="2006"/>
                    <a:pt x="618" y="2006"/>
                  </a:cubicBezTo>
                  <a:cubicBezTo>
                    <a:pt x="617" y="2006"/>
                    <a:pt x="616" y="2006"/>
                    <a:pt x="615" y="2006"/>
                  </a:cubicBezTo>
                  <a:cubicBezTo>
                    <a:pt x="614" y="2007"/>
                    <a:pt x="613" y="2007"/>
                    <a:pt x="611" y="2007"/>
                  </a:cubicBezTo>
                  <a:cubicBezTo>
                    <a:pt x="609" y="2007"/>
                    <a:pt x="607" y="2008"/>
                    <a:pt x="605" y="2008"/>
                  </a:cubicBezTo>
                  <a:cubicBezTo>
                    <a:pt x="600" y="2010"/>
                    <a:pt x="596" y="2011"/>
                    <a:pt x="593" y="2013"/>
                  </a:cubicBezTo>
                  <a:cubicBezTo>
                    <a:pt x="589" y="2014"/>
                    <a:pt x="585" y="2016"/>
                    <a:pt x="582" y="2017"/>
                  </a:cubicBezTo>
                  <a:cubicBezTo>
                    <a:pt x="579" y="2019"/>
                    <a:pt x="577" y="2021"/>
                    <a:pt x="574" y="2022"/>
                  </a:cubicBezTo>
                  <a:cubicBezTo>
                    <a:pt x="572" y="2024"/>
                    <a:pt x="570" y="2025"/>
                    <a:pt x="568" y="2026"/>
                  </a:cubicBezTo>
                  <a:cubicBezTo>
                    <a:pt x="566" y="2027"/>
                    <a:pt x="565" y="2028"/>
                    <a:pt x="564" y="2029"/>
                  </a:cubicBezTo>
                  <a:cubicBezTo>
                    <a:pt x="563" y="2030"/>
                    <a:pt x="563" y="2030"/>
                    <a:pt x="563" y="2030"/>
                  </a:cubicBezTo>
                  <a:cubicBezTo>
                    <a:pt x="563" y="2030"/>
                    <a:pt x="563" y="2030"/>
                    <a:pt x="564" y="2029"/>
                  </a:cubicBezTo>
                  <a:cubicBezTo>
                    <a:pt x="565" y="2029"/>
                    <a:pt x="567" y="2028"/>
                    <a:pt x="569" y="2028"/>
                  </a:cubicBezTo>
                  <a:cubicBezTo>
                    <a:pt x="571" y="2027"/>
                    <a:pt x="573" y="2026"/>
                    <a:pt x="576" y="2025"/>
                  </a:cubicBezTo>
                  <a:cubicBezTo>
                    <a:pt x="578" y="2024"/>
                    <a:pt x="581" y="2023"/>
                    <a:pt x="584" y="2022"/>
                  </a:cubicBezTo>
                  <a:cubicBezTo>
                    <a:pt x="587" y="2020"/>
                    <a:pt x="591" y="2019"/>
                    <a:pt x="595" y="2018"/>
                  </a:cubicBezTo>
                  <a:cubicBezTo>
                    <a:pt x="598" y="2017"/>
                    <a:pt x="602" y="2016"/>
                    <a:pt x="606" y="2015"/>
                  </a:cubicBezTo>
                  <a:cubicBezTo>
                    <a:pt x="608" y="2015"/>
                    <a:pt x="610" y="2015"/>
                    <a:pt x="612" y="2014"/>
                  </a:cubicBezTo>
                  <a:cubicBezTo>
                    <a:pt x="613" y="2014"/>
                    <a:pt x="615" y="2014"/>
                    <a:pt x="616" y="2014"/>
                  </a:cubicBezTo>
                  <a:cubicBezTo>
                    <a:pt x="617" y="2014"/>
                    <a:pt x="618" y="2014"/>
                    <a:pt x="619" y="2014"/>
                  </a:cubicBezTo>
                  <a:cubicBezTo>
                    <a:pt x="619" y="2014"/>
                    <a:pt x="619" y="2014"/>
                    <a:pt x="619" y="2014"/>
                  </a:cubicBezTo>
                  <a:cubicBezTo>
                    <a:pt x="619" y="2014"/>
                    <a:pt x="619" y="2014"/>
                    <a:pt x="619" y="2014"/>
                  </a:cubicBezTo>
                  <a:cubicBezTo>
                    <a:pt x="619" y="2014"/>
                    <a:pt x="619" y="2014"/>
                    <a:pt x="619" y="2014"/>
                  </a:cubicBezTo>
                  <a:cubicBezTo>
                    <a:pt x="619" y="2014"/>
                    <a:pt x="619" y="2014"/>
                    <a:pt x="619" y="2014"/>
                  </a:cubicBezTo>
                  <a:cubicBezTo>
                    <a:pt x="620" y="2014"/>
                    <a:pt x="620" y="2014"/>
                    <a:pt x="620" y="2014"/>
                  </a:cubicBezTo>
                  <a:cubicBezTo>
                    <a:pt x="620" y="2014"/>
                    <a:pt x="620" y="2014"/>
                    <a:pt x="620" y="2014"/>
                  </a:cubicBezTo>
                  <a:cubicBezTo>
                    <a:pt x="621" y="2014"/>
                    <a:pt x="622" y="2014"/>
                    <a:pt x="622" y="2014"/>
                  </a:cubicBezTo>
                  <a:cubicBezTo>
                    <a:pt x="623" y="2014"/>
                    <a:pt x="624" y="2014"/>
                    <a:pt x="625" y="2014"/>
                  </a:cubicBezTo>
                  <a:cubicBezTo>
                    <a:pt x="627" y="2014"/>
                    <a:pt x="630" y="2014"/>
                    <a:pt x="632" y="2014"/>
                  </a:cubicBezTo>
                  <a:cubicBezTo>
                    <a:pt x="636" y="2015"/>
                    <a:pt x="641" y="2015"/>
                    <a:pt x="645" y="2016"/>
                  </a:cubicBezTo>
                  <a:cubicBezTo>
                    <a:pt x="647" y="2016"/>
                    <a:pt x="650" y="2017"/>
                    <a:pt x="652" y="2017"/>
                  </a:cubicBezTo>
                  <a:cubicBezTo>
                    <a:pt x="654" y="2018"/>
                    <a:pt x="656" y="2018"/>
                    <a:pt x="658" y="2018"/>
                  </a:cubicBezTo>
                  <a:cubicBezTo>
                    <a:pt x="663" y="2019"/>
                    <a:pt x="667" y="2019"/>
                    <a:pt x="671" y="2020"/>
                  </a:cubicBezTo>
                  <a:cubicBezTo>
                    <a:pt x="671" y="2020"/>
                    <a:pt x="671" y="2020"/>
                    <a:pt x="671" y="2020"/>
                  </a:cubicBezTo>
                  <a:cubicBezTo>
                    <a:pt x="653" y="2026"/>
                    <a:pt x="635" y="2033"/>
                    <a:pt x="617" y="2038"/>
                  </a:cubicBezTo>
                  <a:cubicBezTo>
                    <a:pt x="602" y="2042"/>
                    <a:pt x="588" y="2047"/>
                    <a:pt x="573" y="2053"/>
                  </a:cubicBezTo>
                  <a:cubicBezTo>
                    <a:pt x="573" y="2053"/>
                    <a:pt x="572" y="2053"/>
                    <a:pt x="572" y="2052"/>
                  </a:cubicBezTo>
                  <a:cubicBezTo>
                    <a:pt x="571" y="2052"/>
                    <a:pt x="569" y="2052"/>
                    <a:pt x="568" y="2052"/>
                  </a:cubicBezTo>
                  <a:cubicBezTo>
                    <a:pt x="567" y="2052"/>
                    <a:pt x="566" y="2052"/>
                    <a:pt x="565" y="2052"/>
                  </a:cubicBezTo>
                  <a:cubicBezTo>
                    <a:pt x="563" y="2051"/>
                    <a:pt x="562" y="2051"/>
                    <a:pt x="561" y="2051"/>
                  </a:cubicBezTo>
                  <a:cubicBezTo>
                    <a:pt x="559" y="2051"/>
                    <a:pt x="558" y="2051"/>
                    <a:pt x="556" y="2051"/>
                  </a:cubicBezTo>
                  <a:cubicBezTo>
                    <a:pt x="555" y="2051"/>
                    <a:pt x="553" y="2051"/>
                    <a:pt x="552" y="2051"/>
                  </a:cubicBezTo>
                  <a:cubicBezTo>
                    <a:pt x="550" y="2051"/>
                    <a:pt x="549" y="2051"/>
                    <a:pt x="547" y="2051"/>
                  </a:cubicBezTo>
                  <a:cubicBezTo>
                    <a:pt x="544" y="2051"/>
                    <a:pt x="541" y="2051"/>
                    <a:pt x="537" y="2052"/>
                  </a:cubicBezTo>
                  <a:cubicBezTo>
                    <a:pt x="534" y="2052"/>
                    <a:pt x="531" y="2053"/>
                    <a:pt x="527" y="2053"/>
                  </a:cubicBezTo>
                  <a:cubicBezTo>
                    <a:pt x="524" y="2054"/>
                    <a:pt x="520" y="2054"/>
                    <a:pt x="517" y="2055"/>
                  </a:cubicBezTo>
                  <a:cubicBezTo>
                    <a:pt x="514" y="2056"/>
                    <a:pt x="511" y="2057"/>
                    <a:pt x="508" y="2058"/>
                  </a:cubicBezTo>
                  <a:cubicBezTo>
                    <a:pt x="506" y="2058"/>
                    <a:pt x="505" y="2059"/>
                    <a:pt x="503" y="2059"/>
                  </a:cubicBezTo>
                  <a:cubicBezTo>
                    <a:pt x="502" y="2060"/>
                    <a:pt x="500" y="2060"/>
                    <a:pt x="499" y="2061"/>
                  </a:cubicBezTo>
                  <a:cubicBezTo>
                    <a:pt x="498" y="2062"/>
                    <a:pt x="496" y="2062"/>
                    <a:pt x="495" y="2063"/>
                  </a:cubicBezTo>
                  <a:cubicBezTo>
                    <a:pt x="494" y="2063"/>
                    <a:pt x="493" y="2064"/>
                    <a:pt x="491" y="2064"/>
                  </a:cubicBezTo>
                  <a:cubicBezTo>
                    <a:pt x="490" y="2065"/>
                    <a:pt x="489" y="2065"/>
                    <a:pt x="488" y="2066"/>
                  </a:cubicBezTo>
                  <a:cubicBezTo>
                    <a:pt x="487" y="2066"/>
                    <a:pt x="486" y="2067"/>
                    <a:pt x="485" y="2067"/>
                  </a:cubicBezTo>
                  <a:cubicBezTo>
                    <a:pt x="484" y="2068"/>
                    <a:pt x="483" y="2068"/>
                    <a:pt x="483" y="2069"/>
                  </a:cubicBezTo>
                  <a:cubicBezTo>
                    <a:pt x="482" y="2069"/>
                    <a:pt x="481" y="2070"/>
                    <a:pt x="481" y="2070"/>
                  </a:cubicBezTo>
                  <a:cubicBezTo>
                    <a:pt x="479" y="2071"/>
                    <a:pt x="478" y="2072"/>
                    <a:pt x="478" y="2072"/>
                  </a:cubicBezTo>
                  <a:cubicBezTo>
                    <a:pt x="477" y="2072"/>
                    <a:pt x="477" y="2073"/>
                    <a:pt x="477" y="2073"/>
                  </a:cubicBezTo>
                  <a:cubicBezTo>
                    <a:pt x="477" y="2073"/>
                    <a:pt x="477" y="2073"/>
                    <a:pt x="478" y="2072"/>
                  </a:cubicBezTo>
                  <a:cubicBezTo>
                    <a:pt x="479" y="2072"/>
                    <a:pt x="480" y="2072"/>
                    <a:pt x="481" y="2072"/>
                  </a:cubicBezTo>
                  <a:cubicBezTo>
                    <a:pt x="482" y="2071"/>
                    <a:pt x="483" y="2071"/>
                    <a:pt x="484" y="2071"/>
                  </a:cubicBezTo>
                  <a:cubicBezTo>
                    <a:pt x="484" y="2071"/>
                    <a:pt x="485" y="2071"/>
                    <a:pt x="486" y="2070"/>
                  </a:cubicBezTo>
                  <a:cubicBezTo>
                    <a:pt x="487" y="2070"/>
                    <a:pt x="488" y="2070"/>
                    <a:pt x="490" y="2069"/>
                  </a:cubicBezTo>
                  <a:cubicBezTo>
                    <a:pt x="491" y="2069"/>
                    <a:pt x="492" y="2069"/>
                    <a:pt x="493" y="2069"/>
                  </a:cubicBezTo>
                  <a:cubicBezTo>
                    <a:pt x="494" y="2068"/>
                    <a:pt x="495" y="2068"/>
                    <a:pt x="497" y="2068"/>
                  </a:cubicBezTo>
                  <a:cubicBezTo>
                    <a:pt x="498" y="2067"/>
                    <a:pt x="499" y="2067"/>
                    <a:pt x="501" y="2067"/>
                  </a:cubicBezTo>
                  <a:cubicBezTo>
                    <a:pt x="502" y="2067"/>
                    <a:pt x="502" y="2066"/>
                    <a:pt x="503" y="2066"/>
                  </a:cubicBezTo>
                  <a:cubicBezTo>
                    <a:pt x="504" y="2066"/>
                    <a:pt x="504" y="2066"/>
                    <a:pt x="505" y="2066"/>
                  </a:cubicBezTo>
                  <a:cubicBezTo>
                    <a:pt x="507" y="2065"/>
                    <a:pt x="508" y="2065"/>
                    <a:pt x="510" y="2065"/>
                  </a:cubicBezTo>
                  <a:cubicBezTo>
                    <a:pt x="511" y="2064"/>
                    <a:pt x="513" y="2064"/>
                    <a:pt x="514" y="2064"/>
                  </a:cubicBezTo>
                  <a:cubicBezTo>
                    <a:pt x="516" y="2063"/>
                    <a:pt x="517" y="2063"/>
                    <a:pt x="519" y="2063"/>
                  </a:cubicBezTo>
                  <a:cubicBezTo>
                    <a:pt x="522" y="2062"/>
                    <a:pt x="525" y="2062"/>
                    <a:pt x="529" y="2061"/>
                  </a:cubicBezTo>
                  <a:cubicBezTo>
                    <a:pt x="532" y="2060"/>
                    <a:pt x="535" y="2060"/>
                    <a:pt x="538" y="2059"/>
                  </a:cubicBezTo>
                  <a:cubicBezTo>
                    <a:pt x="540" y="2059"/>
                    <a:pt x="541" y="2059"/>
                    <a:pt x="543" y="2059"/>
                  </a:cubicBezTo>
                  <a:cubicBezTo>
                    <a:pt x="545" y="2058"/>
                    <a:pt x="546" y="2058"/>
                    <a:pt x="548" y="2058"/>
                  </a:cubicBezTo>
                  <a:cubicBezTo>
                    <a:pt x="549" y="2058"/>
                    <a:pt x="551" y="2058"/>
                    <a:pt x="552" y="2057"/>
                  </a:cubicBezTo>
                  <a:cubicBezTo>
                    <a:pt x="553" y="2057"/>
                    <a:pt x="554" y="2057"/>
                    <a:pt x="554" y="2057"/>
                  </a:cubicBezTo>
                  <a:cubicBezTo>
                    <a:pt x="555" y="2057"/>
                    <a:pt x="556" y="2057"/>
                    <a:pt x="557" y="2057"/>
                  </a:cubicBezTo>
                  <a:cubicBezTo>
                    <a:pt x="558" y="2057"/>
                    <a:pt x="559" y="2057"/>
                    <a:pt x="561" y="2057"/>
                  </a:cubicBezTo>
                  <a:cubicBezTo>
                    <a:pt x="562" y="2056"/>
                    <a:pt x="563" y="2056"/>
                    <a:pt x="565" y="2056"/>
                  </a:cubicBezTo>
                  <a:cubicBezTo>
                    <a:pt x="565" y="2056"/>
                    <a:pt x="565" y="2056"/>
                    <a:pt x="565" y="2056"/>
                  </a:cubicBezTo>
                  <a:cubicBezTo>
                    <a:pt x="536" y="2068"/>
                    <a:pt x="509" y="2083"/>
                    <a:pt x="484" y="2102"/>
                  </a:cubicBezTo>
                  <a:cubicBezTo>
                    <a:pt x="484" y="2102"/>
                    <a:pt x="483" y="2103"/>
                    <a:pt x="483" y="2103"/>
                  </a:cubicBezTo>
                  <a:cubicBezTo>
                    <a:pt x="478" y="2107"/>
                    <a:pt x="473" y="2110"/>
                    <a:pt x="468" y="2114"/>
                  </a:cubicBezTo>
                  <a:cubicBezTo>
                    <a:pt x="466" y="2116"/>
                    <a:pt x="463" y="2118"/>
                    <a:pt x="461" y="2120"/>
                  </a:cubicBezTo>
                  <a:cubicBezTo>
                    <a:pt x="458" y="2122"/>
                    <a:pt x="456" y="2124"/>
                    <a:pt x="453" y="2126"/>
                  </a:cubicBezTo>
                  <a:cubicBezTo>
                    <a:pt x="448" y="2130"/>
                    <a:pt x="443" y="2134"/>
                    <a:pt x="438" y="2138"/>
                  </a:cubicBezTo>
                  <a:cubicBezTo>
                    <a:pt x="433" y="2142"/>
                    <a:pt x="427" y="2146"/>
                    <a:pt x="422" y="2149"/>
                  </a:cubicBezTo>
                  <a:cubicBezTo>
                    <a:pt x="419" y="2150"/>
                    <a:pt x="416" y="2152"/>
                    <a:pt x="413" y="2153"/>
                  </a:cubicBezTo>
                  <a:cubicBezTo>
                    <a:pt x="411" y="2154"/>
                    <a:pt x="408" y="2155"/>
                    <a:pt x="405" y="2156"/>
                  </a:cubicBezTo>
                  <a:cubicBezTo>
                    <a:pt x="404" y="2157"/>
                    <a:pt x="404" y="2157"/>
                    <a:pt x="403" y="2157"/>
                  </a:cubicBezTo>
                  <a:cubicBezTo>
                    <a:pt x="402" y="2157"/>
                    <a:pt x="402" y="2158"/>
                    <a:pt x="401" y="2158"/>
                  </a:cubicBezTo>
                  <a:cubicBezTo>
                    <a:pt x="400" y="2158"/>
                    <a:pt x="399" y="2158"/>
                    <a:pt x="399" y="2158"/>
                  </a:cubicBezTo>
                  <a:cubicBezTo>
                    <a:pt x="398" y="2159"/>
                    <a:pt x="398" y="2159"/>
                    <a:pt x="398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5" y="2159"/>
                    <a:pt x="394" y="2160"/>
                    <a:pt x="392" y="2160"/>
                  </a:cubicBezTo>
                  <a:cubicBezTo>
                    <a:pt x="392" y="2160"/>
                    <a:pt x="391" y="2160"/>
                    <a:pt x="390" y="2160"/>
                  </a:cubicBezTo>
                  <a:cubicBezTo>
                    <a:pt x="390" y="2160"/>
                    <a:pt x="389" y="2161"/>
                    <a:pt x="388" y="2161"/>
                  </a:cubicBezTo>
                  <a:cubicBezTo>
                    <a:pt x="383" y="2162"/>
                    <a:pt x="377" y="2162"/>
                    <a:pt x="373" y="2163"/>
                  </a:cubicBezTo>
                  <a:cubicBezTo>
                    <a:pt x="368" y="2164"/>
                    <a:pt x="363" y="2165"/>
                    <a:pt x="359" y="2166"/>
                  </a:cubicBezTo>
                  <a:cubicBezTo>
                    <a:pt x="359" y="2166"/>
                    <a:pt x="358" y="2166"/>
                    <a:pt x="358" y="2166"/>
                  </a:cubicBezTo>
                  <a:cubicBezTo>
                    <a:pt x="357" y="2167"/>
                    <a:pt x="357" y="2167"/>
                    <a:pt x="356" y="2167"/>
                  </a:cubicBezTo>
                  <a:cubicBezTo>
                    <a:pt x="355" y="2167"/>
                    <a:pt x="354" y="2167"/>
                    <a:pt x="354" y="2168"/>
                  </a:cubicBezTo>
                  <a:cubicBezTo>
                    <a:pt x="352" y="2169"/>
                    <a:pt x="350" y="2169"/>
                    <a:pt x="349" y="2170"/>
                  </a:cubicBezTo>
                  <a:cubicBezTo>
                    <a:pt x="348" y="2170"/>
                    <a:pt x="348" y="2171"/>
                    <a:pt x="347" y="2171"/>
                  </a:cubicBezTo>
                  <a:cubicBezTo>
                    <a:pt x="347" y="2171"/>
                    <a:pt x="346" y="2172"/>
                    <a:pt x="346" y="2172"/>
                  </a:cubicBezTo>
                  <a:cubicBezTo>
                    <a:pt x="345" y="2172"/>
                    <a:pt x="345" y="2172"/>
                    <a:pt x="344" y="2173"/>
                  </a:cubicBezTo>
                  <a:cubicBezTo>
                    <a:pt x="344" y="2173"/>
                    <a:pt x="344" y="2173"/>
                    <a:pt x="343" y="2174"/>
                  </a:cubicBezTo>
                  <a:cubicBezTo>
                    <a:pt x="342" y="2175"/>
                    <a:pt x="342" y="2175"/>
                    <a:pt x="342" y="2175"/>
                  </a:cubicBezTo>
                  <a:cubicBezTo>
                    <a:pt x="342" y="2175"/>
                    <a:pt x="342" y="2175"/>
                    <a:pt x="344" y="2174"/>
                  </a:cubicBezTo>
                  <a:cubicBezTo>
                    <a:pt x="344" y="2174"/>
                    <a:pt x="344" y="2174"/>
                    <a:pt x="345" y="2173"/>
                  </a:cubicBezTo>
                  <a:cubicBezTo>
                    <a:pt x="345" y="2173"/>
                    <a:pt x="346" y="2173"/>
                    <a:pt x="346" y="2173"/>
                  </a:cubicBezTo>
                  <a:cubicBezTo>
                    <a:pt x="347" y="2173"/>
                    <a:pt x="347" y="2172"/>
                    <a:pt x="348" y="2172"/>
                  </a:cubicBezTo>
                  <a:cubicBezTo>
                    <a:pt x="348" y="2172"/>
                    <a:pt x="349" y="2172"/>
                    <a:pt x="350" y="2171"/>
                  </a:cubicBezTo>
                  <a:cubicBezTo>
                    <a:pt x="352" y="2170"/>
                    <a:pt x="356" y="2170"/>
                    <a:pt x="360" y="2169"/>
                  </a:cubicBezTo>
                  <a:cubicBezTo>
                    <a:pt x="364" y="2168"/>
                    <a:pt x="368" y="2168"/>
                    <a:pt x="373" y="2168"/>
                  </a:cubicBezTo>
                  <a:cubicBezTo>
                    <a:pt x="378" y="2167"/>
                    <a:pt x="383" y="2167"/>
                    <a:pt x="389" y="2167"/>
                  </a:cubicBezTo>
                  <a:cubicBezTo>
                    <a:pt x="390" y="2167"/>
                    <a:pt x="391" y="2166"/>
                    <a:pt x="391" y="2166"/>
                  </a:cubicBezTo>
                  <a:cubicBezTo>
                    <a:pt x="392" y="2166"/>
                    <a:pt x="393" y="2166"/>
                    <a:pt x="394" y="2166"/>
                  </a:cubicBezTo>
                  <a:cubicBezTo>
                    <a:pt x="395" y="2166"/>
                    <a:pt x="396" y="2166"/>
                    <a:pt x="398" y="2165"/>
                  </a:cubicBezTo>
                  <a:cubicBezTo>
                    <a:pt x="400" y="2165"/>
                    <a:pt x="401" y="2165"/>
                    <a:pt x="403" y="2164"/>
                  </a:cubicBezTo>
                  <a:cubicBezTo>
                    <a:pt x="403" y="2164"/>
                    <a:pt x="404" y="2164"/>
                    <a:pt x="405" y="2164"/>
                  </a:cubicBezTo>
                  <a:cubicBezTo>
                    <a:pt x="406" y="2164"/>
                    <a:pt x="406" y="2163"/>
                    <a:pt x="407" y="2163"/>
                  </a:cubicBezTo>
                  <a:cubicBezTo>
                    <a:pt x="410" y="2162"/>
                    <a:pt x="413" y="2161"/>
                    <a:pt x="416" y="2160"/>
                  </a:cubicBezTo>
                  <a:cubicBezTo>
                    <a:pt x="418" y="2159"/>
                    <a:pt x="419" y="2158"/>
                    <a:pt x="421" y="2158"/>
                  </a:cubicBezTo>
                  <a:cubicBezTo>
                    <a:pt x="423" y="2157"/>
                    <a:pt x="424" y="2156"/>
                    <a:pt x="425" y="2155"/>
                  </a:cubicBezTo>
                  <a:cubicBezTo>
                    <a:pt x="431" y="2152"/>
                    <a:pt x="437" y="2148"/>
                    <a:pt x="442" y="2144"/>
                  </a:cubicBezTo>
                  <a:cubicBezTo>
                    <a:pt x="445" y="2142"/>
                    <a:pt x="448" y="2140"/>
                    <a:pt x="450" y="2138"/>
                  </a:cubicBezTo>
                  <a:cubicBezTo>
                    <a:pt x="450" y="2138"/>
                    <a:pt x="450" y="2138"/>
                    <a:pt x="450" y="2138"/>
                  </a:cubicBezTo>
                  <a:cubicBezTo>
                    <a:pt x="450" y="2138"/>
                    <a:pt x="450" y="2138"/>
                    <a:pt x="451" y="2138"/>
                  </a:cubicBezTo>
                  <a:cubicBezTo>
                    <a:pt x="453" y="2136"/>
                    <a:pt x="456" y="2134"/>
                    <a:pt x="458" y="2132"/>
                  </a:cubicBezTo>
                  <a:cubicBezTo>
                    <a:pt x="461" y="2130"/>
                    <a:pt x="463" y="2128"/>
                    <a:pt x="465" y="2126"/>
                  </a:cubicBezTo>
                  <a:cubicBezTo>
                    <a:pt x="468" y="2124"/>
                    <a:pt x="470" y="2121"/>
                    <a:pt x="473" y="2119"/>
                  </a:cubicBezTo>
                  <a:cubicBezTo>
                    <a:pt x="477" y="2115"/>
                    <a:pt x="482" y="2112"/>
                    <a:pt x="486" y="2108"/>
                  </a:cubicBezTo>
                  <a:cubicBezTo>
                    <a:pt x="489" y="2106"/>
                    <a:pt x="491" y="2104"/>
                    <a:pt x="493" y="2102"/>
                  </a:cubicBezTo>
                  <a:cubicBezTo>
                    <a:pt x="508" y="2096"/>
                    <a:pt x="524" y="2091"/>
                    <a:pt x="539" y="2085"/>
                  </a:cubicBezTo>
                  <a:cubicBezTo>
                    <a:pt x="539" y="2086"/>
                    <a:pt x="539" y="2086"/>
                    <a:pt x="539" y="2086"/>
                  </a:cubicBezTo>
                  <a:cubicBezTo>
                    <a:pt x="538" y="2087"/>
                    <a:pt x="537" y="2087"/>
                    <a:pt x="537" y="2088"/>
                  </a:cubicBezTo>
                  <a:cubicBezTo>
                    <a:pt x="536" y="2089"/>
                    <a:pt x="535" y="2089"/>
                    <a:pt x="535" y="2090"/>
                  </a:cubicBezTo>
                  <a:cubicBezTo>
                    <a:pt x="533" y="2091"/>
                    <a:pt x="532" y="2093"/>
                    <a:pt x="531" y="2094"/>
                  </a:cubicBezTo>
                  <a:cubicBezTo>
                    <a:pt x="528" y="2097"/>
                    <a:pt x="526" y="2100"/>
                    <a:pt x="523" y="2103"/>
                  </a:cubicBezTo>
                  <a:cubicBezTo>
                    <a:pt x="521" y="2106"/>
                    <a:pt x="518" y="2109"/>
                    <a:pt x="516" y="2112"/>
                  </a:cubicBezTo>
                  <a:cubicBezTo>
                    <a:pt x="514" y="2115"/>
                    <a:pt x="512" y="2118"/>
                    <a:pt x="509" y="2121"/>
                  </a:cubicBezTo>
                  <a:cubicBezTo>
                    <a:pt x="507" y="2124"/>
                    <a:pt x="505" y="2126"/>
                    <a:pt x="503" y="2128"/>
                  </a:cubicBezTo>
                  <a:cubicBezTo>
                    <a:pt x="502" y="2129"/>
                    <a:pt x="502" y="2130"/>
                    <a:pt x="501" y="2130"/>
                  </a:cubicBezTo>
                  <a:cubicBezTo>
                    <a:pt x="500" y="2131"/>
                    <a:pt x="500" y="2131"/>
                    <a:pt x="499" y="2132"/>
                  </a:cubicBezTo>
                  <a:cubicBezTo>
                    <a:pt x="499" y="2132"/>
                    <a:pt x="499" y="2132"/>
                    <a:pt x="499" y="2133"/>
                  </a:cubicBezTo>
                  <a:cubicBezTo>
                    <a:pt x="498" y="2133"/>
                    <a:pt x="498" y="2133"/>
                    <a:pt x="498" y="2133"/>
                  </a:cubicBezTo>
                  <a:cubicBezTo>
                    <a:pt x="497" y="2134"/>
                    <a:pt x="497" y="2134"/>
                    <a:pt x="496" y="2135"/>
                  </a:cubicBezTo>
                  <a:cubicBezTo>
                    <a:pt x="495" y="2136"/>
                    <a:pt x="494" y="2136"/>
                    <a:pt x="493" y="2137"/>
                  </a:cubicBezTo>
                  <a:cubicBezTo>
                    <a:pt x="492" y="2138"/>
                    <a:pt x="491" y="2139"/>
                    <a:pt x="490" y="2139"/>
                  </a:cubicBezTo>
                  <a:cubicBezTo>
                    <a:pt x="489" y="2140"/>
                    <a:pt x="488" y="2140"/>
                    <a:pt x="487" y="2141"/>
                  </a:cubicBezTo>
                  <a:cubicBezTo>
                    <a:pt x="486" y="2142"/>
                    <a:pt x="486" y="2142"/>
                    <a:pt x="485" y="2142"/>
                  </a:cubicBezTo>
                  <a:cubicBezTo>
                    <a:pt x="483" y="2143"/>
                    <a:pt x="482" y="2144"/>
                    <a:pt x="481" y="2144"/>
                  </a:cubicBezTo>
                  <a:cubicBezTo>
                    <a:pt x="480" y="2144"/>
                    <a:pt x="480" y="2145"/>
                    <a:pt x="480" y="2145"/>
                  </a:cubicBezTo>
                  <a:cubicBezTo>
                    <a:pt x="480" y="2145"/>
                    <a:pt x="480" y="2145"/>
                    <a:pt x="481" y="2144"/>
                  </a:cubicBezTo>
                  <a:cubicBezTo>
                    <a:pt x="482" y="2144"/>
                    <a:pt x="482" y="2144"/>
                    <a:pt x="483" y="2144"/>
                  </a:cubicBezTo>
                  <a:cubicBezTo>
                    <a:pt x="484" y="2144"/>
                    <a:pt x="484" y="2144"/>
                    <a:pt x="485" y="2144"/>
                  </a:cubicBezTo>
                  <a:cubicBezTo>
                    <a:pt x="486" y="2144"/>
                    <a:pt x="487" y="2143"/>
                    <a:pt x="488" y="2143"/>
                  </a:cubicBezTo>
                  <a:cubicBezTo>
                    <a:pt x="489" y="2143"/>
                    <a:pt x="490" y="2142"/>
                    <a:pt x="491" y="2142"/>
                  </a:cubicBezTo>
                  <a:cubicBezTo>
                    <a:pt x="492" y="2142"/>
                    <a:pt x="494" y="2141"/>
                    <a:pt x="495" y="2141"/>
                  </a:cubicBezTo>
                  <a:cubicBezTo>
                    <a:pt x="496" y="2140"/>
                    <a:pt x="497" y="2139"/>
                    <a:pt x="499" y="2138"/>
                  </a:cubicBezTo>
                  <a:cubicBezTo>
                    <a:pt x="501" y="2137"/>
                    <a:pt x="504" y="2135"/>
                    <a:pt x="507" y="2133"/>
                  </a:cubicBezTo>
                  <a:cubicBezTo>
                    <a:pt x="509" y="2131"/>
                    <a:pt x="512" y="2128"/>
                    <a:pt x="515" y="2126"/>
                  </a:cubicBezTo>
                  <a:cubicBezTo>
                    <a:pt x="515" y="2125"/>
                    <a:pt x="516" y="2124"/>
                    <a:pt x="517" y="2124"/>
                  </a:cubicBezTo>
                  <a:cubicBezTo>
                    <a:pt x="517" y="2123"/>
                    <a:pt x="518" y="2122"/>
                    <a:pt x="518" y="2121"/>
                  </a:cubicBezTo>
                  <a:cubicBezTo>
                    <a:pt x="520" y="2120"/>
                    <a:pt x="521" y="2119"/>
                    <a:pt x="522" y="2117"/>
                  </a:cubicBezTo>
                  <a:cubicBezTo>
                    <a:pt x="525" y="2114"/>
                    <a:pt x="527" y="2111"/>
                    <a:pt x="529" y="2108"/>
                  </a:cubicBezTo>
                  <a:cubicBezTo>
                    <a:pt x="532" y="2105"/>
                    <a:pt x="534" y="2102"/>
                    <a:pt x="536" y="2099"/>
                  </a:cubicBezTo>
                  <a:cubicBezTo>
                    <a:pt x="539" y="2096"/>
                    <a:pt x="541" y="2094"/>
                    <a:pt x="544" y="2091"/>
                  </a:cubicBezTo>
                  <a:cubicBezTo>
                    <a:pt x="544" y="2090"/>
                    <a:pt x="545" y="2090"/>
                    <a:pt x="545" y="2089"/>
                  </a:cubicBezTo>
                  <a:cubicBezTo>
                    <a:pt x="546" y="2089"/>
                    <a:pt x="547" y="2088"/>
                    <a:pt x="547" y="2087"/>
                  </a:cubicBezTo>
                  <a:cubicBezTo>
                    <a:pt x="548" y="2086"/>
                    <a:pt x="550" y="2085"/>
                    <a:pt x="551" y="2084"/>
                  </a:cubicBezTo>
                  <a:cubicBezTo>
                    <a:pt x="552" y="2084"/>
                    <a:pt x="552" y="2083"/>
                    <a:pt x="553" y="2083"/>
                  </a:cubicBezTo>
                  <a:cubicBezTo>
                    <a:pt x="553" y="2082"/>
                    <a:pt x="554" y="2082"/>
                    <a:pt x="555" y="2081"/>
                  </a:cubicBezTo>
                  <a:cubicBezTo>
                    <a:pt x="555" y="2081"/>
                    <a:pt x="555" y="2081"/>
                    <a:pt x="555" y="2081"/>
                  </a:cubicBezTo>
                  <a:cubicBezTo>
                    <a:pt x="556" y="2080"/>
                    <a:pt x="556" y="2080"/>
                    <a:pt x="556" y="2080"/>
                  </a:cubicBezTo>
                  <a:cubicBezTo>
                    <a:pt x="557" y="2080"/>
                    <a:pt x="557" y="2079"/>
                    <a:pt x="558" y="2079"/>
                  </a:cubicBezTo>
                  <a:cubicBezTo>
                    <a:pt x="559" y="2078"/>
                    <a:pt x="559" y="2078"/>
                    <a:pt x="560" y="2078"/>
                  </a:cubicBezTo>
                  <a:cubicBezTo>
                    <a:pt x="563" y="2076"/>
                    <a:pt x="567" y="2075"/>
                    <a:pt x="570" y="2073"/>
                  </a:cubicBezTo>
                  <a:cubicBezTo>
                    <a:pt x="572" y="2072"/>
                    <a:pt x="573" y="2072"/>
                    <a:pt x="574" y="2072"/>
                  </a:cubicBezTo>
                  <a:cubicBezTo>
                    <a:pt x="575" y="2072"/>
                    <a:pt x="575" y="2071"/>
                    <a:pt x="575" y="2071"/>
                  </a:cubicBezTo>
                  <a:cubicBezTo>
                    <a:pt x="575" y="2071"/>
                    <a:pt x="575" y="2071"/>
                    <a:pt x="574" y="2071"/>
                  </a:cubicBezTo>
                  <a:cubicBezTo>
                    <a:pt x="574" y="2071"/>
                    <a:pt x="574" y="2071"/>
                    <a:pt x="573" y="2071"/>
                  </a:cubicBezTo>
                  <a:cubicBezTo>
                    <a:pt x="574" y="2071"/>
                    <a:pt x="575" y="2070"/>
                    <a:pt x="576" y="2070"/>
                  </a:cubicBezTo>
                  <a:cubicBezTo>
                    <a:pt x="615" y="2048"/>
                    <a:pt x="656" y="2033"/>
                    <a:pt x="697" y="2025"/>
                  </a:cubicBezTo>
                  <a:cubicBezTo>
                    <a:pt x="696" y="2026"/>
                    <a:pt x="695" y="2026"/>
                    <a:pt x="694" y="2027"/>
                  </a:cubicBezTo>
                  <a:cubicBezTo>
                    <a:pt x="689" y="2031"/>
                    <a:pt x="683" y="2035"/>
                    <a:pt x="678" y="2038"/>
                  </a:cubicBezTo>
                  <a:cubicBezTo>
                    <a:pt x="672" y="2042"/>
                    <a:pt x="666" y="2046"/>
                    <a:pt x="661" y="2050"/>
                  </a:cubicBezTo>
                  <a:cubicBezTo>
                    <a:pt x="659" y="2051"/>
                    <a:pt x="658" y="2052"/>
                    <a:pt x="656" y="2053"/>
                  </a:cubicBezTo>
                  <a:cubicBezTo>
                    <a:pt x="655" y="2054"/>
                    <a:pt x="653" y="2055"/>
                    <a:pt x="652" y="2056"/>
                  </a:cubicBezTo>
                  <a:cubicBezTo>
                    <a:pt x="651" y="2057"/>
                    <a:pt x="649" y="2059"/>
                    <a:pt x="648" y="2060"/>
                  </a:cubicBezTo>
                  <a:cubicBezTo>
                    <a:pt x="646" y="2061"/>
                    <a:pt x="645" y="2062"/>
                    <a:pt x="643" y="2063"/>
                  </a:cubicBezTo>
                  <a:cubicBezTo>
                    <a:pt x="641" y="2065"/>
                    <a:pt x="638" y="2068"/>
                    <a:pt x="635" y="2070"/>
                  </a:cubicBezTo>
                  <a:cubicBezTo>
                    <a:pt x="634" y="2072"/>
                    <a:pt x="632" y="2073"/>
                    <a:pt x="631" y="2074"/>
                  </a:cubicBezTo>
                  <a:cubicBezTo>
                    <a:pt x="629" y="2076"/>
                    <a:pt x="629" y="2076"/>
                    <a:pt x="629" y="2076"/>
                  </a:cubicBezTo>
                  <a:cubicBezTo>
                    <a:pt x="627" y="2078"/>
                    <a:pt x="627" y="2078"/>
                    <a:pt x="627" y="2078"/>
                  </a:cubicBezTo>
                  <a:cubicBezTo>
                    <a:pt x="625" y="2079"/>
                    <a:pt x="624" y="2080"/>
                    <a:pt x="622" y="2082"/>
                  </a:cubicBezTo>
                  <a:cubicBezTo>
                    <a:pt x="621" y="2083"/>
                    <a:pt x="620" y="2084"/>
                    <a:pt x="618" y="2086"/>
                  </a:cubicBezTo>
                  <a:cubicBezTo>
                    <a:pt x="617" y="2087"/>
                    <a:pt x="615" y="2088"/>
                    <a:pt x="614" y="2090"/>
                  </a:cubicBezTo>
                  <a:cubicBezTo>
                    <a:pt x="613" y="2091"/>
                    <a:pt x="611" y="2092"/>
                    <a:pt x="610" y="2094"/>
                  </a:cubicBezTo>
                  <a:cubicBezTo>
                    <a:pt x="599" y="2105"/>
                    <a:pt x="589" y="2116"/>
                    <a:pt x="578" y="2128"/>
                  </a:cubicBezTo>
                  <a:cubicBezTo>
                    <a:pt x="577" y="2130"/>
                    <a:pt x="576" y="2131"/>
                    <a:pt x="575" y="2132"/>
                  </a:cubicBezTo>
                  <a:cubicBezTo>
                    <a:pt x="571" y="2135"/>
                    <a:pt x="566" y="2137"/>
                    <a:pt x="561" y="2140"/>
                  </a:cubicBezTo>
                  <a:cubicBezTo>
                    <a:pt x="558" y="2142"/>
                    <a:pt x="555" y="2143"/>
                    <a:pt x="552" y="2145"/>
                  </a:cubicBezTo>
                  <a:cubicBezTo>
                    <a:pt x="549" y="2147"/>
                    <a:pt x="546" y="2148"/>
                    <a:pt x="542" y="2150"/>
                  </a:cubicBezTo>
                  <a:cubicBezTo>
                    <a:pt x="536" y="2153"/>
                    <a:pt x="528" y="2157"/>
                    <a:pt x="521" y="2160"/>
                  </a:cubicBezTo>
                  <a:cubicBezTo>
                    <a:pt x="519" y="2161"/>
                    <a:pt x="517" y="2162"/>
                    <a:pt x="515" y="2163"/>
                  </a:cubicBezTo>
                  <a:cubicBezTo>
                    <a:pt x="514" y="2164"/>
                    <a:pt x="512" y="2164"/>
                    <a:pt x="510" y="2165"/>
                  </a:cubicBezTo>
                  <a:cubicBezTo>
                    <a:pt x="508" y="2166"/>
                    <a:pt x="506" y="2167"/>
                    <a:pt x="504" y="2168"/>
                  </a:cubicBezTo>
                  <a:cubicBezTo>
                    <a:pt x="502" y="2168"/>
                    <a:pt x="500" y="2169"/>
                    <a:pt x="498" y="2170"/>
                  </a:cubicBezTo>
                  <a:cubicBezTo>
                    <a:pt x="497" y="2170"/>
                    <a:pt x="496" y="2171"/>
                    <a:pt x="495" y="2171"/>
                  </a:cubicBezTo>
                  <a:cubicBezTo>
                    <a:pt x="494" y="2172"/>
                    <a:pt x="493" y="2172"/>
                    <a:pt x="492" y="2172"/>
                  </a:cubicBezTo>
                  <a:cubicBezTo>
                    <a:pt x="490" y="2173"/>
                    <a:pt x="488" y="2174"/>
                    <a:pt x="486" y="2175"/>
                  </a:cubicBezTo>
                  <a:cubicBezTo>
                    <a:pt x="484" y="2176"/>
                    <a:pt x="482" y="2176"/>
                    <a:pt x="480" y="2177"/>
                  </a:cubicBezTo>
                  <a:cubicBezTo>
                    <a:pt x="478" y="2178"/>
                    <a:pt x="476" y="2179"/>
                    <a:pt x="474" y="2179"/>
                  </a:cubicBezTo>
                  <a:cubicBezTo>
                    <a:pt x="470" y="2181"/>
                    <a:pt x="466" y="2182"/>
                    <a:pt x="461" y="2183"/>
                  </a:cubicBezTo>
                  <a:cubicBezTo>
                    <a:pt x="459" y="2184"/>
                    <a:pt x="457" y="2185"/>
                    <a:pt x="455" y="2185"/>
                  </a:cubicBezTo>
                  <a:cubicBezTo>
                    <a:pt x="453" y="2186"/>
                    <a:pt x="451" y="2187"/>
                    <a:pt x="449" y="2187"/>
                  </a:cubicBezTo>
                  <a:cubicBezTo>
                    <a:pt x="448" y="2188"/>
                    <a:pt x="447" y="2188"/>
                    <a:pt x="446" y="2188"/>
                  </a:cubicBezTo>
                  <a:cubicBezTo>
                    <a:pt x="445" y="2189"/>
                    <a:pt x="445" y="2189"/>
                    <a:pt x="445" y="2189"/>
                  </a:cubicBezTo>
                  <a:cubicBezTo>
                    <a:pt x="443" y="2189"/>
                    <a:pt x="443" y="2189"/>
                    <a:pt x="443" y="2189"/>
                  </a:cubicBezTo>
                  <a:cubicBezTo>
                    <a:pt x="441" y="2190"/>
                    <a:pt x="439" y="2190"/>
                    <a:pt x="437" y="2191"/>
                  </a:cubicBezTo>
                  <a:cubicBezTo>
                    <a:pt x="433" y="2192"/>
                    <a:pt x="429" y="2193"/>
                    <a:pt x="425" y="2194"/>
                  </a:cubicBezTo>
                  <a:cubicBezTo>
                    <a:pt x="417" y="2197"/>
                    <a:pt x="409" y="2199"/>
                    <a:pt x="402" y="2201"/>
                  </a:cubicBezTo>
                  <a:cubicBezTo>
                    <a:pt x="399" y="2202"/>
                    <a:pt x="395" y="2204"/>
                    <a:pt x="392" y="2205"/>
                  </a:cubicBezTo>
                  <a:cubicBezTo>
                    <a:pt x="388" y="2206"/>
                    <a:pt x="385" y="2208"/>
                    <a:pt x="382" y="2209"/>
                  </a:cubicBezTo>
                  <a:cubicBezTo>
                    <a:pt x="379" y="2210"/>
                    <a:pt x="376" y="2212"/>
                    <a:pt x="374" y="2213"/>
                  </a:cubicBezTo>
                  <a:cubicBezTo>
                    <a:pt x="372" y="2214"/>
                    <a:pt x="371" y="2214"/>
                    <a:pt x="370" y="2215"/>
                  </a:cubicBezTo>
                  <a:cubicBezTo>
                    <a:pt x="368" y="2216"/>
                    <a:pt x="367" y="2217"/>
                    <a:pt x="366" y="2217"/>
                  </a:cubicBezTo>
                  <a:cubicBezTo>
                    <a:pt x="361" y="2220"/>
                    <a:pt x="358" y="2223"/>
                    <a:pt x="355" y="2225"/>
                  </a:cubicBezTo>
                  <a:cubicBezTo>
                    <a:pt x="353" y="2226"/>
                    <a:pt x="352" y="2227"/>
                    <a:pt x="351" y="2228"/>
                  </a:cubicBezTo>
                  <a:cubicBezTo>
                    <a:pt x="349" y="2229"/>
                    <a:pt x="348" y="2230"/>
                    <a:pt x="348" y="2231"/>
                  </a:cubicBezTo>
                  <a:cubicBezTo>
                    <a:pt x="346" y="2232"/>
                    <a:pt x="345" y="2233"/>
                    <a:pt x="345" y="2233"/>
                  </a:cubicBezTo>
                  <a:cubicBezTo>
                    <a:pt x="345" y="2233"/>
                    <a:pt x="346" y="2233"/>
                    <a:pt x="348" y="2231"/>
                  </a:cubicBezTo>
                  <a:cubicBezTo>
                    <a:pt x="349" y="2231"/>
                    <a:pt x="350" y="2230"/>
                    <a:pt x="351" y="2229"/>
                  </a:cubicBezTo>
                  <a:cubicBezTo>
                    <a:pt x="352" y="2228"/>
                    <a:pt x="354" y="2227"/>
                    <a:pt x="355" y="2226"/>
                  </a:cubicBezTo>
                  <a:cubicBezTo>
                    <a:pt x="359" y="2224"/>
                    <a:pt x="363" y="2222"/>
                    <a:pt x="367" y="2220"/>
                  </a:cubicBezTo>
                  <a:cubicBezTo>
                    <a:pt x="369" y="2219"/>
                    <a:pt x="370" y="2219"/>
                    <a:pt x="371" y="2218"/>
                  </a:cubicBezTo>
                  <a:cubicBezTo>
                    <a:pt x="372" y="2218"/>
                    <a:pt x="374" y="2217"/>
                    <a:pt x="375" y="2217"/>
                  </a:cubicBezTo>
                  <a:cubicBezTo>
                    <a:pt x="378" y="2215"/>
                    <a:pt x="381" y="2214"/>
                    <a:pt x="384" y="2213"/>
                  </a:cubicBezTo>
                  <a:cubicBezTo>
                    <a:pt x="390" y="2211"/>
                    <a:pt x="397" y="2209"/>
                    <a:pt x="404" y="2207"/>
                  </a:cubicBezTo>
                  <a:cubicBezTo>
                    <a:pt x="411" y="2205"/>
                    <a:pt x="419" y="2203"/>
                    <a:pt x="427" y="2201"/>
                  </a:cubicBezTo>
                  <a:cubicBezTo>
                    <a:pt x="431" y="2200"/>
                    <a:pt x="435" y="2199"/>
                    <a:pt x="439" y="2198"/>
                  </a:cubicBezTo>
                  <a:cubicBezTo>
                    <a:pt x="441" y="2198"/>
                    <a:pt x="443" y="2197"/>
                    <a:pt x="445" y="2196"/>
                  </a:cubicBezTo>
                  <a:cubicBezTo>
                    <a:pt x="447" y="2196"/>
                    <a:pt x="447" y="2196"/>
                    <a:pt x="447" y="2196"/>
                  </a:cubicBezTo>
                  <a:cubicBezTo>
                    <a:pt x="448" y="2196"/>
                    <a:pt x="448" y="2196"/>
                    <a:pt x="448" y="2196"/>
                  </a:cubicBezTo>
                  <a:cubicBezTo>
                    <a:pt x="449" y="2195"/>
                    <a:pt x="450" y="2195"/>
                    <a:pt x="451" y="2195"/>
                  </a:cubicBezTo>
                  <a:cubicBezTo>
                    <a:pt x="453" y="2194"/>
                    <a:pt x="455" y="2194"/>
                    <a:pt x="457" y="2193"/>
                  </a:cubicBezTo>
                  <a:cubicBezTo>
                    <a:pt x="455" y="2194"/>
                    <a:pt x="454" y="2195"/>
                    <a:pt x="452" y="2196"/>
                  </a:cubicBezTo>
                  <a:cubicBezTo>
                    <a:pt x="451" y="2197"/>
                    <a:pt x="450" y="2197"/>
                    <a:pt x="449" y="2198"/>
                  </a:cubicBezTo>
                  <a:cubicBezTo>
                    <a:pt x="448" y="2198"/>
                    <a:pt x="447" y="2199"/>
                    <a:pt x="446" y="2200"/>
                  </a:cubicBezTo>
                  <a:cubicBezTo>
                    <a:pt x="444" y="2201"/>
                    <a:pt x="442" y="2203"/>
                    <a:pt x="440" y="2204"/>
                  </a:cubicBezTo>
                  <a:cubicBezTo>
                    <a:pt x="435" y="2207"/>
                    <a:pt x="431" y="2210"/>
                    <a:pt x="427" y="2213"/>
                  </a:cubicBezTo>
                  <a:cubicBezTo>
                    <a:pt x="423" y="2217"/>
                    <a:pt x="419" y="2220"/>
                    <a:pt x="414" y="2224"/>
                  </a:cubicBezTo>
                  <a:cubicBezTo>
                    <a:pt x="411" y="2228"/>
                    <a:pt x="406" y="2231"/>
                    <a:pt x="403" y="2235"/>
                  </a:cubicBezTo>
                  <a:cubicBezTo>
                    <a:pt x="399" y="2239"/>
                    <a:pt x="396" y="2243"/>
                    <a:pt x="392" y="2247"/>
                  </a:cubicBezTo>
                  <a:cubicBezTo>
                    <a:pt x="390" y="2249"/>
                    <a:pt x="389" y="2251"/>
                    <a:pt x="387" y="2253"/>
                  </a:cubicBezTo>
                  <a:cubicBezTo>
                    <a:pt x="387" y="2254"/>
                    <a:pt x="386" y="2255"/>
                    <a:pt x="385" y="2256"/>
                  </a:cubicBezTo>
                  <a:cubicBezTo>
                    <a:pt x="384" y="2257"/>
                    <a:pt x="384" y="2258"/>
                    <a:pt x="383" y="2259"/>
                  </a:cubicBezTo>
                  <a:cubicBezTo>
                    <a:pt x="382" y="2260"/>
                    <a:pt x="380" y="2262"/>
                    <a:pt x="379" y="2264"/>
                  </a:cubicBezTo>
                  <a:cubicBezTo>
                    <a:pt x="378" y="2266"/>
                    <a:pt x="376" y="2268"/>
                    <a:pt x="375" y="2269"/>
                  </a:cubicBezTo>
                  <a:cubicBezTo>
                    <a:pt x="374" y="2271"/>
                    <a:pt x="373" y="2273"/>
                    <a:pt x="372" y="2274"/>
                  </a:cubicBezTo>
                  <a:cubicBezTo>
                    <a:pt x="371" y="2276"/>
                    <a:pt x="370" y="2277"/>
                    <a:pt x="369" y="2279"/>
                  </a:cubicBezTo>
                  <a:cubicBezTo>
                    <a:pt x="368" y="2280"/>
                    <a:pt x="368" y="2282"/>
                    <a:pt x="367" y="2283"/>
                  </a:cubicBezTo>
                  <a:cubicBezTo>
                    <a:pt x="366" y="2284"/>
                    <a:pt x="366" y="2285"/>
                    <a:pt x="365" y="2286"/>
                  </a:cubicBezTo>
                  <a:cubicBezTo>
                    <a:pt x="364" y="2288"/>
                    <a:pt x="363" y="2290"/>
                    <a:pt x="363" y="2291"/>
                  </a:cubicBezTo>
                  <a:cubicBezTo>
                    <a:pt x="362" y="2292"/>
                    <a:pt x="362" y="2293"/>
                    <a:pt x="362" y="2293"/>
                  </a:cubicBezTo>
                  <a:cubicBezTo>
                    <a:pt x="362" y="2293"/>
                    <a:pt x="362" y="2292"/>
                    <a:pt x="363" y="2291"/>
                  </a:cubicBezTo>
                  <a:cubicBezTo>
                    <a:pt x="364" y="2290"/>
                    <a:pt x="365" y="2289"/>
                    <a:pt x="366" y="2287"/>
                  </a:cubicBezTo>
                  <a:cubicBezTo>
                    <a:pt x="367" y="2286"/>
                    <a:pt x="368" y="2285"/>
                    <a:pt x="369" y="2284"/>
                  </a:cubicBezTo>
                  <a:cubicBezTo>
                    <a:pt x="370" y="2283"/>
                    <a:pt x="371" y="2282"/>
                    <a:pt x="372" y="2281"/>
                  </a:cubicBezTo>
                  <a:cubicBezTo>
                    <a:pt x="373" y="2279"/>
                    <a:pt x="374" y="2278"/>
                    <a:pt x="375" y="2276"/>
                  </a:cubicBezTo>
                  <a:cubicBezTo>
                    <a:pt x="376" y="2275"/>
                    <a:pt x="378" y="2274"/>
                    <a:pt x="379" y="2272"/>
                  </a:cubicBezTo>
                  <a:cubicBezTo>
                    <a:pt x="380" y="2271"/>
                    <a:pt x="382" y="2269"/>
                    <a:pt x="383" y="2267"/>
                  </a:cubicBezTo>
                  <a:cubicBezTo>
                    <a:pt x="384" y="2266"/>
                    <a:pt x="386" y="2264"/>
                    <a:pt x="387" y="2262"/>
                  </a:cubicBezTo>
                  <a:cubicBezTo>
                    <a:pt x="388" y="2261"/>
                    <a:pt x="389" y="2261"/>
                    <a:pt x="390" y="2260"/>
                  </a:cubicBezTo>
                  <a:cubicBezTo>
                    <a:pt x="391" y="2259"/>
                    <a:pt x="391" y="2258"/>
                    <a:pt x="392" y="2257"/>
                  </a:cubicBezTo>
                  <a:cubicBezTo>
                    <a:pt x="394" y="2255"/>
                    <a:pt x="396" y="2254"/>
                    <a:pt x="397" y="2252"/>
                  </a:cubicBezTo>
                  <a:cubicBezTo>
                    <a:pt x="399" y="2250"/>
                    <a:pt x="401" y="2248"/>
                    <a:pt x="403" y="2246"/>
                  </a:cubicBezTo>
                  <a:cubicBezTo>
                    <a:pt x="404" y="2245"/>
                    <a:pt x="404" y="2244"/>
                    <a:pt x="405" y="2244"/>
                  </a:cubicBezTo>
                  <a:cubicBezTo>
                    <a:pt x="406" y="2243"/>
                    <a:pt x="407" y="2242"/>
                    <a:pt x="408" y="2241"/>
                  </a:cubicBezTo>
                  <a:cubicBezTo>
                    <a:pt x="412" y="2237"/>
                    <a:pt x="416" y="2233"/>
                    <a:pt x="420" y="2230"/>
                  </a:cubicBezTo>
                  <a:cubicBezTo>
                    <a:pt x="424" y="2226"/>
                    <a:pt x="428" y="2223"/>
                    <a:pt x="432" y="2219"/>
                  </a:cubicBezTo>
                  <a:cubicBezTo>
                    <a:pt x="434" y="2218"/>
                    <a:pt x="436" y="2216"/>
                    <a:pt x="438" y="2214"/>
                  </a:cubicBezTo>
                  <a:cubicBezTo>
                    <a:pt x="440" y="2213"/>
                    <a:pt x="442" y="2211"/>
                    <a:pt x="444" y="2210"/>
                  </a:cubicBezTo>
                  <a:cubicBezTo>
                    <a:pt x="446" y="2208"/>
                    <a:pt x="448" y="2207"/>
                    <a:pt x="450" y="2205"/>
                  </a:cubicBezTo>
                  <a:cubicBezTo>
                    <a:pt x="451" y="2204"/>
                    <a:pt x="452" y="2204"/>
                    <a:pt x="452" y="2203"/>
                  </a:cubicBezTo>
                  <a:cubicBezTo>
                    <a:pt x="453" y="2202"/>
                    <a:pt x="454" y="2202"/>
                    <a:pt x="455" y="2201"/>
                  </a:cubicBezTo>
                  <a:cubicBezTo>
                    <a:pt x="457" y="2199"/>
                    <a:pt x="459" y="2198"/>
                    <a:pt x="461" y="2197"/>
                  </a:cubicBezTo>
                  <a:cubicBezTo>
                    <a:pt x="462" y="2196"/>
                    <a:pt x="464" y="2194"/>
                    <a:pt x="466" y="2193"/>
                  </a:cubicBezTo>
                  <a:cubicBezTo>
                    <a:pt x="467" y="2192"/>
                    <a:pt x="469" y="2191"/>
                    <a:pt x="471" y="2190"/>
                  </a:cubicBezTo>
                  <a:cubicBezTo>
                    <a:pt x="472" y="2189"/>
                    <a:pt x="473" y="2188"/>
                    <a:pt x="474" y="2187"/>
                  </a:cubicBezTo>
                  <a:cubicBezTo>
                    <a:pt x="475" y="2187"/>
                    <a:pt x="476" y="2187"/>
                    <a:pt x="476" y="2187"/>
                  </a:cubicBezTo>
                  <a:cubicBezTo>
                    <a:pt x="478" y="2186"/>
                    <a:pt x="481" y="2185"/>
                    <a:pt x="483" y="2184"/>
                  </a:cubicBezTo>
                  <a:cubicBezTo>
                    <a:pt x="485" y="2184"/>
                    <a:pt x="487" y="2183"/>
                    <a:pt x="489" y="2182"/>
                  </a:cubicBezTo>
                  <a:cubicBezTo>
                    <a:pt x="491" y="2181"/>
                    <a:pt x="493" y="2180"/>
                    <a:pt x="495" y="2180"/>
                  </a:cubicBezTo>
                  <a:cubicBezTo>
                    <a:pt x="496" y="2179"/>
                    <a:pt x="497" y="2179"/>
                    <a:pt x="498" y="2178"/>
                  </a:cubicBezTo>
                  <a:cubicBezTo>
                    <a:pt x="499" y="2178"/>
                    <a:pt x="500" y="2178"/>
                    <a:pt x="501" y="2177"/>
                  </a:cubicBezTo>
                  <a:cubicBezTo>
                    <a:pt x="503" y="2176"/>
                    <a:pt x="505" y="2175"/>
                    <a:pt x="507" y="2175"/>
                  </a:cubicBezTo>
                  <a:cubicBezTo>
                    <a:pt x="509" y="2174"/>
                    <a:pt x="511" y="2173"/>
                    <a:pt x="513" y="2172"/>
                  </a:cubicBezTo>
                  <a:cubicBezTo>
                    <a:pt x="515" y="2171"/>
                    <a:pt x="517" y="2170"/>
                    <a:pt x="518" y="2169"/>
                  </a:cubicBezTo>
                  <a:cubicBezTo>
                    <a:pt x="520" y="2168"/>
                    <a:pt x="522" y="2167"/>
                    <a:pt x="524" y="2166"/>
                  </a:cubicBezTo>
                  <a:cubicBezTo>
                    <a:pt x="526" y="2166"/>
                    <a:pt x="528" y="2165"/>
                    <a:pt x="530" y="2164"/>
                  </a:cubicBezTo>
                  <a:cubicBezTo>
                    <a:pt x="531" y="2163"/>
                    <a:pt x="533" y="2162"/>
                    <a:pt x="535" y="2161"/>
                  </a:cubicBezTo>
                  <a:cubicBezTo>
                    <a:pt x="538" y="2159"/>
                    <a:pt x="542" y="2157"/>
                    <a:pt x="545" y="2155"/>
                  </a:cubicBezTo>
                  <a:cubicBezTo>
                    <a:pt x="548" y="2153"/>
                    <a:pt x="552" y="2151"/>
                    <a:pt x="555" y="2150"/>
                  </a:cubicBezTo>
                  <a:cubicBezTo>
                    <a:pt x="558" y="2148"/>
                    <a:pt x="560" y="2146"/>
                    <a:pt x="563" y="2144"/>
                  </a:cubicBezTo>
                  <a:cubicBezTo>
                    <a:pt x="565" y="2143"/>
                    <a:pt x="566" y="2142"/>
                    <a:pt x="568" y="2141"/>
                  </a:cubicBezTo>
                  <a:cubicBezTo>
                    <a:pt x="561" y="2149"/>
                    <a:pt x="555" y="2157"/>
                    <a:pt x="549" y="2164"/>
                  </a:cubicBezTo>
                  <a:cubicBezTo>
                    <a:pt x="547" y="2167"/>
                    <a:pt x="544" y="2170"/>
                    <a:pt x="542" y="2173"/>
                  </a:cubicBezTo>
                  <a:cubicBezTo>
                    <a:pt x="540" y="2176"/>
                    <a:pt x="537" y="2179"/>
                    <a:pt x="535" y="2182"/>
                  </a:cubicBezTo>
                  <a:cubicBezTo>
                    <a:pt x="530" y="2188"/>
                    <a:pt x="526" y="2194"/>
                    <a:pt x="521" y="2200"/>
                  </a:cubicBezTo>
                  <a:cubicBezTo>
                    <a:pt x="512" y="2211"/>
                    <a:pt x="503" y="2222"/>
                    <a:pt x="495" y="2233"/>
                  </a:cubicBezTo>
                  <a:cubicBezTo>
                    <a:pt x="486" y="2243"/>
                    <a:pt x="478" y="2252"/>
                    <a:pt x="470" y="2261"/>
                  </a:cubicBezTo>
                  <a:cubicBezTo>
                    <a:pt x="462" y="2269"/>
                    <a:pt x="455" y="2277"/>
                    <a:pt x="448" y="2284"/>
                  </a:cubicBezTo>
                  <a:cubicBezTo>
                    <a:pt x="441" y="2290"/>
                    <a:pt x="435" y="2296"/>
                    <a:pt x="430" y="2300"/>
                  </a:cubicBezTo>
                  <a:cubicBezTo>
                    <a:pt x="428" y="2302"/>
                    <a:pt x="425" y="2304"/>
                    <a:pt x="423" y="2306"/>
                  </a:cubicBezTo>
                  <a:cubicBezTo>
                    <a:pt x="421" y="2308"/>
                    <a:pt x="419" y="2309"/>
                    <a:pt x="418" y="2310"/>
                  </a:cubicBezTo>
                  <a:cubicBezTo>
                    <a:pt x="415" y="2313"/>
                    <a:pt x="414" y="2314"/>
                    <a:pt x="414" y="2314"/>
                  </a:cubicBezTo>
                  <a:cubicBezTo>
                    <a:pt x="414" y="2314"/>
                    <a:pt x="415" y="2313"/>
                    <a:pt x="418" y="2311"/>
                  </a:cubicBezTo>
                  <a:cubicBezTo>
                    <a:pt x="420" y="2310"/>
                    <a:pt x="422" y="2308"/>
                    <a:pt x="424" y="2307"/>
                  </a:cubicBezTo>
                  <a:cubicBezTo>
                    <a:pt x="426" y="2305"/>
                    <a:pt x="428" y="2304"/>
                    <a:pt x="431" y="2301"/>
                  </a:cubicBezTo>
                  <a:cubicBezTo>
                    <a:pt x="437" y="2297"/>
                    <a:pt x="443" y="2292"/>
                    <a:pt x="450" y="2286"/>
                  </a:cubicBezTo>
                  <a:cubicBezTo>
                    <a:pt x="452" y="2284"/>
                    <a:pt x="454" y="2283"/>
                    <a:pt x="456" y="2281"/>
                  </a:cubicBezTo>
                  <a:cubicBezTo>
                    <a:pt x="458" y="2279"/>
                    <a:pt x="460" y="2278"/>
                    <a:pt x="462" y="2276"/>
                  </a:cubicBezTo>
                  <a:cubicBezTo>
                    <a:pt x="465" y="2272"/>
                    <a:pt x="469" y="2268"/>
                    <a:pt x="474" y="2264"/>
                  </a:cubicBezTo>
                  <a:cubicBezTo>
                    <a:pt x="476" y="2262"/>
                    <a:pt x="478" y="2260"/>
                    <a:pt x="480" y="2258"/>
                  </a:cubicBezTo>
                  <a:cubicBezTo>
                    <a:pt x="482" y="2255"/>
                    <a:pt x="484" y="2253"/>
                    <a:pt x="486" y="2251"/>
                  </a:cubicBezTo>
                  <a:cubicBezTo>
                    <a:pt x="488" y="2249"/>
                    <a:pt x="491" y="2246"/>
                    <a:pt x="493" y="2244"/>
                  </a:cubicBezTo>
                  <a:cubicBezTo>
                    <a:pt x="495" y="2241"/>
                    <a:pt x="497" y="2239"/>
                    <a:pt x="499" y="2236"/>
                  </a:cubicBezTo>
                  <a:cubicBezTo>
                    <a:pt x="504" y="2231"/>
                    <a:pt x="509" y="2226"/>
                    <a:pt x="513" y="2220"/>
                  </a:cubicBezTo>
                  <a:cubicBezTo>
                    <a:pt x="513" y="2221"/>
                    <a:pt x="513" y="2221"/>
                    <a:pt x="513" y="2221"/>
                  </a:cubicBezTo>
                  <a:cubicBezTo>
                    <a:pt x="512" y="2223"/>
                    <a:pt x="512" y="2224"/>
                    <a:pt x="511" y="2226"/>
                  </a:cubicBezTo>
                  <a:cubicBezTo>
                    <a:pt x="510" y="2228"/>
                    <a:pt x="509" y="2229"/>
                    <a:pt x="508" y="2231"/>
                  </a:cubicBezTo>
                  <a:cubicBezTo>
                    <a:pt x="507" y="2233"/>
                    <a:pt x="507" y="2235"/>
                    <a:pt x="506" y="2237"/>
                  </a:cubicBezTo>
                  <a:cubicBezTo>
                    <a:pt x="505" y="2238"/>
                    <a:pt x="505" y="2239"/>
                    <a:pt x="504" y="2240"/>
                  </a:cubicBezTo>
                  <a:cubicBezTo>
                    <a:pt x="504" y="2241"/>
                    <a:pt x="503" y="2242"/>
                    <a:pt x="503" y="2243"/>
                  </a:cubicBezTo>
                  <a:cubicBezTo>
                    <a:pt x="502" y="2245"/>
                    <a:pt x="501" y="2247"/>
                    <a:pt x="500" y="2249"/>
                  </a:cubicBezTo>
                  <a:cubicBezTo>
                    <a:pt x="498" y="2251"/>
                    <a:pt x="497" y="2253"/>
                    <a:pt x="496" y="2255"/>
                  </a:cubicBezTo>
                  <a:cubicBezTo>
                    <a:pt x="495" y="2257"/>
                    <a:pt x="494" y="2260"/>
                    <a:pt x="493" y="2262"/>
                  </a:cubicBezTo>
                  <a:cubicBezTo>
                    <a:pt x="491" y="2266"/>
                    <a:pt x="488" y="2270"/>
                    <a:pt x="486" y="2275"/>
                  </a:cubicBezTo>
                  <a:cubicBezTo>
                    <a:pt x="483" y="2279"/>
                    <a:pt x="480" y="2283"/>
                    <a:pt x="478" y="2287"/>
                  </a:cubicBezTo>
                  <a:cubicBezTo>
                    <a:pt x="477" y="2288"/>
                    <a:pt x="476" y="2289"/>
                    <a:pt x="476" y="2290"/>
                  </a:cubicBezTo>
                  <a:cubicBezTo>
                    <a:pt x="475" y="2291"/>
                    <a:pt x="475" y="2292"/>
                    <a:pt x="474" y="2293"/>
                  </a:cubicBezTo>
                  <a:cubicBezTo>
                    <a:pt x="473" y="2295"/>
                    <a:pt x="471" y="2297"/>
                    <a:pt x="470" y="2299"/>
                  </a:cubicBezTo>
                  <a:cubicBezTo>
                    <a:pt x="469" y="2301"/>
                    <a:pt x="467" y="2303"/>
                    <a:pt x="466" y="2305"/>
                  </a:cubicBezTo>
                  <a:cubicBezTo>
                    <a:pt x="465" y="2306"/>
                    <a:pt x="465" y="2307"/>
                    <a:pt x="464" y="2308"/>
                  </a:cubicBezTo>
                  <a:cubicBezTo>
                    <a:pt x="464" y="2309"/>
                    <a:pt x="463" y="2310"/>
                    <a:pt x="462" y="2310"/>
                  </a:cubicBezTo>
                  <a:cubicBezTo>
                    <a:pt x="461" y="2312"/>
                    <a:pt x="460" y="2314"/>
                    <a:pt x="459" y="2316"/>
                  </a:cubicBezTo>
                  <a:cubicBezTo>
                    <a:pt x="458" y="2317"/>
                    <a:pt x="456" y="2319"/>
                    <a:pt x="455" y="2320"/>
                  </a:cubicBezTo>
                  <a:cubicBezTo>
                    <a:pt x="454" y="2322"/>
                    <a:pt x="453" y="2323"/>
                    <a:pt x="452" y="2325"/>
                  </a:cubicBezTo>
                  <a:cubicBezTo>
                    <a:pt x="451" y="2326"/>
                    <a:pt x="450" y="2327"/>
                    <a:pt x="449" y="2329"/>
                  </a:cubicBezTo>
                  <a:cubicBezTo>
                    <a:pt x="448" y="2330"/>
                    <a:pt x="447" y="2331"/>
                    <a:pt x="447" y="2332"/>
                  </a:cubicBezTo>
                  <a:cubicBezTo>
                    <a:pt x="446" y="2333"/>
                    <a:pt x="445" y="2334"/>
                    <a:pt x="444" y="2335"/>
                  </a:cubicBezTo>
                  <a:cubicBezTo>
                    <a:pt x="443" y="2337"/>
                    <a:pt x="442" y="2338"/>
                    <a:pt x="441" y="2339"/>
                  </a:cubicBezTo>
                  <a:cubicBezTo>
                    <a:pt x="441" y="2340"/>
                    <a:pt x="440" y="2340"/>
                    <a:pt x="440" y="2340"/>
                  </a:cubicBezTo>
                  <a:cubicBezTo>
                    <a:pt x="440" y="2340"/>
                    <a:pt x="441" y="2340"/>
                    <a:pt x="442" y="2339"/>
                  </a:cubicBezTo>
                  <a:cubicBezTo>
                    <a:pt x="442" y="2338"/>
                    <a:pt x="444" y="2337"/>
                    <a:pt x="445" y="2336"/>
                  </a:cubicBezTo>
                  <a:cubicBezTo>
                    <a:pt x="446" y="2335"/>
                    <a:pt x="447" y="2334"/>
                    <a:pt x="448" y="2333"/>
                  </a:cubicBezTo>
                  <a:cubicBezTo>
                    <a:pt x="449" y="2333"/>
                    <a:pt x="450" y="2332"/>
                    <a:pt x="451" y="2331"/>
                  </a:cubicBezTo>
                  <a:cubicBezTo>
                    <a:pt x="453" y="2329"/>
                    <a:pt x="454" y="2328"/>
                    <a:pt x="455" y="2327"/>
                  </a:cubicBezTo>
                  <a:cubicBezTo>
                    <a:pt x="456" y="2326"/>
                    <a:pt x="457" y="2325"/>
                    <a:pt x="459" y="2323"/>
                  </a:cubicBezTo>
                  <a:cubicBezTo>
                    <a:pt x="460" y="2322"/>
                    <a:pt x="461" y="2320"/>
                    <a:pt x="463" y="2319"/>
                  </a:cubicBezTo>
                  <a:cubicBezTo>
                    <a:pt x="464" y="2317"/>
                    <a:pt x="466" y="2316"/>
                    <a:pt x="467" y="2314"/>
                  </a:cubicBezTo>
                  <a:cubicBezTo>
                    <a:pt x="468" y="2313"/>
                    <a:pt x="468" y="2312"/>
                    <a:pt x="469" y="2312"/>
                  </a:cubicBezTo>
                  <a:cubicBezTo>
                    <a:pt x="470" y="2311"/>
                    <a:pt x="471" y="2310"/>
                    <a:pt x="471" y="2309"/>
                  </a:cubicBezTo>
                  <a:cubicBezTo>
                    <a:pt x="473" y="2307"/>
                    <a:pt x="474" y="2305"/>
                    <a:pt x="476" y="2303"/>
                  </a:cubicBezTo>
                  <a:cubicBezTo>
                    <a:pt x="479" y="2300"/>
                    <a:pt x="481" y="2296"/>
                    <a:pt x="484" y="2291"/>
                  </a:cubicBezTo>
                  <a:cubicBezTo>
                    <a:pt x="487" y="2287"/>
                    <a:pt x="490" y="2283"/>
                    <a:pt x="492" y="2279"/>
                  </a:cubicBezTo>
                  <a:cubicBezTo>
                    <a:pt x="495" y="2274"/>
                    <a:pt x="497" y="2270"/>
                    <a:pt x="500" y="2265"/>
                  </a:cubicBezTo>
                  <a:cubicBezTo>
                    <a:pt x="502" y="2261"/>
                    <a:pt x="504" y="2256"/>
                    <a:pt x="506" y="2252"/>
                  </a:cubicBezTo>
                  <a:cubicBezTo>
                    <a:pt x="507" y="2250"/>
                    <a:pt x="508" y="2248"/>
                    <a:pt x="509" y="2246"/>
                  </a:cubicBezTo>
                  <a:cubicBezTo>
                    <a:pt x="509" y="2244"/>
                    <a:pt x="509" y="2243"/>
                    <a:pt x="510" y="2242"/>
                  </a:cubicBezTo>
                  <a:cubicBezTo>
                    <a:pt x="510" y="2241"/>
                    <a:pt x="511" y="2240"/>
                    <a:pt x="511" y="2239"/>
                  </a:cubicBezTo>
                  <a:cubicBezTo>
                    <a:pt x="512" y="2237"/>
                    <a:pt x="513" y="2235"/>
                    <a:pt x="513" y="2233"/>
                  </a:cubicBezTo>
                  <a:cubicBezTo>
                    <a:pt x="514" y="2231"/>
                    <a:pt x="514" y="2229"/>
                    <a:pt x="515" y="2228"/>
                  </a:cubicBezTo>
                  <a:cubicBezTo>
                    <a:pt x="516" y="2226"/>
                    <a:pt x="516" y="2224"/>
                    <a:pt x="517" y="2222"/>
                  </a:cubicBezTo>
                  <a:cubicBezTo>
                    <a:pt x="517" y="2221"/>
                    <a:pt x="517" y="2219"/>
                    <a:pt x="518" y="2218"/>
                  </a:cubicBezTo>
                  <a:cubicBezTo>
                    <a:pt x="518" y="2216"/>
                    <a:pt x="519" y="2215"/>
                    <a:pt x="519" y="2214"/>
                  </a:cubicBezTo>
                  <a:cubicBezTo>
                    <a:pt x="521" y="2211"/>
                    <a:pt x="524" y="2207"/>
                    <a:pt x="527" y="2204"/>
                  </a:cubicBezTo>
                  <a:cubicBezTo>
                    <a:pt x="531" y="2198"/>
                    <a:pt x="536" y="2193"/>
                    <a:pt x="541" y="2187"/>
                  </a:cubicBezTo>
                  <a:cubicBezTo>
                    <a:pt x="543" y="2184"/>
                    <a:pt x="545" y="2181"/>
                    <a:pt x="548" y="2178"/>
                  </a:cubicBezTo>
                  <a:cubicBezTo>
                    <a:pt x="550" y="2175"/>
                    <a:pt x="553" y="2172"/>
                    <a:pt x="555" y="2169"/>
                  </a:cubicBezTo>
                  <a:cubicBezTo>
                    <a:pt x="558" y="2166"/>
                    <a:pt x="560" y="2163"/>
                    <a:pt x="563" y="2159"/>
                  </a:cubicBezTo>
                  <a:cubicBezTo>
                    <a:pt x="563" y="2160"/>
                    <a:pt x="562" y="2160"/>
                    <a:pt x="562" y="2161"/>
                  </a:cubicBezTo>
                  <a:cubicBezTo>
                    <a:pt x="561" y="2164"/>
                    <a:pt x="559" y="2167"/>
                    <a:pt x="558" y="2171"/>
                  </a:cubicBezTo>
                  <a:cubicBezTo>
                    <a:pt x="556" y="2174"/>
                    <a:pt x="555" y="2178"/>
                    <a:pt x="554" y="2182"/>
                  </a:cubicBezTo>
                  <a:cubicBezTo>
                    <a:pt x="553" y="2183"/>
                    <a:pt x="553" y="2184"/>
                    <a:pt x="553" y="2185"/>
                  </a:cubicBezTo>
                  <a:cubicBezTo>
                    <a:pt x="553" y="2186"/>
                    <a:pt x="552" y="2188"/>
                    <a:pt x="552" y="2189"/>
                  </a:cubicBezTo>
                  <a:cubicBezTo>
                    <a:pt x="551" y="2191"/>
                    <a:pt x="551" y="2193"/>
                    <a:pt x="550" y="2195"/>
                  </a:cubicBezTo>
                  <a:cubicBezTo>
                    <a:pt x="549" y="2199"/>
                    <a:pt x="548" y="2204"/>
                    <a:pt x="548" y="2208"/>
                  </a:cubicBezTo>
                  <a:cubicBezTo>
                    <a:pt x="547" y="2212"/>
                    <a:pt x="546" y="2217"/>
                    <a:pt x="545" y="2221"/>
                  </a:cubicBezTo>
                  <a:cubicBezTo>
                    <a:pt x="544" y="2225"/>
                    <a:pt x="544" y="2229"/>
                    <a:pt x="543" y="2233"/>
                  </a:cubicBezTo>
                  <a:cubicBezTo>
                    <a:pt x="542" y="2237"/>
                    <a:pt x="541" y="2241"/>
                    <a:pt x="540" y="2245"/>
                  </a:cubicBezTo>
                  <a:cubicBezTo>
                    <a:pt x="539" y="2248"/>
                    <a:pt x="539" y="2252"/>
                    <a:pt x="538" y="2255"/>
                  </a:cubicBezTo>
                  <a:cubicBezTo>
                    <a:pt x="537" y="2257"/>
                    <a:pt x="537" y="2258"/>
                    <a:pt x="536" y="2260"/>
                  </a:cubicBezTo>
                  <a:cubicBezTo>
                    <a:pt x="536" y="2261"/>
                    <a:pt x="535" y="2262"/>
                    <a:pt x="535" y="2264"/>
                  </a:cubicBezTo>
                  <a:cubicBezTo>
                    <a:pt x="535" y="2265"/>
                    <a:pt x="534" y="2266"/>
                    <a:pt x="534" y="2267"/>
                  </a:cubicBezTo>
                  <a:cubicBezTo>
                    <a:pt x="533" y="2268"/>
                    <a:pt x="533" y="2269"/>
                    <a:pt x="533" y="2270"/>
                  </a:cubicBezTo>
                  <a:cubicBezTo>
                    <a:pt x="532" y="2272"/>
                    <a:pt x="531" y="2273"/>
                    <a:pt x="531" y="2274"/>
                  </a:cubicBezTo>
                  <a:cubicBezTo>
                    <a:pt x="530" y="2275"/>
                    <a:pt x="530" y="2276"/>
                    <a:pt x="530" y="2276"/>
                  </a:cubicBezTo>
                  <a:cubicBezTo>
                    <a:pt x="530" y="2276"/>
                    <a:pt x="531" y="2275"/>
                    <a:pt x="531" y="2274"/>
                  </a:cubicBezTo>
                  <a:cubicBezTo>
                    <a:pt x="532" y="2274"/>
                    <a:pt x="533" y="2272"/>
                    <a:pt x="534" y="2271"/>
                  </a:cubicBezTo>
                  <a:cubicBezTo>
                    <a:pt x="535" y="2270"/>
                    <a:pt x="535" y="2269"/>
                    <a:pt x="536" y="2268"/>
                  </a:cubicBezTo>
                  <a:cubicBezTo>
                    <a:pt x="536" y="2267"/>
                    <a:pt x="537" y="2266"/>
                    <a:pt x="538" y="2265"/>
                  </a:cubicBezTo>
                  <a:cubicBezTo>
                    <a:pt x="538" y="2264"/>
                    <a:pt x="539" y="2262"/>
                    <a:pt x="540" y="2261"/>
                  </a:cubicBezTo>
                  <a:cubicBezTo>
                    <a:pt x="541" y="2260"/>
                    <a:pt x="541" y="2258"/>
                    <a:pt x="542" y="2257"/>
                  </a:cubicBezTo>
                  <a:cubicBezTo>
                    <a:pt x="543" y="2254"/>
                    <a:pt x="545" y="2250"/>
                    <a:pt x="546" y="2247"/>
                  </a:cubicBezTo>
                  <a:cubicBezTo>
                    <a:pt x="547" y="2243"/>
                    <a:pt x="549" y="2239"/>
                    <a:pt x="550" y="2235"/>
                  </a:cubicBezTo>
                  <a:cubicBezTo>
                    <a:pt x="550" y="2233"/>
                    <a:pt x="551" y="2231"/>
                    <a:pt x="551" y="2229"/>
                  </a:cubicBezTo>
                  <a:cubicBezTo>
                    <a:pt x="552" y="2227"/>
                    <a:pt x="552" y="2225"/>
                    <a:pt x="553" y="2222"/>
                  </a:cubicBezTo>
                  <a:cubicBezTo>
                    <a:pt x="554" y="2218"/>
                    <a:pt x="555" y="2214"/>
                    <a:pt x="555" y="2209"/>
                  </a:cubicBezTo>
                  <a:cubicBezTo>
                    <a:pt x="556" y="2205"/>
                    <a:pt x="557" y="2201"/>
                    <a:pt x="558" y="2197"/>
                  </a:cubicBezTo>
                  <a:cubicBezTo>
                    <a:pt x="559" y="2192"/>
                    <a:pt x="560" y="2188"/>
                    <a:pt x="560" y="2184"/>
                  </a:cubicBezTo>
                  <a:cubicBezTo>
                    <a:pt x="561" y="2180"/>
                    <a:pt x="562" y="2176"/>
                    <a:pt x="563" y="2173"/>
                  </a:cubicBezTo>
                  <a:cubicBezTo>
                    <a:pt x="564" y="2169"/>
                    <a:pt x="565" y="2166"/>
                    <a:pt x="566" y="2163"/>
                  </a:cubicBezTo>
                  <a:cubicBezTo>
                    <a:pt x="567" y="2161"/>
                    <a:pt x="567" y="2160"/>
                    <a:pt x="568" y="2158"/>
                  </a:cubicBezTo>
                  <a:cubicBezTo>
                    <a:pt x="568" y="2157"/>
                    <a:pt x="569" y="2156"/>
                    <a:pt x="569" y="2154"/>
                  </a:cubicBezTo>
                  <a:cubicBezTo>
                    <a:pt x="570" y="2153"/>
                    <a:pt x="571" y="2152"/>
                    <a:pt x="571" y="2151"/>
                  </a:cubicBezTo>
                  <a:cubicBezTo>
                    <a:pt x="571" y="2150"/>
                    <a:pt x="572" y="2149"/>
                    <a:pt x="572" y="2148"/>
                  </a:cubicBezTo>
                  <a:cubicBezTo>
                    <a:pt x="572" y="2148"/>
                    <a:pt x="572" y="2148"/>
                    <a:pt x="572" y="2148"/>
                  </a:cubicBezTo>
                  <a:cubicBezTo>
                    <a:pt x="576" y="2143"/>
                    <a:pt x="580" y="2138"/>
                    <a:pt x="585" y="2133"/>
                  </a:cubicBezTo>
                  <a:cubicBezTo>
                    <a:pt x="588" y="2129"/>
                    <a:pt x="592" y="2125"/>
                    <a:pt x="595" y="2121"/>
                  </a:cubicBezTo>
                  <a:cubicBezTo>
                    <a:pt x="596" y="2121"/>
                    <a:pt x="596" y="2120"/>
                    <a:pt x="596" y="2120"/>
                  </a:cubicBezTo>
                  <a:cubicBezTo>
                    <a:pt x="598" y="2119"/>
                    <a:pt x="599" y="2118"/>
                    <a:pt x="599" y="2118"/>
                  </a:cubicBezTo>
                  <a:cubicBezTo>
                    <a:pt x="599" y="2118"/>
                    <a:pt x="598" y="2119"/>
                    <a:pt x="597" y="2119"/>
                  </a:cubicBezTo>
                  <a:cubicBezTo>
                    <a:pt x="603" y="2112"/>
                    <a:pt x="609" y="2106"/>
                    <a:pt x="615" y="2099"/>
                  </a:cubicBezTo>
                  <a:cubicBezTo>
                    <a:pt x="621" y="2094"/>
                    <a:pt x="626" y="2088"/>
                    <a:pt x="632" y="2083"/>
                  </a:cubicBezTo>
                  <a:cubicBezTo>
                    <a:pt x="634" y="2081"/>
                    <a:pt x="634" y="2081"/>
                    <a:pt x="634" y="2081"/>
                  </a:cubicBezTo>
                  <a:cubicBezTo>
                    <a:pt x="636" y="2079"/>
                    <a:pt x="636" y="2079"/>
                    <a:pt x="636" y="2079"/>
                  </a:cubicBezTo>
                  <a:cubicBezTo>
                    <a:pt x="637" y="2078"/>
                    <a:pt x="638" y="2077"/>
                    <a:pt x="640" y="2076"/>
                  </a:cubicBezTo>
                  <a:cubicBezTo>
                    <a:pt x="642" y="2073"/>
                    <a:pt x="645" y="2071"/>
                    <a:pt x="648" y="2068"/>
                  </a:cubicBezTo>
                  <a:cubicBezTo>
                    <a:pt x="659" y="2059"/>
                    <a:pt x="670" y="2051"/>
                    <a:pt x="681" y="2043"/>
                  </a:cubicBezTo>
                  <a:cubicBezTo>
                    <a:pt x="691" y="2036"/>
                    <a:pt x="699" y="2029"/>
                    <a:pt x="708" y="2023"/>
                  </a:cubicBezTo>
                  <a:cubicBezTo>
                    <a:pt x="708" y="2023"/>
                    <a:pt x="709" y="2023"/>
                    <a:pt x="709" y="2023"/>
                  </a:cubicBezTo>
                  <a:cubicBezTo>
                    <a:pt x="767" y="2013"/>
                    <a:pt x="780" y="1970"/>
                    <a:pt x="835" y="1951"/>
                  </a:cubicBezTo>
                  <a:cubicBezTo>
                    <a:pt x="851" y="1945"/>
                    <a:pt x="870" y="1941"/>
                    <a:pt x="890" y="1938"/>
                  </a:cubicBezTo>
                  <a:cubicBezTo>
                    <a:pt x="887" y="1939"/>
                    <a:pt x="884" y="1942"/>
                    <a:pt x="881" y="1944"/>
                  </a:cubicBezTo>
                  <a:cubicBezTo>
                    <a:pt x="880" y="1945"/>
                    <a:pt x="879" y="1946"/>
                    <a:pt x="878" y="1947"/>
                  </a:cubicBezTo>
                  <a:cubicBezTo>
                    <a:pt x="877" y="1947"/>
                    <a:pt x="877" y="1947"/>
                    <a:pt x="877" y="1947"/>
                  </a:cubicBezTo>
                  <a:cubicBezTo>
                    <a:pt x="877" y="1948"/>
                    <a:pt x="877" y="1948"/>
                    <a:pt x="877" y="1948"/>
                  </a:cubicBezTo>
                  <a:cubicBezTo>
                    <a:pt x="876" y="1948"/>
                    <a:pt x="876" y="1948"/>
                    <a:pt x="876" y="1948"/>
                  </a:cubicBezTo>
                  <a:cubicBezTo>
                    <a:pt x="876" y="1949"/>
                    <a:pt x="875" y="1949"/>
                    <a:pt x="875" y="1949"/>
                  </a:cubicBezTo>
                  <a:cubicBezTo>
                    <a:pt x="873" y="1951"/>
                    <a:pt x="871" y="1953"/>
                    <a:pt x="870" y="1955"/>
                  </a:cubicBezTo>
                  <a:cubicBezTo>
                    <a:pt x="866" y="1959"/>
                    <a:pt x="863" y="1963"/>
                    <a:pt x="860" y="1967"/>
                  </a:cubicBezTo>
                  <a:cubicBezTo>
                    <a:pt x="860" y="1967"/>
                    <a:pt x="860" y="1967"/>
                    <a:pt x="860" y="1967"/>
                  </a:cubicBezTo>
                  <a:cubicBezTo>
                    <a:pt x="858" y="1968"/>
                    <a:pt x="857" y="1969"/>
                    <a:pt x="855" y="1969"/>
                  </a:cubicBezTo>
                  <a:cubicBezTo>
                    <a:pt x="855" y="1969"/>
                    <a:pt x="854" y="1970"/>
                    <a:pt x="854" y="1970"/>
                  </a:cubicBezTo>
                  <a:cubicBezTo>
                    <a:pt x="853" y="1970"/>
                    <a:pt x="853" y="1970"/>
                    <a:pt x="853" y="1970"/>
                  </a:cubicBezTo>
                  <a:cubicBezTo>
                    <a:pt x="852" y="1970"/>
                    <a:pt x="851" y="1971"/>
                    <a:pt x="850" y="1971"/>
                  </a:cubicBezTo>
                  <a:cubicBezTo>
                    <a:pt x="849" y="1971"/>
                    <a:pt x="848" y="1972"/>
                    <a:pt x="847" y="1972"/>
                  </a:cubicBezTo>
                  <a:cubicBezTo>
                    <a:pt x="846" y="1972"/>
                    <a:pt x="845" y="1973"/>
                    <a:pt x="845" y="1973"/>
                  </a:cubicBezTo>
                  <a:cubicBezTo>
                    <a:pt x="843" y="1974"/>
                    <a:pt x="841" y="1974"/>
                    <a:pt x="839" y="1975"/>
                  </a:cubicBezTo>
                  <a:cubicBezTo>
                    <a:pt x="837" y="1975"/>
                    <a:pt x="835" y="1976"/>
                    <a:pt x="833" y="1977"/>
                  </a:cubicBezTo>
                  <a:cubicBezTo>
                    <a:pt x="832" y="1977"/>
                    <a:pt x="831" y="1977"/>
                    <a:pt x="830" y="1977"/>
                  </a:cubicBezTo>
                  <a:cubicBezTo>
                    <a:pt x="829" y="1978"/>
                    <a:pt x="829" y="1978"/>
                    <a:pt x="828" y="1978"/>
                  </a:cubicBezTo>
                  <a:cubicBezTo>
                    <a:pt x="827" y="1978"/>
                    <a:pt x="826" y="1979"/>
                    <a:pt x="825" y="1979"/>
                  </a:cubicBezTo>
                  <a:cubicBezTo>
                    <a:pt x="825" y="1979"/>
                    <a:pt x="824" y="1979"/>
                    <a:pt x="824" y="1979"/>
                  </a:cubicBezTo>
                  <a:cubicBezTo>
                    <a:pt x="823" y="1979"/>
                    <a:pt x="823" y="1979"/>
                    <a:pt x="822" y="1979"/>
                  </a:cubicBezTo>
                  <a:cubicBezTo>
                    <a:pt x="821" y="1980"/>
                    <a:pt x="819" y="1980"/>
                    <a:pt x="818" y="1981"/>
                  </a:cubicBezTo>
                  <a:cubicBezTo>
                    <a:pt x="817" y="1981"/>
                    <a:pt x="816" y="1981"/>
                    <a:pt x="815" y="1981"/>
                  </a:cubicBezTo>
                  <a:cubicBezTo>
                    <a:pt x="815" y="1981"/>
                    <a:pt x="814" y="1981"/>
                    <a:pt x="813" y="1981"/>
                  </a:cubicBezTo>
                  <a:cubicBezTo>
                    <a:pt x="813" y="1982"/>
                    <a:pt x="812" y="1982"/>
                    <a:pt x="812" y="1982"/>
                  </a:cubicBezTo>
                  <a:cubicBezTo>
                    <a:pt x="811" y="1982"/>
                    <a:pt x="811" y="1982"/>
                    <a:pt x="810" y="1982"/>
                  </a:cubicBezTo>
                  <a:cubicBezTo>
                    <a:pt x="809" y="1982"/>
                    <a:pt x="809" y="1983"/>
                    <a:pt x="808" y="1983"/>
                  </a:cubicBezTo>
                  <a:cubicBezTo>
                    <a:pt x="808" y="1983"/>
                    <a:pt x="807" y="1983"/>
                    <a:pt x="807" y="1983"/>
                  </a:cubicBezTo>
                  <a:cubicBezTo>
                    <a:pt x="807" y="1983"/>
                    <a:pt x="808" y="1983"/>
                    <a:pt x="808" y="1983"/>
                  </a:cubicBezTo>
                  <a:cubicBezTo>
                    <a:pt x="809" y="1983"/>
                    <a:pt x="809" y="1984"/>
                    <a:pt x="810" y="1984"/>
                  </a:cubicBezTo>
                  <a:cubicBezTo>
                    <a:pt x="811" y="1984"/>
                    <a:pt x="812" y="1984"/>
                    <a:pt x="814" y="1985"/>
                  </a:cubicBezTo>
                  <a:cubicBezTo>
                    <a:pt x="814" y="1985"/>
                    <a:pt x="815" y="1985"/>
                    <a:pt x="816" y="1985"/>
                  </a:cubicBezTo>
                  <a:cubicBezTo>
                    <a:pt x="816" y="1985"/>
                    <a:pt x="817" y="1985"/>
                    <a:pt x="818" y="1985"/>
                  </a:cubicBezTo>
                  <a:cubicBezTo>
                    <a:pt x="819" y="1985"/>
                    <a:pt x="820" y="1985"/>
                    <a:pt x="820" y="1985"/>
                  </a:cubicBezTo>
                  <a:cubicBezTo>
                    <a:pt x="821" y="1985"/>
                    <a:pt x="822" y="1985"/>
                    <a:pt x="823" y="1985"/>
                  </a:cubicBezTo>
                  <a:cubicBezTo>
                    <a:pt x="824" y="1985"/>
                    <a:pt x="825" y="1985"/>
                    <a:pt x="826" y="1985"/>
                  </a:cubicBezTo>
                  <a:cubicBezTo>
                    <a:pt x="827" y="1985"/>
                    <a:pt x="828" y="1985"/>
                    <a:pt x="829" y="1985"/>
                  </a:cubicBezTo>
                  <a:cubicBezTo>
                    <a:pt x="831" y="1985"/>
                    <a:pt x="833" y="1985"/>
                    <a:pt x="835" y="1984"/>
                  </a:cubicBezTo>
                  <a:cubicBezTo>
                    <a:pt x="837" y="1984"/>
                    <a:pt x="839" y="1983"/>
                    <a:pt x="841" y="1982"/>
                  </a:cubicBezTo>
                  <a:cubicBezTo>
                    <a:pt x="843" y="1982"/>
                    <a:pt x="845" y="1981"/>
                    <a:pt x="847" y="1980"/>
                  </a:cubicBezTo>
                  <a:cubicBezTo>
                    <a:pt x="848" y="1980"/>
                    <a:pt x="849" y="1980"/>
                    <a:pt x="849" y="1979"/>
                  </a:cubicBezTo>
                  <a:cubicBezTo>
                    <a:pt x="849" y="1980"/>
                    <a:pt x="849" y="1980"/>
                    <a:pt x="849" y="1980"/>
                  </a:cubicBezTo>
                  <a:cubicBezTo>
                    <a:pt x="848" y="1981"/>
                    <a:pt x="848" y="1981"/>
                    <a:pt x="848" y="1981"/>
                  </a:cubicBezTo>
                  <a:cubicBezTo>
                    <a:pt x="847" y="1981"/>
                    <a:pt x="847" y="1981"/>
                    <a:pt x="847" y="1981"/>
                  </a:cubicBezTo>
                  <a:cubicBezTo>
                    <a:pt x="846" y="1982"/>
                    <a:pt x="846" y="1983"/>
                    <a:pt x="845" y="1984"/>
                  </a:cubicBezTo>
                  <a:cubicBezTo>
                    <a:pt x="844" y="1984"/>
                    <a:pt x="843" y="1985"/>
                    <a:pt x="842" y="1986"/>
                  </a:cubicBezTo>
                  <a:cubicBezTo>
                    <a:pt x="841" y="1987"/>
                    <a:pt x="840" y="1987"/>
                    <a:pt x="839" y="1988"/>
                  </a:cubicBezTo>
                  <a:cubicBezTo>
                    <a:pt x="835" y="1991"/>
                    <a:pt x="831" y="1993"/>
                    <a:pt x="828" y="1995"/>
                  </a:cubicBezTo>
                  <a:cubicBezTo>
                    <a:pt x="824" y="1997"/>
                    <a:pt x="820" y="1999"/>
                    <a:pt x="816" y="2000"/>
                  </a:cubicBezTo>
                  <a:cubicBezTo>
                    <a:pt x="813" y="2001"/>
                    <a:pt x="809" y="2002"/>
                    <a:pt x="806" y="2003"/>
                  </a:cubicBezTo>
                  <a:cubicBezTo>
                    <a:pt x="806" y="2003"/>
                    <a:pt x="805" y="2003"/>
                    <a:pt x="804" y="2003"/>
                  </a:cubicBezTo>
                  <a:cubicBezTo>
                    <a:pt x="803" y="2004"/>
                    <a:pt x="803" y="2004"/>
                    <a:pt x="802" y="2004"/>
                  </a:cubicBezTo>
                  <a:cubicBezTo>
                    <a:pt x="801" y="2004"/>
                    <a:pt x="801" y="2004"/>
                    <a:pt x="800" y="2004"/>
                  </a:cubicBezTo>
                  <a:cubicBezTo>
                    <a:pt x="800" y="2004"/>
                    <a:pt x="799" y="2004"/>
                    <a:pt x="798" y="2005"/>
                  </a:cubicBezTo>
                  <a:cubicBezTo>
                    <a:pt x="797" y="2005"/>
                    <a:pt x="796" y="2005"/>
                    <a:pt x="795" y="2005"/>
                  </a:cubicBezTo>
                  <a:cubicBezTo>
                    <a:pt x="795" y="2005"/>
                    <a:pt x="794" y="2005"/>
                    <a:pt x="793" y="2005"/>
                  </a:cubicBezTo>
                  <a:cubicBezTo>
                    <a:pt x="792" y="2005"/>
                    <a:pt x="791" y="2005"/>
                    <a:pt x="791" y="2005"/>
                  </a:cubicBezTo>
                  <a:cubicBezTo>
                    <a:pt x="791" y="2005"/>
                    <a:pt x="792" y="2006"/>
                    <a:pt x="793" y="2006"/>
                  </a:cubicBezTo>
                  <a:cubicBezTo>
                    <a:pt x="794" y="2006"/>
                    <a:pt x="795" y="2006"/>
                    <a:pt x="795" y="2006"/>
                  </a:cubicBezTo>
                  <a:cubicBezTo>
                    <a:pt x="796" y="2006"/>
                    <a:pt x="797" y="2006"/>
                    <a:pt x="799" y="2006"/>
                  </a:cubicBezTo>
                  <a:cubicBezTo>
                    <a:pt x="799" y="2006"/>
                    <a:pt x="800" y="2006"/>
                    <a:pt x="800" y="2006"/>
                  </a:cubicBezTo>
                  <a:cubicBezTo>
                    <a:pt x="801" y="2006"/>
                    <a:pt x="802" y="2006"/>
                    <a:pt x="802" y="2006"/>
                  </a:cubicBezTo>
                  <a:cubicBezTo>
                    <a:pt x="803" y="2006"/>
                    <a:pt x="804" y="2006"/>
                    <a:pt x="805" y="2006"/>
                  </a:cubicBezTo>
                  <a:cubicBezTo>
                    <a:pt x="805" y="2006"/>
                    <a:pt x="806" y="2006"/>
                    <a:pt x="807" y="2006"/>
                  </a:cubicBezTo>
                  <a:cubicBezTo>
                    <a:pt x="810" y="2006"/>
                    <a:pt x="814" y="2005"/>
                    <a:pt x="818" y="2004"/>
                  </a:cubicBezTo>
                  <a:cubicBezTo>
                    <a:pt x="822" y="2003"/>
                    <a:pt x="826" y="2002"/>
                    <a:pt x="830" y="2000"/>
                  </a:cubicBezTo>
                  <a:cubicBezTo>
                    <a:pt x="834" y="1999"/>
                    <a:pt x="839" y="1996"/>
                    <a:pt x="843" y="1994"/>
                  </a:cubicBezTo>
                  <a:cubicBezTo>
                    <a:pt x="844" y="1993"/>
                    <a:pt x="845" y="1992"/>
                    <a:pt x="846" y="1992"/>
                  </a:cubicBezTo>
                  <a:cubicBezTo>
                    <a:pt x="847" y="1991"/>
                    <a:pt x="848" y="1990"/>
                    <a:pt x="849" y="1989"/>
                  </a:cubicBezTo>
                  <a:cubicBezTo>
                    <a:pt x="850" y="1989"/>
                    <a:pt x="851" y="1988"/>
                    <a:pt x="852" y="1987"/>
                  </a:cubicBezTo>
                  <a:cubicBezTo>
                    <a:pt x="853" y="1986"/>
                    <a:pt x="853" y="1986"/>
                    <a:pt x="853" y="1986"/>
                  </a:cubicBezTo>
                  <a:cubicBezTo>
                    <a:pt x="854" y="1985"/>
                    <a:pt x="854" y="1985"/>
                    <a:pt x="854" y="1985"/>
                  </a:cubicBezTo>
                  <a:cubicBezTo>
                    <a:pt x="855" y="1984"/>
                    <a:pt x="855" y="1984"/>
                    <a:pt x="855" y="1984"/>
                  </a:cubicBezTo>
                  <a:cubicBezTo>
                    <a:pt x="857" y="1982"/>
                    <a:pt x="859" y="1980"/>
                    <a:pt x="861" y="1978"/>
                  </a:cubicBezTo>
                  <a:cubicBezTo>
                    <a:pt x="863" y="1976"/>
                    <a:pt x="864" y="1974"/>
                    <a:pt x="866" y="1972"/>
                  </a:cubicBezTo>
                  <a:cubicBezTo>
                    <a:pt x="869" y="1968"/>
                    <a:pt x="872" y="1964"/>
                    <a:pt x="876" y="1960"/>
                  </a:cubicBezTo>
                  <a:cubicBezTo>
                    <a:pt x="877" y="1958"/>
                    <a:pt x="879" y="1956"/>
                    <a:pt x="880" y="1955"/>
                  </a:cubicBezTo>
                  <a:cubicBezTo>
                    <a:pt x="881" y="1954"/>
                    <a:pt x="881" y="1954"/>
                    <a:pt x="882" y="1953"/>
                  </a:cubicBezTo>
                  <a:cubicBezTo>
                    <a:pt x="882" y="1953"/>
                    <a:pt x="882" y="1953"/>
                    <a:pt x="882" y="1953"/>
                  </a:cubicBezTo>
                  <a:cubicBezTo>
                    <a:pt x="882" y="1953"/>
                    <a:pt x="882" y="1953"/>
                    <a:pt x="882" y="1953"/>
                  </a:cubicBezTo>
                  <a:cubicBezTo>
                    <a:pt x="883" y="1952"/>
                    <a:pt x="883" y="1952"/>
                    <a:pt x="883" y="1952"/>
                  </a:cubicBezTo>
                  <a:cubicBezTo>
                    <a:pt x="884" y="1951"/>
                    <a:pt x="884" y="1950"/>
                    <a:pt x="885" y="1949"/>
                  </a:cubicBezTo>
                  <a:cubicBezTo>
                    <a:pt x="889" y="1946"/>
                    <a:pt x="892" y="1943"/>
                    <a:pt x="896" y="1941"/>
                  </a:cubicBezTo>
                  <a:cubicBezTo>
                    <a:pt x="899" y="1939"/>
                    <a:pt x="903" y="1937"/>
                    <a:pt x="906" y="1935"/>
                  </a:cubicBezTo>
                  <a:cubicBezTo>
                    <a:pt x="926" y="1932"/>
                    <a:pt x="945" y="1931"/>
                    <a:pt x="960" y="1930"/>
                  </a:cubicBezTo>
                  <a:cubicBezTo>
                    <a:pt x="960" y="1930"/>
                    <a:pt x="960" y="1930"/>
                    <a:pt x="959" y="1930"/>
                  </a:cubicBezTo>
                  <a:cubicBezTo>
                    <a:pt x="958" y="1931"/>
                    <a:pt x="956" y="1931"/>
                    <a:pt x="955" y="1932"/>
                  </a:cubicBezTo>
                  <a:cubicBezTo>
                    <a:pt x="954" y="1932"/>
                    <a:pt x="953" y="1933"/>
                    <a:pt x="952" y="1933"/>
                  </a:cubicBezTo>
                  <a:cubicBezTo>
                    <a:pt x="950" y="1935"/>
                    <a:pt x="950" y="1935"/>
                    <a:pt x="950" y="1935"/>
                  </a:cubicBezTo>
                  <a:cubicBezTo>
                    <a:pt x="947" y="1936"/>
                    <a:pt x="944" y="1938"/>
                    <a:pt x="941" y="1940"/>
                  </a:cubicBezTo>
                  <a:cubicBezTo>
                    <a:pt x="939" y="1941"/>
                    <a:pt x="938" y="1942"/>
                    <a:pt x="937" y="1943"/>
                  </a:cubicBezTo>
                  <a:cubicBezTo>
                    <a:pt x="935" y="1944"/>
                    <a:pt x="934" y="1945"/>
                    <a:pt x="933" y="1946"/>
                  </a:cubicBezTo>
                  <a:cubicBezTo>
                    <a:pt x="930" y="1948"/>
                    <a:pt x="928" y="1950"/>
                    <a:pt x="925" y="1952"/>
                  </a:cubicBezTo>
                  <a:cubicBezTo>
                    <a:pt x="923" y="1954"/>
                    <a:pt x="921" y="1956"/>
                    <a:pt x="919" y="1958"/>
                  </a:cubicBezTo>
                  <a:cubicBezTo>
                    <a:pt x="918" y="1960"/>
                    <a:pt x="916" y="1962"/>
                    <a:pt x="915" y="1963"/>
                  </a:cubicBezTo>
                  <a:cubicBezTo>
                    <a:pt x="913" y="1965"/>
                    <a:pt x="912" y="1966"/>
                    <a:pt x="911" y="1967"/>
                  </a:cubicBezTo>
                  <a:cubicBezTo>
                    <a:pt x="910" y="1969"/>
                    <a:pt x="909" y="1970"/>
                    <a:pt x="909" y="1970"/>
                  </a:cubicBezTo>
                  <a:cubicBezTo>
                    <a:pt x="908" y="1971"/>
                    <a:pt x="908" y="1971"/>
                    <a:pt x="908" y="1971"/>
                  </a:cubicBezTo>
                  <a:cubicBezTo>
                    <a:pt x="908" y="1971"/>
                    <a:pt x="908" y="1971"/>
                    <a:pt x="909" y="1971"/>
                  </a:cubicBezTo>
                  <a:cubicBezTo>
                    <a:pt x="910" y="1970"/>
                    <a:pt x="911" y="1969"/>
                    <a:pt x="912" y="1969"/>
                  </a:cubicBezTo>
                  <a:cubicBezTo>
                    <a:pt x="915" y="1967"/>
                    <a:pt x="918" y="1964"/>
                    <a:pt x="922" y="1962"/>
                  </a:cubicBezTo>
                  <a:cubicBezTo>
                    <a:pt x="924" y="1960"/>
                    <a:pt x="927" y="1959"/>
                    <a:pt x="929" y="1957"/>
                  </a:cubicBezTo>
                  <a:cubicBezTo>
                    <a:pt x="932" y="1955"/>
                    <a:pt x="934" y="1953"/>
                    <a:pt x="937" y="1952"/>
                  </a:cubicBezTo>
                  <a:cubicBezTo>
                    <a:pt x="938" y="1951"/>
                    <a:pt x="939" y="1950"/>
                    <a:pt x="941" y="1949"/>
                  </a:cubicBezTo>
                  <a:cubicBezTo>
                    <a:pt x="942" y="1948"/>
                    <a:pt x="944" y="1947"/>
                    <a:pt x="945" y="1946"/>
                  </a:cubicBezTo>
                  <a:cubicBezTo>
                    <a:pt x="948" y="1945"/>
                    <a:pt x="951" y="1943"/>
                    <a:pt x="954" y="1941"/>
                  </a:cubicBezTo>
                  <a:cubicBezTo>
                    <a:pt x="956" y="1940"/>
                    <a:pt x="956" y="1940"/>
                    <a:pt x="956" y="1940"/>
                  </a:cubicBezTo>
                  <a:cubicBezTo>
                    <a:pt x="957" y="1940"/>
                    <a:pt x="957" y="1939"/>
                    <a:pt x="958" y="1939"/>
                  </a:cubicBezTo>
                  <a:cubicBezTo>
                    <a:pt x="959" y="1938"/>
                    <a:pt x="961" y="1938"/>
                    <a:pt x="962" y="1937"/>
                  </a:cubicBezTo>
                  <a:cubicBezTo>
                    <a:pt x="965" y="1936"/>
                    <a:pt x="968" y="1934"/>
                    <a:pt x="971" y="1933"/>
                  </a:cubicBezTo>
                  <a:cubicBezTo>
                    <a:pt x="974" y="1932"/>
                    <a:pt x="977" y="1931"/>
                    <a:pt x="980" y="1930"/>
                  </a:cubicBezTo>
                  <a:cubicBezTo>
                    <a:pt x="982" y="1929"/>
                    <a:pt x="984" y="1929"/>
                    <a:pt x="986" y="1928"/>
                  </a:cubicBezTo>
                  <a:cubicBezTo>
                    <a:pt x="985" y="1930"/>
                    <a:pt x="977" y="1944"/>
                    <a:pt x="962" y="1964"/>
                  </a:cubicBezTo>
                  <a:cubicBezTo>
                    <a:pt x="961" y="1964"/>
                    <a:pt x="961" y="1965"/>
                    <a:pt x="960" y="1965"/>
                  </a:cubicBezTo>
                  <a:cubicBezTo>
                    <a:pt x="959" y="1965"/>
                    <a:pt x="958" y="1966"/>
                    <a:pt x="957" y="1966"/>
                  </a:cubicBezTo>
                  <a:cubicBezTo>
                    <a:pt x="956" y="1967"/>
                    <a:pt x="955" y="1967"/>
                    <a:pt x="954" y="1968"/>
                  </a:cubicBezTo>
                  <a:cubicBezTo>
                    <a:pt x="953" y="1969"/>
                    <a:pt x="952" y="1969"/>
                    <a:pt x="951" y="1970"/>
                  </a:cubicBezTo>
                  <a:cubicBezTo>
                    <a:pt x="948" y="1971"/>
                    <a:pt x="945" y="1972"/>
                    <a:pt x="943" y="1973"/>
                  </a:cubicBezTo>
                  <a:cubicBezTo>
                    <a:pt x="940" y="1974"/>
                    <a:pt x="937" y="1975"/>
                    <a:pt x="933" y="1976"/>
                  </a:cubicBezTo>
                  <a:cubicBezTo>
                    <a:pt x="930" y="1977"/>
                    <a:pt x="927" y="1978"/>
                    <a:pt x="923" y="1979"/>
                  </a:cubicBezTo>
                  <a:cubicBezTo>
                    <a:pt x="920" y="1980"/>
                    <a:pt x="916" y="1981"/>
                    <a:pt x="913" y="1982"/>
                  </a:cubicBezTo>
                  <a:cubicBezTo>
                    <a:pt x="909" y="1983"/>
                    <a:pt x="906" y="1984"/>
                    <a:pt x="902" y="1986"/>
                  </a:cubicBezTo>
                  <a:cubicBezTo>
                    <a:pt x="900" y="1986"/>
                    <a:pt x="899" y="1987"/>
                    <a:pt x="897" y="1987"/>
                  </a:cubicBezTo>
                  <a:cubicBezTo>
                    <a:pt x="895" y="1988"/>
                    <a:pt x="894" y="1989"/>
                    <a:pt x="892" y="1989"/>
                  </a:cubicBezTo>
                  <a:cubicBezTo>
                    <a:pt x="889" y="1991"/>
                    <a:pt x="886" y="1992"/>
                    <a:pt x="883" y="1994"/>
                  </a:cubicBezTo>
                  <a:cubicBezTo>
                    <a:pt x="880" y="1995"/>
                    <a:pt x="877" y="1997"/>
                    <a:pt x="875" y="1998"/>
                  </a:cubicBezTo>
                  <a:cubicBezTo>
                    <a:pt x="874" y="1999"/>
                    <a:pt x="873" y="2000"/>
                    <a:pt x="872" y="2001"/>
                  </a:cubicBezTo>
                  <a:cubicBezTo>
                    <a:pt x="871" y="2002"/>
                    <a:pt x="870" y="2002"/>
                    <a:pt x="869" y="2003"/>
                  </a:cubicBezTo>
                  <a:cubicBezTo>
                    <a:pt x="868" y="2004"/>
                    <a:pt x="867" y="2005"/>
                    <a:pt x="866" y="2005"/>
                  </a:cubicBezTo>
                  <a:cubicBezTo>
                    <a:pt x="866" y="2006"/>
                    <a:pt x="865" y="2007"/>
                    <a:pt x="864" y="2007"/>
                  </a:cubicBezTo>
                  <a:cubicBezTo>
                    <a:pt x="863" y="2008"/>
                    <a:pt x="863" y="2009"/>
                    <a:pt x="862" y="2010"/>
                  </a:cubicBezTo>
                  <a:cubicBezTo>
                    <a:pt x="861" y="2011"/>
                    <a:pt x="861" y="2011"/>
                    <a:pt x="861" y="2011"/>
                  </a:cubicBezTo>
                  <a:cubicBezTo>
                    <a:pt x="861" y="2011"/>
                    <a:pt x="862" y="2011"/>
                    <a:pt x="862" y="2010"/>
                  </a:cubicBezTo>
                  <a:cubicBezTo>
                    <a:pt x="863" y="2010"/>
                    <a:pt x="864" y="2009"/>
                    <a:pt x="865" y="2008"/>
                  </a:cubicBezTo>
                  <a:cubicBezTo>
                    <a:pt x="866" y="2008"/>
                    <a:pt x="867" y="2008"/>
                    <a:pt x="868" y="2007"/>
                  </a:cubicBezTo>
                  <a:cubicBezTo>
                    <a:pt x="869" y="2007"/>
                    <a:pt x="869" y="2006"/>
                    <a:pt x="870" y="2006"/>
                  </a:cubicBezTo>
                  <a:cubicBezTo>
                    <a:pt x="871" y="2005"/>
                    <a:pt x="872" y="2005"/>
                    <a:pt x="874" y="2004"/>
                  </a:cubicBezTo>
                  <a:cubicBezTo>
                    <a:pt x="875" y="2003"/>
                    <a:pt x="876" y="2003"/>
                    <a:pt x="877" y="2002"/>
                  </a:cubicBezTo>
                  <a:cubicBezTo>
                    <a:pt x="880" y="2001"/>
                    <a:pt x="882" y="2000"/>
                    <a:pt x="885" y="1999"/>
                  </a:cubicBezTo>
                  <a:cubicBezTo>
                    <a:pt x="888" y="1998"/>
                    <a:pt x="891" y="1997"/>
                    <a:pt x="894" y="1996"/>
                  </a:cubicBezTo>
                  <a:cubicBezTo>
                    <a:pt x="898" y="1995"/>
                    <a:pt x="901" y="1994"/>
                    <a:pt x="905" y="1993"/>
                  </a:cubicBezTo>
                  <a:cubicBezTo>
                    <a:pt x="908" y="1992"/>
                    <a:pt x="911" y="1991"/>
                    <a:pt x="915" y="1990"/>
                  </a:cubicBezTo>
                  <a:cubicBezTo>
                    <a:pt x="919" y="1989"/>
                    <a:pt x="922" y="1988"/>
                    <a:pt x="926" y="1986"/>
                  </a:cubicBezTo>
                  <a:cubicBezTo>
                    <a:pt x="927" y="1986"/>
                    <a:pt x="929" y="1985"/>
                    <a:pt x="931" y="1985"/>
                  </a:cubicBezTo>
                  <a:cubicBezTo>
                    <a:pt x="932" y="1984"/>
                    <a:pt x="934" y="1983"/>
                    <a:pt x="936" y="1983"/>
                  </a:cubicBezTo>
                  <a:cubicBezTo>
                    <a:pt x="939" y="1981"/>
                    <a:pt x="942" y="1980"/>
                    <a:pt x="945" y="1978"/>
                  </a:cubicBezTo>
                  <a:cubicBezTo>
                    <a:pt x="948" y="1977"/>
                    <a:pt x="951" y="1975"/>
                    <a:pt x="953" y="1974"/>
                  </a:cubicBezTo>
                  <a:cubicBezTo>
                    <a:pt x="954" y="1973"/>
                    <a:pt x="955" y="1972"/>
                    <a:pt x="956" y="1971"/>
                  </a:cubicBezTo>
                  <a:cubicBezTo>
                    <a:pt x="943" y="1988"/>
                    <a:pt x="926" y="2008"/>
                    <a:pt x="906" y="2027"/>
                  </a:cubicBezTo>
                  <a:cubicBezTo>
                    <a:pt x="905" y="2028"/>
                    <a:pt x="903" y="2029"/>
                    <a:pt x="901" y="2030"/>
                  </a:cubicBezTo>
                  <a:cubicBezTo>
                    <a:pt x="897" y="2031"/>
                    <a:pt x="893" y="2033"/>
                    <a:pt x="889" y="2034"/>
                  </a:cubicBezTo>
                  <a:cubicBezTo>
                    <a:pt x="884" y="2035"/>
                    <a:pt x="880" y="2036"/>
                    <a:pt x="875" y="2037"/>
                  </a:cubicBezTo>
                  <a:cubicBezTo>
                    <a:pt x="872" y="2038"/>
                    <a:pt x="870" y="2038"/>
                    <a:pt x="867" y="2038"/>
                  </a:cubicBezTo>
                  <a:cubicBezTo>
                    <a:pt x="867" y="2038"/>
                    <a:pt x="867" y="2038"/>
                    <a:pt x="867" y="2038"/>
                  </a:cubicBezTo>
                  <a:cubicBezTo>
                    <a:pt x="867" y="2038"/>
                    <a:pt x="867" y="2038"/>
                    <a:pt x="867" y="2038"/>
                  </a:cubicBezTo>
                  <a:cubicBezTo>
                    <a:pt x="866" y="2038"/>
                    <a:pt x="867" y="2038"/>
                    <a:pt x="867" y="2038"/>
                  </a:cubicBezTo>
                  <a:cubicBezTo>
                    <a:pt x="866" y="2038"/>
                    <a:pt x="866" y="2038"/>
                    <a:pt x="866" y="2038"/>
                  </a:cubicBezTo>
                  <a:cubicBezTo>
                    <a:pt x="866" y="2038"/>
                    <a:pt x="866" y="2038"/>
                    <a:pt x="866" y="2038"/>
                  </a:cubicBezTo>
                  <a:cubicBezTo>
                    <a:pt x="865" y="2038"/>
                    <a:pt x="865" y="2038"/>
                    <a:pt x="865" y="2038"/>
                  </a:cubicBezTo>
                  <a:cubicBezTo>
                    <a:pt x="865" y="2039"/>
                    <a:pt x="864" y="2039"/>
                    <a:pt x="863" y="2039"/>
                  </a:cubicBezTo>
                  <a:cubicBezTo>
                    <a:pt x="862" y="2039"/>
                    <a:pt x="861" y="2039"/>
                    <a:pt x="859" y="2039"/>
                  </a:cubicBezTo>
                  <a:cubicBezTo>
                    <a:pt x="859" y="2039"/>
                    <a:pt x="858" y="2039"/>
                    <a:pt x="858" y="2039"/>
                  </a:cubicBezTo>
                  <a:cubicBezTo>
                    <a:pt x="857" y="2039"/>
                    <a:pt x="856" y="2038"/>
                    <a:pt x="854" y="2038"/>
                  </a:cubicBezTo>
                  <a:cubicBezTo>
                    <a:pt x="853" y="2037"/>
                    <a:pt x="852" y="2036"/>
                    <a:pt x="850" y="2036"/>
                  </a:cubicBezTo>
                  <a:cubicBezTo>
                    <a:pt x="850" y="2036"/>
                    <a:pt x="849" y="2035"/>
                    <a:pt x="848" y="2035"/>
                  </a:cubicBezTo>
                  <a:cubicBezTo>
                    <a:pt x="847" y="2035"/>
                    <a:pt x="847" y="2034"/>
                    <a:pt x="846" y="2034"/>
                  </a:cubicBezTo>
                  <a:cubicBezTo>
                    <a:pt x="844" y="2033"/>
                    <a:pt x="843" y="2033"/>
                    <a:pt x="841" y="2032"/>
                  </a:cubicBezTo>
                  <a:cubicBezTo>
                    <a:pt x="840" y="2032"/>
                    <a:pt x="838" y="2031"/>
                    <a:pt x="837" y="2030"/>
                  </a:cubicBezTo>
                  <a:cubicBezTo>
                    <a:pt x="836" y="2030"/>
                    <a:pt x="835" y="2030"/>
                    <a:pt x="834" y="2029"/>
                  </a:cubicBezTo>
                  <a:cubicBezTo>
                    <a:pt x="834" y="2029"/>
                    <a:pt x="833" y="2029"/>
                    <a:pt x="832" y="2029"/>
                  </a:cubicBezTo>
                  <a:cubicBezTo>
                    <a:pt x="831" y="2028"/>
                    <a:pt x="829" y="2027"/>
                    <a:pt x="828" y="2027"/>
                  </a:cubicBezTo>
                  <a:cubicBezTo>
                    <a:pt x="827" y="2026"/>
                    <a:pt x="825" y="2026"/>
                    <a:pt x="824" y="2025"/>
                  </a:cubicBezTo>
                  <a:cubicBezTo>
                    <a:pt x="823" y="2025"/>
                    <a:pt x="822" y="2025"/>
                    <a:pt x="821" y="2024"/>
                  </a:cubicBezTo>
                  <a:cubicBezTo>
                    <a:pt x="820" y="2024"/>
                    <a:pt x="819" y="2023"/>
                    <a:pt x="818" y="2023"/>
                  </a:cubicBezTo>
                  <a:cubicBezTo>
                    <a:pt x="818" y="2023"/>
                    <a:pt x="817" y="2023"/>
                    <a:pt x="816" y="2023"/>
                  </a:cubicBezTo>
                  <a:cubicBezTo>
                    <a:pt x="816" y="2023"/>
                    <a:pt x="816" y="2022"/>
                    <a:pt x="816" y="2022"/>
                  </a:cubicBezTo>
                  <a:cubicBezTo>
                    <a:pt x="816" y="2022"/>
                    <a:pt x="816" y="2023"/>
                    <a:pt x="816" y="2023"/>
                  </a:cubicBezTo>
                  <a:cubicBezTo>
                    <a:pt x="816" y="2023"/>
                    <a:pt x="817" y="2024"/>
                    <a:pt x="817" y="2025"/>
                  </a:cubicBezTo>
                  <a:cubicBezTo>
                    <a:pt x="818" y="2025"/>
                    <a:pt x="818" y="2026"/>
                    <a:pt x="819" y="2027"/>
                  </a:cubicBezTo>
                  <a:cubicBezTo>
                    <a:pt x="820" y="2027"/>
                    <a:pt x="820" y="2028"/>
                    <a:pt x="820" y="2028"/>
                  </a:cubicBezTo>
                  <a:cubicBezTo>
                    <a:pt x="821" y="2028"/>
                    <a:pt x="821" y="2029"/>
                    <a:pt x="822" y="2029"/>
                  </a:cubicBezTo>
                  <a:cubicBezTo>
                    <a:pt x="822" y="2030"/>
                    <a:pt x="823" y="2030"/>
                    <a:pt x="823" y="2031"/>
                  </a:cubicBezTo>
                  <a:cubicBezTo>
                    <a:pt x="824" y="2031"/>
                    <a:pt x="824" y="2032"/>
                    <a:pt x="825" y="2032"/>
                  </a:cubicBezTo>
                  <a:cubicBezTo>
                    <a:pt x="826" y="2033"/>
                    <a:pt x="828" y="2034"/>
                    <a:pt x="829" y="2035"/>
                  </a:cubicBezTo>
                  <a:cubicBezTo>
                    <a:pt x="830" y="2035"/>
                    <a:pt x="830" y="2036"/>
                    <a:pt x="831" y="2036"/>
                  </a:cubicBezTo>
                  <a:cubicBezTo>
                    <a:pt x="832" y="2037"/>
                    <a:pt x="833" y="2037"/>
                    <a:pt x="833" y="2037"/>
                  </a:cubicBezTo>
                  <a:cubicBezTo>
                    <a:pt x="835" y="2038"/>
                    <a:pt x="836" y="2038"/>
                    <a:pt x="837" y="2039"/>
                  </a:cubicBezTo>
                  <a:cubicBezTo>
                    <a:pt x="834" y="2039"/>
                    <a:pt x="830" y="2039"/>
                    <a:pt x="827" y="2039"/>
                  </a:cubicBezTo>
                  <a:cubicBezTo>
                    <a:pt x="824" y="2039"/>
                    <a:pt x="822" y="2038"/>
                    <a:pt x="819" y="2038"/>
                  </a:cubicBezTo>
                  <a:cubicBezTo>
                    <a:pt x="816" y="2038"/>
                    <a:pt x="814" y="2038"/>
                    <a:pt x="811" y="2038"/>
                  </a:cubicBezTo>
                  <a:cubicBezTo>
                    <a:pt x="806" y="2038"/>
                    <a:pt x="801" y="2038"/>
                    <a:pt x="796" y="2039"/>
                  </a:cubicBezTo>
                  <a:cubicBezTo>
                    <a:pt x="791" y="2039"/>
                    <a:pt x="787" y="2040"/>
                    <a:pt x="783" y="2041"/>
                  </a:cubicBezTo>
                  <a:cubicBezTo>
                    <a:pt x="779" y="2042"/>
                    <a:pt x="775" y="2043"/>
                    <a:pt x="772" y="2044"/>
                  </a:cubicBezTo>
                  <a:cubicBezTo>
                    <a:pt x="771" y="2044"/>
                    <a:pt x="770" y="2044"/>
                    <a:pt x="769" y="2044"/>
                  </a:cubicBezTo>
                  <a:cubicBezTo>
                    <a:pt x="769" y="2045"/>
                    <a:pt x="768" y="2045"/>
                    <a:pt x="767" y="2045"/>
                  </a:cubicBezTo>
                  <a:cubicBezTo>
                    <a:pt x="766" y="2046"/>
                    <a:pt x="765" y="2047"/>
                    <a:pt x="763" y="2047"/>
                  </a:cubicBezTo>
                  <a:cubicBezTo>
                    <a:pt x="761" y="2048"/>
                    <a:pt x="760" y="2049"/>
                    <a:pt x="759" y="2050"/>
                  </a:cubicBezTo>
                  <a:cubicBezTo>
                    <a:pt x="757" y="2051"/>
                    <a:pt x="757" y="2051"/>
                    <a:pt x="757" y="2051"/>
                  </a:cubicBezTo>
                  <a:cubicBezTo>
                    <a:pt x="757" y="2051"/>
                    <a:pt x="758" y="2051"/>
                    <a:pt x="759" y="2050"/>
                  </a:cubicBezTo>
                  <a:cubicBezTo>
                    <a:pt x="760" y="2050"/>
                    <a:pt x="762" y="2049"/>
                    <a:pt x="764" y="2049"/>
                  </a:cubicBezTo>
                  <a:cubicBezTo>
                    <a:pt x="765" y="2048"/>
                    <a:pt x="766" y="2048"/>
                    <a:pt x="768" y="2048"/>
                  </a:cubicBezTo>
                  <a:cubicBezTo>
                    <a:pt x="769" y="2047"/>
                    <a:pt x="769" y="2047"/>
                    <a:pt x="770" y="2047"/>
                  </a:cubicBezTo>
                  <a:cubicBezTo>
                    <a:pt x="771" y="2047"/>
                    <a:pt x="772" y="2047"/>
                    <a:pt x="772" y="2047"/>
                  </a:cubicBezTo>
                  <a:cubicBezTo>
                    <a:pt x="776" y="2046"/>
                    <a:pt x="779" y="2046"/>
                    <a:pt x="783" y="2045"/>
                  </a:cubicBezTo>
                  <a:cubicBezTo>
                    <a:pt x="787" y="2045"/>
                    <a:pt x="792" y="2045"/>
                    <a:pt x="796" y="2045"/>
                  </a:cubicBezTo>
                  <a:cubicBezTo>
                    <a:pt x="801" y="2045"/>
                    <a:pt x="806" y="2045"/>
                    <a:pt x="811" y="2045"/>
                  </a:cubicBezTo>
                  <a:cubicBezTo>
                    <a:pt x="816" y="2046"/>
                    <a:pt x="821" y="2046"/>
                    <a:pt x="827" y="2046"/>
                  </a:cubicBezTo>
                  <a:cubicBezTo>
                    <a:pt x="832" y="2047"/>
                    <a:pt x="838" y="2047"/>
                    <a:pt x="843" y="2047"/>
                  </a:cubicBezTo>
                  <a:cubicBezTo>
                    <a:pt x="849" y="2047"/>
                    <a:pt x="854" y="2047"/>
                    <a:pt x="860" y="2047"/>
                  </a:cubicBezTo>
                  <a:cubicBezTo>
                    <a:pt x="861" y="2046"/>
                    <a:pt x="863" y="2046"/>
                    <a:pt x="864" y="2046"/>
                  </a:cubicBezTo>
                  <a:cubicBezTo>
                    <a:pt x="865" y="2046"/>
                    <a:pt x="865" y="2046"/>
                    <a:pt x="866" y="2046"/>
                  </a:cubicBezTo>
                  <a:cubicBezTo>
                    <a:pt x="867" y="2046"/>
                    <a:pt x="867" y="2046"/>
                    <a:pt x="867" y="2046"/>
                  </a:cubicBezTo>
                  <a:cubicBezTo>
                    <a:pt x="867" y="2046"/>
                    <a:pt x="867" y="2046"/>
                    <a:pt x="867" y="2046"/>
                  </a:cubicBezTo>
                  <a:cubicBezTo>
                    <a:pt x="868" y="2046"/>
                    <a:pt x="868" y="2046"/>
                    <a:pt x="868" y="2046"/>
                  </a:cubicBezTo>
                  <a:cubicBezTo>
                    <a:pt x="868" y="2046"/>
                    <a:pt x="868" y="2046"/>
                    <a:pt x="868" y="2046"/>
                  </a:cubicBezTo>
                  <a:cubicBezTo>
                    <a:pt x="869" y="2045"/>
                    <a:pt x="871" y="2045"/>
                    <a:pt x="872" y="2045"/>
                  </a:cubicBezTo>
                  <a:cubicBezTo>
                    <a:pt x="873" y="2045"/>
                    <a:pt x="875" y="2044"/>
                    <a:pt x="876" y="2044"/>
                  </a:cubicBezTo>
                  <a:cubicBezTo>
                    <a:pt x="881" y="2043"/>
                    <a:pt x="886" y="2041"/>
                    <a:pt x="891" y="2039"/>
                  </a:cubicBezTo>
                  <a:cubicBezTo>
                    <a:pt x="892" y="2039"/>
                    <a:pt x="894" y="2038"/>
                    <a:pt x="896" y="2037"/>
                  </a:cubicBezTo>
                  <a:cubicBezTo>
                    <a:pt x="892" y="2040"/>
                    <a:pt x="889" y="2044"/>
                    <a:pt x="885" y="2047"/>
                  </a:cubicBezTo>
                  <a:cubicBezTo>
                    <a:pt x="869" y="2060"/>
                    <a:pt x="850" y="2071"/>
                    <a:pt x="828" y="2080"/>
                  </a:cubicBezTo>
                  <a:cubicBezTo>
                    <a:pt x="828" y="2080"/>
                    <a:pt x="827" y="2081"/>
                    <a:pt x="826" y="2081"/>
                  </a:cubicBezTo>
                  <a:cubicBezTo>
                    <a:pt x="825" y="2081"/>
                    <a:pt x="824" y="2082"/>
                    <a:pt x="822" y="2082"/>
                  </a:cubicBezTo>
                  <a:cubicBezTo>
                    <a:pt x="821" y="2082"/>
                    <a:pt x="820" y="2083"/>
                    <a:pt x="819" y="2083"/>
                  </a:cubicBezTo>
                  <a:cubicBezTo>
                    <a:pt x="817" y="2083"/>
                    <a:pt x="816" y="2083"/>
                    <a:pt x="815" y="2084"/>
                  </a:cubicBezTo>
                  <a:cubicBezTo>
                    <a:pt x="814" y="2084"/>
                    <a:pt x="812" y="2084"/>
                    <a:pt x="811" y="2084"/>
                  </a:cubicBezTo>
                  <a:cubicBezTo>
                    <a:pt x="809" y="2084"/>
                    <a:pt x="807" y="2085"/>
                    <a:pt x="806" y="2085"/>
                  </a:cubicBezTo>
                  <a:cubicBezTo>
                    <a:pt x="802" y="2085"/>
                    <a:pt x="799" y="2085"/>
                    <a:pt x="795" y="2085"/>
                  </a:cubicBezTo>
                  <a:cubicBezTo>
                    <a:pt x="791" y="2086"/>
                    <a:pt x="787" y="2086"/>
                    <a:pt x="783" y="2086"/>
                  </a:cubicBezTo>
                  <a:cubicBezTo>
                    <a:pt x="778" y="2085"/>
                    <a:pt x="774" y="2085"/>
                    <a:pt x="770" y="2085"/>
                  </a:cubicBezTo>
                  <a:cubicBezTo>
                    <a:pt x="765" y="2085"/>
                    <a:pt x="760" y="2085"/>
                    <a:pt x="756" y="2085"/>
                  </a:cubicBezTo>
                  <a:cubicBezTo>
                    <a:pt x="751" y="2085"/>
                    <a:pt x="747" y="2085"/>
                    <a:pt x="742" y="2085"/>
                  </a:cubicBezTo>
                  <a:cubicBezTo>
                    <a:pt x="740" y="2085"/>
                    <a:pt x="738" y="2085"/>
                    <a:pt x="736" y="2085"/>
                  </a:cubicBezTo>
                  <a:cubicBezTo>
                    <a:pt x="735" y="2085"/>
                    <a:pt x="735" y="2085"/>
                    <a:pt x="735" y="2085"/>
                  </a:cubicBezTo>
                  <a:cubicBezTo>
                    <a:pt x="734" y="2085"/>
                    <a:pt x="733" y="2084"/>
                    <a:pt x="732" y="2084"/>
                  </a:cubicBezTo>
                  <a:cubicBezTo>
                    <a:pt x="731" y="2083"/>
                    <a:pt x="730" y="2083"/>
                    <a:pt x="729" y="2082"/>
                  </a:cubicBezTo>
                  <a:cubicBezTo>
                    <a:pt x="728" y="2082"/>
                    <a:pt x="727" y="2082"/>
                    <a:pt x="725" y="2081"/>
                  </a:cubicBezTo>
                  <a:cubicBezTo>
                    <a:pt x="723" y="2081"/>
                    <a:pt x="721" y="2080"/>
                    <a:pt x="718" y="2079"/>
                  </a:cubicBezTo>
                  <a:cubicBezTo>
                    <a:pt x="716" y="2079"/>
                    <a:pt x="713" y="2078"/>
                    <a:pt x="710" y="2078"/>
                  </a:cubicBezTo>
                  <a:cubicBezTo>
                    <a:pt x="708" y="2078"/>
                    <a:pt x="705" y="2077"/>
                    <a:pt x="703" y="2077"/>
                  </a:cubicBezTo>
                  <a:cubicBezTo>
                    <a:pt x="700" y="2077"/>
                    <a:pt x="697" y="2077"/>
                    <a:pt x="695" y="2077"/>
                  </a:cubicBezTo>
                  <a:cubicBezTo>
                    <a:pt x="694" y="2077"/>
                    <a:pt x="693" y="2078"/>
                    <a:pt x="691" y="2078"/>
                  </a:cubicBezTo>
                  <a:cubicBezTo>
                    <a:pt x="690" y="2078"/>
                    <a:pt x="689" y="2078"/>
                    <a:pt x="688" y="2078"/>
                  </a:cubicBezTo>
                  <a:cubicBezTo>
                    <a:pt x="687" y="2078"/>
                    <a:pt x="686" y="2079"/>
                    <a:pt x="685" y="2079"/>
                  </a:cubicBezTo>
                  <a:cubicBezTo>
                    <a:pt x="684" y="2079"/>
                    <a:pt x="683" y="2079"/>
                    <a:pt x="682" y="2079"/>
                  </a:cubicBezTo>
                  <a:cubicBezTo>
                    <a:pt x="681" y="2080"/>
                    <a:pt x="680" y="2080"/>
                    <a:pt x="679" y="2080"/>
                  </a:cubicBezTo>
                  <a:cubicBezTo>
                    <a:pt x="678" y="2080"/>
                    <a:pt x="677" y="2081"/>
                    <a:pt x="677" y="2081"/>
                  </a:cubicBezTo>
                  <a:cubicBezTo>
                    <a:pt x="676" y="2081"/>
                    <a:pt x="675" y="2081"/>
                    <a:pt x="675" y="2081"/>
                  </a:cubicBezTo>
                  <a:cubicBezTo>
                    <a:pt x="674" y="2082"/>
                    <a:pt x="673" y="2082"/>
                    <a:pt x="673" y="2082"/>
                  </a:cubicBezTo>
                  <a:cubicBezTo>
                    <a:pt x="672" y="2083"/>
                    <a:pt x="671" y="2083"/>
                    <a:pt x="670" y="2083"/>
                  </a:cubicBezTo>
                  <a:cubicBezTo>
                    <a:pt x="670" y="2084"/>
                    <a:pt x="670" y="2084"/>
                    <a:pt x="670" y="2084"/>
                  </a:cubicBezTo>
                  <a:cubicBezTo>
                    <a:pt x="670" y="2084"/>
                    <a:pt x="670" y="2084"/>
                    <a:pt x="670" y="2084"/>
                  </a:cubicBezTo>
                  <a:cubicBezTo>
                    <a:pt x="671" y="2084"/>
                    <a:pt x="672" y="2084"/>
                    <a:pt x="673" y="2084"/>
                  </a:cubicBezTo>
                  <a:cubicBezTo>
                    <a:pt x="674" y="2084"/>
                    <a:pt x="674" y="2084"/>
                    <a:pt x="675" y="2084"/>
                  </a:cubicBezTo>
                  <a:cubicBezTo>
                    <a:pt x="676" y="2084"/>
                    <a:pt x="676" y="2084"/>
                    <a:pt x="677" y="2084"/>
                  </a:cubicBezTo>
                  <a:cubicBezTo>
                    <a:pt x="678" y="2084"/>
                    <a:pt x="679" y="2084"/>
                    <a:pt x="680" y="2084"/>
                  </a:cubicBezTo>
                  <a:cubicBezTo>
                    <a:pt x="680" y="2084"/>
                    <a:pt x="681" y="2084"/>
                    <a:pt x="682" y="2084"/>
                  </a:cubicBezTo>
                  <a:cubicBezTo>
                    <a:pt x="683" y="2084"/>
                    <a:pt x="684" y="2084"/>
                    <a:pt x="685" y="2084"/>
                  </a:cubicBezTo>
                  <a:cubicBezTo>
                    <a:pt x="686" y="2084"/>
                    <a:pt x="687" y="2084"/>
                    <a:pt x="688" y="2084"/>
                  </a:cubicBezTo>
                  <a:cubicBezTo>
                    <a:pt x="689" y="2084"/>
                    <a:pt x="689" y="2084"/>
                    <a:pt x="690" y="2084"/>
                  </a:cubicBezTo>
                  <a:cubicBezTo>
                    <a:pt x="690" y="2084"/>
                    <a:pt x="691" y="2084"/>
                    <a:pt x="692" y="2084"/>
                  </a:cubicBezTo>
                  <a:cubicBezTo>
                    <a:pt x="693" y="2084"/>
                    <a:pt x="694" y="2084"/>
                    <a:pt x="695" y="2084"/>
                  </a:cubicBezTo>
                  <a:cubicBezTo>
                    <a:pt x="696" y="2085"/>
                    <a:pt x="697" y="2085"/>
                    <a:pt x="698" y="2085"/>
                  </a:cubicBezTo>
                  <a:cubicBezTo>
                    <a:pt x="700" y="2085"/>
                    <a:pt x="701" y="2085"/>
                    <a:pt x="702" y="2085"/>
                  </a:cubicBezTo>
                  <a:cubicBezTo>
                    <a:pt x="704" y="2085"/>
                    <a:pt x="707" y="2086"/>
                    <a:pt x="709" y="2086"/>
                  </a:cubicBezTo>
                  <a:cubicBezTo>
                    <a:pt x="712" y="2086"/>
                    <a:pt x="714" y="2086"/>
                    <a:pt x="717" y="2087"/>
                  </a:cubicBezTo>
                  <a:cubicBezTo>
                    <a:pt x="718" y="2087"/>
                    <a:pt x="719" y="2087"/>
                    <a:pt x="720" y="2087"/>
                  </a:cubicBezTo>
                  <a:cubicBezTo>
                    <a:pt x="720" y="2088"/>
                    <a:pt x="721" y="2088"/>
                    <a:pt x="721" y="2088"/>
                  </a:cubicBezTo>
                  <a:cubicBezTo>
                    <a:pt x="719" y="2088"/>
                    <a:pt x="718" y="2088"/>
                    <a:pt x="716" y="2089"/>
                  </a:cubicBezTo>
                  <a:cubicBezTo>
                    <a:pt x="712" y="2090"/>
                    <a:pt x="709" y="2091"/>
                    <a:pt x="705" y="2093"/>
                  </a:cubicBezTo>
                  <a:cubicBezTo>
                    <a:pt x="704" y="2094"/>
                    <a:pt x="702" y="2094"/>
                    <a:pt x="701" y="2095"/>
                  </a:cubicBezTo>
                  <a:cubicBezTo>
                    <a:pt x="699" y="2096"/>
                    <a:pt x="698" y="2097"/>
                    <a:pt x="697" y="2097"/>
                  </a:cubicBezTo>
                  <a:cubicBezTo>
                    <a:pt x="696" y="2098"/>
                    <a:pt x="695" y="2099"/>
                    <a:pt x="694" y="2100"/>
                  </a:cubicBezTo>
                  <a:cubicBezTo>
                    <a:pt x="693" y="2101"/>
                    <a:pt x="692" y="2101"/>
                    <a:pt x="691" y="2102"/>
                  </a:cubicBezTo>
                  <a:cubicBezTo>
                    <a:pt x="690" y="2103"/>
                    <a:pt x="689" y="2103"/>
                    <a:pt x="689" y="2104"/>
                  </a:cubicBezTo>
                  <a:cubicBezTo>
                    <a:pt x="688" y="2104"/>
                    <a:pt x="688" y="2105"/>
                    <a:pt x="688" y="2105"/>
                  </a:cubicBezTo>
                  <a:cubicBezTo>
                    <a:pt x="687" y="2106"/>
                    <a:pt x="686" y="2107"/>
                    <a:pt x="686" y="2107"/>
                  </a:cubicBezTo>
                  <a:cubicBezTo>
                    <a:pt x="686" y="2107"/>
                    <a:pt x="687" y="2106"/>
                    <a:pt x="688" y="2106"/>
                  </a:cubicBezTo>
                  <a:cubicBezTo>
                    <a:pt x="689" y="2105"/>
                    <a:pt x="690" y="2104"/>
                    <a:pt x="692" y="2103"/>
                  </a:cubicBezTo>
                  <a:cubicBezTo>
                    <a:pt x="693" y="2103"/>
                    <a:pt x="694" y="2102"/>
                    <a:pt x="695" y="2102"/>
                  </a:cubicBezTo>
                  <a:cubicBezTo>
                    <a:pt x="696" y="2101"/>
                    <a:pt x="697" y="2101"/>
                    <a:pt x="698" y="2100"/>
                  </a:cubicBezTo>
                  <a:cubicBezTo>
                    <a:pt x="700" y="2100"/>
                    <a:pt x="701" y="2099"/>
                    <a:pt x="702" y="2099"/>
                  </a:cubicBezTo>
                  <a:cubicBezTo>
                    <a:pt x="704" y="2098"/>
                    <a:pt x="705" y="2098"/>
                    <a:pt x="707" y="2097"/>
                  </a:cubicBezTo>
                  <a:cubicBezTo>
                    <a:pt x="710" y="2096"/>
                    <a:pt x="714" y="2095"/>
                    <a:pt x="717" y="2095"/>
                  </a:cubicBezTo>
                  <a:cubicBezTo>
                    <a:pt x="721" y="2094"/>
                    <a:pt x="725" y="2094"/>
                    <a:pt x="729" y="2093"/>
                  </a:cubicBezTo>
                  <a:cubicBezTo>
                    <a:pt x="734" y="2093"/>
                    <a:pt x="738" y="2093"/>
                    <a:pt x="742" y="2093"/>
                  </a:cubicBezTo>
                  <a:cubicBezTo>
                    <a:pt x="743" y="2093"/>
                    <a:pt x="743" y="2093"/>
                    <a:pt x="744" y="2093"/>
                  </a:cubicBezTo>
                  <a:cubicBezTo>
                    <a:pt x="744" y="2093"/>
                    <a:pt x="745" y="2093"/>
                    <a:pt x="745" y="2093"/>
                  </a:cubicBezTo>
                  <a:cubicBezTo>
                    <a:pt x="746" y="2093"/>
                    <a:pt x="747" y="2093"/>
                    <a:pt x="748" y="2094"/>
                  </a:cubicBezTo>
                  <a:cubicBezTo>
                    <a:pt x="748" y="2094"/>
                    <a:pt x="748" y="2094"/>
                    <a:pt x="748" y="2094"/>
                  </a:cubicBezTo>
                  <a:cubicBezTo>
                    <a:pt x="748" y="2094"/>
                    <a:pt x="748" y="2094"/>
                    <a:pt x="748" y="2093"/>
                  </a:cubicBezTo>
                  <a:cubicBezTo>
                    <a:pt x="748" y="2093"/>
                    <a:pt x="747" y="2093"/>
                    <a:pt x="747" y="2093"/>
                  </a:cubicBezTo>
                  <a:cubicBezTo>
                    <a:pt x="750" y="2093"/>
                    <a:pt x="753" y="2093"/>
                    <a:pt x="756" y="2093"/>
                  </a:cubicBezTo>
                  <a:cubicBezTo>
                    <a:pt x="760" y="2093"/>
                    <a:pt x="765" y="2093"/>
                    <a:pt x="769" y="2093"/>
                  </a:cubicBezTo>
                  <a:cubicBezTo>
                    <a:pt x="772" y="2093"/>
                    <a:pt x="774" y="2093"/>
                    <a:pt x="776" y="2093"/>
                  </a:cubicBezTo>
                  <a:cubicBezTo>
                    <a:pt x="778" y="2093"/>
                    <a:pt x="781" y="2093"/>
                    <a:pt x="783" y="2093"/>
                  </a:cubicBezTo>
                  <a:cubicBezTo>
                    <a:pt x="787" y="2092"/>
                    <a:pt x="791" y="2092"/>
                    <a:pt x="795" y="2091"/>
                  </a:cubicBezTo>
                  <a:cubicBezTo>
                    <a:pt x="798" y="2091"/>
                    <a:pt x="800" y="2091"/>
                    <a:pt x="803" y="2090"/>
                  </a:cubicBezTo>
                  <a:cubicBezTo>
                    <a:pt x="762" y="2105"/>
                    <a:pt x="717" y="2117"/>
                    <a:pt x="675" y="2135"/>
                  </a:cubicBezTo>
                  <a:cubicBezTo>
                    <a:pt x="671" y="2134"/>
                    <a:pt x="666" y="2133"/>
                    <a:pt x="660" y="2132"/>
                  </a:cubicBezTo>
                  <a:cubicBezTo>
                    <a:pt x="658" y="2132"/>
                    <a:pt x="657" y="2132"/>
                    <a:pt x="655" y="2131"/>
                  </a:cubicBezTo>
                  <a:cubicBezTo>
                    <a:pt x="653" y="2131"/>
                    <a:pt x="651" y="2131"/>
                    <a:pt x="649" y="2131"/>
                  </a:cubicBezTo>
                  <a:cubicBezTo>
                    <a:pt x="645" y="2130"/>
                    <a:pt x="641" y="2130"/>
                    <a:pt x="637" y="2129"/>
                  </a:cubicBezTo>
                  <a:cubicBezTo>
                    <a:pt x="633" y="2129"/>
                    <a:pt x="629" y="2129"/>
                    <a:pt x="625" y="2130"/>
                  </a:cubicBezTo>
                  <a:cubicBezTo>
                    <a:pt x="623" y="2130"/>
                    <a:pt x="621" y="2130"/>
                    <a:pt x="620" y="2131"/>
                  </a:cubicBezTo>
                  <a:cubicBezTo>
                    <a:pt x="619" y="2131"/>
                    <a:pt x="618" y="2131"/>
                    <a:pt x="617" y="2131"/>
                  </a:cubicBezTo>
                  <a:cubicBezTo>
                    <a:pt x="616" y="2131"/>
                    <a:pt x="616" y="2131"/>
                    <a:pt x="616" y="2131"/>
                  </a:cubicBezTo>
                  <a:cubicBezTo>
                    <a:pt x="616" y="2131"/>
                    <a:pt x="616" y="2131"/>
                    <a:pt x="616" y="2131"/>
                  </a:cubicBezTo>
                  <a:cubicBezTo>
                    <a:pt x="615" y="2132"/>
                    <a:pt x="615" y="2132"/>
                    <a:pt x="615" y="2132"/>
                  </a:cubicBezTo>
                  <a:cubicBezTo>
                    <a:pt x="615" y="2132"/>
                    <a:pt x="614" y="2132"/>
                    <a:pt x="614" y="2132"/>
                  </a:cubicBezTo>
                  <a:cubicBezTo>
                    <a:pt x="613" y="2132"/>
                    <a:pt x="612" y="2133"/>
                    <a:pt x="611" y="2133"/>
                  </a:cubicBezTo>
                  <a:cubicBezTo>
                    <a:pt x="610" y="2133"/>
                    <a:pt x="609" y="2134"/>
                    <a:pt x="608" y="2134"/>
                  </a:cubicBezTo>
                  <a:cubicBezTo>
                    <a:pt x="608" y="2134"/>
                    <a:pt x="607" y="2135"/>
                    <a:pt x="606" y="2135"/>
                  </a:cubicBezTo>
                  <a:cubicBezTo>
                    <a:pt x="605" y="2135"/>
                    <a:pt x="604" y="2136"/>
                    <a:pt x="604" y="2136"/>
                  </a:cubicBezTo>
                  <a:cubicBezTo>
                    <a:pt x="601" y="2138"/>
                    <a:pt x="598" y="2140"/>
                    <a:pt x="596" y="2142"/>
                  </a:cubicBezTo>
                  <a:cubicBezTo>
                    <a:pt x="594" y="2143"/>
                    <a:pt x="593" y="2144"/>
                    <a:pt x="593" y="2145"/>
                  </a:cubicBezTo>
                  <a:cubicBezTo>
                    <a:pt x="592" y="2146"/>
                    <a:pt x="591" y="2147"/>
                    <a:pt x="590" y="2148"/>
                  </a:cubicBezTo>
                  <a:cubicBezTo>
                    <a:pt x="589" y="2149"/>
                    <a:pt x="589" y="2150"/>
                    <a:pt x="588" y="2151"/>
                  </a:cubicBezTo>
                  <a:cubicBezTo>
                    <a:pt x="588" y="2152"/>
                    <a:pt x="587" y="2153"/>
                    <a:pt x="587" y="2154"/>
                  </a:cubicBezTo>
                  <a:cubicBezTo>
                    <a:pt x="586" y="2156"/>
                    <a:pt x="586" y="2157"/>
                    <a:pt x="586" y="2158"/>
                  </a:cubicBezTo>
                  <a:cubicBezTo>
                    <a:pt x="586" y="2159"/>
                    <a:pt x="586" y="2159"/>
                    <a:pt x="586" y="2159"/>
                  </a:cubicBezTo>
                  <a:cubicBezTo>
                    <a:pt x="586" y="2159"/>
                    <a:pt x="586" y="2159"/>
                    <a:pt x="586" y="2158"/>
                  </a:cubicBezTo>
                  <a:cubicBezTo>
                    <a:pt x="587" y="2158"/>
                    <a:pt x="587" y="2157"/>
                    <a:pt x="587" y="2156"/>
                  </a:cubicBezTo>
                  <a:cubicBezTo>
                    <a:pt x="588" y="2156"/>
                    <a:pt x="588" y="2155"/>
                    <a:pt x="588" y="2155"/>
                  </a:cubicBezTo>
                  <a:cubicBezTo>
                    <a:pt x="589" y="2154"/>
                    <a:pt x="590" y="2153"/>
                    <a:pt x="590" y="2153"/>
                  </a:cubicBezTo>
                  <a:cubicBezTo>
                    <a:pt x="591" y="2152"/>
                    <a:pt x="592" y="2151"/>
                    <a:pt x="592" y="2150"/>
                  </a:cubicBezTo>
                  <a:cubicBezTo>
                    <a:pt x="594" y="2149"/>
                    <a:pt x="596" y="2147"/>
                    <a:pt x="598" y="2146"/>
                  </a:cubicBezTo>
                  <a:cubicBezTo>
                    <a:pt x="601" y="2144"/>
                    <a:pt x="603" y="2143"/>
                    <a:pt x="606" y="2142"/>
                  </a:cubicBezTo>
                  <a:cubicBezTo>
                    <a:pt x="607" y="2141"/>
                    <a:pt x="608" y="2141"/>
                    <a:pt x="608" y="2141"/>
                  </a:cubicBezTo>
                  <a:cubicBezTo>
                    <a:pt x="609" y="2141"/>
                    <a:pt x="610" y="2140"/>
                    <a:pt x="611" y="2140"/>
                  </a:cubicBezTo>
                  <a:cubicBezTo>
                    <a:pt x="612" y="2140"/>
                    <a:pt x="612" y="2140"/>
                    <a:pt x="613" y="2139"/>
                  </a:cubicBezTo>
                  <a:cubicBezTo>
                    <a:pt x="614" y="2139"/>
                    <a:pt x="615" y="2139"/>
                    <a:pt x="616" y="2139"/>
                  </a:cubicBezTo>
                  <a:cubicBezTo>
                    <a:pt x="616" y="2139"/>
                    <a:pt x="616" y="2139"/>
                    <a:pt x="617" y="2139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9" y="2138"/>
                    <a:pt x="620" y="2138"/>
                    <a:pt x="621" y="2138"/>
                  </a:cubicBezTo>
                  <a:cubicBezTo>
                    <a:pt x="622" y="2138"/>
                    <a:pt x="624" y="2138"/>
                    <a:pt x="626" y="2137"/>
                  </a:cubicBezTo>
                  <a:cubicBezTo>
                    <a:pt x="630" y="2137"/>
                    <a:pt x="633" y="2137"/>
                    <a:pt x="637" y="2137"/>
                  </a:cubicBezTo>
                  <a:cubicBezTo>
                    <a:pt x="641" y="2137"/>
                    <a:pt x="645" y="2138"/>
                    <a:pt x="648" y="2138"/>
                  </a:cubicBezTo>
                  <a:cubicBezTo>
                    <a:pt x="652" y="2138"/>
                    <a:pt x="656" y="2139"/>
                    <a:pt x="659" y="2139"/>
                  </a:cubicBezTo>
                  <a:cubicBezTo>
                    <a:pt x="661" y="2139"/>
                    <a:pt x="663" y="2140"/>
                    <a:pt x="665" y="2140"/>
                  </a:cubicBezTo>
                  <a:cubicBezTo>
                    <a:pt x="638" y="2152"/>
                    <a:pt x="613" y="2168"/>
                    <a:pt x="593" y="2188"/>
                  </a:cubicBezTo>
                  <a:cubicBezTo>
                    <a:pt x="622" y="2165"/>
                    <a:pt x="648" y="2155"/>
                    <a:pt x="677" y="2147"/>
                  </a:cubicBezTo>
                  <a:cubicBezTo>
                    <a:pt x="673" y="2149"/>
                    <a:pt x="669" y="2152"/>
                    <a:pt x="665" y="2156"/>
                  </a:cubicBezTo>
                  <a:cubicBezTo>
                    <a:pt x="663" y="2158"/>
                    <a:pt x="660" y="2160"/>
                    <a:pt x="658" y="2163"/>
                  </a:cubicBezTo>
                  <a:cubicBezTo>
                    <a:pt x="655" y="2165"/>
                    <a:pt x="653" y="2168"/>
                    <a:pt x="650" y="2170"/>
                  </a:cubicBezTo>
                  <a:cubicBezTo>
                    <a:pt x="648" y="2173"/>
                    <a:pt x="646" y="2175"/>
                    <a:pt x="643" y="2178"/>
                  </a:cubicBezTo>
                  <a:cubicBezTo>
                    <a:pt x="641" y="2181"/>
                    <a:pt x="639" y="2184"/>
                    <a:pt x="636" y="2186"/>
                  </a:cubicBezTo>
                  <a:cubicBezTo>
                    <a:pt x="632" y="2192"/>
                    <a:pt x="628" y="2198"/>
                    <a:pt x="624" y="2203"/>
                  </a:cubicBezTo>
                  <a:cubicBezTo>
                    <a:pt x="622" y="2206"/>
                    <a:pt x="620" y="2209"/>
                    <a:pt x="618" y="2212"/>
                  </a:cubicBezTo>
                  <a:cubicBezTo>
                    <a:pt x="616" y="2214"/>
                    <a:pt x="614" y="2217"/>
                    <a:pt x="612" y="2220"/>
                  </a:cubicBezTo>
                  <a:cubicBezTo>
                    <a:pt x="608" y="2225"/>
                    <a:pt x="604" y="2230"/>
                    <a:pt x="601" y="2235"/>
                  </a:cubicBezTo>
                  <a:cubicBezTo>
                    <a:pt x="597" y="2240"/>
                    <a:pt x="593" y="2244"/>
                    <a:pt x="590" y="2248"/>
                  </a:cubicBezTo>
                  <a:cubicBezTo>
                    <a:pt x="588" y="2250"/>
                    <a:pt x="587" y="2252"/>
                    <a:pt x="585" y="2254"/>
                  </a:cubicBezTo>
                  <a:cubicBezTo>
                    <a:pt x="583" y="2255"/>
                    <a:pt x="582" y="2257"/>
                    <a:pt x="580" y="2259"/>
                  </a:cubicBezTo>
                  <a:cubicBezTo>
                    <a:pt x="579" y="2260"/>
                    <a:pt x="577" y="2262"/>
                    <a:pt x="576" y="2263"/>
                  </a:cubicBezTo>
                  <a:cubicBezTo>
                    <a:pt x="575" y="2264"/>
                    <a:pt x="574" y="2265"/>
                    <a:pt x="572" y="2266"/>
                  </a:cubicBezTo>
                  <a:cubicBezTo>
                    <a:pt x="570" y="2269"/>
                    <a:pt x="568" y="2270"/>
                    <a:pt x="567" y="2271"/>
                  </a:cubicBezTo>
                  <a:cubicBezTo>
                    <a:pt x="566" y="2272"/>
                    <a:pt x="565" y="2273"/>
                    <a:pt x="565" y="2273"/>
                  </a:cubicBezTo>
                  <a:cubicBezTo>
                    <a:pt x="565" y="2273"/>
                    <a:pt x="566" y="2272"/>
                    <a:pt x="567" y="2272"/>
                  </a:cubicBezTo>
                  <a:cubicBezTo>
                    <a:pt x="568" y="2271"/>
                    <a:pt x="569" y="2271"/>
                    <a:pt x="570" y="2270"/>
                  </a:cubicBezTo>
                  <a:cubicBezTo>
                    <a:pt x="571" y="2269"/>
                    <a:pt x="572" y="2269"/>
                    <a:pt x="573" y="2268"/>
                  </a:cubicBezTo>
                  <a:cubicBezTo>
                    <a:pt x="575" y="2267"/>
                    <a:pt x="576" y="2266"/>
                    <a:pt x="578" y="2265"/>
                  </a:cubicBezTo>
                  <a:cubicBezTo>
                    <a:pt x="579" y="2264"/>
                    <a:pt x="581" y="2262"/>
                    <a:pt x="582" y="2261"/>
                  </a:cubicBezTo>
                  <a:cubicBezTo>
                    <a:pt x="584" y="2260"/>
                    <a:pt x="586" y="2258"/>
                    <a:pt x="588" y="2256"/>
                  </a:cubicBezTo>
                  <a:cubicBezTo>
                    <a:pt x="590" y="2255"/>
                    <a:pt x="591" y="2253"/>
                    <a:pt x="593" y="2251"/>
                  </a:cubicBezTo>
                  <a:cubicBezTo>
                    <a:pt x="595" y="2249"/>
                    <a:pt x="597" y="2247"/>
                    <a:pt x="599" y="2245"/>
                  </a:cubicBezTo>
                  <a:cubicBezTo>
                    <a:pt x="601" y="2243"/>
                    <a:pt x="603" y="2241"/>
                    <a:pt x="605" y="2239"/>
                  </a:cubicBezTo>
                  <a:cubicBezTo>
                    <a:pt x="609" y="2234"/>
                    <a:pt x="613" y="2229"/>
                    <a:pt x="617" y="2224"/>
                  </a:cubicBezTo>
                  <a:cubicBezTo>
                    <a:pt x="619" y="2221"/>
                    <a:pt x="622" y="2219"/>
                    <a:pt x="624" y="2216"/>
                  </a:cubicBezTo>
                  <a:cubicBezTo>
                    <a:pt x="626" y="2213"/>
                    <a:pt x="628" y="2211"/>
                    <a:pt x="630" y="2208"/>
                  </a:cubicBezTo>
                  <a:cubicBezTo>
                    <a:pt x="634" y="2202"/>
                    <a:pt x="638" y="2197"/>
                    <a:pt x="643" y="2191"/>
                  </a:cubicBezTo>
                  <a:cubicBezTo>
                    <a:pt x="647" y="2186"/>
                    <a:pt x="651" y="2180"/>
                    <a:pt x="656" y="2175"/>
                  </a:cubicBezTo>
                  <a:cubicBezTo>
                    <a:pt x="658" y="2173"/>
                    <a:pt x="661" y="2170"/>
                    <a:pt x="663" y="2168"/>
                  </a:cubicBezTo>
                  <a:cubicBezTo>
                    <a:pt x="665" y="2166"/>
                    <a:pt x="668" y="2163"/>
                    <a:pt x="670" y="2161"/>
                  </a:cubicBezTo>
                  <a:cubicBezTo>
                    <a:pt x="675" y="2157"/>
                    <a:pt x="679" y="2153"/>
                    <a:pt x="684" y="2149"/>
                  </a:cubicBezTo>
                  <a:cubicBezTo>
                    <a:pt x="688" y="2146"/>
                    <a:pt x="691" y="2144"/>
                    <a:pt x="694" y="2142"/>
                  </a:cubicBezTo>
                  <a:cubicBezTo>
                    <a:pt x="701" y="2140"/>
                    <a:pt x="707" y="2139"/>
                    <a:pt x="714" y="2137"/>
                  </a:cubicBezTo>
                  <a:cubicBezTo>
                    <a:pt x="718" y="2136"/>
                    <a:pt x="722" y="2135"/>
                    <a:pt x="726" y="2134"/>
                  </a:cubicBezTo>
                  <a:cubicBezTo>
                    <a:pt x="725" y="2135"/>
                    <a:pt x="724" y="2136"/>
                    <a:pt x="723" y="2136"/>
                  </a:cubicBezTo>
                  <a:cubicBezTo>
                    <a:pt x="722" y="2137"/>
                    <a:pt x="722" y="2137"/>
                    <a:pt x="721" y="2137"/>
                  </a:cubicBezTo>
                  <a:cubicBezTo>
                    <a:pt x="720" y="2138"/>
                    <a:pt x="720" y="2138"/>
                    <a:pt x="719" y="2139"/>
                  </a:cubicBezTo>
                  <a:cubicBezTo>
                    <a:pt x="718" y="2139"/>
                    <a:pt x="717" y="2140"/>
                    <a:pt x="716" y="2141"/>
                  </a:cubicBezTo>
                  <a:cubicBezTo>
                    <a:pt x="715" y="2142"/>
                    <a:pt x="714" y="2143"/>
                    <a:pt x="712" y="2144"/>
                  </a:cubicBezTo>
                  <a:cubicBezTo>
                    <a:pt x="711" y="2145"/>
                    <a:pt x="710" y="2146"/>
                    <a:pt x="709" y="2146"/>
                  </a:cubicBezTo>
                  <a:cubicBezTo>
                    <a:pt x="707" y="2148"/>
                    <a:pt x="704" y="2150"/>
                    <a:pt x="702" y="2152"/>
                  </a:cubicBezTo>
                  <a:cubicBezTo>
                    <a:pt x="700" y="2154"/>
                    <a:pt x="698" y="2156"/>
                    <a:pt x="696" y="2158"/>
                  </a:cubicBezTo>
                  <a:cubicBezTo>
                    <a:pt x="694" y="2159"/>
                    <a:pt x="694" y="2159"/>
                    <a:pt x="694" y="2159"/>
                  </a:cubicBezTo>
                  <a:cubicBezTo>
                    <a:pt x="692" y="2161"/>
                    <a:pt x="692" y="2161"/>
                    <a:pt x="692" y="2161"/>
                  </a:cubicBezTo>
                  <a:cubicBezTo>
                    <a:pt x="691" y="2162"/>
                    <a:pt x="690" y="2163"/>
                    <a:pt x="689" y="2164"/>
                  </a:cubicBezTo>
                  <a:cubicBezTo>
                    <a:pt x="688" y="2165"/>
                    <a:pt x="687" y="2166"/>
                    <a:pt x="686" y="2167"/>
                  </a:cubicBezTo>
                  <a:cubicBezTo>
                    <a:pt x="685" y="2168"/>
                    <a:pt x="684" y="2169"/>
                    <a:pt x="683" y="2170"/>
                  </a:cubicBezTo>
                  <a:cubicBezTo>
                    <a:pt x="681" y="2172"/>
                    <a:pt x="679" y="2174"/>
                    <a:pt x="677" y="2176"/>
                  </a:cubicBezTo>
                  <a:cubicBezTo>
                    <a:pt x="676" y="2178"/>
                    <a:pt x="674" y="2180"/>
                    <a:pt x="672" y="2182"/>
                  </a:cubicBezTo>
                  <a:cubicBezTo>
                    <a:pt x="671" y="2183"/>
                    <a:pt x="670" y="2183"/>
                    <a:pt x="669" y="2184"/>
                  </a:cubicBezTo>
                  <a:cubicBezTo>
                    <a:pt x="668" y="2185"/>
                    <a:pt x="668" y="2186"/>
                    <a:pt x="667" y="2187"/>
                  </a:cubicBezTo>
                  <a:cubicBezTo>
                    <a:pt x="665" y="2189"/>
                    <a:pt x="663" y="2191"/>
                    <a:pt x="662" y="2193"/>
                  </a:cubicBezTo>
                  <a:cubicBezTo>
                    <a:pt x="660" y="2195"/>
                    <a:pt x="659" y="2196"/>
                    <a:pt x="658" y="2198"/>
                  </a:cubicBezTo>
                  <a:cubicBezTo>
                    <a:pt x="656" y="2200"/>
                    <a:pt x="655" y="2201"/>
                    <a:pt x="654" y="2203"/>
                  </a:cubicBezTo>
                  <a:cubicBezTo>
                    <a:pt x="652" y="2204"/>
                    <a:pt x="651" y="2206"/>
                    <a:pt x="650" y="2207"/>
                  </a:cubicBezTo>
                  <a:cubicBezTo>
                    <a:pt x="648" y="2210"/>
                    <a:pt x="646" y="2212"/>
                    <a:pt x="644" y="2214"/>
                  </a:cubicBezTo>
                  <a:cubicBezTo>
                    <a:pt x="643" y="2216"/>
                    <a:pt x="642" y="2218"/>
                    <a:pt x="641" y="2219"/>
                  </a:cubicBezTo>
                  <a:cubicBezTo>
                    <a:pt x="640" y="2220"/>
                    <a:pt x="640" y="2221"/>
                    <a:pt x="640" y="2221"/>
                  </a:cubicBezTo>
                  <a:cubicBezTo>
                    <a:pt x="640" y="2221"/>
                    <a:pt x="640" y="2220"/>
                    <a:pt x="641" y="2219"/>
                  </a:cubicBezTo>
                  <a:cubicBezTo>
                    <a:pt x="642" y="2219"/>
                    <a:pt x="644" y="2217"/>
                    <a:pt x="646" y="2215"/>
                  </a:cubicBezTo>
                  <a:cubicBezTo>
                    <a:pt x="648" y="2214"/>
                    <a:pt x="650" y="2212"/>
                    <a:pt x="652" y="2209"/>
                  </a:cubicBezTo>
                  <a:cubicBezTo>
                    <a:pt x="655" y="2207"/>
                    <a:pt x="658" y="2204"/>
                    <a:pt x="661" y="2201"/>
                  </a:cubicBezTo>
                  <a:cubicBezTo>
                    <a:pt x="664" y="2198"/>
                    <a:pt x="667" y="2195"/>
                    <a:pt x="671" y="2191"/>
                  </a:cubicBezTo>
                  <a:cubicBezTo>
                    <a:pt x="672" y="2191"/>
                    <a:pt x="673" y="2190"/>
                    <a:pt x="674" y="2189"/>
                  </a:cubicBezTo>
                  <a:cubicBezTo>
                    <a:pt x="675" y="2188"/>
                    <a:pt x="676" y="2187"/>
                    <a:pt x="677" y="2186"/>
                  </a:cubicBezTo>
                  <a:cubicBezTo>
                    <a:pt x="678" y="2184"/>
                    <a:pt x="680" y="2183"/>
                    <a:pt x="682" y="2181"/>
                  </a:cubicBezTo>
                  <a:cubicBezTo>
                    <a:pt x="686" y="2177"/>
                    <a:pt x="690" y="2173"/>
                    <a:pt x="695" y="2169"/>
                  </a:cubicBezTo>
                  <a:cubicBezTo>
                    <a:pt x="696" y="2168"/>
                    <a:pt x="697" y="2167"/>
                    <a:pt x="698" y="2167"/>
                  </a:cubicBezTo>
                  <a:cubicBezTo>
                    <a:pt x="699" y="2165"/>
                    <a:pt x="699" y="2165"/>
                    <a:pt x="699" y="2165"/>
                  </a:cubicBezTo>
                  <a:cubicBezTo>
                    <a:pt x="701" y="2164"/>
                    <a:pt x="701" y="2164"/>
                    <a:pt x="701" y="2164"/>
                  </a:cubicBezTo>
                  <a:cubicBezTo>
                    <a:pt x="703" y="2162"/>
                    <a:pt x="705" y="2160"/>
                    <a:pt x="707" y="2158"/>
                  </a:cubicBezTo>
                  <a:cubicBezTo>
                    <a:pt x="710" y="2156"/>
                    <a:pt x="712" y="2154"/>
                    <a:pt x="714" y="2153"/>
                  </a:cubicBezTo>
                  <a:cubicBezTo>
                    <a:pt x="715" y="2152"/>
                    <a:pt x="716" y="2151"/>
                    <a:pt x="717" y="2150"/>
                  </a:cubicBezTo>
                  <a:cubicBezTo>
                    <a:pt x="718" y="2149"/>
                    <a:pt x="719" y="2148"/>
                    <a:pt x="721" y="2147"/>
                  </a:cubicBezTo>
                  <a:cubicBezTo>
                    <a:pt x="722" y="2146"/>
                    <a:pt x="723" y="2146"/>
                    <a:pt x="724" y="2145"/>
                  </a:cubicBezTo>
                  <a:cubicBezTo>
                    <a:pt x="724" y="2144"/>
                    <a:pt x="725" y="2144"/>
                    <a:pt x="725" y="2143"/>
                  </a:cubicBezTo>
                  <a:cubicBezTo>
                    <a:pt x="726" y="2143"/>
                    <a:pt x="727" y="2143"/>
                    <a:pt x="727" y="2142"/>
                  </a:cubicBezTo>
                  <a:cubicBezTo>
                    <a:pt x="729" y="2141"/>
                    <a:pt x="732" y="2139"/>
                    <a:pt x="734" y="2137"/>
                  </a:cubicBezTo>
                  <a:cubicBezTo>
                    <a:pt x="735" y="2136"/>
                    <a:pt x="736" y="2136"/>
                    <a:pt x="737" y="2135"/>
                  </a:cubicBezTo>
                  <a:cubicBezTo>
                    <a:pt x="738" y="2134"/>
                    <a:pt x="739" y="2134"/>
                    <a:pt x="740" y="2133"/>
                  </a:cubicBezTo>
                  <a:cubicBezTo>
                    <a:pt x="741" y="2132"/>
                    <a:pt x="742" y="2131"/>
                    <a:pt x="743" y="2131"/>
                  </a:cubicBezTo>
                  <a:cubicBezTo>
                    <a:pt x="744" y="2130"/>
                    <a:pt x="744" y="2130"/>
                    <a:pt x="745" y="2130"/>
                  </a:cubicBezTo>
                  <a:cubicBezTo>
                    <a:pt x="745" y="2130"/>
                    <a:pt x="745" y="2130"/>
                    <a:pt x="745" y="2129"/>
                  </a:cubicBezTo>
                  <a:cubicBezTo>
                    <a:pt x="760" y="2126"/>
                    <a:pt x="775" y="2122"/>
                    <a:pt x="788" y="2118"/>
                  </a:cubicBezTo>
                  <a:cubicBezTo>
                    <a:pt x="773" y="2169"/>
                    <a:pt x="735" y="2195"/>
                    <a:pt x="710" y="2235"/>
                  </a:cubicBezTo>
                  <a:cubicBezTo>
                    <a:pt x="709" y="2236"/>
                    <a:pt x="708" y="2236"/>
                    <a:pt x="707" y="2236"/>
                  </a:cubicBezTo>
                  <a:cubicBezTo>
                    <a:pt x="703" y="2236"/>
                    <a:pt x="699" y="2237"/>
                    <a:pt x="694" y="2238"/>
                  </a:cubicBezTo>
                  <a:cubicBezTo>
                    <a:pt x="689" y="2238"/>
                    <a:pt x="683" y="2240"/>
                    <a:pt x="678" y="2241"/>
                  </a:cubicBezTo>
                  <a:cubicBezTo>
                    <a:pt x="676" y="2242"/>
                    <a:pt x="675" y="2242"/>
                    <a:pt x="673" y="2242"/>
                  </a:cubicBezTo>
                  <a:cubicBezTo>
                    <a:pt x="672" y="2243"/>
                    <a:pt x="671" y="2243"/>
                    <a:pt x="669" y="2244"/>
                  </a:cubicBezTo>
                  <a:cubicBezTo>
                    <a:pt x="668" y="2244"/>
                    <a:pt x="668" y="2244"/>
                    <a:pt x="667" y="2245"/>
                  </a:cubicBezTo>
                  <a:cubicBezTo>
                    <a:pt x="666" y="2245"/>
                    <a:pt x="666" y="2245"/>
                    <a:pt x="666" y="2245"/>
                  </a:cubicBezTo>
                  <a:cubicBezTo>
                    <a:pt x="666" y="2245"/>
                    <a:pt x="666" y="2245"/>
                    <a:pt x="666" y="2245"/>
                  </a:cubicBezTo>
                  <a:cubicBezTo>
                    <a:pt x="666" y="2245"/>
                    <a:pt x="666" y="2245"/>
                    <a:pt x="666" y="2245"/>
                  </a:cubicBezTo>
                  <a:cubicBezTo>
                    <a:pt x="665" y="2246"/>
                    <a:pt x="665" y="2246"/>
                    <a:pt x="665" y="2246"/>
                  </a:cubicBezTo>
                  <a:cubicBezTo>
                    <a:pt x="664" y="2246"/>
                    <a:pt x="663" y="2246"/>
                    <a:pt x="663" y="2246"/>
                  </a:cubicBezTo>
                  <a:cubicBezTo>
                    <a:pt x="662" y="2247"/>
                    <a:pt x="661" y="2247"/>
                    <a:pt x="660" y="2247"/>
                  </a:cubicBezTo>
                  <a:cubicBezTo>
                    <a:pt x="654" y="2250"/>
                    <a:pt x="649" y="2253"/>
                    <a:pt x="643" y="2257"/>
                  </a:cubicBezTo>
                  <a:cubicBezTo>
                    <a:pt x="638" y="2261"/>
                    <a:pt x="632" y="2266"/>
                    <a:pt x="628" y="2272"/>
                  </a:cubicBezTo>
                  <a:cubicBezTo>
                    <a:pt x="626" y="2273"/>
                    <a:pt x="625" y="2275"/>
                    <a:pt x="624" y="2277"/>
                  </a:cubicBezTo>
                  <a:cubicBezTo>
                    <a:pt x="621" y="2279"/>
                    <a:pt x="617" y="2281"/>
                    <a:pt x="614" y="2284"/>
                  </a:cubicBezTo>
                  <a:cubicBezTo>
                    <a:pt x="613" y="2284"/>
                    <a:pt x="612" y="2285"/>
                    <a:pt x="611" y="2286"/>
                  </a:cubicBezTo>
                  <a:cubicBezTo>
                    <a:pt x="610" y="2287"/>
                    <a:pt x="609" y="2287"/>
                    <a:pt x="608" y="2288"/>
                  </a:cubicBezTo>
                  <a:cubicBezTo>
                    <a:pt x="606" y="2290"/>
                    <a:pt x="604" y="2291"/>
                    <a:pt x="602" y="2293"/>
                  </a:cubicBezTo>
                  <a:cubicBezTo>
                    <a:pt x="600" y="2294"/>
                    <a:pt x="598" y="2296"/>
                    <a:pt x="596" y="2298"/>
                  </a:cubicBezTo>
                  <a:cubicBezTo>
                    <a:pt x="596" y="2298"/>
                    <a:pt x="595" y="2299"/>
                    <a:pt x="594" y="2300"/>
                  </a:cubicBezTo>
                  <a:cubicBezTo>
                    <a:pt x="593" y="2301"/>
                    <a:pt x="592" y="2302"/>
                    <a:pt x="591" y="2302"/>
                  </a:cubicBezTo>
                  <a:cubicBezTo>
                    <a:pt x="589" y="2304"/>
                    <a:pt x="588" y="2306"/>
                    <a:pt x="586" y="2307"/>
                  </a:cubicBezTo>
                  <a:cubicBezTo>
                    <a:pt x="585" y="2309"/>
                    <a:pt x="583" y="2310"/>
                    <a:pt x="582" y="2312"/>
                  </a:cubicBezTo>
                  <a:cubicBezTo>
                    <a:pt x="580" y="2313"/>
                    <a:pt x="579" y="2315"/>
                    <a:pt x="579" y="2316"/>
                  </a:cubicBezTo>
                  <a:cubicBezTo>
                    <a:pt x="578" y="2318"/>
                    <a:pt x="577" y="2319"/>
                    <a:pt x="577" y="2320"/>
                  </a:cubicBezTo>
                  <a:cubicBezTo>
                    <a:pt x="577" y="2321"/>
                    <a:pt x="577" y="2322"/>
                    <a:pt x="577" y="2323"/>
                  </a:cubicBezTo>
                  <a:cubicBezTo>
                    <a:pt x="577" y="2323"/>
                    <a:pt x="577" y="2324"/>
                    <a:pt x="577" y="2324"/>
                  </a:cubicBezTo>
                  <a:cubicBezTo>
                    <a:pt x="577" y="2324"/>
                    <a:pt x="577" y="2323"/>
                    <a:pt x="578" y="2323"/>
                  </a:cubicBezTo>
                  <a:cubicBezTo>
                    <a:pt x="578" y="2323"/>
                    <a:pt x="578" y="2322"/>
                    <a:pt x="578" y="2322"/>
                  </a:cubicBezTo>
                  <a:cubicBezTo>
                    <a:pt x="578" y="2322"/>
                    <a:pt x="578" y="2321"/>
                    <a:pt x="579" y="2321"/>
                  </a:cubicBezTo>
                  <a:cubicBezTo>
                    <a:pt x="579" y="2320"/>
                    <a:pt x="580" y="2319"/>
                    <a:pt x="581" y="2318"/>
                  </a:cubicBezTo>
                  <a:cubicBezTo>
                    <a:pt x="582" y="2317"/>
                    <a:pt x="583" y="2316"/>
                    <a:pt x="585" y="2315"/>
                  </a:cubicBezTo>
                  <a:cubicBezTo>
                    <a:pt x="586" y="2314"/>
                    <a:pt x="588" y="2313"/>
                    <a:pt x="590" y="2312"/>
                  </a:cubicBezTo>
                  <a:cubicBezTo>
                    <a:pt x="592" y="2310"/>
                    <a:pt x="594" y="2309"/>
                    <a:pt x="595" y="2308"/>
                  </a:cubicBezTo>
                  <a:cubicBezTo>
                    <a:pt x="596" y="2307"/>
                    <a:pt x="597" y="2306"/>
                    <a:pt x="598" y="2306"/>
                  </a:cubicBezTo>
                  <a:cubicBezTo>
                    <a:pt x="599" y="2305"/>
                    <a:pt x="600" y="2304"/>
                    <a:pt x="601" y="2304"/>
                  </a:cubicBezTo>
                  <a:cubicBezTo>
                    <a:pt x="603" y="2302"/>
                    <a:pt x="605" y="2300"/>
                    <a:pt x="607" y="2299"/>
                  </a:cubicBezTo>
                  <a:cubicBezTo>
                    <a:pt x="609" y="2297"/>
                    <a:pt x="611" y="2296"/>
                    <a:pt x="613" y="2294"/>
                  </a:cubicBezTo>
                  <a:cubicBezTo>
                    <a:pt x="614" y="2293"/>
                    <a:pt x="615" y="2292"/>
                    <a:pt x="616" y="2292"/>
                  </a:cubicBezTo>
                  <a:cubicBezTo>
                    <a:pt x="616" y="2291"/>
                    <a:pt x="617" y="2291"/>
                    <a:pt x="617" y="2290"/>
                  </a:cubicBezTo>
                  <a:cubicBezTo>
                    <a:pt x="615" y="2297"/>
                    <a:pt x="613" y="2302"/>
                    <a:pt x="611" y="2307"/>
                  </a:cubicBezTo>
                  <a:cubicBezTo>
                    <a:pt x="610" y="2308"/>
                    <a:pt x="610" y="2309"/>
                    <a:pt x="610" y="2310"/>
                  </a:cubicBezTo>
                  <a:cubicBezTo>
                    <a:pt x="609" y="2310"/>
                    <a:pt x="609" y="2311"/>
                    <a:pt x="609" y="2311"/>
                  </a:cubicBezTo>
                  <a:cubicBezTo>
                    <a:pt x="608" y="2312"/>
                    <a:pt x="608" y="2313"/>
                    <a:pt x="607" y="2313"/>
                  </a:cubicBezTo>
                  <a:cubicBezTo>
                    <a:pt x="607" y="2314"/>
                    <a:pt x="607" y="2315"/>
                    <a:pt x="606" y="2315"/>
                  </a:cubicBezTo>
                  <a:cubicBezTo>
                    <a:pt x="606" y="2316"/>
                    <a:pt x="605" y="2318"/>
                    <a:pt x="604" y="2319"/>
                  </a:cubicBezTo>
                  <a:cubicBezTo>
                    <a:pt x="603" y="2320"/>
                    <a:pt x="602" y="2321"/>
                    <a:pt x="601" y="2322"/>
                  </a:cubicBezTo>
                  <a:cubicBezTo>
                    <a:pt x="598" y="2326"/>
                    <a:pt x="594" y="2330"/>
                    <a:pt x="591" y="2334"/>
                  </a:cubicBezTo>
                  <a:cubicBezTo>
                    <a:pt x="587" y="2337"/>
                    <a:pt x="584" y="2340"/>
                    <a:pt x="581" y="2343"/>
                  </a:cubicBezTo>
                  <a:cubicBezTo>
                    <a:pt x="578" y="2346"/>
                    <a:pt x="575" y="2348"/>
                    <a:pt x="573" y="2350"/>
                  </a:cubicBezTo>
                  <a:cubicBezTo>
                    <a:pt x="571" y="2352"/>
                    <a:pt x="569" y="2353"/>
                    <a:pt x="568" y="2354"/>
                  </a:cubicBezTo>
                  <a:cubicBezTo>
                    <a:pt x="567" y="2355"/>
                    <a:pt x="566" y="2356"/>
                    <a:pt x="566" y="2356"/>
                  </a:cubicBezTo>
                  <a:cubicBezTo>
                    <a:pt x="566" y="2356"/>
                    <a:pt x="567" y="2355"/>
                    <a:pt x="568" y="2354"/>
                  </a:cubicBezTo>
                  <a:cubicBezTo>
                    <a:pt x="569" y="2354"/>
                    <a:pt x="571" y="2353"/>
                    <a:pt x="574" y="2351"/>
                  </a:cubicBezTo>
                  <a:cubicBezTo>
                    <a:pt x="576" y="2350"/>
                    <a:pt x="580" y="2348"/>
                    <a:pt x="583" y="2345"/>
                  </a:cubicBezTo>
                  <a:cubicBezTo>
                    <a:pt x="585" y="2344"/>
                    <a:pt x="586" y="2343"/>
                    <a:pt x="588" y="2342"/>
                  </a:cubicBezTo>
                  <a:cubicBezTo>
                    <a:pt x="590" y="2340"/>
                    <a:pt x="592" y="2339"/>
                    <a:pt x="594" y="2337"/>
                  </a:cubicBezTo>
                  <a:cubicBezTo>
                    <a:pt x="598" y="2334"/>
                    <a:pt x="602" y="2330"/>
                    <a:pt x="606" y="2326"/>
                  </a:cubicBezTo>
                  <a:cubicBezTo>
                    <a:pt x="607" y="2325"/>
                    <a:pt x="608" y="2324"/>
                    <a:pt x="609" y="2322"/>
                  </a:cubicBezTo>
                  <a:cubicBezTo>
                    <a:pt x="610" y="2321"/>
                    <a:pt x="611" y="2320"/>
                    <a:pt x="612" y="2319"/>
                  </a:cubicBezTo>
                  <a:cubicBezTo>
                    <a:pt x="612" y="2318"/>
                    <a:pt x="613" y="2317"/>
                    <a:pt x="613" y="2317"/>
                  </a:cubicBezTo>
                  <a:cubicBezTo>
                    <a:pt x="614" y="2316"/>
                    <a:pt x="614" y="2315"/>
                    <a:pt x="614" y="2315"/>
                  </a:cubicBezTo>
                  <a:cubicBezTo>
                    <a:pt x="615" y="2314"/>
                    <a:pt x="615" y="2313"/>
                    <a:pt x="616" y="2313"/>
                  </a:cubicBezTo>
                  <a:cubicBezTo>
                    <a:pt x="616" y="2312"/>
                    <a:pt x="616" y="2311"/>
                    <a:pt x="617" y="2311"/>
                  </a:cubicBezTo>
                  <a:cubicBezTo>
                    <a:pt x="618" y="2308"/>
                    <a:pt x="620" y="2305"/>
                    <a:pt x="621" y="2302"/>
                  </a:cubicBezTo>
                  <a:cubicBezTo>
                    <a:pt x="622" y="2298"/>
                    <a:pt x="623" y="2295"/>
                    <a:pt x="624" y="2293"/>
                  </a:cubicBezTo>
                  <a:cubicBezTo>
                    <a:pt x="625" y="2292"/>
                    <a:pt x="625" y="2291"/>
                    <a:pt x="625" y="2290"/>
                  </a:cubicBezTo>
                  <a:cubicBezTo>
                    <a:pt x="626" y="2289"/>
                    <a:pt x="626" y="2289"/>
                    <a:pt x="626" y="2289"/>
                  </a:cubicBezTo>
                  <a:cubicBezTo>
                    <a:pt x="626" y="2289"/>
                    <a:pt x="626" y="2289"/>
                    <a:pt x="626" y="2288"/>
                  </a:cubicBezTo>
                  <a:cubicBezTo>
                    <a:pt x="627" y="2286"/>
                    <a:pt x="627" y="2286"/>
                    <a:pt x="627" y="2286"/>
                  </a:cubicBezTo>
                  <a:cubicBezTo>
                    <a:pt x="628" y="2286"/>
                    <a:pt x="628" y="2285"/>
                    <a:pt x="629" y="2284"/>
                  </a:cubicBezTo>
                  <a:cubicBezTo>
                    <a:pt x="629" y="2283"/>
                    <a:pt x="630" y="2282"/>
                    <a:pt x="631" y="2280"/>
                  </a:cubicBezTo>
                  <a:cubicBezTo>
                    <a:pt x="632" y="2280"/>
                    <a:pt x="632" y="2279"/>
                    <a:pt x="633" y="2278"/>
                  </a:cubicBezTo>
                  <a:cubicBezTo>
                    <a:pt x="633" y="2278"/>
                    <a:pt x="634" y="2277"/>
                    <a:pt x="634" y="2277"/>
                  </a:cubicBezTo>
                  <a:cubicBezTo>
                    <a:pt x="638" y="2272"/>
                    <a:pt x="643" y="2267"/>
                    <a:pt x="648" y="2263"/>
                  </a:cubicBezTo>
                  <a:cubicBezTo>
                    <a:pt x="648" y="2263"/>
                    <a:pt x="649" y="2263"/>
                    <a:pt x="650" y="2262"/>
                  </a:cubicBezTo>
                  <a:cubicBezTo>
                    <a:pt x="650" y="2262"/>
                    <a:pt x="651" y="2261"/>
                    <a:pt x="651" y="2261"/>
                  </a:cubicBezTo>
                  <a:cubicBezTo>
                    <a:pt x="653" y="2260"/>
                    <a:pt x="654" y="2259"/>
                    <a:pt x="655" y="2258"/>
                  </a:cubicBezTo>
                  <a:cubicBezTo>
                    <a:pt x="658" y="2257"/>
                    <a:pt x="661" y="2255"/>
                    <a:pt x="663" y="2254"/>
                  </a:cubicBezTo>
                  <a:cubicBezTo>
                    <a:pt x="664" y="2253"/>
                    <a:pt x="665" y="2253"/>
                    <a:pt x="665" y="2253"/>
                  </a:cubicBezTo>
                  <a:cubicBezTo>
                    <a:pt x="666" y="2252"/>
                    <a:pt x="667" y="2252"/>
                    <a:pt x="667" y="2252"/>
                  </a:cubicBezTo>
                  <a:cubicBezTo>
                    <a:pt x="668" y="2251"/>
                    <a:pt x="668" y="2251"/>
                    <a:pt x="668" y="2251"/>
                  </a:cubicBezTo>
                  <a:cubicBezTo>
                    <a:pt x="669" y="2251"/>
                    <a:pt x="669" y="2251"/>
                    <a:pt x="669" y="2251"/>
                  </a:cubicBezTo>
                  <a:cubicBezTo>
                    <a:pt x="669" y="2251"/>
                    <a:pt x="669" y="2251"/>
                    <a:pt x="669" y="2251"/>
                  </a:cubicBezTo>
                  <a:cubicBezTo>
                    <a:pt x="669" y="2251"/>
                    <a:pt x="669" y="2251"/>
                    <a:pt x="669" y="2251"/>
                  </a:cubicBezTo>
                  <a:cubicBezTo>
                    <a:pt x="670" y="2251"/>
                    <a:pt x="671" y="2250"/>
                    <a:pt x="671" y="2250"/>
                  </a:cubicBezTo>
                  <a:cubicBezTo>
                    <a:pt x="673" y="2249"/>
                    <a:pt x="674" y="2249"/>
                    <a:pt x="676" y="2248"/>
                  </a:cubicBezTo>
                  <a:cubicBezTo>
                    <a:pt x="677" y="2248"/>
                    <a:pt x="678" y="2247"/>
                    <a:pt x="680" y="2247"/>
                  </a:cubicBezTo>
                  <a:cubicBezTo>
                    <a:pt x="685" y="2245"/>
                    <a:pt x="690" y="2243"/>
                    <a:pt x="695" y="2242"/>
                  </a:cubicBezTo>
                  <a:cubicBezTo>
                    <a:pt x="699" y="2241"/>
                    <a:pt x="704" y="2240"/>
                    <a:pt x="708" y="2239"/>
                  </a:cubicBezTo>
                  <a:cubicBezTo>
                    <a:pt x="708" y="2239"/>
                    <a:pt x="708" y="2239"/>
                    <a:pt x="708" y="2239"/>
                  </a:cubicBezTo>
                  <a:cubicBezTo>
                    <a:pt x="702" y="2250"/>
                    <a:pt x="697" y="2262"/>
                    <a:pt x="693" y="2276"/>
                  </a:cubicBezTo>
                  <a:cubicBezTo>
                    <a:pt x="692" y="2277"/>
                    <a:pt x="691" y="2278"/>
                    <a:pt x="690" y="2278"/>
                  </a:cubicBezTo>
                  <a:cubicBezTo>
                    <a:pt x="687" y="2281"/>
                    <a:pt x="684" y="2284"/>
                    <a:pt x="681" y="2287"/>
                  </a:cubicBezTo>
                  <a:cubicBezTo>
                    <a:pt x="674" y="2292"/>
                    <a:pt x="668" y="2298"/>
                    <a:pt x="662" y="2305"/>
                  </a:cubicBezTo>
                  <a:cubicBezTo>
                    <a:pt x="660" y="2307"/>
                    <a:pt x="659" y="2308"/>
                    <a:pt x="657" y="2310"/>
                  </a:cubicBezTo>
                  <a:cubicBezTo>
                    <a:pt x="655" y="2312"/>
                    <a:pt x="655" y="2312"/>
                    <a:pt x="655" y="2312"/>
                  </a:cubicBezTo>
                  <a:cubicBezTo>
                    <a:pt x="655" y="2313"/>
                    <a:pt x="654" y="2314"/>
                    <a:pt x="653" y="2315"/>
                  </a:cubicBezTo>
                  <a:cubicBezTo>
                    <a:pt x="651" y="2318"/>
                    <a:pt x="651" y="2318"/>
                    <a:pt x="651" y="2318"/>
                  </a:cubicBezTo>
                  <a:cubicBezTo>
                    <a:pt x="649" y="2320"/>
                    <a:pt x="649" y="2320"/>
                    <a:pt x="649" y="2320"/>
                  </a:cubicBezTo>
                  <a:cubicBezTo>
                    <a:pt x="648" y="2322"/>
                    <a:pt x="647" y="2324"/>
                    <a:pt x="646" y="2326"/>
                  </a:cubicBezTo>
                  <a:cubicBezTo>
                    <a:pt x="643" y="2329"/>
                    <a:pt x="641" y="2333"/>
                    <a:pt x="639" y="2337"/>
                  </a:cubicBezTo>
                  <a:cubicBezTo>
                    <a:pt x="637" y="2340"/>
                    <a:pt x="635" y="2344"/>
                    <a:pt x="633" y="2348"/>
                  </a:cubicBezTo>
                  <a:cubicBezTo>
                    <a:pt x="629" y="2355"/>
                    <a:pt x="626" y="2362"/>
                    <a:pt x="623" y="2369"/>
                  </a:cubicBezTo>
                  <a:cubicBezTo>
                    <a:pt x="620" y="2376"/>
                    <a:pt x="617" y="2382"/>
                    <a:pt x="615" y="2388"/>
                  </a:cubicBezTo>
                  <a:cubicBezTo>
                    <a:pt x="612" y="2394"/>
                    <a:pt x="610" y="2400"/>
                    <a:pt x="608" y="2405"/>
                  </a:cubicBezTo>
                  <a:cubicBezTo>
                    <a:pt x="606" y="2410"/>
                    <a:pt x="605" y="2414"/>
                    <a:pt x="603" y="2418"/>
                  </a:cubicBezTo>
                  <a:cubicBezTo>
                    <a:pt x="602" y="2421"/>
                    <a:pt x="601" y="2424"/>
                    <a:pt x="600" y="2426"/>
                  </a:cubicBezTo>
                  <a:cubicBezTo>
                    <a:pt x="599" y="2428"/>
                    <a:pt x="599" y="2429"/>
                    <a:pt x="599" y="2429"/>
                  </a:cubicBezTo>
                  <a:cubicBezTo>
                    <a:pt x="599" y="2429"/>
                    <a:pt x="600" y="2428"/>
                    <a:pt x="600" y="2426"/>
                  </a:cubicBezTo>
                  <a:cubicBezTo>
                    <a:pt x="601" y="2424"/>
                    <a:pt x="603" y="2422"/>
                    <a:pt x="605" y="2418"/>
                  </a:cubicBezTo>
                  <a:cubicBezTo>
                    <a:pt x="606" y="2415"/>
                    <a:pt x="609" y="2411"/>
                    <a:pt x="611" y="2406"/>
                  </a:cubicBezTo>
                  <a:cubicBezTo>
                    <a:pt x="613" y="2401"/>
                    <a:pt x="616" y="2396"/>
                    <a:pt x="619" y="2390"/>
                  </a:cubicBezTo>
                  <a:cubicBezTo>
                    <a:pt x="622" y="2384"/>
                    <a:pt x="625" y="2378"/>
                    <a:pt x="628" y="2372"/>
                  </a:cubicBezTo>
                  <a:cubicBezTo>
                    <a:pt x="629" y="2370"/>
                    <a:pt x="630" y="2368"/>
                    <a:pt x="631" y="2366"/>
                  </a:cubicBezTo>
                  <a:cubicBezTo>
                    <a:pt x="631" y="2367"/>
                    <a:pt x="631" y="2368"/>
                    <a:pt x="630" y="2369"/>
                  </a:cubicBezTo>
                  <a:cubicBezTo>
                    <a:pt x="630" y="2370"/>
                    <a:pt x="629" y="2372"/>
                    <a:pt x="629" y="2374"/>
                  </a:cubicBezTo>
                  <a:cubicBezTo>
                    <a:pt x="629" y="2376"/>
                    <a:pt x="628" y="2378"/>
                    <a:pt x="627" y="2380"/>
                  </a:cubicBezTo>
                  <a:cubicBezTo>
                    <a:pt x="627" y="2383"/>
                    <a:pt x="626" y="2385"/>
                    <a:pt x="626" y="2387"/>
                  </a:cubicBezTo>
                  <a:cubicBezTo>
                    <a:pt x="626" y="2389"/>
                    <a:pt x="625" y="2390"/>
                    <a:pt x="625" y="2391"/>
                  </a:cubicBezTo>
                  <a:cubicBezTo>
                    <a:pt x="625" y="2392"/>
                    <a:pt x="625" y="2394"/>
                    <a:pt x="624" y="2395"/>
                  </a:cubicBezTo>
                  <a:cubicBezTo>
                    <a:pt x="624" y="2397"/>
                    <a:pt x="623" y="2400"/>
                    <a:pt x="623" y="2402"/>
                  </a:cubicBezTo>
                  <a:cubicBezTo>
                    <a:pt x="622" y="2405"/>
                    <a:pt x="621" y="2408"/>
                    <a:pt x="621" y="2410"/>
                  </a:cubicBezTo>
                  <a:cubicBezTo>
                    <a:pt x="621" y="2411"/>
                    <a:pt x="620" y="2413"/>
                    <a:pt x="620" y="2414"/>
                  </a:cubicBezTo>
                  <a:cubicBezTo>
                    <a:pt x="620" y="2415"/>
                    <a:pt x="620" y="2416"/>
                    <a:pt x="619" y="2418"/>
                  </a:cubicBezTo>
                  <a:cubicBezTo>
                    <a:pt x="619" y="2420"/>
                    <a:pt x="618" y="2422"/>
                    <a:pt x="618" y="2425"/>
                  </a:cubicBezTo>
                  <a:cubicBezTo>
                    <a:pt x="617" y="2427"/>
                    <a:pt x="617" y="2429"/>
                    <a:pt x="617" y="2431"/>
                  </a:cubicBezTo>
                  <a:cubicBezTo>
                    <a:pt x="616" y="2433"/>
                    <a:pt x="616" y="2435"/>
                    <a:pt x="616" y="2436"/>
                  </a:cubicBezTo>
                  <a:cubicBezTo>
                    <a:pt x="615" y="2438"/>
                    <a:pt x="615" y="2439"/>
                    <a:pt x="615" y="2440"/>
                  </a:cubicBezTo>
                  <a:cubicBezTo>
                    <a:pt x="615" y="2442"/>
                    <a:pt x="615" y="2443"/>
                    <a:pt x="615" y="2443"/>
                  </a:cubicBezTo>
                  <a:cubicBezTo>
                    <a:pt x="614" y="2444"/>
                    <a:pt x="614" y="2444"/>
                    <a:pt x="614" y="2444"/>
                  </a:cubicBezTo>
                  <a:cubicBezTo>
                    <a:pt x="614" y="2444"/>
                    <a:pt x="615" y="2444"/>
                    <a:pt x="615" y="2443"/>
                  </a:cubicBezTo>
                  <a:cubicBezTo>
                    <a:pt x="615" y="2443"/>
                    <a:pt x="616" y="2442"/>
                    <a:pt x="616" y="2441"/>
                  </a:cubicBezTo>
                  <a:cubicBezTo>
                    <a:pt x="617" y="2440"/>
                    <a:pt x="618" y="2439"/>
                    <a:pt x="619" y="2437"/>
                  </a:cubicBezTo>
                  <a:cubicBezTo>
                    <a:pt x="619" y="2437"/>
                    <a:pt x="619" y="2436"/>
                    <a:pt x="620" y="2435"/>
                  </a:cubicBezTo>
                  <a:cubicBezTo>
                    <a:pt x="620" y="2434"/>
                    <a:pt x="621" y="2433"/>
                    <a:pt x="621" y="2432"/>
                  </a:cubicBezTo>
                  <a:cubicBezTo>
                    <a:pt x="621" y="2431"/>
                    <a:pt x="622" y="2430"/>
                    <a:pt x="622" y="2429"/>
                  </a:cubicBezTo>
                  <a:cubicBezTo>
                    <a:pt x="623" y="2428"/>
                    <a:pt x="623" y="2427"/>
                    <a:pt x="624" y="2426"/>
                  </a:cubicBezTo>
                  <a:cubicBezTo>
                    <a:pt x="624" y="2424"/>
                    <a:pt x="625" y="2422"/>
                    <a:pt x="626" y="2419"/>
                  </a:cubicBezTo>
                  <a:cubicBezTo>
                    <a:pt x="626" y="2418"/>
                    <a:pt x="627" y="2417"/>
                    <a:pt x="627" y="2416"/>
                  </a:cubicBezTo>
                  <a:cubicBezTo>
                    <a:pt x="628" y="2415"/>
                    <a:pt x="628" y="2413"/>
                    <a:pt x="628" y="2412"/>
                  </a:cubicBezTo>
                  <a:cubicBezTo>
                    <a:pt x="629" y="2409"/>
                    <a:pt x="630" y="2407"/>
                    <a:pt x="630" y="2404"/>
                  </a:cubicBezTo>
                  <a:cubicBezTo>
                    <a:pt x="631" y="2402"/>
                    <a:pt x="631" y="2399"/>
                    <a:pt x="632" y="2396"/>
                  </a:cubicBezTo>
                  <a:cubicBezTo>
                    <a:pt x="632" y="2395"/>
                    <a:pt x="632" y="2394"/>
                    <a:pt x="632" y="2392"/>
                  </a:cubicBezTo>
                  <a:cubicBezTo>
                    <a:pt x="633" y="2391"/>
                    <a:pt x="633" y="2390"/>
                    <a:pt x="633" y="2389"/>
                  </a:cubicBezTo>
                  <a:cubicBezTo>
                    <a:pt x="633" y="2386"/>
                    <a:pt x="633" y="2384"/>
                    <a:pt x="633" y="2381"/>
                  </a:cubicBezTo>
                  <a:cubicBezTo>
                    <a:pt x="633" y="2380"/>
                    <a:pt x="633" y="2379"/>
                    <a:pt x="633" y="2378"/>
                  </a:cubicBezTo>
                  <a:cubicBezTo>
                    <a:pt x="634" y="2377"/>
                    <a:pt x="634" y="2376"/>
                    <a:pt x="634" y="2375"/>
                  </a:cubicBezTo>
                  <a:cubicBezTo>
                    <a:pt x="634" y="2374"/>
                    <a:pt x="634" y="2373"/>
                    <a:pt x="633" y="2372"/>
                  </a:cubicBezTo>
                  <a:cubicBezTo>
                    <a:pt x="633" y="2371"/>
                    <a:pt x="633" y="2370"/>
                    <a:pt x="633" y="2369"/>
                  </a:cubicBezTo>
                  <a:cubicBezTo>
                    <a:pt x="633" y="2367"/>
                    <a:pt x="633" y="2366"/>
                    <a:pt x="633" y="2365"/>
                  </a:cubicBezTo>
                  <a:cubicBezTo>
                    <a:pt x="633" y="2364"/>
                    <a:pt x="633" y="2363"/>
                    <a:pt x="633" y="2363"/>
                  </a:cubicBezTo>
                  <a:cubicBezTo>
                    <a:pt x="635" y="2359"/>
                    <a:pt x="637" y="2355"/>
                    <a:pt x="639" y="2351"/>
                  </a:cubicBezTo>
                  <a:cubicBezTo>
                    <a:pt x="641" y="2348"/>
                    <a:pt x="643" y="2344"/>
                    <a:pt x="645" y="2341"/>
                  </a:cubicBezTo>
                  <a:cubicBezTo>
                    <a:pt x="646" y="2339"/>
                    <a:pt x="647" y="2337"/>
                    <a:pt x="649" y="2335"/>
                  </a:cubicBezTo>
                  <a:cubicBezTo>
                    <a:pt x="650" y="2334"/>
                    <a:pt x="651" y="2332"/>
                    <a:pt x="652" y="2330"/>
                  </a:cubicBezTo>
                  <a:cubicBezTo>
                    <a:pt x="653" y="2328"/>
                    <a:pt x="654" y="2327"/>
                    <a:pt x="656" y="2325"/>
                  </a:cubicBezTo>
                  <a:cubicBezTo>
                    <a:pt x="658" y="2322"/>
                    <a:pt x="658" y="2322"/>
                    <a:pt x="658" y="2322"/>
                  </a:cubicBezTo>
                  <a:cubicBezTo>
                    <a:pt x="659" y="2320"/>
                    <a:pt x="659" y="2320"/>
                    <a:pt x="659" y="2320"/>
                  </a:cubicBezTo>
                  <a:cubicBezTo>
                    <a:pt x="660" y="2319"/>
                    <a:pt x="661" y="2318"/>
                    <a:pt x="661" y="2317"/>
                  </a:cubicBezTo>
                  <a:cubicBezTo>
                    <a:pt x="663" y="2315"/>
                    <a:pt x="663" y="2315"/>
                    <a:pt x="663" y="2315"/>
                  </a:cubicBezTo>
                  <a:cubicBezTo>
                    <a:pt x="665" y="2313"/>
                    <a:pt x="666" y="2312"/>
                    <a:pt x="668" y="2310"/>
                  </a:cubicBezTo>
                  <a:cubicBezTo>
                    <a:pt x="673" y="2304"/>
                    <a:pt x="679" y="2298"/>
                    <a:pt x="686" y="2292"/>
                  </a:cubicBezTo>
                  <a:cubicBezTo>
                    <a:pt x="687" y="2291"/>
                    <a:pt x="689" y="2290"/>
                    <a:pt x="690" y="2288"/>
                  </a:cubicBezTo>
                  <a:cubicBezTo>
                    <a:pt x="679" y="2349"/>
                    <a:pt x="682" y="2411"/>
                    <a:pt x="633" y="2460"/>
                  </a:cubicBezTo>
                  <a:cubicBezTo>
                    <a:pt x="620" y="2473"/>
                    <a:pt x="606" y="2484"/>
                    <a:pt x="592" y="2491"/>
                  </a:cubicBezTo>
                  <a:cubicBezTo>
                    <a:pt x="590" y="2490"/>
                    <a:pt x="588" y="2489"/>
                    <a:pt x="585" y="2488"/>
                  </a:cubicBezTo>
                  <a:cubicBezTo>
                    <a:pt x="581" y="2487"/>
                    <a:pt x="577" y="2484"/>
                    <a:pt x="572" y="2482"/>
                  </a:cubicBezTo>
                  <a:cubicBezTo>
                    <a:pt x="567" y="2479"/>
                    <a:pt x="562" y="2476"/>
                    <a:pt x="557" y="2473"/>
                  </a:cubicBezTo>
                  <a:cubicBezTo>
                    <a:pt x="555" y="2472"/>
                    <a:pt x="552" y="2470"/>
                    <a:pt x="549" y="2469"/>
                  </a:cubicBezTo>
                  <a:cubicBezTo>
                    <a:pt x="547" y="2467"/>
                    <a:pt x="544" y="2466"/>
                    <a:pt x="541" y="2464"/>
                  </a:cubicBezTo>
                  <a:cubicBezTo>
                    <a:pt x="540" y="2464"/>
                    <a:pt x="540" y="2464"/>
                    <a:pt x="540" y="2464"/>
                  </a:cubicBezTo>
                  <a:cubicBezTo>
                    <a:pt x="540" y="2463"/>
                    <a:pt x="540" y="2463"/>
                    <a:pt x="540" y="2463"/>
                  </a:cubicBezTo>
                  <a:cubicBezTo>
                    <a:pt x="539" y="2463"/>
                    <a:pt x="539" y="2463"/>
                    <a:pt x="539" y="2463"/>
                  </a:cubicBezTo>
                  <a:cubicBezTo>
                    <a:pt x="539" y="2463"/>
                    <a:pt x="539" y="2463"/>
                    <a:pt x="539" y="2463"/>
                  </a:cubicBezTo>
                  <a:cubicBezTo>
                    <a:pt x="539" y="2463"/>
                    <a:pt x="539" y="2463"/>
                    <a:pt x="539" y="2463"/>
                  </a:cubicBezTo>
                  <a:cubicBezTo>
                    <a:pt x="537" y="2462"/>
                    <a:pt x="537" y="2462"/>
                    <a:pt x="537" y="2462"/>
                  </a:cubicBezTo>
                  <a:cubicBezTo>
                    <a:pt x="535" y="2461"/>
                    <a:pt x="534" y="2461"/>
                    <a:pt x="532" y="2460"/>
                  </a:cubicBezTo>
                  <a:cubicBezTo>
                    <a:pt x="531" y="2460"/>
                    <a:pt x="529" y="2459"/>
                    <a:pt x="528" y="2458"/>
                  </a:cubicBezTo>
                  <a:cubicBezTo>
                    <a:pt x="525" y="2457"/>
                    <a:pt x="525" y="2457"/>
                    <a:pt x="525" y="2457"/>
                  </a:cubicBezTo>
                  <a:cubicBezTo>
                    <a:pt x="523" y="2457"/>
                    <a:pt x="523" y="2457"/>
                    <a:pt x="523" y="2457"/>
                  </a:cubicBezTo>
                  <a:cubicBezTo>
                    <a:pt x="518" y="2455"/>
                    <a:pt x="518" y="2455"/>
                    <a:pt x="518" y="2455"/>
                  </a:cubicBezTo>
                  <a:cubicBezTo>
                    <a:pt x="517" y="2455"/>
                    <a:pt x="515" y="2454"/>
                    <a:pt x="514" y="2454"/>
                  </a:cubicBezTo>
                  <a:cubicBezTo>
                    <a:pt x="511" y="2453"/>
                    <a:pt x="511" y="2453"/>
                    <a:pt x="511" y="2453"/>
                  </a:cubicBezTo>
                  <a:cubicBezTo>
                    <a:pt x="510" y="2453"/>
                    <a:pt x="510" y="2453"/>
                    <a:pt x="509" y="2453"/>
                  </a:cubicBezTo>
                  <a:cubicBezTo>
                    <a:pt x="507" y="2453"/>
                    <a:pt x="506" y="2452"/>
                    <a:pt x="504" y="2452"/>
                  </a:cubicBezTo>
                  <a:cubicBezTo>
                    <a:pt x="502" y="2452"/>
                    <a:pt x="501" y="2451"/>
                    <a:pt x="499" y="2451"/>
                  </a:cubicBezTo>
                  <a:cubicBezTo>
                    <a:pt x="498" y="2451"/>
                    <a:pt x="498" y="2451"/>
                    <a:pt x="497" y="2451"/>
                  </a:cubicBezTo>
                  <a:cubicBezTo>
                    <a:pt x="496" y="2451"/>
                    <a:pt x="495" y="2451"/>
                    <a:pt x="495" y="2451"/>
                  </a:cubicBezTo>
                  <a:cubicBezTo>
                    <a:pt x="493" y="2450"/>
                    <a:pt x="491" y="2450"/>
                    <a:pt x="490" y="2450"/>
                  </a:cubicBezTo>
                  <a:cubicBezTo>
                    <a:pt x="489" y="2450"/>
                    <a:pt x="488" y="2450"/>
                    <a:pt x="488" y="2450"/>
                  </a:cubicBezTo>
                  <a:cubicBezTo>
                    <a:pt x="487" y="2450"/>
                    <a:pt x="486" y="2450"/>
                    <a:pt x="485" y="2450"/>
                  </a:cubicBezTo>
                  <a:cubicBezTo>
                    <a:pt x="484" y="2450"/>
                    <a:pt x="482" y="2450"/>
                    <a:pt x="481" y="2450"/>
                  </a:cubicBezTo>
                  <a:cubicBezTo>
                    <a:pt x="479" y="2450"/>
                    <a:pt x="478" y="2450"/>
                    <a:pt x="476" y="2450"/>
                  </a:cubicBezTo>
                  <a:cubicBezTo>
                    <a:pt x="475" y="2450"/>
                    <a:pt x="473" y="2450"/>
                    <a:pt x="472" y="2450"/>
                  </a:cubicBezTo>
                  <a:cubicBezTo>
                    <a:pt x="471" y="2450"/>
                    <a:pt x="469" y="2451"/>
                    <a:pt x="468" y="2451"/>
                  </a:cubicBezTo>
                  <a:cubicBezTo>
                    <a:pt x="462" y="2451"/>
                    <a:pt x="457" y="2452"/>
                    <a:pt x="452" y="2453"/>
                  </a:cubicBezTo>
                  <a:cubicBezTo>
                    <a:pt x="452" y="2453"/>
                    <a:pt x="451" y="2453"/>
                    <a:pt x="451" y="2454"/>
                  </a:cubicBezTo>
                  <a:cubicBezTo>
                    <a:pt x="450" y="2454"/>
                    <a:pt x="449" y="2454"/>
                    <a:pt x="449" y="2454"/>
                  </a:cubicBezTo>
                  <a:cubicBezTo>
                    <a:pt x="448" y="2454"/>
                    <a:pt x="447" y="2455"/>
                    <a:pt x="446" y="2455"/>
                  </a:cubicBezTo>
                  <a:cubicBezTo>
                    <a:pt x="444" y="2455"/>
                    <a:pt x="443" y="2455"/>
                    <a:pt x="442" y="2456"/>
                  </a:cubicBezTo>
                  <a:cubicBezTo>
                    <a:pt x="441" y="2456"/>
                    <a:pt x="440" y="2457"/>
                    <a:pt x="440" y="2457"/>
                  </a:cubicBezTo>
                  <a:cubicBezTo>
                    <a:pt x="436" y="2458"/>
                    <a:pt x="433" y="2459"/>
                    <a:pt x="430" y="2461"/>
                  </a:cubicBezTo>
                  <a:cubicBezTo>
                    <a:pt x="429" y="2461"/>
                    <a:pt x="428" y="2462"/>
                    <a:pt x="427" y="2462"/>
                  </a:cubicBezTo>
                  <a:cubicBezTo>
                    <a:pt x="426" y="2463"/>
                    <a:pt x="425" y="2463"/>
                    <a:pt x="424" y="2463"/>
                  </a:cubicBezTo>
                  <a:cubicBezTo>
                    <a:pt x="423" y="2464"/>
                    <a:pt x="422" y="2464"/>
                    <a:pt x="422" y="2464"/>
                  </a:cubicBezTo>
                  <a:cubicBezTo>
                    <a:pt x="422" y="2464"/>
                    <a:pt x="423" y="2464"/>
                    <a:pt x="424" y="2464"/>
                  </a:cubicBezTo>
                  <a:cubicBezTo>
                    <a:pt x="425" y="2464"/>
                    <a:pt x="426" y="2463"/>
                    <a:pt x="427" y="2463"/>
                  </a:cubicBezTo>
                  <a:cubicBezTo>
                    <a:pt x="428" y="2463"/>
                    <a:pt x="429" y="2462"/>
                    <a:pt x="431" y="2462"/>
                  </a:cubicBezTo>
                  <a:cubicBezTo>
                    <a:pt x="433" y="2461"/>
                    <a:pt x="437" y="2460"/>
                    <a:pt x="440" y="2460"/>
                  </a:cubicBezTo>
                  <a:cubicBezTo>
                    <a:pt x="441" y="2460"/>
                    <a:pt x="442" y="2459"/>
                    <a:pt x="443" y="2459"/>
                  </a:cubicBezTo>
                  <a:cubicBezTo>
                    <a:pt x="444" y="2459"/>
                    <a:pt x="445" y="2459"/>
                    <a:pt x="446" y="2459"/>
                  </a:cubicBezTo>
                  <a:cubicBezTo>
                    <a:pt x="449" y="2458"/>
                    <a:pt x="451" y="2458"/>
                    <a:pt x="453" y="2458"/>
                  </a:cubicBezTo>
                  <a:cubicBezTo>
                    <a:pt x="454" y="2458"/>
                    <a:pt x="455" y="2457"/>
                    <a:pt x="457" y="2457"/>
                  </a:cubicBezTo>
                  <a:cubicBezTo>
                    <a:pt x="457" y="2457"/>
                    <a:pt x="458" y="2457"/>
                    <a:pt x="458" y="2457"/>
                  </a:cubicBezTo>
                  <a:cubicBezTo>
                    <a:pt x="459" y="2457"/>
                    <a:pt x="460" y="2457"/>
                    <a:pt x="460" y="2457"/>
                  </a:cubicBezTo>
                  <a:cubicBezTo>
                    <a:pt x="463" y="2457"/>
                    <a:pt x="465" y="2457"/>
                    <a:pt x="468" y="2457"/>
                  </a:cubicBezTo>
                  <a:cubicBezTo>
                    <a:pt x="469" y="2457"/>
                    <a:pt x="471" y="2457"/>
                    <a:pt x="472" y="2457"/>
                  </a:cubicBezTo>
                  <a:cubicBezTo>
                    <a:pt x="474" y="2456"/>
                    <a:pt x="475" y="2457"/>
                    <a:pt x="476" y="2457"/>
                  </a:cubicBezTo>
                  <a:cubicBezTo>
                    <a:pt x="478" y="2457"/>
                    <a:pt x="479" y="2457"/>
                    <a:pt x="481" y="2457"/>
                  </a:cubicBezTo>
                  <a:cubicBezTo>
                    <a:pt x="482" y="2457"/>
                    <a:pt x="483" y="2457"/>
                    <a:pt x="485" y="2457"/>
                  </a:cubicBezTo>
                  <a:cubicBezTo>
                    <a:pt x="486" y="2457"/>
                    <a:pt x="486" y="2457"/>
                    <a:pt x="487" y="2457"/>
                  </a:cubicBezTo>
                  <a:cubicBezTo>
                    <a:pt x="488" y="2457"/>
                    <a:pt x="489" y="2457"/>
                    <a:pt x="489" y="2457"/>
                  </a:cubicBezTo>
                  <a:cubicBezTo>
                    <a:pt x="491" y="2458"/>
                    <a:pt x="492" y="2458"/>
                    <a:pt x="494" y="2458"/>
                  </a:cubicBezTo>
                  <a:cubicBezTo>
                    <a:pt x="494" y="2458"/>
                    <a:pt x="495" y="2458"/>
                    <a:pt x="496" y="2458"/>
                  </a:cubicBezTo>
                  <a:cubicBezTo>
                    <a:pt x="497" y="2458"/>
                    <a:pt x="497" y="2459"/>
                    <a:pt x="498" y="2459"/>
                  </a:cubicBezTo>
                  <a:cubicBezTo>
                    <a:pt x="500" y="2459"/>
                    <a:pt x="501" y="2459"/>
                    <a:pt x="503" y="2459"/>
                  </a:cubicBezTo>
                  <a:cubicBezTo>
                    <a:pt x="505" y="2460"/>
                    <a:pt x="508" y="2461"/>
                    <a:pt x="511" y="2461"/>
                  </a:cubicBezTo>
                  <a:cubicBezTo>
                    <a:pt x="511" y="2461"/>
                    <a:pt x="511" y="2461"/>
                    <a:pt x="510" y="2461"/>
                  </a:cubicBezTo>
                  <a:cubicBezTo>
                    <a:pt x="509" y="2461"/>
                    <a:pt x="507" y="2461"/>
                    <a:pt x="505" y="2461"/>
                  </a:cubicBezTo>
                  <a:cubicBezTo>
                    <a:pt x="504" y="2461"/>
                    <a:pt x="503" y="2461"/>
                    <a:pt x="502" y="2461"/>
                  </a:cubicBezTo>
                  <a:cubicBezTo>
                    <a:pt x="501" y="2461"/>
                    <a:pt x="500" y="2461"/>
                    <a:pt x="499" y="2461"/>
                  </a:cubicBezTo>
                  <a:cubicBezTo>
                    <a:pt x="497" y="2461"/>
                    <a:pt x="496" y="2461"/>
                    <a:pt x="495" y="2461"/>
                  </a:cubicBezTo>
                  <a:cubicBezTo>
                    <a:pt x="493" y="2461"/>
                    <a:pt x="492" y="2461"/>
                    <a:pt x="491" y="2462"/>
                  </a:cubicBezTo>
                  <a:cubicBezTo>
                    <a:pt x="489" y="2462"/>
                    <a:pt x="488" y="2462"/>
                    <a:pt x="486" y="2462"/>
                  </a:cubicBezTo>
                  <a:cubicBezTo>
                    <a:pt x="485" y="2462"/>
                    <a:pt x="483" y="2462"/>
                    <a:pt x="482" y="2463"/>
                  </a:cubicBezTo>
                  <a:cubicBezTo>
                    <a:pt x="479" y="2463"/>
                    <a:pt x="476" y="2464"/>
                    <a:pt x="473" y="2465"/>
                  </a:cubicBezTo>
                  <a:cubicBezTo>
                    <a:pt x="469" y="2465"/>
                    <a:pt x="466" y="2466"/>
                    <a:pt x="463" y="2467"/>
                  </a:cubicBezTo>
                  <a:cubicBezTo>
                    <a:pt x="460" y="2468"/>
                    <a:pt x="457" y="2469"/>
                    <a:pt x="454" y="2470"/>
                  </a:cubicBezTo>
                  <a:cubicBezTo>
                    <a:pt x="451" y="2472"/>
                    <a:pt x="448" y="2473"/>
                    <a:pt x="445" y="2474"/>
                  </a:cubicBezTo>
                  <a:cubicBezTo>
                    <a:pt x="444" y="2475"/>
                    <a:pt x="442" y="2476"/>
                    <a:pt x="441" y="2476"/>
                  </a:cubicBezTo>
                  <a:cubicBezTo>
                    <a:pt x="440" y="2477"/>
                    <a:pt x="438" y="2478"/>
                    <a:pt x="437" y="2478"/>
                  </a:cubicBezTo>
                  <a:cubicBezTo>
                    <a:pt x="436" y="2479"/>
                    <a:pt x="435" y="2480"/>
                    <a:pt x="434" y="2480"/>
                  </a:cubicBezTo>
                  <a:cubicBezTo>
                    <a:pt x="433" y="2481"/>
                    <a:pt x="432" y="2482"/>
                    <a:pt x="430" y="2482"/>
                  </a:cubicBezTo>
                  <a:cubicBezTo>
                    <a:pt x="429" y="2483"/>
                    <a:pt x="428" y="2484"/>
                    <a:pt x="428" y="2484"/>
                  </a:cubicBezTo>
                  <a:cubicBezTo>
                    <a:pt x="427" y="2485"/>
                    <a:pt x="426" y="2486"/>
                    <a:pt x="425" y="2486"/>
                  </a:cubicBezTo>
                  <a:cubicBezTo>
                    <a:pt x="423" y="2487"/>
                    <a:pt x="422" y="2488"/>
                    <a:pt x="421" y="2489"/>
                  </a:cubicBezTo>
                  <a:cubicBezTo>
                    <a:pt x="420" y="2490"/>
                    <a:pt x="419" y="2491"/>
                    <a:pt x="418" y="2491"/>
                  </a:cubicBezTo>
                  <a:cubicBezTo>
                    <a:pt x="418" y="2492"/>
                    <a:pt x="417" y="2492"/>
                    <a:pt x="417" y="2492"/>
                  </a:cubicBezTo>
                  <a:cubicBezTo>
                    <a:pt x="417" y="2492"/>
                    <a:pt x="418" y="2492"/>
                    <a:pt x="419" y="2492"/>
                  </a:cubicBezTo>
                  <a:cubicBezTo>
                    <a:pt x="419" y="2492"/>
                    <a:pt x="420" y="2491"/>
                    <a:pt x="422" y="2491"/>
                  </a:cubicBezTo>
                  <a:cubicBezTo>
                    <a:pt x="422" y="2490"/>
                    <a:pt x="423" y="2490"/>
                    <a:pt x="424" y="2490"/>
                  </a:cubicBezTo>
                  <a:cubicBezTo>
                    <a:pt x="425" y="2489"/>
                    <a:pt x="426" y="2489"/>
                    <a:pt x="426" y="2489"/>
                  </a:cubicBezTo>
                  <a:cubicBezTo>
                    <a:pt x="427" y="2488"/>
                    <a:pt x="428" y="2488"/>
                    <a:pt x="429" y="2488"/>
                  </a:cubicBezTo>
                  <a:cubicBezTo>
                    <a:pt x="430" y="2487"/>
                    <a:pt x="431" y="2487"/>
                    <a:pt x="433" y="2486"/>
                  </a:cubicBezTo>
                  <a:cubicBezTo>
                    <a:pt x="435" y="2486"/>
                    <a:pt x="437" y="2485"/>
                    <a:pt x="440" y="2484"/>
                  </a:cubicBezTo>
                  <a:cubicBezTo>
                    <a:pt x="440" y="2483"/>
                    <a:pt x="441" y="2483"/>
                    <a:pt x="442" y="2483"/>
                  </a:cubicBezTo>
                  <a:cubicBezTo>
                    <a:pt x="442" y="2483"/>
                    <a:pt x="443" y="2482"/>
                    <a:pt x="444" y="2482"/>
                  </a:cubicBezTo>
                  <a:cubicBezTo>
                    <a:pt x="445" y="2482"/>
                    <a:pt x="446" y="2481"/>
                    <a:pt x="448" y="2481"/>
                  </a:cubicBezTo>
                  <a:cubicBezTo>
                    <a:pt x="449" y="2480"/>
                    <a:pt x="451" y="2480"/>
                    <a:pt x="452" y="2479"/>
                  </a:cubicBezTo>
                  <a:cubicBezTo>
                    <a:pt x="454" y="2479"/>
                    <a:pt x="455" y="2478"/>
                    <a:pt x="456" y="2478"/>
                  </a:cubicBezTo>
                  <a:cubicBezTo>
                    <a:pt x="459" y="2477"/>
                    <a:pt x="462" y="2476"/>
                    <a:pt x="465" y="2475"/>
                  </a:cubicBezTo>
                  <a:cubicBezTo>
                    <a:pt x="468" y="2474"/>
                    <a:pt x="472" y="2473"/>
                    <a:pt x="475" y="2472"/>
                  </a:cubicBezTo>
                  <a:cubicBezTo>
                    <a:pt x="476" y="2472"/>
                    <a:pt x="477" y="2471"/>
                    <a:pt x="479" y="2471"/>
                  </a:cubicBezTo>
                  <a:cubicBezTo>
                    <a:pt x="480" y="2470"/>
                    <a:pt x="482" y="2470"/>
                    <a:pt x="483" y="2470"/>
                  </a:cubicBezTo>
                  <a:cubicBezTo>
                    <a:pt x="485" y="2469"/>
                    <a:pt x="486" y="2469"/>
                    <a:pt x="488" y="2468"/>
                  </a:cubicBezTo>
                  <a:cubicBezTo>
                    <a:pt x="488" y="2468"/>
                    <a:pt x="489" y="2468"/>
                    <a:pt x="490" y="2468"/>
                  </a:cubicBezTo>
                  <a:cubicBezTo>
                    <a:pt x="490" y="2468"/>
                    <a:pt x="491" y="2468"/>
                    <a:pt x="492" y="2467"/>
                  </a:cubicBezTo>
                  <a:cubicBezTo>
                    <a:pt x="493" y="2467"/>
                    <a:pt x="494" y="2467"/>
                    <a:pt x="496" y="2466"/>
                  </a:cubicBezTo>
                  <a:cubicBezTo>
                    <a:pt x="497" y="2466"/>
                    <a:pt x="498" y="2466"/>
                    <a:pt x="499" y="2466"/>
                  </a:cubicBezTo>
                  <a:cubicBezTo>
                    <a:pt x="500" y="2465"/>
                    <a:pt x="501" y="2465"/>
                    <a:pt x="503" y="2465"/>
                  </a:cubicBezTo>
                  <a:cubicBezTo>
                    <a:pt x="504" y="2465"/>
                    <a:pt x="505" y="2464"/>
                    <a:pt x="506" y="2464"/>
                  </a:cubicBezTo>
                  <a:cubicBezTo>
                    <a:pt x="506" y="2464"/>
                    <a:pt x="507" y="2464"/>
                    <a:pt x="508" y="2463"/>
                  </a:cubicBezTo>
                  <a:cubicBezTo>
                    <a:pt x="509" y="2463"/>
                    <a:pt x="510" y="2463"/>
                    <a:pt x="511" y="2463"/>
                  </a:cubicBezTo>
                  <a:cubicBezTo>
                    <a:pt x="512" y="2463"/>
                    <a:pt x="513" y="2462"/>
                    <a:pt x="514" y="2462"/>
                  </a:cubicBezTo>
                  <a:cubicBezTo>
                    <a:pt x="514" y="2462"/>
                    <a:pt x="515" y="2463"/>
                    <a:pt x="516" y="2463"/>
                  </a:cubicBezTo>
                  <a:cubicBezTo>
                    <a:pt x="520" y="2464"/>
                    <a:pt x="520" y="2464"/>
                    <a:pt x="520" y="2464"/>
                  </a:cubicBezTo>
                  <a:cubicBezTo>
                    <a:pt x="523" y="2465"/>
                    <a:pt x="523" y="2465"/>
                    <a:pt x="523" y="2465"/>
                  </a:cubicBezTo>
                  <a:cubicBezTo>
                    <a:pt x="525" y="2466"/>
                    <a:pt x="525" y="2466"/>
                    <a:pt x="525" y="2466"/>
                  </a:cubicBezTo>
                  <a:cubicBezTo>
                    <a:pt x="526" y="2466"/>
                    <a:pt x="528" y="2467"/>
                    <a:pt x="529" y="2467"/>
                  </a:cubicBezTo>
                  <a:cubicBezTo>
                    <a:pt x="530" y="2468"/>
                    <a:pt x="532" y="2469"/>
                    <a:pt x="533" y="2469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1"/>
                    <a:pt x="536" y="2471"/>
                    <a:pt x="536" y="2471"/>
                  </a:cubicBezTo>
                  <a:cubicBezTo>
                    <a:pt x="538" y="2471"/>
                    <a:pt x="538" y="2471"/>
                    <a:pt x="538" y="2471"/>
                  </a:cubicBezTo>
                  <a:cubicBezTo>
                    <a:pt x="540" y="2472"/>
                    <a:pt x="543" y="2474"/>
                    <a:pt x="546" y="2475"/>
                  </a:cubicBezTo>
                  <a:cubicBezTo>
                    <a:pt x="548" y="2477"/>
                    <a:pt x="551" y="2478"/>
                    <a:pt x="554" y="2479"/>
                  </a:cubicBezTo>
                  <a:cubicBezTo>
                    <a:pt x="559" y="2482"/>
                    <a:pt x="564" y="2485"/>
                    <a:pt x="569" y="2487"/>
                  </a:cubicBezTo>
                  <a:cubicBezTo>
                    <a:pt x="574" y="2489"/>
                    <a:pt x="579" y="2491"/>
                    <a:pt x="584" y="2493"/>
                  </a:cubicBezTo>
                  <a:cubicBezTo>
                    <a:pt x="585" y="2493"/>
                    <a:pt x="585" y="2493"/>
                    <a:pt x="586" y="2493"/>
                  </a:cubicBezTo>
                  <a:cubicBezTo>
                    <a:pt x="572" y="2500"/>
                    <a:pt x="556" y="2503"/>
                    <a:pt x="539" y="2503"/>
                  </a:cubicBezTo>
                  <a:cubicBezTo>
                    <a:pt x="493" y="2504"/>
                    <a:pt x="454" y="2512"/>
                    <a:pt x="437" y="2549"/>
                  </a:cubicBezTo>
                  <a:cubicBezTo>
                    <a:pt x="469" y="2517"/>
                    <a:pt x="511" y="2512"/>
                    <a:pt x="566" y="2511"/>
                  </a:cubicBezTo>
                  <a:cubicBezTo>
                    <a:pt x="589" y="2511"/>
                    <a:pt x="607" y="2503"/>
                    <a:pt x="624" y="2490"/>
                  </a:cubicBezTo>
                  <a:cubicBezTo>
                    <a:pt x="623" y="2492"/>
                    <a:pt x="622" y="2493"/>
                    <a:pt x="621" y="2495"/>
                  </a:cubicBezTo>
                  <a:cubicBezTo>
                    <a:pt x="620" y="2496"/>
                    <a:pt x="619" y="2498"/>
                    <a:pt x="617" y="2500"/>
                  </a:cubicBezTo>
                  <a:cubicBezTo>
                    <a:pt x="617" y="2501"/>
                    <a:pt x="616" y="2502"/>
                    <a:pt x="615" y="2503"/>
                  </a:cubicBezTo>
                  <a:cubicBezTo>
                    <a:pt x="614" y="2503"/>
                    <a:pt x="614" y="2504"/>
                    <a:pt x="613" y="2505"/>
                  </a:cubicBezTo>
                  <a:cubicBezTo>
                    <a:pt x="611" y="2507"/>
                    <a:pt x="610" y="2509"/>
                    <a:pt x="608" y="2511"/>
                  </a:cubicBezTo>
                  <a:cubicBezTo>
                    <a:pt x="607" y="2512"/>
                    <a:pt x="607" y="2513"/>
                    <a:pt x="606" y="2514"/>
                  </a:cubicBezTo>
                  <a:cubicBezTo>
                    <a:pt x="605" y="2515"/>
                    <a:pt x="604" y="2516"/>
                    <a:pt x="603" y="2517"/>
                  </a:cubicBezTo>
                  <a:cubicBezTo>
                    <a:pt x="601" y="2519"/>
                    <a:pt x="599" y="2521"/>
                    <a:pt x="597" y="2523"/>
                  </a:cubicBezTo>
                  <a:cubicBezTo>
                    <a:pt x="595" y="2525"/>
                    <a:pt x="593" y="2527"/>
                    <a:pt x="591" y="2529"/>
                  </a:cubicBezTo>
                  <a:cubicBezTo>
                    <a:pt x="590" y="2530"/>
                    <a:pt x="589" y="2531"/>
                    <a:pt x="588" y="2532"/>
                  </a:cubicBezTo>
                  <a:cubicBezTo>
                    <a:pt x="587" y="2533"/>
                    <a:pt x="586" y="2534"/>
                    <a:pt x="585" y="2535"/>
                  </a:cubicBezTo>
                  <a:cubicBezTo>
                    <a:pt x="581" y="2538"/>
                    <a:pt x="577" y="2542"/>
                    <a:pt x="573" y="2545"/>
                  </a:cubicBezTo>
                  <a:cubicBezTo>
                    <a:pt x="572" y="2545"/>
                    <a:pt x="572" y="2545"/>
                    <a:pt x="572" y="2545"/>
                  </a:cubicBezTo>
                  <a:cubicBezTo>
                    <a:pt x="571" y="2546"/>
                    <a:pt x="570" y="2546"/>
                    <a:pt x="569" y="2546"/>
                  </a:cubicBezTo>
                  <a:cubicBezTo>
                    <a:pt x="568" y="2546"/>
                    <a:pt x="567" y="2547"/>
                    <a:pt x="566" y="2547"/>
                  </a:cubicBezTo>
                  <a:cubicBezTo>
                    <a:pt x="565" y="2547"/>
                    <a:pt x="564" y="2547"/>
                    <a:pt x="563" y="2548"/>
                  </a:cubicBezTo>
                  <a:cubicBezTo>
                    <a:pt x="562" y="2548"/>
                    <a:pt x="561" y="2548"/>
                    <a:pt x="560" y="2548"/>
                  </a:cubicBezTo>
                  <a:cubicBezTo>
                    <a:pt x="558" y="2548"/>
                    <a:pt x="556" y="2549"/>
                    <a:pt x="554" y="2549"/>
                  </a:cubicBezTo>
                  <a:cubicBezTo>
                    <a:pt x="552" y="2550"/>
                    <a:pt x="550" y="2550"/>
                    <a:pt x="548" y="2550"/>
                  </a:cubicBezTo>
                  <a:cubicBezTo>
                    <a:pt x="547" y="2550"/>
                    <a:pt x="546" y="2550"/>
                    <a:pt x="545" y="2551"/>
                  </a:cubicBezTo>
                  <a:cubicBezTo>
                    <a:pt x="543" y="2551"/>
                    <a:pt x="542" y="2551"/>
                    <a:pt x="541" y="2551"/>
                  </a:cubicBezTo>
                  <a:cubicBezTo>
                    <a:pt x="537" y="2551"/>
                    <a:pt x="532" y="2552"/>
                    <a:pt x="528" y="2552"/>
                  </a:cubicBezTo>
                  <a:cubicBezTo>
                    <a:pt x="523" y="2553"/>
                    <a:pt x="518" y="2553"/>
                    <a:pt x="514" y="2554"/>
                  </a:cubicBezTo>
                  <a:cubicBezTo>
                    <a:pt x="512" y="2554"/>
                    <a:pt x="509" y="2554"/>
                    <a:pt x="507" y="2554"/>
                  </a:cubicBezTo>
                  <a:cubicBezTo>
                    <a:pt x="505" y="2555"/>
                    <a:pt x="503" y="2555"/>
                    <a:pt x="500" y="2555"/>
                  </a:cubicBezTo>
                  <a:cubicBezTo>
                    <a:pt x="496" y="2556"/>
                    <a:pt x="492" y="2557"/>
                    <a:pt x="488" y="2558"/>
                  </a:cubicBezTo>
                  <a:cubicBezTo>
                    <a:pt x="486" y="2559"/>
                    <a:pt x="484" y="2559"/>
                    <a:pt x="482" y="2560"/>
                  </a:cubicBezTo>
                  <a:cubicBezTo>
                    <a:pt x="480" y="2560"/>
                    <a:pt x="479" y="2561"/>
                    <a:pt x="477" y="2562"/>
                  </a:cubicBezTo>
                  <a:cubicBezTo>
                    <a:pt x="475" y="2562"/>
                    <a:pt x="474" y="2563"/>
                    <a:pt x="472" y="2564"/>
                  </a:cubicBezTo>
                  <a:cubicBezTo>
                    <a:pt x="471" y="2564"/>
                    <a:pt x="470" y="2565"/>
                    <a:pt x="468" y="2566"/>
                  </a:cubicBezTo>
                  <a:cubicBezTo>
                    <a:pt x="467" y="2566"/>
                    <a:pt x="466" y="2567"/>
                    <a:pt x="465" y="2568"/>
                  </a:cubicBezTo>
                  <a:cubicBezTo>
                    <a:pt x="464" y="2568"/>
                    <a:pt x="463" y="2569"/>
                    <a:pt x="462" y="2570"/>
                  </a:cubicBezTo>
                  <a:cubicBezTo>
                    <a:pt x="461" y="2570"/>
                    <a:pt x="460" y="2571"/>
                    <a:pt x="460" y="2571"/>
                  </a:cubicBezTo>
                  <a:cubicBezTo>
                    <a:pt x="459" y="2572"/>
                    <a:pt x="459" y="2572"/>
                    <a:pt x="458" y="2573"/>
                  </a:cubicBezTo>
                  <a:cubicBezTo>
                    <a:pt x="457" y="2573"/>
                    <a:pt x="457" y="2574"/>
                    <a:pt x="457" y="2574"/>
                  </a:cubicBezTo>
                  <a:cubicBezTo>
                    <a:pt x="457" y="2574"/>
                    <a:pt x="457" y="2573"/>
                    <a:pt x="458" y="2573"/>
                  </a:cubicBezTo>
                  <a:cubicBezTo>
                    <a:pt x="459" y="2572"/>
                    <a:pt x="461" y="2572"/>
                    <a:pt x="463" y="2571"/>
                  </a:cubicBezTo>
                  <a:cubicBezTo>
                    <a:pt x="464" y="2571"/>
                    <a:pt x="465" y="2570"/>
                    <a:pt x="466" y="2570"/>
                  </a:cubicBezTo>
                  <a:cubicBezTo>
                    <a:pt x="467" y="2569"/>
                    <a:pt x="468" y="2569"/>
                    <a:pt x="469" y="2569"/>
                  </a:cubicBezTo>
                  <a:cubicBezTo>
                    <a:pt x="471" y="2568"/>
                    <a:pt x="472" y="2568"/>
                    <a:pt x="474" y="2567"/>
                  </a:cubicBezTo>
                  <a:cubicBezTo>
                    <a:pt x="475" y="2567"/>
                    <a:pt x="477" y="2566"/>
                    <a:pt x="478" y="2566"/>
                  </a:cubicBezTo>
                  <a:cubicBezTo>
                    <a:pt x="482" y="2565"/>
                    <a:pt x="485" y="2565"/>
                    <a:pt x="489" y="2564"/>
                  </a:cubicBezTo>
                  <a:cubicBezTo>
                    <a:pt x="493" y="2563"/>
                    <a:pt x="497" y="2563"/>
                    <a:pt x="501" y="2562"/>
                  </a:cubicBezTo>
                  <a:cubicBezTo>
                    <a:pt x="506" y="2562"/>
                    <a:pt x="510" y="2562"/>
                    <a:pt x="515" y="2561"/>
                  </a:cubicBezTo>
                  <a:cubicBezTo>
                    <a:pt x="519" y="2561"/>
                    <a:pt x="524" y="2560"/>
                    <a:pt x="528" y="2560"/>
                  </a:cubicBezTo>
                  <a:cubicBezTo>
                    <a:pt x="533" y="2560"/>
                    <a:pt x="538" y="2559"/>
                    <a:pt x="542" y="2558"/>
                  </a:cubicBezTo>
                  <a:cubicBezTo>
                    <a:pt x="547" y="2558"/>
                    <a:pt x="551" y="2557"/>
                    <a:pt x="556" y="2556"/>
                  </a:cubicBezTo>
                  <a:cubicBezTo>
                    <a:pt x="557" y="2556"/>
                    <a:pt x="558" y="2556"/>
                    <a:pt x="559" y="2555"/>
                  </a:cubicBezTo>
                  <a:cubicBezTo>
                    <a:pt x="558" y="2556"/>
                    <a:pt x="557" y="2556"/>
                    <a:pt x="557" y="2557"/>
                  </a:cubicBezTo>
                  <a:cubicBezTo>
                    <a:pt x="556" y="2557"/>
                    <a:pt x="554" y="2558"/>
                    <a:pt x="553" y="2559"/>
                  </a:cubicBezTo>
                  <a:cubicBezTo>
                    <a:pt x="552" y="2560"/>
                    <a:pt x="551" y="2561"/>
                    <a:pt x="550" y="2561"/>
                  </a:cubicBezTo>
                  <a:cubicBezTo>
                    <a:pt x="547" y="2563"/>
                    <a:pt x="545" y="2564"/>
                    <a:pt x="542" y="2566"/>
                  </a:cubicBezTo>
                  <a:cubicBezTo>
                    <a:pt x="540" y="2567"/>
                    <a:pt x="537" y="2568"/>
                    <a:pt x="535" y="2570"/>
                  </a:cubicBezTo>
                  <a:cubicBezTo>
                    <a:pt x="534" y="2570"/>
                    <a:pt x="533" y="2571"/>
                    <a:pt x="532" y="2572"/>
                  </a:cubicBezTo>
                  <a:cubicBezTo>
                    <a:pt x="530" y="2572"/>
                    <a:pt x="529" y="2573"/>
                    <a:pt x="528" y="2573"/>
                  </a:cubicBezTo>
                  <a:cubicBezTo>
                    <a:pt x="526" y="2574"/>
                    <a:pt x="523" y="2575"/>
                    <a:pt x="521" y="2576"/>
                  </a:cubicBezTo>
                  <a:cubicBezTo>
                    <a:pt x="520" y="2577"/>
                    <a:pt x="519" y="2577"/>
                    <a:pt x="518" y="2578"/>
                  </a:cubicBezTo>
                  <a:cubicBezTo>
                    <a:pt x="517" y="2578"/>
                    <a:pt x="516" y="2579"/>
                    <a:pt x="515" y="2579"/>
                  </a:cubicBezTo>
                  <a:cubicBezTo>
                    <a:pt x="513" y="2580"/>
                    <a:pt x="511" y="2581"/>
                    <a:pt x="509" y="2582"/>
                  </a:cubicBezTo>
                  <a:cubicBezTo>
                    <a:pt x="507" y="2583"/>
                    <a:pt x="505" y="2583"/>
                    <a:pt x="503" y="2584"/>
                  </a:cubicBezTo>
                  <a:cubicBezTo>
                    <a:pt x="502" y="2584"/>
                    <a:pt x="500" y="2585"/>
                    <a:pt x="499" y="2586"/>
                  </a:cubicBezTo>
                  <a:cubicBezTo>
                    <a:pt x="497" y="2586"/>
                    <a:pt x="496" y="2587"/>
                    <a:pt x="494" y="2587"/>
                  </a:cubicBezTo>
                  <a:cubicBezTo>
                    <a:pt x="492" y="2588"/>
                    <a:pt x="490" y="2589"/>
                    <a:pt x="489" y="2589"/>
                  </a:cubicBezTo>
                  <a:cubicBezTo>
                    <a:pt x="487" y="2589"/>
                    <a:pt x="487" y="2590"/>
                    <a:pt x="487" y="2590"/>
                  </a:cubicBezTo>
                  <a:cubicBezTo>
                    <a:pt x="487" y="2590"/>
                    <a:pt x="487" y="2590"/>
                    <a:pt x="489" y="2589"/>
                  </a:cubicBezTo>
                  <a:cubicBezTo>
                    <a:pt x="490" y="2589"/>
                    <a:pt x="492" y="2589"/>
                    <a:pt x="495" y="2589"/>
                  </a:cubicBezTo>
                  <a:cubicBezTo>
                    <a:pt x="496" y="2588"/>
                    <a:pt x="498" y="2588"/>
                    <a:pt x="499" y="2588"/>
                  </a:cubicBezTo>
                  <a:cubicBezTo>
                    <a:pt x="501" y="2588"/>
                    <a:pt x="502" y="2587"/>
                    <a:pt x="504" y="2587"/>
                  </a:cubicBezTo>
                  <a:cubicBezTo>
                    <a:pt x="506" y="2586"/>
                    <a:pt x="508" y="2586"/>
                    <a:pt x="510" y="2585"/>
                  </a:cubicBezTo>
                  <a:cubicBezTo>
                    <a:pt x="512" y="2585"/>
                    <a:pt x="514" y="2584"/>
                    <a:pt x="516" y="2584"/>
                  </a:cubicBezTo>
                  <a:cubicBezTo>
                    <a:pt x="518" y="2583"/>
                    <a:pt x="519" y="2583"/>
                    <a:pt x="520" y="2583"/>
                  </a:cubicBezTo>
                  <a:cubicBezTo>
                    <a:pt x="521" y="2582"/>
                    <a:pt x="522" y="2582"/>
                    <a:pt x="523" y="2581"/>
                  </a:cubicBezTo>
                  <a:cubicBezTo>
                    <a:pt x="526" y="2581"/>
                    <a:pt x="528" y="2580"/>
                    <a:pt x="530" y="2579"/>
                  </a:cubicBezTo>
                  <a:cubicBezTo>
                    <a:pt x="532" y="2578"/>
                    <a:pt x="533" y="2578"/>
                    <a:pt x="534" y="2577"/>
                  </a:cubicBezTo>
                  <a:cubicBezTo>
                    <a:pt x="535" y="2577"/>
                    <a:pt x="537" y="2576"/>
                    <a:pt x="538" y="2575"/>
                  </a:cubicBezTo>
                  <a:cubicBezTo>
                    <a:pt x="539" y="2575"/>
                    <a:pt x="540" y="2574"/>
                    <a:pt x="542" y="2574"/>
                  </a:cubicBezTo>
                  <a:cubicBezTo>
                    <a:pt x="543" y="2573"/>
                    <a:pt x="544" y="2573"/>
                    <a:pt x="546" y="2572"/>
                  </a:cubicBezTo>
                  <a:cubicBezTo>
                    <a:pt x="551" y="2569"/>
                    <a:pt x="556" y="2566"/>
                    <a:pt x="561" y="2563"/>
                  </a:cubicBezTo>
                  <a:cubicBezTo>
                    <a:pt x="566" y="2560"/>
                    <a:pt x="571" y="2556"/>
                    <a:pt x="576" y="2553"/>
                  </a:cubicBezTo>
                  <a:cubicBezTo>
                    <a:pt x="581" y="2549"/>
                    <a:pt x="586" y="2545"/>
                    <a:pt x="590" y="2540"/>
                  </a:cubicBezTo>
                  <a:cubicBezTo>
                    <a:pt x="595" y="2536"/>
                    <a:pt x="599" y="2532"/>
                    <a:pt x="602" y="2528"/>
                  </a:cubicBezTo>
                  <a:cubicBezTo>
                    <a:pt x="603" y="2527"/>
                    <a:pt x="604" y="2526"/>
                    <a:pt x="605" y="2524"/>
                  </a:cubicBezTo>
                  <a:cubicBezTo>
                    <a:pt x="606" y="2523"/>
                    <a:pt x="607" y="2522"/>
                    <a:pt x="608" y="2521"/>
                  </a:cubicBezTo>
                  <a:cubicBezTo>
                    <a:pt x="609" y="2520"/>
                    <a:pt x="610" y="2519"/>
                    <a:pt x="610" y="2518"/>
                  </a:cubicBezTo>
                  <a:cubicBezTo>
                    <a:pt x="611" y="2517"/>
                    <a:pt x="612" y="2516"/>
                    <a:pt x="613" y="2515"/>
                  </a:cubicBezTo>
                  <a:cubicBezTo>
                    <a:pt x="614" y="2513"/>
                    <a:pt x="616" y="2510"/>
                    <a:pt x="617" y="2508"/>
                  </a:cubicBezTo>
                  <a:cubicBezTo>
                    <a:pt x="618" y="2507"/>
                    <a:pt x="619" y="2506"/>
                    <a:pt x="619" y="2505"/>
                  </a:cubicBezTo>
                  <a:cubicBezTo>
                    <a:pt x="620" y="2504"/>
                    <a:pt x="620" y="2503"/>
                    <a:pt x="621" y="2502"/>
                  </a:cubicBezTo>
                  <a:cubicBezTo>
                    <a:pt x="622" y="2500"/>
                    <a:pt x="623" y="2499"/>
                    <a:pt x="624" y="2497"/>
                  </a:cubicBezTo>
                  <a:cubicBezTo>
                    <a:pt x="625" y="2495"/>
                    <a:pt x="626" y="2493"/>
                    <a:pt x="627" y="2491"/>
                  </a:cubicBezTo>
                  <a:cubicBezTo>
                    <a:pt x="628" y="2490"/>
                    <a:pt x="629" y="2488"/>
                    <a:pt x="629" y="2487"/>
                  </a:cubicBezTo>
                  <a:cubicBezTo>
                    <a:pt x="630" y="2486"/>
                    <a:pt x="630" y="2486"/>
                    <a:pt x="630" y="2486"/>
                  </a:cubicBezTo>
                  <a:cubicBezTo>
                    <a:pt x="646" y="2473"/>
                    <a:pt x="660" y="2457"/>
                    <a:pt x="677" y="2441"/>
                  </a:cubicBezTo>
                  <a:cubicBezTo>
                    <a:pt x="684" y="2447"/>
                    <a:pt x="689" y="2456"/>
                    <a:pt x="691" y="2465"/>
                  </a:cubicBezTo>
                  <a:cubicBezTo>
                    <a:pt x="691" y="2466"/>
                    <a:pt x="692" y="2467"/>
                    <a:pt x="692" y="2468"/>
                  </a:cubicBezTo>
                  <a:cubicBezTo>
                    <a:pt x="691" y="2469"/>
                    <a:pt x="691" y="2471"/>
                    <a:pt x="691" y="2472"/>
                  </a:cubicBezTo>
                  <a:cubicBezTo>
                    <a:pt x="691" y="2473"/>
                    <a:pt x="691" y="2475"/>
                    <a:pt x="691" y="2476"/>
                  </a:cubicBezTo>
                  <a:cubicBezTo>
                    <a:pt x="691" y="2477"/>
                    <a:pt x="691" y="2478"/>
                    <a:pt x="691" y="2478"/>
                  </a:cubicBezTo>
                  <a:cubicBezTo>
                    <a:pt x="691" y="2479"/>
                    <a:pt x="690" y="2480"/>
                    <a:pt x="690" y="2480"/>
                  </a:cubicBezTo>
                  <a:cubicBezTo>
                    <a:pt x="690" y="2481"/>
                    <a:pt x="689" y="2482"/>
                    <a:pt x="689" y="2483"/>
                  </a:cubicBezTo>
                  <a:cubicBezTo>
                    <a:pt x="689" y="2483"/>
                    <a:pt x="689" y="2484"/>
                    <a:pt x="688" y="2485"/>
                  </a:cubicBezTo>
                  <a:cubicBezTo>
                    <a:pt x="688" y="2486"/>
                    <a:pt x="687" y="2488"/>
                    <a:pt x="686" y="2489"/>
                  </a:cubicBezTo>
                  <a:cubicBezTo>
                    <a:pt x="685" y="2491"/>
                    <a:pt x="685" y="2493"/>
                    <a:pt x="684" y="2494"/>
                  </a:cubicBezTo>
                  <a:cubicBezTo>
                    <a:pt x="683" y="2495"/>
                    <a:pt x="683" y="2496"/>
                    <a:pt x="682" y="2497"/>
                  </a:cubicBezTo>
                  <a:cubicBezTo>
                    <a:pt x="682" y="2497"/>
                    <a:pt x="682" y="2498"/>
                    <a:pt x="681" y="2499"/>
                  </a:cubicBezTo>
                  <a:cubicBezTo>
                    <a:pt x="679" y="2502"/>
                    <a:pt x="678" y="2505"/>
                    <a:pt x="676" y="2509"/>
                  </a:cubicBezTo>
                  <a:cubicBezTo>
                    <a:pt x="674" y="2512"/>
                    <a:pt x="672" y="2515"/>
                    <a:pt x="670" y="2519"/>
                  </a:cubicBezTo>
                  <a:cubicBezTo>
                    <a:pt x="670" y="2521"/>
                    <a:pt x="669" y="2522"/>
                    <a:pt x="668" y="2524"/>
                  </a:cubicBezTo>
                  <a:cubicBezTo>
                    <a:pt x="667" y="2526"/>
                    <a:pt x="666" y="2527"/>
                    <a:pt x="666" y="2529"/>
                  </a:cubicBezTo>
                  <a:cubicBezTo>
                    <a:pt x="664" y="2532"/>
                    <a:pt x="663" y="2536"/>
                    <a:pt x="662" y="2539"/>
                  </a:cubicBezTo>
                  <a:cubicBezTo>
                    <a:pt x="661" y="2542"/>
                    <a:pt x="660" y="2545"/>
                    <a:pt x="659" y="2548"/>
                  </a:cubicBezTo>
                  <a:cubicBezTo>
                    <a:pt x="659" y="2549"/>
                    <a:pt x="659" y="2551"/>
                    <a:pt x="659" y="2552"/>
                  </a:cubicBezTo>
                  <a:cubicBezTo>
                    <a:pt x="659" y="2554"/>
                    <a:pt x="659" y="2555"/>
                    <a:pt x="659" y="2556"/>
                  </a:cubicBezTo>
                  <a:cubicBezTo>
                    <a:pt x="659" y="2557"/>
                    <a:pt x="659" y="2558"/>
                    <a:pt x="659" y="2559"/>
                  </a:cubicBezTo>
                  <a:cubicBezTo>
                    <a:pt x="659" y="2560"/>
                    <a:pt x="659" y="2561"/>
                    <a:pt x="659" y="2562"/>
                  </a:cubicBezTo>
                  <a:cubicBezTo>
                    <a:pt x="659" y="2564"/>
                    <a:pt x="659" y="2565"/>
                    <a:pt x="659" y="2566"/>
                  </a:cubicBezTo>
                  <a:cubicBezTo>
                    <a:pt x="660" y="2567"/>
                    <a:pt x="660" y="2567"/>
                    <a:pt x="660" y="2567"/>
                  </a:cubicBezTo>
                  <a:cubicBezTo>
                    <a:pt x="660" y="2567"/>
                    <a:pt x="660" y="2567"/>
                    <a:pt x="660" y="2566"/>
                  </a:cubicBezTo>
                  <a:cubicBezTo>
                    <a:pt x="660" y="2565"/>
                    <a:pt x="660" y="2564"/>
                    <a:pt x="660" y="2562"/>
                  </a:cubicBezTo>
                  <a:cubicBezTo>
                    <a:pt x="661" y="2561"/>
                    <a:pt x="661" y="2561"/>
                    <a:pt x="661" y="2560"/>
                  </a:cubicBezTo>
                  <a:cubicBezTo>
                    <a:pt x="661" y="2559"/>
                    <a:pt x="661" y="2558"/>
                    <a:pt x="662" y="2556"/>
                  </a:cubicBezTo>
                  <a:cubicBezTo>
                    <a:pt x="662" y="2555"/>
                    <a:pt x="662" y="2554"/>
                    <a:pt x="663" y="2553"/>
                  </a:cubicBezTo>
                  <a:cubicBezTo>
                    <a:pt x="663" y="2552"/>
                    <a:pt x="663" y="2550"/>
                    <a:pt x="664" y="2549"/>
                  </a:cubicBezTo>
                  <a:cubicBezTo>
                    <a:pt x="665" y="2547"/>
                    <a:pt x="666" y="2544"/>
                    <a:pt x="667" y="2541"/>
                  </a:cubicBezTo>
                  <a:cubicBezTo>
                    <a:pt x="669" y="2538"/>
                    <a:pt x="670" y="2535"/>
                    <a:pt x="672" y="2532"/>
                  </a:cubicBezTo>
                  <a:cubicBezTo>
                    <a:pt x="674" y="2529"/>
                    <a:pt x="675" y="2526"/>
                    <a:pt x="677" y="2522"/>
                  </a:cubicBezTo>
                  <a:cubicBezTo>
                    <a:pt x="679" y="2519"/>
                    <a:pt x="681" y="2516"/>
                    <a:pt x="683" y="2513"/>
                  </a:cubicBezTo>
                  <a:cubicBezTo>
                    <a:pt x="685" y="2509"/>
                    <a:pt x="686" y="2506"/>
                    <a:pt x="688" y="2502"/>
                  </a:cubicBezTo>
                  <a:cubicBezTo>
                    <a:pt x="689" y="2501"/>
                    <a:pt x="690" y="2499"/>
                    <a:pt x="690" y="2497"/>
                  </a:cubicBezTo>
                  <a:cubicBezTo>
                    <a:pt x="690" y="2503"/>
                    <a:pt x="690" y="2508"/>
                    <a:pt x="689" y="2513"/>
                  </a:cubicBezTo>
                  <a:cubicBezTo>
                    <a:pt x="688" y="2519"/>
                    <a:pt x="688" y="2524"/>
                    <a:pt x="687" y="2530"/>
                  </a:cubicBezTo>
                  <a:cubicBezTo>
                    <a:pt x="687" y="2531"/>
                    <a:pt x="687" y="2533"/>
                    <a:pt x="687" y="2534"/>
                  </a:cubicBezTo>
                  <a:cubicBezTo>
                    <a:pt x="686" y="2535"/>
                    <a:pt x="686" y="2537"/>
                    <a:pt x="686" y="2538"/>
                  </a:cubicBezTo>
                  <a:cubicBezTo>
                    <a:pt x="685" y="2541"/>
                    <a:pt x="685" y="2544"/>
                    <a:pt x="685" y="2546"/>
                  </a:cubicBezTo>
                  <a:cubicBezTo>
                    <a:pt x="684" y="2549"/>
                    <a:pt x="684" y="2551"/>
                    <a:pt x="683" y="2554"/>
                  </a:cubicBezTo>
                  <a:cubicBezTo>
                    <a:pt x="683" y="2555"/>
                    <a:pt x="683" y="2556"/>
                    <a:pt x="683" y="2558"/>
                  </a:cubicBezTo>
                  <a:cubicBezTo>
                    <a:pt x="682" y="2559"/>
                    <a:pt x="682" y="2560"/>
                    <a:pt x="682" y="2561"/>
                  </a:cubicBezTo>
                  <a:cubicBezTo>
                    <a:pt x="681" y="2564"/>
                    <a:pt x="681" y="2566"/>
                    <a:pt x="680" y="2568"/>
                  </a:cubicBezTo>
                  <a:cubicBezTo>
                    <a:pt x="680" y="2571"/>
                    <a:pt x="679" y="2573"/>
                    <a:pt x="679" y="2575"/>
                  </a:cubicBezTo>
                  <a:cubicBezTo>
                    <a:pt x="678" y="2577"/>
                    <a:pt x="678" y="2579"/>
                    <a:pt x="678" y="2581"/>
                  </a:cubicBezTo>
                  <a:cubicBezTo>
                    <a:pt x="677" y="2583"/>
                    <a:pt x="677" y="2585"/>
                    <a:pt x="676" y="2586"/>
                  </a:cubicBezTo>
                  <a:cubicBezTo>
                    <a:pt x="676" y="2588"/>
                    <a:pt x="675" y="2590"/>
                    <a:pt x="675" y="2591"/>
                  </a:cubicBezTo>
                  <a:cubicBezTo>
                    <a:pt x="675" y="2592"/>
                    <a:pt x="674" y="2594"/>
                    <a:pt x="674" y="2595"/>
                  </a:cubicBezTo>
                  <a:cubicBezTo>
                    <a:pt x="673" y="2597"/>
                    <a:pt x="673" y="2599"/>
                    <a:pt x="673" y="2601"/>
                  </a:cubicBezTo>
                  <a:cubicBezTo>
                    <a:pt x="672" y="2602"/>
                    <a:pt x="672" y="2603"/>
                    <a:pt x="672" y="2603"/>
                  </a:cubicBezTo>
                  <a:cubicBezTo>
                    <a:pt x="672" y="2603"/>
                    <a:pt x="672" y="2602"/>
                    <a:pt x="673" y="2601"/>
                  </a:cubicBezTo>
                  <a:cubicBezTo>
                    <a:pt x="674" y="2600"/>
                    <a:pt x="674" y="2598"/>
                    <a:pt x="676" y="2596"/>
                  </a:cubicBezTo>
                  <a:cubicBezTo>
                    <a:pt x="676" y="2594"/>
                    <a:pt x="677" y="2593"/>
                    <a:pt x="677" y="2592"/>
                  </a:cubicBezTo>
                  <a:cubicBezTo>
                    <a:pt x="678" y="2590"/>
                    <a:pt x="678" y="2589"/>
                    <a:pt x="679" y="2587"/>
                  </a:cubicBezTo>
                  <a:cubicBezTo>
                    <a:pt x="680" y="2586"/>
                    <a:pt x="681" y="2584"/>
                    <a:pt x="681" y="2582"/>
                  </a:cubicBezTo>
                  <a:cubicBezTo>
                    <a:pt x="682" y="2580"/>
                    <a:pt x="683" y="2578"/>
                    <a:pt x="683" y="2576"/>
                  </a:cubicBezTo>
                  <a:cubicBezTo>
                    <a:pt x="684" y="2574"/>
                    <a:pt x="685" y="2572"/>
                    <a:pt x="686" y="2570"/>
                  </a:cubicBezTo>
                  <a:cubicBezTo>
                    <a:pt x="686" y="2567"/>
                    <a:pt x="687" y="2565"/>
                    <a:pt x="688" y="2563"/>
                  </a:cubicBezTo>
                  <a:cubicBezTo>
                    <a:pt x="688" y="2562"/>
                    <a:pt x="688" y="2560"/>
                    <a:pt x="689" y="2559"/>
                  </a:cubicBezTo>
                  <a:cubicBezTo>
                    <a:pt x="689" y="2558"/>
                    <a:pt x="689" y="2557"/>
                    <a:pt x="690" y="2555"/>
                  </a:cubicBezTo>
                  <a:cubicBezTo>
                    <a:pt x="690" y="2553"/>
                    <a:pt x="691" y="2550"/>
                    <a:pt x="692" y="2548"/>
                  </a:cubicBezTo>
                  <a:cubicBezTo>
                    <a:pt x="693" y="2542"/>
                    <a:pt x="694" y="2537"/>
                    <a:pt x="695" y="2531"/>
                  </a:cubicBezTo>
                  <a:cubicBezTo>
                    <a:pt x="696" y="2525"/>
                    <a:pt x="696" y="2520"/>
                    <a:pt x="697" y="2514"/>
                  </a:cubicBezTo>
                  <a:cubicBezTo>
                    <a:pt x="697" y="2508"/>
                    <a:pt x="698" y="2502"/>
                    <a:pt x="698" y="2497"/>
                  </a:cubicBezTo>
                  <a:cubicBezTo>
                    <a:pt x="698" y="2491"/>
                    <a:pt x="698" y="2485"/>
                    <a:pt x="698" y="2480"/>
                  </a:cubicBezTo>
                  <a:cubicBezTo>
                    <a:pt x="698" y="2477"/>
                    <a:pt x="698" y="2474"/>
                    <a:pt x="698" y="2472"/>
                  </a:cubicBezTo>
                  <a:cubicBezTo>
                    <a:pt x="698" y="2471"/>
                    <a:pt x="698" y="2470"/>
                    <a:pt x="698" y="2469"/>
                  </a:cubicBezTo>
                  <a:cubicBezTo>
                    <a:pt x="699" y="2460"/>
                    <a:pt x="699" y="2452"/>
                    <a:pt x="699" y="2444"/>
                  </a:cubicBezTo>
                  <a:cubicBezTo>
                    <a:pt x="700" y="2447"/>
                    <a:pt x="702" y="2451"/>
                    <a:pt x="703" y="2454"/>
                  </a:cubicBezTo>
                  <a:cubicBezTo>
                    <a:pt x="705" y="2460"/>
                    <a:pt x="707" y="2466"/>
                    <a:pt x="709" y="2472"/>
                  </a:cubicBezTo>
                  <a:cubicBezTo>
                    <a:pt x="711" y="2478"/>
                    <a:pt x="712" y="2483"/>
                    <a:pt x="714" y="2489"/>
                  </a:cubicBezTo>
                  <a:cubicBezTo>
                    <a:pt x="715" y="2494"/>
                    <a:pt x="717" y="2499"/>
                    <a:pt x="718" y="2504"/>
                  </a:cubicBezTo>
                  <a:cubicBezTo>
                    <a:pt x="718" y="2506"/>
                    <a:pt x="718" y="2508"/>
                    <a:pt x="719" y="2511"/>
                  </a:cubicBezTo>
                  <a:cubicBezTo>
                    <a:pt x="719" y="2513"/>
                    <a:pt x="720" y="2515"/>
                    <a:pt x="720" y="2517"/>
                  </a:cubicBezTo>
                  <a:cubicBezTo>
                    <a:pt x="720" y="2519"/>
                    <a:pt x="720" y="2521"/>
                    <a:pt x="720" y="2522"/>
                  </a:cubicBezTo>
                  <a:cubicBezTo>
                    <a:pt x="721" y="2524"/>
                    <a:pt x="721" y="2525"/>
                    <a:pt x="721" y="2527"/>
                  </a:cubicBezTo>
                  <a:cubicBezTo>
                    <a:pt x="721" y="2530"/>
                    <a:pt x="721" y="2532"/>
                    <a:pt x="721" y="2534"/>
                  </a:cubicBezTo>
                  <a:cubicBezTo>
                    <a:pt x="721" y="2535"/>
                    <a:pt x="721" y="2536"/>
                    <a:pt x="721" y="2536"/>
                  </a:cubicBezTo>
                  <a:cubicBezTo>
                    <a:pt x="721" y="2536"/>
                    <a:pt x="721" y="2535"/>
                    <a:pt x="721" y="2534"/>
                  </a:cubicBezTo>
                  <a:cubicBezTo>
                    <a:pt x="722" y="2533"/>
                    <a:pt x="722" y="2532"/>
                    <a:pt x="722" y="2531"/>
                  </a:cubicBezTo>
                  <a:cubicBezTo>
                    <a:pt x="722" y="2530"/>
                    <a:pt x="722" y="2530"/>
                    <a:pt x="722" y="2529"/>
                  </a:cubicBezTo>
                  <a:cubicBezTo>
                    <a:pt x="722" y="2528"/>
                    <a:pt x="722" y="2528"/>
                    <a:pt x="722" y="2527"/>
                  </a:cubicBezTo>
                  <a:cubicBezTo>
                    <a:pt x="722" y="2526"/>
                    <a:pt x="723" y="2524"/>
                    <a:pt x="723" y="2522"/>
                  </a:cubicBezTo>
                  <a:cubicBezTo>
                    <a:pt x="723" y="2520"/>
                    <a:pt x="723" y="2519"/>
                    <a:pt x="723" y="2517"/>
                  </a:cubicBezTo>
                  <a:cubicBezTo>
                    <a:pt x="723" y="2515"/>
                    <a:pt x="723" y="2512"/>
                    <a:pt x="723" y="2510"/>
                  </a:cubicBezTo>
                  <a:cubicBezTo>
                    <a:pt x="723" y="2508"/>
                    <a:pt x="722" y="2506"/>
                    <a:pt x="722" y="2503"/>
                  </a:cubicBezTo>
                  <a:cubicBezTo>
                    <a:pt x="722" y="2502"/>
                    <a:pt x="722" y="2501"/>
                    <a:pt x="722" y="2499"/>
                  </a:cubicBezTo>
                  <a:cubicBezTo>
                    <a:pt x="721" y="2498"/>
                    <a:pt x="721" y="2497"/>
                    <a:pt x="721" y="2495"/>
                  </a:cubicBezTo>
                  <a:cubicBezTo>
                    <a:pt x="721" y="2493"/>
                    <a:pt x="720" y="2490"/>
                    <a:pt x="720" y="2487"/>
                  </a:cubicBezTo>
                  <a:cubicBezTo>
                    <a:pt x="718" y="2482"/>
                    <a:pt x="717" y="2476"/>
                    <a:pt x="715" y="2470"/>
                  </a:cubicBezTo>
                  <a:cubicBezTo>
                    <a:pt x="715" y="2467"/>
                    <a:pt x="714" y="2464"/>
                    <a:pt x="713" y="2461"/>
                  </a:cubicBezTo>
                  <a:cubicBezTo>
                    <a:pt x="712" y="2458"/>
                    <a:pt x="711" y="2455"/>
                    <a:pt x="710" y="2452"/>
                  </a:cubicBezTo>
                  <a:cubicBezTo>
                    <a:pt x="708" y="2446"/>
                    <a:pt x="706" y="2440"/>
                    <a:pt x="704" y="2433"/>
                  </a:cubicBezTo>
                  <a:cubicBezTo>
                    <a:pt x="702" y="2427"/>
                    <a:pt x="701" y="2421"/>
                    <a:pt x="699" y="2415"/>
                  </a:cubicBezTo>
                  <a:cubicBezTo>
                    <a:pt x="699" y="2414"/>
                    <a:pt x="699" y="2413"/>
                    <a:pt x="699" y="2413"/>
                  </a:cubicBezTo>
                  <a:cubicBezTo>
                    <a:pt x="699" y="2404"/>
                    <a:pt x="699" y="2394"/>
                    <a:pt x="700" y="2382"/>
                  </a:cubicBezTo>
                  <a:cubicBezTo>
                    <a:pt x="700" y="2375"/>
                    <a:pt x="701" y="2367"/>
                    <a:pt x="702" y="2360"/>
                  </a:cubicBezTo>
                  <a:cubicBezTo>
                    <a:pt x="703" y="2362"/>
                    <a:pt x="704" y="2364"/>
                    <a:pt x="704" y="2366"/>
                  </a:cubicBezTo>
                  <a:cubicBezTo>
                    <a:pt x="707" y="2373"/>
                    <a:pt x="710" y="2379"/>
                    <a:pt x="713" y="2385"/>
                  </a:cubicBezTo>
                  <a:cubicBezTo>
                    <a:pt x="715" y="2389"/>
                    <a:pt x="717" y="2392"/>
                    <a:pt x="719" y="2395"/>
                  </a:cubicBezTo>
                  <a:cubicBezTo>
                    <a:pt x="721" y="2398"/>
                    <a:pt x="723" y="2401"/>
                    <a:pt x="725" y="2404"/>
                  </a:cubicBezTo>
                  <a:cubicBezTo>
                    <a:pt x="729" y="2411"/>
                    <a:pt x="733" y="2417"/>
                    <a:pt x="737" y="2423"/>
                  </a:cubicBezTo>
                  <a:cubicBezTo>
                    <a:pt x="742" y="2429"/>
                    <a:pt x="746" y="2435"/>
                    <a:pt x="750" y="2441"/>
                  </a:cubicBezTo>
                  <a:cubicBezTo>
                    <a:pt x="752" y="2445"/>
                    <a:pt x="755" y="2448"/>
                    <a:pt x="757" y="2450"/>
                  </a:cubicBezTo>
                  <a:cubicBezTo>
                    <a:pt x="759" y="2453"/>
                    <a:pt x="761" y="2456"/>
                    <a:pt x="763" y="2459"/>
                  </a:cubicBezTo>
                  <a:cubicBezTo>
                    <a:pt x="765" y="2462"/>
                    <a:pt x="767" y="2465"/>
                    <a:pt x="768" y="2468"/>
                  </a:cubicBezTo>
                  <a:cubicBezTo>
                    <a:pt x="769" y="2469"/>
                    <a:pt x="769" y="2471"/>
                    <a:pt x="770" y="2472"/>
                  </a:cubicBezTo>
                  <a:cubicBezTo>
                    <a:pt x="770" y="2473"/>
                    <a:pt x="770" y="2474"/>
                    <a:pt x="770" y="2474"/>
                  </a:cubicBezTo>
                  <a:cubicBezTo>
                    <a:pt x="770" y="2475"/>
                    <a:pt x="771" y="2476"/>
                    <a:pt x="771" y="2477"/>
                  </a:cubicBezTo>
                  <a:cubicBezTo>
                    <a:pt x="772" y="2483"/>
                    <a:pt x="773" y="2489"/>
                    <a:pt x="775" y="2495"/>
                  </a:cubicBezTo>
                  <a:cubicBezTo>
                    <a:pt x="775" y="2495"/>
                    <a:pt x="775" y="2495"/>
                    <a:pt x="775" y="2496"/>
                  </a:cubicBezTo>
                  <a:cubicBezTo>
                    <a:pt x="775" y="2496"/>
                    <a:pt x="775" y="2496"/>
                    <a:pt x="776" y="2497"/>
                  </a:cubicBezTo>
                  <a:cubicBezTo>
                    <a:pt x="776" y="2498"/>
                    <a:pt x="776" y="2498"/>
                    <a:pt x="776" y="2499"/>
                  </a:cubicBezTo>
                  <a:cubicBezTo>
                    <a:pt x="777" y="2499"/>
                    <a:pt x="777" y="2500"/>
                    <a:pt x="777" y="2501"/>
                  </a:cubicBezTo>
                  <a:cubicBezTo>
                    <a:pt x="778" y="2501"/>
                    <a:pt x="778" y="2502"/>
                    <a:pt x="779" y="2502"/>
                  </a:cubicBezTo>
                  <a:cubicBezTo>
                    <a:pt x="780" y="2505"/>
                    <a:pt x="782" y="2507"/>
                    <a:pt x="783" y="2508"/>
                  </a:cubicBezTo>
                  <a:cubicBezTo>
                    <a:pt x="787" y="2512"/>
                    <a:pt x="790" y="2514"/>
                    <a:pt x="793" y="2516"/>
                  </a:cubicBezTo>
                  <a:cubicBezTo>
                    <a:pt x="796" y="2517"/>
                    <a:pt x="799" y="2518"/>
                    <a:pt x="800" y="2519"/>
                  </a:cubicBezTo>
                  <a:cubicBezTo>
                    <a:pt x="801" y="2519"/>
                    <a:pt x="802" y="2519"/>
                    <a:pt x="802" y="2519"/>
                  </a:cubicBezTo>
                  <a:cubicBezTo>
                    <a:pt x="803" y="2519"/>
                    <a:pt x="803" y="2519"/>
                    <a:pt x="803" y="2519"/>
                  </a:cubicBezTo>
                  <a:cubicBezTo>
                    <a:pt x="803" y="2519"/>
                    <a:pt x="802" y="2519"/>
                    <a:pt x="801" y="2518"/>
                  </a:cubicBezTo>
                  <a:cubicBezTo>
                    <a:pt x="799" y="2518"/>
                    <a:pt x="797" y="2516"/>
                    <a:pt x="794" y="2514"/>
                  </a:cubicBezTo>
                  <a:cubicBezTo>
                    <a:pt x="791" y="2513"/>
                    <a:pt x="788" y="2510"/>
                    <a:pt x="786" y="2506"/>
                  </a:cubicBezTo>
                  <a:cubicBezTo>
                    <a:pt x="783" y="2503"/>
                    <a:pt x="780" y="2499"/>
                    <a:pt x="779" y="2493"/>
                  </a:cubicBezTo>
                  <a:cubicBezTo>
                    <a:pt x="778" y="2488"/>
                    <a:pt x="778" y="2482"/>
                    <a:pt x="777" y="2476"/>
                  </a:cubicBezTo>
                  <a:cubicBezTo>
                    <a:pt x="776" y="2475"/>
                    <a:pt x="776" y="2474"/>
                    <a:pt x="776" y="2473"/>
                  </a:cubicBezTo>
                  <a:cubicBezTo>
                    <a:pt x="776" y="2472"/>
                    <a:pt x="776" y="2471"/>
                    <a:pt x="776" y="2470"/>
                  </a:cubicBezTo>
                  <a:cubicBezTo>
                    <a:pt x="775" y="2469"/>
                    <a:pt x="775" y="2467"/>
                    <a:pt x="774" y="2465"/>
                  </a:cubicBezTo>
                  <a:cubicBezTo>
                    <a:pt x="773" y="2462"/>
                    <a:pt x="771" y="2459"/>
                    <a:pt x="769" y="2455"/>
                  </a:cubicBezTo>
                  <a:cubicBezTo>
                    <a:pt x="767" y="2452"/>
                    <a:pt x="765" y="2449"/>
                    <a:pt x="763" y="2446"/>
                  </a:cubicBezTo>
                  <a:cubicBezTo>
                    <a:pt x="762" y="2445"/>
                    <a:pt x="761" y="2444"/>
                    <a:pt x="761" y="2443"/>
                  </a:cubicBezTo>
                  <a:cubicBezTo>
                    <a:pt x="762" y="2444"/>
                    <a:pt x="762" y="2444"/>
                    <a:pt x="763" y="2445"/>
                  </a:cubicBezTo>
                  <a:cubicBezTo>
                    <a:pt x="766" y="2446"/>
                    <a:pt x="768" y="2447"/>
                    <a:pt x="771" y="2448"/>
                  </a:cubicBezTo>
                  <a:cubicBezTo>
                    <a:pt x="772" y="2449"/>
                    <a:pt x="774" y="2450"/>
                    <a:pt x="775" y="2450"/>
                  </a:cubicBezTo>
                  <a:cubicBezTo>
                    <a:pt x="776" y="2451"/>
                    <a:pt x="778" y="2451"/>
                    <a:pt x="779" y="2452"/>
                  </a:cubicBezTo>
                  <a:cubicBezTo>
                    <a:pt x="782" y="2453"/>
                    <a:pt x="785" y="2454"/>
                    <a:pt x="788" y="2455"/>
                  </a:cubicBezTo>
                  <a:cubicBezTo>
                    <a:pt x="789" y="2455"/>
                    <a:pt x="791" y="2456"/>
                    <a:pt x="792" y="2457"/>
                  </a:cubicBezTo>
                  <a:cubicBezTo>
                    <a:pt x="793" y="2457"/>
                    <a:pt x="794" y="2458"/>
                    <a:pt x="796" y="2458"/>
                  </a:cubicBezTo>
                  <a:cubicBezTo>
                    <a:pt x="798" y="2460"/>
                    <a:pt x="801" y="2461"/>
                    <a:pt x="803" y="2462"/>
                  </a:cubicBezTo>
                  <a:cubicBezTo>
                    <a:pt x="804" y="2463"/>
                    <a:pt x="805" y="2464"/>
                    <a:pt x="806" y="2464"/>
                  </a:cubicBezTo>
                  <a:cubicBezTo>
                    <a:pt x="808" y="2465"/>
                    <a:pt x="809" y="2466"/>
                    <a:pt x="810" y="2466"/>
                  </a:cubicBezTo>
                  <a:cubicBezTo>
                    <a:pt x="810" y="2467"/>
                    <a:pt x="811" y="2467"/>
                    <a:pt x="811" y="2467"/>
                  </a:cubicBezTo>
                  <a:cubicBezTo>
                    <a:pt x="811" y="2468"/>
                    <a:pt x="812" y="2468"/>
                    <a:pt x="812" y="2469"/>
                  </a:cubicBezTo>
                  <a:cubicBezTo>
                    <a:pt x="813" y="2469"/>
                    <a:pt x="814" y="2470"/>
                    <a:pt x="815" y="2471"/>
                  </a:cubicBezTo>
                  <a:cubicBezTo>
                    <a:pt x="816" y="2472"/>
                    <a:pt x="816" y="2472"/>
                    <a:pt x="817" y="2473"/>
                  </a:cubicBezTo>
                  <a:cubicBezTo>
                    <a:pt x="817" y="2474"/>
                    <a:pt x="818" y="2475"/>
                    <a:pt x="819" y="2475"/>
                  </a:cubicBezTo>
                  <a:cubicBezTo>
                    <a:pt x="819" y="2476"/>
                    <a:pt x="819" y="2477"/>
                    <a:pt x="820" y="2478"/>
                  </a:cubicBezTo>
                  <a:cubicBezTo>
                    <a:pt x="820" y="2478"/>
                    <a:pt x="820" y="2478"/>
                    <a:pt x="820" y="2479"/>
                  </a:cubicBezTo>
                  <a:cubicBezTo>
                    <a:pt x="821" y="2479"/>
                    <a:pt x="821" y="2479"/>
                    <a:pt x="821" y="2479"/>
                  </a:cubicBezTo>
                  <a:cubicBezTo>
                    <a:pt x="821" y="2481"/>
                    <a:pt x="822" y="2482"/>
                    <a:pt x="822" y="2482"/>
                  </a:cubicBezTo>
                  <a:cubicBezTo>
                    <a:pt x="822" y="2483"/>
                    <a:pt x="822" y="2483"/>
                    <a:pt x="822" y="2483"/>
                  </a:cubicBezTo>
                  <a:cubicBezTo>
                    <a:pt x="822" y="2483"/>
                    <a:pt x="822" y="2483"/>
                    <a:pt x="822" y="2482"/>
                  </a:cubicBezTo>
                  <a:cubicBezTo>
                    <a:pt x="822" y="2481"/>
                    <a:pt x="823" y="2480"/>
                    <a:pt x="822" y="2479"/>
                  </a:cubicBezTo>
                  <a:cubicBezTo>
                    <a:pt x="822" y="2478"/>
                    <a:pt x="822" y="2478"/>
                    <a:pt x="822" y="2477"/>
                  </a:cubicBezTo>
                  <a:cubicBezTo>
                    <a:pt x="822" y="2476"/>
                    <a:pt x="822" y="2475"/>
                    <a:pt x="821" y="2474"/>
                  </a:cubicBezTo>
                  <a:cubicBezTo>
                    <a:pt x="821" y="2473"/>
                    <a:pt x="821" y="2472"/>
                    <a:pt x="820" y="2471"/>
                  </a:cubicBezTo>
                  <a:cubicBezTo>
                    <a:pt x="820" y="2471"/>
                    <a:pt x="820" y="2470"/>
                    <a:pt x="819" y="2470"/>
                  </a:cubicBezTo>
                  <a:cubicBezTo>
                    <a:pt x="819" y="2469"/>
                    <a:pt x="819" y="2469"/>
                    <a:pt x="818" y="2468"/>
                  </a:cubicBezTo>
                  <a:cubicBezTo>
                    <a:pt x="818" y="2467"/>
                    <a:pt x="817" y="2466"/>
                    <a:pt x="816" y="2465"/>
                  </a:cubicBezTo>
                  <a:cubicBezTo>
                    <a:pt x="816" y="2464"/>
                    <a:pt x="815" y="2464"/>
                    <a:pt x="815" y="2463"/>
                  </a:cubicBezTo>
                  <a:cubicBezTo>
                    <a:pt x="814" y="2463"/>
                    <a:pt x="814" y="2462"/>
                    <a:pt x="814" y="2462"/>
                  </a:cubicBezTo>
                  <a:cubicBezTo>
                    <a:pt x="813" y="2461"/>
                    <a:pt x="813" y="2461"/>
                    <a:pt x="812" y="2460"/>
                  </a:cubicBezTo>
                  <a:cubicBezTo>
                    <a:pt x="812" y="2460"/>
                    <a:pt x="811" y="2459"/>
                    <a:pt x="810" y="2459"/>
                  </a:cubicBezTo>
                  <a:cubicBezTo>
                    <a:pt x="810" y="2459"/>
                    <a:pt x="809" y="2458"/>
                    <a:pt x="809" y="2458"/>
                  </a:cubicBezTo>
                  <a:cubicBezTo>
                    <a:pt x="808" y="2457"/>
                    <a:pt x="808" y="2457"/>
                    <a:pt x="807" y="2456"/>
                  </a:cubicBezTo>
                  <a:cubicBezTo>
                    <a:pt x="806" y="2456"/>
                    <a:pt x="806" y="2455"/>
                    <a:pt x="805" y="2455"/>
                  </a:cubicBezTo>
                  <a:cubicBezTo>
                    <a:pt x="804" y="2455"/>
                    <a:pt x="804" y="2454"/>
                    <a:pt x="803" y="2454"/>
                  </a:cubicBezTo>
                  <a:cubicBezTo>
                    <a:pt x="802" y="2453"/>
                    <a:pt x="800" y="2452"/>
                    <a:pt x="799" y="2451"/>
                  </a:cubicBezTo>
                  <a:cubicBezTo>
                    <a:pt x="798" y="2451"/>
                    <a:pt x="796" y="2450"/>
                    <a:pt x="795" y="2449"/>
                  </a:cubicBezTo>
                  <a:cubicBezTo>
                    <a:pt x="794" y="2449"/>
                    <a:pt x="793" y="2449"/>
                    <a:pt x="793" y="2448"/>
                  </a:cubicBezTo>
                  <a:cubicBezTo>
                    <a:pt x="790" y="2448"/>
                    <a:pt x="790" y="2448"/>
                    <a:pt x="790" y="2448"/>
                  </a:cubicBezTo>
                  <a:cubicBezTo>
                    <a:pt x="788" y="2447"/>
                    <a:pt x="785" y="2446"/>
                    <a:pt x="782" y="2445"/>
                  </a:cubicBezTo>
                  <a:cubicBezTo>
                    <a:pt x="779" y="2444"/>
                    <a:pt x="776" y="2443"/>
                    <a:pt x="774" y="2442"/>
                  </a:cubicBezTo>
                  <a:cubicBezTo>
                    <a:pt x="771" y="2441"/>
                    <a:pt x="768" y="2440"/>
                    <a:pt x="766" y="2439"/>
                  </a:cubicBezTo>
                  <a:cubicBezTo>
                    <a:pt x="764" y="2438"/>
                    <a:pt x="761" y="2437"/>
                    <a:pt x="759" y="2437"/>
                  </a:cubicBezTo>
                  <a:cubicBezTo>
                    <a:pt x="758" y="2436"/>
                    <a:pt x="758" y="2436"/>
                    <a:pt x="757" y="2435"/>
                  </a:cubicBezTo>
                  <a:cubicBezTo>
                    <a:pt x="756" y="2435"/>
                    <a:pt x="755" y="2434"/>
                    <a:pt x="755" y="2434"/>
                  </a:cubicBezTo>
                  <a:cubicBezTo>
                    <a:pt x="751" y="2429"/>
                    <a:pt x="747" y="2424"/>
                    <a:pt x="744" y="2418"/>
                  </a:cubicBezTo>
                  <a:cubicBezTo>
                    <a:pt x="740" y="2412"/>
                    <a:pt x="735" y="2406"/>
                    <a:pt x="731" y="2400"/>
                  </a:cubicBezTo>
                  <a:cubicBezTo>
                    <a:pt x="727" y="2394"/>
                    <a:pt x="723" y="2388"/>
                    <a:pt x="719" y="2382"/>
                  </a:cubicBezTo>
                  <a:cubicBezTo>
                    <a:pt x="716" y="2376"/>
                    <a:pt x="712" y="2370"/>
                    <a:pt x="710" y="2364"/>
                  </a:cubicBezTo>
                  <a:cubicBezTo>
                    <a:pt x="709" y="2363"/>
                    <a:pt x="709" y="2363"/>
                    <a:pt x="709" y="2363"/>
                  </a:cubicBezTo>
                  <a:cubicBezTo>
                    <a:pt x="709" y="2363"/>
                    <a:pt x="709" y="2362"/>
                    <a:pt x="709" y="2362"/>
                  </a:cubicBezTo>
                  <a:cubicBezTo>
                    <a:pt x="709" y="2361"/>
                    <a:pt x="708" y="2361"/>
                    <a:pt x="708" y="2360"/>
                  </a:cubicBezTo>
                  <a:cubicBezTo>
                    <a:pt x="708" y="2358"/>
                    <a:pt x="707" y="2357"/>
                    <a:pt x="707" y="2356"/>
                  </a:cubicBezTo>
                  <a:cubicBezTo>
                    <a:pt x="706" y="2353"/>
                    <a:pt x="705" y="2350"/>
                    <a:pt x="704" y="2348"/>
                  </a:cubicBezTo>
                  <a:cubicBezTo>
                    <a:pt x="709" y="2326"/>
                    <a:pt x="716" y="2302"/>
                    <a:pt x="726" y="2280"/>
                  </a:cubicBezTo>
                  <a:cubicBezTo>
                    <a:pt x="726" y="2285"/>
                    <a:pt x="726" y="2290"/>
                    <a:pt x="727" y="2294"/>
                  </a:cubicBezTo>
                  <a:cubicBezTo>
                    <a:pt x="727" y="2295"/>
                    <a:pt x="728" y="2296"/>
                    <a:pt x="728" y="2297"/>
                  </a:cubicBezTo>
                  <a:cubicBezTo>
                    <a:pt x="728" y="2297"/>
                    <a:pt x="728" y="2297"/>
                    <a:pt x="728" y="2297"/>
                  </a:cubicBezTo>
                  <a:cubicBezTo>
                    <a:pt x="728" y="2297"/>
                    <a:pt x="728" y="2297"/>
                    <a:pt x="728" y="2297"/>
                  </a:cubicBezTo>
                  <a:cubicBezTo>
                    <a:pt x="728" y="2297"/>
                    <a:pt x="728" y="2297"/>
                    <a:pt x="728" y="2297"/>
                  </a:cubicBezTo>
                  <a:cubicBezTo>
                    <a:pt x="728" y="2297"/>
                    <a:pt x="728" y="2297"/>
                    <a:pt x="728" y="2298"/>
                  </a:cubicBezTo>
                  <a:cubicBezTo>
                    <a:pt x="728" y="2298"/>
                    <a:pt x="728" y="2298"/>
                    <a:pt x="728" y="2298"/>
                  </a:cubicBezTo>
                  <a:cubicBezTo>
                    <a:pt x="728" y="2299"/>
                    <a:pt x="728" y="2299"/>
                    <a:pt x="728" y="2299"/>
                  </a:cubicBezTo>
                  <a:cubicBezTo>
                    <a:pt x="729" y="2300"/>
                    <a:pt x="729" y="2301"/>
                    <a:pt x="729" y="2302"/>
                  </a:cubicBezTo>
                  <a:cubicBezTo>
                    <a:pt x="730" y="2303"/>
                    <a:pt x="730" y="2304"/>
                    <a:pt x="730" y="2304"/>
                  </a:cubicBezTo>
                  <a:cubicBezTo>
                    <a:pt x="730" y="2305"/>
                    <a:pt x="731" y="2306"/>
                    <a:pt x="731" y="2306"/>
                  </a:cubicBezTo>
                  <a:cubicBezTo>
                    <a:pt x="731" y="2307"/>
                    <a:pt x="732" y="2308"/>
                    <a:pt x="732" y="2308"/>
                  </a:cubicBezTo>
                  <a:cubicBezTo>
                    <a:pt x="732" y="2309"/>
                    <a:pt x="732" y="2310"/>
                    <a:pt x="733" y="2310"/>
                  </a:cubicBezTo>
                  <a:cubicBezTo>
                    <a:pt x="735" y="2315"/>
                    <a:pt x="738" y="2320"/>
                    <a:pt x="741" y="2325"/>
                  </a:cubicBezTo>
                  <a:cubicBezTo>
                    <a:pt x="744" y="2330"/>
                    <a:pt x="747" y="2335"/>
                    <a:pt x="750" y="2339"/>
                  </a:cubicBezTo>
                  <a:cubicBezTo>
                    <a:pt x="751" y="2341"/>
                    <a:pt x="752" y="2343"/>
                    <a:pt x="753" y="2345"/>
                  </a:cubicBezTo>
                  <a:cubicBezTo>
                    <a:pt x="754" y="2346"/>
                    <a:pt x="754" y="2347"/>
                    <a:pt x="754" y="2348"/>
                  </a:cubicBezTo>
                  <a:cubicBezTo>
                    <a:pt x="754" y="2350"/>
                    <a:pt x="754" y="2352"/>
                    <a:pt x="754" y="2354"/>
                  </a:cubicBezTo>
                  <a:cubicBezTo>
                    <a:pt x="754" y="2355"/>
                    <a:pt x="754" y="2356"/>
                    <a:pt x="754" y="2357"/>
                  </a:cubicBezTo>
                  <a:cubicBezTo>
                    <a:pt x="754" y="2358"/>
                    <a:pt x="754" y="2359"/>
                    <a:pt x="754" y="2360"/>
                  </a:cubicBezTo>
                  <a:cubicBezTo>
                    <a:pt x="754" y="2362"/>
                    <a:pt x="755" y="2365"/>
                    <a:pt x="755" y="2367"/>
                  </a:cubicBezTo>
                  <a:cubicBezTo>
                    <a:pt x="755" y="2369"/>
                    <a:pt x="755" y="2371"/>
                    <a:pt x="755" y="2374"/>
                  </a:cubicBezTo>
                  <a:cubicBezTo>
                    <a:pt x="755" y="2376"/>
                    <a:pt x="755" y="2378"/>
                    <a:pt x="755" y="2381"/>
                  </a:cubicBezTo>
                  <a:cubicBezTo>
                    <a:pt x="755" y="2383"/>
                    <a:pt x="755" y="2385"/>
                    <a:pt x="755" y="2388"/>
                  </a:cubicBezTo>
                  <a:cubicBezTo>
                    <a:pt x="755" y="2389"/>
                    <a:pt x="755" y="2390"/>
                    <a:pt x="755" y="2391"/>
                  </a:cubicBezTo>
                  <a:cubicBezTo>
                    <a:pt x="755" y="2392"/>
                    <a:pt x="755" y="2393"/>
                    <a:pt x="755" y="2394"/>
                  </a:cubicBezTo>
                  <a:cubicBezTo>
                    <a:pt x="755" y="2396"/>
                    <a:pt x="755" y="2398"/>
                    <a:pt x="755" y="2400"/>
                  </a:cubicBezTo>
                  <a:cubicBezTo>
                    <a:pt x="755" y="2401"/>
                    <a:pt x="755" y="2401"/>
                    <a:pt x="755" y="2402"/>
                  </a:cubicBezTo>
                  <a:cubicBezTo>
                    <a:pt x="755" y="2403"/>
                    <a:pt x="754" y="2404"/>
                    <a:pt x="754" y="2405"/>
                  </a:cubicBezTo>
                  <a:cubicBezTo>
                    <a:pt x="754" y="2406"/>
                    <a:pt x="754" y="2407"/>
                    <a:pt x="754" y="2408"/>
                  </a:cubicBezTo>
                  <a:cubicBezTo>
                    <a:pt x="754" y="2409"/>
                    <a:pt x="754" y="2410"/>
                    <a:pt x="754" y="2411"/>
                  </a:cubicBezTo>
                  <a:cubicBezTo>
                    <a:pt x="754" y="2411"/>
                    <a:pt x="754" y="2412"/>
                    <a:pt x="754" y="2412"/>
                  </a:cubicBezTo>
                  <a:cubicBezTo>
                    <a:pt x="754" y="2412"/>
                    <a:pt x="755" y="2411"/>
                    <a:pt x="755" y="2411"/>
                  </a:cubicBezTo>
                  <a:cubicBezTo>
                    <a:pt x="755" y="2410"/>
                    <a:pt x="755" y="2410"/>
                    <a:pt x="756" y="2409"/>
                  </a:cubicBezTo>
                  <a:cubicBezTo>
                    <a:pt x="756" y="2408"/>
                    <a:pt x="757" y="2407"/>
                    <a:pt x="757" y="2405"/>
                  </a:cubicBezTo>
                  <a:cubicBezTo>
                    <a:pt x="758" y="2404"/>
                    <a:pt x="758" y="2404"/>
                    <a:pt x="758" y="2403"/>
                  </a:cubicBezTo>
                  <a:cubicBezTo>
                    <a:pt x="759" y="2402"/>
                    <a:pt x="759" y="2401"/>
                    <a:pt x="759" y="2400"/>
                  </a:cubicBezTo>
                  <a:cubicBezTo>
                    <a:pt x="759" y="2399"/>
                    <a:pt x="760" y="2399"/>
                    <a:pt x="760" y="2398"/>
                  </a:cubicBezTo>
                  <a:cubicBezTo>
                    <a:pt x="760" y="2397"/>
                    <a:pt x="760" y="2396"/>
                    <a:pt x="761" y="2395"/>
                  </a:cubicBezTo>
                  <a:cubicBezTo>
                    <a:pt x="761" y="2394"/>
                    <a:pt x="761" y="2393"/>
                    <a:pt x="761" y="2391"/>
                  </a:cubicBezTo>
                  <a:cubicBezTo>
                    <a:pt x="762" y="2390"/>
                    <a:pt x="762" y="2389"/>
                    <a:pt x="762" y="2388"/>
                  </a:cubicBezTo>
                  <a:cubicBezTo>
                    <a:pt x="762" y="2387"/>
                    <a:pt x="762" y="2386"/>
                    <a:pt x="762" y="2385"/>
                  </a:cubicBezTo>
                  <a:cubicBezTo>
                    <a:pt x="762" y="2383"/>
                    <a:pt x="763" y="2382"/>
                    <a:pt x="763" y="2381"/>
                  </a:cubicBezTo>
                  <a:cubicBezTo>
                    <a:pt x="763" y="2379"/>
                    <a:pt x="763" y="2376"/>
                    <a:pt x="763" y="2374"/>
                  </a:cubicBezTo>
                  <a:cubicBezTo>
                    <a:pt x="763" y="2371"/>
                    <a:pt x="763" y="2369"/>
                    <a:pt x="762" y="2366"/>
                  </a:cubicBezTo>
                  <a:cubicBezTo>
                    <a:pt x="762" y="2364"/>
                    <a:pt x="762" y="2362"/>
                    <a:pt x="761" y="2359"/>
                  </a:cubicBezTo>
                  <a:cubicBezTo>
                    <a:pt x="761" y="2358"/>
                    <a:pt x="761" y="2357"/>
                    <a:pt x="761" y="2356"/>
                  </a:cubicBezTo>
                  <a:cubicBezTo>
                    <a:pt x="762" y="2359"/>
                    <a:pt x="764" y="2362"/>
                    <a:pt x="766" y="2365"/>
                  </a:cubicBezTo>
                  <a:cubicBezTo>
                    <a:pt x="768" y="2369"/>
                    <a:pt x="769" y="2373"/>
                    <a:pt x="771" y="2377"/>
                  </a:cubicBezTo>
                  <a:cubicBezTo>
                    <a:pt x="771" y="2379"/>
                    <a:pt x="772" y="2381"/>
                    <a:pt x="772" y="2383"/>
                  </a:cubicBezTo>
                  <a:cubicBezTo>
                    <a:pt x="773" y="2384"/>
                    <a:pt x="773" y="2386"/>
                    <a:pt x="773" y="2388"/>
                  </a:cubicBezTo>
                  <a:cubicBezTo>
                    <a:pt x="774" y="2391"/>
                    <a:pt x="774" y="2394"/>
                    <a:pt x="774" y="2396"/>
                  </a:cubicBezTo>
                  <a:cubicBezTo>
                    <a:pt x="774" y="2398"/>
                    <a:pt x="774" y="2399"/>
                    <a:pt x="774" y="2400"/>
                  </a:cubicBezTo>
                  <a:cubicBezTo>
                    <a:pt x="774" y="2401"/>
                    <a:pt x="774" y="2401"/>
                    <a:pt x="774" y="2402"/>
                  </a:cubicBezTo>
                  <a:cubicBezTo>
                    <a:pt x="774" y="2403"/>
                    <a:pt x="774" y="2404"/>
                    <a:pt x="774" y="2404"/>
                  </a:cubicBezTo>
                  <a:cubicBezTo>
                    <a:pt x="774" y="2404"/>
                    <a:pt x="774" y="2403"/>
                    <a:pt x="775" y="2402"/>
                  </a:cubicBezTo>
                  <a:cubicBezTo>
                    <a:pt x="775" y="2401"/>
                    <a:pt x="775" y="2399"/>
                    <a:pt x="776" y="2396"/>
                  </a:cubicBezTo>
                  <a:cubicBezTo>
                    <a:pt x="776" y="2395"/>
                    <a:pt x="776" y="2394"/>
                    <a:pt x="776" y="2392"/>
                  </a:cubicBezTo>
                  <a:cubicBezTo>
                    <a:pt x="776" y="2391"/>
                    <a:pt x="776" y="2389"/>
                    <a:pt x="776" y="2388"/>
                  </a:cubicBezTo>
                  <a:cubicBezTo>
                    <a:pt x="776" y="2386"/>
                    <a:pt x="776" y="2384"/>
                    <a:pt x="776" y="2382"/>
                  </a:cubicBezTo>
                  <a:cubicBezTo>
                    <a:pt x="776" y="2380"/>
                    <a:pt x="775" y="2378"/>
                    <a:pt x="775" y="2376"/>
                  </a:cubicBezTo>
                  <a:cubicBezTo>
                    <a:pt x="774" y="2372"/>
                    <a:pt x="773" y="2367"/>
                    <a:pt x="771" y="2363"/>
                  </a:cubicBezTo>
                  <a:cubicBezTo>
                    <a:pt x="769" y="2358"/>
                    <a:pt x="767" y="2354"/>
                    <a:pt x="764" y="2349"/>
                  </a:cubicBezTo>
                  <a:cubicBezTo>
                    <a:pt x="764" y="2348"/>
                    <a:pt x="764" y="2348"/>
                    <a:pt x="764" y="2347"/>
                  </a:cubicBezTo>
                  <a:cubicBezTo>
                    <a:pt x="763" y="2346"/>
                    <a:pt x="763" y="2346"/>
                    <a:pt x="763" y="2346"/>
                  </a:cubicBezTo>
                  <a:cubicBezTo>
                    <a:pt x="763" y="2345"/>
                    <a:pt x="763" y="2345"/>
                    <a:pt x="763" y="2345"/>
                  </a:cubicBezTo>
                  <a:cubicBezTo>
                    <a:pt x="762" y="2344"/>
                    <a:pt x="761" y="2343"/>
                    <a:pt x="760" y="2342"/>
                  </a:cubicBezTo>
                  <a:cubicBezTo>
                    <a:pt x="759" y="2340"/>
                    <a:pt x="758" y="2337"/>
                    <a:pt x="756" y="2335"/>
                  </a:cubicBezTo>
                  <a:cubicBezTo>
                    <a:pt x="753" y="2330"/>
                    <a:pt x="750" y="2326"/>
                    <a:pt x="747" y="2321"/>
                  </a:cubicBezTo>
                  <a:cubicBezTo>
                    <a:pt x="745" y="2316"/>
                    <a:pt x="742" y="2312"/>
                    <a:pt x="740" y="2307"/>
                  </a:cubicBezTo>
                  <a:cubicBezTo>
                    <a:pt x="739" y="2305"/>
                    <a:pt x="739" y="2305"/>
                    <a:pt x="739" y="2305"/>
                  </a:cubicBezTo>
                  <a:cubicBezTo>
                    <a:pt x="738" y="2305"/>
                    <a:pt x="738" y="2304"/>
                    <a:pt x="738" y="2303"/>
                  </a:cubicBezTo>
                  <a:cubicBezTo>
                    <a:pt x="738" y="2303"/>
                    <a:pt x="737" y="2302"/>
                    <a:pt x="737" y="2302"/>
                  </a:cubicBezTo>
                  <a:cubicBezTo>
                    <a:pt x="737" y="2301"/>
                    <a:pt x="737" y="2301"/>
                    <a:pt x="736" y="2300"/>
                  </a:cubicBezTo>
                  <a:cubicBezTo>
                    <a:pt x="736" y="2299"/>
                    <a:pt x="736" y="2298"/>
                    <a:pt x="735" y="2296"/>
                  </a:cubicBezTo>
                  <a:cubicBezTo>
                    <a:pt x="735" y="2295"/>
                    <a:pt x="735" y="2295"/>
                    <a:pt x="735" y="2295"/>
                  </a:cubicBezTo>
                  <a:cubicBezTo>
                    <a:pt x="735" y="2295"/>
                    <a:pt x="735" y="2295"/>
                    <a:pt x="735" y="2295"/>
                  </a:cubicBezTo>
                  <a:cubicBezTo>
                    <a:pt x="734" y="2294"/>
                    <a:pt x="734" y="2293"/>
                    <a:pt x="734" y="2293"/>
                  </a:cubicBezTo>
                  <a:cubicBezTo>
                    <a:pt x="733" y="2288"/>
                    <a:pt x="732" y="2283"/>
                    <a:pt x="732" y="2279"/>
                  </a:cubicBezTo>
                  <a:cubicBezTo>
                    <a:pt x="731" y="2274"/>
                    <a:pt x="732" y="2270"/>
                    <a:pt x="732" y="2266"/>
                  </a:cubicBezTo>
                  <a:cubicBezTo>
                    <a:pt x="733" y="2265"/>
                    <a:pt x="733" y="2265"/>
                    <a:pt x="733" y="2264"/>
                  </a:cubicBezTo>
                  <a:cubicBezTo>
                    <a:pt x="736" y="2258"/>
                    <a:pt x="739" y="2252"/>
                    <a:pt x="742" y="2245"/>
                  </a:cubicBezTo>
                  <a:cubicBezTo>
                    <a:pt x="742" y="2245"/>
                    <a:pt x="742" y="2245"/>
                    <a:pt x="742" y="2245"/>
                  </a:cubicBezTo>
                  <a:cubicBezTo>
                    <a:pt x="742" y="2245"/>
                    <a:pt x="743" y="2245"/>
                    <a:pt x="743" y="2245"/>
                  </a:cubicBezTo>
                  <a:cubicBezTo>
                    <a:pt x="743" y="2245"/>
                    <a:pt x="743" y="2244"/>
                    <a:pt x="744" y="2244"/>
                  </a:cubicBezTo>
                  <a:cubicBezTo>
                    <a:pt x="744" y="2243"/>
                    <a:pt x="745" y="2243"/>
                    <a:pt x="745" y="2243"/>
                  </a:cubicBezTo>
                  <a:cubicBezTo>
                    <a:pt x="745" y="2243"/>
                    <a:pt x="744" y="2243"/>
                    <a:pt x="743" y="2244"/>
                  </a:cubicBezTo>
                  <a:cubicBezTo>
                    <a:pt x="743" y="2244"/>
                    <a:pt x="743" y="2244"/>
                    <a:pt x="743" y="2244"/>
                  </a:cubicBezTo>
                  <a:cubicBezTo>
                    <a:pt x="756" y="2221"/>
                    <a:pt x="770" y="2201"/>
                    <a:pt x="785" y="2186"/>
                  </a:cubicBezTo>
                  <a:cubicBezTo>
                    <a:pt x="790" y="2203"/>
                    <a:pt x="796" y="2216"/>
                    <a:pt x="802" y="2228"/>
                  </a:cubicBezTo>
                  <a:cubicBezTo>
                    <a:pt x="802" y="2229"/>
                    <a:pt x="802" y="2230"/>
                    <a:pt x="801" y="2231"/>
                  </a:cubicBezTo>
                  <a:cubicBezTo>
                    <a:pt x="801" y="2233"/>
                    <a:pt x="800" y="2235"/>
                    <a:pt x="800" y="2237"/>
                  </a:cubicBezTo>
                  <a:cubicBezTo>
                    <a:pt x="799" y="2239"/>
                    <a:pt x="799" y="2241"/>
                    <a:pt x="798" y="2243"/>
                  </a:cubicBezTo>
                  <a:cubicBezTo>
                    <a:pt x="798" y="2244"/>
                    <a:pt x="798" y="2245"/>
                    <a:pt x="798" y="2246"/>
                  </a:cubicBezTo>
                  <a:cubicBezTo>
                    <a:pt x="798" y="2247"/>
                    <a:pt x="797" y="2248"/>
                    <a:pt x="797" y="2249"/>
                  </a:cubicBezTo>
                  <a:cubicBezTo>
                    <a:pt x="797" y="2252"/>
                    <a:pt x="797" y="2254"/>
                    <a:pt x="797" y="2256"/>
                  </a:cubicBezTo>
                  <a:cubicBezTo>
                    <a:pt x="796" y="2261"/>
                    <a:pt x="796" y="2267"/>
                    <a:pt x="796" y="2272"/>
                  </a:cubicBezTo>
                  <a:cubicBezTo>
                    <a:pt x="796" y="2273"/>
                    <a:pt x="796" y="2275"/>
                    <a:pt x="796" y="2276"/>
                  </a:cubicBezTo>
                  <a:cubicBezTo>
                    <a:pt x="796" y="2277"/>
                    <a:pt x="796" y="2279"/>
                    <a:pt x="796" y="2280"/>
                  </a:cubicBezTo>
                  <a:cubicBezTo>
                    <a:pt x="797" y="2283"/>
                    <a:pt x="797" y="2286"/>
                    <a:pt x="797" y="2288"/>
                  </a:cubicBezTo>
                  <a:cubicBezTo>
                    <a:pt x="798" y="2294"/>
                    <a:pt x="799" y="2300"/>
                    <a:pt x="800" y="2305"/>
                  </a:cubicBezTo>
                  <a:cubicBezTo>
                    <a:pt x="801" y="2311"/>
                    <a:pt x="802" y="2316"/>
                    <a:pt x="803" y="2322"/>
                  </a:cubicBezTo>
                  <a:cubicBezTo>
                    <a:pt x="804" y="2325"/>
                    <a:pt x="804" y="2327"/>
                    <a:pt x="805" y="2330"/>
                  </a:cubicBezTo>
                  <a:cubicBezTo>
                    <a:pt x="806" y="2333"/>
                    <a:pt x="806" y="2335"/>
                    <a:pt x="807" y="2338"/>
                  </a:cubicBezTo>
                  <a:cubicBezTo>
                    <a:pt x="808" y="2343"/>
                    <a:pt x="809" y="2348"/>
                    <a:pt x="810" y="2352"/>
                  </a:cubicBezTo>
                  <a:cubicBezTo>
                    <a:pt x="812" y="2357"/>
                    <a:pt x="813" y="2362"/>
                    <a:pt x="814" y="2366"/>
                  </a:cubicBezTo>
                  <a:cubicBezTo>
                    <a:pt x="814" y="2368"/>
                    <a:pt x="815" y="2370"/>
                    <a:pt x="815" y="2372"/>
                  </a:cubicBezTo>
                  <a:cubicBezTo>
                    <a:pt x="815" y="2373"/>
                    <a:pt x="816" y="2375"/>
                    <a:pt x="816" y="2377"/>
                  </a:cubicBezTo>
                  <a:cubicBezTo>
                    <a:pt x="817" y="2379"/>
                    <a:pt x="817" y="2380"/>
                    <a:pt x="817" y="2382"/>
                  </a:cubicBezTo>
                  <a:cubicBezTo>
                    <a:pt x="818" y="2383"/>
                    <a:pt x="818" y="2384"/>
                    <a:pt x="818" y="2386"/>
                  </a:cubicBezTo>
                  <a:cubicBezTo>
                    <a:pt x="819" y="2390"/>
                    <a:pt x="819" y="2393"/>
                    <a:pt x="819" y="2393"/>
                  </a:cubicBezTo>
                  <a:cubicBezTo>
                    <a:pt x="819" y="2393"/>
                    <a:pt x="819" y="2393"/>
                    <a:pt x="820" y="2391"/>
                  </a:cubicBezTo>
                  <a:cubicBezTo>
                    <a:pt x="820" y="2390"/>
                    <a:pt x="820" y="2388"/>
                    <a:pt x="820" y="2385"/>
                  </a:cubicBezTo>
                  <a:cubicBezTo>
                    <a:pt x="820" y="2384"/>
                    <a:pt x="820" y="2383"/>
                    <a:pt x="819" y="2381"/>
                  </a:cubicBezTo>
                  <a:cubicBezTo>
                    <a:pt x="819" y="2380"/>
                    <a:pt x="819" y="2378"/>
                    <a:pt x="819" y="2376"/>
                  </a:cubicBezTo>
                  <a:cubicBezTo>
                    <a:pt x="819" y="2375"/>
                    <a:pt x="819" y="2373"/>
                    <a:pt x="819" y="2371"/>
                  </a:cubicBezTo>
                  <a:cubicBezTo>
                    <a:pt x="819" y="2369"/>
                    <a:pt x="818" y="2367"/>
                    <a:pt x="818" y="2365"/>
                  </a:cubicBezTo>
                  <a:cubicBezTo>
                    <a:pt x="818" y="2361"/>
                    <a:pt x="817" y="2356"/>
                    <a:pt x="816" y="2351"/>
                  </a:cubicBezTo>
                  <a:cubicBezTo>
                    <a:pt x="816" y="2347"/>
                    <a:pt x="815" y="2341"/>
                    <a:pt x="814" y="2336"/>
                  </a:cubicBezTo>
                  <a:cubicBezTo>
                    <a:pt x="813" y="2334"/>
                    <a:pt x="813" y="2332"/>
                    <a:pt x="812" y="2330"/>
                  </a:cubicBezTo>
                  <a:cubicBezTo>
                    <a:pt x="813" y="2330"/>
                    <a:pt x="813" y="2331"/>
                    <a:pt x="814" y="2332"/>
                  </a:cubicBezTo>
                  <a:cubicBezTo>
                    <a:pt x="814" y="2333"/>
                    <a:pt x="815" y="2334"/>
                    <a:pt x="815" y="2335"/>
                  </a:cubicBezTo>
                  <a:cubicBezTo>
                    <a:pt x="816" y="2336"/>
                    <a:pt x="816" y="2336"/>
                    <a:pt x="816" y="2337"/>
                  </a:cubicBezTo>
                  <a:cubicBezTo>
                    <a:pt x="817" y="2337"/>
                    <a:pt x="817" y="2338"/>
                    <a:pt x="817" y="2339"/>
                  </a:cubicBezTo>
                  <a:cubicBezTo>
                    <a:pt x="818" y="2340"/>
                    <a:pt x="819" y="2341"/>
                    <a:pt x="819" y="2342"/>
                  </a:cubicBezTo>
                  <a:cubicBezTo>
                    <a:pt x="820" y="2343"/>
                    <a:pt x="821" y="2345"/>
                    <a:pt x="821" y="2346"/>
                  </a:cubicBezTo>
                  <a:cubicBezTo>
                    <a:pt x="822" y="2347"/>
                    <a:pt x="823" y="2349"/>
                    <a:pt x="823" y="2350"/>
                  </a:cubicBezTo>
                  <a:cubicBezTo>
                    <a:pt x="825" y="2352"/>
                    <a:pt x="826" y="2355"/>
                    <a:pt x="827" y="2358"/>
                  </a:cubicBezTo>
                  <a:cubicBezTo>
                    <a:pt x="829" y="2360"/>
                    <a:pt x="830" y="2363"/>
                    <a:pt x="831" y="2366"/>
                  </a:cubicBezTo>
                  <a:cubicBezTo>
                    <a:pt x="832" y="2367"/>
                    <a:pt x="832" y="2368"/>
                    <a:pt x="833" y="2370"/>
                  </a:cubicBezTo>
                  <a:cubicBezTo>
                    <a:pt x="834" y="2371"/>
                    <a:pt x="834" y="2372"/>
                    <a:pt x="835" y="2374"/>
                  </a:cubicBezTo>
                  <a:cubicBezTo>
                    <a:pt x="835" y="2375"/>
                    <a:pt x="836" y="2376"/>
                    <a:pt x="836" y="2378"/>
                  </a:cubicBezTo>
                  <a:cubicBezTo>
                    <a:pt x="837" y="2378"/>
                    <a:pt x="837" y="2379"/>
                    <a:pt x="837" y="2379"/>
                  </a:cubicBezTo>
                  <a:cubicBezTo>
                    <a:pt x="837" y="2380"/>
                    <a:pt x="838" y="2381"/>
                    <a:pt x="838" y="2381"/>
                  </a:cubicBezTo>
                  <a:cubicBezTo>
                    <a:pt x="839" y="2384"/>
                    <a:pt x="840" y="2386"/>
                    <a:pt x="841" y="2388"/>
                  </a:cubicBezTo>
                  <a:cubicBezTo>
                    <a:pt x="841" y="2389"/>
                    <a:pt x="841" y="2390"/>
                    <a:pt x="842" y="2391"/>
                  </a:cubicBezTo>
                  <a:cubicBezTo>
                    <a:pt x="842" y="2392"/>
                    <a:pt x="842" y="2393"/>
                    <a:pt x="843" y="2394"/>
                  </a:cubicBezTo>
                  <a:cubicBezTo>
                    <a:pt x="843" y="2395"/>
                    <a:pt x="843" y="2395"/>
                    <a:pt x="844" y="2396"/>
                  </a:cubicBezTo>
                  <a:cubicBezTo>
                    <a:pt x="844" y="2397"/>
                    <a:pt x="844" y="2398"/>
                    <a:pt x="845" y="2398"/>
                  </a:cubicBezTo>
                  <a:cubicBezTo>
                    <a:pt x="845" y="2399"/>
                    <a:pt x="846" y="2400"/>
                    <a:pt x="846" y="2401"/>
                  </a:cubicBezTo>
                  <a:cubicBezTo>
                    <a:pt x="846" y="2402"/>
                    <a:pt x="846" y="2402"/>
                    <a:pt x="846" y="2402"/>
                  </a:cubicBezTo>
                  <a:cubicBezTo>
                    <a:pt x="846" y="2402"/>
                    <a:pt x="846" y="2402"/>
                    <a:pt x="846" y="2401"/>
                  </a:cubicBezTo>
                  <a:cubicBezTo>
                    <a:pt x="846" y="2400"/>
                    <a:pt x="846" y="2399"/>
                    <a:pt x="846" y="2398"/>
                  </a:cubicBezTo>
                  <a:cubicBezTo>
                    <a:pt x="846" y="2396"/>
                    <a:pt x="846" y="2395"/>
                    <a:pt x="846" y="2393"/>
                  </a:cubicBezTo>
                  <a:cubicBezTo>
                    <a:pt x="846" y="2392"/>
                    <a:pt x="846" y="2391"/>
                    <a:pt x="845" y="2390"/>
                  </a:cubicBezTo>
                  <a:cubicBezTo>
                    <a:pt x="845" y="2389"/>
                    <a:pt x="845" y="2388"/>
                    <a:pt x="845" y="2387"/>
                  </a:cubicBezTo>
                  <a:cubicBezTo>
                    <a:pt x="845" y="2386"/>
                    <a:pt x="845" y="2384"/>
                    <a:pt x="844" y="2383"/>
                  </a:cubicBezTo>
                  <a:cubicBezTo>
                    <a:pt x="844" y="2382"/>
                    <a:pt x="844" y="2381"/>
                    <a:pt x="843" y="2379"/>
                  </a:cubicBezTo>
                  <a:cubicBezTo>
                    <a:pt x="843" y="2378"/>
                    <a:pt x="843" y="2377"/>
                    <a:pt x="842" y="2375"/>
                  </a:cubicBezTo>
                  <a:cubicBezTo>
                    <a:pt x="842" y="2374"/>
                    <a:pt x="842" y="2373"/>
                    <a:pt x="841" y="2371"/>
                  </a:cubicBezTo>
                  <a:cubicBezTo>
                    <a:pt x="840" y="2369"/>
                    <a:pt x="839" y="2366"/>
                    <a:pt x="838" y="2363"/>
                  </a:cubicBezTo>
                  <a:cubicBezTo>
                    <a:pt x="837" y="2360"/>
                    <a:pt x="836" y="2357"/>
                    <a:pt x="835" y="2354"/>
                  </a:cubicBezTo>
                  <a:cubicBezTo>
                    <a:pt x="833" y="2352"/>
                    <a:pt x="832" y="2349"/>
                    <a:pt x="830" y="2346"/>
                  </a:cubicBezTo>
                  <a:cubicBezTo>
                    <a:pt x="829" y="2343"/>
                    <a:pt x="827" y="2341"/>
                    <a:pt x="825" y="2339"/>
                  </a:cubicBezTo>
                  <a:cubicBezTo>
                    <a:pt x="825" y="2337"/>
                    <a:pt x="824" y="2336"/>
                    <a:pt x="823" y="2335"/>
                  </a:cubicBezTo>
                  <a:cubicBezTo>
                    <a:pt x="822" y="2334"/>
                    <a:pt x="821" y="2333"/>
                    <a:pt x="820" y="2332"/>
                  </a:cubicBezTo>
                  <a:cubicBezTo>
                    <a:pt x="820" y="2331"/>
                    <a:pt x="819" y="2330"/>
                    <a:pt x="818" y="2329"/>
                  </a:cubicBezTo>
                  <a:cubicBezTo>
                    <a:pt x="817" y="2328"/>
                    <a:pt x="816" y="2327"/>
                    <a:pt x="816" y="2326"/>
                  </a:cubicBezTo>
                  <a:cubicBezTo>
                    <a:pt x="815" y="2325"/>
                    <a:pt x="814" y="2324"/>
                    <a:pt x="813" y="2324"/>
                  </a:cubicBezTo>
                  <a:cubicBezTo>
                    <a:pt x="813" y="2323"/>
                    <a:pt x="812" y="2322"/>
                    <a:pt x="811" y="2322"/>
                  </a:cubicBezTo>
                  <a:cubicBezTo>
                    <a:pt x="811" y="2321"/>
                    <a:pt x="811" y="2321"/>
                    <a:pt x="811" y="2321"/>
                  </a:cubicBezTo>
                  <a:cubicBezTo>
                    <a:pt x="811" y="2321"/>
                    <a:pt x="811" y="2321"/>
                    <a:pt x="811" y="2320"/>
                  </a:cubicBezTo>
                  <a:cubicBezTo>
                    <a:pt x="810" y="2315"/>
                    <a:pt x="808" y="2309"/>
                    <a:pt x="807" y="2304"/>
                  </a:cubicBezTo>
                  <a:cubicBezTo>
                    <a:pt x="806" y="2298"/>
                    <a:pt x="806" y="2293"/>
                    <a:pt x="805" y="2288"/>
                  </a:cubicBezTo>
                  <a:cubicBezTo>
                    <a:pt x="804" y="2282"/>
                    <a:pt x="804" y="2277"/>
                    <a:pt x="803" y="2272"/>
                  </a:cubicBezTo>
                  <a:cubicBezTo>
                    <a:pt x="803" y="2266"/>
                    <a:pt x="802" y="2261"/>
                    <a:pt x="802" y="2257"/>
                  </a:cubicBezTo>
                  <a:cubicBezTo>
                    <a:pt x="802" y="2252"/>
                    <a:pt x="803" y="2247"/>
                    <a:pt x="803" y="2243"/>
                  </a:cubicBezTo>
                  <a:cubicBezTo>
                    <a:pt x="803" y="2241"/>
                    <a:pt x="803" y="2239"/>
                    <a:pt x="803" y="2237"/>
                  </a:cubicBezTo>
                  <a:cubicBezTo>
                    <a:pt x="804" y="2235"/>
                    <a:pt x="804" y="2234"/>
                    <a:pt x="804" y="2232"/>
                  </a:cubicBezTo>
                  <a:cubicBezTo>
                    <a:pt x="804" y="2232"/>
                    <a:pt x="804" y="2232"/>
                    <a:pt x="804" y="2231"/>
                  </a:cubicBezTo>
                  <a:cubicBezTo>
                    <a:pt x="831" y="2276"/>
                    <a:pt x="866" y="2286"/>
                    <a:pt x="866" y="2286"/>
                  </a:cubicBezTo>
                  <a:cubicBezTo>
                    <a:pt x="866" y="2286"/>
                    <a:pt x="871" y="2302"/>
                    <a:pt x="871" y="2329"/>
                  </a:cubicBezTo>
                  <a:cubicBezTo>
                    <a:pt x="871" y="2339"/>
                    <a:pt x="872" y="2350"/>
                    <a:pt x="873" y="2360"/>
                  </a:cubicBezTo>
                  <a:cubicBezTo>
                    <a:pt x="873" y="2363"/>
                    <a:pt x="872" y="2366"/>
                    <a:pt x="871" y="2370"/>
                  </a:cubicBezTo>
                  <a:cubicBezTo>
                    <a:pt x="870" y="2374"/>
                    <a:pt x="869" y="2379"/>
                    <a:pt x="868" y="2383"/>
                  </a:cubicBezTo>
                  <a:cubicBezTo>
                    <a:pt x="867" y="2386"/>
                    <a:pt x="867" y="2388"/>
                    <a:pt x="866" y="2390"/>
                  </a:cubicBezTo>
                  <a:cubicBezTo>
                    <a:pt x="865" y="2393"/>
                    <a:pt x="865" y="2395"/>
                    <a:pt x="864" y="2398"/>
                  </a:cubicBezTo>
                  <a:cubicBezTo>
                    <a:pt x="863" y="2403"/>
                    <a:pt x="862" y="2408"/>
                    <a:pt x="861" y="2413"/>
                  </a:cubicBezTo>
                  <a:cubicBezTo>
                    <a:pt x="861" y="2414"/>
                    <a:pt x="861" y="2416"/>
                    <a:pt x="861" y="2417"/>
                  </a:cubicBezTo>
                  <a:cubicBezTo>
                    <a:pt x="861" y="2418"/>
                    <a:pt x="860" y="2420"/>
                    <a:pt x="860" y="2421"/>
                  </a:cubicBezTo>
                  <a:cubicBezTo>
                    <a:pt x="860" y="2422"/>
                    <a:pt x="860" y="2424"/>
                    <a:pt x="860" y="2426"/>
                  </a:cubicBezTo>
                  <a:cubicBezTo>
                    <a:pt x="860" y="2426"/>
                    <a:pt x="860" y="2426"/>
                    <a:pt x="859" y="2427"/>
                  </a:cubicBezTo>
                  <a:cubicBezTo>
                    <a:pt x="859" y="2427"/>
                    <a:pt x="859" y="2428"/>
                    <a:pt x="859" y="2428"/>
                  </a:cubicBezTo>
                  <a:cubicBezTo>
                    <a:pt x="858" y="2429"/>
                    <a:pt x="858" y="2430"/>
                    <a:pt x="858" y="2430"/>
                  </a:cubicBezTo>
                  <a:cubicBezTo>
                    <a:pt x="857" y="2431"/>
                    <a:pt x="857" y="2432"/>
                    <a:pt x="857" y="2433"/>
                  </a:cubicBezTo>
                  <a:cubicBezTo>
                    <a:pt x="856" y="2433"/>
                    <a:pt x="856" y="2434"/>
                    <a:pt x="856" y="2435"/>
                  </a:cubicBezTo>
                  <a:cubicBezTo>
                    <a:pt x="855" y="2437"/>
                    <a:pt x="854" y="2438"/>
                    <a:pt x="854" y="2440"/>
                  </a:cubicBezTo>
                  <a:cubicBezTo>
                    <a:pt x="854" y="2441"/>
                    <a:pt x="853" y="2442"/>
                    <a:pt x="853" y="2443"/>
                  </a:cubicBezTo>
                  <a:cubicBezTo>
                    <a:pt x="853" y="2444"/>
                    <a:pt x="853" y="2445"/>
                    <a:pt x="852" y="2446"/>
                  </a:cubicBezTo>
                  <a:cubicBezTo>
                    <a:pt x="852" y="2448"/>
                    <a:pt x="852" y="2450"/>
                    <a:pt x="851" y="2452"/>
                  </a:cubicBezTo>
                  <a:cubicBezTo>
                    <a:pt x="851" y="2454"/>
                    <a:pt x="851" y="2456"/>
                    <a:pt x="851" y="2458"/>
                  </a:cubicBezTo>
                  <a:cubicBezTo>
                    <a:pt x="850" y="2459"/>
                    <a:pt x="850" y="2460"/>
                    <a:pt x="850" y="2461"/>
                  </a:cubicBezTo>
                  <a:cubicBezTo>
                    <a:pt x="850" y="2462"/>
                    <a:pt x="850" y="2463"/>
                    <a:pt x="850" y="2464"/>
                  </a:cubicBezTo>
                  <a:cubicBezTo>
                    <a:pt x="850" y="2466"/>
                    <a:pt x="850" y="2468"/>
                    <a:pt x="851" y="2470"/>
                  </a:cubicBezTo>
                  <a:cubicBezTo>
                    <a:pt x="851" y="2471"/>
                    <a:pt x="851" y="2471"/>
                    <a:pt x="851" y="2472"/>
                  </a:cubicBezTo>
                  <a:cubicBezTo>
                    <a:pt x="851" y="2473"/>
                    <a:pt x="851" y="2474"/>
                    <a:pt x="851" y="2475"/>
                  </a:cubicBezTo>
                  <a:cubicBezTo>
                    <a:pt x="851" y="2475"/>
                    <a:pt x="851" y="2476"/>
                    <a:pt x="851" y="2477"/>
                  </a:cubicBezTo>
                  <a:cubicBezTo>
                    <a:pt x="852" y="2478"/>
                    <a:pt x="852" y="2478"/>
                    <a:pt x="852" y="2479"/>
                  </a:cubicBezTo>
                  <a:cubicBezTo>
                    <a:pt x="852" y="2480"/>
                    <a:pt x="852" y="2481"/>
                    <a:pt x="853" y="2482"/>
                  </a:cubicBezTo>
                  <a:cubicBezTo>
                    <a:pt x="853" y="2483"/>
                    <a:pt x="853" y="2484"/>
                    <a:pt x="853" y="2484"/>
                  </a:cubicBezTo>
                  <a:cubicBezTo>
                    <a:pt x="854" y="2485"/>
                    <a:pt x="854" y="2485"/>
                    <a:pt x="854" y="2485"/>
                  </a:cubicBezTo>
                  <a:cubicBezTo>
                    <a:pt x="854" y="2485"/>
                    <a:pt x="854" y="2485"/>
                    <a:pt x="854" y="2484"/>
                  </a:cubicBezTo>
                  <a:cubicBezTo>
                    <a:pt x="854" y="2484"/>
                    <a:pt x="854" y="2483"/>
                    <a:pt x="854" y="2482"/>
                  </a:cubicBezTo>
                  <a:cubicBezTo>
                    <a:pt x="854" y="2481"/>
                    <a:pt x="855" y="2480"/>
                    <a:pt x="855" y="2479"/>
                  </a:cubicBezTo>
                  <a:cubicBezTo>
                    <a:pt x="855" y="2478"/>
                    <a:pt x="855" y="2476"/>
                    <a:pt x="856" y="2475"/>
                  </a:cubicBezTo>
                  <a:cubicBezTo>
                    <a:pt x="856" y="2473"/>
                    <a:pt x="856" y="2472"/>
                    <a:pt x="857" y="2470"/>
                  </a:cubicBezTo>
                  <a:cubicBezTo>
                    <a:pt x="857" y="2468"/>
                    <a:pt x="857" y="2467"/>
                    <a:pt x="857" y="2465"/>
                  </a:cubicBezTo>
                  <a:cubicBezTo>
                    <a:pt x="857" y="2464"/>
                    <a:pt x="858" y="2463"/>
                    <a:pt x="858" y="2462"/>
                  </a:cubicBezTo>
                  <a:cubicBezTo>
                    <a:pt x="858" y="2461"/>
                    <a:pt x="858" y="2460"/>
                    <a:pt x="858" y="2459"/>
                  </a:cubicBezTo>
                  <a:cubicBezTo>
                    <a:pt x="858" y="2457"/>
                    <a:pt x="859" y="2455"/>
                    <a:pt x="859" y="2453"/>
                  </a:cubicBezTo>
                  <a:cubicBezTo>
                    <a:pt x="859" y="2451"/>
                    <a:pt x="860" y="2449"/>
                    <a:pt x="860" y="2447"/>
                  </a:cubicBezTo>
                  <a:cubicBezTo>
                    <a:pt x="860" y="2446"/>
                    <a:pt x="860" y="2445"/>
                    <a:pt x="860" y="2445"/>
                  </a:cubicBezTo>
                  <a:cubicBezTo>
                    <a:pt x="860" y="2444"/>
                    <a:pt x="861" y="2443"/>
                    <a:pt x="861" y="2442"/>
                  </a:cubicBezTo>
                  <a:cubicBezTo>
                    <a:pt x="861" y="2442"/>
                    <a:pt x="861" y="2442"/>
                    <a:pt x="861" y="2441"/>
                  </a:cubicBezTo>
                  <a:cubicBezTo>
                    <a:pt x="861" y="2442"/>
                    <a:pt x="861" y="2443"/>
                    <a:pt x="861" y="2444"/>
                  </a:cubicBezTo>
                  <a:cubicBezTo>
                    <a:pt x="862" y="2449"/>
                    <a:pt x="863" y="2454"/>
                    <a:pt x="865" y="2458"/>
                  </a:cubicBezTo>
                  <a:cubicBezTo>
                    <a:pt x="866" y="2462"/>
                    <a:pt x="868" y="2466"/>
                    <a:pt x="870" y="2470"/>
                  </a:cubicBezTo>
                  <a:cubicBezTo>
                    <a:pt x="872" y="2473"/>
                    <a:pt x="875" y="2476"/>
                    <a:pt x="877" y="2478"/>
                  </a:cubicBezTo>
                  <a:cubicBezTo>
                    <a:pt x="879" y="2481"/>
                    <a:pt x="881" y="2482"/>
                    <a:pt x="883" y="2484"/>
                  </a:cubicBezTo>
                  <a:cubicBezTo>
                    <a:pt x="884" y="2484"/>
                    <a:pt x="885" y="2485"/>
                    <a:pt x="886" y="2485"/>
                  </a:cubicBezTo>
                  <a:cubicBezTo>
                    <a:pt x="887" y="2486"/>
                    <a:pt x="887" y="2486"/>
                    <a:pt x="888" y="2486"/>
                  </a:cubicBezTo>
                  <a:cubicBezTo>
                    <a:pt x="889" y="2487"/>
                    <a:pt x="890" y="2487"/>
                    <a:pt x="890" y="2487"/>
                  </a:cubicBezTo>
                  <a:cubicBezTo>
                    <a:pt x="890" y="2487"/>
                    <a:pt x="889" y="2487"/>
                    <a:pt x="888" y="2486"/>
                  </a:cubicBezTo>
                  <a:cubicBezTo>
                    <a:pt x="887" y="2485"/>
                    <a:pt x="886" y="2484"/>
                    <a:pt x="884" y="2482"/>
                  </a:cubicBezTo>
                  <a:cubicBezTo>
                    <a:pt x="883" y="2481"/>
                    <a:pt x="881" y="2479"/>
                    <a:pt x="879" y="2476"/>
                  </a:cubicBezTo>
                  <a:cubicBezTo>
                    <a:pt x="877" y="2474"/>
                    <a:pt x="876" y="2471"/>
                    <a:pt x="874" y="2468"/>
                  </a:cubicBezTo>
                  <a:cubicBezTo>
                    <a:pt x="873" y="2464"/>
                    <a:pt x="871" y="2460"/>
                    <a:pt x="870" y="2456"/>
                  </a:cubicBezTo>
                  <a:cubicBezTo>
                    <a:pt x="869" y="2452"/>
                    <a:pt x="868" y="2448"/>
                    <a:pt x="868" y="2443"/>
                  </a:cubicBezTo>
                  <a:cubicBezTo>
                    <a:pt x="868" y="2439"/>
                    <a:pt x="868" y="2434"/>
                    <a:pt x="868" y="2429"/>
                  </a:cubicBezTo>
                  <a:cubicBezTo>
                    <a:pt x="868" y="2426"/>
                    <a:pt x="868" y="2424"/>
                    <a:pt x="868" y="2422"/>
                  </a:cubicBezTo>
                  <a:cubicBezTo>
                    <a:pt x="868" y="2420"/>
                    <a:pt x="868" y="2419"/>
                    <a:pt x="869" y="2418"/>
                  </a:cubicBezTo>
                  <a:cubicBezTo>
                    <a:pt x="869" y="2417"/>
                    <a:pt x="869" y="2415"/>
                    <a:pt x="869" y="2414"/>
                  </a:cubicBezTo>
                  <a:cubicBezTo>
                    <a:pt x="870" y="2409"/>
                    <a:pt x="871" y="2404"/>
                    <a:pt x="872" y="2399"/>
                  </a:cubicBezTo>
                  <a:cubicBezTo>
                    <a:pt x="872" y="2397"/>
                    <a:pt x="873" y="2394"/>
                    <a:pt x="873" y="2392"/>
                  </a:cubicBezTo>
                  <a:cubicBezTo>
                    <a:pt x="874" y="2390"/>
                    <a:pt x="874" y="2387"/>
                    <a:pt x="875" y="2385"/>
                  </a:cubicBezTo>
                  <a:cubicBezTo>
                    <a:pt x="875" y="2382"/>
                    <a:pt x="876" y="2379"/>
                    <a:pt x="876" y="2376"/>
                  </a:cubicBezTo>
                  <a:cubicBezTo>
                    <a:pt x="881" y="2400"/>
                    <a:pt x="889" y="2423"/>
                    <a:pt x="894" y="2444"/>
                  </a:cubicBezTo>
                  <a:cubicBezTo>
                    <a:pt x="884" y="2399"/>
                    <a:pt x="885" y="2352"/>
                    <a:pt x="887" y="2322"/>
                  </a:cubicBezTo>
                  <a:cubicBezTo>
                    <a:pt x="888" y="2323"/>
                    <a:pt x="888" y="2325"/>
                    <a:pt x="888" y="2326"/>
                  </a:cubicBezTo>
                  <a:cubicBezTo>
                    <a:pt x="890" y="2331"/>
                    <a:pt x="892" y="2337"/>
                    <a:pt x="894" y="2342"/>
                  </a:cubicBezTo>
                  <a:cubicBezTo>
                    <a:pt x="896" y="2348"/>
                    <a:pt x="899" y="2353"/>
                    <a:pt x="902" y="2359"/>
                  </a:cubicBezTo>
                  <a:cubicBezTo>
                    <a:pt x="904" y="2362"/>
                    <a:pt x="905" y="2365"/>
                    <a:pt x="907" y="2367"/>
                  </a:cubicBezTo>
                  <a:cubicBezTo>
                    <a:pt x="909" y="2370"/>
                    <a:pt x="910" y="2373"/>
                    <a:pt x="912" y="2376"/>
                  </a:cubicBezTo>
                  <a:cubicBezTo>
                    <a:pt x="914" y="2379"/>
                    <a:pt x="915" y="2382"/>
                    <a:pt x="917" y="2385"/>
                  </a:cubicBezTo>
                  <a:cubicBezTo>
                    <a:pt x="918" y="2386"/>
                    <a:pt x="918" y="2386"/>
                    <a:pt x="918" y="2386"/>
                  </a:cubicBezTo>
                  <a:cubicBezTo>
                    <a:pt x="918" y="2387"/>
                    <a:pt x="918" y="2387"/>
                    <a:pt x="918" y="2387"/>
                  </a:cubicBezTo>
                  <a:cubicBezTo>
                    <a:pt x="919" y="2389"/>
                    <a:pt x="919" y="2389"/>
                    <a:pt x="919" y="2389"/>
                  </a:cubicBezTo>
                  <a:cubicBezTo>
                    <a:pt x="920" y="2391"/>
                    <a:pt x="921" y="2392"/>
                    <a:pt x="922" y="2394"/>
                  </a:cubicBezTo>
                  <a:cubicBezTo>
                    <a:pt x="924" y="2398"/>
                    <a:pt x="924" y="2398"/>
                    <a:pt x="924" y="2398"/>
                  </a:cubicBezTo>
                  <a:cubicBezTo>
                    <a:pt x="925" y="2399"/>
                    <a:pt x="925" y="2400"/>
                    <a:pt x="925" y="2401"/>
                  </a:cubicBezTo>
                  <a:cubicBezTo>
                    <a:pt x="925" y="2402"/>
                    <a:pt x="925" y="2404"/>
                    <a:pt x="924" y="2405"/>
                  </a:cubicBezTo>
                  <a:cubicBezTo>
                    <a:pt x="924" y="2408"/>
                    <a:pt x="923" y="2412"/>
                    <a:pt x="923" y="2415"/>
                  </a:cubicBezTo>
                  <a:cubicBezTo>
                    <a:pt x="922" y="2416"/>
                    <a:pt x="922" y="2417"/>
                    <a:pt x="922" y="2418"/>
                  </a:cubicBezTo>
                  <a:cubicBezTo>
                    <a:pt x="922" y="2419"/>
                    <a:pt x="922" y="2420"/>
                    <a:pt x="922" y="2420"/>
                  </a:cubicBezTo>
                  <a:cubicBezTo>
                    <a:pt x="922" y="2422"/>
                    <a:pt x="922" y="2424"/>
                    <a:pt x="921" y="2426"/>
                  </a:cubicBezTo>
                  <a:cubicBezTo>
                    <a:pt x="921" y="2428"/>
                    <a:pt x="921" y="2430"/>
                    <a:pt x="921" y="2432"/>
                  </a:cubicBezTo>
                  <a:cubicBezTo>
                    <a:pt x="921" y="2433"/>
                    <a:pt x="921" y="2434"/>
                    <a:pt x="921" y="2434"/>
                  </a:cubicBezTo>
                  <a:cubicBezTo>
                    <a:pt x="921" y="2435"/>
                    <a:pt x="921" y="2436"/>
                    <a:pt x="921" y="2437"/>
                  </a:cubicBezTo>
                  <a:cubicBezTo>
                    <a:pt x="921" y="2441"/>
                    <a:pt x="921" y="2444"/>
                    <a:pt x="922" y="2447"/>
                  </a:cubicBezTo>
                  <a:cubicBezTo>
                    <a:pt x="922" y="2450"/>
                    <a:pt x="922" y="2452"/>
                    <a:pt x="923" y="2454"/>
                  </a:cubicBezTo>
                  <a:cubicBezTo>
                    <a:pt x="923" y="2455"/>
                    <a:pt x="923" y="2455"/>
                    <a:pt x="923" y="2456"/>
                  </a:cubicBezTo>
                  <a:cubicBezTo>
                    <a:pt x="923" y="2456"/>
                    <a:pt x="923" y="2456"/>
                    <a:pt x="923" y="2456"/>
                  </a:cubicBezTo>
                  <a:cubicBezTo>
                    <a:pt x="923" y="2456"/>
                    <a:pt x="924" y="2456"/>
                    <a:pt x="924" y="2456"/>
                  </a:cubicBezTo>
                  <a:cubicBezTo>
                    <a:pt x="924" y="2455"/>
                    <a:pt x="924" y="2455"/>
                    <a:pt x="924" y="2454"/>
                  </a:cubicBezTo>
                  <a:cubicBezTo>
                    <a:pt x="925" y="2452"/>
                    <a:pt x="926" y="2450"/>
                    <a:pt x="926" y="2447"/>
                  </a:cubicBezTo>
                  <a:cubicBezTo>
                    <a:pt x="927" y="2444"/>
                    <a:pt x="928" y="2441"/>
                    <a:pt x="928" y="2438"/>
                  </a:cubicBezTo>
                  <a:cubicBezTo>
                    <a:pt x="928" y="2437"/>
                    <a:pt x="928" y="2436"/>
                    <a:pt x="928" y="2435"/>
                  </a:cubicBezTo>
                  <a:cubicBezTo>
                    <a:pt x="929" y="2434"/>
                    <a:pt x="929" y="2433"/>
                    <a:pt x="929" y="2432"/>
                  </a:cubicBezTo>
                  <a:cubicBezTo>
                    <a:pt x="929" y="2430"/>
                    <a:pt x="929" y="2428"/>
                    <a:pt x="929" y="2427"/>
                  </a:cubicBezTo>
                  <a:cubicBezTo>
                    <a:pt x="929" y="2425"/>
                    <a:pt x="929" y="2423"/>
                    <a:pt x="929" y="2421"/>
                  </a:cubicBezTo>
                  <a:cubicBezTo>
                    <a:pt x="930" y="2420"/>
                    <a:pt x="930" y="2419"/>
                    <a:pt x="930" y="2418"/>
                  </a:cubicBezTo>
                  <a:cubicBezTo>
                    <a:pt x="930" y="2417"/>
                    <a:pt x="930" y="2416"/>
                    <a:pt x="930" y="2415"/>
                  </a:cubicBezTo>
                  <a:cubicBezTo>
                    <a:pt x="929" y="2414"/>
                    <a:pt x="929" y="2412"/>
                    <a:pt x="929" y="2410"/>
                  </a:cubicBezTo>
                  <a:cubicBezTo>
                    <a:pt x="930" y="2410"/>
                    <a:pt x="930" y="2411"/>
                    <a:pt x="930" y="2412"/>
                  </a:cubicBezTo>
                  <a:cubicBezTo>
                    <a:pt x="932" y="2418"/>
                    <a:pt x="935" y="2424"/>
                    <a:pt x="937" y="2430"/>
                  </a:cubicBezTo>
                  <a:cubicBezTo>
                    <a:pt x="938" y="2433"/>
                    <a:pt x="938" y="2436"/>
                    <a:pt x="939" y="2439"/>
                  </a:cubicBezTo>
                  <a:cubicBezTo>
                    <a:pt x="939" y="2440"/>
                    <a:pt x="940" y="2442"/>
                    <a:pt x="940" y="2443"/>
                  </a:cubicBezTo>
                  <a:cubicBezTo>
                    <a:pt x="940" y="2445"/>
                    <a:pt x="941" y="2446"/>
                    <a:pt x="941" y="2448"/>
                  </a:cubicBezTo>
                  <a:cubicBezTo>
                    <a:pt x="942" y="2453"/>
                    <a:pt x="943" y="2459"/>
                    <a:pt x="943" y="2464"/>
                  </a:cubicBezTo>
                  <a:cubicBezTo>
                    <a:pt x="944" y="2466"/>
                    <a:pt x="944" y="2469"/>
                    <a:pt x="944" y="2471"/>
                  </a:cubicBezTo>
                  <a:cubicBezTo>
                    <a:pt x="944" y="2473"/>
                    <a:pt x="944" y="2475"/>
                    <a:pt x="944" y="2478"/>
                  </a:cubicBezTo>
                  <a:cubicBezTo>
                    <a:pt x="944" y="2480"/>
                    <a:pt x="944" y="2482"/>
                    <a:pt x="944" y="2483"/>
                  </a:cubicBezTo>
                  <a:cubicBezTo>
                    <a:pt x="944" y="2485"/>
                    <a:pt x="944" y="2487"/>
                    <a:pt x="944" y="2488"/>
                  </a:cubicBezTo>
                  <a:cubicBezTo>
                    <a:pt x="944" y="2489"/>
                    <a:pt x="944" y="2490"/>
                    <a:pt x="944" y="2490"/>
                  </a:cubicBezTo>
                  <a:cubicBezTo>
                    <a:pt x="944" y="2491"/>
                    <a:pt x="944" y="2492"/>
                    <a:pt x="944" y="2492"/>
                  </a:cubicBezTo>
                  <a:cubicBezTo>
                    <a:pt x="944" y="2493"/>
                    <a:pt x="944" y="2494"/>
                    <a:pt x="944" y="2495"/>
                  </a:cubicBezTo>
                  <a:cubicBezTo>
                    <a:pt x="944" y="2497"/>
                    <a:pt x="943" y="2498"/>
                    <a:pt x="943" y="2498"/>
                  </a:cubicBezTo>
                  <a:cubicBezTo>
                    <a:pt x="943" y="2498"/>
                    <a:pt x="944" y="2497"/>
                    <a:pt x="944" y="2495"/>
                  </a:cubicBezTo>
                  <a:cubicBezTo>
                    <a:pt x="944" y="2494"/>
                    <a:pt x="945" y="2493"/>
                    <a:pt x="945" y="2492"/>
                  </a:cubicBezTo>
                  <a:cubicBezTo>
                    <a:pt x="945" y="2492"/>
                    <a:pt x="945" y="2491"/>
                    <a:pt x="945" y="2490"/>
                  </a:cubicBezTo>
                  <a:cubicBezTo>
                    <a:pt x="945" y="2490"/>
                    <a:pt x="946" y="2489"/>
                    <a:pt x="946" y="2488"/>
                  </a:cubicBezTo>
                  <a:cubicBezTo>
                    <a:pt x="946" y="2487"/>
                    <a:pt x="946" y="2485"/>
                    <a:pt x="947" y="2483"/>
                  </a:cubicBezTo>
                  <a:cubicBezTo>
                    <a:pt x="947" y="2482"/>
                    <a:pt x="947" y="2480"/>
                    <a:pt x="947" y="2478"/>
                  </a:cubicBezTo>
                  <a:cubicBezTo>
                    <a:pt x="948" y="2476"/>
                    <a:pt x="948" y="2473"/>
                    <a:pt x="948" y="2471"/>
                  </a:cubicBezTo>
                  <a:cubicBezTo>
                    <a:pt x="948" y="2469"/>
                    <a:pt x="948" y="2466"/>
                    <a:pt x="948" y="2463"/>
                  </a:cubicBezTo>
                  <a:cubicBezTo>
                    <a:pt x="948" y="2458"/>
                    <a:pt x="948" y="2453"/>
                    <a:pt x="947" y="2447"/>
                  </a:cubicBezTo>
                  <a:cubicBezTo>
                    <a:pt x="947" y="2445"/>
                    <a:pt x="946" y="2444"/>
                    <a:pt x="946" y="2442"/>
                  </a:cubicBezTo>
                  <a:cubicBezTo>
                    <a:pt x="946" y="2441"/>
                    <a:pt x="946" y="2439"/>
                    <a:pt x="945" y="2438"/>
                  </a:cubicBezTo>
                  <a:cubicBezTo>
                    <a:pt x="945" y="2436"/>
                    <a:pt x="945" y="2435"/>
                    <a:pt x="944" y="2433"/>
                  </a:cubicBezTo>
                  <a:cubicBezTo>
                    <a:pt x="944" y="2431"/>
                    <a:pt x="944" y="2430"/>
                    <a:pt x="943" y="2428"/>
                  </a:cubicBezTo>
                  <a:cubicBezTo>
                    <a:pt x="943" y="2427"/>
                    <a:pt x="943" y="2425"/>
                    <a:pt x="942" y="2423"/>
                  </a:cubicBezTo>
                  <a:cubicBezTo>
                    <a:pt x="942" y="2422"/>
                    <a:pt x="941" y="2420"/>
                    <a:pt x="941" y="2419"/>
                  </a:cubicBezTo>
                  <a:cubicBezTo>
                    <a:pt x="940" y="2418"/>
                    <a:pt x="940" y="2417"/>
                    <a:pt x="940" y="2416"/>
                  </a:cubicBezTo>
                  <a:cubicBezTo>
                    <a:pt x="940" y="2415"/>
                    <a:pt x="939" y="2415"/>
                    <a:pt x="939" y="2414"/>
                  </a:cubicBezTo>
                  <a:cubicBezTo>
                    <a:pt x="938" y="2412"/>
                    <a:pt x="938" y="2411"/>
                    <a:pt x="937" y="2409"/>
                  </a:cubicBezTo>
                  <a:cubicBezTo>
                    <a:pt x="936" y="2406"/>
                    <a:pt x="935" y="2403"/>
                    <a:pt x="933" y="2399"/>
                  </a:cubicBezTo>
                  <a:cubicBezTo>
                    <a:pt x="933" y="2398"/>
                    <a:pt x="932" y="2396"/>
                    <a:pt x="931" y="2395"/>
                  </a:cubicBezTo>
                  <a:cubicBezTo>
                    <a:pt x="929" y="2390"/>
                    <a:pt x="929" y="2390"/>
                    <a:pt x="929" y="2390"/>
                  </a:cubicBezTo>
                  <a:cubicBezTo>
                    <a:pt x="928" y="2388"/>
                    <a:pt x="927" y="2387"/>
                    <a:pt x="926" y="2385"/>
                  </a:cubicBezTo>
                  <a:cubicBezTo>
                    <a:pt x="925" y="2383"/>
                    <a:pt x="925" y="2383"/>
                    <a:pt x="925" y="2383"/>
                  </a:cubicBezTo>
                  <a:cubicBezTo>
                    <a:pt x="925" y="2382"/>
                    <a:pt x="925" y="2382"/>
                    <a:pt x="925" y="2382"/>
                  </a:cubicBezTo>
                  <a:cubicBezTo>
                    <a:pt x="924" y="2381"/>
                    <a:pt x="924" y="2381"/>
                    <a:pt x="924" y="2381"/>
                  </a:cubicBezTo>
                  <a:cubicBezTo>
                    <a:pt x="922" y="2378"/>
                    <a:pt x="920" y="2375"/>
                    <a:pt x="919" y="2372"/>
                  </a:cubicBezTo>
                  <a:cubicBezTo>
                    <a:pt x="915" y="2366"/>
                    <a:pt x="912" y="2361"/>
                    <a:pt x="908" y="2355"/>
                  </a:cubicBezTo>
                  <a:cubicBezTo>
                    <a:pt x="905" y="2350"/>
                    <a:pt x="902" y="2345"/>
                    <a:pt x="899" y="2340"/>
                  </a:cubicBezTo>
                  <a:cubicBezTo>
                    <a:pt x="897" y="2334"/>
                    <a:pt x="894" y="2330"/>
                    <a:pt x="893" y="2325"/>
                  </a:cubicBezTo>
                  <a:cubicBezTo>
                    <a:pt x="891" y="2320"/>
                    <a:pt x="890" y="2316"/>
                    <a:pt x="889" y="2312"/>
                  </a:cubicBezTo>
                  <a:cubicBezTo>
                    <a:pt x="889" y="2310"/>
                    <a:pt x="889" y="2309"/>
                    <a:pt x="889" y="2308"/>
                  </a:cubicBezTo>
                  <a:cubicBezTo>
                    <a:pt x="890" y="2296"/>
                    <a:pt x="891" y="2289"/>
                    <a:pt x="891" y="2289"/>
                  </a:cubicBezTo>
                  <a:cubicBezTo>
                    <a:pt x="891" y="2289"/>
                    <a:pt x="932" y="2298"/>
                    <a:pt x="960" y="2337"/>
                  </a:cubicBezTo>
                  <a:cubicBezTo>
                    <a:pt x="960" y="2337"/>
                    <a:pt x="961" y="2338"/>
                    <a:pt x="961" y="2338"/>
                  </a:cubicBezTo>
                  <a:cubicBezTo>
                    <a:pt x="961" y="2339"/>
                    <a:pt x="961" y="2340"/>
                    <a:pt x="962" y="2341"/>
                  </a:cubicBezTo>
                  <a:cubicBezTo>
                    <a:pt x="963" y="2342"/>
                    <a:pt x="963" y="2344"/>
                    <a:pt x="964" y="2346"/>
                  </a:cubicBezTo>
                  <a:cubicBezTo>
                    <a:pt x="965" y="2348"/>
                    <a:pt x="966" y="2350"/>
                    <a:pt x="966" y="2351"/>
                  </a:cubicBezTo>
                  <a:cubicBezTo>
                    <a:pt x="967" y="2353"/>
                    <a:pt x="968" y="2355"/>
                    <a:pt x="968" y="2357"/>
                  </a:cubicBezTo>
                  <a:cubicBezTo>
                    <a:pt x="970" y="2361"/>
                    <a:pt x="971" y="2365"/>
                    <a:pt x="973" y="2369"/>
                  </a:cubicBezTo>
                  <a:cubicBezTo>
                    <a:pt x="974" y="2373"/>
                    <a:pt x="975" y="2377"/>
                    <a:pt x="976" y="2381"/>
                  </a:cubicBezTo>
                  <a:cubicBezTo>
                    <a:pt x="977" y="2382"/>
                    <a:pt x="977" y="2383"/>
                    <a:pt x="977" y="2384"/>
                  </a:cubicBezTo>
                  <a:cubicBezTo>
                    <a:pt x="977" y="2385"/>
                    <a:pt x="978" y="2386"/>
                    <a:pt x="978" y="2387"/>
                  </a:cubicBezTo>
                  <a:cubicBezTo>
                    <a:pt x="979" y="2389"/>
                    <a:pt x="979" y="2390"/>
                    <a:pt x="980" y="2392"/>
                  </a:cubicBezTo>
                  <a:cubicBezTo>
                    <a:pt x="980" y="2394"/>
                    <a:pt x="980" y="2396"/>
                    <a:pt x="981" y="2398"/>
                  </a:cubicBezTo>
                  <a:cubicBezTo>
                    <a:pt x="981" y="2399"/>
                    <a:pt x="981" y="2400"/>
                    <a:pt x="982" y="2401"/>
                  </a:cubicBezTo>
                  <a:cubicBezTo>
                    <a:pt x="982" y="2402"/>
                    <a:pt x="982" y="2403"/>
                    <a:pt x="982" y="2403"/>
                  </a:cubicBezTo>
                  <a:cubicBezTo>
                    <a:pt x="983" y="2405"/>
                    <a:pt x="983" y="2407"/>
                    <a:pt x="983" y="2409"/>
                  </a:cubicBezTo>
                  <a:cubicBezTo>
                    <a:pt x="984" y="2410"/>
                    <a:pt x="984" y="2412"/>
                    <a:pt x="984" y="2413"/>
                  </a:cubicBezTo>
                  <a:cubicBezTo>
                    <a:pt x="985" y="2415"/>
                    <a:pt x="985" y="2416"/>
                    <a:pt x="985" y="2418"/>
                  </a:cubicBezTo>
                  <a:cubicBezTo>
                    <a:pt x="985" y="2419"/>
                    <a:pt x="986" y="2421"/>
                    <a:pt x="986" y="2422"/>
                  </a:cubicBezTo>
                  <a:cubicBezTo>
                    <a:pt x="986" y="2423"/>
                    <a:pt x="986" y="2424"/>
                    <a:pt x="987" y="2425"/>
                  </a:cubicBezTo>
                  <a:cubicBezTo>
                    <a:pt x="987" y="2426"/>
                    <a:pt x="987" y="2428"/>
                    <a:pt x="987" y="2428"/>
                  </a:cubicBezTo>
                  <a:cubicBezTo>
                    <a:pt x="987" y="2430"/>
                    <a:pt x="988" y="2432"/>
                    <a:pt x="988" y="2433"/>
                  </a:cubicBezTo>
                  <a:cubicBezTo>
                    <a:pt x="988" y="2434"/>
                    <a:pt x="988" y="2434"/>
                    <a:pt x="988" y="2434"/>
                  </a:cubicBezTo>
                  <a:cubicBezTo>
                    <a:pt x="988" y="2434"/>
                    <a:pt x="988" y="2434"/>
                    <a:pt x="988" y="2433"/>
                  </a:cubicBezTo>
                  <a:cubicBezTo>
                    <a:pt x="988" y="2432"/>
                    <a:pt x="988" y="2430"/>
                    <a:pt x="989" y="2428"/>
                  </a:cubicBezTo>
                  <a:cubicBezTo>
                    <a:pt x="989" y="2427"/>
                    <a:pt x="989" y="2426"/>
                    <a:pt x="989" y="2425"/>
                  </a:cubicBezTo>
                  <a:cubicBezTo>
                    <a:pt x="989" y="2424"/>
                    <a:pt x="989" y="2423"/>
                    <a:pt x="989" y="2422"/>
                  </a:cubicBezTo>
                  <a:cubicBezTo>
                    <a:pt x="989" y="2420"/>
                    <a:pt x="989" y="2419"/>
                    <a:pt x="989" y="2417"/>
                  </a:cubicBezTo>
                  <a:cubicBezTo>
                    <a:pt x="989" y="2416"/>
                    <a:pt x="989" y="2414"/>
                    <a:pt x="989" y="2413"/>
                  </a:cubicBezTo>
                  <a:cubicBezTo>
                    <a:pt x="989" y="2411"/>
                    <a:pt x="989" y="2410"/>
                    <a:pt x="989" y="2408"/>
                  </a:cubicBezTo>
                  <a:cubicBezTo>
                    <a:pt x="988" y="2406"/>
                    <a:pt x="988" y="2404"/>
                    <a:pt x="988" y="2402"/>
                  </a:cubicBezTo>
                  <a:cubicBezTo>
                    <a:pt x="988" y="2401"/>
                    <a:pt x="988" y="2401"/>
                    <a:pt x="988" y="2400"/>
                  </a:cubicBezTo>
                  <a:cubicBezTo>
                    <a:pt x="988" y="2399"/>
                    <a:pt x="987" y="2398"/>
                    <a:pt x="987" y="2397"/>
                  </a:cubicBezTo>
                  <a:cubicBezTo>
                    <a:pt x="987" y="2395"/>
                    <a:pt x="987" y="2393"/>
                    <a:pt x="986" y="2391"/>
                  </a:cubicBezTo>
                  <a:cubicBezTo>
                    <a:pt x="986" y="2387"/>
                    <a:pt x="985" y="2383"/>
                    <a:pt x="984" y="2379"/>
                  </a:cubicBezTo>
                  <a:cubicBezTo>
                    <a:pt x="983" y="2375"/>
                    <a:pt x="981" y="2370"/>
                    <a:pt x="980" y="2366"/>
                  </a:cubicBezTo>
                  <a:cubicBezTo>
                    <a:pt x="979" y="2362"/>
                    <a:pt x="977" y="2358"/>
                    <a:pt x="976" y="2354"/>
                  </a:cubicBezTo>
                  <a:cubicBezTo>
                    <a:pt x="974" y="2350"/>
                    <a:pt x="972" y="2347"/>
                    <a:pt x="970" y="2343"/>
                  </a:cubicBezTo>
                  <a:cubicBezTo>
                    <a:pt x="970" y="2341"/>
                    <a:pt x="969" y="2339"/>
                    <a:pt x="968" y="2338"/>
                  </a:cubicBezTo>
                  <a:cubicBezTo>
                    <a:pt x="967" y="2337"/>
                    <a:pt x="967" y="2336"/>
                    <a:pt x="966" y="2335"/>
                  </a:cubicBezTo>
                  <a:cubicBezTo>
                    <a:pt x="966" y="2334"/>
                    <a:pt x="965" y="2334"/>
                    <a:pt x="965" y="2333"/>
                  </a:cubicBezTo>
                  <a:cubicBezTo>
                    <a:pt x="964" y="2331"/>
                    <a:pt x="963" y="2330"/>
                    <a:pt x="962" y="2328"/>
                  </a:cubicBezTo>
                  <a:cubicBezTo>
                    <a:pt x="961" y="2327"/>
                    <a:pt x="961" y="2326"/>
                    <a:pt x="960" y="2325"/>
                  </a:cubicBezTo>
                  <a:cubicBezTo>
                    <a:pt x="949" y="2278"/>
                    <a:pt x="899" y="2267"/>
                    <a:pt x="860" y="2242"/>
                  </a:cubicBezTo>
                  <a:cubicBezTo>
                    <a:pt x="865" y="2244"/>
                    <a:pt x="870" y="2245"/>
                    <a:pt x="875" y="2246"/>
                  </a:cubicBezTo>
                  <a:cubicBezTo>
                    <a:pt x="879" y="2247"/>
                    <a:pt x="882" y="2247"/>
                    <a:pt x="886" y="2248"/>
                  </a:cubicBezTo>
                  <a:cubicBezTo>
                    <a:pt x="890" y="2248"/>
                    <a:pt x="894" y="2248"/>
                    <a:pt x="897" y="2248"/>
                  </a:cubicBezTo>
                  <a:cubicBezTo>
                    <a:pt x="905" y="2249"/>
                    <a:pt x="913" y="2249"/>
                    <a:pt x="920" y="2249"/>
                  </a:cubicBezTo>
                  <a:cubicBezTo>
                    <a:pt x="928" y="2249"/>
                    <a:pt x="935" y="2248"/>
                    <a:pt x="942" y="2249"/>
                  </a:cubicBezTo>
                  <a:cubicBezTo>
                    <a:pt x="946" y="2249"/>
                    <a:pt x="950" y="2249"/>
                    <a:pt x="953" y="2250"/>
                  </a:cubicBezTo>
                  <a:cubicBezTo>
                    <a:pt x="955" y="2250"/>
                    <a:pt x="957" y="2250"/>
                    <a:pt x="958" y="2250"/>
                  </a:cubicBezTo>
                  <a:cubicBezTo>
                    <a:pt x="960" y="2251"/>
                    <a:pt x="962" y="2251"/>
                    <a:pt x="963" y="2251"/>
                  </a:cubicBezTo>
                  <a:cubicBezTo>
                    <a:pt x="964" y="2251"/>
                    <a:pt x="965" y="2252"/>
                    <a:pt x="966" y="2252"/>
                  </a:cubicBezTo>
                  <a:cubicBezTo>
                    <a:pt x="967" y="2252"/>
                    <a:pt x="968" y="2252"/>
                    <a:pt x="968" y="2252"/>
                  </a:cubicBezTo>
                  <a:cubicBezTo>
                    <a:pt x="970" y="2253"/>
                    <a:pt x="970" y="2253"/>
                    <a:pt x="970" y="2253"/>
                  </a:cubicBezTo>
                  <a:cubicBezTo>
                    <a:pt x="971" y="2253"/>
                    <a:pt x="971" y="2253"/>
                    <a:pt x="971" y="2253"/>
                  </a:cubicBezTo>
                  <a:cubicBezTo>
                    <a:pt x="971" y="2253"/>
                    <a:pt x="972" y="2253"/>
                    <a:pt x="973" y="2254"/>
                  </a:cubicBezTo>
                  <a:cubicBezTo>
                    <a:pt x="973" y="2254"/>
                    <a:pt x="973" y="2254"/>
                    <a:pt x="974" y="2255"/>
                  </a:cubicBezTo>
                  <a:cubicBezTo>
                    <a:pt x="975" y="2256"/>
                    <a:pt x="976" y="2258"/>
                    <a:pt x="977" y="2260"/>
                  </a:cubicBezTo>
                  <a:cubicBezTo>
                    <a:pt x="980" y="2263"/>
                    <a:pt x="983" y="2268"/>
                    <a:pt x="985" y="2273"/>
                  </a:cubicBezTo>
                  <a:cubicBezTo>
                    <a:pt x="985" y="2274"/>
                    <a:pt x="985" y="2275"/>
                    <a:pt x="986" y="2275"/>
                  </a:cubicBezTo>
                  <a:cubicBezTo>
                    <a:pt x="986" y="2276"/>
                    <a:pt x="986" y="2277"/>
                    <a:pt x="987" y="2277"/>
                  </a:cubicBezTo>
                  <a:cubicBezTo>
                    <a:pt x="987" y="2278"/>
                    <a:pt x="987" y="2279"/>
                    <a:pt x="987" y="2279"/>
                  </a:cubicBezTo>
                  <a:cubicBezTo>
                    <a:pt x="987" y="2280"/>
                    <a:pt x="988" y="2281"/>
                    <a:pt x="988" y="2282"/>
                  </a:cubicBezTo>
                  <a:cubicBezTo>
                    <a:pt x="989" y="2284"/>
                    <a:pt x="990" y="2287"/>
                    <a:pt x="990" y="2290"/>
                  </a:cubicBezTo>
                  <a:cubicBezTo>
                    <a:pt x="991" y="2293"/>
                    <a:pt x="991" y="2296"/>
                    <a:pt x="992" y="2299"/>
                  </a:cubicBezTo>
                  <a:cubicBezTo>
                    <a:pt x="992" y="2300"/>
                    <a:pt x="992" y="2301"/>
                    <a:pt x="992" y="2302"/>
                  </a:cubicBezTo>
                  <a:cubicBezTo>
                    <a:pt x="992" y="2302"/>
                    <a:pt x="992" y="2303"/>
                    <a:pt x="992" y="2304"/>
                  </a:cubicBezTo>
                  <a:cubicBezTo>
                    <a:pt x="993" y="2305"/>
                    <a:pt x="993" y="2307"/>
                    <a:pt x="993" y="2308"/>
                  </a:cubicBezTo>
                  <a:cubicBezTo>
                    <a:pt x="993" y="2311"/>
                    <a:pt x="993" y="2314"/>
                    <a:pt x="994" y="2317"/>
                  </a:cubicBezTo>
                  <a:cubicBezTo>
                    <a:pt x="994" y="2320"/>
                    <a:pt x="994" y="2322"/>
                    <a:pt x="994" y="2325"/>
                  </a:cubicBezTo>
                  <a:cubicBezTo>
                    <a:pt x="995" y="2327"/>
                    <a:pt x="995" y="2329"/>
                    <a:pt x="995" y="2331"/>
                  </a:cubicBezTo>
                  <a:cubicBezTo>
                    <a:pt x="996" y="2333"/>
                    <a:pt x="996" y="2335"/>
                    <a:pt x="997" y="2336"/>
                  </a:cubicBezTo>
                  <a:cubicBezTo>
                    <a:pt x="997" y="2338"/>
                    <a:pt x="998" y="2339"/>
                    <a:pt x="998" y="2339"/>
                  </a:cubicBezTo>
                  <a:cubicBezTo>
                    <a:pt x="999" y="2340"/>
                    <a:pt x="999" y="2340"/>
                    <a:pt x="999" y="2340"/>
                  </a:cubicBezTo>
                  <a:cubicBezTo>
                    <a:pt x="999" y="2340"/>
                    <a:pt x="999" y="2340"/>
                    <a:pt x="999" y="2339"/>
                  </a:cubicBezTo>
                  <a:cubicBezTo>
                    <a:pt x="999" y="2338"/>
                    <a:pt x="999" y="2337"/>
                    <a:pt x="999" y="2336"/>
                  </a:cubicBezTo>
                  <a:cubicBezTo>
                    <a:pt x="998" y="2334"/>
                    <a:pt x="998" y="2333"/>
                    <a:pt x="999" y="2331"/>
                  </a:cubicBezTo>
                  <a:cubicBezTo>
                    <a:pt x="999" y="2329"/>
                    <a:pt x="999" y="2327"/>
                    <a:pt x="999" y="2324"/>
                  </a:cubicBezTo>
                  <a:cubicBezTo>
                    <a:pt x="999" y="2322"/>
                    <a:pt x="999" y="2320"/>
                    <a:pt x="1000" y="2317"/>
                  </a:cubicBezTo>
                  <a:cubicBezTo>
                    <a:pt x="1000" y="2314"/>
                    <a:pt x="1000" y="2311"/>
                    <a:pt x="1000" y="2308"/>
                  </a:cubicBezTo>
                  <a:cubicBezTo>
                    <a:pt x="1000" y="2306"/>
                    <a:pt x="1000" y="2305"/>
                    <a:pt x="1000" y="2303"/>
                  </a:cubicBezTo>
                  <a:cubicBezTo>
                    <a:pt x="1000" y="2302"/>
                    <a:pt x="1000" y="2300"/>
                    <a:pt x="999" y="2298"/>
                  </a:cubicBezTo>
                  <a:cubicBezTo>
                    <a:pt x="999" y="2295"/>
                    <a:pt x="999" y="2292"/>
                    <a:pt x="998" y="2289"/>
                  </a:cubicBezTo>
                  <a:cubicBezTo>
                    <a:pt x="997" y="2285"/>
                    <a:pt x="996" y="2282"/>
                    <a:pt x="995" y="2279"/>
                  </a:cubicBezTo>
                  <a:cubicBezTo>
                    <a:pt x="995" y="2278"/>
                    <a:pt x="995" y="2278"/>
                    <a:pt x="995" y="2278"/>
                  </a:cubicBezTo>
                  <a:cubicBezTo>
                    <a:pt x="995" y="2277"/>
                    <a:pt x="995" y="2277"/>
                    <a:pt x="995" y="2277"/>
                  </a:cubicBezTo>
                  <a:cubicBezTo>
                    <a:pt x="994" y="2277"/>
                    <a:pt x="994" y="2277"/>
                    <a:pt x="994" y="2277"/>
                  </a:cubicBezTo>
                  <a:cubicBezTo>
                    <a:pt x="994" y="2277"/>
                    <a:pt x="994" y="2277"/>
                    <a:pt x="994" y="2277"/>
                  </a:cubicBezTo>
                  <a:cubicBezTo>
                    <a:pt x="994" y="2276"/>
                    <a:pt x="994" y="2275"/>
                    <a:pt x="993" y="2275"/>
                  </a:cubicBezTo>
                  <a:cubicBezTo>
                    <a:pt x="993" y="2274"/>
                    <a:pt x="993" y="2273"/>
                    <a:pt x="992" y="2272"/>
                  </a:cubicBezTo>
                  <a:cubicBezTo>
                    <a:pt x="992" y="2272"/>
                    <a:pt x="992" y="2271"/>
                    <a:pt x="991" y="2270"/>
                  </a:cubicBezTo>
                  <a:cubicBezTo>
                    <a:pt x="990" y="2268"/>
                    <a:pt x="988" y="2265"/>
                    <a:pt x="986" y="2263"/>
                  </a:cubicBezTo>
                  <a:cubicBezTo>
                    <a:pt x="985" y="2262"/>
                    <a:pt x="984" y="2260"/>
                    <a:pt x="984" y="2259"/>
                  </a:cubicBezTo>
                  <a:cubicBezTo>
                    <a:pt x="983" y="2258"/>
                    <a:pt x="982" y="2258"/>
                    <a:pt x="981" y="2257"/>
                  </a:cubicBezTo>
                  <a:cubicBezTo>
                    <a:pt x="981" y="2257"/>
                    <a:pt x="981" y="2256"/>
                    <a:pt x="980" y="2256"/>
                  </a:cubicBezTo>
                  <a:cubicBezTo>
                    <a:pt x="981" y="2257"/>
                    <a:pt x="982" y="2257"/>
                    <a:pt x="982" y="2257"/>
                  </a:cubicBezTo>
                  <a:cubicBezTo>
                    <a:pt x="988" y="2260"/>
                    <a:pt x="993" y="2262"/>
                    <a:pt x="998" y="2266"/>
                  </a:cubicBezTo>
                  <a:cubicBezTo>
                    <a:pt x="999" y="2266"/>
                    <a:pt x="1000" y="2267"/>
                    <a:pt x="1001" y="2268"/>
                  </a:cubicBezTo>
                  <a:cubicBezTo>
                    <a:pt x="1002" y="2269"/>
                    <a:pt x="1003" y="2269"/>
                    <a:pt x="1004" y="2270"/>
                  </a:cubicBezTo>
                  <a:cubicBezTo>
                    <a:pt x="1005" y="2271"/>
                    <a:pt x="1006" y="2272"/>
                    <a:pt x="1007" y="2273"/>
                  </a:cubicBezTo>
                  <a:cubicBezTo>
                    <a:pt x="1008" y="2273"/>
                    <a:pt x="1009" y="2274"/>
                    <a:pt x="1010" y="2275"/>
                  </a:cubicBezTo>
                  <a:cubicBezTo>
                    <a:pt x="1011" y="2276"/>
                    <a:pt x="1011" y="2276"/>
                    <a:pt x="1012" y="2277"/>
                  </a:cubicBezTo>
                  <a:cubicBezTo>
                    <a:pt x="1013" y="2278"/>
                    <a:pt x="1014" y="2279"/>
                    <a:pt x="1014" y="2279"/>
                  </a:cubicBezTo>
                  <a:cubicBezTo>
                    <a:pt x="1015" y="2280"/>
                    <a:pt x="1016" y="2281"/>
                    <a:pt x="1016" y="2281"/>
                  </a:cubicBezTo>
                  <a:cubicBezTo>
                    <a:pt x="1017" y="2282"/>
                    <a:pt x="1018" y="2283"/>
                    <a:pt x="1018" y="2283"/>
                  </a:cubicBezTo>
                  <a:cubicBezTo>
                    <a:pt x="1019" y="2285"/>
                    <a:pt x="1020" y="2286"/>
                    <a:pt x="1021" y="2287"/>
                  </a:cubicBezTo>
                  <a:cubicBezTo>
                    <a:pt x="1021" y="2287"/>
                    <a:pt x="1022" y="2288"/>
                    <a:pt x="1022" y="2288"/>
                  </a:cubicBezTo>
                  <a:cubicBezTo>
                    <a:pt x="1022" y="2289"/>
                    <a:pt x="1023" y="2289"/>
                    <a:pt x="1023" y="2289"/>
                  </a:cubicBezTo>
                  <a:cubicBezTo>
                    <a:pt x="1024" y="2291"/>
                    <a:pt x="1024" y="2291"/>
                    <a:pt x="1024" y="2291"/>
                  </a:cubicBezTo>
                  <a:cubicBezTo>
                    <a:pt x="1024" y="2291"/>
                    <a:pt x="1024" y="2291"/>
                    <a:pt x="1023" y="2289"/>
                  </a:cubicBezTo>
                  <a:cubicBezTo>
                    <a:pt x="1023" y="2289"/>
                    <a:pt x="1023" y="2288"/>
                    <a:pt x="1023" y="2288"/>
                  </a:cubicBezTo>
                  <a:cubicBezTo>
                    <a:pt x="1022" y="2287"/>
                    <a:pt x="1022" y="2287"/>
                    <a:pt x="1022" y="2286"/>
                  </a:cubicBezTo>
                  <a:cubicBezTo>
                    <a:pt x="1021" y="2285"/>
                    <a:pt x="1020" y="2284"/>
                    <a:pt x="1019" y="2282"/>
                  </a:cubicBezTo>
                  <a:cubicBezTo>
                    <a:pt x="1019" y="2282"/>
                    <a:pt x="1018" y="2281"/>
                    <a:pt x="1018" y="2280"/>
                  </a:cubicBezTo>
                  <a:cubicBezTo>
                    <a:pt x="1017" y="2279"/>
                    <a:pt x="1017" y="2279"/>
                    <a:pt x="1016" y="2278"/>
                  </a:cubicBezTo>
                  <a:cubicBezTo>
                    <a:pt x="1016" y="2277"/>
                    <a:pt x="1016" y="2277"/>
                    <a:pt x="1015" y="2277"/>
                  </a:cubicBezTo>
                  <a:cubicBezTo>
                    <a:pt x="1015" y="2276"/>
                    <a:pt x="1015" y="2276"/>
                    <a:pt x="1014" y="2275"/>
                  </a:cubicBezTo>
                  <a:cubicBezTo>
                    <a:pt x="1013" y="2274"/>
                    <a:pt x="1013" y="2274"/>
                    <a:pt x="1012" y="2273"/>
                  </a:cubicBezTo>
                  <a:cubicBezTo>
                    <a:pt x="1009" y="2269"/>
                    <a:pt x="1005" y="2265"/>
                    <a:pt x="1001" y="2262"/>
                  </a:cubicBezTo>
                  <a:cubicBezTo>
                    <a:pt x="996" y="2258"/>
                    <a:pt x="991" y="2255"/>
                    <a:pt x="985" y="2252"/>
                  </a:cubicBezTo>
                  <a:cubicBezTo>
                    <a:pt x="983" y="2251"/>
                    <a:pt x="982" y="2250"/>
                    <a:pt x="980" y="2249"/>
                  </a:cubicBezTo>
                  <a:cubicBezTo>
                    <a:pt x="979" y="2249"/>
                    <a:pt x="977" y="2248"/>
                    <a:pt x="975" y="2248"/>
                  </a:cubicBezTo>
                  <a:cubicBezTo>
                    <a:pt x="974" y="2247"/>
                    <a:pt x="974" y="2247"/>
                    <a:pt x="973" y="2247"/>
                  </a:cubicBezTo>
                  <a:cubicBezTo>
                    <a:pt x="972" y="2246"/>
                    <a:pt x="972" y="2246"/>
                    <a:pt x="972" y="2246"/>
                  </a:cubicBezTo>
                  <a:cubicBezTo>
                    <a:pt x="971" y="2246"/>
                    <a:pt x="971" y="2246"/>
                    <a:pt x="971" y="2246"/>
                  </a:cubicBezTo>
                  <a:cubicBezTo>
                    <a:pt x="971" y="2246"/>
                    <a:pt x="971" y="2246"/>
                    <a:pt x="971" y="2246"/>
                  </a:cubicBezTo>
                  <a:cubicBezTo>
                    <a:pt x="971" y="2246"/>
                    <a:pt x="971" y="2246"/>
                    <a:pt x="971" y="2246"/>
                  </a:cubicBezTo>
                  <a:cubicBezTo>
                    <a:pt x="970" y="2246"/>
                    <a:pt x="970" y="2246"/>
                    <a:pt x="970" y="2246"/>
                  </a:cubicBezTo>
                  <a:cubicBezTo>
                    <a:pt x="969" y="2246"/>
                    <a:pt x="968" y="2245"/>
                    <a:pt x="968" y="2245"/>
                  </a:cubicBezTo>
                  <a:cubicBezTo>
                    <a:pt x="967" y="2245"/>
                    <a:pt x="966" y="2245"/>
                    <a:pt x="965" y="2244"/>
                  </a:cubicBezTo>
                  <a:cubicBezTo>
                    <a:pt x="964" y="2244"/>
                    <a:pt x="963" y="2244"/>
                    <a:pt x="962" y="2244"/>
                  </a:cubicBezTo>
                  <a:cubicBezTo>
                    <a:pt x="961" y="2244"/>
                    <a:pt x="960" y="2243"/>
                    <a:pt x="960" y="2243"/>
                  </a:cubicBezTo>
                  <a:cubicBezTo>
                    <a:pt x="958" y="2243"/>
                    <a:pt x="956" y="2243"/>
                    <a:pt x="954" y="2242"/>
                  </a:cubicBezTo>
                  <a:cubicBezTo>
                    <a:pt x="950" y="2242"/>
                    <a:pt x="947" y="2241"/>
                    <a:pt x="943" y="2241"/>
                  </a:cubicBezTo>
                  <a:cubicBezTo>
                    <a:pt x="935" y="2241"/>
                    <a:pt x="928" y="2241"/>
                    <a:pt x="920" y="2241"/>
                  </a:cubicBezTo>
                  <a:cubicBezTo>
                    <a:pt x="912" y="2241"/>
                    <a:pt x="905" y="2241"/>
                    <a:pt x="898" y="2241"/>
                  </a:cubicBezTo>
                  <a:cubicBezTo>
                    <a:pt x="896" y="2241"/>
                    <a:pt x="894" y="2241"/>
                    <a:pt x="892" y="2241"/>
                  </a:cubicBezTo>
                  <a:cubicBezTo>
                    <a:pt x="890" y="2241"/>
                    <a:pt x="888" y="2240"/>
                    <a:pt x="887" y="2240"/>
                  </a:cubicBezTo>
                  <a:cubicBezTo>
                    <a:pt x="883" y="2240"/>
                    <a:pt x="880" y="2240"/>
                    <a:pt x="876" y="2239"/>
                  </a:cubicBezTo>
                  <a:cubicBezTo>
                    <a:pt x="870" y="2238"/>
                    <a:pt x="863" y="2237"/>
                    <a:pt x="857" y="2235"/>
                  </a:cubicBezTo>
                  <a:cubicBezTo>
                    <a:pt x="851" y="2233"/>
                    <a:pt x="846" y="2230"/>
                    <a:pt x="841" y="2227"/>
                  </a:cubicBezTo>
                  <a:cubicBezTo>
                    <a:pt x="839" y="2226"/>
                    <a:pt x="837" y="2225"/>
                    <a:pt x="835" y="2223"/>
                  </a:cubicBezTo>
                  <a:cubicBezTo>
                    <a:pt x="829" y="2217"/>
                    <a:pt x="823" y="2209"/>
                    <a:pt x="819" y="2201"/>
                  </a:cubicBezTo>
                  <a:cubicBezTo>
                    <a:pt x="818" y="2200"/>
                    <a:pt x="818" y="2199"/>
                    <a:pt x="818" y="2199"/>
                  </a:cubicBezTo>
                  <a:cubicBezTo>
                    <a:pt x="818" y="2199"/>
                    <a:pt x="818" y="2199"/>
                    <a:pt x="818" y="2200"/>
                  </a:cubicBezTo>
                  <a:cubicBezTo>
                    <a:pt x="802" y="2168"/>
                    <a:pt x="820" y="2140"/>
                    <a:pt x="848" y="2114"/>
                  </a:cubicBezTo>
                  <a:cubicBezTo>
                    <a:pt x="848" y="2114"/>
                    <a:pt x="848" y="2115"/>
                    <a:pt x="848" y="2115"/>
                  </a:cubicBezTo>
                  <a:cubicBezTo>
                    <a:pt x="846" y="2119"/>
                    <a:pt x="844" y="2123"/>
                    <a:pt x="842" y="2128"/>
                  </a:cubicBezTo>
                  <a:cubicBezTo>
                    <a:pt x="841" y="2130"/>
                    <a:pt x="841" y="2132"/>
                    <a:pt x="840" y="2135"/>
                  </a:cubicBezTo>
                  <a:cubicBezTo>
                    <a:pt x="840" y="2137"/>
                    <a:pt x="839" y="2139"/>
                    <a:pt x="839" y="2142"/>
                  </a:cubicBezTo>
                  <a:cubicBezTo>
                    <a:pt x="839" y="2144"/>
                    <a:pt x="839" y="2147"/>
                    <a:pt x="839" y="2150"/>
                  </a:cubicBezTo>
                  <a:cubicBezTo>
                    <a:pt x="839" y="2150"/>
                    <a:pt x="839" y="2151"/>
                    <a:pt x="839" y="2152"/>
                  </a:cubicBezTo>
                  <a:cubicBezTo>
                    <a:pt x="839" y="2152"/>
                    <a:pt x="839" y="2153"/>
                    <a:pt x="839" y="2154"/>
                  </a:cubicBezTo>
                  <a:cubicBezTo>
                    <a:pt x="840" y="2155"/>
                    <a:pt x="840" y="2155"/>
                    <a:pt x="840" y="2155"/>
                  </a:cubicBezTo>
                  <a:cubicBezTo>
                    <a:pt x="840" y="2155"/>
                    <a:pt x="840" y="2155"/>
                    <a:pt x="840" y="2155"/>
                  </a:cubicBezTo>
                  <a:cubicBezTo>
                    <a:pt x="840" y="2155"/>
                    <a:pt x="840" y="2155"/>
                    <a:pt x="840" y="2155"/>
                  </a:cubicBezTo>
                  <a:cubicBezTo>
                    <a:pt x="840" y="2155"/>
                    <a:pt x="840" y="2155"/>
                    <a:pt x="840" y="2155"/>
                  </a:cubicBezTo>
                  <a:cubicBezTo>
                    <a:pt x="840" y="2156"/>
                    <a:pt x="840" y="2156"/>
                    <a:pt x="840" y="2156"/>
                  </a:cubicBezTo>
                  <a:cubicBezTo>
                    <a:pt x="840" y="2156"/>
                    <a:pt x="840" y="2156"/>
                    <a:pt x="840" y="2156"/>
                  </a:cubicBezTo>
                  <a:cubicBezTo>
                    <a:pt x="840" y="2157"/>
                    <a:pt x="840" y="2157"/>
                    <a:pt x="840" y="2157"/>
                  </a:cubicBezTo>
                  <a:cubicBezTo>
                    <a:pt x="841" y="2159"/>
                    <a:pt x="841" y="2159"/>
                    <a:pt x="841" y="2159"/>
                  </a:cubicBezTo>
                  <a:cubicBezTo>
                    <a:pt x="841" y="2160"/>
                    <a:pt x="842" y="2161"/>
                    <a:pt x="842" y="2161"/>
                  </a:cubicBezTo>
                  <a:cubicBezTo>
                    <a:pt x="842" y="2162"/>
                    <a:pt x="843" y="2163"/>
                    <a:pt x="843" y="2163"/>
                  </a:cubicBezTo>
                  <a:cubicBezTo>
                    <a:pt x="843" y="2164"/>
                    <a:pt x="843" y="2164"/>
                    <a:pt x="844" y="2165"/>
                  </a:cubicBezTo>
                  <a:cubicBezTo>
                    <a:pt x="845" y="2167"/>
                    <a:pt x="847" y="2169"/>
                    <a:pt x="848" y="2171"/>
                  </a:cubicBezTo>
                  <a:cubicBezTo>
                    <a:pt x="848" y="2171"/>
                    <a:pt x="849" y="2172"/>
                    <a:pt x="849" y="2172"/>
                  </a:cubicBezTo>
                  <a:cubicBezTo>
                    <a:pt x="849" y="2173"/>
                    <a:pt x="849" y="2174"/>
                    <a:pt x="849" y="2176"/>
                  </a:cubicBezTo>
                  <a:cubicBezTo>
                    <a:pt x="849" y="2178"/>
                    <a:pt x="849" y="2181"/>
                    <a:pt x="849" y="2184"/>
                  </a:cubicBezTo>
                  <a:cubicBezTo>
                    <a:pt x="850" y="2185"/>
                    <a:pt x="850" y="2185"/>
                    <a:pt x="850" y="2186"/>
                  </a:cubicBezTo>
                  <a:cubicBezTo>
                    <a:pt x="850" y="2187"/>
                    <a:pt x="850" y="2188"/>
                    <a:pt x="850" y="2188"/>
                  </a:cubicBezTo>
                  <a:cubicBezTo>
                    <a:pt x="850" y="2190"/>
                    <a:pt x="851" y="2191"/>
                    <a:pt x="851" y="2193"/>
                  </a:cubicBezTo>
                  <a:cubicBezTo>
                    <a:pt x="851" y="2194"/>
                    <a:pt x="852" y="2194"/>
                    <a:pt x="852" y="2195"/>
                  </a:cubicBezTo>
                  <a:cubicBezTo>
                    <a:pt x="852" y="2196"/>
                    <a:pt x="852" y="2196"/>
                    <a:pt x="852" y="2196"/>
                  </a:cubicBezTo>
                  <a:cubicBezTo>
                    <a:pt x="852" y="2197"/>
                    <a:pt x="852" y="2197"/>
                    <a:pt x="852" y="2197"/>
                  </a:cubicBezTo>
                  <a:cubicBezTo>
                    <a:pt x="853" y="2198"/>
                    <a:pt x="853" y="2199"/>
                    <a:pt x="853" y="2200"/>
                  </a:cubicBezTo>
                  <a:cubicBezTo>
                    <a:pt x="853" y="2200"/>
                    <a:pt x="854" y="2201"/>
                    <a:pt x="854" y="2202"/>
                  </a:cubicBezTo>
                  <a:cubicBezTo>
                    <a:pt x="855" y="2203"/>
                    <a:pt x="855" y="2205"/>
                    <a:pt x="856" y="2206"/>
                  </a:cubicBezTo>
                  <a:cubicBezTo>
                    <a:pt x="857" y="2207"/>
                    <a:pt x="858" y="2208"/>
                    <a:pt x="859" y="2209"/>
                  </a:cubicBezTo>
                  <a:cubicBezTo>
                    <a:pt x="860" y="2210"/>
                    <a:pt x="861" y="2211"/>
                    <a:pt x="862" y="2211"/>
                  </a:cubicBezTo>
                  <a:cubicBezTo>
                    <a:pt x="863" y="2211"/>
                    <a:pt x="863" y="2212"/>
                    <a:pt x="863" y="2212"/>
                  </a:cubicBezTo>
                  <a:cubicBezTo>
                    <a:pt x="863" y="2212"/>
                    <a:pt x="864" y="2212"/>
                    <a:pt x="864" y="2212"/>
                  </a:cubicBezTo>
                  <a:cubicBezTo>
                    <a:pt x="864" y="2212"/>
                    <a:pt x="865" y="2212"/>
                    <a:pt x="865" y="2212"/>
                  </a:cubicBezTo>
                  <a:cubicBezTo>
                    <a:pt x="865" y="2212"/>
                    <a:pt x="866" y="2212"/>
                    <a:pt x="866" y="2212"/>
                  </a:cubicBezTo>
                  <a:cubicBezTo>
                    <a:pt x="866" y="2212"/>
                    <a:pt x="867" y="2212"/>
                    <a:pt x="867" y="2212"/>
                  </a:cubicBezTo>
                  <a:cubicBezTo>
                    <a:pt x="867" y="2212"/>
                    <a:pt x="867" y="2212"/>
                    <a:pt x="867" y="2212"/>
                  </a:cubicBezTo>
                  <a:cubicBezTo>
                    <a:pt x="867" y="2212"/>
                    <a:pt x="867" y="2212"/>
                    <a:pt x="867" y="2212"/>
                  </a:cubicBezTo>
                  <a:cubicBezTo>
                    <a:pt x="867" y="2212"/>
                    <a:pt x="867" y="2211"/>
                    <a:pt x="866" y="2211"/>
                  </a:cubicBezTo>
                  <a:cubicBezTo>
                    <a:pt x="866" y="2211"/>
                    <a:pt x="866" y="2211"/>
                    <a:pt x="866" y="2211"/>
                  </a:cubicBezTo>
                  <a:cubicBezTo>
                    <a:pt x="865" y="2210"/>
                    <a:pt x="865" y="2210"/>
                    <a:pt x="865" y="2210"/>
                  </a:cubicBezTo>
                  <a:cubicBezTo>
                    <a:pt x="865" y="2210"/>
                    <a:pt x="865" y="2210"/>
                    <a:pt x="865" y="2209"/>
                  </a:cubicBezTo>
                  <a:cubicBezTo>
                    <a:pt x="864" y="2209"/>
                    <a:pt x="864" y="2209"/>
                    <a:pt x="864" y="2209"/>
                  </a:cubicBezTo>
                  <a:cubicBezTo>
                    <a:pt x="864" y="2208"/>
                    <a:pt x="863" y="2207"/>
                    <a:pt x="863" y="2206"/>
                  </a:cubicBezTo>
                  <a:cubicBezTo>
                    <a:pt x="862" y="2206"/>
                    <a:pt x="862" y="2204"/>
                    <a:pt x="862" y="2203"/>
                  </a:cubicBezTo>
                  <a:cubicBezTo>
                    <a:pt x="861" y="2202"/>
                    <a:pt x="861" y="2201"/>
                    <a:pt x="861" y="2200"/>
                  </a:cubicBezTo>
                  <a:cubicBezTo>
                    <a:pt x="861" y="2199"/>
                    <a:pt x="860" y="2198"/>
                    <a:pt x="860" y="2198"/>
                  </a:cubicBezTo>
                  <a:cubicBezTo>
                    <a:pt x="860" y="2197"/>
                    <a:pt x="860" y="2196"/>
                    <a:pt x="860" y="2196"/>
                  </a:cubicBezTo>
                  <a:cubicBezTo>
                    <a:pt x="860" y="2195"/>
                    <a:pt x="860" y="2194"/>
                    <a:pt x="859" y="2193"/>
                  </a:cubicBezTo>
                  <a:cubicBezTo>
                    <a:pt x="859" y="2193"/>
                    <a:pt x="859" y="2192"/>
                    <a:pt x="859" y="2191"/>
                  </a:cubicBezTo>
                  <a:cubicBezTo>
                    <a:pt x="858" y="2190"/>
                    <a:pt x="858" y="2188"/>
                    <a:pt x="858" y="2187"/>
                  </a:cubicBezTo>
                  <a:cubicBezTo>
                    <a:pt x="857" y="2186"/>
                    <a:pt x="857" y="2185"/>
                    <a:pt x="857" y="2184"/>
                  </a:cubicBezTo>
                  <a:cubicBezTo>
                    <a:pt x="857" y="2184"/>
                    <a:pt x="857" y="2183"/>
                    <a:pt x="856" y="2182"/>
                  </a:cubicBezTo>
                  <a:cubicBezTo>
                    <a:pt x="856" y="2181"/>
                    <a:pt x="856" y="2180"/>
                    <a:pt x="855" y="2180"/>
                  </a:cubicBezTo>
                  <a:cubicBezTo>
                    <a:pt x="856" y="2180"/>
                    <a:pt x="857" y="2181"/>
                    <a:pt x="857" y="2182"/>
                  </a:cubicBezTo>
                  <a:cubicBezTo>
                    <a:pt x="858" y="2183"/>
                    <a:pt x="859" y="2183"/>
                    <a:pt x="859" y="2184"/>
                  </a:cubicBezTo>
                  <a:cubicBezTo>
                    <a:pt x="860" y="2185"/>
                    <a:pt x="860" y="2185"/>
                    <a:pt x="860" y="2185"/>
                  </a:cubicBezTo>
                  <a:cubicBezTo>
                    <a:pt x="860" y="2185"/>
                    <a:pt x="860" y="2185"/>
                    <a:pt x="860" y="2185"/>
                  </a:cubicBezTo>
                  <a:cubicBezTo>
                    <a:pt x="860" y="2185"/>
                    <a:pt x="860" y="2185"/>
                    <a:pt x="860" y="2185"/>
                  </a:cubicBezTo>
                  <a:cubicBezTo>
                    <a:pt x="861" y="2186"/>
                    <a:pt x="861" y="2186"/>
                    <a:pt x="861" y="2187"/>
                  </a:cubicBezTo>
                  <a:cubicBezTo>
                    <a:pt x="862" y="2187"/>
                    <a:pt x="863" y="2188"/>
                    <a:pt x="863" y="2189"/>
                  </a:cubicBezTo>
                  <a:cubicBezTo>
                    <a:pt x="864" y="2190"/>
                    <a:pt x="865" y="2191"/>
                    <a:pt x="865" y="2191"/>
                  </a:cubicBezTo>
                  <a:cubicBezTo>
                    <a:pt x="867" y="2195"/>
                    <a:pt x="869" y="2198"/>
                    <a:pt x="871" y="2201"/>
                  </a:cubicBezTo>
                  <a:cubicBezTo>
                    <a:pt x="873" y="2204"/>
                    <a:pt x="874" y="2207"/>
                    <a:pt x="875" y="2210"/>
                  </a:cubicBezTo>
                  <a:cubicBezTo>
                    <a:pt x="875" y="2210"/>
                    <a:pt x="875" y="2211"/>
                    <a:pt x="875" y="2212"/>
                  </a:cubicBezTo>
                  <a:cubicBezTo>
                    <a:pt x="875" y="2212"/>
                    <a:pt x="876" y="2213"/>
                    <a:pt x="876" y="2214"/>
                  </a:cubicBezTo>
                  <a:cubicBezTo>
                    <a:pt x="876" y="2214"/>
                    <a:pt x="876" y="2215"/>
                    <a:pt x="876" y="2215"/>
                  </a:cubicBezTo>
                  <a:cubicBezTo>
                    <a:pt x="876" y="2216"/>
                    <a:pt x="876" y="2216"/>
                    <a:pt x="876" y="2217"/>
                  </a:cubicBezTo>
                  <a:cubicBezTo>
                    <a:pt x="876" y="2218"/>
                    <a:pt x="877" y="2219"/>
                    <a:pt x="877" y="2220"/>
                  </a:cubicBezTo>
                  <a:cubicBezTo>
                    <a:pt x="877" y="2220"/>
                    <a:pt x="877" y="2221"/>
                    <a:pt x="877" y="2221"/>
                  </a:cubicBezTo>
                  <a:cubicBezTo>
                    <a:pt x="877" y="2221"/>
                    <a:pt x="877" y="2222"/>
                    <a:pt x="877" y="2222"/>
                  </a:cubicBezTo>
                  <a:cubicBezTo>
                    <a:pt x="877" y="2223"/>
                    <a:pt x="877" y="2224"/>
                    <a:pt x="877" y="2224"/>
                  </a:cubicBezTo>
                  <a:cubicBezTo>
                    <a:pt x="877" y="2224"/>
                    <a:pt x="877" y="2223"/>
                    <a:pt x="877" y="2222"/>
                  </a:cubicBezTo>
                  <a:cubicBezTo>
                    <a:pt x="877" y="2222"/>
                    <a:pt x="877" y="2221"/>
                    <a:pt x="877" y="2221"/>
                  </a:cubicBezTo>
                  <a:cubicBezTo>
                    <a:pt x="878" y="2221"/>
                    <a:pt x="878" y="2220"/>
                    <a:pt x="878" y="2220"/>
                  </a:cubicBezTo>
                  <a:cubicBezTo>
                    <a:pt x="878" y="2219"/>
                    <a:pt x="878" y="2218"/>
                    <a:pt x="878" y="2217"/>
                  </a:cubicBezTo>
                  <a:cubicBezTo>
                    <a:pt x="878" y="2215"/>
                    <a:pt x="878" y="2212"/>
                    <a:pt x="878" y="2209"/>
                  </a:cubicBezTo>
                  <a:cubicBezTo>
                    <a:pt x="877" y="2206"/>
                    <a:pt x="876" y="2203"/>
                    <a:pt x="875" y="2199"/>
                  </a:cubicBezTo>
                  <a:cubicBezTo>
                    <a:pt x="874" y="2196"/>
                    <a:pt x="872" y="2192"/>
                    <a:pt x="870" y="2188"/>
                  </a:cubicBezTo>
                  <a:cubicBezTo>
                    <a:pt x="870" y="2187"/>
                    <a:pt x="869" y="2186"/>
                    <a:pt x="869" y="2185"/>
                  </a:cubicBezTo>
                  <a:cubicBezTo>
                    <a:pt x="868" y="2185"/>
                    <a:pt x="867" y="2184"/>
                    <a:pt x="867" y="2183"/>
                  </a:cubicBezTo>
                  <a:cubicBezTo>
                    <a:pt x="866" y="2182"/>
                    <a:pt x="866" y="2182"/>
                    <a:pt x="866" y="2181"/>
                  </a:cubicBezTo>
                  <a:cubicBezTo>
                    <a:pt x="865" y="2181"/>
                    <a:pt x="865" y="2181"/>
                    <a:pt x="865" y="2181"/>
                  </a:cubicBezTo>
                  <a:cubicBezTo>
                    <a:pt x="865" y="2180"/>
                    <a:pt x="865" y="2180"/>
                    <a:pt x="865" y="2180"/>
                  </a:cubicBezTo>
                  <a:cubicBezTo>
                    <a:pt x="864" y="2179"/>
                    <a:pt x="863" y="2178"/>
                    <a:pt x="863" y="2177"/>
                  </a:cubicBezTo>
                  <a:cubicBezTo>
                    <a:pt x="861" y="2175"/>
                    <a:pt x="860" y="2174"/>
                    <a:pt x="858" y="2172"/>
                  </a:cubicBezTo>
                  <a:cubicBezTo>
                    <a:pt x="857" y="2170"/>
                    <a:pt x="856" y="2168"/>
                    <a:pt x="854" y="2167"/>
                  </a:cubicBezTo>
                  <a:cubicBezTo>
                    <a:pt x="853" y="2165"/>
                    <a:pt x="852" y="2163"/>
                    <a:pt x="851" y="2161"/>
                  </a:cubicBezTo>
                  <a:cubicBezTo>
                    <a:pt x="850" y="2160"/>
                    <a:pt x="850" y="2160"/>
                    <a:pt x="850" y="2160"/>
                  </a:cubicBezTo>
                  <a:cubicBezTo>
                    <a:pt x="850" y="2159"/>
                    <a:pt x="849" y="2159"/>
                    <a:pt x="849" y="2158"/>
                  </a:cubicBezTo>
                  <a:cubicBezTo>
                    <a:pt x="849" y="2158"/>
                    <a:pt x="849" y="2157"/>
                    <a:pt x="849" y="2157"/>
                  </a:cubicBezTo>
                  <a:cubicBezTo>
                    <a:pt x="848" y="2155"/>
                    <a:pt x="848" y="2155"/>
                    <a:pt x="848" y="2155"/>
                  </a:cubicBezTo>
                  <a:cubicBezTo>
                    <a:pt x="847" y="2154"/>
                    <a:pt x="847" y="2154"/>
                    <a:pt x="847" y="2154"/>
                  </a:cubicBezTo>
                  <a:cubicBezTo>
                    <a:pt x="847" y="2153"/>
                    <a:pt x="847" y="2153"/>
                    <a:pt x="847" y="2153"/>
                  </a:cubicBezTo>
                  <a:cubicBezTo>
                    <a:pt x="847" y="2153"/>
                    <a:pt x="847" y="2153"/>
                    <a:pt x="847" y="2153"/>
                  </a:cubicBezTo>
                  <a:cubicBezTo>
                    <a:pt x="847" y="2153"/>
                    <a:pt x="847" y="2153"/>
                    <a:pt x="847" y="2153"/>
                  </a:cubicBezTo>
                  <a:cubicBezTo>
                    <a:pt x="847" y="2153"/>
                    <a:pt x="847" y="2153"/>
                    <a:pt x="847" y="2153"/>
                  </a:cubicBezTo>
                  <a:cubicBezTo>
                    <a:pt x="847" y="2152"/>
                    <a:pt x="847" y="2152"/>
                    <a:pt x="847" y="2152"/>
                  </a:cubicBezTo>
                  <a:cubicBezTo>
                    <a:pt x="847" y="2152"/>
                    <a:pt x="847" y="2151"/>
                    <a:pt x="847" y="2151"/>
                  </a:cubicBezTo>
                  <a:cubicBezTo>
                    <a:pt x="847" y="2150"/>
                    <a:pt x="847" y="2150"/>
                    <a:pt x="847" y="2149"/>
                  </a:cubicBezTo>
                  <a:cubicBezTo>
                    <a:pt x="846" y="2147"/>
                    <a:pt x="846" y="2145"/>
                    <a:pt x="847" y="2143"/>
                  </a:cubicBezTo>
                  <a:cubicBezTo>
                    <a:pt x="847" y="2140"/>
                    <a:pt x="847" y="2138"/>
                    <a:pt x="847" y="2136"/>
                  </a:cubicBezTo>
                  <a:cubicBezTo>
                    <a:pt x="848" y="2134"/>
                    <a:pt x="848" y="2132"/>
                    <a:pt x="849" y="2130"/>
                  </a:cubicBezTo>
                  <a:cubicBezTo>
                    <a:pt x="851" y="2121"/>
                    <a:pt x="854" y="2114"/>
                    <a:pt x="858" y="2108"/>
                  </a:cubicBezTo>
                  <a:cubicBezTo>
                    <a:pt x="858" y="2107"/>
                    <a:pt x="859" y="2106"/>
                    <a:pt x="859" y="2105"/>
                  </a:cubicBezTo>
                  <a:cubicBezTo>
                    <a:pt x="877" y="2090"/>
                    <a:pt x="897" y="2077"/>
                    <a:pt x="916" y="2064"/>
                  </a:cubicBezTo>
                  <a:cubicBezTo>
                    <a:pt x="913" y="2068"/>
                    <a:pt x="911" y="2073"/>
                    <a:pt x="908" y="2079"/>
                  </a:cubicBezTo>
                  <a:cubicBezTo>
                    <a:pt x="906" y="2082"/>
                    <a:pt x="905" y="2084"/>
                    <a:pt x="903" y="2087"/>
                  </a:cubicBezTo>
                  <a:cubicBezTo>
                    <a:pt x="903" y="2088"/>
                    <a:pt x="902" y="2089"/>
                    <a:pt x="902" y="2090"/>
                  </a:cubicBezTo>
                  <a:cubicBezTo>
                    <a:pt x="902" y="2090"/>
                    <a:pt x="901" y="2091"/>
                    <a:pt x="901" y="2092"/>
                  </a:cubicBezTo>
                  <a:cubicBezTo>
                    <a:pt x="900" y="2094"/>
                    <a:pt x="899" y="2095"/>
                    <a:pt x="899" y="2097"/>
                  </a:cubicBezTo>
                  <a:cubicBezTo>
                    <a:pt x="897" y="2100"/>
                    <a:pt x="896" y="2103"/>
                    <a:pt x="895" y="2107"/>
                  </a:cubicBezTo>
                  <a:cubicBezTo>
                    <a:pt x="894" y="2110"/>
                    <a:pt x="893" y="2114"/>
                    <a:pt x="892" y="2118"/>
                  </a:cubicBezTo>
                  <a:cubicBezTo>
                    <a:pt x="892" y="2122"/>
                    <a:pt x="892" y="2126"/>
                    <a:pt x="892" y="2130"/>
                  </a:cubicBezTo>
                  <a:cubicBezTo>
                    <a:pt x="893" y="2132"/>
                    <a:pt x="893" y="2134"/>
                    <a:pt x="893" y="2136"/>
                  </a:cubicBezTo>
                  <a:cubicBezTo>
                    <a:pt x="894" y="2136"/>
                    <a:pt x="894" y="2136"/>
                    <a:pt x="894" y="2136"/>
                  </a:cubicBezTo>
                  <a:cubicBezTo>
                    <a:pt x="894" y="2137"/>
                    <a:pt x="894" y="2137"/>
                    <a:pt x="894" y="2137"/>
                  </a:cubicBezTo>
                  <a:cubicBezTo>
                    <a:pt x="894" y="2137"/>
                    <a:pt x="894" y="2137"/>
                    <a:pt x="894" y="2137"/>
                  </a:cubicBezTo>
                  <a:cubicBezTo>
                    <a:pt x="894" y="2137"/>
                    <a:pt x="894" y="2137"/>
                    <a:pt x="894" y="2137"/>
                  </a:cubicBezTo>
                  <a:cubicBezTo>
                    <a:pt x="894" y="2137"/>
                    <a:pt x="894" y="2137"/>
                    <a:pt x="894" y="2137"/>
                  </a:cubicBezTo>
                  <a:cubicBezTo>
                    <a:pt x="894" y="2138"/>
                    <a:pt x="894" y="2138"/>
                    <a:pt x="894" y="2138"/>
                  </a:cubicBezTo>
                  <a:cubicBezTo>
                    <a:pt x="895" y="2140"/>
                    <a:pt x="895" y="2140"/>
                    <a:pt x="895" y="2140"/>
                  </a:cubicBezTo>
                  <a:cubicBezTo>
                    <a:pt x="895" y="2140"/>
                    <a:pt x="895" y="2141"/>
                    <a:pt x="895" y="2141"/>
                  </a:cubicBezTo>
                  <a:cubicBezTo>
                    <a:pt x="896" y="2143"/>
                    <a:pt x="897" y="2145"/>
                    <a:pt x="898" y="2147"/>
                  </a:cubicBezTo>
                  <a:cubicBezTo>
                    <a:pt x="899" y="2148"/>
                    <a:pt x="899" y="2148"/>
                    <a:pt x="899" y="2148"/>
                  </a:cubicBezTo>
                  <a:cubicBezTo>
                    <a:pt x="900" y="2148"/>
                    <a:pt x="900" y="2148"/>
                    <a:pt x="900" y="2148"/>
                  </a:cubicBezTo>
                  <a:cubicBezTo>
                    <a:pt x="900" y="2149"/>
                    <a:pt x="900" y="2149"/>
                    <a:pt x="900" y="2149"/>
                  </a:cubicBezTo>
                  <a:cubicBezTo>
                    <a:pt x="902" y="2151"/>
                    <a:pt x="902" y="2151"/>
                    <a:pt x="902" y="2151"/>
                  </a:cubicBezTo>
                  <a:cubicBezTo>
                    <a:pt x="904" y="2154"/>
                    <a:pt x="907" y="2157"/>
                    <a:pt x="910" y="2160"/>
                  </a:cubicBezTo>
                  <a:cubicBezTo>
                    <a:pt x="911" y="2161"/>
                    <a:pt x="913" y="2162"/>
                    <a:pt x="914" y="2163"/>
                  </a:cubicBezTo>
                  <a:cubicBezTo>
                    <a:pt x="915" y="2164"/>
                    <a:pt x="917" y="2166"/>
                    <a:pt x="918" y="2167"/>
                  </a:cubicBezTo>
                  <a:cubicBezTo>
                    <a:pt x="921" y="2169"/>
                    <a:pt x="924" y="2171"/>
                    <a:pt x="927" y="2173"/>
                  </a:cubicBezTo>
                  <a:cubicBezTo>
                    <a:pt x="932" y="2177"/>
                    <a:pt x="937" y="2181"/>
                    <a:pt x="942" y="2185"/>
                  </a:cubicBezTo>
                  <a:cubicBezTo>
                    <a:pt x="946" y="2189"/>
                    <a:pt x="950" y="2193"/>
                    <a:pt x="953" y="2198"/>
                  </a:cubicBezTo>
                  <a:cubicBezTo>
                    <a:pt x="956" y="2202"/>
                    <a:pt x="958" y="2207"/>
                    <a:pt x="960" y="2211"/>
                  </a:cubicBezTo>
                  <a:cubicBezTo>
                    <a:pt x="962" y="2215"/>
                    <a:pt x="963" y="2218"/>
                    <a:pt x="964" y="2221"/>
                  </a:cubicBezTo>
                  <a:cubicBezTo>
                    <a:pt x="965" y="2224"/>
                    <a:pt x="965" y="2227"/>
                    <a:pt x="965" y="2228"/>
                  </a:cubicBezTo>
                  <a:cubicBezTo>
                    <a:pt x="966" y="2230"/>
                    <a:pt x="966" y="2231"/>
                    <a:pt x="966" y="2231"/>
                  </a:cubicBezTo>
                  <a:cubicBezTo>
                    <a:pt x="966" y="2231"/>
                    <a:pt x="966" y="2230"/>
                    <a:pt x="966" y="2228"/>
                  </a:cubicBezTo>
                  <a:cubicBezTo>
                    <a:pt x="966" y="2228"/>
                    <a:pt x="966" y="2226"/>
                    <a:pt x="966" y="2225"/>
                  </a:cubicBezTo>
                  <a:cubicBezTo>
                    <a:pt x="966" y="2224"/>
                    <a:pt x="965" y="2223"/>
                    <a:pt x="965" y="2221"/>
                  </a:cubicBezTo>
                  <a:cubicBezTo>
                    <a:pt x="965" y="2218"/>
                    <a:pt x="964" y="2214"/>
                    <a:pt x="963" y="2210"/>
                  </a:cubicBezTo>
                  <a:cubicBezTo>
                    <a:pt x="961" y="2205"/>
                    <a:pt x="959" y="2200"/>
                    <a:pt x="957" y="2195"/>
                  </a:cubicBezTo>
                  <a:cubicBezTo>
                    <a:pt x="956" y="2195"/>
                    <a:pt x="956" y="2194"/>
                    <a:pt x="956" y="2194"/>
                  </a:cubicBezTo>
                  <a:cubicBezTo>
                    <a:pt x="955" y="2193"/>
                    <a:pt x="955" y="2192"/>
                    <a:pt x="954" y="2192"/>
                  </a:cubicBezTo>
                  <a:cubicBezTo>
                    <a:pt x="954" y="2190"/>
                    <a:pt x="953" y="2189"/>
                    <a:pt x="952" y="2188"/>
                  </a:cubicBezTo>
                  <a:cubicBezTo>
                    <a:pt x="952" y="2187"/>
                    <a:pt x="951" y="2187"/>
                    <a:pt x="951" y="2186"/>
                  </a:cubicBezTo>
                  <a:cubicBezTo>
                    <a:pt x="950" y="2185"/>
                    <a:pt x="950" y="2185"/>
                    <a:pt x="949" y="2184"/>
                  </a:cubicBezTo>
                  <a:cubicBezTo>
                    <a:pt x="948" y="2183"/>
                    <a:pt x="947" y="2182"/>
                    <a:pt x="946" y="2181"/>
                  </a:cubicBezTo>
                  <a:cubicBezTo>
                    <a:pt x="942" y="2176"/>
                    <a:pt x="936" y="2171"/>
                    <a:pt x="931" y="2167"/>
                  </a:cubicBezTo>
                  <a:cubicBezTo>
                    <a:pt x="928" y="2165"/>
                    <a:pt x="924" y="2162"/>
                    <a:pt x="921" y="2159"/>
                  </a:cubicBezTo>
                  <a:cubicBezTo>
                    <a:pt x="921" y="2160"/>
                    <a:pt x="922" y="2160"/>
                    <a:pt x="922" y="2160"/>
                  </a:cubicBezTo>
                  <a:cubicBezTo>
                    <a:pt x="924" y="2160"/>
                    <a:pt x="926" y="2161"/>
                    <a:pt x="929" y="2161"/>
                  </a:cubicBezTo>
                  <a:cubicBezTo>
                    <a:pt x="930" y="2161"/>
                    <a:pt x="931" y="2161"/>
                    <a:pt x="932" y="2161"/>
                  </a:cubicBezTo>
                  <a:cubicBezTo>
                    <a:pt x="933" y="2162"/>
                    <a:pt x="934" y="2162"/>
                    <a:pt x="935" y="2162"/>
                  </a:cubicBezTo>
                  <a:cubicBezTo>
                    <a:pt x="938" y="2162"/>
                    <a:pt x="940" y="2162"/>
                    <a:pt x="942" y="2162"/>
                  </a:cubicBezTo>
                  <a:cubicBezTo>
                    <a:pt x="945" y="2162"/>
                    <a:pt x="947" y="2163"/>
                    <a:pt x="949" y="2163"/>
                  </a:cubicBezTo>
                  <a:cubicBezTo>
                    <a:pt x="951" y="2163"/>
                    <a:pt x="953" y="2163"/>
                    <a:pt x="955" y="2163"/>
                  </a:cubicBezTo>
                  <a:cubicBezTo>
                    <a:pt x="957" y="2164"/>
                    <a:pt x="959" y="2164"/>
                    <a:pt x="961" y="2165"/>
                  </a:cubicBezTo>
                  <a:cubicBezTo>
                    <a:pt x="962" y="2165"/>
                    <a:pt x="962" y="2165"/>
                    <a:pt x="963" y="2165"/>
                  </a:cubicBezTo>
                  <a:cubicBezTo>
                    <a:pt x="963" y="2165"/>
                    <a:pt x="963" y="2165"/>
                    <a:pt x="964" y="2165"/>
                  </a:cubicBezTo>
                  <a:cubicBezTo>
                    <a:pt x="965" y="2165"/>
                    <a:pt x="966" y="2166"/>
                    <a:pt x="966" y="2166"/>
                  </a:cubicBezTo>
                  <a:cubicBezTo>
                    <a:pt x="967" y="2166"/>
                    <a:pt x="968" y="2167"/>
                    <a:pt x="969" y="2167"/>
                  </a:cubicBezTo>
                  <a:cubicBezTo>
                    <a:pt x="969" y="2167"/>
                    <a:pt x="970" y="2167"/>
                    <a:pt x="971" y="2168"/>
                  </a:cubicBezTo>
                  <a:cubicBezTo>
                    <a:pt x="971" y="2168"/>
                    <a:pt x="972" y="2168"/>
                    <a:pt x="972" y="2169"/>
                  </a:cubicBezTo>
                  <a:cubicBezTo>
                    <a:pt x="973" y="2169"/>
                    <a:pt x="973" y="2169"/>
                    <a:pt x="974" y="2169"/>
                  </a:cubicBezTo>
                  <a:cubicBezTo>
                    <a:pt x="975" y="2170"/>
                    <a:pt x="975" y="2170"/>
                    <a:pt x="976" y="2171"/>
                  </a:cubicBezTo>
                  <a:cubicBezTo>
                    <a:pt x="976" y="2171"/>
                    <a:pt x="976" y="2171"/>
                    <a:pt x="976" y="2171"/>
                  </a:cubicBezTo>
                  <a:cubicBezTo>
                    <a:pt x="976" y="2171"/>
                    <a:pt x="976" y="2171"/>
                    <a:pt x="976" y="2171"/>
                  </a:cubicBezTo>
                  <a:cubicBezTo>
                    <a:pt x="976" y="2170"/>
                    <a:pt x="975" y="2169"/>
                    <a:pt x="975" y="2168"/>
                  </a:cubicBezTo>
                  <a:cubicBezTo>
                    <a:pt x="975" y="2168"/>
                    <a:pt x="974" y="2167"/>
                    <a:pt x="974" y="2167"/>
                  </a:cubicBezTo>
                  <a:cubicBezTo>
                    <a:pt x="973" y="2166"/>
                    <a:pt x="973" y="2166"/>
                    <a:pt x="972" y="2165"/>
                  </a:cubicBezTo>
                  <a:cubicBezTo>
                    <a:pt x="972" y="2165"/>
                    <a:pt x="971" y="2164"/>
                    <a:pt x="971" y="2164"/>
                  </a:cubicBezTo>
                  <a:cubicBezTo>
                    <a:pt x="970" y="2163"/>
                    <a:pt x="969" y="2163"/>
                    <a:pt x="968" y="2162"/>
                  </a:cubicBezTo>
                  <a:cubicBezTo>
                    <a:pt x="967" y="2161"/>
                    <a:pt x="965" y="2160"/>
                    <a:pt x="963" y="2159"/>
                  </a:cubicBezTo>
                  <a:cubicBezTo>
                    <a:pt x="961" y="2158"/>
                    <a:pt x="959" y="2157"/>
                    <a:pt x="957" y="2157"/>
                  </a:cubicBezTo>
                  <a:cubicBezTo>
                    <a:pt x="956" y="2156"/>
                    <a:pt x="955" y="2156"/>
                    <a:pt x="953" y="2156"/>
                  </a:cubicBezTo>
                  <a:cubicBezTo>
                    <a:pt x="952" y="2155"/>
                    <a:pt x="951" y="2155"/>
                    <a:pt x="950" y="2155"/>
                  </a:cubicBezTo>
                  <a:cubicBezTo>
                    <a:pt x="948" y="2155"/>
                    <a:pt x="945" y="2154"/>
                    <a:pt x="943" y="2154"/>
                  </a:cubicBezTo>
                  <a:cubicBezTo>
                    <a:pt x="940" y="2154"/>
                    <a:pt x="938" y="2154"/>
                    <a:pt x="936" y="2154"/>
                  </a:cubicBezTo>
                  <a:cubicBezTo>
                    <a:pt x="935" y="2154"/>
                    <a:pt x="933" y="2154"/>
                    <a:pt x="932" y="2154"/>
                  </a:cubicBezTo>
                  <a:cubicBezTo>
                    <a:pt x="931" y="2154"/>
                    <a:pt x="930" y="2154"/>
                    <a:pt x="929" y="2154"/>
                  </a:cubicBezTo>
                  <a:cubicBezTo>
                    <a:pt x="927" y="2154"/>
                    <a:pt x="925" y="2154"/>
                    <a:pt x="923" y="2154"/>
                  </a:cubicBezTo>
                  <a:cubicBezTo>
                    <a:pt x="921" y="2154"/>
                    <a:pt x="919" y="2154"/>
                    <a:pt x="918" y="2153"/>
                  </a:cubicBezTo>
                  <a:cubicBezTo>
                    <a:pt x="917" y="2153"/>
                    <a:pt x="916" y="2153"/>
                    <a:pt x="915" y="2153"/>
                  </a:cubicBezTo>
                  <a:cubicBezTo>
                    <a:pt x="915" y="2153"/>
                    <a:pt x="914" y="2153"/>
                    <a:pt x="914" y="2153"/>
                  </a:cubicBezTo>
                  <a:cubicBezTo>
                    <a:pt x="912" y="2151"/>
                    <a:pt x="910" y="2149"/>
                    <a:pt x="908" y="2147"/>
                  </a:cubicBezTo>
                  <a:cubicBezTo>
                    <a:pt x="906" y="2145"/>
                    <a:pt x="906" y="2145"/>
                    <a:pt x="906" y="2145"/>
                  </a:cubicBezTo>
                  <a:cubicBezTo>
                    <a:pt x="906" y="2144"/>
                    <a:pt x="906" y="2144"/>
                    <a:pt x="906" y="2144"/>
                  </a:cubicBezTo>
                  <a:cubicBezTo>
                    <a:pt x="906" y="2143"/>
                    <a:pt x="906" y="2143"/>
                    <a:pt x="906" y="2143"/>
                  </a:cubicBezTo>
                  <a:cubicBezTo>
                    <a:pt x="905" y="2142"/>
                    <a:pt x="905" y="2142"/>
                    <a:pt x="905" y="2142"/>
                  </a:cubicBezTo>
                  <a:cubicBezTo>
                    <a:pt x="904" y="2141"/>
                    <a:pt x="904" y="2140"/>
                    <a:pt x="903" y="2138"/>
                  </a:cubicBezTo>
                  <a:cubicBezTo>
                    <a:pt x="903" y="2138"/>
                    <a:pt x="903" y="2138"/>
                    <a:pt x="903" y="2138"/>
                  </a:cubicBezTo>
                  <a:cubicBezTo>
                    <a:pt x="903" y="2138"/>
                    <a:pt x="903" y="2138"/>
                    <a:pt x="903" y="2138"/>
                  </a:cubicBezTo>
                  <a:cubicBezTo>
                    <a:pt x="902" y="2137"/>
                    <a:pt x="902" y="2137"/>
                    <a:pt x="902" y="2137"/>
                  </a:cubicBezTo>
                  <a:cubicBezTo>
                    <a:pt x="902" y="2136"/>
                    <a:pt x="902" y="2136"/>
                    <a:pt x="902" y="2136"/>
                  </a:cubicBezTo>
                  <a:cubicBezTo>
                    <a:pt x="901" y="2134"/>
                    <a:pt x="901" y="2134"/>
                    <a:pt x="901" y="2134"/>
                  </a:cubicBezTo>
                  <a:cubicBezTo>
                    <a:pt x="901" y="2134"/>
                    <a:pt x="901" y="2134"/>
                    <a:pt x="901" y="2134"/>
                  </a:cubicBezTo>
                  <a:cubicBezTo>
                    <a:pt x="901" y="2134"/>
                    <a:pt x="901" y="2134"/>
                    <a:pt x="901" y="2134"/>
                  </a:cubicBezTo>
                  <a:cubicBezTo>
                    <a:pt x="901" y="2133"/>
                    <a:pt x="901" y="2133"/>
                    <a:pt x="901" y="2133"/>
                  </a:cubicBezTo>
                  <a:cubicBezTo>
                    <a:pt x="901" y="2132"/>
                    <a:pt x="900" y="2130"/>
                    <a:pt x="900" y="2129"/>
                  </a:cubicBezTo>
                  <a:cubicBezTo>
                    <a:pt x="900" y="2125"/>
                    <a:pt x="900" y="2122"/>
                    <a:pt x="900" y="2119"/>
                  </a:cubicBezTo>
                  <a:cubicBezTo>
                    <a:pt x="901" y="2112"/>
                    <a:pt x="903" y="2106"/>
                    <a:pt x="905" y="2099"/>
                  </a:cubicBezTo>
                  <a:cubicBezTo>
                    <a:pt x="906" y="2098"/>
                    <a:pt x="906" y="2096"/>
                    <a:pt x="907" y="2095"/>
                  </a:cubicBezTo>
                  <a:cubicBezTo>
                    <a:pt x="907" y="2094"/>
                    <a:pt x="908" y="2093"/>
                    <a:pt x="908" y="2092"/>
                  </a:cubicBezTo>
                  <a:cubicBezTo>
                    <a:pt x="908" y="2092"/>
                    <a:pt x="909" y="2091"/>
                    <a:pt x="909" y="2090"/>
                  </a:cubicBezTo>
                  <a:cubicBezTo>
                    <a:pt x="910" y="2087"/>
                    <a:pt x="912" y="2084"/>
                    <a:pt x="913" y="2081"/>
                  </a:cubicBezTo>
                  <a:cubicBezTo>
                    <a:pt x="915" y="2076"/>
                    <a:pt x="918" y="2070"/>
                    <a:pt x="920" y="2066"/>
                  </a:cubicBezTo>
                  <a:cubicBezTo>
                    <a:pt x="922" y="2063"/>
                    <a:pt x="923" y="2061"/>
                    <a:pt x="924" y="2058"/>
                  </a:cubicBezTo>
                  <a:cubicBezTo>
                    <a:pt x="952" y="2039"/>
                    <a:pt x="975" y="2022"/>
                    <a:pt x="982" y="2005"/>
                  </a:cubicBezTo>
                  <a:cubicBezTo>
                    <a:pt x="978" y="2019"/>
                    <a:pt x="976" y="2035"/>
                    <a:pt x="977" y="2052"/>
                  </a:cubicBezTo>
                  <a:cubicBezTo>
                    <a:pt x="976" y="2052"/>
                    <a:pt x="976" y="2053"/>
                    <a:pt x="976" y="2054"/>
                  </a:cubicBezTo>
                  <a:cubicBezTo>
                    <a:pt x="974" y="2056"/>
                    <a:pt x="973" y="2059"/>
                    <a:pt x="971" y="2062"/>
                  </a:cubicBezTo>
                  <a:cubicBezTo>
                    <a:pt x="970" y="2063"/>
                    <a:pt x="969" y="2064"/>
                    <a:pt x="968" y="2066"/>
                  </a:cubicBezTo>
                  <a:cubicBezTo>
                    <a:pt x="967" y="2066"/>
                    <a:pt x="967" y="2067"/>
                    <a:pt x="966" y="2068"/>
                  </a:cubicBezTo>
                  <a:cubicBezTo>
                    <a:pt x="966" y="2068"/>
                    <a:pt x="965" y="2069"/>
                    <a:pt x="964" y="2070"/>
                  </a:cubicBezTo>
                  <a:cubicBezTo>
                    <a:pt x="963" y="2071"/>
                    <a:pt x="962" y="2072"/>
                    <a:pt x="960" y="2074"/>
                  </a:cubicBezTo>
                  <a:cubicBezTo>
                    <a:pt x="959" y="2075"/>
                    <a:pt x="958" y="2076"/>
                    <a:pt x="956" y="2078"/>
                  </a:cubicBezTo>
                  <a:cubicBezTo>
                    <a:pt x="955" y="2079"/>
                    <a:pt x="953" y="2081"/>
                    <a:pt x="952" y="2082"/>
                  </a:cubicBezTo>
                  <a:cubicBezTo>
                    <a:pt x="952" y="2083"/>
                    <a:pt x="951" y="2083"/>
                    <a:pt x="951" y="2084"/>
                  </a:cubicBezTo>
                  <a:cubicBezTo>
                    <a:pt x="951" y="2084"/>
                    <a:pt x="951" y="2084"/>
                    <a:pt x="951" y="2084"/>
                  </a:cubicBezTo>
                  <a:cubicBezTo>
                    <a:pt x="950" y="2084"/>
                    <a:pt x="950" y="2084"/>
                    <a:pt x="950" y="2084"/>
                  </a:cubicBezTo>
                  <a:cubicBezTo>
                    <a:pt x="950" y="2085"/>
                    <a:pt x="950" y="2085"/>
                    <a:pt x="950" y="2085"/>
                  </a:cubicBezTo>
                  <a:cubicBezTo>
                    <a:pt x="950" y="2085"/>
                    <a:pt x="950" y="2085"/>
                    <a:pt x="950" y="2085"/>
                  </a:cubicBezTo>
                  <a:cubicBezTo>
                    <a:pt x="948" y="2087"/>
                    <a:pt x="948" y="2087"/>
                    <a:pt x="948" y="2087"/>
                  </a:cubicBezTo>
                  <a:cubicBezTo>
                    <a:pt x="948" y="2088"/>
                    <a:pt x="947" y="2089"/>
                    <a:pt x="946" y="2090"/>
                  </a:cubicBezTo>
                  <a:cubicBezTo>
                    <a:pt x="946" y="2091"/>
                    <a:pt x="946" y="2091"/>
                    <a:pt x="946" y="2091"/>
                  </a:cubicBezTo>
                  <a:cubicBezTo>
                    <a:pt x="945" y="2092"/>
                    <a:pt x="945" y="2092"/>
                    <a:pt x="945" y="2092"/>
                  </a:cubicBezTo>
                  <a:cubicBezTo>
                    <a:pt x="945" y="2093"/>
                    <a:pt x="945" y="2093"/>
                    <a:pt x="945" y="2093"/>
                  </a:cubicBezTo>
                  <a:cubicBezTo>
                    <a:pt x="944" y="2094"/>
                    <a:pt x="944" y="2095"/>
                    <a:pt x="943" y="2096"/>
                  </a:cubicBezTo>
                  <a:cubicBezTo>
                    <a:pt x="943" y="2097"/>
                    <a:pt x="942" y="2098"/>
                    <a:pt x="942" y="2099"/>
                  </a:cubicBezTo>
                  <a:cubicBezTo>
                    <a:pt x="941" y="2100"/>
                    <a:pt x="941" y="2102"/>
                    <a:pt x="940" y="2104"/>
                  </a:cubicBezTo>
                  <a:cubicBezTo>
                    <a:pt x="940" y="2105"/>
                    <a:pt x="939" y="2106"/>
                    <a:pt x="939" y="2107"/>
                  </a:cubicBezTo>
                  <a:cubicBezTo>
                    <a:pt x="939" y="2108"/>
                    <a:pt x="939" y="2108"/>
                    <a:pt x="939" y="2109"/>
                  </a:cubicBezTo>
                  <a:cubicBezTo>
                    <a:pt x="939" y="2109"/>
                    <a:pt x="939" y="2110"/>
                    <a:pt x="939" y="2110"/>
                  </a:cubicBezTo>
                  <a:cubicBezTo>
                    <a:pt x="938" y="2111"/>
                    <a:pt x="938" y="2112"/>
                    <a:pt x="938" y="2113"/>
                  </a:cubicBezTo>
                  <a:cubicBezTo>
                    <a:pt x="938" y="2114"/>
                    <a:pt x="938" y="2115"/>
                    <a:pt x="938" y="2116"/>
                  </a:cubicBezTo>
                  <a:cubicBezTo>
                    <a:pt x="938" y="2117"/>
                    <a:pt x="938" y="2117"/>
                    <a:pt x="938" y="2117"/>
                  </a:cubicBezTo>
                  <a:cubicBezTo>
                    <a:pt x="938" y="2118"/>
                    <a:pt x="938" y="2118"/>
                    <a:pt x="938" y="2119"/>
                  </a:cubicBezTo>
                  <a:cubicBezTo>
                    <a:pt x="937" y="2120"/>
                    <a:pt x="937" y="2121"/>
                    <a:pt x="937" y="2122"/>
                  </a:cubicBezTo>
                  <a:cubicBezTo>
                    <a:pt x="937" y="2123"/>
                    <a:pt x="937" y="2123"/>
                    <a:pt x="937" y="2124"/>
                  </a:cubicBezTo>
                  <a:cubicBezTo>
                    <a:pt x="938" y="2125"/>
                    <a:pt x="938" y="2126"/>
                    <a:pt x="938" y="2127"/>
                  </a:cubicBezTo>
                  <a:cubicBezTo>
                    <a:pt x="938" y="2128"/>
                    <a:pt x="938" y="2129"/>
                    <a:pt x="938" y="2129"/>
                  </a:cubicBezTo>
                  <a:cubicBezTo>
                    <a:pt x="938" y="2130"/>
                    <a:pt x="938" y="2131"/>
                    <a:pt x="938" y="2132"/>
                  </a:cubicBezTo>
                  <a:cubicBezTo>
                    <a:pt x="939" y="2135"/>
                    <a:pt x="940" y="2138"/>
                    <a:pt x="940" y="2140"/>
                  </a:cubicBezTo>
                  <a:cubicBezTo>
                    <a:pt x="941" y="2141"/>
                    <a:pt x="941" y="2142"/>
                    <a:pt x="942" y="2143"/>
                  </a:cubicBezTo>
                  <a:cubicBezTo>
                    <a:pt x="942" y="2144"/>
                    <a:pt x="942" y="2145"/>
                    <a:pt x="943" y="2146"/>
                  </a:cubicBezTo>
                  <a:cubicBezTo>
                    <a:pt x="943" y="2146"/>
                    <a:pt x="943" y="2147"/>
                    <a:pt x="943" y="2147"/>
                  </a:cubicBezTo>
                  <a:cubicBezTo>
                    <a:pt x="943" y="2147"/>
                    <a:pt x="944" y="2148"/>
                    <a:pt x="944" y="2148"/>
                  </a:cubicBezTo>
                  <a:cubicBezTo>
                    <a:pt x="944" y="2149"/>
                    <a:pt x="944" y="2149"/>
                    <a:pt x="945" y="2150"/>
                  </a:cubicBezTo>
                  <a:cubicBezTo>
                    <a:pt x="945" y="2150"/>
                    <a:pt x="945" y="2151"/>
                    <a:pt x="945" y="2151"/>
                  </a:cubicBezTo>
                  <a:cubicBezTo>
                    <a:pt x="945" y="2151"/>
                    <a:pt x="945" y="2150"/>
                    <a:pt x="945" y="2149"/>
                  </a:cubicBezTo>
                  <a:cubicBezTo>
                    <a:pt x="945" y="2149"/>
                    <a:pt x="945" y="2148"/>
                    <a:pt x="945" y="2148"/>
                  </a:cubicBezTo>
                  <a:cubicBezTo>
                    <a:pt x="945" y="2147"/>
                    <a:pt x="945" y="2147"/>
                    <a:pt x="944" y="2147"/>
                  </a:cubicBezTo>
                  <a:cubicBezTo>
                    <a:pt x="944" y="2146"/>
                    <a:pt x="944" y="2146"/>
                    <a:pt x="944" y="2145"/>
                  </a:cubicBezTo>
                  <a:cubicBezTo>
                    <a:pt x="944" y="2145"/>
                    <a:pt x="944" y="2144"/>
                    <a:pt x="944" y="2143"/>
                  </a:cubicBezTo>
                  <a:cubicBezTo>
                    <a:pt x="944" y="2142"/>
                    <a:pt x="943" y="2140"/>
                    <a:pt x="943" y="2139"/>
                  </a:cubicBezTo>
                  <a:cubicBezTo>
                    <a:pt x="943" y="2137"/>
                    <a:pt x="943" y="2134"/>
                    <a:pt x="943" y="2131"/>
                  </a:cubicBezTo>
                  <a:cubicBezTo>
                    <a:pt x="943" y="2131"/>
                    <a:pt x="943" y="2130"/>
                    <a:pt x="943" y="2129"/>
                  </a:cubicBezTo>
                  <a:cubicBezTo>
                    <a:pt x="943" y="2128"/>
                    <a:pt x="943" y="2128"/>
                    <a:pt x="943" y="2127"/>
                  </a:cubicBezTo>
                  <a:cubicBezTo>
                    <a:pt x="943" y="2125"/>
                    <a:pt x="943" y="2124"/>
                    <a:pt x="943" y="2122"/>
                  </a:cubicBezTo>
                  <a:cubicBezTo>
                    <a:pt x="943" y="2121"/>
                    <a:pt x="944" y="2120"/>
                    <a:pt x="944" y="2120"/>
                  </a:cubicBezTo>
                  <a:cubicBezTo>
                    <a:pt x="944" y="2119"/>
                    <a:pt x="944" y="2119"/>
                    <a:pt x="944" y="2118"/>
                  </a:cubicBezTo>
                  <a:cubicBezTo>
                    <a:pt x="944" y="2118"/>
                    <a:pt x="944" y="2117"/>
                    <a:pt x="944" y="2117"/>
                  </a:cubicBezTo>
                  <a:cubicBezTo>
                    <a:pt x="944" y="2116"/>
                    <a:pt x="945" y="2115"/>
                    <a:pt x="945" y="2114"/>
                  </a:cubicBezTo>
                  <a:cubicBezTo>
                    <a:pt x="945" y="2114"/>
                    <a:pt x="945" y="2113"/>
                    <a:pt x="945" y="2112"/>
                  </a:cubicBezTo>
                  <a:cubicBezTo>
                    <a:pt x="946" y="2111"/>
                    <a:pt x="946" y="2111"/>
                    <a:pt x="946" y="2111"/>
                  </a:cubicBezTo>
                  <a:cubicBezTo>
                    <a:pt x="946" y="2110"/>
                    <a:pt x="946" y="2110"/>
                    <a:pt x="946" y="2109"/>
                  </a:cubicBezTo>
                  <a:cubicBezTo>
                    <a:pt x="946" y="2108"/>
                    <a:pt x="947" y="2108"/>
                    <a:pt x="947" y="2107"/>
                  </a:cubicBezTo>
                  <a:cubicBezTo>
                    <a:pt x="947" y="2106"/>
                    <a:pt x="948" y="2105"/>
                    <a:pt x="948" y="2104"/>
                  </a:cubicBezTo>
                  <a:cubicBezTo>
                    <a:pt x="948" y="2104"/>
                    <a:pt x="948" y="2103"/>
                    <a:pt x="949" y="2103"/>
                  </a:cubicBezTo>
                  <a:cubicBezTo>
                    <a:pt x="949" y="2102"/>
                    <a:pt x="949" y="2102"/>
                    <a:pt x="949" y="2102"/>
                  </a:cubicBezTo>
                  <a:cubicBezTo>
                    <a:pt x="949" y="2101"/>
                    <a:pt x="949" y="2101"/>
                    <a:pt x="950" y="2101"/>
                  </a:cubicBezTo>
                  <a:cubicBezTo>
                    <a:pt x="949" y="2102"/>
                    <a:pt x="949" y="2104"/>
                    <a:pt x="950" y="2106"/>
                  </a:cubicBezTo>
                  <a:cubicBezTo>
                    <a:pt x="950" y="2107"/>
                    <a:pt x="950" y="2109"/>
                    <a:pt x="950" y="2110"/>
                  </a:cubicBezTo>
                  <a:cubicBezTo>
                    <a:pt x="950" y="2112"/>
                    <a:pt x="951" y="2113"/>
                    <a:pt x="951" y="2115"/>
                  </a:cubicBezTo>
                  <a:cubicBezTo>
                    <a:pt x="951" y="2115"/>
                    <a:pt x="952" y="2115"/>
                    <a:pt x="952" y="2116"/>
                  </a:cubicBezTo>
                  <a:cubicBezTo>
                    <a:pt x="952" y="2117"/>
                    <a:pt x="952" y="2117"/>
                    <a:pt x="952" y="2117"/>
                  </a:cubicBezTo>
                  <a:cubicBezTo>
                    <a:pt x="952" y="2117"/>
                    <a:pt x="952" y="2117"/>
                    <a:pt x="952" y="2117"/>
                  </a:cubicBezTo>
                  <a:cubicBezTo>
                    <a:pt x="953" y="2118"/>
                    <a:pt x="953" y="2118"/>
                    <a:pt x="953" y="2118"/>
                  </a:cubicBezTo>
                  <a:cubicBezTo>
                    <a:pt x="953" y="2118"/>
                    <a:pt x="953" y="2118"/>
                    <a:pt x="953" y="2119"/>
                  </a:cubicBezTo>
                  <a:cubicBezTo>
                    <a:pt x="954" y="2120"/>
                    <a:pt x="955" y="2121"/>
                    <a:pt x="956" y="2122"/>
                  </a:cubicBezTo>
                  <a:cubicBezTo>
                    <a:pt x="958" y="2125"/>
                    <a:pt x="960" y="2127"/>
                    <a:pt x="961" y="2129"/>
                  </a:cubicBezTo>
                  <a:cubicBezTo>
                    <a:pt x="962" y="2129"/>
                    <a:pt x="962" y="2130"/>
                    <a:pt x="963" y="2130"/>
                  </a:cubicBezTo>
                  <a:cubicBezTo>
                    <a:pt x="963" y="2131"/>
                    <a:pt x="963" y="2131"/>
                    <a:pt x="963" y="2131"/>
                  </a:cubicBezTo>
                  <a:cubicBezTo>
                    <a:pt x="964" y="2131"/>
                    <a:pt x="964" y="2131"/>
                    <a:pt x="964" y="2131"/>
                  </a:cubicBezTo>
                  <a:cubicBezTo>
                    <a:pt x="965" y="2132"/>
                    <a:pt x="965" y="2132"/>
                    <a:pt x="965" y="2132"/>
                  </a:cubicBezTo>
                  <a:cubicBezTo>
                    <a:pt x="965" y="2133"/>
                    <a:pt x="965" y="2133"/>
                    <a:pt x="965" y="2133"/>
                  </a:cubicBezTo>
                  <a:cubicBezTo>
                    <a:pt x="965" y="2133"/>
                    <a:pt x="966" y="2134"/>
                    <a:pt x="966" y="2134"/>
                  </a:cubicBezTo>
                  <a:cubicBezTo>
                    <a:pt x="968" y="2136"/>
                    <a:pt x="969" y="2138"/>
                    <a:pt x="970" y="2140"/>
                  </a:cubicBezTo>
                  <a:cubicBezTo>
                    <a:pt x="972" y="2142"/>
                    <a:pt x="973" y="2143"/>
                    <a:pt x="974" y="2145"/>
                  </a:cubicBezTo>
                  <a:cubicBezTo>
                    <a:pt x="975" y="2147"/>
                    <a:pt x="975" y="2148"/>
                    <a:pt x="976" y="2150"/>
                  </a:cubicBezTo>
                  <a:cubicBezTo>
                    <a:pt x="977" y="2151"/>
                    <a:pt x="978" y="2153"/>
                    <a:pt x="978" y="2154"/>
                  </a:cubicBezTo>
                  <a:cubicBezTo>
                    <a:pt x="979" y="2155"/>
                    <a:pt x="979" y="2156"/>
                    <a:pt x="979" y="2156"/>
                  </a:cubicBezTo>
                  <a:cubicBezTo>
                    <a:pt x="979" y="2157"/>
                    <a:pt x="980" y="2157"/>
                    <a:pt x="980" y="2157"/>
                  </a:cubicBezTo>
                  <a:cubicBezTo>
                    <a:pt x="980" y="2157"/>
                    <a:pt x="980" y="2157"/>
                    <a:pt x="980" y="2156"/>
                  </a:cubicBezTo>
                  <a:cubicBezTo>
                    <a:pt x="980" y="2156"/>
                    <a:pt x="980" y="2155"/>
                    <a:pt x="980" y="2153"/>
                  </a:cubicBezTo>
                  <a:cubicBezTo>
                    <a:pt x="980" y="2152"/>
                    <a:pt x="979" y="2151"/>
                    <a:pt x="979" y="2149"/>
                  </a:cubicBezTo>
                  <a:cubicBezTo>
                    <a:pt x="979" y="2147"/>
                    <a:pt x="979" y="2145"/>
                    <a:pt x="978" y="2143"/>
                  </a:cubicBezTo>
                  <a:cubicBezTo>
                    <a:pt x="977" y="2141"/>
                    <a:pt x="977" y="2139"/>
                    <a:pt x="976" y="2137"/>
                  </a:cubicBezTo>
                  <a:cubicBezTo>
                    <a:pt x="975" y="2135"/>
                    <a:pt x="973" y="2132"/>
                    <a:pt x="972" y="2130"/>
                  </a:cubicBezTo>
                  <a:cubicBezTo>
                    <a:pt x="972" y="2130"/>
                    <a:pt x="971" y="2129"/>
                    <a:pt x="971" y="2128"/>
                  </a:cubicBezTo>
                  <a:cubicBezTo>
                    <a:pt x="970" y="2128"/>
                    <a:pt x="970" y="2128"/>
                    <a:pt x="970" y="2128"/>
                  </a:cubicBezTo>
                  <a:cubicBezTo>
                    <a:pt x="970" y="2127"/>
                    <a:pt x="970" y="2127"/>
                    <a:pt x="970" y="2127"/>
                  </a:cubicBezTo>
                  <a:cubicBezTo>
                    <a:pt x="969" y="2126"/>
                    <a:pt x="969" y="2126"/>
                    <a:pt x="969" y="2126"/>
                  </a:cubicBezTo>
                  <a:cubicBezTo>
                    <a:pt x="968" y="2125"/>
                    <a:pt x="968" y="2125"/>
                    <a:pt x="968" y="2125"/>
                  </a:cubicBezTo>
                  <a:cubicBezTo>
                    <a:pt x="968" y="2125"/>
                    <a:pt x="968" y="2124"/>
                    <a:pt x="967" y="2124"/>
                  </a:cubicBezTo>
                  <a:cubicBezTo>
                    <a:pt x="965" y="2121"/>
                    <a:pt x="964" y="2120"/>
                    <a:pt x="962" y="2118"/>
                  </a:cubicBezTo>
                  <a:cubicBezTo>
                    <a:pt x="961" y="2117"/>
                    <a:pt x="961" y="2116"/>
                    <a:pt x="960" y="2115"/>
                  </a:cubicBezTo>
                  <a:cubicBezTo>
                    <a:pt x="960" y="2114"/>
                    <a:pt x="960" y="2114"/>
                    <a:pt x="960" y="2114"/>
                  </a:cubicBezTo>
                  <a:cubicBezTo>
                    <a:pt x="959" y="2114"/>
                    <a:pt x="959" y="2114"/>
                    <a:pt x="959" y="2114"/>
                  </a:cubicBezTo>
                  <a:cubicBezTo>
                    <a:pt x="959" y="2114"/>
                    <a:pt x="959" y="2113"/>
                    <a:pt x="959" y="2113"/>
                  </a:cubicBezTo>
                  <a:cubicBezTo>
                    <a:pt x="959" y="2112"/>
                    <a:pt x="959" y="2112"/>
                    <a:pt x="959" y="2112"/>
                  </a:cubicBezTo>
                  <a:cubicBezTo>
                    <a:pt x="958" y="2112"/>
                    <a:pt x="958" y="2112"/>
                    <a:pt x="958" y="2112"/>
                  </a:cubicBezTo>
                  <a:cubicBezTo>
                    <a:pt x="958" y="2111"/>
                    <a:pt x="958" y="2110"/>
                    <a:pt x="957" y="2109"/>
                  </a:cubicBezTo>
                  <a:cubicBezTo>
                    <a:pt x="957" y="2107"/>
                    <a:pt x="957" y="2106"/>
                    <a:pt x="957" y="2105"/>
                  </a:cubicBezTo>
                  <a:cubicBezTo>
                    <a:pt x="956" y="2103"/>
                    <a:pt x="956" y="2101"/>
                    <a:pt x="956" y="2098"/>
                  </a:cubicBezTo>
                  <a:cubicBezTo>
                    <a:pt x="955" y="2096"/>
                    <a:pt x="955" y="2094"/>
                    <a:pt x="955" y="2092"/>
                  </a:cubicBezTo>
                  <a:cubicBezTo>
                    <a:pt x="955" y="2092"/>
                    <a:pt x="955" y="2091"/>
                    <a:pt x="955" y="2091"/>
                  </a:cubicBezTo>
                  <a:cubicBezTo>
                    <a:pt x="956" y="2089"/>
                    <a:pt x="956" y="2089"/>
                    <a:pt x="956" y="2089"/>
                  </a:cubicBezTo>
                  <a:cubicBezTo>
                    <a:pt x="957" y="2088"/>
                    <a:pt x="957" y="2088"/>
                    <a:pt x="957" y="2088"/>
                  </a:cubicBezTo>
                  <a:cubicBezTo>
                    <a:pt x="957" y="2088"/>
                    <a:pt x="958" y="2088"/>
                    <a:pt x="958" y="2087"/>
                  </a:cubicBezTo>
                  <a:cubicBezTo>
                    <a:pt x="959" y="2086"/>
                    <a:pt x="960" y="2084"/>
                    <a:pt x="962" y="2083"/>
                  </a:cubicBezTo>
                  <a:cubicBezTo>
                    <a:pt x="963" y="2082"/>
                    <a:pt x="964" y="2080"/>
                    <a:pt x="966" y="2079"/>
                  </a:cubicBezTo>
                  <a:cubicBezTo>
                    <a:pt x="967" y="2077"/>
                    <a:pt x="968" y="2076"/>
                    <a:pt x="970" y="2074"/>
                  </a:cubicBezTo>
                  <a:cubicBezTo>
                    <a:pt x="970" y="2073"/>
                    <a:pt x="971" y="2073"/>
                    <a:pt x="971" y="2072"/>
                  </a:cubicBezTo>
                  <a:cubicBezTo>
                    <a:pt x="972" y="2071"/>
                    <a:pt x="973" y="2070"/>
                    <a:pt x="973" y="2070"/>
                  </a:cubicBezTo>
                  <a:cubicBezTo>
                    <a:pt x="974" y="2068"/>
                    <a:pt x="975" y="2066"/>
                    <a:pt x="976" y="2065"/>
                  </a:cubicBezTo>
                  <a:cubicBezTo>
                    <a:pt x="976" y="2064"/>
                    <a:pt x="977" y="2063"/>
                    <a:pt x="977" y="2062"/>
                  </a:cubicBezTo>
                  <a:cubicBezTo>
                    <a:pt x="980" y="2095"/>
                    <a:pt x="994" y="2134"/>
                    <a:pt x="1028" y="2180"/>
                  </a:cubicBezTo>
                  <a:cubicBezTo>
                    <a:pt x="1031" y="2184"/>
                    <a:pt x="1033" y="2188"/>
                    <a:pt x="1036" y="2193"/>
                  </a:cubicBezTo>
                  <a:cubicBezTo>
                    <a:pt x="1036" y="2194"/>
                    <a:pt x="1036" y="2196"/>
                    <a:pt x="1037" y="2198"/>
                  </a:cubicBezTo>
                  <a:cubicBezTo>
                    <a:pt x="1038" y="2203"/>
                    <a:pt x="1039" y="2209"/>
                    <a:pt x="1041" y="2216"/>
                  </a:cubicBezTo>
                  <a:cubicBezTo>
                    <a:pt x="1042" y="2219"/>
                    <a:pt x="1043" y="2223"/>
                    <a:pt x="1044" y="2227"/>
                  </a:cubicBezTo>
                  <a:cubicBezTo>
                    <a:pt x="1045" y="2230"/>
                    <a:pt x="1046" y="2234"/>
                    <a:pt x="1046" y="2239"/>
                  </a:cubicBezTo>
                  <a:cubicBezTo>
                    <a:pt x="1047" y="2239"/>
                    <a:pt x="1047" y="2240"/>
                    <a:pt x="1047" y="2240"/>
                  </a:cubicBezTo>
                  <a:cubicBezTo>
                    <a:pt x="1047" y="2241"/>
                    <a:pt x="1047" y="2241"/>
                    <a:pt x="1047" y="2241"/>
                  </a:cubicBezTo>
                  <a:cubicBezTo>
                    <a:pt x="1047" y="2241"/>
                    <a:pt x="1047" y="2241"/>
                    <a:pt x="1047" y="2241"/>
                  </a:cubicBezTo>
                  <a:cubicBezTo>
                    <a:pt x="1047" y="2242"/>
                    <a:pt x="1047" y="2242"/>
                    <a:pt x="1047" y="2242"/>
                  </a:cubicBezTo>
                  <a:cubicBezTo>
                    <a:pt x="1047" y="2243"/>
                    <a:pt x="1047" y="2244"/>
                    <a:pt x="1048" y="2245"/>
                  </a:cubicBezTo>
                  <a:cubicBezTo>
                    <a:pt x="1048" y="2246"/>
                    <a:pt x="1048" y="2247"/>
                    <a:pt x="1048" y="2248"/>
                  </a:cubicBezTo>
                  <a:cubicBezTo>
                    <a:pt x="1048" y="2249"/>
                    <a:pt x="1048" y="2250"/>
                    <a:pt x="1049" y="2250"/>
                  </a:cubicBezTo>
                  <a:cubicBezTo>
                    <a:pt x="1049" y="2251"/>
                    <a:pt x="1049" y="2251"/>
                    <a:pt x="1049" y="2252"/>
                  </a:cubicBezTo>
                  <a:cubicBezTo>
                    <a:pt x="1049" y="2254"/>
                    <a:pt x="1049" y="2256"/>
                    <a:pt x="1050" y="2259"/>
                  </a:cubicBezTo>
                  <a:cubicBezTo>
                    <a:pt x="1050" y="2261"/>
                    <a:pt x="1050" y="2264"/>
                    <a:pt x="1050" y="2266"/>
                  </a:cubicBezTo>
                  <a:cubicBezTo>
                    <a:pt x="1051" y="2276"/>
                    <a:pt x="1050" y="2286"/>
                    <a:pt x="1049" y="2297"/>
                  </a:cubicBezTo>
                  <a:cubicBezTo>
                    <a:pt x="1049" y="2300"/>
                    <a:pt x="1049" y="2302"/>
                    <a:pt x="1049" y="2305"/>
                  </a:cubicBezTo>
                  <a:cubicBezTo>
                    <a:pt x="1049" y="2306"/>
                    <a:pt x="1048" y="2306"/>
                    <a:pt x="1048" y="2307"/>
                  </a:cubicBezTo>
                  <a:cubicBezTo>
                    <a:pt x="1048" y="2309"/>
                    <a:pt x="1047" y="2311"/>
                    <a:pt x="1046" y="2313"/>
                  </a:cubicBezTo>
                  <a:cubicBezTo>
                    <a:pt x="1045" y="2315"/>
                    <a:pt x="1043" y="2318"/>
                    <a:pt x="1041" y="2321"/>
                  </a:cubicBezTo>
                  <a:cubicBezTo>
                    <a:pt x="1039" y="2324"/>
                    <a:pt x="1037" y="2327"/>
                    <a:pt x="1035" y="2330"/>
                  </a:cubicBezTo>
                  <a:cubicBezTo>
                    <a:pt x="1034" y="2331"/>
                    <a:pt x="1034" y="2332"/>
                    <a:pt x="1033" y="2333"/>
                  </a:cubicBezTo>
                  <a:cubicBezTo>
                    <a:pt x="1033" y="2333"/>
                    <a:pt x="1032" y="2334"/>
                    <a:pt x="1031" y="2335"/>
                  </a:cubicBezTo>
                  <a:cubicBezTo>
                    <a:pt x="1030" y="2337"/>
                    <a:pt x="1029" y="2338"/>
                    <a:pt x="1028" y="2340"/>
                  </a:cubicBezTo>
                  <a:cubicBezTo>
                    <a:pt x="1025" y="2343"/>
                    <a:pt x="1022" y="2346"/>
                    <a:pt x="1020" y="2349"/>
                  </a:cubicBezTo>
                  <a:cubicBezTo>
                    <a:pt x="1017" y="2353"/>
                    <a:pt x="1014" y="2356"/>
                    <a:pt x="1012" y="2360"/>
                  </a:cubicBezTo>
                  <a:cubicBezTo>
                    <a:pt x="1011" y="2361"/>
                    <a:pt x="1010" y="2363"/>
                    <a:pt x="1009" y="2365"/>
                  </a:cubicBezTo>
                  <a:cubicBezTo>
                    <a:pt x="1008" y="2366"/>
                    <a:pt x="1008" y="2367"/>
                    <a:pt x="1007" y="2368"/>
                  </a:cubicBezTo>
                  <a:cubicBezTo>
                    <a:pt x="1007" y="2368"/>
                    <a:pt x="1007" y="2368"/>
                    <a:pt x="1007" y="2368"/>
                  </a:cubicBezTo>
                  <a:cubicBezTo>
                    <a:pt x="1006" y="2369"/>
                    <a:pt x="1006" y="2369"/>
                    <a:pt x="1006" y="2369"/>
                  </a:cubicBezTo>
                  <a:cubicBezTo>
                    <a:pt x="1006" y="2370"/>
                    <a:pt x="1006" y="2370"/>
                    <a:pt x="1006" y="2370"/>
                  </a:cubicBezTo>
                  <a:cubicBezTo>
                    <a:pt x="1004" y="2374"/>
                    <a:pt x="1002" y="2378"/>
                    <a:pt x="1001" y="2381"/>
                  </a:cubicBezTo>
                  <a:cubicBezTo>
                    <a:pt x="1000" y="2385"/>
                    <a:pt x="1000" y="2389"/>
                    <a:pt x="999" y="2392"/>
                  </a:cubicBezTo>
                  <a:cubicBezTo>
                    <a:pt x="999" y="2393"/>
                    <a:pt x="999" y="2395"/>
                    <a:pt x="999" y="2397"/>
                  </a:cubicBezTo>
                  <a:cubicBezTo>
                    <a:pt x="999" y="2398"/>
                    <a:pt x="999" y="2399"/>
                    <a:pt x="999" y="2401"/>
                  </a:cubicBezTo>
                  <a:cubicBezTo>
                    <a:pt x="999" y="2403"/>
                    <a:pt x="1000" y="2406"/>
                    <a:pt x="1000" y="2407"/>
                  </a:cubicBezTo>
                  <a:cubicBezTo>
                    <a:pt x="1001" y="2409"/>
                    <a:pt x="1001" y="2411"/>
                    <a:pt x="1002" y="2412"/>
                  </a:cubicBezTo>
                  <a:cubicBezTo>
                    <a:pt x="1002" y="2412"/>
                    <a:pt x="1003" y="2413"/>
                    <a:pt x="1003" y="2413"/>
                  </a:cubicBezTo>
                  <a:cubicBezTo>
                    <a:pt x="1003" y="2413"/>
                    <a:pt x="1002" y="2412"/>
                    <a:pt x="1002" y="2411"/>
                  </a:cubicBezTo>
                  <a:cubicBezTo>
                    <a:pt x="1002" y="2410"/>
                    <a:pt x="1002" y="2409"/>
                    <a:pt x="1002" y="2407"/>
                  </a:cubicBezTo>
                  <a:cubicBezTo>
                    <a:pt x="1002" y="2405"/>
                    <a:pt x="1002" y="2403"/>
                    <a:pt x="1002" y="2401"/>
                  </a:cubicBezTo>
                  <a:cubicBezTo>
                    <a:pt x="1002" y="2398"/>
                    <a:pt x="1003" y="2396"/>
                    <a:pt x="1004" y="2393"/>
                  </a:cubicBezTo>
                  <a:cubicBezTo>
                    <a:pt x="1004" y="2390"/>
                    <a:pt x="1006" y="2387"/>
                    <a:pt x="1007" y="2383"/>
                  </a:cubicBezTo>
                  <a:cubicBezTo>
                    <a:pt x="1008" y="2380"/>
                    <a:pt x="1010" y="2377"/>
                    <a:pt x="1012" y="2374"/>
                  </a:cubicBezTo>
                  <a:cubicBezTo>
                    <a:pt x="1012" y="2373"/>
                    <a:pt x="1012" y="2373"/>
                    <a:pt x="1013" y="2373"/>
                  </a:cubicBezTo>
                  <a:cubicBezTo>
                    <a:pt x="1013" y="2372"/>
                    <a:pt x="1013" y="2372"/>
                    <a:pt x="1013" y="2372"/>
                  </a:cubicBezTo>
                  <a:cubicBezTo>
                    <a:pt x="1013" y="2371"/>
                    <a:pt x="1013" y="2371"/>
                    <a:pt x="1013" y="2371"/>
                  </a:cubicBezTo>
                  <a:cubicBezTo>
                    <a:pt x="1014" y="2371"/>
                    <a:pt x="1014" y="2370"/>
                    <a:pt x="1015" y="2369"/>
                  </a:cubicBezTo>
                  <a:cubicBezTo>
                    <a:pt x="1016" y="2368"/>
                    <a:pt x="1016" y="2367"/>
                    <a:pt x="1017" y="2367"/>
                  </a:cubicBezTo>
                  <a:cubicBezTo>
                    <a:pt x="1017" y="2366"/>
                    <a:pt x="1018" y="2365"/>
                    <a:pt x="1018" y="2364"/>
                  </a:cubicBezTo>
                  <a:cubicBezTo>
                    <a:pt x="1021" y="2361"/>
                    <a:pt x="1023" y="2358"/>
                    <a:pt x="1026" y="2354"/>
                  </a:cubicBezTo>
                  <a:cubicBezTo>
                    <a:pt x="1028" y="2351"/>
                    <a:pt x="1031" y="2348"/>
                    <a:pt x="1034" y="2344"/>
                  </a:cubicBezTo>
                  <a:cubicBezTo>
                    <a:pt x="1035" y="2343"/>
                    <a:pt x="1036" y="2341"/>
                    <a:pt x="1037" y="2339"/>
                  </a:cubicBezTo>
                  <a:cubicBezTo>
                    <a:pt x="1038" y="2339"/>
                    <a:pt x="1038" y="2338"/>
                    <a:pt x="1039" y="2337"/>
                  </a:cubicBezTo>
                  <a:cubicBezTo>
                    <a:pt x="1040" y="2336"/>
                    <a:pt x="1040" y="2335"/>
                    <a:pt x="1041" y="2334"/>
                  </a:cubicBezTo>
                  <a:cubicBezTo>
                    <a:pt x="1042" y="2332"/>
                    <a:pt x="1044" y="2329"/>
                    <a:pt x="1045" y="2326"/>
                  </a:cubicBezTo>
                  <a:cubicBezTo>
                    <a:pt x="1045" y="2327"/>
                    <a:pt x="1045" y="2328"/>
                    <a:pt x="1045" y="2330"/>
                  </a:cubicBezTo>
                  <a:cubicBezTo>
                    <a:pt x="1043" y="2341"/>
                    <a:pt x="1040" y="2352"/>
                    <a:pt x="1038" y="2363"/>
                  </a:cubicBezTo>
                  <a:cubicBezTo>
                    <a:pt x="1035" y="2375"/>
                    <a:pt x="1032" y="2386"/>
                    <a:pt x="1029" y="2397"/>
                  </a:cubicBezTo>
                  <a:cubicBezTo>
                    <a:pt x="1029" y="2400"/>
                    <a:pt x="1028" y="2402"/>
                    <a:pt x="1028" y="2405"/>
                  </a:cubicBezTo>
                  <a:cubicBezTo>
                    <a:pt x="1027" y="2408"/>
                    <a:pt x="1026" y="2411"/>
                    <a:pt x="1026" y="2414"/>
                  </a:cubicBezTo>
                  <a:cubicBezTo>
                    <a:pt x="1025" y="2419"/>
                    <a:pt x="1024" y="2424"/>
                    <a:pt x="1023" y="2430"/>
                  </a:cubicBezTo>
                  <a:cubicBezTo>
                    <a:pt x="1022" y="2435"/>
                    <a:pt x="1021" y="2441"/>
                    <a:pt x="1020" y="2446"/>
                  </a:cubicBezTo>
                  <a:cubicBezTo>
                    <a:pt x="1020" y="2451"/>
                    <a:pt x="1019" y="2456"/>
                    <a:pt x="1019" y="2461"/>
                  </a:cubicBezTo>
                  <a:cubicBezTo>
                    <a:pt x="1018" y="2466"/>
                    <a:pt x="1018" y="2470"/>
                    <a:pt x="1018" y="2474"/>
                  </a:cubicBezTo>
                  <a:cubicBezTo>
                    <a:pt x="1018" y="2475"/>
                    <a:pt x="1018" y="2475"/>
                    <a:pt x="1017" y="2476"/>
                  </a:cubicBezTo>
                  <a:cubicBezTo>
                    <a:pt x="1017" y="2476"/>
                    <a:pt x="1017" y="2477"/>
                    <a:pt x="1016" y="2478"/>
                  </a:cubicBezTo>
                  <a:cubicBezTo>
                    <a:pt x="1016" y="2478"/>
                    <a:pt x="1015" y="2479"/>
                    <a:pt x="1014" y="2480"/>
                  </a:cubicBezTo>
                  <a:cubicBezTo>
                    <a:pt x="1014" y="2481"/>
                    <a:pt x="1013" y="2481"/>
                    <a:pt x="1013" y="2482"/>
                  </a:cubicBezTo>
                  <a:cubicBezTo>
                    <a:pt x="1012" y="2483"/>
                    <a:pt x="1012" y="2483"/>
                    <a:pt x="1012" y="2483"/>
                  </a:cubicBezTo>
                  <a:cubicBezTo>
                    <a:pt x="1011" y="2484"/>
                    <a:pt x="1011" y="2484"/>
                    <a:pt x="1010" y="2484"/>
                  </a:cubicBezTo>
                  <a:cubicBezTo>
                    <a:pt x="1009" y="2486"/>
                    <a:pt x="1007" y="2488"/>
                    <a:pt x="1005" y="2489"/>
                  </a:cubicBezTo>
                  <a:cubicBezTo>
                    <a:pt x="1003" y="2491"/>
                    <a:pt x="1001" y="2492"/>
                    <a:pt x="999" y="2494"/>
                  </a:cubicBezTo>
                  <a:cubicBezTo>
                    <a:pt x="997" y="2495"/>
                    <a:pt x="995" y="2497"/>
                    <a:pt x="993" y="2499"/>
                  </a:cubicBezTo>
                  <a:cubicBezTo>
                    <a:pt x="991" y="2500"/>
                    <a:pt x="989" y="2502"/>
                    <a:pt x="987" y="2504"/>
                  </a:cubicBezTo>
                  <a:cubicBezTo>
                    <a:pt x="986" y="2505"/>
                    <a:pt x="985" y="2505"/>
                    <a:pt x="984" y="2506"/>
                  </a:cubicBezTo>
                  <a:cubicBezTo>
                    <a:pt x="983" y="2507"/>
                    <a:pt x="982" y="2508"/>
                    <a:pt x="981" y="2509"/>
                  </a:cubicBezTo>
                  <a:cubicBezTo>
                    <a:pt x="979" y="2511"/>
                    <a:pt x="977" y="2513"/>
                    <a:pt x="976" y="2515"/>
                  </a:cubicBezTo>
                  <a:cubicBezTo>
                    <a:pt x="974" y="2517"/>
                    <a:pt x="973" y="2519"/>
                    <a:pt x="972" y="2521"/>
                  </a:cubicBezTo>
                  <a:cubicBezTo>
                    <a:pt x="971" y="2522"/>
                    <a:pt x="971" y="2523"/>
                    <a:pt x="971" y="2523"/>
                  </a:cubicBezTo>
                  <a:cubicBezTo>
                    <a:pt x="970" y="2524"/>
                    <a:pt x="970" y="2525"/>
                    <a:pt x="970" y="2526"/>
                  </a:cubicBezTo>
                  <a:cubicBezTo>
                    <a:pt x="969" y="2527"/>
                    <a:pt x="969" y="2528"/>
                    <a:pt x="969" y="2528"/>
                  </a:cubicBezTo>
                  <a:cubicBezTo>
                    <a:pt x="969" y="2529"/>
                    <a:pt x="969" y="2530"/>
                    <a:pt x="969" y="2530"/>
                  </a:cubicBezTo>
                  <a:cubicBezTo>
                    <a:pt x="968" y="2532"/>
                    <a:pt x="969" y="2533"/>
                    <a:pt x="968" y="2533"/>
                  </a:cubicBezTo>
                  <a:cubicBezTo>
                    <a:pt x="968" y="2534"/>
                    <a:pt x="968" y="2534"/>
                    <a:pt x="968" y="2534"/>
                  </a:cubicBezTo>
                  <a:cubicBezTo>
                    <a:pt x="968" y="2534"/>
                    <a:pt x="969" y="2534"/>
                    <a:pt x="969" y="2533"/>
                  </a:cubicBezTo>
                  <a:cubicBezTo>
                    <a:pt x="969" y="2533"/>
                    <a:pt x="970" y="2532"/>
                    <a:pt x="970" y="2531"/>
                  </a:cubicBezTo>
                  <a:cubicBezTo>
                    <a:pt x="970" y="2530"/>
                    <a:pt x="971" y="2530"/>
                    <a:pt x="971" y="2529"/>
                  </a:cubicBezTo>
                  <a:cubicBezTo>
                    <a:pt x="972" y="2529"/>
                    <a:pt x="972" y="2528"/>
                    <a:pt x="972" y="2527"/>
                  </a:cubicBezTo>
                  <a:cubicBezTo>
                    <a:pt x="973" y="2527"/>
                    <a:pt x="973" y="2526"/>
                    <a:pt x="974" y="2525"/>
                  </a:cubicBezTo>
                  <a:cubicBezTo>
                    <a:pt x="974" y="2525"/>
                    <a:pt x="975" y="2524"/>
                    <a:pt x="976" y="2523"/>
                  </a:cubicBezTo>
                  <a:cubicBezTo>
                    <a:pt x="976" y="2522"/>
                    <a:pt x="977" y="2522"/>
                    <a:pt x="978" y="2521"/>
                  </a:cubicBezTo>
                  <a:cubicBezTo>
                    <a:pt x="978" y="2521"/>
                    <a:pt x="978" y="2520"/>
                    <a:pt x="979" y="2520"/>
                  </a:cubicBezTo>
                  <a:cubicBezTo>
                    <a:pt x="979" y="2520"/>
                    <a:pt x="980" y="2519"/>
                    <a:pt x="980" y="2519"/>
                  </a:cubicBezTo>
                  <a:cubicBezTo>
                    <a:pt x="982" y="2517"/>
                    <a:pt x="983" y="2516"/>
                    <a:pt x="985" y="2514"/>
                  </a:cubicBezTo>
                  <a:cubicBezTo>
                    <a:pt x="987" y="2513"/>
                    <a:pt x="989" y="2511"/>
                    <a:pt x="991" y="2510"/>
                  </a:cubicBezTo>
                  <a:cubicBezTo>
                    <a:pt x="994" y="2508"/>
                    <a:pt x="996" y="2507"/>
                    <a:pt x="998" y="2505"/>
                  </a:cubicBezTo>
                  <a:cubicBezTo>
                    <a:pt x="1000" y="2503"/>
                    <a:pt x="1002" y="2502"/>
                    <a:pt x="1004" y="2500"/>
                  </a:cubicBezTo>
                  <a:cubicBezTo>
                    <a:pt x="1005" y="2499"/>
                    <a:pt x="1006" y="2498"/>
                    <a:pt x="1007" y="2497"/>
                  </a:cubicBezTo>
                  <a:cubicBezTo>
                    <a:pt x="1008" y="2497"/>
                    <a:pt x="1008" y="2496"/>
                    <a:pt x="1009" y="2496"/>
                  </a:cubicBezTo>
                  <a:cubicBezTo>
                    <a:pt x="1009" y="2495"/>
                    <a:pt x="1010" y="2495"/>
                    <a:pt x="1010" y="2494"/>
                  </a:cubicBezTo>
                  <a:cubicBezTo>
                    <a:pt x="1012" y="2492"/>
                    <a:pt x="1014" y="2490"/>
                    <a:pt x="1015" y="2488"/>
                  </a:cubicBezTo>
                  <a:cubicBezTo>
                    <a:pt x="1016" y="2486"/>
                    <a:pt x="1017" y="2485"/>
                    <a:pt x="1018" y="2483"/>
                  </a:cubicBezTo>
                  <a:cubicBezTo>
                    <a:pt x="1018" y="2485"/>
                    <a:pt x="1018" y="2487"/>
                    <a:pt x="1018" y="2490"/>
                  </a:cubicBezTo>
                  <a:cubicBezTo>
                    <a:pt x="1019" y="2498"/>
                    <a:pt x="1020" y="2506"/>
                    <a:pt x="1021" y="2513"/>
                  </a:cubicBezTo>
                  <a:cubicBezTo>
                    <a:pt x="1023" y="2520"/>
                    <a:pt x="1024" y="2526"/>
                    <a:pt x="1026" y="2531"/>
                  </a:cubicBezTo>
                  <a:cubicBezTo>
                    <a:pt x="1026" y="2532"/>
                    <a:pt x="1027" y="2534"/>
                    <a:pt x="1027" y="2535"/>
                  </a:cubicBezTo>
                  <a:cubicBezTo>
                    <a:pt x="1028" y="2536"/>
                    <a:pt x="1028" y="2537"/>
                    <a:pt x="1028" y="2538"/>
                  </a:cubicBezTo>
                  <a:cubicBezTo>
                    <a:pt x="1029" y="2539"/>
                    <a:pt x="1030" y="2541"/>
                    <a:pt x="1030" y="2542"/>
                  </a:cubicBezTo>
                  <a:cubicBezTo>
                    <a:pt x="1031" y="2545"/>
                    <a:pt x="1032" y="2546"/>
                    <a:pt x="1032" y="2546"/>
                  </a:cubicBezTo>
                  <a:cubicBezTo>
                    <a:pt x="1032" y="2546"/>
                    <a:pt x="1032" y="2545"/>
                    <a:pt x="1031" y="2542"/>
                  </a:cubicBezTo>
                  <a:cubicBezTo>
                    <a:pt x="1030" y="2541"/>
                    <a:pt x="1030" y="2539"/>
                    <a:pt x="1029" y="2537"/>
                  </a:cubicBezTo>
                  <a:cubicBezTo>
                    <a:pt x="1029" y="2536"/>
                    <a:pt x="1029" y="2535"/>
                    <a:pt x="1028" y="2534"/>
                  </a:cubicBezTo>
                  <a:cubicBezTo>
                    <a:pt x="1028" y="2533"/>
                    <a:pt x="1028" y="2532"/>
                    <a:pt x="1027" y="2531"/>
                  </a:cubicBezTo>
                  <a:cubicBezTo>
                    <a:pt x="1026" y="2526"/>
                    <a:pt x="1025" y="2520"/>
                    <a:pt x="1024" y="2513"/>
                  </a:cubicBezTo>
                  <a:cubicBezTo>
                    <a:pt x="1024" y="2509"/>
                    <a:pt x="1023" y="2506"/>
                    <a:pt x="1023" y="2502"/>
                  </a:cubicBezTo>
                  <a:cubicBezTo>
                    <a:pt x="1023" y="2498"/>
                    <a:pt x="1023" y="2494"/>
                    <a:pt x="1023" y="2490"/>
                  </a:cubicBezTo>
                  <a:cubicBezTo>
                    <a:pt x="1023" y="2481"/>
                    <a:pt x="1024" y="2472"/>
                    <a:pt x="1025" y="2462"/>
                  </a:cubicBezTo>
                  <a:cubicBezTo>
                    <a:pt x="1026" y="2452"/>
                    <a:pt x="1027" y="2442"/>
                    <a:pt x="1030" y="2431"/>
                  </a:cubicBezTo>
                  <a:cubicBezTo>
                    <a:pt x="1032" y="2421"/>
                    <a:pt x="1034" y="2410"/>
                    <a:pt x="1037" y="2399"/>
                  </a:cubicBezTo>
                  <a:cubicBezTo>
                    <a:pt x="1037" y="2398"/>
                    <a:pt x="1037" y="2398"/>
                    <a:pt x="1037" y="2398"/>
                  </a:cubicBezTo>
                  <a:cubicBezTo>
                    <a:pt x="1037" y="2398"/>
                    <a:pt x="1037" y="2399"/>
                    <a:pt x="1037" y="2399"/>
                  </a:cubicBezTo>
                  <a:cubicBezTo>
                    <a:pt x="1038" y="2400"/>
                    <a:pt x="1038" y="2401"/>
                    <a:pt x="1039" y="2402"/>
                  </a:cubicBezTo>
                  <a:cubicBezTo>
                    <a:pt x="1039" y="2403"/>
                    <a:pt x="1039" y="2403"/>
                    <a:pt x="1039" y="2403"/>
                  </a:cubicBezTo>
                  <a:cubicBezTo>
                    <a:pt x="1039" y="2404"/>
                    <a:pt x="1039" y="2404"/>
                    <a:pt x="1039" y="2404"/>
                  </a:cubicBezTo>
                  <a:cubicBezTo>
                    <a:pt x="1039" y="2405"/>
                    <a:pt x="1039" y="2405"/>
                    <a:pt x="1040" y="2406"/>
                  </a:cubicBezTo>
                  <a:cubicBezTo>
                    <a:pt x="1040" y="2407"/>
                    <a:pt x="1040" y="2408"/>
                    <a:pt x="1041" y="2409"/>
                  </a:cubicBezTo>
                  <a:cubicBezTo>
                    <a:pt x="1041" y="2411"/>
                    <a:pt x="1041" y="2412"/>
                    <a:pt x="1041" y="2413"/>
                  </a:cubicBezTo>
                  <a:cubicBezTo>
                    <a:pt x="1042" y="2414"/>
                    <a:pt x="1042" y="2416"/>
                    <a:pt x="1042" y="2417"/>
                  </a:cubicBezTo>
                  <a:cubicBezTo>
                    <a:pt x="1042" y="2417"/>
                    <a:pt x="1042" y="2418"/>
                    <a:pt x="1042" y="2419"/>
                  </a:cubicBezTo>
                  <a:cubicBezTo>
                    <a:pt x="1043" y="2419"/>
                    <a:pt x="1043" y="2420"/>
                    <a:pt x="1043" y="2420"/>
                  </a:cubicBezTo>
                  <a:cubicBezTo>
                    <a:pt x="1043" y="2422"/>
                    <a:pt x="1043" y="2423"/>
                    <a:pt x="1043" y="2424"/>
                  </a:cubicBezTo>
                  <a:cubicBezTo>
                    <a:pt x="1044" y="2425"/>
                    <a:pt x="1044" y="2426"/>
                    <a:pt x="1044" y="2428"/>
                  </a:cubicBezTo>
                  <a:cubicBezTo>
                    <a:pt x="1044" y="2429"/>
                    <a:pt x="1044" y="2430"/>
                    <a:pt x="1044" y="2431"/>
                  </a:cubicBezTo>
                  <a:cubicBezTo>
                    <a:pt x="1044" y="2432"/>
                    <a:pt x="1044" y="2433"/>
                    <a:pt x="1044" y="2434"/>
                  </a:cubicBezTo>
                  <a:cubicBezTo>
                    <a:pt x="1044" y="2435"/>
                    <a:pt x="1045" y="2437"/>
                    <a:pt x="1045" y="2438"/>
                  </a:cubicBezTo>
                  <a:cubicBezTo>
                    <a:pt x="1045" y="2439"/>
                    <a:pt x="1045" y="2440"/>
                    <a:pt x="1045" y="2441"/>
                  </a:cubicBezTo>
                  <a:cubicBezTo>
                    <a:pt x="1045" y="2442"/>
                    <a:pt x="1045" y="2444"/>
                    <a:pt x="1045" y="2446"/>
                  </a:cubicBezTo>
                  <a:cubicBezTo>
                    <a:pt x="1045" y="2447"/>
                    <a:pt x="1045" y="2449"/>
                    <a:pt x="1045" y="2450"/>
                  </a:cubicBezTo>
                  <a:cubicBezTo>
                    <a:pt x="1045" y="2451"/>
                    <a:pt x="1045" y="2452"/>
                    <a:pt x="1045" y="2453"/>
                  </a:cubicBezTo>
                  <a:cubicBezTo>
                    <a:pt x="1045" y="2453"/>
                    <a:pt x="1045" y="2454"/>
                    <a:pt x="1045" y="2454"/>
                  </a:cubicBezTo>
                  <a:cubicBezTo>
                    <a:pt x="1045" y="2454"/>
                    <a:pt x="1045" y="2453"/>
                    <a:pt x="1045" y="2453"/>
                  </a:cubicBezTo>
                  <a:cubicBezTo>
                    <a:pt x="1045" y="2452"/>
                    <a:pt x="1046" y="2451"/>
                    <a:pt x="1046" y="2450"/>
                  </a:cubicBezTo>
                  <a:cubicBezTo>
                    <a:pt x="1047" y="2449"/>
                    <a:pt x="1047" y="2448"/>
                    <a:pt x="1048" y="2446"/>
                  </a:cubicBezTo>
                  <a:cubicBezTo>
                    <a:pt x="1048" y="2446"/>
                    <a:pt x="1048" y="2445"/>
                    <a:pt x="1049" y="2444"/>
                  </a:cubicBezTo>
                  <a:cubicBezTo>
                    <a:pt x="1049" y="2443"/>
                    <a:pt x="1049" y="2442"/>
                    <a:pt x="1049" y="2441"/>
                  </a:cubicBezTo>
                  <a:cubicBezTo>
                    <a:pt x="1049" y="2440"/>
                    <a:pt x="1050" y="2439"/>
                    <a:pt x="1050" y="2438"/>
                  </a:cubicBezTo>
                  <a:cubicBezTo>
                    <a:pt x="1050" y="2437"/>
                    <a:pt x="1050" y="2436"/>
                    <a:pt x="1050" y="2435"/>
                  </a:cubicBezTo>
                  <a:cubicBezTo>
                    <a:pt x="1050" y="2433"/>
                    <a:pt x="1051" y="2432"/>
                    <a:pt x="1051" y="2431"/>
                  </a:cubicBezTo>
                  <a:cubicBezTo>
                    <a:pt x="1051" y="2430"/>
                    <a:pt x="1051" y="2429"/>
                    <a:pt x="1051" y="2427"/>
                  </a:cubicBezTo>
                  <a:cubicBezTo>
                    <a:pt x="1051" y="2425"/>
                    <a:pt x="1051" y="2422"/>
                    <a:pt x="1050" y="2419"/>
                  </a:cubicBezTo>
                  <a:cubicBezTo>
                    <a:pt x="1050" y="2419"/>
                    <a:pt x="1050" y="2418"/>
                    <a:pt x="1050" y="2417"/>
                  </a:cubicBezTo>
                  <a:cubicBezTo>
                    <a:pt x="1050" y="2417"/>
                    <a:pt x="1050" y="2416"/>
                    <a:pt x="1050" y="2415"/>
                  </a:cubicBezTo>
                  <a:cubicBezTo>
                    <a:pt x="1050" y="2414"/>
                    <a:pt x="1049" y="2413"/>
                    <a:pt x="1049" y="2411"/>
                  </a:cubicBezTo>
                  <a:cubicBezTo>
                    <a:pt x="1049" y="2410"/>
                    <a:pt x="1048" y="2409"/>
                    <a:pt x="1048" y="2407"/>
                  </a:cubicBezTo>
                  <a:cubicBezTo>
                    <a:pt x="1048" y="2407"/>
                    <a:pt x="1048" y="2406"/>
                    <a:pt x="1047" y="2405"/>
                  </a:cubicBezTo>
                  <a:cubicBezTo>
                    <a:pt x="1047" y="2405"/>
                    <a:pt x="1047" y="2404"/>
                    <a:pt x="1047" y="2404"/>
                  </a:cubicBezTo>
                  <a:cubicBezTo>
                    <a:pt x="1047" y="2403"/>
                    <a:pt x="1046" y="2402"/>
                    <a:pt x="1046" y="2402"/>
                  </a:cubicBezTo>
                  <a:cubicBezTo>
                    <a:pt x="1046" y="2401"/>
                    <a:pt x="1046" y="2401"/>
                    <a:pt x="1046" y="2401"/>
                  </a:cubicBezTo>
                  <a:cubicBezTo>
                    <a:pt x="1045" y="2400"/>
                    <a:pt x="1045" y="2400"/>
                    <a:pt x="1045" y="2400"/>
                  </a:cubicBezTo>
                  <a:cubicBezTo>
                    <a:pt x="1045" y="2399"/>
                    <a:pt x="1044" y="2398"/>
                    <a:pt x="1044" y="2396"/>
                  </a:cubicBezTo>
                  <a:cubicBezTo>
                    <a:pt x="1043" y="2394"/>
                    <a:pt x="1042" y="2392"/>
                    <a:pt x="1041" y="2390"/>
                  </a:cubicBezTo>
                  <a:cubicBezTo>
                    <a:pt x="1041" y="2389"/>
                    <a:pt x="1040" y="2387"/>
                    <a:pt x="1040" y="2386"/>
                  </a:cubicBezTo>
                  <a:cubicBezTo>
                    <a:pt x="1042" y="2379"/>
                    <a:pt x="1044" y="2372"/>
                    <a:pt x="1045" y="2365"/>
                  </a:cubicBezTo>
                  <a:cubicBezTo>
                    <a:pt x="1048" y="2354"/>
                    <a:pt x="1050" y="2342"/>
                    <a:pt x="1052" y="2331"/>
                  </a:cubicBezTo>
                  <a:cubicBezTo>
                    <a:pt x="1054" y="2320"/>
                    <a:pt x="1056" y="2308"/>
                    <a:pt x="1056" y="2297"/>
                  </a:cubicBezTo>
                  <a:cubicBezTo>
                    <a:pt x="1057" y="2286"/>
                    <a:pt x="1057" y="2276"/>
                    <a:pt x="1056" y="2266"/>
                  </a:cubicBezTo>
                  <a:cubicBezTo>
                    <a:pt x="1056" y="2263"/>
                    <a:pt x="1055" y="2261"/>
                    <a:pt x="1055" y="2258"/>
                  </a:cubicBezTo>
                  <a:cubicBezTo>
                    <a:pt x="1055" y="2256"/>
                    <a:pt x="1054" y="2253"/>
                    <a:pt x="1054" y="2251"/>
                  </a:cubicBezTo>
                  <a:cubicBezTo>
                    <a:pt x="1054" y="2250"/>
                    <a:pt x="1054" y="2250"/>
                    <a:pt x="1054" y="2249"/>
                  </a:cubicBezTo>
                  <a:cubicBezTo>
                    <a:pt x="1054" y="2249"/>
                    <a:pt x="1053" y="2248"/>
                    <a:pt x="1053" y="2247"/>
                  </a:cubicBezTo>
                  <a:cubicBezTo>
                    <a:pt x="1053" y="2246"/>
                    <a:pt x="1053" y="2245"/>
                    <a:pt x="1052" y="2244"/>
                  </a:cubicBezTo>
                  <a:cubicBezTo>
                    <a:pt x="1052" y="2243"/>
                    <a:pt x="1052" y="2242"/>
                    <a:pt x="1052" y="2241"/>
                  </a:cubicBezTo>
                  <a:cubicBezTo>
                    <a:pt x="1052" y="2240"/>
                    <a:pt x="1052" y="2240"/>
                    <a:pt x="1052" y="2240"/>
                  </a:cubicBezTo>
                  <a:cubicBezTo>
                    <a:pt x="1051" y="2240"/>
                    <a:pt x="1051" y="2240"/>
                    <a:pt x="1051" y="2240"/>
                  </a:cubicBezTo>
                  <a:cubicBezTo>
                    <a:pt x="1051" y="2239"/>
                    <a:pt x="1051" y="2239"/>
                    <a:pt x="1051" y="2239"/>
                  </a:cubicBezTo>
                  <a:cubicBezTo>
                    <a:pt x="1051" y="2239"/>
                    <a:pt x="1051" y="2238"/>
                    <a:pt x="1051" y="2238"/>
                  </a:cubicBezTo>
                  <a:cubicBezTo>
                    <a:pt x="1049" y="2229"/>
                    <a:pt x="1046" y="2222"/>
                    <a:pt x="1044" y="2215"/>
                  </a:cubicBezTo>
                  <a:cubicBezTo>
                    <a:pt x="1041" y="2208"/>
                    <a:pt x="1040" y="2202"/>
                    <a:pt x="1038" y="2197"/>
                  </a:cubicBezTo>
                  <a:cubicBezTo>
                    <a:pt x="1038" y="2197"/>
                    <a:pt x="1038" y="2196"/>
                    <a:pt x="1038" y="2195"/>
                  </a:cubicBezTo>
                  <a:cubicBezTo>
                    <a:pt x="1056" y="2224"/>
                    <a:pt x="1069" y="2257"/>
                    <a:pt x="1078" y="2283"/>
                  </a:cubicBezTo>
                  <a:cubicBezTo>
                    <a:pt x="1087" y="2310"/>
                    <a:pt x="1083" y="2322"/>
                    <a:pt x="1067" y="2358"/>
                  </a:cubicBezTo>
                  <a:cubicBezTo>
                    <a:pt x="1076" y="2346"/>
                    <a:pt x="1083" y="2335"/>
                    <a:pt x="1086" y="2323"/>
                  </a:cubicBezTo>
                  <a:cubicBezTo>
                    <a:pt x="1087" y="2331"/>
                    <a:pt x="1087" y="2339"/>
                    <a:pt x="1088" y="2348"/>
                  </a:cubicBezTo>
                  <a:cubicBezTo>
                    <a:pt x="1088" y="2351"/>
                    <a:pt x="1089" y="2353"/>
                    <a:pt x="1089" y="2356"/>
                  </a:cubicBezTo>
                  <a:cubicBezTo>
                    <a:pt x="1089" y="2358"/>
                    <a:pt x="1089" y="2361"/>
                    <a:pt x="1090" y="2363"/>
                  </a:cubicBezTo>
                  <a:cubicBezTo>
                    <a:pt x="1090" y="2368"/>
                    <a:pt x="1091" y="2373"/>
                    <a:pt x="1091" y="2378"/>
                  </a:cubicBezTo>
                  <a:cubicBezTo>
                    <a:pt x="1092" y="2384"/>
                    <a:pt x="1092" y="2389"/>
                    <a:pt x="1093" y="2393"/>
                  </a:cubicBezTo>
                  <a:cubicBezTo>
                    <a:pt x="1093" y="2395"/>
                    <a:pt x="1093" y="2397"/>
                    <a:pt x="1093" y="2399"/>
                  </a:cubicBezTo>
                  <a:cubicBezTo>
                    <a:pt x="1092" y="2400"/>
                    <a:pt x="1090" y="2403"/>
                    <a:pt x="1089" y="2405"/>
                  </a:cubicBezTo>
                  <a:cubicBezTo>
                    <a:pt x="1088" y="2406"/>
                    <a:pt x="1087" y="2408"/>
                    <a:pt x="1086" y="2410"/>
                  </a:cubicBezTo>
                  <a:cubicBezTo>
                    <a:pt x="1085" y="2410"/>
                    <a:pt x="1085" y="2411"/>
                    <a:pt x="1085" y="2411"/>
                  </a:cubicBezTo>
                  <a:cubicBezTo>
                    <a:pt x="1084" y="2412"/>
                    <a:pt x="1084" y="2412"/>
                    <a:pt x="1084" y="2413"/>
                  </a:cubicBezTo>
                  <a:cubicBezTo>
                    <a:pt x="1083" y="2414"/>
                    <a:pt x="1082" y="2415"/>
                    <a:pt x="1081" y="2416"/>
                  </a:cubicBezTo>
                  <a:cubicBezTo>
                    <a:pt x="1081" y="2417"/>
                    <a:pt x="1080" y="2417"/>
                    <a:pt x="1079" y="2418"/>
                  </a:cubicBezTo>
                  <a:cubicBezTo>
                    <a:pt x="1078" y="2419"/>
                    <a:pt x="1078" y="2420"/>
                    <a:pt x="1077" y="2421"/>
                  </a:cubicBezTo>
                  <a:cubicBezTo>
                    <a:pt x="1075" y="2423"/>
                    <a:pt x="1074" y="2425"/>
                    <a:pt x="1072" y="2428"/>
                  </a:cubicBezTo>
                  <a:cubicBezTo>
                    <a:pt x="1070" y="2430"/>
                    <a:pt x="1069" y="2432"/>
                    <a:pt x="1067" y="2434"/>
                  </a:cubicBezTo>
                  <a:cubicBezTo>
                    <a:pt x="1067" y="2435"/>
                    <a:pt x="1067" y="2435"/>
                    <a:pt x="1066" y="2436"/>
                  </a:cubicBezTo>
                  <a:cubicBezTo>
                    <a:pt x="1066" y="2436"/>
                    <a:pt x="1066" y="2437"/>
                    <a:pt x="1065" y="2437"/>
                  </a:cubicBezTo>
                  <a:cubicBezTo>
                    <a:pt x="1065" y="2439"/>
                    <a:pt x="1064" y="2440"/>
                    <a:pt x="1063" y="2441"/>
                  </a:cubicBezTo>
                  <a:cubicBezTo>
                    <a:pt x="1062" y="2443"/>
                    <a:pt x="1061" y="2445"/>
                    <a:pt x="1060" y="2447"/>
                  </a:cubicBezTo>
                  <a:cubicBezTo>
                    <a:pt x="1060" y="2449"/>
                    <a:pt x="1059" y="2450"/>
                    <a:pt x="1059" y="2451"/>
                  </a:cubicBezTo>
                  <a:cubicBezTo>
                    <a:pt x="1059" y="2452"/>
                    <a:pt x="1058" y="2453"/>
                    <a:pt x="1058" y="2454"/>
                  </a:cubicBezTo>
                  <a:cubicBezTo>
                    <a:pt x="1058" y="2456"/>
                    <a:pt x="1057" y="2458"/>
                    <a:pt x="1057" y="2459"/>
                  </a:cubicBezTo>
                  <a:cubicBezTo>
                    <a:pt x="1057" y="2461"/>
                    <a:pt x="1057" y="2463"/>
                    <a:pt x="1057" y="2464"/>
                  </a:cubicBezTo>
                  <a:cubicBezTo>
                    <a:pt x="1057" y="2464"/>
                    <a:pt x="1057" y="2465"/>
                    <a:pt x="1057" y="2465"/>
                  </a:cubicBezTo>
                  <a:cubicBezTo>
                    <a:pt x="1057" y="2466"/>
                    <a:pt x="1057" y="2466"/>
                    <a:pt x="1057" y="2467"/>
                  </a:cubicBezTo>
                  <a:cubicBezTo>
                    <a:pt x="1057" y="2467"/>
                    <a:pt x="1057" y="2467"/>
                    <a:pt x="1057" y="2467"/>
                  </a:cubicBezTo>
                  <a:cubicBezTo>
                    <a:pt x="1057" y="2467"/>
                    <a:pt x="1058" y="2467"/>
                    <a:pt x="1058" y="2467"/>
                  </a:cubicBezTo>
                  <a:cubicBezTo>
                    <a:pt x="1058" y="2466"/>
                    <a:pt x="1058" y="2466"/>
                    <a:pt x="1058" y="2465"/>
                  </a:cubicBezTo>
                  <a:cubicBezTo>
                    <a:pt x="1058" y="2465"/>
                    <a:pt x="1058" y="2465"/>
                    <a:pt x="1059" y="2464"/>
                  </a:cubicBezTo>
                  <a:cubicBezTo>
                    <a:pt x="1059" y="2463"/>
                    <a:pt x="1060" y="2462"/>
                    <a:pt x="1060" y="2460"/>
                  </a:cubicBezTo>
                  <a:cubicBezTo>
                    <a:pt x="1061" y="2459"/>
                    <a:pt x="1061" y="2457"/>
                    <a:pt x="1062" y="2455"/>
                  </a:cubicBezTo>
                  <a:cubicBezTo>
                    <a:pt x="1064" y="2452"/>
                    <a:pt x="1067" y="2448"/>
                    <a:pt x="1069" y="2444"/>
                  </a:cubicBezTo>
                  <a:cubicBezTo>
                    <a:pt x="1070" y="2444"/>
                    <a:pt x="1071" y="2443"/>
                    <a:pt x="1071" y="2442"/>
                  </a:cubicBezTo>
                  <a:cubicBezTo>
                    <a:pt x="1072" y="2441"/>
                    <a:pt x="1073" y="2440"/>
                    <a:pt x="1074" y="2439"/>
                  </a:cubicBezTo>
                  <a:cubicBezTo>
                    <a:pt x="1075" y="2436"/>
                    <a:pt x="1077" y="2434"/>
                    <a:pt x="1078" y="2432"/>
                  </a:cubicBezTo>
                  <a:cubicBezTo>
                    <a:pt x="1080" y="2430"/>
                    <a:pt x="1082" y="2428"/>
                    <a:pt x="1083" y="2426"/>
                  </a:cubicBezTo>
                  <a:cubicBezTo>
                    <a:pt x="1084" y="2425"/>
                    <a:pt x="1085" y="2424"/>
                    <a:pt x="1085" y="2423"/>
                  </a:cubicBezTo>
                  <a:cubicBezTo>
                    <a:pt x="1086" y="2422"/>
                    <a:pt x="1087" y="2421"/>
                    <a:pt x="1087" y="2419"/>
                  </a:cubicBezTo>
                  <a:cubicBezTo>
                    <a:pt x="1088" y="2418"/>
                    <a:pt x="1089" y="2417"/>
                    <a:pt x="1089" y="2416"/>
                  </a:cubicBezTo>
                  <a:cubicBezTo>
                    <a:pt x="1089" y="2416"/>
                    <a:pt x="1090" y="2415"/>
                    <a:pt x="1090" y="2415"/>
                  </a:cubicBezTo>
                  <a:cubicBezTo>
                    <a:pt x="1090" y="2414"/>
                    <a:pt x="1090" y="2413"/>
                    <a:pt x="1091" y="2413"/>
                  </a:cubicBezTo>
                  <a:cubicBezTo>
                    <a:pt x="1091" y="2412"/>
                    <a:pt x="1092" y="2411"/>
                    <a:pt x="1092" y="2410"/>
                  </a:cubicBezTo>
                  <a:cubicBezTo>
                    <a:pt x="1092" y="2412"/>
                    <a:pt x="1092" y="2413"/>
                    <a:pt x="1091" y="2414"/>
                  </a:cubicBezTo>
                  <a:cubicBezTo>
                    <a:pt x="1091" y="2415"/>
                    <a:pt x="1091" y="2416"/>
                    <a:pt x="1091" y="2416"/>
                  </a:cubicBezTo>
                  <a:cubicBezTo>
                    <a:pt x="1091" y="2417"/>
                    <a:pt x="1091" y="2417"/>
                    <a:pt x="1091" y="2418"/>
                  </a:cubicBezTo>
                  <a:cubicBezTo>
                    <a:pt x="1090" y="2419"/>
                    <a:pt x="1090" y="2420"/>
                    <a:pt x="1090" y="2421"/>
                  </a:cubicBezTo>
                  <a:cubicBezTo>
                    <a:pt x="1089" y="2425"/>
                    <a:pt x="1087" y="2429"/>
                    <a:pt x="1086" y="2432"/>
                  </a:cubicBezTo>
                  <a:cubicBezTo>
                    <a:pt x="1084" y="2436"/>
                    <a:pt x="1083" y="2439"/>
                    <a:pt x="1081" y="2442"/>
                  </a:cubicBezTo>
                  <a:cubicBezTo>
                    <a:pt x="1080" y="2445"/>
                    <a:pt x="1079" y="2447"/>
                    <a:pt x="1078" y="2449"/>
                  </a:cubicBezTo>
                  <a:cubicBezTo>
                    <a:pt x="1077" y="2451"/>
                    <a:pt x="1076" y="2453"/>
                    <a:pt x="1076" y="2454"/>
                  </a:cubicBezTo>
                  <a:cubicBezTo>
                    <a:pt x="1075" y="2455"/>
                    <a:pt x="1075" y="2456"/>
                    <a:pt x="1075" y="2456"/>
                  </a:cubicBezTo>
                  <a:cubicBezTo>
                    <a:pt x="1075" y="2456"/>
                    <a:pt x="1075" y="2455"/>
                    <a:pt x="1076" y="2454"/>
                  </a:cubicBezTo>
                  <a:cubicBezTo>
                    <a:pt x="1077" y="2453"/>
                    <a:pt x="1078" y="2452"/>
                    <a:pt x="1079" y="2450"/>
                  </a:cubicBezTo>
                  <a:cubicBezTo>
                    <a:pt x="1082" y="2446"/>
                    <a:pt x="1086" y="2441"/>
                    <a:pt x="1090" y="2434"/>
                  </a:cubicBezTo>
                  <a:cubicBezTo>
                    <a:pt x="1092" y="2431"/>
                    <a:pt x="1094" y="2427"/>
                    <a:pt x="1095" y="2423"/>
                  </a:cubicBezTo>
                  <a:cubicBezTo>
                    <a:pt x="1096" y="2422"/>
                    <a:pt x="1096" y="2421"/>
                    <a:pt x="1097" y="2419"/>
                  </a:cubicBezTo>
                  <a:cubicBezTo>
                    <a:pt x="1097" y="2419"/>
                    <a:pt x="1097" y="2418"/>
                    <a:pt x="1097" y="2418"/>
                  </a:cubicBezTo>
                  <a:cubicBezTo>
                    <a:pt x="1097" y="2417"/>
                    <a:pt x="1097" y="2417"/>
                    <a:pt x="1098" y="2416"/>
                  </a:cubicBezTo>
                  <a:cubicBezTo>
                    <a:pt x="1098" y="2414"/>
                    <a:pt x="1099" y="2411"/>
                    <a:pt x="1099" y="2409"/>
                  </a:cubicBezTo>
                  <a:cubicBezTo>
                    <a:pt x="1100" y="2404"/>
                    <a:pt x="1100" y="2399"/>
                    <a:pt x="1100" y="2393"/>
                  </a:cubicBezTo>
                  <a:cubicBezTo>
                    <a:pt x="1100" y="2388"/>
                    <a:pt x="1100" y="2383"/>
                    <a:pt x="1099" y="2378"/>
                  </a:cubicBezTo>
                  <a:cubicBezTo>
                    <a:pt x="1099" y="2372"/>
                    <a:pt x="1098" y="2367"/>
                    <a:pt x="1097" y="2362"/>
                  </a:cubicBezTo>
                  <a:cubicBezTo>
                    <a:pt x="1097" y="2360"/>
                    <a:pt x="1097" y="2357"/>
                    <a:pt x="1096" y="2355"/>
                  </a:cubicBezTo>
                  <a:cubicBezTo>
                    <a:pt x="1096" y="2352"/>
                    <a:pt x="1096" y="2350"/>
                    <a:pt x="1095" y="2348"/>
                  </a:cubicBezTo>
                  <a:cubicBezTo>
                    <a:pt x="1094" y="2338"/>
                    <a:pt x="1092" y="2329"/>
                    <a:pt x="1091" y="2321"/>
                  </a:cubicBezTo>
                  <a:cubicBezTo>
                    <a:pt x="1090" y="2318"/>
                    <a:pt x="1090" y="2315"/>
                    <a:pt x="1089" y="2312"/>
                  </a:cubicBezTo>
                  <a:cubicBezTo>
                    <a:pt x="1100" y="2256"/>
                    <a:pt x="1054" y="2196"/>
                    <a:pt x="1027" y="2138"/>
                  </a:cubicBezTo>
                  <a:cubicBezTo>
                    <a:pt x="1029" y="2141"/>
                    <a:pt x="1031" y="2143"/>
                    <a:pt x="1033" y="2145"/>
                  </a:cubicBezTo>
                  <a:cubicBezTo>
                    <a:pt x="1039" y="2150"/>
                    <a:pt x="1045" y="2155"/>
                    <a:pt x="1051" y="2160"/>
                  </a:cubicBezTo>
                  <a:cubicBezTo>
                    <a:pt x="1054" y="2163"/>
                    <a:pt x="1056" y="2165"/>
                    <a:pt x="1059" y="2168"/>
                  </a:cubicBezTo>
                  <a:cubicBezTo>
                    <a:pt x="1062" y="2170"/>
                    <a:pt x="1065" y="2173"/>
                    <a:pt x="1068" y="2175"/>
                  </a:cubicBezTo>
                  <a:cubicBezTo>
                    <a:pt x="1072" y="2179"/>
                    <a:pt x="1076" y="2183"/>
                    <a:pt x="1080" y="2186"/>
                  </a:cubicBezTo>
                  <a:cubicBezTo>
                    <a:pt x="1080" y="2187"/>
                    <a:pt x="1080" y="2187"/>
                    <a:pt x="1080" y="2187"/>
                  </a:cubicBezTo>
                  <a:cubicBezTo>
                    <a:pt x="1081" y="2188"/>
                    <a:pt x="1081" y="2189"/>
                    <a:pt x="1081" y="2190"/>
                  </a:cubicBezTo>
                  <a:cubicBezTo>
                    <a:pt x="1082" y="2192"/>
                    <a:pt x="1082" y="2195"/>
                    <a:pt x="1082" y="2198"/>
                  </a:cubicBezTo>
                  <a:cubicBezTo>
                    <a:pt x="1082" y="2200"/>
                    <a:pt x="1082" y="2202"/>
                    <a:pt x="1082" y="2204"/>
                  </a:cubicBezTo>
                  <a:cubicBezTo>
                    <a:pt x="1082" y="2207"/>
                    <a:pt x="1082" y="2209"/>
                    <a:pt x="1083" y="2211"/>
                  </a:cubicBezTo>
                  <a:cubicBezTo>
                    <a:pt x="1083" y="2212"/>
                    <a:pt x="1083" y="2214"/>
                    <a:pt x="1083" y="2215"/>
                  </a:cubicBezTo>
                  <a:cubicBezTo>
                    <a:pt x="1083" y="2216"/>
                    <a:pt x="1083" y="2217"/>
                    <a:pt x="1083" y="2219"/>
                  </a:cubicBezTo>
                  <a:cubicBezTo>
                    <a:pt x="1083" y="2221"/>
                    <a:pt x="1083" y="2224"/>
                    <a:pt x="1084" y="2226"/>
                  </a:cubicBezTo>
                  <a:cubicBezTo>
                    <a:pt x="1084" y="2229"/>
                    <a:pt x="1084" y="2231"/>
                    <a:pt x="1084" y="2234"/>
                  </a:cubicBezTo>
                  <a:cubicBezTo>
                    <a:pt x="1085" y="2234"/>
                    <a:pt x="1085" y="2235"/>
                    <a:pt x="1085" y="2236"/>
                  </a:cubicBezTo>
                  <a:cubicBezTo>
                    <a:pt x="1085" y="2236"/>
                    <a:pt x="1085" y="2237"/>
                    <a:pt x="1085" y="2238"/>
                  </a:cubicBezTo>
                  <a:cubicBezTo>
                    <a:pt x="1085" y="2239"/>
                    <a:pt x="1085" y="2240"/>
                    <a:pt x="1086" y="2241"/>
                  </a:cubicBezTo>
                  <a:cubicBezTo>
                    <a:pt x="1086" y="2244"/>
                    <a:pt x="1087" y="2246"/>
                    <a:pt x="1088" y="2248"/>
                  </a:cubicBezTo>
                  <a:cubicBezTo>
                    <a:pt x="1089" y="2250"/>
                    <a:pt x="1090" y="2252"/>
                    <a:pt x="1091" y="2254"/>
                  </a:cubicBezTo>
                  <a:cubicBezTo>
                    <a:pt x="1091" y="2255"/>
                    <a:pt x="1091" y="2255"/>
                    <a:pt x="1092" y="2255"/>
                  </a:cubicBezTo>
                  <a:cubicBezTo>
                    <a:pt x="1092" y="2256"/>
                    <a:pt x="1092" y="2256"/>
                    <a:pt x="1092" y="2257"/>
                  </a:cubicBezTo>
                  <a:cubicBezTo>
                    <a:pt x="1093" y="2257"/>
                    <a:pt x="1093" y="2257"/>
                    <a:pt x="1093" y="2258"/>
                  </a:cubicBezTo>
                  <a:cubicBezTo>
                    <a:pt x="1093" y="2258"/>
                    <a:pt x="1094" y="2258"/>
                    <a:pt x="1094" y="2258"/>
                  </a:cubicBezTo>
                  <a:cubicBezTo>
                    <a:pt x="1094" y="2258"/>
                    <a:pt x="1094" y="2258"/>
                    <a:pt x="1094" y="2258"/>
                  </a:cubicBezTo>
                  <a:cubicBezTo>
                    <a:pt x="1095" y="2259"/>
                    <a:pt x="1095" y="2260"/>
                    <a:pt x="1096" y="2260"/>
                  </a:cubicBezTo>
                  <a:cubicBezTo>
                    <a:pt x="1097" y="2260"/>
                    <a:pt x="1097" y="2261"/>
                    <a:pt x="1098" y="2261"/>
                  </a:cubicBezTo>
                  <a:cubicBezTo>
                    <a:pt x="1098" y="2261"/>
                    <a:pt x="1099" y="2262"/>
                    <a:pt x="1099" y="2262"/>
                  </a:cubicBezTo>
                  <a:cubicBezTo>
                    <a:pt x="1099" y="2262"/>
                    <a:pt x="1100" y="2262"/>
                    <a:pt x="1100" y="2262"/>
                  </a:cubicBezTo>
                  <a:cubicBezTo>
                    <a:pt x="1101" y="2263"/>
                    <a:pt x="1101" y="2263"/>
                    <a:pt x="1101" y="2263"/>
                  </a:cubicBezTo>
                  <a:cubicBezTo>
                    <a:pt x="1101" y="2263"/>
                    <a:pt x="1101" y="2262"/>
                    <a:pt x="1100" y="2262"/>
                  </a:cubicBezTo>
                  <a:cubicBezTo>
                    <a:pt x="1100" y="2262"/>
                    <a:pt x="1100" y="2261"/>
                    <a:pt x="1099" y="2261"/>
                  </a:cubicBezTo>
                  <a:cubicBezTo>
                    <a:pt x="1099" y="2261"/>
                    <a:pt x="1099" y="2260"/>
                    <a:pt x="1099" y="2260"/>
                  </a:cubicBezTo>
                  <a:cubicBezTo>
                    <a:pt x="1098" y="2260"/>
                    <a:pt x="1098" y="2259"/>
                    <a:pt x="1098" y="2258"/>
                  </a:cubicBezTo>
                  <a:cubicBezTo>
                    <a:pt x="1097" y="2258"/>
                    <a:pt x="1097" y="2257"/>
                    <a:pt x="1097" y="2257"/>
                  </a:cubicBezTo>
                  <a:cubicBezTo>
                    <a:pt x="1096" y="2256"/>
                    <a:pt x="1096" y="2255"/>
                    <a:pt x="1096" y="2255"/>
                  </a:cubicBezTo>
                  <a:cubicBezTo>
                    <a:pt x="1095" y="2254"/>
                    <a:pt x="1095" y="2253"/>
                    <a:pt x="1095" y="2252"/>
                  </a:cubicBezTo>
                  <a:cubicBezTo>
                    <a:pt x="1095" y="2252"/>
                    <a:pt x="1095" y="2251"/>
                    <a:pt x="1094" y="2251"/>
                  </a:cubicBezTo>
                  <a:cubicBezTo>
                    <a:pt x="1094" y="2250"/>
                    <a:pt x="1094" y="2250"/>
                    <a:pt x="1094" y="2249"/>
                  </a:cubicBezTo>
                  <a:cubicBezTo>
                    <a:pt x="1094" y="2249"/>
                    <a:pt x="1094" y="2248"/>
                    <a:pt x="1094" y="2247"/>
                  </a:cubicBezTo>
                  <a:cubicBezTo>
                    <a:pt x="1093" y="2245"/>
                    <a:pt x="1093" y="2242"/>
                    <a:pt x="1093" y="2240"/>
                  </a:cubicBezTo>
                  <a:cubicBezTo>
                    <a:pt x="1093" y="2239"/>
                    <a:pt x="1092" y="2238"/>
                    <a:pt x="1092" y="2237"/>
                  </a:cubicBezTo>
                  <a:cubicBezTo>
                    <a:pt x="1092" y="2235"/>
                    <a:pt x="1092" y="2234"/>
                    <a:pt x="1092" y="2233"/>
                  </a:cubicBezTo>
                  <a:cubicBezTo>
                    <a:pt x="1092" y="2230"/>
                    <a:pt x="1092" y="2228"/>
                    <a:pt x="1091" y="2225"/>
                  </a:cubicBezTo>
                  <a:cubicBezTo>
                    <a:pt x="1091" y="2223"/>
                    <a:pt x="1091" y="2220"/>
                    <a:pt x="1091" y="2218"/>
                  </a:cubicBezTo>
                  <a:cubicBezTo>
                    <a:pt x="1090" y="2217"/>
                    <a:pt x="1090" y="2215"/>
                    <a:pt x="1090" y="2214"/>
                  </a:cubicBezTo>
                  <a:cubicBezTo>
                    <a:pt x="1090" y="2213"/>
                    <a:pt x="1090" y="2212"/>
                    <a:pt x="1089" y="2211"/>
                  </a:cubicBezTo>
                  <a:cubicBezTo>
                    <a:pt x="1089" y="2208"/>
                    <a:pt x="1089" y="2206"/>
                    <a:pt x="1088" y="2204"/>
                  </a:cubicBezTo>
                  <a:cubicBezTo>
                    <a:pt x="1088" y="2202"/>
                    <a:pt x="1087" y="2200"/>
                    <a:pt x="1087" y="2198"/>
                  </a:cubicBezTo>
                  <a:cubicBezTo>
                    <a:pt x="1086" y="2196"/>
                    <a:pt x="1086" y="2194"/>
                    <a:pt x="1085" y="2192"/>
                  </a:cubicBezTo>
                  <a:cubicBezTo>
                    <a:pt x="1085" y="2192"/>
                    <a:pt x="1084" y="2191"/>
                    <a:pt x="1084" y="2190"/>
                  </a:cubicBezTo>
                  <a:cubicBezTo>
                    <a:pt x="1084" y="2191"/>
                    <a:pt x="1084" y="2191"/>
                    <a:pt x="1084" y="2191"/>
                  </a:cubicBezTo>
                  <a:cubicBezTo>
                    <a:pt x="1084" y="2191"/>
                    <a:pt x="1084" y="2191"/>
                    <a:pt x="1084" y="2191"/>
                  </a:cubicBezTo>
                  <a:cubicBezTo>
                    <a:pt x="1085" y="2192"/>
                    <a:pt x="1085" y="2192"/>
                    <a:pt x="1086" y="2193"/>
                  </a:cubicBezTo>
                  <a:cubicBezTo>
                    <a:pt x="1087" y="2194"/>
                    <a:pt x="1088" y="2195"/>
                    <a:pt x="1089" y="2197"/>
                  </a:cubicBezTo>
                  <a:cubicBezTo>
                    <a:pt x="1091" y="2199"/>
                    <a:pt x="1093" y="2201"/>
                    <a:pt x="1095" y="2204"/>
                  </a:cubicBezTo>
                  <a:cubicBezTo>
                    <a:pt x="1098" y="2208"/>
                    <a:pt x="1101" y="2213"/>
                    <a:pt x="1103" y="2217"/>
                  </a:cubicBezTo>
                  <a:cubicBezTo>
                    <a:pt x="1106" y="2221"/>
                    <a:pt x="1108" y="2225"/>
                    <a:pt x="1109" y="2228"/>
                  </a:cubicBezTo>
                  <a:cubicBezTo>
                    <a:pt x="1110" y="2231"/>
                    <a:pt x="1112" y="2233"/>
                    <a:pt x="1112" y="2235"/>
                  </a:cubicBezTo>
                  <a:cubicBezTo>
                    <a:pt x="1113" y="2237"/>
                    <a:pt x="1113" y="2237"/>
                    <a:pt x="1113" y="2237"/>
                  </a:cubicBezTo>
                  <a:cubicBezTo>
                    <a:pt x="1113" y="2237"/>
                    <a:pt x="1113" y="2236"/>
                    <a:pt x="1113" y="2235"/>
                  </a:cubicBezTo>
                  <a:cubicBezTo>
                    <a:pt x="1112" y="2233"/>
                    <a:pt x="1112" y="2230"/>
                    <a:pt x="1110" y="2227"/>
                  </a:cubicBezTo>
                  <a:cubicBezTo>
                    <a:pt x="1109" y="2224"/>
                    <a:pt x="1108" y="2220"/>
                    <a:pt x="1106" y="2215"/>
                  </a:cubicBezTo>
                  <a:cubicBezTo>
                    <a:pt x="1104" y="2211"/>
                    <a:pt x="1102" y="2206"/>
                    <a:pt x="1098" y="2201"/>
                  </a:cubicBezTo>
                  <a:cubicBezTo>
                    <a:pt x="1097" y="2199"/>
                    <a:pt x="1095" y="2196"/>
                    <a:pt x="1093" y="2193"/>
                  </a:cubicBezTo>
                  <a:cubicBezTo>
                    <a:pt x="1092" y="2192"/>
                    <a:pt x="1091" y="2191"/>
                    <a:pt x="1090" y="2189"/>
                  </a:cubicBezTo>
                  <a:cubicBezTo>
                    <a:pt x="1090" y="2189"/>
                    <a:pt x="1089" y="2188"/>
                    <a:pt x="1089" y="2187"/>
                  </a:cubicBezTo>
                  <a:cubicBezTo>
                    <a:pt x="1088" y="2187"/>
                    <a:pt x="1088" y="2187"/>
                    <a:pt x="1088" y="2187"/>
                  </a:cubicBezTo>
                  <a:cubicBezTo>
                    <a:pt x="1088" y="2186"/>
                    <a:pt x="1088" y="2186"/>
                    <a:pt x="1088" y="2186"/>
                  </a:cubicBezTo>
                  <a:cubicBezTo>
                    <a:pt x="1087" y="2185"/>
                    <a:pt x="1087" y="2185"/>
                    <a:pt x="1087" y="2185"/>
                  </a:cubicBezTo>
                  <a:cubicBezTo>
                    <a:pt x="1083" y="2180"/>
                    <a:pt x="1078" y="2175"/>
                    <a:pt x="1072" y="2170"/>
                  </a:cubicBezTo>
                  <a:cubicBezTo>
                    <a:pt x="1070" y="2167"/>
                    <a:pt x="1067" y="2165"/>
                    <a:pt x="1064" y="2162"/>
                  </a:cubicBezTo>
                  <a:cubicBezTo>
                    <a:pt x="1061" y="2160"/>
                    <a:pt x="1059" y="2157"/>
                    <a:pt x="1056" y="2155"/>
                  </a:cubicBezTo>
                  <a:cubicBezTo>
                    <a:pt x="1050" y="2150"/>
                    <a:pt x="1044" y="2144"/>
                    <a:pt x="1039" y="2139"/>
                  </a:cubicBezTo>
                  <a:cubicBezTo>
                    <a:pt x="1036" y="2136"/>
                    <a:pt x="1033" y="2134"/>
                    <a:pt x="1031" y="2131"/>
                  </a:cubicBezTo>
                  <a:cubicBezTo>
                    <a:pt x="1030" y="2130"/>
                    <a:pt x="1029" y="2129"/>
                    <a:pt x="1029" y="2129"/>
                  </a:cubicBezTo>
                  <a:cubicBezTo>
                    <a:pt x="1027" y="2127"/>
                    <a:pt x="1027" y="2127"/>
                    <a:pt x="1027" y="2127"/>
                  </a:cubicBezTo>
                  <a:cubicBezTo>
                    <a:pt x="1027" y="2126"/>
                    <a:pt x="1027" y="2126"/>
                    <a:pt x="1027" y="2126"/>
                  </a:cubicBezTo>
                  <a:cubicBezTo>
                    <a:pt x="1027" y="2126"/>
                    <a:pt x="1027" y="2126"/>
                    <a:pt x="1027" y="2126"/>
                  </a:cubicBezTo>
                  <a:cubicBezTo>
                    <a:pt x="1027" y="2126"/>
                    <a:pt x="1027" y="2126"/>
                    <a:pt x="1027" y="2126"/>
                  </a:cubicBezTo>
                  <a:cubicBezTo>
                    <a:pt x="1026" y="2126"/>
                    <a:pt x="1026" y="2126"/>
                    <a:pt x="1026" y="2126"/>
                  </a:cubicBezTo>
                  <a:cubicBezTo>
                    <a:pt x="1026" y="2125"/>
                    <a:pt x="1026" y="2125"/>
                    <a:pt x="1026" y="2125"/>
                  </a:cubicBezTo>
                  <a:cubicBezTo>
                    <a:pt x="1025" y="2124"/>
                    <a:pt x="1025" y="2124"/>
                    <a:pt x="1025" y="2124"/>
                  </a:cubicBezTo>
                  <a:cubicBezTo>
                    <a:pt x="1025" y="2124"/>
                    <a:pt x="1024" y="2123"/>
                    <a:pt x="1023" y="2122"/>
                  </a:cubicBezTo>
                  <a:cubicBezTo>
                    <a:pt x="1023" y="2121"/>
                    <a:pt x="1023" y="2121"/>
                    <a:pt x="1023" y="2121"/>
                  </a:cubicBezTo>
                  <a:cubicBezTo>
                    <a:pt x="1022" y="2120"/>
                    <a:pt x="1022" y="2120"/>
                    <a:pt x="1022" y="2120"/>
                  </a:cubicBezTo>
                  <a:cubicBezTo>
                    <a:pt x="1021" y="2119"/>
                    <a:pt x="1021" y="2118"/>
                    <a:pt x="1020" y="2118"/>
                  </a:cubicBezTo>
                  <a:cubicBezTo>
                    <a:pt x="1020" y="2117"/>
                    <a:pt x="1019" y="2116"/>
                    <a:pt x="1019" y="2115"/>
                  </a:cubicBezTo>
                  <a:cubicBezTo>
                    <a:pt x="1018" y="2115"/>
                    <a:pt x="1018" y="2114"/>
                    <a:pt x="1017" y="2113"/>
                  </a:cubicBezTo>
                  <a:cubicBezTo>
                    <a:pt x="1017" y="2112"/>
                    <a:pt x="1016" y="2112"/>
                    <a:pt x="1016" y="2111"/>
                  </a:cubicBezTo>
                  <a:cubicBezTo>
                    <a:pt x="1011" y="2098"/>
                    <a:pt x="1008" y="2085"/>
                    <a:pt x="1008" y="2072"/>
                  </a:cubicBezTo>
                  <a:cubicBezTo>
                    <a:pt x="1007" y="2052"/>
                    <a:pt x="1007" y="2035"/>
                    <a:pt x="1010" y="2018"/>
                  </a:cubicBezTo>
                  <a:cubicBezTo>
                    <a:pt x="1010" y="2019"/>
                    <a:pt x="1010" y="2020"/>
                    <a:pt x="1010" y="2021"/>
                  </a:cubicBezTo>
                  <a:cubicBezTo>
                    <a:pt x="1010" y="2023"/>
                    <a:pt x="1010" y="2024"/>
                    <a:pt x="1010" y="2025"/>
                  </a:cubicBezTo>
                  <a:cubicBezTo>
                    <a:pt x="1011" y="2026"/>
                    <a:pt x="1011" y="2026"/>
                    <a:pt x="1011" y="2027"/>
                  </a:cubicBezTo>
                  <a:cubicBezTo>
                    <a:pt x="1011" y="2027"/>
                    <a:pt x="1011" y="2028"/>
                    <a:pt x="1011" y="2029"/>
                  </a:cubicBezTo>
                  <a:cubicBezTo>
                    <a:pt x="1011" y="2030"/>
                    <a:pt x="1011" y="2031"/>
                    <a:pt x="1012" y="2033"/>
                  </a:cubicBezTo>
                  <a:cubicBezTo>
                    <a:pt x="1013" y="2038"/>
                    <a:pt x="1014" y="2043"/>
                    <a:pt x="1016" y="2048"/>
                  </a:cubicBezTo>
                  <a:cubicBezTo>
                    <a:pt x="1017" y="2051"/>
                    <a:pt x="1019" y="2054"/>
                    <a:pt x="1020" y="2056"/>
                  </a:cubicBezTo>
                  <a:cubicBezTo>
                    <a:pt x="1021" y="2059"/>
                    <a:pt x="1022" y="2062"/>
                    <a:pt x="1024" y="2065"/>
                  </a:cubicBezTo>
                  <a:cubicBezTo>
                    <a:pt x="1025" y="2066"/>
                    <a:pt x="1025" y="2067"/>
                    <a:pt x="1026" y="2068"/>
                  </a:cubicBezTo>
                  <a:cubicBezTo>
                    <a:pt x="1027" y="2070"/>
                    <a:pt x="1028" y="2071"/>
                    <a:pt x="1028" y="2072"/>
                  </a:cubicBezTo>
                  <a:cubicBezTo>
                    <a:pt x="1029" y="2073"/>
                    <a:pt x="1029" y="2073"/>
                    <a:pt x="1029" y="2073"/>
                  </a:cubicBezTo>
                  <a:cubicBezTo>
                    <a:pt x="1029" y="2074"/>
                    <a:pt x="1029" y="2074"/>
                    <a:pt x="1029" y="2074"/>
                  </a:cubicBezTo>
                  <a:cubicBezTo>
                    <a:pt x="1030" y="2074"/>
                    <a:pt x="1030" y="2074"/>
                    <a:pt x="1030" y="2074"/>
                  </a:cubicBezTo>
                  <a:cubicBezTo>
                    <a:pt x="1030" y="2074"/>
                    <a:pt x="1030" y="2074"/>
                    <a:pt x="1030" y="2074"/>
                  </a:cubicBezTo>
                  <a:cubicBezTo>
                    <a:pt x="1031" y="2076"/>
                    <a:pt x="1031" y="2076"/>
                    <a:pt x="1031" y="2076"/>
                  </a:cubicBezTo>
                  <a:cubicBezTo>
                    <a:pt x="1032" y="2077"/>
                    <a:pt x="1033" y="2079"/>
                    <a:pt x="1034" y="2080"/>
                  </a:cubicBezTo>
                  <a:cubicBezTo>
                    <a:pt x="1035" y="2081"/>
                    <a:pt x="1036" y="2082"/>
                    <a:pt x="1036" y="2084"/>
                  </a:cubicBezTo>
                  <a:cubicBezTo>
                    <a:pt x="1037" y="2085"/>
                    <a:pt x="1038" y="2086"/>
                    <a:pt x="1039" y="2087"/>
                  </a:cubicBezTo>
                  <a:cubicBezTo>
                    <a:pt x="1040" y="2088"/>
                    <a:pt x="1041" y="2089"/>
                    <a:pt x="1042" y="2091"/>
                  </a:cubicBezTo>
                  <a:cubicBezTo>
                    <a:pt x="1043" y="2092"/>
                    <a:pt x="1044" y="2093"/>
                    <a:pt x="1045" y="2094"/>
                  </a:cubicBezTo>
                  <a:cubicBezTo>
                    <a:pt x="1049" y="2098"/>
                    <a:pt x="1054" y="2102"/>
                    <a:pt x="1058" y="2106"/>
                  </a:cubicBezTo>
                  <a:cubicBezTo>
                    <a:pt x="1060" y="2108"/>
                    <a:pt x="1063" y="2110"/>
                    <a:pt x="1065" y="2112"/>
                  </a:cubicBezTo>
                  <a:cubicBezTo>
                    <a:pt x="1065" y="2112"/>
                    <a:pt x="1065" y="2113"/>
                    <a:pt x="1065" y="2114"/>
                  </a:cubicBezTo>
                  <a:cubicBezTo>
                    <a:pt x="1066" y="2115"/>
                    <a:pt x="1067" y="2117"/>
                    <a:pt x="1067" y="2119"/>
                  </a:cubicBezTo>
                  <a:cubicBezTo>
                    <a:pt x="1068" y="2121"/>
                    <a:pt x="1069" y="2123"/>
                    <a:pt x="1070" y="2126"/>
                  </a:cubicBezTo>
                  <a:cubicBezTo>
                    <a:pt x="1071" y="2128"/>
                    <a:pt x="1072" y="2130"/>
                    <a:pt x="1073" y="2133"/>
                  </a:cubicBezTo>
                  <a:cubicBezTo>
                    <a:pt x="1074" y="2134"/>
                    <a:pt x="1074" y="2135"/>
                    <a:pt x="1075" y="2136"/>
                  </a:cubicBezTo>
                  <a:cubicBezTo>
                    <a:pt x="1076" y="2137"/>
                    <a:pt x="1076" y="2138"/>
                    <a:pt x="1077" y="2140"/>
                  </a:cubicBezTo>
                  <a:cubicBezTo>
                    <a:pt x="1078" y="2142"/>
                    <a:pt x="1080" y="2145"/>
                    <a:pt x="1081" y="2147"/>
                  </a:cubicBezTo>
                  <a:cubicBezTo>
                    <a:pt x="1083" y="2149"/>
                    <a:pt x="1084" y="2152"/>
                    <a:pt x="1086" y="2154"/>
                  </a:cubicBezTo>
                  <a:cubicBezTo>
                    <a:pt x="1087" y="2155"/>
                    <a:pt x="1088" y="2156"/>
                    <a:pt x="1088" y="2157"/>
                  </a:cubicBezTo>
                  <a:cubicBezTo>
                    <a:pt x="1089" y="2158"/>
                    <a:pt x="1090" y="2159"/>
                    <a:pt x="1091" y="2160"/>
                  </a:cubicBezTo>
                  <a:cubicBezTo>
                    <a:pt x="1092" y="2163"/>
                    <a:pt x="1094" y="2164"/>
                    <a:pt x="1096" y="2166"/>
                  </a:cubicBezTo>
                  <a:cubicBezTo>
                    <a:pt x="1096" y="2167"/>
                    <a:pt x="1097" y="2168"/>
                    <a:pt x="1098" y="2169"/>
                  </a:cubicBezTo>
                  <a:cubicBezTo>
                    <a:pt x="1099" y="2170"/>
                    <a:pt x="1099" y="2171"/>
                    <a:pt x="1100" y="2171"/>
                  </a:cubicBezTo>
                  <a:cubicBezTo>
                    <a:pt x="1101" y="2172"/>
                    <a:pt x="1102" y="2173"/>
                    <a:pt x="1102" y="2174"/>
                  </a:cubicBezTo>
                  <a:cubicBezTo>
                    <a:pt x="1103" y="2174"/>
                    <a:pt x="1104" y="2175"/>
                    <a:pt x="1104" y="2175"/>
                  </a:cubicBezTo>
                  <a:cubicBezTo>
                    <a:pt x="1106" y="2177"/>
                    <a:pt x="1107" y="2178"/>
                    <a:pt x="1108" y="2178"/>
                  </a:cubicBezTo>
                  <a:cubicBezTo>
                    <a:pt x="1109" y="2179"/>
                    <a:pt x="1109" y="2180"/>
                    <a:pt x="1110" y="2180"/>
                  </a:cubicBezTo>
                  <a:cubicBezTo>
                    <a:pt x="1110" y="2181"/>
                    <a:pt x="1111" y="2181"/>
                    <a:pt x="1111" y="2181"/>
                  </a:cubicBezTo>
                  <a:cubicBezTo>
                    <a:pt x="1111" y="2181"/>
                    <a:pt x="1110" y="2181"/>
                    <a:pt x="1110" y="2180"/>
                  </a:cubicBezTo>
                  <a:cubicBezTo>
                    <a:pt x="1110" y="2179"/>
                    <a:pt x="1109" y="2179"/>
                    <a:pt x="1109" y="2177"/>
                  </a:cubicBezTo>
                  <a:cubicBezTo>
                    <a:pt x="1108" y="2176"/>
                    <a:pt x="1108" y="2175"/>
                    <a:pt x="1107" y="2174"/>
                  </a:cubicBezTo>
                  <a:cubicBezTo>
                    <a:pt x="1106" y="2172"/>
                    <a:pt x="1105" y="2170"/>
                    <a:pt x="1104" y="2169"/>
                  </a:cubicBezTo>
                  <a:cubicBezTo>
                    <a:pt x="1103" y="2167"/>
                    <a:pt x="1102" y="2165"/>
                    <a:pt x="1100" y="2163"/>
                  </a:cubicBezTo>
                  <a:cubicBezTo>
                    <a:pt x="1099" y="2161"/>
                    <a:pt x="1098" y="2159"/>
                    <a:pt x="1097" y="2156"/>
                  </a:cubicBezTo>
                  <a:cubicBezTo>
                    <a:pt x="1096" y="2155"/>
                    <a:pt x="1095" y="2154"/>
                    <a:pt x="1094" y="2153"/>
                  </a:cubicBezTo>
                  <a:cubicBezTo>
                    <a:pt x="1094" y="2152"/>
                    <a:pt x="1093" y="2151"/>
                    <a:pt x="1092" y="2150"/>
                  </a:cubicBezTo>
                  <a:cubicBezTo>
                    <a:pt x="1091" y="2147"/>
                    <a:pt x="1089" y="2145"/>
                    <a:pt x="1088" y="2143"/>
                  </a:cubicBezTo>
                  <a:cubicBezTo>
                    <a:pt x="1086" y="2140"/>
                    <a:pt x="1085" y="2138"/>
                    <a:pt x="1084" y="2136"/>
                  </a:cubicBezTo>
                  <a:cubicBezTo>
                    <a:pt x="1083" y="2135"/>
                    <a:pt x="1082" y="2133"/>
                    <a:pt x="1081" y="2132"/>
                  </a:cubicBezTo>
                  <a:cubicBezTo>
                    <a:pt x="1081" y="2131"/>
                    <a:pt x="1080" y="2130"/>
                    <a:pt x="1079" y="2129"/>
                  </a:cubicBezTo>
                  <a:cubicBezTo>
                    <a:pt x="1078" y="2127"/>
                    <a:pt x="1076" y="2125"/>
                    <a:pt x="1075" y="2123"/>
                  </a:cubicBezTo>
                  <a:cubicBezTo>
                    <a:pt x="1074" y="2121"/>
                    <a:pt x="1073" y="2119"/>
                    <a:pt x="1071" y="2117"/>
                  </a:cubicBezTo>
                  <a:cubicBezTo>
                    <a:pt x="1071" y="2117"/>
                    <a:pt x="1071" y="2117"/>
                    <a:pt x="1071" y="2117"/>
                  </a:cubicBezTo>
                  <a:cubicBezTo>
                    <a:pt x="1075" y="2120"/>
                    <a:pt x="1079" y="2122"/>
                    <a:pt x="1083" y="2125"/>
                  </a:cubicBezTo>
                  <a:cubicBezTo>
                    <a:pt x="1086" y="2127"/>
                    <a:pt x="1090" y="2129"/>
                    <a:pt x="1093" y="2131"/>
                  </a:cubicBezTo>
                  <a:cubicBezTo>
                    <a:pt x="1096" y="2133"/>
                    <a:pt x="1099" y="2135"/>
                    <a:pt x="1101" y="2136"/>
                  </a:cubicBezTo>
                  <a:cubicBezTo>
                    <a:pt x="1104" y="2137"/>
                    <a:pt x="1106" y="2138"/>
                    <a:pt x="1107" y="2138"/>
                  </a:cubicBezTo>
                  <a:cubicBezTo>
                    <a:pt x="1108" y="2138"/>
                    <a:pt x="1109" y="2138"/>
                    <a:pt x="1109" y="2138"/>
                  </a:cubicBezTo>
                  <a:cubicBezTo>
                    <a:pt x="1109" y="2138"/>
                    <a:pt x="1109" y="2138"/>
                    <a:pt x="1109" y="2138"/>
                  </a:cubicBezTo>
                  <a:cubicBezTo>
                    <a:pt x="1109" y="2138"/>
                    <a:pt x="1109" y="2138"/>
                    <a:pt x="1107" y="2137"/>
                  </a:cubicBezTo>
                  <a:cubicBezTo>
                    <a:pt x="1106" y="2137"/>
                    <a:pt x="1104" y="2136"/>
                    <a:pt x="1102" y="2134"/>
                  </a:cubicBezTo>
                  <a:cubicBezTo>
                    <a:pt x="1100" y="2133"/>
                    <a:pt x="1098" y="2131"/>
                    <a:pt x="1095" y="2129"/>
                  </a:cubicBezTo>
                  <a:cubicBezTo>
                    <a:pt x="1092" y="2126"/>
                    <a:pt x="1089" y="2124"/>
                    <a:pt x="1085" y="2121"/>
                  </a:cubicBezTo>
                  <a:cubicBezTo>
                    <a:pt x="1082" y="2118"/>
                    <a:pt x="1078" y="2115"/>
                    <a:pt x="1074" y="2112"/>
                  </a:cubicBezTo>
                  <a:cubicBezTo>
                    <a:pt x="1071" y="2108"/>
                    <a:pt x="1067" y="2105"/>
                    <a:pt x="1063" y="2101"/>
                  </a:cubicBezTo>
                  <a:cubicBezTo>
                    <a:pt x="1061" y="2099"/>
                    <a:pt x="1059" y="2097"/>
                    <a:pt x="1057" y="2095"/>
                  </a:cubicBezTo>
                  <a:cubicBezTo>
                    <a:pt x="1055" y="2093"/>
                    <a:pt x="1053" y="2091"/>
                    <a:pt x="1051" y="2089"/>
                  </a:cubicBezTo>
                  <a:cubicBezTo>
                    <a:pt x="1050" y="2088"/>
                    <a:pt x="1049" y="2087"/>
                    <a:pt x="1048" y="2086"/>
                  </a:cubicBezTo>
                  <a:cubicBezTo>
                    <a:pt x="1049" y="2086"/>
                    <a:pt x="1049" y="2086"/>
                    <a:pt x="1050" y="2087"/>
                  </a:cubicBezTo>
                  <a:cubicBezTo>
                    <a:pt x="1052" y="2088"/>
                    <a:pt x="1055" y="2090"/>
                    <a:pt x="1058" y="2092"/>
                  </a:cubicBezTo>
                  <a:cubicBezTo>
                    <a:pt x="1060" y="2094"/>
                    <a:pt x="1063" y="2095"/>
                    <a:pt x="1065" y="2097"/>
                  </a:cubicBezTo>
                  <a:cubicBezTo>
                    <a:pt x="1067" y="2097"/>
                    <a:pt x="1068" y="2098"/>
                    <a:pt x="1069" y="2099"/>
                  </a:cubicBezTo>
                  <a:cubicBezTo>
                    <a:pt x="1071" y="2100"/>
                    <a:pt x="1072" y="2100"/>
                    <a:pt x="1073" y="2101"/>
                  </a:cubicBezTo>
                  <a:cubicBezTo>
                    <a:pt x="1076" y="2103"/>
                    <a:pt x="1078" y="2104"/>
                    <a:pt x="1080" y="2105"/>
                  </a:cubicBezTo>
                  <a:cubicBezTo>
                    <a:pt x="1083" y="2107"/>
                    <a:pt x="1085" y="2108"/>
                    <a:pt x="1087" y="2109"/>
                  </a:cubicBezTo>
                  <a:cubicBezTo>
                    <a:pt x="1088" y="2110"/>
                    <a:pt x="1089" y="2110"/>
                    <a:pt x="1089" y="2111"/>
                  </a:cubicBezTo>
                  <a:cubicBezTo>
                    <a:pt x="1090" y="2112"/>
                    <a:pt x="1091" y="2112"/>
                    <a:pt x="1092" y="2113"/>
                  </a:cubicBezTo>
                  <a:cubicBezTo>
                    <a:pt x="1093" y="2113"/>
                    <a:pt x="1093" y="2114"/>
                    <a:pt x="1094" y="2114"/>
                  </a:cubicBezTo>
                  <a:cubicBezTo>
                    <a:pt x="1095" y="2115"/>
                    <a:pt x="1095" y="2115"/>
                    <a:pt x="1096" y="2115"/>
                  </a:cubicBezTo>
                  <a:cubicBezTo>
                    <a:pt x="1097" y="2116"/>
                    <a:pt x="1098" y="2117"/>
                    <a:pt x="1098" y="2117"/>
                  </a:cubicBezTo>
                  <a:cubicBezTo>
                    <a:pt x="1099" y="2118"/>
                    <a:pt x="1099" y="2118"/>
                    <a:pt x="1099" y="2118"/>
                  </a:cubicBezTo>
                  <a:cubicBezTo>
                    <a:pt x="1099" y="2118"/>
                    <a:pt x="1099" y="2118"/>
                    <a:pt x="1099" y="2117"/>
                  </a:cubicBezTo>
                  <a:cubicBezTo>
                    <a:pt x="1098" y="2116"/>
                    <a:pt x="1098" y="2116"/>
                    <a:pt x="1097" y="2114"/>
                  </a:cubicBezTo>
                  <a:cubicBezTo>
                    <a:pt x="1097" y="2114"/>
                    <a:pt x="1096" y="2113"/>
                    <a:pt x="1096" y="2113"/>
                  </a:cubicBezTo>
                  <a:cubicBezTo>
                    <a:pt x="1095" y="2112"/>
                    <a:pt x="1095" y="2111"/>
                    <a:pt x="1094" y="2110"/>
                  </a:cubicBezTo>
                  <a:cubicBezTo>
                    <a:pt x="1093" y="2110"/>
                    <a:pt x="1093" y="2109"/>
                    <a:pt x="1092" y="2108"/>
                  </a:cubicBezTo>
                  <a:cubicBezTo>
                    <a:pt x="1091" y="2107"/>
                    <a:pt x="1090" y="2106"/>
                    <a:pt x="1090" y="2106"/>
                  </a:cubicBezTo>
                  <a:cubicBezTo>
                    <a:pt x="1089" y="2105"/>
                    <a:pt x="1088" y="2104"/>
                    <a:pt x="1087" y="2103"/>
                  </a:cubicBezTo>
                  <a:cubicBezTo>
                    <a:pt x="1086" y="2102"/>
                    <a:pt x="1085" y="2101"/>
                    <a:pt x="1084" y="2100"/>
                  </a:cubicBezTo>
                  <a:cubicBezTo>
                    <a:pt x="1082" y="2099"/>
                    <a:pt x="1079" y="2097"/>
                    <a:pt x="1077" y="2095"/>
                  </a:cubicBezTo>
                  <a:cubicBezTo>
                    <a:pt x="1076" y="2094"/>
                    <a:pt x="1075" y="2094"/>
                    <a:pt x="1073" y="2093"/>
                  </a:cubicBezTo>
                  <a:cubicBezTo>
                    <a:pt x="1072" y="2092"/>
                    <a:pt x="1071" y="2091"/>
                    <a:pt x="1070" y="2090"/>
                  </a:cubicBezTo>
                  <a:cubicBezTo>
                    <a:pt x="1067" y="2088"/>
                    <a:pt x="1064" y="2087"/>
                    <a:pt x="1062" y="2085"/>
                  </a:cubicBezTo>
                  <a:cubicBezTo>
                    <a:pt x="1059" y="2084"/>
                    <a:pt x="1057" y="2082"/>
                    <a:pt x="1054" y="2080"/>
                  </a:cubicBezTo>
                  <a:cubicBezTo>
                    <a:pt x="1053" y="2079"/>
                    <a:pt x="1052" y="2079"/>
                    <a:pt x="1050" y="2078"/>
                  </a:cubicBezTo>
                  <a:cubicBezTo>
                    <a:pt x="1049" y="2077"/>
                    <a:pt x="1048" y="2076"/>
                    <a:pt x="1047" y="2075"/>
                  </a:cubicBezTo>
                  <a:cubicBezTo>
                    <a:pt x="1046" y="2075"/>
                    <a:pt x="1044" y="2074"/>
                    <a:pt x="1043" y="2073"/>
                  </a:cubicBezTo>
                  <a:cubicBezTo>
                    <a:pt x="1042" y="2072"/>
                    <a:pt x="1041" y="2071"/>
                    <a:pt x="1040" y="2071"/>
                  </a:cubicBezTo>
                  <a:cubicBezTo>
                    <a:pt x="1040" y="2070"/>
                    <a:pt x="1039" y="2070"/>
                    <a:pt x="1039" y="2069"/>
                  </a:cubicBezTo>
                  <a:cubicBezTo>
                    <a:pt x="1038" y="2069"/>
                    <a:pt x="1038" y="2069"/>
                    <a:pt x="1037" y="2068"/>
                  </a:cubicBezTo>
                  <a:cubicBezTo>
                    <a:pt x="1036" y="2067"/>
                    <a:pt x="1035" y="2067"/>
                    <a:pt x="1035" y="2066"/>
                  </a:cubicBezTo>
                  <a:cubicBezTo>
                    <a:pt x="1034" y="2065"/>
                    <a:pt x="1033" y="2064"/>
                    <a:pt x="1032" y="2064"/>
                  </a:cubicBezTo>
                  <a:cubicBezTo>
                    <a:pt x="1032" y="2063"/>
                    <a:pt x="1031" y="2062"/>
                    <a:pt x="1030" y="2061"/>
                  </a:cubicBezTo>
                  <a:cubicBezTo>
                    <a:pt x="1029" y="2058"/>
                    <a:pt x="1028" y="2056"/>
                    <a:pt x="1026" y="2053"/>
                  </a:cubicBezTo>
                  <a:cubicBezTo>
                    <a:pt x="1026" y="2052"/>
                    <a:pt x="1025" y="2051"/>
                    <a:pt x="1025" y="2050"/>
                  </a:cubicBezTo>
                  <a:cubicBezTo>
                    <a:pt x="1024" y="2048"/>
                    <a:pt x="1023" y="2047"/>
                    <a:pt x="1023" y="2046"/>
                  </a:cubicBezTo>
                  <a:cubicBezTo>
                    <a:pt x="1021" y="2041"/>
                    <a:pt x="1019" y="2036"/>
                    <a:pt x="1018" y="2031"/>
                  </a:cubicBezTo>
                  <a:cubicBezTo>
                    <a:pt x="1017" y="2030"/>
                    <a:pt x="1017" y="2029"/>
                    <a:pt x="1017" y="2028"/>
                  </a:cubicBezTo>
                  <a:cubicBezTo>
                    <a:pt x="1016" y="2027"/>
                    <a:pt x="1016" y="2026"/>
                    <a:pt x="1016" y="2026"/>
                  </a:cubicBezTo>
                  <a:cubicBezTo>
                    <a:pt x="1016" y="2025"/>
                    <a:pt x="1016" y="2025"/>
                    <a:pt x="1016" y="2024"/>
                  </a:cubicBezTo>
                  <a:cubicBezTo>
                    <a:pt x="1015" y="2023"/>
                    <a:pt x="1015" y="2022"/>
                    <a:pt x="1015" y="2021"/>
                  </a:cubicBezTo>
                  <a:cubicBezTo>
                    <a:pt x="1015" y="2020"/>
                    <a:pt x="1014" y="2018"/>
                    <a:pt x="1014" y="2017"/>
                  </a:cubicBezTo>
                  <a:cubicBezTo>
                    <a:pt x="1013" y="2013"/>
                    <a:pt x="1013" y="2009"/>
                    <a:pt x="1013" y="2005"/>
                  </a:cubicBezTo>
                  <a:cubicBezTo>
                    <a:pt x="1013" y="2005"/>
                    <a:pt x="1013" y="2005"/>
                    <a:pt x="1013" y="2005"/>
                  </a:cubicBezTo>
                  <a:cubicBezTo>
                    <a:pt x="1015" y="1997"/>
                    <a:pt x="1018" y="1988"/>
                    <a:pt x="1023" y="1980"/>
                  </a:cubicBezTo>
                  <a:cubicBezTo>
                    <a:pt x="1048" y="1932"/>
                    <a:pt x="1078" y="1949"/>
                    <a:pt x="1117" y="1928"/>
                  </a:cubicBezTo>
                  <a:cubicBezTo>
                    <a:pt x="1106" y="1944"/>
                    <a:pt x="1100" y="1962"/>
                    <a:pt x="1098" y="1980"/>
                  </a:cubicBezTo>
                  <a:cubicBezTo>
                    <a:pt x="1098" y="1980"/>
                    <a:pt x="1097" y="1981"/>
                    <a:pt x="1097" y="1982"/>
                  </a:cubicBezTo>
                  <a:cubicBezTo>
                    <a:pt x="1096" y="1983"/>
                    <a:pt x="1095" y="1983"/>
                    <a:pt x="1095" y="1984"/>
                  </a:cubicBezTo>
                  <a:cubicBezTo>
                    <a:pt x="1094" y="1985"/>
                    <a:pt x="1093" y="1986"/>
                    <a:pt x="1093" y="1987"/>
                  </a:cubicBezTo>
                  <a:cubicBezTo>
                    <a:pt x="1092" y="1988"/>
                    <a:pt x="1091" y="1990"/>
                    <a:pt x="1090" y="1991"/>
                  </a:cubicBezTo>
                  <a:cubicBezTo>
                    <a:pt x="1090" y="1992"/>
                    <a:pt x="1089" y="1993"/>
                    <a:pt x="1088" y="1994"/>
                  </a:cubicBezTo>
                  <a:cubicBezTo>
                    <a:pt x="1088" y="1995"/>
                    <a:pt x="1088" y="1996"/>
                    <a:pt x="1087" y="1996"/>
                  </a:cubicBezTo>
                  <a:cubicBezTo>
                    <a:pt x="1087" y="1997"/>
                    <a:pt x="1087" y="1998"/>
                    <a:pt x="1086" y="1998"/>
                  </a:cubicBezTo>
                  <a:cubicBezTo>
                    <a:pt x="1086" y="2000"/>
                    <a:pt x="1085" y="2001"/>
                    <a:pt x="1084" y="2003"/>
                  </a:cubicBezTo>
                  <a:cubicBezTo>
                    <a:pt x="1083" y="2006"/>
                    <a:pt x="1082" y="2009"/>
                    <a:pt x="1081" y="2012"/>
                  </a:cubicBezTo>
                  <a:cubicBezTo>
                    <a:pt x="1080" y="2015"/>
                    <a:pt x="1079" y="2018"/>
                    <a:pt x="1078" y="2022"/>
                  </a:cubicBezTo>
                  <a:cubicBezTo>
                    <a:pt x="1077" y="2025"/>
                    <a:pt x="1077" y="2029"/>
                    <a:pt x="1076" y="2032"/>
                  </a:cubicBezTo>
                  <a:cubicBezTo>
                    <a:pt x="1076" y="2035"/>
                    <a:pt x="1076" y="2039"/>
                    <a:pt x="1075" y="2042"/>
                  </a:cubicBezTo>
                  <a:cubicBezTo>
                    <a:pt x="1075" y="2043"/>
                    <a:pt x="1075" y="2045"/>
                    <a:pt x="1075" y="2046"/>
                  </a:cubicBezTo>
                  <a:cubicBezTo>
                    <a:pt x="1075" y="2047"/>
                    <a:pt x="1075" y="2048"/>
                    <a:pt x="1075" y="2049"/>
                  </a:cubicBezTo>
                  <a:cubicBezTo>
                    <a:pt x="1075" y="2049"/>
                    <a:pt x="1075" y="2050"/>
                    <a:pt x="1075" y="2051"/>
                  </a:cubicBezTo>
                  <a:cubicBezTo>
                    <a:pt x="1076" y="2052"/>
                    <a:pt x="1076" y="2054"/>
                    <a:pt x="1076" y="2055"/>
                  </a:cubicBezTo>
                  <a:cubicBezTo>
                    <a:pt x="1076" y="2057"/>
                    <a:pt x="1076" y="2058"/>
                    <a:pt x="1076" y="2059"/>
                  </a:cubicBezTo>
                  <a:cubicBezTo>
                    <a:pt x="1076" y="2060"/>
                    <a:pt x="1077" y="2062"/>
                    <a:pt x="1077" y="2063"/>
                  </a:cubicBezTo>
                  <a:cubicBezTo>
                    <a:pt x="1077" y="2064"/>
                    <a:pt x="1077" y="2065"/>
                    <a:pt x="1078" y="2066"/>
                  </a:cubicBezTo>
                  <a:cubicBezTo>
                    <a:pt x="1078" y="2067"/>
                    <a:pt x="1078" y="2068"/>
                    <a:pt x="1078" y="2069"/>
                  </a:cubicBezTo>
                  <a:cubicBezTo>
                    <a:pt x="1078" y="2070"/>
                    <a:pt x="1079" y="2071"/>
                    <a:pt x="1079" y="2071"/>
                  </a:cubicBezTo>
                  <a:cubicBezTo>
                    <a:pt x="1079" y="2073"/>
                    <a:pt x="1080" y="2074"/>
                    <a:pt x="1080" y="2075"/>
                  </a:cubicBezTo>
                  <a:cubicBezTo>
                    <a:pt x="1080" y="2075"/>
                    <a:pt x="1080" y="2076"/>
                    <a:pt x="1080" y="2076"/>
                  </a:cubicBezTo>
                  <a:cubicBezTo>
                    <a:pt x="1080" y="2076"/>
                    <a:pt x="1080" y="2075"/>
                    <a:pt x="1080" y="2074"/>
                  </a:cubicBezTo>
                  <a:cubicBezTo>
                    <a:pt x="1080" y="2074"/>
                    <a:pt x="1080" y="2072"/>
                    <a:pt x="1080" y="2071"/>
                  </a:cubicBezTo>
                  <a:cubicBezTo>
                    <a:pt x="1080" y="2070"/>
                    <a:pt x="1080" y="2069"/>
                    <a:pt x="1080" y="2069"/>
                  </a:cubicBezTo>
                  <a:cubicBezTo>
                    <a:pt x="1080" y="2068"/>
                    <a:pt x="1081" y="2067"/>
                    <a:pt x="1081" y="2066"/>
                  </a:cubicBezTo>
                  <a:cubicBezTo>
                    <a:pt x="1081" y="2065"/>
                    <a:pt x="1081" y="2064"/>
                    <a:pt x="1081" y="2063"/>
                  </a:cubicBezTo>
                  <a:cubicBezTo>
                    <a:pt x="1081" y="2061"/>
                    <a:pt x="1081" y="2060"/>
                    <a:pt x="1081" y="2059"/>
                  </a:cubicBezTo>
                  <a:cubicBezTo>
                    <a:pt x="1081" y="2058"/>
                    <a:pt x="1081" y="2056"/>
                    <a:pt x="1081" y="2055"/>
                  </a:cubicBezTo>
                  <a:cubicBezTo>
                    <a:pt x="1081" y="2054"/>
                    <a:pt x="1081" y="2052"/>
                    <a:pt x="1081" y="2051"/>
                  </a:cubicBezTo>
                  <a:cubicBezTo>
                    <a:pt x="1081" y="2050"/>
                    <a:pt x="1082" y="2050"/>
                    <a:pt x="1082" y="2049"/>
                  </a:cubicBezTo>
                  <a:cubicBezTo>
                    <a:pt x="1082" y="2048"/>
                    <a:pt x="1082" y="2048"/>
                    <a:pt x="1082" y="2047"/>
                  </a:cubicBezTo>
                  <a:cubicBezTo>
                    <a:pt x="1082" y="2048"/>
                    <a:pt x="1082" y="2049"/>
                    <a:pt x="1082" y="2050"/>
                  </a:cubicBezTo>
                  <a:cubicBezTo>
                    <a:pt x="1083" y="2051"/>
                    <a:pt x="1083" y="2052"/>
                    <a:pt x="1083" y="2052"/>
                  </a:cubicBezTo>
                  <a:cubicBezTo>
                    <a:pt x="1083" y="2053"/>
                    <a:pt x="1084" y="2054"/>
                    <a:pt x="1084" y="2055"/>
                  </a:cubicBezTo>
                  <a:cubicBezTo>
                    <a:pt x="1084" y="2057"/>
                    <a:pt x="1085" y="2059"/>
                    <a:pt x="1086" y="2061"/>
                  </a:cubicBezTo>
                  <a:cubicBezTo>
                    <a:pt x="1086" y="2062"/>
                    <a:pt x="1087" y="2064"/>
                    <a:pt x="1087" y="2066"/>
                  </a:cubicBezTo>
                  <a:cubicBezTo>
                    <a:pt x="1088" y="2067"/>
                    <a:pt x="1088" y="2068"/>
                    <a:pt x="1088" y="2069"/>
                  </a:cubicBezTo>
                  <a:cubicBezTo>
                    <a:pt x="1089" y="2069"/>
                    <a:pt x="1089" y="2070"/>
                    <a:pt x="1089" y="2071"/>
                  </a:cubicBezTo>
                  <a:cubicBezTo>
                    <a:pt x="1090" y="2073"/>
                    <a:pt x="1090" y="2074"/>
                    <a:pt x="1090" y="2076"/>
                  </a:cubicBezTo>
                  <a:cubicBezTo>
                    <a:pt x="1090" y="2077"/>
                    <a:pt x="1091" y="2077"/>
                    <a:pt x="1091" y="2078"/>
                  </a:cubicBezTo>
                  <a:cubicBezTo>
                    <a:pt x="1091" y="2079"/>
                    <a:pt x="1091" y="2079"/>
                    <a:pt x="1091" y="2080"/>
                  </a:cubicBezTo>
                  <a:cubicBezTo>
                    <a:pt x="1091" y="2081"/>
                    <a:pt x="1091" y="2081"/>
                    <a:pt x="1091" y="2082"/>
                  </a:cubicBezTo>
                  <a:cubicBezTo>
                    <a:pt x="1091" y="2083"/>
                    <a:pt x="1091" y="2083"/>
                    <a:pt x="1091" y="2084"/>
                  </a:cubicBezTo>
                  <a:cubicBezTo>
                    <a:pt x="1091" y="2085"/>
                    <a:pt x="1092" y="2086"/>
                    <a:pt x="1092" y="2087"/>
                  </a:cubicBezTo>
                  <a:cubicBezTo>
                    <a:pt x="1092" y="2088"/>
                    <a:pt x="1091" y="2088"/>
                    <a:pt x="1091" y="2089"/>
                  </a:cubicBezTo>
                  <a:cubicBezTo>
                    <a:pt x="1091" y="2089"/>
                    <a:pt x="1091" y="2090"/>
                    <a:pt x="1091" y="2090"/>
                  </a:cubicBezTo>
                  <a:cubicBezTo>
                    <a:pt x="1091" y="2090"/>
                    <a:pt x="1092" y="2089"/>
                    <a:pt x="1092" y="2089"/>
                  </a:cubicBezTo>
                  <a:cubicBezTo>
                    <a:pt x="1092" y="2089"/>
                    <a:pt x="1093" y="2088"/>
                    <a:pt x="1093" y="2087"/>
                  </a:cubicBezTo>
                  <a:cubicBezTo>
                    <a:pt x="1094" y="2087"/>
                    <a:pt x="1094" y="2086"/>
                    <a:pt x="1094" y="2084"/>
                  </a:cubicBezTo>
                  <a:cubicBezTo>
                    <a:pt x="1095" y="2084"/>
                    <a:pt x="1095" y="2083"/>
                    <a:pt x="1095" y="2082"/>
                  </a:cubicBezTo>
                  <a:cubicBezTo>
                    <a:pt x="1095" y="2082"/>
                    <a:pt x="1095" y="2081"/>
                    <a:pt x="1096" y="2080"/>
                  </a:cubicBezTo>
                  <a:cubicBezTo>
                    <a:pt x="1096" y="2079"/>
                    <a:pt x="1096" y="2077"/>
                    <a:pt x="1096" y="2075"/>
                  </a:cubicBezTo>
                  <a:cubicBezTo>
                    <a:pt x="1096" y="2073"/>
                    <a:pt x="1096" y="2072"/>
                    <a:pt x="1096" y="2070"/>
                  </a:cubicBezTo>
                  <a:cubicBezTo>
                    <a:pt x="1096" y="2068"/>
                    <a:pt x="1095" y="2066"/>
                    <a:pt x="1095" y="2064"/>
                  </a:cubicBezTo>
                  <a:cubicBezTo>
                    <a:pt x="1094" y="2062"/>
                    <a:pt x="1094" y="2060"/>
                    <a:pt x="1093" y="2058"/>
                  </a:cubicBezTo>
                  <a:cubicBezTo>
                    <a:pt x="1092" y="2056"/>
                    <a:pt x="1092" y="2054"/>
                    <a:pt x="1091" y="2053"/>
                  </a:cubicBezTo>
                  <a:cubicBezTo>
                    <a:pt x="1091" y="2052"/>
                    <a:pt x="1090" y="2051"/>
                    <a:pt x="1090" y="2050"/>
                  </a:cubicBezTo>
                  <a:cubicBezTo>
                    <a:pt x="1090" y="2049"/>
                    <a:pt x="1089" y="2048"/>
                    <a:pt x="1089" y="2048"/>
                  </a:cubicBezTo>
                  <a:cubicBezTo>
                    <a:pt x="1087" y="2044"/>
                    <a:pt x="1086" y="2041"/>
                    <a:pt x="1085" y="2039"/>
                  </a:cubicBezTo>
                  <a:cubicBezTo>
                    <a:pt x="1084" y="2037"/>
                    <a:pt x="1084" y="2036"/>
                    <a:pt x="1083" y="2035"/>
                  </a:cubicBezTo>
                  <a:cubicBezTo>
                    <a:pt x="1084" y="2034"/>
                    <a:pt x="1084" y="2034"/>
                    <a:pt x="1084" y="2033"/>
                  </a:cubicBezTo>
                  <a:cubicBezTo>
                    <a:pt x="1084" y="2030"/>
                    <a:pt x="1085" y="2027"/>
                    <a:pt x="1086" y="2024"/>
                  </a:cubicBezTo>
                  <a:cubicBezTo>
                    <a:pt x="1086" y="2020"/>
                    <a:pt x="1087" y="2017"/>
                    <a:pt x="1088" y="2014"/>
                  </a:cubicBezTo>
                  <a:cubicBezTo>
                    <a:pt x="1088" y="2013"/>
                    <a:pt x="1089" y="2011"/>
                    <a:pt x="1089" y="2010"/>
                  </a:cubicBezTo>
                  <a:cubicBezTo>
                    <a:pt x="1090" y="2008"/>
                    <a:pt x="1090" y="2007"/>
                    <a:pt x="1091" y="2005"/>
                  </a:cubicBezTo>
                  <a:cubicBezTo>
                    <a:pt x="1091" y="2004"/>
                    <a:pt x="1092" y="2002"/>
                    <a:pt x="1092" y="2001"/>
                  </a:cubicBezTo>
                  <a:cubicBezTo>
                    <a:pt x="1092" y="2000"/>
                    <a:pt x="1093" y="2000"/>
                    <a:pt x="1093" y="1999"/>
                  </a:cubicBezTo>
                  <a:cubicBezTo>
                    <a:pt x="1093" y="1998"/>
                    <a:pt x="1093" y="1998"/>
                    <a:pt x="1094" y="1997"/>
                  </a:cubicBezTo>
                  <a:cubicBezTo>
                    <a:pt x="1094" y="1996"/>
                    <a:pt x="1095" y="1994"/>
                    <a:pt x="1095" y="1993"/>
                  </a:cubicBezTo>
                  <a:cubicBezTo>
                    <a:pt x="1096" y="1992"/>
                    <a:pt x="1096" y="1991"/>
                    <a:pt x="1097" y="1990"/>
                  </a:cubicBezTo>
                  <a:cubicBezTo>
                    <a:pt x="1097" y="1989"/>
                    <a:pt x="1097" y="1988"/>
                    <a:pt x="1098" y="1987"/>
                  </a:cubicBezTo>
                  <a:cubicBezTo>
                    <a:pt x="1095" y="2039"/>
                    <a:pt x="1124" y="2098"/>
                    <a:pt x="1153" y="2156"/>
                  </a:cubicBezTo>
                  <a:cubicBezTo>
                    <a:pt x="1152" y="2156"/>
                    <a:pt x="1152" y="2157"/>
                    <a:pt x="1152" y="2157"/>
                  </a:cubicBezTo>
                  <a:cubicBezTo>
                    <a:pt x="1151" y="2161"/>
                    <a:pt x="1150" y="2166"/>
                    <a:pt x="1149" y="2171"/>
                  </a:cubicBezTo>
                  <a:cubicBezTo>
                    <a:pt x="1149" y="2173"/>
                    <a:pt x="1149" y="2176"/>
                    <a:pt x="1149" y="2178"/>
                  </a:cubicBezTo>
                  <a:cubicBezTo>
                    <a:pt x="1149" y="2179"/>
                    <a:pt x="1149" y="2180"/>
                    <a:pt x="1149" y="2180"/>
                  </a:cubicBezTo>
                  <a:cubicBezTo>
                    <a:pt x="1149" y="2181"/>
                    <a:pt x="1149" y="2182"/>
                    <a:pt x="1149" y="2183"/>
                  </a:cubicBezTo>
                  <a:cubicBezTo>
                    <a:pt x="1149" y="2184"/>
                    <a:pt x="1149" y="2185"/>
                    <a:pt x="1149" y="2187"/>
                  </a:cubicBezTo>
                  <a:cubicBezTo>
                    <a:pt x="1150" y="2192"/>
                    <a:pt x="1151" y="2198"/>
                    <a:pt x="1152" y="2204"/>
                  </a:cubicBezTo>
                  <a:cubicBezTo>
                    <a:pt x="1152" y="2207"/>
                    <a:pt x="1153" y="2210"/>
                    <a:pt x="1153" y="2213"/>
                  </a:cubicBezTo>
                  <a:cubicBezTo>
                    <a:pt x="1154" y="2215"/>
                    <a:pt x="1154" y="2216"/>
                    <a:pt x="1154" y="2218"/>
                  </a:cubicBezTo>
                  <a:cubicBezTo>
                    <a:pt x="1154" y="2219"/>
                    <a:pt x="1154" y="2220"/>
                    <a:pt x="1154" y="2220"/>
                  </a:cubicBezTo>
                  <a:cubicBezTo>
                    <a:pt x="1155" y="2221"/>
                    <a:pt x="1155" y="2221"/>
                    <a:pt x="1155" y="2221"/>
                  </a:cubicBezTo>
                  <a:cubicBezTo>
                    <a:pt x="1155" y="2222"/>
                    <a:pt x="1155" y="2222"/>
                    <a:pt x="1155" y="2222"/>
                  </a:cubicBezTo>
                  <a:cubicBezTo>
                    <a:pt x="1155" y="2222"/>
                    <a:pt x="1155" y="2222"/>
                    <a:pt x="1155" y="2222"/>
                  </a:cubicBezTo>
                  <a:cubicBezTo>
                    <a:pt x="1155" y="2222"/>
                    <a:pt x="1155" y="2222"/>
                    <a:pt x="1155" y="2222"/>
                  </a:cubicBezTo>
                  <a:cubicBezTo>
                    <a:pt x="1155" y="2223"/>
                    <a:pt x="1155" y="2223"/>
                    <a:pt x="1155" y="2223"/>
                  </a:cubicBezTo>
                  <a:cubicBezTo>
                    <a:pt x="1155" y="2224"/>
                    <a:pt x="1155" y="2226"/>
                    <a:pt x="1155" y="2227"/>
                  </a:cubicBezTo>
                  <a:cubicBezTo>
                    <a:pt x="1155" y="2228"/>
                    <a:pt x="1155" y="2229"/>
                    <a:pt x="1154" y="2229"/>
                  </a:cubicBezTo>
                  <a:cubicBezTo>
                    <a:pt x="1154" y="2231"/>
                    <a:pt x="1153" y="2232"/>
                    <a:pt x="1152" y="2234"/>
                  </a:cubicBezTo>
                  <a:cubicBezTo>
                    <a:pt x="1152" y="2235"/>
                    <a:pt x="1151" y="2236"/>
                    <a:pt x="1151" y="2237"/>
                  </a:cubicBezTo>
                  <a:cubicBezTo>
                    <a:pt x="1151" y="2237"/>
                    <a:pt x="1150" y="2238"/>
                    <a:pt x="1150" y="2238"/>
                  </a:cubicBezTo>
                  <a:cubicBezTo>
                    <a:pt x="1150" y="2238"/>
                    <a:pt x="1150" y="2239"/>
                    <a:pt x="1149" y="2239"/>
                  </a:cubicBezTo>
                  <a:cubicBezTo>
                    <a:pt x="1149" y="2240"/>
                    <a:pt x="1148" y="2241"/>
                    <a:pt x="1147" y="2242"/>
                  </a:cubicBezTo>
                  <a:cubicBezTo>
                    <a:pt x="1147" y="2242"/>
                    <a:pt x="1147" y="2243"/>
                    <a:pt x="1146" y="2243"/>
                  </a:cubicBezTo>
                  <a:cubicBezTo>
                    <a:pt x="1146" y="2243"/>
                    <a:pt x="1146" y="2244"/>
                    <a:pt x="1145" y="2244"/>
                  </a:cubicBezTo>
                  <a:cubicBezTo>
                    <a:pt x="1144" y="2246"/>
                    <a:pt x="1142" y="2248"/>
                    <a:pt x="1141" y="2249"/>
                  </a:cubicBezTo>
                  <a:cubicBezTo>
                    <a:pt x="1139" y="2251"/>
                    <a:pt x="1138" y="2253"/>
                    <a:pt x="1136" y="2255"/>
                  </a:cubicBezTo>
                  <a:cubicBezTo>
                    <a:pt x="1136" y="2255"/>
                    <a:pt x="1135" y="2256"/>
                    <a:pt x="1135" y="2256"/>
                  </a:cubicBezTo>
                  <a:cubicBezTo>
                    <a:pt x="1135" y="2257"/>
                    <a:pt x="1134" y="2257"/>
                    <a:pt x="1134" y="2258"/>
                  </a:cubicBezTo>
                  <a:cubicBezTo>
                    <a:pt x="1133" y="2259"/>
                    <a:pt x="1133" y="2260"/>
                    <a:pt x="1132" y="2261"/>
                  </a:cubicBezTo>
                  <a:cubicBezTo>
                    <a:pt x="1131" y="2263"/>
                    <a:pt x="1130" y="2265"/>
                    <a:pt x="1129" y="2267"/>
                  </a:cubicBezTo>
                  <a:cubicBezTo>
                    <a:pt x="1128" y="2269"/>
                    <a:pt x="1128" y="2271"/>
                    <a:pt x="1127" y="2272"/>
                  </a:cubicBezTo>
                  <a:cubicBezTo>
                    <a:pt x="1127" y="2274"/>
                    <a:pt x="1126" y="2276"/>
                    <a:pt x="1126" y="2277"/>
                  </a:cubicBezTo>
                  <a:cubicBezTo>
                    <a:pt x="1126" y="2279"/>
                    <a:pt x="1126" y="2280"/>
                    <a:pt x="1125" y="2281"/>
                  </a:cubicBezTo>
                  <a:cubicBezTo>
                    <a:pt x="1125" y="2282"/>
                    <a:pt x="1125" y="2283"/>
                    <a:pt x="1125" y="2284"/>
                  </a:cubicBezTo>
                  <a:cubicBezTo>
                    <a:pt x="1125" y="2284"/>
                    <a:pt x="1125" y="2285"/>
                    <a:pt x="1125" y="2285"/>
                  </a:cubicBezTo>
                  <a:cubicBezTo>
                    <a:pt x="1125" y="2285"/>
                    <a:pt x="1126" y="2284"/>
                    <a:pt x="1126" y="2284"/>
                  </a:cubicBezTo>
                  <a:cubicBezTo>
                    <a:pt x="1126" y="2283"/>
                    <a:pt x="1127" y="2283"/>
                    <a:pt x="1127" y="2282"/>
                  </a:cubicBezTo>
                  <a:cubicBezTo>
                    <a:pt x="1128" y="2280"/>
                    <a:pt x="1129" y="2277"/>
                    <a:pt x="1131" y="2274"/>
                  </a:cubicBezTo>
                  <a:cubicBezTo>
                    <a:pt x="1133" y="2271"/>
                    <a:pt x="1135" y="2268"/>
                    <a:pt x="1138" y="2265"/>
                  </a:cubicBezTo>
                  <a:cubicBezTo>
                    <a:pt x="1139" y="2264"/>
                    <a:pt x="1139" y="2263"/>
                    <a:pt x="1140" y="2262"/>
                  </a:cubicBezTo>
                  <a:cubicBezTo>
                    <a:pt x="1141" y="2261"/>
                    <a:pt x="1141" y="2261"/>
                    <a:pt x="1142" y="2260"/>
                  </a:cubicBezTo>
                  <a:cubicBezTo>
                    <a:pt x="1144" y="2258"/>
                    <a:pt x="1145" y="2256"/>
                    <a:pt x="1147" y="2255"/>
                  </a:cubicBezTo>
                  <a:cubicBezTo>
                    <a:pt x="1148" y="2253"/>
                    <a:pt x="1150" y="2251"/>
                    <a:pt x="1151" y="2249"/>
                  </a:cubicBezTo>
                  <a:cubicBezTo>
                    <a:pt x="1152" y="2248"/>
                    <a:pt x="1153" y="2247"/>
                    <a:pt x="1153" y="2246"/>
                  </a:cubicBezTo>
                  <a:cubicBezTo>
                    <a:pt x="1154" y="2245"/>
                    <a:pt x="1155" y="2244"/>
                    <a:pt x="1155" y="2243"/>
                  </a:cubicBezTo>
                  <a:cubicBezTo>
                    <a:pt x="1156" y="2242"/>
                    <a:pt x="1156" y="2242"/>
                    <a:pt x="1156" y="2242"/>
                  </a:cubicBezTo>
                  <a:cubicBezTo>
                    <a:pt x="1156" y="2245"/>
                    <a:pt x="1156" y="2248"/>
                    <a:pt x="1155" y="2251"/>
                  </a:cubicBezTo>
                  <a:cubicBezTo>
                    <a:pt x="1155" y="2252"/>
                    <a:pt x="1155" y="2254"/>
                    <a:pt x="1155" y="2255"/>
                  </a:cubicBezTo>
                  <a:cubicBezTo>
                    <a:pt x="1155" y="2257"/>
                    <a:pt x="1155" y="2259"/>
                    <a:pt x="1155" y="2260"/>
                  </a:cubicBezTo>
                  <a:cubicBezTo>
                    <a:pt x="1154" y="2266"/>
                    <a:pt x="1153" y="2272"/>
                    <a:pt x="1151" y="2278"/>
                  </a:cubicBezTo>
                  <a:cubicBezTo>
                    <a:pt x="1151" y="2279"/>
                    <a:pt x="1150" y="2281"/>
                    <a:pt x="1150" y="2282"/>
                  </a:cubicBezTo>
                  <a:cubicBezTo>
                    <a:pt x="1150" y="2284"/>
                    <a:pt x="1149" y="2285"/>
                    <a:pt x="1149" y="2286"/>
                  </a:cubicBezTo>
                  <a:cubicBezTo>
                    <a:pt x="1148" y="2289"/>
                    <a:pt x="1147" y="2292"/>
                    <a:pt x="1146" y="2294"/>
                  </a:cubicBezTo>
                  <a:cubicBezTo>
                    <a:pt x="1146" y="2295"/>
                    <a:pt x="1146" y="2296"/>
                    <a:pt x="1145" y="2296"/>
                  </a:cubicBezTo>
                  <a:cubicBezTo>
                    <a:pt x="1145" y="2297"/>
                    <a:pt x="1145" y="2298"/>
                    <a:pt x="1145" y="2298"/>
                  </a:cubicBezTo>
                  <a:cubicBezTo>
                    <a:pt x="1144" y="2299"/>
                    <a:pt x="1144" y="2301"/>
                    <a:pt x="1143" y="2302"/>
                  </a:cubicBezTo>
                  <a:cubicBezTo>
                    <a:pt x="1143" y="2303"/>
                    <a:pt x="1142" y="2304"/>
                    <a:pt x="1142" y="2305"/>
                  </a:cubicBezTo>
                  <a:cubicBezTo>
                    <a:pt x="1141" y="2306"/>
                    <a:pt x="1140" y="2307"/>
                    <a:pt x="1140" y="2309"/>
                  </a:cubicBezTo>
                  <a:cubicBezTo>
                    <a:pt x="1140" y="2309"/>
                    <a:pt x="1139" y="2310"/>
                    <a:pt x="1139" y="2310"/>
                  </a:cubicBezTo>
                  <a:cubicBezTo>
                    <a:pt x="1139" y="2311"/>
                    <a:pt x="1139" y="2311"/>
                    <a:pt x="1138" y="2312"/>
                  </a:cubicBezTo>
                  <a:cubicBezTo>
                    <a:pt x="1138" y="2313"/>
                    <a:pt x="1137" y="2314"/>
                    <a:pt x="1137" y="2315"/>
                  </a:cubicBezTo>
                  <a:cubicBezTo>
                    <a:pt x="1136" y="2317"/>
                    <a:pt x="1135" y="2318"/>
                    <a:pt x="1134" y="2320"/>
                  </a:cubicBezTo>
                  <a:cubicBezTo>
                    <a:pt x="1132" y="2324"/>
                    <a:pt x="1130" y="2326"/>
                    <a:pt x="1128" y="2329"/>
                  </a:cubicBezTo>
                  <a:cubicBezTo>
                    <a:pt x="1128" y="2330"/>
                    <a:pt x="1127" y="2331"/>
                    <a:pt x="1126" y="2332"/>
                  </a:cubicBezTo>
                  <a:cubicBezTo>
                    <a:pt x="1126" y="2333"/>
                    <a:pt x="1125" y="2333"/>
                    <a:pt x="1125" y="2334"/>
                  </a:cubicBezTo>
                  <a:cubicBezTo>
                    <a:pt x="1124" y="2335"/>
                    <a:pt x="1123" y="2336"/>
                    <a:pt x="1123" y="2336"/>
                  </a:cubicBezTo>
                  <a:cubicBezTo>
                    <a:pt x="1123" y="2336"/>
                    <a:pt x="1124" y="2335"/>
                    <a:pt x="1125" y="2334"/>
                  </a:cubicBezTo>
                  <a:cubicBezTo>
                    <a:pt x="1125" y="2334"/>
                    <a:pt x="1126" y="2333"/>
                    <a:pt x="1127" y="2332"/>
                  </a:cubicBezTo>
                  <a:cubicBezTo>
                    <a:pt x="1128" y="2332"/>
                    <a:pt x="1129" y="2331"/>
                    <a:pt x="1130" y="2330"/>
                  </a:cubicBezTo>
                  <a:cubicBezTo>
                    <a:pt x="1131" y="2328"/>
                    <a:pt x="1134" y="2325"/>
                    <a:pt x="1136" y="2322"/>
                  </a:cubicBezTo>
                  <a:cubicBezTo>
                    <a:pt x="1137" y="2320"/>
                    <a:pt x="1139" y="2319"/>
                    <a:pt x="1140" y="2317"/>
                  </a:cubicBezTo>
                  <a:cubicBezTo>
                    <a:pt x="1141" y="2316"/>
                    <a:pt x="1141" y="2315"/>
                    <a:pt x="1142" y="2314"/>
                  </a:cubicBezTo>
                  <a:cubicBezTo>
                    <a:pt x="1142" y="2313"/>
                    <a:pt x="1143" y="2313"/>
                    <a:pt x="1143" y="2312"/>
                  </a:cubicBezTo>
                  <a:cubicBezTo>
                    <a:pt x="1143" y="2312"/>
                    <a:pt x="1144" y="2311"/>
                    <a:pt x="1144" y="2311"/>
                  </a:cubicBezTo>
                  <a:cubicBezTo>
                    <a:pt x="1145" y="2310"/>
                    <a:pt x="1145" y="2309"/>
                    <a:pt x="1146" y="2308"/>
                  </a:cubicBezTo>
                  <a:cubicBezTo>
                    <a:pt x="1147" y="2306"/>
                    <a:pt x="1147" y="2305"/>
                    <a:pt x="1148" y="2304"/>
                  </a:cubicBezTo>
                  <a:cubicBezTo>
                    <a:pt x="1148" y="2303"/>
                    <a:pt x="1149" y="2302"/>
                    <a:pt x="1150" y="2300"/>
                  </a:cubicBezTo>
                  <a:cubicBezTo>
                    <a:pt x="1150" y="2300"/>
                    <a:pt x="1150" y="2299"/>
                    <a:pt x="1151" y="2299"/>
                  </a:cubicBezTo>
                  <a:cubicBezTo>
                    <a:pt x="1151" y="2298"/>
                    <a:pt x="1151" y="2297"/>
                    <a:pt x="1152" y="2297"/>
                  </a:cubicBezTo>
                  <a:cubicBezTo>
                    <a:pt x="1152" y="2295"/>
                    <a:pt x="1153" y="2293"/>
                    <a:pt x="1154" y="2291"/>
                  </a:cubicBezTo>
                  <a:cubicBezTo>
                    <a:pt x="1154" y="2292"/>
                    <a:pt x="1154" y="2292"/>
                    <a:pt x="1154" y="2292"/>
                  </a:cubicBezTo>
                  <a:cubicBezTo>
                    <a:pt x="1154" y="2294"/>
                    <a:pt x="1154" y="2295"/>
                    <a:pt x="1154" y="2297"/>
                  </a:cubicBezTo>
                  <a:cubicBezTo>
                    <a:pt x="1154" y="2298"/>
                    <a:pt x="1154" y="2300"/>
                    <a:pt x="1154" y="2302"/>
                  </a:cubicBezTo>
                  <a:cubicBezTo>
                    <a:pt x="1154" y="2305"/>
                    <a:pt x="1154" y="2308"/>
                    <a:pt x="1154" y="2311"/>
                  </a:cubicBezTo>
                  <a:cubicBezTo>
                    <a:pt x="1154" y="2312"/>
                    <a:pt x="1154" y="2314"/>
                    <a:pt x="1154" y="2316"/>
                  </a:cubicBezTo>
                  <a:cubicBezTo>
                    <a:pt x="1153" y="2317"/>
                    <a:pt x="1153" y="2319"/>
                    <a:pt x="1153" y="2320"/>
                  </a:cubicBezTo>
                  <a:cubicBezTo>
                    <a:pt x="1153" y="2323"/>
                    <a:pt x="1153" y="2326"/>
                    <a:pt x="1152" y="2329"/>
                  </a:cubicBezTo>
                  <a:cubicBezTo>
                    <a:pt x="1152" y="2332"/>
                    <a:pt x="1152" y="2335"/>
                    <a:pt x="1151" y="2337"/>
                  </a:cubicBezTo>
                  <a:cubicBezTo>
                    <a:pt x="1150" y="2340"/>
                    <a:pt x="1150" y="2342"/>
                    <a:pt x="1149" y="2344"/>
                  </a:cubicBezTo>
                  <a:cubicBezTo>
                    <a:pt x="1149" y="2346"/>
                    <a:pt x="1148" y="2347"/>
                    <a:pt x="1148" y="2348"/>
                  </a:cubicBezTo>
                  <a:cubicBezTo>
                    <a:pt x="1148" y="2349"/>
                    <a:pt x="1147" y="2350"/>
                    <a:pt x="1147" y="2350"/>
                  </a:cubicBezTo>
                  <a:cubicBezTo>
                    <a:pt x="1146" y="2351"/>
                    <a:pt x="1146" y="2352"/>
                    <a:pt x="1146" y="2353"/>
                  </a:cubicBezTo>
                  <a:cubicBezTo>
                    <a:pt x="1145" y="2354"/>
                    <a:pt x="1145" y="2354"/>
                    <a:pt x="1145" y="2355"/>
                  </a:cubicBezTo>
                  <a:cubicBezTo>
                    <a:pt x="1144" y="2356"/>
                    <a:pt x="1144" y="2357"/>
                    <a:pt x="1143" y="2358"/>
                  </a:cubicBezTo>
                  <a:cubicBezTo>
                    <a:pt x="1143" y="2358"/>
                    <a:pt x="1143" y="2359"/>
                    <a:pt x="1143" y="2359"/>
                  </a:cubicBezTo>
                  <a:cubicBezTo>
                    <a:pt x="1143" y="2359"/>
                    <a:pt x="1143" y="2359"/>
                    <a:pt x="1144" y="2358"/>
                  </a:cubicBezTo>
                  <a:cubicBezTo>
                    <a:pt x="1144" y="2358"/>
                    <a:pt x="1145" y="2357"/>
                    <a:pt x="1146" y="2356"/>
                  </a:cubicBezTo>
                  <a:cubicBezTo>
                    <a:pt x="1147" y="2355"/>
                    <a:pt x="1147" y="2355"/>
                    <a:pt x="1148" y="2354"/>
                  </a:cubicBezTo>
                  <a:cubicBezTo>
                    <a:pt x="1148" y="2353"/>
                    <a:pt x="1149" y="2353"/>
                    <a:pt x="1149" y="2352"/>
                  </a:cubicBezTo>
                  <a:cubicBezTo>
                    <a:pt x="1150" y="2351"/>
                    <a:pt x="1151" y="2350"/>
                    <a:pt x="1151" y="2349"/>
                  </a:cubicBezTo>
                  <a:cubicBezTo>
                    <a:pt x="1152" y="2348"/>
                    <a:pt x="1153" y="2347"/>
                    <a:pt x="1153" y="2346"/>
                  </a:cubicBezTo>
                  <a:cubicBezTo>
                    <a:pt x="1154" y="2344"/>
                    <a:pt x="1156" y="2342"/>
                    <a:pt x="1157" y="2339"/>
                  </a:cubicBezTo>
                  <a:cubicBezTo>
                    <a:pt x="1158" y="2336"/>
                    <a:pt x="1159" y="2333"/>
                    <a:pt x="1159" y="2330"/>
                  </a:cubicBezTo>
                  <a:cubicBezTo>
                    <a:pt x="1160" y="2329"/>
                    <a:pt x="1160" y="2327"/>
                    <a:pt x="1160" y="2326"/>
                  </a:cubicBezTo>
                  <a:cubicBezTo>
                    <a:pt x="1161" y="2324"/>
                    <a:pt x="1161" y="2323"/>
                    <a:pt x="1161" y="2321"/>
                  </a:cubicBezTo>
                  <a:cubicBezTo>
                    <a:pt x="1161" y="2319"/>
                    <a:pt x="1161" y="2318"/>
                    <a:pt x="1161" y="2316"/>
                  </a:cubicBezTo>
                  <a:cubicBezTo>
                    <a:pt x="1161" y="2314"/>
                    <a:pt x="1162" y="2313"/>
                    <a:pt x="1162" y="2311"/>
                  </a:cubicBezTo>
                  <a:cubicBezTo>
                    <a:pt x="1162" y="2308"/>
                    <a:pt x="1162" y="2305"/>
                    <a:pt x="1161" y="2301"/>
                  </a:cubicBezTo>
                  <a:cubicBezTo>
                    <a:pt x="1161" y="2300"/>
                    <a:pt x="1161" y="2298"/>
                    <a:pt x="1161" y="2297"/>
                  </a:cubicBezTo>
                  <a:cubicBezTo>
                    <a:pt x="1161" y="2295"/>
                    <a:pt x="1161" y="2294"/>
                    <a:pt x="1161" y="2292"/>
                  </a:cubicBezTo>
                  <a:cubicBezTo>
                    <a:pt x="1160" y="2286"/>
                    <a:pt x="1160" y="2281"/>
                    <a:pt x="1159" y="2276"/>
                  </a:cubicBezTo>
                  <a:cubicBezTo>
                    <a:pt x="1159" y="2276"/>
                    <a:pt x="1159" y="2276"/>
                    <a:pt x="1159" y="2275"/>
                  </a:cubicBezTo>
                  <a:cubicBezTo>
                    <a:pt x="1160" y="2274"/>
                    <a:pt x="1160" y="2272"/>
                    <a:pt x="1160" y="2271"/>
                  </a:cubicBezTo>
                  <a:cubicBezTo>
                    <a:pt x="1160" y="2270"/>
                    <a:pt x="1161" y="2269"/>
                    <a:pt x="1161" y="2268"/>
                  </a:cubicBezTo>
                  <a:cubicBezTo>
                    <a:pt x="1161" y="2268"/>
                    <a:pt x="1161" y="2267"/>
                    <a:pt x="1161" y="2266"/>
                  </a:cubicBezTo>
                  <a:cubicBezTo>
                    <a:pt x="1162" y="2264"/>
                    <a:pt x="1162" y="2263"/>
                    <a:pt x="1162" y="2261"/>
                  </a:cubicBezTo>
                  <a:cubicBezTo>
                    <a:pt x="1162" y="2260"/>
                    <a:pt x="1163" y="2258"/>
                    <a:pt x="1163" y="2256"/>
                  </a:cubicBezTo>
                  <a:cubicBezTo>
                    <a:pt x="1163" y="2255"/>
                    <a:pt x="1163" y="2253"/>
                    <a:pt x="1163" y="2251"/>
                  </a:cubicBezTo>
                  <a:cubicBezTo>
                    <a:pt x="1164" y="2248"/>
                    <a:pt x="1164" y="2245"/>
                    <a:pt x="1164" y="2241"/>
                  </a:cubicBezTo>
                  <a:cubicBezTo>
                    <a:pt x="1164" y="2240"/>
                    <a:pt x="1164" y="2238"/>
                    <a:pt x="1164" y="2236"/>
                  </a:cubicBezTo>
                  <a:cubicBezTo>
                    <a:pt x="1164" y="2235"/>
                    <a:pt x="1163" y="2233"/>
                    <a:pt x="1163" y="2231"/>
                  </a:cubicBezTo>
                  <a:cubicBezTo>
                    <a:pt x="1163" y="2230"/>
                    <a:pt x="1163" y="2230"/>
                    <a:pt x="1163" y="2229"/>
                  </a:cubicBezTo>
                  <a:cubicBezTo>
                    <a:pt x="1163" y="2226"/>
                    <a:pt x="1163" y="2226"/>
                    <a:pt x="1163" y="2226"/>
                  </a:cubicBezTo>
                  <a:cubicBezTo>
                    <a:pt x="1163" y="2225"/>
                    <a:pt x="1163" y="2223"/>
                    <a:pt x="1162" y="2222"/>
                  </a:cubicBezTo>
                  <a:cubicBezTo>
                    <a:pt x="1162" y="2221"/>
                    <a:pt x="1162" y="2221"/>
                    <a:pt x="1162" y="2221"/>
                  </a:cubicBezTo>
                  <a:cubicBezTo>
                    <a:pt x="1162" y="2221"/>
                    <a:pt x="1162" y="2221"/>
                    <a:pt x="1162" y="2221"/>
                  </a:cubicBezTo>
                  <a:cubicBezTo>
                    <a:pt x="1162" y="2220"/>
                    <a:pt x="1162" y="2220"/>
                    <a:pt x="1162" y="2220"/>
                  </a:cubicBezTo>
                  <a:cubicBezTo>
                    <a:pt x="1162" y="2219"/>
                    <a:pt x="1162" y="2219"/>
                    <a:pt x="1162" y="2219"/>
                  </a:cubicBezTo>
                  <a:cubicBezTo>
                    <a:pt x="1162" y="2218"/>
                    <a:pt x="1162" y="2218"/>
                    <a:pt x="1162" y="2217"/>
                  </a:cubicBezTo>
                  <a:cubicBezTo>
                    <a:pt x="1161" y="2215"/>
                    <a:pt x="1161" y="2214"/>
                    <a:pt x="1161" y="2212"/>
                  </a:cubicBezTo>
                  <a:cubicBezTo>
                    <a:pt x="1160" y="2209"/>
                    <a:pt x="1159" y="2206"/>
                    <a:pt x="1159" y="2203"/>
                  </a:cubicBezTo>
                  <a:cubicBezTo>
                    <a:pt x="1157" y="2197"/>
                    <a:pt x="1156" y="2191"/>
                    <a:pt x="1155" y="2186"/>
                  </a:cubicBezTo>
                  <a:cubicBezTo>
                    <a:pt x="1155" y="2185"/>
                    <a:pt x="1155" y="2183"/>
                    <a:pt x="1154" y="2182"/>
                  </a:cubicBezTo>
                  <a:cubicBezTo>
                    <a:pt x="1154" y="2181"/>
                    <a:pt x="1154" y="2181"/>
                    <a:pt x="1154" y="2180"/>
                  </a:cubicBezTo>
                  <a:cubicBezTo>
                    <a:pt x="1154" y="2179"/>
                    <a:pt x="1154" y="2179"/>
                    <a:pt x="1154" y="2178"/>
                  </a:cubicBezTo>
                  <a:cubicBezTo>
                    <a:pt x="1154" y="2176"/>
                    <a:pt x="1154" y="2173"/>
                    <a:pt x="1154" y="2171"/>
                  </a:cubicBezTo>
                  <a:cubicBezTo>
                    <a:pt x="1154" y="2170"/>
                    <a:pt x="1154" y="2169"/>
                    <a:pt x="1154" y="2167"/>
                  </a:cubicBezTo>
                  <a:cubicBezTo>
                    <a:pt x="1154" y="2166"/>
                    <a:pt x="1154" y="2165"/>
                    <a:pt x="1154" y="2164"/>
                  </a:cubicBezTo>
                  <a:cubicBezTo>
                    <a:pt x="1154" y="2163"/>
                    <a:pt x="1154" y="2162"/>
                    <a:pt x="1154" y="2161"/>
                  </a:cubicBezTo>
                  <a:cubicBezTo>
                    <a:pt x="1154" y="2161"/>
                    <a:pt x="1155" y="2160"/>
                    <a:pt x="1155" y="2160"/>
                  </a:cubicBezTo>
                  <a:cubicBezTo>
                    <a:pt x="1181" y="2214"/>
                    <a:pt x="1207" y="2267"/>
                    <a:pt x="1205" y="2315"/>
                  </a:cubicBezTo>
                  <a:cubicBezTo>
                    <a:pt x="1205" y="2322"/>
                    <a:pt x="1204" y="2329"/>
                    <a:pt x="1203" y="2336"/>
                  </a:cubicBezTo>
                  <a:cubicBezTo>
                    <a:pt x="1203" y="2337"/>
                    <a:pt x="1202" y="2338"/>
                    <a:pt x="1201" y="2339"/>
                  </a:cubicBezTo>
                  <a:cubicBezTo>
                    <a:pt x="1201" y="2340"/>
                    <a:pt x="1201" y="2340"/>
                    <a:pt x="1200" y="2341"/>
                  </a:cubicBezTo>
                  <a:cubicBezTo>
                    <a:pt x="1200" y="2341"/>
                    <a:pt x="1200" y="2342"/>
                    <a:pt x="1200" y="2342"/>
                  </a:cubicBezTo>
                  <a:cubicBezTo>
                    <a:pt x="1199" y="2342"/>
                    <a:pt x="1199" y="2342"/>
                    <a:pt x="1199" y="2342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8" y="2344"/>
                    <a:pt x="1198" y="2345"/>
                  </a:cubicBezTo>
                  <a:cubicBezTo>
                    <a:pt x="1198" y="2345"/>
                    <a:pt x="1198" y="2345"/>
                    <a:pt x="1197" y="2345"/>
                  </a:cubicBezTo>
                  <a:cubicBezTo>
                    <a:pt x="1197" y="2346"/>
                    <a:pt x="1197" y="2346"/>
                    <a:pt x="1197" y="2346"/>
                  </a:cubicBezTo>
                  <a:cubicBezTo>
                    <a:pt x="1196" y="2347"/>
                    <a:pt x="1196" y="2347"/>
                    <a:pt x="1195" y="2348"/>
                  </a:cubicBezTo>
                  <a:cubicBezTo>
                    <a:pt x="1195" y="2349"/>
                    <a:pt x="1194" y="2349"/>
                    <a:pt x="1194" y="2350"/>
                  </a:cubicBezTo>
                  <a:cubicBezTo>
                    <a:pt x="1193" y="2350"/>
                    <a:pt x="1193" y="2350"/>
                    <a:pt x="1193" y="2351"/>
                  </a:cubicBezTo>
                  <a:cubicBezTo>
                    <a:pt x="1193" y="2351"/>
                    <a:pt x="1192" y="2351"/>
                    <a:pt x="1192" y="2352"/>
                  </a:cubicBezTo>
                  <a:cubicBezTo>
                    <a:pt x="1191" y="2352"/>
                    <a:pt x="1191" y="2353"/>
                    <a:pt x="1190" y="2353"/>
                  </a:cubicBezTo>
                  <a:cubicBezTo>
                    <a:pt x="1188" y="2356"/>
                    <a:pt x="1185" y="2358"/>
                    <a:pt x="1182" y="2361"/>
                  </a:cubicBezTo>
                  <a:cubicBezTo>
                    <a:pt x="1179" y="2363"/>
                    <a:pt x="1176" y="2365"/>
                    <a:pt x="1173" y="2367"/>
                  </a:cubicBezTo>
                  <a:cubicBezTo>
                    <a:pt x="1169" y="2370"/>
                    <a:pt x="1166" y="2372"/>
                    <a:pt x="1162" y="2374"/>
                  </a:cubicBezTo>
                  <a:cubicBezTo>
                    <a:pt x="1161" y="2376"/>
                    <a:pt x="1159" y="2377"/>
                    <a:pt x="1157" y="2378"/>
                  </a:cubicBezTo>
                  <a:cubicBezTo>
                    <a:pt x="1156" y="2379"/>
                    <a:pt x="1156" y="2379"/>
                    <a:pt x="1156" y="2379"/>
                  </a:cubicBezTo>
                  <a:cubicBezTo>
                    <a:pt x="1156" y="2379"/>
                    <a:pt x="1156" y="2379"/>
                    <a:pt x="1156" y="2379"/>
                  </a:cubicBezTo>
                  <a:cubicBezTo>
                    <a:pt x="1155" y="2379"/>
                    <a:pt x="1155" y="2379"/>
                    <a:pt x="1155" y="2379"/>
                  </a:cubicBezTo>
                  <a:cubicBezTo>
                    <a:pt x="1155" y="2380"/>
                    <a:pt x="1155" y="2380"/>
                    <a:pt x="1155" y="2380"/>
                  </a:cubicBezTo>
                  <a:cubicBezTo>
                    <a:pt x="1154" y="2381"/>
                    <a:pt x="1153" y="2381"/>
                    <a:pt x="1152" y="2382"/>
                  </a:cubicBezTo>
                  <a:cubicBezTo>
                    <a:pt x="1151" y="2382"/>
                    <a:pt x="1151" y="2383"/>
                    <a:pt x="1150" y="2384"/>
                  </a:cubicBezTo>
                  <a:cubicBezTo>
                    <a:pt x="1149" y="2385"/>
                    <a:pt x="1148" y="2385"/>
                    <a:pt x="1147" y="2386"/>
                  </a:cubicBezTo>
                  <a:cubicBezTo>
                    <a:pt x="1147" y="2387"/>
                    <a:pt x="1146" y="2387"/>
                    <a:pt x="1145" y="2388"/>
                  </a:cubicBezTo>
                  <a:cubicBezTo>
                    <a:pt x="1144" y="2389"/>
                    <a:pt x="1144" y="2389"/>
                    <a:pt x="1143" y="2390"/>
                  </a:cubicBezTo>
                  <a:cubicBezTo>
                    <a:pt x="1142" y="2392"/>
                    <a:pt x="1140" y="2393"/>
                    <a:pt x="1139" y="2394"/>
                  </a:cubicBezTo>
                  <a:cubicBezTo>
                    <a:pt x="1138" y="2395"/>
                    <a:pt x="1138" y="2396"/>
                    <a:pt x="1137" y="2397"/>
                  </a:cubicBezTo>
                  <a:cubicBezTo>
                    <a:pt x="1137" y="2397"/>
                    <a:pt x="1137" y="2397"/>
                    <a:pt x="1136" y="2398"/>
                  </a:cubicBezTo>
                  <a:cubicBezTo>
                    <a:pt x="1136" y="2398"/>
                    <a:pt x="1136" y="2399"/>
                    <a:pt x="1135" y="2399"/>
                  </a:cubicBezTo>
                  <a:cubicBezTo>
                    <a:pt x="1135" y="2400"/>
                    <a:pt x="1134" y="2400"/>
                    <a:pt x="1134" y="2401"/>
                  </a:cubicBezTo>
                  <a:cubicBezTo>
                    <a:pt x="1133" y="2402"/>
                    <a:pt x="1133" y="2403"/>
                    <a:pt x="1132" y="2404"/>
                  </a:cubicBezTo>
                  <a:cubicBezTo>
                    <a:pt x="1132" y="2404"/>
                    <a:pt x="1132" y="2405"/>
                    <a:pt x="1131" y="2406"/>
                  </a:cubicBezTo>
                  <a:cubicBezTo>
                    <a:pt x="1131" y="2407"/>
                    <a:pt x="1130" y="2407"/>
                    <a:pt x="1130" y="2408"/>
                  </a:cubicBezTo>
                  <a:cubicBezTo>
                    <a:pt x="1129" y="2410"/>
                    <a:pt x="1129" y="2411"/>
                    <a:pt x="1128" y="2412"/>
                  </a:cubicBezTo>
                  <a:cubicBezTo>
                    <a:pt x="1128" y="2413"/>
                    <a:pt x="1128" y="2414"/>
                    <a:pt x="1128" y="2414"/>
                  </a:cubicBezTo>
                  <a:cubicBezTo>
                    <a:pt x="1127" y="2415"/>
                    <a:pt x="1127" y="2416"/>
                    <a:pt x="1127" y="2416"/>
                  </a:cubicBezTo>
                  <a:cubicBezTo>
                    <a:pt x="1127" y="2417"/>
                    <a:pt x="1127" y="2418"/>
                    <a:pt x="1127" y="2418"/>
                  </a:cubicBezTo>
                  <a:cubicBezTo>
                    <a:pt x="1127" y="2419"/>
                    <a:pt x="1127" y="2419"/>
                    <a:pt x="1127" y="2420"/>
                  </a:cubicBezTo>
                  <a:cubicBezTo>
                    <a:pt x="1126" y="2421"/>
                    <a:pt x="1126" y="2421"/>
                    <a:pt x="1126" y="2422"/>
                  </a:cubicBezTo>
                  <a:cubicBezTo>
                    <a:pt x="1126" y="2422"/>
                    <a:pt x="1126" y="2423"/>
                    <a:pt x="1126" y="2423"/>
                  </a:cubicBezTo>
                  <a:cubicBezTo>
                    <a:pt x="1126" y="2424"/>
                    <a:pt x="1126" y="2425"/>
                    <a:pt x="1126" y="2426"/>
                  </a:cubicBezTo>
                  <a:cubicBezTo>
                    <a:pt x="1126" y="2426"/>
                    <a:pt x="1126" y="2427"/>
                    <a:pt x="1126" y="2427"/>
                  </a:cubicBezTo>
                  <a:cubicBezTo>
                    <a:pt x="1126" y="2428"/>
                    <a:pt x="1127" y="2429"/>
                    <a:pt x="1127" y="2429"/>
                  </a:cubicBezTo>
                  <a:cubicBezTo>
                    <a:pt x="1127" y="2429"/>
                    <a:pt x="1127" y="2428"/>
                    <a:pt x="1127" y="2427"/>
                  </a:cubicBezTo>
                  <a:cubicBezTo>
                    <a:pt x="1127" y="2427"/>
                    <a:pt x="1127" y="2426"/>
                    <a:pt x="1127" y="2426"/>
                  </a:cubicBezTo>
                  <a:cubicBezTo>
                    <a:pt x="1127" y="2425"/>
                    <a:pt x="1127" y="2425"/>
                    <a:pt x="1127" y="2425"/>
                  </a:cubicBezTo>
                  <a:cubicBezTo>
                    <a:pt x="1128" y="2424"/>
                    <a:pt x="1128" y="2424"/>
                    <a:pt x="1128" y="2423"/>
                  </a:cubicBezTo>
                  <a:cubicBezTo>
                    <a:pt x="1128" y="2423"/>
                    <a:pt x="1128" y="2422"/>
                    <a:pt x="1128" y="2422"/>
                  </a:cubicBezTo>
                  <a:cubicBezTo>
                    <a:pt x="1128" y="2422"/>
                    <a:pt x="1129" y="2421"/>
                    <a:pt x="1129" y="2421"/>
                  </a:cubicBezTo>
                  <a:cubicBezTo>
                    <a:pt x="1129" y="2420"/>
                    <a:pt x="1129" y="2420"/>
                    <a:pt x="1129" y="2419"/>
                  </a:cubicBezTo>
                  <a:cubicBezTo>
                    <a:pt x="1130" y="2418"/>
                    <a:pt x="1130" y="2418"/>
                    <a:pt x="1130" y="2417"/>
                  </a:cubicBezTo>
                  <a:cubicBezTo>
                    <a:pt x="1130" y="2417"/>
                    <a:pt x="1131" y="2416"/>
                    <a:pt x="1131" y="2416"/>
                  </a:cubicBezTo>
                  <a:cubicBezTo>
                    <a:pt x="1131" y="2415"/>
                    <a:pt x="1131" y="2415"/>
                    <a:pt x="1132" y="2414"/>
                  </a:cubicBezTo>
                  <a:cubicBezTo>
                    <a:pt x="1132" y="2413"/>
                    <a:pt x="1133" y="2412"/>
                    <a:pt x="1134" y="2410"/>
                  </a:cubicBezTo>
                  <a:cubicBezTo>
                    <a:pt x="1136" y="2408"/>
                    <a:pt x="1138" y="2405"/>
                    <a:pt x="1140" y="2403"/>
                  </a:cubicBezTo>
                  <a:cubicBezTo>
                    <a:pt x="1142" y="2400"/>
                    <a:pt x="1145" y="2398"/>
                    <a:pt x="1148" y="2395"/>
                  </a:cubicBezTo>
                  <a:cubicBezTo>
                    <a:pt x="1148" y="2395"/>
                    <a:pt x="1149" y="2395"/>
                    <a:pt x="1149" y="2394"/>
                  </a:cubicBezTo>
                  <a:cubicBezTo>
                    <a:pt x="1149" y="2394"/>
                    <a:pt x="1150" y="2394"/>
                    <a:pt x="1150" y="2393"/>
                  </a:cubicBezTo>
                  <a:cubicBezTo>
                    <a:pt x="1151" y="2393"/>
                    <a:pt x="1151" y="2392"/>
                    <a:pt x="1152" y="2392"/>
                  </a:cubicBezTo>
                  <a:cubicBezTo>
                    <a:pt x="1153" y="2391"/>
                    <a:pt x="1154" y="2390"/>
                    <a:pt x="1155" y="2390"/>
                  </a:cubicBezTo>
                  <a:cubicBezTo>
                    <a:pt x="1155" y="2389"/>
                    <a:pt x="1156" y="2389"/>
                    <a:pt x="1157" y="2388"/>
                  </a:cubicBezTo>
                  <a:cubicBezTo>
                    <a:pt x="1158" y="2387"/>
                    <a:pt x="1159" y="2387"/>
                    <a:pt x="1159" y="2386"/>
                  </a:cubicBezTo>
                  <a:cubicBezTo>
                    <a:pt x="1160" y="2386"/>
                    <a:pt x="1161" y="2385"/>
                    <a:pt x="1162" y="2384"/>
                  </a:cubicBezTo>
                  <a:cubicBezTo>
                    <a:pt x="1164" y="2383"/>
                    <a:pt x="1165" y="2382"/>
                    <a:pt x="1167" y="2381"/>
                  </a:cubicBezTo>
                  <a:cubicBezTo>
                    <a:pt x="1170" y="2379"/>
                    <a:pt x="1174" y="2376"/>
                    <a:pt x="1177" y="2374"/>
                  </a:cubicBezTo>
                  <a:cubicBezTo>
                    <a:pt x="1179" y="2372"/>
                    <a:pt x="1180" y="2371"/>
                    <a:pt x="1182" y="2370"/>
                  </a:cubicBezTo>
                  <a:cubicBezTo>
                    <a:pt x="1183" y="2369"/>
                    <a:pt x="1184" y="2369"/>
                    <a:pt x="1184" y="2368"/>
                  </a:cubicBezTo>
                  <a:cubicBezTo>
                    <a:pt x="1185" y="2367"/>
                    <a:pt x="1186" y="2367"/>
                    <a:pt x="1187" y="2366"/>
                  </a:cubicBezTo>
                  <a:cubicBezTo>
                    <a:pt x="1190" y="2363"/>
                    <a:pt x="1192" y="2360"/>
                    <a:pt x="1195" y="2357"/>
                  </a:cubicBezTo>
                  <a:cubicBezTo>
                    <a:pt x="1195" y="2357"/>
                    <a:pt x="1196" y="2356"/>
                    <a:pt x="1196" y="2355"/>
                  </a:cubicBezTo>
                  <a:cubicBezTo>
                    <a:pt x="1197" y="2355"/>
                    <a:pt x="1197" y="2355"/>
                    <a:pt x="1197" y="2354"/>
                  </a:cubicBezTo>
                  <a:cubicBezTo>
                    <a:pt x="1197" y="2354"/>
                    <a:pt x="1198" y="2353"/>
                    <a:pt x="1198" y="2353"/>
                  </a:cubicBezTo>
                  <a:cubicBezTo>
                    <a:pt x="1198" y="2352"/>
                    <a:pt x="1199" y="2352"/>
                    <a:pt x="1199" y="2351"/>
                  </a:cubicBezTo>
                  <a:cubicBezTo>
                    <a:pt x="1200" y="2350"/>
                    <a:pt x="1200" y="2349"/>
                    <a:pt x="1201" y="2349"/>
                  </a:cubicBezTo>
                  <a:cubicBezTo>
                    <a:pt x="1201" y="2348"/>
                    <a:pt x="1201" y="2348"/>
                    <a:pt x="1201" y="2348"/>
                  </a:cubicBezTo>
                  <a:cubicBezTo>
                    <a:pt x="1193" y="2381"/>
                    <a:pt x="1175" y="2411"/>
                    <a:pt x="1156" y="2440"/>
                  </a:cubicBezTo>
                  <a:cubicBezTo>
                    <a:pt x="1156" y="2441"/>
                    <a:pt x="1155" y="2442"/>
                    <a:pt x="1154" y="2442"/>
                  </a:cubicBezTo>
                  <a:cubicBezTo>
                    <a:pt x="1150" y="2445"/>
                    <a:pt x="1145" y="2449"/>
                    <a:pt x="1140" y="2452"/>
                  </a:cubicBezTo>
                  <a:cubicBezTo>
                    <a:pt x="1135" y="2455"/>
                    <a:pt x="1130" y="2459"/>
                    <a:pt x="1124" y="2462"/>
                  </a:cubicBezTo>
                  <a:cubicBezTo>
                    <a:pt x="1122" y="2464"/>
                    <a:pt x="1119" y="2465"/>
                    <a:pt x="1116" y="2467"/>
                  </a:cubicBezTo>
                  <a:cubicBezTo>
                    <a:pt x="1113" y="2469"/>
                    <a:pt x="1110" y="2471"/>
                    <a:pt x="1107" y="2473"/>
                  </a:cubicBezTo>
                  <a:cubicBezTo>
                    <a:pt x="1107" y="2473"/>
                    <a:pt x="1107" y="2473"/>
                    <a:pt x="1107" y="2473"/>
                  </a:cubicBezTo>
                  <a:cubicBezTo>
                    <a:pt x="1106" y="2473"/>
                    <a:pt x="1106" y="2474"/>
                    <a:pt x="1105" y="2474"/>
                  </a:cubicBezTo>
                  <a:cubicBezTo>
                    <a:pt x="1101" y="2474"/>
                    <a:pt x="1097" y="2476"/>
                    <a:pt x="1093" y="2477"/>
                  </a:cubicBezTo>
                  <a:cubicBezTo>
                    <a:pt x="1092" y="2477"/>
                    <a:pt x="1090" y="2478"/>
                    <a:pt x="1089" y="2478"/>
                  </a:cubicBezTo>
                  <a:cubicBezTo>
                    <a:pt x="1088" y="2478"/>
                    <a:pt x="1087" y="2479"/>
                    <a:pt x="1086" y="2479"/>
                  </a:cubicBezTo>
                  <a:cubicBezTo>
                    <a:pt x="1083" y="2480"/>
                    <a:pt x="1081" y="2481"/>
                    <a:pt x="1079" y="2482"/>
                  </a:cubicBezTo>
                  <a:cubicBezTo>
                    <a:pt x="1076" y="2483"/>
                    <a:pt x="1074" y="2484"/>
                    <a:pt x="1072" y="2485"/>
                  </a:cubicBezTo>
                  <a:cubicBezTo>
                    <a:pt x="1070" y="2486"/>
                    <a:pt x="1069" y="2486"/>
                    <a:pt x="1068" y="2487"/>
                  </a:cubicBezTo>
                  <a:cubicBezTo>
                    <a:pt x="1067" y="2488"/>
                    <a:pt x="1066" y="2488"/>
                    <a:pt x="1065" y="2489"/>
                  </a:cubicBezTo>
                  <a:cubicBezTo>
                    <a:pt x="1064" y="2490"/>
                    <a:pt x="1064" y="2490"/>
                    <a:pt x="1064" y="2490"/>
                  </a:cubicBezTo>
                  <a:cubicBezTo>
                    <a:pt x="1064" y="2490"/>
                    <a:pt x="1064" y="2490"/>
                    <a:pt x="1064" y="2490"/>
                  </a:cubicBezTo>
                  <a:cubicBezTo>
                    <a:pt x="1064" y="2490"/>
                    <a:pt x="1064" y="2490"/>
                    <a:pt x="1064" y="2490"/>
                  </a:cubicBezTo>
                  <a:cubicBezTo>
                    <a:pt x="1064" y="2490"/>
                    <a:pt x="1064" y="2490"/>
                    <a:pt x="1064" y="2490"/>
                  </a:cubicBezTo>
                  <a:cubicBezTo>
                    <a:pt x="1063" y="2491"/>
                    <a:pt x="1063" y="2491"/>
                    <a:pt x="1063" y="2491"/>
                  </a:cubicBezTo>
                  <a:cubicBezTo>
                    <a:pt x="1062" y="2491"/>
                    <a:pt x="1062" y="2491"/>
                    <a:pt x="1062" y="2491"/>
                  </a:cubicBezTo>
                  <a:cubicBezTo>
                    <a:pt x="1061" y="2492"/>
                    <a:pt x="1060" y="2493"/>
                    <a:pt x="1060" y="2494"/>
                  </a:cubicBezTo>
                  <a:cubicBezTo>
                    <a:pt x="1058" y="2496"/>
                    <a:pt x="1057" y="2497"/>
                    <a:pt x="1056" y="2499"/>
                  </a:cubicBezTo>
                  <a:cubicBezTo>
                    <a:pt x="1055" y="2501"/>
                    <a:pt x="1054" y="2502"/>
                    <a:pt x="1053" y="2504"/>
                  </a:cubicBezTo>
                  <a:cubicBezTo>
                    <a:pt x="1053" y="2505"/>
                    <a:pt x="1052" y="2507"/>
                    <a:pt x="1052" y="2508"/>
                  </a:cubicBezTo>
                  <a:cubicBezTo>
                    <a:pt x="1052" y="2509"/>
                    <a:pt x="1052" y="2510"/>
                    <a:pt x="1052" y="2511"/>
                  </a:cubicBezTo>
                  <a:cubicBezTo>
                    <a:pt x="1052" y="2511"/>
                    <a:pt x="1052" y="2511"/>
                    <a:pt x="1052" y="2511"/>
                  </a:cubicBezTo>
                  <a:cubicBezTo>
                    <a:pt x="1052" y="2511"/>
                    <a:pt x="1052" y="2511"/>
                    <a:pt x="1052" y="2511"/>
                  </a:cubicBezTo>
                  <a:cubicBezTo>
                    <a:pt x="1053" y="2510"/>
                    <a:pt x="1053" y="2509"/>
                    <a:pt x="1054" y="2509"/>
                  </a:cubicBezTo>
                  <a:cubicBezTo>
                    <a:pt x="1054" y="2508"/>
                    <a:pt x="1055" y="2507"/>
                    <a:pt x="1056" y="2505"/>
                  </a:cubicBezTo>
                  <a:cubicBezTo>
                    <a:pt x="1057" y="2504"/>
                    <a:pt x="1058" y="2503"/>
                    <a:pt x="1059" y="2502"/>
                  </a:cubicBezTo>
                  <a:cubicBezTo>
                    <a:pt x="1061" y="2501"/>
                    <a:pt x="1062" y="2499"/>
                    <a:pt x="1064" y="2498"/>
                  </a:cubicBezTo>
                  <a:cubicBezTo>
                    <a:pt x="1064" y="2498"/>
                    <a:pt x="1065" y="2497"/>
                    <a:pt x="1066" y="2497"/>
                  </a:cubicBezTo>
                  <a:cubicBezTo>
                    <a:pt x="1067" y="2496"/>
                    <a:pt x="1067" y="2496"/>
                    <a:pt x="1068" y="2496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9" y="2495"/>
                    <a:pt x="1069" y="2495"/>
                    <a:pt x="1069" y="2495"/>
                  </a:cubicBezTo>
                  <a:cubicBezTo>
                    <a:pt x="1070" y="2494"/>
                    <a:pt x="1071" y="2494"/>
                    <a:pt x="1072" y="2493"/>
                  </a:cubicBezTo>
                  <a:cubicBezTo>
                    <a:pt x="1073" y="2493"/>
                    <a:pt x="1074" y="2492"/>
                    <a:pt x="1075" y="2492"/>
                  </a:cubicBezTo>
                  <a:cubicBezTo>
                    <a:pt x="1077" y="2491"/>
                    <a:pt x="1079" y="2490"/>
                    <a:pt x="1082" y="2489"/>
                  </a:cubicBezTo>
                  <a:cubicBezTo>
                    <a:pt x="1084" y="2488"/>
                    <a:pt x="1086" y="2487"/>
                    <a:pt x="1088" y="2486"/>
                  </a:cubicBezTo>
                  <a:cubicBezTo>
                    <a:pt x="1083" y="2490"/>
                    <a:pt x="1078" y="2494"/>
                    <a:pt x="1074" y="2499"/>
                  </a:cubicBezTo>
                  <a:cubicBezTo>
                    <a:pt x="1072" y="2501"/>
                    <a:pt x="1069" y="2504"/>
                    <a:pt x="1067" y="2506"/>
                  </a:cubicBezTo>
                  <a:cubicBezTo>
                    <a:pt x="1067" y="2507"/>
                    <a:pt x="1067" y="2507"/>
                    <a:pt x="1067" y="2507"/>
                  </a:cubicBezTo>
                  <a:cubicBezTo>
                    <a:pt x="1066" y="2507"/>
                    <a:pt x="1066" y="2507"/>
                    <a:pt x="1066" y="2507"/>
                  </a:cubicBezTo>
                  <a:cubicBezTo>
                    <a:pt x="1066" y="2507"/>
                    <a:pt x="1066" y="2507"/>
                    <a:pt x="1066" y="2507"/>
                  </a:cubicBezTo>
                  <a:cubicBezTo>
                    <a:pt x="1065" y="2508"/>
                    <a:pt x="1065" y="2508"/>
                    <a:pt x="1065" y="2508"/>
                  </a:cubicBezTo>
                  <a:cubicBezTo>
                    <a:pt x="1065" y="2509"/>
                    <a:pt x="1064" y="2510"/>
                    <a:pt x="1064" y="2510"/>
                  </a:cubicBezTo>
                  <a:cubicBezTo>
                    <a:pt x="1063" y="2512"/>
                    <a:pt x="1062" y="2513"/>
                    <a:pt x="1061" y="2514"/>
                  </a:cubicBezTo>
                  <a:cubicBezTo>
                    <a:pt x="1057" y="2520"/>
                    <a:pt x="1054" y="2526"/>
                    <a:pt x="1051" y="2531"/>
                  </a:cubicBezTo>
                  <a:cubicBezTo>
                    <a:pt x="1048" y="2537"/>
                    <a:pt x="1046" y="2542"/>
                    <a:pt x="1045" y="2547"/>
                  </a:cubicBezTo>
                  <a:cubicBezTo>
                    <a:pt x="1043" y="2552"/>
                    <a:pt x="1042" y="2557"/>
                    <a:pt x="1041" y="2561"/>
                  </a:cubicBezTo>
                  <a:cubicBezTo>
                    <a:pt x="1041" y="2562"/>
                    <a:pt x="1041" y="2563"/>
                    <a:pt x="1041" y="2564"/>
                  </a:cubicBezTo>
                  <a:cubicBezTo>
                    <a:pt x="1041" y="2565"/>
                    <a:pt x="1041" y="2566"/>
                    <a:pt x="1041" y="2567"/>
                  </a:cubicBezTo>
                  <a:cubicBezTo>
                    <a:pt x="1041" y="2569"/>
                    <a:pt x="1040" y="2571"/>
                    <a:pt x="1040" y="2572"/>
                  </a:cubicBezTo>
                  <a:cubicBezTo>
                    <a:pt x="1040" y="2574"/>
                    <a:pt x="1040" y="2575"/>
                    <a:pt x="1040" y="2577"/>
                  </a:cubicBezTo>
                  <a:cubicBezTo>
                    <a:pt x="1040" y="2578"/>
                    <a:pt x="1040" y="2579"/>
                    <a:pt x="1040" y="2580"/>
                  </a:cubicBezTo>
                  <a:cubicBezTo>
                    <a:pt x="1040" y="2581"/>
                    <a:pt x="1040" y="2582"/>
                    <a:pt x="1040" y="2582"/>
                  </a:cubicBezTo>
                  <a:cubicBezTo>
                    <a:pt x="1040" y="2582"/>
                    <a:pt x="1040" y="2581"/>
                    <a:pt x="1041" y="2580"/>
                  </a:cubicBezTo>
                  <a:cubicBezTo>
                    <a:pt x="1041" y="2579"/>
                    <a:pt x="1041" y="2578"/>
                    <a:pt x="1041" y="2577"/>
                  </a:cubicBezTo>
                  <a:cubicBezTo>
                    <a:pt x="1041" y="2575"/>
                    <a:pt x="1042" y="2574"/>
                    <a:pt x="1042" y="2573"/>
                  </a:cubicBezTo>
                  <a:cubicBezTo>
                    <a:pt x="1042" y="2571"/>
                    <a:pt x="1043" y="2569"/>
                    <a:pt x="1043" y="2568"/>
                  </a:cubicBezTo>
                  <a:cubicBezTo>
                    <a:pt x="1043" y="2566"/>
                    <a:pt x="1044" y="2564"/>
                    <a:pt x="1044" y="2562"/>
                  </a:cubicBezTo>
                  <a:cubicBezTo>
                    <a:pt x="1045" y="2560"/>
                    <a:pt x="1046" y="2558"/>
                    <a:pt x="1046" y="2556"/>
                  </a:cubicBezTo>
                  <a:cubicBezTo>
                    <a:pt x="1047" y="2553"/>
                    <a:pt x="1048" y="2551"/>
                    <a:pt x="1049" y="2549"/>
                  </a:cubicBezTo>
                  <a:cubicBezTo>
                    <a:pt x="1051" y="2544"/>
                    <a:pt x="1053" y="2539"/>
                    <a:pt x="1056" y="2534"/>
                  </a:cubicBezTo>
                  <a:cubicBezTo>
                    <a:pt x="1058" y="2531"/>
                    <a:pt x="1059" y="2529"/>
                    <a:pt x="1061" y="2526"/>
                  </a:cubicBezTo>
                  <a:cubicBezTo>
                    <a:pt x="1061" y="2527"/>
                    <a:pt x="1060" y="2528"/>
                    <a:pt x="1060" y="2529"/>
                  </a:cubicBezTo>
                  <a:cubicBezTo>
                    <a:pt x="1060" y="2531"/>
                    <a:pt x="1059" y="2534"/>
                    <a:pt x="1058" y="2537"/>
                  </a:cubicBezTo>
                  <a:cubicBezTo>
                    <a:pt x="1058" y="2539"/>
                    <a:pt x="1058" y="2540"/>
                    <a:pt x="1058" y="2541"/>
                  </a:cubicBezTo>
                  <a:cubicBezTo>
                    <a:pt x="1057" y="2543"/>
                    <a:pt x="1057" y="2544"/>
                    <a:pt x="1057" y="2545"/>
                  </a:cubicBezTo>
                  <a:cubicBezTo>
                    <a:pt x="1056" y="2548"/>
                    <a:pt x="1056" y="2550"/>
                    <a:pt x="1056" y="2553"/>
                  </a:cubicBezTo>
                  <a:cubicBezTo>
                    <a:pt x="1055" y="2555"/>
                    <a:pt x="1055" y="2557"/>
                    <a:pt x="1054" y="2559"/>
                  </a:cubicBezTo>
                  <a:cubicBezTo>
                    <a:pt x="1054" y="2560"/>
                    <a:pt x="1054" y="2561"/>
                    <a:pt x="1054" y="2562"/>
                  </a:cubicBezTo>
                  <a:cubicBezTo>
                    <a:pt x="1054" y="2563"/>
                    <a:pt x="1053" y="2564"/>
                    <a:pt x="1053" y="2565"/>
                  </a:cubicBezTo>
                  <a:cubicBezTo>
                    <a:pt x="1053" y="2566"/>
                    <a:pt x="1053" y="2567"/>
                    <a:pt x="1053" y="2567"/>
                  </a:cubicBezTo>
                  <a:cubicBezTo>
                    <a:pt x="1052" y="2568"/>
                    <a:pt x="1052" y="2569"/>
                    <a:pt x="1052" y="2569"/>
                  </a:cubicBezTo>
                  <a:cubicBezTo>
                    <a:pt x="1052" y="2571"/>
                    <a:pt x="1051" y="2572"/>
                    <a:pt x="1051" y="2572"/>
                  </a:cubicBezTo>
                  <a:cubicBezTo>
                    <a:pt x="1051" y="2573"/>
                    <a:pt x="1051" y="2573"/>
                    <a:pt x="1051" y="2573"/>
                  </a:cubicBezTo>
                  <a:cubicBezTo>
                    <a:pt x="1051" y="2573"/>
                    <a:pt x="1051" y="2573"/>
                    <a:pt x="1052" y="2572"/>
                  </a:cubicBezTo>
                  <a:cubicBezTo>
                    <a:pt x="1052" y="2572"/>
                    <a:pt x="1053" y="2571"/>
                    <a:pt x="1053" y="2570"/>
                  </a:cubicBezTo>
                  <a:cubicBezTo>
                    <a:pt x="1054" y="2570"/>
                    <a:pt x="1054" y="2569"/>
                    <a:pt x="1055" y="2568"/>
                  </a:cubicBezTo>
                  <a:cubicBezTo>
                    <a:pt x="1055" y="2568"/>
                    <a:pt x="1055" y="2567"/>
                    <a:pt x="1056" y="2566"/>
                  </a:cubicBezTo>
                  <a:cubicBezTo>
                    <a:pt x="1056" y="2565"/>
                    <a:pt x="1057" y="2565"/>
                    <a:pt x="1057" y="2564"/>
                  </a:cubicBezTo>
                  <a:cubicBezTo>
                    <a:pt x="1058" y="2563"/>
                    <a:pt x="1058" y="2562"/>
                    <a:pt x="1059" y="2561"/>
                  </a:cubicBezTo>
                  <a:cubicBezTo>
                    <a:pt x="1060" y="2559"/>
                    <a:pt x="1061" y="2557"/>
                    <a:pt x="1061" y="2554"/>
                  </a:cubicBezTo>
                  <a:cubicBezTo>
                    <a:pt x="1062" y="2552"/>
                    <a:pt x="1063" y="2549"/>
                    <a:pt x="1064" y="2547"/>
                  </a:cubicBezTo>
                  <a:cubicBezTo>
                    <a:pt x="1064" y="2545"/>
                    <a:pt x="1064" y="2544"/>
                    <a:pt x="1065" y="2543"/>
                  </a:cubicBezTo>
                  <a:cubicBezTo>
                    <a:pt x="1065" y="2541"/>
                    <a:pt x="1066" y="2540"/>
                    <a:pt x="1066" y="2539"/>
                  </a:cubicBezTo>
                  <a:cubicBezTo>
                    <a:pt x="1067" y="2536"/>
                    <a:pt x="1067" y="2533"/>
                    <a:pt x="1068" y="2531"/>
                  </a:cubicBezTo>
                  <a:cubicBezTo>
                    <a:pt x="1069" y="2528"/>
                    <a:pt x="1069" y="2525"/>
                    <a:pt x="1070" y="2523"/>
                  </a:cubicBezTo>
                  <a:cubicBezTo>
                    <a:pt x="1071" y="2520"/>
                    <a:pt x="1072" y="2518"/>
                    <a:pt x="1073" y="2515"/>
                  </a:cubicBezTo>
                  <a:cubicBezTo>
                    <a:pt x="1074" y="2513"/>
                    <a:pt x="1074" y="2511"/>
                    <a:pt x="1076" y="2508"/>
                  </a:cubicBezTo>
                  <a:cubicBezTo>
                    <a:pt x="1076" y="2508"/>
                    <a:pt x="1076" y="2508"/>
                    <a:pt x="1076" y="2508"/>
                  </a:cubicBezTo>
                  <a:cubicBezTo>
                    <a:pt x="1077" y="2507"/>
                    <a:pt x="1078" y="2505"/>
                    <a:pt x="1079" y="2504"/>
                  </a:cubicBezTo>
                  <a:cubicBezTo>
                    <a:pt x="1084" y="2500"/>
                    <a:pt x="1089" y="2495"/>
                    <a:pt x="1095" y="2491"/>
                  </a:cubicBezTo>
                  <a:cubicBezTo>
                    <a:pt x="1100" y="2487"/>
                    <a:pt x="1106" y="2483"/>
                    <a:pt x="1112" y="2479"/>
                  </a:cubicBezTo>
                  <a:cubicBezTo>
                    <a:pt x="1114" y="2477"/>
                    <a:pt x="1117" y="2475"/>
                    <a:pt x="1120" y="2473"/>
                  </a:cubicBezTo>
                  <a:cubicBezTo>
                    <a:pt x="1123" y="2472"/>
                    <a:pt x="1125" y="2470"/>
                    <a:pt x="1128" y="2468"/>
                  </a:cubicBezTo>
                  <a:cubicBezTo>
                    <a:pt x="1134" y="2464"/>
                    <a:pt x="1139" y="2460"/>
                    <a:pt x="1144" y="2457"/>
                  </a:cubicBezTo>
                  <a:cubicBezTo>
                    <a:pt x="1145" y="2455"/>
                    <a:pt x="1147" y="2454"/>
                    <a:pt x="1149" y="2453"/>
                  </a:cubicBezTo>
                  <a:cubicBezTo>
                    <a:pt x="1135" y="2476"/>
                    <a:pt x="1121" y="2499"/>
                    <a:pt x="1112" y="2524"/>
                  </a:cubicBezTo>
                  <a:cubicBezTo>
                    <a:pt x="1111" y="2525"/>
                    <a:pt x="1110" y="2526"/>
                    <a:pt x="1108" y="2528"/>
                  </a:cubicBezTo>
                  <a:cubicBezTo>
                    <a:pt x="1107" y="2529"/>
                    <a:pt x="1105" y="2531"/>
                    <a:pt x="1103" y="2534"/>
                  </a:cubicBezTo>
                  <a:cubicBezTo>
                    <a:pt x="1101" y="2536"/>
                    <a:pt x="1099" y="2538"/>
                    <a:pt x="1097" y="2541"/>
                  </a:cubicBezTo>
                  <a:cubicBezTo>
                    <a:pt x="1095" y="2544"/>
                    <a:pt x="1093" y="2547"/>
                    <a:pt x="1091" y="2550"/>
                  </a:cubicBezTo>
                  <a:cubicBezTo>
                    <a:pt x="1090" y="2551"/>
                    <a:pt x="1089" y="2553"/>
                    <a:pt x="1088" y="2554"/>
                  </a:cubicBezTo>
                  <a:cubicBezTo>
                    <a:pt x="1087" y="2556"/>
                    <a:pt x="1086" y="2558"/>
                    <a:pt x="1085" y="2559"/>
                  </a:cubicBezTo>
                  <a:cubicBezTo>
                    <a:pt x="1083" y="2563"/>
                    <a:pt x="1081" y="2566"/>
                    <a:pt x="1079" y="2570"/>
                  </a:cubicBezTo>
                  <a:cubicBezTo>
                    <a:pt x="1078" y="2572"/>
                    <a:pt x="1078" y="2572"/>
                    <a:pt x="1078" y="2572"/>
                  </a:cubicBezTo>
                  <a:cubicBezTo>
                    <a:pt x="1078" y="2573"/>
                    <a:pt x="1077" y="2574"/>
                    <a:pt x="1077" y="2575"/>
                  </a:cubicBezTo>
                  <a:cubicBezTo>
                    <a:pt x="1076" y="2577"/>
                    <a:pt x="1076" y="2579"/>
                    <a:pt x="1075" y="2581"/>
                  </a:cubicBezTo>
                  <a:cubicBezTo>
                    <a:pt x="1074" y="2582"/>
                    <a:pt x="1074" y="2584"/>
                    <a:pt x="1073" y="2586"/>
                  </a:cubicBezTo>
                  <a:cubicBezTo>
                    <a:pt x="1073" y="2586"/>
                    <a:pt x="1073" y="2587"/>
                    <a:pt x="1073" y="2587"/>
                  </a:cubicBezTo>
                  <a:cubicBezTo>
                    <a:pt x="1073" y="2587"/>
                    <a:pt x="1072" y="2588"/>
                    <a:pt x="1072" y="2588"/>
                  </a:cubicBezTo>
                  <a:cubicBezTo>
                    <a:pt x="1071" y="2589"/>
                    <a:pt x="1070" y="2589"/>
                    <a:pt x="1070" y="2590"/>
                  </a:cubicBezTo>
                  <a:cubicBezTo>
                    <a:pt x="1069" y="2590"/>
                    <a:pt x="1068" y="2591"/>
                    <a:pt x="1068" y="2592"/>
                  </a:cubicBezTo>
                  <a:cubicBezTo>
                    <a:pt x="1067" y="2593"/>
                    <a:pt x="1066" y="2593"/>
                    <a:pt x="1065" y="2594"/>
                  </a:cubicBezTo>
                  <a:cubicBezTo>
                    <a:pt x="1065" y="2595"/>
                    <a:pt x="1064" y="2596"/>
                    <a:pt x="1063" y="2597"/>
                  </a:cubicBezTo>
                  <a:cubicBezTo>
                    <a:pt x="1062" y="2598"/>
                    <a:pt x="1062" y="2599"/>
                    <a:pt x="1061" y="2600"/>
                  </a:cubicBezTo>
                  <a:cubicBezTo>
                    <a:pt x="1060" y="2601"/>
                    <a:pt x="1060" y="2602"/>
                    <a:pt x="1059" y="2603"/>
                  </a:cubicBezTo>
                  <a:cubicBezTo>
                    <a:pt x="1057" y="2605"/>
                    <a:pt x="1056" y="2608"/>
                    <a:pt x="1055" y="2610"/>
                  </a:cubicBezTo>
                  <a:cubicBezTo>
                    <a:pt x="1053" y="2613"/>
                    <a:pt x="1052" y="2615"/>
                    <a:pt x="1051" y="2618"/>
                  </a:cubicBezTo>
                  <a:cubicBezTo>
                    <a:pt x="1050" y="2620"/>
                    <a:pt x="1049" y="2623"/>
                    <a:pt x="1048" y="2625"/>
                  </a:cubicBezTo>
                  <a:cubicBezTo>
                    <a:pt x="1048" y="2627"/>
                    <a:pt x="1047" y="2628"/>
                    <a:pt x="1047" y="2629"/>
                  </a:cubicBezTo>
                  <a:cubicBezTo>
                    <a:pt x="1047" y="2631"/>
                    <a:pt x="1046" y="2632"/>
                    <a:pt x="1046" y="2633"/>
                  </a:cubicBezTo>
                  <a:cubicBezTo>
                    <a:pt x="1045" y="2636"/>
                    <a:pt x="1045" y="2638"/>
                    <a:pt x="1044" y="2640"/>
                  </a:cubicBezTo>
                  <a:cubicBezTo>
                    <a:pt x="1044" y="2641"/>
                    <a:pt x="1044" y="2643"/>
                    <a:pt x="1043" y="2644"/>
                  </a:cubicBezTo>
                  <a:cubicBezTo>
                    <a:pt x="1043" y="2645"/>
                    <a:pt x="1043" y="2646"/>
                    <a:pt x="1043" y="2647"/>
                  </a:cubicBezTo>
                  <a:cubicBezTo>
                    <a:pt x="1042" y="2651"/>
                    <a:pt x="1042" y="2654"/>
                    <a:pt x="1041" y="2657"/>
                  </a:cubicBezTo>
                  <a:cubicBezTo>
                    <a:pt x="1041" y="2658"/>
                    <a:pt x="1041" y="2659"/>
                    <a:pt x="1041" y="2659"/>
                  </a:cubicBezTo>
                  <a:cubicBezTo>
                    <a:pt x="1041" y="2660"/>
                    <a:pt x="1041" y="2660"/>
                    <a:pt x="1041" y="2660"/>
                  </a:cubicBezTo>
                  <a:cubicBezTo>
                    <a:pt x="1041" y="2660"/>
                    <a:pt x="1041" y="2660"/>
                    <a:pt x="1042" y="2660"/>
                  </a:cubicBezTo>
                  <a:cubicBezTo>
                    <a:pt x="1042" y="2659"/>
                    <a:pt x="1042" y="2658"/>
                    <a:pt x="1043" y="2657"/>
                  </a:cubicBezTo>
                  <a:cubicBezTo>
                    <a:pt x="1044" y="2655"/>
                    <a:pt x="1046" y="2652"/>
                    <a:pt x="1047" y="2648"/>
                  </a:cubicBezTo>
                  <a:cubicBezTo>
                    <a:pt x="1048" y="2646"/>
                    <a:pt x="1049" y="2644"/>
                    <a:pt x="1050" y="2642"/>
                  </a:cubicBezTo>
                  <a:cubicBezTo>
                    <a:pt x="1051" y="2640"/>
                    <a:pt x="1052" y="2638"/>
                    <a:pt x="1053" y="2635"/>
                  </a:cubicBezTo>
                  <a:cubicBezTo>
                    <a:pt x="1053" y="2633"/>
                    <a:pt x="1054" y="2631"/>
                    <a:pt x="1055" y="2628"/>
                  </a:cubicBezTo>
                  <a:cubicBezTo>
                    <a:pt x="1056" y="2626"/>
                    <a:pt x="1057" y="2623"/>
                    <a:pt x="1058" y="2621"/>
                  </a:cubicBezTo>
                  <a:cubicBezTo>
                    <a:pt x="1059" y="2620"/>
                    <a:pt x="1060" y="2618"/>
                    <a:pt x="1060" y="2617"/>
                  </a:cubicBezTo>
                  <a:cubicBezTo>
                    <a:pt x="1060" y="2617"/>
                    <a:pt x="1061" y="2616"/>
                    <a:pt x="1061" y="2615"/>
                  </a:cubicBezTo>
                  <a:cubicBezTo>
                    <a:pt x="1061" y="2615"/>
                    <a:pt x="1061" y="2614"/>
                    <a:pt x="1062" y="2614"/>
                  </a:cubicBezTo>
                  <a:cubicBezTo>
                    <a:pt x="1062" y="2613"/>
                    <a:pt x="1062" y="2612"/>
                    <a:pt x="1062" y="2612"/>
                  </a:cubicBezTo>
                  <a:cubicBezTo>
                    <a:pt x="1063" y="2611"/>
                    <a:pt x="1063" y="2611"/>
                    <a:pt x="1063" y="2610"/>
                  </a:cubicBezTo>
                  <a:cubicBezTo>
                    <a:pt x="1064" y="2609"/>
                    <a:pt x="1064" y="2608"/>
                    <a:pt x="1065" y="2607"/>
                  </a:cubicBezTo>
                  <a:cubicBezTo>
                    <a:pt x="1065" y="2606"/>
                    <a:pt x="1066" y="2604"/>
                    <a:pt x="1067" y="2603"/>
                  </a:cubicBezTo>
                  <a:cubicBezTo>
                    <a:pt x="1067" y="2602"/>
                    <a:pt x="1068" y="2601"/>
                    <a:pt x="1068" y="2600"/>
                  </a:cubicBezTo>
                  <a:cubicBezTo>
                    <a:pt x="1069" y="2599"/>
                    <a:pt x="1069" y="2598"/>
                    <a:pt x="1070" y="2597"/>
                  </a:cubicBezTo>
                  <a:cubicBezTo>
                    <a:pt x="1070" y="2597"/>
                    <a:pt x="1071" y="2596"/>
                    <a:pt x="1071" y="2595"/>
                  </a:cubicBezTo>
                  <a:cubicBezTo>
                    <a:pt x="1071" y="2598"/>
                    <a:pt x="1070" y="2600"/>
                    <a:pt x="1070" y="2602"/>
                  </a:cubicBezTo>
                  <a:cubicBezTo>
                    <a:pt x="1070" y="2604"/>
                    <a:pt x="1070" y="2606"/>
                    <a:pt x="1070" y="2607"/>
                  </a:cubicBezTo>
                  <a:cubicBezTo>
                    <a:pt x="1069" y="2609"/>
                    <a:pt x="1069" y="2610"/>
                    <a:pt x="1069" y="2612"/>
                  </a:cubicBezTo>
                  <a:cubicBezTo>
                    <a:pt x="1070" y="2613"/>
                    <a:pt x="1070" y="2615"/>
                    <a:pt x="1070" y="2616"/>
                  </a:cubicBezTo>
                  <a:cubicBezTo>
                    <a:pt x="1070" y="2618"/>
                    <a:pt x="1070" y="2619"/>
                    <a:pt x="1070" y="2620"/>
                  </a:cubicBezTo>
                  <a:cubicBezTo>
                    <a:pt x="1070" y="2621"/>
                    <a:pt x="1070" y="2622"/>
                    <a:pt x="1071" y="2623"/>
                  </a:cubicBezTo>
                  <a:cubicBezTo>
                    <a:pt x="1071" y="2624"/>
                    <a:pt x="1071" y="2625"/>
                    <a:pt x="1071" y="2626"/>
                  </a:cubicBezTo>
                  <a:cubicBezTo>
                    <a:pt x="1072" y="2628"/>
                    <a:pt x="1072" y="2629"/>
                    <a:pt x="1072" y="2630"/>
                  </a:cubicBezTo>
                  <a:cubicBezTo>
                    <a:pt x="1073" y="2631"/>
                    <a:pt x="1073" y="2631"/>
                    <a:pt x="1073" y="2631"/>
                  </a:cubicBezTo>
                  <a:cubicBezTo>
                    <a:pt x="1073" y="2631"/>
                    <a:pt x="1073" y="2631"/>
                    <a:pt x="1073" y="2630"/>
                  </a:cubicBezTo>
                  <a:cubicBezTo>
                    <a:pt x="1073" y="2629"/>
                    <a:pt x="1073" y="2628"/>
                    <a:pt x="1073" y="2626"/>
                  </a:cubicBezTo>
                  <a:cubicBezTo>
                    <a:pt x="1073" y="2625"/>
                    <a:pt x="1073" y="2624"/>
                    <a:pt x="1073" y="2623"/>
                  </a:cubicBezTo>
                  <a:cubicBezTo>
                    <a:pt x="1073" y="2622"/>
                    <a:pt x="1073" y="2621"/>
                    <a:pt x="1073" y="2620"/>
                  </a:cubicBezTo>
                  <a:cubicBezTo>
                    <a:pt x="1073" y="2619"/>
                    <a:pt x="1073" y="2618"/>
                    <a:pt x="1074" y="2616"/>
                  </a:cubicBezTo>
                  <a:cubicBezTo>
                    <a:pt x="1074" y="2615"/>
                    <a:pt x="1074" y="2614"/>
                    <a:pt x="1074" y="2612"/>
                  </a:cubicBezTo>
                  <a:cubicBezTo>
                    <a:pt x="1075" y="2609"/>
                    <a:pt x="1075" y="2606"/>
                    <a:pt x="1076" y="2603"/>
                  </a:cubicBezTo>
                  <a:cubicBezTo>
                    <a:pt x="1077" y="2600"/>
                    <a:pt x="1077" y="2597"/>
                    <a:pt x="1078" y="2594"/>
                  </a:cubicBezTo>
                  <a:cubicBezTo>
                    <a:pt x="1080" y="2590"/>
                    <a:pt x="1081" y="2587"/>
                    <a:pt x="1082" y="2583"/>
                  </a:cubicBezTo>
                  <a:cubicBezTo>
                    <a:pt x="1083" y="2582"/>
                    <a:pt x="1083" y="2580"/>
                    <a:pt x="1084" y="2578"/>
                  </a:cubicBezTo>
                  <a:cubicBezTo>
                    <a:pt x="1085" y="2577"/>
                    <a:pt x="1085" y="2576"/>
                    <a:pt x="1085" y="2576"/>
                  </a:cubicBezTo>
                  <a:cubicBezTo>
                    <a:pt x="1087" y="2573"/>
                    <a:pt x="1087" y="2573"/>
                    <a:pt x="1087" y="2573"/>
                  </a:cubicBezTo>
                  <a:cubicBezTo>
                    <a:pt x="1088" y="2570"/>
                    <a:pt x="1090" y="2566"/>
                    <a:pt x="1092" y="2563"/>
                  </a:cubicBezTo>
                  <a:cubicBezTo>
                    <a:pt x="1092" y="2561"/>
                    <a:pt x="1093" y="2560"/>
                    <a:pt x="1094" y="2558"/>
                  </a:cubicBezTo>
                  <a:cubicBezTo>
                    <a:pt x="1095" y="2556"/>
                    <a:pt x="1096" y="2555"/>
                    <a:pt x="1097" y="2553"/>
                  </a:cubicBezTo>
                  <a:cubicBezTo>
                    <a:pt x="1099" y="2550"/>
                    <a:pt x="1100" y="2547"/>
                    <a:pt x="1102" y="2544"/>
                  </a:cubicBezTo>
                  <a:cubicBezTo>
                    <a:pt x="1104" y="2542"/>
                    <a:pt x="1105" y="2539"/>
                    <a:pt x="1107" y="2536"/>
                  </a:cubicBezTo>
                  <a:cubicBezTo>
                    <a:pt x="1108" y="2535"/>
                    <a:pt x="1109" y="2533"/>
                    <a:pt x="1109" y="2532"/>
                  </a:cubicBezTo>
                  <a:cubicBezTo>
                    <a:pt x="1105" y="2546"/>
                    <a:pt x="1103" y="2561"/>
                    <a:pt x="1102" y="2576"/>
                  </a:cubicBezTo>
                  <a:cubicBezTo>
                    <a:pt x="1102" y="2576"/>
                    <a:pt x="1102" y="2576"/>
                    <a:pt x="1102" y="2577"/>
                  </a:cubicBezTo>
                  <a:cubicBezTo>
                    <a:pt x="1102" y="2577"/>
                    <a:pt x="1102" y="2578"/>
                    <a:pt x="1102" y="2579"/>
                  </a:cubicBezTo>
                  <a:cubicBezTo>
                    <a:pt x="1101" y="2581"/>
                    <a:pt x="1101" y="2583"/>
                    <a:pt x="1100" y="2586"/>
                  </a:cubicBezTo>
                  <a:cubicBezTo>
                    <a:pt x="1100" y="2588"/>
                    <a:pt x="1099" y="2590"/>
                    <a:pt x="1098" y="2593"/>
                  </a:cubicBezTo>
                  <a:cubicBezTo>
                    <a:pt x="1098" y="2595"/>
                    <a:pt x="1097" y="2597"/>
                    <a:pt x="1096" y="2600"/>
                  </a:cubicBezTo>
                  <a:cubicBezTo>
                    <a:pt x="1095" y="2603"/>
                    <a:pt x="1095" y="2605"/>
                    <a:pt x="1094" y="2608"/>
                  </a:cubicBezTo>
                  <a:cubicBezTo>
                    <a:pt x="1093" y="2610"/>
                    <a:pt x="1092" y="2613"/>
                    <a:pt x="1092" y="2616"/>
                  </a:cubicBezTo>
                  <a:cubicBezTo>
                    <a:pt x="1091" y="2617"/>
                    <a:pt x="1091" y="2618"/>
                    <a:pt x="1091" y="2620"/>
                  </a:cubicBezTo>
                  <a:cubicBezTo>
                    <a:pt x="1091" y="2621"/>
                    <a:pt x="1090" y="2622"/>
                    <a:pt x="1090" y="2624"/>
                  </a:cubicBezTo>
                  <a:cubicBezTo>
                    <a:pt x="1090" y="2626"/>
                    <a:pt x="1090" y="2629"/>
                    <a:pt x="1089" y="2631"/>
                  </a:cubicBezTo>
                  <a:cubicBezTo>
                    <a:pt x="1089" y="2634"/>
                    <a:pt x="1089" y="2636"/>
                    <a:pt x="1090" y="2638"/>
                  </a:cubicBezTo>
                  <a:cubicBezTo>
                    <a:pt x="1090" y="2639"/>
                    <a:pt x="1090" y="2640"/>
                    <a:pt x="1090" y="2641"/>
                  </a:cubicBezTo>
                  <a:cubicBezTo>
                    <a:pt x="1090" y="2642"/>
                    <a:pt x="1090" y="2643"/>
                    <a:pt x="1091" y="2644"/>
                  </a:cubicBezTo>
                  <a:cubicBezTo>
                    <a:pt x="1091" y="2645"/>
                    <a:pt x="1091" y="2646"/>
                    <a:pt x="1091" y="2646"/>
                  </a:cubicBezTo>
                  <a:cubicBezTo>
                    <a:pt x="1092" y="2647"/>
                    <a:pt x="1092" y="2648"/>
                    <a:pt x="1092" y="2648"/>
                  </a:cubicBezTo>
                  <a:cubicBezTo>
                    <a:pt x="1092" y="2649"/>
                    <a:pt x="1093" y="2650"/>
                    <a:pt x="1093" y="2651"/>
                  </a:cubicBezTo>
                  <a:cubicBezTo>
                    <a:pt x="1093" y="2651"/>
                    <a:pt x="1094" y="2652"/>
                    <a:pt x="1094" y="2652"/>
                  </a:cubicBezTo>
                  <a:cubicBezTo>
                    <a:pt x="1094" y="2652"/>
                    <a:pt x="1094" y="2651"/>
                    <a:pt x="1094" y="2651"/>
                  </a:cubicBezTo>
                  <a:cubicBezTo>
                    <a:pt x="1094" y="2650"/>
                    <a:pt x="1094" y="2649"/>
                    <a:pt x="1094" y="2648"/>
                  </a:cubicBezTo>
                  <a:cubicBezTo>
                    <a:pt x="1094" y="2647"/>
                    <a:pt x="1094" y="2647"/>
                    <a:pt x="1094" y="2646"/>
                  </a:cubicBezTo>
                  <a:cubicBezTo>
                    <a:pt x="1094" y="2645"/>
                    <a:pt x="1094" y="2645"/>
                    <a:pt x="1094" y="2644"/>
                  </a:cubicBezTo>
                  <a:cubicBezTo>
                    <a:pt x="1094" y="2643"/>
                    <a:pt x="1094" y="2642"/>
                    <a:pt x="1094" y="2641"/>
                  </a:cubicBezTo>
                  <a:cubicBezTo>
                    <a:pt x="1094" y="2640"/>
                    <a:pt x="1094" y="2639"/>
                    <a:pt x="1094" y="2638"/>
                  </a:cubicBezTo>
                  <a:cubicBezTo>
                    <a:pt x="1095" y="2636"/>
                    <a:pt x="1095" y="2634"/>
                    <a:pt x="1095" y="2632"/>
                  </a:cubicBezTo>
                  <a:cubicBezTo>
                    <a:pt x="1096" y="2630"/>
                    <a:pt x="1096" y="2628"/>
                    <a:pt x="1097" y="2625"/>
                  </a:cubicBezTo>
                  <a:cubicBezTo>
                    <a:pt x="1098" y="2623"/>
                    <a:pt x="1098" y="2620"/>
                    <a:pt x="1099" y="2618"/>
                  </a:cubicBezTo>
                  <a:cubicBezTo>
                    <a:pt x="1100" y="2616"/>
                    <a:pt x="1100" y="2613"/>
                    <a:pt x="1101" y="2611"/>
                  </a:cubicBezTo>
                  <a:cubicBezTo>
                    <a:pt x="1101" y="2614"/>
                    <a:pt x="1101" y="2617"/>
                    <a:pt x="1101" y="2619"/>
                  </a:cubicBezTo>
                  <a:cubicBezTo>
                    <a:pt x="1101" y="2621"/>
                    <a:pt x="1101" y="2623"/>
                    <a:pt x="1102" y="2625"/>
                  </a:cubicBezTo>
                  <a:cubicBezTo>
                    <a:pt x="1102" y="2626"/>
                    <a:pt x="1102" y="2628"/>
                    <a:pt x="1102" y="2630"/>
                  </a:cubicBezTo>
                  <a:cubicBezTo>
                    <a:pt x="1102" y="2632"/>
                    <a:pt x="1102" y="2633"/>
                    <a:pt x="1103" y="2635"/>
                  </a:cubicBezTo>
                  <a:cubicBezTo>
                    <a:pt x="1103" y="2637"/>
                    <a:pt x="1103" y="2639"/>
                    <a:pt x="1104" y="2641"/>
                  </a:cubicBezTo>
                  <a:cubicBezTo>
                    <a:pt x="1104" y="2642"/>
                    <a:pt x="1104" y="2644"/>
                    <a:pt x="1105" y="2646"/>
                  </a:cubicBezTo>
                  <a:cubicBezTo>
                    <a:pt x="1105" y="2647"/>
                    <a:pt x="1105" y="2648"/>
                    <a:pt x="1105" y="2649"/>
                  </a:cubicBezTo>
                  <a:cubicBezTo>
                    <a:pt x="1106" y="2651"/>
                    <a:pt x="1106" y="2651"/>
                    <a:pt x="1106" y="2651"/>
                  </a:cubicBezTo>
                  <a:cubicBezTo>
                    <a:pt x="1107" y="2655"/>
                    <a:pt x="1108" y="2658"/>
                    <a:pt x="1108" y="2662"/>
                  </a:cubicBezTo>
                  <a:cubicBezTo>
                    <a:pt x="1110" y="2669"/>
                    <a:pt x="1112" y="2676"/>
                    <a:pt x="1114" y="2682"/>
                  </a:cubicBezTo>
                  <a:cubicBezTo>
                    <a:pt x="1114" y="2683"/>
                    <a:pt x="1114" y="2684"/>
                    <a:pt x="1114" y="2685"/>
                  </a:cubicBezTo>
                  <a:cubicBezTo>
                    <a:pt x="1114" y="2686"/>
                    <a:pt x="1114" y="2687"/>
                    <a:pt x="1114" y="2687"/>
                  </a:cubicBezTo>
                  <a:cubicBezTo>
                    <a:pt x="1115" y="2688"/>
                    <a:pt x="1115" y="2689"/>
                    <a:pt x="1115" y="2690"/>
                  </a:cubicBezTo>
                  <a:cubicBezTo>
                    <a:pt x="1115" y="2691"/>
                    <a:pt x="1115" y="2692"/>
                    <a:pt x="1115" y="2693"/>
                  </a:cubicBezTo>
                  <a:cubicBezTo>
                    <a:pt x="1115" y="2693"/>
                    <a:pt x="1115" y="2694"/>
                    <a:pt x="1115" y="2695"/>
                  </a:cubicBezTo>
                  <a:cubicBezTo>
                    <a:pt x="1115" y="2696"/>
                    <a:pt x="1115" y="2697"/>
                    <a:pt x="1115" y="2698"/>
                  </a:cubicBezTo>
                  <a:cubicBezTo>
                    <a:pt x="1115" y="2698"/>
                    <a:pt x="1115" y="2699"/>
                    <a:pt x="1116" y="2700"/>
                  </a:cubicBezTo>
                  <a:cubicBezTo>
                    <a:pt x="1116" y="2701"/>
                    <a:pt x="1116" y="2702"/>
                    <a:pt x="1116" y="2702"/>
                  </a:cubicBezTo>
                  <a:cubicBezTo>
                    <a:pt x="1116" y="2709"/>
                    <a:pt x="1115" y="2715"/>
                    <a:pt x="1114" y="2721"/>
                  </a:cubicBezTo>
                  <a:cubicBezTo>
                    <a:pt x="1113" y="2727"/>
                    <a:pt x="1112" y="2733"/>
                    <a:pt x="1111" y="2738"/>
                  </a:cubicBezTo>
                  <a:cubicBezTo>
                    <a:pt x="1111" y="2740"/>
                    <a:pt x="1111" y="2741"/>
                    <a:pt x="1110" y="2742"/>
                  </a:cubicBezTo>
                  <a:cubicBezTo>
                    <a:pt x="1110" y="2743"/>
                    <a:pt x="1110" y="2745"/>
                    <a:pt x="1109" y="2746"/>
                  </a:cubicBezTo>
                  <a:cubicBezTo>
                    <a:pt x="1109" y="2748"/>
                    <a:pt x="1108" y="2751"/>
                    <a:pt x="1108" y="2753"/>
                  </a:cubicBezTo>
                  <a:cubicBezTo>
                    <a:pt x="1107" y="2757"/>
                    <a:pt x="1106" y="2761"/>
                    <a:pt x="1105" y="2764"/>
                  </a:cubicBezTo>
                  <a:cubicBezTo>
                    <a:pt x="1104" y="2767"/>
                    <a:pt x="1103" y="2769"/>
                    <a:pt x="1103" y="2771"/>
                  </a:cubicBezTo>
                  <a:cubicBezTo>
                    <a:pt x="1102" y="2772"/>
                    <a:pt x="1102" y="2773"/>
                    <a:pt x="1102" y="2773"/>
                  </a:cubicBezTo>
                  <a:cubicBezTo>
                    <a:pt x="1102" y="2773"/>
                    <a:pt x="1103" y="2772"/>
                    <a:pt x="1103" y="2771"/>
                  </a:cubicBezTo>
                  <a:cubicBezTo>
                    <a:pt x="1104" y="2769"/>
                    <a:pt x="1105" y="2767"/>
                    <a:pt x="1106" y="2764"/>
                  </a:cubicBezTo>
                  <a:cubicBezTo>
                    <a:pt x="1107" y="2761"/>
                    <a:pt x="1109" y="2758"/>
                    <a:pt x="1111" y="2754"/>
                  </a:cubicBezTo>
                  <a:cubicBezTo>
                    <a:pt x="1112" y="2749"/>
                    <a:pt x="1114" y="2745"/>
                    <a:pt x="1116" y="2740"/>
                  </a:cubicBezTo>
                  <a:cubicBezTo>
                    <a:pt x="1117" y="2734"/>
                    <a:pt x="1119" y="2729"/>
                    <a:pt x="1120" y="2722"/>
                  </a:cubicBezTo>
                  <a:cubicBezTo>
                    <a:pt x="1121" y="2716"/>
                    <a:pt x="1122" y="2710"/>
                    <a:pt x="1123" y="2703"/>
                  </a:cubicBezTo>
                  <a:cubicBezTo>
                    <a:pt x="1123" y="2702"/>
                    <a:pt x="1123" y="2701"/>
                    <a:pt x="1123" y="2700"/>
                  </a:cubicBezTo>
                  <a:cubicBezTo>
                    <a:pt x="1123" y="2699"/>
                    <a:pt x="1123" y="2698"/>
                    <a:pt x="1123" y="2697"/>
                  </a:cubicBezTo>
                  <a:cubicBezTo>
                    <a:pt x="1123" y="2696"/>
                    <a:pt x="1123" y="2695"/>
                    <a:pt x="1123" y="2694"/>
                  </a:cubicBezTo>
                  <a:cubicBezTo>
                    <a:pt x="1123" y="2694"/>
                    <a:pt x="1122" y="2693"/>
                    <a:pt x="1122" y="2692"/>
                  </a:cubicBezTo>
                  <a:cubicBezTo>
                    <a:pt x="1122" y="2688"/>
                    <a:pt x="1122" y="2685"/>
                    <a:pt x="1121" y="2681"/>
                  </a:cubicBezTo>
                  <a:cubicBezTo>
                    <a:pt x="1120" y="2674"/>
                    <a:pt x="1118" y="2667"/>
                    <a:pt x="1116" y="2660"/>
                  </a:cubicBezTo>
                  <a:cubicBezTo>
                    <a:pt x="1115" y="2656"/>
                    <a:pt x="1114" y="2653"/>
                    <a:pt x="1113" y="2649"/>
                  </a:cubicBezTo>
                  <a:cubicBezTo>
                    <a:pt x="1113" y="2647"/>
                    <a:pt x="1113" y="2647"/>
                    <a:pt x="1113" y="2647"/>
                  </a:cubicBezTo>
                  <a:cubicBezTo>
                    <a:pt x="1113" y="2646"/>
                    <a:pt x="1112" y="2645"/>
                    <a:pt x="1112" y="2644"/>
                  </a:cubicBezTo>
                  <a:cubicBezTo>
                    <a:pt x="1112" y="2643"/>
                    <a:pt x="1111" y="2641"/>
                    <a:pt x="1111" y="2639"/>
                  </a:cubicBezTo>
                  <a:cubicBezTo>
                    <a:pt x="1110" y="2634"/>
                    <a:pt x="1109" y="2629"/>
                    <a:pt x="1109" y="2625"/>
                  </a:cubicBezTo>
                  <a:cubicBezTo>
                    <a:pt x="1107" y="2553"/>
                    <a:pt x="1123" y="2523"/>
                    <a:pt x="1157" y="2471"/>
                  </a:cubicBezTo>
                  <a:cubicBezTo>
                    <a:pt x="1157" y="2471"/>
                    <a:pt x="1157" y="2471"/>
                    <a:pt x="1157" y="2472"/>
                  </a:cubicBezTo>
                  <a:cubicBezTo>
                    <a:pt x="1156" y="2474"/>
                    <a:pt x="1156" y="2476"/>
                    <a:pt x="1156" y="2479"/>
                  </a:cubicBezTo>
                  <a:cubicBezTo>
                    <a:pt x="1156" y="2480"/>
                    <a:pt x="1155" y="2481"/>
                    <a:pt x="1155" y="2482"/>
                  </a:cubicBezTo>
                  <a:cubicBezTo>
                    <a:pt x="1155" y="2484"/>
                    <a:pt x="1155" y="2485"/>
                    <a:pt x="1155" y="2486"/>
                  </a:cubicBezTo>
                  <a:cubicBezTo>
                    <a:pt x="1155" y="2487"/>
                    <a:pt x="1155" y="2487"/>
                    <a:pt x="1155" y="2488"/>
                  </a:cubicBezTo>
                  <a:cubicBezTo>
                    <a:pt x="1155" y="2489"/>
                    <a:pt x="1155" y="2489"/>
                    <a:pt x="1155" y="2490"/>
                  </a:cubicBezTo>
                  <a:cubicBezTo>
                    <a:pt x="1155" y="2491"/>
                    <a:pt x="1154" y="2493"/>
                    <a:pt x="1154" y="2494"/>
                  </a:cubicBezTo>
                  <a:cubicBezTo>
                    <a:pt x="1154" y="2497"/>
                    <a:pt x="1154" y="2499"/>
                    <a:pt x="1154" y="2502"/>
                  </a:cubicBezTo>
                  <a:cubicBezTo>
                    <a:pt x="1154" y="2508"/>
                    <a:pt x="1155" y="2514"/>
                    <a:pt x="1156" y="2520"/>
                  </a:cubicBezTo>
                  <a:cubicBezTo>
                    <a:pt x="1156" y="2522"/>
                    <a:pt x="1157" y="2525"/>
                    <a:pt x="1157" y="2528"/>
                  </a:cubicBezTo>
                  <a:cubicBezTo>
                    <a:pt x="1158" y="2531"/>
                    <a:pt x="1159" y="2534"/>
                    <a:pt x="1159" y="2537"/>
                  </a:cubicBezTo>
                  <a:cubicBezTo>
                    <a:pt x="1161" y="2543"/>
                    <a:pt x="1163" y="2548"/>
                    <a:pt x="1164" y="2554"/>
                  </a:cubicBezTo>
                  <a:cubicBezTo>
                    <a:pt x="1164" y="2555"/>
                    <a:pt x="1165" y="2557"/>
                    <a:pt x="1165" y="2558"/>
                  </a:cubicBezTo>
                  <a:cubicBezTo>
                    <a:pt x="1165" y="2559"/>
                    <a:pt x="1165" y="2559"/>
                    <a:pt x="1165" y="2560"/>
                  </a:cubicBezTo>
                  <a:cubicBezTo>
                    <a:pt x="1165" y="2560"/>
                    <a:pt x="1165" y="2561"/>
                    <a:pt x="1165" y="2562"/>
                  </a:cubicBezTo>
                  <a:cubicBezTo>
                    <a:pt x="1166" y="2563"/>
                    <a:pt x="1166" y="2563"/>
                    <a:pt x="1166" y="2564"/>
                  </a:cubicBezTo>
                  <a:cubicBezTo>
                    <a:pt x="1166" y="2565"/>
                    <a:pt x="1166" y="2565"/>
                    <a:pt x="1166" y="2566"/>
                  </a:cubicBezTo>
                  <a:cubicBezTo>
                    <a:pt x="1166" y="2567"/>
                    <a:pt x="1166" y="2567"/>
                    <a:pt x="1166" y="2568"/>
                  </a:cubicBezTo>
                  <a:cubicBezTo>
                    <a:pt x="1166" y="2569"/>
                    <a:pt x="1166" y="2569"/>
                    <a:pt x="1166" y="2570"/>
                  </a:cubicBezTo>
                  <a:cubicBezTo>
                    <a:pt x="1167" y="2575"/>
                    <a:pt x="1166" y="2580"/>
                    <a:pt x="1166" y="2585"/>
                  </a:cubicBezTo>
                  <a:cubicBezTo>
                    <a:pt x="1166" y="2590"/>
                    <a:pt x="1165" y="2595"/>
                    <a:pt x="1164" y="2599"/>
                  </a:cubicBezTo>
                  <a:cubicBezTo>
                    <a:pt x="1164" y="2603"/>
                    <a:pt x="1163" y="2607"/>
                    <a:pt x="1162" y="2611"/>
                  </a:cubicBezTo>
                  <a:cubicBezTo>
                    <a:pt x="1161" y="2614"/>
                    <a:pt x="1161" y="2617"/>
                    <a:pt x="1160" y="2620"/>
                  </a:cubicBezTo>
                  <a:cubicBezTo>
                    <a:pt x="1160" y="2622"/>
                    <a:pt x="1159" y="2624"/>
                    <a:pt x="1159" y="2626"/>
                  </a:cubicBezTo>
                  <a:cubicBezTo>
                    <a:pt x="1159" y="2627"/>
                    <a:pt x="1159" y="2628"/>
                    <a:pt x="1159" y="2628"/>
                  </a:cubicBezTo>
                  <a:cubicBezTo>
                    <a:pt x="1159" y="2628"/>
                    <a:pt x="1159" y="2627"/>
                    <a:pt x="1160" y="2626"/>
                  </a:cubicBezTo>
                  <a:cubicBezTo>
                    <a:pt x="1160" y="2625"/>
                    <a:pt x="1161" y="2623"/>
                    <a:pt x="1162" y="2620"/>
                  </a:cubicBezTo>
                  <a:cubicBezTo>
                    <a:pt x="1163" y="2618"/>
                    <a:pt x="1164" y="2615"/>
                    <a:pt x="1165" y="2612"/>
                  </a:cubicBezTo>
                  <a:cubicBezTo>
                    <a:pt x="1166" y="2608"/>
                    <a:pt x="1168" y="2604"/>
                    <a:pt x="1169" y="2600"/>
                  </a:cubicBezTo>
                  <a:cubicBezTo>
                    <a:pt x="1170" y="2596"/>
                    <a:pt x="1171" y="2591"/>
                    <a:pt x="1172" y="2586"/>
                  </a:cubicBezTo>
                  <a:cubicBezTo>
                    <a:pt x="1173" y="2581"/>
                    <a:pt x="1173" y="2575"/>
                    <a:pt x="1173" y="2570"/>
                  </a:cubicBezTo>
                  <a:cubicBezTo>
                    <a:pt x="1173" y="2569"/>
                    <a:pt x="1173" y="2568"/>
                    <a:pt x="1173" y="2568"/>
                  </a:cubicBezTo>
                  <a:cubicBezTo>
                    <a:pt x="1173" y="2567"/>
                    <a:pt x="1173" y="2566"/>
                    <a:pt x="1173" y="2565"/>
                  </a:cubicBezTo>
                  <a:cubicBezTo>
                    <a:pt x="1173" y="2565"/>
                    <a:pt x="1173" y="2564"/>
                    <a:pt x="1173" y="2563"/>
                  </a:cubicBezTo>
                  <a:cubicBezTo>
                    <a:pt x="1173" y="2562"/>
                    <a:pt x="1173" y="2562"/>
                    <a:pt x="1173" y="2561"/>
                  </a:cubicBezTo>
                  <a:cubicBezTo>
                    <a:pt x="1173" y="2560"/>
                    <a:pt x="1173" y="2560"/>
                    <a:pt x="1173" y="2559"/>
                  </a:cubicBezTo>
                  <a:cubicBezTo>
                    <a:pt x="1172" y="2558"/>
                    <a:pt x="1172" y="2558"/>
                    <a:pt x="1172" y="2558"/>
                  </a:cubicBezTo>
                  <a:cubicBezTo>
                    <a:pt x="1172" y="2557"/>
                    <a:pt x="1172" y="2557"/>
                    <a:pt x="1172" y="2557"/>
                  </a:cubicBezTo>
                  <a:cubicBezTo>
                    <a:pt x="1172" y="2555"/>
                    <a:pt x="1172" y="2554"/>
                    <a:pt x="1171" y="2552"/>
                  </a:cubicBezTo>
                  <a:cubicBezTo>
                    <a:pt x="1170" y="2546"/>
                    <a:pt x="1168" y="2541"/>
                    <a:pt x="1167" y="2535"/>
                  </a:cubicBezTo>
                  <a:cubicBezTo>
                    <a:pt x="1166" y="2532"/>
                    <a:pt x="1166" y="2529"/>
                    <a:pt x="1165" y="2527"/>
                  </a:cubicBezTo>
                  <a:cubicBezTo>
                    <a:pt x="1164" y="2524"/>
                    <a:pt x="1164" y="2521"/>
                    <a:pt x="1163" y="2518"/>
                  </a:cubicBezTo>
                  <a:cubicBezTo>
                    <a:pt x="1163" y="2516"/>
                    <a:pt x="1163" y="2513"/>
                    <a:pt x="1162" y="2510"/>
                  </a:cubicBezTo>
                  <a:cubicBezTo>
                    <a:pt x="1162" y="2507"/>
                    <a:pt x="1162" y="2505"/>
                    <a:pt x="1161" y="2502"/>
                  </a:cubicBezTo>
                  <a:cubicBezTo>
                    <a:pt x="1161" y="2499"/>
                    <a:pt x="1161" y="2497"/>
                    <a:pt x="1161" y="2494"/>
                  </a:cubicBezTo>
                  <a:cubicBezTo>
                    <a:pt x="1161" y="2493"/>
                    <a:pt x="1161" y="2491"/>
                    <a:pt x="1161" y="2490"/>
                  </a:cubicBezTo>
                  <a:cubicBezTo>
                    <a:pt x="1161" y="2489"/>
                    <a:pt x="1161" y="2488"/>
                    <a:pt x="1161" y="2486"/>
                  </a:cubicBezTo>
                  <a:cubicBezTo>
                    <a:pt x="1161" y="2485"/>
                    <a:pt x="1161" y="2484"/>
                    <a:pt x="1161" y="2483"/>
                  </a:cubicBezTo>
                  <a:cubicBezTo>
                    <a:pt x="1161" y="2482"/>
                    <a:pt x="1161" y="2480"/>
                    <a:pt x="1161" y="2479"/>
                  </a:cubicBezTo>
                  <a:cubicBezTo>
                    <a:pt x="1161" y="2477"/>
                    <a:pt x="1161" y="2475"/>
                    <a:pt x="1161" y="2472"/>
                  </a:cubicBezTo>
                  <a:cubicBezTo>
                    <a:pt x="1162" y="2470"/>
                    <a:pt x="1162" y="2468"/>
                    <a:pt x="1162" y="2466"/>
                  </a:cubicBezTo>
                  <a:cubicBezTo>
                    <a:pt x="1162" y="2465"/>
                    <a:pt x="1162" y="2464"/>
                    <a:pt x="1162" y="2462"/>
                  </a:cubicBezTo>
                  <a:cubicBezTo>
                    <a:pt x="1165" y="2458"/>
                    <a:pt x="1168" y="2454"/>
                    <a:pt x="1171" y="2449"/>
                  </a:cubicBezTo>
                  <a:cubicBezTo>
                    <a:pt x="1179" y="2438"/>
                    <a:pt x="1185" y="2427"/>
                    <a:pt x="1191" y="2417"/>
                  </a:cubicBezTo>
                  <a:cubicBezTo>
                    <a:pt x="1190" y="2421"/>
                    <a:pt x="1189" y="2426"/>
                    <a:pt x="1189" y="2431"/>
                  </a:cubicBezTo>
                  <a:cubicBezTo>
                    <a:pt x="1189" y="2439"/>
                    <a:pt x="1189" y="2447"/>
                    <a:pt x="1190" y="2456"/>
                  </a:cubicBezTo>
                  <a:cubicBezTo>
                    <a:pt x="1191" y="2464"/>
                    <a:pt x="1193" y="2473"/>
                    <a:pt x="1197" y="2482"/>
                  </a:cubicBezTo>
                  <a:cubicBezTo>
                    <a:pt x="1197" y="2483"/>
                    <a:pt x="1198" y="2484"/>
                    <a:pt x="1198" y="2486"/>
                  </a:cubicBezTo>
                  <a:cubicBezTo>
                    <a:pt x="1198" y="2487"/>
                    <a:pt x="1199" y="2488"/>
                    <a:pt x="1199" y="2489"/>
                  </a:cubicBezTo>
                  <a:cubicBezTo>
                    <a:pt x="1200" y="2490"/>
                    <a:pt x="1200" y="2491"/>
                    <a:pt x="1201" y="2492"/>
                  </a:cubicBezTo>
                  <a:cubicBezTo>
                    <a:pt x="1201" y="2493"/>
                    <a:pt x="1202" y="2494"/>
                    <a:pt x="1203" y="2495"/>
                  </a:cubicBezTo>
                  <a:cubicBezTo>
                    <a:pt x="1203" y="2497"/>
                    <a:pt x="1204" y="2498"/>
                    <a:pt x="1204" y="2499"/>
                  </a:cubicBezTo>
                  <a:cubicBezTo>
                    <a:pt x="1205" y="2500"/>
                    <a:pt x="1205" y="2501"/>
                    <a:pt x="1206" y="2502"/>
                  </a:cubicBezTo>
                  <a:cubicBezTo>
                    <a:pt x="1207" y="2504"/>
                    <a:pt x="1209" y="2506"/>
                    <a:pt x="1210" y="2508"/>
                  </a:cubicBezTo>
                  <a:cubicBezTo>
                    <a:pt x="1212" y="2511"/>
                    <a:pt x="1214" y="2514"/>
                    <a:pt x="1216" y="2517"/>
                  </a:cubicBezTo>
                  <a:cubicBezTo>
                    <a:pt x="1216" y="2517"/>
                    <a:pt x="1216" y="2518"/>
                    <a:pt x="1216" y="2518"/>
                  </a:cubicBezTo>
                  <a:cubicBezTo>
                    <a:pt x="1216" y="2519"/>
                    <a:pt x="1216" y="2521"/>
                    <a:pt x="1216" y="2522"/>
                  </a:cubicBezTo>
                  <a:cubicBezTo>
                    <a:pt x="1216" y="2525"/>
                    <a:pt x="1216" y="2528"/>
                    <a:pt x="1216" y="2531"/>
                  </a:cubicBezTo>
                  <a:cubicBezTo>
                    <a:pt x="1216" y="2535"/>
                    <a:pt x="1215" y="2538"/>
                    <a:pt x="1214" y="2542"/>
                  </a:cubicBezTo>
                  <a:cubicBezTo>
                    <a:pt x="1214" y="2543"/>
                    <a:pt x="1213" y="2544"/>
                    <a:pt x="1213" y="2545"/>
                  </a:cubicBezTo>
                  <a:cubicBezTo>
                    <a:pt x="1213" y="2546"/>
                    <a:pt x="1213" y="2547"/>
                    <a:pt x="1212" y="2548"/>
                  </a:cubicBezTo>
                  <a:cubicBezTo>
                    <a:pt x="1212" y="2549"/>
                    <a:pt x="1212" y="2550"/>
                    <a:pt x="1211" y="2551"/>
                  </a:cubicBezTo>
                  <a:cubicBezTo>
                    <a:pt x="1211" y="2551"/>
                    <a:pt x="1211" y="2551"/>
                    <a:pt x="1211" y="2551"/>
                  </a:cubicBezTo>
                  <a:cubicBezTo>
                    <a:pt x="1211" y="2552"/>
                    <a:pt x="1211" y="2552"/>
                    <a:pt x="1211" y="2552"/>
                  </a:cubicBezTo>
                  <a:cubicBezTo>
                    <a:pt x="1211" y="2553"/>
                    <a:pt x="1210" y="2553"/>
                    <a:pt x="1210" y="2554"/>
                  </a:cubicBezTo>
                  <a:cubicBezTo>
                    <a:pt x="1210" y="2555"/>
                    <a:pt x="1210" y="2556"/>
                    <a:pt x="1209" y="2557"/>
                  </a:cubicBezTo>
                  <a:cubicBezTo>
                    <a:pt x="1209" y="2558"/>
                    <a:pt x="1208" y="2559"/>
                    <a:pt x="1208" y="2560"/>
                  </a:cubicBezTo>
                  <a:cubicBezTo>
                    <a:pt x="1207" y="2561"/>
                    <a:pt x="1207" y="2562"/>
                    <a:pt x="1206" y="2563"/>
                  </a:cubicBezTo>
                  <a:cubicBezTo>
                    <a:pt x="1206" y="2564"/>
                    <a:pt x="1206" y="2565"/>
                    <a:pt x="1205" y="2566"/>
                  </a:cubicBezTo>
                  <a:cubicBezTo>
                    <a:pt x="1203" y="2570"/>
                    <a:pt x="1201" y="2574"/>
                    <a:pt x="1199" y="2578"/>
                  </a:cubicBezTo>
                  <a:cubicBezTo>
                    <a:pt x="1197" y="2582"/>
                    <a:pt x="1194" y="2586"/>
                    <a:pt x="1192" y="2590"/>
                  </a:cubicBezTo>
                  <a:cubicBezTo>
                    <a:pt x="1191" y="2592"/>
                    <a:pt x="1190" y="2594"/>
                    <a:pt x="1189" y="2596"/>
                  </a:cubicBezTo>
                  <a:cubicBezTo>
                    <a:pt x="1188" y="2598"/>
                    <a:pt x="1187" y="2600"/>
                    <a:pt x="1185" y="2602"/>
                  </a:cubicBezTo>
                  <a:cubicBezTo>
                    <a:pt x="1183" y="2606"/>
                    <a:pt x="1181" y="2609"/>
                    <a:pt x="1180" y="2613"/>
                  </a:cubicBezTo>
                  <a:cubicBezTo>
                    <a:pt x="1178" y="2616"/>
                    <a:pt x="1176" y="2620"/>
                    <a:pt x="1175" y="2623"/>
                  </a:cubicBezTo>
                  <a:cubicBezTo>
                    <a:pt x="1173" y="2626"/>
                    <a:pt x="1172" y="2629"/>
                    <a:pt x="1171" y="2632"/>
                  </a:cubicBezTo>
                  <a:cubicBezTo>
                    <a:pt x="1170" y="2635"/>
                    <a:pt x="1170" y="2638"/>
                    <a:pt x="1170" y="2640"/>
                  </a:cubicBezTo>
                  <a:cubicBezTo>
                    <a:pt x="1169" y="2642"/>
                    <a:pt x="1170" y="2643"/>
                    <a:pt x="1170" y="2645"/>
                  </a:cubicBezTo>
                  <a:cubicBezTo>
                    <a:pt x="1170" y="2646"/>
                    <a:pt x="1170" y="2646"/>
                    <a:pt x="1170" y="2646"/>
                  </a:cubicBezTo>
                  <a:cubicBezTo>
                    <a:pt x="1170" y="2646"/>
                    <a:pt x="1170" y="2646"/>
                    <a:pt x="1170" y="2645"/>
                  </a:cubicBezTo>
                  <a:cubicBezTo>
                    <a:pt x="1170" y="2644"/>
                    <a:pt x="1170" y="2643"/>
                    <a:pt x="1171" y="2643"/>
                  </a:cubicBezTo>
                  <a:cubicBezTo>
                    <a:pt x="1171" y="2642"/>
                    <a:pt x="1171" y="2641"/>
                    <a:pt x="1171" y="2640"/>
                  </a:cubicBezTo>
                  <a:cubicBezTo>
                    <a:pt x="1172" y="2638"/>
                    <a:pt x="1173" y="2636"/>
                    <a:pt x="1174" y="2633"/>
                  </a:cubicBezTo>
                  <a:cubicBezTo>
                    <a:pt x="1175" y="2631"/>
                    <a:pt x="1177" y="2628"/>
                    <a:pt x="1179" y="2625"/>
                  </a:cubicBezTo>
                  <a:cubicBezTo>
                    <a:pt x="1180" y="2622"/>
                    <a:pt x="1183" y="2619"/>
                    <a:pt x="1185" y="2616"/>
                  </a:cubicBezTo>
                  <a:cubicBezTo>
                    <a:pt x="1187" y="2612"/>
                    <a:pt x="1189" y="2609"/>
                    <a:pt x="1192" y="2605"/>
                  </a:cubicBezTo>
                  <a:cubicBezTo>
                    <a:pt x="1193" y="2603"/>
                    <a:pt x="1194" y="2601"/>
                    <a:pt x="1195" y="2600"/>
                  </a:cubicBezTo>
                  <a:cubicBezTo>
                    <a:pt x="1196" y="2598"/>
                    <a:pt x="1197" y="2596"/>
                    <a:pt x="1199" y="2594"/>
                  </a:cubicBezTo>
                  <a:cubicBezTo>
                    <a:pt x="1201" y="2590"/>
                    <a:pt x="1203" y="2586"/>
                    <a:pt x="1206" y="2582"/>
                  </a:cubicBezTo>
                  <a:cubicBezTo>
                    <a:pt x="1208" y="2577"/>
                    <a:pt x="1210" y="2573"/>
                    <a:pt x="1212" y="2569"/>
                  </a:cubicBezTo>
                  <a:cubicBezTo>
                    <a:pt x="1213" y="2567"/>
                    <a:pt x="1214" y="2565"/>
                    <a:pt x="1215" y="2562"/>
                  </a:cubicBezTo>
                  <a:cubicBezTo>
                    <a:pt x="1215" y="2561"/>
                    <a:pt x="1215" y="2560"/>
                    <a:pt x="1216" y="2559"/>
                  </a:cubicBezTo>
                  <a:cubicBezTo>
                    <a:pt x="1216" y="2558"/>
                    <a:pt x="1217" y="2557"/>
                    <a:pt x="1217" y="2556"/>
                  </a:cubicBezTo>
                  <a:cubicBezTo>
                    <a:pt x="1217" y="2555"/>
                    <a:pt x="1217" y="2555"/>
                    <a:pt x="1217" y="2554"/>
                  </a:cubicBezTo>
                  <a:cubicBezTo>
                    <a:pt x="1218" y="2553"/>
                    <a:pt x="1218" y="2553"/>
                    <a:pt x="1218" y="2553"/>
                  </a:cubicBezTo>
                  <a:cubicBezTo>
                    <a:pt x="1218" y="2553"/>
                    <a:pt x="1218" y="2553"/>
                    <a:pt x="1218" y="2553"/>
                  </a:cubicBezTo>
                  <a:cubicBezTo>
                    <a:pt x="1218" y="2552"/>
                    <a:pt x="1218" y="2550"/>
                    <a:pt x="1219" y="2549"/>
                  </a:cubicBezTo>
                  <a:cubicBezTo>
                    <a:pt x="1219" y="2548"/>
                    <a:pt x="1219" y="2547"/>
                    <a:pt x="1219" y="2546"/>
                  </a:cubicBezTo>
                  <a:cubicBezTo>
                    <a:pt x="1219" y="2546"/>
                    <a:pt x="1219" y="2545"/>
                    <a:pt x="1220" y="2545"/>
                  </a:cubicBezTo>
                  <a:cubicBezTo>
                    <a:pt x="1220" y="2544"/>
                    <a:pt x="1220" y="2544"/>
                    <a:pt x="1220" y="2543"/>
                  </a:cubicBezTo>
                  <a:cubicBezTo>
                    <a:pt x="1220" y="2539"/>
                    <a:pt x="1221" y="2535"/>
                    <a:pt x="1220" y="2531"/>
                  </a:cubicBezTo>
                  <a:cubicBezTo>
                    <a:pt x="1220" y="2528"/>
                    <a:pt x="1220" y="2525"/>
                    <a:pt x="1219" y="2522"/>
                  </a:cubicBezTo>
                  <a:cubicBezTo>
                    <a:pt x="1220" y="2523"/>
                    <a:pt x="1221" y="2525"/>
                    <a:pt x="1222" y="2526"/>
                  </a:cubicBezTo>
                  <a:cubicBezTo>
                    <a:pt x="1223" y="2528"/>
                    <a:pt x="1223" y="2528"/>
                    <a:pt x="1223" y="2528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6" y="2533"/>
                    <a:pt x="1226" y="2533"/>
                    <a:pt x="1226" y="2533"/>
                  </a:cubicBezTo>
                  <a:cubicBezTo>
                    <a:pt x="1228" y="2536"/>
                    <a:pt x="1228" y="2536"/>
                    <a:pt x="1228" y="2536"/>
                  </a:cubicBezTo>
                  <a:cubicBezTo>
                    <a:pt x="1229" y="2537"/>
                    <a:pt x="1230" y="2538"/>
                    <a:pt x="1230" y="2539"/>
                  </a:cubicBezTo>
                  <a:cubicBezTo>
                    <a:pt x="1231" y="2541"/>
                    <a:pt x="1232" y="2543"/>
                    <a:pt x="1233" y="2545"/>
                  </a:cubicBezTo>
                  <a:cubicBezTo>
                    <a:pt x="1234" y="2546"/>
                    <a:pt x="1235" y="2547"/>
                    <a:pt x="1235" y="2548"/>
                  </a:cubicBezTo>
                  <a:cubicBezTo>
                    <a:pt x="1236" y="2549"/>
                    <a:pt x="1236" y="2551"/>
                    <a:pt x="1237" y="2552"/>
                  </a:cubicBezTo>
                  <a:cubicBezTo>
                    <a:pt x="1237" y="2553"/>
                    <a:pt x="1238" y="2554"/>
                    <a:pt x="1238" y="2555"/>
                  </a:cubicBezTo>
                  <a:cubicBezTo>
                    <a:pt x="1239" y="2556"/>
                    <a:pt x="1239" y="2557"/>
                    <a:pt x="1240" y="2558"/>
                  </a:cubicBezTo>
                  <a:cubicBezTo>
                    <a:pt x="1242" y="2564"/>
                    <a:pt x="1245" y="2571"/>
                    <a:pt x="1247" y="2577"/>
                  </a:cubicBezTo>
                  <a:cubicBezTo>
                    <a:pt x="1247" y="2578"/>
                    <a:pt x="1247" y="2578"/>
                    <a:pt x="1247" y="2579"/>
                  </a:cubicBezTo>
                  <a:cubicBezTo>
                    <a:pt x="1247" y="2580"/>
                    <a:pt x="1246" y="2582"/>
                    <a:pt x="1246" y="2583"/>
                  </a:cubicBezTo>
                  <a:cubicBezTo>
                    <a:pt x="1246" y="2584"/>
                    <a:pt x="1246" y="2586"/>
                    <a:pt x="1246" y="2587"/>
                  </a:cubicBezTo>
                  <a:cubicBezTo>
                    <a:pt x="1245" y="2589"/>
                    <a:pt x="1245" y="2590"/>
                    <a:pt x="1244" y="2592"/>
                  </a:cubicBezTo>
                  <a:cubicBezTo>
                    <a:pt x="1244" y="2595"/>
                    <a:pt x="1243" y="2598"/>
                    <a:pt x="1241" y="2602"/>
                  </a:cubicBezTo>
                  <a:cubicBezTo>
                    <a:pt x="1240" y="2605"/>
                    <a:pt x="1238" y="2609"/>
                    <a:pt x="1237" y="2613"/>
                  </a:cubicBezTo>
                  <a:cubicBezTo>
                    <a:pt x="1235" y="2616"/>
                    <a:pt x="1233" y="2620"/>
                    <a:pt x="1231" y="2624"/>
                  </a:cubicBezTo>
                  <a:cubicBezTo>
                    <a:pt x="1229" y="2628"/>
                    <a:pt x="1227" y="2632"/>
                    <a:pt x="1225" y="2636"/>
                  </a:cubicBezTo>
                  <a:cubicBezTo>
                    <a:pt x="1223" y="2640"/>
                    <a:pt x="1221" y="2644"/>
                    <a:pt x="1220" y="2648"/>
                  </a:cubicBezTo>
                  <a:cubicBezTo>
                    <a:pt x="1219" y="2650"/>
                    <a:pt x="1218" y="2652"/>
                    <a:pt x="1217" y="2654"/>
                  </a:cubicBezTo>
                  <a:cubicBezTo>
                    <a:pt x="1217" y="2655"/>
                    <a:pt x="1216" y="2656"/>
                    <a:pt x="1216" y="2657"/>
                  </a:cubicBezTo>
                  <a:cubicBezTo>
                    <a:pt x="1215" y="2658"/>
                    <a:pt x="1215" y="2659"/>
                    <a:pt x="1215" y="2660"/>
                  </a:cubicBezTo>
                  <a:cubicBezTo>
                    <a:pt x="1213" y="2664"/>
                    <a:pt x="1212" y="2668"/>
                    <a:pt x="1211" y="2672"/>
                  </a:cubicBezTo>
                  <a:cubicBezTo>
                    <a:pt x="1210" y="2676"/>
                    <a:pt x="1210" y="2679"/>
                    <a:pt x="1209" y="2683"/>
                  </a:cubicBezTo>
                  <a:cubicBezTo>
                    <a:pt x="1209" y="2685"/>
                    <a:pt x="1209" y="2686"/>
                    <a:pt x="1209" y="2688"/>
                  </a:cubicBezTo>
                  <a:cubicBezTo>
                    <a:pt x="1209" y="2689"/>
                    <a:pt x="1209" y="2691"/>
                    <a:pt x="1209" y="2692"/>
                  </a:cubicBezTo>
                  <a:cubicBezTo>
                    <a:pt x="1209" y="2694"/>
                    <a:pt x="1209" y="2695"/>
                    <a:pt x="1209" y="2696"/>
                  </a:cubicBezTo>
                  <a:cubicBezTo>
                    <a:pt x="1209" y="2697"/>
                    <a:pt x="1209" y="2698"/>
                    <a:pt x="1210" y="2699"/>
                  </a:cubicBezTo>
                  <a:cubicBezTo>
                    <a:pt x="1210" y="2700"/>
                    <a:pt x="1210" y="2701"/>
                    <a:pt x="1210" y="2702"/>
                  </a:cubicBezTo>
                  <a:cubicBezTo>
                    <a:pt x="1210" y="2703"/>
                    <a:pt x="1210" y="2703"/>
                    <a:pt x="1211" y="2704"/>
                  </a:cubicBezTo>
                  <a:cubicBezTo>
                    <a:pt x="1211" y="2705"/>
                    <a:pt x="1211" y="2705"/>
                    <a:pt x="1211" y="2705"/>
                  </a:cubicBezTo>
                  <a:cubicBezTo>
                    <a:pt x="1211" y="2705"/>
                    <a:pt x="1211" y="2705"/>
                    <a:pt x="1211" y="2704"/>
                  </a:cubicBezTo>
                  <a:cubicBezTo>
                    <a:pt x="1211" y="2703"/>
                    <a:pt x="1211" y="2701"/>
                    <a:pt x="1211" y="2699"/>
                  </a:cubicBezTo>
                  <a:cubicBezTo>
                    <a:pt x="1211" y="2698"/>
                    <a:pt x="1211" y="2697"/>
                    <a:pt x="1211" y="2696"/>
                  </a:cubicBezTo>
                  <a:cubicBezTo>
                    <a:pt x="1212" y="2695"/>
                    <a:pt x="1212" y="2694"/>
                    <a:pt x="1212" y="2692"/>
                  </a:cubicBezTo>
                  <a:cubicBezTo>
                    <a:pt x="1212" y="2691"/>
                    <a:pt x="1212" y="2690"/>
                    <a:pt x="1213" y="2688"/>
                  </a:cubicBezTo>
                  <a:cubicBezTo>
                    <a:pt x="1213" y="2687"/>
                    <a:pt x="1213" y="2685"/>
                    <a:pt x="1214" y="2684"/>
                  </a:cubicBezTo>
                  <a:cubicBezTo>
                    <a:pt x="1215" y="2681"/>
                    <a:pt x="1215" y="2677"/>
                    <a:pt x="1217" y="2674"/>
                  </a:cubicBezTo>
                  <a:cubicBezTo>
                    <a:pt x="1218" y="2670"/>
                    <a:pt x="1220" y="2666"/>
                    <a:pt x="1221" y="2663"/>
                  </a:cubicBezTo>
                  <a:cubicBezTo>
                    <a:pt x="1223" y="2659"/>
                    <a:pt x="1225" y="2655"/>
                    <a:pt x="1227" y="2651"/>
                  </a:cubicBezTo>
                  <a:cubicBezTo>
                    <a:pt x="1228" y="2647"/>
                    <a:pt x="1230" y="2643"/>
                    <a:pt x="1232" y="2639"/>
                  </a:cubicBezTo>
                  <a:cubicBezTo>
                    <a:pt x="1234" y="2635"/>
                    <a:pt x="1236" y="2631"/>
                    <a:pt x="1238" y="2627"/>
                  </a:cubicBezTo>
                  <a:cubicBezTo>
                    <a:pt x="1239" y="2625"/>
                    <a:pt x="1240" y="2623"/>
                    <a:pt x="1241" y="2621"/>
                  </a:cubicBezTo>
                  <a:cubicBezTo>
                    <a:pt x="1241" y="2620"/>
                    <a:pt x="1242" y="2619"/>
                    <a:pt x="1242" y="2618"/>
                  </a:cubicBezTo>
                  <a:cubicBezTo>
                    <a:pt x="1242" y="2617"/>
                    <a:pt x="1243" y="2616"/>
                    <a:pt x="1243" y="2615"/>
                  </a:cubicBezTo>
                  <a:cubicBezTo>
                    <a:pt x="1245" y="2611"/>
                    <a:pt x="1246" y="2607"/>
                    <a:pt x="1247" y="2603"/>
                  </a:cubicBezTo>
                  <a:cubicBezTo>
                    <a:pt x="1248" y="2600"/>
                    <a:pt x="1248" y="2596"/>
                    <a:pt x="1249" y="2593"/>
                  </a:cubicBezTo>
                  <a:cubicBezTo>
                    <a:pt x="1249" y="2591"/>
                    <a:pt x="1249" y="2589"/>
                    <a:pt x="1249" y="2588"/>
                  </a:cubicBezTo>
                  <a:cubicBezTo>
                    <a:pt x="1249" y="2586"/>
                    <a:pt x="1249" y="2585"/>
                    <a:pt x="1249" y="2584"/>
                  </a:cubicBezTo>
                  <a:cubicBezTo>
                    <a:pt x="1249" y="2584"/>
                    <a:pt x="1249" y="2584"/>
                    <a:pt x="1250" y="2584"/>
                  </a:cubicBezTo>
                  <a:cubicBezTo>
                    <a:pt x="1250" y="2587"/>
                    <a:pt x="1251" y="2589"/>
                    <a:pt x="1252" y="2591"/>
                  </a:cubicBezTo>
                  <a:cubicBezTo>
                    <a:pt x="1252" y="2592"/>
                    <a:pt x="1252" y="2593"/>
                    <a:pt x="1253" y="2594"/>
                  </a:cubicBezTo>
                  <a:cubicBezTo>
                    <a:pt x="1253" y="2595"/>
                    <a:pt x="1253" y="2596"/>
                    <a:pt x="1253" y="2597"/>
                  </a:cubicBezTo>
                  <a:cubicBezTo>
                    <a:pt x="1255" y="2602"/>
                    <a:pt x="1256" y="2606"/>
                    <a:pt x="1257" y="2610"/>
                  </a:cubicBezTo>
                  <a:cubicBezTo>
                    <a:pt x="1258" y="2614"/>
                    <a:pt x="1259" y="2618"/>
                    <a:pt x="1260" y="2622"/>
                  </a:cubicBezTo>
                  <a:cubicBezTo>
                    <a:pt x="1260" y="2626"/>
                    <a:pt x="1261" y="2629"/>
                    <a:pt x="1262" y="2633"/>
                  </a:cubicBezTo>
                  <a:cubicBezTo>
                    <a:pt x="1264" y="2640"/>
                    <a:pt x="1265" y="2647"/>
                    <a:pt x="1266" y="2653"/>
                  </a:cubicBezTo>
                  <a:cubicBezTo>
                    <a:pt x="1267" y="2659"/>
                    <a:pt x="1268" y="2664"/>
                    <a:pt x="1269" y="2668"/>
                  </a:cubicBezTo>
                  <a:cubicBezTo>
                    <a:pt x="1270" y="2672"/>
                    <a:pt x="1270" y="2676"/>
                    <a:pt x="1271" y="2678"/>
                  </a:cubicBezTo>
                  <a:cubicBezTo>
                    <a:pt x="1271" y="2680"/>
                    <a:pt x="1271" y="2681"/>
                    <a:pt x="1271" y="2681"/>
                  </a:cubicBezTo>
                  <a:cubicBezTo>
                    <a:pt x="1271" y="2681"/>
                    <a:pt x="1271" y="2680"/>
                    <a:pt x="1271" y="2678"/>
                  </a:cubicBezTo>
                  <a:cubicBezTo>
                    <a:pt x="1271" y="2675"/>
                    <a:pt x="1271" y="2672"/>
                    <a:pt x="1270" y="2668"/>
                  </a:cubicBezTo>
                  <a:cubicBezTo>
                    <a:pt x="1270" y="2666"/>
                    <a:pt x="1270" y="2663"/>
                    <a:pt x="1270" y="2661"/>
                  </a:cubicBezTo>
                  <a:cubicBezTo>
                    <a:pt x="1270" y="2658"/>
                    <a:pt x="1269" y="2655"/>
                    <a:pt x="1269" y="2652"/>
                  </a:cubicBezTo>
                  <a:cubicBezTo>
                    <a:pt x="1269" y="2649"/>
                    <a:pt x="1268" y="2646"/>
                    <a:pt x="1268" y="2643"/>
                  </a:cubicBezTo>
                  <a:cubicBezTo>
                    <a:pt x="1268" y="2639"/>
                    <a:pt x="1267" y="2636"/>
                    <a:pt x="1267" y="2632"/>
                  </a:cubicBezTo>
                  <a:cubicBezTo>
                    <a:pt x="1266" y="2628"/>
                    <a:pt x="1265" y="2625"/>
                    <a:pt x="1265" y="2621"/>
                  </a:cubicBezTo>
                  <a:cubicBezTo>
                    <a:pt x="1264" y="2619"/>
                    <a:pt x="1264" y="2617"/>
                    <a:pt x="1264" y="2615"/>
                  </a:cubicBezTo>
                  <a:cubicBezTo>
                    <a:pt x="1263" y="2613"/>
                    <a:pt x="1263" y="2611"/>
                    <a:pt x="1263" y="2609"/>
                  </a:cubicBezTo>
                  <a:cubicBezTo>
                    <a:pt x="1262" y="2604"/>
                    <a:pt x="1261" y="2600"/>
                    <a:pt x="1260" y="2596"/>
                  </a:cubicBezTo>
                  <a:cubicBezTo>
                    <a:pt x="1259" y="2591"/>
                    <a:pt x="1258" y="2587"/>
                    <a:pt x="1256" y="2582"/>
                  </a:cubicBezTo>
                  <a:cubicBezTo>
                    <a:pt x="1256" y="2581"/>
                    <a:pt x="1256" y="2581"/>
                    <a:pt x="1256" y="2581"/>
                  </a:cubicBezTo>
                  <a:cubicBezTo>
                    <a:pt x="1255" y="2579"/>
                    <a:pt x="1255" y="2579"/>
                    <a:pt x="1255" y="2579"/>
                  </a:cubicBezTo>
                  <a:cubicBezTo>
                    <a:pt x="1255" y="2578"/>
                    <a:pt x="1255" y="2577"/>
                    <a:pt x="1254" y="2576"/>
                  </a:cubicBezTo>
                  <a:cubicBezTo>
                    <a:pt x="1253" y="2573"/>
                    <a:pt x="1253" y="2571"/>
                    <a:pt x="1252" y="2569"/>
                  </a:cubicBezTo>
                  <a:cubicBezTo>
                    <a:pt x="1251" y="2566"/>
                    <a:pt x="1250" y="2564"/>
                    <a:pt x="1249" y="2562"/>
                  </a:cubicBezTo>
                  <a:cubicBezTo>
                    <a:pt x="1249" y="2560"/>
                    <a:pt x="1248" y="2557"/>
                    <a:pt x="1247" y="2555"/>
                  </a:cubicBezTo>
                  <a:cubicBezTo>
                    <a:pt x="1246" y="2554"/>
                    <a:pt x="1246" y="2553"/>
                    <a:pt x="1245" y="2552"/>
                  </a:cubicBezTo>
                  <a:cubicBezTo>
                    <a:pt x="1245" y="2551"/>
                    <a:pt x="1244" y="2549"/>
                    <a:pt x="1244" y="2548"/>
                  </a:cubicBezTo>
                  <a:cubicBezTo>
                    <a:pt x="1243" y="2547"/>
                    <a:pt x="1243" y="2546"/>
                    <a:pt x="1242" y="2545"/>
                  </a:cubicBezTo>
                  <a:cubicBezTo>
                    <a:pt x="1242" y="2544"/>
                    <a:pt x="1241" y="2543"/>
                    <a:pt x="1240" y="2542"/>
                  </a:cubicBezTo>
                  <a:cubicBezTo>
                    <a:pt x="1239" y="2539"/>
                    <a:pt x="1238" y="2537"/>
                    <a:pt x="1237" y="2535"/>
                  </a:cubicBezTo>
                  <a:cubicBezTo>
                    <a:pt x="1236" y="2534"/>
                    <a:pt x="1236" y="2533"/>
                    <a:pt x="1235" y="2532"/>
                  </a:cubicBezTo>
                  <a:cubicBezTo>
                    <a:pt x="1233" y="2528"/>
                    <a:pt x="1233" y="2528"/>
                    <a:pt x="1233" y="2528"/>
                  </a:cubicBezTo>
                  <a:cubicBezTo>
                    <a:pt x="1228" y="2520"/>
                    <a:pt x="1222" y="2512"/>
                    <a:pt x="1216" y="2504"/>
                  </a:cubicBezTo>
                  <a:cubicBezTo>
                    <a:pt x="1213" y="2498"/>
                    <a:pt x="1209" y="2493"/>
                    <a:pt x="1206" y="2487"/>
                  </a:cubicBezTo>
                  <a:cubicBezTo>
                    <a:pt x="1207" y="2488"/>
                    <a:pt x="1208" y="2490"/>
                    <a:pt x="1210" y="2491"/>
                  </a:cubicBezTo>
                  <a:cubicBezTo>
                    <a:pt x="1210" y="2491"/>
                    <a:pt x="1210" y="2491"/>
                    <a:pt x="1210" y="2491"/>
                  </a:cubicBezTo>
                  <a:cubicBezTo>
                    <a:pt x="1210" y="2492"/>
                    <a:pt x="1210" y="2492"/>
                    <a:pt x="1210" y="2492"/>
                  </a:cubicBezTo>
                  <a:cubicBezTo>
                    <a:pt x="1211" y="2492"/>
                    <a:pt x="1211" y="2492"/>
                    <a:pt x="1211" y="2492"/>
                  </a:cubicBezTo>
                  <a:cubicBezTo>
                    <a:pt x="1211" y="2493"/>
                    <a:pt x="1211" y="2493"/>
                    <a:pt x="1212" y="2494"/>
                  </a:cubicBezTo>
                  <a:cubicBezTo>
                    <a:pt x="1213" y="2494"/>
                    <a:pt x="1213" y="2495"/>
                    <a:pt x="1214" y="2496"/>
                  </a:cubicBezTo>
                  <a:cubicBezTo>
                    <a:pt x="1216" y="2498"/>
                    <a:pt x="1217" y="2500"/>
                    <a:pt x="1219" y="2501"/>
                  </a:cubicBezTo>
                  <a:cubicBezTo>
                    <a:pt x="1223" y="2504"/>
                    <a:pt x="1226" y="2507"/>
                    <a:pt x="1230" y="2510"/>
                  </a:cubicBezTo>
                  <a:cubicBezTo>
                    <a:pt x="1234" y="2513"/>
                    <a:pt x="1238" y="2516"/>
                    <a:pt x="1242" y="2518"/>
                  </a:cubicBezTo>
                  <a:cubicBezTo>
                    <a:pt x="1243" y="2520"/>
                    <a:pt x="1245" y="2521"/>
                    <a:pt x="1247" y="2522"/>
                  </a:cubicBezTo>
                  <a:cubicBezTo>
                    <a:pt x="1249" y="2523"/>
                    <a:pt x="1251" y="2524"/>
                    <a:pt x="1253" y="2526"/>
                  </a:cubicBezTo>
                  <a:cubicBezTo>
                    <a:pt x="1260" y="2530"/>
                    <a:pt x="1267" y="2534"/>
                    <a:pt x="1273" y="2538"/>
                  </a:cubicBezTo>
                  <a:cubicBezTo>
                    <a:pt x="1276" y="2540"/>
                    <a:pt x="1279" y="2541"/>
                    <a:pt x="1282" y="2543"/>
                  </a:cubicBezTo>
                  <a:cubicBezTo>
                    <a:pt x="1284" y="2544"/>
                    <a:pt x="1286" y="2545"/>
                    <a:pt x="1288" y="2546"/>
                  </a:cubicBezTo>
                  <a:cubicBezTo>
                    <a:pt x="1290" y="2547"/>
                    <a:pt x="1291" y="2548"/>
                    <a:pt x="1292" y="2548"/>
                  </a:cubicBezTo>
                  <a:cubicBezTo>
                    <a:pt x="1293" y="2549"/>
                    <a:pt x="1294" y="2549"/>
                    <a:pt x="1294" y="2549"/>
                  </a:cubicBezTo>
                  <a:cubicBezTo>
                    <a:pt x="1294" y="2549"/>
                    <a:pt x="1293" y="2549"/>
                    <a:pt x="1292" y="2548"/>
                  </a:cubicBezTo>
                  <a:cubicBezTo>
                    <a:pt x="1292" y="2547"/>
                    <a:pt x="1290" y="2546"/>
                    <a:pt x="1289" y="2545"/>
                  </a:cubicBezTo>
                  <a:cubicBezTo>
                    <a:pt x="1287" y="2544"/>
                    <a:pt x="1285" y="2542"/>
                    <a:pt x="1283" y="2540"/>
                  </a:cubicBezTo>
                  <a:cubicBezTo>
                    <a:pt x="1281" y="2538"/>
                    <a:pt x="1279" y="2536"/>
                    <a:pt x="1276" y="2534"/>
                  </a:cubicBezTo>
                  <a:cubicBezTo>
                    <a:pt x="1270" y="2530"/>
                    <a:pt x="1264" y="2525"/>
                    <a:pt x="1257" y="2520"/>
                  </a:cubicBezTo>
                  <a:cubicBezTo>
                    <a:pt x="1255" y="2518"/>
                    <a:pt x="1253" y="2517"/>
                    <a:pt x="1251" y="2516"/>
                  </a:cubicBezTo>
                  <a:cubicBezTo>
                    <a:pt x="1250" y="2515"/>
                    <a:pt x="1248" y="2513"/>
                    <a:pt x="1246" y="2512"/>
                  </a:cubicBezTo>
                  <a:cubicBezTo>
                    <a:pt x="1242" y="2509"/>
                    <a:pt x="1238" y="2507"/>
                    <a:pt x="1235" y="2504"/>
                  </a:cubicBezTo>
                  <a:cubicBezTo>
                    <a:pt x="1231" y="2501"/>
                    <a:pt x="1228" y="2498"/>
                    <a:pt x="1224" y="2495"/>
                  </a:cubicBezTo>
                  <a:cubicBezTo>
                    <a:pt x="1223" y="2494"/>
                    <a:pt x="1221" y="2492"/>
                    <a:pt x="1219" y="2491"/>
                  </a:cubicBezTo>
                  <a:cubicBezTo>
                    <a:pt x="1219" y="2490"/>
                    <a:pt x="1218" y="2490"/>
                    <a:pt x="1217" y="2489"/>
                  </a:cubicBezTo>
                  <a:cubicBezTo>
                    <a:pt x="1217" y="2488"/>
                    <a:pt x="1216" y="2488"/>
                    <a:pt x="1216" y="2488"/>
                  </a:cubicBezTo>
                  <a:cubicBezTo>
                    <a:pt x="1215" y="2487"/>
                    <a:pt x="1215" y="2487"/>
                    <a:pt x="1215" y="2487"/>
                  </a:cubicBezTo>
                  <a:cubicBezTo>
                    <a:pt x="1215" y="2487"/>
                    <a:pt x="1215" y="2487"/>
                    <a:pt x="1215" y="2487"/>
                  </a:cubicBezTo>
                  <a:cubicBezTo>
                    <a:pt x="1215" y="2486"/>
                    <a:pt x="1215" y="2486"/>
                    <a:pt x="1215" y="2486"/>
                  </a:cubicBezTo>
                  <a:cubicBezTo>
                    <a:pt x="1212" y="2483"/>
                    <a:pt x="1209" y="2480"/>
                    <a:pt x="1207" y="2477"/>
                  </a:cubicBezTo>
                  <a:cubicBezTo>
                    <a:pt x="1205" y="2474"/>
                    <a:pt x="1203" y="2471"/>
                    <a:pt x="1202" y="2468"/>
                  </a:cubicBezTo>
                  <a:cubicBezTo>
                    <a:pt x="1200" y="2465"/>
                    <a:pt x="1199" y="2462"/>
                    <a:pt x="1198" y="2459"/>
                  </a:cubicBezTo>
                  <a:cubicBezTo>
                    <a:pt x="1198" y="2459"/>
                    <a:pt x="1198" y="2458"/>
                    <a:pt x="1197" y="2457"/>
                  </a:cubicBezTo>
                  <a:cubicBezTo>
                    <a:pt x="1197" y="2457"/>
                    <a:pt x="1197" y="2456"/>
                    <a:pt x="1197" y="2456"/>
                  </a:cubicBezTo>
                  <a:cubicBezTo>
                    <a:pt x="1197" y="2455"/>
                    <a:pt x="1197" y="2455"/>
                    <a:pt x="1197" y="2455"/>
                  </a:cubicBezTo>
                  <a:cubicBezTo>
                    <a:pt x="1197" y="2455"/>
                    <a:pt x="1196" y="2454"/>
                    <a:pt x="1196" y="2454"/>
                  </a:cubicBezTo>
                  <a:cubicBezTo>
                    <a:pt x="1196" y="2453"/>
                    <a:pt x="1196" y="2453"/>
                    <a:pt x="1196" y="2452"/>
                  </a:cubicBezTo>
                  <a:cubicBezTo>
                    <a:pt x="1196" y="2451"/>
                    <a:pt x="1195" y="2449"/>
                    <a:pt x="1195" y="2448"/>
                  </a:cubicBezTo>
                  <a:cubicBezTo>
                    <a:pt x="1195" y="2447"/>
                    <a:pt x="1195" y="2446"/>
                    <a:pt x="1195" y="2446"/>
                  </a:cubicBezTo>
                  <a:cubicBezTo>
                    <a:pt x="1195" y="2446"/>
                    <a:pt x="1195" y="2447"/>
                    <a:pt x="1195" y="2448"/>
                  </a:cubicBezTo>
                  <a:cubicBezTo>
                    <a:pt x="1195" y="2446"/>
                    <a:pt x="1194" y="2445"/>
                    <a:pt x="1194" y="2443"/>
                  </a:cubicBezTo>
                  <a:cubicBezTo>
                    <a:pt x="1194" y="2441"/>
                    <a:pt x="1194" y="2439"/>
                    <a:pt x="1194" y="2437"/>
                  </a:cubicBezTo>
                  <a:cubicBezTo>
                    <a:pt x="1194" y="2436"/>
                    <a:pt x="1194" y="2435"/>
                    <a:pt x="1194" y="2434"/>
                  </a:cubicBezTo>
                  <a:cubicBezTo>
                    <a:pt x="1194" y="2433"/>
                    <a:pt x="1194" y="2433"/>
                    <a:pt x="1194" y="2432"/>
                  </a:cubicBezTo>
                  <a:cubicBezTo>
                    <a:pt x="1194" y="2430"/>
                    <a:pt x="1194" y="2428"/>
                    <a:pt x="1194" y="2426"/>
                  </a:cubicBezTo>
                  <a:cubicBezTo>
                    <a:pt x="1194" y="2425"/>
                    <a:pt x="1194" y="2423"/>
                    <a:pt x="1194" y="2421"/>
                  </a:cubicBezTo>
                  <a:cubicBezTo>
                    <a:pt x="1194" y="2420"/>
                    <a:pt x="1194" y="2418"/>
                    <a:pt x="1194" y="2416"/>
                  </a:cubicBezTo>
                  <a:cubicBezTo>
                    <a:pt x="1195" y="2415"/>
                    <a:pt x="1195" y="2413"/>
                    <a:pt x="1195" y="2412"/>
                  </a:cubicBezTo>
                  <a:cubicBezTo>
                    <a:pt x="1195" y="2411"/>
                    <a:pt x="1195" y="2409"/>
                    <a:pt x="1196" y="2408"/>
                  </a:cubicBezTo>
                  <a:cubicBezTo>
                    <a:pt x="1199" y="2401"/>
                    <a:pt x="1203" y="2394"/>
                    <a:pt x="1206" y="2388"/>
                  </a:cubicBezTo>
                  <a:cubicBezTo>
                    <a:pt x="1206" y="2389"/>
                    <a:pt x="1206" y="2391"/>
                    <a:pt x="1206" y="2392"/>
                  </a:cubicBezTo>
                  <a:cubicBezTo>
                    <a:pt x="1207" y="2394"/>
                    <a:pt x="1207" y="2396"/>
                    <a:pt x="1208" y="2398"/>
                  </a:cubicBezTo>
                  <a:cubicBezTo>
                    <a:pt x="1208" y="2399"/>
                    <a:pt x="1209" y="2401"/>
                    <a:pt x="1209" y="2403"/>
                  </a:cubicBezTo>
                  <a:cubicBezTo>
                    <a:pt x="1210" y="2405"/>
                    <a:pt x="1210" y="2407"/>
                    <a:pt x="1211" y="2408"/>
                  </a:cubicBezTo>
                  <a:cubicBezTo>
                    <a:pt x="1211" y="2410"/>
                    <a:pt x="1212" y="2412"/>
                    <a:pt x="1213" y="2414"/>
                  </a:cubicBezTo>
                  <a:cubicBezTo>
                    <a:pt x="1213" y="2416"/>
                    <a:pt x="1214" y="2417"/>
                    <a:pt x="1215" y="2419"/>
                  </a:cubicBezTo>
                  <a:cubicBezTo>
                    <a:pt x="1216" y="2421"/>
                    <a:pt x="1217" y="2423"/>
                    <a:pt x="1218" y="2425"/>
                  </a:cubicBezTo>
                  <a:cubicBezTo>
                    <a:pt x="1218" y="2426"/>
                    <a:pt x="1219" y="2428"/>
                    <a:pt x="1220" y="2430"/>
                  </a:cubicBezTo>
                  <a:cubicBezTo>
                    <a:pt x="1221" y="2431"/>
                    <a:pt x="1222" y="2433"/>
                    <a:pt x="1223" y="2435"/>
                  </a:cubicBezTo>
                  <a:cubicBezTo>
                    <a:pt x="1224" y="2436"/>
                    <a:pt x="1225" y="2438"/>
                    <a:pt x="1226" y="2439"/>
                  </a:cubicBezTo>
                  <a:cubicBezTo>
                    <a:pt x="1227" y="2440"/>
                    <a:pt x="1227" y="2441"/>
                    <a:pt x="1228" y="2441"/>
                  </a:cubicBezTo>
                  <a:cubicBezTo>
                    <a:pt x="1229" y="2442"/>
                    <a:pt x="1229" y="2443"/>
                    <a:pt x="1230" y="2444"/>
                  </a:cubicBezTo>
                  <a:cubicBezTo>
                    <a:pt x="1231" y="2445"/>
                    <a:pt x="1232" y="2446"/>
                    <a:pt x="1233" y="2448"/>
                  </a:cubicBezTo>
                  <a:cubicBezTo>
                    <a:pt x="1235" y="2450"/>
                    <a:pt x="1237" y="2452"/>
                    <a:pt x="1239" y="2455"/>
                  </a:cubicBezTo>
                  <a:cubicBezTo>
                    <a:pt x="1243" y="2459"/>
                    <a:pt x="1246" y="2462"/>
                    <a:pt x="1248" y="2465"/>
                  </a:cubicBezTo>
                  <a:cubicBezTo>
                    <a:pt x="1249" y="2467"/>
                    <a:pt x="1249" y="2468"/>
                    <a:pt x="1250" y="2468"/>
                  </a:cubicBezTo>
                  <a:cubicBezTo>
                    <a:pt x="1250" y="2469"/>
                    <a:pt x="1250" y="2470"/>
                    <a:pt x="1250" y="2470"/>
                  </a:cubicBezTo>
                  <a:cubicBezTo>
                    <a:pt x="1250" y="2470"/>
                    <a:pt x="1250" y="2469"/>
                    <a:pt x="1250" y="2468"/>
                  </a:cubicBezTo>
                  <a:cubicBezTo>
                    <a:pt x="1250" y="2468"/>
                    <a:pt x="1250" y="2467"/>
                    <a:pt x="1250" y="2467"/>
                  </a:cubicBezTo>
                  <a:cubicBezTo>
                    <a:pt x="1250" y="2466"/>
                    <a:pt x="1249" y="2465"/>
                    <a:pt x="1249" y="2465"/>
                  </a:cubicBezTo>
                  <a:cubicBezTo>
                    <a:pt x="1248" y="2463"/>
                    <a:pt x="1248" y="2461"/>
                    <a:pt x="1247" y="2459"/>
                  </a:cubicBezTo>
                  <a:cubicBezTo>
                    <a:pt x="1246" y="2457"/>
                    <a:pt x="1244" y="2454"/>
                    <a:pt x="1243" y="2452"/>
                  </a:cubicBezTo>
                  <a:cubicBezTo>
                    <a:pt x="1241" y="2449"/>
                    <a:pt x="1239" y="2447"/>
                    <a:pt x="1238" y="2444"/>
                  </a:cubicBezTo>
                  <a:cubicBezTo>
                    <a:pt x="1237" y="2443"/>
                    <a:pt x="1237" y="2443"/>
                    <a:pt x="1236" y="2442"/>
                  </a:cubicBezTo>
                  <a:cubicBezTo>
                    <a:pt x="1236" y="2441"/>
                    <a:pt x="1235" y="2441"/>
                    <a:pt x="1235" y="2440"/>
                  </a:cubicBezTo>
                  <a:cubicBezTo>
                    <a:pt x="1235" y="2439"/>
                    <a:pt x="1234" y="2438"/>
                    <a:pt x="1234" y="2438"/>
                  </a:cubicBezTo>
                  <a:cubicBezTo>
                    <a:pt x="1233" y="2437"/>
                    <a:pt x="1233" y="2436"/>
                    <a:pt x="1232" y="2435"/>
                  </a:cubicBezTo>
                  <a:cubicBezTo>
                    <a:pt x="1231" y="2434"/>
                    <a:pt x="1231" y="2432"/>
                    <a:pt x="1230" y="2431"/>
                  </a:cubicBezTo>
                  <a:cubicBezTo>
                    <a:pt x="1229" y="2429"/>
                    <a:pt x="1228" y="2428"/>
                    <a:pt x="1227" y="2426"/>
                  </a:cubicBezTo>
                  <a:cubicBezTo>
                    <a:pt x="1226" y="2424"/>
                    <a:pt x="1225" y="2423"/>
                    <a:pt x="1225" y="2421"/>
                  </a:cubicBezTo>
                  <a:cubicBezTo>
                    <a:pt x="1224" y="2419"/>
                    <a:pt x="1223" y="2418"/>
                    <a:pt x="1222" y="2416"/>
                  </a:cubicBezTo>
                  <a:cubicBezTo>
                    <a:pt x="1222" y="2414"/>
                    <a:pt x="1221" y="2413"/>
                    <a:pt x="1220" y="2411"/>
                  </a:cubicBezTo>
                  <a:cubicBezTo>
                    <a:pt x="1219" y="2409"/>
                    <a:pt x="1219" y="2408"/>
                    <a:pt x="1218" y="2406"/>
                  </a:cubicBezTo>
                  <a:cubicBezTo>
                    <a:pt x="1217" y="2402"/>
                    <a:pt x="1215" y="2399"/>
                    <a:pt x="1214" y="2396"/>
                  </a:cubicBezTo>
                  <a:cubicBezTo>
                    <a:pt x="1214" y="2394"/>
                    <a:pt x="1213" y="2392"/>
                    <a:pt x="1213" y="2391"/>
                  </a:cubicBezTo>
                  <a:cubicBezTo>
                    <a:pt x="1212" y="2389"/>
                    <a:pt x="1212" y="2388"/>
                    <a:pt x="1211" y="2386"/>
                  </a:cubicBezTo>
                  <a:cubicBezTo>
                    <a:pt x="1211" y="2384"/>
                    <a:pt x="1211" y="2383"/>
                    <a:pt x="1210" y="2381"/>
                  </a:cubicBezTo>
                  <a:cubicBezTo>
                    <a:pt x="1210" y="2380"/>
                    <a:pt x="1210" y="2379"/>
                    <a:pt x="1209" y="2378"/>
                  </a:cubicBezTo>
                  <a:cubicBezTo>
                    <a:pt x="1228" y="2331"/>
                    <a:pt x="1222" y="2299"/>
                    <a:pt x="1215" y="2246"/>
                  </a:cubicBezTo>
                  <a:cubicBezTo>
                    <a:pt x="1248" y="2280"/>
                    <a:pt x="1246" y="2314"/>
                    <a:pt x="1246" y="2349"/>
                  </a:cubicBezTo>
                  <a:cubicBezTo>
                    <a:pt x="1246" y="2349"/>
                    <a:pt x="1246" y="2349"/>
                    <a:pt x="1246" y="2349"/>
                  </a:cubicBezTo>
                  <a:cubicBezTo>
                    <a:pt x="1245" y="2350"/>
                    <a:pt x="1245" y="2350"/>
                    <a:pt x="1244" y="2351"/>
                  </a:cubicBezTo>
                  <a:cubicBezTo>
                    <a:pt x="1243" y="2352"/>
                    <a:pt x="1243" y="2353"/>
                    <a:pt x="1242" y="2354"/>
                  </a:cubicBezTo>
                  <a:cubicBezTo>
                    <a:pt x="1241" y="2355"/>
                    <a:pt x="1241" y="2357"/>
                    <a:pt x="1240" y="2358"/>
                  </a:cubicBezTo>
                  <a:cubicBezTo>
                    <a:pt x="1239" y="2359"/>
                    <a:pt x="1239" y="2360"/>
                    <a:pt x="1238" y="2362"/>
                  </a:cubicBezTo>
                  <a:cubicBezTo>
                    <a:pt x="1238" y="2363"/>
                    <a:pt x="1238" y="2364"/>
                    <a:pt x="1237" y="2365"/>
                  </a:cubicBezTo>
                  <a:cubicBezTo>
                    <a:pt x="1237" y="2367"/>
                    <a:pt x="1237" y="2368"/>
                    <a:pt x="1236" y="2369"/>
                  </a:cubicBezTo>
                  <a:cubicBezTo>
                    <a:pt x="1236" y="2370"/>
                    <a:pt x="1236" y="2372"/>
                    <a:pt x="1236" y="2373"/>
                  </a:cubicBezTo>
                  <a:cubicBezTo>
                    <a:pt x="1236" y="2373"/>
                    <a:pt x="1236" y="2374"/>
                    <a:pt x="1236" y="2375"/>
                  </a:cubicBezTo>
                  <a:cubicBezTo>
                    <a:pt x="1236" y="2375"/>
                    <a:pt x="1236" y="2376"/>
                    <a:pt x="1236" y="2376"/>
                  </a:cubicBezTo>
                  <a:cubicBezTo>
                    <a:pt x="1236" y="2377"/>
                    <a:pt x="1236" y="2378"/>
                    <a:pt x="1236" y="2379"/>
                  </a:cubicBezTo>
                  <a:cubicBezTo>
                    <a:pt x="1236" y="2380"/>
                    <a:pt x="1237" y="2380"/>
                    <a:pt x="1237" y="2381"/>
                  </a:cubicBezTo>
                  <a:cubicBezTo>
                    <a:pt x="1237" y="2382"/>
                    <a:pt x="1237" y="2382"/>
                    <a:pt x="1237" y="2382"/>
                  </a:cubicBezTo>
                  <a:cubicBezTo>
                    <a:pt x="1237" y="2383"/>
                    <a:pt x="1237" y="2383"/>
                    <a:pt x="1237" y="2383"/>
                  </a:cubicBezTo>
                  <a:cubicBezTo>
                    <a:pt x="1237" y="2383"/>
                    <a:pt x="1237" y="2383"/>
                    <a:pt x="1238" y="2383"/>
                  </a:cubicBezTo>
                  <a:cubicBezTo>
                    <a:pt x="1238" y="2382"/>
                    <a:pt x="1238" y="2382"/>
                    <a:pt x="1238" y="2381"/>
                  </a:cubicBezTo>
                  <a:cubicBezTo>
                    <a:pt x="1239" y="2381"/>
                    <a:pt x="1239" y="2380"/>
                    <a:pt x="1239" y="2379"/>
                  </a:cubicBezTo>
                  <a:cubicBezTo>
                    <a:pt x="1240" y="2379"/>
                    <a:pt x="1240" y="2378"/>
                    <a:pt x="1241" y="2377"/>
                  </a:cubicBezTo>
                  <a:cubicBezTo>
                    <a:pt x="1241" y="2376"/>
                    <a:pt x="1241" y="2375"/>
                    <a:pt x="1242" y="2374"/>
                  </a:cubicBezTo>
                  <a:cubicBezTo>
                    <a:pt x="1242" y="2373"/>
                    <a:pt x="1243" y="2372"/>
                    <a:pt x="1243" y="2371"/>
                  </a:cubicBezTo>
                  <a:cubicBezTo>
                    <a:pt x="1244" y="2370"/>
                    <a:pt x="1244" y="2369"/>
                    <a:pt x="1245" y="2368"/>
                  </a:cubicBezTo>
                  <a:cubicBezTo>
                    <a:pt x="1245" y="2367"/>
                    <a:pt x="1245" y="2365"/>
                    <a:pt x="1246" y="2364"/>
                  </a:cubicBezTo>
                  <a:cubicBezTo>
                    <a:pt x="1246" y="2364"/>
                    <a:pt x="1246" y="2363"/>
                    <a:pt x="1246" y="2363"/>
                  </a:cubicBezTo>
                  <a:cubicBezTo>
                    <a:pt x="1247" y="2377"/>
                    <a:pt x="1249" y="2391"/>
                    <a:pt x="1254" y="2405"/>
                  </a:cubicBezTo>
                  <a:cubicBezTo>
                    <a:pt x="1254" y="2404"/>
                    <a:pt x="1254" y="2403"/>
                    <a:pt x="1254" y="2402"/>
                  </a:cubicBezTo>
                  <a:cubicBezTo>
                    <a:pt x="1255" y="2403"/>
                    <a:pt x="1255" y="2405"/>
                    <a:pt x="1256" y="2406"/>
                  </a:cubicBezTo>
                  <a:cubicBezTo>
                    <a:pt x="1256" y="2407"/>
                    <a:pt x="1257" y="2409"/>
                    <a:pt x="1257" y="2410"/>
                  </a:cubicBezTo>
                  <a:cubicBezTo>
                    <a:pt x="1258" y="2411"/>
                    <a:pt x="1258" y="2412"/>
                    <a:pt x="1259" y="2413"/>
                  </a:cubicBezTo>
                  <a:cubicBezTo>
                    <a:pt x="1259" y="2415"/>
                    <a:pt x="1261" y="2418"/>
                    <a:pt x="1262" y="2420"/>
                  </a:cubicBezTo>
                  <a:cubicBezTo>
                    <a:pt x="1264" y="2425"/>
                    <a:pt x="1266" y="2429"/>
                    <a:pt x="1268" y="2433"/>
                  </a:cubicBezTo>
                  <a:cubicBezTo>
                    <a:pt x="1268" y="2434"/>
                    <a:pt x="1269" y="2435"/>
                    <a:pt x="1269" y="2436"/>
                  </a:cubicBezTo>
                  <a:cubicBezTo>
                    <a:pt x="1270" y="2437"/>
                    <a:pt x="1270" y="2438"/>
                    <a:pt x="1271" y="2439"/>
                  </a:cubicBezTo>
                  <a:cubicBezTo>
                    <a:pt x="1272" y="2441"/>
                    <a:pt x="1272" y="2443"/>
                    <a:pt x="1273" y="2445"/>
                  </a:cubicBezTo>
                  <a:cubicBezTo>
                    <a:pt x="1273" y="2446"/>
                    <a:pt x="1274" y="2447"/>
                    <a:pt x="1274" y="2448"/>
                  </a:cubicBezTo>
                  <a:cubicBezTo>
                    <a:pt x="1274" y="2448"/>
                    <a:pt x="1275" y="2449"/>
                    <a:pt x="1275" y="2450"/>
                  </a:cubicBezTo>
                  <a:cubicBezTo>
                    <a:pt x="1275" y="2451"/>
                    <a:pt x="1275" y="2451"/>
                    <a:pt x="1276" y="2452"/>
                  </a:cubicBezTo>
                  <a:cubicBezTo>
                    <a:pt x="1276" y="2452"/>
                    <a:pt x="1276" y="2453"/>
                    <a:pt x="1276" y="2454"/>
                  </a:cubicBezTo>
                  <a:cubicBezTo>
                    <a:pt x="1277" y="2455"/>
                    <a:pt x="1277" y="2455"/>
                    <a:pt x="1277" y="2456"/>
                  </a:cubicBezTo>
                  <a:cubicBezTo>
                    <a:pt x="1277" y="2457"/>
                    <a:pt x="1278" y="2457"/>
                    <a:pt x="1278" y="2457"/>
                  </a:cubicBezTo>
                  <a:cubicBezTo>
                    <a:pt x="1278" y="2457"/>
                    <a:pt x="1278" y="2457"/>
                    <a:pt x="1278" y="2456"/>
                  </a:cubicBezTo>
                  <a:cubicBezTo>
                    <a:pt x="1278" y="2455"/>
                    <a:pt x="1278" y="2454"/>
                    <a:pt x="1278" y="2453"/>
                  </a:cubicBezTo>
                  <a:cubicBezTo>
                    <a:pt x="1278" y="2453"/>
                    <a:pt x="1278" y="2452"/>
                    <a:pt x="1278" y="2451"/>
                  </a:cubicBezTo>
                  <a:cubicBezTo>
                    <a:pt x="1278" y="2451"/>
                    <a:pt x="1278" y="2450"/>
                    <a:pt x="1278" y="2449"/>
                  </a:cubicBezTo>
                  <a:cubicBezTo>
                    <a:pt x="1278" y="2448"/>
                    <a:pt x="1278" y="2448"/>
                    <a:pt x="1278" y="2447"/>
                  </a:cubicBezTo>
                  <a:cubicBezTo>
                    <a:pt x="1278" y="2446"/>
                    <a:pt x="1278" y="2445"/>
                    <a:pt x="1277" y="2444"/>
                  </a:cubicBezTo>
                  <a:cubicBezTo>
                    <a:pt x="1277" y="2443"/>
                    <a:pt x="1277" y="2442"/>
                    <a:pt x="1277" y="2441"/>
                  </a:cubicBezTo>
                  <a:cubicBezTo>
                    <a:pt x="1277" y="2440"/>
                    <a:pt x="1277" y="2439"/>
                    <a:pt x="1276" y="2438"/>
                  </a:cubicBezTo>
                  <a:cubicBezTo>
                    <a:pt x="1276" y="2436"/>
                    <a:pt x="1276" y="2435"/>
                    <a:pt x="1275" y="2434"/>
                  </a:cubicBezTo>
                  <a:cubicBezTo>
                    <a:pt x="1275" y="2433"/>
                    <a:pt x="1275" y="2432"/>
                    <a:pt x="1274" y="2431"/>
                  </a:cubicBezTo>
                  <a:cubicBezTo>
                    <a:pt x="1274" y="2428"/>
                    <a:pt x="1273" y="2426"/>
                    <a:pt x="1272" y="2424"/>
                  </a:cubicBezTo>
                  <a:cubicBezTo>
                    <a:pt x="1271" y="2421"/>
                    <a:pt x="1270" y="2419"/>
                    <a:pt x="1269" y="2417"/>
                  </a:cubicBezTo>
                  <a:cubicBezTo>
                    <a:pt x="1268" y="2414"/>
                    <a:pt x="1267" y="2412"/>
                    <a:pt x="1265" y="2410"/>
                  </a:cubicBezTo>
                  <a:cubicBezTo>
                    <a:pt x="1265" y="2409"/>
                    <a:pt x="1264" y="2408"/>
                    <a:pt x="1264" y="2407"/>
                  </a:cubicBezTo>
                  <a:cubicBezTo>
                    <a:pt x="1263" y="2406"/>
                    <a:pt x="1263" y="2404"/>
                    <a:pt x="1262" y="2403"/>
                  </a:cubicBezTo>
                  <a:cubicBezTo>
                    <a:pt x="1261" y="2401"/>
                    <a:pt x="1260" y="2399"/>
                    <a:pt x="1259" y="2397"/>
                  </a:cubicBezTo>
                  <a:cubicBezTo>
                    <a:pt x="1258" y="2395"/>
                    <a:pt x="1257" y="2394"/>
                    <a:pt x="1256" y="2392"/>
                  </a:cubicBezTo>
                  <a:cubicBezTo>
                    <a:pt x="1256" y="2391"/>
                    <a:pt x="1255" y="2391"/>
                    <a:pt x="1255" y="2390"/>
                  </a:cubicBezTo>
                  <a:cubicBezTo>
                    <a:pt x="1258" y="2357"/>
                    <a:pt x="1260" y="2330"/>
                    <a:pt x="1257" y="2304"/>
                  </a:cubicBezTo>
                  <a:cubicBezTo>
                    <a:pt x="1259" y="2307"/>
                    <a:pt x="1260" y="2310"/>
                    <a:pt x="1262" y="2313"/>
                  </a:cubicBezTo>
                  <a:cubicBezTo>
                    <a:pt x="1263" y="2316"/>
                    <a:pt x="1265" y="2319"/>
                    <a:pt x="1266" y="2322"/>
                  </a:cubicBezTo>
                  <a:cubicBezTo>
                    <a:pt x="1268" y="2325"/>
                    <a:pt x="1270" y="2329"/>
                    <a:pt x="1271" y="2332"/>
                  </a:cubicBezTo>
                  <a:cubicBezTo>
                    <a:pt x="1273" y="2335"/>
                    <a:pt x="1274" y="2339"/>
                    <a:pt x="1276" y="2342"/>
                  </a:cubicBezTo>
                  <a:cubicBezTo>
                    <a:pt x="1277" y="2345"/>
                    <a:pt x="1278" y="2349"/>
                    <a:pt x="1280" y="2352"/>
                  </a:cubicBezTo>
                  <a:cubicBezTo>
                    <a:pt x="1281" y="2355"/>
                    <a:pt x="1282" y="2358"/>
                    <a:pt x="1283" y="2361"/>
                  </a:cubicBezTo>
                  <a:cubicBezTo>
                    <a:pt x="1284" y="2364"/>
                    <a:pt x="1285" y="2367"/>
                    <a:pt x="1286" y="2369"/>
                  </a:cubicBezTo>
                  <a:cubicBezTo>
                    <a:pt x="1286" y="2371"/>
                    <a:pt x="1286" y="2372"/>
                    <a:pt x="1287" y="2373"/>
                  </a:cubicBezTo>
                  <a:cubicBezTo>
                    <a:pt x="1287" y="2374"/>
                    <a:pt x="1287" y="2376"/>
                    <a:pt x="1287" y="2377"/>
                  </a:cubicBezTo>
                  <a:cubicBezTo>
                    <a:pt x="1288" y="2378"/>
                    <a:pt x="1288" y="2379"/>
                    <a:pt x="1288" y="2380"/>
                  </a:cubicBezTo>
                  <a:cubicBezTo>
                    <a:pt x="1288" y="2381"/>
                    <a:pt x="1289" y="2382"/>
                    <a:pt x="1289" y="2382"/>
                  </a:cubicBezTo>
                  <a:cubicBezTo>
                    <a:pt x="1289" y="2384"/>
                    <a:pt x="1289" y="2385"/>
                    <a:pt x="1289" y="2386"/>
                  </a:cubicBezTo>
                  <a:cubicBezTo>
                    <a:pt x="1290" y="2387"/>
                    <a:pt x="1290" y="2387"/>
                    <a:pt x="1290" y="2387"/>
                  </a:cubicBezTo>
                  <a:cubicBezTo>
                    <a:pt x="1290" y="2387"/>
                    <a:pt x="1290" y="2387"/>
                    <a:pt x="1290" y="2386"/>
                  </a:cubicBezTo>
                  <a:cubicBezTo>
                    <a:pt x="1290" y="2385"/>
                    <a:pt x="1290" y="2384"/>
                    <a:pt x="1290" y="2382"/>
                  </a:cubicBezTo>
                  <a:cubicBezTo>
                    <a:pt x="1290" y="2381"/>
                    <a:pt x="1290" y="2380"/>
                    <a:pt x="1290" y="2379"/>
                  </a:cubicBezTo>
                  <a:cubicBezTo>
                    <a:pt x="1290" y="2378"/>
                    <a:pt x="1290" y="2377"/>
                    <a:pt x="1291" y="2376"/>
                  </a:cubicBezTo>
                  <a:cubicBezTo>
                    <a:pt x="1291" y="2375"/>
                    <a:pt x="1290" y="2374"/>
                    <a:pt x="1290" y="2373"/>
                  </a:cubicBezTo>
                  <a:cubicBezTo>
                    <a:pt x="1290" y="2371"/>
                    <a:pt x="1290" y="2370"/>
                    <a:pt x="1290" y="2369"/>
                  </a:cubicBezTo>
                  <a:cubicBezTo>
                    <a:pt x="1290" y="2367"/>
                    <a:pt x="1290" y="2366"/>
                    <a:pt x="1290" y="2364"/>
                  </a:cubicBezTo>
                  <a:cubicBezTo>
                    <a:pt x="1289" y="2363"/>
                    <a:pt x="1289" y="2361"/>
                    <a:pt x="1289" y="2359"/>
                  </a:cubicBezTo>
                  <a:cubicBezTo>
                    <a:pt x="1288" y="2356"/>
                    <a:pt x="1287" y="2353"/>
                    <a:pt x="1286" y="2349"/>
                  </a:cubicBezTo>
                  <a:cubicBezTo>
                    <a:pt x="1286" y="2348"/>
                    <a:pt x="1285" y="2346"/>
                    <a:pt x="1285" y="2344"/>
                  </a:cubicBezTo>
                  <a:cubicBezTo>
                    <a:pt x="1284" y="2343"/>
                    <a:pt x="1283" y="2341"/>
                    <a:pt x="1283" y="2339"/>
                  </a:cubicBezTo>
                  <a:cubicBezTo>
                    <a:pt x="1281" y="2336"/>
                    <a:pt x="1280" y="2332"/>
                    <a:pt x="1278" y="2329"/>
                  </a:cubicBezTo>
                  <a:cubicBezTo>
                    <a:pt x="1277" y="2325"/>
                    <a:pt x="1275" y="2322"/>
                    <a:pt x="1273" y="2319"/>
                  </a:cubicBezTo>
                  <a:cubicBezTo>
                    <a:pt x="1272" y="2317"/>
                    <a:pt x="1271" y="2315"/>
                    <a:pt x="1270" y="2314"/>
                  </a:cubicBezTo>
                  <a:cubicBezTo>
                    <a:pt x="1269" y="2312"/>
                    <a:pt x="1269" y="2311"/>
                    <a:pt x="1268" y="2309"/>
                  </a:cubicBezTo>
                  <a:cubicBezTo>
                    <a:pt x="1264" y="2303"/>
                    <a:pt x="1260" y="2298"/>
                    <a:pt x="1257" y="2293"/>
                  </a:cubicBezTo>
                  <a:cubicBezTo>
                    <a:pt x="1257" y="2292"/>
                    <a:pt x="1256" y="2291"/>
                    <a:pt x="1255" y="2290"/>
                  </a:cubicBezTo>
                  <a:cubicBezTo>
                    <a:pt x="1254" y="2282"/>
                    <a:pt x="1251" y="2274"/>
                    <a:pt x="1249" y="2265"/>
                  </a:cubicBezTo>
                  <a:cubicBezTo>
                    <a:pt x="1249" y="2265"/>
                    <a:pt x="1249" y="2265"/>
                    <a:pt x="1249" y="2266"/>
                  </a:cubicBezTo>
                  <a:cubicBezTo>
                    <a:pt x="1251" y="2268"/>
                    <a:pt x="1254" y="2271"/>
                    <a:pt x="1257" y="2274"/>
                  </a:cubicBezTo>
                  <a:cubicBezTo>
                    <a:pt x="1258" y="2276"/>
                    <a:pt x="1260" y="2277"/>
                    <a:pt x="1261" y="2279"/>
                  </a:cubicBezTo>
                  <a:cubicBezTo>
                    <a:pt x="1263" y="2280"/>
                    <a:pt x="1264" y="2282"/>
                    <a:pt x="1266" y="2283"/>
                  </a:cubicBezTo>
                  <a:cubicBezTo>
                    <a:pt x="1269" y="2286"/>
                    <a:pt x="1272" y="2289"/>
                    <a:pt x="1276" y="2292"/>
                  </a:cubicBezTo>
                  <a:cubicBezTo>
                    <a:pt x="1279" y="2295"/>
                    <a:pt x="1282" y="2298"/>
                    <a:pt x="1285" y="2301"/>
                  </a:cubicBezTo>
                  <a:cubicBezTo>
                    <a:pt x="1289" y="2303"/>
                    <a:pt x="1292" y="2306"/>
                    <a:pt x="1295" y="2309"/>
                  </a:cubicBezTo>
                  <a:cubicBezTo>
                    <a:pt x="1298" y="2311"/>
                    <a:pt x="1301" y="2314"/>
                    <a:pt x="1305" y="2316"/>
                  </a:cubicBezTo>
                  <a:cubicBezTo>
                    <a:pt x="1308" y="2318"/>
                    <a:pt x="1310" y="2320"/>
                    <a:pt x="1313" y="2322"/>
                  </a:cubicBezTo>
                  <a:cubicBezTo>
                    <a:pt x="1316" y="2324"/>
                    <a:pt x="1318" y="2326"/>
                    <a:pt x="1320" y="2328"/>
                  </a:cubicBezTo>
                  <a:cubicBezTo>
                    <a:pt x="1322" y="2329"/>
                    <a:pt x="1324" y="2331"/>
                    <a:pt x="1325" y="2332"/>
                  </a:cubicBezTo>
                  <a:cubicBezTo>
                    <a:pt x="1326" y="2334"/>
                    <a:pt x="1327" y="2335"/>
                    <a:pt x="1328" y="2336"/>
                  </a:cubicBezTo>
                  <a:cubicBezTo>
                    <a:pt x="1328" y="2336"/>
                    <a:pt x="1329" y="2337"/>
                    <a:pt x="1329" y="2337"/>
                  </a:cubicBezTo>
                  <a:cubicBezTo>
                    <a:pt x="1329" y="2337"/>
                    <a:pt x="1329" y="2336"/>
                    <a:pt x="1328" y="2335"/>
                  </a:cubicBezTo>
                  <a:cubicBezTo>
                    <a:pt x="1328" y="2334"/>
                    <a:pt x="1327" y="2333"/>
                    <a:pt x="1326" y="2331"/>
                  </a:cubicBezTo>
                  <a:cubicBezTo>
                    <a:pt x="1325" y="2330"/>
                    <a:pt x="1324" y="2328"/>
                    <a:pt x="1322" y="2326"/>
                  </a:cubicBezTo>
                  <a:cubicBezTo>
                    <a:pt x="1320" y="2323"/>
                    <a:pt x="1318" y="2321"/>
                    <a:pt x="1316" y="2319"/>
                  </a:cubicBezTo>
                  <a:cubicBezTo>
                    <a:pt x="1314" y="2316"/>
                    <a:pt x="1311" y="2314"/>
                    <a:pt x="1308" y="2311"/>
                  </a:cubicBezTo>
                  <a:cubicBezTo>
                    <a:pt x="1306" y="2309"/>
                    <a:pt x="1303" y="2306"/>
                    <a:pt x="1300" y="2303"/>
                  </a:cubicBezTo>
                  <a:cubicBezTo>
                    <a:pt x="1298" y="2302"/>
                    <a:pt x="1297" y="2301"/>
                    <a:pt x="1295" y="2299"/>
                  </a:cubicBezTo>
                  <a:cubicBezTo>
                    <a:pt x="1294" y="2298"/>
                    <a:pt x="1292" y="2296"/>
                    <a:pt x="1290" y="2295"/>
                  </a:cubicBezTo>
                  <a:cubicBezTo>
                    <a:pt x="1287" y="2292"/>
                    <a:pt x="1284" y="2289"/>
                    <a:pt x="1281" y="2286"/>
                  </a:cubicBezTo>
                  <a:cubicBezTo>
                    <a:pt x="1278" y="2283"/>
                    <a:pt x="1274" y="2280"/>
                    <a:pt x="1271" y="2277"/>
                  </a:cubicBezTo>
                  <a:cubicBezTo>
                    <a:pt x="1270" y="2276"/>
                    <a:pt x="1268" y="2275"/>
                    <a:pt x="1266" y="2273"/>
                  </a:cubicBezTo>
                  <a:cubicBezTo>
                    <a:pt x="1265" y="2272"/>
                    <a:pt x="1263" y="2270"/>
                    <a:pt x="1262" y="2269"/>
                  </a:cubicBezTo>
                  <a:cubicBezTo>
                    <a:pt x="1259" y="2266"/>
                    <a:pt x="1256" y="2264"/>
                    <a:pt x="1253" y="2261"/>
                  </a:cubicBezTo>
                  <a:cubicBezTo>
                    <a:pt x="1250" y="2259"/>
                    <a:pt x="1247" y="2257"/>
                    <a:pt x="1245" y="2254"/>
                  </a:cubicBezTo>
                  <a:cubicBezTo>
                    <a:pt x="1245" y="2254"/>
                    <a:pt x="1244" y="2254"/>
                    <a:pt x="1244" y="2254"/>
                  </a:cubicBezTo>
                  <a:cubicBezTo>
                    <a:pt x="1238" y="2238"/>
                    <a:pt x="1229" y="2222"/>
                    <a:pt x="1217" y="2204"/>
                  </a:cubicBezTo>
                  <a:cubicBezTo>
                    <a:pt x="1206" y="2188"/>
                    <a:pt x="1196" y="2172"/>
                    <a:pt x="1188" y="2156"/>
                  </a:cubicBezTo>
                  <a:cubicBezTo>
                    <a:pt x="1189" y="2158"/>
                    <a:pt x="1190" y="2159"/>
                    <a:pt x="1191" y="2160"/>
                  </a:cubicBezTo>
                  <a:cubicBezTo>
                    <a:pt x="1193" y="2162"/>
                    <a:pt x="1194" y="2163"/>
                    <a:pt x="1196" y="2165"/>
                  </a:cubicBezTo>
                  <a:cubicBezTo>
                    <a:pt x="1198" y="2166"/>
                    <a:pt x="1200" y="2168"/>
                    <a:pt x="1201" y="2170"/>
                  </a:cubicBezTo>
                  <a:cubicBezTo>
                    <a:pt x="1205" y="2173"/>
                    <a:pt x="1209" y="2176"/>
                    <a:pt x="1213" y="2179"/>
                  </a:cubicBezTo>
                  <a:cubicBezTo>
                    <a:pt x="1214" y="2181"/>
                    <a:pt x="1216" y="2182"/>
                    <a:pt x="1218" y="2184"/>
                  </a:cubicBezTo>
                  <a:cubicBezTo>
                    <a:pt x="1220" y="2185"/>
                    <a:pt x="1222" y="2186"/>
                    <a:pt x="1224" y="2188"/>
                  </a:cubicBezTo>
                  <a:cubicBezTo>
                    <a:pt x="1228" y="2190"/>
                    <a:pt x="1232" y="2193"/>
                    <a:pt x="1236" y="2195"/>
                  </a:cubicBezTo>
                  <a:cubicBezTo>
                    <a:pt x="1239" y="2197"/>
                    <a:pt x="1241" y="2198"/>
                    <a:pt x="1243" y="2199"/>
                  </a:cubicBezTo>
                  <a:cubicBezTo>
                    <a:pt x="1244" y="2200"/>
                    <a:pt x="1244" y="2200"/>
                    <a:pt x="1244" y="2200"/>
                  </a:cubicBezTo>
                  <a:cubicBezTo>
                    <a:pt x="1244" y="2201"/>
                    <a:pt x="1245" y="2202"/>
                    <a:pt x="1245" y="2202"/>
                  </a:cubicBezTo>
                  <a:cubicBezTo>
                    <a:pt x="1246" y="2203"/>
                    <a:pt x="1246" y="2204"/>
                    <a:pt x="1247" y="2205"/>
                  </a:cubicBezTo>
                  <a:cubicBezTo>
                    <a:pt x="1247" y="2205"/>
                    <a:pt x="1247" y="2206"/>
                    <a:pt x="1248" y="2207"/>
                  </a:cubicBezTo>
                  <a:cubicBezTo>
                    <a:pt x="1248" y="2208"/>
                    <a:pt x="1248" y="2208"/>
                    <a:pt x="1248" y="2208"/>
                  </a:cubicBezTo>
                  <a:cubicBezTo>
                    <a:pt x="1249" y="2209"/>
                    <a:pt x="1249" y="2209"/>
                    <a:pt x="1249" y="2210"/>
                  </a:cubicBezTo>
                  <a:cubicBezTo>
                    <a:pt x="1250" y="2212"/>
                    <a:pt x="1251" y="2214"/>
                    <a:pt x="1251" y="2216"/>
                  </a:cubicBezTo>
                  <a:cubicBezTo>
                    <a:pt x="1252" y="2218"/>
                    <a:pt x="1253" y="2220"/>
                    <a:pt x="1254" y="2222"/>
                  </a:cubicBezTo>
                  <a:cubicBezTo>
                    <a:pt x="1255" y="2225"/>
                    <a:pt x="1255" y="2227"/>
                    <a:pt x="1256" y="2229"/>
                  </a:cubicBezTo>
                  <a:cubicBezTo>
                    <a:pt x="1257" y="2232"/>
                    <a:pt x="1258" y="2234"/>
                    <a:pt x="1259" y="2236"/>
                  </a:cubicBezTo>
                  <a:cubicBezTo>
                    <a:pt x="1259" y="2237"/>
                    <a:pt x="1260" y="2239"/>
                    <a:pt x="1260" y="2240"/>
                  </a:cubicBezTo>
                  <a:cubicBezTo>
                    <a:pt x="1261" y="2241"/>
                    <a:pt x="1261" y="2242"/>
                    <a:pt x="1262" y="2243"/>
                  </a:cubicBezTo>
                  <a:cubicBezTo>
                    <a:pt x="1263" y="2245"/>
                    <a:pt x="1264" y="2247"/>
                    <a:pt x="1266" y="2249"/>
                  </a:cubicBezTo>
                  <a:cubicBezTo>
                    <a:pt x="1267" y="2251"/>
                    <a:pt x="1268" y="2252"/>
                    <a:pt x="1270" y="2254"/>
                  </a:cubicBezTo>
                  <a:cubicBezTo>
                    <a:pt x="1270" y="2255"/>
                    <a:pt x="1271" y="2255"/>
                    <a:pt x="1272" y="2256"/>
                  </a:cubicBezTo>
                  <a:cubicBezTo>
                    <a:pt x="1272" y="2256"/>
                    <a:pt x="1273" y="2257"/>
                    <a:pt x="1273" y="2258"/>
                  </a:cubicBezTo>
                  <a:cubicBezTo>
                    <a:pt x="1274" y="2258"/>
                    <a:pt x="1275" y="2258"/>
                    <a:pt x="1275" y="2259"/>
                  </a:cubicBezTo>
                  <a:cubicBezTo>
                    <a:pt x="1276" y="2259"/>
                    <a:pt x="1276" y="2260"/>
                    <a:pt x="1277" y="2260"/>
                  </a:cubicBezTo>
                  <a:cubicBezTo>
                    <a:pt x="1278" y="2260"/>
                    <a:pt x="1279" y="2261"/>
                    <a:pt x="1279" y="2261"/>
                  </a:cubicBezTo>
                  <a:cubicBezTo>
                    <a:pt x="1280" y="2261"/>
                    <a:pt x="1280" y="2261"/>
                    <a:pt x="1280" y="2261"/>
                  </a:cubicBezTo>
                  <a:cubicBezTo>
                    <a:pt x="1280" y="2261"/>
                    <a:pt x="1280" y="2261"/>
                    <a:pt x="1280" y="2261"/>
                  </a:cubicBezTo>
                  <a:cubicBezTo>
                    <a:pt x="1279" y="2260"/>
                    <a:pt x="1279" y="2259"/>
                    <a:pt x="1278" y="2259"/>
                  </a:cubicBezTo>
                  <a:cubicBezTo>
                    <a:pt x="1278" y="2258"/>
                    <a:pt x="1277" y="2258"/>
                    <a:pt x="1277" y="2257"/>
                  </a:cubicBezTo>
                  <a:cubicBezTo>
                    <a:pt x="1277" y="2257"/>
                    <a:pt x="1276" y="2256"/>
                    <a:pt x="1276" y="2255"/>
                  </a:cubicBezTo>
                  <a:cubicBezTo>
                    <a:pt x="1275" y="2255"/>
                    <a:pt x="1275" y="2254"/>
                    <a:pt x="1274" y="2253"/>
                  </a:cubicBezTo>
                  <a:cubicBezTo>
                    <a:pt x="1274" y="2253"/>
                    <a:pt x="1274" y="2252"/>
                    <a:pt x="1273" y="2251"/>
                  </a:cubicBezTo>
                  <a:cubicBezTo>
                    <a:pt x="1273" y="2250"/>
                    <a:pt x="1272" y="2250"/>
                    <a:pt x="1272" y="2249"/>
                  </a:cubicBezTo>
                  <a:cubicBezTo>
                    <a:pt x="1272" y="2248"/>
                    <a:pt x="1272" y="2248"/>
                    <a:pt x="1271" y="2247"/>
                  </a:cubicBezTo>
                  <a:cubicBezTo>
                    <a:pt x="1271" y="2247"/>
                    <a:pt x="1271" y="2247"/>
                    <a:pt x="1271" y="2246"/>
                  </a:cubicBezTo>
                  <a:cubicBezTo>
                    <a:pt x="1270" y="2244"/>
                    <a:pt x="1269" y="2242"/>
                    <a:pt x="1268" y="2240"/>
                  </a:cubicBezTo>
                  <a:cubicBezTo>
                    <a:pt x="1268" y="2238"/>
                    <a:pt x="1267" y="2236"/>
                    <a:pt x="1266" y="2233"/>
                  </a:cubicBezTo>
                  <a:cubicBezTo>
                    <a:pt x="1265" y="2231"/>
                    <a:pt x="1264" y="2229"/>
                    <a:pt x="1264" y="2227"/>
                  </a:cubicBezTo>
                  <a:cubicBezTo>
                    <a:pt x="1263" y="2224"/>
                    <a:pt x="1262" y="2222"/>
                    <a:pt x="1261" y="2220"/>
                  </a:cubicBezTo>
                  <a:cubicBezTo>
                    <a:pt x="1260" y="2218"/>
                    <a:pt x="1260" y="2217"/>
                    <a:pt x="1259" y="2216"/>
                  </a:cubicBezTo>
                  <a:cubicBezTo>
                    <a:pt x="1259" y="2216"/>
                    <a:pt x="1259" y="2215"/>
                    <a:pt x="1259" y="2215"/>
                  </a:cubicBezTo>
                  <a:cubicBezTo>
                    <a:pt x="1258" y="2214"/>
                    <a:pt x="1258" y="2213"/>
                    <a:pt x="1258" y="2213"/>
                  </a:cubicBezTo>
                  <a:cubicBezTo>
                    <a:pt x="1257" y="2211"/>
                    <a:pt x="1255" y="2209"/>
                    <a:pt x="1254" y="2207"/>
                  </a:cubicBezTo>
                  <a:cubicBezTo>
                    <a:pt x="1254" y="2206"/>
                    <a:pt x="1253" y="2205"/>
                    <a:pt x="1253" y="2205"/>
                  </a:cubicBezTo>
                  <a:cubicBezTo>
                    <a:pt x="1254" y="2206"/>
                    <a:pt x="1256" y="2207"/>
                    <a:pt x="1257" y="2208"/>
                  </a:cubicBezTo>
                  <a:cubicBezTo>
                    <a:pt x="1260" y="2210"/>
                    <a:pt x="1263" y="2211"/>
                    <a:pt x="1266" y="2213"/>
                  </a:cubicBezTo>
                  <a:cubicBezTo>
                    <a:pt x="1268" y="2215"/>
                    <a:pt x="1270" y="2216"/>
                    <a:pt x="1272" y="2218"/>
                  </a:cubicBezTo>
                  <a:cubicBezTo>
                    <a:pt x="1272" y="2218"/>
                    <a:pt x="1273" y="2219"/>
                    <a:pt x="1274" y="2219"/>
                  </a:cubicBezTo>
                  <a:cubicBezTo>
                    <a:pt x="1274" y="2220"/>
                    <a:pt x="1275" y="2220"/>
                    <a:pt x="1275" y="2221"/>
                  </a:cubicBezTo>
                  <a:cubicBezTo>
                    <a:pt x="1276" y="2222"/>
                    <a:pt x="1277" y="2222"/>
                    <a:pt x="1277" y="2222"/>
                  </a:cubicBezTo>
                  <a:cubicBezTo>
                    <a:pt x="1277" y="2222"/>
                    <a:pt x="1276" y="2221"/>
                    <a:pt x="1276" y="2221"/>
                  </a:cubicBezTo>
                  <a:cubicBezTo>
                    <a:pt x="1275" y="2220"/>
                    <a:pt x="1275" y="2219"/>
                    <a:pt x="1274" y="2219"/>
                  </a:cubicBezTo>
                  <a:cubicBezTo>
                    <a:pt x="1274" y="2218"/>
                    <a:pt x="1273" y="2217"/>
                    <a:pt x="1273" y="2217"/>
                  </a:cubicBezTo>
                  <a:cubicBezTo>
                    <a:pt x="1272" y="2216"/>
                    <a:pt x="1271" y="2215"/>
                    <a:pt x="1270" y="2214"/>
                  </a:cubicBezTo>
                  <a:cubicBezTo>
                    <a:pt x="1270" y="2213"/>
                    <a:pt x="1269" y="2212"/>
                    <a:pt x="1268" y="2211"/>
                  </a:cubicBezTo>
                  <a:cubicBezTo>
                    <a:pt x="1265" y="2209"/>
                    <a:pt x="1263" y="2206"/>
                    <a:pt x="1260" y="2204"/>
                  </a:cubicBezTo>
                  <a:cubicBezTo>
                    <a:pt x="1257" y="2202"/>
                    <a:pt x="1254" y="2199"/>
                    <a:pt x="1251" y="2197"/>
                  </a:cubicBezTo>
                  <a:cubicBezTo>
                    <a:pt x="1247" y="2194"/>
                    <a:pt x="1244" y="2192"/>
                    <a:pt x="1240" y="2189"/>
                  </a:cubicBezTo>
                  <a:cubicBezTo>
                    <a:pt x="1238" y="2188"/>
                    <a:pt x="1236" y="2187"/>
                    <a:pt x="1234" y="2185"/>
                  </a:cubicBezTo>
                  <a:cubicBezTo>
                    <a:pt x="1234" y="2185"/>
                    <a:pt x="1233" y="2185"/>
                    <a:pt x="1233" y="2184"/>
                  </a:cubicBezTo>
                  <a:cubicBezTo>
                    <a:pt x="1232" y="2184"/>
                    <a:pt x="1232" y="2184"/>
                    <a:pt x="1232" y="2184"/>
                  </a:cubicBezTo>
                  <a:cubicBezTo>
                    <a:pt x="1232" y="2183"/>
                    <a:pt x="1232" y="2183"/>
                    <a:pt x="1232" y="2183"/>
                  </a:cubicBezTo>
                  <a:cubicBezTo>
                    <a:pt x="1231" y="2183"/>
                    <a:pt x="1230" y="2182"/>
                    <a:pt x="1229" y="2181"/>
                  </a:cubicBezTo>
                  <a:cubicBezTo>
                    <a:pt x="1227" y="2180"/>
                    <a:pt x="1225" y="2179"/>
                    <a:pt x="1223" y="2177"/>
                  </a:cubicBezTo>
                  <a:cubicBezTo>
                    <a:pt x="1221" y="2176"/>
                    <a:pt x="1219" y="2174"/>
                    <a:pt x="1217" y="2173"/>
                  </a:cubicBezTo>
                  <a:cubicBezTo>
                    <a:pt x="1216" y="2171"/>
                    <a:pt x="1214" y="2170"/>
                    <a:pt x="1212" y="2168"/>
                  </a:cubicBezTo>
                  <a:cubicBezTo>
                    <a:pt x="1211" y="2168"/>
                    <a:pt x="1210" y="2167"/>
                    <a:pt x="1209" y="2166"/>
                  </a:cubicBezTo>
                  <a:cubicBezTo>
                    <a:pt x="1208" y="2165"/>
                    <a:pt x="1207" y="2165"/>
                    <a:pt x="1206" y="2164"/>
                  </a:cubicBezTo>
                  <a:cubicBezTo>
                    <a:pt x="1205" y="2162"/>
                    <a:pt x="1203" y="2161"/>
                    <a:pt x="1201" y="2159"/>
                  </a:cubicBezTo>
                  <a:cubicBezTo>
                    <a:pt x="1199" y="2158"/>
                    <a:pt x="1198" y="2156"/>
                    <a:pt x="1196" y="2155"/>
                  </a:cubicBezTo>
                  <a:cubicBezTo>
                    <a:pt x="1194" y="2153"/>
                    <a:pt x="1193" y="2152"/>
                    <a:pt x="1191" y="2150"/>
                  </a:cubicBezTo>
                  <a:cubicBezTo>
                    <a:pt x="1190" y="2149"/>
                    <a:pt x="1188" y="2148"/>
                    <a:pt x="1187" y="2146"/>
                  </a:cubicBezTo>
                  <a:cubicBezTo>
                    <a:pt x="1185" y="2145"/>
                    <a:pt x="1184" y="2143"/>
                    <a:pt x="1182" y="2142"/>
                  </a:cubicBezTo>
                  <a:cubicBezTo>
                    <a:pt x="1181" y="2141"/>
                    <a:pt x="1180" y="2140"/>
                    <a:pt x="1179" y="2139"/>
                  </a:cubicBezTo>
                  <a:cubicBezTo>
                    <a:pt x="1174" y="2129"/>
                    <a:pt x="1170" y="2118"/>
                    <a:pt x="1166" y="2109"/>
                  </a:cubicBezTo>
                  <a:cubicBezTo>
                    <a:pt x="1168" y="2110"/>
                    <a:pt x="1169" y="2111"/>
                    <a:pt x="1171" y="2111"/>
                  </a:cubicBezTo>
                  <a:cubicBezTo>
                    <a:pt x="1173" y="2112"/>
                    <a:pt x="1174" y="2113"/>
                    <a:pt x="1176" y="2114"/>
                  </a:cubicBezTo>
                  <a:cubicBezTo>
                    <a:pt x="1180" y="2116"/>
                    <a:pt x="1185" y="2117"/>
                    <a:pt x="1189" y="2118"/>
                  </a:cubicBezTo>
                  <a:cubicBezTo>
                    <a:pt x="1191" y="2119"/>
                    <a:pt x="1193" y="2119"/>
                    <a:pt x="1196" y="2120"/>
                  </a:cubicBezTo>
                  <a:cubicBezTo>
                    <a:pt x="1198" y="2121"/>
                    <a:pt x="1200" y="2121"/>
                    <a:pt x="1202" y="2122"/>
                  </a:cubicBezTo>
                  <a:cubicBezTo>
                    <a:pt x="1203" y="2122"/>
                    <a:pt x="1204" y="2123"/>
                    <a:pt x="1205" y="2123"/>
                  </a:cubicBezTo>
                  <a:cubicBezTo>
                    <a:pt x="1207" y="2123"/>
                    <a:pt x="1208" y="2124"/>
                    <a:pt x="1209" y="2124"/>
                  </a:cubicBezTo>
                  <a:cubicBezTo>
                    <a:pt x="1210" y="2125"/>
                    <a:pt x="1211" y="2125"/>
                    <a:pt x="1212" y="2125"/>
                  </a:cubicBezTo>
                  <a:cubicBezTo>
                    <a:pt x="1213" y="2126"/>
                    <a:pt x="1214" y="2126"/>
                    <a:pt x="1215" y="2127"/>
                  </a:cubicBezTo>
                  <a:cubicBezTo>
                    <a:pt x="1219" y="2129"/>
                    <a:pt x="1223" y="2131"/>
                    <a:pt x="1227" y="2133"/>
                  </a:cubicBezTo>
                  <a:cubicBezTo>
                    <a:pt x="1228" y="2134"/>
                    <a:pt x="1229" y="2134"/>
                    <a:pt x="1230" y="2135"/>
                  </a:cubicBezTo>
                  <a:cubicBezTo>
                    <a:pt x="1231" y="2136"/>
                    <a:pt x="1232" y="2136"/>
                    <a:pt x="1233" y="2137"/>
                  </a:cubicBezTo>
                  <a:cubicBezTo>
                    <a:pt x="1235" y="2138"/>
                    <a:pt x="1237" y="2139"/>
                    <a:pt x="1239" y="2141"/>
                  </a:cubicBezTo>
                  <a:cubicBezTo>
                    <a:pt x="1240" y="2141"/>
                    <a:pt x="1240" y="2142"/>
                    <a:pt x="1241" y="2143"/>
                  </a:cubicBezTo>
                  <a:cubicBezTo>
                    <a:pt x="1242" y="2143"/>
                    <a:pt x="1243" y="2144"/>
                    <a:pt x="1244" y="2145"/>
                  </a:cubicBezTo>
                  <a:cubicBezTo>
                    <a:pt x="1246" y="2146"/>
                    <a:pt x="1247" y="2147"/>
                    <a:pt x="1249" y="2149"/>
                  </a:cubicBezTo>
                  <a:cubicBezTo>
                    <a:pt x="1252" y="2151"/>
                    <a:pt x="1254" y="2154"/>
                    <a:pt x="1257" y="2156"/>
                  </a:cubicBezTo>
                  <a:cubicBezTo>
                    <a:pt x="1257" y="2157"/>
                    <a:pt x="1257" y="2157"/>
                    <a:pt x="1258" y="2157"/>
                  </a:cubicBezTo>
                  <a:cubicBezTo>
                    <a:pt x="1258" y="2158"/>
                    <a:pt x="1258" y="2158"/>
                    <a:pt x="1259" y="2158"/>
                  </a:cubicBezTo>
                  <a:cubicBezTo>
                    <a:pt x="1259" y="2159"/>
                    <a:pt x="1260" y="2160"/>
                    <a:pt x="1260" y="2160"/>
                  </a:cubicBezTo>
                  <a:cubicBezTo>
                    <a:pt x="1261" y="2161"/>
                    <a:pt x="1262" y="2162"/>
                    <a:pt x="1263" y="2164"/>
                  </a:cubicBezTo>
                  <a:cubicBezTo>
                    <a:pt x="1265" y="2166"/>
                    <a:pt x="1267" y="2168"/>
                    <a:pt x="1268" y="2169"/>
                  </a:cubicBezTo>
                  <a:cubicBezTo>
                    <a:pt x="1269" y="2171"/>
                    <a:pt x="1270" y="2172"/>
                    <a:pt x="1271" y="2173"/>
                  </a:cubicBezTo>
                  <a:cubicBezTo>
                    <a:pt x="1272" y="2174"/>
                    <a:pt x="1272" y="2175"/>
                    <a:pt x="1272" y="2175"/>
                  </a:cubicBezTo>
                  <a:cubicBezTo>
                    <a:pt x="1272" y="2175"/>
                    <a:pt x="1272" y="2174"/>
                    <a:pt x="1271" y="2173"/>
                  </a:cubicBezTo>
                  <a:cubicBezTo>
                    <a:pt x="1271" y="2173"/>
                    <a:pt x="1271" y="2172"/>
                    <a:pt x="1271" y="2171"/>
                  </a:cubicBezTo>
                  <a:cubicBezTo>
                    <a:pt x="1270" y="2170"/>
                    <a:pt x="1270" y="2170"/>
                    <a:pt x="1269" y="2169"/>
                  </a:cubicBezTo>
                  <a:cubicBezTo>
                    <a:pt x="1268" y="2167"/>
                    <a:pt x="1267" y="2164"/>
                    <a:pt x="1266" y="2162"/>
                  </a:cubicBezTo>
                  <a:cubicBezTo>
                    <a:pt x="1265" y="2161"/>
                    <a:pt x="1264" y="2159"/>
                    <a:pt x="1263" y="2158"/>
                  </a:cubicBezTo>
                  <a:cubicBezTo>
                    <a:pt x="1263" y="2157"/>
                    <a:pt x="1262" y="2156"/>
                    <a:pt x="1262" y="2156"/>
                  </a:cubicBezTo>
                  <a:cubicBezTo>
                    <a:pt x="1262" y="2155"/>
                    <a:pt x="1261" y="2155"/>
                    <a:pt x="1261" y="2155"/>
                  </a:cubicBezTo>
                  <a:cubicBezTo>
                    <a:pt x="1261" y="2154"/>
                    <a:pt x="1261" y="2154"/>
                    <a:pt x="1260" y="2153"/>
                  </a:cubicBezTo>
                  <a:cubicBezTo>
                    <a:pt x="1260" y="2153"/>
                    <a:pt x="1259" y="2152"/>
                    <a:pt x="1259" y="2151"/>
                  </a:cubicBezTo>
                  <a:cubicBezTo>
                    <a:pt x="1258" y="2150"/>
                    <a:pt x="1257" y="2150"/>
                    <a:pt x="1257" y="2149"/>
                  </a:cubicBezTo>
                  <a:cubicBezTo>
                    <a:pt x="1256" y="2148"/>
                    <a:pt x="1256" y="2147"/>
                    <a:pt x="1255" y="2147"/>
                  </a:cubicBezTo>
                  <a:cubicBezTo>
                    <a:pt x="1254" y="2146"/>
                    <a:pt x="1254" y="2146"/>
                    <a:pt x="1254" y="2145"/>
                  </a:cubicBezTo>
                  <a:cubicBezTo>
                    <a:pt x="1253" y="2145"/>
                    <a:pt x="1253" y="2145"/>
                    <a:pt x="1253" y="2144"/>
                  </a:cubicBezTo>
                  <a:cubicBezTo>
                    <a:pt x="1251" y="2143"/>
                    <a:pt x="1250" y="2141"/>
                    <a:pt x="1248" y="2140"/>
                  </a:cubicBezTo>
                  <a:cubicBezTo>
                    <a:pt x="1247" y="2139"/>
                    <a:pt x="1246" y="2138"/>
                    <a:pt x="1246" y="2137"/>
                  </a:cubicBezTo>
                  <a:cubicBezTo>
                    <a:pt x="1245" y="2137"/>
                    <a:pt x="1244" y="2136"/>
                    <a:pt x="1243" y="2135"/>
                  </a:cubicBezTo>
                  <a:cubicBezTo>
                    <a:pt x="1242" y="2134"/>
                    <a:pt x="1241" y="2134"/>
                    <a:pt x="1240" y="2133"/>
                  </a:cubicBezTo>
                  <a:cubicBezTo>
                    <a:pt x="1239" y="2132"/>
                    <a:pt x="1238" y="2131"/>
                    <a:pt x="1237" y="2131"/>
                  </a:cubicBezTo>
                  <a:cubicBezTo>
                    <a:pt x="1238" y="2131"/>
                    <a:pt x="1239" y="2131"/>
                    <a:pt x="1240" y="2132"/>
                  </a:cubicBezTo>
                  <a:cubicBezTo>
                    <a:pt x="1240" y="2132"/>
                    <a:pt x="1240" y="2132"/>
                    <a:pt x="1241" y="2132"/>
                  </a:cubicBezTo>
                  <a:cubicBezTo>
                    <a:pt x="1241" y="2132"/>
                    <a:pt x="1242" y="2133"/>
                    <a:pt x="1242" y="2133"/>
                  </a:cubicBezTo>
                  <a:cubicBezTo>
                    <a:pt x="1244" y="2133"/>
                    <a:pt x="1245" y="2134"/>
                    <a:pt x="1247" y="2135"/>
                  </a:cubicBezTo>
                  <a:cubicBezTo>
                    <a:pt x="1248" y="2135"/>
                    <a:pt x="1248" y="2135"/>
                    <a:pt x="1249" y="2136"/>
                  </a:cubicBezTo>
                  <a:cubicBezTo>
                    <a:pt x="1250" y="2136"/>
                    <a:pt x="1250" y="2136"/>
                    <a:pt x="1251" y="2136"/>
                  </a:cubicBezTo>
                  <a:cubicBezTo>
                    <a:pt x="1252" y="2137"/>
                    <a:pt x="1252" y="2137"/>
                    <a:pt x="1253" y="2137"/>
                  </a:cubicBezTo>
                  <a:cubicBezTo>
                    <a:pt x="1253" y="2137"/>
                    <a:pt x="1254" y="2138"/>
                    <a:pt x="1254" y="2138"/>
                  </a:cubicBezTo>
                  <a:cubicBezTo>
                    <a:pt x="1255" y="2138"/>
                    <a:pt x="1256" y="2139"/>
                    <a:pt x="1256" y="2139"/>
                  </a:cubicBezTo>
                  <a:cubicBezTo>
                    <a:pt x="1257" y="2139"/>
                    <a:pt x="1257" y="2139"/>
                    <a:pt x="1257" y="2139"/>
                  </a:cubicBezTo>
                  <a:cubicBezTo>
                    <a:pt x="1257" y="2139"/>
                    <a:pt x="1257" y="2139"/>
                    <a:pt x="1257" y="2138"/>
                  </a:cubicBezTo>
                  <a:cubicBezTo>
                    <a:pt x="1256" y="2138"/>
                    <a:pt x="1256" y="2137"/>
                    <a:pt x="1255" y="2137"/>
                  </a:cubicBezTo>
                  <a:cubicBezTo>
                    <a:pt x="1255" y="2136"/>
                    <a:pt x="1254" y="2135"/>
                    <a:pt x="1253" y="2134"/>
                  </a:cubicBezTo>
                  <a:cubicBezTo>
                    <a:pt x="1252" y="2133"/>
                    <a:pt x="1252" y="2133"/>
                    <a:pt x="1251" y="2132"/>
                  </a:cubicBezTo>
                  <a:cubicBezTo>
                    <a:pt x="1251" y="2132"/>
                    <a:pt x="1250" y="2131"/>
                    <a:pt x="1249" y="2131"/>
                  </a:cubicBezTo>
                  <a:cubicBezTo>
                    <a:pt x="1249" y="2130"/>
                    <a:pt x="1248" y="2130"/>
                    <a:pt x="1247" y="2129"/>
                  </a:cubicBezTo>
                  <a:cubicBezTo>
                    <a:pt x="1247" y="2129"/>
                    <a:pt x="1246" y="2128"/>
                    <a:pt x="1245" y="2127"/>
                  </a:cubicBezTo>
                  <a:cubicBezTo>
                    <a:pt x="1244" y="2127"/>
                    <a:pt x="1243" y="2126"/>
                    <a:pt x="1243" y="2126"/>
                  </a:cubicBezTo>
                  <a:cubicBezTo>
                    <a:pt x="1242" y="2125"/>
                    <a:pt x="1241" y="2125"/>
                    <a:pt x="1240" y="2124"/>
                  </a:cubicBezTo>
                  <a:cubicBezTo>
                    <a:pt x="1238" y="2123"/>
                    <a:pt x="1236" y="2122"/>
                    <a:pt x="1234" y="2121"/>
                  </a:cubicBezTo>
                  <a:cubicBezTo>
                    <a:pt x="1232" y="2120"/>
                    <a:pt x="1230" y="2120"/>
                    <a:pt x="1228" y="2119"/>
                  </a:cubicBezTo>
                  <a:cubicBezTo>
                    <a:pt x="1226" y="2118"/>
                    <a:pt x="1224" y="2117"/>
                    <a:pt x="1221" y="2117"/>
                  </a:cubicBezTo>
                  <a:cubicBezTo>
                    <a:pt x="1219" y="2116"/>
                    <a:pt x="1217" y="2116"/>
                    <a:pt x="1215" y="2116"/>
                  </a:cubicBezTo>
                  <a:cubicBezTo>
                    <a:pt x="1214" y="2115"/>
                    <a:pt x="1213" y="2115"/>
                    <a:pt x="1212" y="2115"/>
                  </a:cubicBezTo>
                  <a:cubicBezTo>
                    <a:pt x="1211" y="2115"/>
                    <a:pt x="1210" y="2115"/>
                    <a:pt x="1209" y="2115"/>
                  </a:cubicBezTo>
                  <a:cubicBezTo>
                    <a:pt x="1208" y="2115"/>
                    <a:pt x="1207" y="2115"/>
                    <a:pt x="1206" y="2115"/>
                  </a:cubicBezTo>
                  <a:cubicBezTo>
                    <a:pt x="1206" y="2115"/>
                    <a:pt x="1206" y="2115"/>
                    <a:pt x="1206" y="2115"/>
                  </a:cubicBezTo>
                  <a:cubicBezTo>
                    <a:pt x="1205" y="2115"/>
                    <a:pt x="1205" y="2115"/>
                    <a:pt x="1204" y="2115"/>
                  </a:cubicBezTo>
                  <a:cubicBezTo>
                    <a:pt x="1202" y="2114"/>
                    <a:pt x="1200" y="2113"/>
                    <a:pt x="1197" y="2113"/>
                  </a:cubicBezTo>
                  <a:cubicBezTo>
                    <a:pt x="1195" y="2112"/>
                    <a:pt x="1193" y="2112"/>
                    <a:pt x="1191" y="2111"/>
                  </a:cubicBezTo>
                  <a:cubicBezTo>
                    <a:pt x="1186" y="2110"/>
                    <a:pt x="1182" y="2109"/>
                    <a:pt x="1178" y="2108"/>
                  </a:cubicBezTo>
                  <a:cubicBezTo>
                    <a:pt x="1175" y="2107"/>
                    <a:pt x="1171" y="2106"/>
                    <a:pt x="1168" y="2105"/>
                  </a:cubicBezTo>
                  <a:cubicBezTo>
                    <a:pt x="1166" y="2104"/>
                    <a:pt x="1165" y="2103"/>
                    <a:pt x="1164" y="2102"/>
                  </a:cubicBezTo>
                  <a:cubicBezTo>
                    <a:pt x="1148" y="2061"/>
                    <a:pt x="1144" y="2032"/>
                    <a:pt x="1144" y="2032"/>
                  </a:cubicBezTo>
                  <a:cubicBezTo>
                    <a:pt x="1144" y="2032"/>
                    <a:pt x="1160" y="2033"/>
                    <a:pt x="1183" y="2040"/>
                  </a:cubicBezTo>
                  <a:cubicBezTo>
                    <a:pt x="1183" y="2040"/>
                    <a:pt x="1183" y="2040"/>
                    <a:pt x="1183" y="2040"/>
                  </a:cubicBezTo>
                  <a:cubicBezTo>
                    <a:pt x="1183" y="2041"/>
                    <a:pt x="1183" y="2042"/>
                    <a:pt x="1184" y="2043"/>
                  </a:cubicBezTo>
                  <a:cubicBezTo>
                    <a:pt x="1184" y="2044"/>
                    <a:pt x="1184" y="2045"/>
                    <a:pt x="1185" y="2046"/>
                  </a:cubicBezTo>
                  <a:cubicBezTo>
                    <a:pt x="1185" y="2047"/>
                    <a:pt x="1185" y="2048"/>
                    <a:pt x="1186" y="2049"/>
                  </a:cubicBezTo>
                  <a:cubicBezTo>
                    <a:pt x="1186" y="2051"/>
                    <a:pt x="1187" y="2053"/>
                    <a:pt x="1188" y="2055"/>
                  </a:cubicBezTo>
                  <a:cubicBezTo>
                    <a:pt x="1189" y="2056"/>
                    <a:pt x="1189" y="2057"/>
                    <a:pt x="1190" y="2058"/>
                  </a:cubicBezTo>
                  <a:cubicBezTo>
                    <a:pt x="1190" y="2059"/>
                    <a:pt x="1191" y="2060"/>
                    <a:pt x="1191" y="2061"/>
                  </a:cubicBezTo>
                  <a:cubicBezTo>
                    <a:pt x="1193" y="2064"/>
                    <a:pt x="1194" y="2066"/>
                    <a:pt x="1195" y="2068"/>
                  </a:cubicBezTo>
                  <a:cubicBezTo>
                    <a:pt x="1196" y="2070"/>
                    <a:pt x="1198" y="2072"/>
                    <a:pt x="1199" y="2074"/>
                  </a:cubicBezTo>
                  <a:cubicBezTo>
                    <a:pt x="1200" y="2075"/>
                    <a:pt x="1201" y="2076"/>
                    <a:pt x="1201" y="2077"/>
                  </a:cubicBezTo>
                  <a:cubicBezTo>
                    <a:pt x="1202" y="2078"/>
                    <a:pt x="1203" y="2079"/>
                    <a:pt x="1204" y="2080"/>
                  </a:cubicBezTo>
                  <a:cubicBezTo>
                    <a:pt x="1205" y="2082"/>
                    <a:pt x="1206" y="2084"/>
                    <a:pt x="1208" y="2085"/>
                  </a:cubicBezTo>
                  <a:cubicBezTo>
                    <a:pt x="1209" y="2086"/>
                    <a:pt x="1209" y="2087"/>
                    <a:pt x="1210" y="2088"/>
                  </a:cubicBezTo>
                  <a:cubicBezTo>
                    <a:pt x="1211" y="2089"/>
                    <a:pt x="1211" y="2089"/>
                    <a:pt x="1212" y="2090"/>
                  </a:cubicBezTo>
                  <a:cubicBezTo>
                    <a:pt x="1213" y="2091"/>
                    <a:pt x="1213" y="2091"/>
                    <a:pt x="1214" y="2092"/>
                  </a:cubicBezTo>
                  <a:cubicBezTo>
                    <a:pt x="1215" y="2092"/>
                    <a:pt x="1215" y="2093"/>
                    <a:pt x="1216" y="2094"/>
                  </a:cubicBezTo>
                  <a:cubicBezTo>
                    <a:pt x="1217" y="2095"/>
                    <a:pt x="1218" y="2095"/>
                    <a:pt x="1219" y="2096"/>
                  </a:cubicBezTo>
                  <a:cubicBezTo>
                    <a:pt x="1220" y="2097"/>
                    <a:pt x="1220" y="2097"/>
                    <a:pt x="1221" y="2098"/>
                  </a:cubicBezTo>
                  <a:cubicBezTo>
                    <a:pt x="1221" y="2098"/>
                    <a:pt x="1222" y="2098"/>
                    <a:pt x="1222" y="2098"/>
                  </a:cubicBezTo>
                  <a:cubicBezTo>
                    <a:pt x="1222" y="2098"/>
                    <a:pt x="1222" y="2098"/>
                    <a:pt x="1221" y="2097"/>
                  </a:cubicBezTo>
                  <a:cubicBezTo>
                    <a:pt x="1221" y="2097"/>
                    <a:pt x="1221" y="2096"/>
                    <a:pt x="1220" y="2095"/>
                  </a:cubicBezTo>
                  <a:cubicBezTo>
                    <a:pt x="1220" y="2094"/>
                    <a:pt x="1219" y="2093"/>
                    <a:pt x="1218" y="2092"/>
                  </a:cubicBezTo>
                  <a:cubicBezTo>
                    <a:pt x="1217" y="2090"/>
                    <a:pt x="1217" y="2089"/>
                    <a:pt x="1216" y="2087"/>
                  </a:cubicBezTo>
                  <a:cubicBezTo>
                    <a:pt x="1215" y="2086"/>
                    <a:pt x="1214" y="2084"/>
                    <a:pt x="1213" y="2082"/>
                  </a:cubicBezTo>
                  <a:cubicBezTo>
                    <a:pt x="1212" y="2080"/>
                    <a:pt x="1211" y="2078"/>
                    <a:pt x="1209" y="2076"/>
                  </a:cubicBezTo>
                  <a:cubicBezTo>
                    <a:pt x="1209" y="2075"/>
                    <a:pt x="1208" y="2074"/>
                    <a:pt x="1208" y="2073"/>
                  </a:cubicBezTo>
                  <a:cubicBezTo>
                    <a:pt x="1207" y="2072"/>
                    <a:pt x="1206" y="2071"/>
                    <a:pt x="1206" y="2070"/>
                  </a:cubicBezTo>
                  <a:cubicBezTo>
                    <a:pt x="1204" y="2068"/>
                    <a:pt x="1203" y="2066"/>
                    <a:pt x="1202" y="2064"/>
                  </a:cubicBezTo>
                  <a:cubicBezTo>
                    <a:pt x="1201" y="2062"/>
                    <a:pt x="1199" y="2060"/>
                    <a:pt x="1198" y="2058"/>
                  </a:cubicBezTo>
                  <a:cubicBezTo>
                    <a:pt x="1198" y="2057"/>
                    <a:pt x="1197" y="2056"/>
                    <a:pt x="1196" y="2055"/>
                  </a:cubicBezTo>
                  <a:cubicBezTo>
                    <a:pt x="1196" y="2054"/>
                    <a:pt x="1195" y="2053"/>
                    <a:pt x="1194" y="2052"/>
                  </a:cubicBezTo>
                  <a:cubicBezTo>
                    <a:pt x="1193" y="2050"/>
                    <a:pt x="1192" y="2048"/>
                    <a:pt x="1191" y="2046"/>
                  </a:cubicBezTo>
                  <a:cubicBezTo>
                    <a:pt x="1190" y="2045"/>
                    <a:pt x="1189" y="2043"/>
                    <a:pt x="1189" y="2042"/>
                  </a:cubicBezTo>
                  <a:cubicBezTo>
                    <a:pt x="1217" y="2053"/>
                    <a:pt x="1255" y="2075"/>
                    <a:pt x="1285" y="2123"/>
                  </a:cubicBezTo>
                  <a:cubicBezTo>
                    <a:pt x="1309" y="2160"/>
                    <a:pt x="1315" y="2204"/>
                    <a:pt x="1329" y="2244"/>
                  </a:cubicBezTo>
                  <a:cubicBezTo>
                    <a:pt x="1329" y="2244"/>
                    <a:pt x="1329" y="2244"/>
                    <a:pt x="1329" y="2245"/>
                  </a:cubicBezTo>
                  <a:cubicBezTo>
                    <a:pt x="1329" y="2246"/>
                    <a:pt x="1328" y="2246"/>
                    <a:pt x="1328" y="2247"/>
                  </a:cubicBezTo>
                  <a:cubicBezTo>
                    <a:pt x="1327" y="2249"/>
                    <a:pt x="1327" y="2251"/>
                    <a:pt x="1326" y="2253"/>
                  </a:cubicBezTo>
                  <a:cubicBezTo>
                    <a:pt x="1326" y="2254"/>
                    <a:pt x="1326" y="2255"/>
                    <a:pt x="1325" y="2256"/>
                  </a:cubicBezTo>
                  <a:cubicBezTo>
                    <a:pt x="1325" y="2257"/>
                    <a:pt x="1325" y="2258"/>
                    <a:pt x="1325" y="2259"/>
                  </a:cubicBezTo>
                  <a:cubicBezTo>
                    <a:pt x="1324" y="2261"/>
                    <a:pt x="1324" y="2264"/>
                    <a:pt x="1323" y="2266"/>
                  </a:cubicBezTo>
                  <a:cubicBezTo>
                    <a:pt x="1323" y="2268"/>
                    <a:pt x="1323" y="2270"/>
                    <a:pt x="1323" y="2272"/>
                  </a:cubicBezTo>
                  <a:cubicBezTo>
                    <a:pt x="1323" y="2273"/>
                    <a:pt x="1322" y="2275"/>
                    <a:pt x="1322" y="2276"/>
                  </a:cubicBezTo>
                  <a:cubicBezTo>
                    <a:pt x="1322" y="2277"/>
                    <a:pt x="1322" y="2278"/>
                    <a:pt x="1322" y="2279"/>
                  </a:cubicBezTo>
                  <a:cubicBezTo>
                    <a:pt x="1322" y="2281"/>
                    <a:pt x="1322" y="2283"/>
                    <a:pt x="1322" y="2285"/>
                  </a:cubicBezTo>
                  <a:cubicBezTo>
                    <a:pt x="1322" y="2286"/>
                    <a:pt x="1323" y="2287"/>
                    <a:pt x="1323" y="2288"/>
                  </a:cubicBezTo>
                  <a:cubicBezTo>
                    <a:pt x="1323" y="2288"/>
                    <a:pt x="1323" y="2289"/>
                    <a:pt x="1323" y="2290"/>
                  </a:cubicBezTo>
                  <a:cubicBezTo>
                    <a:pt x="1323" y="2291"/>
                    <a:pt x="1323" y="2292"/>
                    <a:pt x="1323" y="2293"/>
                  </a:cubicBezTo>
                  <a:cubicBezTo>
                    <a:pt x="1323" y="2293"/>
                    <a:pt x="1323" y="2294"/>
                    <a:pt x="1324" y="2295"/>
                  </a:cubicBezTo>
                  <a:cubicBezTo>
                    <a:pt x="1324" y="2296"/>
                    <a:pt x="1324" y="2297"/>
                    <a:pt x="1324" y="2298"/>
                  </a:cubicBezTo>
                  <a:cubicBezTo>
                    <a:pt x="1324" y="2299"/>
                    <a:pt x="1325" y="2300"/>
                    <a:pt x="1325" y="2300"/>
                  </a:cubicBezTo>
                  <a:cubicBezTo>
                    <a:pt x="1325" y="2301"/>
                    <a:pt x="1325" y="2301"/>
                    <a:pt x="1325" y="2301"/>
                  </a:cubicBezTo>
                  <a:cubicBezTo>
                    <a:pt x="1325" y="2301"/>
                    <a:pt x="1325" y="2301"/>
                    <a:pt x="1325" y="2300"/>
                  </a:cubicBezTo>
                  <a:cubicBezTo>
                    <a:pt x="1325" y="2300"/>
                    <a:pt x="1326" y="2299"/>
                    <a:pt x="1326" y="2298"/>
                  </a:cubicBezTo>
                  <a:cubicBezTo>
                    <a:pt x="1326" y="2297"/>
                    <a:pt x="1326" y="2296"/>
                    <a:pt x="1327" y="2295"/>
                  </a:cubicBezTo>
                  <a:cubicBezTo>
                    <a:pt x="1327" y="2293"/>
                    <a:pt x="1327" y="2292"/>
                    <a:pt x="1327" y="2290"/>
                  </a:cubicBezTo>
                  <a:cubicBezTo>
                    <a:pt x="1328" y="2289"/>
                    <a:pt x="1328" y="2287"/>
                    <a:pt x="1328" y="2285"/>
                  </a:cubicBezTo>
                  <a:cubicBezTo>
                    <a:pt x="1329" y="2283"/>
                    <a:pt x="1329" y="2281"/>
                    <a:pt x="1329" y="2279"/>
                  </a:cubicBezTo>
                  <a:cubicBezTo>
                    <a:pt x="1329" y="2278"/>
                    <a:pt x="1330" y="2277"/>
                    <a:pt x="1330" y="2276"/>
                  </a:cubicBezTo>
                  <a:cubicBezTo>
                    <a:pt x="1330" y="2275"/>
                    <a:pt x="1330" y="2274"/>
                    <a:pt x="1330" y="2273"/>
                  </a:cubicBezTo>
                  <a:cubicBezTo>
                    <a:pt x="1331" y="2271"/>
                    <a:pt x="1331" y="2269"/>
                    <a:pt x="1331" y="2267"/>
                  </a:cubicBezTo>
                  <a:cubicBezTo>
                    <a:pt x="1332" y="2265"/>
                    <a:pt x="1332" y="2263"/>
                    <a:pt x="1332" y="2261"/>
                  </a:cubicBezTo>
                  <a:cubicBezTo>
                    <a:pt x="1332" y="2260"/>
                    <a:pt x="1332" y="2259"/>
                    <a:pt x="1333" y="2257"/>
                  </a:cubicBezTo>
                  <a:cubicBezTo>
                    <a:pt x="1333" y="2256"/>
                    <a:pt x="1333" y="2255"/>
                    <a:pt x="1333" y="2254"/>
                  </a:cubicBezTo>
                  <a:cubicBezTo>
                    <a:pt x="1333" y="2254"/>
                    <a:pt x="1333" y="2254"/>
                    <a:pt x="1333" y="2254"/>
                  </a:cubicBezTo>
                  <a:cubicBezTo>
                    <a:pt x="1339" y="2268"/>
                    <a:pt x="1346" y="2282"/>
                    <a:pt x="1355" y="2295"/>
                  </a:cubicBezTo>
                  <a:cubicBezTo>
                    <a:pt x="1357" y="2296"/>
                    <a:pt x="1358" y="2298"/>
                    <a:pt x="1360" y="2300"/>
                  </a:cubicBezTo>
                  <a:cubicBezTo>
                    <a:pt x="1360" y="2302"/>
                    <a:pt x="1360" y="2304"/>
                    <a:pt x="1360" y="2306"/>
                  </a:cubicBezTo>
                  <a:cubicBezTo>
                    <a:pt x="1361" y="2309"/>
                    <a:pt x="1361" y="2311"/>
                    <a:pt x="1361" y="2314"/>
                  </a:cubicBezTo>
                  <a:cubicBezTo>
                    <a:pt x="1361" y="2317"/>
                    <a:pt x="1361" y="2320"/>
                    <a:pt x="1360" y="2323"/>
                  </a:cubicBezTo>
                  <a:cubicBezTo>
                    <a:pt x="1360" y="2324"/>
                    <a:pt x="1360" y="2326"/>
                    <a:pt x="1360" y="2327"/>
                  </a:cubicBezTo>
                  <a:cubicBezTo>
                    <a:pt x="1360" y="2328"/>
                    <a:pt x="1360" y="2329"/>
                    <a:pt x="1359" y="2330"/>
                  </a:cubicBezTo>
                  <a:cubicBezTo>
                    <a:pt x="1359" y="2331"/>
                    <a:pt x="1359" y="2331"/>
                    <a:pt x="1359" y="2331"/>
                  </a:cubicBezTo>
                  <a:cubicBezTo>
                    <a:pt x="1359" y="2332"/>
                    <a:pt x="1359" y="2332"/>
                    <a:pt x="1359" y="2332"/>
                  </a:cubicBezTo>
                  <a:cubicBezTo>
                    <a:pt x="1358" y="2335"/>
                    <a:pt x="1357" y="2338"/>
                    <a:pt x="1356" y="2340"/>
                  </a:cubicBezTo>
                  <a:cubicBezTo>
                    <a:pt x="1355" y="2343"/>
                    <a:pt x="1354" y="2346"/>
                    <a:pt x="1352" y="2349"/>
                  </a:cubicBezTo>
                  <a:cubicBezTo>
                    <a:pt x="1351" y="2350"/>
                    <a:pt x="1350" y="2351"/>
                    <a:pt x="1350" y="2353"/>
                  </a:cubicBezTo>
                  <a:cubicBezTo>
                    <a:pt x="1349" y="2354"/>
                    <a:pt x="1348" y="2356"/>
                    <a:pt x="1347" y="2357"/>
                  </a:cubicBezTo>
                  <a:cubicBezTo>
                    <a:pt x="1347" y="2357"/>
                    <a:pt x="1347" y="2358"/>
                    <a:pt x="1347" y="2358"/>
                  </a:cubicBezTo>
                  <a:cubicBezTo>
                    <a:pt x="1346" y="2359"/>
                    <a:pt x="1346" y="2359"/>
                    <a:pt x="1346" y="2359"/>
                  </a:cubicBezTo>
                  <a:cubicBezTo>
                    <a:pt x="1346" y="2360"/>
                    <a:pt x="1346" y="2360"/>
                    <a:pt x="1346" y="2360"/>
                  </a:cubicBezTo>
                  <a:cubicBezTo>
                    <a:pt x="1345" y="2361"/>
                    <a:pt x="1345" y="2361"/>
                    <a:pt x="1345" y="2362"/>
                  </a:cubicBezTo>
                  <a:cubicBezTo>
                    <a:pt x="1345" y="2362"/>
                    <a:pt x="1345" y="2363"/>
                    <a:pt x="1344" y="2364"/>
                  </a:cubicBezTo>
                  <a:cubicBezTo>
                    <a:pt x="1344" y="2365"/>
                    <a:pt x="1344" y="2365"/>
                    <a:pt x="1344" y="2366"/>
                  </a:cubicBezTo>
                  <a:cubicBezTo>
                    <a:pt x="1343" y="2369"/>
                    <a:pt x="1342" y="2372"/>
                    <a:pt x="1342" y="2374"/>
                  </a:cubicBezTo>
                  <a:cubicBezTo>
                    <a:pt x="1342" y="2377"/>
                    <a:pt x="1342" y="2379"/>
                    <a:pt x="1342" y="2382"/>
                  </a:cubicBezTo>
                  <a:cubicBezTo>
                    <a:pt x="1343" y="2384"/>
                    <a:pt x="1343" y="2385"/>
                    <a:pt x="1343" y="2387"/>
                  </a:cubicBezTo>
                  <a:cubicBezTo>
                    <a:pt x="1343" y="2388"/>
                    <a:pt x="1344" y="2388"/>
                    <a:pt x="1344" y="2389"/>
                  </a:cubicBezTo>
                  <a:cubicBezTo>
                    <a:pt x="1344" y="2389"/>
                    <a:pt x="1344" y="2390"/>
                    <a:pt x="1344" y="2390"/>
                  </a:cubicBezTo>
                  <a:cubicBezTo>
                    <a:pt x="1345" y="2391"/>
                    <a:pt x="1345" y="2391"/>
                    <a:pt x="1345" y="2391"/>
                  </a:cubicBezTo>
                  <a:cubicBezTo>
                    <a:pt x="1345" y="2391"/>
                    <a:pt x="1345" y="2391"/>
                    <a:pt x="1345" y="2390"/>
                  </a:cubicBezTo>
                  <a:cubicBezTo>
                    <a:pt x="1345" y="2389"/>
                    <a:pt x="1345" y="2388"/>
                    <a:pt x="1345" y="2387"/>
                  </a:cubicBezTo>
                  <a:cubicBezTo>
                    <a:pt x="1345" y="2385"/>
                    <a:pt x="1345" y="2384"/>
                    <a:pt x="1345" y="2382"/>
                  </a:cubicBezTo>
                  <a:cubicBezTo>
                    <a:pt x="1346" y="2380"/>
                    <a:pt x="1346" y="2377"/>
                    <a:pt x="1347" y="2375"/>
                  </a:cubicBezTo>
                  <a:cubicBezTo>
                    <a:pt x="1347" y="2373"/>
                    <a:pt x="1348" y="2370"/>
                    <a:pt x="1349" y="2368"/>
                  </a:cubicBezTo>
                  <a:cubicBezTo>
                    <a:pt x="1350" y="2367"/>
                    <a:pt x="1350" y="2365"/>
                    <a:pt x="1351" y="2364"/>
                  </a:cubicBezTo>
                  <a:cubicBezTo>
                    <a:pt x="1351" y="2364"/>
                    <a:pt x="1351" y="2364"/>
                    <a:pt x="1352" y="2363"/>
                  </a:cubicBezTo>
                  <a:cubicBezTo>
                    <a:pt x="1352" y="2363"/>
                    <a:pt x="1352" y="2363"/>
                    <a:pt x="1352" y="2362"/>
                  </a:cubicBezTo>
                  <a:cubicBezTo>
                    <a:pt x="1352" y="2362"/>
                    <a:pt x="1353" y="2362"/>
                    <a:pt x="1353" y="2362"/>
                  </a:cubicBezTo>
                  <a:cubicBezTo>
                    <a:pt x="1353" y="2361"/>
                    <a:pt x="1353" y="2361"/>
                    <a:pt x="1353" y="2361"/>
                  </a:cubicBezTo>
                  <a:cubicBezTo>
                    <a:pt x="1354" y="2359"/>
                    <a:pt x="1355" y="2358"/>
                    <a:pt x="1356" y="2357"/>
                  </a:cubicBezTo>
                  <a:cubicBezTo>
                    <a:pt x="1357" y="2355"/>
                    <a:pt x="1358" y="2354"/>
                    <a:pt x="1359" y="2353"/>
                  </a:cubicBezTo>
                  <a:cubicBezTo>
                    <a:pt x="1360" y="2350"/>
                    <a:pt x="1362" y="2347"/>
                    <a:pt x="1364" y="2343"/>
                  </a:cubicBezTo>
                  <a:cubicBezTo>
                    <a:pt x="1365" y="2340"/>
                    <a:pt x="1366" y="2337"/>
                    <a:pt x="1367" y="2333"/>
                  </a:cubicBezTo>
                  <a:cubicBezTo>
                    <a:pt x="1367" y="2330"/>
                    <a:pt x="1367" y="2326"/>
                    <a:pt x="1367" y="2323"/>
                  </a:cubicBezTo>
                  <a:cubicBezTo>
                    <a:pt x="1367" y="2320"/>
                    <a:pt x="1367" y="2317"/>
                    <a:pt x="1367" y="2314"/>
                  </a:cubicBezTo>
                  <a:cubicBezTo>
                    <a:pt x="1366" y="2312"/>
                    <a:pt x="1366" y="2311"/>
                    <a:pt x="1366" y="2310"/>
                  </a:cubicBezTo>
                  <a:cubicBezTo>
                    <a:pt x="1365" y="2308"/>
                    <a:pt x="1365" y="2307"/>
                    <a:pt x="1365" y="2306"/>
                  </a:cubicBezTo>
                  <a:cubicBezTo>
                    <a:pt x="1365" y="2305"/>
                    <a:pt x="1365" y="2304"/>
                    <a:pt x="1364" y="2303"/>
                  </a:cubicBezTo>
                  <a:cubicBezTo>
                    <a:pt x="1381" y="2316"/>
                    <a:pt x="1408" y="2320"/>
                    <a:pt x="1432" y="2325"/>
                  </a:cubicBezTo>
                  <a:cubicBezTo>
                    <a:pt x="1432" y="2326"/>
                    <a:pt x="1432" y="2327"/>
                    <a:pt x="1432" y="2328"/>
                  </a:cubicBezTo>
                  <a:cubicBezTo>
                    <a:pt x="1432" y="2329"/>
                    <a:pt x="1433" y="2330"/>
                    <a:pt x="1433" y="2331"/>
                  </a:cubicBezTo>
                  <a:cubicBezTo>
                    <a:pt x="1433" y="2332"/>
                    <a:pt x="1433" y="2333"/>
                    <a:pt x="1433" y="2334"/>
                  </a:cubicBezTo>
                  <a:cubicBezTo>
                    <a:pt x="1433" y="2334"/>
                    <a:pt x="1433" y="2335"/>
                    <a:pt x="1433" y="2336"/>
                  </a:cubicBezTo>
                  <a:cubicBezTo>
                    <a:pt x="1433" y="2336"/>
                    <a:pt x="1433" y="2337"/>
                    <a:pt x="1433" y="2337"/>
                  </a:cubicBezTo>
                  <a:cubicBezTo>
                    <a:pt x="1434" y="2339"/>
                    <a:pt x="1434" y="2340"/>
                    <a:pt x="1434" y="2341"/>
                  </a:cubicBezTo>
                  <a:cubicBezTo>
                    <a:pt x="1433" y="2342"/>
                    <a:pt x="1433" y="2344"/>
                    <a:pt x="1433" y="2345"/>
                  </a:cubicBezTo>
                  <a:cubicBezTo>
                    <a:pt x="1433" y="2348"/>
                    <a:pt x="1433" y="2351"/>
                    <a:pt x="1433" y="2353"/>
                  </a:cubicBezTo>
                  <a:cubicBezTo>
                    <a:pt x="1433" y="2356"/>
                    <a:pt x="1432" y="2359"/>
                    <a:pt x="1432" y="2362"/>
                  </a:cubicBezTo>
                  <a:cubicBezTo>
                    <a:pt x="1432" y="2363"/>
                    <a:pt x="1432" y="2364"/>
                    <a:pt x="1432" y="2365"/>
                  </a:cubicBezTo>
                  <a:cubicBezTo>
                    <a:pt x="1432" y="2365"/>
                    <a:pt x="1432" y="2366"/>
                    <a:pt x="1432" y="2367"/>
                  </a:cubicBezTo>
                  <a:cubicBezTo>
                    <a:pt x="1432" y="2369"/>
                    <a:pt x="1432" y="2370"/>
                    <a:pt x="1432" y="2372"/>
                  </a:cubicBezTo>
                  <a:cubicBezTo>
                    <a:pt x="1432" y="2373"/>
                    <a:pt x="1432" y="2375"/>
                    <a:pt x="1433" y="2376"/>
                  </a:cubicBezTo>
                  <a:cubicBezTo>
                    <a:pt x="1433" y="2378"/>
                    <a:pt x="1433" y="2379"/>
                    <a:pt x="1433" y="2381"/>
                  </a:cubicBezTo>
                  <a:cubicBezTo>
                    <a:pt x="1434" y="2383"/>
                    <a:pt x="1435" y="2386"/>
                    <a:pt x="1436" y="2389"/>
                  </a:cubicBezTo>
                  <a:cubicBezTo>
                    <a:pt x="1437" y="2391"/>
                    <a:pt x="1438" y="2394"/>
                    <a:pt x="1440" y="2396"/>
                  </a:cubicBezTo>
                  <a:cubicBezTo>
                    <a:pt x="1441" y="2398"/>
                    <a:pt x="1443" y="2399"/>
                    <a:pt x="1444" y="2400"/>
                  </a:cubicBezTo>
                  <a:cubicBezTo>
                    <a:pt x="1446" y="2402"/>
                    <a:pt x="1447" y="2402"/>
                    <a:pt x="1448" y="2403"/>
                  </a:cubicBezTo>
                  <a:cubicBezTo>
                    <a:pt x="1449" y="2403"/>
                    <a:pt x="1450" y="2404"/>
                    <a:pt x="1450" y="2404"/>
                  </a:cubicBezTo>
                  <a:cubicBezTo>
                    <a:pt x="1451" y="2404"/>
                    <a:pt x="1451" y="2404"/>
                    <a:pt x="1451" y="2404"/>
                  </a:cubicBezTo>
                  <a:cubicBezTo>
                    <a:pt x="1452" y="2404"/>
                    <a:pt x="1452" y="2404"/>
                    <a:pt x="1452" y="2404"/>
                  </a:cubicBezTo>
                  <a:cubicBezTo>
                    <a:pt x="1452" y="2404"/>
                    <a:pt x="1452" y="2404"/>
                    <a:pt x="1452" y="2404"/>
                  </a:cubicBezTo>
                  <a:cubicBezTo>
                    <a:pt x="1451" y="2403"/>
                    <a:pt x="1450" y="2403"/>
                    <a:pt x="1449" y="2402"/>
                  </a:cubicBezTo>
                  <a:cubicBezTo>
                    <a:pt x="1448" y="2401"/>
                    <a:pt x="1447" y="2400"/>
                    <a:pt x="1446" y="2398"/>
                  </a:cubicBezTo>
                  <a:cubicBezTo>
                    <a:pt x="1445" y="2397"/>
                    <a:pt x="1444" y="2395"/>
                    <a:pt x="1444" y="2393"/>
                  </a:cubicBezTo>
                  <a:cubicBezTo>
                    <a:pt x="1442" y="2389"/>
                    <a:pt x="1441" y="2385"/>
                    <a:pt x="1440" y="2379"/>
                  </a:cubicBezTo>
                  <a:cubicBezTo>
                    <a:pt x="1440" y="2378"/>
                    <a:pt x="1440" y="2376"/>
                    <a:pt x="1440" y="2374"/>
                  </a:cubicBezTo>
                  <a:cubicBezTo>
                    <a:pt x="1440" y="2375"/>
                    <a:pt x="1440" y="2375"/>
                    <a:pt x="1440" y="2375"/>
                  </a:cubicBezTo>
                  <a:cubicBezTo>
                    <a:pt x="1441" y="2376"/>
                    <a:pt x="1442" y="2377"/>
                    <a:pt x="1443" y="2378"/>
                  </a:cubicBezTo>
                  <a:cubicBezTo>
                    <a:pt x="1444" y="2379"/>
                    <a:pt x="1445" y="2380"/>
                    <a:pt x="1446" y="2381"/>
                  </a:cubicBezTo>
                  <a:cubicBezTo>
                    <a:pt x="1447" y="2382"/>
                    <a:pt x="1448" y="2382"/>
                    <a:pt x="1449" y="2383"/>
                  </a:cubicBezTo>
                  <a:cubicBezTo>
                    <a:pt x="1450" y="2384"/>
                    <a:pt x="1451" y="2384"/>
                    <a:pt x="1452" y="2385"/>
                  </a:cubicBezTo>
                  <a:cubicBezTo>
                    <a:pt x="1453" y="2385"/>
                    <a:pt x="1454" y="2385"/>
                    <a:pt x="1454" y="2385"/>
                  </a:cubicBezTo>
                  <a:cubicBezTo>
                    <a:pt x="1455" y="2385"/>
                    <a:pt x="1455" y="2385"/>
                    <a:pt x="1456" y="2385"/>
                  </a:cubicBezTo>
                  <a:cubicBezTo>
                    <a:pt x="1456" y="2385"/>
                    <a:pt x="1457" y="2386"/>
                    <a:pt x="1458" y="2386"/>
                  </a:cubicBezTo>
                  <a:cubicBezTo>
                    <a:pt x="1458" y="2386"/>
                    <a:pt x="1459" y="2386"/>
                    <a:pt x="1459" y="2386"/>
                  </a:cubicBezTo>
                  <a:cubicBezTo>
                    <a:pt x="1460" y="2386"/>
                    <a:pt x="1460" y="2386"/>
                    <a:pt x="1460" y="2386"/>
                  </a:cubicBezTo>
                  <a:cubicBezTo>
                    <a:pt x="1461" y="2386"/>
                    <a:pt x="1461" y="2386"/>
                    <a:pt x="1462" y="2386"/>
                  </a:cubicBezTo>
                  <a:cubicBezTo>
                    <a:pt x="1462" y="2386"/>
                    <a:pt x="1463" y="2385"/>
                    <a:pt x="1464" y="2385"/>
                  </a:cubicBezTo>
                  <a:cubicBezTo>
                    <a:pt x="1464" y="2385"/>
                    <a:pt x="1465" y="2385"/>
                    <a:pt x="1465" y="2385"/>
                  </a:cubicBezTo>
                  <a:cubicBezTo>
                    <a:pt x="1465" y="2385"/>
                    <a:pt x="1465" y="2385"/>
                    <a:pt x="1465" y="2385"/>
                  </a:cubicBezTo>
                  <a:cubicBezTo>
                    <a:pt x="1465" y="2385"/>
                    <a:pt x="1465" y="2385"/>
                    <a:pt x="1465" y="2384"/>
                  </a:cubicBezTo>
                  <a:cubicBezTo>
                    <a:pt x="1465" y="2384"/>
                    <a:pt x="1464" y="2384"/>
                    <a:pt x="1464" y="2384"/>
                  </a:cubicBezTo>
                  <a:cubicBezTo>
                    <a:pt x="1463" y="2383"/>
                    <a:pt x="1463" y="2383"/>
                    <a:pt x="1462" y="2383"/>
                  </a:cubicBezTo>
                  <a:cubicBezTo>
                    <a:pt x="1462" y="2382"/>
                    <a:pt x="1462" y="2382"/>
                    <a:pt x="1461" y="2382"/>
                  </a:cubicBezTo>
                  <a:cubicBezTo>
                    <a:pt x="1461" y="2382"/>
                    <a:pt x="1461" y="2382"/>
                    <a:pt x="1460" y="2381"/>
                  </a:cubicBezTo>
                  <a:cubicBezTo>
                    <a:pt x="1460" y="2381"/>
                    <a:pt x="1459" y="2380"/>
                    <a:pt x="1458" y="2380"/>
                  </a:cubicBezTo>
                  <a:cubicBezTo>
                    <a:pt x="1458" y="2380"/>
                    <a:pt x="1457" y="2379"/>
                    <a:pt x="1457" y="2379"/>
                  </a:cubicBezTo>
                  <a:cubicBezTo>
                    <a:pt x="1456" y="2379"/>
                    <a:pt x="1456" y="2378"/>
                    <a:pt x="1456" y="2378"/>
                  </a:cubicBezTo>
                  <a:cubicBezTo>
                    <a:pt x="1455" y="2378"/>
                    <a:pt x="1454" y="2377"/>
                    <a:pt x="1453" y="2376"/>
                  </a:cubicBezTo>
                  <a:cubicBezTo>
                    <a:pt x="1452" y="2376"/>
                    <a:pt x="1451" y="2375"/>
                    <a:pt x="1451" y="2375"/>
                  </a:cubicBezTo>
                  <a:cubicBezTo>
                    <a:pt x="1450" y="2374"/>
                    <a:pt x="1449" y="2373"/>
                    <a:pt x="1448" y="2373"/>
                  </a:cubicBezTo>
                  <a:cubicBezTo>
                    <a:pt x="1447" y="2372"/>
                    <a:pt x="1446" y="2371"/>
                    <a:pt x="1446" y="2371"/>
                  </a:cubicBezTo>
                  <a:cubicBezTo>
                    <a:pt x="1445" y="2370"/>
                    <a:pt x="1444" y="2369"/>
                    <a:pt x="1443" y="2369"/>
                  </a:cubicBezTo>
                  <a:cubicBezTo>
                    <a:pt x="1443" y="2368"/>
                    <a:pt x="1442" y="2368"/>
                    <a:pt x="1441" y="2367"/>
                  </a:cubicBezTo>
                  <a:cubicBezTo>
                    <a:pt x="1441" y="2367"/>
                    <a:pt x="1441" y="2366"/>
                    <a:pt x="1440" y="2366"/>
                  </a:cubicBezTo>
                  <a:cubicBezTo>
                    <a:pt x="1440" y="2366"/>
                    <a:pt x="1440" y="2366"/>
                    <a:pt x="1440" y="2366"/>
                  </a:cubicBezTo>
                  <a:cubicBezTo>
                    <a:pt x="1440" y="2365"/>
                    <a:pt x="1440" y="2365"/>
                    <a:pt x="1440" y="2365"/>
                  </a:cubicBezTo>
                  <a:cubicBezTo>
                    <a:pt x="1440" y="2363"/>
                    <a:pt x="1440" y="2363"/>
                    <a:pt x="1440" y="2363"/>
                  </a:cubicBezTo>
                  <a:cubicBezTo>
                    <a:pt x="1440" y="2360"/>
                    <a:pt x="1440" y="2357"/>
                    <a:pt x="1441" y="2354"/>
                  </a:cubicBezTo>
                  <a:cubicBezTo>
                    <a:pt x="1441" y="2352"/>
                    <a:pt x="1441" y="2351"/>
                    <a:pt x="1441" y="2349"/>
                  </a:cubicBezTo>
                  <a:cubicBezTo>
                    <a:pt x="1441" y="2349"/>
                    <a:pt x="1441" y="2348"/>
                    <a:pt x="1441" y="2347"/>
                  </a:cubicBezTo>
                  <a:cubicBezTo>
                    <a:pt x="1440" y="2346"/>
                    <a:pt x="1440" y="2346"/>
                    <a:pt x="1440" y="2345"/>
                  </a:cubicBezTo>
                  <a:cubicBezTo>
                    <a:pt x="1440" y="2344"/>
                    <a:pt x="1440" y="2342"/>
                    <a:pt x="1440" y="2341"/>
                  </a:cubicBezTo>
                  <a:cubicBezTo>
                    <a:pt x="1440" y="2339"/>
                    <a:pt x="1440" y="2338"/>
                    <a:pt x="1439" y="2337"/>
                  </a:cubicBezTo>
                  <a:cubicBezTo>
                    <a:pt x="1439" y="2336"/>
                    <a:pt x="1439" y="2335"/>
                    <a:pt x="1439" y="2335"/>
                  </a:cubicBezTo>
                  <a:cubicBezTo>
                    <a:pt x="1439" y="2334"/>
                    <a:pt x="1439" y="2333"/>
                    <a:pt x="1438" y="2333"/>
                  </a:cubicBezTo>
                  <a:cubicBezTo>
                    <a:pt x="1438" y="2332"/>
                    <a:pt x="1438" y="2330"/>
                    <a:pt x="1437" y="2329"/>
                  </a:cubicBezTo>
                  <a:cubicBezTo>
                    <a:pt x="1437" y="2328"/>
                    <a:pt x="1436" y="2327"/>
                    <a:pt x="1436" y="2326"/>
                  </a:cubicBezTo>
                  <a:cubicBezTo>
                    <a:pt x="1436" y="2326"/>
                    <a:pt x="1436" y="2326"/>
                    <a:pt x="1436" y="2326"/>
                  </a:cubicBezTo>
                  <a:cubicBezTo>
                    <a:pt x="1460" y="2332"/>
                    <a:pt x="1481" y="2341"/>
                    <a:pt x="1486" y="2363"/>
                  </a:cubicBezTo>
                  <a:cubicBezTo>
                    <a:pt x="1489" y="2376"/>
                    <a:pt x="1489" y="2410"/>
                    <a:pt x="1477" y="2411"/>
                  </a:cubicBezTo>
                  <a:cubicBezTo>
                    <a:pt x="1466" y="2413"/>
                    <a:pt x="1453" y="2416"/>
                    <a:pt x="1446" y="2417"/>
                  </a:cubicBezTo>
                  <a:cubicBezTo>
                    <a:pt x="1436" y="2420"/>
                    <a:pt x="1425" y="2424"/>
                    <a:pt x="1414" y="2431"/>
                  </a:cubicBezTo>
                  <a:cubicBezTo>
                    <a:pt x="1414" y="2431"/>
                    <a:pt x="1414" y="2431"/>
                    <a:pt x="1413" y="2431"/>
                  </a:cubicBezTo>
                  <a:cubicBezTo>
                    <a:pt x="1412" y="2431"/>
                    <a:pt x="1412" y="2431"/>
                    <a:pt x="1411" y="2431"/>
                  </a:cubicBezTo>
                  <a:cubicBezTo>
                    <a:pt x="1410" y="2431"/>
                    <a:pt x="1410" y="2431"/>
                    <a:pt x="1409" y="2431"/>
                  </a:cubicBezTo>
                  <a:cubicBezTo>
                    <a:pt x="1409" y="2431"/>
                    <a:pt x="1408" y="2431"/>
                    <a:pt x="1408" y="2431"/>
                  </a:cubicBezTo>
                  <a:cubicBezTo>
                    <a:pt x="1407" y="2430"/>
                    <a:pt x="1406" y="2430"/>
                    <a:pt x="1405" y="2430"/>
                  </a:cubicBezTo>
                  <a:cubicBezTo>
                    <a:pt x="1403" y="2430"/>
                    <a:pt x="1401" y="2430"/>
                    <a:pt x="1399" y="2429"/>
                  </a:cubicBezTo>
                  <a:cubicBezTo>
                    <a:pt x="1397" y="2429"/>
                    <a:pt x="1395" y="2428"/>
                    <a:pt x="1394" y="2428"/>
                  </a:cubicBezTo>
                  <a:cubicBezTo>
                    <a:pt x="1394" y="2428"/>
                    <a:pt x="1393" y="2428"/>
                    <a:pt x="1393" y="2428"/>
                  </a:cubicBezTo>
                  <a:cubicBezTo>
                    <a:pt x="1393" y="2427"/>
                    <a:pt x="1393" y="2427"/>
                    <a:pt x="1393" y="2426"/>
                  </a:cubicBezTo>
                  <a:cubicBezTo>
                    <a:pt x="1392" y="2426"/>
                    <a:pt x="1392" y="2425"/>
                    <a:pt x="1392" y="2425"/>
                  </a:cubicBezTo>
                  <a:cubicBezTo>
                    <a:pt x="1391" y="2424"/>
                    <a:pt x="1390" y="2422"/>
                    <a:pt x="1390" y="2421"/>
                  </a:cubicBezTo>
                  <a:cubicBezTo>
                    <a:pt x="1389" y="2420"/>
                    <a:pt x="1389" y="2420"/>
                    <a:pt x="1389" y="2419"/>
                  </a:cubicBezTo>
                  <a:cubicBezTo>
                    <a:pt x="1388" y="2419"/>
                    <a:pt x="1388" y="2418"/>
                    <a:pt x="1387" y="2417"/>
                  </a:cubicBezTo>
                  <a:cubicBezTo>
                    <a:pt x="1387" y="2417"/>
                    <a:pt x="1387" y="2416"/>
                    <a:pt x="1386" y="2415"/>
                  </a:cubicBezTo>
                  <a:cubicBezTo>
                    <a:pt x="1386" y="2414"/>
                    <a:pt x="1385" y="2414"/>
                    <a:pt x="1385" y="2413"/>
                  </a:cubicBezTo>
                  <a:cubicBezTo>
                    <a:pt x="1384" y="2412"/>
                    <a:pt x="1384" y="2410"/>
                    <a:pt x="1383" y="2409"/>
                  </a:cubicBezTo>
                  <a:cubicBezTo>
                    <a:pt x="1382" y="2407"/>
                    <a:pt x="1381" y="2406"/>
                    <a:pt x="1381" y="2404"/>
                  </a:cubicBezTo>
                  <a:cubicBezTo>
                    <a:pt x="1380" y="2403"/>
                    <a:pt x="1379" y="2401"/>
                    <a:pt x="1379" y="2400"/>
                  </a:cubicBezTo>
                  <a:cubicBezTo>
                    <a:pt x="1378" y="2399"/>
                    <a:pt x="1378" y="2399"/>
                    <a:pt x="1378" y="2398"/>
                  </a:cubicBezTo>
                  <a:cubicBezTo>
                    <a:pt x="1377" y="2397"/>
                    <a:pt x="1377" y="2397"/>
                    <a:pt x="1377" y="2396"/>
                  </a:cubicBezTo>
                  <a:cubicBezTo>
                    <a:pt x="1376" y="2395"/>
                    <a:pt x="1375" y="2393"/>
                    <a:pt x="1375" y="2392"/>
                  </a:cubicBezTo>
                  <a:cubicBezTo>
                    <a:pt x="1375" y="2392"/>
                    <a:pt x="1374" y="2391"/>
                    <a:pt x="1374" y="2390"/>
                  </a:cubicBezTo>
                  <a:cubicBezTo>
                    <a:pt x="1374" y="2390"/>
                    <a:pt x="1374" y="2389"/>
                    <a:pt x="1374" y="2389"/>
                  </a:cubicBezTo>
                  <a:cubicBezTo>
                    <a:pt x="1373" y="2388"/>
                    <a:pt x="1373" y="2387"/>
                    <a:pt x="1372" y="2386"/>
                  </a:cubicBezTo>
                  <a:cubicBezTo>
                    <a:pt x="1372" y="2386"/>
                    <a:pt x="1372" y="2385"/>
                    <a:pt x="1372" y="2385"/>
                  </a:cubicBezTo>
                  <a:cubicBezTo>
                    <a:pt x="1371" y="2384"/>
                    <a:pt x="1371" y="2384"/>
                    <a:pt x="1371" y="2384"/>
                  </a:cubicBezTo>
                  <a:cubicBezTo>
                    <a:pt x="1371" y="2384"/>
                    <a:pt x="1371" y="2384"/>
                    <a:pt x="1371" y="2385"/>
                  </a:cubicBezTo>
                  <a:cubicBezTo>
                    <a:pt x="1371" y="2385"/>
                    <a:pt x="1371" y="2386"/>
                    <a:pt x="1371" y="2387"/>
                  </a:cubicBezTo>
                  <a:cubicBezTo>
                    <a:pt x="1371" y="2387"/>
                    <a:pt x="1371" y="2388"/>
                    <a:pt x="1371" y="2389"/>
                  </a:cubicBezTo>
                  <a:cubicBezTo>
                    <a:pt x="1370" y="2390"/>
                    <a:pt x="1370" y="2391"/>
                    <a:pt x="1370" y="2391"/>
                  </a:cubicBezTo>
                  <a:cubicBezTo>
                    <a:pt x="1370" y="2392"/>
                    <a:pt x="1370" y="2393"/>
                    <a:pt x="1370" y="2393"/>
                  </a:cubicBezTo>
                  <a:cubicBezTo>
                    <a:pt x="1371" y="2394"/>
                    <a:pt x="1371" y="2395"/>
                    <a:pt x="1371" y="2395"/>
                  </a:cubicBezTo>
                  <a:cubicBezTo>
                    <a:pt x="1371" y="2396"/>
                    <a:pt x="1371" y="2397"/>
                    <a:pt x="1371" y="2398"/>
                  </a:cubicBezTo>
                  <a:cubicBezTo>
                    <a:pt x="1371" y="2398"/>
                    <a:pt x="1371" y="2399"/>
                    <a:pt x="1371" y="2400"/>
                  </a:cubicBezTo>
                  <a:cubicBezTo>
                    <a:pt x="1371" y="2401"/>
                    <a:pt x="1372" y="2402"/>
                    <a:pt x="1372" y="2402"/>
                  </a:cubicBezTo>
                  <a:cubicBezTo>
                    <a:pt x="1372" y="2403"/>
                    <a:pt x="1372" y="2404"/>
                    <a:pt x="1373" y="2405"/>
                  </a:cubicBezTo>
                  <a:cubicBezTo>
                    <a:pt x="1373" y="2406"/>
                    <a:pt x="1373" y="2407"/>
                    <a:pt x="1374" y="2407"/>
                  </a:cubicBezTo>
                  <a:cubicBezTo>
                    <a:pt x="1374" y="2409"/>
                    <a:pt x="1375" y="2411"/>
                    <a:pt x="1376" y="2412"/>
                  </a:cubicBezTo>
                  <a:cubicBezTo>
                    <a:pt x="1377" y="2414"/>
                    <a:pt x="1377" y="2416"/>
                    <a:pt x="1379" y="2417"/>
                  </a:cubicBezTo>
                  <a:cubicBezTo>
                    <a:pt x="1379" y="2419"/>
                    <a:pt x="1381" y="2420"/>
                    <a:pt x="1382" y="2421"/>
                  </a:cubicBezTo>
                  <a:cubicBezTo>
                    <a:pt x="1382" y="2422"/>
                    <a:pt x="1383" y="2422"/>
                    <a:pt x="1383" y="2423"/>
                  </a:cubicBezTo>
                  <a:cubicBezTo>
                    <a:pt x="1384" y="2424"/>
                    <a:pt x="1384" y="2424"/>
                    <a:pt x="1385" y="2425"/>
                  </a:cubicBezTo>
                  <a:cubicBezTo>
                    <a:pt x="1385" y="2425"/>
                    <a:pt x="1384" y="2424"/>
                    <a:pt x="1384" y="2424"/>
                  </a:cubicBezTo>
                  <a:cubicBezTo>
                    <a:pt x="1383" y="2424"/>
                    <a:pt x="1382" y="2423"/>
                    <a:pt x="1381" y="2423"/>
                  </a:cubicBezTo>
                  <a:cubicBezTo>
                    <a:pt x="1379" y="2422"/>
                    <a:pt x="1377" y="2421"/>
                    <a:pt x="1375" y="2420"/>
                  </a:cubicBezTo>
                  <a:cubicBezTo>
                    <a:pt x="1371" y="2418"/>
                    <a:pt x="1367" y="2415"/>
                    <a:pt x="1362" y="2414"/>
                  </a:cubicBezTo>
                  <a:cubicBezTo>
                    <a:pt x="1361" y="2414"/>
                    <a:pt x="1361" y="2413"/>
                    <a:pt x="1360" y="2413"/>
                  </a:cubicBezTo>
                  <a:cubicBezTo>
                    <a:pt x="1360" y="2413"/>
                    <a:pt x="1360" y="2413"/>
                    <a:pt x="1360" y="2413"/>
                  </a:cubicBezTo>
                  <a:cubicBezTo>
                    <a:pt x="1359" y="2413"/>
                    <a:pt x="1359" y="2413"/>
                    <a:pt x="1359" y="2413"/>
                  </a:cubicBezTo>
                  <a:cubicBezTo>
                    <a:pt x="1358" y="2413"/>
                    <a:pt x="1358" y="2413"/>
                    <a:pt x="1358" y="2413"/>
                  </a:cubicBezTo>
                  <a:cubicBezTo>
                    <a:pt x="1358" y="2413"/>
                    <a:pt x="1357" y="2413"/>
                    <a:pt x="1357" y="2412"/>
                  </a:cubicBezTo>
                  <a:cubicBezTo>
                    <a:pt x="1356" y="2412"/>
                    <a:pt x="1355" y="2412"/>
                    <a:pt x="1355" y="2412"/>
                  </a:cubicBezTo>
                  <a:cubicBezTo>
                    <a:pt x="1352" y="2412"/>
                    <a:pt x="1350" y="2412"/>
                    <a:pt x="1347" y="2412"/>
                  </a:cubicBezTo>
                  <a:cubicBezTo>
                    <a:pt x="1343" y="2413"/>
                    <a:pt x="1338" y="2414"/>
                    <a:pt x="1335" y="2416"/>
                  </a:cubicBezTo>
                  <a:cubicBezTo>
                    <a:pt x="1331" y="2418"/>
                    <a:pt x="1328" y="2420"/>
                    <a:pt x="1325" y="2423"/>
                  </a:cubicBezTo>
                  <a:cubicBezTo>
                    <a:pt x="1322" y="2425"/>
                    <a:pt x="1320" y="2427"/>
                    <a:pt x="1318" y="2429"/>
                  </a:cubicBezTo>
                  <a:cubicBezTo>
                    <a:pt x="1316" y="2431"/>
                    <a:pt x="1314" y="2433"/>
                    <a:pt x="1313" y="2435"/>
                  </a:cubicBezTo>
                  <a:cubicBezTo>
                    <a:pt x="1312" y="2436"/>
                    <a:pt x="1311" y="2438"/>
                    <a:pt x="1311" y="2439"/>
                  </a:cubicBezTo>
                  <a:cubicBezTo>
                    <a:pt x="1310" y="2440"/>
                    <a:pt x="1310" y="2440"/>
                    <a:pt x="1310" y="2440"/>
                  </a:cubicBezTo>
                  <a:cubicBezTo>
                    <a:pt x="1310" y="2440"/>
                    <a:pt x="1310" y="2440"/>
                    <a:pt x="1311" y="2439"/>
                  </a:cubicBezTo>
                  <a:cubicBezTo>
                    <a:pt x="1312" y="2438"/>
                    <a:pt x="1313" y="2437"/>
                    <a:pt x="1314" y="2436"/>
                  </a:cubicBezTo>
                  <a:cubicBezTo>
                    <a:pt x="1316" y="2435"/>
                    <a:pt x="1318" y="2433"/>
                    <a:pt x="1320" y="2431"/>
                  </a:cubicBezTo>
                  <a:cubicBezTo>
                    <a:pt x="1322" y="2430"/>
                    <a:pt x="1325" y="2428"/>
                    <a:pt x="1328" y="2426"/>
                  </a:cubicBezTo>
                  <a:cubicBezTo>
                    <a:pt x="1330" y="2425"/>
                    <a:pt x="1334" y="2423"/>
                    <a:pt x="1337" y="2422"/>
                  </a:cubicBezTo>
                  <a:cubicBezTo>
                    <a:pt x="1340" y="2420"/>
                    <a:pt x="1344" y="2419"/>
                    <a:pt x="1348" y="2419"/>
                  </a:cubicBezTo>
                  <a:cubicBezTo>
                    <a:pt x="1350" y="2419"/>
                    <a:pt x="1352" y="2419"/>
                    <a:pt x="1354" y="2420"/>
                  </a:cubicBezTo>
                  <a:cubicBezTo>
                    <a:pt x="1354" y="2420"/>
                    <a:pt x="1355" y="2420"/>
                    <a:pt x="1355" y="2420"/>
                  </a:cubicBezTo>
                  <a:cubicBezTo>
                    <a:pt x="1356" y="2420"/>
                    <a:pt x="1356" y="2420"/>
                    <a:pt x="1357" y="2420"/>
                  </a:cubicBezTo>
                  <a:cubicBezTo>
                    <a:pt x="1357" y="2420"/>
                    <a:pt x="1357" y="2420"/>
                    <a:pt x="1357" y="2420"/>
                  </a:cubicBezTo>
                  <a:cubicBezTo>
                    <a:pt x="1358" y="2420"/>
                    <a:pt x="1358" y="2420"/>
                    <a:pt x="1358" y="2420"/>
                  </a:cubicBezTo>
                  <a:cubicBezTo>
                    <a:pt x="1358" y="2420"/>
                    <a:pt x="1358" y="2420"/>
                    <a:pt x="1358" y="2420"/>
                  </a:cubicBezTo>
                  <a:cubicBezTo>
                    <a:pt x="1358" y="2420"/>
                    <a:pt x="1358" y="2420"/>
                    <a:pt x="1358" y="2420"/>
                  </a:cubicBezTo>
                  <a:cubicBezTo>
                    <a:pt x="1358" y="2420"/>
                    <a:pt x="1358" y="2420"/>
                    <a:pt x="1358" y="2420"/>
                  </a:cubicBezTo>
                  <a:cubicBezTo>
                    <a:pt x="1358" y="2421"/>
                    <a:pt x="1358" y="2421"/>
                    <a:pt x="1358" y="2421"/>
                  </a:cubicBezTo>
                  <a:cubicBezTo>
                    <a:pt x="1359" y="2421"/>
                    <a:pt x="1359" y="2421"/>
                    <a:pt x="1359" y="2421"/>
                  </a:cubicBezTo>
                  <a:cubicBezTo>
                    <a:pt x="1363" y="2422"/>
                    <a:pt x="1367" y="2425"/>
                    <a:pt x="1371" y="2427"/>
                  </a:cubicBezTo>
                  <a:cubicBezTo>
                    <a:pt x="1373" y="2428"/>
                    <a:pt x="1375" y="2429"/>
                    <a:pt x="1377" y="2430"/>
                  </a:cubicBezTo>
                  <a:cubicBezTo>
                    <a:pt x="1376" y="2430"/>
                    <a:pt x="1375" y="2430"/>
                    <a:pt x="1375" y="2430"/>
                  </a:cubicBezTo>
                  <a:cubicBezTo>
                    <a:pt x="1374" y="2430"/>
                    <a:pt x="1373" y="2430"/>
                    <a:pt x="1372" y="2430"/>
                  </a:cubicBezTo>
                  <a:cubicBezTo>
                    <a:pt x="1371" y="2430"/>
                    <a:pt x="1370" y="2430"/>
                    <a:pt x="1369" y="2430"/>
                  </a:cubicBezTo>
                  <a:cubicBezTo>
                    <a:pt x="1368" y="2430"/>
                    <a:pt x="1368" y="2430"/>
                    <a:pt x="1367" y="2431"/>
                  </a:cubicBezTo>
                  <a:cubicBezTo>
                    <a:pt x="1367" y="2431"/>
                    <a:pt x="1366" y="2431"/>
                    <a:pt x="1365" y="2431"/>
                  </a:cubicBezTo>
                  <a:cubicBezTo>
                    <a:pt x="1364" y="2431"/>
                    <a:pt x="1363" y="2431"/>
                    <a:pt x="1362" y="2432"/>
                  </a:cubicBezTo>
                  <a:cubicBezTo>
                    <a:pt x="1360" y="2432"/>
                    <a:pt x="1357" y="2433"/>
                    <a:pt x="1355" y="2434"/>
                  </a:cubicBezTo>
                  <a:cubicBezTo>
                    <a:pt x="1353" y="2435"/>
                    <a:pt x="1351" y="2436"/>
                    <a:pt x="1348" y="2437"/>
                  </a:cubicBezTo>
                  <a:cubicBezTo>
                    <a:pt x="1346" y="2439"/>
                    <a:pt x="1344" y="2440"/>
                    <a:pt x="1342" y="2441"/>
                  </a:cubicBezTo>
                  <a:cubicBezTo>
                    <a:pt x="1340" y="2443"/>
                    <a:pt x="1338" y="2444"/>
                    <a:pt x="1336" y="2446"/>
                  </a:cubicBezTo>
                  <a:cubicBezTo>
                    <a:pt x="1335" y="2447"/>
                    <a:pt x="1335" y="2448"/>
                    <a:pt x="1334" y="2448"/>
                  </a:cubicBezTo>
                  <a:cubicBezTo>
                    <a:pt x="1333" y="2449"/>
                    <a:pt x="1333" y="2449"/>
                    <a:pt x="1333" y="2450"/>
                  </a:cubicBezTo>
                  <a:cubicBezTo>
                    <a:pt x="1332" y="2450"/>
                    <a:pt x="1332" y="2450"/>
                    <a:pt x="1332" y="2451"/>
                  </a:cubicBezTo>
                  <a:cubicBezTo>
                    <a:pt x="1331" y="2452"/>
                    <a:pt x="1330" y="2453"/>
                    <a:pt x="1330" y="2453"/>
                  </a:cubicBezTo>
                  <a:cubicBezTo>
                    <a:pt x="1329" y="2454"/>
                    <a:pt x="1328" y="2455"/>
                    <a:pt x="1328" y="2456"/>
                  </a:cubicBezTo>
                  <a:cubicBezTo>
                    <a:pt x="1327" y="2457"/>
                    <a:pt x="1327" y="2457"/>
                    <a:pt x="1326" y="2458"/>
                  </a:cubicBezTo>
                  <a:cubicBezTo>
                    <a:pt x="1326" y="2459"/>
                    <a:pt x="1326" y="2459"/>
                    <a:pt x="1325" y="2460"/>
                  </a:cubicBezTo>
                  <a:cubicBezTo>
                    <a:pt x="1325" y="2461"/>
                    <a:pt x="1324" y="2461"/>
                    <a:pt x="1324" y="2462"/>
                  </a:cubicBezTo>
                  <a:cubicBezTo>
                    <a:pt x="1324" y="2463"/>
                    <a:pt x="1324" y="2463"/>
                    <a:pt x="1323" y="2464"/>
                  </a:cubicBezTo>
                  <a:cubicBezTo>
                    <a:pt x="1323" y="2465"/>
                    <a:pt x="1323" y="2465"/>
                    <a:pt x="1323" y="2466"/>
                  </a:cubicBezTo>
                  <a:cubicBezTo>
                    <a:pt x="1322" y="2467"/>
                    <a:pt x="1322" y="2467"/>
                    <a:pt x="1322" y="2467"/>
                  </a:cubicBezTo>
                  <a:cubicBezTo>
                    <a:pt x="1322" y="2467"/>
                    <a:pt x="1323" y="2467"/>
                    <a:pt x="1323" y="2466"/>
                  </a:cubicBezTo>
                  <a:cubicBezTo>
                    <a:pt x="1323" y="2466"/>
                    <a:pt x="1324" y="2465"/>
                    <a:pt x="1325" y="2465"/>
                  </a:cubicBezTo>
                  <a:cubicBezTo>
                    <a:pt x="1325" y="2464"/>
                    <a:pt x="1326" y="2464"/>
                    <a:pt x="1326" y="2463"/>
                  </a:cubicBezTo>
                  <a:cubicBezTo>
                    <a:pt x="1327" y="2463"/>
                    <a:pt x="1327" y="2462"/>
                    <a:pt x="1328" y="2462"/>
                  </a:cubicBezTo>
                  <a:cubicBezTo>
                    <a:pt x="1328" y="2461"/>
                    <a:pt x="1329" y="2461"/>
                    <a:pt x="1329" y="2460"/>
                  </a:cubicBezTo>
                  <a:cubicBezTo>
                    <a:pt x="1330" y="2460"/>
                    <a:pt x="1331" y="2459"/>
                    <a:pt x="1331" y="2459"/>
                  </a:cubicBezTo>
                  <a:cubicBezTo>
                    <a:pt x="1332" y="2458"/>
                    <a:pt x="1333" y="2458"/>
                    <a:pt x="1333" y="2457"/>
                  </a:cubicBezTo>
                  <a:cubicBezTo>
                    <a:pt x="1334" y="2456"/>
                    <a:pt x="1335" y="2456"/>
                    <a:pt x="1336" y="2455"/>
                  </a:cubicBezTo>
                  <a:cubicBezTo>
                    <a:pt x="1336" y="2455"/>
                    <a:pt x="1336" y="2454"/>
                    <a:pt x="1337" y="2454"/>
                  </a:cubicBezTo>
                  <a:cubicBezTo>
                    <a:pt x="1337" y="2454"/>
                    <a:pt x="1338" y="2454"/>
                    <a:pt x="1338" y="2453"/>
                  </a:cubicBezTo>
                  <a:cubicBezTo>
                    <a:pt x="1339" y="2453"/>
                    <a:pt x="1340" y="2452"/>
                    <a:pt x="1341" y="2451"/>
                  </a:cubicBezTo>
                  <a:cubicBezTo>
                    <a:pt x="1342" y="2451"/>
                    <a:pt x="1342" y="2450"/>
                    <a:pt x="1343" y="2450"/>
                  </a:cubicBezTo>
                  <a:cubicBezTo>
                    <a:pt x="1344" y="2449"/>
                    <a:pt x="1344" y="2449"/>
                    <a:pt x="1345" y="2449"/>
                  </a:cubicBezTo>
                  <a:cubicBezTo>
                    <a:pt x="1345" y="2448"/>
                    <a:pt x="1346" y="2448"/>
                    <a:pt x="1346" y="2448"/>
                  </a:cubicBezTo>
                  <a:cubicBezTo>
                    <a:pt x="1348" y="2446"/>
                    <a:pt x="1350" y="2445"/>
                    <a:pt x="1352" y="2444"/>
                  </a:cubicBezTo>
                  <a:cubicBezTo>
                    <a:pt x="1354" y="2443"/>
                    <a:pt x="1356" y="2442"/>
                    <a:pt x="1358" y="2441"/>
                  </a:cubicBezTo>
                  <a:cubicBezTo>
                    <a:pt x="1359" y="2441"/>
                    <a:pt x="1360" y="2440"/>
                    <a:pt x="1361" y="2440"/>
                  </a:cubicBezTo>
                  <a:cubicBezTo>
                    <a:pt x="1362" y="2439"/>
                    <a:pt x="1363" y="2439"/>
                    <a:pt x="1364" y="2438"/>
                  </a:cubicBezTo>
                  <a:cubicBezTo>
                    <a:pt x="1365" y="2438"/>
                    <a:pt x="1366" y="2438"/>
                    <a:pt x="1367" y="2437"/>
                  </a:cubicBezTo>
                  <a:cubicBezTo>
                    <a:pt x="1368" y="2437"/>
                    <a:pt x="1368" y="2437"/>
                    <a:pt x="1369" y="2437"/>
                  </a:cubicBezTo>
                  <a:cubicBezTo>
                    <a:pt x="1369" y="2436"/>
                    <a:pt x="1370" y="2436"/>
                    <a:pt x="1370" y="2436"/>
                  </a:cubicBezTo>
                  <a:cubicBezTo>
                    <a:pt x="1371" y="2436"/>
                    <a:pt x="1372" y="2435"/>
                    <a:pt x="1373" y="2435"/>
                  </a:cubicBezTo>
                  <a:cubicBezTo>
                    <a:pt x="1374" y="2435"/>
                    <a:pt x="1375" y="2435"/>
                    <a:pt x="1375" y="2434"/>
                  </a:cubicBezTo>
                  <a:cubicBezTo>
                    <a:pt x="1376" y="2434"/>
                    <a:pt x="1377" y="2434"/>
                    <a:pt x="1378" y="2433"/>
                  </a:cubicBezTo>
                  <a:cubicBezTo>
                    <a:pt x="1379" y="2433"/>
                    <a:pt x="1379" y="2433"/>
                    <a:pt x="1380" y="2433"/>
                  </a:cubicBezTo>
                  <a:cubicBezTo>
                    <a:pt x="1381" y="2433"/>
                    <a:pt x="1381" y="2432"/>
                    <a:pt x="1382" y="2432"/>
                  </a:cubicBezTo>
                  <a:cubicBezTo>
                    <a:pt x="1382" y="2432"/>
                    <a:pt x="1382" y="2432"/>
                    <a:pt x="1383" y="2432"/>
                  </a:cubicBezTo>
                  <a:cubicBezTo>
                    <a:pt x="1383" y="2432"/>
                    <a:pt x="1384" y="2432"/>
                    <a:pt x="1384" y="2433"/>
                  </a:cubicBezTo>
                  <a:cubicBezTo>
                    <a:pt x="1389" y="2434"/>
                    <a:pt x="1393" y="2435"/>
                    <a:pt x="1398" y="2436"/>
                  </a:cubicBezTo>
                  <a:cubicBezTo>
                    <a:pt x="1400" y="2436"/>
                    <a:pt x="1402" y="2436"/>
                    <a:pt x="1404" y="2437"/>
                  </a:cubicBezTo>
                  <a:cubicBezTo>
                    <a:pt x="1405" y="2437"/>
                    <a:pt x="1406" y="2437"/>
                    <a:pt x="1406" y="2437"/>
                  </a:cubicBezTo>
                  <a:cubicBezTo>
                    <a:pt x="1398" y="2443"/>
                    <a:pt x="1391" y="2451"/>
                    <a:pt x="1384" y="2462"/>
                  </a:cubicBezTo>
                  <a:cubicBezTo>
                    <a:pt x="1384" y="2462"/>
                    <a:pt x="1384" y="2462"/>
                    <a:pt x="1384" y="2462"/>
                  </a:cubicBezTo>
                  <a:cubicBezTo>
                    <a:pt x="1382" y="2462"/>
                    <a:pt x="1381" y="2463"/>
                    <a:pt x="1379" y="2464"/>
                  </a:cubicBezTo>
                  <a:cubicBezTo>
                    <a:pt x="1378" y="2464"/>
                    <a:pt x="1376" y="2465"/>
                    <a:pt x="1375" y="2466"/>
                  </a:cubicBezTo>
                  <a:cubicBezTo>
                    <a:pt x="1373" y="2467"/>
                    <a:pt x="1372" y="2468"/>
                    <a:pt x="1370" y="2469"/>
                  </a:cubicBezTo>
                  <a:cubicBezTo>
                    <a:pt x="1369" y="2471"/>
                    <a:pt x="1367" y="2472"/>
                    <a:pt x="1365" y="2473"/>
                  </a:cubicBezTo>
                  <a:cubicBezTo>
                    <a:pt x="1362" y="2476"/>
                    <a:pt x="1359" y="2479"/>
                    <a:pt x="1355" y="2482"/>
                  </a:cubicBezTo>
                  <a:cubicBezTo>
                    <a:pt x="1355" y="2483"/>
                    <a:pt x="1354" y="2484"/>
                    <a:pt x="1353" y="2485"/>
                  </a:cubicBezTo>
                  <a:cubicBezTo>
                    <a:pt x="1352" y="2486"/>
                    <a:pt x="1351" y="2486"/>
                    <a:pt x="1351" y="2487"/>
                  </a:cubicBezTo>
                  <a:cubicBezTo>
                    <a:pt x="1349" y="2489"/>
                    <a:pt x="1348" y="2491"/>
                    <a:pt x="1346" y="2493"/>
                  </a:cubicBezTo>
                  <a:cubicBezTo>
                    <a:pt x="1343" y="2497"/>
                    <a:pt x="1341" y="2501"/>
                    <a:pt x="1338" y="2505"/>
                  </a:cubicBezTo>
                  <a:cubicBezTo>
                    <a:pt x="1336" y="2510"/>
                    <a:pt x="1334" y="2514"/>
                    <a:pt x="1332" y="2519"/>
                  </a:cubicBezTo>
                  <a:cubicBezTo>
                    <a:pt x="1331" y="2521"/>
                    <a:pt x="1330" y="2523"/>
                    <a:pt x="1330" y="2526"/>
                  </a:cubicBezTo>
                  <a:cubicBezTo>
                    <a:pt x="1329" y="2527"/>
                    <a:pt x="1329" y="2528"/>
                    <a:pt x="1329" y="2529"/>
                  </a:cubicBezTo>
                  <a:cubicBezTo>
                    <a:pt x="1328" y="2530"/>
                    <a:pt x="1328" y="2531"/>
                    <a:pt x="1328" y="2532"/>
                  </a:cubicBezTo>
                  <a:cubicBezTo>
                    <a:pt x="1327" y="2537"/>
                    <a:pt x="1326" y="2541"/>
                    <a:pt x="1325" y="2545"/>
                  </a:cubicBezTo>
                  <a:cubicBezTo>
                    <a:pt x="1325" y="2547"/>
                    <a:pt x="1325" y="2550"/>
                    <a:pt x="1325" y="2551"/>
                  </a:cubicBezTo>
                  <a:cubicBezTo>
                    <a:pt x="1325" y="2553"/>
                    <a:pt x="1325" y="2555"/>
                    <a:pt x="1325" y="2557"/>
                  </a:cubicBezTo>
                  <a:cubicBezTo>
                    <a:pt x="1325" y="2559"/>
                    <a:pt x="1325" y="2561"/>
                    <a:pt x="1325" y="2562"/>
                  </a:cubicBezTo>
                  <a:cubicBezTo>
                    <a:pt x="1325" y="2564"/>
                    <a:pt x="1325" y="2566"/>
                    <a:pt x="1325" y="2567"/>
                  </a:cubicBezTo>
                  <a:cubicBezTo>
                    <a:pt x="1326" y="2569"/>
                    <a:pt x="1326" y="2570"/>
                    <a:pt x="1326" y="2571"/>
                  </a:cubicBezTo>
                  <a:cubicBezTo>
                    <a:pt x="1326" y="2573"/>
                    <a:pt x="1327" y="2574"/>
                    <a:pt x="1327" y="2575"/>
                  </a:cubicBezTo>
                  <a:cubicBezTo>
                    <a:pt x="1327" y="2577"/>
                    <a:pt x="1328" y="2578"/>
                    <a:pt x="1328" y="2580"/>
                  </a:cubicBezTo>
                  <a:cubicBezTo>
                    <a:pt x="1328" y="2581"/>
                    <a:pt x="1328" y="2581"/>
                    <a:pt x="1328" y="2581"/>
                  </a:cubicBezTo>
                  <a:cubicBezTo>
                    <a:pt x="1328" y="2581"/>
                    <a:pt x="1328" y="2581"/>
                    <a:pt x="1328" y="2579"/>
                  </a:cubicBezTo>
                  <a:cubicBezTo>
                    <a:pt x="1328" y="2578"/>
                    <a:pt x="1328" y="2577"/>
                    <a:pt x="1328" y="2575"/>
                  </a:cubicBezTo>
                  <a:cubicBezTo>
                    <a:pt x="1328" y="2574"/>
                    <a:pt x="1328" y="2572"/>
                    <a:pt x="1328" y="2571"/>
                  </a:cubicBezTo>
                  <a:cubicBezTo>
                    <a:pt x="1328" y="2570"/>
                    <a:pt x="1328" y="2569"/>
                    <a:pt x="1329" y="2567"/>
                  </a:cubicBezTo>
                  <a:cubicBezTo>
                    <a:pt x="1329" y="2566"/>
                    <a:pt x="1329" y="2564"/>
                    <a:pt x="1329" y="2563"/>
                  </a:cubicBezTo>
                  <a:cubicBezTo>
                    <a:pt x="1329" y="2561"/>
                    <a:pt x="1329" y="2559"/>
                    <a:pt x="1329" y="2557"/>
                  </a:cubicBezTo>
                  <a:cubicBezTo>
                    <a:pt x="1330" y="2554"/>
                    <a:pt x="1330" y="2550"/>
                    <a:pt x="1331" y="2546"/>
                  </a:cubicBezTo>
                  <a:cubicBezTo>
                    <a:pt x="1332" y="2542"/>
                    <a:pt x="1333" y="2538"/>
                    <a:pt x="1335" y="2534"/>
                  </a:cubicBezTo>
                  <a:cubicBezTo>
                    <a:pt x="1336" y="2530"/>
                    <a:pt x="1337" y="2526"/>
                    <a:pt x="1339" y="2522"/>
                  </a:cubicBezTo>
                  <a:cubicBezTo>
                    <a:pt x="1341" y="2517"/>
                    <a:pt x="1343" y="2513"/>
                    <a:pt x="1345" y="2509"/>
                  </a:cubicBezTo>
                  <a:cubicBezTo>
                    <a:pt x="1347" y="2505"/>
                    <a:pt x="1350" y="2501"/>
                    <a:pt x="1352" y="2497"/>
                  </a:cubicBezTo>
                  <a:cubicBezTo>
                    <a:pt x="1355" y="2494"/>
                    <a:pt x="1358" y="2490"/>
                    <a:pt x="1361" y="2487"/>
                  </a:cubicBezTo>
                  <a:cubicBezTo>
                    <a:pt x="1363" y="2484"/>
                    <a:pt x="1366" y="2480"/>
                    <a:pt x="1369" y="2478"/>
                  </a:cubicBezTo>
                  <a:cubicBezTo>
                    <a:pt x="1372" y="2475"/>
                    <a:pt x="1375" y="2472"/>
                    <a:pt x="1378" y="2470"/>
                  </a:cubicBezTo>
                  <a:cubicBezTo>
                    <a:pt x="1378" y="2470"/>
                    <a:pt x="1379" y="2469"/>
                    <a:pt x="1379" y="2469"/>
                  </a:cubicBezTo>
                  <a:cubicBezTo>
                    <a:pt x="1371" y="2482"/>
                    <a:pt x="1365" y="2499"/>
                    <a:pt x="1361" y="2520"/>
                  </a:cubicBezTo>
                  <a:cubicBezTo>
                    <a:pt x="1364" y="2513"/>
                    <a:pt x="1368" y="2506"/>
                    <a:pt x="1372" y="2499"/>
                  </a:cubicBezTo>
                  <a:cubicBezTo>
                    <a:pt x="1372" y="2499"/>
                    <a:pt x="1372" y="2499"/>
                    <a:pt x="1372" y="2499"/>
                  </a:cubicBezTo>
                  <a:cubicBezTo>
                    <a:pt x="1371" y="2502"/>
                    <a:pt x="1370" y="2504"/>
                    <a:pt x="1369" y="2506"/>
                  </a:cubicBezTo>
                  <a:cubicBezTo>
                    <a:pt x="1369" y="2507"/>
                    <a:pt x="1369" y="2508"/>
                    <a:pt x="1368" y="2509"/>
                  </a:cubicBezTo>
                  <a:cubicBezTo>
                    <a:pt x="1368" y="2510"/>
                    <a:pt x="1368" y="2511"/>
                    <a:pt x="1367" y="2512"/>
                  </a:cubicBezTo>
                  <a:cubicBezTo>
                    <a:pt x="1367" y="2513"/>
                    <a:pt x="1366" y="2514"/>
                    <a:pt x="1366" y="2516"/>
                  </a:cubicBezTo>
                  <a:cubicBezTo>
                    <a:pt x="1366" y="2517"/>
                    <a:pt x="1365" y="2518"/>
                    <a:pt x="1365" y="2519"/>
                  </a:cubicBezTo>
                  <a:cubicBezTo>
                    <a:pt x="1364" y="2521"/>
                    <a:pt x="1364" y="2524"/>
                    <a:pt x="1363" y="2526"/>
                  </a:cubicBezTo>
                  <a:cubicBezTo>
                    <a:pt x="1362" y="2531"/>
                    <a:pt x="1361" y="2535"/>
                    <a:pt x="1360" y="2540"/>
                  </a:cubicBezTo>
                  <a:cubicBezTo>
                    <a:pt x="1359" y="2545"/>
                    <a:pt x="1359" y="2550"/>
                    <a:pt x="1358" y="2555"/>
                  </a:cubicBezTo>
                  <a:cubicBezTo>
                    <a:pt x="1358" y="2560"/>
                    <a:pt x="1357" y="2565"/>
                    <a:pt x="1357" y="2570"/>
                  </a:cubicBezTo>
                  <a:cubicBezTo>
                    <a:pt x="1357" y="2575"/>
                    <a:pt x="1358" y="2580"/>
                    <a:pt x="1358" y="2584"/>
                  </a:cubicBezTo>
                  <a:cubicBezTo>
                    <a:pt x="1358" y="2589"/>
                    <a:pt x="1359" y="2594"/>
                    <a:pt x="1360" y="2599"/>
                  </a:cubicBezTo>
                  <a:cubicBezTo>
                    <a:pt x="1360" y="2602"/>
                    <a:pt x="1360" y="2604"/>
                    <a:pt x="1361" y="2606"/>
                  </a:cubicBezTo>
                  <a:cubicBezTo>
                    <a:pt x="1361" y="2609"/>
                    <a:pt x="1362" y="2611"/>
                    <a:pt x="1362" y="2613"/>
                  </a:cubicBezTo>
                  <a:cubicBezTo>
                    <a:pt x="1363" y="2616"/>
                    <a:pt x="1363" y="2618"/>
                    <a:pt x="1364" y="2620"/>
                  </a:cubicBezTo>
                  <a:cubicBezTo>
                    <a:pt x="1365" y="2622"/>
                    <a:pt x="1365" y="2622"/>
                    <a:pt x="1365" y="2622"/>
                  </a:cubicBezTo>
                  <a:cubicBezTo>
                    <a:pt x="1365" y="2623"/>
                    <a:pt x="1365" y="2623"/>
                    <a:pt x="1365" y="2623"/>
                  </a:cubicBezTo>
                  <a:cubicBezTo>
                    <a:pt x="1365" y="2623"/>
                    <a:pt x="1365" y="2623"/>
                    <a:pt x="1365" y="2623"/>
                  </a:cubicBezTo>
                  <a:cubicBezTo>
                    <a:pt x="1365" y="2624"/>
                    <a:pt x="1365" y="2624"/>
                    <a:pt x="1365" y="2624"/>
                  </a:cubicBezTo>
                  <a:cubicBezTo>
                    <a:pt x="1365" y="2625"/>
                    <a:pt x="1366" y="2626"/>
                    <a:pt x="1366" y="2627"/>
                  </a:cubicBezTo>
                  <a:cubicBezTo>
                    <a:pt x="1367" y="2629"/>
                    <a:pt x="1368" y="2631"/>
                    <a:pt x="1368" y="2634"/>
                  </a:cubicBezTo>
                  <a:cubicBezTo>
                    <a:pt x="1369" y="2636"/>
                    <a:pt x="1370" y="2638"/>
                    <a:pt x="1371" y="2640"/>
                  </a:cubicBezTo>
                  <a:cubicBezTo>
                    <a:pt x="1373" y="2644"/>
                    <a:pt x="1374" y="2648"/>
                    <a:pt x="1376" y="2652"/>
                  </a:cubicBezTo>
                  <a:cubicBezTo>
                    <a:pt x="1377" y="2654"/>
                    <a:pt x="1378" y="2656"/>
                    <a:pt x="1379" y="2657"/>
                  </a:cubicBezTo>
                  <a:cubicBezTo>
                    <a:pt x="1380" y="2659"/>
                    <a:pt x="1381" y="2661"/>
                    <a:pt x="1382" y="2663"/>
                  </a:cubicBezTo>
                  <a:cubicBezTo>
                    <a:pt x="1383" y="2665"/>
                    <a:pt x="1384" y="2666"/>
                    <a:pt x="1385" y="2668"/>
                  </a:cubicBezTo>
                  <a:cubicBezTo>
                    <a:pt x="1385" y="2669"/>
                    <a:pt x="1386" y="2670"/>
                    <a:pt x="1386" y="2670"/>
                  </a:cubicBezTo>
                  <a:cubicBezTo>
                    <a:pt x="1387" y="2671"/>
                    <a:pt x="1387" y="2672"/>
                    <a:pt x="1387" y="2673"/>
                  </a:cubicBezTo>
                  <a:cubicBezTo>
                    <a:pt x="1389" y="2676"/>
                    <a:pt x="1391" y="2679"/>
                    <a:pt x="1393" y="2682"/>
                  </a:cubicBezTo>
                  <a:cubicBezTo>
                    <a:pt x="1395" y="2685"/>
                    <a:pt x="1397" y="2687"/>
                    <a:pt x="1398" y="2690"/>
                  </a:cubicBezTo>
                  <a:cubicBezTo>
                    <a:pt x="1402" y="2695"/>
                    <a:pt x="1405" y="2699"/>
                    <a:pt x="1407" y="2702"/>
                  </a:cubicBezTo>
                  <a:cubicBezTo>
                    <a:pt x="1410" y="2706"/>
                    <a:pt x="1412" y="2708"/>
                    <a:pt x="1413" y="2710"/>
                  </a:cubicBezTo>
                  <a:cubicBezTo>
                    <a:pt x="1415" y="2712"/>
                    <a:pt x="1415" y="2713"/>
                    <a:pt x="1415" y="2713"/>
                  </a:cubicBezTo>
                  <a:cubicBezTo>
                    <a:pt x="1415" y="2713"/>
                    <a:pt x="1413" y="2709"/>
                    <a:pt x="1409" y="2701"/>
                  </a:cubicBezTo>
                  <a:cubicBezTo>
                    <a:pt x="1406" y="2698"/>
                    <a:pt x="1404" y="2693"/>
                    <a:pt x="1401" y="2688"/>
                  </a:cubicBezTo>
                  <a:cubicBezTo>
                    <a:pt x="1398" y="2683"/>
                    <a:pt x="1395" y="2677"/>
                    <a:pt x="1391" y="2671"/>
                  </a:cubicBezTo>
                  <a:cubicBezTo>
                    <a:pt x="1391" y="2670"/>
                    <a:pt x="1391" y="2669"/>
                    <a:pt x="1390" y="2668"/>
                  </a:cubicBezTo>
                  <a:cubicBezTo>
                    <a:pt x="1390" y="2667"/>
                    <a:pt x="1389" y="2666"/>
                    <a:pt x="1389" y="2666"/>
                  </a:cubicBezTo>
                  <a:cubicBezTo>
                    <a:pt x="1388" y="2664"/>
                    <a:pt x="1387" y="2662"/>
                    <a:pt x="1386" y="2660"/>
                  </a:cubicBezTo>
                  <a:cubicBezTo>
                    <a:pt x="1385" y="2657"/>
                    <a:pt x="1383" y="2653"/>
                    <a:pt x="1382" y="2649"/>
                  </a:cubicBezTo>
                  <a:cubicBezTo>
                    <a:pt x="1380" y="2646"/>
                    <a:pt x="1378" y="2642"/>
                    <a:pt x="1377" y="2638"/>
                  </a:cubicBezTo>
                  <a:cubicBezTo>
                    <a:pt x="1376" y="2636"/>
                    <a:pt x="1375" y="2633"/>
                    <a:pt x="1375" y="2631"/>
                  </a:cubicBezTo>
                  <a:cubicBezTo>
                    <a:pt x="1374" y="2629"/>
                    <a:pt x="1373" y="2627"/>
                    <a:pt x="1373" y="2625"/>
                  </a:cubicBezTo>
                  <a:cubicBezTo>
                    <a:pt x="1373" y="2624"/>
                    <a:pt x="1372" y="2623"/>
                    <a:pt x="1372" y="2622"/>
                  </a:cubicBezTo>
                  <a:cubicBezTo>
                    <a:pt x="1372" y="2621"/>
                    <a:pt x="1372" y="2621"/>
                    <a:pt x="1372" y="2621"/>
                  </a:cubicBezTo>
                  <a:cubicBezTo>
                    <a:pt x="1372" y="2621"/>
                    <a:pt x="1372" y="2621"/>
                    <a:pt x="1372" y="2621"/>
                  </a:cubicBezTo>
                  <a:cubicBezTo>
                    <a:pt x="1371" y="2620"/>
                    <a:pt x="1371" y="2620"/>
                    <a:pt x="1371" y="2620"/>
                  </a:cubicBezTo>
                  <a:cubicBezTo>
                    <a:pt x="1371" y="2618"/>
                    <a:pt x="1371" y="2618"/>
                    <a:pt x="1371" y="2618"/>
                  </a:cubicBezTo>
                  <a:cubicBezTo>
                    <a:pt x="1371" y="2618"/>
                    <a:pt x="1371" y="2618"/>
                    <a:pt x="1371" y="2617"/>
                  </a:cubicBezTo>
                  <a:cubicBezTo>
                    <a:pt x="1372" y="2619"/>
                    <a:pt x="1373" y="2620"/>
                    <a:pt x="1374" y="2621"/>
                  </a:cubicBezTo>
                  <a:cubicBezTo>
                    <a:pt x="1375" y="2623"/>
                    <a:pt x="1377" y="2626"/>
                    <a:pt x="1380" y="2628"/>
                  </a:cubicBezTo>
                  <a:cubicBezTo>
                    <a:pt x="1384" y="2633"/>
                    <a:pt x="1389" y="2639"/>
                    <a:pt x="1395" y="2646"/>
                  </a:cubicBezTo>
                  <a:cubicBezTo>
                    <a:pt x="1397" y="2647"/>
                    <a:pt x="1398" y="2649"/>
                    <a:pt x="1400" y="2651"/>
                  </a:cubicBezTo>
                  <a:cubicBezTo>
                    <a:pt x="1401" y="2652"/>
                    <a:pt x="1403" y="2654"/>
                    <a:pt x="1404" y="2656"/>
                  </a:cubicBezTo>
                  <a:cubicBezTo>
                    <a:pt x="1407" y="2659"/>
                    <a:pt x="1410" y="2662"/>
                    <a:pt x="1414" y="2665"/>
                  </a:cubicBezTo>
                  <a:cubicBezTo>
                    <a:pt x="1417" y="2669"/>
                    <a:pt x="1420" y="2672"/>
                    <a:pt x="1423" y="2675"/>
                  </a:cubicBezTo>
                  <a:cubicBezTo>
                    <a:pt x="1425" y="2677"/>
                    <a:pt x="1427" y="2678"/>
                    <a:pt x="1428" y="2680"/>
                  </a:cubicBezTo>
                  <a:cubicBezTo>
                    <a:pt x="1430" y="2681"/>
                    <a:pt x="1431" y="2683"/>
                    <a:pt x="1433" y="2684"/>
                  </a:cubicBezTo>
                  <a:cubicBezTo>
                    <a:pt x="1439" y="2690"/>
                    <a:pt x="1444" y="2696"/>
                    <a:pt x="1448" y="2701"/>
                  </a:cubicBezTo>
                  <a:cubicBezTo>
                    <a:pt x="1449" y="2702"/>
                    <a:pt x="1449" y="2703"/>
                    <a:pt x="1450" y="2703"/>
                  </a:cubicBezTo>
                  <a:cubicBezTo>
                    <a:pt x="1450" y="2704"/>
                    <a:pt x="1451" y="2705"/>
                    <a:pt x="1451" y="2705"/>
                  </a:cubicBezTo>
                  <a:cubicBezTo>
                    <a:pt x="1452" y="2706"/>
                    <a:pt x="1452" y="2706"/>
                    <a:pt x="1452" y="2707"/>
                  </a:cubicBezTo>
                  <a:cubicBezTo>
                    <a:pt x="1453" y="2708"/>
                    <a:pt x="1453" y="2708"/>
                    <a:pt x="1453" y="2709"/>
                  </a:cubicBezTo>
                  <a:cubicBezTo>
                    <a:pt x="1454" y="2710"/>
                    <a:pt x="1455" y="2711"/>
                    <a:pt x="1455" y="2712"/>
                  </a:cubicBezTo>
                  <a:cubicBezTo>
                    <a:pt x="1456" y="2713"/>
                    <a:pt x="1456" y="2714"/>
                    <a:pt x="1457" y="2715"/>
                  </a:cubicBezTo>
                  <a:cubicBezTo>
                    <a:pt x="1457" y="2716"/>
                    <a:pt x="1457" y="2717"/>
                    <a:pt x="1457" y="2718"/>
                  </a:cubicBezTo>
                  <a:cubicBezTo>
                    <a:pt x="1458" y="2718"/>
                    <a:pt x="1458" y="2719"/>
                    <a:pt x="1458" y="2720"/>
                  </a:cubicBezTo>
                  <a:cubicBezTo>
                    <a:pt x="1458" y="2721"/>
                    <a:pt x="1459" y="2721"/>
                    <a:pt x="1459" y="2721"/>
                  </a:cubicBezTo>
                  <a:cubicBezTo>
                    <a:pt x="1459" y="2721"/>
                    <a:pt x="1459" y="2721"/>
                    <a:pt x="1459" y="2720"/>
                  </a:cubicBezTo>
                  <a:cubicBezTo>
                    <a:pt x="1458" y="2719"/>
                    <a:pt x="1459" y="2718"/>
                    <a:pt x="1458" y="2718"/>
                  </a:cubicBezTo>
                  <a:cubicBezTo>
                    <a:pt x="1458" y="2717"/>
                    <a:pt x="1458" y="2716"/>
                    <a:pt x="1458" y="2715"/>
                  </a:cubicBezTo>
                  <a:cubicBezTo>
                    <a:pt x="1458" y="2714"/>
                    <a:pt x="1458" y="2713"/>
                    <a:pt x="1457" y="2711"/>
                  </a:cubicBezTo>
                  <a:cubicBezTo>
                    <a:pt x="1457" y="2711"/>
                    <a:pt x="1457" y="2710"/>
                    <a:pt x="1457" y="2710"/>
                  </a:cubicBezTo>
                  <a:cubicBezTo>
                    <a:pt x="1457" y="2709"/>
                    <a:pt x="1456" y="2708"/>
                    <a:pt x="1456" y="2708"/>
                  </a:cubicBezTo>
                  <a:cubicBezTo>
                    <a:pt x="1455" y="2705"/>
                    <a:pt x="1454" y="2702"/>
                    <a:pt x="1452" y="2699"/>
                  </a:cubicBezTo>
                  <a:cubicBezTo>
                    <a:pt x="1450" y="2696"/>
                    <a:pt x="1448" y="2692"/>
                    <a:pt x="1446" y="2689"/>
                  </a:cubicBezTo>
                  <a:cubicBezTo>
                    <a:pt x="1443" y="2686"/>
                    <a:pt x="1441" y="2683"/>
                    <a:pt x="1438" y="2679"/>
                  </a:cubicBezTo>
                  <a:cubicBezTo>
                    <a:pt x="1437" y="2679"/>
                    <a:pt x="1436" y="2678"/>
                    <a:pt x="1436" y="2677"/>
                  </a:cubicBezTo>
                  <a:cubicBezTo>
                    <a:pt x="1435" y="2676"/>
                    <a:pt x="1434" y="2675"/>
                    <a:pt x="1433" y="2675"/>
                  </a:cubicBezTo>
                  <a:cubicBezTo>
                    <a:pt x="1432" y="2673"/>
                    <a:pt x="1430" y="2671"/>
                    <a:pt x="1429" y="2670"/>
                  </a:cubicBezTo>
                  <a:cubicBezTo>
                    <a:pt x="1426" y="2666"/>
                    <a:pt x="1423" y="2663"/>
                    <a:pt x="1419" y="2660"/>
                  </a:cubicBezTo>
                  <a:cubicBezTo>
                    <a:pt x="1416" y="2657"/>
                    <a:pt x="1413" y="2653"/>
                    <a:pt x="1410" y="2650"/>
                  </a:cubicBezTo>
                  <a:cubicBezTo>
                    <a:pt x="1408" y="2649"/>
                    <a:pt x="1406" y="2647"/>
                    <a:pt x="1405" y="2645"/>
                  </a:cubicBezTo>
                  <a:cubicBezTo>
                    <a:pt x="1403" y="2644"/>
                    <a:pt x="1402" y="2642"/>
                    <a:pt x="1400" y="2641"/>
                  </a:cubicBezTo>
                  <a:cubicBezTo>
                    <a:pt x="1394" y="2635"/>
                    <a:pt x="1388" y="2630"/>
                    <a:pt x="1383" y="2625"/>
                  </a:cubicBezTo>
                  <a:cubicBezTo>
                    <a:pt x="1380" y="2623"/>
                    <a:pt x="1378" y="2621"/>
                    <a:pt x="1376" y="2619"/>
                  </a:cubicBezTo>
                  <a:cubicBezTo>
                    <a:pt x="1374" y="2617"/>
                    <a:pt x="1372" y="2615"/>
                    <a:pt x="1370" y="2614"/>
                  </a:cubicBezTo>
                  <a:cubicBezTo>
                    <a:pt x="1370" y="2614"/>
                    <a:pt x="1370" y="2614"/>
                    <a:pt x="1370" y="2614"/>
                  </a:cubicBezTo>
                  <a:cubicBezTo>
                    <a:pt x="1370" y="2613"/>
                    <a:pt x="1370" y="2612"/>
                    <a:pt x="1369" y="2612"/>
                  </a:cubicBezTo>
                  <a:cubicBezTo>
                    <a:pt x="1369" y="2607"/>
                    <a:pt x="1368" y="2603"/>
                    <a:pt x="1367" y="2598"/>
                  </a:cubicBezTo>
                  <a:cubicBezTo>
                    <a:pt x="1366" y="2593"/>
                    <a:pt x="1366" y="2589"/>
                    <a:pt x="1366" y="2584"/>
                  </a:cubicBezTo>
                  <a:cubicBezTo>
                    <a:pt x="1365" y="2579"/>
                    <a:pt x="1365" y="2574"/>
                    <a:pt x="1365" y="2570"/>
                  </a:cubicBezTo>
                  <a:cubicBezTo>
                    <a:pt x="1365" y="2565"/>
                    <a:pt x="1366" y="2560"/>
                    <a:pt x="1366" y="2555"/>
                  </a:cubicBezTo>
                  <a:cubicBezTo>
                    <a:pt x="1366" y="2551"/>
                    <a:pt x="1367" y="2546"/>
                    <a:pt x="1368" y="2541"/>
                  </a:cubicBezTo>
                  <a:cubicBezTo>
                    <a:pt x="1368" y="2537"/>
                    <a:pt x="1369" y="2532"/>
                    <a:pt x="1370" y="2528"/>
                  </a:cubicBezTo>
                  <a:cubicBezTo>
                    <a:pt x="1371" y="2525"/>
                    <a:pt x="1371" y="2523"/>
                    <a:pt x="1372" y="2521"/>
                  </a:cubicBezTo>
                  <a:cubicBezTo>
                    <a:pt x="1372" y="2520"/>
                    <a:pt x="1373" y="2519"/>
                    <a:pt x="1373" y="2518"/>
                  </a:cubicBezTo>
                  <a:cubicBezTo>
                    <a:pt x="1373" y="2517"/>
                    <a:pt x="1374" y="2516"/>
                    <a:pt x="1374" y="2514"/>
                  </a:cubicBezTo>
                  <a:cubicBezTo>
                    <a:pt x="1376" y="2506"/>
                    <a:pt x="1380" y="2498"/>
                    <a:pt x="1383" y="2490"/>
                  </a:cubicBezTo>
                  <a:cubicBezTo>
                    <a:pt x="1385" y="2487"/>
                    <a:pt x="1386" y="2483"/>
                    <a:pt x="1388" y="2480"/>
                  </a:cubicBezTo>
                  <a:cubicBezTo>
                    <a:pt x="1389" y="2478"/>
                    <a:pt x="1390" y="2476"/>
                    <a:pt x="1391" y="2474"/>
                  </a:cubicBezTo>
                  <a:cubicBezTo>
                    <a:pt x="1392" y="2473"/>
                    <a:pt x="1393" y="2471"/>
                    <a:pt x="1394" y="2470"/>
                  </a:cubicBezTo>
                  <a:cubicBezTo>
                    <a:pt x="1395" y="2468"/>
                    <a:pt x="1395" y="2467"/>
                    <a:pt x="1396" y="2466"/>
                  </a:cubicBezTo>
                  <a:cubicBezTo>
                    <a:pt x="1425" y="2434"/>
                    <a:pt x="1454" y="2428"/>
                    <a:pt x="1486" y="2433"/>
                  </a:cubicBezTo>
                  <a:cubicBezTo>
                    <a:pt x="1486" y="2433"/>
                    <a:pt x="1487" y="2434"/>
                    <a:pt x="1487" y="2435"/>
                  </a:cubicBezTo>
                  <a:cubicBezTo>
                    <a:pt x="1485" y="2438"/>
                    <a:pt x="1482" y="2440"/>
                    <a:pt x="1479" y="2442"/>
                  </a:cubicBezTo>
                  <a:cubicBezTo>
                    <a:pt x="1476" y="2445"/>
                    <a:pt x="1472" y="2448"/>
                    <a:pt x="1467" y="2450"/>
                  </a:cubicBezTo>
                  <a:cubicBezTo>
                    <a:pt x="1465" y="2452"/>
                    <a:pt x="1462" y="2453"/>
                    <a:pt x="1460" y="2454"/>
                  </a:cubicBezTo>
                  <a:cubicBezTo>
                    <a:pt x="1459" y="2454"/>
                    <a:pt x="1457" y="2455"/>
                    <a:pt x="1456" y="2456"/>
                  </a:cubicBezTo>
                  <a:cubicBezTo>
                    <a:pt x="1455" y="2456"/>
                    <a:pt x="1453" y="2457"/>
                    <a:pt x="1452" y="2457"/>
                  </a:cubicBezTo>
                  <a:cubicBezTo>
                    <a:pt x="1449" y="2459"/>
                    <a:pt x="1447" y="2460"/>
                    <a:pt x="1444" y="2461"/>
                  </a:cubicBezTo>
                  <a:cubicBezTo>
                    <a:pt x="1441" y="2462"/>
                    <a:pt x="1438" y="2464"/>
                    <a:pt x="1436" y="2465"/>
                  </a:cubicBezTo>
                  <a:cubicBezTo>
                    <a:pt x="1433" y="2467"/>
                    <a:pt x="1430" y="2468"/>
                    <a:pt x="1427" y="2470"/>
                  </a:cubicBezTo>
                  <a:cubicBezTo>
                    <a:pt x="1424" y="2472"/>
                    <a:pt x="1422" y="2474"/>
                    <a:pt x="1419" y="2476"/>
                  </a:cubicBezTo>
                  <a:cubicBezTo>
                    <a:pt x="1419" y="2476"/>
                    <a:pt x="1418" y="2477"/>
                    <a:pt x="1417" y="2478"/>
                  </a:cubicBezTo>
                  <a:cubicBezTo>
                    <a:pt x="1417" y="2478"/>
                    <a:pt x="1416" y="2479"/>
                    <a:pt x="1416" y="2479"/>
                  </a:cubicBezTo>
                  <a:cubicBezTo>
                    <a:pt x="1414" y="2481"/>
                    <a:pt x="1414" y="2481"/>
                    <a:pt x="1414" y="2481"/>
                  </a:cubicBezTo>
                  <a:cubicBezTo>
                    <a:pt x="1413" y="2482"/>
                    <a:pt x="1413" y="2482"/>
                    <a:pt x="1412" y="2483"/>
                  </a:cubicBezTo>
                  <a:cubicBezTo>
                    <a:pt x="1411" y="2484"/>
                    <a:pt x="1411" y="2484"/>
                    <a:pt x="1411" y="2484"/>
                  </a:cubicBezTo>
                  <a:cubicBezTo>
                    <a:pt x="1411" y="2484"/>
                    <a:pt x="1411" y="2484"/>
                    <a:pt x="1411" y="2484"/>
                  </a:cubicBezTo>
                  <a:cubicBezTo>
                    <a:pt x="1411" y="2484"/>
                    <a:pt x="1411" y="2484"/>
                    <a:pt x="1411" y="2484"/>
                  </a:cubicBezTo>
                  <a:cubicBezTo>
                    <a:pt x="1411" y="2484"/>
                    <a:pt x="1411" y="2484"/>
                    <a:pt x="1411" y="2484"/>
                  </a:cubicBezTo>
                  <a:cubicBezTo>
                    <a:pt x="1411" y="2485"/>
                    <a:pt x="1411" y="2485"/>
                    <a:pt x="1411" y="2485"/>
                  </a:cubicBezTo>
                  <a:cubicBezTo>
                    <a:pt x="1411" y="2485"/>
                    <a:pt x="1411" y="2485"/>
                    <a:pt x="1411" y="2485"/>
                  </a:cubicBezTo>
                  <a:cubicBezTo>
                    <a:pt x="1410" y="2486"/>
                    <a:pt x="1410" y="2486"/>
                    <a:pt x="1410" y="2486"/>
                  </a:cubicBezTo>
                  <a:cubicBezTo>
                    <a:pt x="1410" y="2487"/>
                    <a:pt x="1410" y="2487"/>
                    <a:pt x="1410" y="2487"/>
                  </a:cubicBezTo>
                  <a:cubicBezTo>
                    <a:pt x="1409" y="2487"/>
                    <a:pt x="1409" y="2487"/>
                    <a:pt x="1409" y="2487"/>
                  </a:cubicBezTo>
                  <a:cubicBezTo>
                    <a:pt x="1409" y="2488"/>
                    <a:pt x="1408" y="2489"/>
                    <a:pt x="1408" y="2489"/>
                  </a:cubicBezTo>
                  <a:cubicBezTo>
                    <a:pt x="1407" y="2490"/>
                    <a:pt x="1407" y="2491"/>
                    <a:pt x="1407" y="2491"/>
                  </a:cubicBezTo>
                  <a:cubicBezTo>
                    <a:pt x="1403" y="2497"/>
                    <a:pt x="1401" y="2503"/>
                    <a:pt x="1400" y="2509"/>
                  </a:cubicBezTo>
                  <a:cubicBezTo>
                    <a:pt x="1398" y="2515"/>
                    <a:pt x="1397" y="2521"/>
                    <a:pt x="1396" y="2526"/>
                  </a:cubicBezTo>
                  <a:cubicBezTo>
                    <a:pt x="1395" y="2531"/>
                    <a:pt x="1395" y="2536"/>
                    <a:pt x="1395" y="2541"/>
                  </a:cubicBezTo>
                  <a:cubicBezTo>
                    <a:pt x="1394" y="2546"/>
                    <a:pt x="1395" y="2551"/>
                    <a:pt x="1396" y="2555"/>
                  </a:cubicBezTo>
                  <a:cubicBezTo>
                    <a:pt x="1397" y="2558"/>
                    <a:pt x="1399" y="2561"/>
                    <a:pt x="1401" y="2564"/>
                  </a:cubicBezTo>
                  <a:cubicBezTo>
                    <a:pt x="1403" y="2566"/>
                    <a:pt x="1405" y="2567"/>
                    <a:pt x="1406" y="2568"/>
                  </a:cubicBezTo>
                  <a:cubicBezTo>
                    <a:pt x="1407" y="2568"/>
                    <a:pt x="1407" y="2568"/>
                    <a:pt x="1408" y="2568"/>
                  </a:cubicBezTo>
                  <a:cubicBezTo>
                    <a:pt x="1408" y="2569"/>
                    <a:pt x="1408" y="2569"/>
                    <a:pt x="1408" y="2569"/>
                  </a:cubicBezTo>
                  <a:cubicBezTo>
                    <a:pt x="1408" y="2569"/>
                    <a:pt x="1408" y="2568"/>
                    <a:pt x="1408" y="2568"/>
                  </a:cubicBezTo>
                  <a:cubicBezTo>
                    <a:pt x="1407" y="2568"/>
                    <a:pt x="1407" y="2568"/>
                    <a:pt x="1406" y="2567"/>
                  </a:cubicBezTo>
                  <a:cubicBezTo>
                    <a:pt x="1405" y="2566"/>
                    <a:pt x="1404" y="2565"/>
                    <a:pt x="1402" y="2563"/>
                  </a:cubicBezTo>
                  <a:cubicBezTo>
                    <a:pt x="1401" y="2560"/>
                    <a:pt x="1400" y="2557"/>
                    <a:pt x="1399" y="2554"/>
                  </a:cubicBezTo>
                  <a:cubicBezTo>
                    <a:pt x="1399" y="2552"/>
                    <a:pt x="1399" y="2550"/>
                    <a:pt x="1399" y="2548"/>
                  </a:cubicBezTo>
                  <a:cubicBezTo>
                    <a:pt x="1399" y="2546"/>
                    <a:pt x="1399" y="2544"/>
                    <a:pt x="1399" y="2542"/>
                  </a:cubicBezTo>
                  <a:cubicBezTo>
                    <a:pt x="1400" y="2537"/>
                    <a:pt x="1401" y="2532"/>
                    <a:pt x="1402" y="2527"/>
                  </a:cubicBezTo>
                  <a:cubicBezTo>
                    <a:pt x="1403" y="2524"/>
                    <a:pt x="1404" y="2520"/>
                    <a:pt x="1405" y="2516"/>
                  </a:cubicBezTo>
                  <a:cubicBezTo>
                    <a:pt x="1405" y="2517"/>
                    <a:pt x="1405" y="2517"/>
                    <a:pt x="1405" y="2518"/>
                  </a:cubicBezTo>
                  <a:cubicBezTo>
                    <a:pt x="1405" y="2518"/>
                    <a:pt x="1405" y="2519"/>
                    <a:pt x="1405" y="2520"/>
                  </a:cubicBezTo>
                  <a:cubicBezTo>
                    <a:pt x="1405" y="2521"/>
                    <a:pt x="1406" y="2522"/>
                    <a:pt x="1406" y="2522"/>
                  </a:cubicBezTo>
                  <a:cubicBezTo>
                    <a:pt x="1406" y="2524"/>
                    <a:pt x="1407" y="2526"/>
                    <a:pt x="1407" y="2527"/>
                  </a:cubicBezTo>
                  <a:cubicBezTo>
                    <a:pt x="1408" y="2529"/>
                    <a:pt x="1408" y="2530"/>
                    <a:pt x="1409" y="2532"/>
                  </a:cubicBezTo>
                  <a:cubicBezTo>
                    <a:pt x="1409" y="2532"/>
                    <a:pt x="1409" y="2533"/>
                    <a:pt x="1410" y="2534"/>
                  </a:cubicBezTo>
                  <a:cubicBezTo>
                    <a:pt x="1410" y="2535"/>
                    <a:pt x="1410" y="2535"/>
                    <a:pt x="1410" y="2535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2" y="2539"/>
                    <a:pt x="1415" y="2542"/>
                    <a:pt x="1416" y="2544"/>
                  </a:cubicBezTo>
                  <a:cubicBezTo>
                    <a:pt x="1418" y="2545"/>
                    <a:pt x="1419" y="2547"/>
                    <a:pt x="1420" y="2548"/>
                  </a:cubicBezTo>
                  <a:cubicBezTo>
                    <a:pt x="1421" y="2549"/>
                    <a:pt x="1422" y="2550"/>
                    <a:pt x="1423" y="2551"/>
                  </a:cubicBezTo>
                  <a:cubicBezTo>
                    <a:pt x="1425" y="2553"/>
                    <a:pt x="1427" y="2555"/>
                    <a:pt x="1430" y="2556"/>
                  </a:cubicBezTo>
                  <a:cubicBezTo>
                    <a:pt x="1431" y="2557"/>
                    <a:pt x="1432" y="2558"/>
                    <a:pt x="1433" y="2559"/>
                  </a:cubicBezTo>
                  <a:cubicBezTo>
                    <a:pt x="1434" y="2559"/>
                    <a:pt x="1435" y="2560"/>
                    <a:pt x="1436" y="2561"/>
                  </a:cubicBezTo>
                  <a:cubicBezTo>
                    <a:pt x="1437" y="2561"/>
                    <a:pt x="1438" y="2562"/>
                    <a:pt x="1439" y="2562"/>
                  </a:cubicBezTo>
                  <a:cubicBezTo>
                    <a:pt x="1440" y="2563"/>
                    <a:pt x="1441" y="2563"/>
                    <a:pt x="1442" y="2563"/>
                  </a:cubicBezTo>
                  <a:cubicBezTo>
                    <a:pt x="1444" y="2564"/>
                    <a:pt x="1445" y="2565"/>
                    <a:pt x="1447" y="2565"/>
                  </a:cubicBezTo>
                  <a:cubicBezTo>
                    <a:pt x="1448" y="2566"/>
                    <a:pt x="1449" y="2566"/>
                    <a:pt x="1450" y="2566"/>
                  </a:cubicBezTo>
                  <a:cubicBezTo>
                    <a:pt x="1450" y="2567"/>
                    <a:pt x="1451" y="2567"/>
                    <a:pt x="1451" y="2567"/>
                  </a:cubicBezTo>
                  <a:cubicBezTo>
                    <a:pt x="1451" y="2567"/>
                    <a:pt x="1451" y="2566"/>
                    <a:pt x="1450" y="2566"/>
                  </a:cubicBezTo>
                  <a:cubicBezTo>
                    <a:pt x="1449" y="2566"/>
                    <a:pt x="1449" y="2565"/>
                    <a:pt x="1447" y="2564"/>
                  </a:cubicBezTo>
                  <a:cubicBezTo>
                    <a:pt x="1446" y="2563"/>
                    <a:pt x="1445" y="2562"/>
                    <a:pt x="1444" y="2561"/>
                  </a:cubicBezTo>
                  <a:cubicBezTo>
                    <a:pt x="1442" y="2560"/>
                    <a:pt x="1441" y="2558"/>
                    <a:pt x="1439" y="2557"/>
                  </a:cubicBezTo>
                  <a:cubicBezTo>
                    <a:pt x="1437" y="2555"/>
                    <a:pt x="1435" y="2554"/>
                    <a:pt x="1434" y="2552"/>
                  </a:cubicBezTo>
                  <a:cubicBezTo>
                    <a:pt x="1432" y="2550"/>
                    <a:pt x="1430" y="2548"/>
                    <a:pt x="1428" y="2546"/>
                  </a:cubicBezTo>
                  <a:cubicBezTo>
                    <a:pt x="1426" y="2544"/>
                    <a:pt x="1424" y="2542"/>
                    <a:pt x="1423" y="2540"/>
                  </a:cubicBezTo>
                  <a:cubicBezTo>
                    <a:pt x="1421" y="2537"/>
                    <a:pt x="1419" y="2535"/>
                    <a:pt x="1418" y="2532"/>
                  </a:cubicBezTo>
                  <a:cubicBezTo>
                    <a:pt x="1417" y="2530"/>
                    <a:pt x="1417" y="2530"/>
                    <a:pt x="1417" y="2530"/>
                  </a:cubicBezTo>
                  <a:cubicBezTo>
                    <a:pt x="1417" y="2530"/>
                    <a:pt x="1416" y="2529"/>
                    <a:pt x="1416" y="2528"/>
                  </a:cubicBezTo>
                  <a:cubicBezTo>
                    <a:pt x="1415" y="2527"/>
                    <a:pt x="1415" y="2526"/>
                    <a:pt x="1414" y="2525"/>
                  </a:cubicBezTo>
                  <a:cubicBezTo>
                    <a:pt x="1413" y="2522"/>
                    <a:pt x="1412" y="2519"/>
                    <a:pt x="1412" y="2517"/>
                  </a:cubicBezTo>
                  <a:cubicBezTo>
                    <a:pt x="1411" y="2514"/>
                    <a:pt x="1411" y="2511"/>
                    <a:pt x="1411" y="2509"/>
                  </a:cubicBezTo>
                  <a:cubicBezTo>
                    <a:pt x="1411" y="2506"/>
                    <a:pt x="1411" y="2504"/>
                    <a:pt x="1411" y="2502"/>
                  </a:cubicBezTo>
                  <a:cubicBezTo>
                    <a:pt x="1411" y="2501"/>
                    <a:pt x="1411" y="2500"/>
                    <a:pt x="1411" y="2499"/>
                  </a:cubicBezTo>
                  <a:cubicBezTo>
                    <a:pt x="1412" y="2498"/>
                    <a:pt x="1413" y="2496"/>
                    <a:pt x="1413" y="2495"/>
                  </a:cubicBezTo>
                  <a:cubicBezTo>
                    <a:pt x="1414" y="2493"/>
                    <a:pt x="1414" y="2493"/>
                    <a:pt x="1414" y="2493"/>
                  </a:cubicBezTo>
                  <a:cubicBezTo>
                    <a:pt x="1416" y="2492"/>
                    <a:pt x="1416" y="2492"/>
                    <a:pt x="1416" y="2492"/>
                  </a:cubicBezTo>
                  <a:cubicBezTo>
                    <a:pt x="1416" y="2491"/>
                    <a:pt x="1416" y="2491"/>
                    <a:pt x="1416" y="2491"/>
                  </a:cubicBezTo>
                  <a:cubicBezTo>
                    <a:pt x="1416" y="2491"/>
                    <a:pt x="1416" y="2491"/>
                    <a:pt x="1416" y="2491"/>
                  </a:cubicBezTo>
                  <a:cubicBezTo>
                    <a:pt x="1417" y="2490"/>
                    <a:pt x="1417" y="2490"/>
                    <a:pt x="1417" y="2490"/>
                  </a:cubicBezTo>
                  <a:cubicBezTo>
                    <a:pt x="1418" y="2489"/>
                    <a:pt x="1418" y="2489"/>
                    <a:pt x="1418" y="2489"/>
                  </a:cubicBezTo>
                  <a:cubicBezTo>
                    <a:pt x="1418" y="2488"/>
                    <a:pt x="1418" y="2488"/>
                    <a:pt x="1418" y="2488"/>
                  </a:cubicBezTo>
                  <a:cubicBezTo>
                    <a:pt x="1420" y="2486"/>
                    <a:pt x="1422" y="2484"/>
                    <a:pt x="1424" y="2482"/>
                  </a:cubicBezTo>
                  <a:cubicBezTo>
                    <a:pt x="1428" y="2478"/>
                    <a:pt x="1433" y="2475"/>
                    <a:pt x="1438" y="2473"/>
                  </a:cubicBezTo>
                  <a:cubicBezTo>
                    <a:pt x="1438" y="2473"/>
                    <a:pt x="1438" y="2473"/>
                    <a:pt x="1438" y="2474"/>
                  </a:cubicBezTo>
                  <a:cubicBezTo>
                    <a:pt x="1438" y="2474"/>
                    <a:pt x="1439" y="2475"/>
                    <a:pt x="1439" y="2475"/>
                  </a:cubicBezTo>
                  <a:cubicBezTo>
                    <a:pt x="1439" y="2476"/>
                    <a:pt x="1439" y="2476"/>
                    <a:pt x="1439" y="2477"/>
                  </a:cubicBezTo>
                  <a:cubicBezTo>
                    <a:pt x="1440" y="2478"/>
                    <a:pt x="1440" y="2478"/>
                    <a:pt x="1440" y="2479"/>
                  </a:cubicBezTo>
                  <a:cubicBezTo>
                    <a:pt x="1440" y="2480"/>
                    <a:pt x="1441" y="2480"/>
                    <a:pt x="1441" y="2481"/>
                  </a:cubicBezTo>
                  <a:cubicBezTo>
                    <a:pt x="1441" y="2482"/>
                    <a:pt x="1441" y="2483"/>
                    <a:pt x="1442" y="2483"/>
                  </a:cubicBezTo>
                  <a:cubicBezTo>
                    <a:pt x="1442" y="2484"/>
                    <a:pt x="1442" y="2484"/>
                    <a:pt x="1442" y="2485"/>
                  </a:cubicBezTo>
                  <a:cubicBezTo>
                    <a:pt x="1442" y="2485"/>
                    <a:pt x="1442" y="2485"/>
                    <a:pt x="1442" y="2486"/>
                  </a:cubicBezTo>
                  <a:cubicBezTo>
                    <a:pt x="1443" y="2487"/>
                    <a:pt x="1443" y="2487"/>
                    <a:pt x="1443" y="2488"/>
                  </a:cubicBezTo>
                  <a:cubicBezTo>
                    <a:pt x="1443" y="2489"/>
                    <a:pt x="1444" y="2490"/>
                    <a:pt x="1444" y="2491"/>
                  </a:cubicBezTo>
                  <a:cubicBezTo>
                    <a:pt x="1444" y="2492"/>
                    <a:pt x="1444" y="2493"/>
                    <a:pt x="1445" y="2494"/>
                  </a:cubicBezTo>
                  <a:cubicBezTo>
                    <a:pt x="1445" y="2495"/>
                    <a:pt x="1446" y="2497"/>
                    <a:pt x="1446" y="2499"/>
                  </a:cubicBezTo>
                  <a:cubicBezTo>
                    <a:pt x="1446" y="2501"/>
                    <a:pt x="1447" y="2503"/>
                    <a:pt x="1447" y="2504"/>
                  </a:cubicBezTo>
                  <a:cubicBezTo>
                    <a:pt x="1447" y="2505"/>
                    <a:pt x="1448" y="2506"/>
                    <a:pt x="1448" y="2507"/>
                  </a:cubicBezTo>
                  <a:cubicBezTo>
                    <a:pt x="1448" y="2508"/>
                    <a:pt x="1448" y="2509"/>
                    <a:pt x="1448" y="2510"/>
                  </a:cubicBezTo>
                  <a:cubicBezTo>
                    <a:pt x="1448" y="2511"/>
                    <a:pt x="1448" y="2511"/>
                    <a:pt x="1449" y="2512"/>
                  </a:cubicBezTo>
                  <a:cubicBezTo>
                    <a:pt x="1449" y="2513"/>
                    <a:pt x="1449" y="2513"/>
                    <a:pt x="1449" y="2514"/>
                  </a:cubicBezTo>
                  <a:cubicBezTo>
                    <a:pt x="1449" y="2514"/>
                    <a:pt x="1449" y="2514"/>
                    <a:pt x="1449" y="2515"/>
                  </a:cubicBezTo>
                  <a:cubicBezTo>
                    <a:pt x="1449" y="2516"/>
                    <a:pt x="1450" y="2518"/>
                    <a:pt x="1450" y="2519"/>
                  </a:cubicBezTo>
                  <a:cubicBezTo>
                    <a:pt x="1450" y="2520"/>
                    <a:pt x="1450" y="2521"/>
                    <a:pt x="1450" y="2521"/>
                  </a:cubicBezTo>
                  <a:cubicBezTo>
                    <a:pt x="1450" y="2522"/>
                    <a:pt x="1450" y="2523"/>
                    <a:pt x="1450" y="2523"/>
                  </a:cubicBezTo>
                  <a:cubicBezTo>
                    <a:pt x="1450" y="2524"/>
                    <a:pt x="1450" y="2525"/>
                    <a:pt x="1450" y="2525"/>
                  </a:cubicBezTo>
                  <a:cubicBezTo>
                    <a:pt x="1451" y="2526"/>
                    <a:pt x="1451" y="2526"/>
                    <a:pt x="1451" y="2526"/>
                  </a:cubicBezTo>
                  <a:cubicBezTo>
                    <a:pt x="1451" y="2527"/>
                    <a:pt x="1451" y="2528"/>
                    <a:pt x="1451" y="2529"/>
                  </a:cubicBezTo>
                  <a:cubicBezTo>
                    <a:pt x="1451" y="2529"/>
                    <a:pt x="1451" y="2529"/>
                    <a:pt x="1451" y="2529"/>
                  </a:cubicBezTo>
                  <a:cubicBezTo>
                    <a:pt x="1451" y="2529"/>
                    <a:pt x="1451" y="2529"/>
                    <a:pt x="1451" y="2529"/>
                  </a:cubicBezTo>
                  <a:cubicBezTo>
                    <a:pt x="1452" y="2528"/>
                    <a:pt x="1452" y="2527"/>
                    <a:pt x="1452" y="2527"/>
                  </a:cubicBezTo>
                  <a:cubicBezTo>
                    <a:pt x="1453" y="2526"/>
                    <a:pt x="1453" y="2525"/>
                    <a:pt x="1453" y="2524"/>
                  </a:cubicBezTo>
                  <a:cubicBezTo>
                    <a:pt x="1453" y="2523"/>
                    <a:pt x="1454" y="2522"/>
                    <a:pt x="1454" y="2522"/>
                  </a:cubicBezTo>
                  <a:cubicBezTo>
                    <a:pt x="1454" y="2521"/>
                    <a:pt x="1454" y="2520"/>
                    <a:pt x="1454" y="2520"/>
                  </a:cubicBezTo>
                  <a:cubicBezTo>
                    <a:pt x="1454" y="2519"/>
                    <a:pt x="1455" y="2518"/>
                    <a:pt x="1455" y="2517"/>
                  </a:cubicBezTo>
                  <a:cubicBezTo>
                    <a:pt x="1455" y="2516"/>
                    <a:pt x="1455" y="2516"/>
                    <a:pt x="1455" y="2515"/>
                  </a:cubicBezTo>
                  <a:cubicBezTo>
                    <a:pt x="1455" y="2514"/>
                    <a:pt x="1455" y="2513"/>
                    <a:pt x="1455" y="2512"/>
                  </a:cubicBezTo>
                  <a:cubicBezTo>
                    <a:pt x="1455" y="2511"/>
                    <a:pt x="1455" y="2510"/>
                    <a:pt x="1455" y="2509"/>
                  </a:cubicBezTo>
                  <a:cubicBezTo>
                    <a:pt x="1455" y="2507"/>
                    <a:pt x="1455" y="2505"/>
                    <a:pt x="1455" y="2503"/>
                  </a:cubicBezTo>
                  <a:cubicBezTo>
                    <a:pt x="1455" y="2501"/>
                    <a:pt x="1454" y="2499"/>
                    <a:pt x="1454" y="2497"/>
                  </a:cubicBezTo>
                  <a:cubicBezTo>
                    <a:pt x="1453" y="2495"/>
                    <a:pt x="1453" y="2493"/>
                    <a:pt x="1452" y="2491"/>
                  </a:cubicBezTo>
                  <a:cubicBezTo>
                    <a:pt x="1451" y="2489"/>
                    <a:pt x="1450" y="2488"/>
                    <a:pt x="1450" y="2486"/>
                  </a:cubicBezTo>
                  <a:cubicBezTo>
                    <a:pt x="1449" y="2485"/>
                    <a:pt x="1449" y="2484"/>
                    <a:pt x="1448" y="2483"/>
                  </a:cubicBezTo>
                  <a:cubicBezTo>
                    <a:pt x="1448" y="2482"/>
                    <a:pt x="1447" y="2482"/>
                    <a:pt x="1447" y="2481"/>
                  </a:cubicBezTo>
                  <a:cubicBezTo>
                    <a:pt x="1447" y="2480"/>
                    <a:pt x="1446" y="2479"/>
                    <a:pt x="1446" y="2479"/>
                  </a:cubicBezTo>
                  <a:cubicBezTo>
                    <a:pt x="1445" y="2478"/>
                    <a:pt x="1445" y="2477"/>
                    <a:pt x="1444" y="2477"/>
                  </a:cubicBezTo>
                  <a:cubicBezTo>
                    <a:pt x="1444" y="2476"/>
                    <a:pt x="1443" y="2476"/>
                    <a:pt x="1443" y="2475"/>
                  </a:cubicBezTo>
                  <a:cubicBezTo>
                    <a:pt x="1442" y="2475"/>
                    <a:pt x="1442" y="2474"/>
                    <a:pt x="1441" y="2474"/>
                  </a:cubicBezTo>
                  <a:cubicBezTo>
                    <a:pt x="1441" y="2473"/>
                    <a:pt x="1440" y="2472"/>
                    <a:pt x="1440" y="2472"/>
                  </a:cubicBezTo>
                  <a:cubicBezTo>
                    <a:pt x="1442" y="2470"/>
                    <a:pt x="1445" y="2469"/>
                    <a:pt x="1447" y="2468"/>
                  </a:cubicBezTo>
                  <a:cubicBezTo>
                    <a:pt x="1450" y="2466"/>
                    <a:pt x="1452" y="2465"/>
                    <a:pt x="1455" y="2464"/>
                  </a:cubicBezTo>
                  <a:cubicBezTo>
                    <a:pt x="1456" y="2463"/>
                    <a:pt x="1458" y="2462"/>
                    <a:pt x="1459" y="2462"/>
                  </a:cubicBezTo>
                  <a:cubicBezTo>
                    <a:pt x="1460" y="2461"/>
                    <a:pt x="1462" y="2460"/>
                    <a:pt x="1463" y="2460"/>
                  </a:cubicBezTo>
                  <a:cubicBezTo>
                    <a:pt x="1464" y="2459"/>
                    <a:pt x="1465" y="2458"/>
                    <a:pt x="1467" y="2458"/>
                  </a:cubicBezTo>
                  <a:cubicBezTo>
                    <a:pt x="1467" y="2457"/>
                    <a:pt x="1468" y="2457"/>
                    <a:pt x="1468" y="2457"/>
                  </a:cubicBezTo>
                  <a:cubicBezTo>
                    <a:pt x="1469" y="2456"/>
                    <a:pt x="1470" y="2456"/>
                    <a:pt x="1470" y="2455"/>
                  </a:cubicBezTo>
                  <a:cubicBezTo>
                    <a:pt x="1475" y="2452"/>
                    <a:pt x="1479" y="2449"/>
                    <a:pt x="1482" y="2446"/>
                  </a:cubicBezTo>
                  <a:cubicBezTo>
                    <a:pt x="1485" y="2444"/>
                    <a:pt x="1487" y="2441"/>
                    <a:pt x="1489" y="2439"/>
                  </a:cubicBezTo>
                  <a:cubicBezTo>
                    <a:pt x="1490" y="2444"/>
                    <a:pt x="1493" y="2451"/>
                    <a:pt x="1495" y="2459"/>
                  </a:cubicBezTo>
                  <a:cubicBezTo>
                    <a:pt x="1495" y="2462"/>
                    <a:pt x="1495" y="2466"/>
                    <a:pt x="1494" y="2469"/>
                  </a:cubicBezTo>
                  <a:cubicBezTo>
                    <a:pt x="1493" y="2474"/>
                    <a:pt x="1492" y="2479"/>
                    <a:pt x="1490" y="2484"/>
                  </a:cubicBezTo>
                  <a:cubicBezTo>
                    <a:pt x="1489" y="2489"/>
                    <a:pt x="1487" y="2494"/>
                    <a:pt x="1486" y="2499"/>
                  </a:cubicBezTo>
                  <a:cubicBezTo>
                    <a:pt x="1484" y="2505"/>
                    <a:pt x="1482" y="2510"/>
                    <a:pt x="1480" y="2515"/>
                  </a:cubicBezTo>
                  <a:cubicBezTo>
                    <a:pt x="1478" y="2521"/>
                    <a:pt x="1476" y="2526"/>
                    <a:pt x="1474" y="2532"/>
                  </a:cubicBezTo>
                  <a:cubicBezTo>
                    <a:pt x="1473" y="2534"/>
                    <a:pt x="1473" y="2537"/>
                    <a:pt x="1472" y="2540"/>
                  </a:cubicBezTo>
                  <a:cubicBezTo>
                    <a:pt x="1471" y="2541"/>
                    <a:pt x="1471" y="2542"/>
                    <a:pt x="1471" y="2544"/>
                  </a:cubicBezTo>
                  <a:cubicBezTo>
                    <a:pt x="1470" y="2545"/>
                    <a:pt x="1470" y="2546"/>
                    <a:pt x="1470" y="2548"/>
                  </a:cubicBezTo>
                  <a:cubicBezTo>
                    <a:pt x="1468" y="2553"/>
                    <a:pt x="1467" y="2558"/>
                    <a:pt x="1466" y="2563"/>
                  </a:cubicBezTo>
                  <a:cubicBezTo>
                    <a:pt x="1466" y="2565"/>
                    <a:pt x="1466" y="2567"/>
                    <a:pt x="1466" y="2568"/>
                  </a:cubicBezTo>
                  <a:cubicBezTo>
                    <a:pt x="1465" y="2569"/>
                    <a:pt x="1465" y="2569"/>
                    <a:pt x="1464" y="2569"/>
                  </a:cubicBezTo>
                  <a:cubicBezTo>
                    <a:pt x="1464" y="2570"/>
                    <a:pt x="1463" y="2570"/>
                    <a:pt x="1463" y="2570"/>
                  </a:cubicBezTo>
                  <a:cubicBezTo>
                    <a:pt x="1462" y="2571"/>
                    <a:pt x="1461" y="2571"/>
                    <a:pt x="1461" y="2572"/>
                  </a:cubicBezTo>
                  <a:cubicBezTo>
                    <a:pt x="1460" y="2572"/>
                    <a:pt x="1459" y="2573"/>
                    <a:pt x="1459" y="2574"/>
                  </a:cubicBezTo>
                  <a:cubicBezTo>
                    <a:pt x="1458" y="2574"/>
                    <a:pt x="1457" y="2575"/>
                    <a:pt x="1457" y="2576"/>
                  </a:cubicBezTo>
                  <a:cubicBezTo>
                    <a:pt x="1456" y="2577"/>
                    <a:pt x="1455" y="2578"/>
                    <a:pt x="1454" y="2578"/>
                  </a:cubicBezTo>
                  <a:cubicBezTo>
                    <a:pt x="1454" y="2579"/>
                    <a:pt x="1453" y="2580"/>
                    <a:pt x="1452" y="2581"/>
                  </a:cubicBezTo>
                  <a:cubicBezTo>
                    <a:pt x="1451" y="2583"/>
                    <a:pt x="1450" y="2585"/>
                    <a:pt x="1449" y="2588"/>
                  </a:cubicBezTo>
                  <a:cubicBezTo>
                    <a:pt x="1448" y="2589"/>
                    <a:pt x="1447" y="2590"/>
                    <a:pt x="1447" y="2592"/>
                  </a:cubicBezTo>
                  <a:cubicBezTo>
                    <a:pt x="1446" y="2593"/>
                    <a:pt x="1446" y="2594"/>
                    <a:pt x="1446" y="2596"/>
                  </a:cubicBezTo>
                  <a:cubicBezTo>
                    <a:pt x="1445" y="2598"/>
                    <a:pt x="1444" y="2601"/>
                    <a:pt x="1444" y="2604"/>
                  </a:cubicBezTo>
                  <a:cubicBezTo>
                    <a:pt x="1443" y="2607"/>
                    <a:pt x="1443" y="2609"/>
                    <a:pt x="1443" y="2612"/>
                  </a:cubicBezTo>
                  <a:cubicBezTo>
                    <a:pt x="1443" y="2614"/>
                    <a:pt x="1443" y="2615"/>
                    <a:pt x="1444" y="2616"/>
                  </a:cubicBezTo>
                  <a:cubicBezTo>
                    <a:pt x="1444" y="2618"/>
                    <a:pt x="1444" y="2619"/>
                    <a:pt x="1444" y="2620"/>
                  </a:cubicBezTo>
                  <a:cubicBezTo>
                    <a:pt x="1444" y="2623"/>
                    <a:pt x="1445" y="2626"/>
                    <a:pt x="1446" y="2628"/>
                  </a:cubicBezTo>
                  <a:cubicBezTo>
                    <a:pt x="1446" y="2629"/>
                    <a:pt x="1447" y="2630"/>
                    <a:pt x="1447" y="2631"/>
                  </a:cubicBezTo>
                  <a:cubicBezTo>
                    <a:pt x="1448" y="2632"/>
                    <a:pt x="1448" y="2633"/>
                    <a:pt x="1448" y="2634"/>
                  </a:cubicBezTo>
                  <a:cubicBezTo>
                    <a:pt x="1449" y="2635"/>
                    <a:pt x="1449" y="2636"/>
                    <a:pt x="1450" y="2637"/>
                  </a:cubicBezTo>
                  <a:cubicBezTo>
                    <a:pt x="1450" y="2638"/>
                    <a:pt x="1451" y="2638"/>
                    <a:pt x="1451" y="2639"/>
                  </a:cubicBezTo>
                  <a:cubicBezTo>
                    <a:pt x="1452" y="2640"/>
                    <a:pt x="1452" y="2640"/>
                    <a:pt x="1453" y="2641"/>
                  </a:cubicBezTo>
                  <a:cubicBezTo>
                    <a:pt x="1453" y="2642"/>
                    <a:pt x="1454" y="2642"/>
                    <a:pt x="1454" y="2643"/>
                  </a:cubicBezTo>
                  <a:cubicBezTo>
                    <a:pt x="1455" y="2643"/>
                    <a:pt x="1456" y="2644"/>
                    <a:pt x="1456" y="2645"/>
                  </a:cubicBezTo>
                  <a:cubicBezTo>
                    <a:pt x="1456" y="2645"/>
                    <a:pt x="1457" y="2645"/>
                    <a:pt x="1457" y="2645"/>
                  </a:cubicBezTo>
                  <a:cubicBezTo>
                    <a:pt x="1457" y="2645"/>
                    <a:pt x="1457" y="2645"/>
                    <a:pt x="1456" y="2644"/>
                  </a:cubicBezTo>
                  <a:cubicBezTo>
                    <a:pt x="1456" y="2644"/>
                    <a:pt x="1456" y="2643"/>
                    <a:pt x="1455" y="2642"/>
                  </a:cubicBezTo>
                  <a:cubicBezTo>
                    <a:pt x="1455" y="2641"/>
                    <a:pt x="1455" y="2641"/>
                    <a:pt x="1455" y="2640"/>
                  </a:cubicBezTo>
                  <a:cubicBezTo>
                    <a:pt x="1455" y="2639"/>
                    <a:pt x="1454" y="2638"/>
                    <a:pt x="1454" y="2638"/>
                  </a:cubicBezTo>
                  <a:cubicBezTo>
                    <a:pt x="1454" y="2637"/>
                    <a:pt x="1454" y="2636"/>
                    <a:pt x="1453" y="2635"/>
                  </a:cubicBezTo>
                  <a:cubicBezTo>
                    <a:pt x="1453" y="2634"/>
                    <a:pt x="1453" y="2634"/>
                    <a:pt x="1453" y="2633"/>
                  </a:cubicBezTo>
                  <a:cubicBezTo>
                    <a:pt x="1452" y="2631"/>
                    <a:pt x="1452" y="2629"/>
                    <a:pt x="1452" y="2626"/>
                  </a:cubicBezTo>
                  <a:cubicBezTo>
                    <a:pt x="1451" y="2624"/>
                    <a:pt x="1451" y="2622"/>
                    <a:pt x="1451" y="2620"/>
                  </a:cubicBezTo>
                  <a:cubicBezTo>
                    <a:pt x="1451" y="2617"/>
                    <a:pt x="1451" y="2615"/>
                    <a:pt x="1451" y="2612"/>
                  </a:cubicBezTo>
                  <a:cubicBezTo>
                    <a:pt x="1451" y="2610"/>
                    <a:pt x="1451" y="2607"/>
                    <a:pt x="1452" y="2605"/>
                  </a:cubicBezTo>
                  <a:cubicBezTo>
                    <a:pt x="1452" y="2602"/>
                    <a:pt x="1452" y="2600"/>
                    <a:pt x="1453" y="2598"/>
                  </a:cubicBezTo>
                  <a:cubicBezTo>
                    <a:pt x="1454" y="2595"/>
                    <a:pt x="1454" y="2593"/>
                    <a:pt x="1455" y="2591"/>
                  </a:cubicBezTo>
                  <a:cubicBezTo>
                    <a:pt x="1456" y="2588"/>
                    <a:pt x="1457" y="2586"/>
                    <a:pt x="1457" y="2584"/>
                  </a:cubicBezTo>
                  <a:cubicBezTo>
                    <a:pt x="1458" y="2582"/>
                    <a:pt x="1459" y="2580"/>
                    <a:pt x="1460" y="2579"/>
                  </a:cubicBezTo>
                  <a:cubicBezTo>
                    <a:pt x="1461" y="2578"/>
                    <a:pt x="1461" y="2577"/>
                    <a:pt x="1462" y="2576"/>
                  </a:cubicBezTo>
                  <a:cubicBezTo>
                    <a:pt x="1462" y="2575"/>
                    <a:pt x="1463" y="2575"/>
                    <a:pt x="1463" y="2574"/>
                  </a:cubicBezTo>
                  <a:cubicBezTo>
                    <a:pt x="1463" y="2573"/>
                    <a:pt x="1464" y="2573"/>
                    <a:pt x="1464" y="2572"/>
                  </a:cubicBezTo>
                  <a:cubicBezTo>
                    <a:pt x="1465" y="2571"/>
                    <a:pt x="1465" y="2571"/>
                    <a:pt x="1465" y="2570"/>
                  </a:cubicBezTo>
                  <a:cubicBezTo>
                    <a:pt x="1465" y="2570"/>
                    <a:pt x="1465" y="2570"/>
                    <a:pt x="1466" y="2570"/>
                  </a:cubicBezTo>
                  <a:cubicBezTo>
                    <a:pt x="1465" y="2573"/>
                    <a:pt x="1465" y="2575"/>
                    <a:pt x="1465" y="2577"/>
                  </a:cubicBezTo>
                  <a:cubicBezTo>
                    <a:pt x="1465" y="2580"/>
                    <a:pt x="1465" y="2582"/>
                    <a:pt x="1465" y="2584"/>
                  </a:cubicBezTo>
                  <a:cubicBezTo>
                    <a:pt x="1465" y="2586"/>
                    <a:pt x="1465" y="2588"/>
                    <a:pt x="1465" y="2589"/>
                  </a:cubicBezTo>
                  <a:cubicBezTo>
                    <a:pt x="1466" y="2591"/>
                    <a:pt x="1466" y="2593"/>
                    <a:pt x="1466" y="2594"/>
                  </a:cubicBezTo>
                  <a:cubicBezTo>
                    <a:pt x="1466" y="2596"/>
                    <a:pt x="1467" y="2597"/>
                    <a:pt x="1467" y="2598"/>
                  </a:cubicBezTo>
                  <a:cubicBezTo>
                    <a:pt x="1467" y="2599"/>
                    <a:pt x="1467" y="2600"/>
                    <a:pt x="1467" y="2600"/>
                  </a:cubicBezTo>
                  <a:cubicBezTo>
                    <a:pt x="1467" y="2601"/>
                    <a:pt x="1467" y="2601"/>
                    <a:pt x="1468" y="2602"/>
                  </a:cubicBezTo>
                  <a:cubicBezTo>
                    <a:pt x="1468" y="2603"/>
                    <a:pt x="1468" y="2603"/>
                    <a:pt x="1468" y="2604"/>
                  </a:cubicBezTo>
                  <a:cubicBezTo>
                    <a:pt x="1469" y="2605"/>
                    <a:pt x="1469" y="2606"/>
                    <a:pt x="1469" y="2606"/>
                  </a:cubicBezTo>
                  <a:cubicBezTo>
                    <a:pt x="1469" y="2606"/>
                    <a:pt x="1469" y="2605"/>
                    <a:pt x="1469" y="2604"/>
                  </a:cubicBezTo>
                  <a:cubicBezTo>
                    <a:pt x="1469" y="2603"/>
                    <a:pt x="1468" y="2601"/>
                    <a:pt x="1468" y="2598"/>
                  </a:cubicBezTo>
                  <a:cubicBezTo>
                    <a:pt x="1468" y="2597"/>
                    <a:pt x="1468" y="2596"/>
                    <a:pt x="1468" y="2594"/>
                  </a:cubicBezTo>
                  <a:cubicBezTo>
                    <a:pt x="1468" y="2593"/>
                    <a:pt x="1468" y="2591"/>
                    <a:pt x="1468" y="2589"/>
                  </a:cubicBezTo>
                  <a:cubicBezTo>
                    <a:pt x="1469" y="2587"/>
                    <a:pt x="1469" y="2586"/>
                    <a:pt x="1469" y="2584"/>
                  </a:cubicBezTo>
                  <a:cubicBezTo>
                    <a:pt x="1469" y="2582"/>
                    <a:pt x="1469" y="2580"/>
                    <a:pt x="1470" y="2578"/>
                  </a:cubicBezTo>
                  <a:cubicBezTo>
                    <a:pt x="1470" y="2574"/>
                    <a:pt x="1471" y="2569"/>
                    <a:pt x="1472" y="2564"/>
                  </a:cubicBezTo>
                  <a:cubicBezTo>
                    <a:pt x="1473" y="2560"/>
                    <a:pt x="1475" y="2555"/>
                    <a:pt x="1476" y="2550"/>
                  </a:cubicBezTo>
                  <a:cubicBezTo>
                    <a:pt x="1477" y="2548"/>
                    <a:pt x="1477" y="2547"/>
                    <a:pt x="1478" y="2546"/>
                  </a:cubicBezTo>
                  <a:cubicBezTo>
                    <a:pt x="1478" y="2548"/>
                    <a:pt x="1477" y="2551"/>
                    <a:pt x="1477" y="2554"/>
                  </a:cubicBezTo>
                  <a:cubicBezTo>
                    <a:pt x="1477" y="2555"/>
                    <a:pt x="1477" y="2556"/>
                    <a:pt x="1477" y="2557"/>
                  </a:cubicBezTo>
                  <a:cubicBezTo>
                    <a:pt x="1477" y="2558"/>
                    <a:pt x="1477" y="2559"/>
                    <a:pt x="1477" y="2561"/>
                  </a:cubicBezTo>
                  <a:cubicBezTo>
                    <a:pt x="1477" y="2563"/>
                    <a:pt x="1477" y="2565"/>
                    <a:pt x="1477" y="2567"/>
                  </a:cubicBezTo>
                  <a:cubicBezTo>
                    <a:pt x="1477" y="2570"/>
                    <a:pt x="1477" y="2572"/>
                    <a:pt x="1477" y="2574"/>
                  </a:cubicBezTo>
                  <a:cubicBezTo>
                    <a:pt x="1477" y="2575"/>
                    <a:pt x="1477" y="2576"/>
                    <a:pt x="1477" y="2577"/>
                  </a:cubicBezTo>
                  <a:cubicBezTo>
                    <a:pt x="1477" y="2579"/>
                    <a:pt x="1478" y="2580"/>
                    <a:pt x="1478" y="2581"/>
                  </a:cubicBezTo>
                  <a:cubicBezTo>
                    <a:pt x="1478" y="2583"/>
                    <a:pt x="1478" y="2585"/>
                    <a:pt x="1478" y="2587"/>
                  </a:cubicBezTo>
                  <a:cubicBezTo>
                    <a:pt x="1478" y="2589"/>
                    <a:pt x="1478" y="2591"/>
                    <a:pt x="1479" y="2592"/>
                  </a:cubicBezTo>
                  <a:cubicBezTo>
                    <a:pt x="1479" y="2596"/>
                    <a:pt x="1479" y="2599"/>
                    <a:pt x="1480" y="2601"/>
                  </a:cubicBezTo>
                  <a:cubicBezTo>
                    <a:pt x="1480" y="2602"/>
                    <a:pt x="1480" y="2602"/>
                    <a:pt x="1480" y="2603"/>
                  </a:cubicBezTo>
                  <a:cubicBezTo>
                    <a:pt x="1480" y="2603"/>
                    <a:pt x="1481" y="2604"/>
                    <a:pt x="1481" y="2604"/>
                  </a:cubicBezTo>
                  <a:cubicBezTo>
                    <a:pt x="1481" y="2604"/>
                    <a:pt x="1481" y="2603"/>
                    <a:pt x="1481" y="2603"/>
                  </a:cubicBezTo>
                  <a:cubicBezTo>
                    <a:pt x="1481" y="2602"/>
                    <a:pt x="1481" y="2602"/>
                    <a:pt x="1481" y="2601"/>
                  </a:cubicBezTo>
                  <a:cubicBezTo>
                    <a:pt x="1482" y="2599"/>
                    <a:pt x="1483" y="2596"/>
                    <a:pt x="1483" y="2592"/>
                  </a:cubicBezTo>
                  <a:cubicBezTo>
                    <a:pt x="1483" y="2591"/>
                    <a:pt x="1484" y="2589"/>
                    <a:pt x="1484" y="2587"/>
                  </a:cubicBezTo>
                  <a:cubicBezTo>
                    <a:pt x="1484" y="2585"/>
                    <a:pt x="1484" y="2583"/>
                    <a:pt x="1485" y="2581"/>
                  </a:cubicBezTo>
                  <a:cubicBezTo>
                    <a:pt x="1485" y="2580"/>
                    <a:pt x="1485" y="2579"/>
                    <a:pt x="1485" y="2577"/>
                  </a:cubicBezTo>
                  <a:cubicBezTo>
                    <a:pt x="1485" y="2576"/>
                    <a:pt x="1485" y="2575"/>
                    <a:pt x="1485" y="2574"/>
                  </a:cubicBezTo>
                  <a:cubicBezTo>
                    <a:pt x="1485" y="2572"/>
                    <a:pt x="1485" y="2570"/>
                    <a:pt x="1485" y="2567"/>
                  </a:cubicBezTo>
                  <a:cubicBezTo>
                    <a:pt x="1485" y="2565"/>
                    <a:pt x="1485" y="2563"/>
                    <a:pt x="1485" y="2560"/>
                  </a:cubicBezTo>
                  <a:cubicBezTo>
                    <a:pt x="1485" y="2559"/>
                    <a:pt x="1485" y="2558"/>
                    <a:pt x="1485" y="2557"/>
                  </a:cubicBezTo>
                  <a:cubicBezTo>
                    <a:pt x="1484" y="2556"/>
                    <a:pt x="1484" y="2555"/>
                    <a:pt x="1484" y="2554"/>
                  </a:cubicBezTo>
                  <a:cubicBezTo>
                    <a:pt x="1484" y="2550"/>
                    <a:pt x="1483" y="2546"/>
                    <a:pt x="1483" y="2542"/>
                  </a:cubicBezTo>
                  <a:cubicBezTo>
                    <a:pt x="1482" y="2540"/>
                    <a:pt x="1482" y="2538"/>
                    <a:pt x="1481" y="2536"/>
                  </a:cubicBezTo>
                  <a:cubicBezTo>
                    <a:pt x="1481" y="2535"/>
                    <a:pt x="1481" y="2535"/>
                    <a:pt x="1482" y="2534"/>
                  </a:cubicBezTo>
                  <a:cubicBezTo>
                    <a:pt x="1483" y="2529"/>
                    <a:pt x="1485" y="2524"/>
                    <a:pt x="1487" y="2518"/>
                  </a:cubicBezTo>
                  <a:cubicBezTo>
                    <a:pt x="1489" y="2513"/>
                    <a:pt x="1491" y="2507"/>
                    <a:pt x="1493" y="2502"/>
                  </a:cubicBezTo>
                  <a:cubicBezTo>
                    <a:pt x="1494" y="2499"/>
                    <a:pt x="1494" y="2496"/>
                    <a:pt x="1495" y="2494"/>
                  </a:cubicBezTo>
                  <a:cubicBezTo>
                    <a:pt x="1496" y="2492"/>
                    <a:pt x="1496" y="2491"/>
                    <a:pt x="1496" y="2490"/>
                  </a:cubicBezTo>
                  <a:cubicBezTo>
                    <a:pt x="1497" y="2488"/>
                    <a:pt x="1497" y="2487"/>
                    <a:pt x="1497" y="2486"/>
                  </a:cubicBezTo>
                  <a:cubicBezTo>
                    <a:pt x="1498" y="2481"/>
                    <a:pt x="1499" y="2476"/>
                    <a:pt x="1499" y="2472"/>
                  </a:cubicBezTo>
                  <a:cubicBezTo>
                    <a:pt x="1501" y="2478"/>
                    <a:pt x="1503" y="2484"/>
                    <a:pt x="1505" y="2490"/>
                  </a:cubicBezTo>
                  <a:cubicBezTo>
                    <a:pt x="1505" y="2492"/>
                    <a:pt x="1505" y="2494"/>
                    <a:pt x="1505" y="2496"/>
                  </a:cubicBezTo>
                  <a:cubicBezTo>
                    <a:pt x="1506" y="2503"/>
                    <a:pt x="1506" y="2510"/>
                    <a:pt x="1506" y="2517"/>
                  </a:cubicBezTo>
                  <a:cubicBezTo>
                    <a:pt x="1507" y="2524"/>
                    <a:pt x="1507" y="2531"/>
                    <a:pt x="1507" y="2538"/>
                  </a:cubicBezTo>
                  <a:cubicBezTo>
                    <a:pt x="1507" y="2542"/>
                    <a:pt x="1507" y="2545"/>
                    <a:pt x="1507" y="2548"/>
                  </a:cubicBezTo>
                  <a:cubicBezTo>
                    <a:pt x="1507" y="2552"/>
                    <a:pt x="1507" y="2555"/>
                    <a:pt x="1507" y="2558"/>
                  </a:cubicBezTo>
                  <a:cubicBezTo>
                    <a:pt x="1507" y="2562"/>
                    <a:pt x="1507" y="2565"/>
                    <a:pt x="1507" y="2568"/>
                  </a:cubicBezTo>
                  <a:cubicBezTo>
                    <a:pt x="1507" y="2571"/>
                    <a:pt x="1506" y="2574"/>
                    <a:pt x="1506" y="2577"/>
                  </a:cubicBezTo>
                  <a:cubicBezTo>
                    <a:pt x="1506" y="2583"/>
                    <a:pt x="1505" y="2589"/>
                    <a:pt x="1504" y="2594"/>
                  </a:cubicBezTo>
                  <a:cubicBezTo>
                    <a:pt x="1503" y="2599"/>
                    <a:pt x="1502" y="2604"/>
                    <a:pt x="1501" y="2608"/>
                  </a:cubicBezTo>
                  <a:cubicBezTo>
                    <a:pt x="1501" y="2612"/>
                    <a:pt x="1500" y="2616"/>
                    <a:pt x="1499" y="2619"/>
                  </a:cubicBezTo>
                  <a:cubicBezTo>
                    <a:pt x="1498" y="2622"/>
                    <a:pt x="1497" y="2624"/>
                    <a:pt x="1496" y="2625"/>
                  </a:cubicBezTo>
                  <a:cubicBezTo>
                    <a:pt x="1495" y="2627"/>
                    <a:pt x="1495" y="2627"/>
                    <a:pt x="1495" y="2627"/>
                  </a:cubicBezTo>
                  <a:cubicBezTo>
                    <a:pt x="1495" y="2627"/>
                    <a:pt x="1495" y="2627"/>
                    <a:pt x="1495" y="2627"/>
                  </a:cubicBezTo>
                  <a:cubicBezTo>
                    <a:pt x="1496" y="2627"/>
                    <a:pt x="1496" y="2626"/>
                    <a:pt x="1497" y="2625"/>
                  </a:cubicBezTo>
                  <a:cubicBezTo>
                    <a:pt x="1498" y="2624"/>
                    <a:pt x="1499" y="2622"/>
                    <a:pt x="1500" y="2619"/>
                  </a:cubicBezTo>
                  <a:cubicBezTo>
                    <a:pt x="1501" y="2618"/>
                    <a:pt x="1502" y="2616"/>
                    <a:pt x="1502" y="2614"/>
                  </a:cubicBezTo>
                  <a:cubicBezTo>
                    <a:pt x="1503" y="2613"/>
                    <a:pt x="1504" y="2611"/>
                    <a:pt x="1504" y="2609"/>
                  </a:cubicBezTo>
                  <a:cubicBezTo>
                    <a:pt x="1506" y="2605"/>
                    <a:pt x="1507" y="2600"/>
                    <a:pt x="1509" y="2595"/>
                  </a:cubicBezTo>
                  <a:cubicBezTo>
                    <a:pt x="1509" y="2593"/>
                    <a:pt x="1509" y="2592"/>
                    <a:pt x="1510" y="2591"/>
                  </a:cubicBezTo>
                  <a:cubicBezTo>
                    <a:pt x="1510" y="2589"/>
                    <a:pt x="1510" y="2588"/>
                    <a:pt x="1510" y="2587"/>
                  </a:cubicBezTo>
                  <a:cubicBezTo>
                    <a:pt x="1511" y="2584"/>
                    <a:pt x="1512" y="2581"/>
                    <a:pt x="1512" y="2578"/>
                  </a:cubicBezTo>
                  <a:cubicBezTo>
                    <a:pt x="1513" y="2575"/>
                    <a:pt x="1513" y="2572"/>
                    <a:pt x="1513" y="2568"/>
                  </a:cubicBezTo>
                  <a:cubicBezTo>
                    <a:pt x="1514" y="2565"/>
                    <a:pt x="1514" y="2562"/>
                    <a:pt x="1514" y="2559"/>
                  </a:cubicBezTo>
                  <a:cubicBezTo>
                    <a:pt x="1515" y="2552"/>
                    <a:pt x="1515" y="2545"/>
                    <a:pt x="1515" y="2538"/>
                  </a:cubicBezTo>
                  <a:cubicBezTo>
                    <a:pt x="1515" y="2531"/>
                    <a:pt x="1515" y="2524"/>
                    <a:pt x="1514" y="2517"/>
                  </a:cubicBezTo>
                  <a:cubicBezTo>
                    <a:pt x="1514" y="2510"/>
                    <a:pt x="1513" y="2503"/>
                    <a:pt x="1513" y="2496"/>
                  </a:cubicBezTo>
                  <a:cubicBezTo>
                    <a:pt x="1512" y="2492"/>
                    <a:pt x="1512" y="2489"/>
                    <a:pt x="1512" y="2486"/>
                  </a:cubicBezTo>
                  <a:cubicBezTo>
                    <a:pt x="1512" y="2485"/>
                    <a:pt x="1512" y="2485"/>
                    <a:pt x="1512" y="2485"/>
                  </a:cubicBezTo>
                  <a:cubicBezTo>
                    <a:pt x="1511" y="2462"/>
                    <a:pt x="1508" y="2442"/>
                    <a:pt x="1511" y="2422"/>
                  </a:cubicBezTo>
                  <a:cubicBezTo>
                    <a:pt x="1511" y="2422"/>
                    <a:pt x="1511" y="2423"/>
                    <a:pt x="1511" y="2423"/>
                  </a:cubicBezTo>
                  <a:cubicBezTo>
                    <a:pt x="1511" y="2423"/>
                    <a:pt x="1511" y="2423"/>
                    <a:pt x="1511" y="2424"/>
                  </a:cubicBezTo>
                  <a:cubicBezTo>
                    <a:pt x="1511" y="2425"/>
                    <a:pt x="1511" y="2425"/>
                    <a:pt x="1512" y="2426"/>
                  </a:cubicBezTo>
                  <a:cubicBezTo>
                    <a:pt x="1512" y="2429"/>
                    <a:pt x="1513" y="2433"/>
                    <a:pt x="1515" y="2437"/>
                  </a:cubicBezTo>
                  <a:cubicBezTo>
                    <a:pt x="1517" y="2441"/>
                    <a:pt x="1519" y="2445"/>
                    <a:pt x="1521" y="2449"/>
                  </a:cubicBezTo>
                  <a:cubicBezTo>
                    <a:pt x="1523" y="2453"/>
                    <a:pt x="1526" y="2457"/>
                    <a:pt x="1528" y="2461"/>
                  </a:cubicBezTo>
                  <a:cubicBezTo>
                    <a:pt x="1530" y="2463"/>
                    <a:pt x="1531" y="2465"/>
                    <a:pt x="1532" y="2467"/>
                  </a:cubicBezTo>
                  <a:cubicBezTo>
                    <a:pt x="1534" y="2469"/>
                    <a:pt x="1535" y="2472"/>
                    <a:pt x="1536" y="2474"/>
                  </a:cubicBezTo>
                  <a:cubicBezTo>
                    <a:pt x="1537" y="2475"/>
                    <a:pt x="1537" y="2476"/>
                    <a:pt x="1538" y="2477"/>
                  </a:cubicBezTo>
                  <a:cubicBezTo>
                    <a:pt x="1539" y="2478"/>
                    <a:pt x="1539" y="2480"/>
                    <a:pt x="1540" y="2481"/>
                  </a:cubicBezTo>
                  <a:cubicBezTo>
                    <a:pt x="1540" y="2482"/>
                    <a:pt x="1541" y="2483"/>
                    <a:pt x="1541" y="2484"/>
                  </a:cubicBezTo>
                  <a:cubicBezTo>
                    <a:pt x="1543" y="2488"/>
                    <a:pt x="1543" y="2488"/>
                    <a:pt x="1543" y="2488"/>
                  </a:cubicBezTo>
                  <a:cubicBezTo>
                    <a:pt x="1544" y="2489"/>
                    <a:pt x="1544" y="2490"/>
                    <a:pt x="1545" y="2491"/>
                  </a:cubicBezTo>
                  <a:cubicBezTo>
                    <a:pt x="1545" y="2492"/>
                    <a:pt x="1546" y="2494"/>
                    <a:pt x="1547" y="2495"/>
                  </a:cubicBezTo>
                  <a:cubicBezTo>
                    <a:pt x="1547" y="2496"/>
                    <a:pt x="1548" y="2497"/>
                    <a:pt x="1548" y="2498"/>
                  </a:cubicBezTo>
                  <a:cubicBezTo>
                    <a:pt x="1548" y="2498"/>
                    <a:pt x="1548" y="2499"/>
                    <a:pt x="1548" y="2499"/>
                  </a:cubicBezTo>
                  <a:cubicBezTo>
                    <a:pt x="1548" y="2500"/>
                    <a:pt x="1548" y="2501"/>
                    <a:pt x="1547" y="2503"/>
                  </a:cubicBezTo>
                  <a:cubicBezTo>
                    <a:pt x="1547" y="2505"/>
                    <a:pt x="1547" y="2508"/>
                    <a:pt x="1546" y="2512"/>
                  </a:cubicBezTo>
                  <a:cubicBezTo>
                    <a:pt x="1546" y="2515"/>
                    <a:pt x="1545" y="2518"/>
                    <a:pt x="1544" y="2521"/>
                  </a:cubicBezTo>
                  <a:cubicBezTo>
                    <a:pt x="1543" y="2525"/>
                    <a:pt x="1543" y="2528"/>
                    <a:pt x="1542" y="2532"/>
                  </a:cubicBezTo>
                  <a:cubicBezTo>
                    <a:pt x="1541" y="2535"/>
                    <a:pt x="1541" y="2539"/>
                    <a:pt x="1540" y="2543"/>
                  </a:cubicBezTo>
                  <a:cubicBezTo>
                    <a:pt x="1539" y="2546"/>
                    <a:pt x="1538" y="2550"/>
                    <a:pt x="1538" y="2554"/>
                  </a:cubicBezTo>
                  <a:cubicBezTo>
                    <a:pt x="1538" y="2555"/>
                    <a:pt x="1537" y="2557"/>
                    <a:pt x="1537" y="2559"/>
                  </a:cubicBezTo>
                  <a:cubicBezTo>
                    <a:pt x="1537" y="2560"/>
                    <a:pt x="1537" y="2561"/>
                    <a:pt x="1537" y="2562"/>
                  </a:cubicBezTo>
                  <a:cubicBezTo>
                    <a:pt x="1537" y="2563"/>
                    <a:pt x="1537" y="2564"/>
                    <a:pt x="1537" y="2564"/>
                  </a:cubicBezTo>
                  <a:cubicBezTo>
                    <a:pt x="1536" y="2568"/>
                    <a:pt x="1536" y="2571"/>
                    <a:pt x="1536" y="2575"/>
                  </a:cubicBezTo>
                  <a:cubicBezTo>
                    <a:pt x="1536" y="2578"/>
                    <a:pt x="1537" y="2581"/>
                    <a:pt x="1537" y="2584"/>
                  </a:cubicBezTo>
                  <a:cubicBezTo>
                    <a:pt x="1537" y="2585"/>
                    <a:pt x="1537" y="2587"/>
                    <a:pt x="1538" y="2588"/>
                  </a:cubicBezTo>
                  <a:cubicBezTo>
                    <a:pt x="1538" y="2589"/>
                    <a:pt x="1538" y="2590"/>
                    <a:pt x="1538" y="2592"/>
                  </a:cubicBezTo>
                  <a:cubicBezTo>
                    <a:pt x="1539" y="2593"/>
                    <a:pt x="1539" y="2594"/>
                    <a:pt x="1539" y="2595"/>
                  </a:cubicBezTo>
                  <a:cubicBezTo>
                    <a:pt x="1540" y="2596"/>
                    <a:pt x="1540" y="2597"/>
                    <a:pt x="1540" y="2597"/>
                  </a:cubicBezTo>
                  <a:cubicBezTo>
                    <a:pt x="1541" y="2599"/>
                    <a:pt x="1541" y="2600"/>
                    <a:pt x="1542" y="2601"/>
                  </a:cubicBezTo>
                  <a:cubicBezTo>
                    <a:pt x="1542" y="2602"/>
                    <a:pt x="1542" y="2602"/>
                    <a:pt x="1542" y="2602"/>
                  </a:cubicBezTo>
                  <a:cubicBezTo>
                    <a:pt x="1542" y="2602"/>
                    <a:pt x="1542" y="2602"/>
                    <a:pt x="1542" y="2601"/>
                  </a:cubicBezTo>
                  <a:cubicBezTo>
                    <a:pt x="1542" y="2600"/>
                    <a:pt x="1542" y="2599"/>
                    <a:pt x="1542" y="2597"/>
                  </a:cubicBezTo>
                  <a:cubicBezTo>
                    <a:pt x="1542" y="2596"/>
                    <a:pt x="1542" y="2595"/>
                    <a:pt x="1542" y="2594"/>
                  </a:cubicBezTo>
                  <a:cubicBezTo>
                    <a:pt x="1542" y="2593"/>
                    <a:pt x="1542" y="2592"/>
                    <a:pt x="1541" y="2591"/>
                  </a:cubicBezTo>
                  <a:cubicBezTo>
                    <a:pt x="1542" y="2590"/>
                    <a:pt x="1542" y="2589"/>
                    <a:pt x="1542" y="2588"/>
                  </a:cubicBezTo>
                  <a:cubicBezTo>
                    <a:pt x="1542" y="2586"/>
                    <a:pt x="1542" y="2585"/>
                    <a:pt x="1542" y="2584"/>
                  </a:cubicBezTo>
                  <a:cubicBezTo>
                    <a:pt x="1542" y="2581"/>
                    <a:pt x="1542" y="2578"/>
                    <a:pt x="1542" y="2575"/>
                  </a:cubicBezTo>
                  <a:cubicBezTo>
                    <a:pt x="1543" y="2572"/>
                    <a:pt x="1543" y="2569"/>
                    <a:pt x="1544" y="2565"/>
                  </a:cubicBezTo>
                  <a:cubicBezTo>
                    <a:pt x="1544" y="2564"/>
                    <a:pt x="1544" y="2562"/>
                    <a:pt x="1544" y="2561"/>
                  </a:cubicBezTo>
                  <a:cubicBezTo>
                    <a:pt x="1545" y="2562"/>
                    <a:pt x="1545" y="2564"/>
                    <a:pt x="1546" y="2566"/>
                  </a:cubicBezTo>
                  <a:cubicBezTo>
                    <a:pt x="1547" y="2570"/>
                    <a:pt x="1549" y="2575"/>
                    <a:pt x="1551" y="2580"/>
                  </a:cubicBezTo>
                  <a:cubicBezTo>
                    <a:pt x="1552" y="2581"/>
                    <a:pt x="1552" y="2582"/>
                    <a:pt x="1553" y="2583"/>
                  </a:cubicBezTo>
                  <a:cubicBezTo>
                    <a:pt x="1553" y="2585"/>
                    <a:pt x="1554" y="2586"/>
                    <a:pt x="1554" y="2587"/>
                  </a:cubicBezTo>
                  <a:cubicBezTo>
                    <a:pt x="1555" y="2590"/>
                    <a:pt x="1557" y="2592"/>
                    <a:pt x="1558" y="2595"/>
                  </a:cubicBezTo>
                  <a:cubicBezTo>
                    <a:pt x="1559" y="2598"/>
                    <a:pt x="1560" y="2600"/>
                    <a:pt x="1562" y="2603"/>
                  </a:cubicBezTo>
                  <a:cubicBezTo>
                    <a:pt x="1562" y="2604"/>
                    <a:pt x="1563" y="2605"/>
                    <a:pt x="1564" y="2606"/>
                  </a:cubicBezTo>
                  <a:cubicBezTo>
                    <a:pt x="1564" y="2608"/>
                    <a:pt x="1565" y="2609"/>
                    <a:pt x="1565" y="2610"/>
                  </a:cubicBezTo>
                  <a:cubicBezTo>
                    <a:pt x="1567" y="2612"/>
                    <a:pt x="1568" y="2614"/>
                    <a:pt x="1569" y="2617"/>
                  </a:cubicBezTo>
                  <a:cubicBezTo>
                    <a:pt x="1570" y="2619"/>
                    <a:pt x="1571" y="2621"/>
                    <a:pt x="1571" y="2623"/>
                  </a:cubicBezTo>
                  <a:cubicBezTo>
                    <a:pt x="1572" y="2625"/>
                    <a:pt x="1573" y="2626"/>
                    <a:pt x="1573" y="2628"/>
                  </a:cubicBezTo>
                  <a:cubicBezTo>
                    <a:pt x="1573" y="2629"/>
                    <a:pt x="1574" y="2630"/>
                    <a:pt x="1574" y="2630"/>
                  </a:cubicBezTo>
                  <a:cubicBezTo>
                    <a:pt x="1574" y="2631"/>
                    <a:pt x="1574" y="2632"/>
                    <a:pt x="1574" y="2632"/>
                  </a:cubicBezTo>
                  <a:cubicBezTo>
                    <a:pt x="1574" y="2633"/>
                    <a:pt x="1574" y="2633"/>
                    <a:pt x="1574" y="2634"/>
                  </a:cubicBezTo>
                  <a:cubicBezTo>
                    <a:pt x="1574" y="2634"/>
                    <a:pt x="1574" y="2635"/>
                    <a:pt x="1574" y="2635"/>
                  </a:cubicBezTo>
                  <a:cubicBezTo>
                    <a:pt x="1574" y="2636"/>
                    <a:pt x="1574" y="2636"/>
                    <a:pt x="1574" y="2636"/>
                  </a:cubicBezTo>
                  <a:cubicBezTo>
                    <a:pt x="1574" y="2636"/>
                    <a:pt x="1575" y="2636"/>
                    <a:pt x="1575" y="2635"/>
                  </a:cubicBezTo>
                  <a:cubicBezTo>
                    <a:pt x="1575" y="2635"/>
                    <a:pt x="1575" y="2634"/>
                    <a:pt x="1576" y="2632"/>
                  </a:cubicBezTo>
                  <a:cubicBezTo>
                    <a:pt x="1576" y="2632"/>
                    <a:pt x="1576" y="2631"/>
                    <a:pt x="1576" y="2630"/>
                  </a:cubicBezTo>
                  <a:cubicBezTo>
                    <a:pt x="1576" y="2629"/>
                    <a:pt x="1576" y="2629"/>
                    <a:pt x="1576" y="2628"/>
                  </a:cubicBezTo>
                  <a:cubicBezTo>
                    <a:pt x="1576" y="2626"/>
                    <a:pt x="1576" y="2624"/>
                    <a:pt x="1576" y="2622"/>
                  </a:cubicBezTo>
                  <a:cubicBezTo>
                    <a:pt x="1575" y="2617"/>
                    <a:pt x="1574" y="2612"/>
                    <a:pt x="1572" y="2607"/>
                  </a:cubicBezTo>
                  <a:cubicBezTo>
                    <a:pt x="1571" y="2606"/>
                    <a:pt x="1571" y="2604"/>
                    <a:pt x="1570" y="2603"/>
                  </a:cubicBezTo>
                  <a:cubicBezTo>
                    <a:pt x="1570" y="2602"/>
                    <a:pt x="1569" y="2601"/>
                    <a:pt x="1569" y="2599"/>
                  </a:cubicBezTo>
                  <a:cubicBezTo>
                    <a:pt x="1567" y="2597"/>
                    <a:pt x="1566" y="2594"/>
                    <a:pt x="1565" y="2592"/>
                  </a:cubicBezTo>
                  <a:cubicBezTo>
                    <a:pt x="1564" y="2589"/>
                    <a:pt x="1563" y="2586"/>
                    <a:pt x="1561" y="2584"/>
                  </a:cubicBezTo>
                  <a:cubicBezTo>
                    <a:pt x="1561" y="2583"/>
                    <a:pt x="1560" y="2581"/>
                    <a:pt x="1559" y="2580"/>
                  </a:cubicBezTo>
                  <a:cubicBezTo>
                    <a:pt x="1559" y="2579"/>
                    <a:pt x="1558" y="2578"/>
                    <a:pt x="1558" y="2577"/>
                  </a:cubicBezTo>
                  <a:cubicBezTo>
                    <a:pt x="1555" y="2572"/>
                    <a:pt x="1552" y="2568"/>
                    <a:pt x="1550" y="2564"/>
                  </a:cubicBezTo>
                  <a:cubicBezTo>
                    <a:pt x="1548" y="2561"/>
                    <a:pt x="1547" y="2558"/>
                    <a:pt x="1545" y="2556"/>
                  </a:cubicBezTo>
                  <a:cubicBezTo>
                    <a:pt x="1545" y="2556"/>
                    <a:pt x="1545" y="2555"/>
                    <a:pt x="1546" y="2555"/>
                  </a:cubicBezTo>
                  <a:cubicBezTo>
                    <a:pt x="1546" y="2551"/>
                    <a:pt x="1547" y="2548"/>
                    <a:pt x="1548" y="2544"/>
                  </a:cubicBezTo>
                  <a:cubicBezTo>
                    <a:pt x="1548" y="2540"/>
                    <a:pt x="1549" y="2537"/>
                    <a:pt x="1550" y="2533"/>
                  </a:cubicBezTo>
                  <a:cubicBezTo>
                    <a:pt x="1550" y="2531"/>
                    <a:pt x="1550" y="2529"/>
                    <a:pt x="1550" y="2528"/>
                  </a:cubicBezTo>
                  <a:cubicBezTo>
                    <a:pt x="1551" y="2526"/>
                    <a:pt x="1551" y="2524"/>
                    <a:pt x="1551" y="2522"/>
                  </a:cubicBezTo>
                  <a:cubicBezTo>
                    <a:pt x="1552" y="2519"/>
                    <a:pt x="1552" y="2515"/>
                    <a:pt x="1552" y="2512"/>
                  </a:cubicBezTo>
                  <a:cubicBezTo>
                    <a:pt x="1552" y="2511"/>
                    <a:pt x="1552" y="2509"/>
                    <a:pt x="1552" y="2508"/>
                  </a:cubicBezTo>
                  <a:cubicBezTo>
                    <a:pt x="1553" y="2511"/>
                    <a:pt x="1554" y="2513"/>
                    <a:pt x="1555" y="2516"/>
                  </a:cubicBezTo>
                  <a:cubicBezTo>
                    <a:pt x="1557" y="2521"/>
                    <a:pt x="1558" y="2525"/>
                    <a:pt x="1560" y="2529"/>
                  </a:cubicBezTo>
                  <a:cubicBezTo>
                    <a:pt x="1561" y="2531"/>
                    <a:pt x="1561" y="2534"/>
                    <a:pt x="1562" y="2536"/>
                  </a:cubicBezTo>
                  <a:cubicBezTo>
                    <a:pt x="1562" y="2537"/>
                    <a:pt x="1562" y="2538"/>
                    <a:pt x="1563" y="2539"/>
                  </a:cubicBezTo>
                  <a:cubicBezTo>
                    <a:pt x="1563" y="2540"/>
                    <a:pt x="1563" y="2541"/>
                    <a:pt x="1564" y="2542"/>
                  </a:cubicBezTo>
                  <a:cubicBezTo>
                    <a:pt x="1565" y="2545"/>
                    <a:pt x="1566" y="2549"/>
                    <a:pt x="1566" y="2552"/>
                  </a:cubicBezTo>
                  <a:cubicBezTo>
                    <a:pt x="1567" y="2555"/>
                    <a:pt x="1568" y="2558"/>
                    <a:pt x="1568" y="2560"/>
                  </a:cubicBezTo>
                  <a:cubicBezTo>
                    <a:pt x="1569" y="2562"/>
                    <a:pt x="1569" y="2564"/>
                    <a:pt x="1570" y="2565"/>
                  </a:cubicBezTo>
                  <a:cubicBezTo>
                    <a:pt x="1570" y="2567"/>
                    <a:pt x="1570" y="2567"/>
                    <a:pt x="1570" y="2567"/>
                  </a:cubicBezTo>
                  <a:cubicBezTo>
                    <a:pt x="1570" y="2567"/>
                    <a:pt x="1570" y="2567"/>
                    <a:pt x="1570" y="2565"/>
                  </a:cubicBezTo>
                  <a:cubicBezTo>
                    <a:pt x="1570" y="2564"/>
                    <a:pt x="1570" y="2562"/>
                    <a:pt x="1570" y="2560"/>
                  </a:cubicBezTo>
                  <a:cubicBezTo>
                    <a:pt x="1570" y="2558"/>
                    <a:pt x="1570" y="2555"/>
                    <a:pt x="1569" y="2551"/>
                  </a:cubicBezTo>
                  <a:cubicBezTo>
                    <a:pt x="1569" y="2550"/>
                    <a:pt x="1569" y="2548"/>
                    <a:pt x="1569" y="2546"/>
                  </a:cubicBezTo>
                  <a:cubicBezTo>
                    <a:pt x="1569" y="2544"/>
                    <a:pt x="1568" y="2543"/>
                    <a:pt x="1568" y="2541"/>
                  </a:cubicBezTo>
                  <a:cubicBezTo>
                    <a:pt x="1568" y="2540"/>
                    <a:pt x="1568" y="2539"/>
                    <a:pt x="1568" y="2538"/>
                  </a:cubicBezTo>
                  <a:cubicBezTo>
                    <a:pt x="1567" y="2536"/>
                    <a:pt x="1567" y="2535"/>
                    <a:pt x="1567" y="2534"/>
                  </a:cubicBezTo>
                  <a:cubicBezTo>
                    <a:pt x="1567" y="2532"/>
                    <a:pt x="1566" y="2530"/>
                    <a:pt x="1566" y="2528"/>
                  </a:cubicBezTo>
                  <a:cubicBezTo>
                    <a:pt x="1565" y="2523"/>
                    <a:pt x="1563" y="2519"/>
                    <a:pt x="1562" y="2514"/>
                  </a:cubicBezTo>
                  <a:cubicBezTo>
                    <a:pt x="1561" y="2511"/>
                    <a:pt x="1560" y="2509"/>
                    <a:pt x="1559" y="2506"/>
                  </a:cubicBezTo>
                  <a:cubicBezTo>
                    <a:pt x="1559" y="2504"/>
                    <a:pt x="1558" y="2501"/>
                    <a:pt x="1557" y="2499"/>
                  </a:cubicBezTo>
                  <a:cubicBezTo>
                    <a:pt x="1556" y="2497"/>
                    <a:pt x="1555" y="2494"/>
                    <a:pt x="1554" y="2492"/>
                  </a:cubicBezTo>
                  <a:cubicBezTo>
                    <a:pt x="1553" y="2490"/>
                    <a:pt x="1553" y="2489"/>
                    <a:pt x="1552" y="2488"/>
                  </a:cubicBezTo>
                  <a:cubicBezTo>
                    <a:pt x="1552" y="2487"/>
                    <a:pt x="1551" y="2485"/>
                    <a:pt x="1550" y="2484"/>
                  </a:cubicBezTo>
                  <a:cubicBezTo>
                    <a:pt x="1549" y="2481"/>
                    <a:pt x="1549" y="2481"/>
                    <a:pt x="1549" y="2481"/>
                  </a:cubicBezTo>
                  <a:cubicBezTo>
                    <a:pt x="1548" y="2479"/>
                    <a:pt x="1547" y="2478"/>
                    <a:pt x="1547" y="2477"/>
                  </a:cubicBezTo>
                  <a:cubicBezTo>
                    <a:pt x="1546" y="2476"/>
                    <a:pt x="1545" y="2475"/>
                    <a:pt x="1545" y="2474"/>
                  </a:cubicBezTo>
                  <a:cubicBezTo>
                    <a:pt x="1544" y="2472"/>
                    <a:pt x="1543" y="2471"/>
                    <a:pt x="1543" y="2470"/>
                  </a:cubicBezTo>
                  <a:cubicBezTo>
                    <a:pt x="1542" y="2469"/>
                    <a:pt x="1541" y="2468"/>
                    <a:pt x="1541" y="2467"/>
                  </a:cubicBezTo>
                  <a:cubicBezTo>
                    <a:pt x="1540" y="2466"/>
                    <a:pt x="1539" y="2464"/>
                    <a:pt x="1539" y="2463"/>
                  </a:cubicBezTo>
                  <a:cubicBezTo>
                    <a:pt x="1537" y="2461"/>
                    <a:pt x="1536" y="2459"/>
                    <a:pt x="1534" y="2457"/>
                  </a:cubicBezTo>
                  <a:cubicBezTo>
                    <a:pt x="1531" y="2453"/>
                    <a:pt x="1529" y="2449"/>
                    <a:pt x="1526" y="2445"/>
                  </a:cubicBezTo>
                  <a:cubicBezTo>
                    <a:pt x="1523" y="2442"/>
                    <a:pt x="1521" y="2438"/>
                    <a:pt x="1519" y="2435"/>
                  </a:cubicBezTo>
                  <a:cubicBezTo>
                    <a:pt x="1517" y="2432"/>
                    <a:pt x="1516" y="2428"/>
                    <a:pt x="1515" y="2425"/>
                  </a:cubicBezTo>
                  <a:cubicBezTo>
                    <a:pt x="1514" y="2425"/>
                    <a:pt x="1514" y="2424"/>
                    <a:pt x="1514" y="2423"/>
                  </a:cubicBezTo>
                  <a:cubicBezTo>
                    <a:pt x="1514" y="2423"/>
                    <a:pt x="1513" y="2422"/>
                    <a:pt x="1513" y="2421"/>
                  </a:cubicBezTo>
                  <a:cubicBezTo>
                    <a:pt x="1513" y="2421"/>
                    <a:pt x="1513" y="2420"/>
                    <a:pt x="1513" y="2419"/>
                  </a:cubicBezTo>
                  <a:cubicBezTo>
                    <a:pt x="1513" y="2419"/>
                    <a:pt x="1513" y="2418"/>
                    <a:pt x="1513" y="2417"/>
                  </a:cubicBezTo>
                  <a:cubicBezTo>
                    <a:pt x="1512" y="2417"/>
                    <a:pt x="1512" y="2416"/>
                    <a:pt x="1512" y="2415"/>
                  </a:cubicBezTo>
                  <a:cubicBezTo>
                    <a:pt x="1513" y="2415"/>
                    <a:pt x="1513" y="2414"/>
                    <a:pt x="1513" y="2413"/>
                  </a:cubicBezTo>
                  <a:cubicBezTo>
                    <a:pt x="1516" y="2399"/>
                    <a:pt x="1517" y="2387"/>
                    <a:pt x="1516" y="2376"/>
                  </a:cubicBezTo>
                  <a:cubicBezTo>
                    <a:pt x="1516" y="2377"/>
                    <a:pt x="1516" y="2377"/>
                    <a:pt x="1516" y="2377"/>
                  </a:cubicBezTo>
                  <a:cubicBezTo>
                    <a:pt x="1517" y="2377"/>
                    <a:pt x="1517" y="2378"/>
                    <a:pt x="1518" y="2378"/>
                  </a:cubicBezTo>
                  <a:cubicBezTo>
                    <a:pt x="1518" y="2378"/>
                    <a:pt x="1518" y="2379"/>
                    <a:pt x="1519" y="2379"/>
                  </a:cubicBezTo>
                  <a:cubicBezTo>
                    <a:pt x="1521" y="2381"/>
                    <a:pt x="1523" y="2382"/>
                    <a:pt x="1525" y="2383"/>
                  </a:cubicBezTo>
                  <a:cubicBezTo>
                    <a:pt x="1527" y="2385"/>
                    <a:pt x="1529" y="2386"/>
                    <a:pt x="1532" y="2387"/>
                  </a:cubicBezTo>
                  <a:cubicBezTo>
                    <a:pt x="1533" y="2388"/>
                    <a:pt x="1534" y="2388"/>
                    <a:pt x="1535" y="2389"/>
                  </a:cubicBezTo>
                  <a:cubicBezTo>
                    <a:pt x="1537" y="2390"/>
                    <a:pt x="1538" y="2390"/>
                    <a:pt x="1539" y="2391"/>
                  </a:cubicBezTo>
                  <a:cubicBezTo>
                    <a:pt x="1540" y="2391"/>
                    <a:pt x="1540" y="2391"/>
                    <a:pt x="1540" y="2391"/>
                  </a:cubicBezTo>
                  <a:cubicBezTo>
                    <a:pt x="1541" y="2392"/>
                    <a:pt x="1541" y="2392"/>
                    <a:pt x="1541" y="2392"/>
                  </a:cubicBezTo>
                  <a:cubicBezTo>
                    <a:pt x="1541" y="2392"/>
                    <a:pt x="1542" y="2393"/>
                    <a:pt x="1542" y="2393"/>
                  </a:cubicBezTo>
                  <a:cubicBezTo>
                    <a:pt x="1544" y="2394"/>
                    <a:pt x="1544" y="2394"/>
                    <a:pt x="1544" y="2394"/>
                  </a:cubicBezTo>
                  <a:cubicBezTo>
                    <a:pt x="1545" y="2394"/>
                    <a:pt x="1545" y="2395"/>
                    <a:pt x="1546" y="2395"/>
                  </a:cubicBezTo>
                  <a:cubicBezTo>
                    <a:pt x="1547" y="2396"/>
                    <a:pt x="1547" y="2396"/>
                    <a:pt x="1547" y="2396"/>
                  </a:cubicBezTo>
                  <a:cubicBezTo>
                    <a:pt x="1547" y="2396"/>
                    <a:pt x="1547" y="2397"/>
                    <a:pt x="1547" y="2397"/>
                  </a:cubicBezTo>
                  <a:cubicBezTo>
                    <a:pt x="1547" y="2397"/>
                    <a:pt x="1547" y="2397"/>
                    <a:pt x="1547" y="2397"/>
                  </a:cubicBezTo>
                  <a:cubicBezTo>
                    <a:pt x="1547" y="2398"/>
                    <a:pt x="1547" y="2398"/>
                    <a:pt x="1547" y="2399"/>
                  </a:cubicBezTo>
                  <a:cubicBezTo>
                    <a:pt x="1547" y="2399"/>
                    <a:pt x="1546" y="2400"/>
                    <a:pt x="1546" y="2401"/>
                  </a:cubicBezTo>
                  <a:cubicBezTo>
                    <a:pt x="1546" y="2401"/>
                    <a:pt x="1546" y="2402"/>
                    <a:pt x="1546" y="2403"/>
                  </a:cubicBezTo>
                  <a:cubicBezTo>
                    <a:pt x="1545" y="2404"/>
                    <a:pt x="1545" y="2405"/>
                    <a:pt x="1545" y="2405"/>
                  </a:cubicBezTo>
                  <a:cubicBezTo>
                    <a:pt x="1545" y="2407"/>
                    <a:pt x="1545" y="2409"/>
                    <a:pt x="1545" y="2411"/>
                  </a:cubicBezTo>
                  <a:cubicBezTo>
                    <a:pt x="1544" y="2411"/>
                    <a:pt x="1544" y="2412"/>
                    <a:pt x="1544" y="2413"/>
                  </a:cubicBezTo>
                  <a:cubicBezTo>
                    <a:pt x="1544" y="2414"/>
                    <a:pt x="1544" y="2415"/>
                    <a:pt x="1544" y="2416"/>
                  </a:cubicBezTo>
                  <a:cubicBezTo>
                    <a:pt x="1544" y="2418"/>
                    <a:pt x="1544" y="2420"/>
                    <a:pt x="1545" y="2422"/>
                  </a:cubicBezTo>
                  <a:cubicBezTo>
                    <a:pt x="1545" y="2424"/>
                    <a:pt x="1545" y="2426"/>
                    <a:pt x="1545" y="2428"/>
                  </a:cubicBezTo>
                  <a:cubicBezTo>
                    <a:pt x="1545" y="2429"/>
                    <a:pt x="1546" y="2430"/>
                    <a:pt x="1546" y="2430"/>
                  </a:cubicBezTo>
                  <a:cubicBezTo>
                    <a:pt x="1546" y="2431"/>
                    <a:pt x="1546" y="2432"/>
                    <a:pt x="1546" y="2433"/>
                  </a:cubicBezTo>
                  <a:cubicBezTo>
                    <a:pt x="1547" y="2435"/>
                    <a:pt x="1547" y="2437"/>
                    <a:pt x="1548" y="2438"/>
                  </a:cubicBezTo>
                  <a:cubicBezTo>
                    <a:pt x="1548" y="2439"/>
                    <a:pt x="1549" y="2440"/>
                    <a:pt x="1549" y="2440"/>
                  </a:cubicBezTo>
                  <a:cubicBezTo>
                    <a:pt x="1549" y="2441"/>
                    <a:pt x="1549" y="2442"/>
                    <a:pt x="1550" y="2442"/>
                  </a:cubicBezTo>
                  <a:cubicBezTo>
                    <a:pt x="1550" y="2443"/>
                    <a:pt x="1550" y="2444"/>
                    <a:pt x="1551" y="2444"/>
                  </a:cubicBezTo>
                  <a:cubicBezTo>
                    <a:pt x="1551" y="2445"/>
                    <a:pt x="1551" y="2446"/>
                    <a:pt x="1551" y="2446"/>
                  </a:cubicBezTo>
                  <a:cubicBezTo>
                    <a:pt x="1552" y="2447"/>
                    <a:pt x="1553" y="2448"/>
                    <a:pt x="1553" y="2449"/>
                  </a:cubicBezTo>
                  <a:cubicBezTo>
                    <a:pt x="1554" y="2449"/>
                    <a:pt x="1554" y="2450"/>
                    <a:pt x="1554" y="2450"/>
                  </a:cubicBezTo>
                  <a:cubicBezTo>
                    <a:pt x="1554" y="2451"/>
                    <a:pt x="1555" y="2451"/>
                    <a:pt x="1555" y="2451"/>
                  </a:cubicBezTo>
                  <a:cubicBezTo>
                    <a:pt x="1555" y="2451"/>
                    <a:pt x="1555" y="2451"/>
                    <a:pt x="1555" y="2450"/>
                  </a:cubicBezTo>
                  <a:cubicBezTo>
                    <a:pt x="1555" y="2450"/>
                    <a:pt x="1555" y="2449"/>
                    <a:pt x="1555" y="2448"/>
                  </a:cubicBezTo>
                  <a:cubicBezTo>
                    <a:pt x="1555" y="2447"/>
                    <a:pt x="1554" y="2446"/>
                    <a:pt x="1554" y="2445"/>
                  </a:cubicBezTo>
                  <a:cubicBezTo>
                    <a:pt x="1554" y="2444"/>
                    <a:pt x="1554" y="2443"/>
                    <a:pt x="1554" y="2441"/>
                  </a:cubicBezTo>
                  <a:cubicBezTo>
                    <a:pt x="1554" y="2440"/>
                    <a:pt x="1554" y="2438"/>
                    <a:pt x="1554" y="2437"/>
                  </a:cubicBezTo>
                  <a:cubicBezTo>
                    <a:pt x="1554" y="2435"/>
                    <a:pt x="1554" y="2434"/>
                    <a:pt x="1553" y="2432"/>
                  </a:cubicBezTo>
                  <a:cubicBezTo>
                    <a:pt x="1553" y="2431"/>
                    <a:pt x="1553" y="2430"/>
                    <a:pt x="1553" y="2429"/>
                  </a:cubicBezTo>
                  <a:cubicBezTo>
                    <a:pt x="1553" y="2428"/>
                    <a:pt x="1553" y="2428"/>
                    <a:pt x="1553" y="2427"/>
                  </a:cubicBezTo>
                  <a:cubicBezTo>
                    <a:pt x="1553" y="2425"/>
                    <a:pt x="1553" y="2423"/>
                    <a:pt x="1552" y="2421"/>
                  </a:cubicBezTo>
                  <a:cubicBezTo>
                    <a:pt x="1552" y="2419"/>
                    <a:pt x="1552" y="2418"/>
                    <a:pt x="1552" y="2416"/>
                  </a:cubicBezTo>
                  <a:cubicBezTo>
                    <a:pt x="1552" y="2415"/>
                    <a:pt x="1552" y="2414"/>
                    <a:pt x="1552" y="2413"/>
                  </a:cubicBezTo>
                  <a:cubicBezTo>
                    <a:pt x="1552" y="2412"/>
                    <a:pt x="1552" y="2411"/>
                    <a:pt x="1552" y="2411"/>
                  </a:cubicBezTo>
                  <a:cubicBezTo>
                    <a:pt x="1551" y="2409"/>
                    <a:pt x="1551" y="2407"/>
                    <a:pt x="1551" y="2406"/>
                  </a:cubicBezTo>
                  <a:cubicBezTo>
                    <a:pt x="1551" y="2404"/>
                    <a:pt x="1551" y="2403"/>
                    <a:pt x="1551" y="2401"/>
                  </a:cubicBezTo>
                  <a:cubicBezTo>
                    <a:pt x="1551" y="2401"/>
                    <a:pt x="1551" y="2400"/>
                    <a:pt x="1551" y="2399"/>
                  </a:cubicBezTo>
                  <a:cubicBezTo>
                    <a:pt x="1551" y="2400"/>
                    <a:pt x="1551" y="2400"/>
                    <a:pt x="1552" y="2400"/>
                  </a:cubicBezTo>
                  <a:cubicBezTo>
                    <a:pt x="1552" y="2401"/>
                    <a:pt x="1553" y="2401"/>
                    <a:pt x="1553" y="2402"/>
                  </a:cubicBezTo>
                  <a:cubicBezTo>
                    <a:pt x="1553" y="2402"/>
                    <a:pt x="1554" y="2403"/>
                    <a:pt x="1554" y="2403"/>
                  </a:cubicBezTo>
                  <a:cubicBezTo>
                    <a:pt x="1555" y="2404"/>
                    <a:pt x="1555" y="2404"/>
                    <a:pt x="1556" y="2405"/>
                  </a:cubicBezTo>
                  <a:cubicBezTo>
                    <a:pt x="1556" y="2405"/>
                    <a:pt x="1556" y="2405"/>
                    <a:pt x="1556" y="2405"/>
                  </a:cubicBezTo>
                  <a:cubicBezTo>
                    <a:pt x="1557" y="2406"/>
                    <a:pt x="1557" y="2406"/>
                    <a:pt x="1557" y="2406"/>
                  </a:cubicBezTo>
                  <a:cubicBezTo>
                    <a:pt x="1557" y="2407"/>
                    <a:pt x="1558" y="2407"/>
                    <a:pt x="1558" y="2408"/>
                  </a:cubicBezTo>
                  <a:cubicBezTo>
                    <a:pt x="1558" y="2408"/>
                    <a:pt x="1559" y="2409"/>
                    <a:pt x="1559" y="2409"/>
                  </a:cubicBezTo>
                  <a:cubicBezTo>
                    <a:pt x="1559" y="2410"/>
                    <a:pt x="1560" y="2410"/>
                    <a:pt x="1560" y="2411"/>
                  </a:cubicBezTo>
                  <a:cubicBezTo>
                    <a:pt x="1560" y="2411"/>
                    <a:pt x="1561" y="2412"/>
                    <a:pt x="1561" y="2412"/>
                  </a:cubicBezTo>
                  <a:cubicBezTo>
                    <a:pt x="1562" y="2413"/>
                    <a:pt x="1562" y="2414"/>
                    <a:pt x="1563" y="2415"/>
                  </a:cubicBezTo>
                  <a:cubicBezTo>
                    <a:pt x="1563" y="2416"/>
                    <a:pt x="1564" y="2417"/>
                    <a:pt x="1564" y="2418"/>
                  </a:cubicBezTo>
                  <a:cubicBezTo>
                    <a:pt x="1565" y="2419"/>
                    <a:pt x="1565" y="2420"/>
                    <a:pt x="1565" y="2421"/>
                  </a:cubicBezTo>
                  <a:cubicBezTo>
                    <a:pt x="1566" y="2421"/>
                    <a:pt x="1566" y="2422"/>
                    <a:pt x="1566" y="2422"/>
                  </a:cubicBezTo>
                  <a:cubicBezTo>
                    <a:pt x="1566" y="2423"/>
                    <a:pt x="1566" y="2423"/>
                    <a:pt x="1566" y="2423"/>
                  </a:cubicBezTo>
                  <a:cubicBezTo>
                    <a:pt x="1567" y="2425"/>
                    <a:pt x="1567" y="2426"/>
                    <a:pt x="1568" y="2428"/>
                  </a:cubicBezTo>
                  <a:cubicBezTo>
                    <a:pt x="1568" y="2429"/>
                    <a:pt x="1569" y="2430"/>
                    <a:pt x="1569" y="2430"/>
                  </a:cubicBezTo>
                  <a:cubicBezTo>
                    <a:pt x="1569" y="2431"/>
                    <a:pt x="1569" y="2431"/>
                    <a:pt x="1569" y="2431"/>
                  </a:cubicBezTo>
                  <a:cubicBezTo>
                    <a:pt x="1569" y="2431"/>
                    <a:pt x="1569" y="2431"/>
                    <a:pt x="1569" y="2430"/>
                  </a:cubicBezTo>
                  <a:cubicBezTo>
                    <a:pt x="1569" y="2430"/>
                    <a:pt x="1569" y="2430"/>
                    <a:pt x="1569" y="2429"/>
                  </a:cubicBezTo>
                  <a:cubicBezTo>
                    <a:pt x="1569" y="2429"/>
                    <a:pt x="1569" y="2428"/>
                    <a:pt x="1569" y="2427"/>
                  </a:cubicBezTo>
                  <a:cubicBezTo>
                    <a:pt x="1569" y="2426"/>
                    <a:pt x="1570" y="2425"/>
                    <a:pt x="1569" y="2423"/>
                  </a:cubicBezTo>
                  <a:cubicBezTo>
                    <a:pt x="1569" y="2422"/>
                    <a:pt x="1569" y="2421"/>
                    <a:pt x="1569" y="2420"/>
                  </a:cubicBezTo>
                  <a:cubicBezTo>
                    <a:pt x="1569" y="2419"/>
                    <a:pt x="1569" y="2418"/>
                    <a:pt x="1568" y="2417"/>
                  </a:cubicBezTo>
                  <a:cubicBezTo>
                    <a:pt x="1568" y="2414"/>
                    <a:pt x="1567" y="2412"/>
                    <a:pt x="1566" y="2410"/>
                  </a:cubicBezTo>
                  <a:cubicBezTo>
                    <a:pt x="1566" y="2409"/>
                    <a:pt x="1566" y="2408"/>
                    <a:pt x="1565" y="2408"/>
                  </a:cubicBezTo>
                  <a:cubicBezTo>
                    <a:pt x="1565" y="2407"/>
                    <a:pt x="1565" y="2407"/>
                    <a:pt x="1565" y="2406"/>
                  </a:cubicBezTo>
                  <a:cubicBezTo>
                    <a:pt x="1564" y="2405"/>
                    <a:pt x="1563" y="2403"/>
                    <a:pt x="1563" y="2402"/>
                  </a:cubicBezTo>
                  <a:cubicBezTo>
                    <a:pt x="1562" y="2401"/>
                    <a:pt x="1562" y="2401"/>
                    <a:pt x="1562" y="2401"/>
                  </a:cubicBezTo>
                  <a:cubicBezTo>
                    <a:pt x="1561" y="2400"/>
                    <a:pt x="1561" y="2400"/>
                    <a:pt x="1561" y="2400"/>
                  </a:cubicBezTo>
                  <a:cubicBezTo>
                    <a:pt x="1561" y="2400"/>
                    <a:pt x="1560" y="2399"/>
                    <a:pt x="1560" y="2399"/>
                  </a:cubicBezTo>
                  <a:cubicBezTo>
                    <a:pt x="1559" y="2397"/>
                    <a:pt x="1558" y="2396"/>
                    <a:pt x="1557" y="2395"/>
                  </a:cubicBezTo>
                  <a:cubicBezTo>
                    <a:pt x="1556" y="2394"/>
                    <a:pt x="1555" y="2393"/>
                    <a:pt x="1554" y="2392"/>
                  </a:cubicBezTo>
                  <a:cubicBezTo>
                    <a:pt x="1553" y="2391"/>
                    <a:pt x="1553" y="2391"/>
                    <a:pt x="1552" y="2390"/>
                  </a:cubicBezTo>
                  <a:cubicBezTo>
                    <a:pt x="1550" y="2389"/>
                    <a:pt x="1550" y="2389"/>
                    <a:pt x="1550" y="2389"/>
                  </a:cubicBezTo>
                  <a:cubicBezTo>
                    <a:pt x="1550" y="2388"/>
                    <a:pt x="1549" y="2388"/>
                    <a:pt x="1548" y="2388"/>
                  </a:cubicBezTo>
                  <a:cubicBezTo>
                    <a:pt x="1546" y="2386"/>
                    <a:pt x="1546" y="2386"/>
                    <a:pt x="1546" y="2386"/>
                  </a:cubicBezTo>
                  <a:cubicBezTo>
                    <a:pt x="1546" y="2386"/>
                    <a:pt x="1545" y="2385"/>
                    <a:pt x="1545" y="2385"/>
                  </a:cubicBezTo>
                  <a:cubicBezTo>
                    <a:pt x="1544" y="2385"/>
                    <a:pt x="1544" y="2385"/>
                    <a:pt x="1544" y="2385"/>
                  </a:cubicBezTo>
                  <a:cubicBezTo>
                    <a:pt x="1543" y="2385"/>
                    <a:pt x="1543" y="2385"/>
                    <a:pt x="1543" y="2385"/>
                  </a:cubicBezTo>
                  <a:cubicBezTo>
                    <a:pt x="1543" y="2384"/>
                    <a:pt x="1543" y="2384"/>
                    <a:pt x="1543" y="2384"/>
                  </a:cubicBezTo>
                  <a:cubicBezTo>
                    <a:pt x="1543" y="2384"/>
                    <a:pt x="1543" y="2384"/>
                    <a:pt x="1543" y="2384"/>
                  </a:cubicBezTo>
                  <a:cubicBezTo>
                    <a:pt x="1543" y="2384"/>
                    <a:pt x="1543" y="2384"/>
                    <a:pt x="1543" y="2384"/>
                  </a:cubicBezTo>
                  <a:cubicBezTo>
                    <a:pt x="1543" y="2384"/>
                    <a:pt x="1543" y="2384"/>
                    <a:pt x="1543" y="2384"/>
                  </a:cubicBezTo>
                  <a:cubicBezTo>
                    <a:pt x="1541" y="2383"/>
                    <a:pt x="1540" y="2383"/>
                    <a:pt x="1539" y="2382"/>
                  </a:cubicBezTo>
                  <a:cubicBezTo>
                    <a:pt x="1537" y="2382"/>
                    <a:pt x="1536" y="2381"/>
                    <a:pt x="1535" y="2381"/>
                  </a:cubicBezTo>
                  <a:cubicBezTo>
                    <a:pt x="1532" y="2380"/>
                    <a:pt x="1530" y="2379"/>
                    <a:pt x="1527" y="2378"/>
                  </a:cubicBezTo>
                  <a:cubicBezTo>
                    <a:pt x="1525" y="2377"/>
                    <a:pt x="1523" y="2376"/>
                    <a:pt x="1521" y="2375"/>
                  </a:cubicBezTo>
                  <a:cubicBezTo>
                    <a:pt x="1520" y="2375"/>
                    <a:pt x="1520" y="2374"/>
                    <a:pt x="1519" y="2374"/>
                  </a:cubicBezTo>
                  <a:cubicBezTo>
                    <a:pt x="1518" y="2373"/>
                    <a:pt x="1517" y="2373"/>
                    <a:pt x="1517" y="2373"/>
                  </a:cubicBezTo>
                  <a:cubicBezTo>
                    <a:pt x="1516" y="2372"/>
                    <a:pt x="1516" y="2372"/>
                    <a:pt x="1515" y="2371"/>
                  </a:cubicBezTo>
                  <a:cubicBezTo>
                    <a:pt x="1512" y="2352"/>
                    <a:pt x="1502" y="2337"/>
                    <a:pt x="1490" y="2326"/>
                  </a:cubicBezTo>
                  <a:cubicBezTo>
                    <a:pt x="1492" y="2327"/>
                    <a:pt x="1494" y="2327"/>
                    <a:pt x="1497" y="2328"/>
                  </a:cubicBezTo>
                  <a:cubicBezTo>
                    <a:pt x="1498" y="2328"/>
                    <a:pt x="1500" y="2329"/>
                    <a:pt x="1502" y="2329"/>
                  </a:cubicBezTo>
                  <a:cubicBezTo>
                    <a:pt x="1504" y="2330"/>
                    <a:pt x="1506" y="2330"/>
                    <a:pt x="1507" y="2331"/>
                  </a:cubicBezTo>
                  <a:cubicBezTo>
                    <a:pt x="1511" y="2331"/>
                    <a:pt x="1515" y="2332"/>
                    <a:pt x="1518" y="2333"/>
                  </a:cubicBezTo>
                  <a:cubicBezTo>
                    <a:pt x="1518" y="2333"/>
                    <a:pt x="1519" y="2334"/>
                    <a:pt x="1519" y="2334"/>
                  </a:cubicBezTo>
                  <a:cubicBezTo>
                    <a:pt x="1519" y="2335"/>
                    <a:pt x="1520" y="2336"/>
                    <a:pt x="1520" y="2337"/>
                  </a:cubicBezTo>
                  <a:cubicBezTo>
                    <a:pt x="1521" y="2338"/>
                    <a:pt x="1522" y="2339"/>
                    <a:pt x="1522" y="2340"/>
                  </a:cubicBezTo>
                  <a:cubicBezTo>
                    <a:pt x="1523" y="2341"/>
                    <a:pt x="1523" y="2342"/>
                    <a:pt x="1524" y="2343"/>
                  </a:cubicBezTo>
                  <a:cubicBezTo>
                    <a:pt x="1525" y="2344"/>
                    <a:pt x="1525" y="2345"/>
                    <a:pt x="1526" y="2346"/>
                  </a:cubicBezTo>
                  <a:cubicBezTo>
                    <a:pt x="1526" y="2347"/>
                    <a:pt x="1527" y="2348"/>
                    <a:pt x="1527" y="2349"/>
                  </a:cubicBezTo>
                  <a:cubicBezTo>
                    <a:pt x="1528" y="2350"/>
                    <a:pt x="1528" y="2351"/>
                    <a:pt x="1529" y="2352"/>
                  </a:cubicBezTo>
                  <a:cubicBezTo>
                    <a:pt x="1529" y="2353"/>
                    <a:pt x="1529" y="2353"/>
                    <a:pt x="1530" y="2354"/>
                  </a:cubicBezTo>
                  <a:cubicBezTo>
                    <a:pt x="1530" y="2354"/>
                    <a:pt x="1530" y="2355"/>
                    <a:pt x="1530" y="2355"/>
                  </a:cubicBezTo>
                  <a:cubicBezTo>
                    <a:pt x="1531" y="2356"/>
                    <a:pt x="1531" y="2357"/>
                    <a:pt x="1532" y="2358"/>
                  </a:cubicBezTo>
                  <a:cubicBezTo>
                    <a:pt x="1532" y="2359"/>
                    <a:pt x="1532" y="2359"/>
                    <a:pt x="1532" y="2360"/>
                  </a:cubicBezTo>
                  <a:cubicBezTo>
                    <a:pt x="1532" y="2360"/>
                    <a:pt x="1532" y="2360"/>
                    <a:pt x="1533" y="2361"/>
                  </a:cubicBezTo>
                  <a:cubicBezTo>
                    <a:pt x="1533" y="2362"/>
                    <a:pt x="1533" y="2362"/>
                    <a:pt x="1534" y="2363"/>
                  </a:cubicBezTo>
                  <a:cubicBezTo>
                    <a:pt x="1534" y="2363"/>
                    <a:pt x="1534" y="2364"/>
                    <a:pt x="1534" y="2364"/>
                  </a:cubicBezTo>
                  <a:cubicBezTo>
                    <a:pt x="1534" y="2364"/>
                    <a:pt x="1534" y="2365"/>
                    <a:pt x="1534" y="2365"/>
                  </a:cubicBezTo>
                  <a:cubicBezTo>
                    <a:pt x="1534" y="2365"/>
                    <a:pt x="1534" y="2364"/>
                    <a:pt x="1535" y="2364"/>
                  </a:cubicBezTo>
                  <a:cubicBezTo>
                    <a:pt x="1535" y="2364"/>
                    <a:pt x="1535" y="2363"/>
                    <a:pt x="1535" y="2363"/>
                  </a:cubicBezTo>
                  <a:cubicBezTo>
                    <a:pt x="1535" y="2362"/>
                    <a:pt x="1536" y="2361"/>
                    <a:pt x="1536" y="2360"/>
                  </a:cubicBezTo>
                  <a:cubicBezTo>
                    <a:pt x="1536" y="2360"/>
                    <a:pt x="1536" y="2360"/>
                    <a:pt x="1536" y="2359"/>
                  </a:cubicBezTo>
                  <a:cubicBezTo>
                    <a:pt x="1536" y="2359"/>
                    <a:pt x="1536" y="2358"/>
                    <a:pt x="1536" y="2358"/>
                  </a:cubicBezTo>
                  <a:cubicBezTo>
                    <a:pt x="1536" y="2357"/>
                    <a:pt x="1536" y="2356"/>
                    <a:pt x="1536" y="2356"/>
                  </a:cubicBezTo>
                  <a:cubicBezTo>
                    <a:pt x="1536" y="2355"/>
                    <a:pt x="1536" y="2355"/>
                    <a:pt x="1536" y="2354"/>
                  </a:cubicBezTo>
                  <a:cubicBezTo>
                    <a:pt x="1536" y="2353"/>
                    <a:pt x="1536" y="2353"/>
                    <a:pt x="1536" y="2352"/>
                  </a:cubicBezTo>
                  <a:cubicBezTo>
                    <a:pt x="1536" y="2352"/>
                    <a:pt x="1536" y="2351"/>
                    <a:pt x="1536" y="2350"/>
                  </a:cubicBezTo>
                  <a:cubicBezTo>
                    <a:pt x="1535" y="2349"/>
                    <a:pt x="1535" y="2348"/>
                    <a:pt x="1534" y="2346"/>
                  </a:cubicBezTo>
                  <a:cubicBezTo>
                    <a:pt x="1534" y="2345"/>
                    <a:pt x="1533" y="2344"/>
                    <a:pt x="1533" y="2342"/>
                  </a:cubicBezTo>
                  <a:cubicBezTo>
                    <a:pt x="1532" y="2341"/>
                    <a:pt x="1531" y="2340"/>
                    <a:pt x="1530" y="2339"/>
                  </a:cubicBezTo>
                  <a:cubicBezTo>
                    <a:pt x="1530" y="2337"/>
                    <a:pt x="1529" y="2336"/>
                    <a:pt x="1528" y="2335"/>
                  </a:cubicBezTo>
                  <a:cubicBezTo>
                    <a:pt x="1528" y="2335"/>
                    <a:pt x="1527" y="2335"/>
                    <a:pt x="1527" y="2335"/>
                  </a:cubicBezTo>
                  <a:cubicBezTo>
                    <a:pt x="1528" y="2335"/>
                    <a:pt x="1529" y="2335"/>
                    <a:pt x="1530" y="2335"/>
                  </a:cubicBezTo>
                  <a:cubicBezTo>
                    <a:pt x="1532" y="2336"/>
                    <a:pt x="1533" y="2336"/>
                    <a:pt x="1535" y="2336"/>
                  </a:cubicBezTo>
                  <a:cubicBezTo>
                    <a:pt x="1537" y="2337"/>
                    <a:pt x="1538" y="2337"/>
                    <a:pt x="1540" y="2338"/>
                  </a:cubicBezTo>
                  <a:cubicBezTo>
                    <a:pt x="1541" y="2338"/>
                    <a:pt x="1541" y="2338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3" y="2339"/>
                    <a:pt x="1543" y="2339"/>
                    <a:pt x="1543" y="2339"/>
                  </a:cubicBezTo>
                  <a:cubicBezTo>
                    <a:pt x="1543" y="2339"/>
                    <a:pt x="1544" y="2340"/>
                    <a:pt x="1544" y="2340"/>
                  </a:cubicBezTo>
                  <a:cubicBezTo>
                    <a:pt x="1545" y="2340"/>
                    <a:pt x="1545" y="2341"/>
                    <a:pt x="1546" y="2341"/>
                  </a:cubicBezTo>
                  <a:cubicBezTo>
                    <a:pt x="1546" y="2341"/>
                    <a:pt x="1546" y="2342"/>
                    <a:pt x="1546" y="2342"/>
                  </a:cubicBezTo>
                  <a:cubicBezTo>
                    <a:pt x="1547" y="2342"/>
                    <a:pt x="1547" y="2342"/>
                    <a:pt x="1547" y="2342"/>
                  </a:cubicBezTo>
                  <a:cubicBezTo>
                    <a:pt x="1547" y="2343"/>
                    <a:pt x="1547" y="2343"/>
                    <a:pt x="1547" y="2343"/>
                  </a:cubicBezTo>
                  <a:cubicBezTo>
                    <a:pt x="1549" y="2345"/>
                    <a:pt x="1551" y="2347"/>
                    <a:pt x="1553" y="2349"/>
                  </a:cubicBezTo>
                  <a:cubicBezTo>
                    <a:pt x="1554" y="2352"/>
                    <a:pt x="1555" y="2354"/>
                    <a:pt x="1556" y="2356"/>
                  </a:cubicBezTo>
                  <a:cubicBezTo>
                    <a:pt x="1557" y="2358"/>
                    <a:pt x="1558" y="2360"/>
                    <a:pt x="1558" y="2362"/>
                  </a:cubicBezTo>
                  <a:cubicBezTo>
                    <a:pt x="1559" y="2363"/>
                    <a:pt x="1559" y="2364"/>
                    <a:pt x="1560" y="2365"/>
                  </a:cubicBezTo>
                  <a:cubicBezTo>
                    <a:pt x="1560" y="2366"/>
                    <a:pt x="1560" y="2366"/>
                    <a:pt x="1560" y="2366"/>
                  </a:cubicBezTo>
                  <a:cubicBezTo>
                    <a:pt x="1560" y="2366"/>
                    <a:pt x="1560" y="2366"/>
                    <a:pt x="1560" y="2365"/>
                  </a:cubicBezTo>
                  <a:cubicBezTo>
                    <a:pt x="1560" y="2364"/>
                    <a:pt x="1560" y="2363"/>
                    <a:pt x="1560" y="2361"/>
                  </a:cubicBezTo>
                  <a:cubicBezTo>
                    <a:pt x="1560" y="2359"/>
                    <a:pt x="1559" y="2357"/>
                    <a:pt x="1559" y="2355"/>
                  </a:cubicBezTo>
                  <a:cubicBezTo>
                    <a:pt x="1558" y="2353"/>
                    <a:pt x="1558" y="2350"/>
                    <a:pt x="1557" y="2347"/>
                  </a:cubicBezTo>
                  <a:cubicBezTo>
                    <a:pt x="1556" y="2344"/>
                    <a:pt x="1554" y="2341"/>
                    <a:pt x="1552" y="2339"/>
                  </a:cubicBezTo>
                  <a:cubicBezTo>
                    <a:pt x="1551" y="2338"/>
                    <a:pt x="1551" y="2338"/>
                    <a:pt x="1551" y="2337"/>
                  </a:cubicBezTo>
                  <a:cubicBezTo>
                    <a:pt x="1551" y="2337"/>
                    <a:pt x="1550" y="2337"/>
                    <a:pt x="1550" y="2336"/>
                  </a:cubicBezTo>
                  <a:cubicBezTo>
                    <a:pt x="1549" y="2336"/>
                    <a:pt x="1548" y="2335"/>
                    <a:pt x="1548" y="2334"/>
                  </a:cubicBezTo>
                  <a:cubicBezTo>
                    <a:pt x="1547" y="2334"/>
                    <a:pt x="1547" y="2334"/>
                    <a:pt x="1547" y="2334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5" y="2333"/>
                    <a:pt x="1545" y="2333"/>
                    <a:pt x="1545" y="2333"/>
                  </a:cubicBezTo>
                  <a:cubicBezTo>
                    <a:pt x="1544" y="2332"/>
                    <a:pt x="1543" y="2332"/>
                    <a:pt x="1543" y="2331"/>
                  </a:cubicBezTo>
                  <a:cubicBezTo>
                    <a:pt x="1541" y="2330"/>
                    <a:pt x="1539" y="2330"/>
                    <a:pt x="1537" y="2329"/>
                  </a:cubicBezTo>
                  <a:cubicBezTo>
                    <a:pt x="1535" y="2329"/>
                    <a:pt x="1533" y="2328"/>
                    <a:pt x="1531" y="2328"/>
                  </a:cubicBezTo>
                  <a:cubicBezTo>
                    <a:pt x="1528" y="2327"/>
                    <a:pt x="1524" y="2326"/>
                    <a:pt x="1520" y="2325"/>
                  </a:cubicBezTo>
                  <a:cubicBezTo>
                    <a:pt x="1516" y="2325"/>
                    <a:pt x="1513" y="2324"/>
                    <a:pt x="1509" y="2323"/>
                  </a:cubicBezTo>
                  <a:cubicBezTo>
                    <a:pt x="1507" y="2323"/>
                    <a:pt x="1505" y="2322"/>
                    <a:pt x="1503" y="2322"/>
                  </a:cubicBezTo>
                  <a:cubicBezTo>
                    <a:pt x="1502" y="2322"/>
                    <a:pt x="1500" y="2321"/>
                    <a:pt x="1498" y="2321"/>
                  </a:cubicBezTo>
                  <a:cubicBezTo>
                    <a:pt x="1492" y="2320"/>
                    <a:pt x="1486" y="2319"/>
                    <a:pt x="1480" y="2319"/>
                  </a:cubicBezTo>
                  <a:cubicBezTo>
                    <a:pt x="1452" y="2298"/>
                    <a:pt x="1418" y="2292"/>
                    <a:pt x="1418" y="2292"/>
                  </a:cubicBezTo>
                  <a:cubicBezTo>
                    <a:pt x="1429" y="2285"/>
                    <a:pt x="1441" y="2281"/>
                    <a:pt x="1454" y="2280"/>
                  </a:cubicBezTo>
                  <a:cubicBezTo>
                    <a:pt x="1456" y="2281"/>
                    <a:pt x="1458" y="2282"/>
                    <a:pt x="1461" y="2284"/>
                  </a:cubicBezTo>
                  <a:cubicBezTo>
                    <a:pt x="1464" y="2285"/>
                    <a:pt x="1466" y="2287"/>
                    <a:pt x="1470" y="2289"/>
                  </a:cubicBezTo>
                  <a:cubicBezTo>
                    <a:pt x="1471" y="2290"/>
                    <a:pt x="1473" y="2291"/>
                    <a:pt x="1474" y="2292"/>
                  </a:cubicBezTo>
                  <a:cubicBezTo>
                    <a:pt x="1476" y="2293"/>
                    <a:pt x="1477" y="2294"/>
                    <a:pt x="1479" y="2295"/>
                  </a:cubicBezTo>
                  <a:cubicBezTo>
                    <a:pt x="1482" y="2297"/>
                    <a:pt x="1486" y="2299"/>
                    <a:pt x="1489" y="2301"/>
                  </a:cubicBezTo>
                  <a:cubicBezTo>
                    <a:pt x="1492" y="2303"/>
                    <a:pt x="1496" y="2305"/>
                    <a:pt x="1499" y="2306"/>
                  </a:cubicBezTo>
                  <a:cubicBezTo>
                    <a:pt x="1500" y="2307"/>
                    <a:pt x="1501" y="2307"/>
                    <a:pt x="1501" y="2308"/>
                  </a:cubicBezTo>
                  <a:cubicBezTo>
                    <a:pt x="1502" y="2308"/>
                    <a:pt x="1503" y="2309"/>
                    <a:pt x="1504" y="2309"/>
                  </a:cubicBezTo>
                  <a:cubicBezTo>
                    <a:pt x="1506" y="2310"/>
                    <a:pt x="1507" y="2311"/>
                    <a:pt x="1509" y="2312"/>
                  </a:cubicBezTo>
                  <a:cubicBezTo>
                    <a:pt x="1512" y="2313"/>
                    <a:pt x="1516" y="2315"/>
                    <a:pt x="1519" y="2316"/>
                  </a:cubicBezTo>
                  <a:cubicBezTo>
                    <a:pt x="1522" y="2317"/>
                    <a:pt x="1525" y="2318"/>
                    <a:pt x="1528" y="2318"/>
                  </a:cubicBezTo>
                  <a:cubicBezTo>
                    <a:pt x="1529" y="2318"/>
                    <a:pt x="1530" y="2318"/>
                    <a:pt x="1530" y="2318"/>
                  </a:cubicBezTo>
                  <a:cubicBezTo>
                    <a:pt x="1531" y="2318"/>
                    <a:pt x="1532" y="2319"/>
                    <a:pt x="1532" y="2319"/>
                  </a:cubicBezTo>
                  <a:cubicBezTo>
                    <a:pt x="1533" y="2319"/>
                    <a:pt x="1534" y="2319"/>
                    <a:pt x="1534" y="2319"/>
                  </a:cubicBezTo>
                  <a:cubicBezTo>
                    <a:pt x="1535" y="2319"/>
                    <a:pt x="1536" y="2319"/>
                    <a:pt x="1536" y="2319"/>
                  </a:cubicBezTo>
                  <a:cubicBezTo>
                    <a:pt x="1538" y="2319"/>
                    <a:pt x="1539" y="2319"/>
                    <a:pt x="1540" y="2318"/>
                  </a:cubicBezTo>
                  <a:cubicBezTo>
                    <a:pt x="1541" y="2318"/>
                    <a:pt x="1542" y="2318"/>
                    <a:pt x="1543" y="2318"/>
                  </a:cubicBezTo>
                  <a:cubicBezTo>
                    <a:pt x="1543" y="2318"/>
                    <a:pt x="1544" y="2318"/>
                    <a:pt x="1545" y="2317"/>
                  </a:cubicBezTo>
                  <a:cubicBezTo>
                    <a:pt x="1545" y="2317"/>
                    <a:pt x="1546" y="2317"/>
                    <a:pt x="1546" y="2317"/>
                  </a:cubicBezTo>
                  <a:cubicBezTo>
                    <a:pt x="1547" y="2317"/>
                    <a:pt x="1548" y="2316"/>
                    <a:pt x="1548" y="2316"/>
                  </a:cubicBezTo>
                  <a:cubicBezTo>
                    <a:pt x="1548" y="2316"/>
                    <a:pt x="1547" y="2316"/>
                    <a:pt x="1546" y="2316"/>
                  </a:cubicBezTo>
                  <a:cubicBezTo>
                    <a:pt x="1546" y="2317"/>
                    <a:pt x="1545" y="2317"/>
                    <a:pt x="1545" y="2317"/>
                  </a:cubicBezTo>
                  <a:cubicBezTo>
                    <a:pt x="1544" y="2316"/>
                    <a:pt x="1543" y="2316"/>
                    <a:pt x="1542" y="2316"/>
                  </a:cubicBezTo>
                  <a:cubicBezTo>
                    <a:pt x="1542" y="2316"/>
                    <a:pt x="1541" y="2316"/>
                    <a:pt x="1540" y="2316"/>
                  </a:cubicBezTo>
                  <a:cubicBezTo>
                    <a:pt x="1539" y="2316"/>
                    <a:pt x="1539" y="2316"/>
                    <a:pt x="1538" y="2316"/>
                  </a:cubicBezTo>
                  <a:cubicBezTo>
                    <a:pt x="1538" y="2316"/>
                    <a:pt x="1537" y="2316"/>
                    <a:pt x="1537" y="2316"/>
                  </a:cubicBezTo>
                  <a:cubicBezTo>
                    <a:pt x="1535" y="2315"/>
                    <a:pt x="1534" y="2315"/>
                    <a:pt x="1533" y="2315"/>
                  </a:cubicBezTo>
                  <a:cubicBezTo>
                    <a:pt x="1532" y="2315"/>
                    <a:pt x="1532" y="2314"/>
                    <a:pt x="1531" y="2314"/>
                  </a:cubicBezTo>
                  <a:cubicBezTo>
                    <a:pt x="1531" y="2314"/>
                    <a:pt x="1530" y="2314"/>
                    <a:pt x="1529" y="2314"/>
                  </a:cubicBezTo>
                  <a:cubicBezTo>
                    <a:pt x="1529" y="2313"/>
                    <a:pt x="1528" y="2313"/>
                    <a:pt x="1527" y="2313"/>
                  </a:cubicBezTo>
                  <a:cubicBezTo>
                    <a:pt x="1527" y="2313"/>
                    <a:pt x="1526" y="2312"/>
                    <a:pt x="1525" y="2312"/>
                  </a:cubicBezTo>
                  <a:cubicBezTo>
                    <a:pt x="1525" y="2312"/>
                    <a:pt x="1524" y="2311"/>
                    <a:pt x="1523" y="2311"/>
                  </a:cubicBezTo>
                  <a:cubicBezTo>
                    <a:pt x="1522" y="2311"/>
                    <a:pt x="1522" y="2310"/>
                    <a:pt x="1521" y="2310"/>
                  </a:cubicBezTo>
                  <a:cubicBezTo>
                    <a:pt x="1518" y="2309"/>
                    <a:pt x="1515" y="2307"/>
                    <a:pt x="1512" y="2305"/>
                  </a:cubicBezTo>
                  <a:cubicBezTo>
                    <a:pt x="1511" y="2304"/>
                    <a:pt x="1509" y="2304"/>
                    <a:pt x="1507" y="2303"/>
                  </a:cubicBezTo>
                  <a:cubicBezTo>
                    <a:pt x="1506" y="2302"/>
                    <a:pt x="1504" y="2301"/>
                    <a:pt x="1503" y="2300"/>
                  </a:cubicBezTo>
                  <a:cubicBezTo>
                    <a:pt x="1499" y="2298"/>
                    <a:pt x="1496" y="2296"/>
                    <a:pt x="1493" y="2294"/>
                  </a:cubicBezTo>
                  <a:cubicBezTo>
                    <a:pt x="1489" y="2292"/>
                    <a:pt x="1486" y="2290"/>
                    <a:pt x="1483" y="2288"/>
                  </a:cubicBezTo>
                  <a:cubicBezTo>
                    <a:pt x="1481" y="2287"/>
                    <a:pt x="1480" y="2287"/>
                    <a:pt x="1478" y="2286"/>
                  </a:cubicBezTo>
                  <a:cubicBezTo>
                    <a:pt x="1476" y="2285"/>
                    <a:pt x="1475" y="2284"/>
                    <a:pt x="1473" y="2283"/>
                  </a:cubicBezTo>
                  <a:cubicBezTo>
                    <a:pt x="1470" y="2282"/>
                    <a:pt x="1467" y="2280"/>
                    <a:pt x="1464" y="2279"/>
                  </a:cubicBezTo>
                  <a:cubicBezTo>
                    <a:pt x="1480" y="2278"/>
                    <a:pt x="1497" y="2280"/>
                    <a:pt x="1513" y="2281"/>
                  </a:cubicBezTo>
                  <a:cubicBezTo>
                    <a:pt x="1516" y="2283"/>
                    <a:pt x="1520" y="2285"/>
                    <a:pt x="1523" y="2287"/>
                  </a:cubicBezTo>
                  <a:cubicBezTo>
                    <a:pt x="1525" y="2288"/>
                    <a:pt x="1528" y="2290"/>
                    <a:pt x="1531" y="2291"/>
                  </a:cubicBezTo>
                  <a:cubicBezTo>
                    <a:pt x="1532" y="2292"/>
                    <a:pt x="1533" y="2292"/>
                    <a:pt x="1534" y="2293"/>
                  </a:cubicBezTo>
                  <a:cubicBezTo>
                    <a:pt x="1536" y="2294"/>
                    <a:pt x="1537" y="2294"/>
                    <a:pt x="1538" y="2295"/>
                  </a:cubicBezTo>
                  <a:cubicBezTo>
                    <a:pt x="1541" y="2296"/>
                    <a:pt x="1543" y="2297"/>
                    <a:pt x="1546" y="2298"/>
                  </a:cubicBezTo>
                  <a:cubicBezTo>
                    <a:pt x="1548" y="2299"/>
                    <a:pt x="1550" y="2299"/>
                    <a:pt x="1552" y="2300"/>
                  </a:cubicBezTo>
                  <a:cubicBezTo>
                    <a:pt x="1555" y="2300"/>
                    <a:pt x="1557" y="2301"/>
                    <a:pt x="1558" y="2301"/>
                  </a:cubicBezTo>
                  <a:cubicBezTo>
                    <a:pt x="1559" y="2301"/>
                    <a:pt x="1560" y="2301"/>
                    <a:pt x="1561" y="2301"/>
                  </a:cubicBezTo>
                  <a:cubicBezTo>
                    <a:pt x="1562" y="2301"/>
                    <a:pt x="1563" y="2301"/>
                    <a:pt x="1563" y="2301"/>
                  </a:cubicBezTo>
                  <a:cubicBezTo>
                    <a:pt x="1564" y="2301"/>
                    <a:pt x="1564" y="2301"/>
                    <a:pt x="1565" y="2301"/>
                  </a:cubicBezTo>
                  <a:cubicBezTo>
                    <a:pt x="1565" y="2301"/>
                    <a:pt x="1566" y="2301"/>
                    <a:pt x="1566" y="2301"/>
                  </a:cubicBezTo>
                  <a:cubicBezTo>
                    <a:pt x="1567" y="2301"/>
                    <a:pt x="1567" y="2301"/>
                    <a:pt x="1567" y="2301"/>
                  </a:cubicBezTo>
                  <a:cubicBezTo>
                    <a:pt x="1567" y="2301"/>
                    <a:pt x="1567" y="2301"/>
                    <a:pt x="1566" y="2300"/>
                  </a:cubicBezTo>
                  <a:cubicBezTo>
                    <a:pt x="1566" y="2300"/>
                    <a:pt x="1566" y="2300"/>
                    <a:pt x="1565" y="2300"/>
                  </a:cubicBezTo>
                  <a:cubicBezTo>
                    <a:pt x="1565" y="2300"/>
                    <a:pt x="1564" y="2300"/>
                    <a:pt x="1563" y="2299"/>
                  </a:cubicBezTo>
                  <a:cubicBezTo>
                    <a:pt x="1562" y="2299"/>
                    <a:pt x="1561" y="2299"/>
                    <a:pt x="1559" y="2298"/>
                  </a:cubicBezTo>
                  <a:cubicBezTo>
                    <a:pt x="1558" y="2297"/>
                    <a:pt x="1556" y="2296"/>
                    <a:pt x="1554" y="2295"/>
                  </a:cubicBezTo>
                  <a:cubicBezTo>
                    <a:pt x="1552" y="2295"/>
                    <a:pt x="1550" y="2293"/>
                    <a:pt x="1548" y="2292"/>
                  </a:cubicBezTo>
                  <a:cubicBezTo>
                    <a:pt x="1546" y="2291"/>
                    <a:pt x="1544" y="2290"/>
                    <a:pt x="1541" y="2288"/>
                  </a:cubicBezTo>
                  <a:cubicBezTo>
                    <a:pt x="1540" y="2288"/>
                    <a:pt x="1539" y="2287"/>
                    <a:pt x="1538" y="2286"/>
                  </a:cubicBezTo>
                  <a:cubicBezTo>
                    <a:pt x="1537" y="2286"/>
                    <a:pt x="1535" y="2285"/>
                    <a:pt x="1534" y="2284"/>
                  </a:cubicBezTo>
                  <a:cubicBezTo>
                    <a:pt x="1533" y="2284"/>
                    <a:pt x="1532" y="2283"/>
                    <a:pt x="1531" y="2282"/>
                  </a:cubicBezTo>
                  <a:cubicBezTo>
                    <a:pt x="1553" y="2283"/>
                    <a:pt x="1574" y="2280"/>
                    <a:pt x="1592" y="2265"/>
                  </a:cubicBezTo>
                  <a:cubicBezTo>
                    <a:pt x="1557" y="2277"/>
                    <a:pt x="1512" y="2264"/>
                    <a:pt x="1476" y="2259"/>
                  </a:cubicBezTo>
                  <a:cubicBezTo>
                    <a:pt x="1477" y="2259"/>
                    <a:pt x="1477" y="2258"/>
                    <a:pt x="1478" y="2258"/>
                  </a:cubicBezTo>
                  <a:cubicBezTo>
                    <a:pt x="1480" y="2257"/>
                    <a:pt x="1482" y="2256"/>
                    <a:pt x="1484" y="2255"/>
                  </a:cubicBezTo>
                  <a:cubicBezTo>
                    <a:pt x="1485" y="2255"/>
                    <a:pt x="1485" y="2254"/>
                    <a:pt x="1486" y="2254"/>
                  </a:cubicBezTo>
                  <a:cubicBezTo>
                    <a:pt x="1486" y="2254"/>
                    <a:pt x="1487" y="2254"/>
                    <a:pt x="1487" y="2254"/>
                  </a:cubicBezTo>
                  <a:cubicBezTo>
                    <a:pt x="1488" y="2253"/>
                    <a:pt x="1489" y="2253"/>
                    <a:pt x="1490" y="2253"/>
                  </a:cubicBezTo>
                  <a:cubicBezTo>
                    <a:pt x="1491" y="2252"/>
                    <a:pt x="1492" y="2252"/>
                    <a:pt x="1493" y="2252"/>
                  </a:cubicBezTo>
                  <a:cubicBezTo>
                    <a:pt x="1494" y="2252"/>
                    <a:pt x="1495" y="2251"/>
                    <a:pt x="1496" y="2251"/>
                  </a:cubicBezTo>
                  <a:cubicBezTo>
                    <a:pt x="1496" y="2251"/>
                    <a:pt x="1497" y="2251"/>
                    <a:pt x="1498" y="2251"/>
                  </a:cubicBezTo>
                  <a:cubicBezTo>
                    <a:pt x="1499" y="2251"/>
                    <a:pt x="1499" y="2251"/>
                    <a:pt x="1500" y="2251"/>
                  </a:cubicBezTo>
                  <a:cubicBezTo>
                    <a:pt x="1501" y="2251"/>
                    <a:pt x="1502" y="2251"/>
                    <a:pt x="1503" y="2251"/>
                  </a:cubicBezTo>
                  <a:cubicBezTo>
                    <a:pt x="1503" y="2251"/>
                    <a:pt x="1504" y="2251"/>
                    <a:pt x="1504" y="2251"/>
                  </a:cubicBezTo>
                  <a:cubicBezTo>
                    <a:pt x="1504" y="2251"/>
                    <a:pt x="1503" y="2251"/>
                    <a:pt x="1503" y="2250"/>
                  </a:cubicBezTo>
                  <a:cubicBezTo>
                    <a:pt x="1502" y="2250"/>
                    <a:pt x="1501" y="2250"/>
                    <a:pt x="1500" y="2249"/>
                  </a:cubicBezTo>
                  <a:cubicBezTo>
                    <a:pt x="1499" y="2249"/>
                    <a:pt x="1499" y="2249"/>
                    <a:pt x="1498" y="2249"/>
                  </a:cubicBezTo>
                  <a:cubicBezTo>
                    <a:pt x="1497" y="2249"/>
                    <a:pt x="1496" y="2248"/>
                    <a:pt x="1496" y="2248"/>
                  </a:cubicBezTo>
                  <a:cubicBezTo>
                    <a:pt x="1495" y="2248"/>
                    <a:pt x="1494" y="2248"/>
                    <a:pt x="1493" y="2248"/>
                  </a:cubicBezTo>
                  <a:cubicBezTo>
                    <a:pt x="1492" y="2248"/>
                    <a:pt x="1491" y="2248"/>
                    <a:pt x="1490" y="2248"/>
                  </a:cubicBezTo>
                  <a:cubicBezTo>
                    <a:pt x="1487" y="2248"/>
                    <a:pt x="1485" y="2248"/>
                    <a:pt x="1482" y="2249"/>
                  </a:cubicBezTo>
                  <a:cubicBezTo>
                    <a:pt x="1480" y="2250"/>
                    <a:pt x="1477" y="2251"/>
                    <a:pt x="1475" y="2252"/>
                  </a:cubicBezTo>
                  <a:cubicBezTo>
                    <a:pt x="1474" y="2252"/>
                    <a:pt x="1474" y="2252"/>
                    <a:pt x="1473" y="2252"/>
                  </a:cubicBezTo>
                  <a:cubicBezTo>
                    <a:pt x="1472" y="2253"/>
                    <a:pt x="1472" y="2253"/>
                    <a:pt x="1471" y="2253"/>
                  </a:cubicBezTo>
                  <a:cubicBezTo>
                    <a:pt x="1470" y="2254"/>
                    <a:pt x="1469" y="2254"/>
                    <a:pt x="1467" y="2255"/>
                  </a:cubicBezTo>
                  <a:cubicBezTo>
                    <a:pt x="1466" y="2256"/>
                    <a:pt x="1465" y="2257"/>
                    <a:pt x="1463" y="2257"/>
                  </a:cubicBezTo>
                  <a:cubicBezTo>
                    <a:pt x="1463" y="2257"/>
                    <a:pt x="1463" y="2257"/>
                    <a:pt x="1463" y="2257"/>
                  </a:cubicBezTo>
                  <a:cubicBezTo>
                    <a:pt x="1418" y="2254"/>
                    <a:pt x="1401" y="2291"/>
                    <a:pt x="1380" y="2272"/>
                  </a:cubicBezTo>
                  <a:cubicBezTo>
                    <a:pt x="1365" y="2258"/>
                    <a:pt x="1335" y="2167"/>
                    <a:pt x="1328" y="2145"/>
                  </a:cubicBezTo>
                  <a:cubicBezTo>
                    <a:pt x="1324" y="2135"/>
                    <a:pt x="1321" y="2127"/>
                    <a:pt x="1317" y="2120"/>
                  </a:cubicBezTo>
                  <a:cubicBezTo>
                    <a:pt x="1317" y="2121"/>
                    <a:pt x="1317" y="2121"/>
                    <a:pt x="1317" y="2121"/>
                  </a:cubicBezTo>
                  <a:cubicBezTo>
                    <a:pt x="1318" y="2121"/>
                    <a:pt x="1319" y="2122"/>
                    <a:pt x="1320" y="2123"/>
                  </a:cubicBezTo>
                  <a:cubicBezTo>
                    <a:pt x="1321" y="2124"/>
                    <a:pt x="1322" y="2125"/>
                    <a:pt x="1323" y="2126"/>
                  </a:cubicBezTo>
                  <a:cubicBezTo>
                    <a:pt x="1324" y="2127"/>
                    <a:pt x="1325" y="2128"/>
                    <a:pt x="1326" y="2130"/>
                  </a:cubicBezTo>
                  <a:cubicBezTo>
                    <a:pt x="1327" y="2131"/>
                    <a:pt x="1328" y="2132"/>
                    <a:pt x="1329" y="2134"/>
                  </a:cubicBezTo>
                  <a:cubicBezTo>
                    <a:pt x="1331" y="2136"/>
                    <a:pt x="1334" y="2139"/>
                    <a:pt x="1336" y="2143"/>
                  </a:cubicBezTo>
                  <a:cubicBezTo>
                    <a:pt x="1339" y="2146"/>
                    <a:pt x="1341" y="2150"/>
                    <a:pt x="1344" y="2154"/>
                  </a:cubicBezTo>
                  <a:cubicBezTo>
                    <a:pt x="1345" y="2155"/>
                    <a:pt x="1346" y="2157"/>
                    <a:pt x="1348" y="2159"/>
                  </a:cubicBezTo>
                  <a:cubicBezTo>
                    <a:pt x="1349" y="2161"/>
                    <a:pt x="1350" y="2163"/>
                    <a:pt x="1352" y="2165"/>
                  </a:cubicBezTo>
                  <a:cubicBezTo>
                    <a:pt x="1352" y="2166"/>
                    <a:pt x="1352" y="2166"/>
                    <a:pt x="1353" y="2167"/>
                  </a:cubicBezTo>
                  <a:cubicBezTo>
                    <a:pt x="1353" y="2167"/>
                    <a:pt x="1353" y="2167"/>
                    <a:pt x="1353" y="2168"/>
                  </a:cubicBezTo>
                  <a:cubicBezTo>
                    <a:pt x="1353" y="2171"/>
                    <a:pt x="1354" y="2175"/>
                    <a:pt x="1356" y="2179"/>
                  </a:cubicBezTo>
                  <a:cubicBezTo>
                    <a:pt x="1357" y="2184"/>
                    <a:pt x="1359" y="2190"/>
                    <a:pt x="1361" y="2196"/>
                  </a:cubicBezTo>
                  <a:cubicBezTo>
                    <a:pt x="1361" y="2197"/>
                    <a:pt x="1362" y="2199"/>
                    <a:pt x="1363" y="2200"/>
                  </a:cubicBezTo>
                  <a:cubicBezTo>
                    <a:pt x="1363" y="2202"/>
                    <a:pt x="1364" y="2203"/>
                    <a:pt x="1364" y="2205"/>
                  </a:cubicBezTo>
                  <a:cubicBezTo>
                    <a:pt x="1365" y="2208"/>
                    <a:pt x="1367" y="2211"/>
                    <a:pt x="1368" y="2214"/>
                  </a:cubicBezTo>
                  <a:cubicBezTo>
                    <a:pt x="1369" y="2215"/>
                    <a:pt x="1369" y="2217"/>
                    <a:pt x="1370" y="2218"/>
                  </a:cubicBezTo>
                  <a:cubicBezTo>
                    <a:pt x="1371" y="2220"/>
                    <a:pt x="1372" y="2221"/>
                    <a:pt x="1372" y="2223"/>
                  </a:cubicBezTo>
                  <a:cubicBezTo>
                    <a:pt x="1373" y="2224"/>
                    <a:pt x="1374" y="2226"/>
                    <a:pt x="1375" y="2227"/>
                  </a:cubicBezTo>
                  <a:cubicBezTo>
                    <a:pt x="1375" y="2228"/>
                    <a:pt x="1376" y="2228"/>
                    <a:pt x="1376" y="2229"/>
                  </a:cubicBezTo>
                  <a:cubicBezTo>
                    <a:pt x="1377" y="2230"/>
                    <a:pt x="1377" y="2231"/>
                    <a:pt x="1378" y="2231"/>
                  </a:cubicBezTo>
                  <a:cubicBezTo>
                    <a:pt x="1378" y="2233"/>
                    <a:pt x="1379" y="2234"/>
                    <a:pt x="1380" y="2235"/>
                  </a:cubicBezTo>
                  <a:cubicBezTo>
                    <a:pt x="1381" y="2236"/>
                    <a:pt x="1381" y="2236"/>
                    <a:pt x="1382" y="2237"/>
                  </a:cubicBezTo>
                  <a:cubicBezTo>
                    <a:pt x="1382" y="2237"/>
                    <a:pt x="1383" y="2238"/>
                    <a:pt x="1383" y="2238"/>
                  </a:cubicBezTo>
                  <a:cubicBezTo>
                    <a:pt x="1384" y="2239"/>
                    <a:pt x="1385" y="2239"/>
                    <a:pt x="1385" y="2240"/>
                  </a:cubicBezTo>
                  <a:cubicBezTo>
                    <a:pt x="1386" y="2241"/>
                    <a:pt x="1386" y="2241"/>
                    <a:pt x="1387" y="2241"/>
                  </a:cubicBezTo>
                  <a:cubicBezTo>
                    <a:pt x="1388" y="2242"/>
                    <a:pt x="1389" y="2243"/>
                    <a:pt x="1390" y="2244"/>
                  </a:cubicBezTo>
                  <a:cubicBezTo>
                    <a:pt x="1390" y="2244"/>
                    <a:pt x="1391" y="2245"/>
                    <a:pt x="1392" y="2245"/>
                  </a:cubicBezTo>
                  <a:cubicBezTo>
                    <a:pt x="1392" y="2245"/>
                    <a:pt x="1393" y="2246"/>
                    <a:pt x="1393" y="2246"/>
                  </a:cubicBezTo>
                  <a:cubicBezTo>
                    <a:pt x="1394" y="2246"/>
                    <a:pt x="1395" y="2247"/>
                    <a:pt x="1396" y="2247"/>
                  </a:cubicBezTo>
                  <a:cubicBezTo>
                    <a:pt x="1397" y="2248"/>
                    <a:pt x="1398" y="2248"/>
                    <a:pt x="1399" y="2248"/>
                  </a:cubicBezTo>
                  <a:cubicBezTo>
                    <a:pt x="1399" y="2248"/>
                    <a:pt x="1400" y="2248"/>
                    <a:pt x="1400" y="2249"/>
                  </a:cubicBezTo>
                  <a:cubicBezTo>
                    <a:pt x="1401" y="2249"/>
                    <a:pt x="1401" y="2249"/>
                    <a:pt x="1401" y="2249"/>
                  </a:cubicBezTo>
                  <a:cubicBezTo>
                    <a:pt x="1403" y="2249"/>
                    <a:pt x="1404" y="2249"/>
                    <a:pt x="1405" y="2249"/>
                  </a:cubicBezTo>
                  <a:cubicBezTo>
                    <a:pt x="1406" y="2249"/>
                    <a:pt x="1406" y="2249"/>
                    <a:pt x="1406" y="2249"/>
                  </a:cubicBezTo>
                  <a:cubicBezTo>
                    <a:pt x="1406" y="2249"/>
                    <a:pt x="1406" y="2249"/>
                    <a:pt x="1405" y="2249"/>
                  </a:cubicBezTo>
                  <a:cubicBezTo>
                    <a:pt x="1404" y="2248"/>
                    <a:pt x="1403" y="2248"/>
                    <a:pt x="1402" y="2247"/>
                  </a:cubicBezTo>
                  <a:cubicBezTo>
                    <a:pt x="1402" y="2247"/>
                    <a:pt x="1401" y="2247"/>
                    <a:pt x="1401" y="2247"/>
                  </a:cubicBezTo>
                  <a:cubicBezTo>
                    <a:pt x="1401" y="2247"/>
                    <a:pt x="1400" y="2246"/>
                    <a:pt x="1400" y="2246"/>
                  </a:cubicBezTo>
                  <a:cubicBezTo>
                    <a:pt x="1399" y="2246"/>
                    <a:pt x="1398" y="2245"/>
                    <a:pt x="1398" y="2245"/>
                  </a:cubicBezTo>
                  <a:cubicBezTo>
                    <a:pt x="1397" y="2244"/>
                    <a:pt x="1396" y="2243"/>
                    <a:pt x="1395" y="2243"/>
                  </a:cubicBezTo>
                  <a:cubicBezTo>
                    <a:pt x="1395" y="2242"/>
                    <a:pt x="1394" y="2242"/>
                    <a:pt x="1394" y="2242"/>
                  </a:cubicBezTo>
                  <a:cubicBezTo>
                    <a:pt x="1394" y="2241"/>
                    <a:pt x="1393" y="2241"/>
                    <a:pt x="1393" y="2240"/>
                  </a:cubicBezTo>
                  <a:cubicBezTo>
                    <a:pt x="1392" y="2240"/>
                    <a:pt x="1391" y="2239"/>
                    <a:pt x="1390" y="2238"/>
                  </a:cubicBezTo>
                  <a:cubicBezTo>
                    <a:pt x="1390" y="2237"/>
                    <a:pt x="1390" y="2237"/>
                    <a:pt x="1389" y="2236"/>
                  </a:cubicBezTo>
                  <a:cubicBezTo>
                    <a:pt x="1389" y="2236"/>
                    <a:pt x="1388" y="2235"/>
                    <a:pt x="1388" y="2235"/>
                  </a:cubicBezTo>
                  <a:cubicBezTo>
                    <a:pt x="1388" y="2234"/>
                    <a:pt x="1387" y="2234"/>
                    <a:pt x="1387" y="2233"/>
                  </a:cubicBezTo>
                  <a:cubicBezTo>
                    <a:pt x="1386" y="2232"/>
                    <a:pt x="1386" y="2232"/>
                    <a:pt x="1386" y="2231"/>
                  </a:cubicBezTo>
                  <a:cubicBezTo>
                    <a:pt x="1385" y="2230"/>
                    <a:pt x="1384" y="2229"/>
                    <a:pt x="1383" y="2227"/>
                  </a:cubicBezTo>
                  <a:cubicBezTo>
                    <a:pt x="1383" y="2226"/>
                    <a:pt x="1382" y="2225"/>
                    <a:pt x="1381" y="2223"/>
                  </a:cubicBezTo>
                  <a:cubicBezTo>
                    <a:pt x="1381" y="2223"/>
                    <a:pt x="1382" y="2223"/>
                    <a:pt x="1382" y="2223"/>
                  </a:cubicBezTo>
                  <a:cubicBezTo>
                    <a:pt x="1382" y="2224"/>
                    <a:pt x="1383" y="2224"/>
                    <a:pt x="1383" y="2224"/>
                  </a:cubicBezTo>
                  <a:cubicBezTo>
                    <a:pt x="1385" y="2225"/>
                    <a:pt x="1386" y="2226"/>
                    <a:pt x="1387" y="2227"/>
                  </a:cubicBezTo>
                  <a:cubicBezTo>
                    <a:pt x="1388" y="2228"/>
                    <a:pt x="1390" y="2229"/>
                    <a:pt x="1391" y="2230"/>
                  </a:cubicBezTo>
                  <a:cubicBezTo>
                    <a:pt x="1392" y="2231"/>
                    <a:pt x="1394" y="2232"/>
                    <a:pt x="1395" y="2234"/>
                  </a:cubicBezTo>
                  <a:cubicBezTo>
                    <a:pt x="1397" y="2235"/>
                    <a:pt x="1398" y="2236"/>
                    <a:pt x="1400" y="2237"/>
                  </a:cubicBezTo>
                  <a:cubicBezTo>
                    <a:pt x="1401" y="2238"/>
                    <a:pt x="1403" y="2239"/>
                    <a:pt x="1405" y="2241"/>
                  </a:cubicBezTo>
                  <a:cubicBezTo>
                    <a:pt x="1405" y="2241"/>
                    <a:pt x="1405" y="2241"/>
                    <a:pt x="1406" y="2241"/>
                  </a:cubicBezTo>
                  <a:cubicBezTo>
                    <a:pt x="1406" y="2242"/>
                    <a:pt x="1407" y="2242"/>
                    <a:pt x="1407" y="2242"/>
                  </a:cubicBezTo>
                  <a:cubicBezTo>
                    <a:pt x="1408" y="2243"/>
                    <a:pt x="1409" y="2243"/>
                    <a:pt x="1410" y="2244"/>
                  </a:cubicBezTo>
                  <a:cubicBezTo>
                    <a:pt x="1411" y="2244"/>
                    <a:pt x="1413" y="2245"/>
                    <a:pt x="1415" y="2246"/>
                  </a:cubicBezTo>
                  <a:cubicBezTo>
                    <a:pt x="1417" y="2246"/>
                    <a:pt x="1418" y="2247"/>
                    <a:pt x="1420" y="2247"/>
                  </a:cubicBezTo>
                  <a:cubicBezTo>
                    <a:pt x="1421" y="2247"/>
                    <a:pt x="1422" y="2247"/>
                    <a:pt x="1422" y="2247"/>
                  </a:cubicBezTo>
                  <a:cubicBezTo>
                    <a:pt x="1423" y="2247"/>
                    <a:pt x="1424" y="2246"/>
                    <a:pt x="1424" y="2246"/>
                  </a:cubicBezTo>
                  <a:cubicBezTo>
                    <a:pt x="1426" y="2246"/>
                    <a:pt x="1427" y="2246"/>
                    <a:pt x="1428" y="2245"/>
                  </a:cubicBezTo>
                  <a:cubicBezTo>
                    <a:pt x="1429" y="2245"/>
                    <a:pt x="1429" y="2245"/>
                    <a:pt x="1430" y="2244"/>
                  </a:cubicBezTo>
                  <a:cubicBezTo>
                    <a:pt x="1430" y="2244"/>
                    <a:pt x="1430" y="2244"/>
                    <a:pt x="1430" y="2244"/>
                  </a:cubicBezTo>
                  <a:cubicBezTo>
                    <a:pt x="1430" y="2244"/>
                    <a:pt x="1430" y="2244"/>
                    <a:pt x="1429" y="2244"/>
                  </a:cubicBezTo>
                  <a:cubicBezTo>
                    <a:pt x="1429" y="2244"/>
                    <a:pt x="1428" y="2244"/>
                    <a:pt x="1427" y="2244"/>
                  </a:cubicBezTo>
                  <a:cubicBezTo>
                    <a:pt x="1427" y="2244"/>
                    <a:pt x="1426" y="2244"/>
                    <a:pt x="1425" y="2243"/>
                  </a:cubicBezTo>
                  <a:cubicBezTo>
                    <a:pt x="1423" y="2243"/>
                    <a:pt x="1422" y="2243"/>
                    <a:pt x="1421" y="2242"/>
                  </a:cubicBezTo>
                  <a:cubicBezTo>
                    <a:pt x="1421" y="2242"/>
                    <a:pt x="1420" y="2242"/>
                    <a:pt x="1420" y="2242"/>
                  </a:cubicBezTo>
                  <a:cubicBezTo>
                    <a:pt x="1420" y="2242"/>
                    <a:pt x="1420" y="2241"/>
                    <a:pt x="1419" y="2241"/>
                  </a:cubicBezTo>
                  <a:cubicBezTo>
                    <a:pt x="1419" y="2241"/>
                    <a:pt x="1418" y="2241"/>
                    <a:pt x="1417" y="2240"/>
                  </a:cubicBezTo>
                  <a:cubicBezTo>
                    <a:pt x="1416" y="2239"/>
                    <a:pt x="1415" y="2239"/>
                    <a:pt x="1413" y="2238"/>
                  </a:cubicBezTo>
                  <a:cubicBezTo>
                    <a:pt x="1413" y="2237"/>
                    <a:pt x="1412" y="2236"/>
                    <a:pt x="1411" y="2236"/>
                  </a:cubicBezTo>
                  <a:cubicBezTo>
                    <a:pt x="1410" y="2235"/>
                    <a:pt x="1410" y="2235"/>
                    <a:pt x="1409" y="2234"/>
                  </a:cubicBezTo>
                  <a:cubicBezTo>
                    <a:pt x="1408" y="2233"/>
                    <a:pt x="1406" y="2232"/>
                    <a:pt x="1405" y="2231"/>
                  </a:cubicBezTo>
                  <a:cubicBezTo>
                    <a:pt x="1403" y="2230"/>
                    <a:pt x="1401" y="2228"/>
                    <a:pt x="1400" y="2227"/>
                  </a:cubicBezTo>
                  <a:cubicBezTo>
                    <a:pt x="1399" y="2227"/>
                    <a:pt x="1398" y="2226"/>
                    <a:pt x="1397" y="2226"/>
                  </a:cubicBezTo>
                  <a:cubicBezTo>
                    <a:pt x="1397" y="2225"/>
                    <a:pt x="1396" y="2225"/>
                    <a:pt x="1395" y="2224"/>
                  </a:cubicBezTo>
                  <a:cubicBezTo>
                    <a:pt x="1393" y="2223"/>
                    <a:pt x="1392" y="2223"/>
                    <a:pt x="1390" y="2222"/>
                  </a:cubicBezTo>
                  <a:cubicBezTo>
                    <a:pt x="1388" y="2221"/>
                    <a:pt x="1387" y="2221"/>
                    <a:pt x="1385" y="2220"/>
                  </a:cubicBezTo>
                  <a:cubicBezTo>
                    <a:pt x="1384" y="2220"/>
                    <a:pt x="1384" y="2220"/>
                    <a:pt x="1383" y="2220"/>
                  </a:cubicBezTo>
                  <a:cubicBezTo>
                    <a:pt x="1382" y="2220"/>
                    <a:pt x="1382" y="2220"/>
                    <a:pt x="1381" y="2220"/>
                  </a:cubicBezTo>
                  <a:cubicBezTo>
                    <a:pt x="1380" y="2220"/>
                    <a:pt x="1380" y="2220"/>
                    <a:pt x="1379" y="2220"/>
                  </a:cubicBezTo>
                  <a:cubicBezTo>
                    <a:pt x="1379" y="2220"/>
                    <a:pt x="1379" y="2219"/>
                    <a:pt x="1379" y="2219"/>
                  </a:cubicBezTo>
                  <a:cubicBezTo>
                    <a:pt x="1379" y="2218"/>
                    <a:pt x="1378" y="2216"/>
                    <a:pt x="1377" y="2215"/>
                  </a:cubicBezTo>
                  <a:cubicBezTo>
                    <a:pt x="1377" y="2214"/>
                    <a:pt x="1376" y="2212"/>
                    <a:pt x="1375" y="2211"/>
                  </a:cubicBezTo>
                  <a:cubicBezTo>
                    <a:pt x="1374" y="2208"/>
                    <a:pt x="1373" y="2205"/>
                    <a:pt x="1371" y="2202"/>
                  </a:cubicBezTo>
                  <a:cubicBezTo>
                    <a:pt x="1371" y="2200"/>
                    <a:pt x="1370" y="2199"/>
                    <a:pt x="1369" y="2197"/>
                  </a:cubicBezTo>
                  <a:cubicBezTo>
                    <a:pt x="1369" y="2196"/>
                    <a:pt x="1368" y="2194"/>
                    <a:pt x="1367" y="2193"/>
                  </a:cubicBezTo>
                  <a:cubicBezTo>
                    <a:pt x="1365" y="2187"/>
                    <a:pt x="1362" y="2182"/>
                    <a:pt x="1360" y="2178"/>
                  </a:cubicBezTo>
                  <a:cubicBezTo>
                    <a:pt x="1359" y="2176"/>
                    <a:pt x="1359" y="2175"/>
                    <a:pt x="1358" y="2174"/>
                  </a:cubicBezTo>
                  <a:cubicBezTo>
                    <a:pt x="1359" y="2175"/>
                    <a:pt x="1360" y="2176"/>
                    <a:pt x="1360" y="2177"/>
                  </a:cubicBezTo>
                  <a:cubicBezTo>
                    <a:pt x="1361" y="2178"/>
                    <a:pt x="1362" y="2179"/>
                    <a:pt x="1363" y="2180"/>
                  </a:cubicBezTo>
                  <a:cubicBezTo>
                    <a:pt x="1364" y="2181"/>
                    <a:pt x="1364" y="2182"/>
                    <a:pt x="1365" y="2183"/>
                  </a:cubicBezTo>
                  <a:cubicBezTo>
                    <a:pt x="1367" y="2185"/>
                    <a:pt x="1369" y="2186"/>
                    <a:pt x="1371" y="2188"/>
                  </a:cubicBezTo>
                  <a:cubicBezTo>
                    <a:pt x="1372" y="2190"/>
                    <a:pt x="1374" y="2191"/>
                    <a:pt x="1376" y="2193"/>
                  </a:cubicBezTo>
                  <a:cubicBezTo>
                    <a:pt x="1378" y="2194"/>
                    <a:pt x="1380" y="2196"/>
                    <a:pt x="1382" y="2197"/>
                  </a:cubicBezTo>
                  <a:cubicBezTo>
                    <a:pt x="1386" y="2200"/>
                    <a:pt x="1390" y="2202"/>
                    <a:pt x="1394" y="2204"/>
                  </a:cubicBezTo>
                  <a:cubicBezTo>
                    <a:pt x="1398" y="2206"/>
                    <a:pt x="1402" y="2207"/>
                    <a:pt x="1405" y="2208"/>
                  </a:cubicBezTo>
                  <a:cubicBezTo>
                    <a:pt x="1409" y="2209"/>
                    <a:pt x="1413" y="2209"/>
                    <a:pt x="1416" y="2209"/>
                  </a:cubicBezTo>
                  <a:cubicBezTo>
                    <a:pt x="1419" y="2209"/>
                    <a:pt x="1421" y="2209"/>
                    <a:pt x="1424" y="2208"/>
                  </a:cubicBezTo>
                  <a:cubicBezTo>
                    <a:pt x="1425" y="2208"/>
                    <a:pt x="1426" y="2208"/>
                    <a:pt x="1426" y="2208"/>
                  </a:cubicBezTo>
                  <a:cubicBezTo>
                    <a:pt x="1427" y="2207"/>
                    <a:pt x="1428" y="2207"/>
                    <a:pt x="1428" y="2207"/>
                  </a:cubicBezTo>
                  <a:cubicBezTo>
                    <a:pt x="1429" y="2207"/>
                    <a:pt x="1430" y="2206"/>
                    <a:pt x="1430" y="2206"/>
                  </a:cubicBezTo>
                  <a:cubicBezTo>
                    <a:pt x="1430" y="2206"/>
                    <a:pt x="1429" y="2206"/>
                    <a:pt x="1428" y="2207"/>
                  </a:cubicBezTo>
                  <a:cubicBezTo>
                    <a:pt x="1427" y="2207"/>
                    <a:pt x="1425" y="2207"/>
                    <a:pt x="1423" y="2207"/>
                  </a:cubicBezTo>
                  <a:cubicBezTo>
                    <a:pt x="1421" y="2207"/>
                    <a:pt x="1419" y="2207"/>
                    <a:pt x="1416" y="2206"/>
                  </a:cubicBezTo>
                  <a:cubicBezTo>
                    <a:pt x="1413" y="2206"/>
                    <a:pt x="1410" y="2205"/>
                    <a:pt x="1407" y="2204"/>
                  </a:cubicBezTo>
                  <a:cubicBezTo>
                    <a:pt x="1403" y="2202"/>
                    <a:pt x="1400" y="2201"/>
                    <a:pt x="1396" y="2199"/>
                  </a:cubicBezTo>
                  <a:cubicBezTo>
                    <a:pt x="1394" y="2197"/>
                    <a:pt x="1391" y="2196"/>
                    <a:pt x="1389" y="2194"/>
                  </a:cubicBezTo>
                  <a:cubicBezTo>
                    <a:pt x="1389" y="2194"/>
                    <a:pt x="1389" y="2194"/>
                    <a:pt x="1389" y="2194"/>
                  </a:cubicBezTo>
                  <a:cubicBezTo>
                    <a:pt x="1390" y="2194"/>
                    <a:pt x="1392" y="2194"/>
                    <a:pt x="1393" y="2194"/>
                  </a:cubicBezTo>
                  <a:cubicBezTo>
                    <a:pt x="1395" y="2194"/>
                    <a:pt x="1396" y="2194"/>
                    <a:pt x="1398" y="2194"/>
                  </a:cubicBezTo>
                  <a:cubicBezTo>
                    <a:pt x="1400" y="2194"/>
                    <a:pt x="1402" y="2194"/>
                    <a:pt x="1404" y="2194"/>
                  </a:cubicBezTo>
                  <a:cubicBezTo>
                    <a:pt x="1405" y="2194"/>
                    <a:pt x="1406" y="2194"/>
                    <a:pt x="1407" y="2194"/>
                  </a:cubicBezTo>
                  <a:cubicBezTo>
                    <a:pt x="1408" y="2194"/>
                    <a:pt x="1409" y="2194"/>
                    <a:pt x="1410" y="2194"/>
                  </a:cubicBezTo>
                  <a:cubicBezTo>
                    <a:pt x="1412" y="2194"/>
                    <a:pt x="1414" y="2194"/>
                    <a:pt x="1416" y="2194"/>
                  </a:cubicBezTo>
                  <a:cubicBezTo>
                    <a:pt x="1418" y="2194"/>
                    <a:pt x="1420" y="2194"/>
                    <a:pt x="1422" y="2194"/>
                  </a:cubicBezTo>
                  <a:cubicBezTo>
                    <a:pt x="1423" y="2194"/>
                    <a:pt x="1424" y="2194"/>
                    <a:pt x="1425" y="2194"/>
                  </a:cubicBezTo>
                  <a:cubicBezTo>
                    <a:pt x="1426" y="2194"/>
                    <a:pt x="1427" y="2194"/>
                    <a:pt x="1428" y="2194"/>
                  </a:cubicBezTo>
                  <a:cubicBezTo>
                    <a:pt x="1430" y="2194"/>
                    <a:pt x="1432" y="2193"/>
                    <a:pt x="1434" y="2193"/>
                  </a:cubicBezTo>
                  <a:cubicBezTo>
                    <a:pt x="1435" y="2193"/>
                    <a:pt x="1437" y="2193"/>
                    <a:pt x="1439" y="2193"/>
                  </a:cubicBezTo>
                  <a:cubicBezTo>
                    <a:pt x="1440" y="2193"/>
                    <a:pt x="1442" y="2193"/>
                    <a:pt x="1443" y="2193"/>
                  </a:cubicBezTo>
                  <a:cubicBezTo>
                    <a:pt x="1444" y="2193"/>
                    <a:pt x="1445" y="2193"/>
                    <a:pt x="1446" y="2193"/>
                  </a:cubicBezTo>
                  <a:cubicBezTo>
                    <a:pt x="1447" y="2193"/>
                    <a:pt x="1448" y="2192"/>
                    <a:pt x="1448" y="2192"/>
                  </a:cubicBezTo>
                  <a:cubicBezTo>
                    <a:pt x="1449" y="2192"/>
                    <a:pt x="1449" y="2192"/>
                    <a:pt x="1449" y="2192"/>
                  </a:cubicBezTo>
                  <a:cubicBezTo>
                    <a:pt x="1449" y="2192"/>
                    <a:pt x="1449" y="2192"/>
                    <a:pt x="1448" y="2192"/>
                  </a:cubicBezTo>
                  <a:cubicBezTo>
                    <a:pt x="1448" y="2192"/>
                    <a:pt x="1447" y="2191"/>
                    <a:pt x="1446" y="2191"/>
                  </a:cubicBezTo>
                  <a:cubicBezTo>
                    <a:pt x="1446" y="2191"/>
                    <a:pt x="1444" y="2190"/>
                    <a:pt x="1443" y="2190"/>
                  </a:cubicBezTo>
                  <a:cubicBezTo>
                    <a:pt x="1443" y="2190"/>
                    <a:pt x="1442" y="2189"/>
                    <a:pt x="1441" y="2189"/>
                  </a:cubicBezTo>
                  <a:cubicBezTo>
                    <a:pt x="1441" y="2189"/>
                    <a:pt x="1440" y="2189"/>
                    <a:pt x="1439" y="2189"/>
                  </a:cubicBezTo>
                  <a:cubicBezTo>
                    <a:pt x="1438" y="2188"/>
                    <a:pt x="1437" y="2188"/>
                    <a:pt x="1437" y="2188"/>
                  </a:cubicBezTo>
                  <a:cubicBezTo>
                    <a:pt x="1436" y="2188"/>
                    <a:pt x="1435" y="2188"/>
                    <a:pt x="1434" y="2187"/>
                  </a:cubicBezTo>
                  <a:cubicBezTo>
                    <a:pt x="1432" y="2187"/>
                    <a:pt x="1430" y="2187"/>
                    <a:pt x="1428" y="2187"/>
                  </a:cubicBezTo>
                  <a:cubicBezTo>
                    <a:pt x="1427" y="2186"/>
                    <a:pt x="1426" y="2186"/>
                    <a:pt x="1425" y="2186"/>
                  </a:cubicBezTo>
                  <a:cubicBezTo>
                    <a:pt x="1424" y="2186"/>
                    <a:pt x="1423" y="2186"/>
                    <a:pt x="1422" y="2186"/>
                  </a:cubicBezTo>
                  <a:cubicBezTo>
                    <a:pt x="1420" y="2186"/>
                    <a:pt x="1418" y="2186"/>
                    <a:pt x="1416" y="2186"/>
                  </a:cubicBezTo>
                  <a:cubicBezTo>
                    <a:pt x="1414" y="2186"/>
                    <a:pt x="1412" y="2186"/>
                    <a:pt x="1409" y="2186"/>
                  </a:cubicBezTo>
                  <a:cubicBezTo>
                    <a:pt x="1408" y="2186"/>
                    <a:pt x="1407" y="2186"/>
                    <a:pt x="1406" y="2187"/>
                  </a:cubicBezTo>
                  <a:cubicBezTo>
                    <a:pt x="1405" y="2187"/>
                    <a:pt x="1404" y="2187"/>
                    <a:pt x="1403" y="2187"/>
                  </a:cubicBezTo>
                  <a:cubicBezTo>
                    <a:pt x="1401" y="2187"/>
                    <a:pt x="1399" y="2188"/>
                    <a:pt x="1398" y="2188"/>
                  </a:cubicBezTo>
                  <a:cubicBezTo>
                    <a:pt x="1396" y="2188"/>
                    <a:pt x="1394" y="2189"/>
                    <a:pt x="1393" y="2189"/>
                  </a:cubicBezTo>
                  <a:cubicBezTo>
                    <a:pt x="1391" y="2190"/>
                    <a:pt x="1390" y="2190"/>
                    <a:pt x="1388" y="2191"/>
                  </a:cubicBezTo>
                  <a:cubicBezTo>
                    <a:pt x="1388" y="2191"/>
                    <a:pt x="1387" y="2191"/>
                    <a:pt x="1386" y="2192"/>
                  </a:cubicBezTo>
                  <a:cubicBezTo>
                    <a:pt x="1383" y="2189"/>
                    <a:pt x="1379" y="2186"/>
                    <a:pt x="1376" y="2183"/>
                  </a:cubicBezTo>
                  <a:cubicBezTo>
                    <a:pt x="1374" y="2181"/>
                    <a:pt x="1373" y="2179"/>
                    <a:pt x="1371" y="2177"/>
                  </a:cubicBezTo>
                  <a:cubicBezTo>
                    <a:pt x="1370" y="2177"/>
                    <a:pt x="1370" y="2176"/>
                    <a:pt x="1369" y="2175"/>
                  </a:cubicBezTo>
                  <a:cubicBezTo>
                    <a:pt x="1368" y="2174"/>
                    <a:pt x="1367" y="2173"/>
                    <a:pt x="1367" y="2172"/>
                  </a:cubicBezTo>
                  <a:cubicBezTo>
                    <a:pt x="1364" y="2168"/>
                    <a:pt x="1361" y="2164"/>
                    <a:pt x="1358" y="2161"/>
                  </a:cubicBezTo>
                  <a:cubicBezTo>
                    <a:pt x="1356" y="2159"/>
                    <a:pt x="1355" y="2157"/>
                    <a:pt x="1354" y="2155"/>
                  </a:cubicBezTo>
                  <a:cubicBezTo>
                    <a:pt x="1352" y="2153"/>
                    <a:pt x="1351" y="2151"/>
                    <a:pt x="1349" y="2149"/>
                  </a:cubicBezTo>
                  <a:cubicBezTo>
                    <a:pt x="1347" y="2146"/>
                    <a:pt x="1344" y="2142"/>
                    <a:pt x="1341" y="2139"/>
                  </a:cubicBezTo>
                  <a:cubicBezTo>
                    <a:pt x="1338" y="2136"/>
                    <a:pt x="1335" y="2133"/>
                    <a:pt x="1333" y="2130"/>
                  </a:cubicBezTo>
                  <a:cubicBezTo>
                    <a:pt x="1331" y="2129"/>
                    <a:pt x="1330" y="2128"/>
                    <a:pt x="1329" y="2127"/>
                  </a:cubicBezTo>
                  <a:cubicBezTo>
                    <a:pt x="1327" y="2126"/>
                    <a:pt x="1326" y="2125"/>
                    <a:pt x="1325" y="2124"/>
                  </a:cubicBezTo>
                  <a:cubicBezTo>
                    <a:pt x="1324" y="2123"/>
                    <a:pt x="1322" y="2122"/>
                    <a:pt x="1321" y="2121"/>
                  </a:cubicBezTo>
                  <a:cubicBezTo>
                    <a:pt x="1320" y="2121"/>
                    <a:pt x="1319" y="2120"/>
                    <a:pt x="1318" y="2119"/>
                  </a:cubicBezTo>
                  <a:cubicBezTo>
                    <a:pt x="1317" y="2119"/>
                    <a:pt x="1317" y="2118"/>
                    <a:pt x="1316" y="2118"/>
                  </a:cubicBezTo>
                  <a:cubicBezTo>
                    <a:pt x="1316" y="2118"/>
                    <a:pt x="1316" y="2118"/>
                    <a:pt x="1316" y="2118"/>
                  </a:cubicBezTo>
                  <a:cubicBezTo>
                    <a:pt x="1306" y="2101"/>
                    <a:pt x="1298" y="2096"/>
                    <a:pt x="1298" y="2096"/>
                  </a:cubicBezTo>
                  <a:cubicBezTo>
                    <a:pt x="1298" y="2096"/>
                    <a:pt x="1332" y="2102"/>
                    <a:pt x="1371" y="2105"/>
                  </a:cubicBezTo>
                  <a:cubicBezTo>
                    <a:pt x="1371" y="2105"/>
                    <a:pt x="1372" y="2106"/>
                    <a:pt x="1372" y="2107"/>
                  </a:cubicBezTo>
                  <a:cubicBezTo>
                    <a:pt x="1372" y="2107"/>
                    <a:pt x="1373" y="2108"/>
                    <a:pt x="1373" y="2108"/>
                  </a:cubicBezTo>
                  <a:cubicBezTo>
                    <a:pt x="1373" y="2109"/>
                    <a:pt x="1374" y="2109"/>
                    <a:pt x="1374" y="2110"/>
                  </a:cubicBezTo>
                  <a:cubicBezTo>
                    <a:pt x="1375" y="2111"/>
                    <a:pt x="1375" y="2111"/>
                    <a:pt x="1376" y="2112"/>
                  </a:cubicBezTo>
                  <a:cubicBezTo>
                    <a:pt x="1376" y="2112"/>
                    <a:pt x="1377" y="2113"/>
                    <a:pt x="1377" y="2114"/>
                  </a:cubicBezTo>
                  <a:cubicBezTo>
                    <a:pt x="1378" y="2115"/>
                    <a:pt x="1378" y="2115"/>
                    <a:pt x="1379" y="2116"/>
                  </a:cubicBezTo>
                  <a:cubicBezTo>
                    <a:pt x="1380" y="2117"/>
                    <a:pt x="1380" y="2117"/>
                    <a:pt x="1381" y="2118"/>
                  </a:cubicBezTo>
                  <a:cubicBezTo>
                    <a:pt x="1382" y="2119"/>
                    <a:pt x="1383" y="2120"/>
                    <a:pt x="1383" y="2120"/>
                  </a:cubicBezTo>
                  <a:cubicBezTo>
                    <a:pt x="1384" y="2121"/>
                    <a:pt x="1385" y="2122"/>
                    <a:pt x="1386" y="2123"/>
                  </a:cubicBezTo>
                  <a:cubicBezTo>
                    <a:pt x="1388" y="2124"/>
                    <a:pt x="1389" y="2125"/>
                    <a:pt x="1391" y="2127"/>
                  </a:cubicBezTo>
                  <a:cubicBezTo>
                    <a:pt x="1393" y="2128"/>
                    <a:pt x="1396" y="2129"/>
                    <a:pt x="1398" y="2131"/>
                  </a:cubicBezTo>
                  <a:cubicBezTo>
                    <a:pt x="1400" y="2132"/>
                    <a:pt x="1402" y="2133"/>
                    <a:pt x="1404" y="2134"/>
                  </a:cubicBezTo>
                  <a:cubicBezTo>
                    <a:pt x="1406" y="2135"/>
                    <a:pt x="1409" y="2136"/>
                    <a:pt x="1411" y="2136"/>
                  </a:cubicBezTo>
                  <a:cubicBezTo>
                    <a:pt x="1412" y="2137"/>
                    <a:pt x="1413" y="2137"/>
                    <a:pt x="1414" y="2137"/>
                  </a:cubicBezTo>
                  <a:cubicBezTo>
                    <a:pt x="1415" y="2137"/>
                    <a:pt x="1416" y="2138"/>
                    <a:pt x="1417" y="2138"/>
                  </a:cubicBezTo>
                  <a:cubicBezTo>
                    <a:pt x="1418" y="2138"/>
                    <a:pt x="1419" y="2138"/>
                    <a:pt x="1420" y="2139"/>
                  </a:cubicBezTo>
                  <a:cubicBezTo>
                    <a:pt x="1421" y="2139"/>
                    <a:pt x="1422" y="2139"/>
                    <a:pt x="1423" y="2139"/>
                  </a:cubicBezTo>
                  <a:cubicBezTo>
                    <a:pt x="1424" y="2139"/>
                    <a:pt x="1425" y="2139"/>
                    <a:pt x="1425" y="2139"/>
                  </a:cubicBezTo>
                  <a:cubicBezTo>
                    <a:pt x="1426" y="2139"/>
                    <a:pt x="1427" y="2139"/>
                    <a:pt x="1428" y="2139"/>
                  </a:cubicBezTo>
                  <a:cubicBezTo>
                    <a:pt x="1428" y="2139"/>
                    <a:pt x="1429" y="2139"/>
                    <a:pt x="1430" y="2139"/>
                  </a:cubicBezTo>
                  <a:cubicBezTo>
                    <a:pt x="1430" y="2139"/>
                    <a:pt x="1431" y="2139"/>
                    <a:pt x="1431" y="2139"/>
                  </a:cubicBezTo>
                  <a:cubicBezTo>
                    <a:pt x="1433" y="2139"/>
                    <a:pt x="1433" y="2139"/>
                    <a:pt x="1434" y="2139"/>
                  </a:cubicBezTo>
                  <a:cubicBezTo>
                    <a:pt x="1434" y="2139"/>
                    <a:pt x="1435" y="2139"/>
                    <a:pt x="1435" y="2139"/>
                  </a:cubicBezTo>
                  <a:cubicBezTo>
                    <a:pt x="1435" y="2139"/>
                    <a:pt x="1435" y="2139"/>
                    <a:pt x="1434" y="2139"/>
                  </a:cubicBezTo>
                  <a:cubicBezTo>
                    <a:pt x="1433" y="2139"/>
                    <a:pt x="1433" y="2138"/>
                    <a:pt x="1432" y="2138"/>
                  </a:cubicBezTo>
                  <a:cubicBezTo>
                    <a:pt x="1431" y="2138"/>
                    <a:pt x="1431" y="2137"/>
                    <a:pt x="1430" y="2137"/>
                  </a:cubicBezTo>
                  <a:cubicBezTo>
                    <a:pt x="1430" y="2137"/>
                    <a:pt x="1429" y="2137"/>
                    <a:pt x="1428" y="2136"/>
                  </a:cubicBezTo>
                  <a:cubicBezTo>
                    <a:pt x="1428" y="2136"/>
                    <a:pt x="1427" y="2136"/>
                    <a:pt x="1426" y="2136"/>
                  </a:cubicBezTo>
                  <a:cubicBezTo>
                    <a:pt x="1426" y="2135"/>
                    <a:pt x="1425" y="2135"/>
                    <a:pt x="1424" y="2135"/>
                  </a:cubicBezTo>
                  <a:cubicBezTo>
                    <a:pt x="1423" y="2134"/>
                    <a:pt x="1422" y="2134"/>
                    <a:pt x="1421" y="2133"/>
                  </a:cubicBezTo>
                  <a:cubicBezTo>
                    <a:pt x="1421" y="2133"/>
                    <a:pt x="1420" y="2133"/>
                    <a:pt x="1419" y="2132"/>
                  </a:cubicBezTo>
                  <a:cubicBezTo>
                    <a:pt x="1418" y="2132"/>
                    <a:pt x="1418" y="2132"/>
                    <a:pt x="1417" y="2132"/>
                  </a:cubicBezTo>
                  <a:cubicBezTo>
                    <a:pt x="1417" y="2132"/>
                    <a:pt x="1417" y="2131"/>
                    <a:pt x="1416" y="2131"/>
                  </a:cubicBezTo>
                  <a:cubicBezTo>
                    <a:pt x="1415" y="2131"/>
                    <a:pt x="1414" y="2130"/>
                    <a:pt x="1413" y="2130"/>
                  </a:cubicBezTo>
                  <a:cubicBezTo>
                    <a:pt x="1412" y="2129"/>
                    <a:pt x="1411" y="2129"/>
                    <a:pt x="1410" y="2128"/>
                  </a:cubicBezTo>
                  <a:cubicBezTo>
                    <a:pt x="1409" y="2128"/>
                    <a:pt x="1408" y="2127"/>
                    <a:pt x="1407" y="2127"/>
                  </a:cubicBezTo>
                  <a:cubicBezTo>
                    <a:pt x="1407" y="2126"/>
                    <a:pt x="1406" y="2126"/>
                    <a:pt x="1405" y="2126"/>
                  </a:cubicBezTo>
                  <a:cubicBezTo>
                    <a:pt x="1406" y="2126"/>
                    <a:pt x="1408" y="2126"/>
                    <a:pt x="1409" y="2126"/>
                  </a:cubicBezTo>
                  <a:cubicBezTo>
                    <a:pt x="1412" y="2126"/>
                    <a:pt x="1415" y="2126"/>
                    <a:pt x="1418" y="2126"/>
                  </a:cubicBezTo>
                  <a:cubicBezTo>
                    <a:pt x="1419" y="2126"/>
                    <a:pt x="1420" y="2126"/>
                    <a:pt x="1420" y="2125"/>
                  </a:cubicBezTo>
                  <a:cubicBezTo>
                    <a:pt x="1421" y="2125"/>
                    <a:pt x="1422" y="2125"/>
                    <a:pt x="1423" y="2125"/>
                  </a:cubicBezTo>
                  <a:cubicBezTo>
                    <a:pt x="1425" y="2125"/>
                    <a:pt x="1426" y="2125"/>
                    <a:pt x="1428" y="2124"/>
                  </a:cubicBezTo>
                  <a:cubicBezTo>
                    <a:pt x="1429" y="2124"/>
                    <a:pt x="1431" y="2124"/>
                    <a:pt x="1433" y="2123"/>
                  </a:cubicBezTo>
                  <a:cubicBezTo>
                    <a:pt x="1434" y="2123"/>
                    <a:pt x="1434" y="2123"/>
                    <a:pt x="1435" y="2123"/>
                  </a:cubicBezTo>
                  <a:cubicBezTo>
                    <a:pt x="1436" y="2123"/>
                    <a:pt x="1437" y="2123"/>
                    <a:pt x="1437" y="2122"/>
                  </a:cubicBezTo>
                  <a:cubicBezTo>
                    <a:pt x="1441" y="2122"/>
                    <a:pt x="1443" y="2121"/>
                    <a:pt x="1446" y="2120"/>
                  </a:cubicBezTo>
                  <a:cubicBezTo>
                    <a:pt x="1448" y="2119"/>
                    <a:pt x="1450" y="2118"/>
                    <a:pt x="1452" y="2117"/>
                  </a:cubicBezTo>
                  <a:cubicBezTo>
                    <a:pt x="1452" y="2117"/>
                    <a:pt x="1453" y="2117"/>
                    <a:pt x="1453" y="2116"/>
                  </a:cubicBezTo>
                  <a:cubicBezTo>
                    <a:pt x="1453" y="2116"/>
                    <a:pt x="1454" y="2116"/>
                    <a:pt x="1454" y="2116"/>
                  </a:cubicBezTo>
                  <a:cubicBezTo>
                    <a:pt x="1454" y="2116"/>
                    <a:pt x="1453" y="2116"/>
                    <a:pt x="1453" y="2116"/>
                  </a:cubicBezTo>
                  <a:cubicBezTo>
                    <a:pt x="1453" y="2116"/>
                    <a:pt x="1452" y="2116"/>
                    <a:pt x="1451" y="2116"/>
                  </a:cubicBezTo>
                  <a:cubicBezTo>
                    <a:pt x="1450" y="2115"/>
                    <a:pt x="1448" y="2115"/>
                    <a:pt x="1445" y="2115"/>
                  </a:cubicBezTo>
                  <a:cubicBezTo>
                    <a:pt x="1442" y="2115"/>
                    <a:pt x="1439" y="2115"/>
                    <a:pt x="1436" y="2115"/>
                  </a:cubicBezTo>
                  <a:cubicBezTo>
                    <a:pt x="1436" y="2115"/>
                    <a:pt x="1435" y="2116"/>
                    <a:pt x="1434" y="2116"/>
                  </a:cubicBezTo>
                  <a:cubicBezTo>
                    <a:pt x="1433" y="2116"/>
                    <a:pt x="1432" y="2116"/>
                    <a:pt x="1431" y="2116"/>
                  </a:cubicBezTo>
                  <a:cubicBezTo>
                    <a:pt x="1430" y="2116"/>
                    <a:pt x="1428" y="2116"/>
                    <a:pt x="1426" y="2117"/>
                  </a:cubicBezTo>
                  <a:cubicBezTo>
                    <a:pt x="1425" y="2117"/>
                    <a:pt x="1423" y="2117"/>
                    <a:pt x="1422" y="2118"/>
                  </a:cubicBezTo>
                  <a:cubicBezTo>
                    <a:pt x="1421" y="2118"/>
                    <a:pt x="1420" y="2118"/>
                    <a:pt x="1419" y="2118"/>
                  </a:cubicBezTo>
                  <a:cubicBezTo>
                    <a:pt x="1418" y="2118"/>
                    <a:pt x="1418" y="2119"/>
                    <a:pt x="1417" y="2119"/>
                  </a:cubicBezTo>
                  <a:cubicBezTo>
                    <a:pt x="1414" y="2120"/>
                    <a:pt x="1411" y="2121"/>
                    <a:pt x="1409" y="2121"/>
                  </a:cubicBezTo>
                  <a:cubicBezTo>
                    <a:pt x="1406" y="2122"/>
                    <a:pt x="1404" y="2123"/>
                    <a:pt x="1403" y="2124"/>
                  </a:cubicBezTo>
                  <a:cubicBezTo>
                    <a:pt x="1403" y="2124"/>
                    <a:pt x="1402" y="2124"/>
                    <a:pt x="1402" y="2124"/>
                  </a:cubicBezTo>
                  <a:cubicBezTo>
                    <a:pt x="1402" y="2124"/>
                    <a:pt x="1402" y="2124"/>
                    <a:pt x="1401" y="2124"/>
                  </a:cubicBezTo>
                  <a:cubicBezTo>
                    <a:pt x="1399" y="2123"/>
                    <a:pt x="1398" y="2121"/>
                    <a:pt x="1396" y="2120"/>
                  </a:cubicBezTo>
                  <a:cubicBezTo>
                    <a:pt x="1395" y="2120"/>
                    <a:pt x="1394" y="2119"/>
                    <a:pt x="1393" y="2119"/>
                  </a:cubicBezTo>
                  <a:cubicBezTo>
                    <a:pt x="1392" y="2118"/>
                    <a:pt x="1391" y="2117"/>
                    <a:pt x="1390" y="2117"/>
                  </a:cubicBezTo>
                  <a:cubicBezTo>
                    <a:pt x="1389" y="2116"/>
                    <a:pt x="1388" y="2116"/>
                    <a:pt x="1387" y="2115"/>
                  </a:cubicBezTo>
                  <a:cubicBezTo>
                    <a:pt x="1387" y="2115"/>
                    <a:pt x="1387" y="2115"/>
                    <a:pt x="1386" y="2114"/>
                  </a:cubicBezTo>
                  <a:cubicBezTo>
                    <a:pt x="1386" y="2114"/>
                    <a:pt x="1385" y="2114"/>
                    <a:pt x="1385" y="2114"/>
                  </a:cubicBezTo>
                  <a:cubicBezTo>
                    <a:pt x="1384" y="2113"/>
                    <a:pt x="1383" y="2113"/>
                    <a:pt x="1382" y="2112"/>
                  </a:cubicBezTo>
                  <a:cubicBezTo>
                    <a:pt x="1382" y="2112"/>
                    <a:pt x="1381" y="2111"/>
                    <a:pt x="1380" y="2110"/>
                  </a:cubicBezTo>
                  <a:cubicBezTo>
                    <a:pt x="1380" y="2110"/>
                    <a:pt x="1379" y="2110"/>
                    <a:pt x="1378" y="2109"/>
                  </a:cubicBezTo>
                  <a:cubicBezTo>
                    <a:pt x="1378" y="2109"/>
                    <a:pt x="1377" y="2108"/>
                    <a:pt x="1376" y="2108"/>
                  </a:cubicBezTo>
                  <a:cubicBezTo>
                    <a:pt x="1376" y="2107"/>
                    <a:pt x="1375" y="2107"/>
                    <a:pt x="1375" y="2107"/>
                  </a:cubicBezTo>
                  <a:cubicBezTo>
                    <a:pt x="1374" y="2106"/>
                    <a:pt x="1374" y="2106"/>
                    <a:pt x="1373" y="2106"/>
                  </a:cubicBezTo>
                  <a:cubicBezTo>
                    <a:pt x="1373" y="2105"/>
                    <a:pt x="1372" y="2105"/>
                    <a:pt x="1372" y="2105"/>
                  </a:cubicBezTo>
                  <a:cubicBezTo>
                    <a:pt x="1395" y="2106"/>
                    <a:pt x="1418" y="2107"/>
                    <a:pt x="1437" y="2104"/>
                  </a:cubicBezTo>
                  <a:cubicBezTo>
                    <a:pt x="1410" y="2102"/>
                    <a:pt x="1389" y="2103"/>
                    <a:pt x="1359" y="2094"/>
                  </a:cubicBezTo>
                  <a:cubicBezTo>
                    <a:pt x="1325" y="2084"/>
                    <a:pt x="1306" y="2080"/>
                    <a:pt x="1282" y="2061"/>
                  </a:cubicBezTo>
                  <a:cubicBezTo>
                    <a:pt x="1283" y="2061"/>
                    <a:pt x="1284" y="2061"/>
                    <a:pt x="1285" y="2061"/>
                  </a:cubicBezTo>
                  <a:cubicBezTo>
                    <a:pt x="1287" y="2061"/>
                    <a:pt x="1289" y="2060"/>
                    <a:pt x="1291" y="2060"/>
                  </a:cubicBezTo>
                  <a:cubicBezTo>
                    <a:pt x="1293" y="2060"/>
                    <a:pt x="1295" y="2060"/>
                    <a:pt x="1297" y="2059"/>
                  </a:cubicBezTo>
                  <a:cubicBezTo>
                    <a:pt x="1300" y="2059"/>
                    <a:pt x="1304" y="2058"/>
                    <a:pt x="1308" y="2057"/>
                  </a:cubicBezTo>
                  <a:cubicBezTo>
                    <a:pt x="1310" y="2057"/>
                    <a:pt x="1311" y="2056"/>
                    <a:pt x="1313" y="2056"/>
                  </a:cubicBezTo>
                  <a:cubicBezTo>
                    <a:pt x="1313" y="2056"/>
                    <a:pt x="1313" y="2056"/>
                    <a:pt x="1313" y="2056"/>
                  </a:cubicBezTo>
                  <a:cubicBezTo>
                    <a:pt x="1313" y="2056"/>
                    <a:pt x="1314" y="2057"/>
                    <a:pt x="1315" y="2058"/>
                  </a:cubicBezTo>
                  <a:cubicBezTo>
                    <a:pt x="1316" y="2058"/>
                    <a:pt x="1317" y="2059"/>
                    <a:pt x="1318" y="2060"/>
                  </a:cubicBezTo>
                  <a:cubicBezTo>
                    <a:pt x="1319" y="2060"/>
                    <a:pt x="1320" y="2061"/>
                    <a:pt x="1321" y="2062"/>
                  </a:cubicBezTo>
                  <a:cubicBezTo>
                    <a:pt x="1322" y="2063"/>
                    <a:pt x="1324" y="2063"/>
                    <a:pt x="1325" y="2064"/>
                  </a:cubicBezTo>
                  <a:cubicBezTo>
                    <a:pt x="1326" y="2064"/>
                    <a:pt x="1327" y="2065"/>
                    <a:pt x="1327" y="2065"/>
                  </a:cubicBezTo>
                  <a:cubicBezTo>
                    <a:pt x="1328" y="2065"/>
                    <a:pt x="1329" y="2066"/>
                    <a:pt x="1330" y="2066"/>
                  </a:cubicBezTo>
                  <a:cubicBezTo>
                    <a:pt x="1331" y="2066"/>
                    <a:pt x="1333" y="2067"/>
                    <a:pt x="1334" y="2067"/>
                  </a:cubicBezTo>
                  <a:cubicBezTo>
                    <a:pt x="1336" y="2068"/>
                    <a:pt x="1338" y="2068"/>
                    <a:pt x="1339" y="2069"/>
                  </a:cubicBezTo>
                  <a:cubicBezTo>
                    <a:pt x="1340" y="2069"/>
                    <a:pt x="1341" y="2069"/>
                    <a:pt x="1342" y="2069"/>
                  </a:cubicBezTo>
                  <a:cubicBezTo>
                    <a:pt x="1342" y="2069"/>
                    <a:pt x="1343" y="2069"/>
                    <a:pt x="1344" y="2070"/>
                  </a:cubicBezTo>
                  <a:cubicBezTo>
                    <a:pt x="1345" y="2070"/>
                    <a:pt x="1347" y="2070"/>
                    <a:pt x="1348" y="2070"/>
                  </a:cubicBezTo>
                  <a:cubicBezTo>
                    <a:pt x="1350" y="2070"/>
                    <a:pt x="1351" y="2070"/>
                    <a:pt x="1352" y="2070"/>
                  </a:cubicBezTo>
                  <a:cubicBezTo>
                    <a:pt x="1354" y="2070"/>
                    <a:pt x="1355" y="2070"/>
                    <a:pt x="1356" y="2070"/>
                  </a:cubicBezTo>
                  <a:cubicBezTo>
                    <a:pt x="1357" y="2070"/>
                    <a:pt x="1358" y="2070"/>
                    <a:pt x="1359" y="2069"/>
                  </a:cubicBezTo>
                  <a:cubicBezTo>
                    <a:pt x="1359" y="2069"/>
                    <a:pt x="1360" y="2069"/>
                    <a:pt x="1360" y="2069"/>
                  </a:cubicBezTo>
                  <a:cubicBezTo>
                    <a:pt x="1361" y="2069"/>
                    <a:pt x="1361" y="2069"/>
                    <a:pt x="1361" y="2069"/>
                  </a:cubicBezTo>
                  <a:cubicBezTo>
                    <a:pt x="1361" y="2069"/>
                    <a:pt x="1361" y="2069"/>
                    <a:pt x="1360" y="2069"/>
                  </a:cubicBezTo>
                  <a:cubicBezTo>
                    <a:pt x="1360" y="2068"/>
                    <a:pt x="1360" y="2068"/>
                    <a:pt x="1359" y="2068"/>
                  </a:cubicBezTo>
                  <a:cubicBezTo>
                    <a:pt x="1358" y="2068"/>
                    <a:pt x="1357" y="2067"/>
                    <a:pt x="1356" y="2067"/>
                  </a:cubicBezTo>
                  <a:cubicBezTo>
                    <a:pt x="1355" y="2066"/>
                    <a:pt x="1354" y="2066"/>
                    <a:pt x="1353" y="2066"/>
                  </a:cubicBezTo>
                  <a:cubicBezTo>
                    <a:pt x="1352" y="2065"/>
                    <a:pt x="1351" y="2065"/>
                    <a:pt x="1350" y="2064"/>
                  </a:cubicBezTo>
                  <a:cubicBezTo>
                    <a:pt x="1348" y="2064"/>
                    <a:pt x="1347" y="2063"/>
                    <a:pt x="1345" y="2063"/>
                  </a:cubicBezTo>
                  <a:cubicBezTo>
                    <a:pt x="1345" y="2062"/>
                    <a:pt x="1344" y="2062"/>
                    <a:pt x="1343" y="2062"/>
                  </a:cubicBezTo>
                  <a:cubicBezTo>
                    <a:pt x="1343" y="2062"/>
                    <a:pt x="1342" y="2061"/>
                    <a:pt x="1341" y="2061"/>
                  </a:cubicBezTo>
                  <a:cubicBezTo>
                    <a:pt x="1340" y="2061"/>
                    <a:pt x="1338" y="2060"/>
                    <a:pt x="1337" y="2060"/>
                  </a:cubicBezTo>
                  <a:cubicBezTo>
                    <a:pt x="1335" y="2059"/>
                    <a:pt x="1334" y="2059"/>
                    <a:pt x="1332" y="2059"/>
                  </a:cubicBezTo>
                  <a:cubicBezTo>
                    <a:pt x="1331" y="2058"/>
                    <a:pt x="1331" y="2058"/>
                    <a:pt x="1330" y="2058"/>
                  </a:cubicBezTo>
                  <a:cubicBezTo>
                    <a:pt x="1329" y="2058"/>
                    <a:pt x="1328" y="2058"/>
                    <a:pt x="1328" y="2057"/>
                  </a:cubicBezTo>
                  <a:cubicBezTo>
                    <a:pt x="1326" y="2057"/>
                    <a:pt x="1325" y="2057"/>
                    <a:pt x="1323" y="2056"/>
                  </a:cubicBezTo>
                  <a:cubicBezTo>
                    <a:pt x="1322" y="2056"/>
                    <a:pt x="1321" y="2056"/>
                    <a:pt x="1319" y="2055"/>
                  </a:cubicBezTo>
                  <a:cubicBezTo>
                    <a:pt x="1318" y="2055"/>
                    <a:pt x="1318" y="2055"/>
                    <a:pt x="1317" y="2055"/>
                  </a:cubicBezTo>
                  <a:cubicBezTo>
                    <a:pt x="1317" y="2055"/>
                    <a:pt x="1318" y="2055"/>
                    <a:pt x="1319" y="2054"/>
                  </a:cubicBezTo>
                  <a:cubicBezTo>
                    <a:pt x="1322" y="2054"/>
                    <a:pt x="1325" y="2053"/>
                    <a:pt x="1329" y="2052"/>
                  </a:cubicBezTo>
                  <a:cubicBezTo>
                    <a:pt x="1332" y="2052"/>
                    <a:pt x="1335" y="2051"/>
                    <a:pt x="1338" y="2051"/>
                  </a:cubicBezTo>
                  <a:cubicBezTo>
                    <a:pt x="1339" y="2051"/>
                    <a:pt x="1340" y="2051"/>
                    <a:pt x="1342" y="2051"/>
                  </a:cubicBezTo>
                  <a:cubicBezTo>
                    <a:pt x="1343" y="2051"/>
                    <a:pt x="1344" y="2051"/>
                    <a:pt x="1345" y="2051"/>
                  </a:cubicBezTo>
                  <a:cubicBezTo>
                    <a:pt x="1346" y="2051"/>
                    <a:pt x="1347" y="2051"/>
                    <a:pt x="1349" y="2051"/>
                  </a:cubicBezTo>
                  <a:cubicBezTo>
                    <a:pt x="1350" y="2051"/>
                    <a:pt x="1350" y="2051"/>
                    <a:pt x="1351" y="2051"/>
                  </a:cubicBezTo>
                  <a:cubicBezTo>
                    <a:pt x="1353" y="2051"/>
                    <a:pt x="1354" y="2052"/>
                    <a:pt x="1355" y="2052"/>
                  </a:cubicBezTo>
                  <a:cubicBezTo>
                    <a:pt x="1356" y="2052"/>
                    <a:pt x="1356" y="2052"/>
                    <a:pt x="1356" y="2052"/>
                  </a:cubicBezTo>
                  <a:cubicBezTo>
                    <a:pt x="1356" y="2052"/>
                    <a:pt x="1356" y="2052"/>
                    <a:pt x="1355" y="2051"/>
                  </a:cubicBezTo>
                  <a:cubicBezTo>
                    <a:pt x="1355" y="2051"/>
                    <a:pt x="1354" y="2051"/>
                    <a:pt x="1354" y="2051"/>
                  </a:cubicBezTo>
                  <a:cubicBezTo>
                    <a:pt x="1353" y="2050"/>
                    <a:pt x="1352" y="2050"/>
                    <a:pt x="1352" y="2050"/>
                  </a:cubicBezTo>
                  <a:cubicBezTo>
                    <a:pt x="1351" y="2049"/>
                    <a:pt x="1350" y="2049"/>
                    <a:pt x="1349" y="2049"/>
                  </a:cubicBezTo>
                  <a:cubicBezTo>
                    <a:pt x="1348" y="2048"/>
                    <a:pt x="1347" y="2048"/>
                    <a:pt x="1346" y="2048"/>
                  </a:cubicBezTo>
                  <a:cubicBezTo>
                    <a:pt x="1344" y="2048"/>
                    <a:pt x="1343" y="2047"/>
                    <a:pt x="1342" y="2047"/>
                  </a:cubicBezTo>
                  <a:cubicBezTo>
                    <a:pt x="1341" y="2047"/>
                    <a:pt x="1339" y="2047"/>
                    <a:pt x="1338" y="2047"/>
                  </a:cubicBezTo>
                  <a:cubicBezTo>
                    <a:pt x="1335" y="2046"/>
                    <a:pt x="1331" y="2046"/>
                    <a:pt x="1328" y="2046"/>
                  </a:cubicBezTo>
                  <a:cubicBezTo>
                    <a:pt x="1325" y="2047"/>
                    <a:pt x="1321" y="2047"/>
                    <a:pt x="1317" y="2048"/>
                  </a:cubicBezTo>
                  <a:cubicBezTo>
                    <a:pt x="1316" y="2048"/>
                    <a:pt x="1314" y="2048"/>
                    <a:pt x="1312" y="2048"/>
                  </a:cubicBezTo>
                  <a:cubicBezTo>
                    <a:pt x="1310" y="2049"/>
                    <a:pt x="1308" y="2049"/>
                    <a:pt x="1306" y="2049"/>
                  </a:cubicBezTo>
                  <a:cubicBezTo>
                    <a:pt x="1303" y="2050"/>
                    <a:pt x="1299" y="2051"/>
                    <a:pt x="1295" y="2052"/>
                  </a:cubicBezTo>
                  <a:cubicBezTo>
                    <a:pt x="1292" y="2052"/>
                    <a:pt x="1288" y="2053"/>
                    <a:pt x="1284" y="2053"/>
                  </a:cubicBezTo>
                  <a:cubicBezTo>
                    <a:pt x="1281" y="2053"/>
                    <a:pt x="1277" y="2053"/>
                    <a:pt x="1274" y="2053"/>
                  </a:cubicBezTo>
                  <a:cubicBezTo>
                    <a:pt x="1273" y="2053"/>
                    <a:pt x="1273" y="2053"/>
                    <a:pt x="1273" y="2053"/>
                  </a:cubicBezTo>
                  <a:cubicBezTo>
                    <a:pt x="1271" y="2051"/>
                    <a:pt x="1269" y="2049"/>
                    <a:pt x="1266" y="2047"/>
                  </a:cubicBezTo>
                  <a:cubicBezTo>
                    <a:pt x="1252" y="2033"/>
                    <a:pt x="1239" y="2024"/>
                    <a:pt x="1227" y="2018"/>
                  </a:cubicBezTo>
                  <a:cubicBezTo>
                    <a:pt x="1228" y="2018"/>
                    <a:pt x="1230" y="2018"/>
                    <a:pt x="1231" y="2018"/>
                  </a:cubicBezTo>
                  <a:cubicBezTo>
                    <a:pt x="1232" y="2018"/>
                    <a:pt x="1234" y="2017"/>
                    <a:pt x="1236" y="2017"/>
                  </a:cubicBezTo>
                  <a:cubicBezTo>
                    <a:pt x="1237" y="2017"/>
                    <a:pt x="1239" y="2016"/>
                    <a:pt x="1241" y="2016"/>
                  </a:cubicBezTo>
                  <a:cubicBezTo>
                    <a:pt x="1244" y="2015"/>
                    <a:pt x="1248" y="2015"/>
                    <a:pt x="1251" y="2014"/>
                  </a:cubicBezTo>
                  <a:cubicBezTo>
                    <a:pt x="1254" y="2014"/>
                    <a:pt x="1254" y="2014"/>
                    <a:pt x="1254" y="2014"/>
                  </a:cubicBezTo>
                  <a:cubicBezTo>
                    <a:pt x="1255" y="2014"/>
                    <a:pt x="1256" y="2013"/>
                    <a:pt x="1257" y="2013"/>
                  </a:cubicBezTo>
                  <a:cubicBezTo>
                    <a:pt x="1258" y="2013"/>
                    <a:pt x="1260" y="2013"/>
                    <a:pt x="1262" y="2013"/>
                  </a:cubicBezTo>
                  <a:cubicBezTo>
                    <a:pt x="1265" y="2013"/>
                    <a:pt x="1269" y="2012"/>
                    <a:pt x="1272" y="2012"/>
                  </a:cubicBezTo>
                  <a:cubicBezTo>
                    <a:pt x="1273" y="2012"/>
                    <a:pt x="1273" y="2012"/>
                    <a:pt x="1274" y="2012"/>
                  </a:cubicBezTo>
                  <a:cubicBezTo>
                    <a:pt x="1275" y="2012"/>
                    <a:pt x="1276" y="2012"/>
                    <a:pt x="1277" y="2013"/>
                  </a:cubicBezTo>
                  <a:cubicBezTo>
                    <a:pt x="1278" y="2013"/>
                    <a:pt x="1280" y="2013"/>
                    <a:pt x="1281" y="2013"/>
                  </a:cubicBezTo>
                  <a:cubicBezTo>
                    <a:pt x="1282" y="2013"/>
                    <a:pt x="1283" y="2013"/>
                    <a:pt x="1283" y="2013"/>
                  </a:cubicBezTo>
                  <a:cubicBezTo>
                    <a:pt x="1284" y="2013"/>
                    <a:pt x="1285" y="2014"/>
                    <a:pt x="1285" y="2014"/>
                  </a:cubicBezTo>
                  <a:cubicBezTo>
                    <a:pt x="1286" y="2014"/>
                    <a:pt x="1286" y="2014"/>
                    <a:pt x="1286" y="2014"/>
                  </a:cubicBezTo>
                  <a:cubicBezTo>
                    <a:pt x="1287" y="2014"/>
                    <a:pt x="1287" y="2014"/>
                    <a:pt x="1287" y="2014"/>
                  </a:cubicBezTo>
                  <a:cubicBezTo>
                    <a:pt x="1288" y="2014"/>
                    <a:pt x="1289" y="2014"/>
                    <a:pt x="1289" y="2015"/>
                  </a:cubicBezTo>
                  <a:cubicBezTo>
                    <a:pt x="1291" y="2015"/>
                    <a:pt x="1292" y="2015"/>
                    <a:pt x="1293" y="2016"/>
                  </a:cubicBezTo>
                  <a:cubicBezTo>
                    <a:pt x="1294" y="2016"/>
                    <a:pt x="1295" y="2016"/>
                    <a:pt x="1296" y="2017"/>
                  </a:cubicBezTo>
                  <a:cubicBezTo>
                    <a:pt x="1297" y="2017"/>
                    <a:pt x="1298" y="2018"/>
                    <a:pt x="1299" y="2018"/>
                  </a:cubicBezTo>
                  <a:cubicBezTo>
                    <a:pt x="1300" y="2018"/>
                    <a:pt x="1300" y="2019"/>
                    <a:pt x="1301" y="2019"/>
                  </a:cubicBezTo>
                  <a:cubicBezTo>
                    <a:pt x="1303" y="2020"/>
                    <a:pt x="1304" y="2021"/>
                    <a:pt x="1304" y="2021"/>
                  </a:cubicBezTo>
                  <a:cubicBezTo>
                    <a:pt x="1305" y="2022"/>
                    <a:pt x="1305" y="2022"/>
                    <a:pt x="1305" y="2022"/>
                  </a:cubicBezTo>
                  <a:cubicBezTo>
                    <a:pt x="1305" y="2022"/>
                    <a:pt x="1305" y="2022"/>
                    <a:pt x="1305" y="2021"/>
                  </a:cubicBezTo>
                  <a:cubicBezTo>
                    <a:pt x="1304" y="2020"/>
                    <a:pt x="1303" y="2019"/>
                    <a:pt x="1302" y="2018"/>
                  </a:cubicBezTo>
                  <a:cubicBezTo>
                    <a:pt x="1302" y="2018"/>
                    <a:pt x="1301" y="2017"/>
                    <a:pt x="1300" y="2016"/>
                  </a:cubicBezTo>
                  <a:cubicBezTo>
                    <a:pt x="1299" y="2016"/>
                    <a:pt x="1299" y="2015"/>
                    <a:pt x="1298" y="2014"/>
                  </a:cubicBezTo>
                  <a:cubicBezTo>
                    <a:pt x="1297" y="2014"/>
                    <a:pt x="1296" y="2013"/>
                    <a:pt x="1295" y="2012"/>
                  </a:cubicBezTo>
                  <a:cubicBezTo>
                    <a:pt x="1293" y="2012"/>
                    <a:pt x="1292" y="2011"/>
                    <a:pt x="1291" y="2010"/>
                  </a:cubicBezTo>
                  <a:cubicBezTo>
                    <a:pt x="1288" y="2009"/>
                    <a:pt x="1285" y="2008"/>
                    <a:pt x="1282" y="2007"/>
                  </a:cubicBezTo>
                  <a:cubicBezTo>
                    <a:pt x="1281" y="2007"/>
                    <a:pt x="1279" y="2006"/>
                    <a:pt x="1277" y="2006"/>
                  </a:cubicBezTo>
                  <a:cubicBezTo>
                    <a:pt x="1277" y="2006"/>
                    <a:pt x="1276" y="2006"/>
                    <a:pt x="1275" y="2006"/>
                  </a:cubicBezTo>
                  <a:cubicBezTo>
                    <a:pt x="1274" y="2006"/>
                    <a:pt x="1273" y="2005"/>
                    <a:pt x="1272" y="2005"/>
                  </a:cubicBezTo>
                  <a:cubicBezTo>
                    <a:pt x="1271" y="2005"/>
                    <a:pt x="1270" y="2005"/>
                    <a:pt x="1269" y="2005"/>
                  </a:cubicBezTo>
                  <a:cubicBezTo>
                    <a:pt x="1269" y="2005"/>
                    <a:pt x="1268" y="2005"/>
                    <a:pt x="1267" y="2005"/>
                  </a:cubicBezTo>
                  <a:cubicBezTo>
                    <a:pt x="1265" y="2005"/>
                    <a:pt x="1263" y="2005"/>
                    <a:pt x="1261" y="2005"/>
                  </a:cubicBezTo>
                  <a:cubicBezTo>
                    <a:pt x="1259" y="2005"/>
                    <a:pt x="1258" y="2005"/>
                    <a:pt x="1256" y="2006"/>
                  </a:cubicBezTo>
                  <a:cubicBezTo>
                    <a:pt x="1255" y="2006"/>
                    <a:pt x="1254" y="2006"/>
                    <a:pt x="1253" y="2006"/>
                  </a:cubicBezTo>
                  <a:cubicBezTo>
                    <a:pt x="1250" y="2006"/>
                    <a:pt x="1250" y="2006"/>
                    <a:pt x="1250" y="2006"/>
                  </a:cubicBezTo>
                  <a:cubicBezTo>
                    <a:pt x="1246" y="2007"/>
                    <a:pt x="1243" y="2008"/>
                    <a:pt x="1239" y="2008"/>
                  </a:cubicBezTo>
                  <a:cubicBezTo>
                    <a:pt x="1238" y="2009"/>
                    <a:pt x="1236" y="2009"/>
                    <a:pt x="1234" y="2010"/>
                  </a:cubicBezTo>
                  <a:cubicBezTo>
                    <a:pt x="1232" y="2010"/>
                    <a:pt x="1231" y="2011"/>
                    <a:pt x="1229" y="2011"/>
                  </a:cubicBezTo>
                  <a:cubicBezTo>
                    <a:pt x="1226" y="2012"/>
                    <a:pt x="1223" y="2013"/>
                    <a:pt x="1220" y="2013"/>
                  </a:cubicBezTo>
                  <a:cubicBezTo>
                    <a:pt x="1219" y="2013"/>
                    <a:pt x="1219" y="2014"/>
                    <a:pt x="1218" y="2014"/>
                  </a:cubicBezTo>
                  <a:cubicBezTo>
                    <a:pt x="1197" y="2004"/>
                    <a:pt x="1181" y="2003"/>
                    <a:pt x="1172" y="1996"/>
                  </a:cubicBezTo>
                  <a:cubicBezTo>
                    <a:pt x="1136" y="1966"/>
                    <a:pt x="1187" y="1935"/>
                    <a:pt x="1218" y="1915"/>
                  </a:cubicBezTo>
                  <a:cubicBezTo>
                    <a:pt x="1242" y="1899"/>
                    <a:pt x="1273" y="1889"/>
                    <a:pt x="1299" y="1903"/>
                  </a:cubicBezTo>
                  <a:cubicBezTo>
                    <a:pt x="1342" y="1927"/>
                    <a:pt x="1344" y="1954"/>
                    <a:pt x="1380" y="1991"/>
                  </a:cubicBezTo>
                  <a:cubicBezTo>
                    <a:pt x="1380" y="1993"/>
                    <a:pt x="1380" y="1995"/>
                    <a:pt x="1380" y="1996"/>
                  </a:cubicBezTo>
                  <a:cubicBezTo>
                    <a:pt x="1380" y="1998"/>
                    <a:pt x="1380" y="2000"/>
                    <a:pt x="1380" y="2001"/>
                  </a:cubicBezTo>
                  <a:cubicBezTo>
                    <a:pt x="1381" y="2003"/>
                    <a:pt x="1381" y="2005"/>
                    <a:pt x="1381" y="2007"/>
                  </a:cubicBezTo>
                  <a:cubicBezTo>
                    <a:pt x="1382" y="2010"/>
                    <a:pt x="1383" y="2014"/>
                    <a:pt x="1384" y="2019"/>
                  </a:cubicBezTo>
                  <a:cubicBezTo>
                    <a:pt x="1386" y="2023"/>
                    <a:pt x="1388" y="2027"/>
                    <a:pt x="1391" y="2031"/>
                  </a:cubicBezTo>
                  <a:cubicBezTo>
                    <a:pt x="1392" y="2031"/>
                    <a:pt x="1392" y="2031"/>
                    <a:pt x="1392" y="2031"/>
                  </a:cubicBezTo>
                  <a:cubicBezTo>
                    <a:pt x="1392" y="2032"/>
                    <a:pt x="1392" y="2032"/>
                    <a:pt x="1392" y="2032"/>
                  </a:cubicBezTo>
                  <a:cubicBezTo>
                    <a:pt x="1392" y="2032"/>
                    <a:pt x="1392" y="2032"/>
                    <a:pt x="1392" y="2032"/>
                  </a:cubicBezTo>
                  <a:cubicBezTo>
                    <a:pt x="1392" y="2032"/>
                    <a:pt x="1392" y="2032"/>
                    <a:pt x="1392" y="2032"/>
                  </a:cubicBezTo>
                  <a:cubicBezTo>
                    <a:pt x="1393" y="2032"/>
                    <a:pt x="1393" y="2032"/>
                    <a:pt x="1393" y="2032"/>
                  </a:cubicBezTo>
                  <a:cubicBezTo>
                    <a:pt x="1393" y="2033"/>
                    <a:pt x="1393" y="2033"/>
                    <a:pt x="1394" y="2033"/>
                  </a:cubicBezTo>
                  <a:cubicBezTo>
                    <a:pt x="1395" y="2034"/>
                    <a:pt x="1396" y="2035"/>
                    <a:pt x="1397" y="2036"/>
                  </a:cubicBezTo>
                  <a:cubicBezTo>
                    <a:pt x="1399" y="2038"/>
                    <a:pt x="1401" y="2039"/>
                    <a:pt x="1403" y="2041"/>
                  </a:cubicBezTo>
                  <a:cubicBezTo>
                    <a:pt x="1404" y="2042"/>
                    <a:pt x="1406" y="2043"/>
                    <a:pt x="1408" y="2044"/>
                  </a:cubicBezTo>
                  <a:cubicBezTo>
                    <a:pt x="1408" y="2045"/>
                    <a:pt x="1408" y="2045"/>
                    <a:pt x="1409" y="2046"/>
                  </a:cubicBezTo>
                  <a:cubicBezTo>
                    <a:pt x="1409" y="2047"/>
                    <a:pt x="1410" y="2049"/>
                    <a:pt x="1410" y="2051"/>
                  </a:cubicBezTo>
                  <a:cubicBezTo>
                    <a:pt x="1411" y="2053"/>
                    <a:pt x="1412" y="2054"/>
                    <a:pt x="1412" y="2056"/>
                  </a:cubicBezTo>
                  <a:cubicBezTo>
                    <a:pt x="1412" y="2057"/>
                    <a:pt x="1413" y="2058"/>
                    <a:pt x="1413" y="2059"/>
                  </a:cubicBezTo>
                  <a:cubicBezTo>
                    <a:pt x="1413" y="2061"/>
                    <a:pt x="1414" y="2062"/>
                    <a:pt x="1414" y="2063"/>
                  </a:cubicBezTo>
                  <a:cubicBezTo>
                    <a:pt x="1415" y="2065"/>
                    <a:pt x="1415" y="2067"/>
                    <a:pt x="1416" y="2069"/>
                  </a:cubicBezTo>
                  <a:cubicBezTo>
                    <a:pt x="1416" y="2070"/>
                    <a:pt x="1417" y="2070"/>
                    <a:pt x="1417" y="2071"/>
                  </a:cubicBezTo>
                  <a:cubicBezTo>
                    <a:pt x="1417" y="2071"/>
                    <a:pt x="1417" y="2072"/>
                    <a:pt x="1418" y="2073"/>
                  </a:cubicBezTo>
                  <a:cubicBezTo>
                    <a:pt x="1418" y="2074"/>
                    <a:pt x="1419" y="2075"/>
                    <a:pt x="1420" y="2076"/>
                  </a:cubicBezTo>
                  <a:cubicBezTo>
                    <a:pt x="1420" y="2077"/>
                    <a:pt x="1421" y="2078"/>
                    <a:pt x="1422" y="2079"/>
                  </a:cubicBezTo>
                  <a:cubicBezTo>
                    <a:pt x="1422" y="2080"/>
                    <a:pt x="1423" y="2080"/>
                    <a:pt x="1424" y="2081"/>
                  </a:cubicBezTo>
                  <a:cubicBezTo>
                    <a:pt x="1425" y="2083"/>
                    <a:pt x="1427" y="2084"/>
                    <a:pt x="1429" y="2086"/>
                  </a:cubicBezTo>
                  <a:cubicBezTo>
                    <a:pt x="1431" y="2087"/>
                    <a:pt x="1433" y="2088"/>
                    <a:pt x="1435" y="2088"/>
                  </a:cubicBezTo>
                  <a:cubicBezTo>
                    <a:pt x="1436" y="2089"/>
                    <a:pt x="1438" y="2089"/>
                    <a:pt x="1440" y="2089"/>
                  </a:cubicBezTo>
                  <a:cubicBezTo>
                    <a:pt x="1441" y="2089"/>
                    <a:pt x="1442" y="2089"/>
                    <a:pt x="1443" y="2089"/>
                  </a:cubicBezTo>
                  <a:cubicBezTo>
                    <a:pt x="1445" y="2088"/>
                    <a:pt x="1445" y="2088"/>
                    <a:pt x="1446" y="2088"/>
                  </a:cubicBezTo>
                  <a:cubicBezTo>
                    <a:pt x="1446" y="2087"/>
                    <a:pt x="1446" y="2087"/>
                    <a:pt x="1446" y="2087"/>
                  </a:cubicBezTo>
                  <a:cubicBezTo>
                    <a:pt x="1446" y="2087"/>
                    <a:pt x="1446" y="2087"/>
                    <a:pt x="1446" y="2087"/>
                  </a:cubicBezTo>
                  <a:cubicBezTo>
                    <a:pt x="1445" y="2087"/>
                    <a:pt x="1444" y="2087"/>
                    <a:pt x="1443" y="2087"/>
                  </a:cubicBezTo>
                  <a:cubicBezTo>
                    <a:pt x="1442" y="2087"/>
                    <a:pt x="1441" y="2087"/>
                    <a:pt x="1440" y="2086"/>
                  </a:cubicBezTo>
                  <a:cubicBezTo>
                    <a:pt x="1439" y="2086"/>
                    <a:pt x="1438" y="2085"/>
                    <a:pt x="1436" y="2084"/>
                  </a:cubicBezTo>
                  <a:cubicBezTo>
                    <a:pt x="1434" y="2082"/>
                    <a:pt x="1431" y="2080"/>
                    <a:pt x="1429" y="2077"/>
                  </a:cubicBezTo>
                  <a:cubicBezTo>
                    <a:pt x="1428" y="2075"/>
                    <a:pt x="1427" y="2074"/>
                    <a:pt x="1426" y="2072"/>
                  </a:cubicBezTo>
                  <a:cubicBezTo>
                    <a:pt x="1426" y="2071"/>
                    <a:pt x="1425" y="2070"/>
                    <a:pt x="1425" y="2069"/>
                  </a:cubicBezTo>
                  <a:cubicBezTo>
                    <a:pt x="1425" y="2069"/>
                    <a:pt x="1424" y="2068"/>
                    <a:pt x="1424" y="2068"/>
                  </a:cubicBezTo>
                  <a:cubicBezTo>
                    <a:pt x="1424" y="2067"/>
                    <a:pt x="1424" y="2067"/>
                    <a:pt x="1424" y="2066"/>
                  </a:cubicBezTo>
                  <a:cubicBezTo>
                    <a:pt x="1423" y="2064"/>
                    <a:pt x="1422" y="2062"/>
                    <a:pt x="1421" y="2060"/>
                  </a:cubicBezTo>
                  <a:cubicBezTo>
                    <a:pt x="1421" y="2059"/>
                    <a:pt x="1420" y="2058"/>
                    <a:pt x="1420" y="2057"/>
                  </a:cubicBezTo>
                  <a:cubicBezTo>
                    <a:pt x="1420" y="2056"/>
                    <a:pt x="1419" y="2055"/>
                    <a:pt x="1419" y="2054"/>
                  </a:cubicBezTo>
                  <a:cubicBezTo>
                    <a:pt x="1418" y="2052"/>
                    <a:pt x="1417" y="2051"/>
                    <a:pt x="1416" y="2049"/>
                  </a:cubicBezTo>
                  <a:cubicBezTo>
                    <a:pt x="1416" y="2049"/>
                    <a:pt x="1416" y="2049"/>
                    <a:pt x="1416" y="2049"/>
                  </a:cubicBezTo>
                  <a:cubicBezTo>
                    <a:pt x="1418" y="2050"/>
                    <a:pt x="1418" y="2050"/>
                    <a:pt x="1418" y="2050"/>
                  </a:cubicBezTo>
                  <a:cubicBezTo>
                    <a:pt x="1419" y="2051"/>
                    <a:pt x="1419" y="2051"/>
                    <a:pt x="1419" y="2051"/>
                  </a:cubicBezTo>
                  <a:cubicBezTo>
                    <a:pt x="1420" y="2052"/>
                    <a:pt x="1420" y="2052"/>
                    <a:pt x="1421" y="2052"/>
                  </a:cubicBezTo>
                  <a:cubicBezTo>
                    <a:pt x="1422" y="2053"/>
                    <a:pt x="1423" y="2054"/>
                    <a:pt x="1424" y="2054"/>
                  </a:cubicBezTo>
                  <a:cubicBezTo>
                    <a:pt x="1425" y="2055"/>
                    <a:pt x="1426" y="2056"/>
                    <a:pt x="1426" y="2056"/>
                  </a:cubicBezTo>
                  <a:cubicBezTo>
                    <a:pt x="1430" y="2059"/>
                    <a:pt x="1434" y="2062"/>
                    <a:pt x="1437" y="2065"/>
                  </a:cubicBezTo>
                  <a:cubicBezTo>
                    <a:pt x="1440" y="2068"/>
                    <a:pt x="1443" y="2071"/>
                    <a:pt x="1446" y="2074"/>
                  </a:cubicBezTo>
                  <a:cubicBezTo>
                    <a:pt x="1448" y="2078"/>
                    <a:pt x="1451" y="2081"/>
                    <a:pt x="1453" y="2083"/>
                  </a:cubicBezTo>
                  <a:cubicBezTo>
                    <a:pt x="1454" y="2085"/>
                    <a:pt x="1455" y="2086"/>
                    <a:pt x="1456" y="2088"/>
                  </a:cubicBezTo>
                  <a:cubicBezTo>
                    <a:pt x="1457" y="2089"/>
                    <a:pt x="1458" y="2090"/>
                    <a:pt x="1459" y="2091"/>
                  </a:cubicBezTo>
                  <a:cubicBezTo>
                    <a:pt x="1460" y="2093"/>
                    <a:pt x="1460" y="2094"/>
                    <a:pt x="1461" y="2095"/>
                  </a:cubicBezTo>
                  <a:cubicBezTo>
                    <a:pt x="1462" y="2096"/>
                    <a:pt x="1462" y="2097"/>
                    <a:pt x="1463" y="2098"/>
                  </a:cubicBezTo>
                  <a:cubicBezTo>
                    <a:pt x="1464" y="2100"/>
                    <a:pt x="1465" y="2101"/>
                    <a:pt x="1466" y="2102"/>
                  </a:cubicBezTo>
                  <a:cubicBezTo>
                    <a:pt x="1466" y="2103"/>
                    <a:pt x="1466" y="2104"/>
                    <a:pt x="1466" y="2104"/>
                  </a:cubicBezTo>
                  <a:cubicBezTo>
                    <a:pt x="1466" y="2104"/>
                    <a:pt x="1466" y="2103"/>
                    <a:pt x="1466" y="2102"/>
                  </a:cubicBezTo>
                  <a:cubicBezTo>
                    <a:pt x="1466" y="2101"/>
                    <a:pt x="1465" y="2099"/>
                    <a:pt x="1464" y="2097"/>
                  </a:cubicBezTo>
                  <a:cubicBezTo>
                    <a:pt x="1464" y="2096"/>
                    <a:pt x="1464" y="2095"/>
                    <a:pt x="1463" y="2094"/>
                  </a:cubicBezTo>
                  <a:cubicBezTo>
                    <a:pt x="1463" y="2093"/>
                    <a:pt x="1462" y="2091"/>
                    <a:pt x="1462" y="2090"/>
                  </a:cubicBezTo>
                  <a:cubicBezTo>
                    <a:pt x="1461" y="2089"/>
                    <a:pt x="1460" y="2087"/>
                    <a:pt x="1459" y="2086"/>
                  </a:cubicBezTo>
                  <a:cubicBezTo>
                    <a:pt x="1459" y="2084"/>
                    <a:pt x="1458" y="2082"/>
                    <a:pt x="1457" y="2081"/>
                  </a:cubicBezTo>
                  <a:cubicBezTo>
                    <a:pt x="1455" y="2078"/>
                    <a:pt x="1453" y="2074"/>
                    <a:pt x="1450" y="2071"/>
                  </a:cubicBezTo>
                  <a:cubicBezTo>
                    <a:pt x="1448" y="2067"/>
                    <a:pt x="1445" y="2064"/>
                    <a:pt x="1442" y="2060"/>
                  </a:cubicBezTo>
                  <a:cubicBezTo>
                    <a:pt x="1441" y="2060"/>
                    <a:pt x="1440" y="2059"/>
                    <a:pt x="1439" y="2058"/>
                  </a:cubicBezTo>
                  <a:cubicBezTo>
                    <a:pt x="1438" y="2057"/>
                    <a:pt x="1438" y="2056"/>
                    <a:pt x="1437" y="2055"/>
                  </a:cubicBezTo>
                  <a:cubicBezTo>
                    <a:pt x="1436" y="2054"/>
                    <a:pt x="1435" y="2054"/>
                    <a:pt x="1434" y="2053"/>
                  </a:cubicBezTo>
                  <a:cubicBezTo>
                    <a:pt x="1433" y="2052"/>
                    <a:pt x="1432" y="2051"/>
                    <a:pt x="1431" y="2050"/>
                  </a:cubicBezTo>
                  <a:cubicBezTo>
                    <a:pt x="1430" y="2050"/>
                    <a:pt x="1429" y="2049"/>
                    <a:pt x="1428" y="2048"/>
                  </a:cubicBezTo>
                  <a:cubicBezTo>
                    <a:pt x="1427" y="2047"/>
                    <a:pt x="1426" y="2047"/>
                    <a:pt x="1425" y="2046"/>
                  </a:cubicBezTo>
                  <a:cubicBezTo>
                    <a:pt x="1425" y="2045"/>
                    <a:pt x="1424" y="2045"/>
                    <a:pt x="1424" y="2045"/>
                  </a:cubicBezTo>
                  <a:cubicBezTo>
                    <a:pt x="1422" y="2044"/>
                    <a:pt x="1422" y="2044"/>
                    <a:pt x="1422" y="2044"/>
                  </a:cubicBezTo>
                  <a:cubicBezTo>
                    <a:pt x="1421" y="2043"/>
                    <a:pt x="1421" y="2043"/>
                    <a:pt x="1421" y="2043"/>
                  </a:cubicBezTo>
                  <a:cubicBezTo>
                    <a:pt x="1420" y="2042"/>
                    <a:pt x="1420" y="2042"/>
                    <a:pt x="1420" y="2042"/>
                  </a:cubicBezTo>
                  <a:cubicBezTo>
                    <a:pt x="1419" y="2042"/>
                    <a:pt x="1419" y="2042"/>
                    <a:pt x="1419" y="2042"/>
                  </a:cubicBezTo>
                  <a:cubicBezTo>
                    <a:pt x="1415" y="2039"/>
                    <a:pt x="1411" y="2037"/>
                    <a:pt x="1407" y="2034"/>
                  </a:cubicBezTo>
                  <a:cubicBezTo>
                    <a:pt x="1405" y="2033"/>
                    <a:pt x="1403" y="2032"/>
                    <a:pt x="1401" y="2030"/>
                  </a:cubicBezTo>
                  <a:cubicBezTo>
                    <a:pt x="1400" y="2030"/>
                    <a:pt x="1400" y="2029"/>
                    <a:pt x="1399" y="2028"/>
                  </a:cubicBezTo>
                  <a:cubicBezTo>
                    <a:pt x="1399" y="2028"/>
                    <a:pt x="1398" y="2027"/>
                    <a:pt x="1398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6"/>
                    <a:pt x="1397" y="2026"/>
                    <a:pt x="1397" y="2026"/>
                  </a:cubicBezTo>
                  <a:cubicBezTo>
                    <a:pt x="1394" y="2023"/>
                    <a:pt x="1391" y="2020"/>
                    <a:pt x="1390" y="2016"/>
                  </a:cubicBezTo>
                  <a:cubicBezTo>
                    <a:pt x="1388" y="2013"/>
                    <a:pt x="1386" y="2009"/>
                    <a:pt x="1385" y="2006"/>
                  </a:cubicBezTo>
                  <a:cubicBezTo>
                    <a:pt x="1384" y="2002"/>
                    <a:pt x="1384" y="1999"/>
                    <a:pt x="1383" y="1996"/>
                  </a:cubicBezTo>
                  <a:cubicBezTo>
                    <a:pt x="1383" y="1995"/>
                    <a:pt x="1383" y="1994"/>
                    <a:pt x="1383" y="1994"/>
                  </a:cubicBezTo>
                  <a:cubicBezTo>
                    <a:pt x="1385" y="1996"/>
                    <a:pt x="1387" y="1998"/>
                    <a:pt x="1389" y="2000"/>
                  </a:cubicBezTo>
                  <a:cubicBezTo>
                    <a:pt x="1414" y="2022"/>
                    <a:pt x="1452" y="2039"/>
                    <a:pt x="1482" y="2057"/>
                  </a:cubicBezTo>
                  <a:cubicBezTo>
                    <a:pt x="1497" y="2067"/>
                    <a:pt x="1510" y="2078"/>
                    <a:pt x="1521" y="2091"/>
                  </a:cubicBezTo>
                  <a:cubicBezTo>
                    <a:pt x="1521" y="2091"/>
                    <a:pt x="1522" y="2091"/>
                    <a:pt x="1522" y="2092"/>
                  </a:cubicBezTo>
                  <a:cubicBezTo>
                    <a:pt x="1522" y="2093"/>
                    <a:pt x="1522" y="2094"/>
                    <a:pt x="1523" y="2095"/>
                  </a:cubicBezTo>
                  <a:cubicBezTo>
                    <a:pt x="1523" y="2096"/>
                    <a:pt x="1524" y="2097"/>
                    <a:pt x="1524" y="2099"/>
                  </a:cubicBezTo>
                  <a:cubicBezTo>
                    <a:pt x="1524" y="2100"/>
                    <a:pt x="1525" y="2101"/>
                    <a:pt x="1525" y="2102"/>
                  </a:cubicBezTo>
                  <a:cubicBezTo>
                    <a:pt x="1525" y="2103"/>
                    <a:pt x="1525" y="2103"/>
                    <a:pt x="1525" y="2104"/>
                  </a:cubicBezTo>
                  <a:cubicBezTo>
                    <a:pt x="1526" y="2105"/>
                    <a:pt x="1526" y="2105"/>
                    <a:pt x="1526" y="2106"/>
                  </a:cubicBezTo>
                  <a:cubicBezTo>
                    <a:pt x="1526" y="2107"/>
                    <a:pt x="1526" y="2108"/>
                    <a:pt x="1527" y="2110"/>
                  </a:cubicBezTo>
                  <a:cubicBezTo>
                    <a:pt x="1527" y="2110"/>
                    <a:pt x="1527" y="2111"/>
                    <a:pt x="1527" y="2111"/>
                  </a:cubicBezTo>
                  <a:cubicBezTo>
                    <a:pt x="1527" y="2112"/>
                    <a:pt x="1527" y="2113"/>
                    <a:pt x="1527" y="2113"/>
                  </a:cubicBezTo>
                  <a:cubicBezTo>
                    <a:pt x="1528" y="2115"/>
                    <a:pt x="1528" y="2116"/>
                    <a:pt x="1528" y="2117"/>
                  </a:cubicBezTo>
                  <a:cubicBezTo>
                    <a:pt x="1528" y="2118"/>
                    <a:pt x="1528" y="2119"/>
                    <a:pt x="1528" y="2120"/>
                  </a:cubicBezTo>
                  <a:cubicBezTo>
                    <a:pt x="1528" y="2121"/>
                    <a:pt x="1528" y="2122"/>
                    <a:pt x="1527" y="2122"/>
                  </a:cubicBezTo>
                  <a:cubicBezTo>
                    <a:pt x="1527" y="2123"/>
                    <a:pt x="1526" y="2124"/>
                    <a:pt x="1526" y="2125"/>
                  </a:cubicBezTo>
                  <a:cubicBezTo>
                    <a:pt x="1525" y="2126"/>
                    <a:pt x="1525" y="2127"/>
                    <a:pt x="1524" y="2128"/>
                  </a:cubicBezTo>
                  <a:cubicBezTo>
                    <a:pt x="1524" y="2128"/>
                    <a:pt x="1523" y="2129"/>
                    <a:pt x="1522" y="2130"/>
                  </a:cubicBezTo>
                  <a:cubicBezTo>
                    <a:pt x="1522" y="2131"/>
                    <a:pt x="1521" y="2132"/>
                    <a:pt x="1520" y="2133"/>
                  </a:cubicBezTo>
                  <a:cubicBezTo>
                    <a:pt x="1519" y="2134"/>
                    <a:pt x="1517" y="2136"/>
                    <a:pt x="1515" y="2137"/>
                  </a:cubicBezTo>
                  <a:cubicBezTo>
                    <a:pt x="1515" y="2138"/>
                    <a:pt x="1514" y="2138"/>
                    <a:pt x="1514" y="2139"/>
                  </a:cubicBezTo>
                  <a:cubicBezTo>
                    <a:pt x="1513" y="2139"/>
                    <a:pt x="1513" y="2139"/>
                    <a:pt x="1512" y="2140"/>
                  </a:cubicBezTo>
                  <a:cubicBezTo>
                    <a:pt x="1511" y="2140"/>
                    <a:pt x="1510" y="2141"/>
                    <a:pt x="1509" y="2141"/>
                  </a:cubicBezTo>
                  <a:cubicBezTo>
                    <a:pt x="1509" y="2142"/>
                    <a:pt x="1508" y="2142"/>
                    <a:pt x="1508" y="2142"/>
                  </a:cubicBezTo>
                  <a:cubicBezTo>
                    <a:pt x="1507" y="2143"/>
                    <a:pt x="1507" y="2143"/>
                    <a:pt x="1506" y="2143"/>
                  </a:cubicBezTo>
                  <a:cubicBezTo>
                    <a:pt x="1506" y="2143"/>
                    <a:pt x="1505" y="2143"/>
                    <a:pt x="1505" y="2144"/>
                  </a:cubicBezTo>
                  <a:cubicBezTo>
                    <a:pt x="1504" y="2144"/>
                    <a:pt x="1504" y="2144"/>
                    <a:pt x="1504" y="2144"/>
                  </a:cubicBezTo>
                  <a:cubicBezTo>
                    <a:pt x="1503" y="2144"/>
                    <a:pt x="1503" y="2144"/>
                    <a:pt x="1503" y="2144"/>
                  </a:cubicBezTo>
                  <a:cubicBezTo>
                    <a:pt x="1502" y="2144"/>
                    <a:pt x="1502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0" y="2145"/>
                    <a:pt x="1500" y="2145"/>
                    <a:pt x="1500" y="2145"/>
                  </a:cubicBezTo>
                  <a:cubicBezTo>
                    <a:pt x="1500" y="2145"/>
                    <a:pt x="1500" y="2145"/>
                    <a:pt x="1500" y="2145"/>
                  </a:cubicBezTo>
                  <a:cubicBezTo>
                    <a:pt x="1498" y="2145"/>
                    <a:pt x="1497" y="2146"/>
                    <a:pt x="1496" y="2146"/>
                  </a:cubicBezTo>
                  <a:cubicBezTo>
                    <a:pt x="1494" y="2146"/>
                    <a:pt x="1491" y="2147"/>
                    <a:pt x="1489" y="2148"/>
                  </a:cubicBezTo>
                  <a:cubicBezTo>
                    <a:pt x="1487" y="2148"/>
                    <a:pt x="1484" y="2149"/>
                    <a:pt x="1483" y="2150"/>
                  </a:cubicBezTo>
                  <a:cubicBezTo>
                    <a:pt x="1481" y="2151"/>
                    <a:pt x="1479" y="2152"/>
                    <a:pt x="1477" y="2153"/>
                  </a:cubicBezTo>
                  <a:cubicBezTo>
                    <a:pt x="1477" y="2153"/>
                    <a:pt x="1477" y="2153"/>
                    <a:pt x="1477" y="2154"/>
                  </a:cubicBezTo>
                  <a:cubicBezTo>
                    <a:pt x="1476" y="2154"/>
                    <a:pt x="1476" y="2154"/>
                    <a:pt x="1476" y="2155"/>
                  </a:cubicBezTo>
                  <a:cubicBezTo>
                    <a:pt x="1475" y="2155"/>
                    <a:pt x="1475" y="2156"/>
                    <a:pt x="1475" y="2156"/>
                  </a:cubicBezTo>
                  <a:cubicBezTo>
                    <a:pt x="1474" y="2157"/>
                    <a:pt x="1474" y="2157"/>
                    <a:pt x="1474" y="2158"/>
                  </a:cubicBezTo>
                  <a:cubicBezTo>
                    <a:pt x="1474" y="2158"/>
                    <a:pt x="1474" y="2159"/>
                    <a:pt x="1473" y="2159"/>
                  </a:cubicBezTo>
                  <a:cubicBezTo>
                    <a:pt x="1473" y="2160"/>
                    <a:pt x="1473" y="2160"/>
                    <a:pt x="1473" y="2160"/>
                  </a:cubicBezTo>
                  <a:cubicBezTo>
                    <a:pt x="1473" y="2160"/>
                    <a:pt x="1473" y="2160"/>
                    <a:pt x="1474" y="2159"/>
                  </a:cubicBezTo>
                  <a:cubicBezTo>
                    <a:pt x="1474" y="2159"/>
                    <a:pt x="1474" y="2159"/>
                    <a:pt x="1475" y="2158"/>
                  </a:cubicBezTo>
                  <a:cubicBezTo>
                    <a:pt x="1475" y="2158"/>
                    <a:pt x="1475" y="2158"/>
                    <a:pt x="1476" y="2157"/>
                  </a:cubicBezTo>
                  <a:cubicBezTo>
                    <a:pt x="1476" y="2157"/>
                    <a:pt x="1477" y="2157"/>
                    <a:pt x="1477" y="2156"/>
                  </a:cubicBezTo>
                  <a:cubicBezTo>
                    <a:pt x="1478" y="2156"/>
                    <a:pt x="1478" y="2156"/>
                    <a:pt x="1479" y="2155"/>
                  </a:cubicBezTo>
                  <a:cubicBezTo>
                    <a:pt x="1479" y="2155"/>
                    <a:pt x="1480" y="2155"/>
                    <a:pt x="1480" y="2155"/>
                  </a:cubicBezTo>
                  <a:cubicBezTo>
                    <a:pt x="1481" y="2155"/>
                    <a:pt x="1481" y="2155"/>
                    <a:pt x="1481" y="2155"/>
                  </a:cubicBezTo>
                  <a:cubicBezTo>
                    <a:pt x="1482" y="2154"/>
                    <a:pt x="1483" y="2154"/>
                    <a:pt x="1484" y="2154"/>
                  </a:cubicBezTo>
                  <a:cubicBezTo>
                    <a:pt x="1486" y="2154"/>
                    <a:pt x="1488" y="2154"/>
                    <a:pt x="1490" y="2153"/>
                  </a:cubicBezTo>
                  <a:cubicBezTo>
                    <a:pt x="1492" y="2153"/>
                    <a:pt x="1495" y="2153"/>
                    <a:pt x="1497" y="2153"/>
                  </a:cubicBezTo>
                  <a:cubicBezTo>
                    <a:pt x="1498" y="2153"/>
                    <a:pt x="1500" y="2153"/>
                    <a:pt x="1501" y="2152"/>
                  </a:cubicBezTo>
                  <a:cubicBezTo>
                    <a:pt x="1502" y="2152"/>
                    <a:pt x="1502" y="2152"/>
                    <a:pt x="1502" y="2152"/>
                  </a:cubicBezTo>
                  <a:cubicBezTo>
                    <a:pt x="1502" y="2152"/>
                    <a:pt x="1502" y="2152"/>
                    <a:pt x="1502" y="2152"/>
                  </a:cubicBezTo>
                  <a:cubicBezTo>
                    <a:pt x="1503" y="2152"/>
                    <a:pt x="1503" y="2152"/>
                    <a:pt x="1503" y="2152"/>
                  </a:cubicBezTo>
                  <a:cubicBezTo>
                    <a:pt x="1504" y="2152"/>
                    <a:pt x="1504" y="2152"/>
                    <a:pt x="1505" y="2152"/>
                  </a:cubicBezTo>
                  <a:cubicBezTo>
                    <a:pt x="1505" y="2152"/>
                    <a:pt x="1506" y="2151"/>
                    <a:pt x="1506" y="2151"/>
                  </a:cubicBezTo>
                  <a:cubicBezTo>
                    <a:pt x="1507" y="2151"/>
                    <a:pt x="1507" y="2151"/>
                    <a:pt x="1507" y="2151"/>
                  </a:cubicBezTo>
                  <a:cubicBezTo>
                    <a:pt x="1508" y="2151"/>
                    <a:pt x="1509" y="2151"/>
                    <a:pt x="1509" y="2150"/>
                  </a:cubicBezTo>
                  <a:cubicBezTo>
                    <a:pt x="1510" y="2150"/>
                    <a:pt x="1511" y="2150"/>
                    <a:pt x="1511" y="2149"/>
                  </a:cubicBezTo>
                  <a:cubicBezTo>
                    <a:pt x="1512" y="2149"/>
                    <a:pt x="1513" y="2149"/>
                    <a:pt x="1513" y="2148"/>
                  </a:cubicBezTo>
                  <a:cubicBezTo>
                    <a:pt x="1514" y="2148"/>
                    <a:pt x="1516" y="2147"/>
                    <a:pt x="1517" y="2146"/>
                  </a:cubicBezTo>
                  <a:cubicBezTo>
                    <a:pt x="1517" y="2146"/>
                    <a:pt x="1518" y="2145"/>
                    <a:pt x="1519" y="2145"/>
                  </a:cubicBezTo>
                  <a:cubicBezTo>
                    <a:pt x="1519" y="2144"/>
                    <a:pt x="1520" y="2144"/>
                    <a:pt x="1520" y="2143"/>
                  </a:cubicBezTo>
                  <a:cubicBezTo>
                    <a:pt x="1521" y="2143"/>
                    <a:pt x="1521" y="2142"/>
                    <a:pt x="1522" y="2142"/>
                  </a:cubicBezTo>
                  <a:cubicBezTo>
                    <a:pt x="1522" y="2141"/>
                    <a:pt x="1523" y="2141"/>
                    <a:pt x="1523" y="2140"/>
                  </a:cubicBezTo>
                  <a:cubicBezTo>
                    <a:pt x="1524" y="2140"/>
                    <a:pt x="1524" y="2140"/>
                    <a:pt x="1524" y="2140"/>
                  </a:cubicBezTo>
                  <a:cubicBezTo>
                    <a:pt x="1525" y="2139"/>
                    <a:pt x="1525" y="2139"/>
                    <a:pt x="1525" y="2139"/>
                  </a:cubicBezTo>
                  <a:cubicBezTo>
                    <a:pt x="1525" y="2138"/>
                    <a:pt x="1525" y="2138"/>
                    <a:pt x="1526" y="2137"/>
                  </a:cubicBezTo>
                  <a:cubicBezTo>
                    <a:pt x="1527" y="2136"/>
                    <a:pt x="1527" y="2135"/>
                    <a:pt x="1528" y="2134"/>
                  </a:cubicBezTo>
                  <a:cubicBezTo>
                    <a:pt x="1528" y="2133"/>
                    <a:pt x="1529" y="2132"/>
                    <a:pt x="1529" y="2131"/>
                  </a:cubicBezTo>
                  <a:cubicBezTo>
                    <a:pt x="1529" y="2132"/>
                    <a:pt x="1529" y="2133"/>
                    <a:pt x="1529" y="2134"/>
                  </a:cubicBezTo>
                  <a:cubicBezTo>
                    <a:pt x="1529" y="2135"/>
                    <a:pt x="1529" y="2135"/>
                    <a:pt x="1529" y="2136"/>
                  </a:cubicBezTo>
                  <a:cubicBezTo>
                    <a:pt x="1529" y="2138"/>
                    <a:pt x="1529" y="2138"/>
                    <a:pt x="1529" y="2138"/>
                  </a:cubicBezTo>
                  <a:cubicBezTo>
                    <a:pt x="1529" y="2140"/>
                    <a:pt x="1529" y="2141"/>
                    <a:pt x="1529" y="2142"/>
                  </a:cubicBezTo>
                  <a:cubicBezTo>
                    <a:pt x="1529" y="2145"/>
                    <a:pt x="1529" y="2148"/>
                    <a:pt x="1528" y="2151"/>
                  </a:cubicBezTo>
                  <a:cubicBezTo>
                    <a:pt x="1528" y="2152"/>
                    <a:pt x="1528" y="2153"/>
                    <a:pt x="1528" y="2154"/>
                  </a:cubicBezTo>
                  <a:cubicBezTo>
                    <a:pt x="1528" y="2155"/>
                    <a:pt x="1528" y="2155"/>
                    <a:pt x="1528" y="2155"/>
                  </a:cubicBezTo>
                  <a:cubicBezTo>
                    <a:pt x="1527" y="2157"/>
                    <a:pt x="1526" y="2159"/>
                    <a:pt x="1524" y="2161"/>
                  </a:cubicBezTo>
                  <a:cubicBezTo>
                    <a:pt x="1523" y="2163"/>
                    <a:pt x="1521" y="2166"/>
                    <a:pt x="1519" y="2167"/>
                  </a:cubicBezTo>
                  <a:cubicBezTo>
                    <a:pt x="1519" y="2168"/>
                    <a:pt x="1518" y="2168"/>
                    <a:pt x="1518" y="2169"/>
                  </a:cubicBezTo>
                  <a:cubicBezTo>
                    <a:pt x="1517" y="2169"/>
                    <a:pt x="1517" y="2170"/>
                    <a:pt x="1516" y="2170"/>
                  </a:cubicBezTo>
                  <a:cubicBezTo>
                    <a:pt x="1516" y="2171"/>
                    <a:pt x="1515" y="2171"/>
                    <a:pt x="1515" y="2172"/>
                  </a:cubicBezTo>
                  <a:cubicBezTo>
                    <a:pt x="1514" y="2172"/>
                    <a:pt x="1514" y="2172"/>
                    <a:pt x="1513" y="2173"/>
                  </a:cubicBezTo>
                  <a:cubicBezTo>
                    <a:pt x="1513" y="2173"/>
                    <a:pt x="1513" y="2173"/>
                    <a:pt x="1513" y="2173"/>
                  </a:cubicBezTo>
                  <a:cubicBezTo>
                    <a:pt x="1512" y="2173"/>
                    <a:pt x="1512" y="2173"/>
                    <a:pt x="1512" y="2173"/>
                  </a:cubicBezTo>
                  <a:cubicBezTo>
                    <a:pt x="1511" y="2174"/>
                    <a:pt x="1511" y="2174"/>
                    <a:pt x="1511" y="2174"/>
                  </a:cubicBezTo>
                  <a:cubicBezTo>
                    <a:pt x="1511" y="2174"/>
                    <a:pt x="1510" y="2175"/>
                    <a:pt x="1510" y="2175"/>
                  </a:cubicBezTo>
                  <a:cubicBezTo>
                    <a:pt x="1508" y="2176"/>
                    <a:pt x="1507" y="2177"/>
                    <a:pt x="1506" y="2177"/>
                  </a:cubicBezTo>
                  <a:cubicBezTo>
                    <a:pt x="1503" y="2179"/>
                    <a:pt x="1500" y="2180"/>
                    <a:pt x="1498" y="2181"/>
                  </a:cubicBezTo>
                  <a:cubicBezTo>
                    <a:pt x="1496" y="2182"/>
                    <a:pt x="1495" y="2183"/>
                    <a:pt x="1494" y="2183"/>
                  </a:cubicBezTo>
                  <a:cubicBezTo>
                    <a:pt x="1492" y="2184"/>
                    <a:pt x="1491" y="2185"/>
                    <a:pt x="1489" y="2186"/>
                  </a:cubicBezTo>
                  <a:cubicBezTo>
                    <a:pt x="1489" y="2186"/>
                    <a:pt x="1488" y="2187"/>
                    <a:pt x="1488" y="2187"/>
                  </a:cubicBezTo>
                  <a:cubicBezTo>
                    <a:pt x="1487" y="2187"/>
                    <a:pt x="1487" y="2187"/>
                    <a:pt x="1487" y="2187"/>
                  </a:cubicBezTo>
                  <a:cubicBezTo>
                    <a:pt x="1487" y="2187"/>
                    <a:pt x="1487" y="2187"/>
                    <a:pt x="1487" y="2187"/>
                  </a:cubicBezTo>
                  <a:cubicBezTo>
                    <a:pt x="1487" y="2187"/>
                    <a:pt x="1487" y="2187"/>
                    <a:pt x="1487" y="2187"/>
                  </a:cubicBezTo>
                  <a:cubicBezTo>
                    <a:pt x="1487" y="2188"/>
                    <a:pt x="1487" y="2188"/>
                    <a:pt x="1487" y="2188"/>
                  </a:cubicBezTo>
                  <a:cubicBezTo>
                    <a:pt x="1486" y="2188"/>
                    <a:pt x="1486" y="2188"/>
                    <a:pt x="1486" y="2188"/>
                  </a:cubicBezTo>
                  <a:cubicBezTo>
                    <a:pt x="1485" y="2189"/>
                    <a:pt x="1483" y="2190"/>
                    <a:pt x="1482" y="2191"/>
                  </a:cubicBezTo>
                  <a:cubicBezTo>
                    <a:pt x="1480" y="2193"/>
                    <a:pt x="1479" y="2195"/>
                    <a:pt x="1477" y="2198"/>
                  </a:cubicBezTo>
                  <a:cubicBezTo>
                    <a:pt x="1476" y="2200"/>
                    <a:pt x="1475" y="2202"/>
                    <a:pt x="1475" y="2204"/>
                  </a:cubicBezTo>
                  <a:cubicBezTo>
                    <a:pt x="1474" y="2204"/>
                    <a:pt x="1474" y="2205"/>
                    <a:pt x="1474" y="2205"/>
                  </a:cubicBezTo>
                  <a:cubicBezTo>
                    <a:pt x="1474" y="2206"/>
                    <a:pt x="1474" y="2206"/>
                    <a:pt x="1474" y="2206"/>
                  </a:cubicBezTo>
                  <a:cubicBezTo>
                    <a:pt x="1474" y="2206"/>
                    <a:pt x="1474" y="2206"/>
                    <a:pt x="1474" y="2207"/>
                  </a:cubicBezTo>
                  <a:cubicBezTo>
                    <a:pt x="1474" y="2207"/>
                    <a:pt x="1474" y="2208"/>
                    <a:pt x="1474" y="2208"/>
                  </a:cubicBezTo>
                  <a:cubicBezTo>
                    <a:pt x="1474" y="2208"/>
                    <a:pt x="1474" y="2209"/>
                    <a:pt x="1474" y="2209"/>
                  </a:cubicBezTo>
                  <a:cubicBezTo>
                    <a:pt x="1474" y="2210"/>
                    <a:pt x="1474" y="2210"/>
                    <a:pt x="1474" y="2211"/>
                  </a:cubicBezTo>
                  <a:cubicBezTo>
                    <a:pt x="1474" y="2212"/>
                    <a:pt x="1474" y="2212"/>
                    <a:pt x="1474" y="2212"/>
                  </a:cubicBezTo>
                  <a:cubicBezTo>
                    <a:pt x="1475" y="2213"/>
                    <a:pt x="1475" y="2213"/>
                    <a:pt x="1475" y="2213"/>
                  </a:cubicBezTo>
                  <a:cubicBezTo>
                    <a:pt x="1475" y="2213"/>
                    <a:pt x="1475" y="2213"/>
                    <a:pt x="1475" y="2212"/>
                  </a:cubicBezTo>
                  <a:cubicBezTo>
                    <a:pt x="1475" y="2212"/>
                    <a:pt x="1475" y="2211"/>
                    <a:pt x="1475" y="2211"/>
                  </a:cubicBezTo>
                  <a:cubicBezTo>
                    <a:pt x="1475" y="2210"/>
                    <a:pt x="1475" y="2210"/>
                    <a:pt x="1476" y="2209"/>
                  </a:cubicBezTo>
                  <a:cubicBezTo>
                    <a:pt x="1476" y="2209"/>
                    <a:pt x="1476" y="2209"/>
                    <a:pt x="1476" y="2208"/>
                  </a:cubicBezTo>
                  <a:cubicBezTo>
                    <a:pt x="1476" y="2208"/>
                    <a:pt x="1476" y="2208"/>
                    <a:pt x="1476" y="2207"/>
                  </a:cubicBezTo>
                  <a:cubicBezTo>
                    <a:pt x="1476" y="2207"/>
                    <a:pt x="1477" y="2207"/>
                    <a:pt x="1477" y="2206"/>
                  </a:cubicBezTo>
                  <a:cubicBezTo>
                    <a:pt x="1477" y="2206"/>
                    <a:pt x="1477" y="2205"/>
                    <a:pt x="1477" y="2205"/>
                  </a:cubicBezTo>
                  <a:cubicBezTo>
                    <a:pt x="1478" y="2203"/>
                    <a:pt x="1479" y="2202"/>
                    <a:pt x="1481" y="2200"/>
                  </a:cubicBezTo>
                  <a:cubicBezTo>
                    <a:pt x="1482" y="2199"/>
                    <a:pt x="1484" y="2197"/>
                    <a:pt x="1486" y="2196"/>
                  </a:cubicBezTo>
                  <a:cubicBezTo>
                    <a:pt x="1487" y="2195"/>
                    <a:pt x="1488" y="2194"/>
                    <a:pt x="1489" y="2194"/>
                  </a:cubicBezTo>
                  <a:cubicBezTo>
                    <a:pt x="1490" y="2193"/>
                    <a:pt x="1491" y="2193"/>
                    <a:pt x="1491" y="2193"/>
                  </a:cubicBezTo>
                  <a:cubicBezTo>
                    <a:pt x="1492" y="2192"/>
                    <a:pt x="1492" y="2192"/>
                    <a:pt x="1493" y="2192"/>
                  </a:cubicBezTo>
                  <a:cubicBezTo>
                    <a:pt x="1494" y="2191"/>
                    <a:pt x="1495" y="2191"/>
                    <a:pt x="1497" y="2190"/>
                  </a:cubicBezTo>
                  <a:cubicBezTo>
                    <a:pt x="1498" y="2189"/>
                    <a:pt x="1499" y="2189"/>
                    <a:pt x="1501" y="2188"/>
                  </a:cubicBezTo>
                  <a:cubicBezTo>
                    <a:pt x="1504" y="2187"/>
                    <a:pt x="1507" y="2186"/>
                    <a:pt x="1509" y="2184"/>
                  </a:cubicBezTo>
                  <a:cubicBezTo>
                    <a:pt x="1511" y="2184"/>
                    <a:pt x="1512" y="2183"/>
                    <a:pt x="1514" y="2182"/>
                  </a:cubicBezTo>
                  <a:cubicBezTo>
                    <a:pt x="1514" y="2181"/>
                    <a:pt x="1515" y="2181"/>
                    <a:pt x="1516" y="2180"/>
                  </a:cubicBezTo>
                  <a:cubicBezTo>
                    <a:pt x="1517" y="2180"/>
                    <a:pt x="1517" y="2180"/>
                    <a:pt x="1517" y="2180"/>
                  </a:cubicBezTo>
                  <a:cubicBezTo>
                    <a:pt x="1517" y="2179"/>
                    <a:pt x="1517" y="2179"/>
                    <a:pt x="1517" y="2179"/>
                  </a:cubicBezTo>
                  <a:cubicBezTo>
                    <a:pt x="1517" y="2179"/>
                    <a:pt x="1517" y="2179"/>
                    <a:pt x="1517" y="2179"/>
                  </a:cubicBezTo>
                  <a:cubicBezTo>
                    <a:pt x="1517" y="2179"/>
                    <a:pt x="1517" y="2179"/>
                    <a:pt x="1517" y="2179"/>
                  </a:cubicBezTo>
                  <a:cubicBezTo>
                    <a:pt x="1518" y="2179"/>
                    <a:pt x="1518" y="2179"/>
                    <a:pt x="1518" y="2179"/>
                  </a:cubicBezTo>
                  <a:cubicBezTo>
                    <a:pt x="1518" y="2179"/>
                    <a:pt x="1518" y="2179"/>
                    <a:pt x="1518" y="2179"/>
                  </a:cubicBezTo>
                  <a:cubicBezTo>
                    <a:pt x="1520" y="2177"/>
                    <a:pt x="1522" y="2175"/>
                    <a:pt x="1524" y="2173"/>
                  </a:cubicBezTo>
                  <a:cubicBezTo>
                    <a:pt x="1523" y="2174"/>
                    <a:pt x="1523" y="2175"/>
                    <a:pt x="1523" y="2176"/>
                  </a:cubicBezTo>
                  <a:cubicBezTo>
                    <a:pt x="1522" y="2179"/>
                    <a:pt x="1521" y="2181"/>
                    <a:pt x="1520" y="2184"/>
                  </a:cubicBezTo>
                  <a:cubicBezTo>
                    <a:pt x="1519" y="2190"/>
                    <a:pt x="1518" y="2195"/>
                    <a:pt x="1517" y="2200"/>
                  </a:cubicBezTo>
                  <a:cubicBezTo>
                    <a:pt x="1517" y="2201"/>
                    <a:pt x="1517" y="2201"/>
                    <a:pt x="1517" y="2202"/>
                  </a:cubicBezTo>
                  <a:cubicBezTo>
                    <a:pt x="1517" y="2203"/>
                    <a:pt x="1517" y="2203"/>
                    <a:pt x="1516" y="2204"/>
                  </a:cubicBezTo>
                  <a:cubicBezTo>
                    <a:pt x="1516" y="2205"/>
                    <a:pt x="1516" y="2205"/>
                    <a:pt x="1516" y="2206"/>
                  </a:cubicBezTo>
                  <a:cubicBezTo>
                    <a:pt x="1516" y="2207"/>
                    <a:pt x="1516" y="2207"/>
                    <a:pt x="1516" y="2208"/>
                  </a:cubicBezTo>
                  <a:cubicBezTo>
                    <a:pt x="1516" y="2209"/>
                    <a:pt x="1516" y="2210"/>
                    <a:pt x="1516" y="2211"/>
                  </a:cubicBezTo>
                  <a:cubicBezTo>
                    <a:pt x="1516" y="2213"/>
                    <a:pt x="1516" y="2214"/>
                    <a:pt x="1516" y="2215"/>
                  </a:cubicBezTo>
                  <a:cubicBezTo>
                    <a:pt x="1517" y="2220"/>
                    <a:pt x="1518" y="2224"/>
                    <a:pt x="1519" y="2227"/>
                  </a:cubicBezTo>
                  <a:cubicBezTo>
                    <a:pt x="1520" y="2231"/>
                    <a:pt x="1522" y="2234"/>
                    <a:pt x="1523" y="2236"/>
                  </a:cubicBezTo>
                  <a:cubicBezTo>
                    <a:pt x="1524" y="2238"/>
                    <a:pt x="1526" y="2240"/>
                    <a:pt x="1527" y="2241"/>
                  </a:cubicBezTo>
                  <a:cubicBezTo>
                    <a:pt x="1528" y="2242"/>
                    <a:pt x="1528" y="2242"/>
                    <a:pt x="1528" y="2242"/>
                  </a:cubicBezTo>
                  <a:cubicBezTo>
                    <a:pt x="1528" y="2242"/>
                    <a:pt x="1528" y="2242"/>
                    <a:pt x="1527" y="2241"/>
                  </a:cubicBezTo>
                  <a:cubicBezTo>
                    <a:pt x="1527" y="2240"/>
                    <a:pt x="1526" y="2239"/>
                    <a:pt x="1526" y="2238"/>
                  </a:cubicBezTo>
                  <a:cubicBezTo>
                    <a:pt x="1526" y="2238"/>
                    <a:pt x="1525" y="2237"/>
                    <a:pt x="1525" y="2237"/>
                  </a:cubicBezTo>
                  <a:cubicBezTo>
                    <a:pt x="1525" y="2236"/>
                    <a:pt x="1525" y="2236"/>
                    <a:pt x="1524" y="2235"/>
                  </a:cubicBezTo>
                  <a:cubicBezTo>
                    <a:pt x="1523" y="2233"/>
                    <a:pt x="1522" y="2230"/>
                    <a:pt x="1522" y="2227"/>
                  </a:cubicBezTo>
                  <a:cubicBezTo>
                    <a:pt x="1521" y="2223"/>
                    <a:pt x="1521" y="2219"/>
                    <a:pt x="1521" y="2215"/>
                  </a:cubicBezTo>
                  <a:cubicBezTo>
                    <a:pt x="1521" y="2213"/>
                    <a:pt x="1521" y="2211"/>
                    <a:pt x="1522" y="2208"/>
                  </a:cubicBezTo>
                  <a:cubicBezTo>
                    <a:pt x="1522" y="2208"/>
                    <a:pt x="1522" y="2207"/>
                    <a:pt x="1522" y="2207"/>
                  </a:cubicBezTo>
                  <a:cubicBezTo>
                    <a:pt x="1522" y="2206"/>
                    <a:pt x="1522" y="2205"/>
                    <a:pt x="1522" y="2205"/>
                  </a:cubicBezTo>
                  <a:cubicBezTo>
                    <a:pt x="1522" y="2204"/>
                    <a:pt x="1522" y="2204"/>
                    <a:pt x="1522" y="2203"/>
                  </a:cubicBezTo>
                  <a:cubicBezTo>
                    <a:pt x="1523" y="2202"/>
                    <a:pt x="1523" y="2202"/>
                    <a:pt x="1523" y="2201"/>
                  </a:cubicBezTo>
                  <a:cubicBezTo>
                    <a:pt x="1524" y="2196"/>
                    <a:pt x="1525" y="2191"/>
                    <a:pt x="1527" y="2186"/>
                  </a:cubicBezTo>
                  <a:cubicBezTo>
                    <a:pt x="1528" y="2184"/>
                    <a:pt x="1529" y="2181"/>
                    <a:pt x="1530" y="2178"/>
                  </a:cubicBezTo>
                  <a:cubicBezTo>
                    <a:pt x="1531" y="2175"/>
                    <a:pt x="1532" y="2173"/>
                    <a:pt x="1532" y="2170"/>
                  </a:cubicBezTo>
                  <a:cubicBezTo>
                    <a:pt x="1533" y="2168"/>
                    <a:pt x="1533" y="2167"/>
                    <a:pt x="1534" y="2165"/>
                  </a:cubicBezTo>
                  <a:cubicBezTo>
                    <a:pt x="1534" y="2163"/>
                    <a:pt x="1534" y="2163"/>
                    <a:pt x="1534" y="2163"/>
                  </a:cubicBezTo>
                  <a:cubicBezTo>
                    <a:pt x="1534" y="2163"/>
                    <a:pt x="1534" y="2163"/>
                    <a:pt x="1534" y="2163"/>
                  </a:cubicBezTo>
                  <a:cubicBezTo>
                    <a:pt x="1534" y="2162"/>
                    <a:pt x="1534" y="2162"/>
                    <a:pt x="1535" y="2162"/>
                  </a:cubicBezTo>
                  <a:cubicBezTo>
                    <a:pt x="1535" y="2161"/>
                    <a:pt x="1535" y="2161"/>
                    <a:pt x="1535" y="2161"/>
                  </a:cubicBezTo>
                  <a:cubicBezTo>
                    <a:pt x="1535" y="2160"/>
                    <a:pt x="1535" y="2158"/>
                    <a:pt x="1536" y="2157"/>
                  </a:cubicBezTo>
                  <a:cubicBezTo>
                    <a:pt x="1536" y="2155"/>
                    <a:pt x="1536" y="2153"/>
                    <a:pt x="1536" y="2152"/>
                  </a:cubicBezTo>
                  <a:cubicBezTo>
                    <a:pt x="1537" y="2149"/>
                    <a:pt x="1537" y="2146"/>
                    <a:pt x="1537" y="2143"/>
                  </a:cubicBezTo>
                  <a:cubicBezTo>
                    <a:pt x="1537" y="2141"/>
                    <a:pt x="1537" y="2140"/>
                    <a:pt x="1537" y="2138"/>
                  </a:cubicBezTo>
                  <a:cubicBezTo>
                    <a:pt x="1537" y="2136"/>
                    <a:pt x="1537" y="2136"/>
                    <a:pt x="1537" y="2136"/>
                  </a:cubicBezTo>
                  <a:cubicBezTo>
                    <a:pt x="1537" y="2135"/>
                    <a:pt x="1537" y="2134"/>
                    <a:pt x="1537" y="2134"/>
                  </a:cubicBezTo>
                  <a:cubicBezTo>
                    <a:pt x="1537" y="2132"/>
                    <a:pt x="1537" y="2131"/>
                    <a:pt x="1537" y="2129"/>
                  </a:cubicBezTo>
                  <a:cubicBezTo>
                    <a:pt x="1537" y="2128"/>
                    <a:pt x="1537" y="2126"/>
                    <a:pt x="1536" y="2125"/>
                  </a:cubicBezTo>
                  <a:cubicBezTo>
                    <a:pt x="1536" y="2122"/>
                    <a:pt x="1535" y="2119"/>
                    <a:pt x="1535" y="2116"/>
                  </a:cubicBezTo>
                  <a:cubicBezTo>
                    <a:pt x="1535" y="2115"/>
                    <a:pt x="1534" y="2113"/>
                    <a:pt x="1534" y="2112"/>
                  </a:cubicBezTo>
                  <a:cubicBezTo>
                    <a:pt x="1534" y="2111"/>
                    <a:pt x="1533" y="2109"/>
                    <a:pt x="1533" y="2108"/>
                  </a:cubicBezTo>
                  <a:cubicBezTo>
                    <a:pt x="1533" y="2107"/>
                    <a:pt x="1532" y="2106"/>
                    <a:pt x="1532" y="2104"/>
                  </a:cubicBezTo>
                  <a:cubicBezTo>
                    <a:pt x="1546" y="2125"/>
                    <a:pt x="1554" y="2147"/>
                    <a:pt x="1558" y="2173"/>
                  </a:cubicBezTo>
                  <a:cubicBezTo>
                    <a:pt x="1562" y="2193"/>
                    <a:pt x="1574" y="2211"/>
                    <a:pt x="1592" y="2222"/>
                  </a:cubicBezTo>
                  <a:cubicBezTo>
                    <a:pt x="1593" y="2222"/>
                    <a:pt x="1594" y="2223"/>
                    <a:pt x="1594" y="2223"/>
                  </a:cubicBezTo>
                  <a:cubicBezTo>
                    <a:pt x="1559" y="2181"/>
                    <a:pt x="1584" y="2137"/>
                    <a:pt x="1567" y="2113"/>
                  </a:cubicBezTo>
                  <a:cubicBezTo>
                    <a:pt x="1605" y="2125"/>
                    <a:pt x="1627" y="2145"/>
                    <a:pt x="1641" y="2169"/>
                  </a:cubicBezTo>
                  <a:cubicBezTo>
                    <a:pt x="1641" y="2169"/>
                    <a:pt x="1641" y="2170"/>
                    <a:pt x="1641" y="2170"/>
                  </a:cubicBezTo>
                  <a:cubicBezTo>
                    <a:pt x="1641" y="2173"/>
                    <a:pt x="1641" y="2176"/>
                    <a:pt x="1641" y="2179"/>
                  </a:cubicBezTo>
                  <a:cubicBezTo>
                    <a:pt x="1641" y="2182"/>
                    <a:pt x="1640" y="2185"/>
                    <a:pt x="1640" y="2189"/>
                  </a:cubicBezTo>
                  <a:cubicBezTo>
                    <a:pt x="1639" y="2190"/>
                    <a:pt x="1639" y="2191"/>
                    <a:pt x="1639" y="2191"/>
                  </a:cubicBezTo>
                  <a:cubicBezTo>
                    <a:pt x="1639" y="2192"/>
                    <a:pt x="1639" y="2193"/>
                    <a:pt x="1638" y="2194"/>
                  </a:cubicBezTo>
                  <a:cubicBezTo>
                    <a:pt x="1638" y="2195"/>
                    <a:pt x="1638" y="2196"/>
                    <a:pt x="1638" y="2197"/>
                  </a:cubicBezTo>
                  <a:cubicBezTo>
                    <a:pt x="1637" y="2198"/>
                    <a:pt x="1637" y="2198"/>
                    <a:pt x="1637" y="2198"/>
                  </a:cubicBezTo>
                  <a:cubicBezTo>
                    <a:pt x="1637" y="2199"/>
                    <a:pt x="1637" y="2199"/>
                    <a:pt x="1637" y="2199"/>
                  </a:cubicBezTo>
                  <a:cubicBezTo>
                    <a:pt x="1637" y="2199"/>
                    <a:pt x="1637" y="2199"/>
                    <a:pt x="1637" y="2199"/>
                  </a:cubicBezTo>
                  <a:cubicBezTo>
                    <a:pt x="1637" y="2201"/>
                    <a:pt x="1637" y="2201"/>
                    <a:pt x="1637" y="2201"/>
                  </a:cubicBezTo>
                  <a:cubicBezTo>
                    <a:pt x="1636" y="2202"/>
                    <a:pt x="1636" y="2202"/>
                    <a:pt x="1636" y="2202"/>
                  </a:cubicBezTo>
                  <a:cubicBezTo>
                    <a:pt x="1636" y="2203"/>
                    <a:pt x="1635" y="2204"/>
                    <a:pt x="1635" y="2205"/>
                  </a:cubicBezTo>
                  <a:cubicBezTo>
                    <a:pt x="1635" y="2206"/>
                    <a:pt x="1634" y="2208"/>
                    <a:pt x="1633" y="2210"/>
                  </a:cubicBezTo>
                  <a:cubicBezTo>
                    <a:pt x="1632" y="2213"/>
                    <a:pt x="1630" y="2217"/>
                    <a:pt x="1629" y="2220"/>
                  </a:cubicBezTo>
                  <a:cubicBezTo>
                    <a:pt x="1628" y="2222"/>
                    <a:pt x="1627" y="2224"/>
                    <a:pt x="1627" y="2226"/>
                  </a:cubicBezTo>
                  <a:cubicBezTo>
                    <a:pt x="1626" y="2228"/>
                    <a:pt x="1625" y="2229"/>
                    <a:pt x="1625" y="2231"/>
                  </a:cubicBezTo>
                  <a:cubicBezTo>
                    <a:pt x="1624" y="2232"/>
                    <a:pt x="1624" y="2233"/>
                    <a:pt x="1624" y="2234"/>
                  </a:cubicBezTo>
                  <a:cubicBezTo>
                    <a:pt x="1624" y="2235"/>
                    <a:pt x="1623" y="2236"/>
                    <a:pt x="1623" y="2237"/>
                  </a:cubicBezTo>
                  <a:cubicBezTo>
                    <a:pt x="1623" y="2238"/>
                    <a:pt x="1623" y="2238"/>
                    <a:pt x="1623" y="2239"/>
                  </a:cubicBezTo>
                  <a:cubicBezTo>
                    <a:pt x="1622" y="2240"/>
                    <a:pt x="1622" y="2241"/>
                    <a:pt x="1622" y="2242"/>
                  </a:cubicBezTo>
                  <a:cubicBezTo>
                    <a:pt x="1622" y="2245"/>
                    <a:pt x="1622" y="2249"/>
                    <a:pt x="1622" y="2252"/>
                  </a:cubicBezTo>
                  <a:cubicBezTo>
                    <a:pt x="1622" y="2255"/>
                    <a:pt x="1622" y="2258"/>
                    <a:pt x="1623" y="2260"/>
                  </a:cubicBezTo>
                  <a:cubicBezTo>
                    <a:pt x="1624" y="2263"/>
                    <a:pt x="1624" y="2265"/>
                    <a:pt x="1625" y="2266"/>
                  </a:cubicBezTo>
                  <a:cubicBezTo>
                    <a:pt x="1626" y="2267"/>
                    <a:pt x="1626" y="2268"/>
                    <a:pt x="1626" y="2268"/>
                  </a:cubicBezTo>
                  <a:cubicBezTo>
                    <a:pt x="1627" y="2269"/>
                    <a:pt x="1627" y="2269"/>
                    <a:pt x="1627" y="2270"/>
                  </a:cubicBezTo>
                  <a:cubicBezTo>
                    <a:pt x="1628" y="2270"/>
                    <a:pt x="1628" y="2271"/>
                    <a:pt x="1628" y="2271"/>
                  </a:cubicBezTo>
                  <a:cubicBezTo>
                    <a:pt x="1628" y="2271"/>
                    <a:pt x="1628" y="2270"/>
                    <a:pt x="1628" y="2269"/>
                  </a:cubicBezTo>
                  <a:cubicBezTo>
                    <a:pt x="1628" y="2269"/>
                    <a:pt x="1627" y="2268"/>
                    <a:pt x="1627" y="2268"/>
                  </a:cubicBezTo>
                  <a:cubicBezTo>
                    <a:pt x="1627" y="2267"/>
                    <a:pt x="1627" y="2266"/>
                    <a:pt x="1627" y="2266"/>
                  </a:cubicBezTo>
                  <a:cubicBezTo>
                    <a:pt x="1627" y="2265"/>
                    <a:pt x="1627" y="2265"/>
                    <a:pt x="1626" y="2264"/>
                  </a:cubicBezTo>
                  <a:cubicBezTo>
                    <a:pt x="1626" y="2264"/>
                    <a:pt x="1626" y="2263"/>
                    <a:pt x="1626" y="2263"/>
                  </a:cubicBezTo>
                  <a:cubicBezTo>
                    <a:pt x="1626" y="2262"/>
                    <a:pt x="1626" y="2261"/>
                    <a:pt x="1626" y="2260"/>
                  </a:cubicBezTo>
                  <a:cubicBezTo>
                    <a:pt x="1626" y="2257"/>
                    <a:pt x="1626" y="2255"/>
                    <a:pt x="1626" y="2252"/>
                  </a:cubicBezTo>
                  <a:cubicBezTo>
                    <a:pt x="1627" y="2249"/>
                    <a:pt x="1627" y="2246"/>
                    <a:pt x="1628" y="2243"/>
                  </a:cubicBezTo>
                  <a:cubicBezTo>
                    <a:pt x="1628" y="2242"/>
                    <a:pt x="1628" y="2242"/>
                    <a:pt x="1629" y="2241"/>
                  </a:cubicBezTo>
                  <a:cubicBezTo>
                    <a:pt x="1629" y="2240"/>
                    <a:pt x="1629" y="2239"/>
                    <a:pt x="1629" y="2239"/>
                  </a:cubicBezTo>
                  <a:cubicBezTo>
                    <a:pt x="1630" y="2238"/>
                    <a:pt x="1630" y="2237"/>
                    <a:pt x="1630" y="2236"/>
                  </a:cubicBezTo>
                  <a:cubicBezTo>
                    <a:pt x="1631" y="2235"/>
                    <a:pt x="1631" y="2234"/>
                    <a:pt x="1631" y="2234"/>
                  </a:cubicBezTo>
                  <a:cubicBezTo>
                    <a:pt x="1632" y="2232"/>
                    <a:pt x="1633" y="2230"/>
                    <a:pt x="1633" y="2229"/>
                  </a:cubicBezTo>
                  <a:cubicBezTo>
                    <a:pt x="1634" y="2227"/>
                    <a:pt x="1635" y="2226"/>
                    <a:pt x="1635" y="2224"/>
                  </a:cubicBezTo>
                  <a:cubicBezTo>
                    <a:pt x="1635" y="2225"/>
                    <a:pt x="1635" y="2225"/>
                    <a:pt x="1635" y="2226"/>
                  </a:cubicBezTo>
                  <a:cubicBezTo>
                    <a:pt x="1635" y="2228"/>
                    <a:pt x="1636" y="2230"/>
                    <a:pt x="1636" y="2231"/>
                  </a:cubicBezTo>
                  <a:cubicBezTo>
                    <a:pt x="1636" y="2232"/>
                    <a:pt x="1636" y="2233"/>
                    <a:pt x="1636" y="2234"/>
                  </a:cubicBezTo>
                  <a:cubicBezTo>
                    <a:pt x="1636" y="2235"/>
                    <a:pt x="1637" y="2236"/>
                    <a:pt x="1637" y="2237"/>
                  </a:cubicBezTo>
                  <a:cubicBezTo>
                    <a:pt x="1637" y="2238"/>
                    <a:pt x="1638" y="2240"/>
                    <a:pt x="1638" y="2241"/>
                  </a:cubicBezTo>
                  <a:cubicBezTo>
                    <a:pt x="1638" y="2242"/>
                    <a:pt x="1639" y="2243"/>
                    <a:pt x="1639" y="2243"/>
                  </a:cubicBezTo>
                  <a:cubicBezTo>
                    <a:pt x="1639" y="2244"/>
                    <a:pt x="1639" y="2245"/>
                    <a:pt x="1640" y="2245"/>
                  </a:cubicBezTo>
                  <a:cubicBezTo>
                    <a:pt x="1640" y="2246"/>
                    <a:pt x="1640" y="2247"/>
                    <a:pt x="1640" y="2247"/>
                  </a:cubicBezTo>
                  <a:cubicBezTo>
                    <a:pt x="1641" y="2248"/>
                    <a:pt x="1641" y="2248"/>
                    <a:pt x="1641" y="2249"/>
                  </a:cubicBezTo>
                  <a:cubicBezTo>
                    <a:pt x="1642" y="2250"/>
                    <a:pt x="1642" y="2251"/>
                    <a:pt x="1643" y="2251"/>
                  </a:cubicBezTo>
                  <a:cubicBezTo>
                    <a:pt x="1643" y="2252"/>
                    <a:pt x="1644" y="2252"/>
                    <a:pt x="1644" y="2253"/>
                  </a:cubicBezTo>
                  <a:cubicBezTo>
                    <a:pt x="1644" y="2253"/>
                    <a:pt x="1644" y="2253"/>
                    <a:pt x="1644" y="2253"/>
                  </a:cubicBezTo>
                  <a:cubicBezTo>
                    <a:pt x="1644" y="2253"/>
                    <a:pt x="1644" y="2253"/>
                    <a:pt x="1644" y="2253"/>
                  </a:cubicBezTo>
                  <a:cubicBezTo>
                    <a:pt x="1644" y="2252"/>
                    <a:pt x="1644" y="2252"/>
                    <a:pt x="1644" y="2251"/>
                  </a:cubicBezTo>
                  <a:cubicBezTo>
                    <a:pt x="1644" y="2250"/>
                    <a:pt x="1644" y="2249"/>
                    <a:pt x="1644" y="2248"/>
                  </a:cubicBezTo>
                  <a:cubicBezTo>
                    <a:pt x="1644" y="2247"/>
                    <a:pt x="1644" y="2246"/>
                    <a:pt x="1644" y="2244"/>
                  </a:cubicBezTo>
                  <a:cubicBezTo>
                    <a:pt x="1644" y="2242"/>
                    <a:pt x="1644" y="2239"/>
                    <a:pt x="1644" y="2236"/>
                  </a:cubicBezTo>
                  <a:cubicBezTo>
                    <a:pt x="1644" y="2235"/>
                    <a:pt x="1644" y="2234"/>
                    <a:pt x="1644" y="2233"/>
                  </a:cubicBezTo>
                  <a:cubicBezTo>
                    <a:pt x="1644" y="2232"/>
                    <a:pt x="1644" y="2232"/>
                    <a:pt x="1643" y="2231"/>
                  </a:cubicBezTo>
                  <a:cubicBezTo>
                    <a:pt x="1643" y="2229"/>
                    <a:pt x="1643" y="2227"/>
                    <a:pt x="1643" y="2226"/>
                  </a:cubicBezTo>
                  <a:cubicBezTo>
                    <a:pt x="1643" y="2224"/>
                    <a:pt x="1643" y="2222"/>
                    <a:pt x="1643" y="2221"/>
                  </a:cubicBezTo>
                  <a:cubicBezTo>
                    <a:pt x="1643" y="2220"/>
                    <a:pt x="1643" y="2219"/>
                    <a:pt x="1643" y="2218"/>
                  </a:cubicBezTo>
                  <a:cubicBezTo>
                    <a:pt x="1643" y="2217"/>
                    <a:pt x="1643" y="2217"/>
                    <a:pt x="1643" y="2216"/>
                  </a:cubicBezTo>
                  <a:cubicBezTo>
                    <a:pt x="1643" y="2214"/>
                    <a:pt x="1643" y="2213"/>
                    <a:pt x="1643" y="2211"/>
                  </a:cubicBezTo>
                  <a:cubicBezTo>
                    <a:pt x="1643" y="2210"/>
                    <a:pt x="1643" y="2208"/>
                    <a:pt x="1643" y="2207"/>
                  </a:cubicBezTo>
                  <a:cubicBezTo>
                    <a:pt x="1643" y="2207"/>
                    <a:pt x="1643" y="2206"/>
                    <a:pt x="1643" y="2206"/>
                  </a:cubicBezTo>
                  <a:cubicBezTo>
                    <a:pt x="1643" y="2205"/>
                    <a:pt x="1643" y="2205"/>
                    <a:pt x="1643" y="2204"/>
                  </a:cubicBezTo>
                  <a:cubicBezTo>
                    <a:pt x="1644" y="2203"/>
                    <a:pt x="1644" y="2203"/>
                    <a:pt x="1644" y="2203"/>
                  </a:cubicBezTo>
                  <a:cubicBezTo>
                    <a:pt x="1644" y="2201"/>
                    <a:pt x="1644" y="2201"/>
                    <a:pt x="1644" y="2201"/>
                  </a:cubicBezTo>
                  <a:cubicBezTo>
                    <a:pt x="1645" y="2199"/>
                    <a:pt x="1645" y="2198"/>
                    <a:pt x="1646" y="2196"/>
                  </a:cubicBezTo>
                  <a:cubicBezTo>
                    <a:pt x="1646" y="2195"/>
                    <a:pt x="1646" y="2194"/>
                    <a:pt x="1646" y="2193"/>
                  </a:cubicBezTo>
                  <a:cubicBezTo>
                    <a:pt x="1646" y="2192"/>
                    <a:pt x="1646" y="2191"/>
                    <a:pt x="1646" y="2190"/>
                  </a:cubicBezTo>
                  <a:cubicBezTo>
                    <a:pt x="1647" y="2187"/>
                    <a:pt x="1647" y="2184"/>
                    <a:pt x="1647" y="2181"/>
                  </a:cubicBezTo>
                  <a:cubicBezTo>
                    <a:pt x="1658" y="2208"/>
                    <a:pt x="1660" y="2238"/>
                    <a:pt x="1659" y="2267"/>
                  </a:cubicBezTo>
                  <a:cubicBezTo>
                    <a:pt x="1658" y="2268"/>
                    <a:pt x="1658" y="2269"/>
                    <a:pt x="1657" y="2270"/>
                  </a:cubicBezTo>
                  <a:cubicBezTo>
                    <a:pt x="1656" y="2272"/>
                    <a:pt x="1654" y="2274"/>
                    <a:pt x="1653" y="2275"/>
                  </a:cubicBezTo>
                  <a:cubicBezTo>
                    <a:pt x="1652" y="2276"/>
                    <a:pt x="1651" y="2277"/>
                    <a:pt x="1651" y="2278"/>
                  </a:cubicBezTo>
                  <a:cubicBezTo>
                    <a:pt x="1650" y="2279"/>
                    <a:pt x="1649" y="2279"/>
                    <a:pt x="1648" y="2280"/>
                  </a:cubicBezTo>
                  <a:cubicBezTo>
                    <a:pt x="1646" y="2282"/>
                    <a:pt x="1645" y="2283"/>
                    <a:pt x="1643" y="2285"/>
                  </a:cubicBezTo>
                  <a:cubicBezTo>
                    <a:pt x="1641" y="2286"/>
                    <a:pt x="1639" y="2288"/>
                    <a:pt x="1637" y="2289"/>
                  </a:cubicBezTo>
                  <a:cubicBezTo>
                    <a:pt x="1635" y="2291"/>
                    <a:pt x="1633" y="2292"/>
                    <a:pt x="1632" y="2294"/>
                  </a:cubicBezTo>
                  <a:cubicBezTo>
                    <a:pt x="1629" y="2296"/>
                    <a:pt x="1629" y="2296"/>
                    <a:pt x="1629" y="2296"/>
                  </a:cubicBezTo>
                  <a:cubicBezTo>
                    <a:pt x="1626" y="2298"/>
                    <a:pt x="1626" y="2298"/>
                    <a:pt x="1626" y="2298"/>
                  </a:cubicBezTo>
                  <a:cubicBezTo>
                    <a:pt x="1624" y="2300"/>
                    <a:pt x="1622" y="2302"/>
                    <a:pt x="1621" y="2303"/>
                  </a:cubicBezTo>
                  <a:cubicBezTo>
                    <a:pt x="1619" y="2305"/>
                    <a:pt x="1617" y="2307"/>
                    <a:pt x="1616" y="2309"/>
                  </a:cubicBezTo>
                  <a:cubicBezTo>
                    <a:pt x="1613" y="2311"/>
                    <a:pt x="1613" y="2311"/>
                    <a:pt x="1613" y="2311"/>
                  </a:cubicBezTo>
                  <a:cubicBezTo>
                    <a:pt x="1612" y="2312"/>
                    <a:pt x="1612" y="2313"/>
                    <a:pt x="1611" y="2314"/>
                  </a:cubicBezTo>
                  <a:cubicBezTo>
                    <a:pt x="1609" y="2316"/>
                    <a:pt x="1608" y="2318"/>
                    <a:pt x="1606" y="2320"/>
                  </a:cubicBezTo>
                  <a:cubicBezTo>
                    <a:pt x="1605" y="2322"/>
                    <a:pt x="1603" y="2324"/>
                    <a:pt x="1602" y="2326"/>
                  </a:cubicBezTo>
                  <a:cubicBezTo>
                    <a:pt x="1601" y="2328"/>
                    <a:pt x="1599" y="2330"/>
                    <a:pt x="1598" y="2332"/>
                  </a:cubicBezTo>
                  <a:cubicBezTo>
                    <a:pt x="1597" y="2334"/>
                    <a:pt x="1595" y="2336"/>
                    <a:pt x="1594" y="2338"/>
                  </a:cubicBezTo>
                  <a:cubicBezTo>
                    <a:pt x="1594" y="2339"/>
                    <a:pt x="1593" y="2340"/>
                    <a:pt x="1593" y="2341"/>
                  </a:cubicBezTo>
                  <a:cubicBezTo>
                    <a:pt x="1592" y="2343"/>
                    <a:pt x="1592" y="2343"/>
                    <a:pt x="1592" y="2343"/>
                  </a:cubicBezTo>
                  <a:cubicBezTo>
                    <a:pt x="1591" y="2345"/>
                    <a:pt x="1591" y="2345"/>
                    <a:pt x="1591" y="2345"/>
                  </a:cubicBezTo>
                  <a:cubicBezTo>
                    <a:pt x="1590" y="2346"/>
                    <a:pt x="1590" y="2347"/>
                    <a:pt x="1590" y="2348"/>
                  </a:cubicBezTo>
                  <a:cubicBezTo>
                    <a:pt x="1589" y="2349"/>
                    <a:pt x="1589" y="2350"/>
                    <a:pt x="1588" y="2351"/>
                  </a:cubicBezTo>
                  <a:cubicBezTo>
                    <a:pt x="1590" y="2350"/>
                    <a:pt x="1591" y="2348"/>
                    <a:pt x="1593" y="2346"/>
                  </a:cubicBezTo>
                  <a:cubicBezTo>
                    <a:pt x="1597" y="2340"/>
                    <a:pt x="1597" y="2340"/>
                    <a:pt x="1597" y="2340"/>
                  </a:cubicBezTo>
                  <a:cubicBezTo>
                    <a:pt x="1600" y="2337"/>
                    <a:pt x="1600" y="2337"/>
                    <a:pt x="1600" y="2337"/>
                  </a:cubicBezTo>
                  <a:cubicBezTo>
                    <a:pt x="1602" y="2335"/>
                    <a:pt x="1602" y="2335"/>
                    <a:pt x="1602" y="2335"/>
                  </a:cubicBezTo>
                  <a:cubicBezTo>
                    <a:pt x="1603" y="2334"/>
                    <a:pt x="1604" y="2333"/>
                    <a:pt x="1604" y="2332"/>
                  </a:cubicBezTo>
                  <a:cubicBezTo>
                    <a:pt x="1605" y="2331"/>
                    <a:pt x="1606" y="2330"/>
                    <a:pt x="1607" y="2329"/>
                  </a:cubicBezTo>
                  <a:cubicBezTo>
                    <a:pt x="1609" y="2327"/>
                    <a:pt x="1609" y="2327"/>
                    <a:pt x="1609" y="2327"/>
                  </a:cubicBezTo>
                  <a:cubicBezTo>
                    <a:pt x="1611" y="2324"/>
                    <a:pt x="1611" y="2324"/>
                    <a:pt x="1611" y="2324"/>
                  </a:cubicBezTo>
                  <a:cubicBezTo>
                    <a:pt x="1612" y="2323"/>
                    <a:pt x="1613" y="2322"/>
                    <a:pt x="1614" y="2322"/>
                  </a:cubicBezTo>
                  <a:cubicBezTo>
                    <a:pt x="1615" y="2321"/>
                    <a:pt x="1615" y="2320"/>
                    <a:pt x="1616" y="2319"/>
                  </a:cubicBezTo>
                  <a:cubicBezTo>
                    <a:pt x="1618" y="2317"/>
                    <a:pt x="1619" y="2316"/>
                    <a:pt x="1621" y="2314"/>
                  </a:cubicBezTo>
                  <a:cubicBezTo>
                    <a:pt x="1623" y="2312"/>
                    <a:pt x="1624" y="2311"/>
                    <a:pt x="1626" y="2309"/>
                  </a:cubicBezTo>
                  <a:cubicBezTo>
                    <a:pt x="1627" y="2308"/>
                    <a:pt x="1628" y="2307"/>
                    <a:pt x="1629" y="2307"/>
                  </a:cubicBezTo>
                  <a:cubicBezTo>
                    <a:pt x="1630" y="2306"/>
                    <a:pt x="1630" y="2305"/>
                    <a:pt x="1631" y="2304"/>
                  </a:cubicBezTo>
                  <a:cubicBezTo>
                    <a:pt x="1634" y="2302"/>
                    <a:pt x="1634" y="2302"/>
                    <a:pt x="1634" y="2302"/>
                  </a:cubicBezTo>
                  <a:cubicBezTo>
                    <a:pt x="1637" y="2299"/>
                    <a:pt x="1637" y="2299"/>
                    <a:pt x="1637" y="2299"/>
                  </a:cubicBezTo>
                  <a:cubicBezTo>
                    <a:pt x="1642" y="2295"/>
                    <a:pt x="1642" y="2295"/>
                    <a:pt x="1642" y="2295"/>
                  </a:cubicBezTo>
                  <a:cubicBezTo>
                    <a:pt x="1644" y="2293"/>
                    <a:pt x="1646" y="2291"/>
                    <a:pt x="1647" y="2290"/>
                  </a:cubicBezTo>
                  <a:cubicBezTo>
                    <a:pt x="1649" y="2288"/>
                    <a:pt x="1651" y="2286"/>
                    <a:pt x="1652" y="2284"/>
                  </a:cubicBezTo>
                  <a:cubicBezTo>
                    <a:pt x="1653" y="2283"/>
                    <a:pt x="1654" y="2282"/>
                    <a:pt x="1655" y="2281"/>
                  </a:cubicBezTo>
                  <a:cubicBezTo>
                    <a:pt x="1655" y="2281"/>
                    <a:pt x="1656" y="2280"/>
                    <a:pt x="1656" y="2280"/>
                  </a:cubicBezTo>
                  <a:cubicBezTo>
                    <a:pt x="1656" y="2279"/>
                    <a:pt x="1657" y="2279"/>
                    <a:pt x="1657" y="2278"/>
                  </a:cubicBezTo>
                  <a:cubicBezTo>
                    <a:pt x="1657" y="2278"/>
                    <a:pt x="1658" y="2277"/>
                    <a:pt x="1658" y="2276"/>
                  </a:cubicBezTo>
                  <a:cubicBezTo>
                    <a:pt x="1657" y="2286"/>
                    <a:pt x="1656" y="2296"/>
                    <a:pt x="1655" y="2305"/>
                  </a:cubicBezTo>
                  <a:cubicBezTo>
                    <a:pt x="1655" y="2305"/>
                    <a:pt x="1655" y="2305"/>
                    <a:pt x="1655" y="2305"/>
                  </a:cubicBezTo>
                  <a:cubicBezTo>
                    <a:pt x="1653" y="2310"/>
                    <a:pt x="1650" y="2315"/>
                    <a:pt x="1647" y="2321"/>
                  </a:cubicBezTo>
                  <a:cubicBezTo>
                    <a:pt x="1644" y="2326"/>
                    <a:pt x="1640" y="2332"/>
                    <a:pt x="1637" y="2338"/>
                  </a:cubicBezTo>
                  <a:cubicBezTo>
                    <a:pt x="1636" y="2338"/>
                    <a:pt x="1636" y="2339"/>
                    <a:pt x="1635" y="2340"/>
                  </a:cubicBezTo>
                  <a:cubicBezTo>
                    <a:pt x="1633" y="2341"/>
                    <a:pt x="1630" y="2343"/>
                    <a:pt x="1627" y="2345"/>
                  </a:cubicBezTo>
                  <a:cubicBezTo>
                    <a:pt x="1624" y="2347"/>
                    <a:pt x="1620" y="2350"/>
                    <a:pt x="1616" y="2353"/>
                  </a:cubicBezTo>
                  <a:cubicBezTo>
                    <a:pt x="1615" y="2354"/>
                    <a:pt x="1613" y="2355"/>
                    <a:pt x="1612" y="2355"/>
                  </a:cubicBezTo>
                  <a:cubicBezTo>
                    <a:pt x="1611" y="2356"/>
                    <a:pt x="1610" y="2357"/>
                    <a:pt x="1609" y="2358"/>
                  </a:cubicBezTo>
                  <a:cubicBezTo>
                    <a:pt x="1607" y="2360"/>
                    <a:pt x="1605" y="2361"/>
                    <a:pt x="1603" y="2363"/>
                  </a:cubicBezTo>
                  <a:cubicBezTo>
                    <a:pt x="1601" y="2365"/>
                    <a:pt x="1599" y="2367"/>
                    <a:pt x="1596" y="2369"/>
                  </a:cubicBezTo>
                  <a:cubicBezTo>
                    <a:pt x="1596" y="2369"/>
                    <a:pt x="1595" y="2370"/>
                    <a:pt x="1595" y="2370"/>
                  </a:cubicBezTo>
                  <a:cubicBezTo>
                    <a:pt x="1594" y="2370"/>
                    <a:pt x="1594" y="2371"/>
                    <a:pt x="1593" y="2371"/>
                  </a:cubicBezTo>
                  <a:cubicBezTo>
                    <a:pt x="1592" y="2372"/>
                    <a:pt x="1591" y="2373"/>
                    <a:pt x="1591" y="2374"/>
                  </a:cubicBezTo>
                  <a:cubicBezTo>
                    <a:pt x="1589" y="2376"/>
                    <a:pt x="1587" y="2378"/>
                    <a:pt x="1586" y="2380"/>
                  </a:cubicBezTo>
                  <a:cubicBezTo>
                    <a:pt x="1585" y="2382"/>
                    <a:pt x="1584" y="2383"/>
                    <a:pt x="1584" y="2384"/>
                  </a:cubicBezTo>
                  <a:cubicBezTo>
                    <a:pt x="1583" y="2384"/>
                    <a:pt x="1583" y="2385"/>
                    <a:pt x="1583" y="2385"/>
                  </a:cubicBezTo>
                  <a:cubicBezTo>
                    <a:pt x="1582" y="2386"/>
                    <a:pt x="1582" y="2386"/>
                    <a:pt x="1582" y="2387"/>
                  </a:cubicBezTo>
                  <a:cubicBezTo>
                    <a:pt x="1582" y="2388"/>
                    <a:pt x="1581" y="2389"/>
                    <a:pt x="1581" y="2390"/>
                  </a:cubicBezTo>
                  <a:cubicBezTo>
                    <a:pt x="1581" y="2390"/>
                    <a:pt x="1580" y="2391"/>
                    <a:pt x="1580" y="2391"/>
                  </a:cubicBezTo>
                  <a:cubicBezTo>
                    <a:pt x="1580" y="2391"/>
                    <a:pt x="1580" y="2392"/>
                    <a:pt x="1580" y="2392"/>
                  </a:cubicBezTo>
                  <a:cubicBezTo>
                    <a:pt x="1580" y="2393"/>
                    <a:pt x="1580" y="2394"/>
                    <a:pt x="1580" y="2395"/>
                  </a:cubicBezTo>
                  <a:cubicBezTo>
                    <a:pt x="1580" y="2395"/>
                    <a:pt x="1579" y="2396"/>
                    <a:pt x="1579" y="2396"/>
                  </a:cubicBezTo>
                  <a:cubicBezTo>
                    <a:pt x="1579" y="2396"/>
                    <a:pt x="1579" y="2397"/>
                    <a:pt x="1579" y="2397"/>
                  </a:cubicBezTo>
                  <a:cubicBezTo>
                    <a:pt x="1579" y="2398"/>
                    <a:pt x="1579" y="2398"/>
                    <a:pt x="1579" y="2399"/>
                  </a:cubicBezTo>
                  <a:cubicBezTo>
                    <a:pt x="1579" y="2399"/>
                    <a:pt x="1580" y="2400"/>
                    <a:pt x="1580" y="2400"/>
                  </a:cubicBezTo>
                  <a:cubicBezTo>
                    <a:pt x="1580" y="2401"/>
                    <a:pt x="1580" y="2401"/>
                    <a:pt x="1580" y="2401"/>
                  </a:cubicBezTo>
                  <a:cubicBezTo>
                    <a:pt x="1580" y="2401"/>
                    <a:pt x="1580" y="2401"/>
                    <a:pt x="1580" y="2400"/>
                  </a:cubicBezTo>
                  <a:cubicBezTo>
                    <a:pt x="1580" y="2400"/>
                    <a:pt x="1580" y="2399"/>
                    <a:pt x="1580" y="2399"/>
                  </a:cubicBezTo>
                  <a:cubicBezTo>
                    <a:pt x="1581" y="2398"/>
                    <a:pt x="1581" y="2398"/>
                    <a:pt x="1581" y="2397"/>
                  </a:cubicBezTo>
                  <a:cubicBezTo>
                    <a:pt x="1581" y="2397"/>
                    <a:pt x="1581" y="2397"/>
                    <a:pt x="1581" y="2396"/>
                  </a:cubicBezTo>
                  <a:cubicBezTo>
                    <a:pt x="1581" y="2396"/>
                    <a:pt x="1582" y="2396"/>
                    <a:pt x="1582" y="2395"/>
                  </a:cubicBezTo>
                  <a:cubicBezTo>
                    <a:pt x="1582" y="2395"/>
                    <a:pt x="1582" y="2395"/>
                    <a:pt x="1582" y="2395"/>
                  </a:cubicBezTo>
                  <a:cubicBezTo>
                    <a:pt x="1582" y="2394"/>
                    <a:pt x="1583" y="2394"/>
                    <a:pt x="1583" y="2393"/>
                  </a:cubicBezTo>
                  <a:cubicBezTo>
                    <a:pt x="1583" y="2393"/>
                    <a:pt x="1583" y="2393"/>
                    <a:pt x="1583" y="2392"/>
                  </a:cubicBezTo>
                  <a:cubicBezTo>
                    <a:pt x="1584" y="2392"/>
                    <a:pt x="1584" y="2392"/>
                    <a:pt x="1584" y="2391"/>
                  </a:cubicBezTo>
                  <a:cubicBezTo>
                    <a:pt x="1585" y="2391"/>
                    <a:pt x="1585" y="2390"/>
                    <a:pt x="1586" y="2389"/>
                  </a:cubicBezTo>
                  <a:cubicBezTo>
                    <a:pt x="1587" y="2387"/>
                    <a:pt x="1589" y="2386"/>
                    <a:pt x="1590" y="2384"/>
                  </a:cubicBezTo>
                  <a:cubicBezTo>
                    <a:pt x="1592" y="2383"/>
                    <a:pt x="1594" y="2381"/>
                    <a:pt x="1595" y="2379"/>
                  </a:cubicBezTo>
                  <a:cubicBezTo>
                    <a:pt x="1596" y="2379"/>
                    <a:pt x="1597" y="2378"/>
                    <a:pt x="1598" y="2377"/>
                  </a:cubicBezTo>
                  <a:cubicBezTo>
                    <a:pt x="1599" y="2376"/>
                    <a:pt x="1600" y="2375"/>
                    <a:pt x="1601" y="2374"/>
                  </a:cubicBezTo>
                  <a:cubicBezTo>
                    <a:pt x="1604" y="2373"/>
                    <a:pt x="1606" y="2371"/>
                    <a:pt x="1608" y="2369"/>
                  </a:cubicBezTo>
                  <a:cubicBezTo>
                    <a:pt x="1610" y="2367"/>
                    <a:pt x="1612" y="2366"/>
                    <a:pt x="1614" y="2364"/>
                  </a:cubicBezTo>
                  <a:cubicBezTo>
                    <a:pt x="1615" y="2363"/>
                    <a:pt x="1616" y="2362"/>
                    <a:pt x="1617" y="2361"/>
                  </a:cubicBezTo>
                  <a:cubicBezTo>
                    <a:pt x="1618" y="2360"/>
                    <a:pt x="1619" y="2359"/>
                    <a:pt x="1620" y="2358"/>
                  </a:cubicBezTo>
                  <a:cubicBezTo>
                    <a:pt x="1624" y="2355"/>
                    <a:pt x="1627" y="2351"/>
                    <a:pt x="1630" y="2348"/>
                  </a:cubicBezTo>
                  <a:cubicBezTo>
                    <a:pt x="1630" y="2348"/>
                    <a:pt x="1630" y="2348"/>
                    <a:pt x="1630" y="2348"/>
                  </a:cubicBezTo>
                  <a:cubicBezTo>
                    <a:pt x="1629" y="2351"/>
                    <a:pt x="1627" y="2353"/>
                    <a:pt x="1626" y="2356"/>
                  </a:cubicBezTo>
                  <a:cubicBezTo>
                    <a:pt x="1625" y="2357"/>
                    <a:pt x="1624" y="2359"/>
                    <a:pt x="1624" y="2361"/>
                  </a:cubicBezTo>
                  <a:cubicBezTo>
                    <a:pt x="1623" y="2361"/>
                    <a:pt x="1623" y="2362"/>
                    <a:pt x="1622" y="2363"/>
                  </a:cubicBezTo>
                  <a:cubicBezTo>
                    <a:pt x="1622" y="2364"/>
                    <a:pt x="1622" y="2364"/>
                    <a:pt x="1622" y="2364"/>
                  </a:cubicBezTo>
                  <a:cubicBezTo>
                    <a:pt x="1621" y="2365"/>
                    <a:pt x="1621" y="2365"/>
                    <a:pt x="1621" y="2365"/>
                  </a:cubicBezTo>
                  <a:cubicBezTo>
                    <a:pt x="1621" y="2365"/>
                    <a:pt x="1621" y="2365"/>
                    <a:pt x="1621" y="2365"/>
                  </a:cubicBezTo>
                  <a:cubicBezTo>
                    <a:pt x="1621" y="2366"/>
                    <a:pt x="1621" y="2366"/>
                    <a:pt x="1621" y="2366"/>
                  </a:cubicBezTo>
                  <a:cubicBezTo>
                    <a:pt x="1620" y="2367"/>
                    <a:pt x="1620" y="2369"/>
                    <a:pt x="1619" y="2370"/>
                  </a:cubicBezTo>
                  <a:cubicBezTo>
                    <a:pt x="1618" y="2371"/>
                    <a:pt x="1618" y="2372"/>
                    <a:pt x="1618" y="2373"/>
                  </a:cubicBezTo>
                  <a:cubicBezTo>
                    <a:pt x="1617" y="2376"/>
                    <a:pt x="1617" y="2376"/>
                    <a:pt x="1617" y="2376"/>
                  </a:cubicBezTo>
                  <a:cubicBezTo>
                    <a:pt x="1616" y="2377"/>
                    <a:pt x="1615" y="2379"/>
                    <a:pt x="1615" y="2381"/>
                  </a:cubicBezTo>
                  <a:cubicBezTo>
                    <a:pt x="1614" y="2383"/>
                    <a:pt x="1613" y="2384"/>
                    <a:pt x="1613" y="2386"/>
                  </a:cubicBezTo>
                  <a:cubicBezTo>
                    <a:pt x="1612" y="2388"/>
                    <a:pt x="1612" y="2390"/>
                    <a:pt x="1611" y="2391"/>
                  </a:cubicBezTo>
                  <a:cubicBezTo>
                    <a:pt x="1611" y="2392"/>
                    <a:pt x="1611" y="2393"/>
                    <a:pt x="1610" y="2394"/>
                  </a:cubicBezTo>
                  <a:cubicBezTo>
                    <a:pt x="1610" y="2395"/>
                    <a:pt x="1610" y="2396"/>
                    <a:pt x="1610" y="2397"/>
                  </a:cubicBezTo>
                  <a:cubicBezTo>
                    <a:pt x="1609" y="2399"/>
                    <a:pt x="1609" y="2400"/>
                    <a:pt x="1609" y="2402"/>
                  </a:cubicBezTo>
                  <a:cubicBezTo>
                    <a:pt x="1608" y="2404"/>
                    <a:pt x="1608" y="2406"/>
                    <a:pt x="1608" y="2407"/>
                  </a:cubicBezTo>
                  <a:cubicBezTo>
                    <a:pt x="1607" y="2409"/>
                    <a:pt x="1607" y="2411"/>
                    <a:pt x="1607" y="2413"/>
                  </a:cubicBezTo>
                  <a:cubicBezTo>
                    <a:pt x="1606" y="2414"/>
                    <a:pt x="1606" y="2416"/>
                    <a:pt x="1606" y="2418"/>
                  </a:cubicBezTo>
                  <a:cubicBezTo>
                    <a:pt x="1606" y="2420"/>
                    <a:pt x="1606" y="2421"/>
                    <a:pt x="1606" y="2423"/>
                  </a:cubicBezTo>
                  <a:cubicBezTo>
                    <a:pt x="1605" y="2425"/>
                    <a:pt x="1605" y="2426"/>
                    <a:pt x="1605" y="2428"/>
                  </a:cubicBezTo>
                  <a:cubicBezTo>
                    <a:pt x="1605" y="2430"/>
                    <a:pt x="1605" y="2431"/>
                    <a:pt x="1605" y="2433"/>
                  </a:cubicBezTo>
                  <a:cubicBezTo>
                    <a:pt x="1605" y="2435"/>
                    <a:pt x="1605" y="2436"/>
                    <a:pt x="1605" y="2438"/>
                  </a:cubicBezTo>
                  <a:cubicBezTo>
                    <a:pt x="1605" y="2441"/>
                    <a:pt x="1605" y="2444"/>
                    <a:pt x="1605" y="2447"/>
                  </a:cubicBezTo>
                  <a:cubicBezTo>
                    <a:pt x="1606" y="2448"/>
                    <a:pt x="1606" y="2450"/>
                    <a:pt x="1606" y="2451"/>
                  </a:cubicBezTo>
                  <a:cubicBezTo>
                    <a:pt x="1606" y="2453"/>
                    <a:pt x="1606" y="2454"/>
                    <a:pt x="1606" y="2456"/>
                  </a:cubicBezTo>
                  <a:cubicBezTo>
                    <a:pt x="1606" y="2457"/>
                    <a:pt x="1607" y="2458"/>
                    <a:pt x="1607" y="2460"/>
                  </a:cubicBezTo>
                  <a:cubicBezTo>
                    <a:pt x="1607" y="2461"/>
                    <a:pt x="1607" y="2462"/>
                    <a:pt x="1607" y="2463"/>
                  </a:cubicBezTo>
                  <a:cubicBezTo>
                    <a:pt x="1608" y="2466"/>
                    <a:pt x="1608" y="2468"/>
                    <a:pt x="1609" y="2470"/>
                  </a:cubicBezTo>
                  <a:cubicBezTo>
                    <a:pt x="1609" y="2473"/>
                    <a:pt x="1610" y="2475"/>
                    <a:pt x="1610" y="2476"/>
                  </a:cubicBezTo>
                  <a:cubicBezTo>
                    <a:pt x="1611" y="2478"/>
                    <a:pt x="1611" y="2480"/>
                    <a:pt x="1612" y="2482"/>
                  </a:cubicBezTo>
                  <a:cubicBezTo>
                    <a:pt x="1612" y="2482"/>
                    <a:pt x="1612" y="2483"/>
                    <a:pt x="1613" y="2484"/>
                  </a:cubicBezTo>
                  <a:cubicBezTo>
                    <a:pt x="1613" y="2484"/>
                    <a:pt x="1613" y="2485"/>
                    <a:pt x="1613" y="2486"/>
                  </a:cubicBezTo>
                  <a:cubicBezTo>
                    <a:pt x="1614" y="2487"/>
                    <a:pt x="1614" y="2488"/>
                    <a:pt x="1614" y="2489"/>
                  </a:cubicBezTo>
                  <a:cubicBezTo>
                    <a:pt x="1615" y="2490"/>
                    <a:pt x="1615" y="2491"/>
                    <a:pt x="1615" y="2491"/>
                  </a:cubicBezTo>
                  <a:cubicBezTo>
                    <a:pt x="1615" y="2491"/>
                    <a:pt x="1615" y="2490"/>
                    <a:pt x="1615" y="2488"/>
                  </a:cubicBezTo>
                  <a:cubicBezTo>
                    <a:pt x="1615" y="2488"/>
                    <a:pt x="1614" y="2487"/>
                    <a:pt x="1614" y="2485"/>
                  </a:cubicBezTo>
                  <a:cubicBezTo>
                    <a:pt x="1614" y="2485"/>
                    <a:pt x="1614" y="2484"/>
                    <a:pt x="1614" y="2483"/>
                  </a:cubicBezTo>
                  <a:cubicBezTo>
                    <a:pt x="1614" y="2483"/>
                    <a:pt x="1614" y="2482"/>
                    <a:pt x="1613" y="2481"/>
                  </a:cubicBezTo>
                  <a:cubicBezTo>
                    <a:pt x="1613" y="2480"/>
                    <a:pt x="1613" y="2478"/>
                    <a:pt x="1613" y="2476"/>
                  </a:cubicBezTo>
                  <a:cubicBezTo>
                    <a:pt x="1612" y="2474"/>
                    <a:pt x="1612" y="2472"/>
                    <a:pt x="1612" y="2470"/>
                  </a:cubicBezTo>
                  <a:cubicBezTo>
                    <a:pt x="1612" y="2468"/>
                    <a:pt x="1611" y="2465"/>
                    <a:pt x="1611" y="2463"/>
                  </a:cubicBezTo>
                  <a:cubicBezTo>
                    <a:pt x="1611" y="2462"/>
                    <a:pt x="1611" y="2460"/>
                    <a:pt x="1611" y="2459"/>
                  </a:cubicBezTo>
                  <a:cubicBezTo>
                    <a:pt x="1611" y="2458"/>
                    <a:pt x="1611" y="2457"/>
                    <a:pt x="1611" y="2455"/>
                  </a:cubicBezTo>
                  <a:cubicBezTo>
                    <a:pt x="1611" y="2454"/>
                    <a:pt x="1611" y="2452"/>
                    <a:pt x="1611" y="2451"/>
                  </a:cubicBezTo>
                  <a:cubicBezTo>
                    <a:pt x="1611" y="2450"/>
                    <a:pt x="1611" y="2448"/>
                    <a:pt x="1611" y="2447"/>
                  </a:cubicBezTo>
                  <a:cubicBezTo>
                    <a:pt x="1611" y="2444"/>
                    <a:pt x="1611" y="2441"/>
                    <a:pt x="1611" y="2438"/>
                  </a:cubicBezTo>
                  <a:cubicBezTo>
                    <a:pt x="1611" y="2436"/>
                    <a:pt x="1611" y="2435"/>
                    <a:pt x="1611" y="2433"/>
                  </a:cubicBezTo>
                  <a:cubicBezTo>
                    <a:pt x="1611" y="2432"/>
                    <a:pt x="1612" y="2430"/>
                    <a:pt x="1612" y="2428"/>
                  </a:cubicBezTo>
                  <a:cubicBezTo>
                    <a:pt x="1612" y="2427"/>
                    <a:pt x="1612" y="2425"/>
                    <a:pt x="1612" y="2424"/>
                  </a:cubicBezTo>
                  <a:cubicBezTo>
                    <a:pt x="1613" y="2422"/>
                    <a:pt x="1613" y="2420"/>
                    <a:pt x="1613" y="2419"/>
                  </a:cubicBezTo>
                  <a:cubicBezTo>
                    <a:pt x="1613" y="2417"/>
                    <a:pt x="1614" y="2415"/>
                    <a:pt x="1614" y="2414"/>
                  </a:cubicBezTo>
                  <a:cubicBezTo>
                    <a:pt x="1614" y="2412"/>
                    <a:pt x="1615" y="2410"/>
                    <a:pt x="1615" y="2409"/>
                  </a:cubicBezTo>
                  <a:cubicBezTo>
                    <a:pt x="1615" y="2405"/>
                    <a:pt x="1616" y="2402"/>
                    <a:pt x="1617" y="2399"/>
                  </a:cubicBezTo>
                  <a:cubicBezTo>
                    <a:pt x="1617" y="2398"/>
                    <a:pt x="1618" y="2398"/>
                    <a:pt x="1618" y="2397"/>
                  </a:cubicBezTo>
                  <a:cubicBezTo>
                    <a:pt x="1618" y="2397"/>
                    <a:pt x="1618" y="2397"/>
                    <a:pt x="1618" y="2397"/>
                  </a:cubicBezTo>
                  <a:cubicBezTo>
                    <a:pt x="1618" y="2398"/>
                    <a:pt x="1618" y="2400"/>
                    <a:pt x="1619" y="2401"/>
                  </a:cubicBezTo>
                  <a:cubicBezTo>
                    <a:pt x="1619" y="2402"/>
                    <a:pt x="1619" y="2403"/>
                    <a:pt x="1619" y="2404"/>
                  </a:cubicBezTo>
                  <a:cubicBezTo>
                    <a:pt x="1619" y="2404"/>
                    <a:pt x="1620" y="2405"/>
                    <a:pt x="1620" y="2406"/>
                  </a:cubicBezTo>
                  <a:cubicBezTo>
                    <a:pt x="1620" y="2408"/>
                    <a:pt x="1621" y="2410"/>
                    <a:pt x="1621" y="2412"/>
                  </a:cubicBezTo>
                  <a:cubicBezTo>
                    <a:pt x="1622" y="2414"/>
                    <a:pt x="1622" y="2416"/>
                    <a:pt x="1623" y="2419"/>
                  </a:cubicBezTo>
                  <a:cubicBezTo>
                    <a:pt x="1623" y="2421"/>
                    <a:pt x="1623" y="2423"/>
                    <a:pt x="1624" y="2426"/>
                  </a:cubicBezTo>
                  <a:cubicBezTo>
                    <a:pt x="1624" y="2428"/>
                    <a:pt x="1625" y="2430"/>
                    <a:pt x="1625" y="2433"/>
                  </a:cubicBezTo>
                  <a:cubicBezTo>
                    <a:pt x="1626" y="2435"/>
                    <a:pt x="1626" y="2437"/>
                    <a:pt x="1627" y="2440"/>
                  </a:cubicBezTo>
                  <a:cubicBezTo>
                    <a:pt x="1627" y="2442"/>
                    <a:pt x="1628" y="2445"/>
                    <a:pt x="1628" y="2447"/>
                  </a:cubicBezTo>
                  <a:cubicBezTo>
                    <a:pt x="1628" y="2448"/>
                    <a:pt x="1628" y="2449"/>
                    <a:pt x="1628" y="2450"/>
                  </a:cubicBezTo>
                  <a:cubicBezTo>
                    <a:pt x="1629" y="2451"/>
                    <a:pt x="1629" y="2452"/>
                    <a:pt x="1629" y="2453"/>
                  </a:cubicBezTo>
                  <a:cubicBezTo>
                    <a:pt x="1629" y="2455"/>
                    <a:pt x="1630" y="2457"/>
                    <a:pt x="1630" y="2459"/>
                  </a:cubicBezTo>
                  <a:cubicBezTo>
                    <a:pt x="1630" y="2461"/>
                    <a:pt x="1630" y="2463"/>
                    <a:pt x="1631" y="2464"/>
                  </a:cubicBezTo>
                  <a:cubicBezTo>
                    <a:pt x="1631" y="2466"/>
                    <a:pt x="1631" y="2467"/>
                    <a:pt x="1631" y="2468"/>
                  </a:cubicBezTo>
                  <a:cubicBezTo>
                    <a:pt x="1632" y="2469"/>
                    <a:pt x="1632" y="2470"/>
                    <a:pt x="1632" y="2471"/>
                  </a:cubicBezTo>
                  <a:cubicBezTo>
                    <a:pt x="1632" y="2471"/>
                    <a:pt x="1632" y="2472"/>
                    <a:pt x="1632" y="2472"/>
                  </a:cubicBezTo>
                  <a:cubicBezTo>
                    <a:pt x="1632" y="2472"/>
                    <a:pt x="1632" y="2471"/>
                    <a:pt x="1632" y="2471"/>
                  </a:cubicBezTo>
                  <a:cubicBezTo>
                    <a:pt x="1632" y="2470"/>
                    <a:pt x="1633" y="2469"/>
                    <a:pt x="1633" y="2468"/>
                  </a:cubicBezTo>
                  <a:cubicBezTo>
                    <a:pt x="1633" y="2467"/>
                    <a:pt x="1633" y="2466"/>
                    <a:pt x="1634" y="2464"/>
                  </a:cubicBezTo>
                  <a:cubicBezTo>
                    <a:pt x="1634" y="2464"/>
                    <a:pt x="1634" y="2463"/>
                    <a:pt x="1634" y="2462"/>
                  </a:cubicBezTo>
                  <a:cubicBezTo>
                    <a:pt x="1634" y="2461"/>
                    <a:pt x="1634" y="2460"/>
                    <a:pt x="1634" y="2459"/>
                  </a:cubicBezTo>
                  <a:cubicBezTo>
                    <a:pt x="1635" y="2458"/>
                    <a:pt x="1635" y="2457"/>
                    <a:pt x="1635" y="2456"/>
                  </a:cubicBezTo>
                  <a:cubicBezTo>
                    <a:pt x="1635" y="2455"/>
                    <a:pt x="1635" y="2454"/>
                    <a:pt x="1635" y="2453"/>
                  </a:cubicBezTo>
                  <a:cubicBezTo>
                    <a:pt x="1635" y="2452"/>
                    <a:pt x="1635" y="2451"/>
                    <a:pt x="1635" y="2450"/>
                  </a:cubicBezTo>
                  <a:cubicBezTo>
                    <a:pt x="1635" y="2448"/>
                    <a:pt x="1635" y="2447"/>
                    <a:pt x="1635" y="2446"/>
                  </a:cubicBezTo>
                  <a:cubicBezTo>
                    <a:pt x="1635" y="2445"/>
                    <a:pt x="1635" y="2444"/>
                    <a:pt x="1635" y="2442"/>
                  </a:cubicBezTo>
                  <a:cubicBezTo>
                    <a:pt x="1635" y="2441"/>
                    <a:pt x="1634" y="2440"/>
                    <a:pt x="1634" y="2439"/>
                  </a:cubicBezTo>
                  <a:cubicBezTo>
                    <a:pt x="1634" y="2436"/>
                    <a:pt x="1634" y="2434"/>
                    <a:pt x="1633" y="2431"/>
                  </a:cubicBezTo>
                  <a:cubicBezTo>
                    <a:pt x="1633" y="2429"/>
                    <a:pt x="1632" y="2426"/>
                    <a:pt x="1631" y="2424"/>
                  </a:cubicBezTo>
                  <a:cubicBezTo>
                    <a:pt x="1631" y="2423"/>
                    <a:pt x="1631" y="2421"/>
                    <a:pt x="1630" y="2420"/>
                  </a:cubicBezTo>
                  <a:cubicBezTo>
                    <a:pt x="1630" y="2419"/>
                    <a:pt x="1630" y="2418"/>
                    <a:pt x="1629" y="2417"/>
                  </a:cubicBezTo>
                  <a:cubicBezTo>
                    <a:pt x="1629" y="2416"/>
                    <a:pt x="1628" y="2414"/>
                    <a:pt x="1628" y="2413"/>
                  </a:cubicBezTo>
                  <a:cubicBezTo>
                    <a:pt x="1628" y="2412"/>
                    <a:pt x="1627" y="2411"/>
                    <a:pt x="1627" y="2410"/>
                  </a:cubicBezTo>
                  <a:cubicBezTo>
                    <a:pt x="1626" y="2409"/>
                    <a:pt x="1626" y="2408"/>
                    <a:pt x="1625" y="2407"/>
                  </a:cubicBezTo>
                  <a:cubicBezTo>
                    <a:pt x="1625" y="2406"/>
                    <a:pt x="1624" y="2406"/>
                    <a:pt x="1624" y="2405"/>
                  </a:cubicBezTo>
                  <a:cubicBezTo>
                    <a:pt x="1624" y="2404"/>
                    <a:pt x="1623" y="2403"/>
                    <a:pt x="1623" y="2402"/>
                  </a:cubicBezTo>
                  <a:cubicBezTo>
                    <a:pt x="1622" y="2401"/>
                    <a:pt x="1622" y="2401"/>
                    <a:pt x="1621" y="2400"/>
                  </a:cubicBezTo>
                  <a:cubicBezTo>
                    <a:pt x="1621" y="2399"/>
                    <a:pt x="1620" y="2398"/>
                    <a:pt x="1619" y="2397"/>
                  </a:cubicBezTo>
                  <a:cubicBezTo>
                    <a:pt x="1619" y="2396"/>
                    <a:pt x="1618" y="2396"/>
                    <a:pt x="1618" y="2395"/>
                  </a:cubicBezTo>
                  <a:cubicBezTo>
                    <a:pt x="1618" y="2395"/>
                    <a:pt x="1619" y="2394"/>
                    <a:pt x="1619" y="2394"/>
                  </a:cubicBezTo>
                  <a:cubicBezTo>
                    <a:pt x="1619" y="2392"/>
                    <a:pt x="1620" y="2390"/>
                    <a:pt x="1620" y="2389"/>
                  </a:cubicBezTo>
                  <a:cubicBezTo>
                    <a:pt x="1621" y="2387"/>
                    <a:pt x="1621" y="2385"/>
                    <a:pt x="1622" y="2384"/>
                  </a:cubicBezTo>
                  <a:cubicBezTo>
                    <a:pt x="1623" y="2382"/>
                    <a:pt x="1623" y="2380"/>
                    <a:pt x="1624" y="2379"/>
                  </a:cubicBezTo>
                  <a:cubicBezTo>
                    <a:pt x="1625" y="2376"/>
                    <a:pt x="1625" y="2376"/>
                    <a:pt x="1625" y="2376"/>
                  </a:cubicBezTo>
                  <a:cubicBezTo>
                    <a:pt x="1625" y="2375"/>
                    <a:pt x="1626" y="2375"/>
                    <a:pt x="1626" y="2374"/>
                  </a:cubicBezTo>
                  <a:cubicBezTo>
                    <a:pt x="1627" y="2372"/>
                    <a:pt x="1627" y="2370"/>
                    <a:pt x="1628" y="2369"/>
                  </a:cubicBezTo>
                  <a:cubicBezTo>
                    <a:pt x="1628" y="2368"/>
                    <a:pt x="1628" y="2368"/>
                    <a:pt x="1628" y="2368"/>
                  </a:cubicBezTo>
                  <a:cubicBezTo>
                    <a:pt x="1628" y="2368"/>
                    <a:pt x="1628" y="2368"/>
                    <a:pt x="1628" y="2368"/>
                  </a:cubicBezTo>
                  <a:cubicBezTo>
                    <a:pt x="1628" y="2368"/>
                    <a:pt x="1628" y="2368"/>
                    <a:pt x="1628" y="2368"/>
                  </a:cubicBezTo>
                  <a:cubicBezTo>
                    <a:pt x="1628" y="2368"/>
                    <a:pt x="1628" y="2368"/>
                    <a:pt x="1628" y="2368"/>
                  </a:cubicBezTo>
                  <a:cubicBezTo>
                    <a:pt x="1629" y="2368"/>
                    <a:pt x="1629" y="2368"/>
                    <a:pt x="1629" y="2368"/>
                  </a:cubicBezTo>
                  <a:cubicBezTo>
                    <a:pt x="1629" y="2366"/>
                    <a:pt x="1629" y="2366"/>
                    <a:pt x="1629" y="2366"/>
                  </a:cubicBezTo>
                  <a:cubicBezTo>
                    <a:pt x="1630" y="2366"/>
                    <a:pt x="1630" y="2365"/>
                    <a:pt x="1630" y="2364"/>
                  </a:cubicBezTo>
                  <a:cubicBezTo>
                    <a:pt x="1631" y="2362"/>
                    <a:pt x="1632" y="2361"/>
                    <a:pt x="1633" y="2359"/>
                  </a:cubicBezTo>
                  <a:cubicBezTo>
                    <a:pt x="1634" y="2356"/>
                    <a:pt x="1636" y="2353"/>
                    <a:pt x="1638" y="2350"/>
                  </a:cubicBezTo>
                  <a:cubicBezTo>
                    <a:pt x="1640" y="2347"/>
                    <a:pt x="1641" y="2344"/>
                    <a:pt x="1643" y="2341"/>
                  </a:cubicBezTo>
                  <a:cubicBezTo>
                    <a:pt x="1646" y="2335"/>
                    <a:pt x="1649" y="2329"/>
                    <a:pt x="1652" y="2324"/>
                  </a:cubicBezTo>
                  <a:cubicBezTo>
                    <a:pt x="1652" y="2324"/>
                    <a:pt x="1652" y="2324"/>
                    <a:pt x="1652" y="2323"/>
                  </a:cubicBezTo>
                  <a:cubicBezTo>
                    <a:pt x="1652" y="2327"/>
                    <a:pt x="1651" y="2330"/>
                    <a:pt x="1650" y="2334"/>
                  </a:cubicBezTo>
                  <a:cubicBezTo>
                    <a:pt x="1649" y="2341"/>
                    <a:pt x="1648" y="2349"/>
                    <a:pt x="1647" y="2357"/>
                  </a:cubicBezTo>
                  <a:cubicBezTo>
                    <a:pt x="1646" y="2361"/>
                    <a:pt x="1646" y="2365"/>
                    <a:pt x="1646" y="2369"/>
                  </a:cubicBezTo>
                  <a:cubicBezTo>
                    <a:pt x="1645" y="2371"/>
                    <a:pt x="1645" y="2373"/>
                    <a:pt x="1645" y="2375"/>
                  </a:cubicBezTo>
                  <a:cubicBezTo>
                    <a:pt x="1645" y="2377"/>
                    <a:pt x="1645" y="2379"/>
                    <a:pt x="1645" y="2381"/>
                  </a:cubicBezTo>
                  <a:cubicBezTo>
                    <a:pt x="1644" y="2390"/>
                    <a:pt x="1644" y="2398"/>
                    <a:pt x="1643" y="2407"/>
                  </a:cubicBezTo>
                  <a:cubicBezTo>
                    <a:pt x="1643" y="2415"/>
                    <a:pt x="1644" y="2424"/>
                    <a:pt x="1644" y="2432"/>
                  </a:cubicBezTo>
                  <a:cubicBezTo>
                    <a:pt x="1644" y="2434"/>
                    <a:pt x="1644" y="2436"/>
                    <a:pt x="1645" y="2438"/>
                  </a:cubicBezTo>
                  <a:cubicBezTo>
                    <a:pt x="1645" y="2439"/>
                    <a:pt x="1645" y="2440"/>
                    <a:pt x="1645" y="2442"/>
                  </a:cubicBezTo>
                  <a:cubicBezTo>
                    <a:pt x="1645" y="2443"/>
                    <a:pt x="1645" y="2444"/>
                    <a:pt x="1645" y="2445"/>
                  </a:cubicBezTo>
                  <a:cubicBezTo>
                    <a:pt x="1645" y="2447"/>
                    <a:pt x="1646" y="2449"/>
                    <a:pt x="1646" y="2451"/>
                  </a:cubicBezTo>
                  <a:cubicBezTo>
                    <a:pt x="1646" y="2453"/>
                    <a:pt x="1646" y="2455"/>
                    <a:pt x="1646" y="2457"/>
                  </a:cubicBezTo>
                  <a:cubicBezTo>
                    <a:pt x="1648" y="2465"/>
                    <a:pt x="1649" y="2472"/>
                    <a:pt x="1651" y="2479"/>
                  </a:cubicBezTo>
                  <a:cubicBezTo>
                    <a:pt x="1652" y="2487"/>
                    <a:pt x="1654" y="2493"/>
                    <a:pt x="1656" y="2500"/>
                  </a:cubicBezTo>
                  <a:cubicBezTo>
                    <a:pt x="1657" y="2503"/>
                    <a:pt x="1658" y="2506"/>
                    <a:pt x="1658" y="2508"/>
                  </a:cubicBezTo>
                  <a:cubicBezTo>
                    <a:pt x="1659" y="2511"/>
                    <a:pt x="1660" y="2514"/>
                    <a:pt x="1661" y="2516"/>
                  </a:cubicBezTo>
                  <a:cubicBezTo>
                    <a:pt x="1662" y="2518"/>
                    <a:pt x="1663" y="2521"/>
                    <a:pt x="1664" y="2523"/>
                  </a:cubicBezTo>
                  <a:cubicBezTo>
                    <a:pt x="1665" y="2525"/>
                    <a:pt x="1666" y="2527"/>
                    <a:pt x="1666" y="2528"/>
                  </a:cubicBezTo>
                  <a:cubicBezTo>
                    <a:pt x="1668" y="2532"/>
                    <a:pt x="1669" y="2534"/>
                    <a:pt x="1670" y="2536"/>
                  </a:cubicBezTo>
                  <a:cubicBezTo>
                    <a:pt x="1671" y="2538"/>
                    <a:pt x="1672" y="2539"/>
                    <a:pt x="1672" y="2539"/>
                  </a:cubicBezTo>
                  <a:cubicBezTo>
                    <a:pt x="1672" y="2539"/>
                    <a:pt x="1671" y="2538"/>
                    <a:pt x="1671" y="2536"/>
                  </a:cubicBezTo>
                  <a:cubicBezTo>
                    <a:pt x="1670" y="2534"/>
                    <a:pt x="1669" y="2531"/>
                    <a:pt x="1668" y="2528"/>
                  </a:cubicBezTo>
                  <a:cubicBezTo>
                    <a:pt x="1667" y="2526"/>
                    <a:pt x="1667" y="2524"/>
                    <a:pt x="1666" y="2522"/>
                  </a:cubicBezTo>
                  <a:cubicBezTo>
                    <a:pt x="1666" y="2520"/>
                    <a:pt x="1665" y="2518"/>
                    <a:pt x="1664" y="2515"/>
                  </a:cubicBezTo>
                  <a:cubicBezTo>
                    <a:pt x="1664" y="2513"/>
                    <a:pt x="1663" y="2510"/>
                    <a:pt x="1662" y="2507"/>
                  </a:cubicBezTo>
                  <a:cubicBezTo>
                    <a:pt x="1662" y="2504"/>
                    <a:pt x="1661" y="2501"/>
                    <a:pt x="1660" y="2498"/>
                  </a:cubicBezTo>
                  <a:cubicBezTo>
                    <a:pt x="1659" y="2492"/>
                    <a:pt x="1657" y="2486"/>
                    <a:pt x="1656" y="2478"/>
                  </a:cubicBezTo>
                  <a:cubicBezTo>
                    <a:pt x="1655" y="2471"/>
                    <a:pt x="1654" y="2464"/>
                    <a:pt x="1653" y="2456"/>
                  </a:cubicBezTo>
                  <a:cubicBezTo>
                    <a:pt x="1653" y="2448"/>
                    <a:pt x="1652" y="2440"/>
                    <a:pt x="1652" y="2432"/>
                  </a:cubicBezTo>
                  <a:cubicBezTo>
                    <a:pt x="1651" y="2423"/>
                    <a:pt x="1651" y="2415"/>
                    <a:pt x="1651" y="2407"/>
                  </a:cubicBezTo>
                  <a:cubicBezTo>
                    <a:pt x="1651" y="2398"/>
                    <a:pt x="1652" y="2390"/>
                    <a:pt x="1652" y="2382"/>
                  </a:cubicBezTo>
                  <a:cubicBezTo>
                    <a:pt x="1653" y="2373"/>
                    <a:pt x="1653" y="2365"/>
                    <a:pt x="1654" y="2357"/>
                  </a:cubicBezTo>
                  <a:cubicBezTo>
                    <a:pt x="1655" y="2350"/>
                    <a:pt x="1655" y="2342"/>
                    <a:pt x="1656" y="2335"/>
                  </a:cubicBezTo>
                  <a:cubicBezTo>
                    <a:pt x="1656" y="2333"/>
                    <a:pt x="1657" y="2331"/>
                    <a:pt x="1657" y="2328"/>
                  </a:cubicBezTo>
                  <a:cubicBezTo>
                    <a:pt x="1662" y="2309"/>
                    <a:pt x="1671" y="2290"/>
                    <a:pt x="1683" y="2277"/>
                  </a:cubicBezTo>
                  <a:cubicBezTo>
                    <a:pt x="1705" y="2304"/>
                    <a:pt x="1719" y="2331"/>
                    <a:pt x="1729" y="2361"/>
                  </a:cubicBezTo>
                  <a:cubicBezTo>
                    <a:pt x="1729" y="2361"/>
                    <a:pt x="1729" y="2361"/>
                    <a:pt x="1729" y="2361"/>
                  </a:cubicBezTo>
                  <a:cubicBezTo>
                    <a:pt x="1729" y="2364"/>
                    <a:pt x="1728" y="2367"/>
                    <a:pt x="1727" y="2370"/>
                  </a:cubicBezTo>
                  <a:cubicBezTo>
                    <a:pt x="1726" y="2373"/>
                    <a:pt x="1725" y="2376"/>
                    <a:pt x="1723" y="2379"/>
                  </a:cubicBezTo>
                  <a:cubicBezTo>
                    <a:pt x="1723" y="2380"/>
                    <a:pt x="1723" y="2380"/>
                    <a:pt x="1723" y="2381"/>
                  </a:cubicBezTo>
                  <a:cubicBezTo>
                    <a:pt x="1723" y="2381"/>
                    <a:pt x="1722" y="2381"/>
                    <a:pt x="1722" y="2382"/>
                  </a:cubicBezTo>
                  <a:cubicBezTo>
                    <a:pt x="1722" y="2383"/>
                    <a:pt x="1721" y="2383"/>
                    <a:pt x="1721" y="2384"/>
                  </a:cubicBezTo>
                  <a:cubicBezTo>
                    <a:pt x="1720" y="2385"/>
                    <a:pt x="1720" y="2386"/>
                    <a:pt x="1719" y="2387"/>
                  </a:cubicBezTo>
                  <a:cubicBezTo>
                    <a:pt x="1719" y="2388"/>
                    <a:pt x="1718" y="2389"/>
                    <a:pt x="1718" y="2389"/>
                  </a:cubicBezTo>
                  <a:cubicBezTo>
                    <a:pt x="1717" y="2391"/>
                    <a:pt x="1716" y="2393"/>
                    <a:pt x="1715" y="2395"/>
                  </a:cubicBezTo>
                  <a:cubicBezTo>
                    <a:pt x="1713" y="2397"/>
                    <a:pt x="1712" y="2398"/>
                    <a:pt x="1711" y="2400"/>
                  </a:cubicBezTo>
                  <a:cubicBezTo>
                    <a:pt x="1709" y="2404"/>
                    <a:pt x="1706" y="2407"/>
                    <a:pt x="1704" y="2411"/>
                  </a:cubicBezTo>
                  <a:cubicBezTo>
                    <a:pt x="1701" y="2415"/>
                    <a:pt x="1699" y="2419"/>
                    <a:pt x="1697" y="2422"/>
                  </a:cubicBezTo>
                  <a:cubicBezTo>
                    <a:pt x="1696" y="2424"/>
                    <a:pt x="1696" y="2424"/>
                    <a:pt x="1696" y="2424"/>
                  </a:cubicBezTo>
                  <a:cubicBezTo>
                    <a:pt x="1696" y="2425"/>
                    <a:pt x="1696" y="2425"/>
                    <a:pt x="1696" y="2425"/>
                  </a:cubicBezTo>
                  <a:cubicBezTo>
                    <a:pt x="1695" y="2425"/>
                    <a:pt x="1695" y="2425"/>
                    <a:pt x="1695" y="2425"/>
                  </a:cubicBezTo>
                  <a:cubicBezTo>
                    <a:pt x="1695" y="2426"/>
                    <a:pt x="1694" y="2427"/>
                    <a:pt x="1694" y="2428"/>
                  </a:cubicBezTo>
                  <a:cubicBezTo>
                    <a:pt x="1693" y="2429"/>
                    <a:pt x="1693" y="2430"/>
                    <a:pt x="1692" y="2431"/>
                  </a:cubicBezTo>
                  <a:cubicBezTo>
                    <a:pt x="1692" y="2432"/>
                    <a:pt x="1691" y="2433"/>
                    <a:pt x="1691" y="2434"/>
                  </a:cubicBezTo>
                  <a:cubicBezTo>
                    <a:pt x="1689" y="2438"/>
                    <a:pt x="1688" y="2442"/>
                    <a:pt x="1687" y="2446"/>
                  </a:cubicBezTo>
                  <a:cubicBezTo>
                    <a:pt x="1687" y="2448"/>
                    <a:pt x="1686" y="2450"/>
                    <a:pt x="1686" y="2452"/>
                  </a:cubicBezTo>
                  <a:cubicBezTo>
                    <a:pt x="1686" y="2453"/>
                    <a:pt x="1685" y="2455"/>
                    <a:pt x="1685" y="2457"/>
                  </a:cubicBezTo>
                  <a:cubicBezTo>
                    <a:pt x="1685" y="2459"/>
                    <a:pt x="1685" y="2460"/>
                    <a:pt x="1685" y="2462"/>
                  </a:cubicBezTo>
                  <a:cubicBezTo>
                    <a:pt x="1685" y="2463"/>
                    <a:pt x="1685" y="2463"/>
                    <a:pt x="1685" y="2464"/>
                  </a:cubicBezTo>
                  <a:cubicBezTo>
                    <a:pt x="1685" y="2465"/>
                    <a:pt x="1685" y="2465"/>
                    <a:pt x="1685" y="2466"/>
                  </a:cubicBezTo>
                  <a:cubicBezTo>
                    <a:pt x="1685" y="2469"/>
                    <a:pt x="1686" y="2471"/>
                    <a:pt x="1686" y="2473"/>
                  </a:cubicBezTo>
                  <a:cubicBezTo>
                    <a:pt x="1687" y="2474"/>
                    <a:pt x="1687" y="2475"/>
                    <a:pt x="1687" y="2476"/>
                  </a:cubicBezTo>
                  <a:cubicBezTo>
                    <a:pt x="1687" y="2476"/>
                    <a:pt x="1687" y="2477"/>
                    <a:pt x="1688" y="2478"/>
                  </a:cubicBezTo>
                  <a:cubicBezTo>
                    <a:pt x="1688" y="2479"/>
                    <a:pt x="1688" y="2479"/>
                    <a:pt x="1688" y="2479"/>
                  </a:cubicBezTo>
                  <a:cubicBezTo>
                    <a:pt x="1688" y="2479"/>
                    <a:pt x="1688" y="2479"/>
                    <a:pt x="1688" y="2477"/>
                  </a:cubicBezTo>
                  <a:cubicBezTo>
                    <a:pt x="1688" y="2477"/>
                    <a:pt x="1688" y="2476"/>
                    <a:pt x="1688" y="2476"/>
                  </a:cubicBezTo>
                  <a:cubicBezTo>
                    <a:pt x="1688" y="2475"/>
                    <a:pt x="1688" y="2474"/>
                    <a:pt x="1688" y="2473"/>
                  </a:cubicBezTo>
                  <a:cubicBezTo>
                    <a:pt x="1688" y="2471"/>
                    <a:pt x="1688" y="2469"/>
                    <a:pt x="1688" y="2466"/>
                  </a:cubicBezTo>
                  <a:cubicBezTo>
                    <a:pt x="1688" y="2465"/>
                    <a:pt x="1688" y="2464"/>
                    <a:pt x="1689" y="2462"/>
                  </a:cubicBezTo>
                  <a:cubicBezTo>
                    <a:pt x="1689" y="2461"/>
                    <a:pt x="1689" y="2459"/>
                    <a:pt x="1690" y="2458"/>
                  </a:cubicBezTo>
                  <a:cubicBezTo>
                    <a:pt x="1690" y="2454"/>
                    <a:pt x="1691" y="2451"/>
                    <a:pt x="1693" y="2448"/>
                  </a:cubicBezTo>
                  <a:cubicBezTo>
                    <a:pt x="1694" y="2444"/>
                    <a:pt x="1696" y="2441"/>
                    <a:pt x="1697" y="2437"/>
                  </a:cubicBezTo>
                  <a:cubicBezTo>
                    <a:pt x="1698" y="2436"/>
                    <a:pt x="1698" y="2435"/>
                    <a:pt x="1699" y="2434"/>
                  </a:cubicBezTo>
                  <a:cubicBezTo>
                    <a:pt x="1699" y="2434"/>
                    <a:pt x="1700" y="2433"/>
                    <a:pt x="1700" y="2432"/>
                  </a:cubicBezTo>
                  <a:cubicBezTo>
                    <a:pt x="1701" y="2431"/>
                    <a:pt x="1701" y="2430"/>
                    <a:pt x="1702" y="2429"/>
                  </a:cubicBezTo>
                  <a:cubicBezTo>
                    <a:pt x="1702" y="2428"/>
                    <a:pt x="1702" y="2428"/>
                    <a:pt x="1702" y="2428"/>
                  </a:cubicBezTo>
                  <a:cubicBezTo>
                    <a:pt x="1703" y="2428"/>
                    <a:pt x="1703" y="2428"/>
                    <a:pt x="1703" y="2428"/>
                  </a:cubicBezTo>
                  <a:cubicBezTo>
                    <a:pt x="1703" y="2426"/>
                    <a:pt x="1703" y="2426"/>
                    <a:pt x="1703" y="2426"/>
                  </a:cubicBezTo>
                  <a:cubicBezTo>
                    <a:pt x="1706" y="2423"/>
                    <a:pt x="1708" y="2419"/>
                    <a:pt x="1710" y="2415"/>
                  </a:cubicBezTo>
                  <a:cubicBezTo>
                    <a:pt x="1713" y="2412"/>
                    <a:pt x="1715" y="2408"/>
                    <a:pt x="1718" y="2404"/>
                  </a:cubicBezTo>
                  <a:cubicBezTo>
                    <a:pt x="1719" y="2402"/>
                    <a:pt x="1720" y="2400"/>
                    <a:pt x="1721" y="2399"/>
                  </a:cubicBezTo>
                  <a:cubicBezTo>
                    <a:pt x="1721" y="2398"/>
                    <a:pt x="1722" y="2397"/>
                    <a:pt x="1722" y="2396"/>
                  </a:cubicBezTo>
                  <a:cubicBezTo>
                    <a:pt x="1723" y="2395"/>
                    <a:pt x="1723" y="2394"/>
                    <a:pt x="1724" y="2393"/>
                  </a:cubicBezTo>
                  <a:cubicBezTo>
                    <a:pt x="1725" y="2391"/>
                    <a:pt x="1726" y="2389"/>
                    <a:pt x="1727" y="2387"/>
                  </a:cubicBezTo>
                  <a:cubicBezTo>
                    <a:pt x="1727" y="2386"/>
                    <a:pt x="1727" y="2385"/>
                    <a:pt x="1728" y="2384"/>
                  </a:cubicBezTo>
                  <a:cubicBezTo>
                    <a:pt x="1728" y="2384"/>
                    <a:pt x="1728" y="2383"/>
                    <a:pt x="1728" y="2383"/>
                  </a:cubicBezTo>
                  <a:cubicBezTo>
                    <a:pt x="1729" y="2383"/>
                    <a:pt x="1729" y="2382"/>
                    <a:pt x="1729" y="2382"/>
                  </a:cubicBezTo>
                  <a:cubicBezTo>
                    <a:pt x="1730" y="2378"/>
                    <a:pt x="1731" y="2374"/>
                    <a:pt x="1732" y="2371"/>
                  </a:cubicBezTo>
                  <a:cubicBezTo>
                    <a:pt x="1732" y="2370"/>
                    <a:pt x="1732" y="2369"/>
                    <a:pt x="1732" y="2368"/>
                  </a:cubicBezTo>
                  <a:cubicBezTo>
                    <a:pt x="1734" y="2372"/>
                    <a:pt x="1735" y="2376"/>
                    <a:pt x="1736" y="2380"/>
                  </a:cubicBezTo>
                  <a:cubicBezTo>
                    <a:pt x="1736" y="2381"/>
                    <a:pt x="1736" y="2382"/>
                    <a:pt x="1736" y="2383"/>
                  </a:cubicBezTo>
                  <a:cubicBezTo>
                    <a:pt x="1736" y="2388"/>
                    <a:pt x="1736" y="2392"/>
                    <a:pt x="1735" y="2397"/>
                  </a:cubicBezTo>
                  <a:cubicBezTo>
                    <a:pt x="1735" y="2399"/>
                    <a:pt x="1734" y="2402"/>
                    <a:pt x="1734" y="2404"/>
                  </a:cubicBezTo>
                  <a:cubicBezTo>
                    <a:pt x="1734" y="2405"/>
                    <a:pt x="1733" y="2406"/>
                    <a:pt x="1733" y="2408"/>
                  </a:cubicBezTo>
                  <a:cubicBezTo>
                    <a:pt x="1733" y="2409"/>
                    <a:pt x="1732" y="2410"/>
                    <a:pt x="1732" y="2411"/>
                  </a:cubicBezTo>
                  <a:cubicBezTo>
                    <a:pt x="1731" y="2414"/>
                    <a:pt x="1731" y="2416"/>
                    <a:pt x="1730" y="2419"/>
                  </a:cubicBezTo>
                  <a:cubicBezTo>
                    <a:pt x="1729" y="2421"/>
                    <a:pt x="1728" y="2424"/>
                    <a:pt x="1727" y="2427"/>
                  </a:cubicBezTo>
                  <a:cubicBezTo>
                    <a:pt x="1725" y="2432"/>
                    <a:pt x="1723" y="2437"/>
                    <a:pt x="1721" y="2443"/>
                  </a:cubicBezTo>
                  <a:cubicBezTo>
                    <a:pt x="1721" y="2445"/>
                    <a:pt x="1720" y="2448"/>
                    <a:pt x="1719" y="2451"/>
                  </a:cubicBezTo>
                  <a:cubicBezTo>
                    <a:pt x="1718" y="2453"/>
                    <a:pt x="1718" y="2453"/>
                    <a:pt x="1718" y="2453"/>
                  </a:cubicBezTo>
                  <a:cubicBezTo>
                    <a:pt x="1718" y="2455"/>
                    <a:pt x="1718" y="2455"/>
                    <a:pt x="1718" y="2455"/>
                  </a:cubicBezTo>
                  <a:cubicBezTo>
                    <a:pt x="1717" y="2456"/>
                    <a:pt x="1717" y="2458"/>
                    <a:pt x="1717" y="2459"/>
                  </a:cubicBezTo>
                  <a:cubicBezTo>
                    <a:pt x="1715" y="2465"/>
                    <a:pt x="1714" y="2470"/>
                    <a:pt x="1713" y="2476"/>
                  </a:cubicBezTo>
                  <a:cubicBezTo>
                    <a:pt x="1713" y="2481"/>
                    <a:pt x="1712" y="2486"/>
                    <a:pt x="1712" y="2491"/>
                  </a:cubicBezTo>
                  <a:cubicBezTo>
                    <a:pt x="1712" y="2494"/>
                    <a:pt x="1712" y="2496"/>
                    <a:pt x="1712" y="2498"/>
                  </a:cubicBezTo>
                  <a:cubicBezTo>
                    <a:pt x="1712" y="2501"/>
                    <a:pt x="1712" y="2503"/>
                    <a:pt x="1712" y="2505"/>
                  </a:cubicBezTo>
                  <a:cubicBezTo>
                    <a:pt x="1712" y="2510"/>
                    <a:pt x="1713" y="2513"/>
                    <a:pt x="1714" y="2517"/>
                  </a:cubicBezTo>
                  <a:cubicBezTo>
                    <a:pt x="1715" y="2520"/>
                    <a:pt x="1717" y="2523"/>
                    <a:pt x="1718" y="2525"/>
                  </a:cubicBezTo>
                  <a:cubicBezTo>
                    <a:pt x="1719" y="2526"/>
                    <a:pt x="1719" y="2526"/>
                    <a:pt x="1719" y="2527"/>
                  </a:cubicBezTo>
                  <a:cubicBezTo>
                    <a:pt x="1720" y="2527"/>
                    <a:pt x="1720" y="2528"/>
                    <a:pt x="1720" y="2528"/>
                  </a:cubicBezTo>
                  <a:cubicBezTo>
                    <a:pt x="1721" y="2529"/>
                    <a:pt x="1721" y="2529"/>
                    <a:pt x="1722" y="2530"/>
                  </a:cubicBezTo>
                  <a:cubicBezTo>
                    <a:pt x="1723" y="2531"/>
                    <a:pt x="1723" y="2531"/>
                    <a:pt x="1723" y="2531"/>
                  </a:cubicBezTo>
                  <a:cubicBezTo>
                    <a:pt x="1723" y="2531"/>
                    <a:pt x="1723" y="2531"/>
                    <a:pt x="1722" y="2530"/>
                  </a:cubicBezTo>
                  <a:cubicBezTo>
                    <a:pt x="1722" y="2529"/>
                    <a:pt x="1721" y="2528"/>
                    <a:pt x="1721" y="2528"/>
                  </a:cubicBezTo>
                  <a:cubicBezTo>
                    <a:pt x="1721" y="2527"/>
                    <a:pt x="1721" y="2527"/>
                    <a:pt x="1720" y="2526"/>
                  </a:cubicBezTo>
                  <a:cubicBezTo>
                    <a:pt x="1720" y="2526"/>
                    <a:pt x="1720" y="2525"/>
                    <a:pt x="1720" y="2525"/>
                  </a:cubicBezTo>
                  <a:cubicBezTo>
                    <a:pt x="1719" y="2522"/>
                    <a:pt x="1718" y="2520"/>
                    <a:pt x="1717" y="2516"/>
                  </a:cubicBezTo>
                  <a:cubicBezTo>
                    <a:pt x="1717" y="2513"/>
                    <a:pt x="1717" y="2509"/>
                    <a:pt x="1717" y="2505"/>
                  </a:cubicBezTo>
                  <a:cubicBezTo>
                    <a:pt x="1717" y="2503"/>
                    <a:pt x="1717" y="2501"/>
                    <a:pt x="1717" y="2499"/>
                  </a:cubicBezTo>
                  <a:cubicBezTo>
                    <a:pt x="1717" y="2496"/>
                    <a:pt x="1717" y="2494"/>
                    <a:pt x="1718" y="2492"/>
                  </a:cubicBezTo>
                  <a:cubicBezTo>
                    <a:pt x="1718" y="2487"/>
                    <a:pt x="1719" y="2482"/>
                    <a:pt x="1720" y="2477"/>
                  </a:cubicBezTo>
                  <a:cubicBezTo>
                    <a:pt x="1721" y="2474"/>
                    <a:pt x="1721" y="2472"/>
                    <a:pt x="1722" y="2469"/>
                  </a:cubicBezTo>
                  <a:cubicBezTo>
                    <a:pt x="1723" y="2466"/>
                    <a:pt x="1723" y="2464"/>
                    <a:pt x="1724" y="2461"/>
                  </a:cubicBezTo>
                  <a:cubicBezTo>
                    <a:pt x="1724" y="2460"/>
                    <a:pt x="1725" y="2458"/>
                    <a:pt x="1725" y="2457"/>
                  </a:cubicBezTo>
                  <a:cubicBezTo>
                    <a:pt x="1725" y="2456"/>
                    <a:pt x="1726" y="2454"/>
                    <a:pt x="1726" y="2453"/>
                  </a:cubicBezTo>
                  <a:cubicBezTo>
                    <a:pt x="1727" y="2450"/>
                    <a:pt x="1728" y="2448"/>
                    <a:pt x="1729" y="2445"/>
                  </a:cubicBezTo>
                  <a:cubicBezTo>
                    <a:pt x="1731" y="2440"/>
                    <a:pt x="1733" y="2435"/>
                    <a:pt x="1734" y="2429"/>
                  </a:cubicBezTo>
                  <a:cubicBezTo>
                    <a:pt x="1735" y="2426"/>
                    <a:pt x="1736" y="2424"/>
                    <a:pt x="1737" y="2421"/>
                  </a:cubicBezTo>
                  <a:cubicBezTo>
                    <a:pt x="1738" y="2418"/>
                    <a:pt x="1738" y="2416"/>
                    <a:pt x="1739" y="2413"/>
                  </a:cubicBezTo>
                  <a:cubicBezTo>
                    <a:pt x="1739" y="2412"/>
                    <a:pt x="1739" y="2410"/>
                    <a:pt x="1740" y="2409"/>
                  </a:cubicBezTo>
                  <a:cubicBezTo>
                    <a:pt x="1740" y="2408"/>
                    <a:pt x="1740" y="2406"/>
                    <a:pt x="1740" y="2405"/>
                  </a:cubicBezTo>
                  <a:cubicBezTo>
                    <a:pt x="1741" y="2402"/>
                    <a:pt x="1741" y="2400"/>
                    <a:pt x="1741" y="2397"/>
                  </a:cubicBezTo>
                  <a:cubicBezTo>
                    <a:pt x="1741" y="2397"/>
                    <a:pt x="1741" y="2396"/>
                    <a:pt x="1741" y="2396"/>
                  </a:cubicBezTo>
                  <a:cubicBezTo>
                    <a:pt x="1747" y="2417"/>
                    <a:pt x="1753" y="2439"/>
                    <a:pt x="1759" y="2464"/>
                  </a:cubicBezTo>
                  <a:cubicBezTo>
                    <a:pt x="1759" y="2467"/>
                    <a:pt x="1759" y="2470"/>
                    <a:pt x="1759" y="2474"/>
                  </a:cubicBezTo>
                  <a:cubicBezTo>
                    <a:pt x="1759" y="2481"/>
                    <a:pt x="1759" y="2488"/>
                    <a:pt x="1758" y="2495"/>
                  </a:cubicBezTo>
                  <a:cubicBezTo>
                    <a:pt x="1758" y="2503"/>
                    <a:pt x="1757" y="2510"/>
                    <a:pt x="1756" y="2517"/>
                  </a:cubicBezTo>
                  <a:cubicBezTo>
                    <a:pt x="1755" y="2525"/>
                    <a:pt x="1754" y="2532"/>
                    <a:pt x="1752" y="2539"/>
                  </a:cubicBezTo>
                  <a:cubicBezTo>
                    <a:pt x="1750" y="2546"/>
                    <a:pt x="1748" y="2553"/>
                    <a:pt x="1746" y="2560"/>
                  </a:cubicBezTo>
                  <a:cubicBezTo>
                    <a:pt x="1744" y="2567"/>
                    <a:pt x="1742" y="2573"/>
                    <a:pt x="1740" y="2579"/>
                  </a:cubicBezTo>
                  <a:cubicBezTo>
                    <a:pt x="1737" y="2585"/>
                    <a:pt x="1735" y="2591"/>
                    <a:pt x="1733" y="2596"/>
                  </a:cubicBezTo>
                  <a:cubicBezTo>
                    <a:pt x="1732" y="2598"/>
                    <a:pt x="1730" y="2601"/>
                    <a:pt x="1729" y="2603"/>
                  </a:cubicBezTo>
                  <a:cubicBezTo>
                    <a:pt x="1728" y="2605"/>
                    <a:pt x="1727" y="2608"/>
                    <a:pt x="1726" y="2610"/>
                  </a:cubicBezTo>
                  <a:cubicBezTo>
                    <a:pt x="1725" y="2612"/>
                    <a:pt x="1724" y="2614"/>
                    <a:pt x="1723" y="2615"/>
                  </a:cubicBezTo>
                  <a:cubicBezTo>
                    <a:pt x="1722" y="2617"/>
                    <a:pt x="1721" y="2619"/>
                    <a:pt x="1720" y="2620"/>
                  </a:cubicBezTo>
                  <a:cubicBezTo>
                    <a:pt x="1719" y="2623"/>
                    <a:pt x="1717" y="2625"/>
                    <a:pt x="1716" y="2627"/>
                  </a:cubicBezTo>
                  <a:cubicBezTo>
                    <a:pt x="1715" y="2628"/>
                    <a:pt x="1715" y="2629"/>
                    <a:pt x="1715" y="2629"/>
                  </a:cubicBezTo>
                  <a:cubicBezTo>
                    <a:pt x="1715" y="2629"/>
                    <a:pt x="1715" y="2628"/>
                    <a:pt x="1717" y="2627"/>
                  </a:cubicBezTo>
                  <a:cubicBezTo>
                    <a:pt x="1718" y="2626"/>
                    <a:pt x="1719" y="2624"/>
                    <a:pt x="1721" y="2621"/>
                  </a:cubicBezTo>
                  <a:cubicBezTo>
                    <a:pt x="1722" y="2620"/>
                    <a:pt x="1724" y="2618"/>
                    <a:pt x="1725" y="2617"/>
                  </a:cubicBezTo>
                  <a:cubicBezTo>
                    <a:pt x="1726" y="2615"/>
                    <a:pt x="1727" y="2613"/>
                    <a:pt x="1729" y="2611"/>
                  </a:cubicBezTo>
                  <a:cubicBezTo>
                    <a:pt x="1730" y="2609"/>
                    <a:pt x="1731" y="2607"/>
                    <a:pt x="1733" y="2605"/>
                  </a:cubicBezTo>
                  <a:cubicBezTo>
                    <a:pt x="1734" y="2603"/>
                    <a:pt x="1735" y="2600"/>
                    <a:pt x="1737" y="2598"/>
                  </a:cubicBezTo>
                  <a:cubicBezTo>
                    <a:pt x="1738" y="2595"/>
                    <a:pt x="1740" y="2593"/>
                    <a:pt x="1741" y="2590"/>
                  </a:cubicBezTo>
                  <a:cubicBezTo>
                    <a:pt x="1742" y="2587"/>
                    <a:pt x="1744" y="2584"/>
                    <a:pt x="1745" y="2581"/>
                  </a:cubicBezTo>
                  <a:cubicBezTo>
                    <a:pt x="1748" y="2575"/>
                    <a:pt x="1751" y="2569"/>
                    <a:pt x="1753" y="2562"/>
                  </a:cubicBezTo>
                  <a:cubicBezTo>
                    <a:pt x="1754" y="2561"/>
                    <a:pt x="1754" y="2559"/>
                    <a:pt x="1755" y="2557"/>
                  </a:cubicBezTo>
                  <a:cubicBezTo>
                    <a:pt x="1755" y="2555"/>
                    <a:pt x="1756" y="2554"/>
                    <a:pt x="1756" y="2552"/>
                  </a:cubicBezTo>
                  <a:cubicBezTo>
                    <a:pt x="1758" y="2548"/>
                    <a:pt x="1758" y="2545"/>
                    <a:pt x="1759" y="2541"/>
                  </a:cubicBezTo>
                  <a:cubicBezTo>
                    <a:pt x="1761" y="2534"/>
                    <a:pt x="1763" y="2526"/>
                    <a:pt x="1764" y="2518"/>
                  </a:cubicBezTo>
                  <a:cubicBezTo>
                    <a:pt x="1765" y="2511"/>
                    <a:pt x="1766" y="2503"/>
                    <a:pt x="1766" y="2496"/>
                  </a:cubicBezTo>
                  <a:cubicBezTo>
                    <a:pt x="1766" y="2492"/>
                    <a:pt x="1766" y="2488"/>
                    <a:pt x="1766" y="2484"/>
                  </a:cubicBezTo>
                  <a:cubicBezTo>
                    <a:pt x="1766" y="2483"/>
                    <a:pt x="1766" y="2481"/>
                    <a:pt x="1766" y="2479"/>
                  </a:cubicBezTo>
                  <a:cubicBezTo>
                    <a:pt x="1766" y="2477"/>
                    <a:pt x="1766" y="2475"/>
                    <a:pt x="1766" y="2473"/>
                  </a:cubicBezTo>
                  <a:cubicBezTo>
                    <a:pt x="1765" y="2466"/>
                    <a:pt x="1765" y="2459"/>
                    <a:pt x="1764" y="2453"/>
                  </a:cubicBezTo>
                  <a:cubicBezTo>
                    <a:pt x="1763" y="2449"/>
                    <a:pt x="1763" y="2446"/>
                    <a:pt x="1762" y="2443"/>
                  </a:cubicBezTo>
                  <a:cubicBezTo>
                    <a:pt x="1762" y="2442"/>
                    <a:pt x="1762" y="2440"/>
                    <a:pt x="1761" y="2439"/>
                  </a:cubicBezTo>
                  <a:cubicBezTo>
                    <a:pt x="1761" y="2437"/>
                    <a:pt x="1761" y="2436"/>
                    <a:pt x="1760" y="2435"/>
                  </a:cubicBezTo>
                  <a:cubicBezTo>
                    <a:pt x="1760" y="2434"/>
                    <a:pt x="1760" y="2434"/>
                    <a:pt x="1760" y="2433"/>
                  </a:cubicBezTo>
                  <a:cubicBezTo>
                    <a:pt x="1756" y="2400"/>
                    <a:pt x="1749" y="2367"/>
                    <a:pt x="1737" y="2339"/>
                  </a:cubicBezTo>
                  <a:cubicBezTo>
                    <a:pt x="1736" y="2338"/>
                    <a:pt x="1735" y="2337"/>
                    <a:pt x="1735" y="2335"/>
                  </a:cubicBezTo>
                  <a:cubicBezTo>
                    <a:pt x="1736" y="2337"/>
                    <a:pt x="1737" y="2340"/>
                    <a:pt x="1739" y="2342"/>
                  </a:cubicBezTo>
                  <a:cubicBezTo>
                    <a:pt x="1740" y="2344"/>
                    <a:pt x="1741" y="2345"/>
                    <a:pt x="1742" y="2347"/>
                  </a:cubicBezTo>
                  <a:cubicBezTo>
                    <a:pt x="1743" y="2349"/>
                    <a:pt x="1744" y="2351"/>
                    <a:pt x="1745" y="2353"/>
                  </a:cubicBezTo>
                  <a:cubicBezTo>
                    <a:pt x="1747" y="2356"/>
                    <a:pt x="1750" y="2360"/>
                    <a:pt x="1752" y="2363"/>
                  </a:cubicBezTo>
                  <a:cubicBezTo>
                    <a:pt x="1754" y="2367"/>
                    <a:pt x="1757" y="2371"/>
                    <a:pt x="1759" y="2374"/>
                  </a:cubicBezTo>
                  <a:cubicBezTo>
                    <a:pt x="1761" y="2378"/>
                    <a:pt x="1763" y="2381"/>
                    <a:pt x="1765" y="2384"/>
                  </a:cubicBezTo>
                  <a:cubicBezTo>
                    <a:pt x="1768" y="2388"/>
                    <a:pt x="1770" y="2391"/>
                    <a:pt x="1772" y="2394"/>
                  </a:cubicBezTo>
                  <a:cubicBezTo>
                    <a:pt x="1773" y="2396"/>
                    <a:pt x="1774" y="2397"/>
                    <a:pt x="1775" y="2399"/>
                  </a:cubicBezTo>
                  <a:cubicBezTo>
                    <a:pt x="1775" y="2399"/>
                    <a:pt x="1776" y="2400"/>
                    <a:pt x="1776" y="2401"/>
                  </a:cubicBezTo>
                  <a:cubicBezTo>
                    <a:pt x="1777" y="2401"/>
                    <a:pt x="1777" y="2402"/>
                    <a:pt x="1778" y="2403"/>
                  </a:cubicBezTo>
                  <a:cubicBezTo>
                    <a:pt x="1779" y="2405"/>
                    <a:pt x="1781" y="2408"/>
                    <a:pt x="1782" y="2410"/>
                  </a:cubicBezTo>
                  <a:cubicBezTo>
                    <a:pt x="1783" y="2412"/>
                    <a:pt x="1784" y="2414"/>
                    <a:pt x="1784" y="2416"/>
                  </a:cubicBezTo>
                  <a:cubicBezTo>
                    <a:pt x="1785" y="2418"/>
                    <a:pt x="1785" y="2419"/>
                    <a:pt x="1785" y="2420"/>
                  </a:cubicBezTo>
                  <a:cubicBezTo>
                    <a:pt x="1785" y="2421"/>
                    <a:pt x="1785" y="2422"/>
                    <a:pt x="1785" y="2422"/>
                  </a:cubicBezTo>
                  <a:cubicBezTo>
                    <a:pt x="1785" y="2422"/>
                    <a:pt x="1785" y="2421"/>
                    <a:pt x="1785" y="2420"/>
                  </a:cubicBezTo>
                  <a:cubicBezTo>
                    <a:pt x="1785" y="2419"/>
                    <a:pt x="1786" y="2418"/>
                    <a:pt x="1786" y="2416"/>
                  </a:cubicBezTo>
                  <a:cubicBezTo>
                    <a:pt x="1786" y="2414"/>
                    <a:pt x="1786" y="2412"/>
                    <a:pt x="1785" y="2409"/>
                  </a:cubicBezTo>
                  <a:cubicBezTo>
                    <a:pt x="1784" y="2406"/>
                    <a:pt x="1783" y="2403"/>
                    <a:pt x="1782" y="2400"/>
                  </a:cubicBezTo>
                  <a:cubicBezTo>
                    <a:pt x="1780" y="2397"/>
                    <a:pt x="1779" y="2394"/>
                    <a:pt x="1777" y="2391"/>
                  </a:cubicBezTo>
                  <a:cubicBezTo>
                    <a:pt x="1775" y="2388"/>
                    <a:pt x="1773" y="2384"/>
                    <a:pt x="1772" y="2381"/>
                  </a:cubicBezTo>
                  <a:cubicBezTo>
                    <a:pt x="1771" y="2379"/>
                    <a:pt x="1770" y="2377"/>
                    <a:pt x="1768" y="2376"/>
                  </a:cubicBezTo>
                  <a:cubicBezTo>
                    <a:pt x="1767" y="2374"/>
                    <a:pt x="1766" y="2372"/>
                    <a:pt x="1765" y="2370"/>
                  </a:cubicBezTo>
                  <a:cubicBezTo>
                    <a:pt x="1763" y="2366"/>
                    <a:pt x="1761" y="2363"/>
                    <a:pt x="1759" y="2359"/>
                  </a:cubicBezTo>
                  <a:cubicBezTo>
                    <a:pt x="1756" y="2356"/>
                    <a:pt x="1754" y="2352"/>
                    <a:pt x="1752" y="2348"/>
                  </a:cubicBezTo>
                  <a:cubicBezTo>
                    <a:pt x="1749" y="2345"/>
                    <a:pt x="1747" y="2341"/>
                    <a:pt x="1745" y="2338"/>
                  </a:cubicBezTo>
                  <a:cubicBezTo>
                    <a:pt x="1742" y="2335"/>
                    <a:pt x="1740" y="2332"/>
                    <a:pt x="1738" y="2329"/>
                  </a:cubicBezTo>
                  <a:cubicBezTo>
                    <a:pt x="1736" y="2326"/>
                    <a:pt x="1734" y="2323"/>
                    <a:pt x="1732" y="2321"/>
                  </a:cubicBezTo>
                  <a:cubicBezTo>
                    <a:pt x="1728" y="2316"/>
                    <a:pt x="1725" y="2313"/>
                    <a:pt x="1723" y="2310"/>
                  </a:cubicBezTo>
                  <a:cubicBezTo>
                    <a:pt x="1715" y="2294"/>
                    <a:pt x="1707" y="2278"/>
                    <a:pt x="1699" y="2261"/>
                  </a:cubicBezTo>
                  <a:cubicBezTo>
                    <a:pt x="1699" y="2261"/>
                    <a:pt x="1699" y="2261"/>
                    <a:pt x="1699" y="2261"/>
                  </a:cubicBezTo>
                  <a:cubicBezTo>
                    <a:pt x="1701" y="2263"/>
                    <a:pt x="1702" y="2264"/>
                    <a:pt x="1703" y="2265"/>
                  </a:cubicBezTo>
                  <a:cubicBezTo>
                    <a:pt x="1706" y="2267"/>
                    <a:pt x="1709" y="2270"/>
                    <a:pt x="1711" y="2272"/>
                  </a:cubicBezTo>
                  <a:cubicBezTo>
                    <a:pt x="1714" y="2274"/>
                    <a:pt x="1717" y="2276"/>
                    <a:pt x="1720" y="2279"/>
                  </a:cubicBezTo>
                  <a:cubicBezTo>
                    <a:pt x="1726" y="2283"/>
                    <a:pt x="1732" y="2287"/>
                    <a:pt x="1737" y="2291"/>
                  </a:cubicBezTo>
                  <a:cubicBezTo>
                    <a:pt x="1740" y="2293"/>
                    <a:pt x="1743" y="2295"/>
                    <a:pt x="1745" y="2297"/>
                  </a:cubicBezTo>
                  <a:cubicBezTo>
                    <a:pt x="1748" y="2299"/>
                    <a:pt x="1750" y="2301"/>
                    <a:pt x="1752" y="2304"/>
                  </a:cubicBezTo>
                  <a:cubicBezTo>
                    <a:pt x="1752" y="2304"/>
                    <a:pt x="1753" y="2305"/>
                    <a:pt x="1753" y="2305"/>
                  </a:cubicBezTo>
                  <a:cubicBezTo>
                    <a:pt x="1754" y="2306"/>
                    <a:pt x="1754" y="2307"/>
                    <a:pt x="1755" y="2307"/>
                  </a:cubicBezTo>
                  <a:cubicBezTo>
                    <a:pt x="1756" y="2309"/>
                    <a:pt x="1757" y="2310"/>
                    <a:pt x="1758" y="2311"/>
                  </a:cubicBezTo>
                  <a:cubicBezTo>
                    <a:pt x="1758" y="2312"/>
                    <a:pt x="1758" y="2312"/>
                    <a:pt x="1758" y="2312"/>
                  </a:cubicBezTo>
                  <a:cubicBezTo>
                    <a:pt x="1759" y="2313"/>
                    <a:pt x="1759" y="2313"/>
                    <a:pt x="1759" y="2313"/>
                  </a:cubicBezTo>
                  <a:cubicBezTo>
                    <a:pt x="1759" y="2314"/>
                    <a:pt x="1760" y="2314"/>
                    <a:pt x="1760" y="2315"/>
                  </a:cubicBezTo>
                  <a:cubicBezTo>
                    <a:pt x="1761" y="2316"/>
                    <a:pt x="1761" y="2317"/>
                    <a:pt x="1762" y="2319"/>
                  </a:cubicBezTo>
                  <a:cubicBezTo>
                    <a:pt x="1765" y="2324"/>
                    <a:pt x="1767" y="2329"/>
                    <a:pt x="1768" y="2334"/>
                  </a:cubicBezTo>
                  <a:cubicBezTo>
                    <a:pt x="1770" y="2339"/>
                    <a:pt x="1771" y="2344"/>
                    <a:pt x="1772" y="2348"/>
                  </a:cubicBezTo>
                  <a:cubicBezTo>
                    <a:pt x="1773" y="2352"/>
                    <a:pt x="1774" y="2356"/>
                    <a:pt x="1774" y="2359"/>
                  </a:cubicBezTo>
                  <a:cubicBezTo>
                    <a:pt x="1775" y="2362"/>
                    <a:pt x="1776" y="2364"/>
                    <a:pt x="1776" y="2366"/>
                  </a:cubicBezTo>
                  <a:cubicBezTo>
                    <a:pt x="1776" y="2367"/>
                    <a:pt x="1776" y="2368"/>
                    <a:pt x="1776" y="2368"/>
                  </a:cubicBezTo>
                  <a:cubicBezTo>
                    <a:pt x="1776" y="2368"/>
                    <a:pt x="1776" y="2367"/>
                    <a:pt x="1776" y="2366"/>
                  </a:cubicBezTo>
                  <a:cubicBezTo>
                    <a:pt x="1776" y="2364"/>
                    <a:pt x="1776" y="2362"/>
                    <a:pt x="1776" y="2359"/>
                  </a:cubicBezTo>
                  <a:cubicBezTo>
                    <a:pt x="1776" y="2355"/>
                    <a:pt x="1776" y="2352"/>
                    <a:pt x="1775" y="2347"/>
                  </a:cubicBezTo>
                  <a:cubicBezTo>
                    <a:pt x="1775" y="2343"/>
                    <a:pt x="1774" y="2338"/>
                    <a:pt x="1773" y="2333"/>
                  </a:cubicBezTo>
                  <a:cubicBezTo>
                    <a:pt x="1772" y="2328"/>
                    <a:pt x="1770" y="2322"/>
                    <a:pt x="1767" y="2316"/>
                  </a:cubicBezTo>
                  <a:cubicBezTo>
                    <a:pt x="1767" y="2315"/>
                    <a:pt x="1766" y="2313"/>
                    <a:pt x="1765" y="2312"/>
                  </a:cubicBezTo>
                  <a:cubicBezTo>
                    <a:pt x="1765" y="2311"/>
                    <a:pt x="1765" y="2310"/>
                    <a:pt x="1764" y="2310"/>
                  </a:cubicBezTo>
                  <a:cubicBezTo>
                    <a:pt x="1764" y="2309"/>
                    <a:pt x="1764" y="2309"/>
                    <a:pt x="1764" y="2309"/>
                  </a:cubicBezTo>
                  <a:cubicBezTo>
                    <a:pt x="1763" y="2307"/>
                    <a:pt x="1763" y="2307"/>
                    <a:pt x="1763" y="2307"/>
                  </a:cubicBezTo>
                  <a:cubicBezTo>
                    <a:pt x="1763" y="2307"/>
                    <a:pt x="1762" y="2306"/>
                    <a:pt x="1762" y="2305"/>
                  </a:cubicBezTo>
                  <a:cubicBezTo>
                    <a:pt x="1761" y="2305"/>
                    <a:pt x="1761" y="2305"/>
                    <a:pt x="1761" y="2305"/>
                  </a:cubicBezTo>
                  <a:cubicBezTo>
                    <a:pt x="1761" y="2304"/>
                    <a:pt x="1761" y="2304"/>
                    <a:pt x="1761" y="2304"/>
                  </a:cubicBezTo>
                  <a:cubicBezTo>
                    <a:pt x="1760" y="2303"/>
                    <a:pt x="1760" y="2303"/>
                    <a:pt x="1760" y="2303"/>
                  </a:cubicBezTo>
                  <a:cubicBezTo>
                    <a:pt x="1760" y="2303"/>
                    <a:pt x="1759" y="2302"/>
                    <a:pt x="1759" y="2301"/>
                  </a:cubicBezTo>
                  <a:cubicBezTo>
                    <a:pt x="1758" y="2300"/>
                    <a:pt x="1758" y="2300"/>
                    <a:pt x="1757" y="2299"/>
                  </a:cubicBezTo>
                  <a:cubicBezTo>
                    <a:pt x="1753" y="2294"/>
                    <a:pt x="1748" y="2289"/>
                    <a:pt x="1742" y="2285"/>
                  </a:cubicBezTo>
                  <a:cubicBezTo>
                    <a:pt x="1736" y="2280"/>
                    <a:pt x="1730" y="2276"/>
                    <a:pt x="1725" y="2272"/>
                  </a:cubicBezTo>
                  <a:cubicBezTo>
                    <a:pt x="1722" y="2270"/>
                    <a:pt x="1719" y="2268"/>
                    <a:pt x="1716" y="2266"/>
                  </a:cubicBezTo>
                  <a:cubicBezTo>
                    <a:pt x="1714" y="2264"/>
                    <a:pt x="1711" y="2262"/>
                    <a:pt x="1708" y="2259"/>
                  </a:cubicBezTo>
                  <a:cubicBezTo>
                    <a:pt x="1706" y="2257"/>
                    <a:pt x="1703" y="2255"/>
                    <a:pt x="1701" y="2253"/>
                  </a:cubicBezTo>
                  <a:cubicBezTo>
                    <a:pt x="1701" y="2252"/>
                    <a:pt x="1700" y="2251"/>
                    <a:pt x="1699" y="2251"/>
                  </a:cubicBezTo>
                  <a:cubicBezTo>
                    <a:pt x="1699" y="2250"/>
                    <a:pt x="1698" y="2250"/>
                    <a:pt x="1698" y="2249"/>
                  </a:cubicBezTo>
                  <a:cubicBezTo>
                    <a:pt x="1697" y="2248"/>
                    <a:pt x="1695" y="2247"/>
                    <a:pt x="1694" y="2245"/>
                  </a:cubicBezTo>
                  <a:cubicBezTo>
                    <a:pt x="1693" y="2244"/>
                    <a:pt x="1691" y="2242"/>
                    <a:pt x="1690" y="2240"/>
                  </a:cubicBezTo>
                  <a:cubicBezTo>
                    <a:pt x="1689" y="2239"/>
                    <a:pt x="1689" y="2239"/>
                    <a:pt x="1689" y="2238"/>
                  </a:cubicBezTo>
                  <a:cubicBezTo>
                    <a:pt x="1681" y="2221"/>
                    <a:pt x="1679" y="2207"/>
                    <a:pt x="1678" y="2195"/>
                  </a:cubicBezTo>
                  <a:cubicBezTo>
                    <a:pt x="1678" y="2196"/>
                    <a:pt x="1678" y="2197"/>
                    <a:pt x="1679" y="2198"/>
                  </a:cubicBezTo>
                  <a:cubicBezTo>
                    <a:pt x="1679" y="2199"/>
                    <a:pt x="1680" y="2199"/>
                    <a:pt x="1680" y="2200"/>
                  </a:cubicBezTo>
                  <a:cubicBezTo>
                    <a:pt x="1681" y="2201"/>
                    <a:pt x="1682" y="2202"/>
                    <a:pt x="1682" y="2203"/>
                  </a:cubicBezTo>
                  <a:cubicBezTo>
                    <a:pt x="1683" y="2204"/>
                    <a:pt x="1683" y="2205"/>
                    <a:pt x="1684" y="2206"/>
                  </a:cubicBezTo>
                  <a:cubicBezTo>
                    <a:pt x="1685" y="2207"/>
                    <a:pt x="1685" y="2209"/>
                    <a:pt x="1686" y="2210"/>
                  </a:cubicBezTo>
                  <a:cubicBezTo>
                    <a:pt x="1687" y="2211"/>
                    <a:pt x="1688" y="2212"/>
                    <a:pt x="1689" y="2213"/>
                  </a:cubicBezTo>
                  <a:cubicBezTo>
                    <a:pt x="1689" y="2214"/>
                    <a:pt x="1690" y="2215"/>
                    <a:pt x="1691" y="2216"/>
                  </a:cubicBezTo>
                  <a:cubicBezTo>
                    <a:pt x="1693" y="2218"/>
                    <a:pt x="1695" y="2220"/>
                    <a:pt x="1696" y="2222"/>
                  </a:cubicBezTo>
                  <a:cubicBezTo>
                    <a:pt x="1698" y="2224"/>
                    <a:pt x="1700" y="2226"/>
                    <a:pt x="1702" y="2228"/>
                  </a:cubicBezTo>
                  <a:cubicBezTo>
                    <a:pt x="1703" y="2229"/>
                    <a:pt x="1704" y="2230"/>
                    <a:pt x="1705" y="2230"/>
                  </a:cubicBezTo>
                  <a:cubicBezTo>
                    <a:pt x="1706" y="2231"/>
                    <a:pt x="1707" y="2232"/>
                    <a:pt x="1708" y="2233"/>
                  </a:cubicBezTo>
                  <a:cubicBezTo>
                    <a:pt x="1710" y="2234"/>
                    <a:pt x="1712" y="2236"/>
                    <a:pt x="1714" y="2237"/>
                  </a:cubicBezTo>
                  <a:cubicBezTo>
                    <a:pt x="1715" y="2238"/>
                    <a:pt x="1716" y="2239"/>
                    <a:pt x="1717" y="2239"/>
                  </a:cubicBezTo>
                  <a:cubicBezTo>
                    <a:pt x="1718" y="2240"/>
                    <a:pt x="1719" y="2240"/>
                    <a:pt x="1720" y="2241"/>
                  </a:cubicBezTo>
                  <a:cubicBezTo>
                    <a:pt x="1721" y="2242"/>
                    <a:pt x="1721" y="2242"/>
                    <a:pt x="1722" y="2242"/>
                  </a:cubicBezTo>
                  <a:cubicBezTo>
                    <a:pt x="1723" y="2243"/>
                    <a:pt x="1724" y="2243"/>
                    <a:pt x="1725" y="2244"/>
                  </a:cubicBezTo>
                  <a:cubicBezTo>
                    <a:pt x="1726" y="2245"/>
                    <a:pt x="1727" y="2245"/>
                    <a:pt x="1728" y="2246"/>
                  </a:cubicBezTo>
                  <a:cubicBezTo>
                    <a:pt x="1729" y="2246"/>
                    <a:pt x="1730" y="2247"/>
                    <a:pt x="1731" y="2247"/>
                  </a:cubicBezTo>
                  <a:cubicBezTo>
                    <a:pt x="1732" y="2247"/>
                    <a:pt x="1732" y="2247"/>
                    <a:pt x="1732" y="2247"/>
                  </a:cubicBezTo>
                  <a:cubicBezTo>
                    <a:pt x="1732" y="2247"/>
                    <a:pt x="1732" y="2247"/>
                    <a:pt x="1731" y="2246"/>
                  </a:cubicBezTo>
                  <a:cubicBezTo>
                    <a:pt x="1731" y="2246"/>
                    <a:pt x="1730" y="2245"/>
                    <a:pt x="1729" y="2244"/>
                  </a:cubicBezTo>
                  <a:cubicBezTo>
                    <a:pt x="1728" y="2244"/>
                    <a:pt x="1727" y="2242"/>
                    <a:pt x="1726" y="2241"/>
                  </a:cubicBezTo>
                  <a:cubicBezTo>
                    <a:pt x="1725" y="2240"/>
                    <a:pt x="1724" y="2239"/>
                    <a:pt x="1722" y="2237"/>
                  </a:cubicBezTo>
                  <a:cubicBezTo>
                    <a:pt x="1721" y="2236"/>
                    <a:pt x="1720" y="2234"/>
                    <a:pt x="1718" y="2233"/>
                  </a:cubicBezTo>
                  <a:cubicBezTo>
                    <a:pt x="1717" y="2232"/>
                    <a:pt x="1716" y="2231"/>
                    <a:pt x="1715" y="2230"/>
                  </a:cubicBezTo>
                  <a:cubicBezTo>
                    <a:pt x="1715" y="2229"/>
                    <a:pt x="1714" y="2229"/>
                    <a:pt x="1713" y="2228"/>
                  </a:cubicBezTo>
                  <a:cubicBezTo>
                    <a:pt x="1711" y="2226"/>
                    <a:pt x="1709" y="2224"/>
                    <a:pt x="1708" y="2222"/>
                  </a:cubicBezTo>
                  <a:cubicBezTo>
                    <a:pt x="1706" y="2220"/>
                    <a:pt x="1704" y="2218"/>
                    <a:pt x="1702" y="2217"/>
                  </a:cubicBezTo>
                  <a:cubicBezTo>
                    <a:pt x="1700" y="2215"/>
                    <a:pt x="1699" y="2213"/>
                    <a:pt x="1697" y="2211"/>
                  </a:cubicBezTo>
                  <a:cubicBezTo>
                    <a:pt x="1695" y="2209"/>
                    <a:pt x="1693" y="2207"/>
                    <a:pt x="1692" y="2205"/>
                  </a:cubicBezTo>
                  <a:cubicBezTo>
                    <a:pt x="1690" y="2203"/>
                    <a:pt x="1688" y="2202"/>
                    <a:pt x="1687" y="2200"/>
                  </a:cubicBezTo>
                  <a:cubicBezTo>
                    <a:pt x="1685" y="2198"/>
                    <a:pt x="1684" y="2197"/>
                    <a:pt x="1683" y="2195"/>
                  </a:cubicBezTo>
                  <a:cubicBezTo>
                    <a:pt x="1682" y="2194"/>
                    <a:pt x="1681" y="2194"/>
                    <a:pt x="1681" y="2193"/>
                  </a:cubicBezTo>
                  <a:cubicBezTo>
                    <a:pt x="1680" y="2192"/>
                    <a:pt x="1680" y="2192"/>
                    <a:pt x="1679" y="2191"/>
                  </a:cubicBezTo>
                  <a:cubicBezTo>
                    <a:pt x="1678" y="2190"/>
                    <a:pt x="1678" y="2190"/>
                    <a:pt x="1677" y="2189"/>
                  </a:cubicBezTo>
                  <a:cubicBezTo>
                    <a:pt x="1676" y="2180"/>
                    <a:pt x="1676" y="2171"/>
                    <a:pt x="1675" y="2162"/>
                  </a:cubicBezTo>
                  <a:cubicBezTo>
                    <a:pt x="1675" y="2153"/>
                    <a:pt x="1692" y="2158"/>
                    <a:pt x="1710" y="2160"/>
                  </a:cubicBezTo>
                  <a:cubicBezTo>
                    <a:pt x="1710" y="2160"/>
                    <a:pt x="1711" y="2161"/>
                    <a:pt x="1711" y="2161"/>
                  </a:cubicBezTo>
                  <a:cubicBezTo>
                    <a:pt x="1711" y="2161"/>
                    <a:pt x="1711" y="2161"/>
                    <a:pt x="1711" y="2161"/>
                  </a:cubicBezTo>
                  <a:cubicBezTo>
                    <a:pt x="1711" y="2161"/>
                    <a:pt x="1711" y="2161"/>
                    <a:pt x="1711" y="2161"/>
                  </a:cubicBezTo>
                  <a:cubicBezTo>
                    <a:pt x="1712" y="2162"/>
                    <a:pt x="1712" y="2162"/>
                    <a:pt x="1712" y="2162"/>
                  </a:cubicBezTo>
                  <a:cubicBezTo>
                    <a:pt x="1712" y="2162"/>
                    <a:pt x="1712" y="2163"/>
                    <a:pt x="1713" y="2163"/>
                  </a:cubicBezTo>
                  <a:cubicBezTo>
                    <a:pt x="1713" y="2163"/>
                    <a:pt x="1714" y="2164"/>
                    <a:pt x="1715" y="2165"/>
                  </a:cubicBezTo>
                  <a:cubicBezTo>
                    <a:pt x="1716" y="2165"/>
                    <a:pt x="1716" y="2166"/>
                    <a:pt x="1717" y="2166"/>
                  </a:cubicBezTo>
                  <a:cubicBezTo>
                    <a:pt x="1718" y="2167"/>
                    <a:pt x="1718" y="2167"/>
                    <a:pt x="1718" y="2167"/>
                  </a:cubicBezTo>
                  <a:cubicBezTo>
                    <a:pt x="1719" y="2167"/>
                    <a:pt x="1719" y="2168"/>
                    <a:pt x="1720" y="2168"/>
                  </a:cubicBezTo>
                  <a:cubicBezTo>
                    <a:pt x="1721" y="2168"/>
                    <a:pt x="1722" y="2169"/>
                    <a:pt x="1723" y="2169"/>
                  </a:cubicBezTo>
                  <a:cubicBezTo>
                    <a:pt x="1726" y="2171"/>
                    <a:pt x="1731" y="2172"/>
                    <a:pt x="1735" y="2174"/>
                  </a:cubicBezTo>
                  <a:cubicBezTo>
                    <a:pt x="1737" y="2175"/>
                    <a:pt x="1738" y="2176"/>
                    <a:pt x="1740" y="2178"/>
                  </a:cubicBezTo>
                  <a:cubicBezTo>
                    <a:pt x="1741" y="2178"/>
                    <a:pt x="1741" y="2178"/>
                    <a:pt x="1741" y="2178"/>
                  </a:cubicBezTo>
                  <a:cubicBezTo>
                    <a:pt x="1741" y="2178"/>
                    <a:pt x="1741" y="2178"/>
                    <a:pt x="1741" y="2178"/>
                  </a:cubicBezTo>
                  <a:cubicBezTo>
                    <a:pt x="1741" y="2179"/>
                    <a:pt x="1741" y="2179"/>
                    <a:pt x="1741" y="2179"/>
                  </a:cubicBezTo>
                  <a:cubicBezTo>
                    <a:pt x="1741" y="2179"/>
                    <a:pt x="1741" y="2179"/>
                    <a:pt x="1741" y="2179"/>
                  </a:cubicBezTo>
                  <a:cubicBezTo>
                    <a:pt x="1742" y="2179"/>
                    <a:pt x="1742" y="2179"/>
                    <a:pt x="1742" y="2179"/>
                  </a:cubicBezTo>
                  <a:cubicBezTo>
                    <a:pt x="1742" y="2180"/>
                    <a:pt x="1742" y="2180"/>
                    <a:pt x="1742" y="2180"/>
                  </a:cubicBezTo>
                  <a:cubicBezTo>
                    <a:pt x="1742" y="2180"/>
                    <a:pt x="1742" y="2180"/>
                    <a:pt x="1742" y="2180"/>
                  </a:cubicBezTo>
                  <a:cubicBezTo>
                    <a:pt x="1743" y="2180"/>
                    <a:pt x="1743" y="2181"/>
                    <a:pt x="1743" y="2181"/>
                  </a:cubicBezTo>
                  <a:cubicBezTo>
                    <a:pt x="1744" y="2182"/>
                    <a:pt x="1744" y="2182"/>
                    <a:pt x="1744" y="2182"/>
                  </a:cubicBezTo>
                  <a:cubicBezTo>
                    <a:pt x="1744" y="2183"/>
                    <a:pt x="1744" y="2183"/>
                    <a:pt x="1744" y="2183"/>
                  </a:cubicBezTo>
                  <a:cubicBezTo>
                    <a:pt x="1746" y="2186"/>
                    <a:pt x="1747" y="2191"/>
                    <a:pt x="1748" y="2196"/>
                  </a:cubicBezTo>
                  <a:cubicBezTo>
                    <a:pt x="1749" y="2199"/>
                    <a:pt x="1749" y="2202"/>
                    <a:pt x="1749" y="2204"/>
                  </a:cubicBezTo>
                  <a:cubicBezTo>
                    <a:pt x="1750" y="2207"/>
                    <a:pt x="1750" y="2210"/>
                    <a:pt x="1751" y="2212"/>
                  </a:cubicBezTo>
                  <a:cubicBezTo>
                    <a:pt x="1752" y="2218"/>
                    <a:pt x="1752" y="2223"/>
                    <a:pt x="1753" y="2228"/>
                  </a:cubicBezTo>
                  <a:cubicBezTo>
                    <a:pt x="1754" y="2231"/>
                    <a:pt x="1754" y="2234"/>
                    <a:pt x="1755" y="2236"/>
                  </a:cubicBezTo>
                  <a:cubicBezTo>
                    <a:pt x="1755" y="2239"/>
                    <a:pt x="1756" y="2241"/>
                    <a:pt x="1756" y="2244"/>
                  </a:cubicBezTo>
                  <a:cubicBezTo>
                    <a:pt x="1757" y="2249"/>
                    <a:pt x="1758" y="2254"/>
                    <a:pt x="1760" y="2259"/>
                  </a:cubicBezTo>
                  <a:cubicBezTo>
                    <a:pt x="1761" y="2261"/>
                    <a:pt x="1762" y="2263"/>
                    <a:pt x="1764" y="2265"/>
                  </a:cubicBezTo>
                  <a:cubicBezTo>
                    <a:pt x="1764" y="2266"/>
                    <a:pt x="1764" y="2266"/>
                    <a:pt x="1764" y="2267"/>
                  </a:cubicBezTo>
                  <a:cubicBezTo>
                    <a:pt x="1764" y="2267"/>
                    <a:pt x="1764" y="2267"/>
                    <a:pt x="1764" y="2267"/>
                  </a:cubicBezTo>
                  <a:cubicBezTo>
                    <a:pt x="1765" y="2267"/>
                    <a:pt x="1764" y="2267"/>
                    <a:pt x="1765" y="2267"/>
                  </a:cubicBezTo>
                  <a:cubicBezTo>
                    <a:pt x="1765" y="2267"/>
                    <a:pt x="1765" y="2267"/>
                    <a:pt x="1765" y="2267"/>
                  </a:cubicBezTo>
                  <a:cubicBezTo>
                    <a:pt x="1765" y="2267"/>
                    <a:pt x="1765" y="2267"/>
                    <a:pt x="1765" y="2267"/>
                  </a:cubicBezTo>
                  <a:cubicBezTo>
                    <a:pt x="1765" y="2267"/>
                    <a:pt x="1765" y="2267"/>
                    <a:pt x="1765" y="2267"/>
                  </a:cubicBezTo>
                  <a:cubicBezTo>
                    <a:pt x="1765" y="2268"/>
                    <a:pt x="1765" y="2268"/>
                    <a:pt x="1765" y="2268"/>
                  </a:cubicBezTo>
                  <a:cubicBezTo>
                    <a:pt x="1766" y="2269"/>
                    <a:pt x="1766" y="2269"/>
                    <a:pt x="1766" y="2269"/>
                  </a:cubicBezTo>
                  <a:cubicBezTo>
                    <a:pt x="1767" y="2270"/>
                    <a:pt x="1767" y="2270"/>
                    <a:pt x="1767" y="2271"/>
                  </a:cubicBezTo>
                  <a:cubicBezTo>
                    <a:pt x="1770" y="2274"/>
                    <a:pt x="1773" y="2277"/>
                    <a:pt x="1776" y="2278"/>
                  </a:cubicBezTo>
                  <a:cubicBezTo>
                    <a:pt x="1779" y="2280"/>
                    <a:pt x="1782" y="2281"/>
                    <a:pt x="1785" y="2282"/>
                  </a:cubicBezTo>
                  <a:cubicBezTo>
                    <a:pt x="1787" y="2282"/>
                    <a:pt x="1789" y="2282"/>
                    <a:pt x="1790" y="2282"/>
                  </a:cubicBezTo>
                  <a:cubicBezTo>
                    <a:pt x="1791" y="2282"/>
                    <a:pt x="1792" y="2282"/>
                    <a:pt x="1792" y="2282"/>
                  </a:cubicBezTo>
                  <a:cubicBezTo>
                    <a:pt x="1792" y="2282"/>
                    <a:pt x="1791" y="2282"/>
                    <a:pt x="1790" y="2282"/>
                  </a:cubicBezTo>
                  <a:cubicBezTo>
                    <a:pt x="1789" y="2282"/>
                    <a:pt x="1787" y="2281"/>
                    <a:pt x="1785" y="2280"/>
                  </a:cubicBezTo>
                  <a:cubicBezTo>
                    <a:pt x="1783" y="2279"/>
                    <a:pt x="1780" y="2278"/>
                    <a:pt x="1778" y="2276"/>
                  </a:cubicBezTo>
                  <a:cubicBezTo>
                    <a:pt x="1776" y="2274"/>
                    <a:pt x="1773" y="2271"/>
                    <a:pt x="1771" y="2268"/>
                  </a:cubicBezTo>
                  <a:cubicBezTo>
                    <a:pt x="1771" y="2268"/>
                    <a:pt x="1771" y="2267"/>
                    <a:pt x="1770" y="2267"/>
                  </a:cubicBezTo>
                  <a:cubicBezTo>
                    <a:pt x="1770" y="2266"/>
                    <a:pt x="1770" y="2266"/>
                    <a:pt x="1770" y="2266"/>
                  </a:cubicBezTo>
                  <a:cubicBezTo>
                    <a:pt x="1769" y="2265"/>
                    <a:pt x="1769" y="2265"/>
                    <a:pt x="1769" y="2265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8" y="2263"/>
                    <a:pt x="1768" y="2263"/>
                  </a:cubicBezTo>
                  <a:cubicBezTo>
                    <a:pt x="1767" y="2261"/>
                    <a:pt x="1767" y="2259"/>
                    <a:pt x="1766" y="2257"/>
                  </a:cubicBezTo>
                  <a:cubicBezTo>
                    <a:pt x="1765" y="2253"/>
                    <a:pt x="1764" y="2248"/>
                    <a:pt x="1763" y="2243"/>
                  </a:cubicBezTo>
                  <a:cubicBezTo>
                    <a:pt x="1763" y="2244"/>
                    <a:pt x="1763" y="2244"/>
                    <a:pt x="1764" y="2244"/>
                  </a:cubicBezTo>
                  <a:cubicBezTo>
                    <a:pt x="1765" y="2245"/>
                    <a:pt x="1766" y="2247"/>
                    <a:pt x="1768" y="2248"/>
                  </a:cubicBezTo>
                  <a:cubicBezTo>
                    <a:pt x="1769" y="2249"/>
                    <a:pt x="1771" y="2250"/>
                    <a:pt x="1773" y="2251"/>
                  </a:cubicBezTo>
                  <a:cubicBezTo>
                    <a:pt x="1773" y="2252"/>
                    <a:pt x="1774" y="2252"/>
                    <a:pt x="1775" y="2252"/>
                  </a:cubicBezTo>
                  <a:cubicBezTo>
                    <a:pt x="1776" y="2253"/>
                    <a:pt x="1777" y="2253"/>
                    <a:pt x="1778" y="2253"/>
                  </a:cubicBezTo>
                  <a:cubicBezTo>
                    <a:pt x="1780" y="2254"/>
                    <a:pt x="1781" y="2254"/>
                    <a:pt x="1783" y="2254"/>
                  </a:cubicBezTo>
                  <a:cubicBezTo>
                    <a:pt x="1785" y="2254"/>
                    <a:pt x="1786" y="2254"/>
                    <a:pt x="1787" y="2254"/>
                  </a:cubicBezTo>
                  <a:cubicBezTo>
                    <a:pt x="1788" y="2254"/>
                    <a:pt x="1789" y="2254"/>
                    <a:pt x="1789" y="2254"/>
                  </a:cubicBezTo>
                  <a:cubicBezTo>
                    <a:pt x="1790" y="2254"/>
                    <a:pt x="1791" y="2254"/>
                    <a:pt x="1791" y="2253"/>
                  </a:cubicBezTo>
                  <a:cubicBezTo>
                    <a:pt x="1792" y="2253"/>
                    <a:pt x="1792" y="2253"/>
                    <a:pt x="1793" y="2253"/>
                  </a:cubicBezTo>
                  <a:cubicBezTo>
                    <a:pt x="1793" y="2253"/>
                    <a:pt x="1794" y="2252"/>
                    <a:pt x="1794" y="2252"/>
                  </a:cubicBezTo>
                  <a:cubicBezTo>
                    <a:pt x="1795" y="2252"/>
                    <a:pt x="1795" y="2252"/>
                    <a:pt x="1796" y="2251"/>
                  </a:cubicBezTo>
                  <a:cubicBezTo>
                    <a:pt x="1796" y="2251"/>
                    <a:pt x="1796" y="2251"/>
                    <a:pt x="1796" y="2251"/>
                  </a:cubicBezTo>
                  <a:cubicBezTo>
                    <a:pt x="1796" y="2251"/>
                    <a:pt x="1796" y="2251"/>
                    <a:pt x="1796" y="2251"/>
                  </a:cubicBezTo>
                  <a:cubicBezTo>
                    <a:pt x="1795" y="2251"/>
                    <a:pt x="1794" y="2251"/>
                    <a:pt x="1794" y="2251"/>
                  </a:cubicBezTo>
                  <a:cubicBezTo>
                    <a:pt x="1793" y="2251"/>
                    <a:pt x="1793" y="2251"/>
                    <a:pt x="1792" y="2251"/>
                  </a:cubicBezTo>
                  <a:cubicBezTo>
                    <a:pt x="1792" y="2250"/>
                    <a:pt x="1792" y="2250"/>
                    <a:pt x="1791" y="2250"/>
                  </a:cubicBezTo>
                  <a:cubicBezTo>
                    <a:pt x="1791" y="2250"/>
                    <a:pt x="1790" y="2250"/>
                    <a:pt x="1789" y="2250"/>
                  </a:cubicBezTo>
                  <a:cubicBezTo>
                    <a:pt x="1789" y="2250"/>
                    <a:pt x="1788" y="2250"/>
                    <a:pt x="1788" y="2250"/>
                  </a:cubicBezTo>
                  <a:cubicBezTo>
                    <a:pt x="1787" y="2249"/>
                    <a:pt x="1785" y="2249"/>
                    <a:pt x="1784" y="2248"/>
                  </a:cubicBezTo>
                  <a:cubicBezTo>
                    <a:pt x="1783" y="2248"/>
                    <a:pt x="1782" y="2247"/>
                    <a:pt x="1780" y="2247"/>
                  </a:cubicBezTo>
                  <a:cubicBezTo>
                    <a:pt x="1779" y="2246"/>
                    <a:pt x="1778" y="2245"/>
                    <a:pt x="1776" y="2244"/>
                  </a:cubicBezTo>
                  <a:cubicBezTo>
                    <a:pt x="1775" y="2244"/>
                    <a:pt x="1774" y="2243"/>
                    <a:pt x="1773" y="2242"/>
                  </a:cubicBezTo>
                  <a:cubicBezTo>
                    <a:pt x="1772" y="2241"/>
                    <a:pt x="1770" y="2240"/>
                    <a:pt x="1769" y="2239"/>
                  </a:cubicBezTo>
                  <a:cubicBezTo>
                    <a:pt x="1768" y="2238"/>
                    <a:pt x="1767" y="2237"/>
                    <a:pt x="1766" y="2236"/>
                  </a:cubicBezTo>
                  <a:cubicBezTo>
                    <a:pt x="1765" y="2234"/>
                    <a:pt x="1764" y="2233"/>
                    <a:pt x="1764" y="2232"/>
                  </a:cubicBezTo>
                  <a:cubicBezTo>
                    <a:pt x="1763" y="2231"/>
                    <a:pt x="1762" y="2230"/>
                    <a:pt x="1762" y="2229"/>
                  </a:cubicBezTo>
                  <a:cubicBezTo>
                    <a:pt x="1761" y="2228"/>
                    <a:pt x="1761" y="2228"/>
                    <a:pt x="1761" y="2227"/>
                  </a:cubicBezTo>
                  <a:cubicBezTo>
                    <a:pt x="1761" y="2227"/>
                    <a:pt x="1761" y="2227"/>
                    <a:pt x="1761" y="2227"/>
                  </a:cubicBezTo>
                  <a:cubicBezTo>
                    <a:pt x="1760" y="2222"/>
                    <a:pt x="1759" y="2217"/>
                    <a:pt x="1758" y="2211"/>
                  </a:cubicBezTo>
                  <a:cubicBezTo>
                    <a:pt x="1758" y="2208"/>
                    <a:pt x="1758" y="2206"/>
                    <a:pt x="1757" y="2203"/>
                  </a:cubicBezTo>
                  <a:cubicBezTo>
                    <a:pt x="1757" y="2200"/>
                    <a:pt x="1756" y="2198"/>
                    <a:pt x="1756" y="2195"/>
                  </a:cubicBezTo>
                  <a:cubicBezTo>
                    <a:pt x="1755" y="2192"/>
                    <a:pt x="1755" y="2189"/>
                    <a:pt x="1754" y="2187"/>
                  </a:cubicBezTo>
                  <a:cubicBezTo>
                    <a:pt x="1753" y="2184"/>
                    <a:pt x="1752" y="2181"/>
                    <a:pt x="1750" y="2179"/>
                  </a:cubicBezTo>
                  <a:cubicBezTo>
                    <a:pt x="1749" y="2178"/>
                    <a:pt x="1749" y="2178"/>
                    <a:pt x="1749" y="2178"/>
                  </a:cubicBezTo>
                  <a:cubicBezTo>
                    <a:pt x="1749" y="2177"/>
                    <a:pt x="1749" y="2177"/>
                    <a:pt x="1749" y="2177"/>
                  </a:cubicBezTo>
                  <a:cubicBezTo>
                    <a:pt x="1748" y="2177"/>
                    <a:pt x="1748" y="2176"/>
                    <a:pt x="1747" y="2175"/>
                  </a:cubicBezTo>
                  <a:cubicBezTo>
                    <a:pt x="1747" y="2175"/>
                    <a:pt x="1747" y="2175"/>
                    <a:pt x="1747" y="2175"/>
                  </a:cubicBezTo>
                  <a:cubicBezTo>
                    <a:pt x="1746" y="2175"/>
                    <a:pt x="1746" y="2175"/>
                    <a:pt x="1746" y="2175"/>
                  </a:cubicBezTo>
                  <a:cubicBezTo>
                    <a:pt x="1746" y="2174"/>
                    <a:pt x="1746" y="2174"/>
                    <a:pt x="1746" y="2174"/>
                  </a:cubicBezTo>
                  <a:cubicBezTo>
                    <a:pt x="1746" y="2174"/>
                    <a:pt x="1746" y="2174"/>
                    <a:pt x="1746" y="2174"/>
                  </a:cubicBezTo>
                  <a:cubicBezTo>
                    <a:pt x="1746" y="2174"/>
                    <a:pt x="1746" y="2174"/>
                    <a:pt x="1746" y="2174"/>
                  </a:cubicBezTo>
                  <a:cubicBezTo>
                    <a:pt x="1746" y="2174"/>
                    <a:pt x="1746" y="2174"/>
                    <a:pt x="1746" y="2174"/>
                  </a:cubicBezTo>
                  <a:cubicBezTo>
                    <a:pt x="1745" y="2174"/>
                    <a:pt x="1745" y="2174"/>
                    <a:pt x="1745" y="2174"/>
                  </a:cubicBezTo>
                  <a:cubicBezTo>
                    <a:pt x="1745" y="2173"/>
                    <a:pt x="1745" y="2173"/>
                    <a:pt x="1745" y="2173"/>
                  </a:cubicBezTo>
                  <a:cubicBezTo>
                    <a:pt x="1744" y="2173"/>
                    <a:pt x="1744" y="2173"/>
                    <a:pt x="1744" y="2173"/>
                  </a:cubicBezTo>
                  <a:cubicBezTo>
                    <a:pt x="1742" y="2171"/>
                    <a:pt x="1739" y="2170"/>
                    <a:pt x="1737" y="2169"/>
                  </a:cubicBezTo>
                  <a:cubicBezTo>
                    <a:pt x="1732" y="2167"/>
                    <a:pt x="1728" y="2166"/>
                    <a:pt x="1724" y="2165"/>
                  </a:cubicBezTo>
                  <a:cubicBezTo>
                    <a:pt x="1722" y="2164"/>
                    <a:pt x="1721" y="2164"/>
                    <a:pt x="1719" y="2163"/>
                  </a:cubicBezTo>
                  <a:cubicBezTo>
                    <a:pt x="1718" y="2163"/>
                    <a:pt x="1717" y="2162"/>
                    <a:pt x="1717" y="2162"/>
                  </a:cubicBezTo>
                  <a:cubicBezTo>
                    <a:pt x="1716" y="2161"/>
                    <a:pt x="1715" y="2161"/>
                    <a:pt x="1715" y="2161"/>
                  </a:cubicBezTo>
                  <a:cubicBezTo>
                    <a:pt x="1715" y="2161"/>
                    <a:pt x="1715" y="2161"/>
                    <a:pt x="1715" y="2161"/>
                  </a:cubicBezTo>
                  <a:cubicBezTo>
                    <a:pt x="1717" y="2161"/>
                    <a:pt x="1719" y="2161"/>
                    <a:pt x="1721" y="2161"/>
                  </a:cubicBezTo>
                  <a:cubicBezTo>
                    <a:pt x="1766" y="2162"/>
                    <a:pt x="1797" y="2191"/>
                    <a:pt x="1818" y="2228"/>
                  </a:cubicBezTo>
                  <a:cubicBezTo>
                    <a:pt x="1818" y="2229"/>
                    <a:pt x="1819" y="2232"/>
                    <a:pt x="1820" y="2236"/>
                  </a:cubicBezTo>
                  <a:cubicBezTo>
                    <a:pt x="1820" y="2238"/>
                    <a:pt x="1821" y="2242"/>
                    <a:pt x="1822" y="2246"/>
                  </a:cubicBezTo>
                  <a:cubicBezTo>
                    <a:pt x="1823" y="2249"/>
                    <a:pt x="1823" y="2254"/>
                    <a:pt x="1824" y="2259"/>
                  </a:cubicBezTo>
                  <a:cubicBezTo>
                    <a:pt x="1824" y="2263"/>
                    <a:pt x="1824" y="2269"/>
                    <a:pt x="1824" y="2274"/>
                  </a:cubicBezTo>
                  <a:cubicBezTo>
                    <a:pt x="1824" y="2275"/>
                    <a:pt x="1824" y="2275"/>
                    <a:pt x="1824" y="2276"/>
                  </a:cubicBezTo>
                  <a:cubicBezTo>
                    <a:pt x="1824" y="2277"/>
                    <a:pt x="1823" y="2277"/>
                    <a:pt x="1823" y="2278"/>
                  </a:cubicBezTo>
                  <a:cubicBezTo>
                    <a:pt x="1823" y="2279"/>
                    <a:pt x="1823" y="2279"/>
                    <a:pt x="1823" y="2280"/>
                  </a:cubicBezTo>
                  <a:cubicBezTo>
                    <a:pt x="1823" y="2280"/>
                    <a:pt x="1823" y="2281"/>
                    <a:pt x="1823" y="2281"/>
                  </a:cubicBezTo>
                  <a:cubicBezTo>
                    <a:pt x="1823" y="2282"/>
                    <a:pt x="1823" y="2282"/>
                    <a:pt x="1823" y="2282"/>
                  </a:cubicBezTo>
                  <a:cubicBezTo>
                    <a:pt x="1822" y="2285"/>
                    <a:pt x="1821" y="2288"/>
                    <a:pt x="1820" y="2291"/>
                  </a:cubicBezTo>
                  <a:cubicBezTo>
                    <a:pt x="1819" y="2293"/>
                    <a:pt x="1818" y="2296"/>
                    <a:pt x="1817" y="2299"/>
                  </a:cubicBezTo>
                  <a:cubicBezTo>
                    <a:pt x="1816" y="2302"/>
                    <a:pt x="1815" y="2305"/>
                    <a:pt x="1814" y="2308"/>
                  </a:cubicBezTo>
                  <a:cubicBezTo>
                    <a:pt x="1814" y="2310"/>
                    <a:pt x="1813" y="2311"/>
                    <a:pt x="1813" y="2313"/>
                  </a:cubicBezTo>
                  <a:cubicBezTo>
                    <a:pt x="1812" y="2315"/>
                    <a:pt x="1812" y="2316"/>
                    <a:pt x="1811" y="2318"/>
                  </a:cubicBezTo>
                  <a:cubicBezTo>
                    <a:pt x="1811" y="2319"/>
                    <a:pt x="1810" y="2321"/>
                    <a:pt x="1810" y="2323"/>
                  </a:cubicBezTo>
                  <a:cubicBezTo>
                    <a:pt x="1809" y="2328"/>
                    <a:pt x="1809" y="2328"/>
                    <a:pt x="1809" y="2328"/>
                  </a:cubicBezTo>
                  <a:cubicBezTo>
                    <a:pt x="1809" y="2329"/>
                    <a:pt x="1808" y="2331"/>
                    <a:pt x="1808" y="2332"/>
                  </a:cubicBezTo>
                  <a:cubicBezTo>
                    <a:pt x="1808" y="2334"/>
                    <a:pt x="1808" y="2336"/>
                    <a:pt x="1807" y="2337"/>
                  </a:cubicBezTo>
                  <a:cubicBezTo>
                    <a:pt x="1807" y="2339"/>
                    <a:pt x="1807" y="2341"/>
                    <a:pt x="1807" y="2342"/>
                  </a:cubicBezTo>
                  <a:cubicBezTo>
                    <a:pt x="1806" y="2344"/>
                    <a:pt x="1806" y="2346"/>
                    <a:pt x="1806" y="2347"/>
                  </a:cubicBezTo>
                  <a:cubicBezTo>
                    <a:pt x="1806" y="2349"/>
                    <a:pt x="1806" y="2350"/>
                    <a:pt x="1806" y="2352"/>
                  </a:cubicBezTo>
                  <a:cubicBezTo>
                    <a:pt x="1806" y="2354"/>
                    <a:pt x="1806" y="2355"/>
                    <a:pt x="1805" y="2357"/>
                  </a:cubicBezTo>
                  <a:cubicBezTo>
                    <a:pt x="1805" y="2359"/>
                    <a:pt x="1805" y="2360"/>
                    <a:pt x="1805" y="2362"/>
                  </a:cubicBezTo>
                  <a:cubicBezTo>
                    <a:pt x="1805" y="2363"/>
                    <a:pt x="1805" y="2365"/>
                    <a:pt x="1805" y="2366"/>
                  </a:cubicBezTo>
                  <a:cubicBezTo>
                    <a:pt x="1805" y="2373"/>
                    <a:pt x="1806" y="2379"/>
                    <a:pt x="1806" y="2384"/>
                  </a:cubicBezTo>
                  <a:cubicBezTo>
                    <a:pt x="1806" y="2386"/>
                    <a:pt x="1807" y="2387"/>
                    <a:pt x="1807" y="2389"/>
                  </a:cubicBezTo>
                  <a:cubicBezTo>
                    <a:pt x="1807" y="2390"/>
                    <a:pt x="1807" y="2391"/>
                    <a:pt x="1807" y="2393"/>
                  </a:cubicBezTo>
                  <a:cubicBezTo>
                    <a:pt x="1808" y="2395"/>
                    <a:pt x="1808" y="2398"/>
                    <a:pt x="1809" y="2400"/>
                  </a:cubicBezTo>
                  <a:cubicBezTo>
                    <a:pt x="1810" y="2405"/>
                    <a:pt x="1811" y="2410"/>
                    <a:pt x="1812" y="2413"/>
                  </a:cubicBezTo>
                  <a:cubicBezTo>
                    <a:pt x="1813" y="2417"/>
                    <a:pt x="1814" y="2421"/>
                    <a:pt x="1815" y="2423"/>
                  </a:cubicBezTo>
                  <a:cubicBezTo>
                    <a:pt x="1816" y="2425"/>
                    <a:pt x="1816" y="2426"/>
                    <a:pt x="1817" y="2427"/>
                  </a:cubicBezTo>
                  <a:cubicBezTo>
                    <a:pt x="1817" y="2428"/>
                    <a:pt x="1817" y="2429"/>
                    <a:pt x="1818" y="2429"/>
                  </a:cubicBezTo>
                  <a:cubicBezTo>
                    <a:pt x="1818" y="2431"/>
                    <a:pt x="1819" y="2432"/>
                    <a:pt x="1819" y="2432"/>
                  </a:cubicBezTo>
                  <a:cubicBezTo>
                    <a:pt x="1819" y="2432"/>
                    <a:pt x="1818" y="2431"/>
                    <a:pt x="1818" y="2429"/>
                  </a:cubicBezTo>
                  <a:cubicBezTo>
                    <a:pt x="1818" y="2428"/>
                    <a:pt x="1817" y="2426"/>
                    <a:pt x="1817" y="2423"/>
                  </a:cubicBezTo>
                  <a:cubicBezTo>
                    <a:pt x="1817" y="2421"/>
                    <a:pt x="1816" y="2420"/>
                    <a:pt x="1816" y="2418"/>
                  </a:cubicBezTo>
                  <a:cubicBezTo>
                    <a:pt x="1816" y="2417"/>
                    <a:pt x="1816" y="2416"/>
                    <a:pt x="1815" y="2416"/>
                  </a:cubicBezTo>
                  <a:cubicBezTo>
                    <a:pt x="1815" y="2415"/>
                    <a:pt x="1815" y="2414"/>
                    <a:pt x="1815" y="2413"/>
                  </a:cubicBezTo>
                  <a:cubicBezTo>
                    <a:pt x="1815" y="2411"/>
                    <a:pt x="1814" y="2409"/>
                    <a:pt x="1814" y="2406"/>
                  </a:cubicBezTo>
                  <a:cubicBezTo>
                    <a:pt x="1814" y="2404"/>
                    <a:pt x="1814" y="2402"/>
                    <a:pt x="1813" y="2400"/>
                  </a:cubicBezTo>
                  <a:cubicBezTo>
                    <a:pt x="1813" y="2397"/>
                    <a:pt x="1813" y="2395"/>
                    <a:pt x="1813" y="2392"/>
                  </a:cubicBezTo>
                  <a:cubicBezTo>
                    <a:pt x="1813" y="2389"/>
                    <a:pt x="1812" y="2387"/>
                    <a:pt x="1812" y="2384"/>
                  </a:cubicBezTo>
                  <a:cubicBezTo>
                    <a:pt x="1812" y="2378"/>
                    <a:pt x="1812" y="2373"/>
                    <a:pt x="1812" y="2367"/>
                  </a:cubicBezTo>
                  <a:cubicBezTo>
                    <a:pt x="1812" y="2365"/>
                    <a:pt x="1812" y="2364"/>
                    <a:pt x="1812" y="2362"/>
                  </a:cubicBezTo>
                  <a:cubicBezTo>
                    <a:pt x="1813" y="2360"/>
                    <a:pt x="1813" y="2359"/>
                    <a:pt x="1813" y="2357"/>
                  </a:cubicBezTo>
                  <a:cubicBezTo>
                    <a:pt x="1813" y="2354"/>
                    <a:pt x="1813" y="2351"/>
                    <a:pt x="1814" y="2348"/>
                  </a:cubicBezTo>
                  <a:cubicBezTo>
                    <a:pt x="1814" y="2346"/>
                    <a:pt x="1814" y="2345"/>
                    <a:pt x="1814" y="2343"/>
                  </a:cubicBezTo>
                  <a:cubicBezTo>
                    <a:pt x="1815" y="2342"/>
                    <a:pt x="1815" y="2340"/>
                    <a:pt x="1815" y="2339"/>
                  </a:cubicBezTo>
                  <a:cubicBezTo>
                    <a:pt x="1815" y="2337"/>
                    <a:pt x="1816" y="2335"/>
                    <a:pt x="1816" y="2334"/>
                  </a:cubicBezTo>
                  <a:cubicBezTo>
                    <a:pt x="1816" y="2332"/>
                    <a:pt x="1816" y="2331"/>
                    <a:pt x="1817" y="2329"/>
                  </a:cubicBezTo>
                  <a:cubicBezTo>
                    <a:pt x="1818" y="2324"/>
                    <a:pt x="1818" y="2324"/>
                    <a:pt x="1818" y="2324"/>
                  </a:cubicBezTo>
                  <a:cubicBezTo>
                    <a:pt x="1818" y="2323"/>
                    <a:pt x="1819" y="2321"/>
                    <a:pt x="1819" y="2320"/>
                  </a:cubicBezTo>
                  <a:cubicBezTo>
                    <a:pt x="1820" y="2318"/>
                    <a:pt x="1820" y="2318"/>
                    <a:pt x="1820" y="2318"/>
                  </a:cubicBezTo>
                  <a:cubicBezTo>
                    <a:pt x="1820" y="2317"/>
                    <a:pt x="1820" y="2316"/>
                    <a:pt x="1820" y="2315"/>
                  </a:cubicBezTo>
                  <a:cubicBezTo>
                    <a:pt x="1821" y="2314"/>
                    <a:pt x="1821" y="2312"/>
                    <a:pt x="1821" y="2311"/>
                  </a:cubicBezTo>
                  <a:cubicBezTo>
                    <a:pt x="1823" y="2305"/>
                    <a:pt x="1825" y="2299"/>
                    <a:pt x="1827" y="2292"/>
                  </a:cubicBezTo>
                  <a:cubicBezTo>
                    <a:pt x="1828" y="2289"/>
                    <a:pt x="1829" y="2286"/>
                    <a:pt x="1829" y="2283"/>
                  </a:cubicBezTo>
                  <a:cubicBezTo>
                    <a:pt x="1829" y="2282"/>
                    <a:pt x="1829" y="2282"/>
                    <a:pt x="1829" y="2282"/>
                  </a:cubicBezTo>
                  <a:cubicBezTo>
                    <a:pt x="1829" y="2282"/>
                    <a:pt x="1829" y="2281"/>
                    <a:pt x="1829" y="2281"/>
                  </a:cubicBezTo>
                  <a:cubicBezTo>
                    <a:pt x="1829" y="2280"/>
                    <a:pt x="1829" y="2279"/>
                    <a:pt x="1830" y="2279"/>
                  </a:cubicBezTo>
                  <a:cubicBezTo>
                    <a:pt x="1830" y="2277"/>
                    <a:pt x="1830" y="2276"/>
                    <a:pt x="1830" y="2274"/>
                  </a:cubicBezTo>
                  <a:cubicBezTo>
                    <a:pt x="1830" y="2268"/>
                    <a:pt x="1829" y="2263"/>
                    <a:pt x="1828" y="2258"/>
                  </a:cubicBezTo>
                  <a:cubicBezTo>
                    <a:pt x="1827" y="2253"/>
                    <a:pt x="1826" y="2249"/>
                    <a:pt x="1825" y="2245"/>
                  </a:cubicBezTo>
                  <a:cubicBezTo>
                    <a:pt x="1824" y="2241"/>
                    <a:pt x="1822" y="2238"/>
                    <a:pt x="1821" y="2235"/>
                  </a:cubicBezTo>
                  <a:cubicBezTo>
                    <a:pt x="1820" y="2232"/>
                    <a:pt x="1819" y="2230"/>
                    <a:pt x="1819" y="2229"/>
                  </a:cubicBezTo>
                  <a:cubicBezTo>
                    <a:pt x="1819" y="2229"/>
                    <a:pt x="1819" y="2229"/>
                    <a:pt x="1819" y="2229"/>
                  </a:cubicBezTo>
                  <a:cubicBezTo>
                    <a:pt x="1824" y="2238"/>
                    <a:pt x="1828" y="2248"/>
                    <a:pt x="1832" y="2257"/>
                  </a:cubicBezTo>
                  <a:cubicBezTo>
                    <a:pt x="1832" y="2258"/>
                    <a:pt x="1832" y="2258"/>
                    <a:pt x="1833" y="2259"/>
                  </a:cubicBezTo>
                  <a:cubicBezTo>
                    <a:pt x="1833" y="2260"/>
                    <a:pt x="1833" y="2261"/>
                    <a:pt x="1833" y="2263"/>
                  </a:cubicBezTo>
                  <a:cubicBezTo>
                    <a:pt x="1833" y="2263"/>
                    <a:pt x="1833" y="2264"/>
                    <a:pt x="1834" y="2265"/>
                  </a:cubicBezTo>
                  <a:cubicBezTo>
                    <a:pt x="1834" y="2267"/>
                    <a:pt x="1834" y="2267"/>
                    <a:pt x="1834" y="2267"/>
                  </a:cubicBezTo>
                  <a:cubicBezTo>
                    <a:pt x="1834" y="2270"/>
                    <a:pt x="1835" y="2273"/>
                    <a:pt x="1835" y="2276"/>
                  </a:cubicBezTo>
                  <a:cubicBezTo>
                    <a:pt x="1835" y="2278"/>
                    <a:pt x="1836" y="2281"/>
                    <a:pt x="1836" y="2284"/>
                  </a:cubicBezTo>
                  <a:cubicBezTo>
                    <a:pt x="1836" y="2286"/>
                    <a:pt x="1836" y="2287"/>
                    <a:pt x="1836" y="2289"/>
                  </a:cubicBezTo>
                  <a:cubicBezTo>
                    <a:pt x="1836" y="2290"/>
                    <a:pt x="1837" y="2292"/>
                    <a:pt x="1837" y="2293"/>
                  </a:cubicBezTo>
                  <a:cubicBezTo>
                    <a:pt x="1838" y="2305"/>
                    <a:pt x="1838" y="2317"/>
                    <a:pt x="1838" y="2329"/>
                  </a:cubicBezTo>
                  <a:cubicBezTo>
                    <a:pt x="1839" y="2341"/>
                    <a:pt x="1839" y="2353"/>
                    <a:pt x="1840" y="2365"/>
                  </a:cubicBezTo>
                  <a:cubicBezTo>
                    <a:pt x="1840" y="2371"/>
                    <a:pt x="1840" y="2377"/>
                    <a:pt x="1841" y="2383"/>
                  </a:cubicBezTo>
                  <a:cubicBezTo>
                    <a:pt x="1841" y="2386"/>
                    <a:pt x="1841" y="2389"/>
                    <a:pt x="1842" y="2392"/>
                  </a:cubicBezTo>
                  <a:cubicBezTo>
                    <a:pt x="1842" y="2393"/>
                    <a:pt x="1842" y="2393"/>
                    <a:pt x="1842" y="2394"/>
                  </a:cubicBezTo>
                  <a:cubicBezTo>
                    <a:pt x="1842" y="2395"/>
                    <a:pt x="1842" y="2396"/>
                    <a:pt x="1842" y="2396"/>
                  </a:cubicBezTo>
                  <a:cubicBezTo>
                    <a:pt x="1842" y="2398"/>
                    <a:pt x="1842" y="2399"/>
                    <a:pt x="1843" y="2400"/>
                  </a:cubicBezTo>
                  <a:cubicBezTo>
                    <a:pt x="1844" y="2412"/>
                    <a:pt x="1846" y="2423"/>
                    <a:pt x="1849" y="2433"/>
                  </a:cubicBezTo>
                  <a:cubicBezTo>
                    <a:pt x="1850" y="2438"/>
                    <a:pt x="1851" y="2443"/>
                    <a:pt x="1853" y="2448"/>
                  </a:cubicBezTo>
                  <a:cubicBezTo>
                    <a:pt x="1854" y="2450"/>
                    <a:pt x="1855" y="2453"/>
                    <a:pt x="1856" y="2455"/>
                  </a:cubicBezTo>
                  <a:cubicBezTo>
                    <a:pt x="1856" y="2456"/>
                    <a:pt x="1856" y="2457"/>
                    <a:pt x="1857" y="2458"/>
                  </a:cubicBezTo>
                  <a:cubicBezTo>
                    <a:pt x="1857" y="2459"/>
                    <a:pt x="1858" y="2460"/>
                    <a:pt x="1858" y="2461"/>
                  </a:cubicBezTo>
                  <a:cubicBezTo>
                    <a:pt x="1860" y="2466"/>
                    <a:pt x="1862" y="2470"/>
                    <a:pt x="1864" y="2473"/>
                  </a:cubicBezTo>
                  <a:cubicBezTo>
                    <a:pt x="1865" y="2475"/>
                    <a:pt x="1866" y="2477"/>
                    <a:pt x="1867" y="2479"/>
                  </a:cubicBezTo>
                  <a:cubicBezTo>
                    <a:pt x="1867" y="2479"/>
                    <a:pt x="1867" y="2479"/>
                    <a:pt x="1868" y="2480"/>
                  </a:cubicBezTo>
                  <a:cubicBezTo>
                    <a:pt x="1868" y="2480"/>
                    <a:pt x="1868" y="2481"/>
                    <a:pt x="1868" y="2481"/>
                  </a:cubicBezTo>
                  <a:cubicBezTo>
                    <a:pt x="1869" y="2482"/>
                    <a:pt x="1869" y="2483"/>
                    <a:pt x="1870" y="2484"/>
                  </a:cubicBezTo>
                  <a:cubicBezTo>
                    <a:pt x="1872" y="2487"/>
                    <a:pt x="1874" y="2490"/>
                    <a:pt x="1876" y="2492"/>
                  </a:cubicBezTo>
                  <a:cubicBezTo>
                    <a:pt x="1877" y="2493"/>
                    <a:pt x="1878" y="2495"/>
                    <a:pt x="1879" y="2496"/>
                  </a:cubicBezTo>
                  <a:cubicBezTo>
                    <a:pt x="1880" y="2497"/>
                    <a:pt x="1881" y="2498"/>
                    <a:pt x="1882" y="2499"/>
                  </a:cubicBezTo>
                  <a:cubicBezTo>
                    <a:pt x="1885" y="2503"/>
                    <a:pt x="1888" y="2506"/>
                    <a:pt x="1890" y="2508"/>
                  </a:cubicBezTo>
                  <a:cubicBezTo>
                    <a:pt x="1892" y="2510"/>
                    <a:pt x="1894" y="2511"/>
                    <a:pt x="1894" y="2511"/>
                  </a:cubicBezTo>
                  <a:cubicBezTo>
                    <a:pt x="1894" y="2511"/>
                    <a:pt x="1893" y="2510"/>
                    <a:pt x="1891" y="2507"/>
                  </a:cubicBezTo>
                  <a:cubicBezTo>
                    <a:pt x="1890" y="2507"/>
                    <a:pt x="1890" y="2506"/>
                    <a:pt x="1889" y="2506"/>
                  </a:cubicBezTo>
                  <a:cubicBezTo>
                    <a:pt x="1889" y="2505"/>
                    <a:pt x="1888" y="2505"/>
                    <a:pt x="1888" y="2505"/>
                  </a:cubicBezTo>
                  <a:cubicBezTo>
                    <a:pt x="1888" y="2504"/>
                    <a:pt x="1888" y="2504"/>
                    <a:pt x="1887" y="2504"/>
                  </a:cubicBezTo>
                  <a:cubicBezTo>
                    <a:pt x="1887" y="2503"/>
                    <a:pt x="1886" y="2502"/>
                    <a:pt x="1885" y="2501"/>
                  </a:cubicBezTo>
                  <a:cubicBezTo>
                    <a:pt x="1884" y="2500"/>
                    <a:pt x="1884" y="2499"/>
                    <a:pt x="1883" y="2498"/>
                  </a:cubicBezTo>
                  <a:cubicBezTo>
                    <a:pt x="1882" y="2497"/>
                    <a:pt x="1881" y="2496"/>
                    <a:pt x="1880" y="2495"/>
                  </a:cubicBezTo>
                  <a:cubicBezTo>
                    <a:pt x="1880" y="2493"/>
                    <a:pt x="1879" y="2492"/>
                    <a:pt x="1878" y="2491"/>
                  </a:cubicBezTo>
                  <a:cubicBezTo>
                    <a:pt x="1876" y="2488"/>
                    <a:pt x="1874" y="2485"/>
                    <a:pt x="1873" y="2482"/>
                  </a:cubicBezTo>
                  <a:cubicBezTo>
                    <a:pt x="1872" y="2481"/>
                    <a:pt x="1872" y="2480"/>
                    <a:pt x="1871" y="2480"/>
                  </a:cubicBezTo>
                  <a:cubicBezTo>
                    <a:pt x="1871" y="2479"/>
                    <a:pt x="1871" y="2479"/>
                    <a:pt x="1871" y="2478"/>
                  </a:cubicBezTo>
                  <a:cubicBezTo>
                    <a:pt x="1870" y="2478"/>
                    <a:pt x="1870" y="2477"/>
                    <a:pt x="1870" y="2477"/>
                  </a:cubicBezTo>
                  <a:cubicBezTo>
                    <a:pt x="1869" y="2475"/>
                    <a:pt x="1868" y="2473"/>
                    <a:pt x="1867" y="2472"/>
                  </a:cubicBezTo>
                  <a:cubicBezTo>
                    <a:pt x="1866" y="2468"/>
                    <a:pt x="1864" y="2464"/>
                    <a:pt x="1862" y="2460"/>
                  </a:cubicBezTo>
                  <a:cubicBezTo>
                    <a:pt x="1862" y="2459"/>
                    <a:pt x="1862" y="2458"/>
                    <a:pt x="1861" y="2456"/>
                  </a:cubicBezTo>
                  <a:cubicBezTo>
                    <a:pt x="1861" y="2455"/>
                    <a:pt x="1861" y="2454"/>
                    <a:pt x="1860" y="2453"/>
                  </a:cubicBezTo>
                  <a:cubicBezTo>
                    <a:pt x="1859" y="2451"/>
                    <a:pt x="1859" y="2449"/>
                    <a:pt x="1858" y="2446"/>
                  </a:cubicBezTo>
                  <a:cubicBezTo>
                    <a:pt x="1857" y="2442"/>
                    <a:pt x="1856" y="2437"/>
                    <a:pt x="1854" y="2432"/>
                  </a:cubicBezTo>
                  <a:cubicBezTo>
                    <a:pt x="1852" y="2422"/>
                    <a:pt x="1851" y="2411"/>
                    <a:pt x="1849" y="2400"/>
                  </a:cubicBezTo>
                  <a:cubicBezTo>
                    <a:pt x="1849" y="2392"/>
                    <a:pt x="1848" y="2384"/>
                    <a:pt x="1848" y="2377"/>
                  </a:cubicBezTo>
                  <a:cubicBezTo>
                    <a:pt x="1848" y="2377"/>
                    <a:pt x="1848" y="2378"/>
                    <a:pt x="1848" y="2378"/>
                  </a:cubicBezTo>
                  <a:cubicBezTo>
                    <a:pt x="1849" y="2380"/>
                    <a:pt x="1851" y="2383"/>
                    <a:pt x="1852" y="2385"/>
                  </a:cubicBezTo>
                  <a:cubicBezTo>
                    <a:pt x="1853" y="2386"/>
                    <a:pt x="1853" y="2388"/>
                    <a:pt x="1854" y="2389"/>
                  </a:cubicBezTo>
                  <a:cubicBezTo>
                    <a:pt x="1855" y="2390"/>
                    <a:pt x="1856" y="2391"/>
                    <a:pt x="1856" y="2392"/>
                  </a:cubicBezTo>
                  <a:cubicBezTo>
                    <a:pt x="1858" y="2395"/>
                    <a:pt x="1860" y="2397"/>
                    <a:pt x="1861" y="2400"/>
                  </a:cubicBezTo>
                  <a:cubicBezTo>
                    <a:pt x="1863" y="2402"/>
                    <a:pt x="1864" y="2404"/>
                    <a:pt x="1866" y="2406"/>
                  </a:cubicBezTo>
                  <a:cubicBezTo>
                    <a:pt x="1867" y="2408"/>
                    <a:pt x="1867" y="2409"/>
                    <a:pt x="1868" y="2410"/>
                  </a:cubicBezTo>
                  <a:cubicBezTo>
                    <a:pt x="1869" y="2411"/>
                    <a:pt x="1870" y="2412"/>
                    <a:pt x="1870" y="2413"/>
                  </a:cubicBezTo>
                  <a:cubicBezTo>
                    <a:pt x="1872" y="2415"/>
                    <a:pt x="1873" y="2418"/>
                    <a:pt x="1874" y="2420"/>
                  </a:cubicBezTo>
                  <a:cubicBezTo>
                    <a:pt x="1874" y="2420"/>
                    <a:pt x="1875" y="2421"/>
                    <a:pt x="1875" y="2421"/>
                  </a:cubicBezTo>
                  <a:cubicBezTo>
                    <a:pt x="1875" y="2422"/>
                    <a:pt x="1875" y="2422"/>
                    <a:pt x="1876" y="2423"/>
                  </a:cubicBezTo>
                  <a:cubicBezTo>
                    <a:pt x="1876" y="2424"/>
                    <a:pt x="1876" y="2425"/>
                    <a:pt x="1877" y="2426"/>
                  </a:cubicBezTo>
                  <a:cubicBezTo>
                    <a:pt x="1877" y="2427"/>
                    <a:pt x="1878" y="2428"/>
                    <a:pt x="1878" y="2428"/>
                  </a:cubicBezTo>
                  <a:cubicBezTo>
                    <a:pt x="1878" y="2429"/>
                    <a:pt x="1878" y="2430"/>
                    <a:pt x="1879" y="2431"/>
                  </a:cubicBezTo>
                  <a:cubicBezTo>
                    <a:pt x="1879" y="2432"/>
                    <a:pt x="1879" y="2433"/>
                    <a:pt x="1879" y="2433"/>
                  </a:cubicBezTo>
                  <a:cubicBezTo>
                    <a:pt x="1880" y="2434"/>
                    <a:pt x="1880" y="2435"/>
                    <a:pt x="1880" y="2435"/>
                  </a:cubicBezTo>
                  <a:cubicBezTo>
                    <a:pt x="1880" y="2437"/>
                    <a:pt x="1880" y="2438"/>
                    <a:pt x="1880" y="2438"/>
                  </a:cubicBezTo>
                  <a:cubicBezTo>
                    <a:pt x="1881" y="2439"/>
                    <a:pt x="1881" y="2439"/>
                    <a:pt x="1881" y="2439"/>
                  </a:cubicBezTo>
                  <a:cubicBezTo>
                    <a:pt x="1881" y="2439"/>
                    <a:pt x="1881" y="2439"/>
                    <a:pt x="1881" y="2438"/>
                  </a:cubicBezTo>
                  <a:cubicBezTo>
                    <a:pt x="1881" y="2438"/>
                    <a:pt x="1881" y="2437"/>
                    <a:pt x="1881" y="2435"/>
                  </a:cubicBezTo>
                  <a:cubicBezTo>
                    <a:pt x="1882" y="2435"/>
                    <a:pt x="1882" y="2434"/>
                    <a:pt x="1882" y="2433"/>
                  </a:cubicBezTo>
                  <a:cubicBezTo>
                    <a:pt x="1882" y="2432"/>
                    <a:pt x="1882" y="2432"/>
                    <a:pt x="1882" y="2431"/>
                  </a:cubicBezTo>
                  <a:cubicBezTo>
                    <a:pt x="1882" y="2430"/>
                    <a:pt x="1882" y="2429"/>
                    <a:pt x="1882" y="2428"/>
                  </a:cubicBezTo>
                  <a:cubicBezTo>
                    <a:pt x="1882" y="2427"/>
                    <a:pt x="1881" y="2426"/>
                    <a:pt x="1881" y="2424"/>
                  </a:cubicBezTo>
                  <a:cubicBezTo>
                    <a:pt x="1881" y="2422"/>
                    <a:pt x="1880" y="2420"/>
                    <a:pt x="1880" y="2417"/>
                  </a:cubicBezTo>
                  <a:cubicBezTo>
                    <a:pt x="1879" y="2417"/>
                    <a:pt x="1879" y="2416"/>
                    <a:pt x="1879" y="2416"/>
                  </a:cubicBezTo>
                  <a:cubicBezTo>
                    <a:pt x="1879" y="2415"/>
                    <a:pt x="1878" y="2414"/>
                    <a:pt x="1878" y="2414"/>
                  </a:cubicBezTo>
                  <a:cubicBezTo>
                    <a:pt x="1878" y="2412"/>
                    <a:pt x="1877" y="2411"/>
                    <a:pt x="1876" y="2410"/>
                  </a:cubicBezTo>
                  <a:cubicBezTo>
                    <a:pt x="1875" y="2407"/>
                    <a:pt x="1874" y="2405"/>
                    <a:pt x="1872" y="2402"/>
                  </a:cubicBezTo>
                  <a:cubicBezTo>
                    <a:pt x="1871" y="2400"/>
                    <a:pt x="1869" y="2397"/>
                    <a:pt x="1868" y="2395"/>
                  </a:cubicBezTo>
                  <a:cubicBezTo>
                    <a:pt x="1866" y="2393"/>
                    <a:pt x="1864" y="2390"/>
                    <a:pt x="1863" y="2388"/>
                  </a:cubicBezTo>
                  <a:cubicBezTo>
                    <a:pt x="1861" y="2386"/>
                    <a:pt x="1860" y="2384"/>
                    <a:pt x="1858" y="2381"/>
                  </a:cubicBezTo>
                  <a:cubicBezTo>
                    <a:pt x="1856" y="2379"/>
                    <a:pt x="1855" y="2377"/>
                    <a:pt x="1854" y="2375"/>
                  </a:cubicBezTo>
                  <a:cubicBezTo>
                    <a:pt x="1852" y="2373"/>
                    <a:pt x="1851" y="2371"/>
                    <a:pt x="1850" y="2369"/>
                  </a:cubicBezTo>
                  <a:cubicBezTo>
                    <a:pt x="1849" y="2369"/>
                    <a:pt x="1849" y="2368"/>
                    <a:pt x="1848" y="2367"/>
                  </a:cubicBezTo>
                  <a:cubicBezTo>
                    <a:pt x="1848" y="2366"/>
                    <a:pt x="1848" y="2365"/>
                    <a:pt x="1847" y="2365"/>
                  </a:cubicBezTo>
                  <a:cubicBezTo>
                    <a:pt x="1847" y="2353"/>
                    <a:pt x="1847" y="2341"/>
                    <a:pt x="1846" y="2329"/>
                  </a:cubicBezTo>
                  <a:cubicBezTo>
                    <a:pt x="1846" y="2319"/>
                    <a:pt x="1846" y="2309"/>
                    <a:pt x="1845" y="2299"/>
                  </a:cubicBezTo>
                  <a:cubicBezTo>
                    <a:pt x="1846" y="2301"/>
                    <a:pt x="1846" y="2303"/>
                    <a:pt x="1847" y="2305"/>
                  </a:cubicBezTo>
                  <a:cubicBezTo>
                    <a:pt x="1848" y="2307"/>
                    <a:pt x="1850" y="2310"/>
                    <a:pt x="1851" y="2313"/>
                  </a:cubicBezTo>
                  <a:cubicBezTo>
                    <a:pt x="1852" y="2314"/>
                    <a:pt x="1852" y="2315"/>
                    <a:pt x="1853" y="2317"/>
                  </a:cubicBezTo>
                  <a:cubicBezTo>
                    <a:pt x="1854" y="2318"/>
                    <a:pt x="1854" y="2319"/>
                    <a:pt x="1855" y="2321"/>
                  </a:cubicBezTo>
                  <a:cubicBezTo>
                    <a:pt x="1857" y="2323"/>
                    <a:pt x="1858" y="2325"/>
                    <a:pt x="1859" y="2327"/>
                  </a:cubicBezTo>
                  <a:cubicBezTo>
                    <a:pt x="1860" y="2329"/>
                    <a:pt x="1861" y="2330"/>
                    <a:pt x="1862" y="2331"/>
                  </a:cubicBezTo>
                  <a:cubicBezTo>
                    <a:pt x="1862" y="2332"/>
                    <a:pt x="1863" y="2333"/>
                    <a:pt x="1864" y="2333"/>
                  </a:cubicBezTo>
                  <a:cubicBezTo>
                    <a:pt x="1864" y="2334"/>
                    <a:pt x="1865" y="2335"/>
                    <a:pt x="1866" y="2336"/>
                  </a:cubicBezTo>
                  <a:cubicBezTo>
                    <a:pt x="1866" y="2337"/>
                    <a:pt x="1867" y="2338"/>
                    <a:pt x="1868" y="2338"/>
                  </a:cubicBezTo>
                  <a:cubicBezTo>
                    <a:pt x="1869" y="2340"/>
                    <a:pt x="1870" y="2341"/>
                    <a:pt x="1871" y="2342"/>
                  </a:cubicBezTo>
                  <a:cubicBezTo>
                    <a:pt x="1872" y="2343"/>
                    <a:pt x="1872" y="2344"/>
                    <a:pt x="1873" y="2344"/>
                  </a:cubicBezTo>
                  <a:cubicBezTo>
                    <a:pt x="1873" y="2345"/>
                    <a:pt x="1874" y="2345"/>
                    <a:pt x="1874" y="2345"/>
                  </a:cubicBezTo>
                  <a:cubicBezTo>
                    <a:pt x="1874" y="2345"/>
                    <a:pt x="1874" y="2345"/>
                    <a:pt x="1873" y="2344"/>
                  </a:cubicBezTo>
                  <a:cubicBezTo>
                    <a:pt x="1873" y="2343"/>
                    <a:pt x="1873" y="2342"/>
                    <a:pt x="1872" y="2341"/>
                  </a:cubicBezTo>
                  <a:cubicBezTo>
                    <a:pt x="1872" y="2340"/>
                    <a:pt x="1871" y="2338"/>
                    <a:pt x="1870" y="2337"/>
                  </a:cubicBezTo>
                  <a:cubicBezTo>
                    <a:pt x="1869" y="2335"/>
                    <a:pt x="1869" y="2333"/>
                    <a:pt x="1868" y="2331"/>
                  </a:cubicBezTo>
                  <a:cubicBezTo>
                    <a:pt x="1867" y="2329"/>
                    <a:pt x="1866" y="2327"/>
                    <a:pt x="1865" y="2325"/>
                  </a:cubicBezTo>
                  <a:cubicBezTo>
                    <a:pt x="1864" y="2323"/>
                    <a:pt x="1864" y="2322"/>
                    <a:pt x="1863" y="2321"/>
                  </a:cubicBezTo>
                  <a:cubicBezTo>
                    <a:pt x="1863" y="2320"/>
                    <a:pt x="1862" y="2319"/>
                    <a:pt x="1861" y="2317"/>
                  </a:cubicBezTo>
                  <a:cubicBezTo>
                    <a:pt x="1860" y="2315"/>
                    <a:pt x="1859" y="2312"/>
                    <a:pt x="1858" y="2310"/>
                  </a:cubicBezTo>
                  <a:cubicBezTo>
                    <a:pt x="1857" y="2307"/>
                    <a:pt x="1856" y="2304"/>
                    <a:pt x="1854" y="2301"/>
                  </a:cubicBezTo>
                  <a:cubicBezTo>
                    <a:pt x="1853" y="2299"/>
                    <a:pt x="1852" y="2296"/>
                    <a:pt x="1851" y="2293"/>
                  </a:cubicBezTo>
                  <a:cubicBezTo>
                    <a:pt x="1850" y="2291"/>
                    <a:pt x="1849" y="2288"/>
                    <a:pt x="1848" y="2285"/>
                  </a:cubicBezTo>
                  <a:cubicBezTo>
                    <a:pt x="1847" y="2283"/>
                    <a:pt x="1846" y="2280"/>
                    <a:pt x="1845" y="2278"/>
                  </a:cubicBezTo>
                  <a:cubicBezTo>
                    <a:pt x="1844" y="2277"/>
                    <a:pt x="1844" y="2276"/>
                    <a:pt x="1844" y="2275"/>
                  </a:cubicBezTo>
                  <a:cubicBezTo>
                    <a:pt x="1841" y="2256"/>
                    <a:pt x="1837" y="2237"/>
                    <a:pt x="1829" y="2218"/>
                  </a:cubicBezTo>
                  <a:cubicBezTo>
                    <a:pt x="1830" y="2219"/>
                    <a:pt x="1831" y="2221"/>
                    <a:pt x="1832" y="2222"/>
                  </a:cubicBezTo>
                  <a:cubicBezTo>
                    <a:pt x="1835" y="2225"/>
                    <a:pt x="1837" y="2228"/>
                    <a:pt x="1840" y="2231"/>
                  </a:cubicBezTo>
                  <a:cubicBezTo>
                    <a:pt x="1845" y="2237"/>
                    <a:pt x="1850" y="2244"/>
                    <a:pt x="1855" y="2251"/>
                  </a:cubicBezTo>
                  <a:cubicBezTo>
                    <a:pt x="1856" y="2252"/>
                    <a:pt x="1858" y="2254"/>
                    <a:pt x="1859" y="2256"/>
                  </a:cubicBezTo>
                  <a:cubicBezTo>
                    <a:pt x="1860" y="2258"/>
                    <a:pt x="1861" y="2260"/>
                    <a:pt x="1863" y="2261"/>
                  </a:cubicBezTo>
                  <a:cubicBezTo>
                    <a:pt x="1863" y="2262"/>
                    <a:pt x="1864" y="2263"/>
                    <a:pt x="1864" y="2264"/>
                  </a:cubicBezTo>
                  <a:cubicBezTo>
                    <a:pt x="1865" y="2266"/>
                    <a:pt x="1865" y="2266"/>
                    <a:pt x="1865" y="2266"/>
                  </a:cubicBezTo>
                  <a:cubicBezTo>
                    <a:pt x="1866" y="2267"/>
                    <a:pt x="1866" y="2267"/>
                    <a:pt x="1866" y="2267"/>
                  </a:cubicBezTo>
                  <a:cubicBezTo>
                    <a:pt x="1867" y="2269"/>
                    <a:pt x="1869" y="2271"/>
                    <a:pt x="1870" y="2273"/>
                  </a:cubicBezTo>
                  <a:cubicBezTo>
                    <a:pt x="1870" y="2274"/>
                    <a:pt x="1871" y="2275"/>
                    <a:pt x="1872" y="2276"/>
                  </a:cubicBezTo>
                  <a:cubicBezTo>
                    <a:pt x="1872" y="2277"/>
                    <a:pt x="1873" y="2278"/>
                    <a:pt x="1873" y="2279"/>
                  </a:cubicBezTo>
                  <a:cubicBezTo>
                    <a:pt x="1874" y="2280"/>
                    <a:pt x="1875" y="2282"/>
                    <a:pt x="1877" y="2284"/>
                  </a:cubicBezTo>
                  <a:cubicBezTo>
                    <a:pt x="1878" y="2286"/>
                    <a:pt x="1879" y="2288"/>
                    <a:pt x="1880" y="2291"/>
                  </a:cubicBezTo>
                  <a:cubicBezTo>
                    <a:pt x="1881" y="2294"/>
                    <a:pt x="1881" y="2294"/>
                    <a:pt x="1881" y="2294"/>
                  </a:cubicBezTo>
                  <a:cubicBezTo>
                    <a:pt x="1882" y="2295"/>
                    <a:pt x="1882" y="2296"/>
                    <a:pt x="1883" y="2297"/>
                  </a:cubicBezTo>
                  <a:cubicBezTo>
                    <a:pt x="1884" y="2299"/>
                    <a:pt x="1885" y="2301"/>
                    <a:pt x="1886" y="2303"/>
                  </a:cubicBezTo>
                  <a:cubicBezTo>
                    <a:pt x="1886" y="2304"/>
                    <a:pt x="1886" y="2305"/>
                    <a:pt x="1887" y="2306"/>
                  </a:cubicBezTo>
                  <a:cubicBezTo>
                    <a:pt x="1888" y="2309"/>
                    <a:pt x="1888" y="2309"/>
                    <a:pt x="1888" y="2309"/>
                  </a:cubicBezTo>
                  <a:cubicBezTo>
                    <a:pt x="1889" y="2312"/>
                    <a:pt x="1889" y="2312"/>
                    <a:pt x="1889" y="2312"/>
                  </a:cubicBezTo>
                  <a:cubicBezTo>
                    <a:pt x="1890" y="2314"/>
                    <a:pt x="1890" y="2314"/>
                    <a:pt x="1890" y="2314"/>
                  </a:cubicBezTo>
                  <a:cubicBezTo>
                    <a:pt x="1890" y="2314"/>
                    <a:pt x="1890" y="2315"/>
                    <a:pt x="1891" y="2316"/>
                  </a:cubicBezTo>
                  <a:cubicBezTo>
                    <a:pt x="1891" y="2318"/>
                    <a:pt x="1892" y="2320"/>
                    <a:pt x="1893" y="2322"/>
                  </a:cubicBezTo>
                  <a:cubicBezTo>
                    <a:pt x="1893" y="2324"/>
                    <a:pt x="1893" y="2324"/>
                    <a:pt x="1893" y="2324"/>
                  </a:cubicBezTo>
                  <a:cubicBezTo>
                    <a:pt x="1893" y="2324"/>
                    <a:pt x="1893" y="2324"/>
                    <a:pt x="1893" y="2324"/>
                  </a:cubicBezTo>
                  <a:cubicBezTo>
                    <a:pt x="1893" y="2324"/>
                    <a:pt x="1893" y="2324"/>
                    <a:pt x="1893" y="2324"/>
                  </a:cubicBezTo>
                  <a:cubicBezTo>
                    <a:pt x="1893" y="2324"/>
                    <a:pt x="1893" y="2324"/>
                    <a:pt x="1893" y="2324"/>
                  </a:cubicBezTo>
                  <a:cubicBezTo>
                    <a:pt x="1894" y="2325"/>
                    <a:pt x="1894" y="2325"/>
                    <a:pt x="1894" y="2325"/>
                  </a:cubicBezTo>
                  <a:cubicBezTo>
                    <a:pt x="1894" y="2325"/>
                    <a:pt x="1894" y="2325"/>
                    <a:pt x="1894" y="2325"/>
                  </a:cubicBezTo>
                  <a:cubicBezTo>
                    <a:pt x="1894" y="2326"/>
                    <a:pt x="1894" y="2327"/>
                    <a:pt x="1895" y="2328"/>
                  </a:cubicBezTo>
                  <a:cubicBezTo>
                    <a:pt x="1895" y="2329"/>
                    <a:pt x="1895" y="2331"/>
                    <a:pt x="1895" y="2332"/>
                  </a:cubicBezTo>
                  <a:cubicBezTo>
                    <a:pt x="1896" y="2333"/>
                    <a:pt x="1896" y="2334"/>
                    <a:pt x="1896" y="2335"/>
                  </a:cubicBezTo>
                  <a:cubicBezTo>
                    <a:pt x="1896" y="2336"/>
                    <a:pt x="1897" y="2337"/>
                    <a:pt x="1897" y="2338"/>
                  </a:cubicBezTo>
                  <a:cubicBezTo>
                    <a:pt x="1897" y="2339"/>
                    <a:pt x="1897" y="2340"/>
                    <a:pt x="1898" y="2341"/>
                  </a:cubicBezTo>
                  <a:cubicBezTo>
                    <a:pt x="1898" y="2343"/>
                    <a:pt x="1899" y="2345"/>
                    <a:pt x="1899" y="2348"/>
                  </a:cubicBezTo>
                  <a:cubicBezTo>
                    <a:pt x="1900" y="2356"/>
                    <a:pt x="1902" y="2364"/>
                    <a:pt x="1902" y="2372"/>
                  </a:cubicBezTo>
                  <a:cubicBezTo>
                    <a:pt x="1902" y="2374"/>
                    <a:pt x="1903" y="2376"/>
                    <a:pt x="1903" y="2378"/>
                  </a:cubicBezTo>
                  <a:cubicBezTo>
                    <a:pt x="1903" y="2380"/>
                    <a:pt x="1903" y="2382"/>
                    <a:pt x="1903" y="2384"/>
                  </a:cubicBezTo>
                  <a:cubicBezTo>
                    <a:pt x="1903" y="2386"/>
                    <a:pt x="1903" y="2387"/>
                    <a:pt x="1903" y="2389"/>
                  </a:cubicBezTo>
                  <a:cubicBezTo>
                    <a:pt x="1903" y="2391"/>
                    <a:pt x="1904" y="2393"/>
                    <a:pt x="1904" y="2394"/>
                  </a:cubicBezTo>
                  <a:cubicBezTo>
                    <a:pt x="1904" y="2401"/>
                    <a:pt x="1904" y="2408"/>
                    <a:pt x="1904" y="2413"/>
                  </a:cubicBezTo>
                  <a:cubicBezTo>
                    <a:pt x="1904" y="2419"/>
                    <a:pt x="1904" y="2424"/>
                    <a:pt x="1904" y="2428"/>
                  </a:cubicBezTo>
                  <a:cubicBezTo>
                    <a:pt x="1904" y="2432"/>
                    <a:pt x="1904" y="2435"/>
                    <a:pt x="1904" y="2438"/>
                  </a:cubicBezTo>
                  <a:cubicBezTo>
                    <a:pt x="1904" y="2440"/>
                    <a:pt x="1904" y="2441"/>
                    <a:pt x="1904" y="2441"/>
                  </a:cubicBezTo>
                  <a:cubicBezTo>
                    <a:pt x="1904" y="2441"/>
                    <a:pt x="1905" y="2440"/>
                    <a:pt x="1905" y="2438"/>
                  </a:cubicBezTo>
                  <a:cubicBezTo>
                    <a:pt x="1905" y="2435"/>
                    <a:pt x="1905" y="2432"/>
                    <a:pt x="1906" y="2428"/>
                  </a:cubicBezTo>
                  <a:cubicBezTo>
                    <a:pt x="1906" y="2424"/>
                    <a:pt x="1907" y="2419"/>
                    <a:pt x="1907" y="2414"/>
                  </a:cubicBezTo>
                  <a:cubicBezTo>
                    <a:pt x="1907" y="2411"/>
                    <a:pt x="1907" y="2408"/>
                    <a:pt x="1908" y="2405"/>
                  </a:cubicBezTo>
                  <a:cubicBezTo>
                    <a:pt x="1908" y="2403"/>
                    <a:pt x="1908" y="2401"/>
                    <a:pt x="1908" y="2400"/>
                  </a:cubicBezTo>
                  <a:cubicBezTo>
                    <a:pt x="1908" y="2398"/>
                    <a:pt x="1908" y="2396"/>
                    <a:pt x="1908" y="2394"/>
                  </a:cubicBezTo>
                  <a:cubicBezTo>
                    <a:pt x="1908" y="2387"/>
                    <a:pt x="1908" y="2380"/>
                    <a:pt x="1908" y="2372"/>
                  </a:cubicBezTo>
                  <a:cubicBezTo>
                    <a:pt x="1908" y="2370"/>
                    <a:pt x="1908" y="2368"/>
                    <a:pt x="1908" y="2366"/>
                  </a:cubicBezTo>
                  <a:cubicBezTo>
                    <a:pt x="1908" y="2364"/>
                    <a:pt x="1907" y="2361"/>
                    <a:pt x="1907" y="2359"/>
                  </a:cubicBezTo>
                  <a:cubicBezTo>
                    <a:pt x="1907" y="2357"/>
                    <a:pt x="1907" y="2355"/>
                    <a:pt x="1907" y="2353"/>
                  </a:cubicBezTo>
                  <a:cubicBezTo>
                    <a:pt x="1906" y="2351"/>
                    <a:pt x="1906" y="2349"/>
                    <a:pt x="1906" y="2346"/>
                  </a:cubicBezTo>
                  <a:cubicBezTo>
                    <a:pt x="1906" y="2344"/>
                    <a:pt x="1905" y="2342"/>
                    <a:pt x="1905" y="2340"/>
                  </a:cubicBezTo>
                  <a:cubicBezTo>
                    <a:pt x="1905" y="2339"/>
                    <a:pt x="1904" y="2338"/>
                    <a:pt x="1904" y="2336"/>
                  </a:cubicBezTo>
                  <a:cubicBezTo>
                    <a:pt x="1904" y="2335"/>
                    <a:pt x="1904" y="2334"/>
                    <a:pt x="1903" y="2333"/>
                  </a:cubicBezTo>
                  <a:cubicBezTo>
                    <a:pt x="1903" y="2332"/>
                    <a:pt x="1903" y="2331"/>
                    <a:pt x="1903" y="2330"/>
                  </a:cubicBezTo>
                  <a:cubicBezTo>
                    <a:pt x="1902" y="2329"/>
                    <a:pt x="1902" y="2328"/>
                    <a:pt x="1902" y="2326"/>
                  </a:cubicBezTo>
                  <a:cubicBezTo>
                    <a:pt x="1902" y="2325"/>
                    <a:pt x="1901" y="2324"/>
                    <a:pt x="1901" y="2323"/>
                  </a:cubicBezTo>
                  <a:cubicBezTo>
                    <a:pt x="1901" y="2323"/>
                    <a:pt x="1901" y="2323"/>
                    <a:pt x="1901" y="2323"/>
                  </a:cubicBezTo>
                  <a:cubicBezTo>
                    <a:pt x="1901" y="2323"/>
                    <a:pt x="1901" y="2323"/>
                    <a:pt x="1901" y="2323"/>
                  </a:cubicBezTo>
                  <a:cubicBezTo>
                    <a:pt x="1901" y="2322"/>
                    <a:pt x="1901" y="2322"/>
                    <a:pt x="1901" y="2322"/>
                  </a:cubicBezTo>
                  <a:cubicBezTo>
                    <a:pt x="1901" y="2322"/>
                    <a:pt x="1901" y="2322"/>
                    <a:pt x="1901" y="2322"/>
                  </a:cubicBezTo>
                  <a:cubicBezTo>
                    <a:pt x="1901" y="2321"/>
                    <a:pt x="1901" y="2321"/>
                    <a:pt x="1901" y="2321"/>
                  </a:cubicBezTo>
                  <a:cubicBezTo>
                    <a:pt x="1900" y="2320"/>
                    <a:pt x="1900" y="2320"/>
                    <a:pt x="1900" y="2320"/>
                  </a:cubicBezTo>
                  <a:cubicBezTo>
                    <a:pt x="1899" y="2317"/>
                    <a:pt x="1899" y="2315"/>
                    <a:pt x="1898" y="2313"/>
                  </a:cubicBezTo>
                  <a:cubicBezTo>
                    <a:pt x="1898" y="2312"/>
                    <a:pt x="1898" y="2312"/>
                    <a:pt x="1897" y="2311"/>
                  </a:cubicBezTo>
                  <a:cubicBezTo>
                    <a:pt x="1897" y="2310"/>
                    <a:pt x="1897" y="2310"/>
                    <a:pt x="1897" y="2310"/>
                  </a:cubicBezTo>
                  <a:cubicBezTo>
                    <a:pt x="1895" y="2306"/>
                    <a:pt x="1895" y="2306"/>
                    <a:pt x="1895" y="2306"/>
                  </a:cubicBezTo>
                  <a:cubicBezTo>
                    <a:pt x="1894" y="2303"/>
                    <a:pt x="1894" y="2303"/>
                    <a:pt x="1894" y="2303"/>
                  </a:cubicBezTo>
                  <a:cubicBezTo>
                    <a:pt x="1894" y="2302"/>
                    <a:pt x="1893" y="2301"/>
                    <a:pt x="1893" y="2300"/>
                  </a:cubicBezTo>
                  <a:cubicBezTo>
                    <a:pt x="1892" y="2298"/>
                    <a:pt x="1891" y="2295"/>
                    <a:pt x="1890" y="2293"/>
                  </a:cubicBezTo>
                  <a:cubicBezTo>
                    <a:pt x="1889" y="2292"/>
                    <a:pt x="1889" y="2291"/>
                    <a:pt x="1888" y="2290"/>
                  </a:cubicBezTo>
                  <a:cubicBezTo>
                    <a:pt x="1887" y="2287"/>
                    <a:pt x="1887" y="2287"/>
                    <a:pt x="1887" y="2287"/>
                  </a:cubicBezTo>
                  <a:cubicBezTo>
                    <a:pt x="1886" y="2285"/>
                    <a:pt x="1885" y="2283"/>
                    <a:pt x="1884" y="2281"/>
                  </a:cubicBezTo>
                  <a:cubicBezTo>
                    <a:pt x="1882" y="2279"/>
                    <a:pt x="1881" y="2277"/>
                    <a:pt x="1880" y="2275"/>
                  </a:cubicBezTo>
                  <a:cubicBezTo>
                    <a:pt x="1879" y="2274"/>
                    <a:pt x="1879" y="2273"/>
                    <a:pt x="1878" y="2272"/>
                  </a:cubicBezTo>
                  <a:cubicBezTo>
                    <a:pt x="1878" y="2271"/>
                    <a:pt x="1877" y="2270"/>
                    <a:pt x="1876" y="2269"/>
                  </a:cubicBezTo>
                  <a:cubicBezTo>
                    <a:pt x="1875" y="2267"/>
                    <a:pt x="1874" y="2265"/>
                    <a:pt x="1873" y="2263"/>
                  </a:cubicBezTo>
                  <a:cubicBezTo>
                    <a:pt x="1872" y="2261"/>
                    <a:pt x="1872" y="2261"/>
                    <a:pt x="1872" y="2261"/>
                  </a:cubicBezTo>
                  <a:cubicBezTo>
                    <a:pt x="1871" y="2260"/>
                    <a:pt x="1871" y="2260"/>
                    <a:pt x="1871" y="2260"/>
                  </a:cubicBezTo>
                  <a:cubicBezTo>
                    <a:pt x="1870" y="2259"/>
                    <a:pt x="1869" y="2258"/>
                    <a:pt x="1869" y="2257"/>
                  </a:cubicBezTo>
                  <a:cubicBezTo>
                    <a:pt x="1867" y="2255"/>
                    <a:pt x="1866" y="2253"/>
                    <a:pt x="1865" y="2252"/>
                  </a:cubicBezTo>
                  <a:cubicBezTo>
                    <a:pt x="1863" y="2250"/>
                    <a:pt x="1862" y="2248"/>
                    <a:pt x="1861" y="2246"/>
                  </a:cubicBezTo>
                  <a:cubicBezTo>
                    <a:pt x="1859" y="2245"/>
                    <a:pt x="1858" y="2243"/>
                    <a:pt x="1857" y="2241"/>
                  </a:cubicBezTo>
                  <a:cubicBezTo>
                    <a:pt x="1855" y="2240"/>
                    <a:pt x="1854" y="2238"/>
                    <a:pt x="1852" y="2236"/>
                  </a:cubicBezTo>
                  <a:cubicBezTo>
                    <a:pt x="1851" y="2235"/>
                    <a:pt x="1850" y="2233"/>
                    <a:pt x="1848" y="2232"/>
                  </a:cubicBezTo>
                  <a:cubicBezTo>
                    <a:pt x="1847" y="2230"/>
                    <a:pt x="1846" y="2229"/>
                    <a:pt x="1844" y="2227"/>
                  </a:cubicBezTo>
                  <a:cubicBezTo>
                    <a:pt x="1842" y="2224"/>
                    <a:pt x="1839" y="2221"/>
                    <a:pt x="1836" y="2218"/>
                  </a:cubicBezTo>
                  <a:cubicBezTo>
                    <a:pt x="1834" y="2216"/>
                    <a:pt x="1831" y="2213"/>
                    <a:pt x="1829" y="2211"/>
                  </a:cubicBezTo>
                  <a:cubicBezTo>
                    <a:pt x="1827" y="2209"/>
                    <a:pt x="1826" y="2207"/>
                    <a:pt x="1824" y="2206"/>
                  </a:cubicBezTo>
                  <a:cubicBezTo>
                    <a:pt x="1815" y="2186"/>
                    <a:pt x="1802" y="2168"/>
                    <a:pt x="1785" y="2155"/>
                  </a:cubicBezTo>
                  <a:cubicBezTo>
                    <a:pt x="1849" y="2131"/>
                    <a:pt x="1895" y="2170"/>
                    <a:pt x="1895" y="2170"/>
                  </a:cubicBezTo>
                  <a:cubicBezTo>
                    <a:pt x="1895" y="2170"/>
                    <a:pt x="1908" y="2182"/>
                    <a:pt x="1914" y="2194"/>
                  </a:cubicBezTo>
                  <a:cubicBezTo>
                    <a:pt x="1914" y="2195"/>
                    <a:pt x="1914" y="2196"/>
                    <a:pt x="1915" y="2197"/>
                  </a:cubicBezTo>
                  <a:cubicBezTo>
                    <a:pt x="1915" y="2198"/>
                    <a:pt x="1915" y="2199"/>
                    <a:pt x="1916" y="2200"/>
                  </a:cubicBezTo>
                  <a:cubicBezTo>
                    <a:pt x="1916" y="2201"/>
                    <a:pt x="1916" y="2202"/>
                    <a:pt x="1917" y="2203"/>
                  </a:cubicBezTo>
                  <a:cubicBezTo>
                    <a:pt x="1917" y="2206"/>
                    <a:pt x="1918" y="2208"/>
                    <a:pt x="1919" y="2211"/>
                  </a:cubicBezTo>
                  <a:cubicBezTo>
                    <a:pt x="1919" y="2213"/>
                    <a:pt x="1920" y="2216"/>
                    <a:pt x="1921" y="2218"/>
                  </a:cubicBezTo>
                  <a:cubicBezTo>
                    <a:pt x="1921" y="2221"/>
                    <a:pt x="1922" y="2224"/>
                    <a:pt x="1922" y="2227"/>
                  </a:cubicBezTo>
                  <a:cubicBezTo>
                    <a:pt x="1923" y="2229"/>
                    <a:pt x="1924" y="2232"/>
                    <a:pt x="1924" y="2235"/>
                  </a:cubicBezTo>
                  <a:cubicBezTo>
                    <a:pt x="1925" y="2238"/>
                    <a:pt x="1926" y="2241"/>
                    <a:pt x="1927" y="2244"/>
                  </a:cubicBezTo>
                  <a:cubicBezTo>
                    <a:pt x="1928" y="2250"/>
                    <a:pt x="1930" y="2256"/>
                    <a:pt x="1932" y="2261"/>
                  </a:cubicBezTo>
                  <a:cubicBezTo>
                    <a:pt x="1933" y="2264"/>
                    <a:pt x="1934" y="2267"/>
                    <a:pt x="1936" y="2270"/>
                  </a:cubicBezTo>
                  <a:cubicBezTo>
                    <a:pt x="1936" y="2271"/>
                    <a:pt x="1936" y="2271"/>
                    <a:pt x="1936" y="2271"/>
                  </a:cubicBezTo>
                  <a:cubicBezTo>
                    <a:pt x="1936" y="2271"/>
                    <a:pt x="1936" y="2271"/>
                    <a:pt x="1936" y="2271"/>
                  </a:cubicBezTo>
                  <a:cubicBezTo>
                    <a:pt x="1936" y="2271"/>
                    <a:pt x="1936" y="2271"/>
                    <a:pt x="1936" y="2271"/>
                  </a:cubicBezTo>
                  <a:cubicBezTo>
                    <a:pt x="1937" y="2272"/>
                    <a:pt x="1937" y="2272"/>
                    <a:pt x="1937" y="2272"/>
                  </a:cubicBezTo>
                  <a:cubicBezTo>
                    <a:pt x="1938" y="2274"/>
                    <a:pt x="1938" y="2274"/>
                    <a:pt x="1938" y="2274"/>
                  </a:cubicBezTo>
                  <a:cubicBezTo>
                    <a:pt x="1938" y="2275"/>
                    <a:pt x="1938" y="2276"/>
                    <a:pt x="1939" y="2276"/>
                  </a:cubicBezTo>
                  <a:cubicBezTo>
                    <a:pt x="1940" y="2279"/>
                    <a:pt x="1940" y="2279"/>
                    <a:pt x="1940" y="2279"/>
                  </a:cubicBezTo>
                  <a:cubicBezTo>
                    <a:pt x="1941" y="2281"/>
                    <a:pt x="1943" y="2284"/>
                    <a:pt x="1945" y="2286"/>
                  </a:cubicBezTo>
                  <a:cubicBezTo>
                    <a:pt x="1945" y="2288"/>
                    <a:pt x="1946" y="2289"/>
                    <a:pt x="1947" y="2290"/>
                  </a:cubicBezTo>
                  <a:cubicBezTo>
                    <a:pt x="1948" y="2291"/>
                    <a:pt x="1949" y="2293"/>
                    <a:pt x="1950" y="2294"/>
                  </a:cubicBezTo>
                  <a:cubicBezTo>
                    <a:pt x="1951" y="2295"/>
                    <a:pt x="1952" y="2296"/>
                    <a:pt x="1953" y="2297"/>
                  </a:cubicBezTo>
                  <a:cubicBezTo>
                    <a:pt x="1953" y="2298"/>
                    <a:pt x="1954" y="2299"/>
                    <a:pt x="1955" y="2300"/>
                  </a:cubicBezTo>
                  <a:cubicBezTo>
                    <a:pt x="1956" y="2301"/>
                    <a:pt x="1957" y="2302"/>
                    <a:pt x="1958" y="2303"/>
                  </a:cubicBezTo>
                  <a:cubicBezTo>
                    <a:pt x="1959" y="2304"/>
                    <a:pt x="1960" y="2305"/>
                    <a:pt x="1961" y="2306"/>
                  </a:cubicBezTo>
                  <a:cubicBezTo>
                    <a:pt x="1962" y="2307"/>
                    <a:pt x="1963" y="2308"/>
                    <a:pt x="1964" y="2309"/>
                  </a:cubicBezTo>
                  <a:cubicBezTo>
                    <a:pt x="1965" y="2310"/>
                    <a:pt x="1966" y="2311"/>
                    <a:pt x="1967" y="2311"/>
                  </a:cubicBezTo>
                  <a:cubicBezTo>
                    <a:pt x="1969" y="2313"/>
                    <a:pt x="1971" y="2315"/>
                    <a:pt x="1973" y="2316"/>
                  </a:cubicBezTo>
                  <a:cubicBezTo>
                    <a:pt x="1974" y="2317"/>
                    <a:pt x="1975" y="2317"/>
                    <a:pt x="1976" y="2318"/>
                  </a:cubicBezTo>
                  <a:cubicBezTo>
                    <a:pt x="1976" y="2319"/>
                    <a:pt x="1977" y="2319"/>
                    <a:pt x="1978" y="2320"/>
                  </a:cubicBezTo>
                  <a:cubicBezTo>
                    <a:pt x="1980" y="2321"/>
                    <a:pt x="1982" y="2322"/>
                    <a:pt x="1983" y="2323"/>
                  </a:cubicBezTo>
                  <a:cubicBezTo>
                    <a:pt x="1985" y="2324"/>
                    <a:pt x="1987" y="2324"/>
                    <a:pt x="1988" y="2325"/>
                  </a:cubicBezTo>
                  <a:cubicBezTo>
                    <a:pt x="1990" y="2326"/>
                    <a:pt x="1991" y="2327"/>
                    <a:pt x="1992" y="2327"/>
                  </a:cubicBezTo>
                  <a:cubicBezTo>
                    <a:pt x="1995" y="2328"/>
                    <a:pt x="1997" y="2329"/>
                    <a:pt x="1998" y="2329"/>
                  </a:cubicBezTo>
                  <a:cubicBezTo>
                    <a:pt x="1999" y="2330"/>
                    <a:pt x="2000" y="2330"/>
                    <a:pt x="2000" y="2330"/>
                  </a:cubicBezTo>
                  <a:cubicBezTo>
                    <a:pt x="2000" y="2330"/>
                    <a:pt x="1999" y="2330"/>
                    <a:pt x="1998" y="2329"/>
                  </a:cubicBezTo>
                  <a:cubicBezTo>
                    <a:pt x="1998" y="2329"/>
                    <a:pt x="1997" y="2328"/>
                    <a:pt x="1996" y="2328"/>
                  </a:cubicBezTo>
                  <a:cubicBezTo>
                    <a:pt x="1995" y="2327"/>
                    <a:pt x="1994" y="2326"/>
                    <a:pt x="1993" y="2326"/>
                  </a:cubicBezTo>
                  <a:cubicBezTo>
                    <a:pt x="1992" y="2325"/>
                    <a:pt x="1991" y="2324"/>
                    <a:pt x="1989" y="2323"/>
                  </a:cubicBezTo>
                  <a:cubicBezTo>
                    <a:pt x="1988" y="2322"/>
                    <a:pt x="1987" y="2321"/>
                    <a:pt x="1985" y="2320"/>
                  </a:cubicBezTo>
                  <a:cubicBezTo>
                    <a:pt x="1984" y="2319"/>
                    <a:pt x="1982" y="2318"/>
                    <a:pt x="1981" y="2317"/>
                  </a:cubicBezTo>
                  <a:cubicBezTo>
                    <a:pt x="1980" y="2316"/>
                    <a:pt x="1979" y="2315"/>
                    <a:pt x="1978" y="2315"/>
                  </a:cubicBezTo>
                  <a:cubicBezTo>
                    <a:pt x="1977" y="2314"/>
                    <a:pt x="1976" y="2313"/>
                    <a:pt x="1976" y="2312"/>
                  </a:cubicBezTo>
                  <a:cubicBezTo>
                    <a:pt x="1972" y="2309"/>
                    <a:pt x="1969" y="2306"/>
                    <a:pt x="1965" y="2302"/>
                  </a:cubicBezTo>
                  <a:cubicBezTo>
                    <a:pt x="1965" y="2301"/>
                    <a:pt x="1964" y="2300"/>
                    <a:pt x="1963" y="2299"/>
                  </a:cubicBezTo>
                  <a:cubicBezTo>
                    <a:pt x="1962" y="2298"/>
                    <a:pt x="1961" y="2297"/>
                    <a:pt x="1960" y="2296"/>
                  </a:cubicBezTo>
                  <a:cubicBezTo>
                    <a:pt x="1959" y="2295"/>
                    <a:pt x="1959" y="2294"/>
                    <a:pt x="1958" y="2293"/>
                  </a:cubicBezTo>
                  <a:cubicBezTo>
                    <a:pt x="1957" y="2292"/>
                    <a:pt x="1956" y="2291"/>
                    <a:pt x="1955" y="2290"/>
                  </a:cubicBezTo>
                  <a:cubicBezTo>
                    <a:pt x="1955" y="2288"/>
                    <a:pt x="1954" y="2287"/>
                    <a:pt x="1953" y="2286"/>
                  </a:cubicBezTo>
                  <a:cubicBezTo>
                    <a:pt x="1952" y="2285"/>
                    <a:pt x="1952" y="2284"/>
                    <a:pt x="1951" y="2282"/>
                  </a:cubicBezTo>
                  <a:cubicBezTo>
                    <a:pt x="1950" y="2281"/>
                    <a:pt x="1949" y="2280"/>
                    <a:pt x="1949" y="2279"/>
                  </a:cubicBezTo>
                  <a:cubicBezTo>
                    <a:pt x="1948" y="2277"/>
                    <a:pt x="1947" y="2276"/>
                    <a:pt x="1947" y="2275"/>
                  </a:cubicBezTo>
                  <a:cubicBezTo>
                    <a:pt x="1946" y="2273"/>
                    <a:pt x="1946" y="2273"/>
                    <a:pt x="1946" y="2273"/>
                  </a:cubicBezTo>
                  <a:cubicBezTo>
                    <a:pt x="1945" y="2272"/>
                    <a:pt x="1945" y="2272"/>
                    <a:pt x="1945" y="2271"/>
                  </a:cubicBezTo>
                  <a:cubicBezTo>
                    <a:pt x="1944" y="2269"/>
                    <a:pt x="1944" y="2269"/>
                    <a:pt x="1944" y="2269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7"/>
                    <a:pt x="1943" y="2267"/>
                    <a:pt x="1943" y="2267"/>
                  </a:cubicBezTo>
                  <a:cubicBezTo>
                    <a:pt x="1942" y="2264"/>
                    <a:pt x="1941" y="2262"/>
                    <a:pt x="1940" y="2259"/>
                  </a:cubicBezTo>
                  <a:cubicBezTo>
                    <a:pt x="1939" y="2256"/>
                    <a:pt x="1938" y="2254"/>
                    <a:pt x="1937" y="2251"/>
                  </a:cubicBezTo>
                  <a:cubicBezTo>
                    <a:pt x="1937" y="2251"/>
                    <a:pt x="1937" y="2251"/>
                    <a:pt x="1937" y="2251"/>
                  </a:cubicBezTo>
                  <a:cubicBezTo>
                    <a:pt x="1938" y="2252"/>
                    <a:pt x="1938" y="2253"/>
                    <a:pt x="1939" y="2254"/>
                  </a:cubicBezTo>
                  <a:cubicBezTo>
                    <a:pt x="1939" y="2255"/>
                    <a:pt x="1940" y="2256"/>
                    <a:pt x="1941" y="2257"/>
                  </a:cubicBezTo>
                  <a:cubicBezTo>
                    <a:pt x="1942" y="2258"/>
                    <a:pt x="1942" y="2259"/>
                    <a:pt x="1943" y="2260"/>
                  </a:cubicBezTo>
                  <a:cubicBezTo>
                    <a:pt x="1945" y="2261"/>
                    <a:pt x="1947" y="2263"/>
                    <a:pt x="1949" y="2265"/>
                  </a:cubicBezTo>
                  <a:cubicBezTo>
                    <a:pt x="1951" y="2267"/>
                    <a:pt x="1953" y="2268"/>
                    <a:pt x="1955" y="2270"/>
                  </a:cubicBezTo>
                  <a:cubicBezTo>
                    <a:pt x="1957" y="2272"/>
                    <a:pt x="1959" y="2273"/>
                    <a:pt x="1961" y="2275"/>
                  </a:cubicBezTo>
                  <a:cubicBezTo>
                    <a:pt x="1963" y="2276"/>
                    <a:pt x="1966" y="2277"/>
                    <a:pt x="1968" y="2278"/>
                  </a:cubicBezTo>
                  <a:cubicBezTo>
                    <a:pt x="1969" y="2279"/>
                    <a:pt x="1970" y="2279"/>
                    <a:pt x="1971" y="2280"/>
                  </a:cubicBezTo>
                  <a:cubicBezTo>
                    <a:pt x="1972" y="2280"/>
                    <a:pt x="1974" y="2281"/>
                    <a:pt x="1975" y="2281"/>
                  </a:cubicBezTo>
                  <a:cubicBezTo>
                    <a:pt x="1976" y="2281"/>
                    <a:pt x="1977" y="2282"/>
                    <a:pt x="1978" y="2282"/>
                  </a:cubicBezTo>
                  <a:cubicBezTo>
                    <a:pt x="1979" y="2282"/>
                    <a:pt x="1980" y="2283"/>
                    <a:pt x="1981" y="2283"/>
                  </a:cubicBezTo>
                  <a:cubicBezTo>
                    <a:pt x="1982" y="2283"/>
                    <a:pt x="1983" y="2283"/>
                    <a:pt x="1984" y="2283"/>
                  </a:cubicBezTo>
                  <a:cubicBezTo>
                    <a:pt x="1984" y="2284"/>
                    <a:pt x="1985" y="2284"/>
                    <a:pt x="1986" y="2284"/>
                  </a:cubicBezTo>
                  <a:cubicBezTo>
                    <a:pt x="1987" y="2284"/>
                    <a:pt x="1988" y="2284"/>
                    <a:pt x="1988" y="2284"/>
                  </a:cubicBezTo>
                  <a:cubicBezTo>
                    <a:pt x="1989" y="2284"/>
                    <a:pt x="1990" y="2284"/>
                    <a:pt x="1990" y="2284"/>
                  </a:cubicBezTo>
                  <a:cubicBezTo>
                    <a:pt x="1991" y="2285"/>
                    <a:pt x="1992" y="2285"/>
                    <a:pt x="1993" y="2285"/>
                  </a:cubicBezTo>
                  <a:cubicBezTo>
                    <a:pt x="1993" y="2285"/>
                    <a:pt x="1994" y="2285"/>
                    <a:pt x="1994" y="2285"/>
                  </a:cubicBezTo>
                  <a:cubicBezTo>
                    <a:pt x="1994" y="2285"/>
                    <a:pt x="1993" y="2284"/>
                    <a:pt x="1993" y="2284"/>
                  </a:cubicBezTo>
                  <a:cubicBezTo>
                    <a:pt x="1992" y="2284"/>
                    <a:pt x="1992" y="2283"/>
                    <a:pt x="1991" y="2283"/>
                  </a:cubicBezTo>
                  <a:cubicBezTo>
                    <a:pt x="1990" y="2283"/>
                    <a:pt x="1990" y="2282"/>
                    <a:pt x="1989" y="2282"/>
                  </a:cubicBezTo>
                  <a:cubicBezTo>
                    <a:pt x="1988" y="2282"/>
                    <a:pt x="1988" y="2281"/>
                    <a:pt x="1987" y="2281"/>
                  </a:cubicBezTo>
                  <a:cubicBezTo>
                    <a:pt x="1986" y="2281"/>
                    <a:pt x="1986" y="2280"/>
                    <a:pt x="1985" y="2280"/>
                  </a:cubicBezTo>
                  <a:cubicBezTo>
                    <a:pt x="1984" y="2279"/>
                    <a:pt x="1983" y="2279"/>
                    <a:pt x="1982" y="2279"/>
                  </a:cubicBezTo>
                  <a:cubicBezTo>
                    <a:pt x="1982" y="2278"/>
                    <a:pt x="1981" y="2278"/>
                    <a:pt x="1980" y="2277"/>
                  </a:cubicBezTo>
                  <a:cubicBezTo>
                    <a:pt x="1979" y="2277"/>
                    <a:pt x="1978" y="2276"/>
                    <a:pt x="1977" y="2276"/>
                  </a:cubicBezTo>
                  <a:cubicBezTo>
                    <a:pt x="1977" y="2275"/>
                    <a:pt x="1976" y="2275"/>
                    <a:pt x="1976" y="2275"/>
                  </a:cubicBezTo>
                  <a:cubicBezTo>
                    <a:pt x="1975" y="2274"/>
                    <a:pt x="1975" y="2274"/>
                    <a:pt x="1974" y="2274"/>
                  </a:cubicBezTo>
                  <a:cubicBezTo>
                    <a:pt x="1973" y="2273"/>
                    <a:pt x="1972" y="2273"/>
                    <a:pt x="1971" y="2272"/>
                  </a:cubicBezTo>
                  <a:cubicBezTo>
                    <a:pt x="1970" y="2271"/>
                    <a:pt x="1969" y="2271"/>
                    <a:pt x="1968" y="2270"/>
                  </a:cubicBezTo>
                  <a:cubicBezTo>
                    <a:pt x="1967" y="2270"/>
                    <a:pt x="1966" y="2269"/>
                    <a:pt x="1965" y="2268"/>
                  </a:cubicBezTo>
                  <a:cubicBezTo>
                    <a:pt x="1963" y="2267"/>
                    <a:pt x="1961" y="2265"/>
                    <a:pt x="1959" y="2264"/>
                  </a:cubicBezTo>
                  <a:cubicBezTo>
                    <a:pt x="1958" y="2262"/>
                    <a:pt x="1956" y="2261"/>
                    <a:pt x="1954" y="2259"/>
                  </a:cubicBezTo>
                  <a:cubicBezTo>
                    <a:pt x="1953" y="2258"/>
                    <a:pt x="1952" y="2258"/>
                    <a:pt x="1951" y="2257"/>
                  </a:cubicBezTo>
                  <a:cubicBezTo>
                    <a:pt x="1950" y="2256"/>
                    <a:pt x="1949" y="2255"/>
                    <a:pt x="1948" y="2255"/>
                  </a:cubicBezTo>
                  <a:cubicBezTo>
                    <a:pt x="1947" y="2254"/>
                    <a:pt x="1947" y="2253"/>
                    <a:pt x="1946" y="2252"/>
                  </a:cubicBezTo>
                  <a:cubicBezTo>
                    <a:pt x="1945" y="2252"/>
                    <a:pt x="1945" y="2252"/>
                    <a:pt x="1945" y="2251"/>
                  </a:cubicBezTo>
                  <a:cubicBezTo>
                    <a:pt x="1944" y="2251"/>
                    <a:pt x="1944" y="2250"/>
                    <a:pt x="1943" y="2250"/>
                  </a:cubicBezTo>
                  <a:cubicBezTo>
                    <a:pt x="1943" y="2249"/>
                    <a:pt x="1942" y="2249"/>
                    <a:pt x="1941" y="2248"/>
                  </a:cubicBezTo>
                  <a:cubicBezTo>
                    <a:pt x="1940" y="2247"/>
                    <a:pt x="1940" y="2246"/>
                    <a:pt x="1939" y="2246"/>
                  </a:cubicBezTo>
                  <a:cubicBezTo>
                    <a:pt x="1938" y="2245"/>
                    <a:pt x="1938" y="2244"/>
                    <a:pt x="1937" y="2244"/>
                  </a:cubicBezTo>
                  <a:cubicBezTo>
                    <a:pt x="1937" y="2243"/>
                    <a:pt x="1936" y="2243"/>
                    <a:pt x="1935" y="2242"/>
                  </a:cubicBezTo>
                  <a:cubicBezTo>
                    <a:pt x="1935" y="2242"/>
                    <a:pt x="1934" y="2241"/>
                    <a:pt x="1934" y="2241"/>
                  </a:cubicBezTo>
                  <a:cubicBezTo>
                    <a:pt x="1934" y="2240"/>
                    <a:pt x="1934" y="2240"/>
                    <a:pt x="1934" y="2240"/>
                  </a:cubicBezTo>
                  <a:cubicBezTo>
                    <a:pt x="1932" y="2235"/>
                    <a:pt x="1931" y="2230"/>
                    <a:pt x="1929" y="2225"/>
                  </a:cubicBezTo>
                  <a:cubicBezTo>
                    <a:pt x="1928" y="2222"/>
                    <a:pt x="1928" y="2219"/>
                    <a:pt x="1927" y="2217"/>
                  </a:cubicBezTo>
                  <a:cubicBezTo>
                    <a:pt x="1926" y="2214"/>
                    <a:pt x="1925" y="2211"/>
                    <a:pt x="1924" y="2209"/>
                  </a:cubicBezTo>
                  <a:cubicBezTo>
                    <a:pt x="1923" y="2206"/>
                    <a:pt x="1923" y="2204"/>
                    <a:pt x="1922" y="2202"/>
                  </a:cubicBezTo>
                  <a:cubicBezTo>
                    <a:pt x="1921" y="2199"/>
                    <a:pt x="1920" y="2197"/>
                    <a:pt x="1919" y="2195"/>
                  </a:cubicBezTo>
                  <a:cubicBezTo>
                    <a:pt x="1918" y="2194"/>
                    <a:pt x="1918" y="2193"/>
                    <a:pt x="1917" y="2192"/>
                  </a:cubicBezTo>
                  <a:cubicBezTo>
                    <a:pt x="1917" y="2191"/>
                    <a:pt x="1916" y="2190"/>
                    <a:pt x="1916" y="2189"/>
                  </a:cubicBezTo>
                  <a:cubicBezTo>
                    <a:pt x="1915" y="2187"/>
                    <a:pt x="1914" y="2185"/>
                    <a:pt x="1913" y="2184"/>
                  </a:cubicBezTo>
                  <a:cubicBezTo>
                    <a:pt x="1912" y="2182"/>
                    <a:pt x="1911" y="2181"/>
                    <a:pt x="1910" y="2179"/>
                  </a:cubicBezTo>
                  <a:cubicBezTo>
                    <a:pt x="1910" y="2179"/>
                    <a:pt x="1909" y="2179"/>
                    <a:pt x="1909" y="2178"/>
                  </a:cubicBezTo>
                  <a:cubicBezTo>
                    <a:pt x="1904" y="2165"/>
                    <a:pt x="1896" y="2155"/>
                    <a:pt x="1886" y="2148"/>
                  </a:cubicBezTo>
                  <a:cubicBezTo>
                    <a:pt x="1888" y="2148"/>
                    <a:pt x="1891" y="2149"/>
                    <a:pt x="1896" y="2149"/>
                  </a:cubicBezTo>
                  <a:cubicBezTo>
                    <a:pt x="1899" y="2150"/>
                    <a:pt x="1904" y="2151"/>
                    <a:pt x="1909" y="2152"/>
                  </a:cubicBezTo>
                  <a:cubicBezTo>
                    <a:pt x="1913" y="2154"/>
                    <a:pt x="1919" y="2155"/>
                    <a:pt x="1924" y="2158"/>
                  </a:cubicBezTo>
                  <a:cubicBezTo>
                    <a:pt x="1925" y="2158"/>
                    <a:pt x="1926" y="2158"/>
                    <a:pt x="1927" y="2159"/>
                  </a:cubicBezTo>
                  <a:cubicBezTo>
                    <a:pt x="1927" y="2159"/>
                    <a:pt x="1928" y="2159"/>
                    <a:pt x="1929" y="2160"/>
                  </a:cubicBezTo>
                  <a:cubicBezTo>
                    <a:pt x="1929" y="2160"/>
                    <a:pt x="1930" y="2161"/>
                    <a:pt x="1931" y="2161"/>
                  </a:cubicBezTo>
                  <a:cubicBezTo>
                    <a:pt x="1931" y="2161"/>
                    <a:pt x="1932" y="2162"/>
                    <a:pt x="1933" y="2162"/>
                  </a:cubicBezTo>
                  <a:cubicBezTo>
                    <a:pt x="1936" y="2164"/>
                    <a:pt x="1939" y="2166"/>
                    <a:pt x="1941" y="2168"/>
                  </a:cubicBezTo>
                  <a:cubicBezTo>
                    <a:pt x="1947" y="2172"/>
                    <a:pt x="1952" y="2178"/>
                    <a:pt x="1957" y="2183"/>
                  </a:cubicBezTo>
                  <a:cubicBezTo>
                    <a:pt x="1958" y="2184"/>
                    <a:pt x="1959" y="2185"/>
                    <a:pt x="1959" y="2186"/>
                  </a:cubicBezTo>
                  <a:cubicBezTo>
                    <a:pt x="1960" y="2186"/>
                    <a:pt x="1961" y="2187"/>
                    <a:pt x="1961" y="2188"/>
                  </a:cubicBezTo>
                  <a:cubicBezTo>
                    <a:pt x="1963" y="2189"/>
                    <a:pt x="1964" y="2191"/>
                    <a:pt x="1965" y="2192"/>
                  </a:cubicBezTo>
                  <a:cubicBezTo>
                    <a:pt x="1968" y="2195"/>
                    <a:pt x="1970" y="2198"/>
                    <a:pt x="1973" y="2202"/>
                  </a:cubicBezTo>
                  <a:cubicBezTo>
                    <a:pt x="1978" y="2208"/>
                    <a:pt x="1983" y="2215"/>
                    <a:pt x="1988" y="2221"/>
                  </a:cubicBezTo>
                  <a:cubicBezTo>
                    <a:pt x="1993" y="2228"/>
                    <a:pt x="1997" y="2235"/>
                    <a:pt x="2002" y="2242"/>
                  </a:cubicBezTo>
                  <a:cubicBezTo>
                    <a:pt x="2002" y="2243"/>
                    <a:pt x="2002" y="2243"/>
                    <a:pt x="2003" y="2244"/>
                  </a:cubicBezTo>
                  <a:cubicBezTo>
                    <a:pt x="2003" y="2245"/>
                    <a:pt x="2003" y="2246"/>
                    <a:pt x="2003" y="2247"/>
                  </a:cubicBezTo>
                  <a:cubicBezTo>
                    <a:pt x="2004" y="2250"/>
                    <a:pt x="2005" y="2254"/>
                    <a:pt x="2006" y="2258"/>
                  </a:cubicBezTo>
                  <a:cubicBezTo>
                    <a:pt x="2007" y="2262"/>
                    <a:pt x="2008" y="2266"/>
                    <a:pt x="2009" y="2270"/>
                  </a:cubicBezTo>
                  <a:cubicBezTo>
                    <a:pt x="2009" y="2274"/>
                    <a:pt x="2010" y="2279"/>
                    <a:pt x="2011" y="2283"/>
                  </a:cubicBezTo>
                  <a:cubicBezTo>
                    <a:pt x="2012" y="2287"/>
                    <a:pt x="2013" y="2292"/>
                    <a:pt x="2015" y="2296"/>
                  </a:cubicBezTo>
                  <a:cubicBezTo>
                    <a:pt x="2015" y="2298"/>
                    <a:pt x="2016" y="2300"/>
                    <a:pt x="2017" y="2302"/>
                  </a:cubicBezTo>
                  <a:cubicBezTo>
                    <a:pt x="2017" y="2303"/>
                    <a:pt x="2017" y="2304"/>
                    <a:pt x="2018" y="2305"/>
                  </a:cubicBezTo>
                  <a:cubicBezTo>
                    <a:pt x="2018" y="2306"/>
                    <a:pt x="2018" y="2307"/>
                    <a:pt x="2019" y="2308"/>
                  </a:cubicBezTo>
                  <a:cubicBezTo>
                    <a:pt x="2020" y="2312"/>
                    <a:pt x="2022" y="2316"/>
                    <a:pt x="2024" y="2319"/>
                  </a:cubicBezTo>
                  <a:cubicBezTo>
                    <a:pt x="2026" y="2323"/>
                    <a:pt x="2028" y="2326"/>
                    <a:pt x="2030" y="2328"/>
                  </a:cubicBezTo>
                  <a:cubicBezTo>
                    <a:pt x="2031" y="2330"/>
                    <a:pt x="2032" y="2331"/>
                    <a:pt x="2033" y="2332"/>
                  </a:cubicBezTo>
                  <a:cubicBezTo>
                    <a:pt x="2034" y="2333"/>
                    <a:pt x="2035" y="2334"/>
                    <a:pt x="2036" y="2335"/>
                  </a:cubicBezTo>
                  <a:cubicBezTo>
                    <a:pt x="2037" y="2336"/>
                    <a:pt x="2038" y="2337"/>
                    <a:pt x="2039" y="2338"/>
                  </a:cubicBezTo>
                  <a:cubicBezTo>
                    <a:pt x="2040" y="2339"/>
                    <a:pt x="2041" y="2339"/>
                    <a:pt x="2041" y="2340"/>
                  </a:cubicBezTo>
                  <a:cubicBezTo>
                    <a:pt x="2042" y="2341"/>
                    <a:pt x="2043" y="2341"/>
                    <a:pt x="2043" y="2342"/>
                  </a:cubicBezTo>
                  <a:cubicBezTo>
                    <a:pt x="2044" y="2342"/>
                    <a:pt x="2045" y="2342"/>
                    <a:pt x="2045" y="2343"/>
                  </a:cubicBezTo>
                  <a:cubicBezTo>
                    <a:pt x="2046" y="2343"/>
                    <a:pt x="2046" y="2343"/>
                    <a:pt x="2046" y="2343"/>
                  </a:cubicBezTo>
                  <a:cubicBezTo>
                    <a:pt x="2046" y="2343"/>
                    <a:pt x="2046" y="2343"/>
                    <a:pt x="2045" y="2342"/>
                  </a:cubicBezTo>
                  <a:cubicBezTo>
                    <a:pt x="2045" y="2341"/>
                    <a:pt x="2044" y="2340"/>
                    <a:pt x="2042" y="2339"/>
                  </a:cubicBezTo>
                  <a:cubicBezTo>
                    <a:pt x="2042" y="2338"/>
                    <a:pt x="2041" y="2337"/>
                    <a:pt x="2040" y="2336"/>
                  </a:cubicBezTo>
                  <a:cubicBezTo>
                    <a:pt x="2040" y="2335"/>
                    <a:pt x="2039" y="2334"/>
                    <a:pt x="2038" y="2333"/>
                  </a:cubicBezTo>
                  <a:cubicBezTo>
                    <a:pt x="2038" y="2332"/>
                    <a:pt x="2037" y="2331"/>
                    <a:pt x="2036" y="2330"/>
                  </a:cubicBezTo>
                  <a:cubicBezTo>
                    <a:pt x="2035" y="2329"/>
                    <a:pt x="2035" y="2327"/>
                    <a:pt x="2034" y="2326"/>
                  </a:cubicBezTo>
                  <a:cubicBezTo>
                    <a:pt x="2032" y="2323"/>
                    <a:pt x="2031" y="2320"/>
                    <a:pt x="2029" y="2317"/>
                  </a:cubicBezTo>
                  <a:cubicBezTo>
                    <a:pt x="2028" y="2313"/>
                    <a:pt x="2027" y="2310"/>
                    <a:pt x="2025" y="2306"/>
                  </a:cubicBezTo>
                  <a:cubicBezTo>
                    <a:pt x="2024" y="2302"/>
                    <a:pt x="2023" y="2298"/>
                    <a:pt x="2022" y="2294"/>
                  </a:cubicBezTo>
                  <a:cubicBezTo>
                    <a:pt x="2021" y="2290"/>
                    <a:pt x="2020" y="2286"/>
                    <a:pt x="2019" y="2281"/>
                  </a:cubicBezTo>
                  <a:cubicBezTo>
                    <a:pt x="2018" y="2277"/>
                    <a:pt x="2017" y="2273"/>
                    <a:pt x="2016" y="2269"/>
                  </a:cubicBezTo>
                  <a:cubicBezTo>
                    <a:pt x="2016" y="2268"/>
                    <a:pt x="2016" y="2267"/>
                    <a:pt x="2016" y="2267"/>
                  </a:cubicBezTo>
                  <a:cubicBezTo>
                    <a:pt x="2019" y="2272"/>
                    <a:pt x="2022" y="2278"/>
                    <a:pt x="2025" y="2283"/>
                  </a:cubicBezTo>
                  <a:cubicBezTo>
                    <a:pt x="2027" y="2286"/>
                    <a:pt x="2029" y="2289"/>
                    <a:pt x="2031" y="2292"/>
                  </a:cubicBezTo>
                  <a:cubicBezTo>
                    <a:pt x="2032" y="2292"/>
                    <a:pt x="2032" y="2293"/>
                    <a:pt x="2033" y="2294"/>
                  </a:cubicBezTo>
                  <a:cubicBezTo>
                    <a:pt x="2033" y="2294"/>
                    <a:pt x="2033" y="2294"/>
                    <a:pt x="2034" y="2295"/>
                  </a:cubicBezTo>
                  <a:cubicBezTo>
                    <a:pt x="2034" y="2295"/>
                    <a:pt x="2034" y="2295"/>
                    <a:pt x="2034" y="2295"/>
                  </a:cubicBezTo>
                  <a:cubicBezTo>
                    <a:pt x="2034" y="2296"/>
                    <a:pt x="2034" y="2296"/>
                    <a:pt x="2034" y="2296"/>
                  </a:cubicBezTo>
                  <a:cubicBezTo>
                    <a:pt x="2035" y="2296"/>
                    <a:pt x="2035" y="2297"/>
                    <a:pt x="2036" y="2298"/>
                  </a:cubicBezTo>
                  <a:cubicBezTo>
                    <a:pt x="2036" y="2298"/>
                    <a:pt x="2037" y="2299"/>
                    <a:pt x="2038" y="2300"/>
                  </a:cubicBezTo>
                  <a:cubicBezTo>
                    <a:pt x="2040" y="2302"/>
                    <a:pt x="2042" y="2304"/>
                    <a:pt x="2044" y="2306"/>
                  </a:cubicBezTo>
                  <a:cubicBezTo>
                    <a:pt x="2046" y="2308"/>
                    <a:pt x="2049" y="2310"/>
                    <a:pt x="2051" y="2311"/>
                  </a:cubicBezTo>
                  <a:cubicBezTo>
                    <a:pt x="2055" y="2314"/>
                    <a:pt x="2059" y="2316"/>
                    <a:pt x="2063" y="2318"/>
                  </a:cubicBezTo>
                  <a:cubicBezTo>
                    <a:pt x="2066" y="2319"/>
                    <a:pt x="2069" y="2320"/>
                    <a:pt x="2071" y="2320"/>
                  </a:cubicBezTo>
                  <a:cubicBezTo>
                    <a:pt x="2073" y="2321"/>
                    <a:pt x="2074" y="2321"/>
                    <a:pt x="2074" y="2321"/>
                  </a:cubicBezTo>
                  <a:cubicBezTo>
                    <a:pt x="2074" y="2321"/>
                    <a:pt x="2073" y="2321"/>
                    <a:pt x="2071" y="2320"/>
                  </a:cubicBezTo>
                  <a:cubicBezTo>
                    <a:pt x="2069" y="2319"/>
                    <a:pt x="2066" y="2318"/>
                    <a:pt x="2063" y="2316"/>
                  </a:cubicBezTo>
                  <a:cubicBezTo>
                    <a:pt x="2060" y="2315"/>
                    <a:pt x="2056" y="2312"/>
                    <a:pt x="2053" y="2309"/>
                  </a:cubicBezTo>
                  <a:cubicBezTo>
                    <a:pt x="2049" y="2306"/>
                    <a:pt x="2045" y="2301"/>
                    <a:pt x="2041" y="2297"/>
                  </a:cubicBezTo>
                  <a:cubicBezTo>
                    <a:pt x="2041" y="2296"/>
                    <a:pt x="2040" y="2295"/>
                    <a:pt x="2040" y="2295"/>
                  </a:cubicBezTo>
                  <a:cubicBezTo>
                    <a:pt x="2039" y="2294"/>
                    <a:pt x="2039" y="2293"/>
                    <a:pt x="2038" y="2293"/>
                  </a:cubicBezTo>
                  <a:cubicBezTo>
                    <a:pt x="2038" y="2292"/>
                    <a:pt x="2038" y="2292"/>
                    <a:pt x="2038" y="2292"/>
                  </a:cubicBezTo>
                  <a:cubicBezTo>
                    <a:pt x="2038" y="2292"/>
                    <a:pt x="2038" y="2292"/>
                    <a:pt x="2038" y="2292"/>
                  </a:cubicBezTo>
                  <a:cubicBezTo>
                    <a:pt x="2037" y="2291"/>
                    <a:pt x="2037" y="2291"/>
                    <a:pt x="2037" y="2291"/>
                  </a:cubicBezTo>
                  <a:cubicBezTo>
                    <a:pt x="2036" y="2290"/>
                    <a:pt x="2036" y="2289"/>
                    <a:pt x="2036" y="2289"/>
                  </a:cubicBezTo>
                  <a:cubicBezTo>
                    <a:pt x="2034" y="2286"/>
                    <a:pt x="2032" y="2283"/>
                    <a:pt x="2030" y="2280"/>
                  </a:cubicBezTo>
                  <a:cubicBezTo>
                    <a:pt x="2027" y="2274"/>
                    <a:pt x="2023" y="2267"/>
                    <a:pt x="2020" y="2260"/>
                  </a:cubicBezTo>
                  <a:cubicBezTo>
                    <a:pt x="2019" y="2258"/>
                    <a:pt x="2018" y="2256"/>
                    <a:pt x="2017" y="2254"/>
                  </a:cubicBezTo>
                  <a:cubicBezTo>
                    <a:pt x="2017" y="2254"/>
                    <a:pt x="2016" y="2253"/>
                    <a:pt x="2016" y="2252"/>
                  </a:cubicBezTo>
                  <a:cubicBezTo>
                    <a:pt x="2015" y="2251"/>
                    <a:pt x="2015" y="2250"/>
                    <a:pt x="2014" y="2249"/>
                  </a:cubicBezTo>
                  <a:cubicBezTo>
                    <a:pt x="2012" y="2245"/>
                    <a:pt x="2010" y="2242"/>
                    <a:pt x="2008" y="2238"/>
                  </a:cubicBezTo>
                  <a:cubicBezTo>
                    <a:pt x="2004" y="2231"/>
                    <a:pt x="1999" y="2224"/>
                    <a:pt x="1994" y="2217"/>
                  </a:cubicBezTo>
                  <a:cubicBezTo>
                    <a:pt x="1989" y="2210"/>
                    <a:pt x="1984" y="2203"/>
                    <a:pt x="1979" y="2197"/>
                  </a:cubicBezTo>
                  <a:cubicBezTo>
                    <a:pt x="1978" y="2195"/>
                    <a:pt x="1976" y="2194"/>
                    <a:pt x="1975" y="2192"/>
                  </a:cubicBezTo>
                  <a:cubicBezTo>
                    <a:pt x="1973" y="2190"/>
                    <a:pt x="1972" y="2189"/>
                    <a:pt x="1971" y="2187"/>
                  </a:cubicBezTo>
                  <a:cubicBezTo>
                    <a:pt x="1969" y="2186"/>
                    <a:pt x="1968" y="2184"/>
                    <a:pt x="1967" y="2183"/>
                  </a:cubicBezTo>
                  <a:cubicBezTo>
                    <a:pt x="1966" y="2182"/>
                    <a:pt x="1965" y="2181"/>
                    <a:pt x="1964" y="2181"/>
                  </a:cubicBezTo>
                  <a:cubicBezTo>
                    <a:pt x="1964" y="2180"/>
                    <a:pt x="1963" y="2179"/>
                    <a:pt x="1962" y="2179"/>
                  </a:cubicBezTo>
                  <a:cubicBezTo>
                    <a:pt x="1957" y="2173"/>
                    <a:pt x="1951" y="2168"/>
                    <a:pt x="1945" y="2163"/>
                  </a:cubicBezTo>
                  <a:cubicBezTo>
                    <a:pt x="1942" y="2161"/>
                    <a:pt x="1939" y="2159"/>
                    <a:pt x="1935" y="2158"/>
                  </a:cubicBezTo>
                  <a:cubicBezTo>
                    <a:pt x="1935" y="2157"/>
                    <a:pt x="1934" y="2157"/>
                    <a:pt x="1933" y="2156"/>
                  </a:cubicBezTo>
                  <a:cubicBezTo>
                    <a:pt x="1932" y="2156"/>
                    <a:pt x="1932" y="2156"/>
                    <a:pt x="1931" y="2155"/>
                  </a:cubicBezTo>
                  <a:cubicBezTo>
                    <a:pt x="1930" y="2155"/>
                    <a:pt x="1929" y="2155"/>
                    <a:pt x="1928" y="2154"/>
                  </a:cubicBezTo>
                  <a:cubicBezTo>
                    <a:pt x="1928" y="2154"/>
                    <a:pt x="1927" y="2154"/>
                    <a:pt x="1926" y="2154"/>
                  </a:cubicBezTo>
                  <a:cubicBezTo>
                    <a:pt x="1920" y="2151"/>
                    <a:pt x="1914" y="2150"/>
                    <a:pt x="1909" y="2149"/>
                  </a:cubicBezTo>
                  <a:cubicBezTo>
                    <a:pt x="1904" y="2149"/>
                    <a:pt x="1900" y="2148"/>
                    <a:pt x="1896" y="2148"/>
                  </a:cubicBezTo>
                  <a:cubicBezTo>
                    <a:pt x="1892" y="2148"/>
                    <a:pt x="1889" y="2148"/>
                    <a:pt x="1887" y="2147"/>
                  </a:cubicBezTo>
                  <a:cubicBezTo>
                    <a:pt x="1887" y="2147"/>
                    <a:pt x="1886" y="2147"/>
                    <a:pt x="1885" y="2147"/>
                  </a:cubicBezTo>
                  <a:cubicBezTo>
                    <a:pt x="1865" y="2132"/>
                    <a:pt x="1836" y="2129"/>
                    <a:pt x="1805" y="2129"/>
                  </a:cubicBezTo>
                  <a:cubicBezTo>
                    <a:pt x="1807" y="2128"/>
                    <a:pt x="1808" y="2128"/>
                    <a:pt x="1809" y="2127"/>
                  </a:cubicBezTo>
                  <a:cubicBezTo>
                    <a:pt x="1812" y="2126"/>
                    <a:pt x="1814" y="2125"/>
                    <a:pt x="1816" y="2124"/>
                  </a:cubicBezTo>
                  <a:cubicBezTo>
                    <a:pt x="1820" y="2122"/>
                    <a:pt x="1824" y="2120"/>
                    <a:pt x="1829" y="2119"/>
                  </a:cubicBezTo>
                  <a:cubicBezTo>
                    <a:pt x="1833" y="2117"/>
                    <a:pt x="1837" y="2115"/>
                    <a:pt x="1841" y="2114"/>
                  </a:cubicBezTo>
                  <a:cubicBezTo>
                    <a:pt x="1843" y="2114"/>
                    <a:pt x="1843" y="2114"/>
                    <a:pt x="1843" y="2114"/>
                  </a:cubicBezTo>
                  <a:cubicBezTo>
                    <a:pt x="1845" y="2113"/>
                    <a:pt x="1845" y="2113"/>
                    <a:pt x="1845" y="2113"/>
                  </a:cubicBezTo>
                  <a:cubicBezTo>
                    <a:pt x="1846" y="2113"/>
                    <a:pt x="1847" y="2113"/>
                    <a:pt x="1848" y="2112"/>
                  </a:cubicBezTo>
                  <a:cubicBezTo>
                    <a:pt x="1849" y="2112"/>
                    <a:pt x="1850" y="2112"/>
                    <a:pt x="1851" y="2112"/>
                  </a:cubicBezTo>
                  <a:cubicBezTo>
                    <a:pt x="1852" y="2112"/>
                    <a:pt x="1852" y="2112"/>
                    <a:pt x="1852" y="2112"/>
                  </a:cubicBezTo>
                  <a:cubicBezTo>
                    <a:pt x="1853" y="2112"/>
                    <a:pt x="1853" y="2112"/>
                    <a:pt x="1853" y="2112"/>
                  </a:cubicBezTo>
                  <a:cubicBezTo>
                    <a:pt x="1853" y="2111"/>
                    <a:pt x="1854" y="2111"/>
                    <a:pt x="1854" y="2111"/>
                  </a:cubicBezTo>
                  <a:cubicBezTo>
                    <a:pt x="1858" y="2111"/>
                    <a:pt x="1863" y="2111"/>
                    <a:pt x="1866" y="2111"/>
                  </a:cubicBezTo>
                  <a:cubicBezTo>
                    <a:pt x="1870" y="2111"/>
                    <a:pt x="1874" y="2112"/>
                    <a:pt x="1877" y="2113"/>
                  </a:cubicBezTo>
                  <a:cubicBezTo>
                    <a:pt x="1879" y="2113"/>
                    <a:pt x="1880" y="2114"/>
                    <a:pt x="1882" y="2114"/>
                  </a:cubicBezTo>
                  <a:cubicBezTo>
                    <a:pt x="1883" y="2115"/>
                    <a:pt x="1885" y="2115"/>
                    <a:pt x="1886" y="2116"/>
                  </a:cubicBezTo>
                  <a:cubicBezTo>
                    <a:pt x="1888" y="2117"/>
                    <a:pt x="1891" y="2119"/>
                    <a:pt x="1892" y="2120"/>
                  </a:cubicBezTo>
                  <a:cubicBezTo>
                    <a:pt x="1893" y="2121"/>
                    <a:pt x="1894" y="2121"/>
                    <a:pt x="1894" y="2122"/>
                  </a:cubicBezTo>
                  <a:cubicBezTo>
                    <a:pt x="1895" y="2122"/>
                    <a:pt x="1895" y="2123"/>
                    <a:pt x="1896" y="2123"/>
                  </a:cubicBezTo>
                  <a:cubicBezTo>
                    <a:pt x="1897" y="2124"/>
                    <a:pt x="1897" y="2124"/>
                    <a:pt x="1897" y="2124"/>
                  </a:cubicBezTo>
                  <a:cubicBezTo>
                    <a:pt x="1897" y="2124"/>
                    <a:pt x="1897" y="2124"/>
                    <a:pt x="1896" y="2123"/>
                  </a:cubicBezTo>
                  <a:cubicBezTo>
                    <a:pt x="1896" y="2122"/>
                    <a:pt x="1895" y="2120"/>
                    <a:pt x="1893" y="2119"/>
                  </a:cubicBezTo>
                  <a:cubicBezTo>
                    <a:pt x="1893" y="2118"/>
                    <a:pt x="1893" y="2118"/>
                    <a:pt x="1892" y="2118"/>
                  </a:cubicBezTo>
                  <a:cubicBezTo>
                    <a:pt x="1892" y="2117"/>
                    <a:pt x="1891" y="2117"/>
                    <a:pt x="1891" y="2116"/>
                  </a:cubicBezTo>
                  <a:cubicBezTo>
                    <a:pt x="1890" y="2115"/>
                    <a:pt x="1889" y="2114"/>
                    <a:pt x="1888" y="2114"/>
                  </a:cubicBezTo>
                  <a:cubicBezTo>
                    <a:pt x="1886" y="2113"/>
                    <a:pt x="1885" y="2112"/>
                    <a:pt x="1884" y="2111"/>
                  </a:cubicBezTo>
                  <a:cubicBezTo>
                    <a:pt x="1882" y="2110"/>
                    <a:pt x="1880" y="2109"/>
                    <a:pt x="1879" y="2108"/>
                  </a:cubicBezTo>
                  <a:cubicBezTo>
                    <a:pt x="1875" y="2107"/>
                    <a:pt x="1871" y="2106"/>
                    <a:pt x="1867" y="2105"/>
                  </a:cubicBezTo>
                  <a:cubicBezTo>
                    <a:pt x="1863" y="2104"/>
                    <a:pt x="1858" y="2104"/>
                    <a:pt x="1854" y="2104"/>
                  </a:cubicBezTo>
                  <a:cubicBezTo>
                    <a:pt x="1853" y="2104"/>
                    <a:pt x="1852" y="2104"/>
                    <a:pt x="1852" y="2104"/>
                  </a:cubicBezTo>
                  <a:cubicBezTo>
                    <a:pt x="1851" y="2105"/>
                    <a:pt x="1851" y="2105"/>
                    <a:pt x="1851" y="2105"/>
                  </a:cubicBezTo>
                  <a:cubicBezTo>
                    <a:pt x="1851" y="2105"/>
                    <a:pt x="1851" y="2105"/>
                    <a:pt x="1851" y="2105"/>
                  </a:cubicBezTo>
                  <a:cubicBezTo>
                    <a:pt x="1851" y="2105"/>
                    <a:pt x="1851" y="2105"/>
                    <a:pt x="1851" y="2105"/>
                  </a:cubicBezTo>
                  <a:cubicBezTo>
                    <a:pt x="1851" y="2105"/>
                    <a:pt x="1851" y="2105"/>
                    <a:pt x="1851" y="2105"/>
                  </a:cubicBezTo>
                  <a:cubicBezTo>
                    <a:pt x="1850" y="2105"/>
                    <a:pt x="1850" y="2105"/>
                    <a:pt x="1850" y="2105"/>
                  </a:cubicBezTo>
                  <a:cubicBezTo>
                    <a:pt x="1849" y="2105"/>
                    <a:pt x="1848" y="2105"/>
                    <a:pt x="1847" y="2105"/>
                  </a:cubicBezTo>
                  <a:cubicBezTo>
                    <a:pt x="1845" y="2105"/>
                    <a:pt x="1844" y="2106"/>
                    <a:pt x="1843" y="2106"/>
                  </a:cubicBezTo>
                  <a:cubicBezTo>
                    <a:pt x="1842" y="2106"/>
                    <a:pt x="1842" y="2106"/>
                    <a:pt x="1841" y="2106"/>
                  </a:cubicBezTo>
                  <a:cubicBezTo>
                    <a:pt x="1839" y="2107"/>
                    <a:pt x="1839" y="2107"/>
                    <a:pt x="1839" y="2107"/>
                  </a:cubicBezTo>
                  <a:cubicBezTo>
                    <a:pt x="1835" y="2108"/>
                    <a:pt x="1830" y="2110"/>
                    <a:pt x="1826" y="2111"/>
                  </a:cubicBezTo>
                  <a:cubicBezTo>
                    <a:pt x="1821" y="2113"/>
                    <a:pt x="1817" y="2115"/>
                    <a:pt x="1812" y="2117"/>
                  </a:cubicBezTo>
                  <a:cubicBezTo>
                    <a:pt x="1810" y="2118"/>
                    <a:pt x="1808" y="2120"/>
                    <a:pt x="1806" y="2121"/>
                  </a:cubicBezTo>
                  <a:cubicBezTo>
                    <a:pt x="1804" y="2122"/>
                    <a:pt x="1802" y="2123"/>
                    <a:pt x="1800" y="2124"/>
                  </a:cubicBezTo>
                  <a:cubicBezTo>
                    <a:pt x="1796" y="2126"/>
                    <a:pt x="1792" y="2128"/>
                    <a:pt x="1789" y="2129"/>
                  </a:cubicBezTo>
                  <a:cubicBezTo>
                    <a:pt x="1789" y="2130"/>
                    <a:pt x="1789" y="2130"/>
                    <a:pt x="1789" y="2130"/>
                  </a:cubicBezTo>
                  <a:cubicBezTo>
                    <a:pt x="1755" y="2131"/>
                    <a:pt x="1720" y="2135"/>
                    <a:pt x="1692" y="2132"/>
                  </a:cubicBezTo>
                  <a:cubicBezTo>
                    <a:pt x="1644" y="2125"/>
                    <a:pt x="1603" y="2108"/>
                    <a:pt x="1564" y="2084"/>
                  </a:cubicBezTo>
                  <a:cubicBezTo>
                    <a:pt x="1565" y="2084"/>
                    <a:pt x="1566" y="2084"/>
                    <a:pt x="1567" y="2084"/>
                  </a:cubicBezTo>
                  <a:cubicBezTo>
                    <a:pt x="1572" y="2085"/>
                    <a:pt x="1576" y="2085"/>
                    <a:pt x="1581" y="2086"/>
                  </a:cubicBezTo>
                  <a:cubicBezTo>
                    <a:pt x="1586" y="2086"/>
                    <a:pt x="1592" y="2086"/>
                    <a:pt x="1597" y="2086"/>
                  </a:cubicBezTo>
                  <a:cubicBezTo>
                    <a:pt x="1600" y="2086"/>
                    <a:pt x="1603" y="2087"/>
                    <a:pt x="1606" y="2086"/>
                  </a:cubicBezTo>
                  <a:cubicBezTo>
                    <a:pt x="1608" y="2086"/>
                    <a:pt x="1611" y="2086"/>
                    <a:pt x="1614" y="2086"/>
                  </a:cubicBezTo>
                  <a:cubicBezTo>
                    <a:pt x="1616" y="2086"/>
                    <a:pt x="1617" y="2086"/>
                    <a:pt x="1619" y="2086"/>
                  </a:cubicBezTo>
                  <a:cubicBezTo>
                    <a:pt x="1620" y="2086"/>
                    <a:pt x="1620" y="2086"/>
                    <a:pt x="1621" y="2086"/>
                  </a:cubicBezTo>
                  <a:cubicBezTo>
                    <a:pt x="1622" y="2087"/>
                    <a:pt x="1623" y="2087"/>
                    <a:pt x="1624" y="2087"/>
                  </a:cubicBezTo>
                  <a:cubicBezTo>
                    <a:pt x="1626" y="2088"/>
                    <a:pt x="1629" y="2089"/>
                    <a:pt x="1631" y="2090"/>
                  </a:cubicBezTo>
                  <a:cubicBezTo>
                    <a:pt x="1632" y="2090"/>
                    <a:pt x="1632" y="2090"/>
                    <a:pt x="1633" y="2090"/>
                  </a:cubicBezTo>
                  <a:cubicBezTo>
                    <a:pt x="1633" y="2091"/>
                    <a:pt x="1634" y="2091"/>
                    <a:pt x="1635" y="2091"/>
                  </a:cubicBezTo>
                  <a:cubicBezTo>
                    <a:pt x="1636" y="2092"/>
                    <a:pt x="1637" y="2092"/>
                    <a:pt x="1638" y="2093"/>
                  </a:cubicBezTo>
                  <a:cubicBezTo>
                    <a:pt x="1639" y="2093"/>
                    <a:pt x="1639" y="2093"/>
                    <a:pt x="1640" y="2094"/>
                  </a:cubicBezTo>
                  <a:cubicBezTo>
                    <a:pt x="1641" y="2094"/>
                    <a:pt x="1641" y="2094"/>
                    <a:pt x="1642" y="2095"/>
                  </a:cubicBezTo>
                  <a:cubicBezTo>
                    <a:pt x="1643" y="2096"/>
                    <a:pt x="1643" y="2096"/>
                    <a:pt x="1643" y="2096"/>
                  </a:cubicBezTo>
                  <a:cubicBezTo>
                    <a:pt x="1644" y="2096"/>
                    <a:pt x="1645" y="2096"/>
                    <a:pt x="1645" y="2097"/>
                  </a:cubicBezTo>
                  <a:cubicBezTo>
                    <a:pt x="1647" y="2098"/>
                    <a:pt x="1650" y="2100"/>
                    <a:pt x="1652" y="2101"/>
                  </a:cubicBezTo>
                  <a:cubicBezTo>
                    <a:pt x="1654" y="2103"/>
                    <a:pt x="1657" y="2105"/>
                    <a:pt x="1659" y="2106"/>
                  </a:cubicBezTo>
                  <a:cubicBezTo>
                    <a:pt x="1662" y="2107"/>
                    <a:pt x="1664" y="2109"/>
                    <a:pt x="1667" y="2110"/>
                  </a:cubicBezTo>
                  <a:cubicBezTo>
                    <a:pt x="1669" y="2110"/>
                    <a:pt x="1672" y="2111"/>
                    <a:pt x="1674" y="2111"/>
                  </a:cubicBezTo>
                  <a:cubicBezTo>
                    <a:pt x="1677" y="2111"/>
                    <a:pt x="1679" y="2111"/>
                    <a:pt x="1681" y="2111"/>
                  </a:cubicBezTo>
                  <a:cubicBezTo>
                    <a:pt x="1682" y="2111"/>
                    <a:pt x="1684" y="2110"/>
                    <a:pt x="1685" y="2109"/>
                  </a:cubicBezTo>
                  <a:cubicBezTo>
                    <a:pt x="1686" y="2109"/>
                    <a:pt x="1686" y="2109"/>
                    <a:pt x="1686" y="2109"/>
                  </a:cubicBezTo>
                  <a:cubicBezTo>
                    <a:pt x="1686" y="2109"/>
                    <a:pt x="1687" y="2109"/>
                    <a:pt x="1687" y="2109"/>
                  </a:cubicBezTo>
                  <a:cubicBezTo>
                    <a:pt x="1687" y="2108"/>
                    <a:pt x="1688" y="2108"/>
                    <a:pt x="1688" y="2108"/>
                  </a:cubicBezTo>
                  <a:cubicBezTo>
                    <a:pt x="1688" y="2107"/>
                    <a:pt x="1689" y="2107"/>
                    <a:pt x="1689" y="2107"/>
                  </a:cubicBezTo>
                  <a:cubicBezTo>
                    <a:pt x="1689" y="2107"/>
                    <a:pt x="1688" y="2107"/>
                    <a:pt x="1688" y="2107"/>
                  </a:cubicBezTo>
                  <a:cubicBezTo>
                    <a:pt x="1687" y="2108"/>
                    <a:pt x="1687" y="2108"/>
                    <a:pt x="1686" y="2108"/>
                  </a:cubicBezTo>
                  <a:cubicBezTo>
                    <a:pt x="1686" y="2108"/>
                    <a:pt x="1685" y="2108"/>
                    <a:pt x="1685" y="2108"/>
                  </a:cubicBezTo>
                  <a:cubicBezTo>
                    <a:pt x="1684" y="2108"/>
                    <a:pt x="1682" y="2108"/>
                    <a:pt x="1681" y="2108"/>
                  </a:cubicBezTo>
                  <a:cubicBezTo>
                    <a:pt x="1679" y="2108"/>
                    <a:pt x="1677" y="2107"/>
                    <a:pt x="1675" y="2107"/>
                  </a:cubicBezTo>
                  <a:cubicBezTo>
                    <a:pt x="1673" y="2106"/>
                    <a:pt x="1671" y="2105"/>
                    <a:pt x="1669" y="2104"/>
                  </a:cubicBezTo>
                  <a:cubicBezTo>
                    <a:pt x="1667" y="2103"/>
                    <a:pt x="1665" y="2102"/>
                    <a:pt x="1663" y="2100"/>
                  </a:cubicBezTo>
                  <a:cubicBezTo>
                    <a:pt x="1662" y="2099"/>
                    <a:pt x="1661" y="2099"/>
                    <a:pt x="1660" y="2098"/>
                  </a:cubicBezTo>
                  <a:cubicBezTo>
                    <a:pt x="1659" y="2097"/>
                    <a:pt x="1658" y="2096"/>
                    <a:pt x="1657" y="2095"/>
                  </a:cubicBezTo>
                  <a:cubicBezTo>
                    <a:pt x="1654" y="2094"/>
                    <a:pt x="1652" y="2092"/>
                    <a:pt x="1649" y="2090"/>
                  </a:cubicBezTo>
                  <a:cubicBezTo>
                    <a:pt x="1649" y="2090"/>
                    <a:pt x="1648" y="2089"/>
                    <a:pt x="1648" y="2089"/>
                  </a:cubicBezTo>
                  <a:cubicBezTo>
                    <a:pt x="1646" y="2088"/>
                    <a:pt x="1646" y="2088"/>
                    <a:pt x="1646" y="2088"/>
                  </a:cubicBezTo>
                  <a:cubicBezTo>
                    <a:pt x="1645" y="2087"/>
                    <a:pt x="1644" y="2087"/>
                    <a:pt x="1643" y="2087"/>
                  </a:cubicBezTo>
                  <a:cubicBezTo>
                    <a:pt x="1643" y="2086"/>
                    <a:pt x="1642" y="2086"/>
                    <a:pt x="1641" y="2086"/>
                  </a:cubicBezTo>
                  <a:cubicBezTo>
                    <a:pt x="1641" y="2085"/>
                    <a:pt x="1640" y="2085"/>
                    <a:pt x="1639" y="2085"/>
                  </a:cubicBezTo>
                  <a:cubicBezTo>
                    <a:pt x="1639" y="2085"/>
                    <a:pt x="1638" y="2085"/>
                    <a:pt x="1638" y="2084"/>
                  </a:cubicBezTo>
                  <a:cubicBezTo>
                    <a:pt x="1642" y="2084"/>
                    <a:pt x="1645" y="2084"/>
                    <a:pt x="1649" y="2084"/>
                  </a:cubicBezTo>
                  <a:cubicBezTo>
                    <a:pt x="1649" y="2084"/>
                    <a:pt x="1650" y="2084"/>
                    <a:pt x="1651" y="2084"/>
                  </a:cubicBezTo>
                  <a:cubicBezTo>
                    <a:pt x="1651" y="2084"/>
                    <a:pt x="1652" y="2085"/>
                    <a:pt x="1653" y="2085"/>
                  </a:cubicBezTo>
                  <a:cubicBezTo>
                    <a:pt x="1653" y="2085"/>
                    <a:pt x="1654" y="2085"/>
                    <a:pt x="1655" y="2085"/>
                  </a:cubicBezTo>
                  <a:cubicBezTo>
                    <a:pt x="1656" y="2085"/>
                    <a:pt x="1656" y="2085"/>
                    <a:pt x="1656" y="2085"/>
                  </a:cubicBezTo>
                  <a:cubicBezTo>
                    <a:pt x="1657" y="2085"/>
                    <a:pt x="1657" y="2085"/>
                    <a:pt x="1657" y="2085"/>
                  </a:cubicBezTo>
                  <a:cubicBezTo>
                    <a:pt x="1658" y="2085"/>
                    <a:pt x="1659" y="2086"/>
                    <a:pt x="1661" y="2086"/>
                  </a:cubicBezTo>
                  <a:cubicBezTo>
                    <a:pt x="1662" y="2086"/>
                    <a:pt x="1663" y="2087"/>
                    <a:pt x="1664" y="2087"/>
                  </a:cubicBezTo>
                  <a:cubicBezTo>
                    <a:pt x="1669" y="2088"/>
                    <a:pt x="1674" y="2090"/>
                    <a:pt x="1679" y="2092"/>
                  </a:cubicBezTo>
                  <a:cubicBezTo>
                    <a:pt x="1680" y="2092"/>
                    <a:pt x="1681" y="2093"/>
                    <a:pt x="1682" y="2093"/>
                  </a:cubicBezTo>
                  <a:cubicBezTo>
                    <a:pt x="1683" y="2093"/>
                    <a:pt x="1684" y="2094"/>
                    <a:pt x="1686" y="2094"/>
                  </a:cubicBezTo>
                  <a:cubicBezTo>
                    <a:pt x="1688" y="2095"/>
                    <a:pt x="1690" y="2096"/>
                    <a:pt x="1692" y="2097"/>
                  </a:cubicBezTo>
                  <a:cubicBezTo>
                    <a:pt x="1696" y="2099"/>
                    <a:pt x="1699" y="2101"/>
                    <a:pt x="1702" y="2103"/>
                  </a:cubicBezTo>
                  <a:cubicBezTo>
                    <a:pt x="1704" y="2103"/>
                    <a:pt x="1705" y="2104"/>
                    <a:pt x="1707" y="2105"/>
                  </a:cubicBezTo>
                  <a:cubicBezTo>
                    <a:pt x="1708" y="2106"/>
                    <a:pt x="1709" y="2106"/>
                    <a:pt x="1710" y="2107"/>
                  </a:cubicBezTo>
                  <a:cubicBezTo>
                    <a:pt x="1713" y="2108"/>
                    <a:pt x="1714" y="2109"/>
                    <a:pt x="1716" y="2110"/>
                  </a:cubicBezTo>
                  <a:cubicBezTo>
                    <a:pt x="1717" y="2110"/>
                    <a:pt x="1717" y="2111"/>
                    <a:pt x="1717" y="2111"/>
                  </a:cubicBezTo>
                  <a:cubicBezTo>
                    <a:pt x="1717" y="2111"/>
                    <a:pt x="1717" y="2110"/>
                    <a:pt x="1716" y="2109"/>
                  </a:cubicBezTo>
                  <a:cubicBezTo>
                    <a:pt x="1715" y="2109"/>
                    <a:pt x="1713" y="2107"/>
                    <a:pt x="1711" y="2106"/>
                  </a:cubicBezTo>
                  <a:cubicBezTo>
                    <a:pt x="1709" y="2104"/>
                    <a:pt x="1707" y="2102"/>
                    <a:pt x="1704" y="2100"/>
                  </a:cubicBezTo>
                  <a:cubicBezTo>
                    <a:pt x="1701" y="2098"/>
                    <a:pt x="1698" y="2096"/>
                    <a:pt x="1694" y="2093"/>
                  </a:cubicBezTo>
                  <a:cubicBezTo>
                    <a:pt x="1690" y="2091"/>
                    <a:pt x="1686" y="2088"/>
                    <a:pt x="1681" y="2086"/>
                  </a:cubicBezTo>
                  <a:cubicBezTo>
                    <a:pt x="1677" y="2084"/>
                    <a:pt x="1672" y="2082"/>
                    <a:pt x="1666" y="2080"/>
                  </a:cubicBezTo>
                  <a:cubicBezTo>
                    <a:pt x="1665" y="2080"/>
                    <a:pt x="1664" y="2079"/>
                    <a:pt x="1662" y="2079"/>
                  </a:cubicBezTo>
                  <a:cubicBezTo>
                    <a:pt x="1661" y="2079"/>
                    <a:pt x="1659" y="2078"/>
                    <a:pt x="1658" y="2078"/>
                  </a:cubicBezTo>
                  <a:cubicBezTo>
                    <a:pt x="1657" y="2078"/>
                    <a:pt x="1657" y="2078"/>
                    <a:pt x="1657" y="2078"/>
                  </a:cubicBezTo>
                  <a:cubicBezTo>
                    <a:pt x="1656" y="2078"/>
                    <a:pt x="1656" y="2078"/>
                    <a:pt x="1656" y="2078"/>
                  </a:cubicBezTo>
                  <a:cubicBezTo>
                    <a:pt x="1655" y="2077"/>
                    <a:pt x="1654" y="2077"/>
                    <a:pt x="1653" y="2077"/>
                  </a:cubicBezTo>
                  <a:cubicBezTo>
                    <a:pt x="1653" y="2077"/>
                    <a:pt x="1652" y="2077"/>
                    <a:pt x="1651" y="2077"/>
                  </a:cubicBezTo>
                  <a:cubicBezTo>
                    <a:pt x="1650" y="2077"/>
                    <a:pt x="1650" y="2077"/>
                    <a:pt x="1649" y="2077"/>
                  </a:cubicBezTo>
                  <a:cubicBezTo>
                    <a:pt x="1643" y="2076"/>
                    <a:pt x="1637" y="2077"/>
                    <a:pt x="1631" y="2077"/>
                  </a:cubicBezTo>
                  <a:cubicBezTo>
                    <a:pt x="1625" y="2078"/>
                    <a:pt x="1619" y="2078"/>
                    <a:pt x="1614" y="2079"/>
                  </a:cubicBezTo>
                  <a:cubicBezTo>
                    <a:pt x="1612" y="2079"/>
                    <a:pt x="1611" y="2079"/>
                    <a:pt x="1610" y="2079"/>
                  </a:cubicBezTo>
                  <a:cubicBezTo>
                    <a:pt x="1608" y="2079"/>
                    <a:pt x="1607" y="2079"/>
                    <a:pt x="1605" y="2079"/>
                  </a:cubicBezTo>
                  <a:cubicBezTo>
                    <a:pt x="1603" y="2079"/>
                    <a:pt x="1600" y="2079"/>
                    <a:pt x="1597" y="2079"/>
                  </a:cubicBezTo>
                  <a:cubicBezTo>
                    <a:pt x="1592" y="2080"/>
                    <a:pt x="1587" y="2080"/>
                    <a:pt x="1582" y="2080"/>
                  </a:cubicBezTo>
                  <a:cubicBezTo>
                    <a:pt x="1577" y="2080"/>
                    <a:pt x="1572" y="2080"/>
                    <a:pt x="1568" y="2080"/>
                  </a:cubicBezTo>
                  <a:cubicBezTo>
                    <a:pt x="1564" y="2079"/>
                    <a:pt x="1560" y="2079"/>
                    <a:pt x="1557" y="2079"/>
                  </a:cubicBezTo>
                  <a:cubicBezTo>
                    <a:pt x="1531" y="2062"/>
                    <a:pt x="1506" y="2042"/>
                    <a:pt x="1480" y="2021"/>
                  </a:cubicBezTo>
                  <a:cubicBezTo>
                    <a:pt x="1495" y="2020"/>
                    <a:pt x="1509" y="2018"/>
                    <a:pt x="1522" y="2014"/>
                  </a:cubicBezTo>
                  <a:cubicBezTo>
                    <a:pt x="1523" y="2014"/>
                    <a:pt x="1523" y="2014"/>
                    <a:pt x="1523" y="2014"/>
                  </a:cubicBezTo>
                  <a:cubicBezTo>
                    <a:pt x="1523" y="2015"/>
                    <a:pt x="1524" y="2015"/>
                    <a:pt x="1524" y="2015"/>
                  </a:cubicBezTo>
                  <a:cubicBezTo>
                    <a:pt x="1524" y="2015"/>
                    <a:pt x="1525" y="2015"/>
                    <a:pt x="1525" y="2015"/>
                  </a:cubicBezTo>
                  <a:cubicBezTo>
                    <a:pt x="1525" y="2015"/>
                    <a:pt x="1525" y="2016"/>
                    <a:pt x="1525" y="2016"/>
                  </a:cubicBezTo>
                  <a:cubicBezTo>
                    <a:pt x="1526" y="2017"/>
                    <a:pt x="1527" y="2018"/>
                    <a:pt x="1527" y="2019"/>
                  </a:cubicBezTo>
                  <a:cubicBezTo>
                    <a:pt x="1528" y="2020"/>
                    <a:pt x="1529" y="2021"/>
                    <a:pt x="1529" y="2023"/>
                  </a:cubicBezTo>
                  <a:cubicBezTo>
                    <a:pt x="1531" y="2026"/>
                    <a:pt x="1533" y="2029"/>
                    <a:pt x="1535" y="2033"/>
                  </a:cubicBezTo>
                  <a:cubicBezTo>
                    <a:pt x="1536" y="2034"/>
                    <a:pt x="1536" y="2035"/>
                    <a:pt x="1537" y="2036"/>
                  </a:cubicBezTo>
                  <a:cubicBezTo>
                    <a:pt x="1538" y="2036"/>
                    <a:pt x="1538" y="2037"/>
                    <a:pt x="1539" y="2038"/>
                  </a:cubicBezTo>
                  <a:cubicBezTo>
                    <a:pt x="1539" y="2039"/>
                    <a:pt x="1539" y="2039"/>
                    <a:pt x="1539" y="2039"/>
                  </a:cubicBezTo>
                  <a:cubicBezTo>
                    <a:pt x="1540" y="2039"/>
                    <a:pt x="1540" y="2039"/>
                    <a:pt x="1540" y="2039"/>
                  </a:cubicBezTo>
                  <a:cubicBezTo>
                    <a:pt x="1540" y="2040"/>
                    <a:pt x="1540" y="2040"/>
                    <a:pt x="1540" y="2040"/>
                  </a:cubicBezTo>
                  <a:cubicBezTo>
                    <a:pt x="1541" y="2040"/>
                    <a:pt x="1541" y="2040"/>
                    <a:pt x="1541" y="2041"/>
                  </a:cubicBezTo>
                  <a:cubicBezTo>
                    <a:pt x="1542" y="2042"/>
                    <a:pt x="1543" y="2043"/>
                    <a:pt x="1544" y="2043"/>
                  </a:cubicBezTo>
                  <a:cubicBezTo>
                    <a:pt x="1546" y="2045"/>
                    <a:pt x="1548" y="2046"/>
                    <a:pt x="1550" y="2048"/>
                  </a:cubicBezTo>
                  <a:cubicBezTo>
                    <a:pt x="1552" y="2049"/>
                    <a:pt x="1554" y="2050"/>
                    <a:pt x="1556" y="2051"/>
                  </a:cubicBezTo>
                  <a:cubicBezTo>
                    <a:pt x="1557" y="2052"/>
                    <a:pt x="1557" y="2052"/>
                    <a:pt x="1558" y="2053"/>
                  </a:cubicBezTo>
                  <a:cubicBezTo>
                    <a:pt x="1559" y="2053"/>
                    <a:pt x="1560" y="2053"/>
                    <a:pt x="1561" y="2054"/>
                  </a:cubicBezTo>
                  <a:cubicBezTo>
                    <a:pt x="1563" y="2054"/>
                    <a:pt x="1565" y="2055"/>
                    <a:pt x="1567" y="2055"/>
                  </a:cubicBezTo>
                  <a:cubicBezTo>
                    <a:pt x="1569" y="2056"/>
                    <a:pt x="1570" y="2056"/>
                    <a:pt x="1572" y="2056"/>
                  </a:cubicBezTo>
                  <a:cubicBezTo>
                    <a:pt x="1573" y="2056"/>
                    <a:pt x="1574" y="2056"/>
                    <a:pt x="1575" y="2056"/>
                  </a:cubicBezTo>
                  <a:cubicBezTo>
                    <a:pt x="1576" y="2056"/>
                    <a:pt x="1577" y="2056"/>
                    <a:pt x="1578" y="2056"/>
                  </a:cubicBezTo>
                  <a:cubicBezTo>
                    <a:pt x="1578" y="2056"/>
                    <a:pt x="1578" y="2056"/>
                    <a:pt x="1578" y="2056"/>
                  </a:cubicBezTo>
                  <a:cubicBezTo>
                    <a:pt x="1578" y="2056"/>
                    <a:pt x="1578" y="2056"/>
                    <a:pt x="1578" y="2055"/>
                  </a:cubicBezTo>
                  <a:cubicBezTo>
                    <a:pt x="1577" y="2055"/>
                    <a:pt x="1576" y="2055"/>
                    <a:pt x="1576" y="2054"/>
                  </a:cubicBezTo>
                  <a:cubicBezTo>
                    <a:pt x="1575" y="2054"/>
                    <a:pt x="1574" y="2054"/>
                    <a:pt x="1572" y="2053"/>
                  </a:cubicBezTo>
                  <a:cubicBezTo>
                    <a:pt x="1572" y="2053"/>
                    <a:pt x="1571" y="2052"/>
                    <a:pt x="1570" y="2052"/>
                  </a:cubicBezTo>
                  <a:cubicBezTo>
                    <a:pt x="1570" y="2052"/>
                    <a:pt x="1569" y="2051"/>
                    <a:pt x="1568" y="2051"/>
                  </a:cubicBezTo>
                  <a:cubicBezTo>
                    <a:pt x="1567" y="2050"/>
                    <a:pt x="1565" y="2049"/>
                    <a:pt x="1564" y="2048"/>
                  </a:cubicBezTo>
                  <a:cubicBezTo>
                    <a:pt x="1563" y="2048"/>
                    <a:pt x="1562" y="2047"/>
                    <a:pt x="1561" y="2047"/>
                  </a:cubicBezTo>
                  <a:cubicBezTo>
                    <a:pt x="1561" y="2047"/>
                    <a:pt x="1561" y="2046"/>
                    <a:pt x="1560" y="2046"/>
                  </a:cubicBezTo>
                  <a:cubicBezTo>
                    <a:pt x="1560" y="2046"/>
                    <a:pt x="1559" y="2046"/>
                    <a:pt x="1559" y="2045"/>
                  </a:cubicBezTo>
                  <a:cubicBezTo>
                    <a:pt x="1558" y="2045"/>
                    <a:pt x="1557" y="2044"/>
                    <a:pt x="1557" y="2043"/>
                  </a:cubicBezTo>
                  <a:cubicBezTo>
                    <a:pt x="1556" y="2043"/>
                    <a:pt x="1555" y="2042"/>
                    <a:pt x="1554" y="2042"/>
                  </a:cubicBezTo>
                  <a:cubicBezTo>
                    <a:pt x="1553" y="2041"/>
                    <a:pt x="1553" y="2040"/>
                    <a:pt x="1552" y="2040"/>
                  </a:cubicBezTo>
                  <a:cubicBezTo>
                    <a:pt x="1551" y="2039"/>
                    <a:pt x="1551" y="2039"/>
                    <a:pt x="1551" y="2039"/>
                  </a:cubicBezTo>
                  <a:cubicBezTo>
                    <a:pt x="1549" y="2038"/>
                    <a:pt x="1549" y="2038"/>
                    <a:pt x="1549" y="2038"/>
                  </a:cubicBezTo>
                  <a:cubicBezTo>
                    <a:pt x="1549" y="2037"/>
                    <a:pt x="1548" y="2036"/>
                    <a:pt x="1547" y="2035"/>
                  </a:cubicBezTo>
                  <a:cubicBezTo>
                    <a:pt x="1546" y="2034"/>
                    <a:pt x="1546" y="2034"/>
                    <a:pt x="1546" y="2034"/>
                  </a:cubicBezTo>
                  <a:cubicBezTo>
                    <a:pt x="1546" y="2034"/>
                    <a:pt x="1546" y="2034"/>
                    <a:pt x="1546" y="2034"/>
                  </a:cubicBezTo>
                  <a:cubicBezTo>
                    <a:pt x="1545" y="2034"/>
                    <a:pt x="1545" y="2034"/>
                    <a:pt x="1545" y="2034"/>
                  </a:cubicBezTo>
                  <a:cubicBezTo>
                    <a:pt x="1545" y="2034"/>
                    <a:pt x="1545" y="2034"/>
                    <a:pt x="1545" y="2034"/>
                  </a:cubicBezTo>
                  <a:cubicBezTo>
                    <a:pt x="1545" y="2033"/>
                    <a:pt x="1545" y="2033"/>
                    <a:pt x="1545" y="2033"/>
                  </a:cubicBezTo>
                  <a:cubicBezTo>
                    <a:pt x="1545" y="2034"/>
                    <a:pt x="1545" y="2033"/>
                    <a:pt x="1545" y="2034"/>
                  </a:cubicBezTo>
                  <a:cubicBezTo>
                    <a:pt x="1545" y="2033"/>
                    <a:pt x="1545" y="2033"/>
                    <a:pt x="1545" y="2033"/>
                  </a:cubicBezTo>
                  <a:cubicBezTo>
                    <a:pt x="1545" y="2033"/>
                    <a:pt x="1545" y="2033"/>
                    <a:pt x="1545" y="2033"/>
                  </a:cubicBezTo>
                  <a:cubicBezTo>
                    <a:pt x="1544" y="2032"/>
                    <a:pt x="1544" y="2032"/>
                    <a:pt x="1543" y="2031"/>
                  </a:cubicBezTo>
                  <a:cubicBezTo>
                    <a:pt x="1542" y="2030"/>
                    <a:pt x="1542" y="2029"/>
                    <a:pt x="1541" y="2029"/>
                  </a:cubicBezTo>
                  <a:cubicBezTo>
                    <a:pt x="1540" y="2027"/>
                    <a:pt x="1538" y="2026"/>
                    <a:pt x="1537" y="2024"/>
                  </a:cubicBezTo>
                  <a:cubicBezTo>
                    <a:pt x="1536" y="2023"/>
                    <a:pt x="1534" y="2021"/>
                    <a:pt x="1533" y="2020"/>
                  </a:cubicBezTo>
                  <a:cubicBezTo>
                    <a:pt x="1532" y="2019"/>
                    <a:pt x="1531" y="2018"/>
                    <a:pt x="1529" y="2017"/>
                  </a:cubicBezTo>
                  <a:cubicBezTo>
                    <a:pt x="1529" y="2017"/>
                    <a:pt x="1528" y="2016"/>
                    <a:pt x="1528" y="2016"/>
                  </a:cubicBezTo>
                  <a:cubicBezTo>
                    <a:pt x="1527" y="2015"/>
                    <a:pt x="1527" y="2015"/>
                    <a:pt x="1526" y="2015"/>
                  </a:cubicBezTo>
                  <a:cubicBezTo>
                    <a:pt x="1526" y="2015"/>
                    <a:pt x="1526" y="2015"/>
                    <a:pt x="1526" y="2015"/>
                  </a:cubicBezTo>
                  <a:cubicBezTo>
                    <a:pt x="1527" y="2015"/>
                    <a:pt x="1528" y="2015"/>
                    <a:pt x="1529" y="2015"/>
                  </a:cubicBezTo>
                  <a:cubicBezTo>
                    <a:pt x="1531" y="2015"/>
                    <a:pt x="1533" y="2016"/>
                    <a:pt x="1535" y="2016"/>
                  </a:cubicBezTo>
                  <a:cubicBezTo>
                    <a:pt x="1537" y="2017"/>
                    <a:pt x="1540" y="2017"/>
                    <a:pt x="1542" y="2018"/>
                  </a:cubicBezTo>
                  <a:cubicBezTo>
                    <a:pt x="1544" y="2019"/>
                    <a:pt x="1547" y="2020"/>
                    <a:pt x="1549" y="2022"/>
                  </a:cubicBezTo>
                  <a:cubicBezTo>
                    <a:pt x="1549" y="2022"/>
                    <a:pt x="1550" y="2022"/>
                    <a:pt x="1551" y="2023"/>
                  </a:cubicBezTo>
                  <a:cubicBezTo>
                    <a:pt x="1551" y="2023"/>
                    <a:pt x="1552" y="2023"/>
                    <a:pt x="1552" y="2024"/>
                  </a:cubicBezTo>
                  <a:cubicBezTo>
                    <a:pt x="1553" y="2024"/>
                    <a:pt x="1553" y="2024"/>
                    <a:pt x="1554" y="2025"/>
                  </a:cubicBezTo>
                  <a:cubicBezTo>
                    <a:pt x="1555" y="2025"/>
                    <a:pt x="1555" y="2025"/>
                    <a:pt x="1555" y="2025"/>
                  </a:cubicBezTo>
                  <a:cubicBezTo>
                    <a:pt x="1555" y="2026"/>
                    <a:pt x="1555" y="2026"/>
                    <a:pt x="1555" y="2026"/>
                  </a:cubicBezTo>
                  <a:cubicBezTo>
                    <a:pt x="1558" y="2028"/>
                    <a:pt x="1560" y="2029"/>
                    <a:pt x="1562" y="2031"/>
                  </a:cubicBezTo>
                  <a:cubicBezTo>
                    <a:pt x="1563" y="2032"/>
                    <a:pt x="1564" y="2033"/>
                    <a:pt x="1565" y="2034"/>
                  </a:cubicBezTo>
                  <a:cubicBezTo>
                    <a:pt x="1566" y="2035"/>
                    <a:pt x="1567" y="2036"/>
                    <a:pt x="1568" y="2036"/>
                  </a:cubicBezTo>
                  <a:cubicBezTo>
                    <a:pt x="1570" y="2037"/>
                    <a:pt x="1571" y="2038"/>
                    <a:pt x="1572" y="2039"/>
                  </a:cubicBezTo>
                  <a:cubicBezTo>
                    <a:pt x="1573" y="2039"/>
                    <a:pt x="1573" y="2039"/>
                    <a:pt x="1574" y="2040"/>
                  </a:cubicBezTo>
                  <a:cubicBezTo>
                    <a:pt x="1574" y="2040"/>
                    <a:pt x="1575" y="2040"/>
                    <a:pt x="1575" y="2041"/>
                  </a:cubicBezTo>
                  <a:cubicBezTo>
                    <a:pt x="1578" y="2042"/>
                    <a:pt x="1580" y="2042"/>
                    <a:pt x="1583" y="2043"/>
                  </a:cubicBezTo>
                  <a:cubicBezTo>
                    <a:pt x="1585" y="2043"/>
                    <a:pt x="1587" y="2044"/>
                    <a:pt x="1589" y="2043"/>
                  </a:cubicBezTo>
                  <a:cubicBezTo>
                    <a:pt x="1591" y="2043"/>
                    <a:pt x="1592" y="2043"/>
                    <a:pt x="1594" y="2043"/>
                  </a:cubicBezTo>
                  <a:cubicBezTo>
                    <a:pt x="1594" y="2043"/>
                    <a:pt x="1594" y="2042"/>
                    <a:pt x="1594" y="2042"/>
                  </a:cubicBezTo>
                  <a:cubicBezTo>
                    <a:pt x="1595" y="2042"/>
                    <a:pt x="1595" y="2042"/>
                    <a:pt x="1595" y="2042"/>
                  </a:cubicBezTo>
                  <a:cubicBezTo>
                    <a:pt x="1596" y="2042"/>
                    <a:pt x="1596" y="2042"/>
                    <a:pt x="1596" y="2041"/>
                  </a:cubicBezTo>
                  <a:cubicBezTo>
                    <a:pt x="1597" y="2041"/>
                    <a:pt x="1597" y="2041"/>
                    <a:pt x="1597" y="2041"/>
                  </a:cubicBezTo>
                  <a:cubicBezTo>
                    <a:pt x="1597" y="2041"/>
                    <a:pt x="1597" y="2041"/>
                    <a:pt x="1596" y="2041"/>
                  </a:cubicBezTo>
                  <a:cubicBezTo>
                    <a:pt x="1596" y="2041"/>
                    <a:pt x="1595" y="2041"/>
                    <a:pt x="1595" y="2041"/>
                  </a:cubicBezTo>
                  <a:cubicBezTo>
                    <a:pt x="1595" y="2041"/>
                    <a:pt x="1594" y="2041"/>
                    <a:pt x="1594" y="2041"/>
                  </a:cubicBezTo>
                  <a:cubicBezTo>
                    <a:pt x="1594" y="2041"/>
                    <a:pt x="1594" y="2041"/>
                    <a:pt x="1593" y="2041"/>
                  </a:cubicBezTo>
                  <a:cubicBezTo>
                    <a:pt x="1592" y="2041"/>
                    <a:pt x="1591" y="2041"/>
                    <a:pt x="1589" y="2040"/>
                  </a:cubicBezTo>
                  <a:cubicBezTo>
                    <a:pt x="1588" y="2040"/>
                    <a:pt x="1586" y="2039"/>
                    <a:pt x="1584" y="2039"/>
                  </a:cubicBezTo>
                  <a:cubicBezTo>
                    <a:pt x="1582" y="2038"/>
                    <a:pt x="1580" y="2037"/>
                    <a:pt x="1578" y="2035"/>
                  </a:cubicBezTo>
                  <a:cubicBezTo>
                    <a:pt x="1578" y="2035"/>
                    <a:pt x="1578" y="2035"/>
                    <a:pt x="1577" y="2034"/>
                  </a:cubicBezTo>
                  <a:cubicBezTo>
                    <a:pt x="1577" y="2034"/>
                    <a:pt x="1576" y="2034"/>
                    <a:pt x="1576" y="2033"/>
                  </a:cubicBezTo>
                  <a:cubicBezTo>
                    <a:pt x="1575" y="2033"/>
                    <a:pt x="1574" y="2032"/>
                    <a:pt x="1573" y="2031"/>
                  </a:cubicBezTo>
                  <a:cubicBezTo>
                    <a:pt x="1572" y="2030"/>
                    <a:pt x="1571" y="2029"/>
                    <a:pt x="1570" y="2028"/>
                  </a:cubicBezTo>
                  <a:cubicBezTo>
                    <a:pt x="1569" y="2027"/>
                    <a:pt x="1568" y="2026"/>
                    <a:pt x="1567" y="2025"/>
                  </a:cubicBezTo>
                  <a:cubicBezTo>
                    <a:pt x="1565" y="2023"/>
                    <a:pt x="1563" y="2022"/>
                    <a:pt x="1560" y="2020"/>
                  </a:cubicBezTo>
                  <a:cubicBezTo>
                    <a:pt x="1559" y="2019"/>
                    <a:pt x="1559" y="2019"/>
                    <a:pt x="1559" y="2019"/>
                  </a:cubicBezTo>
                  <a:cubicBezTo>
                    <a:pt x="1558" y="2018"/>
                    <a:pt x="1558" y="2018"/>
                    <a:pt x="1558" y="2018"/>
                  </a:cubicBezTo>
                  <a:cubicBezTo>
                    <a:pt x="1558" y="2018"/>
                    <a:pt x="1557" y="2018"/>
                    <a:pt x="1556" y="2017"/>
                  </a:cubicBezTo>
                  <a:cubicBezTo>
                    <a:pt x="1555" y="2016"/>
                    <a:pt x="1554" y="2015"/>
                    <a:pt x="1552" y="2015"/>
                  </a:cubicBezTo>
                  <a:cubicBezTo>
                    <a:pt x="1552" y="2014"/>
                    <a:pt x="1551" y="2014"/>
                    <a:pt x="1550" y="2014"/>
                  </a:cubicBezTo>
                  <a:cubicBezTo>
                    <a:pt x="1550" y="2014"/>
                    <a:pt x="1549" y="2013"/>
                    <a:pt x="1548" y="2013"/>
                  </a:cubicBezTo>
                  <a:cubicBezTo>
                    <a:pt x="1548" y="2013"/>
                    <a:pt x="1547" y="2012"/>
                    <a:pt x="1546" y="2012"/>
                  </a:cubicBezTo>
                  <a:cubicBezTo>
                    <a:pt x="1546" y="2012"/>
                    <a:pt x="1545" y="2012"/>
                    <a:pt x="1544" y="2012"/>
                  </a:cubicBezTo>
                  <a:cubicBezTo>
                    <a:pt x="1541" y="2011"/>
                    <a:pt x="1539" y="2010"/>
                    <a:pt x="1536" y="2010"/>
                  </a:cubicBezTo>
                  <a:cubicBezTo>
                    <a:pt x="1536" y="2010"/>
                    <a:pt x="1536" y="2010"/>
                    <a:pt x="1536" y="2010"/>
                  </a:cubicBezTo>
                  <a:cubicBezTo>
                    <a:pt x="1541" y="2008"/>
                    <a:pt x="1546" y="2006"/>
                    <a:pt x="1550" y="2004"/>
                  </a:cubicBezTo>
                  <a:cubicBezTo>
                    <a:pt x="1480" y="2010"/>
                    <a:pt x="1436" y="1989"/>
                    <a:pt x="1409" y="1960"/>
                  </a:cubicBezTo>
                  <a:cubicBezTo>
                    <a:pt x="1414" y="1962"/>
                    <a:pt x="1419" y="1965"/>
                    <a:pt x="1424" y="1967"/>
                  </a:cubicBezTo>
                  <a:cubicBezTo>
                    <a:pt x="1427" y="1968"/>
                    <a:pt x="1431" y="1969"/>
                    <a:pt x="1434" y="1970"/>
                  </a:cubicBezTo>
                  <a:cubicBezTo>
                    <a:pt x="1435" y="1971"/>
                    <a:pt x="1436" y="1971"/>
                    <a:pt x="1437" y="1971"/>
                  </a:cubicBezTo>
                  <a:cubicBezTo>
                    <a:pt x="1438" y="1971"/>
                    <a:pt x="1438" y="1971"/>
                    <a:pt x="1438" y="1971"/>
                  </a:cubicBezTo>
                  <a:cubicBezTo>
                    <a:pt x="1439" y="1971"/>
                    <a:pt x="1439" y="1971"/>
                    <a:pt x="1439" y="1971"/>
                  </a:cubicBezTo>
                  <a:cubicBezTo>
                    <a:pt x="1439" y="1971"/>
                    <a:pt x="1439" y="1971"/>
                    <a:pt x="1439" y="1971"/>
                  </a:cubicBezTo>
                  <a:cubicBezTo>
                    <a:pt x="1439" y="1972"/>
                    <a:pt x="1439" y="1972"/>
                    <a:pt x="1439" y="1972"/>
                  </a:cubicBezTo>
                  <a:cubicBezTo>
                    <a:pt x="1440" y="1972"/>
                    <a:pt x="1441" y="1972"/>
                    <a:pt x="1442" y="1972"/>
                  </a:cubicBezTo>
                  <a:cubicBezTo>
                    <a:pt x="1443" y="1972"/>
                    <a:pt x="1444" y="1972"/>
                    <a:pt x="1445" y="1973"/>
                  </a:cubicBezTo>
                  <a:cubicBezTo>
                    <a:pt x="1447" y="1973"/>
                    <a:pt x="1448" y="1973"/>
                    <a:pt x="1450" y="1973"/>
                  </a:cubicBezTo>
                  <a:cubicBezTo>
                    <a:pt x="1452" y="1974"/>
                    <a:pt x="1454" y="1974"/>
                    <a:pt x="1456" y="1974"/>
                  </a:cubicBezTo>
                  <a:cubicBezTo>
                    <a:pt x="1458" y="1974"/>
                    <a:pt x="1460" y="1974"/>
                    <a:pt x="1461" y="1974"/>
                  </a:cubicBezTo>
                  <a:cubicBezTo>
                    <a:pt x="1463" y="1975"/>
                    <a:pt x="1465" y="1975"/>
                    <a:pt x="1467" y="1975"/>
                  </a:cubicBezTo>
                  <a:cubicBezTo>
                    <a:pt x="1475" y="1975"/>
                    <a:pt x="1483" y="1975"/>
                    <a:pt x="1490" y="1975"/>
                  </a:cubicBezTo>
                  <a:cubicBezTo>
                    <a:pt x="1498" y="1974"/>
                    <a:pt x="1506" y="1974"/>
                    <a:pt x="1513" y="1974"/>
                  </a:cubicBezTo>
                  <a:cubicBezTo>
                    <a:pt x="1517" y="1974"/>
                    <a:pt x="1520" y="1974"/>
                    <a:pt x="1524" y="1974"/>
                  </a:cubicBezTo>
                  <a:cubicBezTo>
                    <a:pt x="1527" y="1974"/>
                    <a:pt x="1531" y="1975"/>
                    <a:pt x="1534" y="1976"/>
                  </a:cubicBezTo>
                  <a:cubicBezTo>
                    <a:pt x="1535" y="1976"/>
                    <a:pt x="1535" y="1976"/>
                    <a:pt x="1535" y="1976"/>
                  </a:cubicBezTo>
                  <a:cubicBezTo>
                    <a:pt x="1535" y="1976"/>
                    <a:pt x="1535" y="1976"/>
                    <a:pt x="1535" y="1976"/>
                  </a:cubicBezTo>
                  <a:cubicBezTo>
                    <a:pt x="1535" y="1976"/>
                    <a:pt x="1535" y="1976"/>
                    <a:pt x="1535" y="1976"/>
                  </a:cubicBezTo>
                  <a:cubicBezTo>
                    <a:pt x="1535" y="1976"/>
                    <a:pt x="1535" y="1976"/>
                    <a:pt x="1535" y="1976"/>
                  </a:cubicBezTo>
                  <a:cubicBezTo>
                    <a:pt x="1536" y="1976"/>
                    <a:pt x="1536" y="1976"/>
                    <a:pt x="1536" y="1976"/>
                  </a:cubicBezTo>
                  <a:cubicBezTo>
                    <a:pt x="1536" y="1976"/>
                    <a:pt x="1536" y="1976"/>
                    <a:pt x="1536" y="1976"/>
                  </a:cubicBezTo>
                  <a:cubicBezTo>
                    <a:pt x="1537" y="1976"/>
                    <a:pt x="1537" y="1977"/>
                    <a:pt x="1538" y="1977"/>
                  </a:cubicBezTo>
                  <a:cubicBezTo>
                    <a:pt x="1539" y="1977"/>
                    <a:pt x="1539" y="1977"/>
                    <a:pt x="1539" y="1977"/>
                  </a:cubicBezTo>
                  <a:cubicBezTo>
                    <a:pt x="1540" y="1978"/>
                    <a:pt x="1542" y="1978"/>
                    <a:pt x="1543" y="1979"/>
                  </a:cubicBezTo>
                  <a:cubicBezTo>
                    <a:pt x="1546" y="1980"/>
                    <a:pt x="1549" y="1982"/>
                    <a:pt x="1552" y="1984"/>
                  </a:cubicBezTo>
                  <a:cubicBezTo>
                    <a:pt x="1557" y="1988"/>
                    <a:pt x="1562" y="1992"/>
                    <a:pt x="1566" y="1995"/>
                  </a:cubicBezTo>
                  <a:cubicBezTo>
                    <a:pt x="1570" y="1999"/>
                    <a:pt x="1575" y="2002"/>
                    <a:pt x="1579" y="2005"/>
                  </a:cubicBezTo>
                  <a:cubicBezTo>
                    <a:pt x="1582" y="2008"/>
                    <a:pt x="1586" y="2010"/>
                    <a:pt x="1589" y="2011"/>
                  </a:cubicBezTo>
                  <a:cubicBezTo>
                    <a:pt x="1592" y="2012"/>
                    <a:pt x="1595" y="2013"/>
                    <a:pt x="1597" y="2014"/>
                  </a:cubicBezTo>
                  <a:cubicBezTo>
                    <a:pt x="1597" y="2014"/>
                    <a:pt x="1598" y="2014"/>
                    <a:pt x="1599" y="2014"/>
                  </a:cubicBezTo>
                  <a:cubicBezTo>
                    <a:pt x="1599" y="2014"/>
                    <a:pt x="1599" y="2014"/>
                    <a:pt x="1599" y="2014"/>
                  </a:cubicBezTo>
                  <a:cubicBezTo>
                    <a:pt x="1599" y="2014"/>
                    <a:pt x="1598" y="2014"/>
                    <a:pt x="1597" y="2013"/>
                  </a:cubicBezTo>
                  <a:cubicBezTo>
                    <a:pt x="1595" y="2013"/>
                    <a:pt x="1593" y="2011"/>
                    <a:pt x="1590" y="2010"/>
                  </a:cubicBezTo>
                  <a:cubicBezTo>
                    <a:pt x="1587" y="2008"/>
                    <a:pt x="1584" y="2005"/>
                    <a:pt x="1580" y="2002"/>
                  </a:cubicBezTo>
                  <a:cubicBezTo>
                    <a:pt x="1577" y="1999"/>
                    <a:pt x="1573" y="1996"/>
                    <a:pt x="1569" y="1992"/>
                  </a:cubicBezTo>
                  <a:cubicBezTo>
                    <a:pt x="1565" y="1988"/>
                    <a:pt x="1560" y="1983"/>
                    <a:pt x="1555" y="1979"/>
                  </a:cubicBezTo>
                  <a:cubicBezTo>
                    <a:pt x="1552" y="1977"/>
                    <a:pt x="1549" y="1975"/>
                    <a:pt x="1546" y="1973"/>
                  </a:cubicBezTo>
                  <a:cubicBezTo>
                    <a:pt x="1545" y="1972"/>
                    <a:pt x="1543" y="1972"/>
                    <a:pt x="1541" y="1971"/>
                  </a:cubicBezTo>
                  <a:cubicBezTo>
                    <a:pt x="1540" y="1970"/>
                    <a:pt x="1540" y="1970"/>
                    <a:pt x="1540" y="1970"/>
                  </a:cubicBezTo>
                  <a:cubicBezTo>
                    <a:pt x="1539" y="1970"/>
                    <a:pt x="1539" y="1970"/>
                    <a:pt x="1539" y="1970"/>
                  </a:cubicBezTo>
                  <a:cubicBezTo>
                    <a:pt x="1538" y="1970"/>
                    <a:pt x="1538" y="1970"/>
                    <a:pt x="1538" y="1970"/>
                  </a:cubicBezTo>
                  <a:cubicBezTo>
                    <a:pt x="1538" y="1969"/>
                    <a:pt x="1538" y="1969"/>
                    <a:pt x="1538" y="1969"/>
                  </a:cubicBezTo>
                  <a:cubicBezTo>
                    <a:pt x="1538" y="1969"/>
                    <a:pt x="1538" y="1969"/>
                    <a:pt x="1538" y="1969"/>
                  </a:cubicBezTo>
                  <a:cubicBezTo>
                    <a:pt x="1537" y="1969"/>
                    <a:pt x="1537" y="1969"/>
                    <a:pt x="1537" y="1969"/>
                  </a:cubicBezTo>
                  <a:cubicBezTo>
                    <a:pt x="1536" y="1969"/>
                    <a:pt x="1536" y="1969"/>
                    <a:pt x="1536" y="1969"/>
                  </a:cubicBezTo>
                  <a:cubicBezTo>
                    <a:pt x="1532" y="1968"/>
                    <a:pt x="1528" y="1967"/>
                    <a:pt x="1525" y="1967"/>
                  </a:cubicBezTo>
                  <a:cubicBezTo>
                    <a:pt x="1521" y="1966"/>
                    <a:pt x="1517" y="1966"/>
                    <a:pt x="1513" y="1966"/>
                  </a:cubicBezTo>
                  <a:cubicBezTo>
                    <a:pt x="1505" y="1966"/>
                    <a:pt x="1498" y="1967"/>
                    <a:pt x="1490" y="1967"/>
                  </a:cubicBezTo>
                  <a:cubicBezTo>
                    <a:pt x="1489" y="1967"/>
                    <a:pt x="1488" y="1967"/>
                    <a:pt x="1486" y="1967"/>
                  </a:cubicBezTo>
                  <a:cubicBezTo>
                    <a:pt x="1487" y="1967"/>
                    <a:pt x="1488" y="1966"/>
                    <a:pt x="1489" y="1966"/>
                  </a:cubicBezTo>
                  <a:cubicBezTo>
                    <a:pt x="1490" y="1965"/>
                    <a:pt x="1491" y="1965"/>
                    <a:pt x="1492" y="1964"/>
                  </a:cubicBezTo>
                  <a:cubicBezTo>
                    <a:pt x="1493" y="1964"/>
                    <a:pt x="1494" y="1963"/>
                    <a:pt x="1495" y="1963"/>
                  </a:cubicBezTo>
                  <a:cubicBezTo>
                    <a:pt x="1496" y="1963"/>
                    <a:pt x="1497" y="1962"/>
                    <a:pt x="1497" y="1962"/>
                  </a:cubicBezTo>
                  <a:cubicBezTo>
                    <a:pt x="1498" y="1962"/>
                    <a:pt x="1498" y="1962"/>
                    <a:pt x="1498" y="1962"/>
                  </a:cubicBezTo>
                  <a:cubicBezTo>
                    <a:pt x="1498" y="1962"/>
                    <a:pt x="1498" y="1962"/>
                    <a:pt x="1498" y="1962"/>
                  </a:cubicBezTo>
                  <a:cubicBezTo>
                    <a:pt x="1498" y="1962"/>
                    <a:pt x="1498" y="1962"/>
                    <a:pt x="1498" y="1962"/>
                  </a:cubicBezTo>
                  <a:cubicBezTo>
                    <a:pt x="1499" y="1962"/>
                    <a:pt x="1499" y="1962"/>
                    <a:pt x="1499" y="1962"/>
                  </a:cubicBezTo>
                  <a:cubicBezTo>
                    <a:pt x="1500" y="1961"/>
                    <a:pt x="1500" y="1961"/>
                    <a:pt x="1500" y="1961"/>
                  </a:cubicBezTo>
                  <a:cubicBezTo>
                    <a:pt x="1502" y="1960"/>
                    <a:pt x="1502" y="1960"/>
                    <a:pt x="1502" y="1960"/>
                  </a:cubicBezTo>
                  <a:cubicBezTo>
                    <a:pt x="1503" y="1960"/>
                    <a:pt x="1504" y="1960"/>
                    <a:pt x="1505" y="1959"/>
                  </a:cubicBezTo>
                  <a:cubicBezTo>
                    <a:pt x="1507" y="1958"/>
                    <a:pt x="1510" y="1958"/>
                    <a:pt x="1512" y="1957"/>
                  </a:cubicBezTo>
                  <a:cubicBezTo>
                    <a:pt x="1514" y="1957"/>
                    <a:pt x="1516" y="1956"/>
                    <a:pt x="1518" y="1956"/>
                  </a:cubicBezTo>
                  <a:cubicBezTo>
                    <a:pt x="1520" y="1956"/>
                    <a:pt x="1522" y="1955"/>
                    <a:pt x="1524" y="1955"/>
                  </a:cubicBezTo>
                  <a:cubicBezTo>
                    <a:pt x="1526" y="1955"/>
                    <a:pt x="1527" y="1955"/>
                    <a:pt x="1529" y="1954"/>
                  </a:cubicBezTo>
                  <a:cubicBezTo>
                    <a:pt x="1529" y="1954"/>
                    <a:pt x="1530" y="1954"/>
                    <a:pt x="1531" y="1954"/>
                  </a:cubicBezTo>
                  <a:cubicBezTo>
                    <a:pt x="1532" y="1954"/>
                    <a:pt x="1532" y="1954"/>
                    <a:pt x="1533" y="1954"/>
                  </a:cubicBezTo>
                  <a:cubicBezTo>
                    <a:pt x="1534" y="1954"/>
                    <a:pt x="1535" y="1954"/>
                    <a:pt x="1535" y="1954"/>
                  </a:cubicBezTo>
                  <a:cubicBezTo>
                    <a:pt x="1536" y="1954"/>
                    <a:pt x="1536" y="1954"/>
                    <a:pt x="1536" y="1954"/>
                  </a:cubicBezTo>
                  <a:cubicBezTo>
                    <a:pt x="1536" y="1954"/>
                    <a:pt x="1536" y="1954"/>
                    <a:pt x="1535" y="1953"/>
                  </a:cubicBezTo>
                  <a:cubicBezTo>
                    <a:pt x="1535" y="1953"/>
                    <a:pt x="1534" y="1953"/>
                    <a:pt x="1533" y="1953"/>
                  </a:cubicBezTo>
                  <a:cubicBezTo>
                    <a:pt x="1532" y="1952"/>
                    <a:pt x="1532" y="1952"/>
                    <a:pt x="1531" y="1952"/>
                  </a:cubicBezTo>
                  <a:cubicBezTo>
                    <a:pt x="1530" y="1952"/>
                    <a:pt x="1530" y="1952"/>
                    <a:pt x="1529" y="1951"/>
                  </a:cubicBezTo>
                  <a:cubicBezTo>
                    <a:pt x="1528" y="1951"/>
                    <a:pt x="1527" y="1951"/>
                    <a:pt x="1527" y="1951"/>
                  </a:cubicBezTo>
                  <a:cubicBezTo>
                    <a:pt x="1526" y="1951"/>
                    <a:pt x="1525" y="1951"/>
                    <a:pt x="1524" y="1950"/>
                  </a:cubicBezTo>
                  <a:cubicBezTo>
                    <a:pt x="1523" y="1950"/>
                    <a:pt x="1522" y="1950"/>
                    <a:pt x="1521" y="1950"/>
                  </a:cubicBezTo>
                  <a:cubicBezTo>
                    <a:pt x="1520" y="1950"/>
                    <a:pt x="1519" y="1950"/>
                    <a:pt x="1518" y="1950"/>
                  </a:cubicBezTo>
                  <a:cubicBezTo>
                    <a:pt x="1515" y="1950"/>
                    <a:pt x="1513" y="1950"/>
                    <a:pt x="1511" y="1950"/>
                  </a:cubicBezTo>
                  <a:cubicBezTo>
                    <a:pt x="1509" y="1951"/>
                    <a:pt x="1508" y="1951"/>
                    <a:pt x="1507" y="1951"/>
                  </a:cubicBezTo>
                  <a:cubicBezTo>
                    <a:pt x="1506" y="1951"/>
                    <a:pt x="1506" y="1951"/>
                    <a:pt x="1505" y="1951"/>
                  </a:cubicBezTo>
                  <a:cubicBezTo>
                    <a:pt x="1504" y="1951"/>
                    <a:pt x="1504" y="1952"/>
                    <a:pt x="1503" y="1952"/>
                  </a:cubicBezTo>
                  <a:cubicBezTo>
                    <a:pt x="1502" y="1952"/>
                    <a:pt x="1502" y="1952"/>
                    <a:pt x="1501" y="1952"/>
                  </a:cubicBezTo>
                  <a:cubicBezTo>
                    <a:pt x="1501" y="1952"/>
                    <a:pt x="1500" y="1953"/>
                    <a:pt x="1499" y="1953"/>
                  </a:cubicBezTo>
                  <a:cubicBezTo>
                    <a:pt x="1497" y="1954"/>
                    <a:pt x="1497" y="1954"/>
                    <a:pt x="1497" y="1954"/>
                  </a:cubicBezTo>
                  <a:cubicBezTo>
                    <a:pt x="1496" y="1954"/>
                    <a:pt x="1496" y="1954"/>
                    <a:pt x="1496" y="1954"/>
                  </a:cubicBezTo>
                  <a:cubicBezTo>
                    <a:pt x="1495" y="1954"/>
                    <a:pt x="1495" y="1954"/>
                    <a:pt x="1495" y="1954"/>
                  </a:cubicBezTo>
                  <a:cubicBezTo>
                    <a:pt x="1495" y="1955"/>
                    <a:pt x="1495" y="1955"/>
                    <a:pt x="1495" y="1955"/>
                  </a:cubicBezTo>
                  <a:cubicBezTo>
                    <a:pt x="1495" y="1955"/>
                    <a:pt x="1495" y="1955"/>
                    <a:pt x="1495" y="1955"/>
                  </a:cubicBezTo>
                  <a:cubicBezTo>
                    <a:pt x="1494" y="1955"/>
                    <a:pt x="1494" y="1955"/>
                    <a:pt x="1494" y="1955"/>
                  </a:cubicBezTo>
                  <a:cubicBezTo>
                    <a:pt x="1493" y="1955"/>
                    <a:pt x="1493" y="1956"/>
                    <a:pt x="1492" y="1956"/>
                  </a:cubicBezTo>
                  <a:cubicBezTo>
                    <a:pt x="1491" y="1956"/>
                    <a:pt x="1490" y="1957"/>
                    <a:pt x="1489" y="1957"/>
                  </a:cubicBezTo>
                  <a:cubicBezTo>
                    <a:pt x="1488" y="1958"/>
                    <a:pt x="1487" y="1959"/>
                    <a:pt x="1486" y="1959"/>
                  </a:cubicBezTo>
                  <a:cubicBezTo>
                    <a:pt x="1485" y="1960"/>
                    <a:pt x="1484" y="1960"/>
                    <a:pt x="1483" y="1961"/>
                  </a:cubicBezTo>
                  <a:cubicBezTo>
                    <a:pt x="1481" y="1962"/>
                    <a:pt x="1479" y="1963"/>
                    <a:pt x="1477" y="1964"/>
                  </a:cubicBezTo>
                  <a:cubicBezTo>
                    <a:pt x="1476" y="1964"/>
                    <a:pt x="1476" y="1964"/>
                    <a:pt x="1475" y="1965"/>
                  </a:cubicBezTo>
                  <a:cubicBezTo>
                    <a:pt x="1475" y="1965"/>
                    <a:pt x="1475" y="1965"/>
                    <a:pt x="1474" y="1965"/>
                  </a:cubicBezTo>
                  <a:cubicBezTo>
                    <a:pt x="1473" y="1966"/>
                    <a:pt x="1472" y="1966"/>
                    <a:pt x="1472" y="1966"/>
                  </a:cubicBezTo>
                  <a:cubicBezTo>
                    <a:pt x="1471" y="1966"/>
                    <a:pt x="1470" y="1967"/>
                    <a:pt x="1469" y="1967"/>
                  </a:cubicBezTo>
                  <a:cubicBezTo>
                    <a:pt x="1469" y="1967"/>
                    <a:pt x="1469" y="1967"/>
                    <a:pt x="1469" y="1967"/>
                  </a:cubicBezTo>
                  <a:cubicBezTo>
                    <a:pt x="1468" y="1967"/>
                    <a:pt x="1468" y="1967"/>
                    <a:pt x="1467" y="1967"/>
                  </a:cubicBezTo>
                  <a:cubicBezTo>
                    <a:pt x="1464" y="1967"/>
                    <a:pt x="1460" y="1967"/>
                    <a:pt x="1456" y="1967"/>
                  </a:cubicBezTo>
                  <a:cubicBezTo>
                    <a:pt x="1455" y="1967"/>
                    <a:pt x="1453" y="1966"/>
                    <a:pt x="1451" y="1966"/>
                  </a:cubicBezTo>
                  <a:cubicBezTo>
                    <a:pt x="1449" y="1966"/>
                    <a:pt x="1448" y="1966"/>
                    <a:pt x="1446" y="1966"/>
                  </a:cubicBezTo>
                  <a:cubicBezTo>
                    <a:pt x="1445" y="1966"/>
                    <a:pt x="1444" y="1965"/>
                    <a:pt x="1443" y="1965"/>
                  </a:cubicBezTo>
                  <a:cubicBezTo>
                    <a:pt x="1442" y="1965"/>
                    <a:pt x="1441" y="1965"/>
                    <a:pt x="1441" y="1965"/>
                  </a:cubicBezTo>
                  <a:cubicBezTo>
                    <a:pt x="1440" y="1965"/>
                    <a:pt x="1440" y="1965"/>
                    <a:pt x="1440" y="1965"/>
                  </a:cubicBezTo>
                  <a:cubicBezTo>
                    <a:pt x="1440" y="1965"/>
                    <a:pt x="1440" y="1965"/>
                    <a:pt x="1440" y="1965"/>
                  </a:cubicBezTo>
                  <a:cubicBezTo>
                    <a:pt x="1439" y="1965"/>
                    <a:pt x="1439" y="1965"/>
                    <a:pt x="1439" y="1965"/>
                  </a:cubicBezTo>
                  <a:cubicBezTo>
                    <a:pt x="1438" y="1964"/>
                    <a:pt x="1438" y="1964"/>
                    <a:pt x="1438" y="1964"/>
                  </a:cubicBezTo>
                  <a:cubicBezTo>
                    <a:pt x="1437" y="1964"/>
                    <a:pt x="1436" y="1964"/>
                    <a:pt x="1436" y="1964"/>
                  </a:cubicBezTo>
                  <a:cubicBezTo>
                    <a:pt x="1432" y="1963"/>
                    <a:pt x="1429" y="1962"/>
                    <a:pt x="1426" y="1961"/>
                  </a:cubicBezTo>
                  <a:cubicBezTo>
                    <a:pt x="1420" y="1959"/>
                    <a:pt x="1415" y="1957"/>
                    <a:pt x="1410" y="1954"/>
                  </a:cubicBezTo>
                  <a:cubicBezTo>
                    <a:pt x="1408" y="1954"/>
                    <a:pt x="1407" y="1953"/>
                    <a:pt x="1406" y="1952"/>
                  </a:cubicBezTo>
                  <a:cubicBezTo>
                    <a:pt x="1406" y="1952"/>
                    <a:pt x="1405" y="1952"/>
                    <a:pt x="1404" y="1951"/>
                  </a:cubicBezTo>
                  <a:cubicBezTo>
                    <a:pt x="1404" y="1951"/>
                    <a:pt x="1404" y="1951"/>
                    <a:pt x="1404" y="1951"/>
                  </a:cubicBezTo>
                  <a:cubicBezTo>
                    <a:pt x="1403" y="1950"/>
                    <a:pt x="1403" y="1950"/>
                    <a:pt x="1403" y="1950"/>
                  </a:cubicBezTo>
                  <a:cubicBezTo>
                    <a:pt x="1402" y="1949"/>
                    <a:pt x="1401" y="1949"/>
                    <a:pt x="1400" y="1948"/>
                  </a:cubicBezTo>
                  <a:cubicBezTo>
                    <a:pt x="1383" y="1925"/>
                    <a:pt x="1375" y="1898"/>
                    <a:pt x="1371" y="1876"/>
                  </a:cubicBezTo>
                  <a:cubicBezTo>
                    <a:pt x="1371" y="1877"/>
                    <a:pt x="1371" y="1878"/>
                    <a:pt x="1372" y="1878"/>
                  </a:cubicBezTo>
                  <a:cubicBezTo>
                    <a:pt x="1372" y="1879"/>
                    <a:pt x="1373" y="1881"/>
                    <a:pt x="1374" y="1882"/>
                  </a:cubicBezTo>
                  <a:cubicBezTo>
                    <a:pt x="1374" y="1882"/>
                    <a:pt x="1375" y="1883"/>
                    <a:pt x="1375" y="1884"/>
                  </a:cubicBezTo>
                  <a:cubicBezTo>
                    <a:pt x="1375" y="1884"/>
                    <a:pt x="1376" y="1885"/>
                    <a:pt x="1376" y="1885"/>
                  </a:cubicBezTo>
                  <a:cubicBezTo>
                    <a:pt x="1377" y="1887"/>
                    <a:pt x="1378" y="1888"/>
                    <a:pt x="1379" y="1889"/>
                  </a:cubicBezTo>
                  <a:cubicBezTo>
                    <a:pt x="1381" y="1891"/>
                    <a:pt x="1382" y="1892"/>
                    <a:pt x="1383" y="1893"/>
                  </a:cubicBezTo>
                  <a:cubicBezTo>
                    <a:pt x="1384" y="1894"/>
                    <a:pt x="1384" y="1895"/>
                    <a:pt x="1385" y="1895"/>
                  </a:cubicBezTo>
                  <a:cubicBezTo>
                    <a:pt x="1386" y="1896"/>
                    <a:pt x="1386" y="1897"/>
                    <a:pt x="1387" y="1897"/>
                  </a:cubicBezTo>
                  <a:cubicBezTo>
                    <a:pt x="1387" y="1898"/>
                    <a:pt x="1388" y="1898"/>
                    <a:pt x="1388" y="1898"/>
                  </a:cubicBezTo>
                  <a:cubicBezTo>
                    <a:pt x="1388" y="1899"/>
                    <a:pt x="1389" y="1899"/>
                    <a:pt x="1389" y="1899"/>
                  </a:cubicBezTo>
                  <a:cubicBezTo>
                    <a:pt x="1390" y="1900"/>
                    <a:pt x="1391" y="1900"/>
                    <a:pt x="1392" y="1901"/>
                  </a:cubicBezTo>
                  <a:cubicBezTo>
                    <a:pt x="1393" y="1902"/>
                    <a:pt x="1395" y="1904"/>
                    <a:pt x="1396" y="1905"/>
                  </a:cubicBezTo>
                  <a:cubicBezTo>
                    <a:pt x="1397" y="1905"/>
                    <a:pt x="1398" y="1906"/>
                    <a:pt x="1399" y="1907"/>
                  </a:cubicBezTo>
                  <a:cubicBezTo>
                    <a:pt x="1400" y="1907"/>
                    <a:pt x="1401" y="1908"/>
                    <a:pt x="1402" y="1908"/>
                  </a:cubicBezTo>
                  <a:cubicBezTo>
                    <a:pt x="1403" y="1909"/>
                    <a:pt x="1403" y="1909"/>
                    <a:pt x="1404" y="1910"/>
                  </a:cubicBezTo>
                  <a:cubicBezTo>
                    <a:pt x="1405" y="1910"/>
                    <a:pt x="1406" y="1911"/>
                    <a:pt x="1407" y="1911"/>
                  </a:cubicBezTo>
                  <a:cubicBezTo>
                    <a:pt x="1408" y="1912"/>
                    <a:pt x="1409" y="1912"/>
                    <a:pt x="1410" y="1913"/>
                  </a:cubicBezTo>
                  <a:cubicBezTo>
                    <a:pt x="1413" y="1914"/>
                    <a:pt x="1413" y="1914"/>
                    <a:pt x="1413" y="1914"/>
                  </a:cubicBezTo>
                  <a:cubicBezTo>
                    <a:pt x="1414" y="1914"/>
                    <a:pt x="1415" y="1915"/>
                    <a:pt x="1416" y="1915"/>
                  </a:cubicBezTo>
                  <a:cubicBezTo>
                    <a:pt x="1417" y="1915"/>
                    <a:pt x="1418" y="1916"/>
                    <a:pt x="1419" y="1916"/>
                  </a:cubicBezTo>
                  <a:cubicBezTo>
                    <a:pt x="1419" y="1916"/>
                    <a:pt x="1420" y="1916"/>
                    <a:pt x="1420" y="1916"/>
                  </a:cubicBezTo>
                  <a:cubicBezTo>
                    <a:pt x="1420" y="1916"/>
                    <a:pt x="1420" y="1917"/>
                    <a:pt x="1420" y="1917"/>
                  </a:cubicBezTo>
                  <a:cubicBezTo>
                    <a:pt x="1422" y="1918"/>
                    <a:pt x="1423" y="1920"/>
                    <a:pt x="1426" y="1923"/>
                  </a:cubicBezTo>
                  <a:cubicBezTo>
                    <a:pt x="1428" y="1925"/>
                    <a:pt x="1431" y="1928"/>
                    <a:pt x="1434" y="1931"/>
                  </a:cubicBezTo>
                  <a:cubicBezTo>
                    <a:pt x="1435" y="1932"/>
                    <a:pt x="1436" y="1932"/>
                    <a:pt x="1437" y="1933"/>
                  </a:cubicBezTo>
                  <a:cubicBezTo>
                    <a:pt x="1437" y="1934"/>
                    <a:pt x="1438" y="1934"/>
                    <a:pt x="1439" y="1935"/>
                  </a:cubicBezTo>
                  <a:cubicBezTo>
                    <a:pt x="1441" y="1936"/>
                    <a:pt x="1443" y="1938"/>
                    <a:pt x="1444" y="1939"/>
                  </a:cubicBezTo>
                  <a:cubicBezTo>
                    <a:pt x="1446" y="1940"/>
                    <a:pt x="1448" y="1942"/>
                    <a:pt x="1450" y="1943"/>
                  </a:cubicBezTo>
                  <a:cubicBezTo>
                    <a:pt x="1450" y="1943"/>
                    <a:pt x="1451" y="1944"/>
                    <a:pt x="1451" y="1944"/>
                  </a:cubicBezTo>
                  <a:cubicBezTo>
                    <a:pt x="1452" y="1944"/>
                    <a:pt x="1452" y="1945"/>
                    <a:pt x="1453" y="1945"/>
                  </a:cubicBezTo>
                  <a:cubicBezTo>
                    <a:pt x="1454" y="1946"/>
                    <a:pt x="1455" y="1946"/>
                    <a:pt x="1456" y="1947"/>
                  </a:cubicBezTo>
                  <a:cubicBezTo>
                    <a:pt x="1458" y="1948"/>
                    <a:pt x="1460" y="1949"/>
                    <a:pt x="1462" y="1949"/>
                  </a:cubicBezTo>
                  <a:cubicBezTo>
                    <a:pt x="1464" y="1950"/>
                    <a:pt x="1465" y="1951"/>
                    <a:pt x="1467" y="1951"/>
                  </a:cubicBezTo>
                  <a:cubicBezTo>
                    <a:pt x="1469" y="1951"/>
                    <a:pt x="1471" y="1951"/>
                    <a:pt x="1472" y="1951"/>
                  </a:cubicBezTo>
                  <a:cubicBezTo>
                    <a:pt x="1474" y="1951"/>
                    <a:pt x="1475" y="1951"/>
                    <a:pt x="1476" y="1951"/>
                  </a:cubicBezTo>
                  <a:cubicBezTo>
                    <a:pt x="1477" y="1950"/>
                    <a:pt x="1478" y="1950"/>
                    <a:pt x="1478" y="1950"/>
                  </a:cubicBezTo>
                  <a:cubicBezTo>
                    <a:pt x="1479" y="1950"/>
                    <a:pt x="1479" y="1950"/>
                    <a:pt x="1479" y="1950"/>
                  </a:cubicBezTo>
                  <a:cubicBezTo>
                    <a:pt x="1479" y="1950"/>
                    <a:pt x="1479" y="1950"/>
                    <a:pt x="1478" y="1949"/>
                  </a:cubicBezTo>
                  <a:cubicBezTo>
                    <a:pt x="1478" y="1949"/>
                    <a:pt x="1477" y="1949"/>
                    <a:pt x="1476" y="1949"/>
                  </a:cubicBezTo>
                  <a:cubicBezTo>
                    <a:pt x="1475" y="1949"/>
                    <a:pt x="1474" y="1949"/>
                    <a:pt x="1473" y="1948"/>
                  </a:cubicBezTo>
                  <a:cubicBezTo>
                    <a:pt x="1471" y="1948"/>
                    <a:pt x="1470" y="1947"/>
                    <a:pt x="1469" y="1946"/>
                  </a:cubicBezTo>
                  <a:cubicBezTo>
                    <a:pt x="1467" y="1946"/>
                    <a:pt x="1466" y="1945"/>
                    <a:pt x="1464" y="1944"/>
                  </a:cubicBezTo>
                  <a:cubicBezTo>
                    <a:pt x="1463" y="1943"/>
                    <a:pt x="1461" y="1942"/>
                    <a:pt x="1459" y="1941"/>
                  </a:cubicBezTo>
                  <a:cubicBezTo>
                    <a:pt x="1459" y="1940"/>
                    <a:pt x="1458" y="1939"/>
                    <a:pt x="1457" y="1939"/>
                  </a:cubicBezTo>
                  <a:cubicBezTo>
                    <a:pt x="1456" y="1938"/>
                    <a:pt x="1455" y="1938"/>
                    <a:pt x="1454" y="1937"/>
                  </a:cubicBezTo>
                  <a:cubicBezTo>
                    <a:pt x="1453" y="1936"/>
                    <a:pt x="1451" y="1934"/>
                    <a:pt x="1449" y="1933"/>
                  </a:cubicBezTo>
                  <a:cubicBezTo>
                    <a:pt x="1447" y="1932"/>
                    <a:pt x="1446" y="1930"/>
                    <a:pt x="1444" y="1929"/>
                  </a:cubicBezTo>
                  <a:cubicBezTo>
                    <a:pt x="1443" y="1928"/>
                    <a:pt x="1442" y="1928"/>
                    <a:pt x="1441" y="1927"/>
                  </a:cubicBezTo>
                  <a:cubicBezTo>
                    <a:pt x="1440" y="1926"/>
                    <a:pt x="1439" y="1926"/>
                    <a:pt x="1438" y="1925"/>
                  </a:cubicBezTo>
                  <a:cubicBezTo>
                    <a:pt x="1435" y="1923"/>
                    <a:pt x="1432" y="1921"/>
                    <a:pt x="1429" y="1919"/>
                  </a:cubicBezTo>
                  <a:cubicBezTo>
                    <a:pt x="1428" y="1919"/>
                    <a:pt x="1427" y="1919"/>
                    <a:pt x="1427" y="1918"/>
                  </a:cubicBezTo>
                  <a:cubicBezTo>
                    <a:pt x="1427" y="1918"/>
                    <a:pt x="1428" y="1919"/>
                    <a:pt x="1428" y="1919"/>
                  </a:cubicBezTo>
                  <a:cubicBezTo>
                    <a:pt x="1429" y="1919"/>
                    <a:pt x="1430" y="1919"/>
                    <a:pt x="1431" y="1919"/>
                  </a:cubicBezTo>
                  <a:cubicBezTo>
                    <a:pt x="1432" y="1919"/>
                    <a:pt x="1433" y="1920"/>
                    <a:pt x="1434" y="1920"/>
                  </a:cubicBezTo>
                  <a:cubicBezTo>
                    <a:pt x="1435" y="1920"/>
                    <a:pt x="1436" y="1920"/>
                    <a:pt x="1437" y="1920"/>
                  </a:cubicBezTo>
                  <a:cubicBezTo>
                    <a:pt x="1438" y="1920"/>
                    <a:pt x="1439" y="1920"/>
                    <a:pt x="1440" y="1920"/>
                  </a:cubicBezTo>
                  <a:cubicBezTo>
                    <a:pt x="1441" y="1920"/>
                    <a:pt x="1442" y="1920"/>
                    <a:pt x="1443" y="1920"/>
                  </a:cubicBezTo>
                  <a:cubicBezTo>
                    <a:pt x="1444" y="1920"/>
                    <a:pt x="1445" y="1920"/>
                    <a:pt x="1446" y="1920"/>
                  </a:cubicBezTo>
                  <a:cubicBezTo>
                    <a:pt x="1447" y="1920"/>
                    <a:pt x="1447" y="1920"/>
                    <a:pt x="1448" y="1920"/>
                  </a:cubicBezTo>
                  <a:cubicBezTo>
                    <a:pt x="1448" y="1920"/>
                    <a:pt x="1448" y="1920"/>
                    <a:pt x="1449" y="1920"/>
                  </a:cubicBezTo>
                  <a:cubicBezTo>
                    <a:pt x="1453" y="1920"/>
                    <a:pt x="1456" y="1920"/>
                    <a:pt x="1459" y="1920"/>
                  </a:cubicBezTo>
                  <a:cubicBezTo>
                    <a:pt x="1462" y="1919"/>
                    <a:pt x="1465" y="1919"/>
                    <a:pt x="1467" y="1919"/>
                  </a:cubicBezTo>
                  <a:cubicBezTo>
                    <a:pt x="1470" y="1919"/>
                    <a:pt x="1472" y="1919"/>
                    <a:pt x="1474" y="1919"/>
                  </a:cubicBezTo>
                  <a:cubicBezTo>
                    <a:pt x="1475" y="1919"/>
                    <a:pt x="1477" y="1920"/>
                    <a:pt x="1478" y="1920"/>
                  </a:cubicBezTo>
                  <a:cubicBezTo>
                    <a:pt x="1479" y="1920"/>
                    <a:pt x="1479" y="1920"/>
                    <a:pt x="1479" y="1920"/>
                  </a:cubicBezTo>
                  <a:cubicBezTo>
                    <a:pt x="1479" y="1920"/>
                    <a:pt x="1479" y="1920"/>
                    <a:pt x="1478" y="1919"/>
                  </a:cubicBezTo>
                  <a:cubicBezTo>
                    <a:pt x="1477" y="1919"/>
                    <a:pt x="1477" y="1919"/>
                    <a:pt x="1476" y="1919"/>
                  </a:cubicBezTo>
                  <a:cubicBezTo>
                    <a:pt x="1476" y="1918"/>
                    <a:pt x="1475" y="1918"/>
                    <a:pt x="1474" y="1918"/>
                  </a:cubicBezTo>
                  <a:cubicBezTo>
                    <a:pt x="1472" y="1917"/>
                    <a:pt x="1470" y="1916"/>
                    <a:pt x="1468" y="1916"/>
                  </a:cubicBezTo>
                  <a:cubicBezTo>
                    <a:pt x="1465" y="1916"/>
                    <a:pt x="1462" y="1915"/>
                    <a:pt x="1459" y="1915"/>
                  </a:cubicBezTo>
                  <a:cubicBezTo>
                    <a:pt x="1456" y="1915"/>
                    <a:pt x="1453" y="1915"/>
                    <a:pt x="1449" y="1914"/>
                  </a:cubicBezTo>
                  <a:cubicBezTo>
                    <a:pt x="1449" y="1914"/>
                    <a:pt x="1448" y="1914"/>
                    <a:pt x="1448" y="1914"/>
                  </a:cubicBezTo>
                  <a:cubicBezTo>
                    <a:pt x="1447" y="1914"/>
                    <a:pt x="1447" y="1914"/>
                    <a:pt x="1446" y="1914"/>
                  </a:cubicBezTo>
                  <a:cubicBezTo>
                    <a:pt x="1446" y="1914"/>
                    <a:pt x="1445" y="1914"/>
                    <a:pt x="1444" y="1914"/>
                  </a:cubicBezTo>
                  <a:cubicBezTo>
                    <a:pt x="1443" y="1914"/>
                    <a:pt x="1443" y="1914"/>
                    <a:pt x="1442" y="1914"/>
                  </a:cubicBezTo>
                  <a:cubicBezTo>
                    <a:pt x="1442" y="1914"/>
                    <a:pt x="1442" y="1914"/>
                    <a:pt x="1441" y="1913"/>
                  </a:cubicBezTo>
                  <a:cubicBezTo>
                    <a:pt x="1440" y="1913"/>
                    <a:pt x="1439" y="1913"/>
                    <a:pt x="1438" y="1913"/>
                  </a:cubicBezTo>
                  <a:cubicBezTo>
                    <a:pt x="1437" y="1913"/>
                    <a:pt x="1437" y="1913"/>
                    <a:pt x="1436" y="1913"/>
                  </a:cubicBezTo>
                  <a:cubicBezTo>
                    <a:pt x="1435" y="1912"/>
                    <a:pt x="1434" y="1912"/>
                    <a:pt x="1433" y="1912"/>
                  </a:cubicBezTo>
                  <a:cubicBezTo>
                    <a:pt x="1432" y="1912"/>
                    <a:pt x="1431" y="1911"/>
                    <a:pt x="1430" y="1911"/>
                  </a:cubicBezTo>
                  <a:cubicBezTo>
                    <a:pt x="1429" y="1911"/>
                    <a:pt x="1428" y="1911"/>
                    <a:pt x="1427" y="1910"/>
                  </a:cubicBezTo>
                  <a:cubicBezTo>
                    <a:pt x="1426" y="1910"/>
                    <a:pt x="1425" y="1910"/>
                    <a:pt x="1424" y="1910"/>
                  </a:cubicBezTo>
                  <a:cubicBezTo>
                    <a:pt x="1423" y="1909"/>
                    <a:pt x="1423" y="1909"/>
                    <a:pt x="1422" y="1909"/>
                  </a:cubicBezTo>
                  <a:cubicBezTo>
                    <a:pt x="1421" y="1908"/>
                    <a:pt x="1420" y="1908"/>
                    <a:pt x="1419" y="1908"/>
                  </a:cubicBezTo>
                  <a:cubicBezTo>
                    <a:pt x="1418" y="1907"/>
                    <a:pt x="1417" y="1907"/>
                    <a:pt x="1416" y="1907"/>
                  </a:cubicBezTo>
                  <a:cubicBezTo>
                    <a:pt x="1413" y="1905"/>
                    <a:pt x="1413" y="1905"/>
                    <a:pt x="1413" y="1905"/>
                  </a:cubicBezTo>
                  <a:cubicBezTo>
                    <a:pt x="1412" y="1905"/>
                    <a:pt x="1412" y="1905"/>
                    <a:pt x="1411" y="1904"/>
                  </a:cubicBezTo>
                  <a:cubicBezTo>
                    <a:pt x="1410" y="1904"/>
                    <a:pt x="1409" y="1903"/>
                    <a:pt x="1408" y="1903"/>
                  </a:cubicBezTo>
                  <a:cubicBezTo>
                    <a:pt x="1407" y="1902"/>
                    <a:pt x="1406" y="1902"/>
                    <a:pt x="1405" y="1901"/>
                  </a:cubicBezTo>
                  <a:cubicBezTo>
                    <a:pt x="1404" y="1901"/>
                    <a:pt x="1402" y="1900"/>
                    <a:pt x="1400" y="1899"/>
                  </a:cubicBezTo>
                  <a:cubicBezTo>
                    <a:pt x="1399" y="1898"/>
                    <a:pt x="1397" y="1897"/>
                    <a:pt x="1396" y="1896"/>
                  </a:cubicBezTo>
                  <a:cubicBezTo>
                    <a:pt x="1395" y="1895"/>
                    <a:pt x="1394" y="1894"/>
                    <a:pt x="1393" y="1894"/>
                  </a:cubicBezTo>
                  <a:cubicBezTo>
                    <a:pt x="1393" y="1894"/>
                    <a:pt x="1393" y="1893"/>
                    <a:pt x="1392" y="1893"/>
                  </a:cubicBezTo>
                  <a:cubicBezTo>
                    <a:pt x="1392" y="1893"/>
                    <a:pt x="1392" y="1893"/>
                    <a:pt x="1391" y="1892"/>
                  </a:cubicBezTo>
                  <a:cubicBezTo>
                    <a:pt x="1390" y="1891"/>
                    <a:pt x="1388" y="1890"/>
                    <a:pt x="1387" y="1889"/>
                  </a:cubicBezTo>
                  <a:cubicBezTo>
                    <a:pt x="1386" y="1888"/>
                    <a:pt x="1385" y="1887"/>
                    <a:pt x="1383" y="1886"/>
                  </a:cubicBezTo>
                  <a:cubicBezTo>
                    <a:pt x="1382" y="1885"/>
                    <a:pt x="1381" y="1884"/>
                    <a:pt x="1380" y="1883"/>
                  </a:cubicBezTo>
                  <a:cubicBezTo>
                    <a:pt x="1379" y="1882"/>
                    <a:pt x="1379" y="1881"/>
                    <a:pt x="1378" y="1881"/>
                  </a:cubicBezTo>
                  <a:cubicBezTo>
                    <a:pt x="1378" y="1880"/>
                    <a:pt x="1377" y="1880"/>
                    <a:pt x="1377" y="1879"/>
                  </a:cubicBezTo>
                  <a:cubicBezTo>
                    <a:pt x="1376" y="1878"/>
                    <a:pt x="1375" y="1877"/>
                    <a:pt x="1374" y="1877"/>
                  </a:cubicBezTo>
                  <a:cubicBezTo>
                    <a:pt x="1373" y="1875"/>
                    <a:pt x="1371" y="1873"/>
                    <a:pt x="1370" y="1872"/>
                  </a:cubicBezTo>
                  <a:cubicBezTo>
                    <a:pt x="1370" y="1872"/>
                    <a:pt x="1370" y="1871"/>
                    <a:pt x="1370" y="1871"/>
                  </a:cubicBezTo>
                  <a:cubicBezTo>
                    <a:pt x="1366" y="1849"/>
                    <a:pt x="1367" y="1834"/>
                    <a:pt x="1367" y="1834"/>
                  </a:cubicBezTo>
                  <a:cubicBezTo>
                    <a:pt x="1367" y="1834"/>
                    <a:pt x="1432" y="1859"/>
                    <a:pt x="1495" y="1885"/>
                  </a:cubicBezTo>
                  <a:cubicBezTo>
                    <a:pt x="1495" y="1885"/>
                    <a:pt x="1496" y="1886"/>
                    <a:pt x="1496" y="1886"/>
                  </a:cubicBezTo>
                  <a:cubicBezTo>
                    <a:pt x="1499" y="1888"/>
                    <a:pt x="1502" y="1891"/>
                    <a:pt x="1506" y="1894"/>
                  </a:cubicBezTo>
                  <a:cubicBezTo>
                    <a:pt x="1507" y="1895"/>
                    <a:pt x="1509" y="1897"/>
                    <a:pt x="1511" y="1898"/>
                  </a:cubicBezTo>
                  <a:cubicBezTo>
                    <a:pt x="1512" y="1899"/>
                    <a:pt x="1514" y="1901"/>
                    <a:pt x="1516" y="1902"/>
                  </a:cubicBezTo>
                  <a:cubicBezTo>
                    <a:pt x="1522" y="1908"/>
                    <a:pt x="1529" y="1914"/>
                    <a:pt x="1536" y="1920"/>
                  </a:cubicBezTo>
                  <a:cubicBezTo>
                    <a:pt x="1542" y="1926"/>
                    <a:pt x="1549" y="1932"/>
                    <a:pt x="1555" y="1938"/>
                  </a:cubicBezTo>
                  <a:cubicBezTo>
                    <a:pt x="1559" y="1941"/>
                    <a:pt x="1562" y="1944"/>
                    <a:pt x="1565" y="1947"/>
                  </a:cubicBezTo>
                  <a:cubicBezTo>
                    <a:pt x="1568" y="1950"/>
                    <a:pt x="1572" y="1953"/>
                    <a:pt x="1575" y="1956"/>
                  </a:cubicBezTo>
                  <a:cubicBezTo>
                    <a:pt x="1581" y="1961"/>
                    <a:pt x="1588" y="1967"/>
                    <a:pt x="1594" y="1971"/>
                  </a:cubicBezTo>
                  <a:cubicBezTo>
                    <a:pt x="1595" y="1973"/>
                    <a:pt x="1597" y="1974"/>
                    <a:pt x="1598" y="1975"/>
                  </a:cubicBezTo>
                  <a:cubicBezTo>
                    <a:pt x="1600" y="1976"/>
                    <a:pt x="1601" y="1977"/>
                    <a:pt x="1603" y="1978"/>
                  </a:cubicBezTo>
                  <a:cubicBezTo>
                    <a:pt x="1604" y="1979"/>
                    <a:pt x="1604" y="1979"/>
                    <a:pt x="1605" y="1980"/>
                  </a:cubicBezTo>
                  <a:cubicBezTo>
                    <a:pt x="1606" y="1980"/>
                    <a:pt x="1607" y="1981"/>
                    <a:pt x="1607" y="1981"/>
                  </a:cubicBezTo>
                  <a:cubicBezTo>
                    <a:pt x="1609" y="1982"/>
                    <a:pt x="1610" y="1983"/>
                    <a:pt x="1612" y="1984"/>
                  </a:cubicBezTo>
                  <a:cubicBezTo>
                    <a:pt x="1617" y="1988"/>
                    <a:pt x="1623" y="1991"/>
                    <a:pt x="1628" y="1993"/>
                  </a:cubicBezTo>
                  <a:cubicBezTo>
                    <a:pt x="1634" y="1995"/>
                    <a:pt x="1638" y="1996"/>
                    <a:pt x="1642" y="1996"/>
                  </a:cubicBezTo>
                  <a:cubicBezTo>
                    <a:pt x="1646" y="1997"/>
                    <a:pt x="1650" y="1996"/>
                    <a:pt x="1652" y="1996"/>
                  </a:cubicBezTo>
                  <a:cubicBezTo>
                    <a:pt x="1654" y="1996"/>
                    <a:pt x="1655" y="1995"/>
                    <a:pt x="1655" y="1995"/>
                  </a:cubicBezTo>
                  <a:cubicBezTo>
                    <a:pt x="1655" y="1995"/>
                    <a:pt x="1654" y="1995"/>
                    <a:pt x="1652" y="1996"/>
                  </a:cubicBezTo>
                  <a:cubicBezTo>
                    <a:pt x="1651" y="1996"/>
                    <a:pt x="1651" y="1996"/>
                    <a:pt x="1650" y="1996"/>
                  </a:cubicBezTo>
                  <a:cubicBezTo>
                    <a:pt x="1650" y="1996"/>
                    <a:pt x="1649" y="1996"/>
                    <a:pt x="1649" y="1996"/>
                  </a:cubicBezTo>
                  <a:cubicBezTo>
                    <a:pt x="1649" y="1996"/>
                    <a:pt x="1648" y="1996"/>
                    <a:pt x="1648" y="1996"/>
                  </a:cubicBezTo>
                  <a:cubicBezTo>
                    <a:pt x="1647" y="1996"/>
                    <a:pt x="1646" y="1995"/>
                    <a:pt x="1645" y="1995"/>
                  </a:cubicBezTo>
                  <a:cubicBezTo>
                    <a:pt x="1644" y="1995"/>
                    <a:pt x="1644" y="1995"/>
                    <a:pt x="1643" y="1995"/>
                  </a:cubicBezTo>
                  <a:cubicBezTo>
                    <a:pt x="1639" y="1994"/>
                    <a:pt x="1634" y="1993"/>
                    <a:pt x="1630" y="1990"/>
                  </a:cubicBezTo>
                  <a:cubicBezTo>
                    <a:pt x="1628" y="1990"/>
                    <a:pt x="1627" y="1989"/>
                    <a:pt x="1626" y="1988"/>
                  </a:cubicBezTo>
                  <a:cubicBezTo>
                    <a:pt x="1625" y="1988"/>
                    <a:pt x="1625" y="1988"/>
                    <a:pt x="1624" y="1987"/>
                  </a:cubicBezTo>
                  <a:cubicBezTo>
                    <a:pt x="1623" y="1987"/>
                    <a:pt x="1623" y="1987"/>
                    <a:pt x="1622" y="1986"/>
                  </a:cubicBezTo>
                  <a:cubicBezTo>
                    <a:pt x="1621" y="1985"/>
                    <a:pt x="1620" y="1984"/>
                    <a:pt x="1618" y="1984"/>
                  </a:cubicBezTo>
                  <a:cubicBezTo>
                    <a:pt x="1617" y="1983"/>
                    <a:pt x="1616" y="1982"/>
                    <a:pt x="1614" y="1981"/>
                  </a:cubicBezTo>
                  <a:cubicBezTo>
                    <a:pt x="1613" y="1980"/>
                    <a:pt x="1612" y="1979"/>
                    <a:pt x="1610" y="1978"/>
                  </a:cubicBezTo>
                  <a:cubicBezTo>
                    <a:pt x="1610" y="1977"/>
                    <a:pt x="1609" y="1976"/>
                    <a:pt x="1608" y="1976"/>
                  </a:cubicBezTo>
                  <a:cubicBezTo>
                    <a:pt x="1608" y="1975"/>
                    <a:pt x="1607" y="1975"/>
                    <a:pt x="1606" y="1974"/>
                  </a:cubicBezTo>
                  <a:cubicBezTo>
                    <a:pt x="1605" y="1973"/>
                    <a:pt x="1603" y="1972"/>
                    <a:pt x="1602" y="1971"/>
                  </a:cubicBezTo>
                  <a:cubicBezTo>
                    <a:pt x="1600" y="1969"/>
                    <a:pt x="1599" y="1968"/>
                    <a:pt x="1598" y="1967"/>
                  </a:cubicBezTo>
                  <a:cubicBezTo>
                    <a:pt x="1597" y="1966"/>
                    <a:pt x="1596" y="1965"/>
                    <a:pt x="1595" y="1965"/>
                  </a:cubicBezTo>
                  <a:cubicBezTo>
                    <a:pt x="1595" y="1965"/>
                    <a:pt x="1595" y="1965"/>
                    <a:pt x="1595" y="1965"/>
                  </a:cubicBezTo>
                  <a:cubicBezTo>
                    <a:pt x="1597" y="1965"/>
                    <a:pt x="1598" y="1965"/>
                    <a:pt x="1599" y="1965"/>
                  </a:cubicBezTo>
                  <a:cubicBezTo>
                    <a:pt x="1600" y="1966"/>
                    <a:pt x="1601" y="1966"/>
                    <a:pt x="1603" y="1966"/>
                  </a:cubicBezTo>
                  <a:cubicBezTo>
                    <a:pt x="1605" y="1966"/>
                    <a:pt x="1607" y="1967"/>
                    <a:pt x="1610" y="1967"/>
                  </a:cubicBezTo>
                  <a:cubicBezTo>
                    <a:pt x="1611" y="1967"/>
                    <a:pt x="1612" y="1967"/>
                    <a:pt x="1613" y="1967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5" y="1968"/>
                    <a:pt x="1615" y="1968"/>
                    <a:pt x="1615" y="1968"/>
                  </a:cubicBezTo>
                  <a:cubicBezTo>
                    <a:pt x="1615" y="1968"/>
                    <a:pt x="1615" y="1968"/>
                    <a:pt x="1615" y="1968"/>
                  </a:cubicBezTo>
                  <a:cubicBezTo>
                    <a:pt x="1616" y="1968"/>
                    <a:pt x="1616" y="1968"/>
                    <a:pt x="1617" y="1968"/>
                  </a:cubicBezTo>
                  <a:cubicBezTo>
                    <a:pt x="1617" y="1968"/>
                    <a:pt x="1618" y="1968"/>
                    <a:pt x="1618" y="1968"/>
                  </a:cubicBezTo>
                  <a:cubicBezTo>
                    <a:pt x="1619" y="1969"/>
                    <a:pt x="1619" y="1969"/>
                    <a:pt x="1620" y="1969"/>
                  </a:cubicBezTo>
                  <a:cubicBezTo>
                    <a:pt x="1621" y="1969"/>
                    <a:pt x="1622" y="1969"/>
                    <a:pt x="1623" y="1970"/>
                  </a:cubicBezTo>
                  <a:cubicBezTo>
                    <a:pt x="1625" y="1970"/>
                    <a:pt x="1627" y="1971"/>
                    <a:pt x="1629" y="1972"/>
                  </a:cubicBezTo>
                  <a:cubicBezTo>
                    <a:pt x="1631" y="1973"/>
                    <a:pt x="1633" y="1973"/>
                    <a:pt x="1634" y="1974"/>
                  </a:cubicBezTo>
                  <a:cubicBezTo>
                    <a:pt x="1635" y="1975"/>
                    <a:pt x="1636" y="1975"/>
                    <a:pt x="1636" y="1975"/>
                  </a:cubicBezTo>
                  <a:cubicBezTo>
                    <a:pt x="1637" y="1976"/>
                    <a:pt x="1638" y="1976"/>
                    <a:pt x="1639" y="1977"/>
                  </a:cubicBezTo>
                  <a:cubicBezTo>
                    <a:pt x="1639" y="1977"/>
                    <a:pt x="1640" y="1977"/>
                    <a:pt x="1640" y="1978"/>
                  </a:cubicBezTo>
                  <a:cubicBezTo>
                    <a:pt x="1641" y="1978"/>
                    <a:pt x="1641" y="1978"/>
                    <a:pt x="1642" y="1979"/>
                  </a:cubicBezTo>
                  <a:cubicBezTo>
                    <a:pt x="1643" y="1979"/>
                    <a:pt x="1643" y="1980"/>
                    <a:pt x="1644" y="1980"/>
                  </a:cubicBezTo>
                  <a:cubicBezTo>
                    <a:pt x="1644" y="1980"/>
                    <a:pt x="1645" y="1981"/>
                    <a:pt x="1645" y="1981"/>
                  </a:cubicBezTo>
                  <a:cubicBezTo>
                    <a:pt x="1645" y="1981"/>
                    <a:pt x="1645" y="1980"/>
                    <a:pt x="1644" y="1980"/>
                  </a:cubicBezTo>
                  <a:cubicBezTo>
                    <a:pt x="1644" y="1979"/>
                    <a:pt x="1644" y="1978"/>
                    <a:pt x="1643" y="1978"/>
                  </a:cubicBezTo>
                  <a:cubicBezTo>
                    <a:pt x="1643" y="1977"/>
                    <a:pt x="1642" y="1977"/>
                    <a:pt x="1642" y="1976"/>
                  </a:cubicBezTo>
                  <a:cubicBezTo>
                    <a:pt x="1641" y="1975"/>
                    <a:pt x="1641" y="1975"/>
                    <a:pt x="1640" y="1974"/>
                  </a:cubicBezTo>
                  <a:cubicBezTo>
                    <a:pt x="1639" y="1973"/>
                    <a:pt x="1638" y="1972"/>
                    <a:pt x="1637" y="1971"/>
                  </a:cubicBezTo>
                  <a:cubicBezTo>
                    <a:pt x="1636" y="1970"/>
                    <a:pt x="1635" y="1969"/>
                    <a:pt x="1634" y="1969"/>
                  </a:cubicBezTo>
                  <a:cubicBezTo>
                    <a:pt x="1634" y="1968"/>
                    <a:pt x="1633" y="1967"/>
                    <a:pt x="1632" y="1967"/>
                  </a:cubicBezTo>
                  <a:cubicBezTo>
                    <a:pt x="1630" y="1965"/>
                    <a:pt x="1628" y="1964"/>
                    <a:pt x="1626" y="1963"/>
                  </a:cubicBezTo>
                  <a:cubicBezTo>
                    <a:pt x="1625" y="1963"/>
                    <a:pt x="1623" y="1962"/>
                    <a:pt x="1622" y="1962"/>
                  </a:cubicBezTo>
                  <a:cubicBezTo>
                    <a:pt x="1622" y="1962"/>
                    <a:pt x="1621" y="1961"/>
                    <a:pt x="1620" y="1961"/>
                  </a:cubicBezTo>
                  <a:cubicBezTo>
                    <a:pt x="1620" y="1961"/>
                    <a:pt x="1619" y="1961"/>
                    <a:pt x="1618" y="1961"/>
                  </a:cubicBezTo>
                  <a:cubicBezTo>
                    <a:pt x="1618" y="1960"/>
                    <a:pt x="1617" y="1960"/>
                    <a:pt x="1617" y="1960"/>
                  </a:cubicBezTo>
                  <a:cubicBezTo>
                    <a:pt x="1616" y="1960"/>
                    <a:pt x="1616" y="1960"/>
                    <a:pt x="1616" y="1960"/>
                  </a:cubicBezTo>
                  <a:cubicBezTo>
                    <a:pt x="1616" y="1960"/>
                    <a:pt x="1616" y="1960"/>
                    <a:pt x="1616" y="1960"/>
                  </a:cubicBezTo>
                  <a:cubicBezTo>
                    <a:pt x="1616" y="1960"/>
                    <a:pt x="1616" y="1960"/>
                    <a:pt x="1616" y="1960"/>
                  </a:cubicBezTo>
                  <a:cubicBezTo>
                    <a:pt x="1615" y="1960"/>
                    <a:pt x="1615" y="1960"/>
                    <a:pt x="1615" y="1960"/>
                  </a:cubicBezTo>
                  <a:cubicBezTo>
                    <a:pt x="1613" y="1959"/>
                    <a:pt x="1612" y="1959"/>
                    <a:pt x="1611" y="1959"/>
                  </a:cubicBezTo>
                  <a:cubicBezTo>
                    <a:pt x="1608" y="1959"/>
                    <a:pt x="1606" y="1959"/>
                    <a:pt x="1603" y="1958"/>
                  </a:cubicBezTo>
                  <a:cubicBezTo>
                    <a:pt x="1602" y="1958"/>
                    <a:pt x="1601" y="1958"/>
                    <a:pt x="1600" y="1958"/>
                  </a:cubicBezTo>
                  <a:cubicBezTo>
                    <a:pt x="1599" y="1958"/>
                    <a:pt x="1598" y="1958"/>
                    <a:pt x="1596" y="1958"/>
                  </a:cubicBezTo>
                  <a:cubicBezTo>
                    <a:pt x="1596" y="1958"/>
                    <a:pt x="1595" y="1958"/>
                    <a:pt x="1595" y="1958"/>
                  </a:cubicBezTo>
                  <a:cubicBezTo>
                    <a:pt x="1594" y="1958"/>
                    <a:pt x="1594" y="1958"/>
                    <a:pt x="1593" y="1958"/>
                  </a:cubicBezTo>
                  <a:cubicBezTo>
                    <a:pt x="1592" y="1957"/>
                    <a:pt x="1591" y="1957"/>
                    <a:pt x="1590" y="1957"/>
                  </a:cubicBezTo>
                  <a:cubicBezTo>
                    <a:pt x="1588" y="1957"/>
                    <a:pt x="1587" y="1956"/>
                    <a:pt x="1585" y="1956"/>
                  </a:cubicBezTo>
                  <a:cubicBezTo>
                    <a:pt x="1585" y="1956"/>
                    <a:pt x="1585" y="1956"/>
                    <a:pt x="1585" y="1956"/>
                  </a:cubicBezTo>
                  <a:cubicBezTo>
                    <a:pt x="1583" y="1954"/>
                    <a:pt x="1581" y="1952"/>
                    <a:pt x="1580" y="1951"/>
                  </a:cubicBezTo>
                  <a:cubicBezTo>
                    <a:pt x="1577" y="1948"/>
                    <a:pt x="1573" y="1945"/>
                    <a:pt x="1570" y="1942"/>
                  </a:cubicBezTo>
                  <a:cubicBezTo>
                    <a:pt x="1567" y="1939"/>
                    <a:pt x="1564" y="1936"/>
                    <a:pt x="1561" y="1933"/>
                  </a:cubicBezTo>
                  <a:cubicBezTo>
                    <a:pt x="1554" y="1927"/>
                    <a:pt x="1548" y="1921"/>
                    <a:pt x="1541" y="1914"/>
                  </a:cubicBezTo>
                  <a:cubicBezTo>
                    <a:pt x="1538" y="1911"/>
                    <a:pt x="1534" y="1908"/>
                    <a:pt x="1531" y="1905"/>
                  </a:cubicBezTo>
                  <a:cubicBezTo>
                    <a:pt x="1529" y="1904"/>
                    <a:pt x="1528" y="1902"/>
                    <a:pt x="1526" y="1901"/>
                  </a:cubicBezTo>
                  <a:cubicBezTo>
                    <a:pt x="1524" y="1899"/>
                    <a:pt x="1522" y="1898"/>
                    <a:pt x="1521" y="1896"/>
                  </a:cubicBezTo>
                  <a:cubicBezTo>
                    <a:pt x="1520" y="1896"/>
                    <a:pt x="1520" y="1895"/>
                    <a:pt x="1519" y="1895"/>
                  </a:cubicBezTo>
                  <a:cubicBezTo>
                    <a:pt x="1550" y="1908"/>
                    <a:pt x="1578" y="1920"/>
                    <a:pt x="1596" y="1928"/>
                  </a:cubicBezTo>
                  <a:cubicBezTo>
                    <a:pt x="1628" y="1943"/>
                    <a:pt x="1663" y="1965"/>
                    <a:pt x="1698" y="1989"/>
                  </a:cubicBezTo>
                  <a:cubicBezTo>
                    <a:pt x="1698" y="1989"/>
                    <a:pt x="1698" y="1989"/>
                    <a:pt x="1698" y="1989"/>
                  </a:cubicBezTo>
                  <a:cubicBezTo>
                    <a:pt x="1699" y="1990"/>
                    <a:pt x="1699" y="1991"/>
                    <a:pt x="1699" y="1992"/>
                  </a:cubicBezTo>
                  <a:cubicBezTo>
                    <a:pt x="1700" y="1993"/>
                    <a:pt x="1700" y="1994"/>
                    <a:pt x="1701" y="1995"/>
                  </a:cubicBezTo>
                  <a:cubicBezTo>
                    <a:pt x="1701" y="1997"/>
                    <a:pt x="1702" y="2000"/>
                    <a:pt x="1703" y="2003"/>
                  </a:cubicBezTo>
                  <a:cubicBezTo>
                    <a:pt x="1703" y="2005"/>
                    <a:pt x="1704" y="2008"/>
                    <a:pt x="1705" y="2011"/>
                  </a:cubicBezTo>
                  <a:cubicBezTo>
                    <a:pt x="1705" y="2014"/>
                    <a:pt x="1706" y="2017"/>
                    <a:pt x="1707" y="2020"/>
                  </a:cubicBezTo>
                  <a:cubicBezTo>
                    <a:pt x="1707" y="2023"/>
                    <a:pt x="1708" y="2026"/>
                    <a:pt x="1709" y="2029"/>
                  </a:cubicBezTo>
                  <a:cubicBezTo>
                    <a:pt x="1709" y="2033"/>
                    <a:pt x="1710" y="2036"/>
                    <a:pt x="1711" y="2039"/>
                  </a:cubicBezTo>
                  <a:cubicBezTo>
                    <a:pt x="1711" y="2041"/>
                    <a:pt x="1712" y="2042"/>
                    <a:pt x="1712" y="2044"/>
                  </a:cubicBezTo>
                  <a:cubicBezTo>
                    <a:pt x="1712" y="2045"/>
                    <a:pt x="1713" y="2047"/>
                    <a:pt x="1713" y="2048"/>
                  </a:cubicBezTo>
                  <a:cubicBezTo>
                    <a:pt x="1714" y="2051"/>
                    <a:pt x="1715" y="2054"/>
                    <a:pt x="1717" y="2057"/>
                  </a:cubicBezTo>
                  <a:cubicBezTo>
                    <a:pt x="1718" y="2059"/>
                    <a:pt x="1719" y="2062"/>
                    <a:pt x="1720" y="2064"/>
                  </a:cubicBezTo>
                  <a:cubicBezTo>
                    <a:pt x="1721" y="2065"/>
                    <a:pt x="1722" y="2066"/>
                    <a:pt x="1722" y="2067"/>
                  </a:cubicBezTo>
                  <a:cubicBezTo>
                    <a:pt x="1723" y="2068"/>
                    <a:pt x="1723" y="2069"/>
                    <a:pt x="1724" y="2070"/>
                  </a:cubicBezTo>
                  <a:cubicBezTo>
                    <a:pt x="1725" y="2070"/>
                    <a:pt x="1725" y="2071"/>
                    <a:pt x="1726" y="2072"/>
                  </a:cubicBezTo>
                  <a:cubicBezTo>
                    <a:pt x="1726" y="2073"/>
                    <a:pt x="1727" y="2073"/>
                    <a:pt x="1727" y="2074"/>
                  </a:cubicBezTo>
                  <a:cubicBezTo>
                    <a:pt x="1728" y="2075"/>
                    <a:pt x="1729" y="2076"/>
                    <a:pt x="1730" y="2076"/>
                  </a:cubicBezTo>
                  <a:cubicBezTo>
                    <a:pt x="1730" y="2077"/>
                    <a:pt x="1731" y="2077"/>
                    <a:pt x="1731" y="2077"/>
                  </a:cubicBezTo>
                  <a:cubicBezTo>
                    <a:pt x="1731" y="2077"/>
                    <a:pt x="1730" y="2076"/>
                    <a:pt x="1730" y="2076"/>
                  </a:cubicBezTo>
                  <a:cubicBezTo>
                    <a:pt x="1730" y="2075"/>
                    <a:pt x="1729" y="2074"/>
                    <a:pt x="1729" y="2073"/>
                  </a:cubicBezTo>
                  <a:cubicBezTo>
                    <a:pt x="1728" y="2072"/>
                    <a:pt x="1728" y="2071"/>
                    <a:pt x="1728" y="2071"/>
                  </a:cubicBezTo>
                  <a:cubicBezTo>
                    <a:pt x="1727" y="2070"/>
                    <a:pt x="1727" y="2069"/>
                    <a:pt x="1727" y="2068"/>
                  </a:cubicBezTo>
                  <a:cubicBezTo>
                    <a:pt x="1726" y="2067"/>
                    <a:pt x="1726" y="2066"/>
                    <a:pt x="1726" y="2065"/>
                  </a:cubicBezTo>
                  <a:cubicBezTo>
                    <a:pt x="1725" y="2064"/>
                    <a:pt x="1725" y="2063"/>
                    <a:pt x="1724" y="2062"/>
                  </a:cubicBezTo>
                  <a:cubicBezTo>
                    <a:pt x="1724" y="2060"/>
                    <a:pt x="1723" y="2057"/>
                    <a:pt x="1722" y="2055"/>
                  </a:cubicBezTo>
                  <a:cubicBezTo>
                    <a:pt x="1722" y="2052"/>
                    <a:pt x="1721" y="2049"/>
                    <a:pt x="1720" y="2046"/>
                  </a:cubicBezTo>
                  <a:cubicBezTo>
                    <a:pt x="1720" y="2043"/>
                    <a:pt x="1719" y="2040"/>
                    <a:pt x="1718" y="2037"/>
                  </a:cubicBezTo>
                  <a:cubicBezTo>
                    <a:pt x="1718" y="2034"/>
                    <a:pt x="1717" y="2031"/>
                    <a:pt x="1716" y="2028"/>
                  </a:cubicBezTo>
                  <a:cubicBezTo>
                    <a:pt x="1716" y="2025"/>
                    <a:pt x="1715" y="2021"/>
                    <a:pt x="1714" y="2018"/>
                  </a:cubicBezTo>
                  <a:cubicBezTo>
                    <a:pt x="1714" y="2017"/>
                    <a:pt x="1713" y="2015"/>
                    <a:pt x="1713" y="2014"/>
                  </a:cubicBezTo>
                  <a:cubicBezTo>
                    <a:pt x="1712" y="2012"/>
                    <a:pt x="1712" y="2011"/>
                    <a:pt x="1711" y="2009"/>
                  </a:cubicBezTo>
                  <a:cubicBezTo>
                    <a:pt x="1710" y="2006"/>
                    <a:pt x="1709" y="2003"/>
                    <a:pt x="1708" y="2001"/>
                  </a:cubicBezTo>
                  <a:cubicBezTo>
                    <a:pt x="1707" y="1998"/>
                    <a:pt x="1706" y="1996"/>
                    <a:pt x="1705" y="1993"/>
                  </a:cubicBezTo>
                  <a:cubicBezTo>
                    <a:pt x="1705" y="1993"/>
                    <a:pt x="1705" y="1993"/>
                    <a:pt x="1705" y="1993"/>
                  </a:cubicBezTo>
                  <a:cubicBezTo>
                    <a:pt x="1711" y="1997"/>
                    <a:pt x="1718" y="2002"/>
                    <a:pt x="1724" y="2006"/>
                  </a:cubicBezTo>
                  <a:cubicBezTo>
                    <a:pt x="1725" y="2007"/>
                    <a:pt x="1725" y="2008"/>
                    <a:pt x="1725" y="2009"/>
                  </a:cubicBezTo>
                  <a:cubicBezTo>
                    <a:pt x="1726" y="2010"/>
                    <a:pt x="1726" y="2011"/>
                    <a:pt x="1727" y="2012"/>
                  </a:cubicBezTo>
                  <a:cubicBezTo>
                    <a:pt x="1727" y="2013"/>
                    <a:pt x="1728" y="2014"/>
                    <a:pt x="1728" y="2015"/>
                  </a:cubicBezTo>
                  <a:cubicBezTo>
                    <a:pt x="1729" y="2017"/>
                    <a:pt x="1729" y="2018"/>
                    <a:pt x="1730" y="2019"/>
                  </a:cubicBezTo>
                  <a:cubicBezTo>
                    <a:pt x="1731" y="2022"/>
                    <a:pt x="1732" y="2025"/>
                    <a:pt x="1733" y="2028"/>
                  </a:cubicBezTo>
                  <a:cubicBezTo>
                    <a:pt x="1734" y="2032"/>
                    <a:pt x="1735" y="2035"/>
                    <a:pt x="1736" y="2039"/>
                  </a:cubicBezTo>
                  <a:cubicBezTo>
                    <a:pt x="1737" y="2041"/>
                    <a:pt x="1737" y="2042"/>
                    <a:pt x="1738" y="2044"/>
                  </a:cubicBezTo>
                  <a:cubicBezTo>
                    <a:pt x="1738" y="2046"/>
                    <a:pt x="1739" y="2048"/>
                    <a:pt x="1740" y="2050"/>
                  </a:cubicBezTo>
                  <a:cubicBezTo>
                    <a:pt x="1741" y="2054"/>
                    <a:pt x="1742" y="2058"/>
                    <a:pt x="1743" y="2061"/>
                  </a:cubicBezTo>
                  <a:cubicBezTo>
                    <a:pt x="1745" y="2064"/>
                    <a:pt x="1745" y="2064"/>
                    <a:pt x="1745" y="2064"/>
                  </a:cubicBezTo>
                  <a:cubicBezTo>
                    <a:pt x="1745" y="2065"/>
                    <a:pt x="1745" y="2066"/>
                    <a:pt x="1746" y="2067"/>
                  </a:cubicBezTo>
                  <a:cubicBezTo>
                    <a:pt x="1747" y="2069"/>
                    <a:pt x="1747" y="2071"/>
                    <a:pt x="1748" y="2073"/>
                  </a:cubicBezTo>
                  <a:cubicBezTo>
                    <a:pt x="1749" y="2075"/>
                    <a:pt x="1750" y="2077"/>
                    <a:pt x="1751" y="2078"/>
                  </a:cubicBezTo>
                  <a:cubicBezTo>
                    <a:pt x="1752" y="2079"/>
                    <a:pt x="1752" y="2080"/>
                    <a:pt x="1753" y="2081"/>
                  </a:cubicBezTo>
                  <a:cubicBezTo>
                    <a:pt x="1753" y="2082"/>
                    <a:pt x="1754" y="2082"/>
                    <a:pt x="1755" y="2083"/>
                  </a:cubicBezTo>
                  <a:cubicBezTo>
                    <a:pt x="1755" y="2084"/>
                    <a:pt x="1756" y="2085"/>
                    <a:pt x="1756" y="2086"/>
                  </a:cubicBezTo>
                  <a:cubicBezTo>
                    <a:pt x="1757" y="2086"/>
                    <a:pt x="1757" y="2087"/>
                    <a:pt x="1758" y="2088"/>
                  </a:cubicBezTo>
                  <a:cubicBezTo>
                    <a:pt x="1759" y="2089"/>
                    <a:pt x="1760" y="2091"/>
                    <a:pt x="1762" y="2092"/>
                  </a:cubicBezTo>
                  <a:cubicBezTo>
                    <a:pt x="1762" y="2093"/>
                    <a:pt x="1763" y="2093"/>
                    <a:pt x="1764" y="2094"/>
                  </a:cubicBezTo>
                  <a:cubicBezTo>
                    <a:pt x="1764" y="2095"/>
                    <a:pt x="1765" y="2095"/>
                    <a:pt x="1766" y="2096"/>
                  </a:cubicBezTo>
                  <a:cubicBezTo>
                    <a:pt x="1766" y="2096"/>
                    <a:pt x="1766" y="2096"/>
                    <a:pt x="1767" y="2097"/>
                  </a:cubicBezTo>
                  <a:cubicBezTo>
                    <a:pt x="1767" y="2097"/>
                    <a:pt x="1767" y="2097"/>
                    <a:pt x="1767" y="2097"/>
                  </a:cubicBezTo>
                  <a:cubicBezTo>
                    <a:pt x="1768" y="2098"/>
                    <a:pt x="1769" y="2098"/>
                    <a:pt x="1769" y="2099"/>
                  </a:cubicBezTo>
                  <a:cubicBezTo>
                    <a:pt x="1771" y="2100"/>
                    <a:pt x="1772" y="2101"/>
                    <a:pt x="1773" y="2101"/>
                  </a:cubicBezTo>
                  <a:cubicBezTo>
                    <a:pt x="1775" y="2102"/>
                    <a:pt x="1776" y="2103"/>
                    <a:pt x="1777" y="2103"/>
                  </a:cubicBezTo>
                  <a:cubicBezTo>
                    <a:pt x="1778" y="2104"/>
                    <a:pt x="1779" y="2104"/>
                    <a:pt x="1780" y="2105"/>
                  </a:cubicBezTo>
                  <a:cubicBezTo>
                    <a:pt x="1781" y="2105"/>
                    <a:pt x="1781" y="2105"/>
                    <a:pt x="1782" y="2105"/>
                  </a:cubicBezTo>
                  <a:cubicBezTo>
                    <a:pt x="1782" y="2105"/>
                    <a:pt x="1783" y="2105"/>
                    <a:pt x="1783" y="2105"/>
                  </a:cubicBezTo>
                  <a:cubicBezTo>
                    <a:pt x="1784" y="2106"/>
                    <a:pt x="1785" y="2106"/>
                    <a:pt x="1785" y="2106"/>
                  </a:cubicBezTo>
                  <a:cubicBezTo>
                    <a:pt x="1786" y="2106"/>
                    <a:pt x="1787" y="2106"/>
                    <a:pt x="1787" y="2106"/>
                  </a:cubicBezTo>
                  <a:cubicBezTo>
                    <a:pt x="1788" y="2106"/>
                    <a:pt x="1789" y="2106"/>
                    <a:pt x="1789" y="2106"/>
                  </a:cubicBezTo>
                  <a:cubicBezTo>
                    <a:pt x="1789" y="2106"/>
                    <a:pt x="1788" y="2106"/>
                    <a:pt x="1787" y="2106"/>
                  </a:cubicBezTo>
                  <a:cubicBezTo>
                    <a:pt x="1787" y="2105"/>
                    <a:pt x="1785" y="2105"/>
                    <a:pt x="1784" y="2104"/>
                  </a:cubicBezTo>
                  <a:cubicBezTo>
                    <a:pt x="1783" y="2104"/>
                    <a:pt x="1783" y="2103"/>
                    <a:pt x="1783" y="2103"/>
                  </a:cubicBezTo>
                  <a:cubicBezTo>
                    <a:pt x="1782" y="2103"/>
                    <a:pt x="1782" y="2103"/>
                    <a:pt x="1781" y="2102"/>
                  </a:cubicBezTo>
                  <a:cubicBezTo>
                    <a:pt x="1780" y="2102"/>
                    <a:pt x="1779" y="2101"/>
                    <a:pt x="1778" y="2101"/>
                  </a:cubicBezTo>
                  <a:cubicBezTo>
                    <a:pt x="1777" y="2100"/>
                    <a:pt x="1776" y="2099"/>
                    <a:pt x="1775" y="2098"/>
                  </a:cubicBezTo>
                  <a:cubicBezTo>
                    <a:pt x="1774" y="2097"/>
                    <a:pt x="1773" y="2096"/>
                    <a:pt x="1772" y="2095"/>
                  </a:cubicBezTo>
                  <a:cubicBezTo>
                    <a:pt x="1772" y="2095"/>
                    <a:pt x="1771" y="2094"/>
                    <a:pt x="1771" y="2094"/>
                  </a:cubicBezTo>
                  <a:cubicBezTo>
                    <a:pt x="1771" y="2093"/>
                    <a:pt x="1770" y="2093"/>
                    <a:pt x="1770" y="2093"/>
                  </a:cubicBezTo>
                  <a:cubicBezTo>
                    <a:pt x="1770" y="2093"/>
                    <a:pt x="1770" y="2092"/>
                    <a:pt x="1769" y="2092"/>
                  </a:cubicBezTo>
                  <a:cubicBezTo>
                    <a:pt x="1769" y="2091"/>
                    <a:pt x="1768" y="2091"/>
                    <a:pt x="1768" y="2090"/>
                  </a:cubicBezTo>
                  <a:cubicBezTo>
                    <a:pt x="1767" y="2090"/>
                    <a:pt x="1767" y="2089"/>
                    <a:pt x="1766" y="2088"/>
                  </a:cubicBezTo>
                  <a:cubicBezTo>
                    <a:pt x="1765" y="2087"/>
                    <a:pt x="1764" y="2086"/>
                    <a:pt x="1763" y="2084"/>
                  </a:cubicBezTo>
                  <a:cubicBezTo>
                    <a:pt x="1763" y="2083"/>
                    <a:pt x="1762" y="2083"/>
                    <a:pt x="1762" y="2082"/>
                  </a:cubicBezTo>
                  <a:cubicBezTo>
                    <a:pt x="1761" y="2081"/>
                    <a:pt x="1761" y="2080"/>
                    <a:pt x="1760" y="2080"/>
                  </a:cubicBezTo>
                  <a:cubicBezTo>
                    <a:pt x="1759" y="2076"/>
                    <a:pt x="1757" y="2073"/>
                    <a:pt x="1755" y="2070"/>
                  </a:cubicBezTo>
                  <a:cubicBezTo>
                    <a:pt x="1754" y="2068"/>
                    <a:pt x="1754" y="2066"/>
                    <a:pt x="1753" y="2064"/>
                  </a:cubicBezTo>
                  <a:cubicBezTo>
                    <a:pt x="1753" y="2063"/>
                    <a:pt x="1752" y="2062"/>
                    <a:pt x="1752" y="2062"/>
                  </a:cubicBezTo>
                  <a:cubicBezTo>
                    <a:pt x="1751" y="2059"/>
                    <a:pt x="1751" y="2059"/>
                    <a:pt x="1751" y="2059"/>
                  </a:cubicBezTo>
                  <a:cubicBezTo>
                    <a:pt x="1749" y="2055"/>
                    <a:pt x="1748" y="2051"/>
                    <a:pt x="1747" y="2047"/>
                  </a:cubicBezTo>
                  <a:cubicBezTo>
                    <a:pt x="1746" y="2046"/>
                    <a:pt x="1746" y="2044"/>
                    <a:pt x="1745" y="2042"/>
                  </a:cubicBezTo>
                  <a:cubicBezTo>
                    <a:pt x="1744" y="2040"/>
                    <a:pt x="1744" y="2038"/>
                    <a:pt x="1743" y="2036"/>
                  </a:cubicBezTo>
                  <a:cubicBezTo>
                    <a:pt x="1741" y="2033"/>
                    <a:pt x="1740" y="2029"/>
                    <a:pt x="1739" y="2026"/>
                  </a:cubicBezTo>
                  <a:cubicBezTo>
                    <a:pt x="1737" y="2023"/>
                    <a:pt x="1736" y="2020"/>
                    <a:pt x="1734" y="2017"/>
                  </a:cubicBezTo>
                  <a:cubicBezTo>
                    <a:pt x="1733" y="2016"/>
                    <a:pt x="1733" y="2015"/>
                    <a:pt x="1732" y="2014"/>
                  </a:cubicBezTo>
                  <a:cubicBezTo>
                    <a:pt x="1731" y="2012"/>
                    <a:pt x="1730" y="2011"/>
                    <a:pt x="1729" y="2010"/>
                  </a:cubicBezTo>
                  <a:cubicBezTo>
                    <a:pt x="1729" y="2010"/>
                    <a:pt x="1729" y="2010"/>
                    <a:pt x="1729" y="2009"/>
                  </a:cubicBezTo>
                  <a:cubicBezTo>
                    <a:pt x="1756" y="2027"/>
                    <a:pt x="1782" y="2044"/>
                    <a:pt x="1808" y="2057"/>
                  </a:cubicBezTo>
                  <a:cubicBezTo>
                    <a:pt x="1779" y="2038"/>
                    <a:pt x="1757" y="2020"/>
                    <a:pt x="1740" y="2004"/>
                  </a:cubicBezTo>
                  <a:cubicBezTo>
                    <a:pt x="1742" y="2006"/>
                    <a:pt x="1745" y="2007"/>
                    <a:pt x="1748" y="2009"/>
                  </a:cubicBezTo>
                  <a:cubicBezTo>
                    <a:pt x="1750" y="2009"/>
                    <a:pt x="1751" y="2010"/>
                    <a:pt x="1752" y="2010"/>
                  </a:cubicBezTo>
                  <a:cubicBezTo>
                    <a:pt x="1753" y="2011"/>
                    <a:pt x="1754" y="2011"/>
                    <a:pt x="1755" y="2012"/>
                  </a:cubicBezTo>
                  <a:cubicBezTo>
                    <a:pt x="1756" y="2012"/>
                    <a:pt x="1758" y="2013"/>
                    <a:pt x="1759" y="2013"/>
                  </a:cubicBezTo>
                  <a:cubicBezTo>
                    <a:pt x="1760" y="2014"/>
                    <a:pt x="1761" y="2014"/>
                    <a:pt x="1762" y="2015"/>
                  </a:cubicBezTo>
                  <a:cubicBezTo>
                    <a:pt x="1767" y="2016"/>
                    <a:pt x="1772" y="2018"/>
                    <a:pt x="1777" y="2019"/>
                  </a:cubicBezTo>
                  <a:cubicBezTo>
                    <a:pt x="1782" y="2020"/>
                    <a:pt x="1787" y="2021"/>
                    <a:pt x="1792" y="2022"/>
                  </a:cubicBezTo>
                  <a:cubicBezTo>
                    <a:pt x="1795" y="2023"/>
                    <a:pt x="1797" y="2023"/>
                    <a:pt x="1799" y="2024"/>
                  </a:cubicBezTo>
                  <a:cubicBezTo>
                    <a:pt x="1800" y="2024"/>
                    <a:pt x="1800" y="2024"/>
                    <a:pt x="1801" y="2025"/>
                  </a:cubicBezTo>
                  <a:cubicBezTo>
                    <a:pt x="1802" y="2025"/>
                    <a:pt x="1802" y="2025"/>
                    <a:pt x="1803" y="2025"/>
                  </a:cubicBezTo>
                  <a:cubicBezTo>
                    <a:pt x="1803" y="2025"/>
                    <a:pt x="1804" y="2025"/>
                    <a:pt x="1804" y="2026"/>
                  </a:cubicBezTo>
                  <a:cubicBezTo>
                    <a:pt x="1805" y="2026"/>
                    <a:pt x="1805" y="2026"/>
                    <a:pt x="1806" y="2026"/>
                  </a:cubicBezTo>
                  <a:cubicBezTo>
                    <a:pt x="1810" y="2028"/>
                    <a:pt x="1814" y="2030"/>
                    <a:pt x="1818" y="2032"/>
                  </a:cubicBezTo>
                  <a:cubicBezTo>
                    <a:pt x="1822" y="2034"/>
                    <a:pt x="1825" y="2036"/>
                    <a:pt x="1828" y="2039"/>
                  </a:cubicBezTo>
                  <a:cubicBezTo>
                    <a:pt x="1829" y="2039"/>
                    <a:pt x="1829" y="2040"/>
                    <a:pt x="1830" y="2040"/>
                  </a:cubicBezTo>
                  <a:cubicBezTo>
                    <a:pt x="1831" y="2041"/>
                    <a:pt x="1831" y="2042"/>
                    <a:pt x="1832" y="2042"/>
                  </a:cubicBezTo>
                  <a:cubicBezTo>
                    <a:pt x="1833" y="2043"/>
                    <a:pt x="1833" y="2043"/>
                    <a:pt x="1834" y="2044"/>
                  </a:cubicBezTo>
                  <a:cubicBezTo>
                    <a:pt x="1834" y="2045"/>
                    <a:pt x="1835" y="2045"/>
                    <a:pt x="1835" y="2046"/>
                  </a:cubicBezTo>
                  <a:cubicBezTo>
                    <a:pt x="1837" y="2047"/>
                    <a:pt x="1837" y="2048"/>
                    <a:pt x="1838" y="2049"/>
                  </a:cubicBezTo>
                  <a:cubicBezTo>
                    <a:pt x="1839" y="2050"/>
                    <a:pt x="1840" y="2051"/>
                    <a:pt x="1841" y="2052"/>
                  </a:cubicBezTo>
                  <a:cubicBezTo>
                    <a:pt x="1841" y="2052"/>
                    <a:pt x="1842" y="2053"/>
                    <a:pt x="1843" y="2054"/>
                  </a:cubicBezTo>
                  <a:cubicBezTo>
                    <a:pt x="1843" y="2055"/>
                    <a:pt x="1844" y="2055"/>
                    <a:pt x="1844" y="2056"/>
                  </a:cubicBezTo>
                  <a:cubicBezTo>
                    <a:pt x="1845" y="2057"/>
                    <a:pt x="1845" y="2057"/>
                    <a:pt x="1845" y="2057"/>
                  </a:cubicBezTo>
                  <a:cubicBezTo>
                    <a:pt x="1845" y="2057"/>
                    <a:pt x="1845" y="2057"/>
                    <a:pt x="1844" y="2055"/>
                  </a:cubicBezTo>
                  <a:cubicBezTo>
                    <a:pt x="1844" y="2054"/>
                    <a:pt x="1843" y="2053"/>
                    <a:pt x="1842" y="2051"/>
                  </a:cubicBezTo>
                  <a:cubicBezTo>
                    <a:pt x="1842" y="2050"/>
                    <a:pt x="1841" y="2049"/>
                    <a:pt x="1840" y="2047"/>
                  </a:cubicBezTo>
                  <a:cubicBezTo>
                    <a:pt x="1839" y="2046"/>
                    <a:pt x="1839" y="2045"/>
                    <a:pt x="1838" y="2044"/>
                  </a:cubicBezTo>
                  <a:cubicBezTo>
                    <a:pt x="1836" y="2041"/>
                    <a:pt x="1834" y="2038"/>
                    <a:pt x="1831" y="2035"/>
                  </a:cubicBezTo>
                  <a:cubicBezTo>
                    <a:pt x="1828" y="2032"/>
                    <a:pt x="1825" y="2030"/>
                    <a:pt x="1821" y="2027"/>
                  </a:cubicBezTo>
                  <a:cubicBezTo>
                    <a:pt x="1817" y="2024"/>
                    <a:pt x="1813" y="2022"/>
                    <a:pt x="1809" y="2020"/>
                  </a:cubicBezTo>
                  <a:cubicBezTo>
                    <a:pt x="1804" y="2018"/>
                    <a:pt x="1799" y="2016"/>
                    <a:pt x="1794" y="2015"/>
                  </a:cubicBezTo>
                  <a:cubicBezTo>
                    <a:pt x="1789" y="2014"/>
                    <a:pt x="1784" y="2013"/>
                    <a:pt x="1779" y="2012"/>
                  </a:cubicBezTo>
                  <a:cubicBezTo>
                    <a:pt x="1774" y="2010"/>
                    <a:pt x="1770" y="2009"/>
                    <a:pt x="1765" y="2007"/>
                  </a:cubicBezTo>
                  <a:cubicBezTo>
                    <a:pt x="1760" y="2006"/>
                    <a:pt x="1756" y="2004"/>
                    <a:pt x="1751" y="2002"/>
                  </a:cubicBezTo>
                  <a:cubicBezTo>
                    <a:pt x="1747" y="2000"/>
                    <a:pt x="1743" y="1999"/>
                    <a:pt x="1739" y="1997"/>
                  </a:cubicBezTo>
                  <a:cubicBezTo>
                    <a:pt x="1735" y="1995"/>
                    <a:pt x="1731" y="1993"/>
                    <a:pt x="1728" y="1991"/>
                  </a:cubicBezTo>
                  <a:cubicBezTo>
                    <a:pt x="1727" y="1991"/>
                    <a:pt x="1726" y="1991"/>
                    <a:pt x="1726" y="1990"/>
                  </a:cubicBezTo>
                  <a:cubicBezTo>
                    <a:pt x="1712" y="1977"/>
                    <a:pt x="1702" y="1965"/>
                    <a:pt x="1694" y="1955"/>
                  </a:cubicBezTo>
                  <a:cubicBezTo>
                    <a:pt x="1749" y="1969"/>
                    <a:pt x="1792" y="1994"/>
                    <a:pt x="1845" y="2004"/>
                  </a:cubicBezTo>
                  <a:cubicBezTo>
                    <a:pt x="1845" y="2004"/>
                    <a:pt x="1845" y="2004"/>
                    <a:pt x="1846" y="2005"/>
                  </a:cubicBezTo>
                  <a:cubicBezTo>
                    <a:pt x="1847" y="2005"/>
                    <a:pt x="1849" y="2006"/>
                    <a:pt x="1852" y="2007"/>
                  </a:cubicBezTo>
                  <a:cubicBezTo>
                    <a:pt x="1854" y="2008"/>
                    <a:pt x="1856" y="2010"/>
                    <a:pt x="1859" y="2011"/>
                  </a:cubicBezTo>
                  <a:cubicBezTo>
                    <a:pt x="1860" y="2011"/>
                    <a:pt x="1861" y="2012"/>
                    <a:pt x="1862" y="2013"/>
                  </a:cubicBezTo>
                  <a:cubicBezTo>
                    <a:pt x="1864" y="2013"/>
                    <a:pt x="1865" y="2014"/>
                    <a:pt x="1866" y="2015"/>
                  </a:cubicBezTo>
                  <a:cubicBezTo>
                    <a:pt x="1868" y="2016"/>
                    <a:pt x="1869" y="2016"/>
                    <a:pt x="1871" y="2017"/>
                  </a:cubicBezTo>
                  <a:cubicBezTo>
                    <a:pt x="1871" y="2018"/>
                    <a:pt x="1872" y="2018"/>
                    <a:pt x="1873" y="2018"/>
                  </a:cubicBezTo>
                  <a:cubicBezTo>
                    <a:pt x="1873" y="2019"/>
                    <a:pt x="1874" y="2019"/>
                    <a:pt x="1875" y="2020"/>
                  </a:cubicBezTo>
                  <a:cubicBezTo>
                    <a:pt x="1876" y="2021"/>
                    <a:pt x="1878" y="2022"/>
                    <a:pt x="1879" y="2023"/>
                  </a:cubicBezTo>
                  <a:cubicBezTo>
                    <a:pt x="1881" y="2024"/>
                    <a:pt x="1882" y="2024"/>
                    <a:pt x="1884" y="2025"/>
                  </a:cubicBezTo>
                  <a:cubicBezTo>
                    <a:pt x="1885" y="2026"/>
                    <a:pt x="1887" y="2028"/>
                    <a:pt x="1888" y="2029"/>
                  </a:cubicBezTo>
                  <a:cubicBezTo>
                    <a:pt x="1889" y="2029"/>
                    <a:pt x="1890" y="2030"/>
                    <a:pt x="1891" y="2030"/>
                  </a:cubicBezTo>
                  <a:cubicBezTo>
                    <a:pt x="1892" y="2031"/>
                    <a:pt x="1892" y="2031"/>
                    <a:pt x="1893" y="2032"/>
                  </a:cubicBezTo>
                  <a:cubicBezTo>
                    <a:pt x="1900" y="2036"/>
                    <a:pt x="1906" y="2042"/>
                    <a:pt x="1912" y="2047"/>
                  </a:cubicBezTo>
                  <a:cubicBezTo>
                    <a:pt x="1919" y="2053"/>
                    <a:pt x="1925" y="2059"/>
                    <a:pt x="1931" y="2065"/>
                  </a:cubicBezTo>
                  <a:cubicBezTo>
                    <a:pt x="1932" y="2067"/>
                    <a:pt x="1934" y="2069"/>
                    <a:pt x="1936" y="2071"/>
                  </a:cubicBezTo>
                  <a:cubicBezTo>
                    <a:pt x="1937" y="2072"/>
                    <a:pt x="1938" y="2074"/>
                    <a:pt x="1940" y="2076"/>
                  </a:cubicBezTo>
                  <a:cubicBezTo>
                    <a:pt x="1943" y="2079"/>
                    <a:pt x="1945" y="2083"/>
                    <a:pt x="1948" y="2086"/>
                  </a:cubicBezTo>
                  <a:cubicBezTo>
                    <a:pt x="1950" y="2088"/>
                    <a:pt x="1951" y="2090"/>
                    <a:pt x="1952" y="2092"/>
                  </a:cubicBezTo>
                  <a:cubicBezTo>
                    <a:pt x="1954" y="2094"/>
                    <a:pt x="1955" y="2095"/>
                    <a:pt x="1956" y="2097"/>
                  </a:cubicBezTo>
                  <a:cubicBezTo>
                    <a:pt x="1957" y="2099"/>
                    <a:pt x="1959" y="2101"/>
                    <a:pt x="1960" y="2103"/>
                  </a:cubicBezTo>
                  <a:cubicBezTo>
                    <a:pt x="1961" y="2104"/>
                    <a:pt x="1961" y="2105"/>
                    <a:pt x="1962" y="2106"/>
                  </a:cubicBezTo>
                  <a:cubicBezTo>
                    <a:pt x="1962" y="2107"/>
                    <a:pt x="1963" y="2108"/>
                    <a:pt x="1964" y="2108"/>
                  </a:cubicBezTo>
                  <a:cubicBezTo>
                    <a:pt x="1965" y="2110"/>
                    <a:pt x="1966" y="2112"/>
                    <a:pt x="1967" y="2114"/>
                  </a:cubicBezTo>
                  <a:cubicBezTo>
                    <a:pt x="1968" y="2116"/>
                    <a:pt x="1970" y="2118"/>
                    <a:pt x="1971" y="2120"/>
                  </a:cubicBezTo>
                  <a:cubicBezTo>
                    <a:pt x="1972" y="2122"/>
                    <a:pt x="1973" y="2124"/>
                    <a:pt x="1974" y="2125"/>
                  </a:cubicBezTo>
                  <a:cubicBezTo>
                    <a:pt x="1975" y="2127"/>
                    <a:pt x="1976" y="2129"/>
                    <a:pt x="1977" y="2131"/>
                  </a:cubicBezTo>
                  <a:cubicBezTo>
                    <a:pt x="1981" y="2139"/>
                    <a:pt x="1985" y="2146"/>
                    <a:pt x="1989" y="2153"/>
                  </a:cubicBezTo>
                  <a:cubicBezTo>
                    <a:pt x="1991" y="2156"/>
                    <a:pt x="1992" y="2160"/>
                    <a:pt x="1994" y="2163"/>
                  </a:cubicBezTo>
                  <a:cubicBezTo>
                    <a:pt x="1996" y="2166"/>
                    <a:pt x="1997" y="2170"/>
                    <a:pt x="1999" y="2173"/>
                  </a:cubicBezTo>
                  <a:cubicBezTo>
                    <a:pt x="2005" y="2185"/>
                    <a:pt x="2010" y="2195"/>
                    <a:pt x="2013" y="2203"/>
                  </a:cubicBezTo>
                  <a:cubicBezTo>
                    <a:pt x="2015" y="2206"/>
                    <a:pt x="2016" y="2209"/>
                    <a:pt x="2017" y="2211"/>
                  </a:cubicBezTo>
                  <a:cubicBezTo>
                    <a:pt x="2018" y="2213"/>
                    <a:pt x="2019" y="2214"/>
                    <a:pt x="2019" y="2214"/>
                  </a:cubicBezTo>
                  <a:cubicBezTo>
                    <a:pt x="2019" y="2214"/>
                    <a:pt x="2018" y="2213"/>
                    <a:pt x="2018" y="2211"/>
                  </a:cubicBezTo>
                  <a:cubicBezTo>
                    <a:pt x="2017" y="2209"/>
                    <a:pt x="2016" y="2206"/>
                    <a:pt x="2015" y="2202"/>
                  </a:cubicBezTo>
                  <a:cubicBezTo>
                    <a:pt x="2013" y="2198"/>
                    <a:pt x="2012" y="2194"/>
                    <a:pt x="2010" y="2188"/>
                  </a:cubicBezTo>
                  <a:cubicBezTo>
                    <a:pt x="2009" y="2186"/>
                    <a:pt x="2008" y="2183"/>
                    <a:pt x="2006" y="2180"/>
                  </a:cubicBezTo>
                  <a:cubicBezTo>
                    <a:pt x="2005" y="2177"/>
                    <a:pt x="2004" y="2174"/>
                    <a:pt x="2003" y="2171"/>
                  </a:cubicBezTo>
                  <a:cubicBezTo>
                    <a:pt x="2002" y="2168"/>
                    <a:pt x="2000" y="2164"/>
                    <a:pt x="1999" y="2161"/>
                  </a:cubicBezTo>
                  <a:cubicBezTo>
                    <a:pt x="1997" y="2157"/>
                    <a:pt x="1996" y="2154"/>
                    <a:pt x="1994" y="2150"/>
                  </a:cubicBezTo>
                  <a:cubicBezTo>
                    <a:pt x="1992" y="2147"/>
                    <a:pt x="1991" y="2143"/>
                    <a:pt x="1989" y="2139"/>
                  </a:cubicBezTo>
                  <a:cubicBezTo>
                    <a:pt x="1988" y="2137"/>
                    <a:pt x="1987" y="2135"/>
                    <a:pt x="1986" y="2134"/>
                  </a:cubicBezTo>
                  <a:cubicBezTo>
                    <a:pt x="1986" y="2133"/>
                    <a:pt x="1985" y="2132"/>
                    <a:pt x="1985" y="2131"/>
                  </a:cubicBezTo>
                  <a:cubicBezTo>
                    <a:pt x="1985" y="2130"/>
                    <a:pt x="1984" y="2130"/>
                    <a:pt x="1984" y="2130"/>
                  </a:cubicBezTo>
                  <a:cubicBezTo>
                    <a:pt x="1985" y="2130"/>
                    <a:pt x="1987" y="2131"/>
                    <a:pt x="1988" y="2132"/>
                  </a:cubicBezTo>
                  <a:cubicBezTo>
                    <a:pt x="1990" y="2133"/>
                    <a:pt x="1993" y="2135"/>
                    <a:pt x="1995" y="2137"/>
                  </a:cubicBezTo>
                  <a:cubicBezTo>
                    <a:pt x="1998" y="2139"/>
                    <a:pt x="2001" y="2141"/>
                    <a:pt x="2004" y="2143"/>
                  </a:cubicBezTo>
                  <a:cubicBezTo>
                    <a:pt x="2007" y="2145"/>
                    <a:pt x="2010" y="2147"/>
                    <a:pt x="2014" y="2149"/>
                  </a:cubicBezTo>
                  <a:cubicBezTo>
                    <a:pt x="2017" y="2152"/>
                    <a:pt x="2020" y="2154"/>
                    <a:pt x="2024" y="2157"/>
                  </a:cubicBezTo>
                  <a:cubicBezTo>
                    <a:pt x="2027" y="2159"/>
                    <a:pt x="2030" y="2162"/>
                    <a:pt x="2034" y="2164"/>
                  </a:cubicBezTo>
                  <a:cubicBezTo>
                    <a:pt x="2036" y="2167"/>
                    <a:pt x="2036" y="2167"/>
                    <a:pt x="2036" y="2167"/>
                  </a:cubicBezTo>
                  <a:cubicBezTo>
                    <a:pt x="2037" y="2167"/>
                    <a:pt x="2038" y="2168"/>
                    <a:pt x="2038" y="2169"/>
                  </a:cubicBezTo>
                  <a:cubicBezTo>
                    <a:pt x="2040" y="2170"/>
                    <a:pt x="2041" y="2172"/>
                    <a:pt x="2043" y="2173"/>
                  </a:cubicBezTo>
                  <a:cubicBezTo>
                    <a:pt x="2046" y="2176"/>
                    <a:pt x="2049" y="2179"/>
                    <a:pt x="2051" y="2182"/>
                  </a:cubicBezTo>
                  <a:cubicBezTo>
                    <a:pt x="2054" y="2185"/>
                    <a:pt x="2056" y="2188"/>
                    <a:pt x="2058" y="2191"/>
                  </a:cubicBezTo>
                  <a:cubicBezTo>
                    <a:pt x="2060" y="2194"/>
                    <a:pt x="2062" y="2197"/>
                    <a:pt x="2064" y="2200"/>
                  </a:cubicBezTo>
                  <a:cubicBezTo>
                    <a:pt x="2064" y="2201"/>
                    <a:pt x="2065" y="2202"/>
                    <a:pt x="2066" y="2204"/>
                  </a:cubicBezTo>
                  <a:cubicBezTo>
                    <a:pt x="2067" y="2205"/>
                    <a:pt x="2067" y="2206"/>
                    <a:pt x="2068" y="2207"/>
                  </a:cubicBezTo>
                  <a:cubicBezTo>
                    <a:pt x="2068" y="2209"/>
                    <a:pt x="2069" y="2210"/>
                    <a:pt x="2069" y="2211"/>
                  </a:cubicBezTo>
                  <a:cubicBezTo>
                    <a:pt x="2070" y="2212"/>
                    <a:pt x="2070" y="2213"/>
                    <a:pt x="2071" y="2214"/>
                  </a:cubicBezTo>
                  <a:cubicBezTo>
                    <a:pt x="2071" y="2215"/>
                    <a:pt x="2072" y="2217"/>
                    <a:pt x="2072" y="2218"/>
                  </a:cubicBezTo>
                  <a:cubicBezTo>
                    <a:pt x="2073" y="2219"/>
                    <a:pt x="2073" y="2219"/>
                    <a:pt x="2073" y="2219"/>
                  </a:cubicBezTo>
                  <a:cubicBezTo>
                    <a:pt x="2073" y="2219"/>
                    <a:pt x="2073" y="2219"/>
                    <a:pt x="2073" y="2218"/>
                  </a:cubicBezTo>
                  <a:cubicBezTo>
                    <a:pt x="2072" y="2217"/>
                    <a:pt x="2072" y="2215"/>
                    <a:pt x="2072" y="2213"/>
                  </a:cubicBezTo>
                  <a:cubicBezTo>
                    <a:pt x="2072" y="2212"/>
                    <a:pt x="2072" y="2211"/>
                    <a:pt x="2072" y="2210"/>
                  </a:cubicBezTo>
                  <a:cubicBezTo>
                    <a:pt x="2071" y="2209"/>
                    <a:pt x="2071" y="2208"/>
                    <a:pt x="2071" y="2206"/>
                  </a:cubicBezTo>
                  <a:cubicBezTo>
                    <a:pt x="2070" y="2205"/>
                    <a:pt x="2070" y="2204"/>
                    <a:pt x="2069" y="2202"/>
                  </a:cubicBezTo>
                  <a:cubicBezTo>
                    <a:pt x="2069" y="2201"/>
                    <a:pt x="2068" y="2199"/>
                    <a:pt x="2068" y="2198"/>
                  </a:cubicBezTo>
                  <a:cubicBezTo>
                    <a:pt x="2067" y="2196"/>
                    <a:pt x="2067" y="2194"/>
                    <a:pt x="2066" y="2193"/>
                  </a:cubicBezTo>
                  <a:cubicBezTo>
                    <a:pt x="2065" y="2191"/>
                    <a:pt x="2064" y="2190"/>
                    <a:pt x="2063" y="2188"/>
                  </a:cubicBezTo>
                  <a:cubicBezTo>
                    <a:pt x="2061" y="2184"/>
                    <a:pt x="2059" y="2181"/>
                    <a:pt x="2057" y="2178"/>
                  </a:cubicBezTo>
                  <a:cubicBezTo>
                    <a:pt x="2056" y="2177"/>
                    <a:pt x="2055" y="2176"/>
                    <a:pt x="2055" y="2175"/>
                  </a:cubicBezTo>
                  <a:cubicBezTo>
                    <a:pt x="2054" y="2174"/>
                    <a:pt x="2053" y="2173"/>
                    <a:pt x="2053" y="2173"/>
                  </a:cubicBezTo>
                  <a:cubicBezTo>
                    <a:pt x="2051" y="2171"/>
                    <a:pt x="2050" y="2169"/>
                    <a:pt x="2048" y="2168"/>
                  </a:cubicBezTo>
                  <a:cubicBezTo>
                    <a:pt x="2047" y="2166"/>
                    <a:pt x="2045" y="2165"/>
                    <a:pt x="2044" y="2163"/>
                  </a:cubicBezTo>
                  <a:cubicBezTo>
                    <a:pt x="2043" y="2162"/>
                    <a:pt x="2042" y="2161"/>
                    <a:pt x="2041" y="2161"/>
                  </a:cubicBezTo>
                  <a:cubicBezTo>
                    <a:pt x="2039" y="2158"/>
                    <a:pt x="2039" y="2158"/>
                    <a:pt x="2039" y="2158"/>
                  </a:cubicBezTo>
                  <a:cubicBezTo>
                    <a:pt x="2035" y="2156"/>
                    <a:pt x="2032" y="2153"/>
                    <a:pt x="2028" y="2150"/>
                  </a:cubicBezTo>
                  <a:cubicBezTo>
                    <a:pt x="2026" y="2149"/>
                    <a:pt x="2025" y="2148"/>
                    <a:pt x="2023" y="2147"/>
                  </a:cubicBezTo>
                  <a:cubicBezTo>
                    <a:pt x="2021" y="2146"/>
                    <a:pt x="2019" y="2144"/>
                    <a:pt x="2018" y="2143"/>
                  </a:cubicBezTo>
                  <a:cubicBezTo>
                    <a:pt x="2014" y="2141"/>
                    <a:pt x="2010" y="2139"/>
                    <a:pt x="2007" y="2138"/>
                  </a:cubicBezTo>
                  <a:cubicBezTo>
                    <a:pt x="2004" y="2136"/>
                    <a:pt x="2001" y="2134"/>
                    <a:pt x="1998" y="2133"/>
                  </a:cubicBezTo>
                  <a:cubicBezTo>
                    <a:pt x="1995" y="2132"/>
                    <a:pt x="1992" y="2130"/>
                    <a:pt x="1989" y="2129"/>
                  </a:cubicBezTo>
                  <a:cubicBezTo>
                    <a:pt x="1987" y="2128"/>
                    <a:pt x="1985" y="2127"/>
                    <a:pt x="1983" y="2127"/>
                  </a:cubicBezTo>
                  <a:cubicBezTo>
                    <a:pt x="1983" y="2127"/>
                    <a:pt x="1983" y="2127"/>
                    <a:pt x="1983" y="2127"/>
                  </a:cubicBezTo>
                  <a:cubicBezTo>
                    <a:pt x="1982" y="2125"/>
                    <a:pt x="1981" y="2124"/>
                    <a:pt x="1980" y="2122"/>
                  </a:cubicBezTo>
                  <a:cubicBezTo>
                    <a:pt x="1979" y="2120"/>
                    <a:pt x="1978" y="2118"/>
                    <a:pt x="1977" y="2116"/>
                  </a:cubicBezTo>
                  <a:cubicBezTo>
                    <a:pt x="1976" y="2114"/>
                    <a:pt x="1975" y="2112"/>
                    <a:pt x="1974" y="2110"/>
                  </a:cubicBezTo>
                  <a:cubicBezTo>
                    <a:pt x="1973" y="2108"/>
                    <a:pt x="1971" y="2106"/>
                    <a:pt x="1970" y="2104"/>
                  </a:cubicBezTo>
                  <a:cubicBezTo>
                    <a:pt x="1970" y="2103"/>
                    <a:pt x="1969" y="2102"/>
                    <a:pt x="1968" y="2101"/>
                  </a:cubicBezTo>
                  <a:cubicBezTo>
                    <a:pt x="1968" y="2101"/>
                    <a:pt x="1967" y="2100"/>
                    <a:pt x="1967" y="2099"/>
                  </a:cubicBezTo>
                  <a:cubicBezTo>
                    <a:pt x="1965" y="2097"/>
                    <a:pt x="1964" y="2095"/>
                    <a:pt x="1963" y="2093"/>
                  </a:cubicBezTo>
                  <a:cubicBezTo>
                    <a:pt x="1961" y="2091"/>
                    <a:pt x="1960" y="2089"/>
                    <a:pt x="1959" y="2087"/>
                  </a:cubicBezTo>
                  <a:cubicBezTo>
                    <a:pt x="1957" y="2085"/>
                    <a:pt x="1956" y="2083"/>
                    <a:pt x="1955" y="2081"/>
                  </a:cubicBezTo>
                  <a:cubicBezTo>
                    <a:pt x="1952" y="2078"/>
                    <a:pt x="1949" y="2074"/>
                    <a:pt x="1946" y="2071"/>
                  </a:cubicBezTo>
                  <a:cubicBezTo>
                    <a:pt x="1944" y="2069"/>
                    <a:pt x="1943" y="2067"/>
                    <a:pt x="1941" y="2065"/>
                  </a:cubicBezTo>
                  <a:cubicBezTo>
                    <a:pt x="1940" y="2064"/>
                    <a:pt x="1938" y="2062"/>
                    <a:pt x="1937" y="2060"/>
                  </a:cubicBezTo>
                  <a:cubicBezTo>
                    <a:pt x="1936" y="2059"/>
                    <a:pt x="1935" y="2059"/>
                    <a:pt x="1934" y="2058"/>
                  </a:cubicBezTo>
                  <a:cubicBezTo>
                    <a:pt x="1934" y="2058"/>
                    <a:pt x="1934" y="2058"/>
                    <a:pt x="1934" y="2058"/>
                  </a:cubicBezTo>
                  <a:cubicBezTo>
                    <a:pt x="1934" y="2057"/>
                    <a:pt x="1934" y="2057"/>
                    <a:pt x="1934" y="2057"/>
                  </a:cubicBezTo>
                  <a:cubicBezTo>
                    <a:pt x="1934" y="2057"/>
                    <a:pt x="1934" y="2057"/>
                    <a:pt x="1934" y="2057"/>
                  </a:cubicBezTo>
                  <a:cubicBezTo>
                    <a:pt x="1934" y="2057"/>
                    <a:pt x="1934" y="2057"/>
                    <a:pt x="1934" y="2057"/>
                  </a:cubicBezTo>
                  <a:cubicBezTo>
                    <a:pt x="1933" y="2057"/>
                    <a:pt x="1933" y="2057"/>
                    <a:pt x="1933" y="2057"/>
                  </a:cubicBezTo>
                  <a:cubicBezTo>
                    <a:pt x="1932" y="2055"/>
                    <a:pt x="1932" y="2055"/>
                    <a:pt x="1932" y="2055"/>
                  </a:cubicBezTo>
                  <a:cubicBezTo>
                    <a:pt x="1931" y="2055"/>
                    <a:pt x="1930" y="2054"/>
                    <a:pt x="1930" y="2053"/>
                  </a:cubicBezTo>
                  <a:cubicBezTo>
                    <a:pt x="1930" y="2054"/>
                    <a:pt x="1931" y="2054"/>
                    <a:pt x="1932" y="2054"/>
                  </a:cubicBezTo>
                  <a:cubicBezTo>
                    <a:pt x="1933" y="2055"/>
                    <a:pt x="1935" y="2056"/>
                    <a:pt x="1936" y="2057"/>
                  </a:cubicBezTo>
                  <a:cubicBezTo>
                    <a:pt x="1942" y="2060"/>
                    <a:pt x="1949" y="2063"/>
                    <a:pt x="1955" y="2066"/>
                  </a:cubicBezTo>
                  <a:cubicBezTo>
                    <a:pt x="1956" y="2066"/>
                    <a:pt x="1956" y="2066"/>
                    <a:pt x="1956" y="2066"/>
                  </a:cubicBezTo>
                  <a:cubicBezTo>
                    <a:pt x="1958" y="2067"/>
                    <a:pt x="1958" y="2067"/>
                    <a:pt x="1958" y="2067"/>
                  </a:cubicBezTo>
                  <a:cubicBezTo>
                    <a:pt x="1960" y="2068"/>
                    <a:pt x="1960" y="2068"/>
                    <a:pt x="1960" y="2068"/>
                  </a:cubicBezTo>
                  <a:cubicBezTo>
                    <a:pt x="1962" y="2068"/>
                    <a:pt x="1963" y="2069"/>
                    <a:pt x="1965" y="2070"/>
                  </a:cubicBezTo>
                  <a:cubicBezTo>
                    <a:pt x="1968" y="2071"/>
                    <a:pt x="1971" y="2072"/>
                    <a:pt x="1975" y="2073"/>
                  </a:cubicBezTo>
                  <a:cubicBezTo>
                    <a:pt x="1981" y="2075"/>
                    <a:pt x="1988" y="2077"/>
                    <a:pt x="1994" y="2080"/>
                  </a:cubicBezTo>
                  <a:cubicBezTo>
                    <a:pt x="2000" y="2082"/>
                    <a:pt x="2005" y="2084"/>
                    <a:pt x="2011" y="2087"/>
                  </a:cubicBezTo>
                  <a:cubicBezTo>
                    <a:pt x="2016" y="2089"/>
                    <a:pt x="2021" y="2092"/>
                    <a:pt x="2025" y="2095"/>
                  </a:cubicBezTo>
                  <a:cubicBezTo>
                    <a:pt x="2029" y="2098"/>
                    <a:pt x="2033" y="2101"/>
                    <a:pt x="2036" y="2103"/>
                  </a:cubicBezTo>
                  <a:cubicBezTo>
                    <a:pt x="2039" y="2106"/>
                    <a:pt x="2041" y="2109"/>
                    <a:pt x="2043" y="2111"/>
                  </a:cubicBezTo>
                  <a:cubicBezTo>
                    <a:pt x="2044" y="2113"/>
                    <a:pt x="2045" y="2114"/>
                    <a:pt x="2045" y="2115"/>
                  </a:cubicBezTo>
                  <a:cubicBezTo>
                    <a:pt x="2046" y="2116"/>
                    <a:pt x="2046" y="2116"/>
                    <a:pt x="2047" y="2117"/>
                  </a:cubicBezTo>
                  <a:cubicBezTo>
                    <a:pt x="2048" y="2119"/>
                    <a:pt x="2048" y="2119"/>
                    <a:pt x="2048" y="2119"/>
                  </a:cubicBezTo>
                  <a:cubicBezTo>
                    <a:pt x="2048" y="2119"/>
                    <a:pt x="2048" y="2119"/>
                    <a:pt x="2047" y="2117"/>
                  </a:cubicBezTo>
                  <a:cubicBezTo>
                    <a:pt x="2047" y="2116"/>
                    <a:pt x="2047" y="2115"/>
                    <a:pt x="2046" y="2114"/>
                  </a:cubicBezTo>
                  <a:cubicBezTo>
                    <a:pt x="2046" y="2113"/>
                    <a:pt x="2045" y="2112"/>
                    <a:pt x="2044" y="2111"/>
                  </a:cubicBezTo>
                  <a:cubicBezTo>
                    <a:pt x="2043" y="2108"/>
                    <a:pt x="2041" y="2105"/>
                    <a:pt x="2038" y="2101"/>
                  </a:cubicBezTo>
                  <a:cubicBezTo>
                    <a:pt x="2035" y="2098"/>
                    <a:pt x="2032" y="2095"/>
                    <a:pt x="2027" y="2091"/>
                  </a:cubicBezTo>
                  <a:cubicBezTo>
                    <a:pt x="2023" y="2088"/>
                    <a:pt x="2019" y="2084"/>
                    <a:pt x="2013" y="2081"/>
                  </a:cubicBezTo>
                  <a:cubicBezTo>
                    <a:pt x="2008" y="2078"/>
                    <a:pt x="2002" y="2076"/>
                    <a:pt x="1996" y="2073"/>
                  </a:cubicBezTo>
                  <a:cubicBezTo>
                    <a:pt x="1993" y="2072"/>
                    <a:pt x="1990" y="2071"/>
                    <a:pt x="1987" y="2069"/>
                  </a:cubicBezTo>
                  <a:cubicBezTo>
                    <a:pt x="1984" y="2068"/>
                    <a:pt x="1980" y="2067"/>
                    <a:pt x="1977" y="2066"/>
                  </a:cubicBezTo>
                  <a:cubicBezTo>
                    <a:pt x="1974" y="2065"/>
                    <a:pt x="1971" y="2063"/>
                    <a:pt x="1968" y="2062"/>
                  </a:cubicBezTo>
                  <a:cubicBezTo>
                    <a:pt x="1966" y="2062"/>
                    <a:pt x="1964" y="2061"/>
                    <a:pt x="1963" y="2060"/>
                  </a:cubicBezTo>
                  <a:cubicBezTo>
                    <a:pt x="1960" y="2059"/>
                    <a:pt x="1960" y="2059"/>
                    <a:pt x="1960" y="2059"/>
                  </a:cubicBezTo>
                  <a:cubicBezTo>
                    <a:pt x="1960" y="2059"/>
                    <a:pt x="1960" y="2059"/>
                    <a:pt x="1959" y="2059"/>
                  </a:cubicBezTo>
                  <a:cubicBezTo>
                    <a:pt x="1958" y="2058"/>
                    <a:pt x="1958" y="2058"/>
                    <a:pt x="1958" y="2058"/>
                  </a:cubicBezTo>
                  <a:cubicBezTo>
                    <a:pt x="1953" y="2056"/>
                    <a:pt x="1953" y="2056"/>
                    <a:pt x="1953" y="2056"/>
                  </a:cubicBezTo>
                  <a:cubicBezTo>
                    <a:pt x="1952" y="2056"/>
                    <a:pt x="1950" y="2055"/>
                    <a:pt x="1949" y="2054"/>
                  </a:cubicBezTo>
                  <a:cubicBezTo>
                    <a:pt x="1947" y="2054"/>
                    <a:pt x="1946" y="2053"/>
                    <a:pt x="1944" y="2052"/>
                  </a:cubicBezTo>
                  <a:cubicBezTo>
                    <a:pt x="1943" y="2051"/>
                    <a:pt x="1941" y="2051"/>
                    <a:pt x="1940" y="2050"/>
                  </a:cubicBezTo>
                  <a:cubicBezTo>
                    <a:pt x="1936" y="2048"/>
                    <a:pt x="1933" y="2047"/>
                    <a:pt x="1930" y="2045"/>
                  </a:cubicBezTo>
                  <a:cubicBezTo>
                    <a:pt x="1934" y="2046"/>
                    <a:pt x="1938" y="2047"/>
                    <a:pt x="1942" y="2048"/>
                  </a:cubicBezTo>
                  <a:cubicBezTo>
                    <a:pt x="1945" y="2049"/>
                    <a:pt x="1947" y="2049"/>
                    <a:pt x="1950" y="2050"/>
                  </a:cubicBezTo>
                  <a:cubicBezTo>
                    <a:pt x="1951" y="2050"/>
                    <a:pt x="1953" y="2050"/>
                    <a:pt x="1954" y="2050"/>
                  </a:cubicBezTo>
                  <a:cubicBezTo>
                    <a:pt x="1955" y="2050"/>
                    <a:pt x="1957" y="2050"/>
                    <a:pt x="1958" y="2050"/>
                  </a:cubicBezTo>
                  <a:cubicBezTo>
                    <a:pt x="1964" y="2051"/>
                    <a:pt x="1969" y="2051"/>
                    <a:pt x="1974" y="2051"/>
                  </a:cubicBezTo>
                  <a:cubicBezTo>
                    <a:pt x="1977" y="2051"/>
                    <a:pt x="1980" y="2051"/>
                    <a:pt x="1982" y="2051"/>
                  </a:cubicBezTo>
                  <a:cubicBezTo>
                    <a:pt x="1985" y="2052"/>
                    <a:pt x="1988" y="2052"/>
                    <a:pt x="1990" y="2052"/>
                  </a:cubicBezTo>
                  <a:cubicBezTo>
                    <a:pt x="1993" y="2052"/>
                    <a:pt x="1996" y="2052"/>
                    <a:pt x="1998" y="2052"/>
                  </a:cubicBezTo>
                  <a:cubicBezTo>
                    <a:pt x="2001" y="2053"/>
                    <a:pt x="2003" y="2053"/>
                    <a:pt x="2006" y="2053"/>
                  </a:cubicBezTo>
                  <a:cubicBezTo>
                    <a:pt x="2011" y="2054"/>
                    <a:pt x="2015" y="2055"/>
                    <a:pt x="2020" y="2056"/>
                  </a:cubicBezTo>
                  <a:cubicBezTo>
                    <a:pt x="2022" y="2056"/>
                    <a:pt x="2024" y="2057"/>
                    <a:pt x="2026" y="2058"/>
                  </a:cubicBezTo>
                  <a:cubicBezTo>
                    <a:pt x="2027" y="2058"/>
                    <a:pt x="2027" y="2058"/>
                    <a:pt x="2028" y="2058"/>
                  </a:cubicBezTo>
                  <a:cubicBezTo>
                    <a:pt x="2028" y="2058"/>
                    <a:pt x="2028" y="2059"/>
                    <a:pt x="2029" y="2059"/>
                  </a:cubicBezTo>
                  <a:cubicBezTo>
                    <a:pt x="2029" y="2059"/>
                    <a:pt x="2030" y="2059"/>
                    <a:pt x="2030" y="2059"/>
                  </a:cubicBezTo>
                  <a:cubicBezTo>
                    <a:pt x="2031" y="2060"/>
                    <a:pt x="2031" y="2060"/>
                    <a:pt x="2032" y="2060"/>
                  </a:cubicBezTo>
                  <a:cubicBezTo>
                    <a:pt x="2035" y="2062"/>
                    <a:pt x="2038" y="2064"/>
                    <a:pt x="2041" y="2066"/>
                  </a:cubicBezTo>
                  <a:cubicBezTo>
                    <a:pt x="2043" y="2068"/>
                    <a:pt x="2045" y="2070"/>
                    <a:pt x="2047" y="2071"/>
                  </a:cubicBezTo>
                  <a:cubicBezTo>
                    <a:pt x="2049" y="2073"/>
                    <a:pt x="2050" y="2075"/>
                    <a:pt x="2051" y="2076"/>
                  </a:cubicBezTo>
                  <a:cubicBezTo>
                    <a:pt x="2051" y="2077"/>
                    <a:pt x="2052" y="2077"/>
                    <a:pt x="2052" y="2077"/>
                  </a:cubicBezTo>
                  <a:cubicBezTo>
                    <a:pt x="2052" y="2077"/>
                    <a:pt x="2051" y="2077"/>
                    <a:pt x="2051" y="2075"/>
                  </a:cubicBezTo>
                  <a:cubicBezTo>
                    <a:pt x="2050" y="2074"/>
                    <a:pt x="2050" y="2072"/>
                    <a:pt x="2048" y="2070"/>
                  </a:cubicBezTo>
                  <a:cubicBezTo>
                    <a:pt x="2047" y="2068"/>
                    <a:pt x="2045" y="2066"/>
                    <a:pt x="2043" y="2064"/>
                  </a:cubicBezTo>
                  <a:cubicBezTo>
                    <a:pt x="2040" y="2061"/>
                    <a:pt x="2037" y="2059"/>
                    <a:pt x="2034" y="2056"/>
                  </a:cubicBezTo>
                  <a:cubicBezTo>
                    <a:pt x="2033" y="2056"/>
                    <a:pt x="2033" y="2056"/>
                    <a:pt x="2033" y="2055"/>
                  </a:cubicBezTo>
                  <a:cubicBezTo>
                    <a:pt x="2032" y="2055"/>
                    <a:pt x="2032" y="2055"/>
                    <a:pt x="2031" y="2054"/>
                  </a:cubicBezTo>
                  <a:cubicBezTo>
                    <a:pt x="2031" y="2054"/>
                    <a:pt x="2030" y="2054"/>
                    <a:pt x="2030" y="2054"/>
                  </a:cubicBezTo>
                  <a:cubicBezTo>
                    <a:pt x="2029" y="2053"/>
                    <a:pt x="2029" y="2053"/>
                    <a:pt x="2028" y="2053"/>
                  </a:cubicBezTo>
                  <a:cubicBezTo>
                    <a:pt x="2027" y="2052"/>
                    <a:pt x="2027" y="2052"/>
                    <a:pt x="2027" y="2052"/>
                  </a:cubicBezTo>
                  <a:cubicBezTo>
                    <a:pt x="2027" y="2052"/>
                    <a:pt x="2027" y="2052"/>
                    <a:pt x="2027" y="2052"/>
                  </a:cubicBezTo>
                  <a:cubicBezTo>
                    <a:pt x="2027" y="2052"/>
                    <a:pt x="2027" y="2052"/>
                    <a:pt x="2027" y="2052"/>
                  </a:cubicBezTo>
                  <a:cubicBezTo>
                    <a:pt x="2026" y="2052"/>
                    <a:pt x="2025" y="2052"/>
                    <a:pt x="2025" y="2051"/>
                  </a:cubicBezTo>
                  <a:cubicBezTo>
                    <a:pt x="2024" y="2051"/>
                    <a:pt x="2023" y="2050"/>
                    <a:pt x="2022" y="2050"/>
                  </a:cubicBezTo>
                  <a:cubicBezTo>
                    <a:pt x="2017" y="2048"/>
                    <a:pt x="2012" y="2047"/>
                    <a:pt x="2007" y="2046"/>
                  </a:cubicBezTo>
                  <a:cubicBezTo>
                    <a:pt x="2004" y="2046"/>
                    <a:pt x="2002" y="2045"/>
                    <a:pt x="1999" y="2045"/>
                  </a:cubicBezTo>
                  <a:cubicBezTo>
                    <a:pt x="1996" y="2045"/>
                    <a:pt x="1994" y="2044"/>
                    <a:pt x="1991" y="2044"/>
                  </a:cubicBezTo>
                  <a:cubicBezTo>
                    <a:pt x="1988" y="2044"/>
                    <a:pt x="1986" y="2044"/>
                    <a:pt x="1983" y="2043"/>
                  </a:cubicBezTo>
                  <a:cubicBezTo>
                    <a:pt x="1980" y="2043"/>
                    <a:pt x="1977" y="2043"/>
                    <a:pt x="1975" y="2043"/>
                  </a:cubicBezTo>
                  <a:cubicBezTo>
                    <a:pt x="1969" y="2043"/>
                    <a:pt x="1964" y="2043"/>
                    <a:pt x="1958" y="2043"/>
                  </a:cubicBezTo>
                  <a:cubicBezTo>
                    <a:pt x="1953" y="2043"/>
                    <a:pt x="1948" y="2042"/>
                    <a:pt x="1943" y="2041"/>
                  </a:cubicBezTo>
                  <a:cubicBezTo>
                    <a:pt x="1938" y="2041"/>
                    <a:pt x="1933" y="2040"/>
                    <a:pt x="1929" y="2039"/>
                  </a:cubicBezTo>
                  <a:cubicBezTo>
                    <a:pt x="1925" y="2037"/>
                    <a:pt x="1920" y="2036"/>
                    <a:pt x="1917" y="2035"/>
                  </a:cubicBezTo>
                  <a:cubicBezTo>
                    <a:pt x="1915" y="2034"/>
                    <a:pt x="1913" y="2034"/>
                    <a:pt x="1911" y="2033"/>
                  </a:cubicBezTo>
                  <a:cubicBezTo>
                    <a:pt x="1910" y="2032"/>
                    <a:pt x="1909" y="2032"/>
                    <a:pt x="1909" y="2031"/>
                  </a:cubicBezTo>
                  <a:cubicBezTo>
                    <a:pt x="1907" y="2030"/>
                    <a:pt x="1906" y="2029"/>
                    <a:pt x="1904" y="2028"/>
                  </a:cubicBezTo>
                  <a:cubicBezTo>
                    <a:pt x="1903" y="2027"/>
                    <a:pt x="1901" y="2026"/>
                    <a:pt x="1900" y="2024"/>
                  </a:cubicBezTo>
                  <a:cubicBezTo>
                    <a:pt x="1899" y="2024"/>
                    <a:pt x="1898" y="2023"/>
                    <a:pt x="1897" y="2022"/>
                  </a:cubicBezTo>
                  <a:cubicBezTo>
                    <a:pt x="1896" y="2022"/>
                    <a:pt x="1895" y="2021"/>
                    <a:pt x="1894" y="2021"/>
                  </a:cubicBezTo>
                  <a:cubicBezTo>
                    <a:pt x="1892" y="2019"/>
                    <a:pt x="1891" y="2018"/>
                    <a:pt x="1889" y="2017"/>
                  </a:cubicBezTo>
                  <a:cubicBezTo>
                    <a:pt x="1887" y="2016"/>
                    <a:pt x="1885" y="2014"/>
                    <a:pt x="1883" y="2013"/>
                  </a:cubicBezTo>
                  <a:cubicBezTo>
                    <a:pt x="1882" y="2013"/>
                    <a:pt x="1881" y="2012"/>
                    <a:pt x="1880" y="2012"/>
                  </a:cubicBezTo>
                  <a:cubicBezTo>
                    <a:pt x="1880" y="2011"/>
                    <a:pt x="1879" y="2010"/>
                    <a:pt x="1878" y="2010"/>
                  </a:cubicBezTo>
                  <a:cubicBezTo>
                    <a:pt x="1877" y="2009"/>
                    <a:pt x="1876" y="2009"/>
                    <a:pt x="1875" y="2008"/>
                  </a:cubicBezTo>
                  <a:cubicBezTo>
                    <a:pt x="1876" y="2008"/>
                    <a:pt x="1878" y="2008"/>
                    <a:pt x="1879" y="2008"/>
                  </a:cubicBezTo>
                  <a:cubicBezTo>
                    <a:pt x="1937" y="2011"/>
                    <a:pt x="2010" y="2008"/>
                    <a:pt x="2045" y="2022"/>
                  </a:cubicBezTo>
                  <a:cubicBezTo>
                    <a:pt x="2061" y="2029"/>
                    <a:pt x="2077" y="2037"/>
                    <a:pt x="2091" y="2046"/>
                  </a:cubicBezTo>
                  <a:cubicBezTo>
                    <a:pt x="2091" y="2046"/>
                    <a:pt x="2091" y="2046"/>
                    <a:pt x="2092" y="2047"/>
                  </a:cubicBezTo>
                  <a:cubicBezTo>
                    <a:pt x="2092" y="2048"/>
                    <a:pt x="2092" y="2048"/>
                    <a:pt x="2093" y="2049"/>
                  </a:cubicBezTo>
                  <a:cubicBezTo>
                    <a:pt x="2093" y="2050"/>
                    <a:pt x="2094" y="2051"/>
                    <a:pt x="2094" y="2052"/>
                  </a:cubicBezTo>
                  <a:cubicBezTo>
                    <a:pt x="2095" y="2053"/>
                    <a:pt x="2095" y="2054"/>
                    <a:pt x="2096" y="2055"/>
                  </a:cubicBezTo>
                  <a:cubicBezTo>
                    <a:pt x="2098" y="2059"/>
                    <a:pt x="2100" y="2063"/>
                    <a:pt x="2101" y="2069"/>
                  </a:cubicBezTo>
                  <a:cubicBezTo>
                    <a:pt x="2103" y="2074"/>
                    <a:pt x="2104" y="2079"/>
                    <a:pt x="2105" y="2086"/>
                  </a:cubicBezTo>
                  <a:cubicBezTo>
                    <a:pt x="2107" y="2092"/>
                    <a:pt x="2108" y="2098"/>
                    <a:pt x="2108" y="2105"/>
                  </a:cubicBezTo>
                  <a:cubicBezTo>
                    <a:pt x="2109" y="2108"/>
                    <a:pt x="2109" y="2112"/>
                    <a:pt x="2110" y="2115"/>
                  </a:cubicBezTo>
                  <a:cubicBezTo>
                    <a:pt x="2110" y="2119"/>
                    <a:pt x="2111" y="2123"/>
                    <a:pt x="2111" y="2126"/>
                  </a:cubicBezTo>
                  <a:cubicBezTo>
                    <a:pt x="2112" y="2133"/>
                    <a:pt x="2113" y="2141"/>
                    <a:pt x="2115" y="2148"/>
                  </a:cubicBezTo>
                  <a:cubicBezTo>
                    <a:pt x="2116" y="2155"/>
                    <a:pt x="2118" y="2163"/>
                    <a:pt x="2121" y="2170"/>
                  </a:cubicBezTo>
                  <a:cubicBezTo>
                    <a:pt x="2122" y="2173"/>
                    <a:pt x="2124" y="2177"/>
                    <a:pt x="2125" y="2180"/>
                  </a:cubicBezTo>
                  <a:cubicBezTo>
                    <a:pt x="2126" y="2182"/>
                    <a:pt x="2127" y="2183"/>
                    <a:pt x="2128" y="2185"/>
                  </a:cubicBezTo>
                  <a:cubicBezTo>
                    <a:pt x="2129" y="2186"/>
                    <a:pt x="2130" y="2188"/>
                    <a:pt x="2131" y="2189"/>
                  </a:cubicBezTo>
                  <a:cubicBezTo>
                    <a:pt x="2135" y="2195"/>
                    <a:pt x="2140" y="2201"/>
                    <a:pt x="2145" y="2205"/>
                  </a:cubicBezTo>
                  <a:cubicBezTo>
                    <a:pt x="2145" y="2205"/>
                    <a:pt x="2146" y="2206"/>
                    <a:pt x="2147" y="2206"/>
                  </a:cubicBezTo>
                  <a:cubicBezTo>
                    <a:pt x="2147" y="2207"/>
                    <a:pt x="2148" y="2207"/>
                    <a:pt x="2149" y="2208"/>
                  </a:cubicBezTo>
                  <a:cubicBezTo>
                    <a:pt x="2149" y="2208"/>
                    <a:pt x="2150" y="2209"/>
                    <a:pt x="2151" y="2209"/>
                  </a:cubicBezTo>
                  <a:cubicBezTo>
                    <a:pt x="2151" y="2210"/>
                    <a:pt x="2152" y="2210"/>
                    <a:pt x="2153" y="2211"/>
                  </a:cubicBezTo>
                  <a:cubicBezTo>
                    <a:pt x="2155" y="2212"/>
                    <a:pt x="2158" y="2214"/>
                    <a:pt x="2160" y="2215"/>
                  </a:cubicBezTo>
                  <a:cubicBezTo>
                    <a:pt x="2166" y="2217"/>
                    <a:pt x="2170" y="2219"/>
                    <a:pt x="2175" y="2220"/>
                  </a:cubicBezTo>
                  <a:cubicBezTo>
                    <a:pt x="2179" y="2221"/>
                    <a:pt x="2183" y="2222"/>
                    <a:pt x="2186" y="2223"/>
                  </a:cubicBezTo>
                  <a:cubicBezTo>
                    <a:pt x="2189" y="2223"/>
                    <a:pt x="2192" y="2224"/>
                    <a:pt x="2194" y="2224"/>
                  </a:cubicBezTo>
                  <a:cubicBezTo>
                    <a:pt x="2195" y="2224"/>
                    <a:pt x="2196" y="2224"/>
                    <a:pt x="2196" y="2224"/>
                  </a:cubicBezTo>
                  <a:cubicBezTo>
                    <a:pt x="2196" y="2224"/>
                    <a:pt x="2195" y="2224"/>
                    <a:pt x="2194" y="2223"/>
                  </a:cubicBezTo>
                  <a:cubicBezTo>
                    <a:pt x="2192" y="2223"/>
                    <a:pt x="2190" y="2222"/>
                    <a:pt x="2187" y="2221"/>
                  </a:cubicBezTo>
                  <a:cubicBezTo>
                    <a:pt x="2184" y="2220"/>
                    <a:pt x="2180" y="2219"/>
                    <a:pt x="2176" y="2217"/>
                  </a:cubicBezTo>
                  <a:cubicBezTo>
                    <a:pt x="2172" y="2215"/>
                    <a:pt x="2167" y="2213"/>
                    <a:pt x="2163" y="2211"/>
                  </a:cubicBezTo>
                  <a:cubicBezTo>
                    <a:pt x="2160" y="2209"/>
                    <a:pt x="2158" y="2208"/>
                    <a:pt x="2156" y="2206"/>
                  </a:cubicBezTo>
                  <a:cubicBezTo>
                    <a:pt x="2155" y="2206"/>
                    <a:pt x="2154" y="2205"/>
                    <a:pt x="2154" y="2205"/>
                  </a:cubicBezTo>
                  <a:cubicBezTo>
                    <a:pt x="2153" y="2204"/>
                    <a:pt x="2153" y="2204"/>
                    <a:pt x="2152" y="2203"/>
                  </a:cubicBezTo>
                  <a:cubicBezTo>
                    <a:pt x="2152" y="2203"/>
                    <a:pt x="2151" y="2202"/>
                    <a:pt x="2150" y="2202"/>
                  </a:cubicBezTo>
                  <a:cubicBezTo>
                    <a:pt x="2150" y="2202"/>
                    <a:pt x="2149" y="2201"/>
                    <a:pt x="2149" y="2200"/>
                  </a:cubicBezTo>
                  <a:cubicBezTo>
                    <a:pt x="2144" y="2196"/>
                    <a:pt x="2140" y="2191"/>
                    <a:pt x="2137" y="2186"/>
                  </a:cubicBezTo>
                  <a:cubicBezTo>
                    <a:pt x="2136" y="2184"/>
                    <a:pt x="2135" y="2183"/>
                    <a:pt x="2134" y="2181"/>
                  </a:cubicBezTo>
                  <a:cubicBezTo>
                    <a:pt x="2134" y="2180"/>
                    <a:pt x="2133" y="2178"/>
                    <a:pt x="2132" y="2177"/>
                  </a:cubicBezTo>
                  <a:cubicBezTo>
                    <a:pt x="2131" y="2174"/>
                    <a:pt x="2129" y="2170"/>
                    <a:pt x="2128" y="2167"/>
                  </a:cubicBezTo>
                  <a:cubicBezTo>
                    <a:pt x="2127" y="2163"/>
                    <a:pt x="2125" y="2159"/>
                    <a:pt x="2124" y="2155"/>
                  </a:cubicBezTo>
                  <a:cubicBezTo>
                    <a:pt x="2125" y="2156"/>
                    <a:pt x="2126" y="2157"/>
                    <a:pt x="2128" y="2159"/>
                  </a:cubicBezTo>
                  <a:cubicBezTo>
                    <a:pt x="2128" y="2160"/>
                    <a:pt x="2129" y="2160"/>
                    <a:pt x="2129" y="2161"/>
                  </a:cubicBezTo>
                  <a:cubicBezTo>
                    <a:pt x="2130" y="2162"/>
                    <a:pt x="2130" y="2162"/>
                    <a:pt x="2130" y="2162"/>
                  </a:cubicBezTo>
                  <a:cubicBezTo>
                    <a:pt x="2131" y="2163"/>
                    <a:pt x="2131" y="2163"/>
                    <a:pt x="2131" y="2163"/>
                  </a:cubicBezTo>
                  <a:cubicBezTo>
                    <a:pt x="2132" y="2164"/>
                    <a:pt x="2133" y="2165"/>
                    <a:pt x="2133" y="2165"/>
                  </a:cubicBezTo>
                  <a:cubicBezTo>
                    <a:pt x="2134" y="2166"/>
                    <a:pt x="2135" y="2167"/>
                    <a:pt x="2136" y="2167"/>
                  </a:cubicBezTo>
                  <a:cubicBezTo>
                    <a:pt x="2137" y="2169"/>
                    <a:pt x="2139" y="2170"/>
                    <a:pt x="2140" y="2171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3" y="2173"/>
                    <a:pt x="2143" y="2173"/>
                    <a:pt x="2143" y="2173"/>
                  </a:cubicBezTo>
                  <a:cubicBezTo>
                    <a:pt x="2145" y="2174"/>
                    <a:pt x="2145" y="2174"/>
                    <a:pt x="2145" y="2174"/>
                  </a:cubicBezTo>
                  <a:cubicBezTo>
                    <a:pt x="2149" y="2177"/>
                    <a:pt x="2152" y="2178"/>
                    <a:pt x="2156" y="2180"/>
                  </a:cubicBezTo>
                  <a:cubicBezTo>
                    <a:pt x="2159" y="2182"/>
                    <a:pt x="2163" y="2183"/>
                    <a:pt x="2166" y="2184"/>
                  </a:cubicBezTo>
                  <a:cubicBezTo>
                    <a:pt x="2170" y="2186"/>
                    <a:pt x="2173" y="2187"/>
                    <a:pt x="2176" y="2188"/>
                  </a:cubicBezTo>
                  <a:cubicBezTo>
                    <a:pt x="2179" y="2189"/>
                    <a:pt x="2182" y="2191"/>
                    <a:pt x="2184" y="2192"/>
                  </a:cubicBezTo>
                  <a:cubicBezTo>
                    <a:pt x="2187" y="2193"/>
                    <a:pt x="2189" y="2194"/>
                    <a:pt x="2191" y="2195"/>
                  </a:cubicBezTo>
                  <a:cubicBezTo>
                    <a:pt x="2192" y="2196"/>
                    <a:pt x="2193" y="2196"/>
                    <a:pt x="2194" y="2197"/>
                  </a:cubicBezTo>
                  <a:cubicBezTo>
                    <a:pt x="2195" y="2197"/>
                    <a:pt x="2196" y="2198"/>
                    <a:pt x="2196" y="2198"/>
                  </a:cubicBezTo>
                  <a:cubicBezTo>
                    <a:pt x="2197" y="2199"/>
                    <a:pt x="2197" y="2199"/>
                    <a:pt x="2197" y="2199"/>
                  </a:cubicBezTo>
                  <a:cubicBezTo>
                    <a:pt x="2198" y="2199"/>
                    <a:pt x="2198" y="2200"/>
                    <a:pt x="2198" y="2200"/>
                  </a:cubicBezTo>
                  <a:cubicBezTo>
                    <a:pt x="2199" y="2200"/>
                    <a:pt x="2199" y="2200"/>
                    <a:pt x="2199" y="2201"/>
                  </a:cubicBezTo>
                  <a:cubicBezTo>
                    <a:pt x="2200" y="2201"/>
                    <a:pt x="2201" y="2202"/>
                    <a:pt x="2201" y="2202"/>
                  </a:cubicBezTo>
                  <a:cubicBezTo>
                    <a:pt x="2201" y="2202"/>
                    <a:pt x="2200" y="2201"/>
                    <a:pt x="2200" y="2200"/>
                  </a:cubicBezTo>
                  <a:cubicBezTo>
                    <a:pt x="2199" y="2200"/>
                    <a:pt x="2199" y="2200"/>
                    <a:pt x="2199" y="2199"/>
                  </a:cubicBezTo>
                  <a:cubicBezTo>
                    <a:pt x="2199" y="2199"/>
                    <a:pt x="2198" y="2198"/>
                    <a:pt x="2198" y="2198"/>
                  </a:cubicBezTo>
                  <a:cubicBezTo>
                    <a:pt x="2198" y="2198"/>
                    <a:pt x="2198" y="2198"/>
                    <a:pt x="2197" y="2197"/>
                  </a:cubicBezTo>
                  <a:cubicBezTo>
                    <a:pt x="2197" y="2197"/>
                    <a:pt x="2196" y="2196"/>
                    <a:pt x="2195" y="2195"/>
                  </a:cubicBezTo>
                  <a:cubicBezTo>
                    <a:pt x="2195" y="2194"/>
                    <a:pt x="2194" y="2194"/>
                    <a:pt x="2193" y="2193"/>
                  </a:cubicBezTo>
                  <a:cubicBezTo>
                    <a:pt x="2191" y="2191"/>
                    <a:pt x="2189" y="2190"/>
                    <a:pt x="2187" y="2188"/>
                  </a:cubicBezTo>
                  <a:cubicBezTo>
                    <a:pt x="2185" y="2187"/>
                    <a:pt x="2184" y="2186"/>
                    <a:pt x="2183" y="2185"/>
                  </a:cubicBezTo>
                  <a:cubicBezTo>
                    <a:pt x="2181" y="2184"/>
                    <a:pt x="2180" y="2184"/>
                    <a:pt x="2178" y="2183"/>
                  </a:cubicBezTo>
                  <a:cubicBezTo>
                    <a:pt x="2175" y="2181"/>
                    <a:pt x="2172" y="2180"/>
                    <a:pt x="2169" y="2178"/>
                  </a:cubicBezTo>
                  <a:cubicBezTo>
                    <a:pt x="2167" y="2177"/>
                    <a:pt x="2166" y="2176"/>
                    <a:pt x="2164" y="2176"/>
                  </a:cubicBezTo>
                  <a:cubicBezTo>
                    <a:pt x="2163" y="2175"/>
                    <a:pt x="2161" y="2174"/>
                    <a:pt x="2159" y="2173"/>
                  </a:cubicBezTo>
                  <a:cubicBezTo>
                    <a:pt x="2156" y="2171"/>
                    <a:pt x="2153" y="2170"/>
                    <a:pt x="2150" y="2168"/>
                  </a:cubicBezTo>
                  <a:cubicBezTo>
                    <a:pt x="2147" y="2166"/>
                    <a:pt x="2147" y="2166"/>
                    <a:pt x="2147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5" y="2165"/>
                    <a:pt x="2145" y="2165"/>
                    <a:pt x="2145" y="2165"/>
                  </a:cubicBezTo>
                  <a:cubicBezTo>
                    <a:pt x="2143" y="2164"/>
                    <a:pt x="2142" y="2163"/>
                    <a:pt x="2141" y="2161"/>
                  </a:cubicBezTo>
                  <a:cubicBezTo>
                    <a:pt x="2138" y="2159"/>
                    <a:pt x="2135" y="2157"/>
                    <a:pt x="2133" y="2154"/>
                  </a:cubicBezTo>
                  <a:cubicBezTo>
                    <a:pt x="2130" y="2152"/>
                    <a:pt x="2128" y="2149"/>
                    <a:pt x="2126" y="2147"/>
                  </a:cubicBezTo>
                  <a:cubicBezTo>
                    <a:pt x="2126" y="2145"/>
                    <a:pt x="2125" y="2144"/>
                    <a:pt x="2124" y="2143"/>
                  </a:cubicBezTo>
                  <a:cubicBezTo>
                    <a:pt x="2123" y="2142"/>
                    <a:pt x="2123" y="2142"/>
                    <a:pt x="2123" y="2141"/>
                  </a:cubicBezTo>
                  <a:cubicBezTo>
                    <a:pt x="2122" y="2140"/>
                    <a:pt x="2122" y="2140"/>
                    <a:pt x="2121" y="2139"/>
                  </a:cubicBezTo>
                  <a:cubicBezTo>
                    <a:pt x="2121" y="2139"/>
                    <a:pt x="2121" y="2138"/>
                    <a:pt x="2121" y="2138"/>
                  </a:cubicBezTo>
                  <a:cubicBezTo>
                    <a:pt x="2120" y="2134"/>
                    <a:pt x="2119" y="2129"/>
                    <a:pt x="2119" y="2125"/>
                  </a:cubicBezTo>
                  <a:cubicBezTo>
                    <a:pt x="2118" y="2122"/>
                    <a:pt x="2118" y="2118"/>
                    <a:pt x="2117" y="2114"/>
                  </a:cubicBezTo>
                  <a:cubicBezTo>
                    <a:pt x="2117" y="2111"/>
                    <a:pt x="2116" y="2107"/>
                    <a:pt x="2115" y="2104"/>
                  </a:cubicBezTo>
                  <a:cubicBezTo>
                    <a:pt x="2114" y="2097"/>
                    <a:pt x="2113" y="2090"/>
                    <a:pt x="2111" y="2084"/>
                  </a:cubicBezTo>
                  <a:cubicBezTo>
                    <a:pt x="2110" y="2078"/>
                    <a:pt x="2108" y="2072"/>
                    <a:pt x="2105" y="2067"/>
                  </a:cubicBezTo>
                  <a:cubicBezTo>
                    <a:pt x="2103" y="2062"/>
                    <a:pt x="2101" y="2057"/>
                    <a:pt x="2098" y="2053"/>
                  </a:cubicBezTo>
                  <a:cubicBezTo>
                    <a:pt x="2098" y="2052"/>
                    <a:pt x="2097" y="2051"/>
                    <a:pt x="2097" y="2051"/>
                  </a:cubicBezTo>
                  <a:cubicBezTo>
                    <a:pt x="2096" y="2050"/>
                    <a:pt x="2096" y="2049"/>
                    <a:pt x="2095" y="2048"/>
                  </a:cubicBezTo>
                  <a:cubicBezTo>
                    <a:pt x="2136" y="2075"/>
                    <a:pt x="2164" y="2104"/>
                    <a:pt x="2164" y="2104"/>
                  </a:cubicBezTo>
                  <a:cubicBezTo>
                    <a:pt x="2164" y="2104"/>
                    <a:pt x="2145" y="2076"/>
                    <a:pt x="2114" y="2049"/>
                  </a:cubicBezTo>
                  <a:cubicBezTo>
                    <a:pt x="2116" y="2049"/>
                    <a:pt x="2118" y="2050"/>
                    <a:pt x="2120" y="2050"/>
                  </a:cubicBezTo>
                  <a:cubicBezTo>
                    <a:pt x="2122" y="2051"/>
                    <a:pt x="2124" y="2051"/>
                    <a:pt x="2126" y="2052"/>
                  </a:cubicBezTo>
                  <a:cubicBezTo>
                    <a:pt x="2128" y="2053"/>
                    <a:pt x="2130" y="2053"/>
                    <a:pt x="2132" y="2054"/>
                  </a:cubicBezTo>
                  <a:cubicBezTo>
                    <a:pt x="2133" y="2054"/>
                    <a:pt x="2134" y="2055"/>
                    <a:pt x="2135" y="2055"/>
                  </a:cubicBezTo>
                  <a:cubicBezTo>
                    <a:pt x="2136" y="2055"/>
                    <a:pt x="2136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8" y="2057"/>
                    <a:pt x="2138" y="2057"/>
                    <a:pt x="2138" y="2057"/>
                  </a:cubicBezTo>
                  <a:cubicBezTo>
                    <a:pt x="2140" y="2057"/>
                    <a:pt x="2140" y="2057"/>
                    <a:pt x="2140" y="2057"/>
                  </a:cubicBezTo>
                  <a:cubicBezTo>
                    <a:pt x="2140" y="2058"/>
                    <a:pt x="2140" y="2058"/>
                    <a:pt x="2141" y="2058"/>
                  </a:cubicBezTo>
                  <a:cubicBezTo>
                    <a:pt x="2142" y="2059"/>
                    <a:pt x="2143" y="2059"/>
                    <a:pt x="2144" y="2060"/>
                  </a:cubicBezTo>
                  <a:cubicBezTo>
                    <a:pt x="2145" y="2061"/>
                    <a:pt x="2147" y="2062"/>
                    <a:pt x="2149" y="2064"/>
                  </a:cubicBezTo>
                  <a:cubicBezTo>
                    <a:pt x="2151" y="2065"/>
                    <a:pt x="2152" y="2066"/>
                    <a:pt x="2154" y="2068"/>
                  </a:cubicBezTo>
                  <a:cubicBezTo>
                    <a:pt x="2156" y="2069"/>
                    <a:pt x="2157" y="2071"/>
                    <a:pt x="2159" y="2072"/>
                  </a:cubicBezTo>
                  <a:cubicBezTo>
                    <a:pt x="2165" y="2078"/>
                    <a:pt x="2171" y="2083"/>
                    <a:pt x="2177" y="2088"/>
                  </a:cubicBezTo>
                  <a:cubicBezTo>
                    <a:pt x="2182" y="2092"/>
                    <a:pt x="2186" y="2096"/>
                    <a:pt x="2189" y="2098"/>
                  </a:cubicBezTo>
                  <a:cubicBezTo>
                    <a:pt x="2191" y="2100"/>
                    <a:pt x="2192" y="2101"/>
                    <a:pt x="2193" y="2102"/>
                  </a:cubicBezTo>
                  <a:cubicBezTo>
                    <a:pt x="2194" y="2102"/>
                    <a:pt x="2194" y="2103"/>
                    <a:pt x="2194" y="2103"/>
                  </a:cubicBezTo>
                  <a:cubicBezTo>
                    <a:pt x="2194" y="2103"/>
                    <a:pt x="2194" y="2102"/>
                    <a:pt x="2193" y="2101"/>
                  </a:cubicBezTo>
                  <a:cubicBezTo>
                    <a:pt x="2193" y="2100"/>
                    <a:pt x="2192" y="2099"/>
                    <a:pt x="2190" y="2097"/>
                  </a:cubicBezTo>
                  <a:cubicBezTo>
                    <a:pt x="2189" y="2096"/>
                    <a:pt x="2188" y="2094"/>
                    <a:pt x="2186" y="2092"/>
                  </a:cubicBezTo>
                  <a:cubicBezTo>
                    <a:pt x="2184" y="2089"/>
                    <a:pt x="2182" y="2087"/>
                    <a:pt x="2180" y="2084"/>
                  </a:cubicBezTo>
                  <a:cubicBezTo>
                    <a:pt x="2175" y="2079"/>
                    <a:pt x="2170" y="2073"/>
                    <a:pt x="2164" y="2067"/>
                  </a:cubicBezTo>
                  <a:cubicBezTo>
                    <a:pt x="2162" y="2065"/>
                    <a:pt x="2161" y="2064"/>
                    <a:pt x="2159" y="2062"/>
                  </a:cubicBezTo>
                  <a:cubicBezTo>
                    <a:pt x="2157" y="2061"/>
                    <a:pt x="2156" y="2059"/>
                    <a:pt x="2154" y="2058"/>
                  </a:cubicBezTo>
                  <a:cubicBezTo>
                    <a:pt x="2152" y="2056"/>
                    <a:pt x="2150" y="2055"/>
                    <a:pt x="2148" y="2053"/>
                  </a:cubicBezTo>
                  <a:cubicBezTo>
                    <a:pt x="2147" y="2053"/>
                    <a:pt x="2146" y="2052"/>
                    <a:pt x="2145" y="2051"/>
                  </a:cubicBezTo>
                  <a:cubicBezTo>
                    <a:pt x="2144" y="2051"/>
                    <a:pt x="2144" y="2051"/>
                    <a:pt x="2143" y="2050"/>
                  </a:cubicBezTo>
                  <a:cubicBezTo>
                    <a:pt x="2143" y="2050"/>
                    <a:pt x="2142" y="2050"/>
                    <a:pt x="2142" y="2050"/>
                  </a:cubicBezTo>
                  <a:cubicBezTo>
                    <a:pt x="2141" y="2049"/>
                    <a:pt x="2141" y="2049"/>
                    <a:pt x="2141" y="2049"/>
                  </a:cubicBezTo>
                  <a:cubicBezTo>
                    <a:pt x="2141" y="2049"/>
                    <a:pt x="2141" y="2049"/>
                    <a:pt x="2141" y="2049"/>
                  </a:cubicBezTo>
                  <a:cubicBezTo>
                    <a:pt x="2140" y="2049"/>
                    <a:pt x="2140" y="2049"/>
                    <a:pt x="2140" y="2049"/>
                  </a:cubicBezTo>
                  <a:cubicBezTo>
                    <a:pt x="2139" y="2048"/>
                    <a:pt x="2139" y="2048"/>
                    <a:pt x="2138" y="2048"/>
                  </a:cubicBezTo>
                  <a:cubicBezTo>
                    <a:pt x="2137" y="2048"/>
                    <a:pt x="2136" y="2047"/>
                    <a:pt x="2135" y="2047"/>
                  </a:cubicBezTo>
                  <a:cubicBezTo>
                    <a:pt x="2133" y="2046"/>
                    <a:pt x="2130" y="2045"/>
                    <a:pt x="2128" y="2045"/>
                  </a:cubicBezTo>
                  <a:cubicBezTo>
                    <a:pt x="2126" y="2044"/>
                    <a:pt x="2124" y="2044"/>
                    <a:pt x="2121" y="2043"/>
                  </a:cubicBezTo>
                  <a:cubicBezTo>
                    <a:pt x="2119" y="2043"/>
                    <a:pt x="2117" y="2042"/>
                    <a:pt x="2115" y="2042"/>
                  </a:cubicBezTo>
                  <a:cubicBezTo>
                    <a:pt x="2110" y="2040"/>
                    <a:pt x="2106" y="2039"/>
                    <a:pt x="2101" y="2038"/>
                  </a:cubicBezTo>
                  <a:cubicBezTo>
                    <a:pt x="2085" y="2025"/>
                    <a:pt x="2066" y="2013"/>
                    <a:pt x="2045" y="2005"/>
                  </a:cubicBezTo>
                  <a:cubicBezTo>
                    <a:pt x="2043" y="2004"/>
                    <a:pt x="2042" y="2004"/>
                    <a:pt x="2040" y="2003"/>
                  </a:cubicBezTo>
                  <a:cubicBezTo>
                    <a:pt x="2046" y="2003"/>
                    <a:pt x="2052" y="2003"/>
                    <a:pt x="2059" y="2003"/>
                  </a:cubicBezTo>
                  <a:cubicBezTo>
                    <a:pt x="2061" y="2003"/>
                    <a:pt x="2063" y="2003"/>
                    <a:pt x="2065" y="2003"/>
                  </a:cubicBezTo>
                  <a:cubicBezTo>
                    <a:pt x="2067" y="2003"/>
                    <a:pt x="2069" y="2003"/>
                    <a:pt x="2071" y="2003"/>
                  </a:cubicBezTo>
                  <a:cubicBezTo>
                    <a:pt x="2075" y="2003"/>
                    <a:pt x="2078" y="2003"/>
                    <a:pt x="2082" y="2003"/>
                  </a:cubicBezTo>
                  <a:cubicBezTo>
                    <a:pt x="2090" y="2003"/>
                    <a:pt x="2099" y="2004"/>
                    <a:pt x="2107" y="2004"/>
                  </a:cubicBezTo>
                  <a:cubicBezTo>
                    <a:pt x="2115" y="2005"/>
                    <a:pt x="2123" y="2006"/>
                    <a:pt x="2131" y="2008"/>
                  </a:cubicBezTo>
                  <a:cubicBezTo>
                    <a:pt x="2131" y="2008"/>
                    <a:pt x="2133" y="2008"/>
                    <a:pt x="2133" y="2008"/>
                  </a:cubicBezTo>
                  <a:cubicBezTo>
                    <a:pt x="2134" y="2008"/>
                    <a:pt x="2135" y="2009"/>
                    <a:pt x="2136" y="2009"/>
                  </a:cubicBezTo>
                  <a:cubicBezTo>
                    <a:pt x="2136" y="2009"/>
                    <a:pt x="2137" y="2009"/>
                    <a:pt x="2138" y="2010"/>
                  </a:cubicBezTo>
                  <a:cubicBezTo>
                    <a:pt x="2139" y="2011"/>
                    <a:pt x="2140" y="2011"/>
                    <a:pt x="2141" y="2012"/>
                  </a:cubicBezTo>
                  <a:cubicBezTo>
                    <a:pt x="2142" y="2013"/>
                    <a:pt x="2142" y="2013"/>
                    <a:pt x="2143" y="2014"/>
                  </a:cubicBezTo>
                  <a:cubicBezTo>
                    <a:pt x="2143" y="2014"/>
                    <a:pt x="2144" y="2015"/>
                    <a:pt x="2145" y="2015"/>
                  </a:cubicBezTo>
                  <a:cubicBezTo>
                    <a:pt x="2147" y="2018"/>
                    <a:pt x="2150" y="2020"/>
                    <a:pt x="2153" y="2023"/>
                  </a:cubicBezTo>
                  <a:cubicBezTo>
                    <a:pt x="2155" y="2027"/>
                    <a:pt x="2158" y="2030"/>
                    <a:pt x="2161" y="2034"/>
                  </a:cubicBezTo>
                  <a:cubicBezTo>
                    <a:pt x="2164" y="2038"/>
                    <a:pt x="2166" y="2042"/>
                    <a:pt x="2169" y="2047"/>
                  </a:cubicBezTo>
                  <a:cubicBezTo>
                    <a:pt x="2170" y="2048"/>
                    <a:pt x="2170" y="2049"/>
                    <a:pt x="2171" y="2050"/>
                  </a:cubicBezTo>
                  <a:cubicBezTo>
                    <a:pt x="2172" y="2051"/>
                    <a:pt x="2172" y="2053"/>
                    <a:pt x="2173" y="2054"/>
                  </a:cubicBezTo>
                  <a:cubicBezTo>
                    <a:pt x="2174" y="2056"/>
                    <a:pt x="2176" y="2059"/>
                    <a:pt x="2177" y="2061"/>
                  </a:cubicBezTo>
                  <a:cubicBezTo>
                    <a:pt x="2180" y="2066"/>
                    <a:pt x="2182" y="2071"/>
                    <a:pt x="2185" y="2076"/>
                  </a:cubicBezTo>
                  <a:cubicBezTo>
                    <a:pt x="2189" y="2081"/>
                    <a:pt x="2192" y="2085"/>
                    <a:pt x="2195" y="2090"/>
                  </a:cubicBezTo>
                  <a:cubicBezTo>
                    <a:pt x="2196" y="2091"/>
                    <a:pt x="2197" y="2092"/>
                    <a:pt x="2198" y="2093"/>
                  </a:cubicBezTo>
                  <a:cubicBezTo>
                    <a:pt x="2199" y="2094"/>
                    <a:pt x="2199" y="2094"/>
                    <a:pt x="2199" y="2095"/>
                  </a:cubicBezTo>
                  <a:cubicBezTo>
                    <a:pt x="2200" y="2096"/>
                    <a:pt x="2200" y="2096"/>
                    <a:pt x="2200" y="2096"/>
                  </a:cubicBezTo>
                  <a:cubicBezTo>
                    <a:pt x="2201" y="2096"/>
                    <a:pt x="2201" y="2096"/>
                    <a:pt x="2201" y="2096"/>
                  </a:cubicBezTo>
                  <a:cubicBezTo>
                    <a:pt x="2201" y="2097"/>
                    <a:pt x="2201" y="2097"/>
                    <a:pt x="2201" y="2097"/>
                  </a:cubicBezTo>
                  <a:cubicBezTo>
                    <a:pt x="2202" y="2097"/>
                    <a:pt x="2203" y="2098"/>
                    <a:pt x="2204" y="2099"/>
                  </a:cubicBezTo>
                  <a:cubicBezTo>
                    <a:pt x="2205" y="2100"/>
                    <a:pt x="2206" y="2101"/>
                    <a:pt x="2207" y="2102"/>
                  </a:cubicBezTo>
                  <a:cubicBezTo>
                    <a:pt x="2211" y="2106"/>
                    <a:pt x="2215" y="2109"/>
                    <a:pt x="2219" y="2112"/>
                  </a:cubicBezTo>
                  <a:cubicBezTo>
                    <a:pt x="2224" y="2115"/>
                    <a:pt x="2228" y="2117"/>
                    <a:pt x="2232" y="2119"/>
                  </a:cubicBezTo>
                  <a:cubicBezTo>
                    <a:pt x="2236" y="2121"/>
                    <a:pt x="2239" y="2122"/>
                    <a:pt x="2243" y="2123"/>
                  </a:cubicBezTo>
                  <a:cubicBezTo>
                    <a:pt x="2245" y="2124"/>
                    <a:pt x="2246" y="2124"/>
                    <a:pt x="2248" y="2124"/>
                  </a:cubicBezTo>
                  <a:cubicBezTo>
                    <a:pt x="2249" y="2125"/>
                    <a:pt x="2250" y="2125"/>
                    <a:pt x="2252" y="2125"/>
                  </a:cubicBezTo>
                  <a:cubicBezTo>
                    <a:pt x="2253" y="2126"/>
                    <a:pt x="2254" y="2126"/>
                    <a:pt x="2255" y="2126"/>
                  </a:cubicBezTo>
                  <a:cubicBezTo>
                    <a:pt x="2256" y="2126"/>
                    <a:pt x="2257" y="2126"/>
                    <a:pt x="2257" y="2126"/>
                  </a:cubicBezTo>
                  <a:cubicBezTo>
                    <a:pt x="2259" y="2126"/>
                    <a:pt x="2259" y="2126"/>
                    <a:pt x="2259" y="2126"/>
                  </a:cubicBezTo>
                  <a:cubicBezTo>
                    <a:pt x="2259" y="2126"/>
                    <a:pt x="2259" y="2126"/>
                    <a:pt x="2257" y="2126"/>
                  </a:cubicBezTo>
                  <a:cubicBezTo>
                    <a:pt x="2257" y="2126"/>
                    <a:pt x="2256" y="2125"/>
                    <a:pt x="2255" y="2125"/>
                  </a:cubicBezTo>
                  <a:cubicBezTo>
                    <a:pt x="2254" y="2125"/>
                    <a:pt x="2253" y="2124"/>
                    <a:pt x="2252" y="2124"/>
                  </a:cubicBezTo>
                  <a:cubicBezTo>
                    <a:pt x="2251" y="2123"/>
                    <a:pt x="2250" y="2123"/>
                    <a:pt x="2248" y="2122"/>
                  </a:cubicBezTo>
                  <a:cubicBezTo>
                    <a:pt x="2247" y="2122"/>
                    <a:pt x="2246" y="2121"/>
                    <a:pt x="2244" y="2120"/>
                  </a:cubicBezTo>
                  <a:cubicBezTo>
                    <a:pt x="2241" y="2119"/>
                    <a:pt x="2237" y="2117"/>
                    <a:pt x="2234" y="2115"/>
                  </a:cubicBezTo>
                  <a:cubicBezTo>
                    <a:pt x="2230" y="2113"/>
                    <a:pt x="2227" y="2110"/>
                    <a:pt x="2223" y="2107"/>
                  </a:cubicBezTo>
                  <a:cubicBezTo>
                    <a:pt x="2219" y="2104"/>
                    <a:pt x="2215" y="2101"/>
                    <a:pt x="2212" y="2097"/>
                  </a:cubicBezTo>
                  <a:cubicBezTo>
                    <a:pt x="2211" y="2096"/>
                    <a:pt x="2210" y="2095"/>
                    <a:pt x="2209" y="2095"/>
                  </a:cubicBezTo>
                  <a:cubicBezTo>
                    <a:pt x="2208" y="2094"/>
                    <a:pt x="2207" y="2093"/>
                    <a:pt x="2206" y="2092"/>
                  </a:cubicBezTo>
                  <a:cubicBezTo>
                    <a:pt x="2206" y="2091"/>
                    <a:pt x="2206" y="2091"/>
                    <a:pt x="2206" y="2091"/>
                  </a:cubicBezTo>
                  <a:cubicBezTo>
                    <a:pt x="2206" y="2091"/>
                    <a:pt x="2206" y="2091"/>
                    <a:pt x="2206" y="2091"/>
                  </a:cubicBezTo>
                  <a:cubicBezTo>
                    <a:pt x="2205" y="2090"/>
                    <a:pt x="2205" y="2090"/>
                    <a:pt x="2205" y="2090"/>
                  </a:cubicBezTo>
                  <a:cubicBezTo>
                    <a:pt x="2205" y="2089"/>
                    <a:pt x="2204" y="2089"/>
                    <a:pt x="2204" y="2088"/>
                  </a:cubicBezTo>
                  <a:cubicBezTo>
                    <a:pt x="2203" y="2087"/>
                    <a:pt x="2202" y="2086"/>
                    <a:pt x="2201" y="2085"/>
                  </a:cubicBezTo>
                  <a:cubicBezTo>
                    <a:pt x="2198" y="2081"/>
                    <a:pt x="2195" y="2076"/>
                    <a:pt x="2192" y="2072"/>
                  </a:cubicBezTo>
                  <a:cubicBezTo>
                    <a:pt x="2189" y="2067"/>
                    <a:pt x="2186" y="2062"/>
                    <a:pt x="2184" y="2057"/>
                  </a:cubicBezTo>
                  <a:cubicBezTo>
                    <a:pt x="2182" y="2055"/>
                    <a:pt x="2181" y="2052"/>
                    <a:pt x="2179" y="2050"/>
                  </a:cubicBezTo>
                  <a:cubicBezTo>
                    <a:pt x="2178" y="2049"/>
                    <a:pt x="2178" y="2048"/>
                    <a:pt x="2177" y="2046"/>
                  </a:cubicBezTo>
                  <a:cubicBezTo>
                    <a:pt x="2176" y="2045"/>
                    <a:pt x="2176" y="2044"/>
                    <a:pt x="2175" y="2043"/>
                  </a:cubicBezTo>
                  <a:cubicBezTo>
                    <a:pt x="2172" y="2039"/>
                    <a:pt x="2169" y="2034"/>
                    <a:pt x="2165" y="2031"/>
                  </a:cubicBezTo>
                  <a:cubicBezTo>
                    <a:pt x="2162" y="2027"/>
                    <a:pt x="2159" y="2023"/>
                    <a:pt x="2156" y="2020"/>
                  </a:cubicBezTo>
                  <a:cubicBezTo>
                    <a:pt x="2153" y="2017"/>
                    <a:pt x="2149" y="2015"/>
                    <a:pt x="2146" y="2013"/>
                  </a:cubicBezTo>
                  <a:cubicBezTo>
                    <a:pt x="2146" y="2012"/>
                    <a:pt x="2145" y="2012"/>
                    <a:pt x="2144" y="2012"/>
                  </a:cubicBezTo>
                  <a:cubicBezTo>
                    <a:pt x="2144" y="2011"/>
                    <a:pt x="2143" y="2011"/>
                    <a:pt x="2142" y="2010"/>
                  </a:cubicBezTo>
                  <a:cubicBezTo>
                    <a:pt x="2142" y="2010"/>
                    <a:pt x="2141" y="2010"/>
                    <a:pt x="2141" y="2010"/>
                  </a:cubicBezTo>
                  <a:cubicBezTo>
                    <a:pt x="2141" y="2010"/>
                    <a:pt x="2142" y="2010"/>
                    <a:pt x="2142" y="2010"/>
                  </a:cubicBezTo>
                  <a:cubicBezTo>
                    <a:pt x="2144" y="2010"/>
                    <a:pt x="2146" y="2011"/>
                    <a:pt x="2148" y="2011"/>
                  </a:cubicBezTo>
                  <a:cubicBezTo>
                    <a:pt x="2150" y="2012"/>
                    <a:pt x="2151" y="2012"/>
                    <a:pt x="2153" y="2013"/>
                  </a:cubicBezTo>
                  <a:cubicBezTo>
                    <a:pt x="2155" y="2013"/>
                    <a:pt x="2157" y="2014"/>
                    <a:pt x="2159" y="2014"/>
                  </a:cubicBezTo>
                  <a:cubicBezTo>
                    <a:pt x="2160" y="2015"/>
                    <a:pt x="2162" y="2015"/>
                    <a:pt x="2164" y="2016"/>
                  </a:cubicBezTo>
                  <a:cubicBezTo>
                    <a:pt x="2166" y="2017"/>
                    <a:pt x="2167" y="2017"/>
                    <a:pt x="2169" y="2018"/>
                  </a:cubicBezTo>
                  <a:cubicBezTo>
                    <a:pt x="2171" y="2018"/>
                    <a:pt x="2172" y="2019"/>
                    <a:pt x="2174" y="2020"/>
                  </a:cubicBezTo>
                  <a:cubicBezTo>
                    <a:pt x="2175" y="2020"/>
                    <a:pt x="2176" y="2020"/>
                    <a:pt x="2176" y="2021"/>
                  </a:cubicBezTo>
                  <a:cubicBezTo>
                    <a:pt x="2177" y="2021"/>
                    <a:pt x="2178" y="2021"/>
                    <a:pt x="2179" y="2022"/>
                  </a:cubicBezTo>
                  <a:cubicBezTo>
                    <a:pt x="2180" y="2022"/>
                    <a:pt x="2182" y="2023"/>
                    <a:pt x="2183" y="2023"/>
                  </a:cubicBezTo>
                  <a:cubicBezTo>
                    <a:pt x="2185" y="2024"/>
                    <a:pt x="2186" y="2025"/>
                    <a:pt x="2188" y="2025"/>
                  </a:cubicBezTo>
                  <a:cubicBezTo>
                    <a:pt x="2189" y="2026"/>
                    <a:pt x="2191" y="2027"/>
                    <a:pt x="2192" y="2027"/>
                  </a:cubicBezTo>
                  <a:cubicBezTo>
                    <a:pt x="2193" y="2028"/>
                    <a:pt x="2193" y="2028"/>
                    <a:pt x="2194" y="2028"/>
                  </a:cubicBezTo>
                  <a:cubicBezTo>
                    <a:pt x="2195" y="2029"/>
                    <a:pt x="2195" y="2029"/>
                    <a:pt x="2196" y="2030"/>
                  </a:cubicBezTo>
                  <a:cubicBezTo>
                    <a:pt x="2197" y="2030"/>
                    <a:pt x="2198" y="2031"/>
                    <a:pt x="2200" y="2032"/>
                  </a:cubicBezTo>
                  <a:cubicBezTo>
                    <a:pt x="2201" y="2032"/>
                    <a:pt x="2202" y="2033"/>
                    <a:pt x="2203" y="2034"/>
                  </a:cubicBezTo>
                  <a:cubicBezTo>
                    <a:pt x="2204" y="2034"/>
                    <a:pt x="2204" y="2034"/>
                    <a:pt x="2205" y="2035"/>
                  </a:cubicBezTo>
                  <a:cubicBezTo>
                    <a:pt x="2205" y="2035"/>
                    <a:pt x="2206" y="2035"/>
                    <a:pt x="2206" y="2036"/>
                  </a:cubicBezTo>
                  <a:cubicBezTo>
                    <a:pt x="2209" y="2037"/>
                    <a:pt x="2211" y="2038"/>
                    <a:pt x="2212" y="2039"/>
                  </a:cubicBezTo>
                  <a:cubicBezTo>
                    <a:pt x="2214" y="2041"/>
                    <a:pt x="2216" y="2042"/>
                    <a:pt x="2217" y="2043"/>
                  </a:cubicBezTo>
                  <a:cubicBezTo>
                    <a:pt x="2219" y="2044"/>
                    <a:pt x="2220" y="2045"/>
                    <a:pt x="2221" y="2045"/>
                  </a:cubicBezTo>
                  <a:cubicBezTo>
                    <a:pt x="2222" y="2046"/>
                    <a:pt x="2223" y="2047"/>
                    <a:pt x="2224" y="2048"/>
                  </a:cubicBezTo>
                  <a:cubicBezTo>
                    <a:pt x="2225" y="2049"/>
                    <a:pt x="2226" y="2049"/>
                    <a:pt x="2226" y="2049"/>
                  </a:cubicBezTo>
                  <a:cubicBezTo>
                    <a:pt x="2226" y="2049"/>
                    <a:pt x="2225" y="2049"/>
                    <a:pt x="2224" y="2047"/>
                  </a:cubicBezTo>
                  <a:cubicBezTo>
                    <a:pt x="2223" y="2047"/>
                    <a:pt x="2223" y="2046"/>
                    <a:pt x="2222" y="2045"/>
                  </a:cubicBezTo>
                  <a:cubicBezTo>
                    <a:pt x="2221" y="2044"/>
                    <a:pt x="2220" y="2043"/>
                    <a:pt x="2218" y="2041"/>
                  </a:cubicBezTo>
                  <a:cubicBezTo>
                    <a:pt x="2217" y="2040"/>
                    <a:pt x="2215" y="2039"/>
                    <a:pt x="2214" y="2037"/>
                  </a:cubicBezTo>
                  <a:cubicBezTo>
                    <a:pt x="2212" y="2036"/>
                    <a:pt x="2210" y="2035"/>
                    <a:pt x="2208" y="2033"/>
                  </a:cubicBezTo>
                  <a:cubicBezTo>
                    <a:pt x="2208" y="2033"/>
                    <a:pt x="2207" y="2032"/>
                    <a:pt x="2207" y="2032"/>
                  </a:cubicBezTo>
                  <a:cubicBezTo>
                    <a:pt x="2206" y="2031"/>
                    <a:pt x="2206" y="2031"/>
                    <a:pt x="2205" y="2031"/>
                  </a:cubicBezTo>
                  <a:cubicBezTo>
                    <a:pt x="2204" y="2030"/>
                    <a:pt x="2203" y="2029"/>
                    <a:pt x="2202" y="2028"/>
                  </a:cubicBezTo>
                  <a:cubicBezTo>
                    <a:pt x="2201" y="2027"/>
                    <a:pt x="2199" y="2027"/>
                    <a:pt x="2198" y="2026"/>
                  </a:cubicBezTo>
                  <a:cubicBezTo>
                    <a:pt x="2197" y="2025"/>
                    <a:pt x="2197" y="2025"/>
                    <a:pt x="2196" y="2025"/>
                  </a:cubicBezTo>
                  <a:cubicBezTo>
                    <a:pt x="2195" y="2024"/>
                    <a:pt x="2195" y="2024"/>
                    <a:pt x="2194" y="2023"/>
                  </a:cubicBezTo>
                  <a:cubicBezTo>
                    <a:pt x="2189" y="2020"/>
                    <a:pt x="2183" y="2017"/>
                    <a:pt x="2176" y="2014"/>
                  </a:cubicBezTo>
                  <a:cubicBezTo>
                    <a:pt x="2175" y="2013"/>
                    <a:pt x="2173" y="2013"/>
                    <a:pt x="2171" y="2012"/>
                  </a:cubicBezTo>
                  <a:cubicBezTo>
                    <a:pt x="2170" y="2011"/>
                    <a:pt x="2168" y="2011"/>
                    <a:pt x="2166" y="2010"/>
                  </a:cubicBezTo>
                  <a:cubicBezTo>
                    <a:pt x="2164" y="2009"/>
                    <a:pt x="2163" y="2009"/>
                    <a:pt x="2161" y="2008"/>
                  </a:cubicBezTo>
                  <a:cubicBezTo>
                    <a:pt x="2159" y="2007"/>
                    <a:pt x="2157" y="2007"/>
                    <a:pt x="2155" y="2006"/>
                  </a:cubicBezTo>
                  <a:cubicBezTo>
                    <a:pt x="2153" y="2005"/>
                    <a:pt x="2152" y="2005"/>
                    <a:pt x="2150" y="2004"/>
                  </a:cubicBezTo>
                  <a:cubicBezTo>
                    <a:pt x="2148" y="2004"/>
                    <a:pt x="2146" y="2003"/>
                    <a:pt x="2144" y="2003"/>
                  </a:cubicBezTo>
                  <a:cubicBezTo>
                    <a:pt x="2143" y="2003"/>
                    <a:pt x="2142" y="2002"/>
                    <a:pt x="2141" y="2002"/>
                  </a:cubicBezTo>
                  <a:cubicBezTo>
                    <a:pt x="2140" y="2002"/>
                    <a:pt x="2139" y="2002"/>
                    <a:pt x="2138" y="2001"/>
                  </a:cubicBezTo>
                  <a:cubicBezTo>
                    <a:pt x="2137" y="2001"/>
                    <a:pt x="2136" y="2001"/>
                    <a:pt x="2135" y="2001"/>
                  </a:cubicBezTo>
                  <a:cubicBezTo>
                    <a:pt x="2134" y="2001"/>
                    <a:pt x="2133" y="2000"/>
                    <a:pt x="2132" y="2000"/>
                  </a:cubicBezTo>
                  <a:cubicBezTo>
                    <a:pt x="2124" y="1999"/>
                    <a:pt x="2116" y="1997"/>
                    <a:pt x="2107" y="1997"/>
                  </a:cubicBezTo>
                  <a:cubicBezTo>
                    <a:pt x="2099" y="1996"/>
                    <a:pt x="2091" y="1995"/>
                    <a:pt x="2083" y="1995"/>
                  </a:cubicBezTo>
                  <a:cubicBezTo>
                    <a:pt x="2079" y="1995"/>
                    <a:pt x="2075" y="1995"/>
                    <a:pt x="2071" y="1995"/>
                  </a:cubicBezTo>
                  <a:cubicBezTo>
                    <a:pt x="2067" y="1995"/>
                    <a:pt x="2063" y="1995"/>
                    <a:pt x="2059" y="1996"/>
                  </a:cubicBezTo>
                  <a:cubicBezTo>
                    <a:pt x="2051" y="1996"/>
                    <a:pt x="2044" y="1997"/>
                    <a:pt x="2037" y="1997"/>
                  </a:cubicBezTo>
                  <a:cubicBezTo>
                    <a:pt x="2033" y="1998"/>
                    <a:pt x="2030" y="1998"/>
                    <a:pt x="2026" y="1998"/>
                  </a:cubicBezTo>
                  <a:cubicBezTo>
                    <a:pt x="2025" y="1999"/>
                    <a:pt x="2023" y="1999"/>
                    <a:pt x="2021" y="1999"/>
                  </a:cubicBezTo>
                  <a:cubicBezTo>
                    <a:pt x="1949" y="1986"/>
                    <a:pt x="1797" y="1991"/>
                    <a:pt x="1751" y="1937"/>
                  </a:cubicBezTo>
                  <a:cubicBezTo>
                    <a:pt x="1759" y="1931"/>
                    <a:pt x="1767" y="1926"/>
                    <a:pt x="1774" y="1922"/>
                  </a:cubicBezTo>
                  <a:cubicBezTo>
                    <a:pt x="1777" y="1922"/>
                    <a:pt x="1780" y="1922"/>
                    <a:pt x="1783" y="1923"/>
                  </a:cubicBezTo>
                  <a:cubicBezTo>
                    <a:pt x="1787" y="1923"/>
                    <a:pt x="1791" y="1923"/>
                    <a:pt x="1796" y="1924"/>
                  </a:cubicBezTo>
                  <a:cubicBezTo>
                    <a:pt x="1798" y="1925"/>
                    <a:pt x="1800" y="1925"/>
                    <a:pt x="1802" y="1926"/>
                  </a:cubicBezTo>
                  <a:cubicBezTo>
                    <a:pt x="1803" y="1926"/>
                    <a:pt x="1805" y="1927"/>
                    <a:pt x="1806" y="1927"/>
                  </a:cubicBezTo>
                  <a:cubicBezTo>
                    <a:pt x="1806" y="1927"/>
                    <a:pt x="1806" y="1927"/>
                    <a:pt x="1806" y="1927"/>
                  </a:cubicBezTo>
                  <a:cubicBezTo>
                    <a:pt x="1807" y="1927"/>
                    <a:pt x="1807" y="1927"/>
                    <a:pt x="1807" y="1927"/>
                  </a:cubicBezTo>
                  <a:cubicBezTo>
                    <a:pt x="1807" y="1928"/>
                    <a:pt x="1807" y="1928"/>
                    <a:pt x="1807" y="1928"/>
                  </a:cubicBezTo>
                  <a:cubicBezTo>
                    <a:pt x="1807" y="1928"/>
                    <a:pt x="1807" y="1928"/>
                    <a:pt x="1807" y="1928"/>
                  </a:cubicBezTo>
                  <a:cubicBezTo>
                    <a:pt x="1807" y="1928"/>
                    <a:pt x="1807" y="1928"/>
                    <a:pt x="1807" y="1928"/>
                  </a:cubicBezTo>
                  <a:cubicBezTo>
                    <a:pt x="1807" y="1928"/>
                    <a:pt x="1807" y="1928"/>
                    <a:pt x="1807" y="1928"/>
                  </a:cubicBezTo>
                  <a:cubicBezTo>
                    <a:pt x="1808" y="1928"/>
                    <a:pt x="1808" y="1928"/>
                    <a:pt x="1809" y="1928"/>
                  </a:cubicBezTo>
                  <a:cubicBezTo>
                    <a:pt x="1809" y="1929"/>
                    <a:pt x="1810" y="1929"/>
                    <a:pt x="1810" y="1929"/>
                  </a:cubicBezTo>
                  <a:cubicBezTo>
                    <a:pt x="1811" y="1930"/>
                    <a:pt x="1811" y="1930"/>
                    <a:pt x="1811" y="1930"/>
                  </a:cubicBezTo>
                  <a:cubicBezTo>
                    <a:pt x="1812" y="1930"/>
                    <a:pt x="1812" y="1930"/>
                    <a:pt x="1812" y="1930"/>
                  </a:cubicBezTo>
                  <a:cubicBezTo>
                    <a:pt x="1813" y="1931"/>
                    <a:pt x="1814" y="1932"/>
                    <a:pt x="1815" y="1932"/>
                  </a:cubicBezTo>
                  <a:cubicBezTo>
                    <a:pt x="1817" y="1934"/>
                    <a:pt x="1819" y="1935"/>
                    <a:pt x="1821" y="1937"/>
                  </a:cubicBezTo>
                  <a:cubicBezTo>
                    <a:pt x="1825" y="1941"/>
                    <a:pt x="1828" y="1944"/>
                    <a:pt x="1832" y="1948"/>
                  </a:cubicBezTo>
                  <a:cubicBezTo>
                    <a:pt x="1833" y="1949"/>
                    <a:pt x="1834" y="1950"/>
                    <a:pt x="1836" y="1951"/>
                  </a:cubicBezTo>
                  <a:cubicBezTo>
                    <a:pt x="1837" y="1952"/>
                    <a:pt x="1837" y="1952"/>
                    <a:pt x="1837" y="1952"/>
                  </a:cubicBezTo>
                  <a:cubicBezTo>
                    <a:pt x="1839" y="1954"/>
                    <a:pt x="1839" y="1954"/>
                    <a:pt x="1839" y="1954"/>
                  </a:cubicBezTo>
                  <a:cubicBezTo>
                    <a:pt x="1841" y="1955"/>
                    <a:pt x="1843" y="1957"/>
                    <a:pt x="1845" y="1959"/>
                  </a:cubicBezTo>
                  <a:cubicBezTo>
                    <a:pt x="1847" y="1960"/>
                    <a:pt x="1848" y="1960"/>
                    <a:pt x="1849" y="1961"/>
                  </a:cubicBezTo>
                  <a:cubicBezTo>
                    <a:pt x="1850" y="1962"/>
                    <a:pt x="1851" y="1962"/>
                    <a:pt x="1853" y="1963"/>
                  </a:cubicBezTo>
                  <a:cubicBezTo>
                    <a:pt x="1853" y="1963"/>
                    <a:pt x="1854" y="1964"/>
                    <a:pt x="1854" y="1964"/>
                  </a:cubicBezTo>
                  <a:cubicBezTo>
                    <a:pt x="1855" y="1964"/>
                    <a:pt x="1856" y="1965"/>
                    <a:pt x="1856" y="1965"/>
                  </a:cubicBezTo>
                  <a:cubicBezTo>
                    <a:pt x="1857" y="1966"/>
                    <a:pt x="1859" y="1966"/>
                    <a:pt x="1860" y="1967"/>
                  </a:cubicBezTo>
                  <a:cubicBezTo>
                    <a:pt x="1865" y="1969"/>
                    <a:pt x="1869" y="1971"/>
                    <a:pt x="1874" y="1972"/>
                  </a:cubicBezTo>
                  <a:cubicBezTo>
                    <a:pt x="1875" y="1972"/>
                    <a:pt x="1876" y="1973"/>
                    <a:pt x="1877" y="1973"/>
                  </a:cubicBezTo>
                  <a:cubicBezTo>
                    <a:pt x="1879" y="1973"/>
                    <a:pt x="1880" y="1974"/>
                    <a:pt x="1881" y="1974"/>
                  </a:cubicBezTo>
                  <a:cubicBezTo>
                    <a:pt x="1882" y="1974"/>
                    <a:pt x="1883" y="1974"/>
                    <a:pt x="1884" y="1974"/>
                  </a:cubicBezTo>
                  <a:cubicBezTo>
                    <a:pt x="1885" y="1975"/>
                    <a:pt x="1886" y="1975"/>
                    <a:pt x="1887" y="1975"/>
                  </a:cubicBezTo>
                  <a:cubicBezTo>
                    <a:pt x="1891" y="1975"/>
                    <a:pt x="1895" y="1976"/>
                    <a:pt x="1899" y="1976"/>
                  </a:cubicBezTo>
                  <a:cubicBezTo>
                    <a:pt x="1902" y="1976"/>
                    <a:pt x="1905" y="1976"/>
                    <a:pt x="1907" y="1975"/>
                  </a:cubicBezTo>
                  <a:cubicBezTo>
                    <a:pt x="1910" y="1975"/>
                    <a:pt x="1912" y="1975"/>
                    <a:pt x="1913" y="1975"/>
                  </a:cubicBezTo>
                  <a:cubicBezTo>
                    <a:pt x="1914" y="1974"/>
                    <a:pt x="1915" y="1974"/>
                    <a:pt x="1915" y="1974"/>
                  </a:cubicBezTo>
                  <a:cubicBezTo>
                    <a:pt x="1915" y="1974"/>
                    <a:pt x="1914" y="1974"/>
                    <a:pt x="1913" y="1974"/>
                  </a:cubicBezTo>
                  <a:cubicBezTo>
                    <a:pt x="1912" y="1974"/>
                    <a:pt x="1910" y="1974"/>
                    <a:pt x="1907" y="1974"/>
                  </a:cubicBezTo>
                  <a:cubicBezTo>
                    <a:pt x="1905" y="1974"/>
                    <a:pt x="1902" y="1973"/>
                    <a:pt x="1899" y="1973"/>
                  </a:cubicBezTo>
                  <a:cubicBezTo>
                    <a:pt x="1896" y="1972"/>
                    <a:pt x="1892" y="1971"/>
                    <a:pt x="1888" y="1970"/>
                  </a:cubicBezTo>
                  <a:cubicBezTo>
                    <a:pt x="1887" y="1970"/>
                    <a:pt x="1886" y="1970"/>
                    <a:pt x="1885" y="1970"/>
                  </a:cubicBezTo>
                  <a:cubicBezTo>
                    <a:pt x="1884" y="1969"/>
                    <a:pt x="1883" y="1969"/>
                    <a:pt x="1882" y="1969"/>
                  </a:cubicBezTo>
                  <a:cubicBezTo>
                    <a:pt x="1880" y="1968"/>
                    <a:pt x="1878" y="1967"/>
                    <a:pt x="1876" y="1966"/>
                  </a:cubicBezTo>
                  <a:cubicBezTo>
                    <a:pt x="1872" y="1965"/>
                    <a:pt x="1867" y="1963"/>
                    <a:pt x="1863" y="1961"/>
                  </a:cubicBezTo>
                  <a:cubicBezTo>
                    <a:pt x="1862" y="1960"/>
                    <a:pt x="1861" y="1959"/>
                    <a:pt x="1860" y="1959"/>
                  </a:cubicBezTo>
                  <a:cubicBezTo>
                    <a:pt x="1859" y="1958"/>
                    <a:pt x="1858" y="1958"/>
                    <a:pt x="1858" y="1958"/>
                  </a:cubicBezTo>
                  <a:cubicBezTo>
                    <a:pt x="1857" y="1957"/>
                    <a:pt x="1857" y="1957"/>
                    <a:pt x="1856" y="1957"/>
                  </a:cubicBezTo>
                  <a:cubicBezTo>
                    <a:pt x="1854" y="1955"/>
                    <a:pt x="1852" y="1954"/>
                    <a:pt x="1850" y="1953"/>
                  </a:cubicBezTo>
                  <a:cubicBezTo>
                    <a:pt x="1848" y="1951"/>
                    <a:pt x="1847" y="1950"/>
                    <a:pt x="1845" y="1949"/>
                  </a:cubicBezTo>
                  <a:cubicBezTo>
                    <a:pt x="1846" y="1949"/>
                    <a:pt x="1846" y="1949"/>
                    <a:pt x="1847" y="1949"/>
                  </a:cubicBezTo>
                  <a:cubicBezTo>
                    <a:pt x="1848" y="1950"/>
                    <a:pt x="1848" y="1950"/>
                    <a:pt x="1849" y="1950"/>
                  </a:cubicBezTo>
                  <a:cubicBezTo>
                    <a:pt x="1850" y="1950"/>
                    <a:pt x="1852" y="1950"/>
                    <a:pt x="1853" y="1950"/>
                  </a:cubicBezTo>
                  <a:cubicBezTo>
                    <a:pt x="1856" y="1950"/>
                    <a:pt x="1859" y="1950"/>
                    <a:pt x="1862" y="1950"/>
                  </a:cubicBezTo>
                  <a:cubicBezTo>
                    <a:pt x="1865" y="1950"/>
                    <a:pt x="1868" y="1950"/>
                    <a:pt x="1871" y="1950"/>
                  </a:cubicBezTo>
                  <a:cubicBezTo>
                    <a:pt x="1874" y="1949"/>
                    <a:pt x="1877" y="1949"/>
                    <a:pt x="1880" y="1948"/>
                  </a:cubicBezTo>
                  <a:cubicBezTo>
                    <a:pt x="1883" y="1948"/>
                    <a:pt x="1886" y="1948"/>
                    <a:pt x="1889" y="1947"/>
                  </a:cubicBezTo>
                  <a:cubicBezTo>
                    <a:pt x="1890" y="1947"/>
                    <a:pt x="1890" y="1947"/>
                    <a:pt x="1891" y="1947"/>
                  </a:cubicBezTo>
                  <a:cubicBezTo>
                    <a:pt x="1892" y="1947"/>
                    <a:pt x="1892" y="1947"/>
                    <a:pt x="1893" y="1947"/>
                  </a:cubicBezTo>
                  <a:cubicBezTo>
                    <a:pt x="1895" y="1947"/>
                    <a:pt x="1896" y="1947"/>
                    <a:pt x="1897" y="1947"/>
                  </a:cubicBezTo>
                  <a:cubicBezTo>
                    <a:pt x="1900" y="1947"/>
                    <a:pt x="1903" y="1947"/>
                    <a:pt x="1905" y="1947"/>
                  </a:cubicBezTo>
                  <a:cubicBezTo>
                    <a:pt x="1908" y="1947"/>
                    <a:pt x="1911" y="1948"/>
                    <a:pt x="1913" y="1948"/>
                  </a:cubicBezTo>
                  <a:cubicBezTo>
                    <a:pt x="1914" y="1948"/>
                    <a:pt x="1915" y="1948"/>
                    <a:pt x="1916" y="1948"/>
                  </a:cubicBezTo>
                  <a:cubicBezTo>
                    <a:pt x="1917" y="1948"/>
                    <a:pt x="1918" y="1949"/>
                    <a:pt x="1919" y="1949"/>
                  </a:cubicBezTo>
                  <a:cubicBezTo>
                    <a:pt x="1920" y="1949"/>
                    <a:pt x="1921" y="1949"/>
                    <a:pt x="1922" y="1949"/>
                  </a:cubicBezTo>
                  <a:cubicBezTo>
                    <a:pt x="1922" y="1949"/>
                    <a:pt x="1923" y="1949"/>
                    <a:pt x="1924" y="1949"/>
                  </a:cubicBezTo>
                  <a:cubicBezTo>
                    <a:pt x="1925" y="1950"/>
                    <a:pt x="1926" y="1950"/>
                    <a:pt x="1927" y="1950"/>
                  </a:cubicBezTo>
                  <a:cubicBezTo>
                    <a:pt x="1928" y="1950"/>
                    <a:pt x="1928" y="1950"/>
                    <a:pt x="1928" y="1950"/>
                  </a:cubicBezTo>
                  <a:cubicBezTo>
                    <a:pt x="1928" y="1950"/>
                    <a:pt x="1928" y="1950"/>
                    <a:pt x="1927" y="1950"/>
                  </a:cubicBezTo>
                  <a:cubicBezTo>
                    <a:pt x="1926" y="1949"/>
                    <a:pt x="1926" y="1949"/>
                    <a:pt x="1924" y="1948"/>
                  </a:cubicBezTo>
                  <a:cubicBezTo>
                    <a:pt x="1924" y="1948"/>
                    <a:pt x="1923" y="1947"/>
                    <a:pt x="1922" y="1947"/>
                  </a:cubicBezTo>
                  <a:cubicBezTo>
                    <a:pt x="1922" y="1946"/>
                    <a:pt x="1921" y="1946"/>
                    <a:pt x="1920" y="1946"/>
                  </a:cubicBezTo>
                  <a:cubicBezTo>
                    <a:pt x="1918" y="1945"/>
                    <a:pt x="1916" y="1944"/>
                    <a:pt x="1914" y="1943"/>
                  </a:cubicBezTo>
                  <a:cubicBezTo>
                    <a:pt x="1911" y="1943"/>
                    <a:pt x="1909" y="1942"/>
                    <a:pt x="1906" y="1941"/>
                  </a:cubicBezTo>
                  <a:cubicBezTo>
                    <a:pt x="1904" y="1941"/>
                    <a:pt x="1901" y="1940"/>
                    <a:pt x="1898" y="1940"/>
                  </a:cubicBezTo>
                  <a:cubicBezTo>
                    <a:pt x="1896" y="1940"/>
                    <a:pt x="1895" y="1940"/>
                    <a:pt x="1893" y="1940"/>
                  </a:cubicBezTo>
                  <a:cubicBezTo>
                    <a:pt x="1892" y="1940"/>
                    <a:pt x="1890" y="1940"/>
                    <a:pt x="1888" y="1940"/>
                  </a:cubicBezTo>
                  <a:cubicBezTo>
                    <a:pt x="1885" y="1940"/>
                    <a:pt x="1882" y="1940"/>
                    <a:pt x="1879" y="1941"/>
                  </a:cubicBezTo>
                  <a:cubicBezTo>
                    <a:pt x="1876" y="1941"/>
                    <a:pt x="1873" y="1942"/>
                    <a:pt x="1870" y="1942"/>
                  </a:cubicBezTo>
                  <a:cubicBezTo>
                    <a:pt x="1868" y="1942"/>
                    <a:pt x="1867" y="1942"/>
                    <a:pt x="1865" y="1943"/>
                  </a:cubicBezTo>
                  <a:cubicBezTo>
                    <a:pt x="1864" y="1943"/>
                    <a:pt x="1862" y="1943"/>
                    <a:pt x="1861" y="1943"/>
                  </a:cubicBezTo>
                  <a:cubicBezTo>
                    <a:pt x="1858" y="1944"/>
                    <a:pt x="1855" y="1944"/>
                    <a:pt x="1853" y="1944"/>
                  </a:cubicBezTo>
                  <a:cubicBezTo>
                    <a:pt x="1852" y="1944"/>
                    <a:pt x="1852" y="1944"/>
                    <a:pt x="1851" y="1944"/>
                  </a:cubicBezTo>
                  <a:cubicBezTo>
                    <a:pt x="1850" y="1945"/>
                    <a:pt x="1850" y="1944"/>
                    <a:pt x="1849" y="1945"/>
                  </a:cubicBezTo>
                  <a:cubicBezTo>
                    <a:pt x="1849" y="1945"/>
                    <a:pt x="1848" y="1945"/>
                    <a:pt x="1847" y="1945"/>
                  </a:cubicBezTo>
                  <a:cubicBezTo>
                    <a:pt x="1847" y="1945"/>
                    <a:pt x="1846" y="1945"/>
                    <a:pt x="1846" y="1945"/>
                  </a:cubicBezTo>
                  <a:cubicBezTo>
                    <a:pt x="1845" y="1944"/>
                    <a:pt x="1845" y="1944"/>
                    <a:pt x="1844" y="1944"/>
                  </a:cubicBezTo>
                  <a:cubicBezTo>
                    <a:pt x="1844" y="1944"/>
                    <a:pt x="1843" y="1944"/>
                    <a:pt x="1843" y="1944"/>
                  </a:cubicBezTo>
                  <a:cubicBezTo>
                    <a:pt x="1842" y="1944"/>
                    <a:pt x="1842" y="1944"/>
                    <a:pt x="1841" y="1944"/>
                  </a:cubicBezTo>
                  <a:cubicBezTo>
                    <a:pt x="1841" y="1944"/>
                    <a:pt x="1840" y="1944"/>
                    <a:pt x="1840" y="1944"/>
                  </a:cubicBezTo>
                  <a:cubicBezTo>
                    <a:pt x="1840" y="1944"/>
                    <a:pt x="1840" y="1944"/>
                    <a:pt x="1839" y="1944"/>
                  </a:cubicBezTo>
                  <a:cubicBezTo>
                    <a:pt x="1839" y="1943"/>
                    <a:pt x="1838" y="1943"/>
                    <a:pt x="1838" y="1942"/>
                  </a:cubicBezTo>
                  <a:cubicBezTo>
                    <a:pt x="1834" y="1939"/>
                    <a:pt x="1830" y="1935"/>
                    <a:pt x="1826" y="1931"/>
                  </a:cubicBezTo>
                  <a:cubicBezTo>
                    <a:pt x="1824" y="1929"/>
                    <a:pt x="1821" y="1928"/>
                    <a:pt x="1819" y="1926"/>
                  </a:cubicBezTo>
                  <a:cubicBezTo>
                    <a:pt x="1818" y="1925"/>
                    <a:pt x="1817" y="1925"/>
                    <a:pt x="1815" y="1924"/>
                  </a:cubicBezTo>
                  <a:cubicBezTo>
                    <a:pt x="1815" y="1924"/>
                    <a:pt x="1815" y="1924"/>
                    <a:pt x="1815" y="1924"/>
                  </a:cubicBezTo>
                  <a:cubicBezTo>
                    <a:pt x="1814" y="1923"/>
                    <a:pt x="1814" y="1923"/>
                    <a:pt x="1814" y="1923"/>
                  </a:cubicBezTo>
                  <a:cubicBezTo>
                    <a:pt x="1813" y="1923"/>
                    <a:pt x="1812" y="1922"/>
                    <a:pt x="1812" y="1922"/>
                  </a:cubicBezTo>
                  <a:cubicBezTo>
                    <a:pt x="1811" y="1922"/>
                    <a:pt x="1811" y="1922"/>
                    <a:pt x="1810" y="1921"/>
                  </a:cubicBezTo>
                  <a:cubicBezTo>
                    <a:pt x="1810" y="1921"/>
                    <a:pt x="1810" y="1921"/>
                    <a:pt x="1810" y="1921"/>
                  </a:cubicBezTo>
                  <a:cubicBezTo>
                    <a:pt x="1810" y="1921"/>
                    <a:pt x="1810" y="1921"/>
                    <a:pt x="1810" y="1921"/>
                  </a:cubicBezTo>
                  <a:cubicBezTo>
                    <a:pt x="1810" y="1921"/>
                    <a:pt x="1810" y="1921"/>
                    <a:pt x="1810" y="1921"/>
                  </a:cubicBezTo>
                  <a:cubicBezTo>
                    <a:pt x="1809" y="1921"/>
                    <a:pt x="1809" y="1921"/>
                    <a:pt x="1809" y="1921"/>
                  </a:cubicBezTo>
                  <a:cubicBezTo>
                    <a:pt x="1809" y="1921"/>
                    <a:pt x="1809" y="1921"/>
                    <a:pt x="1809" y="1921"/>
                  </a:cubicBezTo>
                  <a:cubicBezTo>
                    <a:pt x="1808" y="1921"/>
                    <a:pt x="1808" y="1921"/>
                    <a:pt x="1808" y="1921"/>
                  </a:cubicBezTo>
                  <a:cubicBezTo>
                    <a:pt x="1807" y="1920"/>
                    <a:pt x="1805" y="1920"/>
                    <a:pt x="1804" y="1919"/>
                  </a:cubicBezTo>
                  <a:cubicBezTo>
                    <a:pt x="1802" y="1919"/>
                    <a:pt x="1799" y="1918"/>
                    <a:pt x="1797" y="1918"/>
                  </a:cubicBezTo>
                  <a:cubicBezTo>
                    <a:pt x="1792" y="1918"/>
                    <a:pt x="1787" y="1918"/>
                    <a:pt x="1783" y="1918"/>
                  </a:cubicBezTo>
                  <a:cubicBezTo>
                    <a:pt x="1783" y="1918"/>
                    <a:pt x="1782" y="1918"/>
                    <a:pt x="1782" y="1918"/>
                  </a:cubicBezTo>
                  <a:cubicBezTo>
                    <a:pt x="1808" y="1906"/>
                    <a:pt x="1834" y="1905"/>
                    <a:pt x="1877" y="1899"/>
                  </a:cubicBezTo>
                  <a:cubicBezTo>
                    <a:pt x="1894" y="1897"/>
                    <a:pt x="1911" y="1896"/>
                    <a:pt x="1926" y="1896"/>
                  </a:cubicBezTo>
                  <a:cubicBezTo>
                    <a:pt x="1929" y="1897"/>
                    <a:pt x="1931" y="1898"/>
                    <a:pt x="1933" y="1899"/>
                  </a:cubicBezTo>
                  <a:cubicBezTo>
                    <a:pt x="1937" y="1901"/>
                    <a:pt x="1942" y="1904"/>
                    <a:pt x="1946" y="1907"/>
                  </a:cubicBezTo>
                  <a:cubicBezTo>
                    <a:pt x="1951" y="1910"/>
                    <a:pt x="1956" y="1914"/>
                    <a:pt x="1961" y="1918"/>
                  </a:cubicBezTo>
                  <a:cubicBezTo>
                    <a:pt x="1966" y="1922"/>
                    <a:pt x="1971" y="1926"/>
                    <a:pt x="1976" y="1931"/>
                  </a:cubicBezTo>
                  <a:cubicBezTo>
                    <a:pt x="1979" y="1933"/>
                    <a:pt x="1981" y="1936"/>
                    <a:pt x="1984" y="1938"/>
                  </a:cubicBezTo>
                  <a:cubicBezTo>
                    <a:pt x="1987" y="1940"/>
                    <a:pt x="1990" y="1943"/>
                    <a:pt x="1992" y="1945"/>
                  </a:cubicBezTo>
                  <a:cubicBezTo>
                    <a:pt x="1995" y="1948"/>
                    <a:pt x="1998" y="1950"/>
                    <a:pt x="2001" y="1952"/>
                  </a:cubicBezTo>
                  <a:cubicBezTo>
                    <a:pt x="2003" y="1954"/>
                    <a:pt x="2004" y="1955"/>
                    <a:pt x="2006" y="1956"/>
                  </a:cubicBezTo>
                  <a:cubicBezTo>
                    <a:pt x="2006" y="1957"/>
                    <a:pt x="2007" y="1957"/>
                    <a:pt x="2008" y="1958"/>
                  </a:cubicBezTo>
                  <a:cubicBezTo>
                    <a:pt x="2009" y="1959"/>
                    <a:pt x="2009" y="1959"/>
                    <a:pt x="2009" y="1959"/>
                  </a:cubicBezTo>
                  <a:cubicBezTo>
                    <a:pt x="2010" y="1959"/>
                    <a:pt x="2010" y="1959"/>
                    <a:pt x="2010" y="1959"/>
                  </a:cubicBezTo>
                  <a:cubicBezTo>
                    <a:pt x="2010" y="1959"/>
                    <a:pt x="2010" y="1959"/>
                    <a:pt x="2010" y="1959"/>
                  </a:cubicBezTo>
                  <a:cubicBezTo>
                    <a:pt x="2015" y="1963"/>
                    <a:pt x="2015" y="1963"/>
                    <a:pt x="2015" y="1963"/>
                  </a:cubicBezTo>
                  <a:cubicBezTo>
                    <a:pt x="2016" y="1963"/>
                    <a:pt x="2017" y="1964"/>
                    <a:pt x="2017" y="1964"/>
                  </a:cubicBezTo>
                  <a:cubicBezTo>
                    <a:pt x="2020" y="1966"/>
                    <a:pt x="2020" y="1966"/>
                    <a:pt x="2020" y="1966"/>
                  </a:cubicBezTo>
                  <a:cubicBezTo>
                    <a:pt x="2022" y="1967"/>
                    <a:pt x="2022" y="1967"/>
                    <a:pt x="2022" y="1967"/>
                  </a:cubicBezTo>
                  <a:cubicBezTo>
                    <a:pt x="2023" y="1968"/>
                    <a:pt x="2024" y="1968"/>
                    <a:pt x="2025" y="1969"/>
                  </a:cubicBezTo>
                  <a:cubicBezTo>
                    <a:pt x="2026" y="1970"/>
                    <a:pt x="2028" y="1970"/>
                    <a:pt x="2030" y="1971"/>
                  </a:cubicBezTo>
                  <a:cubicBezTo>
                    <a:pt x="2031" y="1972"/>
                    <a:pt x="2033" y="1973"/>
                    <a:pt x="2035" y="1974"/>
                  </a:cubicBezTo>
                  <a:cubicBezTo>
                    <a:pt x="2036" y="1975"/>
                    <a:pt x="2038" y="1976"/>
                    <a:pt x="2040" y="1976"/>
                  </a:cubicBezTo>
                  <a:cubicBezTo>
                    <a:pt x="2043" y="1978"/>
                    <a:pt x="2047" y="1979"/>
                    <a:pt x="2050" y="1981"/>
                  </a:cubicBezTo>
                  <a:cubicBezTo>
                    <a:pt x="2052" y="1981"/>
                    <a:pt x="2053" y="1982"/>
                    <a:pt x="2055" y="1982"/>
                  </a:cubicBezTo>
                  <a:cubicBezTo>
                    <a:pt x="2056" y="1983"/>
                    <a:pt x="2057" y="1983"/>
                    <a:pt x="2057" y="1983"/>
                  </a:cubicBezTo>
                  <a:cubicBezTo>
                    <a:pt x="2058" y="1983"/>
                    <a:pt x="2059" y="1984"/>
                    <a:pt x="2060" y="1984"/>
                  </a:cubicBezTo>
                  <a:cubicBezTo>
                    <a:pt x="2061" y="1985"/>
                    <a:pt x="2063" y="1985"/>
                    <a:pt x="2065" y="1986"/>
                  </a:cubicBezTo>
                  <a:cubicBezTo>
                    <a:pt x="2066" y="1986"/>
                    <a:pt x="2068" y="1986"/>
                    <a:pt x="2070" y="1987"/>
                  </a:cubicBezTo>
                  <a:cubicBezTo>
                    <a:pt x="2071" y="1987"/>
                    <a:pt x="2073" y="1988"/>
                    <a:pt x="2074" y="1988"/>
                  </a:cubicBezTo>
                  <a:cubicBezTo>
                    <a:pt x="2076" y="1988"/>
                    <a:pt x="2077" y="1989"/>
                    <a:pt x="2079" y="1989"/>
                  </a:cubicBezTo>
                  <a:cubicBezTo>
                    <a:pt x="2080" y="1989"/>
                    <a:pt x="2082" y="1989"/>
                    <a:pt x="2083" y="1990"/>
                  </a:cubicBezTo>
                  <a:cubicBezTo>
                    <a:pt x="2085" y="1990"/>
                    <a:pt x="2086" y="1990"/>
                    <a:pt x="2088" y="1990"/>
                  </a:cubicBezTo>
                  <a:cubicBezTo>
                    <a:pt x="2090" y="1991"/>
                    <a:pt x="2093" y="1991"/>
                    <a:pt x="2096" y="1991"/>
                  </a:cubicBezTo>
                  <a:cubicBezTo>
                    <a:pt x="2098" y="1992"/>
                    <a:pt x="2101" y="1992"/>
                    <a:pt x="2103" y="1992"/>
                  </a:cubicBezTo>
                  <a:cubicBezTo>
                    <a:pt x="2105" y="1992"/>
                    <a:pt x="2108" y="1992"/>
                    <a:pt x="2110" y="1992"/>
                  </a:cubicBezTo>
                  <a:cubicBezTo>
                    <a:pt x="2112" y="1992"/>
                    <a:pt x="2113" y="1992"/>
                    <a:pt x="2115" y="1992"/>
                  </a:cubicBezTo>
                  <a:cubicBezTo>
                    <a:pt x="2116" y="1992"/>
                    <a:pt x="2117" y="1992"/>
                    <a:pt x="2117" y="1992"/>
                  </a:cubicBezTo>
                  <a:cubicBezTo>
                    <a:pt x="2118" y="1992"/>
                    <a:pt x="2119" y="1992"/>
                    <a:pt x="2119" y="1992"/>
                  </a:cubicBezTo>
                  <a:cubicBezTo>
                    <a:pt x="2121" y="1992"/>
                    <a:pt x="2122" y="1992"/>
                    <a:pt x="2123" y="1992"/>
                  </a:cubicBezTo>
                  <a:cubicBezTo>
                    <a:pt x="2124" y="1992"/>
                    <a:pt x="2125" y="1992"/>
                    <a:pt x="2125" y="1992"/>
                  </a:cubicBezTo>
                  <a:cubicBezTo>
                    <a:pt x="2125" y="1992"/>
                    <a:pt x="2124" y="1992"/>
                    <a:pt x="2123" y="1991"/>
                  </a:cubicBezTo>
                  <a:cubicBezTo>
                    <a:pt x="2121" y="1991"/>
                    <a:pt x="2118" y="1991"/>
                    <a:pt x="2115" y="1991"/>
                  </a:cubicBezTo>
                  <a:cubicBezTo>
                    <a:pt x="2114" y="1990"/>
                    <a:pt x="2112" y="1990"/>
                    <a:pt x="2110" y="1990"/>
                  </a:cubicBezTo>
                  <a:cubicBezTo>
                    <a:pt x="2108" y="1990"/>
                    <a:pt x="2106" y="1989"/>
                    <a:pt x="2103" y="1989"/>
                  </a:cubicBezTo>
                  <a:cubicBezTo>
                    <a:pt x="2101" y="1989"/>
                    <a:pt x="2099" y="1988"/>
                    <a:pt x="2096" y="1988"/>
                  </a:cubicBezTo>
                  <a:cubicBezTo>
                    <a:pt x="2094" y="1987"/>
                    <a:pt x="2091" y="1987"/>
                    <a:pt x="2088" y="1986"/>
                  </a:cubicBezTo>
                  <a:cubicBezTo>
                    <a:pt x="2086" y="1985"/>
                    <a:pt x="2083" y="1985"/>
                    <a:pt x="2080" y="1984"/>
                  </a:cubicBezTo>
                  <a:cubicBezTo>
                    <a:pt x="2077" y="1983"/>
                    <a:pt x="2074" y="1982"/>
                    <a:pt x="2071" y="1981"/>
                  </a:cubicBezTo>
                  <a:cubicBezTo>
                    <a:pt x="2070" y="1981"/>
                    <a:pt x="2068" y="1980"/>
                    <a:pt x="2067" y="1980"/>
                  </a:cubicBezTo>
                  <a:cubicBezTo>
                    <a:pt x="2065" y="1979"/>
                    <a:pt x="2064" y="1978"/>
                    <a:pt x="2062" y="1978"/>
                  </a:cubicBezTo>
                  <a:cubicBezTo>
                    <a:pt x="2061" y="1978"/>
                    <a:pt x="2060" y="1977"/>
                    <a:pt x="2060" y="1977"/>
                  </a:cubicBezTo>
                  <a:cubicBezTo>
                    <a:pt x="2059" y="1977"/>
                    <a:pt x="2058" y="1976"/>
                    <a:pt x="2057" y="1976"/>
                  </a:cubicBezTo>
                  <a:cubicBezTo>
                    <a:pt x="2056" y="1975"/>
                    <a:pt x="2054" y="1975"/>
                    <a:pt x="2053" y="1974"/>
                  </a:cubicBezTo>
                  <a:cubicBezTo>
                    <a:pt x="2046" y="1971"/>
                    <a:pt x="2040" y="1968"/>
                    <a:pt x="2034" y="1965"/>
                  </a:cubicBezTo>
                  <a:cubicBezTo>
                    <a:pt x="2037" y="1966"/>
                    <a:pt x="2040" y="1966"/>
                    <a:pt x="2043" y="1966"/>
                  </a:cubicBezTo>
                  <a:cubicBezTo>
                    <a:pt x="2044" y="1967"/>
                    <a:pt x="2045" y="1967"/>
                    <a:pt x="2046" y="1967"/>
                  </a:cubicBezTo>
                  <a:cubicBezTo>
                    <a:pt x="2047" y="1967"/>
                    <a:pt x="2047" y="1967"/>
                    <a:pt x="2048" y="1967"/>
                  </a:cubicBezTo>
                  <a:cubicBezTo>
                    <a:pt x="2050" y="1967"/>
                    <a:pt x="2052" y="1967"/>
                    <a:pt x="2053" y="1967"/>
                  </a:cubicBezTo>
                  <a:cubicBezTo>
                    <a:pt x="2055" y="1967"/>
                    <a:pt x="2057" y="1967"/>
                    <a:pt x="2058" y="1967"/>
                  </a:cubicBezTo>
                  <a:cubicBezTo>
                    <a:pt x="2060" y="1967"/>
                    <a:pt x="2062" y="1967"/>
                    <a:pt x="2063" y="1967"/>
                  </a:cubicBezTo>
                  <a:cubicBezTo>
                    <a:pt x="2064" y="1967"/>
                    <a:pt x="2065" y="1967"/>
                    <a:pt x="2066" y="1967"/>
                  </a:cubicBezTo>
                  <a:cubicBezTo>
                    <a:pt x="2067" y="1967"/>
                    <a:pt x="2067" y="1967"/>
                    <a:pt x="2068" y="1967"/>
                  </a:cubicBezTo>
                  <a:cubicBezTo>
                    <a:pt x="2070" y="1967"/>
                    <a:pt x="2072" y="1967"/>
                    <a:pt x="2073" y="1967"/>
                  </a:cubicBezTo>
                  <a:cubicBezTo>
                    <a:pt x="2076" y="1966"/>
                    <a:pt x="2079" y="1966"/>
                    <a:pt x="2082" y="1965"/>
                  </a:cubicBezTo>
                  <a:cubicBezTo>
                    <a:pt x="2083" y="1965"/>
                    <a:pt x="2085" y="1965"/>
                    <a:pt x="2086" y="1965"/>
                  </a:cubicBezTo>
                  <a:cubicBezTo>
                    <a:pt x="2088" y="1965"/>
                    <a:pt x="2089" y="1964"/>
                    <a:pt x="2090" y="1964"/>
                  </a:cubicBezTo>
                  <a:cubicBezTo>
                    <a:pt x="2093" y="1964"/>
                    <a:pt x="2095" y="1963"/>
                    <a:pt x="2097" y="1963"/>
                  </a:cubicBezTo>
                  <a:cubicBezTo>
                    <a:pt x="2099" y="1962"/>
                    <a:pt x="2100" y="1962"/>
                    <a:pt x="2102" y="1961"/>
                  </a:cubicBezTo>
                  <a:cubicBezTo>
                    <a:pt x="2103" y="1961"/>
                    <a:pt x="2104" y="1961"/>
                    <a:pt x="2105" y="1960"/>
                  </a:cubicBezTo>
                  <a:cubicBezTo>
                    <a:pt x="2106" y="1960"/>
                    <a:pt x="2106" y="1960"/>
                    <a:pt x="2106" y="1960"/>
                  </a:cubicBezTo>
                  <a:cubicBezTo>
                    <a:pt x="2106" y="1960"/>
                    <a:pt x="2106" y="1960"/>
                    <a:pt x="2105" y="1960"/>
                  </a:cubicBezTo>
                  <a:cubicBezTo>
                    <a:pt x="2104" y="1960"/>
                    <a:pt x="2103" y="1960"/>
                    <a:pt x="2102" y="1960"/>
                  </a:cubicBezTo>
                  <a:cubicBezTo>
                    <a:pt x="2100" y="1960"/>
                    <a:pt x="2098" y="1960"/>
                    <a:pt x="2096" y="1960"/>
                  </a:cubicBezTo>
                  <a:cubicBezTo>
                    <a:pt x="2094" y="1960"/>
                    <a:pt x="2092" y="1960"/>
                    <a:pt x="2090" y="1960"/>
                  </a:cubicBezTo>
                  <a:cubicBezTo>
                    <a:pt x="2087" y="1960"/>
                    <a:pt x="2084" y="1960"/>
                    <a:pt x="2082" y="1960"/>
                  </a:cubicBezTo>
                  <a:cubicBezTo>
                    <a:pt x="2079" y="1960"/>
                    <a:pt x="2076" y="1960"/>
                    <a:pt x="2073" y="1960"/>
                  </a:cubicBezTo>
                  <a:cubicBezTo>
                    <a:pt x="2070" y="1960"/>
                    <a:pt x="2066" y="1960"/>
                    <a:pt x="2063" y="1960"/>
                  </a:cubicBezTo>
                  <a:cubicBezTo>
                    <a:pt x="2060" y="1960"/>
                    <a:pt x="2057" y="1959"/>
                    <a:pt x="2054" y="1959"/>
                  </a:cubicBezTo>
                  <a:cubicBezTo>
                    <a:pt x="2052" y="1959"/>
                    <a:pt x="2050" y="1959"/>
                    <a:pt x="2049" y="1959"/>
                  </a:cubicBezTo>
                  <a:cubicBezTo>
                    <a:pt x="2048" y="1959"/>
                    <a:pt x="2047" y="1959"/>
                    <a:pt x="2046" y="1959"/>
                  </a:cubicBezTo>
                  <a:cubicBezTo>
                    <a:pt x="2045" y="1959"/>
                    <a:pt x="2045" y="1959"/>
                    <a:pt x="2044" y="1959"/>
                  </a:cubicBezTo>
                  <a:cubicBezTo>
                    <a:pt x="2043" y="1959"/>
                    <a:pt x="2042" y="1959"/>
                    <a:pt x="2042" y="1959"/>
                  </a:cubicBezTo>
                  <a:cubicBezTo>
                    <a:pt x="2041" y="1959"/>
                    <a:pt x="2040" y="1959"/>
                    <a:pt x="2039" y="1959"/>
                  </a:cubicBezTo>
                  <a:cubicBezTo>
                    <a:pt x="2038" y="1958"/>
                    <a:pt x="2036" y="1958"/>
                    <a:pt x="2035" y="1958"/>
                  </a:cubicBezTo>
                  <a:cubicBezTo>
                    <a:pt x="2033" y="1958"/>
                    <a:pt x="2032" y="1958"/>
                    <a:pt x="2030" y="1957"/>
                  </a:cubicBezTo>
                  <a:cubicBezTo>
                    <a:pt x="2029" y="1957"/>
                    <a:pt x="2027" y="1957"/>
                    <a:pt x="2026" y="1957"/>
                  </a:cubicBezTo>
                  <a:cubicBezTo>
                    <a:pt x="2025" y="1957"/>
                    <a:pt x="2023" y="1956"/>
                    <a:pt x="2022" y="1956"/>
                  </a:cubicBezTo>
                  <a:cubicBezTo>
                    <a:pt x="2021" y="1956"/>
                    <a:pt x="2020" y="1956"/>
                    <a:pt x="2019" y="1955"/>
                  </a:cubicBezTo>
                  <a:cubicBezTo>
                    <a:pt x="2015" y="1953"/>
                    <a:pt x="2015" y="1953"/>
                    <a:pt x="2015" y="1953"/>
                  </a:cubicBezTo>
                  <a:cubicBezTo>
                    <a:pt x="2014" y="1952"/>
                    <a:pt x="2014" y="1952"/>
                    <a:pt x="2014" y="1952"/>
                  </a:cubicBezTo>
                  <a:cubicBezTo>
                    <a:pt x="2014" y="1952"/>
                    <a:pt x="2014" y="1952"/>
                    <a:pt x="2014" y="1952"/>
                  </a:cubicBezTo>
                  <a:cubicBezTo>
                    <a:pt x="2013" y="1951"/>
                    <a:pt x="2013" y="1951"/>
                    <a:pt x="2013" y="1951"/>
                  </a:cubicBezTo>
                  <a:cubicBezTo>
                    <a:pt x="2012" y="1951"/>
                    <a:pt x="2011" y="1950"/>
                    <a:pt x="2010" y="1950"/>
                  </a:cubicBezTo>
                  <a:cubicBezTo>
                    <a:pt x="2009" y="1949"/>
                    <a:pt x="2007" y="1947"/>
                    <a:pt x="2006" y="1946"/>
                  </a:cubicBezTo>
                  <a:cubicBezTo>
                    <a:pt x="2003" y="1944"/>
                    <a:pt x="2000" y="1942"/>
                    <a:pt x="1997" y="1939"/>
                  </a:cubicBezTo>
                  <a:cubicBezTo>
                    <a:pt x="1994" y="1937"/>
                    <a:pt x="1992" y="1935"/>
                    <a:pt x="1989" y="1932"/>
                  </a:cubicBezTo>
                  <a:cubicBezTo>
                    <a:pt x="1986" y="1930"/>
                    <a:pt x="1983" y="1928"/>
                    <a:pt x="1981" y="1926"/>
                  </a:cubicBezTo>
                  <a:cubicBezTo>
                    <a:pt x="1975" y="1921"/>
                    <a:pt x="1970" y="1917"/>
                    <a:pt x="1964" y="1913"/>
                  </a:cubicBezTo>
                  <a:cubicBezTo>
                    <a:pt x="1959" y="1909"/>
                    <a:pt x="1954" y="1906"/>
                    <a:pt x="1949" y="1903"/>
                  </a:cubicBezTo>
                  <a:cubicBezTo>
                    <a:pt x="1944" y="1900"/>
                    <a:pt x="1939" y="1898"/>
                    <a:pt x="1935" y="1896"/>
                  </a:cubicBezTo>
                  <a:cubicBezTo>
                    <a:pt x="1934" y="1896"/>
                    <a:pt x="1934" y="1896"/>
                    <a:pt x="1933" y="1896"/>
                  </a:cubicBezTo>
                  <a:cubicBezTo>
                    <a:pt x="1955" y="1896"/>
                    <a:pt x="1974" y="1898"/>
                    <a:pt x="1988" y="1899"/>
                  </a:cubicBezTo>
                  <a:cubicBezTo>
                    <a:pt x="2035" y="1904"/>
                    <a:pt x="2062" y="1920"/>
                    <a:pt x="2085" y="1943"/>
                  </a:cubicBezTo>
                  <a:cubicBezTo>
                    <a:pt x="2075" y="1925"/>
                    <a:pt x="2055" y="1911"/>
                    <a:pt x="2032" y="1902"/>
                  </a:cubicBezTo>
                  <a:cubicBezTo>
                    <a:pt x="2037" y="1902"/>
                    <a:pt x="2043" y="1902"/>
                    <a:pt x="2049" y="1903"/>
                  </a:cubicBezTo>
                  <a:cubicBezTo>
                    <a:pt x="2056" y="1903"/>
                    <a:pt x="2063" y="1903"/>
                    <a:pt x="2070" y="1904"/>
                  </a:cubicBezTo>
                  <a:cubicBezTo>
                    <a:pt x="2076" y="1905"/>
                    <a:pt x="2083" y="1905"/>
                    <a:pt x="2090" y="1906"/>
                  </a:cubicBezTo>
                  <a:cubicBezTo>
                    <a:pt x="2096" y="1907"/>
                    <a:pt x="2103" y="1908"/>
                    <a:pt x="2109" y="1909"/>
                  </a:cubicBezTo>
                  <a:cubicBezTo>
                    <a:pt x="2111" y="1910"/>
                    <a:pt x="2112" y="1910"/>
                    <a:pt x="2114" y="1911"/>
                  </a:cubicBezTo>
                  <a:cubicBezTo>
                    <a:pt x="2114" y="1911"/>
                    <a:pt x="2115" y="1912"/>
                    <a:pt x="2116" y="1913"/>
                  </a:cubicBezTo>
                  <a:cubicBezTo>
                    <a:pt x="2117" y="1913"/>
                    <a:pt x="2118" y="1914"/>
                    <a:pt x="2119" y="1915"/>
                  </a:cubicBezTo>
                  <a:cubicBezTo>
                    <a:pt x="2120" y="1916"/>
                    <a:pt x="2121" y="1917"/>
                    <a:pt x="2122" y="1918"/>
                  </a:cubicBezTo>
                  <a:cubicBezTo>
                    <a:pt x="2123" y="1919"/>
                    <a:pt x="2125" y="1921"/>
                    <a:pt x="2126" y="1922"/>
                  </a:cubicBezTo>
                  <a:cubicBezTo>
                    <a:pt x="2128" y="1924"/>
                    <a:pt x="2131" y="1927"/>
                    <a:pt x="2133" y="1930"/>
                  </a:cubicBezTo>
                  <a:cubicBezTo>
                    <a:pt x="2136" y="1933"/>
                    <a:pt x="2139" y="1936"/>
                    <a:pt x="2141" y="1939"/>
                  </a:cubicBezTo>
                  <a:cubicBezTo>
                    <a:pt x="2143" y="1941"/>
                    <a:pt x="2144" y="1943"/>
                    <a:pt x="2146" y="1944"/>
                  </a:cubicBezTo>
                  <a:cubicBezTo>
                    <a:pt x="2147" y="1946"/>
                    <a:pt x="2149" y="1948"/>
                    <a:pt x="2150" y="1950"/>
                  </a:cubicBezTo>
                  <a:cubicBezTo>
                    <a:pt x="2153" y="1953"/>
                    <a:pt x="2156" y="1957"/>
                    <a:pt x="2159" y="1960"/>
                  </a:cubicBezTo>
                  <a:cubicBezTo>
                    <a:pt x="2161" y="1962"/>
                    <a:pt x="2162" y="1963"/>
                    <a:pt x="2164" y="1965"/>
                  </a:cubicBezTo>
                  <a:cubicBezTo>
                    <a:pt x="2166" y="1967"/>
                    <a:pt x="2168" y="1968"/>
                    <a:pt x="2169" y="1970"/>
                  </a:cubicBezTo>
                  <a:cubicBezTo>
                    <a:pt x="2171" y="1972"/>
                    <a:pt x="2173" y="1973"/>
                    <a:pt x="2175" y="1975"/>
                  </a:cubicBezTo>
                  <a:cubicBezTo>
                    <a:pt x="2176" y="1975"/>
                    <a:pt x="2176" y="1976"/>
                    <a:pt x="2177" y="1977"/>
                  </a:cubicBezTo>
                  <a:cubicBezTo>
                    <a:pt x="2178" y="1977"/>
                    <a:pt x="2179" y="1978"/>
                    <a:pt x="2180" y="1979"/>
                  </a:cubicBezTo>
                  <a:cubicBezTo>
                    <a:pt x="2184" y="1981"/>
                    <a:pt x="2187" y="1984"/>
                    <a:pt x="2191" y="1986"/>
                  </a:cubicBezTo>
                  <a:cubicBezTo>
                    <a:pt x="2195" y="1987"/>
                    <a:pt x="2198" y="1989"/>
                    <a:pt x="2202" y="1990"/>
                  </a:cubicBezTo>
                  <a:cubicBezTo>
                    <a:pt x="2203" y="1991"/>
                    <a:pt x="2205" y="1991"/>
                    <a:pt x="2207" y="1992"/>
                  </a:cubicBezTo>
                  <a:cubicBezTo>
                    <a:pt x="2208" y="1992"/>
                    <a:pt x="2210" y="1992"/>
                    <a:pt x="2211" y="1993"/>
                  </a:cubicBezTo>
                  <a:cubicBezTo>
                    <a:pt x="2213" y="1993"/>
                    <a:pt x="2214" y="1993"/>
                    <a:pt x="2215" y="1993"/>
                  </a:cubicBezTo>
                  <a:cubicBezTo>
                    <a:pt x="2216" y="1993"/>
                    <a:pt x="2218" y="1993"/>
                    <a:pt x="2219" y="1993"/>
                  </a:cubicBezTo>
                  <a:cubicBezTo>
                    <a:pt x="2220" y="1993"/>
                    <a:pt x="2221" y="1993"/>
                    <a:pt x="2221" y="1993"/>
                  </a:cubicBezTo>
                  <a:cubicBezTo>
                    <a:pt x="2222" y="1993"/>
                    <a:pt x="2223" y="1993"/>
                    <a:pt x="2223" y="1993"/>
                  </a:cubicBezTo>
                  <a:cubicBezTo>
                    <a:pt x="2224" y="1993"/>
                    <a:pt x="2225" y="1993"/>
                    <a:pt x="2225" y="1993"/>
                  </a:cubicBezTo>
                  <a:cubicBezTo>
                    <a:pt x="2225" y="1993"/>
                    <a:pt x="2225" y="1993"/>
                    <a:pt x="2223" y="1993"/>
                  </a:cubicBezTo>
                  <a:cubicBezTo>
                    <a:pt x="2222" y="1993"/>
                    <a:pt x="2221" y="1992"/>
                    <a:pt x="2219" y="1992"/>
                  </a:cubicBezTo>
                  <a:cubicBezTo>
                    <a:pt x="2218" y="1991"/>
                    <a:pt x="2217" y="1991"/>
                    <a:pt x="2216" y="1991"/>
                  </a:cubicBezTo>
                  <a:cubicBezTo>
                    <a:pt x="2214" y="1990"/>
                    <a:pt x="2213" y="1990"/>
                    <a:pt x="2212" y="1990"/>
                  </a:cubicBezTo>
                  <a:cubicBezTo>
                    <a:pt x="2211" y="1989"/>
                    <a:pt x="2209" y="1989"/>
                    <a:pt x="2208" y="1988"/>
                  </a:cubicBezTo>
                  <a:cubicBezTo>
                    <a:pt x="2206" y="1987"/>
                    <a:pt x="2205" y="1987"/>
                    <a:pt x="2203" y="1986"/>
                  </a:cubicBezTo>
                  <a:cubicBezTo>
                    <a:pt x="2200" y="1984"/>
                    <a:pt x="2197" y="1983"/>
                    <a:pt x="2194" y="1980"/>
                  </a:cubicBezTo>
                  <a:cubicBezTo>
                    <a:pt x="2191" y="1978"/>
                    <a:pt x="2188" y="1976"/>
                    <a:pt x="2184" y="1973"/>
                  </a:cubicBezTo>
                  <a:cubicBezTo>
                    <a:pt x="2181" y="1970"/>
                    <a:pt x="2178" y="1967"/>
                    <a:pt x="2175" y="1964"/>
                  </a:cubicBezTo>
                  <a:cubicBezTo>
                    <a:pt x="2173" y="1963"/>
                    <a:pt x="2171" y="1961"/>
                    <a:pt x="2170" y="1960"/>
                  </a:cubicBezTo>
                  <a:cubicBezTo>
                    <a:pt x="2168" y="1958"/>
                    <a:pt x="2167" y="1956"/>
                    <a:pt x="2165" y="1955"/>
                  </a:cubicBezTo>
                  <a:cubicBezTo>
                    <a:pt x="2162" y="1951"/>
                    <a:pt x="2159" y="1948"/>
                    <a:pt x="2156" y="1945"/>
                  </a:cubicBezTo>
                  <a:cubicBezTo>
                    <a:pt x="2154" y="1943"/>
                    <a:pt x="2153" y="1941"/>
                    <a:pt x="2151" y="1940"/>
                  </a:cubicBezTo>
                  <a:cubicBezTo>
                    <a:pt x="2150" y="1938"/>
                    <a:pt x="2148" y="1936"/>
                    <a:pt x="2147" y="1935"/>
                  </a:cubicBezTo>
                  <a:cubicBezTo>
                    <a:pt x="2143" y="1932"/>
                    <a:pt x="2140" y="1929"/>
                    <a:pt x="2137" y="1926"/>
                  </a:cubicBezTo>
                  <a:cubicBezTo>
                    <a:pt x="2135" y="1923"/>
                    <a:pt x="2132" y="1921"/>
                    <a:pt x="2129" y="1918"/>
                  </a:cubicBezTo>
                  <a:cubicBezTo>
                    <a:pt x="2127" y="1917"/>
                    <a:pt x="2126" y="1916"/>
                    <a:pt x="2125" y="1915"/>
                  </a:cubicBezTo>
                  <a:cubicBezTo>
                    <a:pt x="2123" y="1915"/>
                    <a:pt x="2122" y="1914"/>
                    <a:pt x="2121" y="1913"/>
                  </a:cubicBezTo>
                  <a:cubicBezTo>
                    <a:pt x="2120" y="1913"/>
                    <a:pt x="2120" y="1912"/>
                    <a:pt x="2119" y="1912"/>
                  </a:cubicBezTo>
                  <a:cubicBezTo>
                    <a:pt x="2122" y="1913"/>
                    <a:pt x="2124" y="1913"/>
                    <a:pt x="2127" y="1914"/>
                  </a:cubicBezTo>
                  <a:cubicBezTo>
                    <a:pt x="2132" y="1916"/>
                    <a:pt x="2137" y="1918"/>
                    <a:pt x="2142" y="1919"/>
                  </a:cubicBezTo>
                  <a:cubicBezTo>
                    <a:pt x="2144" y="1920"/>
                    <a:pt x="2147" y="1921"/>
                    <a:pt x="2149" y="1922"/>
                  </a:cubicBezTo>
                  <a:cubicBezTo>
                    <a:pt x="2151" y="1923"/>
                    <a:pt x="2153" y="1924"/>
                    <a:pt x="2155" y="1925"/>
                  </a:cubicBezTo>
                  <a:cubicBezTo>
                    <a:pt x="2157" y="1926"/>
                    <a:pt x="2158" y="1927"/>
                    <a:pt x="2160" y="1928"/>
                  </a:cubicBezTo>
                  <a:cubicBezTo>
                    <a:pt x="2161" y="1929"/>
                    <a:pt x="2163" y="1930"/>
                    <a:pt x="2164" y="1931"/>
                  </a:cubicBezTo>
                  <a:cubicBezTo>
                    <a:pt x="2167" y="1932"/>
                    <a:pt x="2169" y="1934"/>
                    <a:pt x="2170" y="1934"/>
                  </a:cubicBezTo>
                  <a:cubicBezTo>
                    <a:pt x="2171" y="1935"/>
                    <a:pt x="2172" y="1936"/>
                    <a:pt x="2172" y="1936"/>
                  </a:cubicBezTo>
                  <a:cubicBezTo>
                    <a:pt x="2172" y="1936"/>
                    <a:pt x="2171" y="1935"/>
                    <a:pt x="2170" y="1934"/>
                  </a:cubicBezTo>
                  <a:cubicBezTo>
                    <a:pt x="2170" y="1934"/>
                    <a:pt x="2169" y="1933"/>
                    <a:pt x="2168" y="1932"/>
                  </a:cubicBezTo>
                  <a:cubicBezTo>
                    <a:pt x="2168" y="1932"/>
                    <a:pt x="2167" y="1931"/>
                    <a:pt x="2167" y="1931"/>
                  </a:cubicBezTo>
                  <a:cubicBezTo>
                    <a:pt x="2166" y="1930"/>
                    <a:pt x="2166" y="1930"/>
                    <a:pt x="2165" y="1929"/>
                  </a:cubicBezTo>
                  <a:cubicBezTo>
                    <a:pt x="2164" y="1928"/>
                    <a:pt x="2163" y="1927"/>
                    <a:pt x="2161" y="1926"/>
                  </a:cubicBezTo>
                  <a:cubicBezTo>
                    <a:pt x="2160" y="1925"/>
                    <a:pt x="2158" y="1924"/>
                    <a:pt x="2156" y="1923"/>
                  </a:cubicBezTo>
                  <a:cubicBezTo>
                    <a:pt x="2155" y="1922"/>
                    <a:pt x="2153" y="1920"/>
                    <a:pt x="2151" y="1919"/>
                  </a:cubicBezTo>
                  <a:cubicBezTo>
                    <a:pt x="2149" y="1918"/>
                    <a:pt x="2146" y="1917"/>
                    <a:pt x="2144" y="1915"/>
                  </a:cubicBezTo>
                  <a:cubicBezTo>
                    <a:pt x="2143" y="1915"/>
                    <a:pt x="2142" y="1914"/>
                    <a:pt x="2140" y="1914"/>
                  </a:cubicBezTo>
                  <a:cubicBezTo>
                    <a:pt x="2139" y="1913"/>
                    <a:pt x="2138" y="1912"/>
                    <a:pt x="2137" y="1912"/>
                  </a:cubicBezTo>
                  <a:cubicBezTo>
                    <a:pt x="2134" y="1911"/>
                    <a:pt x="2131" y="1909"/>
                    <a:pt x="2129" y="1908"/>
                  </a:cubicBezTo>
                  <a:cubicBezTo>
                    <a:pt x="2123" y="1906"/>
                    <a:pt x="2117" y="1904"/>
                    <a:pt x="2111" y="1903"/>
                  </a:cubicBezTo>
                  <a:cubicBezTo>
                    <a:pt x="2109" y="1902"/>
                    <a:pt x="2107" y="1902"/>
                    <a:pt x="2106" y="1901"/>
                  </a:cubicBezTo>
                  <a:cubicBezTo>
                    <a:pt x="2104" y="1901"/>
                    <a:pt x="2103" y="1901"/>
                    <a:pt x="2101" y="1900"/>
                  </a:cubicBezTo>
                  <a:cubicBezTo>
                    <a:pt x="2098" y="1900"/>
                    <a:pt x="2094" y="1899"/>
                    <a:pt x="2091" y="1899"/>
                  </a:cubicBezTo>
                  <a:cubicBezTo>
                    <a:pt x="2084" y="1897"/>
                    <a:pt x="2077" y="1897"/>
                    <a:pt x="2070" y="1896"/>
                  </a:cubicBezTo>
                  <a:cubicBezTo>
                    <a:pt x="2063" y="1896"/>
                    <a:pt x="2056" y="1895"/>
                    <a:pt x="2050" y="1895"/>
                  </a:cubicBezTo>
                  <a:cubicBezTo>
                    <a:pt x="2046" y="1895"/>
                    <a:pt x="2043" y="1895"/>
                    <a:pt x="2040" y="1895"/>
                  </a:cubicBezTo>
                  <a:cubicBezTo>
                    <a:pt x="2036" y="1895"/>
                    <a:pt x="2033" y="1895"/>
                    <a:pt x="2030" y="1895"/>
                  </a:cubicBezTo>
                  <a:cubicBezTo>
                    <a:pt x="2023" y="1895"/>
                    <a:pt x="2017" y="1894"/>
                    <a:pt x="2011" y="1894"/>
                  </a:cubicBezTo>
                  <a:cubicBezTo>
                    <a:pt x="2011" y="1894"/>
                    <a:pt x="2011" y="1894"/>
                    <a:pt x="2010" y="1894"/>
                  </a:cubicBezTo>
                  <a:cubicBezTo>
                    <a:pt x="1983" y="1887"/>
                    <a:pt x="1953" y="1883"/>
                    <a:pt x="1924" y="1881"/>
                  </a:cubicBezTo>
                  <a:cubicBezTo>
                    <a:pt x="1928" y="1880"/>
                    <a:pt x="1933" y="1879"/>
                    <a:pt x="1937" y="1878"/>
                  </a:cubicBezTo>
                  <a:cubicBezTo>
                    <a:pt x="1941" y="1877"/>
                    <a:pt x="1944" y="1876"/>
                    <a:pt x="1948" y="1875"/>
                  </a:cubicBezTo>
                  <a:cubicBezTo>
                    <a:pt x="1951" y="1874"/>
                    <a:pt x="1955" y="1873"/>
                    <a:pt x="1959" y="1872"/>
                  </a:cubicBezTo>
                  <a:cubicBezTo>
                    <a:pt x="1966" y="1870"/>
                    <a:pt x="1973" y="1867"/>
                    <a:pt x="1980" y="1866"/>
                  </a:cubicBezTo>
                  <a:cubicBezTo>
                    <a:pt x="1988" y="1864"/>
                    <a:pt x="1995" y="1862"/>
                    <a:pt x="2002" y="1861"/>
                  </a:cubicBezTo>
                  <a:cubicBezTo>
                    <a:pt x="2006" y="1860"/>
                    <a:pt x="2010" y="1860"/>
                    <a:pt x="2013" y="1859"/>
                  </a:cubicBezTo>
                  <a:cubicBezTo>
                    <a:pt x="2015" y="1859"/>
                    <a:pt x="2017" y="1859"/>
                    <a:pt x="2019" y="1858"/>
                  </a:cubicBezTo>
                  <a:cubicBezTo>
                    <a:pt x="2020" y="1858"/>
                    <a:pt x="2022" y="1858"/>
                    <a:pt x="2024" y="1858"/>
                  </a:cubicBezTo>
                  <a:cubicBezTo>
                    <a:pt x="2031" y="1857"/>
                    <a:pt x="2038" y="1857"/>
                    <a:pt x="2044" y="1857"/>
                  </a:cubicBezTo>
                  <a:cubicBezTo>
                    <a:pt x="2051" y="1857"/>
                    <a:pt x="2057" y="1857"/>
                    <a:pt x="2063" y="1857"/>
                  </a:cubicBezTo>
                  <a:cubicBezTo>
                    <a:pt x="2068" y="1858"/>
                    <a:pt x="2073" y="1858"/>
                    <a:pt x="2078" y="1859"/>
                  </a:cubicBezTo>
                  <a:cubicBezTo>
                    <a:pt x="2079" y="1859"/>
                    <a:pt x="2080" y="1859"/>
                    <a:pt x="2081" y="1859"/>
                  </a:cubicBezTo>
                  <a:cubicBezTo>
                    <a:pt x="2082" y="1859"/>
                    <a:pt x="2083" y="1859"/>
                    <a:pt x="2084" y="1860"/>
                  </a:cubicBezTo>
                  <a:cubicBezTo>
                    <a:pt x="2086" y="1860"/>
                    <a:pt x="2088" y="1860"/>
                    <a:pt x="2090" y="1860"/>
                  </a:cubicBezTo>
                  <a:cubicBezTo>
                    <a:pt x="2092" y="1861"/>
                    <a:pt x="2093" y="1861"/>
                    <a:pt x="2094" y="1861"/>
                  </a:cubicBezTo>
                  <a:cubicBezTo>
                    <a:pt x="2096" y="1861"/>
                    <a:pt x="2097" y="1862"/>
                    <a:pt x="2098" y="1862"/>
                  </a:cubicBezTo>
                  <a:cubicBezTo>
                    <a:pt x="2099" y="1862"/>
                    <a:pt x="2100" y="1862"/>
                    <a:pt x="2100" y="1862"/>
                  </a:cubicBezTo>
                  <a:cubicBezTo>
                    <a:pt x="2100" y="1862"/>
                    <a:pt x="2099" y="1862"/>
                    <a:pt x="2098" y="1861"/>
                  </a:cubicBezTo>
                  <a:cubicBezTo>
                    <a:pt x="2097" y="1861"/>
                    <a:pt x="2096" y="1861"/>
                    <a:pt x="2095" y="1860"/>
                  </a:cubicBezTo>
                  <a:cubicBezTo>
                    <a:pt x="2093" y="1860"/>
                    <a:pt x="2092" y="1859"/>
                    <a:pt x="2090" y="1859"/>
                  </a:cubicBezTo>
                  <a:cubicBezTo>
                    <a:pt x="2089" y="1858"/>
                    <a:pt x="2087" y="1858"/>
                    <a:pt x="2085" y="1857"/>
                  </a:cubicBezTo>
                  <a:cubicBezTo>
                    <a:pt x="2084" y="1857"/>
                    <a:pt x="2083" y="1857"/>
                    <a:pt x="2082" y="1857"/>
                  </a:cubicBezTo>
                  <a:cubicBezTo>
                    <a:pt x="2081" y="1856"/>
                    <a:pt x="2080" y="1856"/>
                    <a:pt x="2079" y="1856"/>
                  </a:cubicBezTo>
                  <a:cubicBezTo>
                    <a:pt x="2074" y="1855"/>
                    <a:pt x="2069" y="1854"/>
                    <a:pt x="2063" y="1853"/>
                  </a:cubicBezTo>
                  <a:cubicBezTo>
                    <a:pt x="2057" y="1852"/>
                    <a:pt x="2051" y="1851"/>
                    <a:pt x="2044" y="1851"/>
                  </a:cubicBezTo>
                  <a:cubicBezTo>
                    <a:pt x="2038" y="1851"/>
                    <a:pt x="2031" y="1850"/>
                    <a:pt x="2023" y="1851"/>
                  </a:cubicBezTo>
                  <a:cubicBezTo>
                    <a:pt x="2022" y="1851"/>
                    <a:pt x="2020" y="1851"/>
                    <a:pt x="2018" y="1851"/>
                  </a:cubicBezTo>
                  <a:cubicBezTo>
                    <a:pt x="2016" y="1851"/>
                    <a:pt x="2014" y="1852"/>
                    <a:pt x="2012" y="1852"/>
                  </a:cubicBezTo>
                  <a:cubicBezTo>
                    <a:pt x="2011" y="1852"/>
                    <a:pt x="2009" y="1852"/>
                    <a:pt x="2007" y="1852"/>
                  </a:cubicBezTo>
                  <a:cubicBezTo>
                    <a:pt x="2005" y="1853"/>
                    <a:pt x="2003" y="1853"/>
                    <a:pt x="2001" y="1853"/>
                  </a:cubicBezTo>
                  <a:cubicBezTo>
                    <a:pt x="1994" y="1854"/>
                    <a:pt x="1986" y="1856"/>
                    <a:pt x="1978" y="1858"/>
                  </a:cubicBezTo>
                  <a:cubicBezTo>
                    <a:pt x="1971" y="1860"/>
                    <a:pt x="1964" y="1862"/>
                    <a:pt x="1956" y="1864"/>
                  </a:cubicBezTo>
                  <a:cubicBezTo>
                    <a:pt x="1953" y="1865"/>
                    <a:pt x="1949" y="1867"/>
                    <a:pt x="1946" y="1868"/>
                  </a:cubicBezTo>
                  <a:cubicBezTo>
                    <a:pt x="1942" y="1869"/>
                    <a:pt x="1939" y="1870"/>
                    <a:pt x="1935" y="1871"/>
                  </a:cubicBezTo>
                  <a:cubicBezTo>
                    <a:pt x="1925" y="1874"/>
                    <a:pt x="1915" y="1877"/>
                    <a:pt x="1907" y="1880"/>
                  </a:cubicBezTo>
                  <a:cubicBezTo>
                    <a:pt x="1856" y="1879"/>
                    <a:pt x="1812" y="1883"/>
                    <a:pt x="1800" y="1883"/>
                  </a:cubicBezTo>
                  <a:cubicBezTo>
                    <a:pt x="1802" y="1876"/>
                    <a:pt x="1805" y="1869"/>
                    <a:pt x="1808" y="1862"/>
                  </a:cubicBezTo>
                  <a:cubicBezTo>
                    <a:pt x="1808" y="1862"/>
                    <a:pt x="1809" y="1862"/>
                    <a:pt x="1809" y="1862"/>
                  </a:cubicBezTo>
                  <a:cubicBezTo>
                    <a:pt x="1810" y="1861"/>
                    <a:pt x="1811" y="1860"/>
                    <a:pt x="1812" y="1860"/>
                  </a:cubicBezTo>
                  <a:cubicBezTo>
                    <a:pt x="1813" y="1859"/>
                    <a:pt x="1815" y="1858"/>
                    <a:pt x="1816" y="1857"/>
                  </a:cubicBezTo>
                  <a:cubicBezTo>
                    <a:pt x="1817" y="1856"/>
                    <a:pt x="1819" y="1856"/>
                    <a:pt x="1820" y="1855"/>
                  </a:cubicBezTo>
                  <a:cubicBezTo>
                    <a:pt x="1822" y="1854"/>
                    <a:pt x="1824" y="1853"/>
                    <a:pt x="1825" y="1852"/>
                  </a:cubicBezTo>
                  <a:cubicBezTo>
                    <a:pt x="1826" y="1852"/>
                    <a:pt x="1827" y="1852"/>
                    <a:pt x="1828" y="1851"/>
                  </a:cubicBezTo>
                  <a:cubicBezTo>
                    <a:pt x="1829" y="1851"/>
                    <a:pt x="1830" y="1851"/>
                    <a:pt x="1830" y="1850"/>
                  </a:cubicBezTo>
                  <a:cubicBezTo>
                    <a:pt x="1832" y="1850"/>
                    <a:pt x="1834" y="1849"/>
                    <a:pt x="1836" y="1848"/>
                  </a:cubicBezTo>
                  <a:cubicBezTo>
                    <a:pt x="1837" y="1848"/>
                    <a:pt x="1838" y="1848"/>
                    <a:pt x="1839" y="1847"/>
                  </a:cubicBezTo>
                  <a:cubicBezTo>
                    <a:pt x="1840" y="1847"/>
                    <a:pt x="1841" y="1847"/>
                    <a:pt x="1842" y="1846"/>
                  </a:cubicBezTo>
                  <a:cubicBezTo>
                    <a:pt x="1844" y="1846"/>
                    <a:pt x="1846" y="1845"/>
                    <a:pt x="1848" y="1845"/>
                  </a:cubicBezTo>
                  <a:cubicBezTo>
                    <a:pt x="1852" y="1844"/>
                    <a:pt x="1856" y="1843"/>
                    <a:pt x="1860" y="1842"/>
                  </a:cubicBezTo>
                  <a:cubicBezTo>
                    <a:pt x="1863" y="1841"/>
                    <a:pt x="1863" y="1841"/>
                    <a:pt x="1863" y="1841"/>
                  </a:cubicBezTo>
                  <a:cubicBezTo>
                    <a:pt x="1864" y="1841"/>
                    <a:pt x="1865" y="1841"/>
                    <a:pt x="1867" y="1840"/>
                  </a:cubicBezTo>
                  <a:cubicBezTo>
                    <a:pt x="1868" y="1840"/>
                    <a:pt x="1869" y="1840"/>
                    <a:pt x="1871" y="1839"/>
                  </a:cubicBezTo>
                  <a:cubicBezTo>
                    <a:pt x="1871" y="1839"/>
                    <a:pt x="1871" y="1840"/>
                    <a:pt x="1871" y="1840"/>
                  </a:cubicBezTo>
                  <a:cubicBezTo>
                    <a:pt x="1871" y="1840"/>
                    <a:pt x="1872" y="1840"/>
                    <a:pt x="1873" y="1841"/>
                  </a:cubicBezTo>
                  <a:cubicBezTo>
                    <a:pt x="1873" y="1841"/>
                    <a:pt x="1874" y="1841"/>
                    <a:pt x="1875" y="1842"/>
                  </a:cubicBezTo>
                  <a:cubicBezTo>
                    <a:pt x="1876" y="1842"/>
                    <a:pt x="1876" y="1843"/>
                    <a:pt x="1877" y="1843"/>
                  </a:cubicBezTo>
                  <a:cubicBezTo>
                    <a:pt x="1878" y="1843"/>
                    <a:pt x="1879" y="1844"/>
                    <a:pt x="1880" y="1844"/>
                  </a:cubicBezTo>
                  <a:cubicBezTo>
                    <a:pt x="1881" y="1845"/>
                    <a:pt x="1881" y="1845"/>
                    <a:pt x="1882" y="1845"/>
                  </a:cubicBezTo>
                  <a:cubicBezTo>
                    <a:pt x="1883" y="1846"/>
                    <a:pt x="1884" y="1846"/>
                    <a:pt x="1885" y="1846"/>
                  </a:cubicBezTo>
                  <a:cubicBezTo>
                    <a:pt x="1887" y="1847"/>
                    <a:pt x="1889" y="1847"/>
                    <a:pt x="1891" y="1848"/>
                  </a:cubicBezTo>
                  <a:cubicBezTo>
                    <a:pt x="1894" y="1848"/>
                    <a:pt x="1896" y="1849"/>
                    <a:pt x="1898" y="1849"/>
                  </a:cubicBezTo>
                  <a:cubicBezTo>
                    <a:pt x="1900" y="1849"/>
                    <a:pt x="1902" y="1849"/>
                    <a:pt x="1905" y="1849"/>
                  </a:cubicBezTo>
                  <a:cubicBezTo>
                    <a:pt x="1907" y="1850"/>
                    <a:pt x="1909" y="1849"/>
                    <a:pt x="1911" y="1849"/>
                  </a:cubicBezTo>
                  <a:cubicBezTo>
                    <a:pt x="1912" y="1849"/>
                    <a:pt x="1913" y="1849"/>
                    <a:pt x="1914" y="1849"/>
                  </a:cubicBezTo>
                  <a:cubicBezTo>
                    <a:pt x="1915" y="1849"/>
                    <a:pt x="1916" y="1849"/>
                    <a:pt x="1917" y="1849"/>
                  </a:cubicBezTo>
                  <a:cubicBezTo>
                    <a:pt x="1918" y="1849"/>
                    <a:pt x="1919" y="1848"/>
                    <a:pt x="1920" y="1848"/>
                  </a:cubicBezTo>
                  <a:cubicBezTo>
                    <a:pt x="1920" y="1848"/>
                    <a:pt x="1921" y="1848"/>
                    <a:pt x="1922" y="1848"/>
                  </a:cubicBezTo>
                  <a:cubicBezTo>
                    <a:pt x="1923" y="1847"/>
                    <a:pt x="1924" y="1847"/>
                    <a:pt x="1924" y="1847"/>
                  </a:cubicBezTo>
                  <a:cubicBezTo>
                    <a:pt x="1925" y="1847"/>
                    <a:pt x="1926" y="1847"/>
                    <a:pt x="1926" y="1846"/>
                  </a:cubicBezTo>
                  <a:cubicBezTo>
                    <a:pt x="1928" y="1846"/>
                    <a:pt x="1929" y="1845"/>
                    <a:pt x="1930" y="1845"/>
                  </a:cubicBezTo>
                  <a:cubicBezTo>
                    <a:pt x="1931" y="1845"/>
                    <a:pt x="1931" y="1844"/>
                    <a:pt x="1932" y="1844"/>
                  </a:cubicBezTo>
                  <a:cubicBezTo>
                    <a:pt x="1932" y="1844"/>
                    <a:pt x="1932" y="1844"/>
                    <a:pt x="1932" y="1844"/>
                  </a:cubicBezTo>
                  <a:cubicBezTo>
                    <a:pt x="1932" y="1844"/>
                    <a:pt x="1932" y="1844"/>
                    <a:pt x="1932" y="1844"/>
                  </a:cubicBezTo>
                  <a:cubicBezTo>
                    <a:pt x="1931" y="1844"/>
                    <a:pt x="1930" y="1844"/>
                    <a:pt x="1929" y="1844"/>
                  </a:cubicBezTo>
                  <a:cubicBezTo>
                    <a:pt x="1928" y="1843"/>
                    <a:pt x="1927" y="1843"/>
                    <a:pt x="1926" y="1843"/>
                  </a:cubicBezTo>
                  <a:cubicBezTo>
                    <a:pt x="1925" y="1843"/>
                    <a:pt x="1925" y="1843"/>
                    <a:pt x="1924" y="1843"/>
                  </a:cubicBezTo>
                  <a:cubicBezTo>
                    <a:pt x="1923" y="1843"/>
                    <a:pt x="1922" y="1843"/>
                    <a:pt x="1922" y="1843"/>
                  </a:cubicBezTo>
                  <a:cubicBezTo>
                    <a:pt x="1920" y="1843"/>
                    <a:pt x="1918" y="1843"/>
                    <a:pt x="1917" y="1843"/>
                  </a:cubicBezTo>
                  <a:cubicBezTo>
                    <a:pt x="1916" y="1843"/>
                    <a:pt x="1915" y="1843"/>
                    <a:pt x="1914" y="1843"/>
                  </a:cubicBezTo>
                  <a:cubicBezTo>
                    <a:pt x="1913" y="1842"/>
                    <a:pt x="1912" y="1842"/>
                    <a:pt x="1911" y="1842"/>
                  </a:cubicBezTo>
                  <a:cubicBezTo>
                    <a:pt x="1910" y="1842"/>
                    <a:pt x="1909" y="1842"/>
                    <a:pt x="1908" y="1842"/>
                  </a:cubicBezTo>
                  <a:cubicBezTo>
                    <a:pt x="1907" y="1842"/>
                    <a:pt x="1906" y="1842"/>
                    <a:pt x="1905" y="1842"/>
                  </a:cubicBezTo>
                  <a:cubicBezTo>
                    <a:pt x="1903" y="1842"/>
                    <a:pt x="1901" y="1841"/>
                    <a:pt x="1899" y="1841"/>
                  </a:cubicBezTo>
                  <a:cubicBezTo>
                    <a:pt x="1897" y="1841"/>
                    <a:pt x="1895" y="1841"/>
                    <a:pt x="1893" y="1840"/>
                  </a:cubicBezTo>
                  <a:cubicBezTo>
                    <a:pt x="1892" y="1840"/>
                    <a:pt x="1891" y="1840"/>
                    <a:pt x="1890" y="1840"/>
                  </a:cubicBezTo>
                  <a:cubicBezTo>
                    <a:pt x="1889" y="1840"/>
                    <a:pt x="1888" y="1840"/>
                    <a:pt x="1887" y="1839"/>
                  </a:cubicBezTo>
                  <a:cubicBezTo>
                    <a:pt x="1886" y="1839"/>
                    <a:pt x="1885" y="1839"/>
                    <a:pt x="1884" y="1839"/>
                  </a:cubicBezTo>
                  <a:cubicBezTo>
                    <a:pt x="1884" y="1839"/>
                    <a:pt x="1883" y="1839"/>
                    <a:pt x="1883" y="1839"/>
                  </a:cubicBezTo>
                  <a:cubicBezTo>
                    <a:pt x="1882" y="1839"/>
                    <a:pt x="1882" y="1839"/>
                    <a:pt x="1881" y="1839"/>
                  </a:cubicBezTo>
                  <a:cubicBezTo>
                    <a:pt x="1880" y="1838"/>
                    <a:pt x="1879" y="1838"/>
                    <a:pt x="1878" y="1838"/>
                  </a:cubicBezTo>
                  <a:cubicBezTo>
                    <a:pt x="1880" y="1837"/>
                    <a:pt x="1883" y="1837"/>
                    <a:pt x="1885" y="1836"/>
                  </a:cubicBezTo>
                  <a:cubicBezTo>
                    <a:pt x="1893" y="1835"/>
                    <a:pt x="1901" y="1833"/>
                    <a:pt x="1907" y="1832"/>
                  </a:cubicBezTo>
                  <a:cubicBezTo>
                    <a:pt x="1910" y="1831"/>
                    <a:pt x="1913" y="1831"/>
                    <a:pt x="1916" y="1830"/>
                  </a:cubicBezTo>
                  <a:cubicBezTo>
                    <a:pt x="1918" y="1829"/>
                    <a:pt x="1921" y="1829"/>
                    <a:pt x="1922" y="1829"/>
                  </a:cubicBezTo>
                  <a:cubicBezTo>
                    <a:pt x="1924" y="1828"/>
                    <a:pt x="1926" y="1828"/>
                    <a:pt x="1927" y="1828"/>
                  </a:cubicBezTo>
                  <a:cubicBezTo>
                    <a:pt x="1928" y="1827"/>
                    <a:pt x="1928" y="1827"/>
                    <a:pt x="1928" y="1827"/>
                  </a:cubicBezTo>
                  <a:cubicBezTo>
                    <a:pt x="1928" y="1827"/>
                    <a:pt x="1928" y="1827"/>
                    <a:pt x="1927" y="1827"/>
                  </a:cubicBezTo>
                  <a:cubicBezTo>
                    <a:pt x="1926" y="1827"/>
                    <a:pt x="1924" y="1827"/>
                    <a:pt x="1922" y="1827"/>
                  </a:cubicBezTo>
                  <a:cubicBezTo>
                    <a:pt x="1920" y="1827"/>
                    <a:pt x="1918" y="1827"/>
                    <a:pt x="1915" y="1827"/>
                  </a:cubicBezTo>
                  <a:cubicBezTo>
                    <a:pt x="1913" y="1827"/>
                    <a:pt x="1910" y="1827"/>
                    <a:pt x="1906" y="1827"/>
                  </a:cubicBezTo>
                  <a:cubicBezTo>
                    <a:pt x="1900" y="1828"/>
                    <a:pt x="1892" y="1828"/>
                    <a:pt x="1884" y="1829"/>
                  </a:cubicBezTo>
                  <a:cubicBezTo>
                    <a:pt x="1880" y="1830"/>
                    <a:pt x="1876" y="1831"/>
                    <a:pt x="1871" y="1831"/>
                  </a:cubicBezTo>
                  <a:cubicBezTo>
                    <a:pt x="1869" y="1832"/>
                    <a:pt x="1867" y="1832"/>
                    <a:pt x="1865" y="1833"/>
                  </a:cubicBezTo>
                  <a:cubicBezTo>
                    <a:pt x="1864" y="1833"/>
                    <a:pt x="1863" y="1833"/>
                    <a:pt x="1862" y="1833"/>
                  </a:cubicBezTo>
                  <a:cubicBezTo>
                    <a:pt x="1858" y="1834"/>
                    <a:pt x="1858" y="1834"/>
                    <a:pt x="1858" y="1834"/>
                  </a:cubicBezTo>
                  <a:cubicBezTo>
                    <a:pt x="1856" y="1834"/>
                    <a:pt x="1854" y="1835"/>
                    <a:pt x="1852" y="1836"/>
                  </a:cubicBezTo>
                  <a:cubicBezTo>
                    <a:pt x="1850" y="1836"/>
                    <a:pt x="1848" y="1837"/>
                    <a:pt x="1846" y="1837"/>
                  </a:cubicBezTo>
                  <a:cubicBezTo>
                    <a:pt x="1841" y="1839"/>
                    <a:pt x="1837" y="1840"/>
                    <a:pt x="1833" y="1842"/>
                  </a:cubicBezTo>
                  <a:cubicBezTo>
                    <a:pt x="1832" y="1843"/>
                    <a:pt x="1830" y="1843"/>
                    <a:pt x="1828" y="1844"/>
                  </a:cubicBezTo>
                  <a:cubicBezTo>
                    <a:pt x="1826" y="1845"/>
                    <a:pt x="1824" y="1846"/>
                    <a:pt x="1823" y="1847"/>
                  </a:cubicBezTo>
                  <a:cubicBezTo>
                    <a:pt x="1822" y="1848"/>
                    <a:pt x="1821" y="1848"/>
                    <a:pt x="1820" y="1849"/>
                  </a:cubicBezTo>
                  <a:cubicBezTo>
                    <a:pt x="1819" y="1849"/>
                    <a:pt x="1819" y="1850"/>
                    <a:pt x="1818" y="1850"/>
                  </a:cubicBezTo>
                  <a:cubicBezTo>
                    <a:pt x="1816" y="1851"/>
                    <a:pt x="1815" y="1852"/>
                    <a:pt x="1814" y="1853"/>
                  </a:cubicBezTo>
                  <a:cubicBezTo>
                    <a:pt x="1813" y="1854"/>
                    <a:pt x="1813" y="1854"/>
                    <a:pt x="1812" y="1854"/>
                  </a:cubicBezTo>
                  <a:cubicBezTo>
                    <a:pt x="1814" y="1851"/>
                    <a:pt x="1816" y="1849"/>
                    <a:pt x="1817" y="1846"/>
                  </a:cubicBezTo>
                  <a:cubicBezTo>
                    <a:pt x="1818" y="1845"/>
                    <a:pt x="1820" y="1844"/>
                    <a:pt x="1821" y="1843"/>
                  </a:cubicBezTo>
                  <a:cubicBezTo>
                    <a:pt x="1824" y="1839"/>
                    <a:pt x="1827" y="1836"/>
                    <a:pt x="1830" y="1833"/>
                  </a:cubicBezTo>
                  <a:cubicBezTo>
                    <a:pt x="1834" y="1830"/>
                    <a:pt x="1837" y="1828"/>
                    <a:pt x="1841" y="1825"/>
                  </a:cubicBezTo>
                  <a:cubicBezTo>
                    <a:pt x="1842" y="1824"/>
                    <a:pt x="1842" y="1824"/>
                    <a:pt x="1842" y="1824"/>
                  </a:cubicBezTo>
                  <a:cubicBezTo>
                    <a:pt x="1844" y="1823"/>
                    <a:pt x="1844" y="1823"/>
                    <a:pt x="1844" y="1823"/>
                  </a:cubicBezTo>
                  <a:cubicBezTo>
                    <a:pt x="1845" y="1823"/>
                    <a:pt x="1845" y="1822"/>
                    <a:pt x="1846" y="1821"/>
                  </a:cubicBezTo>
                  <a:cubicBezTo>
                    <a:pt x="1848" y="1821"/>
                    <a:pt x="1848" y="1821"/>
                    <a:pt x="1848" y="1821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50" y="1819"/>
                    <a:pt x="1851" y="1819"/>
                    <a:pt x="1852" y="1818"/>
                  </a:cubicBezTo>
                  <a:cubicBezTo>
                    <a:pt x="1855" y="1817"/>
                    <a:pt x="1855" y="1817"/>
                    <a:pt x="1855" y="1817"/>
                  </a:cubicBezTo>
                  <a:cubicBezTo>
                    <a:pt x="1858" y="1815"/>
                    <a:pt x="1858" y="1815"/>
                    <a:pt x="1858" y="1815"/>
                  </a:cubicBezTo>
                  <a:cubicBezTo>
                    <a:pt x="1861" y="1814"/>
                    <a:pt x="1861" y="1814"/>
                    <a:pt x="1861" y="1814"/>
                  </a:cubicBezTo>
                  <a:cubicBezTo>
                    <a:pt x="1864" y="1812"/>
                    <a:pt x="1864" y="1812"/>
                    <a:pt x="1864" y="1812"/>
                  </a:cubicBezTo>
                  <a:cubicBezTo>
                    <a:pt x="1869" y="1811"/>
                    <a:pt x="1873" y="1809"/>
                    <a:pt x="1877" y="1808"/>
                  </a:cubicBezTo>
                  <a:cubicBezTo>
                    <a:pt x="1882" y="1807"/>
                    <a:pt x="1886" y="1806"/>
                    <a:pt x="1890" y="1805"/>
                  </a:cubicBezTo>
                  <a:cubicBezTo>
                    <a:pt x="1895" y="1803"/>
                    <a:pt x="1899" y="1802"/>
                    <a:pt x="1903" y="1801"/>
                  </a:cubicBezTo>
                  <a:cubicBezTo>
                    <a:pt x="1912" y="1799"/>
                    <a:pt x="1920" y="1797"/>
                    <a:pt x="1928" y="1796"/>
                  </a:cubicBezTo>
                  <a:cubicBezTo>
                    <a:pt x="1929" y="1795"/>
                    <a:pt x="1931" y="1795"/>
                    <a:pt x="1933" y="1795"/>
                  </a:cubicBezTo>
                  <a:cubicBezTo>
                    <a:pt x="1935" y="1794"/>
                    <a:pt x="1937" y="1794"/>
                    <a:pt x="1939" y="1794"/>
                  </a:cubicBezTo>
                  <a:cubicBezTo>
                    <a:pt x="1941" y="1793"/>
                    <a:pt x="1942" y="1793"/>
                    <a:pt x="1944" y="1793"/>
                  </a:cubicBezTo>
                  <a:cubicBezTo>
                    <a:pt x="1946" y="1792"/>
                    <a:pt x="1948" y="1792"/>
                    <a:pt x="1950" y="1792"/>
                  </a:cubicBezTo>
                  <a:cubicBezTo>
                    <a:pt x="1956" y="1791"/>
                    <a:pt x="1963" y="1790"/>
                    <a:pt x="1968" y="1790"/>
                  </a:cubicBezTo>
                  <a:cubicBezTo>
                    <a:pt x="1970" y="1790"/>
                    <a:pt x="1971" y="1790"/>
                    <a:pt x="1972" y="1790"/>
                  </a:cubicBezTo>
                  <a:cubicBezTo>
                    <a:pt x="1974" y="1790"/>
                    <a:pt x="1975" y="1790"/>
                    <a:pt x="1976" y="1790"/>
                  </a:cubicBezTo>
                  <a:cubicBezTo>
                    <a:pt x="1979" y="1790"/>
                    <a:pt x="1981" y="1790"/>
                    <a:pt x="1983" y="1790"/>
                  </a:cubicBezTo>
                  <a:cubicBezTo>
                    <a:pt x="1987" y="1791"/>
                    <a:pt x="1990" y="1791"/>
                    <a:pt x="1992" y="1791"/>
                  </a:cubicBezTo>
                  <a:cubicBezTo>
                    <a:pt x="1994" y="1792"/>
                    <a:pt x="1996" y="1792"/>
                    <a:pt x="1996" y="1792"/>
                  </a:cubicBezTo>
                  <a:cubicBezTo>
                    <a:pt x="1996" y="1792"/>
                    <a:pt x="1994" y="1792"/>
                    <a:pt x="1992" y="1791"/>
                  </a:cubicBezTo>
                  <a:cubicBezTo>
                    <a:pt x="1991" y="1791"/>
                    <a:pt x="1990" y="1790"/>
                    <a:pt x="1988" y="1790"/>
                  </a:cubicBezTo>
                  <a:cubicBezTo>
                    <a:pt x="1987" y="1790"/>
                    <a:pt x="1985" y="1789"/>
                    <a:pt x="1983" y="1789"/>
                  </a:cubicBezTo>
                  <a:cubicBezTo>
                    <a:pt x="1981" y="1789"/>
                    <a:pt x="1979" y="1788"/>
                    <a:pt x="1976" y="1788"/>
                  </a:cubicBezTo>
                  <a:cubicBezTo>
                    <a:pt x="1975" y="1788"/>
                    <a:pt x="1974" y="1788"/>
                    <a:pt x="1972" y="1787"/>
                  </a:cubicBezTo>
                  <a:cubicBezTo>
                    <a:pt x="1971" y="1787"/>
                    <a:pt x="1970" y="1787"/>
                    <a:pt x="1968" y="1787"/>
                  </a:cubicBezTo>
                  <a:cubicBezTo>
                    <a:pt x="1967" y="1787"/>
                    <a:pt x="1965" y="1787"/>
                    <a:pt x="1964" y="1787"/>
                  </a:cubicBezTo>
                  <a:cubicBezTo>
                    <a:pt x="1962" y="1787"/>
                    <a:pt x="1961" y="1787"/>
                    <a:pt x="1959" y="1787"/>
                  </a:cubicBezTo>
                  <a:cubicBezTo>
                    <a:pt x="1958" y="1787"/>
                    <a:pt x="1956" y="1787"/>
                    <a:pt x="1954" y="1787"/>
                  </a:cubicBezTo>
                  <a:cubicBezTo>
                    <a:pt x="1953" y="1787"/>
                    <a:pt x="1951" y="1787"/>
                    <a:pt x="1949" y="1787"/>
                  </a:cubicBezTo>
                  <a:cubicBezTo>
                    <a:pt x="1947" y="1787"/>
                    <a:pt x="1945" y="1788"/>
                    <a:pt x="1944" y="1788"/>
                  </a:cubicBezTo>
                  <a:cubicBezTo>
                    <a:pt x="1942" y="1788"/>
                    <a:pt x="1940" y="1788"/>
                    <a:pt x="1938" y="1788"/>
                  </a:cubicBezTo>
                  <a:cubicBezTo>
                    <a:pt x="1934" y="1789"/>
                    <a:pt x="1930" y="1789"/>
                    <a:pt x="1926" y="1790"/>
                  </a:cubicBezTo>
                  <a:cubicBezTo>
                    <a:pt x="1918" y="1791"/>
                    <a:pt x="1910" y="1793"/>
                    <a:pt x="1902" y="1795"/>
                  </a:cubicBezTo>
                  <a:cubicBezTo>
                    <a:pt x="1897" y="1795"/>
                    <a:pt x="1893" y="1796"/>
                    <a:pt x="1889" y="1797"/>
                  </a:cubicBezTo>
                  <a:cubicBezTo>
                    <a:pt x="1884" y="1798"/>
                    <a:pt x="1880" y="1799"/>
                    <a:pt x="1875" y="1801"/>
                  </a:cubicBezTo>
                  <a:cubicBezTo>
                    <a:pt x="1871" y="1802"/>
                    <a:pt x="1866" y="1803"/>
                    <a:pt x="1862" y="1805"/>
                  </a:cubicBezTo>
                  <a:cubicBezTo>
                    <a:pt x="1858" y="1806"/>
                    <a:pt x="1858" y="1806"/>
                    <a:pt x="1858" y="1806"/>
                  </a:cubicBezTo>
                  <a:cubicBezTo>
                    <a:pt x="1855" y="1808"/>
                    <a:pt x="1855" y="1808"/>
                    <a:pt x="1855" y="1808"/>
                  </a:cubicBezTo>
                  <a:cubicBezTo>
                    <a:pt x="1852" y="1809"/>
                    <a:pt x="1852" y="1809"/>
                    <a:pt x="1852" y="1809"/>
                  </a:cubicBezTo>
                  <a:cubicBezTo>
                    <a:pt x="1848" y="1811"/>
                    <a:pt x="1848" y="1811"/>
                    <a:pt x="1848" y="1811"/>
                  </a:cubicBezTo>
                  <a:cubicBezTo>
                    <a:pt x="1847" y="1812"/>
                    <a:pt x="1846" y="1812"/>
                    <a:pt x="1845" y="1813"/>
                  </a:cubicBezTo>
                  <a:cubicBezTo>
                    <a:pt x="1845" y="1813"/>
                    <a:pt x="1845" y="1813"/>
                    <a:pt x="1845" y="1813"/>
                  </a:cubicBezTo>
                  <a:cubicBezTo>
                    <a:pt x="1845" y="1813"/>
                    <a:pt x="1845" y="1813"/>
                    <a:pt x="1845" y="1813"/>
                  </a:cubicBezTo>
                  <a:cubicBezTo>
                    <a:pt x="1845" y="1813"/>
                    <a:pt x="1845" y="1813"/>
                    <a:pt x="1845" y="1813"/>
                  </a:cubicBezTo>
                  <a:cubicBezTo>
                    <a:pt x="1844" y="1814"/>
                    <a:pt x="1844" y="1814"/>
                    <a:pt x="1844" y="1814"/>
                  </a:cubicBezTo>
                  <a:cubicBezTo>
                    <a:pt x="1842" y="1815"/>
                    <a:pt x="1842" y="1815"/>
                    <a:pt x="1842" y="1815"/>
                  </a:cubicBezTo>
                  <a:cubicBezTo>
                    <a:pt x="1841" y="1815"/>
                    <a:pt x="1840" y="1816"/>
                    <a:pt x="1839" y="1817"/>
                  </a:cubicBezTo>
                  <a:cubicBezTo>
                    <a:pt x="1838" y="1818"/>
                    <a:pt x="1838" y="1818"/>
                    <a:pt x="1838" y="1818"/>
                  </a:cubicBezTo>
                  <a:cubicBezTo>
                    <a:pt x="1836" y="1819"/>
                    <a:pt x="1836" y="1819"/>
                    <a:pt x="1836" y="1819"/>
                  </a:cubicBezTo>
                  <a:cubicBezTo>
                    <a:pt x="1834" y="1820"/>
                    <a:pt x="1832" y="1822"/>
                    <a:pt x="1830" y="1824"/>
                  </a:cubicBezTo>
                  <a:cubicBezTo>
                    <a:pt x="1822" y="1826"/>
                    <a:pt x="1816" y="1829"/>
                    <a:pt x="1810" y="1833"/>
                  </a:cubicBezTo>
                  <a:cubicBezTo>
                    <a:pt x="1810" y="1833"/>
                    <a:pt x="1811" y="1832"/>
                    <a:pt x="1811" y="1831"/>
                  </a:cubicBezTo>
                  <a:cubicBezTo>
                    <a:pt x="1813" y="1829"/>
                    <a:pt x="1814" y="1827"/>
                    <a:pt x="1816" y="1824"/>
                  </a:cubicBezTo>
                  <a:cubicBezTo>
                    <a:pt x="1818" y="1822"/>
                    <a:pt x="1820" y="1819"/>
                    <a:pt x="1822" y="1817"/>
                  </a:cubicBezTo>
                  <a:cubicBezTo>
                    <a:pt x="1824" y="1814"/>
                    <a:pt x="1826" y="1812"/>
                    <a:pt x="1828" y="1810"/>
                  </a:cubicBezTo>
                  <a:cubicBezTo>
                    <a:pt x="1831" y="1807"/>
                    <a:pt x="1833" y="1805"/>
                    <a:pt x="1836" y="1803"/>
                  </a:cubicBezTo>
                  <a:cubicBezTo>
                    <a:pt x="1838" y="1801"/>
                    <a:pt x="1841" y="1799"/>
                    <a:pt x="1843" y="1797"/>
                  </a:cubicBezTo>
                  <a:cubicBezTo>
                    <a:pt x="1846" y="1796"/>
                    <a:pt x="1848" y="1794"/>
                    <a:pt x="1850" y="1793"/>
                  </a:cubicBezTo>
                  <a:cubicBezTo>
                    <a:pt x="1853" y="1791"/>
                    <a:pt x="1855" y="1790"/>
                    <a:pt x="1858" y="1789"/>
                  </a:cubicBezTo>
                  <a:cubicBezTo>
                    <a:pt x="1859" y="1788"/>
                    <a:pt x="1860" y="1788"/>
                    <a:pt x="1861" y="1787"/>
                  </a:cubicBezTo>
                  <a:cubicBezTo>
                    <a:pt x="1862" y="1787"/>
                    <a:pt x="1863" y="1786"/>
                    <a:pt x="1864" y="1786"/>
                  </a:cubicBezTo>
                  <a:cubicBezTo>
                    <a:pt x="1865" y="1785"/>
                    <a:pt x="1866" y="1785"/>
                    <a:pt x="1866" y="1785"/>
                  </a:cubicBezTo>
                  <a:cubicBezTo>
                    <a:pt x="1867" y="1784"/>
                    <a:pt x="1868" y="1784"/>
                    <a:pt x="1869" y="1784"/>
                  </a:cubicBezTo>
                  <a:cubicBezTo>
                    <a:pt x="1870" y="1783"/>
                    <a:pt x="1871" y="1783"/>
                    <a:pt x="1872" y="1783"/>
                  </a:cubicBezTo>
                  <a:cubicBezTo>
                    <a:pt x="1873" y="1782"/>
                    <a:pt x="1873" y="1782"/>
                    <a:pt x="1873" y="1782"/>
                  </a:cubicBezTo>
                  <a:cubicBezTo>
                    <a:pt x="1873" y="1782"/>
                    <a:pt x="1873" y="1782"/>
                    <a:pt x="1872" y="1782"/>
                  </a:cubicBezTo>
                  <a:cubicBezTo>
                    <a:pt x="1871" y="1782"/>
                    <a:pt x="1870" y="1782"/>
                    <a:pt x="1868" y="1782"/>
                  </a:cubicBezTo>
                  <a:cubicBezTo>
                    <a:pt x="1868" y="1782"/>
                    <a:pt x="1867" y="1782"/>
                    <a:pt x="1866" y="1783"/>
                  </a:cubicBezTo>
                  <a:cubicBezTo>
                    <a:pt x="1865" y="1783"/>
                    <a:pt x="1864" y="1783"/>
                    <a:pt x="1863" y="1783"/>
                  </a:cubicBezTo>
                  <a:cubicBezTo>
                    <a:pt x="1862" y="1783"/>
                    <a:pt x="1861" y="1783"/>
                    <a:pt x="1860" y="1784"/>
                  </a:cubicBezTo>
                  <a:cubicBezTo>
                    <a:pt x="1858" y="1784"/>
                    <a:pt x="1857" y="1784"/>
                    <a:pt x="1856" y="1784"/>
                  </a:cubicBezTo>
                  <a:cubicBezTo>
                    <a:pt x="1855" y="1785"/>
                    <a:pt x="1853" y="1785"/>
                    <a:pt x="1852" y="1786"/>
                  </a:cubicBezTo>
                  <a:cubicBezTo>
                    <a:pt x="1851" y="1786"/>
                    <a:pt x="1849" y="1787"/>
                    <a:pt x="1848" y="1787"/>
                  </a:cubicBezTo>
                  <a:cubicBezTo>
                    <a:pt x="1845" y="1788"/>
                    <a:pt x="1842" y="1790"/>
                    <a:pt x="1839" y="1791"/>
                  </a:cubicBezTo>
                  <a:cubicBezTo>
                    <a:pt x="1838" y="1792"/>
                    <a:pt x="1836" y="1793"/>
                    <a:pt x="1835" y="1794"/>
                  </a:cubicBezTo>
                  <a:cubicBezTo>
                    <a:pt x="1834" y="1795"/>
                    <a:pt x="1832" y="1796"/>
                    <a:pt x="1831" y="1797"/>
                  </a:cubicBezTo>
                  <a:cubicBezTo>
                    <a:pt x="1828" y="1799"/>
                    <a:pt x="1825" y="1801"/>
                    <a:pt x="1823" y="1804"/>
                  </a:cubicBezTo>
                  <a:cubicBezTo>
                    <a:pt x="1820" y="1806"/>
                    <a:pt x="1818" y="1809"/>
                    <a:pt x="1816" y="1812"/>
                  </a:cubicBezTo>
                  <a:cubicBezTo>
                    <a:pt x="1815" y="1813"/>
                    <a:pt x="1814" y="1815"/>
                    <a:pt x="1813" y="1816"/>
                  </a:cubicBezTo>
                  <a:cubicBezTo>
                    <a:pt x="1812" y="1817"/>
                    <a:pt x="1811" y="1819"/>
                    <a:pt x="1810" y="1820"/>
                  </a:cubicBezTo>
                  <a:cubicBezTo>
                    <a:pt x="1808" y="1823"/>
                    <a:pt x="1807" y="1826"/>
                    <a:pt x="1806" y="1829"/>
                  </a:cubicBezTo>
                  <a:cubicBezTo>
                    <a:pt x="1805" y="1830"/>
                    <a:pt x="1805" y="1832"/>
                    <a:pt x="1804" y="1833"/>
                  </a:cubicBezTo>
                  <a:cubicBezTo>
                    <a:pt x="1804" y="1834"/>
                    <a:pt x="1803" y="1835"/>
                    <a:pt x="1803" y="1837"/>
                  </a:cubicBezTo>
                  <a:cubicBezTo>
                    <a:pt x="1803" y="1838"/>
                    <a:pt x="1802" y="1839"/>
                    <a:pt x="1802" y="1840"/>
                  </a:cubicBezTo>
                  <a:cubicBezTo>
                    <a:pt x="1793" y="1848"/>
                    <a:pt x="1786" y="1859"/>
                    <a:pt x="1778" y="1869"/>
                  </a:cubicBezTo>
                  <a:cubicBezTo>
                    <a:pt x="1778" y="1869"/>
                    <a:pt x="1779" y="1868"/>
                    <a:pt x="1779" y="1867"/>
                  </a:cubicBezTo>
                  <a:cubicBezTo>
                    <a:pt x="1779" y="1864"/>
                    <a:pt x="1780" y="1861"/>
                    <a:pt x="1780" y="1857"/>
                  </a:cubicBezTo>
                  <a:cubicBezTo>
                    <a:pt x="1780" y="1856"/>
                    <a:pt x="1780" y="1855"/>
                    <a:pt x="1780" y="1854"/>
                  </a:cubicBezTo>
                  <a:cubicBezTo>
                    <a:pt x="1780" y="1853"/>
                    <a:pt x="1780" y="1852"/>
                    <a:pt x="1780" y="1852"/>
                  </a:cubicBezTo>
                  <a:cubicBezTo>
                    <a:pt x="1781" y="1850"/>
                    <a:pt x="1781" y="1848"/>
                    <a:pt x="1781" y="1846"/>
                  </a:cubicBezTo>
                  <a:cubicBezTo>
                    <a:pt x="1781" y="1842"/>
                    <a:pt x="1781" y="1839"/>
                    <a:pt x="1781" y="1835"/>
                  </a:cubicBezTo>
                  <a:cubicBezTo>
                    <a:pt x="1781" y="1831"/>
                    <a:pt x="1781" y="1828"/>
                    <a:pt x="1782" y="1824"/>
                  </a:cubicBezTo>
                  <a:cubicBezTo>
                    <a:pt x="1782" y="1823"/>
                    <a:pt x="1782" y="1823"/>
                    <a:pt x="1782" y="1822"/>
                  </a:cubicBezTo>
                  <a:cubicBezTo>
                    <a:pt x="1782" y="1821"/>
                    <a:pt x="1782" y="1820"/>
                    <a:pt x="1783" y="1819"/>
                  </a:cubicBezTo>
                  <a:cubicBezTo>
                    <a:pt x="1783" y="1818"/>
                    <a:pt x="1783" y="1818"/>
                    <a:pt x="1783" y="1817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4" y="1815"/>
                    <a:pt x="1784" y="1815"/>
                    <a:pt x="1784" y="1814"/>
                  </a:cubicBezTo>
                  <a:cubicBezTo>
                    <a:pt x="1785" y="1811"/>
                    <a:pt x="1786" y="1808"/>
                    <a:pt x="1787" y="1806"/>
                  </a:cubicBezTo>
                  <a:cubicBezTo>
                    <a:pt x="1789" y="1803"/>
                    <a:pt x="1790" y="1801"/>
                    <a:pt x="1792" y="1799"/>
                  </a:cubicBezTo>
                  <a:cubicBezTo>
                    <a:pt x="1793" y="1797"/>
                    <a:pt x="1794" y="1797"/>
                    <a:pt x="1794" y="1796"/>
                  </a:cubicBezTo>
                  <a:cubicBezTo>
                    <a:pt x="1795" y="1795"/>
                    <a:pt x="1796" y="1794"/>
                    <a:pt x="1797" y="1793"/>
                  </a:cubicBezTo>
                  <a:cubicBezTo>
                    <a:pt x="1799" y="1792"/>
                    <a:pt x="1800" y="1791"/>
                    <a:pt x="1802" y="1790"/>
                  </a:cubicBezTo>
                  <a:cubicBezTo>
                    <a:pt x="1803" y="1790"/>
                    <a:pt x="1804" y="1789"/>
                    <a:pt x="1805" y="1789"/>
                  </a:cubicBezTo>
                  <a:cubicBezTo>
                    <a:pt x="1806" y="1788"/>
                    <a:pt x="1807" y="1788"/>
                    <a:pt x="1807" y="1788"/>
                  </a:cubicBezTo>
                  <a:cubicBezTo>
                    <a:pt x="1807" y="1788"/>
                    <a:pt x="1806" y="1788"/>
                    <a:pt x="1805" y="1788"/>
                  </a:cubicBezTo>
                  <a:cubicBezTo>
                    <a:pt x="1804" y="1788"/>
                    <a:pt x="1803" y="1788"/>
                    <a:pt x="1801" y="1789"/>
                  </a:cubicBezTo>
                  <a:cubicBezTo>
                    <a:pt x="1800" y="1789"/>
                    <a:pt x="1798" y="1790"/>
                    <a:pt x="1795" y="1791"/>
                  </a:cubicBezTo>
                  <a:cubicBezTo>
                    <a:pt x="1794" y="1791"/>
                    <a:pt x="1793" y="1792"/>
                    <a:pt x="1792" y="1793"/>
                  </a:cubicBezTo>
                  <a:cubicBezTo>
                    <a:pt x="1791" y="1793"/>
                    <a:pt x="1790" y="1794"/>
                    <a:pt x="1789" y="1795"/>
                  </a:cubicBezTo>
                  <a:cubicBezTo>
                    <a:pt x="1786" y="1797"/>
                    <a:pt x="1784" y="1800"/>
                    <a:pt x="1782" y="1803"/>
                  </a:cubicBezTo>
                  <a:cubicBezTo>
                    <a:pt x="1780" y="1805"/>
                    <a:pt x="1779" y="1809"/>
                    <a:pt x="1777" y="1812"/>
                  </a:cubicBezTo>
                  <a:cubicBezTo>
                    <a:pt x="1777" y="1813"/>
                    <a:pt x="1777" y="1813"/>
                    <a:pt x="1777" y="1813"/>
                  </a:cubicBezTo>
                  <a:cubicBezTo>
                    <a:pt x="1777" y="1814"/>
                    <a:pt x="1777" y="1814"/>
                    <a:pt x="1777" y="1814"/>
                  </a:cubicBezTo>
                  <a:cubicBezTo>
                    <a:pt x="1777" y="1814"/>
                    <a:pt x="1777" y="1814"/>
                    <a:pt x="1777" y="1814"/>
                  </a:cubicBezTo>
                  <a:cubicBezTo>
                    <a:pt x="1776" y="1814"/>
                    <a:pt x="1776" y="1814"/>
                    <a:pt x="1776" y="1814"/>
                  </a:cubicBezTo>
                  <a:cubicBezTo>
                    <a:pt x="1776" y="1814"/>
                    <a:pt x="1776" y="1814"/>
                    <a:pt x="1776" y="1814"/>
                  </a:cubicBezTo>
                  <a:cubicBezTo>
                    <a:pt x="1776" y="1815"/>
                    <a:pt x="1776" y="1815"/>
                    <a:pt x="1776" y="1815"/>
                  </a:cubicBezTo>
                  <a:cubicBezTo>
                    <a:pt x="1776" y="1816"/>
                    <a:pt x="1776" y="1817"/>
                    <a:pt x="1775" y="1818"/>
                  </a:cubicBezTo>
                  <a:cubicBezTo>
                    <a:pt x="1775" y="1819"/>
                    <a:pt x="1775" y="1821"/>
                    <a:pt x="1774" y="1823"/>
                  </a:cubicBezTo>
                  <a:cubicBezTo>
                    <a:pt x="1774" y="1827"/>
                    <a:pt x="1773" y="1831"/>
                    <a:pt x="1773" y="1835"/>
                  </a:cubicBezTo>
                  <a:cubicBezTo>
                    <a:pt x="1773" y="1839"/>
                    <a:pt x="1773" y="1842"/>
                    <a:pt x="1773" y="1846"/>
                  </a:cubicBezTo>
                  <a:cubicBezTo>
                    <a:pt x="1773" y="1848"/>
                    <a:pt x="1773" y="1850"/>
                    <a:pt x="1773" y="1851"/>
                  </a:cubicBezTo>
                  <a:cubicBezTo>
                    <a:pt x="1773" y="1853"/>
                    <a:pt x="1773" y="1855"/>
                    <a:pt x="1773" y="1857"/>
                  </a:cubicBezTo>
                  <a:cubicBezTo>
                    <a:pt x="1773" y="1860"/>
                    <a:pt x="1773" y="1863"/>
                    <a:pt x="1773" y="1867"/>
                  </a:cubicBezTo>
                  <a:cubicBezTo>
                    <a:pt x="1773" y="1870"/>
                    <a:pt x="1772" y="1873"/>
                    <a:pt x="1772" y="1875"/>
                  </a:cubicBezTo>
                  <a:cubicBezTo>
                    <a:pt x="1772" y="1876"/>
                    <a:pt x="1771" y="1877"/>
                    <a:pt x="1771" y="1879"/>
                  </a:cubicBezTo>
                  <a:cubicBezTo>
                    <a:pt x="1764" y="1888"/>
                    <a:pt x="1755" y="1897"/>
                    <a:pt x="1743" y="1904"/>
                  </a:cubicBezTo>
                  <a:cubicBezTo>
                    <a:pt x="1699" y="1930"/>
                    <a:pt x="1649" y="1910"/>
                    <a:pt x="1604" y="1887"/>
                  </a:cubicBezTo>
                  <a:cubicBezTo>
                    <a:pt x="1607" y="1887"/>
                    <a:pt x="1610" y="1887"/>
                    <a:pt x="1613" y="1888"/>
                  </a:cubicBezTo>
                  <a:cubicBezTo>
                    <a:pt x="1617" y="1888"/>
                    <a:pt x="1622" y="1888"/>
                    <a:pt x="1627" y="1888"/>
                  </a:cubicBezTo>
                  <a:cubicBezTo>
                    <a:pt x="1632" y="1888"/>
                    <a:pt x="1637" y="1888"/>
                    <a:pt x="1642" y="1887"/>
                  </a:cubicBezTo>
                  <a:cubicBezTo>
                    <a:pt x="1646" y="1886"/>
                    <a:pt x="1651" y="1885"/>
                    <a:pt x="1655" y="1884"/>
                  </a:cubicBezTo>
                  <a:cubicBezTo>
                    <a:pt x="1655" y="1884"/>
                    <a:pt x="1655" y="1884"/>
                    <a:pt x="1655" y="1884"/>
                  </a:cubicBezTo>
                  <a:cubicBezTo>
                    <a:pt x="1656" y="1884"/>
                    <a:pt x="1656" y="1885"/>
                    <a:pt x="1656" y="1885"/>
                  </a:cubicBezTo>
                  <a:cubicBezTo>
                    <a:pt x="1657" y="1885"/>
                    <a:pt x="1659" y="1886"/>
                    <a:pt x="1660" y="1887"/>
                  </a:cubicBezTo>
                  <a:cubicBezTo>
                    <a:pt x="1661" y="1887"/>
                    <a:pt x="1662" y="1887"/>
                    <a:pt x="1663" y="1887"/>
                  </a:cubicBezTo>
                  <a:cubicBezTo>
                    <a:pt x="1663" y="1888"/>
                    <a:pt x="1664" y="1888"/>
                    <a:pt x="1665" y="1888"/>
                  </a:cubicBezTo>
                  <a:cubicBezTo>
                    <a:pt x="1666" y="1889"/>
                    <a:pt x="1667" y="1889"/>
                    <a:pt x="1668" y="1889"/>
                  </a:cubicBezTo>
                  <a:cubicBezTo>
                    <a:pt x="1669" y="1890"/>
                    <a:pt x="1670" y="1890"/>
                    <a:pt x="1671" y="1890"/>
                  </a:cubicBezTo>
                  <a:cubicBezTo>
                    <a:pt x="1672" y="1890"/>
                    <a:pt x="1674" y="1891"/>
                    <a:pt x="1675" y="1891"/>
                  </a:cubicBezTo>
                  <a:cubicBezTo>
                    <a:pt x="1676" y="1891"/>
                    <a:pt x="1677" y="1891"/>
                    <a:pt x="1678" y="1891"/>
                  </a:cubicBezTo>
                  <a:cubicBezTo>
                    <a:pt x="1681" y="1892"/>
                    <a:pt x="1683" y="1892"/>
                    <a:pt x="1686" y="1892"/>
                  </a:cubicBezTo>
                  <a:cubicBezTo>
                    <a:pt x="1688" y="1893"/>
                    <a:pt x="1691" y="1893"/>
                    <a:pt x="1694" y="1893"/>
                  </a:cubicBezTo>
                  <a:cubicBezTo>
                    <a:pt x="1696" y="1892"/>
                    <a:pt x="1699" y="1892"/>
                    <a:pt x="1701" y="1892"/>
                  </a:cubicBezTo>
                  <a:cubicBezTo>
                    <a:pt x="1704" y="1892"/>
                    <a:pt x="1707" y="1891"/>
                    <a:pt x="1709" y="1891"/>
                  </a:cubicBezTo>
                  <a:cubicBezTo>
                    <a:pt x="1710" y="1891"/>
                    <a:pt x="1711" y="1891"/>
                    <a:pt x="1712" y="1890"/>
                  </a:cubicBezTo>
                  <a:cubicBezTo>
                    <a:pt x="1714" y="1890"/>
                    <a:pt x="1715" y="1890"/>
                    <a:pt x="1716" y="1889"/>
                  </a:cubicBezTo>
                  <a:cubicBezTo>
                    <a:pt x="1717" y="1889"/>
                    <a:pt x="1718" y="1889"/>
                    <a:pt x="1719" y="1889"/>
                  </a:cubicBezTo>
                  <a:cubicBezTo>
                    <a:pt x="1720" y="1888"/>
                    <a:pt x="1721" y="1888"/>
                    <a:pt x="1722" y="1888"/>
                  </a:cubicBezTo>
                  <a:cubicBezTo>
                    <a:pt x="1723" y="1887"/>
                    <a:pt x="1724" y="1887"/>
                    <a:pt x="1725" y="1887"/>
                  </a:cubicBezTo>
                  <a:cubicBezTo>
                    <a:pt x="1725" y="1886"/>
                    <a:pt x="1726" y="1886"/>
                    <a:pt x="1727" y="1886"/>
                  </a:cubicBezTo>
                  <a:cubicBezTo>
                    <a:pt x="1728" y="1885"/>
                    <a:pt x="1730" y="1884"/>
                    <a:pt x="1731" y="1884"/>
                  </a:cubicBezTo>
                  <a:cubicBezTo>
                    <a:pt x="1732" y="1883"/>
                    <a:pt x="1732" y="1883"/>
                    <a:pt x="1733" y="1882"/>
                  </a:cubicBezTo>
                  <a:cubicBezTo>
                    <a:pt x="1733" y="1882"/>
                    <a:pt x="1734" y="1882"/>
                    <a:pt x="1734" y="1882"/>
                  </a:cubicBezTo>
                  <a:cubicBezTo>
                    <a:pt x="1734" y="1882"/>
                    <a:pt x="1733" y="1882"/>
                    <a:pt x="1733" y="1882"/>
                  </a:cubicBezTo>
                  <a:cubicBezTo>
                    <a:pt x="1732" y="1882"/>
                    <a:pt x="1731" y="1882"/>
                    <a:pt x="1730" y="1882"/>
                  </a:cubicBezTo>
                  <a:cubicBezTo>
                    <a:pt x="1730" y="1882"/>
                    <a:pt x="1729" y="1882"/>
                    <a:pt x="1728" y="1882"/>
                  </a:cubicBezTo>
                  <a:cubicBezTo>
                    <a:pt x="1728" y="1882"/>
                    <a:pt x="1727" y="1883"/>
                    <a:pt x="1726" y="1883"/>
                  </a:cubicBezTo>
                  <a:cubicBezTo>
                    <a:pt x="1725" y="1883"/>
                    <a:pt x="1724" y="1883"/>
                    <a:pt x="1724" y="1883"/>
                  </a:cubicBezTo>
                  <a:cubicBezTo>
                    <a:pt x="1723" y="1883"/>
                    <a:pt x="1722" y="1883"/>
                    <a:pt x="1721" y="1883"/>
                  </a:cubicBezTo>
                  <a:cubicBezTo>
                    <a:pt x="1719" y="1883"/>
                    <a:pt x="1717" y="1883"/>
                    <a:pt x="1715" y="1884"/>
                  </a:cubicBezTo>
                  <a:cubicBezTo>
                    <a:pt x="1714" y="1884"/>
                    <a:pt x="1714" y="1884"/>
                    <a:pt x="1713" y="1884"/>
                  </a:cubicBezTo>
                  <a:cubicBezTo>
                    <a:pt x="1713" y="1884"/>
                    <a:pt x="1712" y="1884"/>
                    <a:pt x="1712" y="1884"/>
                  </a:cubicBezTo>
                  <a:cubicBezTo>
                    <a:pt x="1710" y="1884"/>
                    <a:pt x="1709" y="1884"/>
                    <a:pt x="1708" y="1884"/>
                  </a:cubicBezTo>
                  <a:cubicBezTo>
                    <a:pt x="1707" y="1884"/>
                    <a:pt x="1706" y="1884"/>
                    <a:pt x="1705" y="1884"/>
                  </a:cubicBezTo>
                  <a:cubicBezTo>
                    <a:pt x="1703" y="1884"/>
                    <a:pt x="1702" y="1884"/>
                    <a:pt x="1701" y="1884"/>
                  </a:cubicBezTo>
                  <a:cubicBezTo>
                    <a:pt x="1698" y="1885"/>
                    <a:pt x="1696" y="1885"/>
                    <a:pt x="1694" y="1885"/>
                  </a:cubicBezTo>
                  <a:cubicBezTo>
                    <a:pt x="1691" y="1885"/>
                    <a:pt x="1689" y="1885"/>
                    <a:pt x="1686" y="1885"/>
                  </a:cubicBezTo>
                  <a:cubicBezTo>
                    <a:pt x="1685" y="1885"/>
                    <a:pt x="1684" y="1885"/>
                    <a:pt x="1682" y="1885"/>
                  </a:cubicBezTo>
                  <a:cubicBezTo>
                    <a:pt x="1681" y="1885"/>
                    <a:pt x="1680" y="1885"/>
                    <a:pt x="1679" y="1885"/>
                  </a:cubicBezTo>
                  <a:cubicBezTo>
                    <a:pt x="1678" y="1884"/>
                    <a:pt x="1677" y="1884"/>
                    <a:pt x="1676" y="1884"/>
                  </a:cubicBezTo>
                  <a:cubicBezTo>
                    <a:pt x="1675" y="1884"/>
                    <a:pt x="1674" y="1884"/>
                    <a:pt x="1674" y="1884"/>
                  </a:cubicBezTo>
                  <a:cubicBezTo>
                    <a:pt x="1673" y="1884"/>
                    <a:pt x="1673" y="1884"/>
                    <a:pt x="1672" y="1884"/>
                  </a:cubicBezTo>
                  <a:cubicBezTo>
                    <a:pt x="1671" y="1884"/>
                    <a:pt x="1670" y="1884"/>
                    <a:pt x="1669" y="1884"/>
                  </a:cubicBezTo>
                  <a:cubicBezTo>
                    <a:pt x="1668" y="1884"/>
                    <a:pt x="1667" y="1884"/>
                    <a:pt x="1666" y="1884"/>
                  </a:cubicBezTo>
                  <a:cubicBezTo>
                    <a:pt x="1665" y="1884"/>
                    <a:pt x="1664" y="1884"/>
                    <a:pt x="1663" y="1884"/>
                  </a:cubicBezTo>
                  <a:cubicBezTo>
                    <a:pt x="1663" y="1884"/>
                    <a:pt x="1662" y="1884"/>
                    <a:pt x="1661" y="1884"/>
                  </a:cubicBezTo>
                  <a:cubicBezTo>
                    <a:pt x="1660" y="1884"/>
                    <a:pt x="1659" y="1883"/>
                    <a:pt x="1659" y="1883"/>
                  </a:cubicBezTo>
                  <a:cubicBezTo>
                    <a:pt x="1659" y="1883"/>
                    <a:pt x="1659" y="1883"/>
                    <a:pt x="1659" y="1883"/>
                  </a:cubicBezTo>
                  <a:cubicBezTo>
                    <a:pt x="1660" y="1883"/>
                    <a:pt x="1661" y="1883"/>
                    <a:pt x="1662" y="1883"/>
                  </a:cubicBezTo>
                  <a:cubicBezTo>
                    <a:pt x="1663" y="1882"/>
                    <a:pt x="1664" y="1882"/>
                    <a:pt x="1665" y="1882"/>
                  </a:cubicBezTo>
                  <a:cubicBezTo>
                    <a:pt x="1666" y="1881"/>
                    <a:pt x="1667" y="1881"/>
                    <a:pt x="1668" y="1881"/>
                  </a:cubicBezTo>
                  <a:cubicBezTo>
                    <a:pt x="1670" y="1880"/>
                    <a:pt x="1672" y="1879"/>
                    <a:pt x="1673" y="1879"/>
                  </a:cubicBezTo>
                  <a:cubicBezTo>
                    <a:pt x="1674" y="1878"/>
                    <a:pt x="1675" y="1878"/>
                    <a:pt x="1676" y="1877"/>
                  </a:cubicBezTo>
                  <a:cubicBezTo>
                    <a:pt x="1677" y="1877"/>
                    <a:pt x="1678" y="1877"/>
                    <a:pt x="1679" y="1876"/>
                  </a:cubicBezTo>
                  <a:cubicBezTo>
                    <a:pt x="1680" y="1876"/>
                    <a:pt x="1682" y="1875"/>
                    <a:pt x="1683" y="1874"/>
                  </a:cubicBezTo>
                  <a:cubicBezTo>
                    <a:pt x="1685" y="1873"/>
                    <a:pt x="1686" y="1873"/>
                    <a:pt x="1687" y="1872"/>
                  </a:cubicBezTo>
                  <a:cubicBezTo>
                    <a:pt x="1689" y="1871"/>
                    <a:pt x="1690" y="1871"/>
                    <a:pt x="1691" y="1870"/>
                  </a:cubicBezTo>
                  <a:cubicBezTo>
                    <a:pt x="1692" y="1869"/>
                    <a:pt x="1693" y="1869"/>
                    <a:pt x="1694" y="1868"/>
                  </a:cubicBezTo>
                  <a:cubicBezTo>
                    <a:pt x="1696" y="1867"/>
                    <a:pt x="1697" y="1866"/>
                    <a:pt x="1698" y="1865"/>
                  </a:cubicBezTo>
                  <a:cubicBezTo>
                    <a:pt x="1699" y="1865"/>
                    <a:pt x="1699" y="1864"/>
                    <a:pt x="1699" y="1864"/>
                  </a:cubicBezTo>
                  <a:cubicBezTo>
                    <a:pt x="1699" y="1864"/>
                    <a:pt x="1699" y="1865"/>
                    <a:pt x="1698" y="1865"/>
                  </a:cubicBezTo>
                  <a:cubicBezTo>
                    <a:pt x="1697" y="1865"/>
                    <a:pt x="1695" y="1866"/>
                    <a:pt x="1693" y="1867"/>
                  </a:cubicBezTo>
                  <a:cubicBezTo>
                    <a:pt x="1692" y="1867"/>
                    <a:pt x="1691" y="1867"/>
                    <a:pt x="1690" y="1868"/>
                  </a:cubicBezTo>
                  <a:cubicBezTo>
                    <a:pt x="1689" y="1868"/>
                    <a:pt x="1688" y="1869"/>
                    <a:pt x="1686" y="1869"/>
                  </a:cubicBezTo>
                  <a:cubicBezTo>
                    <a:pt x="1685" y="1870"/>
                    <a:pt x="1683" y="1870"/>
                    <a:pt x="1682" y="1871"/>
                  </a:cubicBezTo>
                  <a:cubicBezTo>
                    <a:pt x="1680" y="1871"/>
                    <a:pt x="1679" y="1872"/>
                    <a:pt x="1677" y="1872"/>
                  </a:cubicBezTo>
                  <a:cubicBezTo>
                    <a:pt x="1675" y="1872"/>
                    <a:pt x="1674" y="1873"/>
                    <a:pt x="1672" y="1874"/>
                  </a:cubicBezTo>
                  <a:cubicBezTo>
                    <a:pt x="1670" y="1874"/>
                    <a:pt x="1668" y="1874"/>
                    <a:pt x="1666" y="1875"/>
                  </a:cubicBezTo>
                  <a:cubicBezTo>
                    <a:pt x="1665" y="1875"/>
                    <a:pt x="1664" y="1875"/>
                    <a:pt x="1663" y="1876"/>
                  </a:cubicBezTo>
                  <a:cubicBezTo>
                    <a:pt x="1662" y="1876"/>
                    <a:pt x="1661" y="1876"/>
                    <a:pt x="1660" y="1876"/>
                  </a:cubicBezTo>
                  <a:cubicBezTo>
                    <a:pt x="1658" y="1877"/>
                    <a:pt x="1656" y="1877"/>
                    <a:pt x="1654" y="1877"/>
                  </a:cubicBezTo>
                  <a:cubicBezTo>
                    <a:pt x="1652" y="1878"/>
                    <a:pt x="1650" y="1878"/>
                    <a:pt x="1647" y="1878"/>
                  </a:cubicBezTo>
                  <a:cubicBezTo>
                    <a:pt x="1646" y="1879"/>
                    <a:pt x="1645" y="1879"/>
                    <a:pt x="1644" y="1879"/>
                  </a:cubicBezTo>
                  <a:cubicBezTo>
                    <a:pt x="1643" y="1879"/>
                    <a:pt x="1642" y="1879"/>
                    <a:pt x="1641" y="1879"/>
                  </a:cubicBezTo>
                  <a:cubicBezTo>
                    <a:pt x="1636" y="1880"/>
                    <a:pt x="1632" y="1880"/>
                    <a:pt x="1627" y="1880"/>
                  </a:cubicBezTo>
                  <a:cubicBezTo>
                    <a:pt x="1622" y="1880"/>
                    <a:pt x="1618" y="1880"/>
                    <a:pt x="1613" y="1880"/>
                  </a:cubicBezTo>
                  <a:cubicBezTo>
                    <a:pt x="1612" y="1880"/>
                    <a:pt x="1611" y="1880"/>
                    <a:pt x="1610" y="1880"/>
                  </a:cubicBezTo>
                  <a:cubicBezTo>
                    <a:pt x="1609" y="1880"/>
                    <a:pt x="1608" y="1880"/>
                    <a:pt x="1606" y="1880"/>
                  </a:cubicBezTo>
                  <a:cubicBezTo>
                    <a:pt x="1604" y="1879"/>
                    <a:pt x="1602" y="1879"/>
                    <a:pt x="1600" y="1879"/>
                  </a:cubicBezTo>
                  <a:cubicBezTo>
                    <a:pt x="1598" y="1879"/>
                    <a:pt x="1596" y="1878"/>
                    <a:pt x="1593" y="1878"/>
                  </a:cubicBezTo>
                  <a:cubicBezTo>
                    <a:pt x="1592" y="1878"/>
                    <a:pt x="1591" y="1878"/>
                    <a:pt x="1590" y="1878"/>
                  </a:cubicBezTo>
                  <a:cubicBezTo>
                    <a:pt x="1590" y="1878"/>
                    <a:pt x="1590" y="1878"/>
                    <a:pt x="1589" y="1878"/>
                  </a:cubicBezTo>
                  <a:cubicBezTo>
                    <a:pt x="1590" y="1878"/>
                    <a:pt x="1590" y="1878"/>
                    <a:pt x="1590" y="1878"/>
                  </a:cubicBezTo>
                  <a:cubicBezTo>
                    <a:pt x="1592" y="1878"/>
                    <a:pt x="1593" y="1878"/>
                    <a:pt x="1594" y="1878"/>
                  </a:cubicBezTo>
                  <a:cubicBezTo>
                    <a:pt x="1596" y="1878"/>
                    <a:pt x="1598" y="1878"/>
                    <a:pt x="1599" y="1877"/>
                  </a:cubicBezTo>
                  <a:cubicBezTo>
                    <a:pt x="1601" y="1877"/>
                    <a:pt x="1603" y="1877"/>
                    <a:pt x="1605" y="1877"/>
                  </a:cubicBezTo>
                  <a:cubicBezTo>
                    <a:pt x="1608" y="1876"/>
                    <a:pt x="1612" y="1876"/>
                    <a:pt x="1617" y="1875"/>
                  </a:cubicBezTo>
                  <a:cubicBezTo>
                    <a:pt x="1621" y="1874"/>
                    <a:pt x="1625" y="1873"/>
                    <a:pt x="1630" y="1871"/>
                  </a:cubicBezTo>
                  <a:cubicBezTo>
                    <a:pt x="1631" y="1871"/>
                    <a:pt x="1632" y="1871"/>
                    <a:pt x="1633" y="1870"/>
                  </a:cubicBezTo>
                  <a:cubicBezTo>
                    <a:pt x="1634" y="1870"/>
                    <a:pt x="1635" y="1870"/>
                    <a:pt x="1637" y="1869"/>
                  </a:cubicBezTo>
                  <a:cubicBezTo>
                    <a:pt x="1639" y="1868"/>
                    <a:pt x="1641" y="1868"/>
                    <a:pt x="1643" y="1867"/>
                  </a:cubicBezTo>
                  <a:cubicBezTo>
                    <a:pt x="1648" y="1865"/>
                    <a:pt x="1653" y="1863"/>
                    <a:pt x="1657" y="1861"/>
                  </a:cubicBezTo>
                  <a:cubicBezTo>
                    <a:pt x="1662" y="1860"/>
                    <a:pt x="1666" y="1858"/>
                    <a:pt x="1671" y="1856"/>
                  </a:cubicBezTo>
                  <a:cubicBezTo>
                    <a:pt x="1675" y="1854"/>
                    <a:pt x="1680" y="1852"/>
                    <a:pt x="1684" y="1851"/>
                  </a:cubicBezTo>
                  <a:cubicBezTo>
                    <a:pt x="1688" y="1849"/>
                    <a:pt x="1692" y="1848"/>
                    <a:pt x="1696" y="1846"/>
                  </a:cubicBezTo>
                  <a:cubicBezTo>
                    <a:pt x="1700" y="1845"/>
                    <a:pt x="1704" y="1844"/>
                    <a:pt x="1707" y="1843"/>
                  </a:cubicBezTo>
                  <a:cubicBezTo>
                    <a:pt x="1708" y="1843"/>
                    <a:pt x="1709" y="1843"/>
                    <a:pt x="1709" y="1843"/>
                  </a:cubicBezTo>
                  <a:cubicBezTo>
                    <a:pt x="1710" y="1843"/>
                    <a:pt x="1710" y="1843"/>
                    <a:pt x="1710" y="1843"/>
                  </a:cubicBezTo>
                  <a:cubicBezTo>
                    <a:pt x="1711" y="1844"/>
                    <a:pt x="1712" y="1845"/>
                    <a:pt x="1712" y="1845"/>
                  </a:cubicBezTo>
                  <a:cubicBezTo>
                    <a:pt x="1713" y="1846"/>
                    <a:pt x="1714" y="1847"/>
                    <a:pt x="1715" y="1847"/>
                  </a:cubicBezTo>
                  <a:cubicBezTo>
                    <a:pt x="1716" y="1848"/>
                    <a:pt x="1717" y="1849"/>
                    <a:pt x="1719" y="1849"/>
                  </a:cubicBezTo>
                  <a:cubicBezTo>
                    <a:pt x="1720" y="1850"/>
                    <a:pt x="1721" y="1851"/>
                    <a:pt x="1723" y="1851"/>
                  </a:cubicBezTo>
                  <a:cubicBezTo>
                    <a:pt x="1723" y="1852"/>
                    <a:pt x="1724" y="1852"/>
                    <a:pt x="1725" y="1852"/>
                  </a:cubicBezTo>
                  <a:cubicBezTo>
                    <a:pt x="1725" y="1853"/>
                    <a:pt x="1726" y="1853"/>
                    <a:pt x="1727" y="1853"/>
                  </a:cubicBezTo>
                  <a:cubicBezTo>
                    <a:pt x="1729" y="1854"/>
                    <a:pt x="1730" y="1854"/>
                    <a:pt x="1732" y="1855"/>
                  </a:cubicBezTo>
                  <a:cubicBezTo>
                    <a:pt x="1733" y="1855"/>
                    <a:pt x="1735" y="1856"/>
                    <a:pt x="1736" y="1856"/>
                  </a:cubicBezTo>
                  <a:cubicBezTo>
                    <a:pt x="1737" y="1856"/>
                    <a:pt x="1738" y="1856"/>
                    <a:pt x="1739" y="1856"/>
                  </a:cubicBezTo>
                  <a:cubicBezTo>
                    <a:pt x="1740" y="1857"/>
                    <a:pt x="1740" y="1857"/>
                    <a:pt x="1741" y="1857"/>
                  </a:cubicBezTo>
                  <a:cubicBezTo>
                    <a:pt x="1743" y="1857"/>
                    <a:pt x="1744" y="1857"/>
                    <a:pt x="1746" y="1857"/>
                  </a:cubicBezTo>
                  <a:cubicBezTo>
                    <a:pt x="1747" y="1857"/>
                    <a:pt x="1748" y="1857"/>
                    <a:pt x="1750" y="1857"/>
                  </a:cubicBezTo>
                  <a:cubicBezTo>
                    <a:pt x="1751" y="1857"/>
                    <a:pt x="1752" y="1857"/>
                    <a:pt x="1753" y="1857"/>
                  </a:cubicBezTo>
                  <a:cubicBezTo>
                    <a:pt x="1754" y="1857"/>
                    <a:pt x="1755" y="1857"/>
                    <a:pt x="1756" y="1857"/>
                  </a:cubicBezTo>
                  <a:cubicBezTo>
                    <a:pt x="1757" y="1856"/>
                    <a:pt x="1757" y="1856"/>
                    <a:pt x="1757" y="1856"/>
                  </a:cubicBezTo>
                  <a:cubicBezTo>
                    <a:pt x="1758" y="1856"/>
                    <a:pt x="1758" y="1856"/>
                    <a:pt x="1758" y="1856"/>
                  </a:cubicBezTo>
                  <a:cubicBezTo>
                    <a:pt x="1758" y="1856"/>
                    <a:pt x="1758" y="1856"/>
                    <a:pt x="1758" y="1856"/>
                  </a:cubicBezTo>
                  <a:cubicBezTo>
                    <a:pt x="1757" y="1856"/>
                    <a:pt x="1757" y="1855"/>
                    <a:pt x="1756" y="1855"/>
                  </a:cubicBezTo>
                  <a:cubicBezTo>
                    <a:pt x="1755" y="1855"/>
                    <a:pt x="1754" y="1854"/>
                    <a:pt x="1754" y="1854"/>
                  </a:cubicBezTo>
                  <a:cubicBezTo>
                    <a:pt x="1753" y="1854"/>
                    <a:pt x="1752" y="1853"/>
                    <a:pt x="1750" y="1853"/>
                  </a:cubicBezTo>
                  <a:cubicBezTo>
                    <a:pt x="1749" y="1852"/>
                    <a:pt x="1748" y="1852"/>
                    <a:pt x="1747" y="1851"/>
                  </a:cubicBezTo>
                  <a:cubicBezTo>
                    <a:pt x="1745" y="1851"/>
                    <a:pt x="1744" y="1850"/>
                    <a:pt x="1743" y="1850"/>
                  </a:cubicBezTo>
                  <a:cubicBezTo>
                    <a:pt x="1742" y="1850"/>
                    <a:pt x="1741" y="1849"/>
                    <a:pt x="1741" y="1849"/>
                  </a:cubicBezTo>
                  <a:cubicBezTo>
                    <a:pt x="1740" y="1849"/>
                    <a:pt x="1739" y="1849"/>
                    <a:pt x="1738" y="1849"/>
                  </a:cubicBezTo>
                  <a:cubicBezTo>
                    <a:pt x="1737" y="1848"/>
                    <a:pt x="1735" y="1848"/>
                    <a:pt x="1734" y="1847"/>
                  </a:cubicBezTo>
                  <a:cubicBezTo>
                    <a:pt x="1732" y="1847"/>
                    <a:pt x="1731" y="1846"/>
                    <a:pt x="1729" y="1846"/>
                  </a:cubicBezTo>
                  <a:cubicBezTo>
                    <a:pt x="1729" y="1846"/>
                    <a:pt x="1728" y="1846"/>
                    <a:pt x="1727" y="1845"/>
                  </a:cubicBezTo>
                  <a:cubicBezTo>
                    <a:pt x="1726" y="1845"/>
                    <a:pt x="1726" y="1845"/>
                    <a:pt x="1725" y="1845"/>
                  </a:cubicBezTo>
                  <a:cubicBezTo>
                    <a:pt x="1723" y="1844"/>
                    <a:pt x="1722" y="1844"/>
                    <a:pt x="1721" y="1844"/>
                  </a:cubicBezTo>
                  <a:cubicBezTo>
                    <a:pt x="1719" y="1844"/>
                    <a:pt x="1718" y="1843"/>
                    <a:pt x="1717" y="1843"/>
                  </a:cubicBezTo>
                  <a:cubicBezTo>
                    <a:pt x="1716" y="1843"/>
                    <a:pt x="1715" y="1843"/>
                    <a:pt x="1714" y="1842"/>
                  </a:cubicBezTo>
                  <a:cubicBezTo>
                    <a:pt x="1713" y="1842"/>
                    <a:pt x="1712" y="1842"/>
                    <a:pt x="1712" y="1842"/>
                  </a:cubicBezTo>
                  <a:cubicBezTo>
                    <a:pt x="1712" y="1842"/>
                    <a:pt x="1712" y="1842"/>
                    <a:pt x="1712" y="1842"/>
                  </a:cubicBezTo>
                  <a:cubicBezTo>
                    <a:pt x="1714" y="1842"/>
                    <a:pt x="1716" y="1841"/>
                    <a:pt x="1717" y="1841"/>
                  </a:cubicBezTo>
                  <a:cubicBezTo>
                    <a:pt x="1719" y="1841"/>
                    <a:pt x="1720" y="1840"/>
                    <a:pt x="1721" y="1840"/>
                  </a:cubicBezTo>
                  <a:cubicBezTo>
                    <a:pt x="1722" y="1840"/>
                    <a:pt x="1724" y="1840"/>
                    <a:pt x="1725" y="1840"/>
                  </a:cubicBezTo>
                  <a:cubicBezTo>
                    <a:pt x="1727" y="1839"/>
                    <a:pt x="1729" y="1839"/>
                    <a:pt x="1730" y="1839"/>
                  </a:cubicBezTo>
                  <a:cubicBezTo>
                    <a:pt x="1731" y="1839"/>
                    <a:pt x="1731" y="1839"/>
                    <a:pt x="1731" y="1839"/>
                  </a:cubicBezTo>
                  <a:cubicBezTo>
                    <a:pt x="1731" y="1839"/>
                    <a:pt x="1731" y="1839"/>
                    <a:pt x="1730" y="1839"/>
                  </a:cubicBezTo>
                  <a:cubicBezTo>
                    <a:pt x="1729" y="1839"/>
                    <a:pt x="1727" y="1838"/>
                    <a:pt x="1725" y="1838"/>
                  </a:cubicBezTo>
                  <a:cubicBezTo>
                    <a:pt x="1724" y="1838"/>
                    <a:pt x="1722" y="1838"/>
                    <a:pt x="1721" y="1838"/>
                  </a:cubicBezTo>
                  <a:cubicBezTo>
                    <a:pt x="1720" y="1838"/>
                    <a:pt x="1718" y="1838"/>
                    <a:pt x="1717" y="1838"/>
                  </a:cubicBezTo>
                  <a:cubicBezTo>
                    <a:pt x="1715" y="1838"/>
                    <a:pt x="1714" y="1838"/>
                    <a:pt x="1712" y="1838"/>
                  </a:cubicBezTo>
                  <a:cubicBezTo>
                    <a:pt x="1710" y="1838"/>
                    <a:pt x="1708" y="1838"/>
                    <a:pt x="1707" y="1839"/>
                  </a:cubicBezTo>
                  <a:cubicBezTo>
                    <a:pt x="1703" y="1839"/>
                    <a:pt x="1699" y="1840"/>
                    <a:pt x="1695" y="1841"/>
                  </a:cubicBezTo>
                  <a:cubicBezTo>
                    <a:pt x="1690" y="1842"/>
                    <a:pt x="1686" y="1843"/>
                    <a:pt x="1682" y="1844"/>
                  </a:cubicBezTo>
                  <a:cubicBezTo>
                    <a:pt x="1679" y="1845"/>
                    <a:pt x="1677" y="1846"/>
                    <a:pt x="1675" y="1846"/>
                  </a:cubicBezTo>
                  <a:cubicBezTo>
                    <a:pt x="1672" y="1847"/>
                    <a:pt x="1670" y="1848"/>
                    <a:pt x="1668" y="1849"/>
                  </a:cubicBezTo>
                  <a:cubicBezTo>
                    <a:pt x="1663" y="1850"/>
                    <a:pt x="1659" y="1852"/>
                    <a:pt x="1654" y="1854"/>
                  </a:cubicBezTo>
                  <a:cubicBezTo>
                    <a:pt x="1650" y="1856"/>
                    <a:pt x="1645" y="1858"/>
                    <a:pt x="1641" y="1860"/>
                  </a:cubicBezTo>
                  <a:cubicBezTo>
                    <a:pt x="1636" y="1861"/>
                    <a:pt x="1632" y="1863"/>
                    <a:pt x="1627" y="1865"/>
                  </a:cubicBezTo>
                  <a:cubicBezTo>
                    <a:pt x="1623" y="1866"/>
                    <a:pt x="1619" y="1868"/>
                    <a:pt x="1615" y="1869"/>
                  </a:cubicBezTo>
                  <a:cubicBezTo>
                    <a:pt x="1611" y="1870"/>
                    <a:pt x="1607" y="1871"/>
                    <a:pt x="1604" y="1872"/>
                  </a:cubicBezTo>
                  <a:cubicBezTo>
                    <a:pt x="1602" y="1873"/>
                    <a:pt x="1600" y="1873"/>
                    <a:pt x="1599" y="1874"/>
                  </a:cubicBezTo>
                  <a:cubicBezTo>
                    <a:pt x="1597" y="1874"/>
                    <a:pt x="1596" y="1874"/>
                    <a:pt x="1594" y="1875"/>
                  </a:cubicBezTo>
                  <a:cubicBezTo>
                    <a:pt x="1593" y="1875"/>
                    <a:pt x="1591" y="1875"/>
                    <a:pt x="1590" y="1875"/>
                  </a:cubicBezTo>
                  <a:cubicBezTo>
                    <a:pt x="1589" y="1876"/>
                    <a:pt x="1588" y="1876"/>
                    <a:pt x="1587" y="1876"/>
                  </a:cubicBezTo>
                  <a:cubicBezTo>
                    <a:pt x="1585" y="1876"/>
                    <a:pt x="1584" y="1876"/>
                    <a:pt x="1584" y="1876"/>
                  </a:cubicBezTo>
                  <a:cubicBezTo>
                    <a:pt x="1576" y="1872"/>
                    <a:pt x="1569" y="1869"/>
                    <a:pt x="1562" y="1866"/>
                  </a:cubicBezTo>
                  <a:cubicBezTo>
                    <a:pt x="1533" y="1851"/>
                    <a:pt x="1510" y="1840"/>
                    <a:pt x="1488" y="1830"/>
                  </a:cubicBezTo>
                  <a:cubicBezTo>
                    <a:pt x="1426" y="1802"/>
                    <a:pt x="1372" y="1776"/>
                    <a:pt x="1329" y="1717"/>
                  </a:cubicBezTo>
                  <a:cubicBezTo>
                    <a:pt x="1272" y="1638"/>
                    <a:pt x="1260" y="1544"/>
                    <a:pt x="1229" y="1455"/>
                  </a:cubicBezTo>
                  <a:cubicBezTo>
                    <a:pt x="1196" y="1360"/>
                    <a:pt x="1289" y="1274"/>
                    <a:pt x="1366" y="1257"/>
                  </a:cubicBezTo>
                  <a:cubicBezTo>
                    <a:pt x="1392" y="1251"/>
                    <a:pt x="1415" y="1246"/>
                    <a:pt x="1437" y="1240"/>
                  </a:cubicBezTo>
                  <a:cubicBezTo>
                    <a:pt x="1438" y="1240"/>
                    <a:pt x="1440" y="1241"/>
                    <a:pt x="1442" y="1241"/>
                  </a:cubicBezTo>
                  <a:cubicBezTo>
                    <a:pt x="1447" y="1243"/>
                    <a:pt x="1452" y="1245"/>
                    <a:pt x="1457" y="1246"/>
                  </a:cubicBezTo>
                  <a:cubicBezTo>
                    <a:pt x="1460" y="1247"/>
                    <a:pt x="1463" y="1248"/>
                    <a:pt x="1466" y="1248"/>
                  </a:cubicBezTo>
                  <a:cubicBezTo>
                    <a:pt x="1466" y="1249"/>
                    <a:pt x="1466" y="1249"/>
                    <a:pt x="1466" y="1250"/>
                  </a:cubicBezTo>
                  <a:cubicBezTo>
                    <a:pt x="1467" y="1250"/>
                    <a:pt x="1467" y="1251"/>
                    <a:pt x="1467" y="1251"/>
                  </a:cubicBezTo>
                  <a:cubicBezTo>
                    <a:pt x="1467" y="1251"/>
                    <a:pt x="1467" y="1252"/>
                    <a:pt x="1467" y="1252"/>
                  </a:cubicBezTo>
                  <a:cubicBezTo>
                    <a:pt x="1467" y="1252"/>
                    <a:pt x="1468" y="1253"/>
                    <a:pt x="1468" y="1253"/>
                  </a:cubicBezTo>
                  <a:cubicBezTo>
                    <a:pt x="1468" y="1253"/>
                    <a:pt x="1468" y="1253"/>
                    <a:pt x="1468" y="1253"/>
                  </a:cubicBezTo>
                  <a:cubicBezTo>
                    <a:pt x="1468" y="1254"/>
                    <a:pt x="1469" y="1255"/>
                    <a:pt x="1469" y="1255"/>
                  </a:cubicBezTo>
                  <a:cubicBezTo>
                    <a:pt x="1470" y="1256"/>
                    <a:pt x="1470" y="1257"/>
                    <a:pt x="1471" y="1258"/>
                  </a:cubicBezTo>
                  <a:cubicBezTo>
                    <a:pt x="1471" y="1259"/>
                    <a:pt x="1472" y="1260"/>
                    <a:pt x="1472" y="1261"/>
                  </a:cubicBezTo>
                  <a:cubicBezTo>
                    <a:pt x="1472" y="1262"/>
                    <a:pt x="1473" y="1263"/>
                    <a:pt x="1473" y="1263"/>
                  </a:cubicBezTo>
                  <a:cubicBezTo>
                    <a:pt x="1474" y="1264"/>
                    <a:pt x="1474" y="1265"/>
                    <a:pt x="1474" y="1266"/>
                  </a:cubicBezTo>
                  <a:cubicBezTo>
                    <a:pt x="1474" y="1267"/>
                    <a:pt x="1474" y="1267"/>
                    <a:pt x="1474" y="1267"/>
                  </a:cubicBezTo>
                  <a:cubicBezTo>
                    <a:pt x="1459" y="1283"/>
                    <a:pt x="1466" y="1292"/>
                    <a:pt x="1488" y="1295"/>
                  </a:cubicBezTo>
                  <a:cubicBezTo>
                    <a:pt x="1489" y="1284"/>
                    <a:pt x="1495" y="1269"/>
                    <a:pt x="1477" y="1266"/>
                  </a:cubicBezTo>
                  <a:cubicBezTo>
                    <a:pt x="1477" y="1265"/>
                    <a:pt x="1477" y="1265"/>
                    <a:pt x="1477" y="1265"/>
                  </a:cubicBezTo>
                  <a:cubicBezTo>
                    <a:pt x="1477" y="1265"/>
                    <a:pt x="1477" y="1265"/>
                    <a:pt x="1477" y="1265"/>
                  </a:cubicBezTo>
                  <a:cubicBezTo>
                    <a:pt x="1477" y="1264"/>
                    <a:pt x="1476" y="1263"/>
                    <a:pt x="1476" y="1262"/>
                  </a:cubicBezTo>
                  <a:cubicBezTo>
                    <a:pt x="1476" y="1261"/>
                    <a:pt x="1475" y="1260"/>
                    <a:pt x="1475" y="1259"/>
                  </a:cubicBezTo>
                  <a:cubicBezTo>
                    <a:pt x="1474" y="1258"/>
                    <a:pt x="1474" y="1257"/>
                    <a:pt x="1473" y="1257"/>
                  </a:cubicBezTo>
                  <a:cubicBezTo>
                    <a:pt x="1473" y="1256"/>
                    <a:pt x="1473" y="1255"/>
                    <a:pt x="1472" y="1254"/>
                  </a:cubicBezTo>
                  <a:cubicBezTo>
                    <a:pt x="1472" y="1253"/>
                    <a:pt x="1471" y="1252"/>
                    <a:pt x="1471" y="1252"/>
                  </a:cubicBezTo>
                  <a:cubicBezTo>
                    <a:pt x="1470" y="1251"/>
                    <a:pt x="1470" y="1251"/>
                    <a:pt x="1470" y="1251"/>
                  </a:cubicBezTo>
                  <a:cubicBezTo>
                    <a:pt x="1470" y="1251"/>
                    <a:pt x="1470" y="1251"/>
                    <a:pt x="1470" y="1251"/>
                  </a:cubicBezTo>
                  <a:cubicBezTo>
                    <a:pt x="1470" y="1250"/>
                    <a:pt x="1469" y="1250"/>
                    <a:pt x="1469" y="1250"/>
                  </a:cubicBezTo>
                  <a:cubicBezTo>
                    <a:pt x="1468" y="1249"/>
                    <a:pt x="1468" y="1249"/>
                    <a:pt x="1467" y="1249"/>
                  </a:cubicBezTo>
                  <a:cubicBezTo>
                    <a:pt x="1467" y="1249"/>
                    <a:pt x="1467" y="1249"/>
                    <a:pt x="1467" y="1248"/>
                  </a:cubicBezTo>
                  <a:cubicBezTo>
                    <a:pt x="1469" y="1249"/>
                    <a:pt x="1472" y="1249"/>
                    <a:pt x="1474" y="1249"/>
                  </a:cubicBezTo>
                  <a:cubicBezTo>
                    <a:pt x="1476" y="1249"/>
                    <a:pt x="1477" y="1249"/>
                    <a:pt x="1478" y="1249"/>
                  </a:cubicBezTo>
                  <a:cubicBezTo>
                    <a:pt x="1479" y="1249"/>
                    <a:pt x="1479" y="1249"/>
                    <a:pt x="1479" y="1249"/>
                  </a:cubicBezTo>
                  <a:cubicBezTo>
                    <a:pt x="1480" y="1249"/>
                    <a:pt x="1480" y="1249"/>
                    <a:pt x="1480" y="1249"/>
                  </a:cubicBezTo>
                  <a:cubicBezTo>
                    <a:pt x="1481" y="1249"/>
                    <a:pt x="1481" y="1249"/>
                    <a:pt x="1481" y="1249"/>
                  </a:cubicBezTo>
                  <a:cubicBezTo>
                    <a:pt x="1481" y="1249"/>
                    <a:pt x="1482" y="1249"/>
                    <a:pt x="1483" y="1249"/>
                  </a:cubicBezTo>
                  <a:cubicBezTo>
                    <a:pt x="1486" y="1249"/>
                    <a:pt x="1488" y="1248"/>
                    <a:pt x="1491" y="1247"/>
                  </a:cubicBezTo>
                  <a:cubicBezTo>
                    <a:pt x="1493" y="1247"/>
                    <a:pt x="1494" y="1246"/>
                    <a:pt x="1495" y="1246"/>
                  </a:cubicBezTo>
                  <a:cubicBezTo>
                    <a:pt x="1496" y="1246"/>
                    <a:pt x="1496" y="1246"/>
                    <a:pt x="1496" y="1247"/>
                  </a:cubicBezTo>
                  <a:cubicBezTo>
                    <a:pt x="1497" y="1247"/>
                    <a:pt x="1497" y="1247"/>
                    <a:pt x="1498" y="1248"/>
                  </a:cubicBezTo>
                  <a:cubicBezTo>
                    <a:pt x="1498" y="1248"/>
                    <a:pt x="1499" y="1248"/>
                    <a:pt x="1499" y="1248"/>
                  </a:cubicBezTo>
                  <a:cubicBezTo>
                    <a:pt x="1499" y="1249"/>
                    <a:pt x="1499" y="1249"/>
                    <a:pt x="1500" y="1249"/>
                  </a:cubicBezTo>
                  <a:cubicBezTo>
                    <a:pt x="1500" y="1249"/>
                    <a:pt x="1501" y="1250"/>
                    <a:pt x="1502" y="1250"/>
                  </a:cubicBezTo>
                  <a:cubicBezTo>
                    <a:pt x="1502" y="1250"/>
                    <a:pt x="1503" y="1251"/>
                    <a:pt x="1504" y="1251"/>
                  </a:cubicBezTo>
                  <a:cubicBezTo>
                    <a:pt x="1504" y="1252"/>
                    <a:pt x="1504" y="1252"/>
                    <a:pt x="1505" y="1252"/>
                  </a:cubicBezTo>
                  <a:cubicBezTo>
                    <a:pt x="1505" y="1252"/>
                    <a:pt x="1505" y="1252"/>
                    <a:pt x="1506" y="1253"/>
                  </a:cubicBezTo>
                  <a:cubicBezTo>
                    <a:pt x="1506" y="1253"/>
                    <a:pt x="1507" y="1254"/>
                    <a:pt x="1508" y="1254"/>
                  </a:cubicBezTo>
                  <a:cubicBezTo>
                    <a:pt x="1509" y="1255"/>
                    <a:pt x="1511" y="1257"/>
                    <a:pt x="1512" y="1258"/>
                  </a:cubicBezTo>
                  <a:cubicBezTo>
                    <a:pt x="1514" y="1259"/>
                    <a:pt x="1515" y="1261"/>
                    <a:pt x="1516" y="1262"/>
                  </a:cubicBezTo>
                  <a:cubicBezTo>
                    <a:pt x="1517" y="1263"/>
                    <a:pt x="1519" y="1265"/>
                    <a:pt x="1520" y="1266"/>
                  </a:cubicBezTo>
                  <a:cubicBezTo>
                    <a:pt x="1521" y="1268"/>
                    <a:pt x="1521" y="1269"/>
                    <a:pt x="1522" y="1270"/>
                  </a:cubicBezTo>
                  <a:cubicBezTo>
                    <a:pt x="1518" y="1278"/>
                    <a:pt x="1514" y="1288"/>
                    <a:pt x="1518" y="1296"/>
                  </a:cubicBezTo>
                  <a:cubicBezTo>
                    <a:pt x="1522" y="1305"/>
                    <a:pt x="1535" y="1305"/>
                    <a:pt x="1545" y="1308"/>
                  </a:cubicBezTo>
                  <a:cubicBezTo>
                    <a:pt x="1543" y="1291"/>
                    <a:pt x="1551" y="1263"/>
                    <a:pt x="1524" y="1268"/>
                  </a:cubicBezTo>
                  <a:cubicBezTo>
                    <a:pt x="1524" y="1267"/>
                    <a:pt x="1524" y="1267"/>
                    <a:pt x="1524" y="1267"/>
                  </a:cubicBezTo>
                  <a:cubicBezTo>
                    <a:pt x="1525" y="1267"/>
                    <a:pt x="1525" y="1266"/>
                    <a:pt x="1526" y="1265"/>
                  </a:cubicBezTo>
                  <a:cubicBezTo>
                    <a:pt x="1524" y="1267"/>
                    <a:pt x="1524" y="1267"/>
                    <a:pt x="1524" y="1267"/>
                  </a:cubicBezTo>
                  <a:cubicBezTo>
                    <a:pt x="1523" y="1266"/>
                    <a:pt x="1523" y="1265"/>
                    <a:pt x="1522" y="1265"/>
                  </a:cubicBezTo>
                  <a:cubicBezTo>
                    <a:pt x="1521" y="1263"/>
                    <a:pt x="1520" y="1261"/>
                    <a:pt x="1518" y="1260"/>
                  </a:cubicBezTo>
                  <a:cubicBezTo>
                    <a:pt x="1517" y="1258"/>
                    <a:pt x="1516" y="1257"/>
                    <a:pt x="1514" y="1256"/>
                  </a:cubicBezTo>
                  <a:cubicBezTo>
                    <a:pt x="1513" y="1254"/>
                    <a:pt x="1511" y="1253"/>
                    <a:pt x="1510" y="1252"/>
                  </a:cubicBezTo>
                  <a:cubicBezTo>
                    <a:pt x="1509" y="1251"/>
                    <a:pt x="1508" y="1251"/>
                    <a:pt x="1508" y="1250"/>
                  </a:cubicBezTo>
                  <a:cubicBezTo>
                    <a:pt x="1507" y="1250"/>
                    <a:pt x="1507" y="1250"/>
                    <a:pt x="1507" y="1249"/>
                  </a:cubicBezTo>
                  <a:cubicBezTo>
                    <a:pt x="1506" y="1249"/>
                    <a:pt x="1506" y="1249"/>
                    <a:pt x="1505" y="1249"/>
                  </a:cubicBezTo>
                  <a:cubicBezTo>
                    <a:pt x="1505" y="1248"/>
                    <a:pt x="1504" y="1248"/>
                    <a:pt x="1503" y="1247"/>
                  </a:cubicBezTo>
                  <a:cubicBezTo>
                    <a:pt x="1503" y="1247"/>
                    <a:pt x="1502" y="1246"/>
                    <a:pt x="1501" y="1246"/>
                  </a:cubicBezTo>
                  <a:cubicBezTo>
                    <a:pt x="1501" y="1246"/>
                    <a:pt x="1501" y="1246"/>
                    <a:pt x="1500" y="1246"/>
                  </a:cubicBezTo>
                  <a:cubicBezTo>
                    <a:pt x="1500" y="1245"/>
                    <a:pt x="1500" y="1245"/>
                    <a:pt x="1499" y="1245"/>
                  </a:cubicBezTo>
                  <a:cubicBezTo>
                    <a:pt x="1499" y="1245"/>
                    <a:pt x="1499" y="1245"/>
                    <a:pt x="1498" y="1245"/>
                  </a:cubicBezTo>
                  <a:cubicBezTo>
                    <a:pt x="1501" y="1244"/>
                    <a:pt x="1504" y="1243"/>
                    <a:pt x="1507" y="1241"/>
                  </a:cubicBezTo>
                  <a:cubicBezTo>
                    <a:pt x="1512" y="1239"/>
                    <a:pt x="1516" y="1237"/>
                    <a:pt x="1521" y="1236"/>
                  </a:cubicBezTo>
                  <a:cubicBezTo>
                    <a:pt x="1526" y="1234"/>
                    <a:pt x="1531" y="1233"/>
                    <a:pt x="1536" y="1233"/>
                  </a:cubicBezTo>
                  <a:cubicBezTo>
                    <a:pt x="1541" y="1233"/>
                    <a:pt x="1545" y="1234"/>
                    <a:pt x="1550" y="1236"/>
                  </a:cubicBezTo>
                  <a:cubicBezTo>
                    <a:pt x="1554" y="1238"/>
                    <a:pt x="1559" y="1240"/>
                    <a:pt x="1563" y="1242"/>
                  </a:cubicBezTo>
                  <a:cubicBezTo>
                    <a:pt x="1571" y="1246"/>
                    <a:pt x="1578" y="1251"/>
                    <a:pt x="1585" y="1256"/>
                  </a:cubicBezTo>
                  <a:cubicBezTo>
                    <a:pt x="1586" y="1257"/>
                    <a:pt x="1588" y="1259"/>
                    <a:pt x="1589" y="1260"/>
                  </a:cubicBezTo>
                  <a:cubicBezTo>
                    <a:pt x="1591" y="1261"/>
                    <a:pt x="1592" y="1262"/>
                    <a:pt x="1594" y="1264"/>
                  </a:cubicBezTo>
                  <a:cubicBezTo>
                    <a:pt x="1596" y="1266"/>
                    <a:pt x="1599" y="1268"/>
                    <a:pt x="1601" y="1271"/>
                  </a:cubicBezTo>
                  <a:cubicBezTo>
                    <a:pt x="1606" y="1275"/>
                    <a:pt x="1609" y="1280"/>
                    <a:pt x="1612" y="1284"/>
                  </a:cubicBezTo>
                  <a:cubicBezTo>
                    <a:pt x="1612" y="1284"/>
                    <a:pt x="1612" y="1284"/>
                    <a:pt x="1612" y="1284"/>
                  </a:cubicBezTo>
                  <a:cubicBezTo>
                    <a:pt x="1612" y="1284"/>
                    <a:pt x="1612" y="1284"/>
                    <a:pt x="1612" y="1284"/>
                  </a:cubicBezTo>
                  <a:cubicBezTo>
                    <a:pt x="1612" y="1284"/>
                    <a:pt x="1612" y="1285"/>
                    <a:pt x="1612" y="1285"/>
                  </a:cubicBezTo>
                  <a:cubicBezTo>
                    <a:pt x="1612" y="1285"/>
                    <a:pt x="1612" y="1285"/>
                    <a:pt x="1612" y="1285"/>
                  </a:cubicBezTo>
                  <a:cubicBezTo>
                    <a:pt x="1612" y="1286"/>
                    <a:pt x="1612" y="1287"/>
                    <a:pt x="1613" y="1288"/>
                  </a:cubicBezTo>
                  <a:cubicBezTo>
                    <a:pt x="1613" y="1288"/>
                    <a:pt x="1613" y="1289"/>
                    <a:pt x="1613" y="1290"/>
                  </a:cubicBezTo>
                  <a:cubicBezTo>
                    <a:pt x="1613" y="1291"/>
                    <a:pt x="1613" y="1292"/>
                    <a:pt x="1613" y="1293"/>
                  </a:cubicBezTo>
                  <a:cubicBezTo>
                    <a:pt x="1613" y="1294"/>
                    <a:pt x="1613" y="1295"/>
                    <a:pt x="1613" y="1296"/>
                  </a:cubicBezTo>
                  <a:cubicBezTo>
                    <a:pt x="1612" y="1297"/>
                    <a:pt x="1612" y="1297"/>
                    <a:pt x="1612" y="1298"/>
                  </a:cubicBezTo>
                  <a:cubicBezTo>
                    <a:pt x="1603" y="1308"/>
                    <a:pt x="1597" y="1319"/>
                    <a:pt x="1605" y="1330"/>
                  </a:cubicBezTo>
                  <a:cubicBezTo>
                    <a:pt x="1614" y="1319"/>
                    <a:pt x="1622" y="1309"/>
                    <a:pt x="1616" y="1296"/>
                  </a:cubicBezTo>
                  <a:cubicBezTo>
                    <a:pt x="1615" y="1296"/>
                    <a:pt x="1615" y="1296"/>
                    <a:pt x="1615" y="1296"/>
                  </a:cubicBezTo>
                  <a:cubicBezTo>
                    <a:pt x="1615" y="1296"/>
                    <a:pt x="1615" y="1296"/>
                    <a:pt x="1615" y="1296"/>
                  </a:cubicBezTo>
                  <a:cubicBezTo>
                    <a:pt x="1616" y="1295"/>
                    <a:pt x="1616" y="1294"/>
                    <a:pt x="1616" y="1293"/>
                  </a:cubicBezTo>
                  <a:cubicBezTo>
                    <a:pt x="1616" y="1292"/>
                    <a:pt x="1616" y="1292"/>
                    <a:pt x="1616" y="1291"/>
                  </a:cubicBezTo>
                  <a:cubicBezTo>
                    <a:pt x="1616" y="1292"/>
                    <a:pt x="1616" y="1293"/>
                    <a:pt x="1616" y="1294"/>
                  </a:cubicBezTo>
                  <a:cubicBezTo>
                    <a:pt x="1617" y="1295"/>
                    <a:pt x="1617" y="1296"/>
                    <a:pt x="1617" y="1297"/>
                  </a:cubicBezTo>
                  <a:cubicBezTo>
                    <a:pt x="1617" y="1297"/>
                    <a:pt x="1617" y="1298"/>
                    <a:pt x="1617" y="1298"/>
                  </a:cubicBezTo>
                  <a:cubicBezTo>
                    <a:pt x="1617" y="1298"/>
                    <a:pt x="1617" y="1297"/>
                    <a:pt x="1617" y="1297"/>
                  </a:cubicBezTo>
                  <a:cubicBezTo>
                    <a:pt x="1617" y="1296"/>
                    <a:pt x="1617" y="1295"/>
                    <a:pt x="1617" y="1294"/>
                  </a:cubicBezTo>
                  <a:cubicBezTo>
                    <a:pt x="1617" y="1292"/>
                    <a:pt x="1616" y="1290"/>
                    <a:pt x="1615" y="1288"/>
                  </a:cubicBezTo>
                  <a:cubicBezTo>
                    <a:pt x="1615" y="1288"/>
                    <a:pt x="1615" y="1287"/>
                    <a:pt x="1615" y="1287"/>
                  </a:cubicBezTo>
                  <a:cubicBezTo>
                    <a:pt x="1615" y="1286"/>
                    <a:pt x="1615" y="1286"/>
                    <a:pt x="1615" y="1285"/>
                  </a:cubicBezTo>
                  <a:cubicBezTo>
                    <a:pt x="1615" y="1285"/>
                    <a:pt x="1615" y="1285"/>
                    <a:pt x="1615" y="1284"/>
                  </a:cubicBezTo>
                  <a:cubicBezTo>
                    <a:pt x="1615" y="1284"/>
                    <a:pt x="1615" y="1284"/>
                    <a:pt x="1615" y="1284"/>
                  </a:cubicBezTo>
                  <a:cubicBezTo>
                    <a:pt x="1615" y="1284"/>
                    <a:pt x="1615" y="1283"/>
                    <a:pt x="1614" y="1283"/>
                  </a:cubicBezTo>
                  <a:cubicBezTo>
                    <a:pt x="1614" y="1282"/>
                    <a:pt x="1614" y="1282"/>
                    <a:pt x="1614" y="1282"/>
                  </a:cubicBezTo>
                  <a:cubicBezTo>
                    <a:pt x="1613" y="1281"/>
                    <a:pt x="1613" y="1280"/>
                    <a:pt x="1613" y="1280"/>
                  </a:cubicBezTo>
                  <a:cubicBezTo>
                    <a:pt x="1613" y="1280"/>
                    <a:pt x="1613" y="1281"/>
                    <a:pt x="1613" y="1281"/>
                  </a:cubicBezTo>
                  <a:cubicBezTo>
                    <a:pt x="1611" y="1278"/>
                    <a:pt x="1609" y="1274"/>
                    <a:pt x="1606" y="1270"/>
                  </a:cubicBezTo>
                  <a:cubicBezTo>
                    <a:pt x="1606" y="1270"/>
                    <a:pt x="1607" y="1271"/>
                    <a:pt x="1608" y="1271"/>
                  </a:cubicBezTo>
                  <a:cubicBezTo>
                    <a:pt x="1609" y="1271"/>
                    <a:pt x="1610" y="1271"/>
                    <a:pt x="1611" y="1271"/>
                  </a:cubicBezTo>
                  <a:cubicBezTo>
                    <a:pt x="1611" y="1271"/>
                    <a:pt x="1612" y="1271"/>
                    <a:pt x="1613" y="1271"/>
                  </a:cubicBezTo>
                  <a:cubicBezTo>
                    <a:pt x="1613" y="1271"/>
                    <a:pt x="1613" y="1271"/>
                    <a:pt x="1614" y="1271"/>
                  </a:cubicBezTo>
                  <a:cubicBezTo>
                    <a:pt x="1614" y="1271"/>
                    <a:pt x="1614" y="1271"/>
                    <a:pt x="1615" y="1271"/>
                  </a:cubicBezTo>
                  <a:cubicBezTo>
                    <a:pt x="1615" y="1271"/>
                    <a:pt x="1616" y="1271"/>
                    <a:pt x="1617" y="1271"/>
                  </a:cubicBezTo>
                  <a:cubicBezTo>
                    <a:pt x="1617" y="1271"/>
                    <a:pt x="1618" y="1271"/>
                    <a:pt x="1619" y="1271"/>
                  </a:cubicBezTo>
                  <a:cubicBezTo>
                    <a:pt x="1620" y="1271"/>
                    <a:pt x="1621" y="1272"/>
                    <a:pt x="1621" y="1272"/>
                  </a:cubicBezTo>
                  <a:cubicBezTo>
                    <a:pt x="1622" y="1272"/>
                    <a:pt x="1623" y="1272"/>
                    <a:pt x="1624" y="1272"/>
                  </a:cubicBezTo>
                  <a:cubicBezTo>
                    <a:pt x="1626" y="1272"/>
                    <a:pt x="1628" y="1273"/>
                    <a:pt x="1629" y="1273"/>
                  </a:cubicBezTo>
                  <a:cubicBezTo>
                    <a:pt x="1631" y="1273"/>
                    <a:pt x="1633" y="1274"/>
                    <a:pt x="1635" y="1274"/>
                  </a:cubicBezTo>
                  <a:cubicBezTo>
                    <a:pt x="1636" y="1275"/>
                    <a:pt x="1638" y="1276"/>
                    <a:pt x="1640" y="1276"/>
                  </a:cubicBezTo>
                  <a:cubicBezTo>
                    <a:pt x="1641" y="1277"/>
                    <a:pt x="1643" y="1278"/>
                    <a:pt x="1645" y="1279"/>
                  </a:cubicBezTo>
                  <a:cubicBezTo>
                    <a:pt x="1645" y="1279"/>
                    <a:pt x="1645" y="1279"/>
                    <a:pt x="1645" y="1279"/>
                  </a:cubicBezTo>
                  <a:cubicBezTo>
                    <a:pt x="1647" y="1306"/>
                    <a:pt x="1666" y="1302"/>
                    <a:pt x="1686" y="1292"/>
                  </a:cubicBezTo>
                  <a:cubicBezTo>
                    <a:pt x="1668" y="1287"/>
                    <a:pt x="1668" y="1268"/>
                    <a:pt x="1645" y="1275"/>
                  </a:cubicBezTo>
                  <a:cubicBezTo>
                    <a:pt x="1644" y="1275"/>
                    <a:pt x="1642" y="1274"/>
                    <a:pt x="1641" y="1273"/>
                  </a:cubicBezTo>
                  <a:cubicBezTo>
                    <a:pt x="1639" y="1273"/>
                    <a:pt x="1637" y="1272"/>
                    <a:pt x="1636" y="1271"/>
                  </a:cubicBezTo>
                  <a:cubicBezTo>
                    <a:pt x="1634" y="1271"/>
                    <a:pt x="1632" y="1270"/>
                    <a:pt x="1630" y="1270"/>
                  </a:cubicBezTo>
                  <a:cubicBezTo>
                    <a:pt x="1628" y="1269"/>
                    <a:pt x="1626" y="1269"/>
                    <a:pt x="1624" y="1269"/>
                  </a:cubicBezTo>
                  <a:cubicBezTo>
                    <a:pt x="1624" y="1269"/>
                    <a:pt x="1623" y="1269"/>
                    <a:pt x="1622" y="1269"/>
                  </a:cubicBezTo>
                  <a:cubicBezTo>
                    <a:pt x="1621" y="1268"/>
                    <a:pt x="1620" y="1268"/>
                    <a:pt x="1619" y="1268"/>
                  </a:cubicBezTo>
                  <a:cubicBezTo>
                    <a:pt x="1618" y="1268"/>
                    <a:pt x="1618" y="1268"/>
                    <a:pt x="1617" y="1268"/>
                  </a:cubicBezTo>
                  <a:cubicBezTo>
                    <a:pt x="1616" y="1268"/>
                    <a:pt x="1615" y="1268"/>
                    <a:pt x="1615" y="1268"/>
                  </a:cubicBezTo>
                  <a:cubicBezTo>
                    <a:pt x="1614" y="1268"/>
                    <a:pt x="1614" y="1268"/>
                    <a:pt x="1614" y="1268"/>
                  </a:cubicBezTo>
                  <a:cubicBezTo>
                    <a:pt x="1613" y="1268"/>
                    <a:pt x="1613" y="1268"/>
                    <a:pt x="1612" y="1268"/>
                  </a:cubicBezTo>
                  <a:cubicBezTo>
                    <a:pt x="1612" y="1268"/>
                    <a:pt x="1611" y="1268"/>
                    <a:pt x="1611" y="1269"/>
                  </a:cubicBezTo>
                  <a:cubicBezTo>
                    <a:pt x="1610" y="1269"/>
                    <a:pt x="1610" y="1269"/>
                    <a:pt x="1609" y="1269"/>
                  </a:cubicBezTo>
                  <a:cubicBezTo>
                    <a:pt x="1609" y="1269"/>
                    <a:pt x="1608" y="1269"/>
                    <a:pt x="1608" y="1269"/>
                  </a:cubicBezTo>
                  <a:cubicBezTo>
                    <a:pt x="1607" y="1270"/>
                    <a:pt x="1606" y="1270"/>
                    <a:pt x="1605" y="1270"/>
                  </a:cubicBezTo>
                  <a:cubicBezTo>
                    <a:pt x="1605" y="1270"/>
                    <a:pt x="1604" y="1269"/>
                    <a:pt x="1604" y="1268"/>
                  </a:cubicBezTo>
                  <a:cubicBezTo>
                    <a:pt x="1602" y="1266"/>
                    <a:pt x="1599" y="1263"/>
                    <a:pt x="1597" y="1260"/>
                  </a:cubicBezTo>
                  <a:cubicBezTo>
                    <a:pt x="1595" y="1259"/>
                    <a:pt x="1594" y="1258"/>
                    <a:pt x="1592" y="1256"/>
                  </a:cubicBezTo>
                  <a:cubicBezTo>
                    <a:pt x="1591" y="1255"/>
                    <a:pt x="1589" y="1254"/>
                    <a:pt x="1588" y="1252"/>
                  </a:cubicBezTo>
                  <a:cubicBezTo>
                    <a:pt x="1585" y="1250"/>
                    <a:pt x="1582" y="1248"/>
                    <a:pt x="1579" y="1246"/>
                  </a:cubicBezTo>
                  <a:cubicBezTo>
                    <a:pt x="1580" y="1246"/>
                    <a:pt x="1580" y="1246"/>
                    <a:pt x="1580" y="1246"/>
                  </a:cubicBezTo>
                  <a:cubicBezTo>
                    <a:pt x="1582" y="1247"/>
                    <a:pt x="1584" y="1247"/>
                    <a:pt x="1586" y="1247"/>
                  </a:cubicBezTo>
                  <a:cubicBezTo>
                    <a:pt x="1587" y="1247"/>
                    <a:pt x="1589" y="1246"/>
                    <a:pt x="1590" y="1246"/>
                  </a:cubicBezTo>
                  <a:cubicBezTo>
                    <a:pt x="1590" y="1246"/>
                    <a:pt x="1591" y="1246"/>
                    <a:pt x="1592" y="1246"/>
                  </a:cubicBezTo>
                  <a:cubicBezTo>
                    <a:pt x="1592" y="1246"/>
                    <a:pt x="1593" y="1245"/>
                    <a:pt x="1594" y="1245"/>
                  </a:cubicBezTo>
                  <a:cubicBezTo>
                    <a:pt x="1596" y="1244"/>
                    <a:pt x="1599" y="1243"/>
                    <a:pt x="1602" y="1242"/>
                  </a:cubicBezTo>
                  <a:cubicBezTo>
                    <a:pt x="1605" y="1241"/>
                    <a:pt x="1608" y="1239"/>
                    <a:pt x="1611" y="1238"/>
                  </a:cubicBezTo>
                  <a:cubicBezTo>
                    <a:pt x="1617" y="1235"/>
                    <a:pt x="1623" y="1232"/>
                    <a:pt x="1630" y="1228"/>
                  </a:cubicBezTo>
                  <a:cubicBezTo>
                    <a:pt x="1633" y="1227"/>
                    <a:pt x="1636" y="1225"/>
                    <a:pt x="1639" y="1224"/>
                  </a:cubicBezTo>
                  <a:cubicBezTo>
                    <a:pt x="1643" y="1222"/>
                    <a:pt x="1646" y="1221"/>
                    <a:pt x="1649" y="1219"/>
                  </a:cubicBezTo>
                  <a:cubicBezTo>
                    <a:pt x="1650" y="1218"/>
                    <a:pt x="1652" y="1218"/>
                    <a:pt x="1653" y="1217"/>
                  </a:cubicBezTo>
                  <a:cubicBezTo>
                    <a:pt x="1655" y="1217"/>
                    <a:pt x="1656" y="1217"/>
                    <a:pt x="1658" y="1216"/>
                  </a:cubicBezTo>
                  <a:cubicBezTo>
                    <a:pt x="1658" y="1216"/>
                    <a:pt x="1658" y="1216"/>
                    <a:pt x="1659" y="1216"/>
                  </a:cubicBezTo>
                  <a:cubicBezTo>
                    <a:pt x="1659" y="1216"/>
                    <a:pt x="1659" y="1216"/>
                    <a:pt x="1660" y="1216"/>
                  </a:cubicBezTo>
                  <a:cubicBezTo>
                    <a:pt x="1660" y="1216"/>
                    <a:pt x="1661" y="1216"/>
                    <a:pt x="1662" y="1217"/>
                  </a:cubicBezTo>
                  <a:cubicBezTo>
                    <a:pt x="1663" y="1217"/>
                    <a:pt x="1664" y="1217"/>
                    <a:pt x="1666" y="1217"/>
                  </a:cubicBezTo>
                  <a:cubicBezTo>
                    <a:pt x="1667" y="1218"/>
                    <a:pt x="1668" y="1218"/>
                    <a:pt x="1669" y="1219"/>
                  </a:cubicBezTo>
                  <a:cubicBezTo>
                    <a:pt x="1670" y="1219"/>
                    <a:pt x="1671" y="1219"/>
                    <a:pt x="1671" y="1220"/>
                  </a:cubicBezTo>
                  <a:cubicBezTo>
                    <a:pt x="1671" y="1220"/>
                    <a:pt x="1671" y="1220"/>
                    <a:pt x="1672" y="1220"/>
                  </a:cubicBezTo>
                  <a:cubicBezTo>
                    <a:pt x="1672" y="1220"/>
                    <a:pt x="1672" y="1220"/>
                    <a:pt x="1672" y="1221"/>
                  </a:cubicBezTo>
                  <a:cubicBezTo>
                    <a:pt x="1673" y="1221"/>
                    <a:pt x="1673" y="1221"/>
                    <a:pt x="1673" y="1221"/>
                  </a:cubicBezTo>
                  <a:cubicBezTo>
                    <a:pt x="1673" y="1221"/>
                    <a:pt x="1673" y="1221"/>
                    <a:pt x="1673" y="1221"/>
                  </a:cubicBezTo>
                  <a:cubicBezTo>
                    <a:pt x="1674" y="1221"/>
                    <a:pt x="1674" y="1221"/>
                    <a:pt x="1675" y="1221"/>
                  </a:cubicBezTo>
                  <a:cubicBezTo>
                    <a:pt x="1676" y="1222"/>
                    <a:pt x="1676" y="1222"/>
                    <a:pt x="1677" y="1223"/>
                  </a:cubicBezTo>
                  <a:cubicBezTo>
                    <a:pt x="1680" y="1224"/>
                    <a:pt x="1681" y="1225"/>
                    <a:pt x="1681" y="1225"/>
                  </a:cubicBezTo>
                  <a:cubicBezTo>
                    <a:pt x="1681" y="1225"/>
                    <a:pt x="1681" y="1225"/>
                    <a:pt x="1681" y="1224"/>
                  </a:cubicBezTo>
                  <a:cubicBezTo>
                    <a:pt x="1680" y="1224"/>
                    <a:pt x="1679" y="1223"/>
                    <a:pt x="1678" y="1222"/>
                  </a:cubicBezTo>
                  <a:cubicBezTo>
                    <a:pt x="1679" y="1222"/>
                    <a:pt x="1679" y="1223"/>
                    <a:pt x="1679" y="1223"/>
                  </a:cubicBezTo>
                  <a:cubicBezTo>
                    <a:pt x="1680" y="1223"/>
                    <a:pt x="1681" y="1223"/>
                    <a:pt x="1682" y="1223"/>
                  </a:cubicBezTo>
                  <a:cubicBezTo>
                    <a:pt x="1683" y="1223"/>
                    <a:pt x="1684" y="1224"/>
                    <a:pt x="1685" y="1224"/>
                  </a:cubicBezTo>
                  <a:cubicBezTo>
                    <a:pt x="1686" y="1224"/>
                    <a:pt x="1687" y="1224"/>
                    <a:pt x="1687" y="1224"/>
                  </a:cubicBezTo>
                  <a:cubicBezTo>
                    <a:pt x="1687" y="1224"/>
                    <a:pt x="1687" y="1224"/>
                    <a:pt x="1687" y="1224"/>
                  </a:cubicBezTo>
                  <a:cubicBezTo>
                    <a:pt x="1689" y="1224"/>
                    <a:pt x="1689" y="1224"/>
                    <a:pt x="1689" y="1224"/>
                  </a:cubicBezTo>
                  <a:cubicBezTo>
                    <a:pt x="1695" y="1239"/>
                    <a:pt x="1708" y="1231"/>
                    <a:pt x="1719" y="1228"/>
                  </a:cubicBezTo>
                  <a:cubicBezTo>
                    <a:pt x="1711" y="1210"/>
                    <a:pt x="1700" y="1205"/>
                    <a:pt x="1689" y="1221"/>
                  </a:cubicBezTo>
                  <a:cubicBezTo>
                    <a:pt x="1689" y="1221"/>
                    <a:pt x="1689" y="1221"/>
                    <a:pt x="1688" y="1221"/>
                  </a:cubicBezTo>
                  <a:cubicBezTo>
                    <a:pt x="1687" y="1221"/>
                    <a:pt x="1686" y="1221"/>
                    <a:pt x="1685" y="1221"/>
                  </a:cubicBezTo>
                  <a:cubicBezTo>
                    <a:pt x="1684" y="1221"/>
                    <a:pt x="1683" y="1221"/>
                    <a:pt x="1682" y="1221"/>
                  </a:cubicBezTo>
                  <a:cubicBezTo>
                    <a:pt x="1681" y="1220"/>
                    <a:pt x="1680" y="1220"/>
                    <a:pt x="1679" y="1220"/>
                  </a:cubicBezTo>
                  <a:cubicBezTo>
                    <a:pt x="1678" y="1220"/>
                    <a:pt x="1678" y="1220"/>
                    <a:pt x="1677" y="1219"/>
                  </a:cubicBezTo>
                  <a:cubicBezTo>
                    <a:pt x="1676" y="1219"/>
                    <a:pt x="1675" y="1219"/>
                    <a:pt x="1674" y="1218"/>
                  </a:cubicBezTo>
                  <a:cubicBezTo>
                    <a:pt x="1674" y="1218"/>
                    <a:pt x="1674" y="1218"/>
                    <a:pt x="1674" y="1218"/>
                  </a:cubicBezTo>
                  <a:cubicBezTo>
                    <a:pt x="1674" y="1218"/>
                    <a:pt x="1674" y="1218"/>
                    <a:pt x="1673" y="1218"/>
                  </a:cubicBezTo>
                  <a:cubicBezTo>
                    <a:pt x="1673" y="1218"/>
                    <a:pt x="1673" y="1218"/>
                    <a:pt x="1673" y="1218"/>
                  </a:cubicBezTo>
                  <a:cubicBezTo>
                    <a:pt x="1672" y="1218"/>
                    <a:pt x="1671" y="1217"/>
                    <a:pt x="1670" y="1216"/>
                  </a:cubicBezTo>
                  <a:cubicBezTo>
                    <a:pt x="1670" y="1216"/>
                    <a:pt x="1669" y="1216"/>
                    <a:pt x="1668" y="1215"/>
                  </a:cubicBezTo>
                  <a:cubicBezTo>
                    <a:pt x="1668" y="1215"/>
                    <a:pt x="1667" y="1215"/>
                    <a:pt x="1666" y="1215"/>
                  </a:cubicBezTo>
                  <a:cubicBezTo>
                    <a:pt x="1665" y="1214"/>
                    <a:pt x="1664" y="1214"/>
                    <a:pt x="1663" y="1214"/>
                  </a:cubicBezTo>
                  <a:cubicBezTo>
                    <a:pt x="1663" y="1213"/>
                    <a:pt x="1663" y="1213"/>
                    <a:pt x="1663" y="1212"/>
                  </a:cubicBezTo>
                  <a:cubicBezTo>
                    <a:pt x="1663" y="1212"/>
                    <a:pt x="1663" y="1211"/>
                    <a:pt x="1664" y="1211"/>
                  </a:cubicBezTo>
                  <a:cubicBezTo>
                    <a:pt x="1664" y="1210"/>
                    <a:pt x="1664" y="1210"/>
                    <a:pt x="1664" y="1209"/>
                  </a:cubicBezTo>
                  <a:cubicBezTo>
                    <a:pt x="1664" y="1208"/>
                    <a:pt x="1664" y="1207"/>
                    <a:pt x="1665" y="1207"/>
                  </a:cubicBezTo>
                  <a:cubicBezTo>
                    <a:pt x="1665" y="1206"/>
                    <a:pt x="1665" y="1206"/>
                    <a:pt x="1665" y="1206"/>
                  </a:cubicBezTo>
                  <a:cubicBezTo>
                    <a:pt x="1665" y="1205"/>
                    <a:pt x="1665" y="1205"/>
                    <a:pt x="1665" y="1204"/>
                  </a:cubicBezTo>
                  <a:cubicBezTo>
                    <a:pt x="1665" y="1204"/>
                    <a:pt x="1665" y="1203"/>
                    <a:pt x="1666" y="1202"/>
                  </a:cubicBezTo>
                  <a:cubicBezTo>
                    <a:pt x="1666" y="1201"/>
                    <a:pt x="1666" y="1200"/>
                    <a:pt x="1666" y="1199"/>
                  </a:cubicBezTo>
                  <a:cubicBezTo>
                    <a:pt x="1667" y="1199"/>
                    <a:pt x="1667" y="1198"/>
                    <a:pt x="1667" y="1198"/>
                  </a:cubicBezTo>
                  <a:cubicBezTo>
                    <a:pt x="1667" y="1197"/>
                    <a:pt x="1667" y="1197"/>
                    <a:pt x="1667" y="1196"/>
                  </a:cubicBezTo>
                  <a:cubicBezTo>
                    <a:pt x="1668" y="1195"/>
                    <a:pt x="1668" y="1195"/>
                    <a:pt x="1668" y="1194"/>
                  </a:cubicBezTo>
                  <a:cubicBezTo>
                    <a:pt x="1669" y="1192"/>
                    <a:pt x="1670" y="1190"/>
                    <a:pt x="1671" y="1188"/>
                  </a:cubicBezTo>
                  <a:cubicBezTo>
                    <a:pt x="1672" y="1188"/>
                    <a:pt x="1672" y="1189"/>
                    <a:pt x="1673" y="1190"/>
                  </a:cubicBezTo>
                  <a:cubicBezTo>
                    <a:pt x="1671" y="1188"/>
                    <a:pt x="1671" y="1188"/>
                    <a:pt x="1671" y="1188"/>
                  </a:cubicBezTo>
                  <a:cubicBezTo>
                    <a:pt x="1672" y="1187"/>
                    <a:pt x="1672" y="1186"/>
                    <a:pt x="1672" y="1186"/>
                  </a:cubicBezTo>
                  <a:cubicBezTo>
                    <a:pt x="1680" y="1184"/>
                    <a:pt x="1689" y="1183"/>
                    <a:pt x="1696" y="1179"/>
                  </a:cubicBezTo>
                  <a:cubicBezTo>
                    <a:pt x="1707" y="1174"/>
                    <a:pt x="1711" y="1160"/>
                    <a:pt x="1722" y="1155"/>
                  </a:cubicBezTo>
                  <a:cubicBezTo>
                    <a:pt x="1704" y="1143"/>
                    <a:pt x="1664" y="1155"/>
                    <a:pt x="1668" y="1183"/>
                  </a:cubicBezTo>
                  <a:cubicBezTo>
                    <a:pt x="1669" y="1185"/>
                    <a:pt x="1669" y="1185"/>
                    <a:pt x="1669" y="1185"/>
                  </a:cubicBezTo>
                  <a:cubicBezTo>
                    <a:pt x="1669" y="1185"/>
                    <a:pt x="1669" y="1186"/>
                    <a:pt x="1668" y="1186"/>
                  </a:cubicBezTo>
                  <a:cubicBezTo>
                    <a:pt x="1667" y="1188"/>
                    <a:pt x="1666" y="1190"/>
                    <a:pt x="1665" y="1192"/>
                  </a:cubicBezTo>
                  <a:cubicBezTo>
                    <a:pt x="1665" y="1193"/>
                    <a:pt x="1665" y="1194"/>
                    <a:pt x="1664" y="1195"/>
                  </a:cubicBezTo>
                  <a:cubicBezTo>
                    <a:pt x="1664" y="1196"/>
                    <a:pt x="1664" y="1196"/>
                    <a:pt x="1664" y="1197"/>
                  </a:cubicBezTo>
                  <a:cubicBezTo>
                    <a:pt x="1664" y="1197"/>
                    <a:pt x="1664" y="1198"/>
                    <a:pt x="1663" y="1198"/>
                  </a:cubicBezTo>
                  <a:cubicBezTo>
                    <a:pt x="1663" y="1199"/>
                    <a:pt x="1663" y="1200"/>
                    <a:pt x="1663" y="1201"/>
                  </a:cubicBezTo>
                  <a:cubicBezTo>
                    <a:pt x="1662" y="1202"/>
                    <a:pt x="1662" y="1203"/>
                    <a:pt x="1662" y="1204"/>
                  </a:cubicBezTo>
                  <a:cubicBezTo>
                    <a:pt x="1662" y="1204"/>
                    <a:pt x="1662" y="1205"/>
                    <a:pt x="1662" y="1205"/>
                  </a:cubicBezTo>
                  <a:cubicBezTo>
                    <a:pt x="1662" y="1205"/>
                    <a:pt x="1662" y="1206"/>
                    <a:pt x="1662" y="1206"/>
                  </a:cubicBezTo>
                  <a:cubicBezTo>
                    <a:pt x="1662" y="1207"/>
                    <a:pt x="1662" y="1208"/>
                    <a:pt x="1662" y="1209"/>
                  </a:cubicBezTo>
                  <a:cubicBezTo>
                    <a:pt x="1662" y="1209"/>
                    <a:pt x="1662" y="1210"/>
                    <a:pt x="1662" y="1211"/>
                  </a:cubicBezTo>
                  <a:cubicBezTo>
                    <a:pt x="1662" y="1211"/>
                    <a:pt x="1662" y="1212"/>
                    <a:pt x="1662" y="1212"/>
                  </a:cubicBezTo>
                  <a:cubicBezTo>
                    <a:pt x="1662" y="1213"/>
                    <a:pt x="1662" y="1213"/>
                    <a:pt x="1662" y="1214"/>
                  </a:cubicBezTo>
                  <a:cubicBezTo>
                    <a:pt x="1662" y="1214"/>
                    <a:pt x="1662" y="1214"/>
                    <a:pt x="1662" y="1214"/>
                  </a:cubicBezTo>
                  <a:cubicBezTo>
                    <a:pt x="1661" y="1214"/>
                    <a:pt x="1661" y="1214"/>
                    <a:pt x="1660" y="1214"/>
                  </a:cubicBezTo>
                  <a:cubicBezTo>
                    <a:pt x="1659" y="1214"/>
                    <a:pt x="1659" y="1214"/>
                    <a:pt x="1659" y="1214"/>
                  </a:cubicBezTo>
                  <a:cubicBezTo>
                    <a:pt x="1658" y="1214"/>
                    <a:pt x="1658" y="1214"/>
                    <a:pt x="1657" y="1214"/>
                  </a:cubicBezTo>
                  <a:cubicBezTo>
                    <a:pt x="1654" y="1214"/>
                    <a:pt x="1651" y="1215"/>
                    <a:pt x="1648" y="1217"/>
                  </a:cubicBezTo>
                  <a:cubicBezTo>
                    <a:pt x="1644" y="1218"/>
                    <a:pt x="1641" y="1220"/>
                    <a:pt x="1638" y="1221"/>
                  </a:cubicBezTo>
                  <a:cubicBezTo>
                    <a:pt x="1635" y="1223"/>
                    <a:pt x="1632" y="1224"/>
                    <a:pt x="1629" y="1226"/>
                  </a:cubicBezTo>
                  <a:cubicBezTo>
                    <a:pt x="1622" y="1229"/>
                    <a:pt x="1616" y="1232"/>
                    <a:pt x="1610" y="1235"/>
                  </a:cubicBezTo>
                  <a:cubicBezTo>
                    <a:pt x="1606" y="1237"/>
                    <a:pt x="1604" y="1238"/>
                    <a:pt x="1601" y="1239"/>
                  </a:cubicBezTo>
                  <a:cubicBezTo>
                    <a:pt x="1598" y="1241"/>
                    <a:pt x="1595" y="1242"/>
                    <a:pt x="1593" y="1243"/>
                  </a:cubicBezTo>
                  <a:cubicBezTo>
                    <a:pt x="1592" y="1243"/>
                    <a:pt x="1590" y="1243"/>
                    <a:pt x="1589" y="1244"/>
                  </a:cubicBezTo>
                  <a:cubicBezTo>
                    <a:pt x="1588" y="1244"/>
                    <a:pt x="1587" y="1244"/>
                    <a:pt x="1586" y="1244"/>
                  </a:cubicBezTo>
                  <a:cubicBezTo>
                    <a:pt x="1585" y="1245"/>
                    <a:pt x="1584" y="1245"/>
                    <a:pt x="1583" y="1245"/>
                  </a:cubicBezTo>
                  <a:cubicBezTo>
                    <a:pt x="1582" y="1245"/>
                    <a:pt x="1582" y="1245"/>
                    <a:pt x="1582" y="1245"/>
                  </a:cubicBezTo>
                  <a:cubicBezTo>
                    <a:pt x="1581" y="1245"/>
                    <a:pt x="1581" y="1245"/>
                    <a:pt x="1580" y="1245"/>
                  </a:cubicBezTo>
                  <a:cubicBezTo>
                    <a:pt x="1580" y="1245"/>
                    <a:pt x="1579" y="1245"/>
                    <a:pt x="1578" y="1245"/>
                  </a:cubicBezTo>
                  <a:cubicBezTo>
                    <a:pt x="1578" y="1245"/>
                    <a:pt x="1578" y="1245"/>
                    <a:pt x="1578" y="1245"/>
                  </a:cubicBezTo>
                  <a:cubicBezTo>
                    <a:pt x="1574" y="1243"/>
                    <a:pt x="1570" y="1240"/>
                    <a:pt x="1565" y="1238"/>
                  </a:cubicBezTo>
                  <a:cubicBezTo>
                    <a:pt x="1561" y="1235"/>
                    <a:pt x="1556" y="1233"/>
                    <a:pt x="1552" y="1232"/>
                  </a:cubicBezTo>
                  <a:cubicBezTo>
                    <a:pt x="1550" y="1231"/>
                    <a:pt x="1549" y="1231"/>
                    <a:pt x="1548" y="1230"/>
                  </a:cubicBezTo>
                  <a:cubicBezTo>
                    <a:pt x="1547" y="1230"/>
                    <a:pt x="1547" y="1230"/>
                    <a:pt x="1546" y="1230"/>
                  </a:cubicBezTo>
                  <a:cubicBezTo>
                    <a:pt x="1545" y="1230"/>
                    <a:pt x="1545" y="1230"/>
                    <a:pt x="1545" y="1230"/>
                  </a:cubicBezTo>
                  <a:cubicBezTo>
                    <a:pt x="1545" y="1230"/>
                    <a:pt x="1545" y="1230"/>
                    <a:pt x="1545" y="1230"/>
                  </a:cubicBezTo>
                  <a:cubicBezTo>
                    <a:pt x="1545" y="1229"/>
                    <a:pt x="1546" y="1229"/>
                    <a:pt x="1546" y="1229"/>
                  </a:cubicBezTo>
                  <a:cubicBezTo>
                    <a:pt x="1547" y="1229"/>
                    <a:pt x="1547" y="1228"/>
                    <a:pt x="1547" y="1228"/>
                  </a:cubicBezTo>
                  <a:cubicBezTo>
                    <a:pt x="1547" y="1228"/>
                    <a:pt x="1548" y="1228"/>
                    <a:pt x="1548" y="1227"/>
                  </a:cubicBezTo>
                  <a:cubicBezTo>
                    <a:pt x="1548" y="1227"/>
                    <a:pt x="1549" y="1227"/>
                    <a:pt x="1550" y="1226"/>
                  </a:cubicBezTo>
                  <a:cubicBezTo>
                    <a:pt x="1550" y="1226"/>
                    <a:pt x="1551" y="1225"/>
                    <a:pt x="1551" y="1225"/>
                  </a:cubicBezTo>
                  <a:cubicBezTo>
                    <a:pt x="1552" y="1224"/>
                    <a:pt x="1553" y="1224"/>
                    <a:pt x="1553" y="1223"/>
                  </a:cubicBezTo>
                  <a:cubicBezTo>
                    <a:pt x="1554" y="1223"/>
                    <a:pt x="1555" y="1222"/>
                    <a:pt x="1555" y="1222"/>
                  </a:cubicBezTo>
                  <a:cubicBezTo>
                    <a:pt x="1557" y="1221"/>
                    <a:pt x="1558" y="1220"/>
                    <a:pt x="1560" y="1219"/>
                  </a:cubicBezTo>
                  <a:cubicBezTo>
                    <a:pt x="1561" y="1219"/>
                    <a:pt x="1563" y="1218"/>
                    <a:pt x="1565" y="1217"/>
                  </a:cubicBezTo>
                  <a:cubicBezTo>
                    <a:pt x="1566" y="1216"/>
                    <a:pt x="1568" y="1216"/>
                    <a:pt x="1570" y="1215"/>
                  </a:cubicBezTo>
                  <a:cubicBezTo>
                    <a:pt x="1570" y="1215"/>
                    <a:pt x="1570" y="1215"/>
                    <a:pt x="1570" y="1215"/>
                  </a:cubicBezTo>
                  <a:cubicBezTo>
                    <a:pt x="1569" y="1215"/>
                    <a:pt x="1568" y="1216"/>
                    <a:pt x="1567" y="1217"/>
                  </a:cubicBezTo>
                  <a:cubicBezTo>
                    <a:pt x="1582" y="1242"/>
                    <a:pt x="1610" y="1216"/>
                    <a:pt x="1620" y="1199"/>
                  </a:cubicBezTo>
                  <a:cubicBezTo>
                    <a:pt x="1609" y="1202"/>
                    <a:pt x="1562" y="1188"/>
                    <a:pt x="1565" y="1214"/>
                  </a:cubicBezTo>
                  <a:cubicBezTo>
                    <a:pt x="1564" y="1214"/>
                    <a:pt x="1564" y="1214"/>
                    <a:pt x="1563" y="1214"/>
                  </a:cubicBezTo>
                  <a:cubicBezTo>
                    <a:pt x="1562" y="1215"/>
                    <a:pt x="1560" y="1216"/>
                    <a:pt x="1558" y="1217"/>
                  </a:cubicBezTo>
                  <a:cubicBezTo>
                    <a:pt x="1557" y="1217"/>
                    <a:pt x="1555" y="1218"/>
                    <a:pt x="1554" y="1219"/>
                  </a:cubicBezTo>
                  <a:cubicBezTo>
                    <a:pt x="1553" y="1220"/>
                    <a:pt x="1552" y="1220"/>
                    <a:pt x="1552" y="1221"/>
                  </a:cubicBezTo>
                  <a:cubicBezTo>
                    <a:pt x="1551" y="1221"/>
                    <a:pt x="1550" y="1222"/>
                    <a:pt x="1549" y="1222"/>
                  </a:cubicBezTo>
                  <a:cubicBezTo>
                    <a:pt x="1549" y="1223"/>
                    <a:pt x="1548" y="1223"/>
                    <a:pt x="1548" y="1224"/>
                  </a:cubicBezTo>
                  <a:cubicBezTo>
                    <a:pt x="1547" y="1224"/>
                    <a:pt x="1546" y="1225"/>
                    <a:pt x="1546" y="1225"/>
                  </a:cubicBezTo>
                  <a:cubicBezTo>
                    <a:pt x="1546" y="1225"/>
                    <a:pt x="1545" y="1226"/>
                    <a:pt x="1545" y="1226"/>
                  </a:cubicBezTo>
                  <a:cubicBezTo>
                    <a:pt x="1545" y="1226"/>
                    <a:pt x="1545" y="1226"/>
                    <a:pt x="1544" y="1226"/>
                  </a:cubicBezTo>
                  <a:cubicBezTo>
                    <a:pt x="1544" y="1227"/>
                    <a:pt x="1544" y="1227"/>
                    <a:pt x="1543" y="1228"/>
                  </a:cubicBezTo>
                  <a:cubicBezTo>
                    <a:pt x="1543" y="1228"/>
                    <a:pt x="1543" y="1229"/>
                    <a:pt x="1542" y="1229"/>
                  </a:cubicBezTo>
                  <a:cubicBezTo>
                    <a:pt x="1540" y="1229"/>
                    <a:pt x="1538" y="1229"/>
                    <a:pt x="1536" y="1228"/>
                  </a:cubicBezTo>
                  <a:cubicBezTo>
                    <a:pt x="1531" y="1228"/>
                    <a:pt x="1525" y="1229"/>
                    <a:pt x="1520" y="1231"/>
                  </a:cubicBezTo>
                  <a:cubicBezTo>
                    <a:pt x="1515" y="1233"/>
                    <a:pt x="1510" y="1235"/>
                    <a:pt x="1505" y="1237"/>
                  </a:cubicBezTo>
                  <a:cubicBezTo>
                    <a:pt x="1500" y="1239"/>
                    <a:pt x="1495" y="1241"/>
                    <a:pt x="1490" y="1243"/>
                  </a:cubicBezTo>
                  <a:cubicBezTo>
                    <a:pt x="1487" y="1244"/>
                    <a:pt x="1485" y="1244"/>
                    <a:pt x="1482" y="1244"/>
                  </a:cubicBezTo>
                  <a:cubicBezTo>
                    <a:pt x="1481" y="1245"/>
                    <a:pt x="1481" y="1245"/>
                    <a:pt x="1480" y="1245"/>
                  </a:cubicBezTo>
                  <a:cubicBezTo>
                    <a:pt x="1479" y="1245"/>
                    <a:pt x="1479" y="1245"/>
                    <a:pt x="1479" y="1245"/>
                  </a:cubicBezTo>
                  <a:cubicBezTo>
                    <a:pt x="1479" y="1245"/>
                    <a:pt x="1479" y="1245"/>
                    <a:pt x="1479" y="1245"/>
                  </a:cubicBezTo>
                  <a:cubicBezTo>
                    <a:pt x="1478" y="1245"/>
                    <a:pt x="1478" y="1245"/>
                    <a:pt x="1478" y="1245"/>
                  </a:cubicBezTo>
                  <a:cubicBezTo>
                    <a:pt x="1477" y="1245"/>
                    <a:pt x="1476" y="1245"/>
                    <a:pt x="1474" y="1245"/>
                  </a:cubicBezTo>
                  <a:cubicBezTo>
                    <a:pt x="1469" y="1244"/>
                    <a:pt x="1464" y="1243"/>
                    <a:pt x="1459" y="1242"/>
                  </a:cubicBezTo>
                  <a:cubicBezTo>
                    <a:pt x="1454" y="1240"/>
                    <a:pt x="1450" y="1239"/>
                    <a:pt x="1445" y="1237"/>
                  </a:cubicBezTo>
                  <a:cubicBezTo>
                    <a:pt x="1477" y="1228"/>
                    <a:pt x="1507" y="1216"/>
                    <a:pt x="1540" y="1196"/>
                  </a:cubicBezTo>
                  <a:cubicBezTo>
                    <a:pt x="1505" y="1206"/>
                    <a:pt x="1477" y="1220"/>
                    <a:pt x="1444" y="1223"/>
                  </a:cubicBezTo>
                  <a:cubicBezTo>
                    <a:pt x="1446" y="1222"/>
                    <a:pt x="1447" y="1221"/>
                    <a:pt x="1448" y="1219"/>
                  </a:cubicBezTo>
                  <a:cubicBezTo>
                    <a:pt x="1449" y="1219"/>
                    <a:pt x="1449" y="1218"/>
                    <a:pt x="1450" y="1218"/>
                  </a:cubicBezTo>
                  <a:cubicBezTo>
                    <a:pt x="1450" y="1217"/>
                    <a:pt x="1451" y="1216"/>
                    <a:pt x="1451" y="1216"/>
                  </a:cubicBezTo>
                  <a:cubicBezTo>
                    <a:pt x="1452" y="1215"/>
                    <a:pt x="1453" y="1213"/>
                    <a:pt x="1454" y="1212"/>
                  </a:cubicBezTo>
                  <a:cubicBezTo>
                    <a:pt x="1456" y="1210"/>
                    <a:pt x="1458" y="1207"/>
                    <a:pt x="1460" y="1204"/>
                  </a:cubicBezTo>
                  <a:cubicBezTo>
                    <a:pt x="1462" y="1202"/>
                    <a:pt x="1464" y="1199"/>
                    <a:pt x="1466" y="1197"/>
                  </a:cubicBezTo>
                  <a:cubicBezTo>
                    <a:pt x="1466" y="1196"/>
                    <a:pt x="1467" y="1195"/>
                    <a:pt x="1468" y="1195"/>
                  </a:cubicBezTo>
                  <a:cubicBezTo>
                    <a:pt x="1468" y="1195"/>
                    <a:pt x="1468" y="1195"/>
                    <a:pt x="1468" y="1195"/>
                  </a:cubicBezTo>
                  <a:cubicBezTo>
                    <a:pt x="1468" y="1195"/>
                    <a:pt x="1468" y="1195"/>
                    <a:pt x="1468" y="1194"/>
                  </a:cubicBezTo>
                  <a:cubicBezTo>
                    <a:pt x="1469" y="1193"/>
                    <a:pt x="1471" y="1192"/>
                    <a:pt x="1472" y="1191"/>
                  </a:cubicBezTo>
                  <a:cubicBezTo>
                    <a:pt x="1476" y="1187"/>
                    <a:pt x="1481" y="1184"/>
                    <a:pt x="1485" y="1182"/>
                  </a:cubicBezTo>
                  <a:cubicBezTo>
                    <a:pt x="1486" y="1182"/>
                    <a:pt x="1486" y="1181"/>
                    <a:pt x="1487" y="1181"/>
                  </a:cubicBezTo>
                  <a:cubicBezTo>
                    <a:pt x="1487" y="1181"/>
                    <a:pt x="1488" y="1181"/>
                    <a:pt x="1488" y="1180"/>
                  </a:cubicBezTo>
                  <a:cubicBezTo>
                    <a:pt x="1489" y="1180"/>
                    <a:pt x="1490" y="1179"/>
                    <a:pt x="1491" y="1179"/>
                  </a:cubicBezTo>
                  <a:cubicBezTo>
                    <a:pt x="1492" y="1178"/>
                    <a:pt x="1493" y="1178"/>
                    <a:pt x="1493" y="1177"/>
                  </a:cubicBezTo>
                  <a:cubicBezTo>
                    <a:pt x="1493" y="1178"/>
                    <a:pt x="1492" y="1179"/>
                    <a:pt x="1492" y="1179"/>
                  </a:cubicBezTo>
                  <a:cubicBezTo>
                    <a:pt x="1492" y="1179"/>
                    <a:pt x="1493" y="1178"/>
                    <a:pt x="1494" y="1178"/>
                  </a:cubicBezTo>
                  <a:cubicBezTo>
                    <a:pt x="1495" y="1178"/>
                    <a:pt x="1496" y="1177"/>
                    <a:pt x="1497" y="1177"/>
                  </a:cubicBezTo>
                  <a:cubicBezTo>
                    <a:pt x="1497" y="1177"/>
                    <a:pt x="1497" y="1176"/>
                    <a:pt x="1498" y="1176"/>
                  </a:cubicBezTo>
                  <a:cubicBezTo>
                    <a:pt x="1498" y="1176"/>
                    <a:pt x="1498" y="1176"/>
                    <a:pt x="1499" y="1176"/>
                  </a:cubicBezTo>
                  <a:cubicBezTo>
                    <a:pt x="1499" y="1175"/>
                    <a:pt x="1499" y="1175"/>
                    <a:pt x="1499" y="1175"/>
                  </a:cubicBezTo>
                  <a:cubicBezTo>
                    <a:pt x="1500" y="1174"/>
                    <a:pt x="1501" y="1174"/>
                    <a:pt x="1502" y="1173"/>
                  </a:cubicBezTo>
                  <a:cubicBezTo>
                    <a:pt x="1503" y="1172"/>
                    <a:pt x="1504" y="1171"/>
                    <a:pt x="1505" y="1170"/>
                  </a:cubicBezTo>
                  <a:cubicBezTo>
                    <a:pt x="1507" y="1169"/>
                    <a:pt x="1508" y="1168"/>
                    <a:pt x="1509" y="1167"/>
                  </a:cubicBezTo>
                  <a:cubicBezTo>
                    <a:pt x="1510" y="1166"/>
                    <a:pt x="1511" y="1164"/>
                    <a:pt x="1512" y="1163"/>
                  </a:cubicBezTo>
                  <a:cubicBezTo>
                    <a:pt x="1513" y="1162"/>
                    <a:pt x="1513" y="1162"/>
                    <a:pt x="1514" y="1161"/>
                  </a:cubicBezTo>
                  <a:cubicBezTo>
                    <a:pt x="1531" y="1161"/>
                    <a:pt x="1536" y="1145"/>
                    <a:pt x="1535" y="1130"/>
                  </a:cubicBezTo>
                  <a:cubicBezTo>
                    <a:pt x="1535" y="1130"/>
                    <a:pt x="1536" y="1130"/>
                    <a:pt x="1536" y="1130"/>
                  </a:cubicBezTo>
                  <a:cubicBezTo>
                    <a:pt x="1555" y="1128"/>
                    <a:pt x="1563" y="1117"/>
                    <a:pt x="1580" y="1112"/>
                  </a:cubicBezTo>
                  <a:cubicBezTo>
                    <a:pt x="1605" y="1105"/>
                    <a:pt x="1624" y="1110"/>
                    <a:pt x="1650" y="1096"/>
                  </a:cubicBezTo>
                  <a:cubicBezTo>
                    <a:pt x="1696" y="1071"/>
                    <a:pt x="1750" y="1077"/>
                    <a:pt x="1799" y="1101"/>
                  </a:cubicBezTo>
                  <a:cubicBezTo>
                    <a:pt x="1826" y="1114"/>
                    <a:pt x="1850" y="1151"/>
                    <a:pt x="1868" y="1186"/>
                  </a:cubicBezTo>
                  <a:cubicBezTo>
                    <a:pt x="1868" y="1188"/>
                    <a:pt x="1868" y="1191"/>
                    <a:pt x="1869" y="1193"/>
                  </a:cubicBezTo>
                  <a:cubicBezTo>
                    <a:pt x="1869" y="1195"/>
                    <a:pt x="1869" y="1197"/>
                    <a:pt x="1869" y="1199"/>
                  </a:cubicBezTo>
                  <a:cubicBezTo>
                    <a:pt x="1870" y="1200"/>
                    <a:pt x="1870" y="1202"/>
                    <a:pt x="1870" y="1203"/>
                  </a:cubicBezTo>
                  <a:cubicBezTo>
                    <a:pt x="1870" y="1204"/>
                    <a:pt x="1870" y="1204"/>
                    <a:pt x="1870" y="1204"/>
                  </a:cubicBezTo>
                  <a:cubicBezTo>
                    <a:pt x="1870" y="1204"/>
                    <a:pt x="1870" y="1205"/>
                    <a:pt x="1870" y="1205"/>
                  </a:cubicBezTo>
                  <a:cubicBezTo>
                    <a:pt x="1870" y="1205"/>
                    <a:pt x="1869" y="1205"/>
                    <a:pt x="1869" y="1206"/>
                  </a:cubicBezTo>
                  <a:cubicBezTo>
                    <a:pt x="1869" y="1206"/>
                    <a:pt x="1869" y="1207"/>
                    <a:pt x="1869" y="1207"/>
                  </a:cubicBezTo>
                  <a:cubicBezTo>
                    <a:pt x="1869" y="1207"/>
                    <a:pt x="1869" y="1207"/>
                    <a:pt x="1869" y="1207"/>
                  </a:cubicBezTo>
                  <a:cubicBezTo>
                    <a:pt x="1869" y="1207"/>
                    <a:pt x="1869" y="1208"/>
                    <a:pt x="1869" y="1208"/>
                  </a:cubicBezTo>
                  <a:cubicBezTo>
                    <a:pt x="1869" y="1208"/>
                    <a:pt x="1869" y="1209"/>
                    <a:pt x="1869" y="1210"/>
                  </a:cubicBezTo>
                  <a:cubicBezTo>
                    <a:pt x="1869" y="1211"/>
                    <a:pt x="1869" y="1212"/>
                    <a:pt x="1869" y="1212"/>
                  </a:cubicBezTo>
                  <a:cubicBezTo>
                    <a:pt x="1869" y="1213"/>
                    <a:pt x="1869" y="1214"/>
                    <a:pt x="1869" y="1215"/>
                  </a:cubicBezTo>
                  <a:cubicBezTo>
                    <a:pt x="1869" y="1216"/>
                    <a:pt x="1869" y="1217"/>
                    <a:pt x="1869" y="1218"/>
                  </a:cubicBezTo>
                  <a:cubicBezTo>
                    <a:pt x="1869" y="1218"/>
                    <a:pt x="1869" y="1218"/>
                    <a:pt x="1869" y="1218"/>
                  </a:cubicBezTo>
                  <a:cubicBezTo>
                    <a:pt x="1869" y="1218"/>
                    <a:pt x="1869" y="1218"/>
                    <a:pt x="1869" y="1218"/>
                  </a:cubicBezTo>
                  <a:cubicBezTo>
                    <a:pt x="1865" y="1230"/>
                    <a:pt x="1871" y="1239"/>
                    <a:pt x="1878" y="1248"/>
                  </a:cubicBezTo>
                  <a:cubicBezTo>
                    <a:pt x="1884" y="1238"/>
                    <a:pt x="1879" y="1228"/>
                    <a:pt x="1872" y="1220"/>
                  </a:cubicBezTo>
                  <a:cubicBezTo>
                    <a:pt x="1872" y="1219"/>
                    <a:pt x="1871" y="1218"/>
                    <a:pt x="1871" y="1217"/>
                  </a:cubicBezTo>
                  <a:cubicBezTo>
                    <a:pt x="1871" y="1216"/>
                    <a:pt x="1871" y="1216"/>
                    <a:pt x="1871" y="1215"/>
                  </a:cubicBezTo>
                  <a:cubicBezTo>
                    <a:pt x="1871" y="1214"/>
                    <a:pt x="1871" y="1213"/>
                    <a:pt x="1871" y="1212"/>
                  </a:cubicBezTo>
                  <a:cubicBezTo>
                    <a:pt x="1871" y="1211"/>
                    <a:pt x="1871" y="1211"/>
                    <a:pt x="1871" y="1210"/>
                  </a:cubicBezTo>
                  <a:cubicBezTo>
                    <a:pt x="1871" y="1210"/>
                    <a:pt x="1871" y="1209"/>
                    <a:pt x="1871" y="1209"/>
                  </a:cubicBezTo>
                  <a:cubicBezTo>
                    <a:pt x="1871" y="1210"/>
                    <a:pt x="1871" y="1210"/>
                    <a:pt x="1871" y="1210"/>
                  </a:cubicBezTo>
                  <a:cubicBezTo>
                    <a:pt x="1872" y="1212"/>
                    <a:pt x="1872" y="1213"/>
                    <a:pt x="1872" y="1213"/>
                  </a:cubicBezTo>
                  <a:cubicBezTo>
                    <a:pt x="1872" y="1213"/>
                    <a:pt x="1872" y="1212"/>
                    <a:pt x="1872" y="1210"/>
                  </a:cubicBezTo>
                  <a:cubicBezTo>
                    <a:pt x="1872" y="1209"/>
                    <a:pt x="1872" y="1208"/>
                    <a:pt x="1872" y="1207"/>
                  </a:cubicBezTo>
                  <a:cubicBezTo>
                    <a:pt x="1872" y="1207"/>
                    <a:pt x="1872" y="1206"/>
                    <a:pt x="1872" y="1205"/>
                  </a:cubicBezTo>
                  <a:cubicBezTo>
                    <a:pt x="1872" y="1205"/>
                    <a:pt x="1872" y="1204"/>
                    <a:pt x="1872" y="1204"/>
                  </a:cubicBezTo>
                  <a:cubicBezTo>
                    <a:pt x="1872" y="1204"/>
                    <a:pt x="1872" y="1203"/>
                    <a:pt x="1872" y="1203"/>
                  </a:cubicBezTo>
                  <a:cubicBezTo>
                    <a:pt x="1872" y="1202"/>
                    <a:pt x="1872" y="1200"/>
                    <a:pt x="1872" y="1198"/>
                  </a:cubicBezTo>
                  <a:cubicBezTo>
                    <a:pt x="1872" y="1197"/>
                    <a:pt x="1871" y="1195"/>
                    <a:pt x="1871" y="1193"/>
                  </a:cubicBezTo>
                  <a:cubicBezTo>
                    <a:pt x="1871" y="1193"/>
                    <a:pt x="1871" y="1193"/>
                    <a:pt x="1871" y="1193"/>
                  </a:cubicBezTo>
                  <a:cubicBezTo>
                    <a:pt x="1876" y="1203"/>
                    <a:pt x="1881" y="1213"/>
                    <a:pt x="1884" y="1222"/>
                  </a:cubicBezTo>
                  <a:cubicBezTo>
                    <a:pt x="1889" y="1211"/>
                    <a:pt x="1878" y="1184"/>
                    <a:pt x="1865" y="1159"/>
                  </a:cubicBezTo>
                  <a:cubicBezTo>
                    <a:pt x="1865" y="1159"/>
                    <a:pt x="1864" y="1159"/>
                    <a:pt x="1864" y="1158"/>
                  </a:cubicBezTo>
                  <a:cubicBezTo>
                    <a:pt x="1864" y="1158"/>
                    <a:pt x="1864" y="1157"/>
                    <a:pt x="1864" y="1156"/>
                  </a:cubicBezTo>
                  <a:cubicBezTo>
                    <a:pt x="1863" y="1156"/>
                    <a:pt x="1863" y="1155"/>
                    <a:pt x="1863" y="1155"/>
                  </a:cubicBezTo>
                  <a:cubicBezTo>
                    <a:pt x="1871" y="1162"/>
                    <a:pt x="1880" y="1169"/>
                    <a:pt x="1889" y="1175"/>
                  </a:cubicBezTo>
                  <a:cubicBezTo>
                    <a:pt x="1891" y="1177"/>
                    <a:pt x="1894" y="1178"/>
                    <a:pt x="1896" y="1179"/>
                  </a:cubicBezTo>
                  <a:cubicBezTo>
                    <a:pt x="1898" y="1181"/>
                    <a:pt x="1900" y="1182"/>
                    <a:pt x="1903" y="1184"/>
                  </a:cubicBezTo>
                  <a:cubicBezTo>
                    <a:pt x="1907" y="1186"/>
                    <a:pt x="1912" y="1189"/>
                    <a:pt x="1917" y="1191"/>
                  </a:cubicBezTo>
                  <a:cubicBezTo>
                    <a:pt x="1924" y="1196"/>
                    <a:pt x="1932" y="1200"/>
                    <a:pt x="1939" y="1204"/>
                  </a:cubicBezTo>
                  <a:cubicBezTo>
                    <a:pt x="1939" y="1204"/>
                    <a:pt x="1939" y="1205"/>
                    <a:pt x="1940" y="1206"/>
                  </a:cubicBezTo>
                  <a:cubicBezTo>
                    <a:pt x="1940" y="1206"/>
                    <a:pt x="1940" y="1206"/>
                    <a:pt x="1940" y="1207"/>
                  </a:cubicBezTo>
                  <a:cubicBezTo>
                    <a:pt x="1940" y="1207"/>
                    <a:pt x="1940" y="1208"/>
                    <a:pt x="1941" y="1208"/>
                  </a:cubicBezTo>
                  <a:cubicBezTo>
                    <a:pt x="1941" y="1208"/>
                    <a:pt x="1941" y="1209"/>
                    <a:pt x="1941" y="1209"/>
                  </a:cubicBezTo>
                  <a:cubicBezTo>
                    <a:pt x="1941" y="1210"/>
                    <a:pt x="1941" y="1210"/>
                    <a:pt x="1942" y="1210"/>
                  </a:cubicBezTo>
                  <a:cubicBezTo>
                    <a:pt x="1942" y="1210"/>
                    <a:pt x="1942" y="1210"/>
                    <a:pt x="1942" y="1211"/>
                  </a:cubicBezTo>
                  <a:cubicBezTo>
                    <a:pt x="1942" y="1211"/>
                    <a:pt x="1943" y="1212"/>
                    <a:pt x="1943" y="1212"/>
                  </a:cubicBezTo>
                  <a:cubicBezTo>
                    <a:pt x="1943" y="1213"/>
                    <a:pt x="1943" y="1213"/>
                    <a:pt x="1944" y="1214"/>
                  </a:cubicBezTo>
                  <a:cubicBezTo>
                    <a:pt x="1944" y="1214"/>
                    <a:pt x="1944" y="1214"/>
                    <a:pt x="1944" y="1215"/>
                  </a:cubicBezTo>
                  <a:cubicBezTo>
                    <a:pt x="1944" y="1215"/>
                    <a:pt x="1944" y="1215"/>
                    <a:pt x="1944" y="1215"/>
                  </a:cubicBezTo>
                  <a:cubicBezTo>
                    <a:pt x="1945" y="1216"/>
                    <a:pt x="1945" y="1217"/>
                    <a:pt x="1945" y="1217"/>
                  </a:cubicBezTo>
                  <a:cubicBezTo>
                    <a:pt x="1946" y="1219"/>
                    <a:pt x="1946" y="1220"/>
                    <a:pt x="1947" y="1221"/>
                  </a:cubicBezTo>
                  <a:cubicBezTo>
                    <a:pt x="1947" y="1223"/>
                    <a:pt x="1947" y="1224"/>
                    <a:pt x="1948" y="1226"/>
                  </a:cubicBezTo>
                  <a:cubicBezTo>
                    <a:pt x="1948" y="1227"/>
                    <a:pt x="1948" y="1228"/>
                    <a:pt x="1948" y="1230"/>
                  </a:cubicBezTo>
                  <a:cubicBezTo>
                    <a:pt x="1949" y="1231"/>
                    <a:pt x="1949" y="1232"/>
                    <a:pt x="1949" y="1233"/>
                  </a:cubicBezTo>
                  <a:cubicBezTo>
                    <a:pt x="1943" y="1236"/>
                    <a:pt x="1936" y="1242"/>
                    <a:pt x="1936" y="1248"/>
                  </a:cubicBezTo>
                  <a:cubicBezTo>
                    <a:pt x="1935" y="1256"/>
                    <a:pt x="1944" y="1261"/>
                    <a:pt x="1949" y="1267"/>
                  </a:cubicBezTo>
                  <a:cubicBezTo>
                    <a:pt x="1954" y="1255"/>
                    <a:pt x="1971" y="1240"/>
                    <a:pt x="1951" y="1232"/>
                  </a:cubicBezTo>
                  <a:cubicBezTo>
                    <a:pt x="1951" y="1232"/>
                    <a:pt x="1951" y="1232"/>
                    <a:pt x="1951" y="1232"/>
                  </a:cubicBezTo>
                  <a:cubicBezTo>
                    <a:pt x="1952" y="1232"/>
                    <a:pt x="1952" y="1232"/>
                    <a:pt x="1953" y="1231"/>
                  </a:cubicBezTo>
                  <a:cubicBezTo>
                    <a:pt x="1951" y="1232"/>
                    <a:pt x="1951" y="1232"/>
                    <a:pt x="1951" y="1232"/>
                  </a:cubicBezTo>
                  <a:cubicBezTo>
                    <a:pt x="1951" y="1231"/>
                    <a:pt x="1951" y="1230"/>
                    <a:pt x="1951" y="1230"/>
                  </a:cubicBezTo>
                  <a:cubicBezTo>
                    <a:pt x="1951" y="1228"/>
                    <a:pt x="1950" y="1227"/>
                    <a:pt x="1950" y="1225"/>
                  </a:cubicBezTo>
                  <a:cubicBezTo>
                    <a:pt x="1950" y="1224"/>
                    <a:pt x="1949" y="1222"/>
                    <a:pt x="1949" y="1221"/>
                  </a:cubicBezTo>
                  <a:cubicBezTo>
                    <a:pt x="1949" y="1219"/>
                    <a:pt x="1948" y="1218"/>
                    <a:pt x="1948" y="1216"/>
                  </a:cubicBezTo>
                  <a:cubicBezTo>
                    <a:pt x="1947" y="1216"/>
                    <a:pt x="1947" y="1215"/>
                    <a:pt x="1947" y="1215"/>
                  </a:cubicBezTo>
                  <a:cubicBezTo>
                    <a:pt x="1947" y="1214"/>
                    <a:pt x="1946" y="1214"/>
                    <a:pt x="1946" y="1214"/>
                  </a:cubicBezTo>
                  <a:cubicBezTo>
                    <a:pt x="1946" y="1213"/>
                    <a:pt x="1946" y="1213"/>
                    <a:pt x="1946" y="1213"/>
                  </a:cubicBezTo>
                  <a:cubicBezTo>
                    <a:pt x="1946" y="1212"/>
                    <a:pt x="1945" y="1212"/>
                    <a:pt x="1945" y="1211"/>
                  </a:cubicBezTo>
                  <a:cubicBezTo>
                    <a:pt x="1945" y="1210"/>
                    <a:pt x="1944" y="1210"/>
                    <a:pt x="1944" y="1209"/>
                  </a:cubicBezTo>
                  <a:cubicBezTo>
                    <a:pt x="1944" y="1209"/>
                    <a:pt x="1944" y="1209"/>
                    <a:pt x="1944" y="1209"/>
                  </a:cubicBezTo>
                  <a:cubicBezTo>
                    <a:pt x="1944" y="1208"/>
                    <a:pt x="1943" y="1208"/>
                    <a:pt x="1943" y="1208"/>
                  </a:cubicBezTo>
                  <a:cubicBezTo>
                    <a:pt x="1943" y="1208"/>
                    <a:pt x="1942" y="1207"/>
                    <a:pt x="1942" y="1207"/>
                  </a:cubicBezTo>
                  <a:cubicBezTo>
                    <a:pt x="1942" y="1207"/>
                    <a:pt x="1942" y="1206"/>
                    <a:pt x="1941" y="1206"/>
                  </a:cubicBezTo>
                  <a:cubicBezTo>
                    <a:pt x="1941" y="1206"/>
                    <a:pt x="1941" y="1206"/>
                    <a:pt x="1940" y="1205"/>
                  </a:cubicBezTo>
                  <a:cubicBezTo>
                    <a:pt x="1940" y="1205"/>
                    <a:pt x="1940" y="1205"/>
                    <a:pt x="1939" y="1204"/>
                  </a:cubicBezTo>
                  <a:cubicBezTo>
                    <a:pt x="1941" y="1206"/>
                    <a:pt x="1943" y="1207"/>
                    <a:pt x="1945" y="1208"/>
                  </a:cubicBezTo>
                  <a:cubicBezTo>
                    <a:pt x="1946" y="1208"/>
                    <a:pt x="1947" y="1209"/>
                    <a:pt x="1948" y="1210"/>
                  </a:cubicBezTo>
                  <a:cubicBezTo>
                    <a:pt x="1949" y="1211"/>
                    <a:pt x="1950" y="1212"/>
                    <a:pt x="1951" y="1212"/>
                  </a:cubicBezTo>
                  <a:cubicBezTo>
                    <a:pt x="1952" y="1213"/>
                    <a:pt x="1953" y="1214"/>
                    <a:pt x="1955" y="1215"/>
                  </a:cubicBezTo>
                  <a:cubicBezTo>
                    <a:pt x="1958" y="1217"/>
                    <a:pt x="1958" y="1217"/>
                    <a:pt x="1958" y="1217"/>
                  </a:cubicBezTo>
                  <a:cubicBezTo>
                    <a:pt x="1962" y="1220"/>
                    <a:pt x="1966" y="1224"/>
                    <a:pt x="1970" y="1227"/>
                  </a:cubicBezTo>
                  <a:cubicBezTo>
                    <a:pt x="1978" y="1234"/>
                    <a:pt x="1986" y="1241"/>
                    <a:pt x="1994" y="1248"/>
                  </a:cubicBezTo>
                  <a:cubicBezTo>
                    <a:pt x="2001" y="1255"/>
                    <a:pt x="2008" y="1262"/>
                    <a:pt x="2015" y="1268"/>
                  </a:cubicBezTo>
                  <a:cubicBezTo>
                    <a:pt x="2023" y="1274"/>
                    <a:pt x="2030" y="1280"/>
                    <a:pt x="2036" y="1285"/>
                  </a:cubicBezTo>
                  <a:cubicBezTo>
                    <a:pt x="2040" y="1287"/>
                    <a:pt x="2043" y="1290"/>
                    <a:pt x="2046" y="1292"/>
                  </a:cubicBezTo>
                  <a:cubicBezTo>
                    <a:pt x="2048" y="1293"/>
                    <a:pt x="2049" y="1293"/>
                    <a:pt x="2051" y="1294"/>
                  </a:cubicBezTo>
                  <a:cubicBezTo>
                    <a:pt x="2052" y="1295"/>
                    <a:pt x="2054" y="1296"/>
                    <a:pt x="2055" y="1297"/>
                  </a:cubicBezTo>
                  <a:cubicBezTo>
                    <a:pt x="2061" y="1300"/>
                    <a:pt x="2067" y="1302"/>
                    <a:pt x="2071" y="1304"/>
                  </a:cubicBezTo>
                  <a:cubicBezTo>
                    <a:pt x="2074" y="1304"/>
                    <a:pt x="2076" y="1305"/>
                    <a:pt x="2077" y="1305"/>
                  </a:cubicBezTo>
                  <a:cubicBezTo>
                    <a:pt x="2079" y="1306"/>
                    <a:pt x="2081" y="1306"/>
                    <a:pt x="2082" y="1307"/>
                  </a:cubicBezTo>
                  <a:cubicBezTo>
                    <a:pt x="2085" y="1307"/>
                    <a:pt x="2086" y="1308"/>
                    <a:pt x="2086" y="1308"/>
                  </a:cubicBezTo>
                  <a:cubicBezTo>
                    <a:pt x="2086" y="1308"/>
                    <a:pt x="2085" y="1307"/>
                    <a:pt x="2082" y="1306"/>
                  </a:cubicBezTo>
                  <a:cubicBezTo>
                    <a:pt x="2081" y="1306"/>
                    <a:pt x="2079" y="1305"/>
                    <a:pt x="2078" y="1305"/>
                  </a:cubicBezTo>
                  <a:cubicBezTo>
                    <a:pt x="2076" y="1304"/>
                    <a:pt x="2074" y="1303"/>
                    <a:pt x="2072" y="1302"/>
                  </a:cubicBezTo>
                  <a:cubicBezTo>
                    <a:pt x="2068" y="1300"/>
                    <a:pt x="2062" y="1298"/>
                    <a:pt x="2057" y="1294"/>
                  </a:cubicBezTo>
                  <a:cubicBezTo>
                    <a:pt x="2055" y="1293"/>
                    <a:pt x="2054" y="1292"/>
                    <a:pt x="2053" y="1291"/>
                  </a:cubicBezTo>
                  <a:cubicBezTo>
                    <a:pt x="2051" y="1290"/>
                    <a:pt x="2050" y="1289"/>
                    <a:pt x="2048" y="1288"/>
                  </a:cubicBezTo>
                  <a:cubicBezTo>
                    <a:pt x="2047" y="1288"/>
                    <a:pt x="2047" y="1287"/>
                    <a:pt x="2046" y="1287"/>
                  </a:cubicBezTo>
                  <a:cubicBezTo>
                    <a:pt x="2045" y="1286"/>
                    <a:pt x="2044" y="1286"/>
                    <a:pt x="2043" y="1285"/>
                  </a:cubicBezTo>
                  <a:cubicBezTo>
                    <a:pt x="2042" y="1284"/>
                    <a:pt x="2040" y="1283"/>
                    <a:pt x="2039" y="1282"/>
                  </a:cubicBezTo>
                  <a:cubicBezTo>
                    <a:pt x="2038" y="1282"/>
                    <a:pt x="2038" y="1282"/>
                    <a:pt x="2038" y="1282"/>
                  </a:cubicBezTo>
                  <a:cubicBezTo>
                    <a:pt x="2038" y="1282"/>
                    <a:pt x="2039" y="1282"/>
                    <a:pt x="2039" y="1282"/>
                  </a:cubicBezTo>
                  <a:cubicBezTo>
                    <a:pt x="2040" y="1282"/>
                    <a:pt x="2041" y="1282"/>
                    <a:pt x="2042" y="1282"/>
                  </a:cubicBezTo>
                  <a:cubicBezTo>
                    <a:pt x="2043" y="1282"/>
                    <a:pt x="2045" y="1283"/>
                    <a:pt x="2046" y="1283"/>
                  </a:cubicBezTo>
                  <a:cubicBezTo>
                    <a:pt x="2047" y="1283"/>
                    <a:pt x="2048" y="1283"/>
                    <a:pt x="2050" y="1283"/>
                  </a:cubicBezTo>
                  <a:cubicBezTo>
                    <a:pt x="2050" y="1283"/>
                    <a:pt x="2050" y="1283"/>
                    <a:pt x="2050" y="1283"/>
                  </a:cubicBezTo>
                  <a:cubicBezTo>
                    <a:pt x="2050" y="1283"/>
                    <a:pt x="2050" y="1283"/>
                    <a:pt x="2050" y="1283"/>
                  </a:cubicBezTo>
                  <a:cubicBezTo>
                    <a:pt x="2067" y="1291"/>
                    <a:pt x="2080" y="1285"/>
                    <a:pt x="2095" y="1276"/>
                  </a:cubicBezTo>
                  <a:cubicBezTo>
                    <a:pt x="2081" y="1266"/>
                    <a:pt x="2066" y="1271"/>
                    <a:pt x="2053" y="1280"/>
                  </a:cubicBezTo>
                  <a:cubicBezTo>
                    <a:pt x="2052" y="1280"/>
                    <a:pt x="2051" y="1280"/>
                    <a:pt x="2050" y="1280"/>
                  </a:cubicBezTo>
                  <a:cubicBezTo>
                    <a:pt x="2049" y="1280"/>
                    <a:pt x="2047" y="1280"/>
                    <a:pt x="2046" y="1279"/>
                  </a:cubicBezTo>
                  <a:cubicBezTo>
                    <a:pt x="2045" y="1279"/>
                    <a:pt x="2044" y="1279"/>
                    <a:pt x="2043" y="1279"/>
                  </a:cubicBezTo>
                  <a:cubicBezTo>
                    <a:pt x="2041" y="1279"/>
                    <a:pt x="2040" y="1279"/>
                    <a:pt x="2039" y="1279"/>
                  </a:cubicBezTo>
                  <a:cubicBezTo>
                    <a:pt x="2038" y="1278"/>
                    <a:pt x="2037" y="1278"/>
                    <a:pt x="2036" y="1278"/>
                  </a:cubicBezTo>
                  <a:cubicBezTo>
                    <a:pt x="2036" y="1278"/>
                    <a:pt x="2036" y="1278"/>
                    <a:pt x="2036" y="1278"/>
                  </a:cubicBezTo>
                  <a:cubicBezTo>
                    <a:pt x="2036" y="1278"/>
                    <a:pt x="2035" y="1278"/>
                    <a:pt x="2035" y="1278"/>
                  </a:cubicBezTo>
                  <a:cubicBezTo>
                    <a:pt x="2035" y="1278"/>
                    <a:pt x="2034" y="1278"/>
                    <a:pt x="2034" y="1278"/>
                  </a:cubicBezTo>
                  <a:cubicBezTo>
                    <a:pt x="2034" y="1278"/>
                    <a:pt x="2033" y="1278"/>
                    <a:pt x="2033" y="1278"/>
                  </a:cubicBezTo>
                  <a:cubicBezTo>
                    <a:pt x="2028" y="1274"/>
                    <a:pt x="2023" y="1270"/>
                    <a:pt x="2018" y="1265"/>
                  </a:cubicBezTo>
                  <a:cubicBezTo>
                    <a:pt x="2011" y="1259"/>
                    <a:pt x="2004" y="1252"/>
                    <a:pt x="1996" y="1245"/>
                  </a:cubicBezTo>
                  <a:cubicBezTo>
                    <a:pt x="1989" y="1238"/>
                    <a:pt x="1981" y="1231"/>
                    <a:pt x="1973" y="1224"/>
                  </a:cubicBezTo>
                  <a:cubicBezTo>
                    <a:pt x="1969" y="1221"/>
                    <a:pt x="1964" y="1217"/>
                    <a:pt x="1960" y="1214"/>
                  </a:cubicBezTo>
                  <a:cubicBezTo>
                    <a:pt x="1957" y="1211"/>
                    <a:pt x="1957" y="1211"/>
                    <a:pt x="1957" y="1211"/>
                  </a:cubicBezTo>
                  <a:cubicBezTo>
                    <a:pt x="1956" y="1211"/>
                    <a:pt x="1955" y="1210"/>
                    <a:pt x="1954" y="1209"/>
                  </a:cubicBezTo>
                  <a:cubicBezTo>
                    <a:pt x="1952" y="1208"/>
                    <a:pt x="1951" y="1207"/>
                    <a:pt x="1950" y="1207"/>
                  </a:cubicBezTo>
                  <a:cubicBezTo>
                    <a:pt x="1949" y="1206"/>
                    <a:pt x="1948" y="1205"/>
                    <a:pt x="1947" y="1204"/>
                  </a:cubicBezTo>
                  <a:cubicBezTo>
                    <a:pt x="1937" y="1198"/>
                    <a:pt x="1928" y="1193"/>
                    <a:pt x="1918" y="1188"/>
                  </a:cubicBezTo>
                  <a:cubicBezTo>
                    <a:pt x="1916" y="1186"/>
                    <a:pt x="1913" y="1185"/>
                    <a:pt x="1910" y="1183"/>
                  </a:cubicBezTo>
                  <a:cubicBezTo>
                    <a:pt x="1911" y="1184"/>
                    <a:pt x="1911" y="1184"/>
                    <a:pt x="1911" y="1184"/>
                  </a:cubicBezTo>
                  <a:cubicBezTo>
                    <a:pt x="1912" y="1184"/>
                    <a:pt x="1912" y="1184"/>
                    <a:pt x="1913" y="1184"/>
                  </a:cubicBezTo>
                  <a:cubicBezTo>
                    <a:pt x="1914" y="1184"/>
                    <a:pt x="1915" y="1184"/>
                    <a:pt x="1915" y="1184"/>
                  </a:cubicBezTo>
                  <a:cubicBezTo>
                    <a:pt x="1916" y="1184"/>
                    <a:pt x="1917" y="1184"/>
                    <a:pt x="1918" y="1184"/>
                  </a:cubicBezTo>
                  <a:cubicBezTo>
                    <a:pt x="1919" y="1184"/>
                    <a:pt x="1919" y="1184"/>
                    <a:pt x="1919" y="1184"/>
                  </a:cubicBezTo>
                  <a:cubicBezTo>
                    <a:pt x="1920" y="1184"/>
                    <a:pt x="1920" y="1184"/>
                    <a:pt x="1921" y="1184"/>
                  </a:cubicBezTo>
                  <a:cubicBezTo>
                    <a:pt x="1923" y="1184"/>
                    <a:pt x="1925" y="1184"/>
                    <a:pt x="1928" y="1184"/>
                  </a:cubicBezTo>
                  <a:cubicBezTo>
                    <a:pt x="1930" y="1184"/>
                    <a:pt x="1932" y="1183"/>
                    <a:pt x="1935" y="1183"/>
                  </a:cubicBezTo>
                  <a:cubicBezTo>
                    <a:pt x="1940" y="1183"/>
                    <a:pt x="1945" y="1182"/>
                    <a:pt x="1951" y="1181"/>
                  </a:cubicBezTo>
                  <a:cubicBezTo>
                    <a:pt x="1956" y="1181"/>
                    <a:pt x="1961" y="1180"/>
                    <a:pt x="1965" y="1180"/>
                  </a:cubicBezTo>
                  <a:cubicBezTo>
                    <a:pt x="1966" y="1180"/>
                    <a:pt x="1966" y="1181"/>
                    <a:pt x="1966" y="1181"/>
                  </a:cubicBezTo>
                  <a:cubicBezTo>
                    <a:pt x="1966" y="1181"/>
                    <a:pt x="1967" y="1182"/>
                    <a:pt x="1967" y="1183"/>
                  </a:cubicBezTo>
                  <a:cubicBezTo>
                    <a:pt x="1968" y="1183"/>
                    <a:pt x="1968" y="1184"/>
                    <a:pt x="1968" y="1184"/>
                  </a:cubicBezTo>
                  <a:cubicBezTo>
                    <a:pt x="1968" y="1184"/>
                    <a:pt x="1969" y="1184"/>
                    <a:pt x="1969" y="1185"/>
                  </a:cubicBezTo>
                  <a:cubicBezTo>
                    <a:pt x="1969" y="1185"/>
                    <a:pt x="1969" y="1185"/>
                    <a:pt x="1969" y="1185"/>
                  </a:cubicBezTo>
                  <a:cubicBezTo>
                    <a:pt x="1970" y="1186"/>
                    <a:pt x="1971" y="1187"/>
                    <a:pt x="1972" y="1188"/>
                  </a:cubicBezTo>
                  <a:cubicBezTo>
                    <a:pt x="1973" y="1189"/>
                    <a:pt x="1974" y="1189"/>
                    <a:pt x="1975" y="1190"/>
                  </a:cubicBezTo>
                  <a:cubicBezTo>
                    <a:pt x="1977" y="1192"/>
                    <a:pt x="1979" y="1194"/>
                    <a:pt x="1981" y="1196"/>
                  </a:cubicBezTo>
                  <a:cubicBezTo>
                    <a:pt x="1981" y="1196"/>
                    <a:pt x="1982" y="1197"/>
                    <a:pt x="1982" y="1197"/>
                  </a:cubicBezTo>
                  <a:cubicBezTo>
                    <a:pt x="1981" y="1197"/>
                    <a:pt x="1981" y="1197"/>
                    <a:pt x="1981" y="1197"/>
                  </a:cubicBezTo>
                  <a:cubicBezTo>
                    <a:pt x="1978" y="1215"/>
                    <a:pt x="2000" y="1220"/>
                    <a:pt x="2012" y="1215"/>
                  </a:cubicBezTo>
                  <a:cubicBezTo>
                    <a:pt x="2004" y="1208"/>
                    <a:pt x="1997" y="1191"/>
                    <a:pt x="1984" y="1196"/>
                  </a:cubicBezTo>
                  <a:cubicBezTo>
                    <a:pt x="1983" y="1195"/>
                    <a:pt x="1983" y="1195"/>
                    <a:pt x="1983" y="1195"/>
                  </a:cubicBezTo>
                  <a:cubicBezTo>
                    <a:pt x="1980" y="1193"/>
                    <a:pt x="1978" y="1191"/>
                    <a:pt x="1976" y="1189"/>
                  </a:cubicBezTo>
                  <a:cubicBezTo>
                    <a:pt x="1975" y="1188"/>
                    <a:pt x="1974" y="1187"/>
                    <a:pt x="1973" y="1186"/>
                  </a:cubicBezTo>
                  <a:cubicBezTo>
                    <a:pt x="1972" y="1185"/>
                    <a:pt x="1972" y="1184"/>
                    <a:pt x="1971" y="1184"/>
                  </a:cubicBezTo>
                  <a:cubicBezTo>
                    <a:pt x="1971" y="1183"/>
                    <a:pt x="1970" y="1183"/>
                    <a:pt x="1970" y="1183"/>
                  </a:cubicBezTo>
                  <a:cubicBezTo>
                    <a:pt x="1970" y="1183"/>
                    <a:pt x="1970" y="1183"/>
                    <a:pt x="1970" y="1183"/>
                  </a:cubicBezTo>
                  <a:cubicBezTo>
                    <a:pt x="1969" y="1182"/>
                    <a:pt x="1969" y="1182"/>
                    <a:pt x="1969" y="1182"/>
                  </a:cubicBezTo>
                  <a:cubicBezTo>
                    <a:pt x="1968" y="1181"/>
                    <a:pt x="1967" y="1181"/>
                    <a:pt x="1967" y="1180"/>
                  </a:cubicBezTo>
                  <a:cubicBezTo>
                    <a:pt x="1966" y="1180"/>
                    <a:pt x="1966" y="1180"/>
                    <a:pt x="1966" y="1180"/>
                  </a:cubicBezTo>
                  <a:cubicBezTo>
                    <a:pt x="1966" y="1180"/>
                    <a:pt x="1966" y="1180"/>
                    <a:pt x="1966" y="1180"/>
                  </a:cubicBezTo>
                  <a:cubicBezTo>
                    <a:pt x="1969" y="1180"/>
                    <a:pt x="1971" y="1179"/>
                    <a:pt x="1973" y="1179"/>
                  </a:cubicBezTo>
                  <a:cubicBezTo>
                    <a:pt x="1976" y="1179"/>
                    <a:pt x="1978" y="1179"/>
                    <a:pt x="1980" y="1179"/>
                  </a:cubicBezTo>
                  <a:cubicBezTo>
                    <a:pt x="1980" y="1179"/>
                    <a:pt x="1981" y="1179"/>
                    <a:pt x="1981" y="1179"/>
                  </a:cubicBezTo>
                  <a:cubicBezTo>
                    <a:pt x="1982" y="1179"/>
                    <a:pt x="1982" y="1179"/>
                    <a:pt x="1983" y="1179"/>
                  </a:cubicBezTo>
                  <a:cubicBezTo>
                    <a:pt x="1984" y="1179"/>
                    <a:pt x="1985" y="1179"/>
                    <a:pt x="1985" y="1178"/>
                  </a:cubicBezTo>
                  <a:cubicBezTo>
                    <a:pt x="1987" y="1178"/>
                    <a:pt x="1989" y="1178"/>
                    <a:pt x="1990" y="1178"/>
                  </a:cubicBezTo>
                  <a:cubicBezTo>
                    <a:pt x="1992" y="1178"/>
                    <a:pt x="1993" y="1178"/>
                    <a:pt x="1993" y="1178"/>
                  </a:cubicBezTo>
                  <a:cubicBezTo>
                    <a:pt x="1993" y="1178"/>
                    <a:pt x="1992" y="1177"/>
                    <a:pt x="1990" y="1177"/>
                  </a:cubicBezTo>
                  <a:cubicBezTo>
                    <a:pt x="1989" y="1177"/>
                    <a:pt x="1988" y="1177"/>
                    <a:pt x="1988" y="1177"/>
                  </a:cubicBezTo>
                  <a:cubicBezTo>
                    <a:pt x="1987" y="1177"/>
                    <a:pt x="1986" y="1177"/>
                    <a:pt x="1985" y="1177"/>
                  </a:cubicBezTo>
                  <a:cubicBezTo>
                    <a:pt x="1985" y="1177"/>
                    <a:pt x="1984" y="1176"/>
                    <a:pt x="1983" y="1176"/>
                  </a:cubicBezTo>
                  <a:cubicBezTo>
                    <a:pt x="1982" y="1176"/>
                    <a:pt x="1982" y="1176"/>
                    <a:pt x="1981" y="1176"/>
                  </a:cubicBezTo>
                  <a:cubicBezTo>
                    <a:pt x="1981" y="1176"/>
                    <a:pt x="1980" y="1176"/>
                    <a:pt x="1980" y="1177"/>
                  </a:cubicBezTo>
                  <a:cubicBezTo>
                    <a:pt x="1978" y="1177"/>
                    <a:pt x="1976" y="1177"/>
                    <a:pt x="1973" y="1177"/>
                  </a:cubicBezTo>
                  <a:cubicBezTo>
                    <a:pt x="1971" y="1177"/>
                    <a:pt x="1969" y="1177"/>
                    <a:pt x="1966" y="1177"/>
                  </a:cubicBezTo>
                  <a:cubicBezTo>
                    <a:pt x="1961" y="1178"/>
                    <a:pt x="1956" y="1178"/>
                    <a:pt x="1950" y="1179"/>
                  </a:cubicBezTo>
                  <a:cubicBezTo>
                    <a:pt x="1949" y="1179"/>
                    <a:pt x="1947" y="1179"/>
                    <a:pt x="1945" y="1180"/>
                  </a:cubicBezTo>
                  <a:cubicBezTo>
                    <a:pt x="1946" y="1179"/>
                    <a:pt x="1946" y="1179"/>
                    <a:pt x="1946" y="1179"/>
                  </a:cubicBezTo>
                  <a:cubicBezTo>
                    <a:pt x="1946" y="1179"/>
                    <a:pt x="1946" y="1179"/>
                    <a:pt x="1947" y="1178"/>
                  </a:cubicBezTo>
                  <a:cubicBezTo>
                    <a:pt x="1947" y="1178"/>
                    <a:pt x="1947" y="1178"/>
                    <a:pt x="1947" y="1178"/>
                  </a:cubicBezTo>
                  <a:cubicBezTo>
                    <a:pt x="1947" y="1177"/>
                    <a:pt x="1948" y="1177"/>
                    <a:pt x="1948" y="1177"/>
                  </a:cubicBezTo>
                  <a:cubicBezTo>
                    <a:pt x="1949" y="1174"/>
                    <a:pt x="1951" y="1171"/>
                    <a:pt x="1952" y="1167"/>
                  </a:cubicBezTo>
                  <a:cubicBezTo>
                    <a:pt x="1953" y="1165"/>
                    <a:pt x="1954" y="1161"/>
                    <a:pt x="1955" y="1158"/>
                  </a:cubicBezTo>
                  <a:cubicBezTo>
                    <a:pt x="1955" y="1159"/>
                    <a:pt x="1956" y="1159"/>
                    <a:pt x="1956" y="1159"/>
                  </a:cubicBezTo>
                  <a:cubicBezTo>
                    <a:pt x="1959" y="1159"/>
                    <a:pt x="1959" y="1159"/>
                    <a:pt x="1959" y="1159"/>
                  </a:cubicBezTo>
                  <a:cubicBezTo>
                    <a:pt x="1974" y="1159"/>
                    <a:pt x="1984" y="1144"/>
                    <a:pt x="1979" y="1130"/>
                  </a:cubicBezTo>
                  <a:cubicBezTo>
                    <a:pt x="1969" y="1136"/>
                    <a:pt x="1947" y="1140"/>
                    <a:pt x="1954" y="1156"/>
                  </a:cubicBezTo>
                  <a:cubicBezTo>
                    <a:pt x="1954" y="1156"/>
                    <a:pt x="1954" y="1156"/>
                    <a:pt x="1954" y="1156"/>
                  </a:cubicBezTo>
                  <a:cubicBezTo>
                    <a:pt x="1952" y="1160"/>
                    <a:pt x="1951" y="1163"/>
                    <a:pt x="1950" y="1167"/>
                  </a:cubicBezTo>
                  <a:cubicBezTo>
                    <a:pt x="1948" y="1170"/>
                    <a:pt x="1947" y="1173"/>
                    <a:pt x="1946" y="1175"/>
                  </a:cubicBezTo>
                  <a:cubicBezTo>
                    <a:pt x="1946" y="1176"/>
                    <a:pt x="1945" y="1176"/>
                    <a:pt x="1945" y="1176"/>
                  </a:cubicBezTo>
                  <a:cubicBezTo>
                    <a:pt x="1945" y="1177"/>
                    <a:pt x="1945" y="1177"/>
                    <a:pt x="1945" y="1177"/>
                  </a:cubicBezTo>
                  <a:cubicBezTo>
                    <a:pt x="1945" y="1177"/>
                    <a:pt x="1944" y="1178"/>
                    <a:pt x="1944" y="1178"/>
                  </a:cubicBezTo>
                  <a:cubicBezTo>
                    <a:pt x="1944" y="1178"/>
                    <a:pt x="1944" y="1178"/>
                    <a:pt x="1944" y="1179"/>
                  </a:cubicBezTo>
                  <a:cubicBezTo>
                    <a:pt x="1943" y="1179"/>
                    <a:pt x="1943" y="1180"/>
                    <a:pt x="1943" y="1180"/>
                  </a:cubicBezTo>
                  <a:cubicBezTo>
                    <a:pt x="1940" y="1180"/>
                    <a:pt x="1937" y="1181"/>
                    <a:pt x="1935" y="1181"/>
                  </a:cubicBezTo>
                  <a:cubicBezTo>
                    <a:pt x="1932" y="1181"/>
                    <a:pt x="1930" y="1181"/>
                    <a:pt x="1927" y="1181"/>
                  </a:cubicBezTo>
                  <a:cubicBezTo>
                    <a:pt x="1925" y="1182"/>
                    <a:pt x="1923" y="1182"/>
                    <a:pt x="1921" y="1182"/>
                  </a:cubicBezTo>
                  <a:cubicBezTo>
                    <a:pt x="1920" y="1182"/>
                    <a:pt x="1919" y="1182"/>
                    <a:pt x="1918" y="1182"/>
                  </a:cubicBezTo>
                  <a:cubicBezTo>
                    <a:pt x="1917" y="1182"/>
                    <a:pt x="1916" y="1182"/>
                    <a:pt x="1915" y="1182"/>
                  </a:cubicBezTo>
                  <a:cubicBezTo>
                    <a:pt x="1914" y="1182"/>
                    <a:pt x="1912" y="1183"/>
                    <a:pt x="1911" y="1183"/>
                  </a:cubicBezTo>
                  <a:cubicBezTo>
                    <a:pt x="1910" y="1183"/>
                    <a:pt x="1910" y="1183"/>
                    <a:pt x="1909" y="1183"/>
                  </a:cubicBezTo>
                  <a:cubicBezTo>
                    <a:pt x="1908" y="1182"/>
                    <a:pt x="1906" y="1181"/>
                    <a:pt x="1905" y="1180"/>
                  </a:cubicBezTo>
                  <a:cubicBezTo>
                    <a:pt x="1902" y="1179"/>
                    <a:pt x="1900" y="1177"/>
                    <a:pt x="1898" y="1176"/>
                  </a:cubicBezTo>
                  <a:cubicBezTo>
                    <a:pt x="1896" y="1175"/>
                    <a:pt x="1894" y="1173"/>
                    <a:pt x="1892" y="1172"/>
                  </a:cubicBezTo>
                  <a:cubicBezTo>
                    <a:pt x="1880" y="1164"/>
                    <a:pt x="1869" y="1155"/>
                    <a:pt x="1860" y="1147"/>
                  </a:cubicBezTo>
                  <a:cubicBezTo>
                    <a:pt x="1860" y="1147"/>
                    <a:pt x="1861" y="1147"/>
                    <a:pt x="1861" y="1147"/>
                  </a:cubicBezTo>
                  <a:cubicBezTo>
                    <a:pt x="1862" y="1147"/>
                    <a:pt x="1862" y="1147"/>
                    <a:pt x="1863" y="1146"/>
                  </a:cubicBezTo>
                  <a:cubicBezTo>
                    <a:pt x="1864" y="1146"/>
                    <a:pt x="1865" y="1146"/>
                    <a:pt x="1866" y="1146"/>
                  </a:cubicBezTo>
                  <a:cubicBezTo>
                    <a:pt x="1867" y="1145"/>
                    <a:pt x="1868" y="1145"/>
                    <a:pt x="1868" y="1145"/>
                  </a:cubicBezTo>
                  <a:cubicBezTo>
                    <a:pt x="1869" y="1145"/>
                    <a:pt x="1869" y="1145"/>
                    <a:pt x="1869" y="1145"/>
                  </a:cubicBezTo>
                  <a:cubicBezTo>
                    <a:pt x="1869" y="1145"/>
                    <a:pt x="1869" y="1145"/>
                    <a:pt x="1869" y="1145"/>
                  </a:cubicBezTo>
                  <a:cubicBezTo>
                    <a:pt x="1883" y="1147"/>
                    <a:pt x="1889" y="1137"/>
                    <a:pt x="1896" y="1124"/>
                  </a:cubicBezTo>
                  <a:cubicBezTo>
                    <a:pt x="1883" y="1118"/>
                    <a:pt x="1875" y="1128"/>
                    <a:pt x="1870" y="1140"/>
                  </a:cubicBezTo>
                  <a:cubicBezTo>
                    <a:pt x="1869" y="1141"/>
                    <a:pt x="1868" y="1141"/>
                    <a:pt x="1867" y="1142"/>
                  </a:cubicBezTo>
                  <a:cubicBezTo>
                    <a:pt x="1867" y="1142"/>
                    <a:pt x="1866" y="1142"/>
                    <a:pt x="1865" y="1143"/>
                  </a:cubicBezTo>
                  <a:cubicBezTo>
                    <a:pt x="1864" y="1143"/>
                    <a:pt x="1863" y="1143"/>
                    <a:pt x="1862" y="1143"/>
                  </a:cubicBezTo>
                  <a:cubicBezTo>
                    <a:pt x="1862" y="1143"/>
                    <a:pt x="1861" y="1144"/>
                    <a:pt x="1860" y="1144"/>
                  </a:cubicBezTo>
                  <a:cubicBezTo>
                    <a:pt x="1859" y="1144"/>
                    <a:pt x="1859" y="1144"/>
                    <a:pt x="1858" y="1144"/>
                  </a:cubicBezTo>
                  <a:cubicBezTo>
                    <a:pt x="1858" y="1144"/>
                    <a:pt x="1858" y="1144"/>
                    <a:pt x="1857" y="1144"/>
                  </a:cubicBezTo>
                  <a:cubicBezTo>
                    <a:pt x="1857" y="1144"/>
                    <a:pt x="1857" y="1144"/>
                    <a:pt x="1857" y="1144"/>
                  </a:cubicBezTo>
                  <a:cubicBezTo>
                    <a:pt x="1856" y="1144"/>
                    <a:pt x="1856" y="1143"/>
                    <a:pt x="1855" y="1143"/>
                  </a:cubicBezTo>
                  <a:cubicBezTo>
                    <a:pt x="1846" y="1128"/>
                    <a:pt x="1838" y="1115"/>
                    <a:pt x="1833" y="1110"/>
                  </a:cubicBezTo>
                  <a:cubicBezTo>
                    <a:pt x="1871" y="1117"/>
                    <a:pt x="1927" y="1106"/>
                    <a:pt x="1967" y="1108"/>
                  </a:cubicBezTo>
                  <a:cubicBezTo>
                    <a:pt x="1952" y="1105"/>
                    <a:pt x="1925" y="1103"/>
                    <a:pt x="1910" y="1100"/>
                  </a:cubicBezTo>
                  <a:cubicBezTo>
                    <a:pt x="1890" y="1097"/>
                    <a:pt x="1868" y="1100"/>
                    <a:pt x="1846" y="1097"/>
                  </a:cubicBezTo>
                  <a:cubicBezTo>
                    <a:pt x="1786" y="1089"/>
                    <a:pt x="1756" y="1035"/>
                    <a:pt x="1692" y="1052"/>
                  </a:cubicBezTo>
                  <a:cubicBezTo>
                    <a:pt x="1726" y="1027"/>
                    <a:pt x="1767" y="1013"/>
                    <a:pt x="1808" y="1006"/>
                  </a:cubicBezTo>
                  <a:cubicBezTo>
                    <a:pt x="1856" y="999"/>
                    <a:pt x="1885" y="1022"/>
                    <a:pt x="1928" y="1033"/>
                  </a:cubicBezTo>
                  <a:cubicBezTo>
                    <a:pt x="1962" y="1041"/>
                    <a:pt x="1999" y="1033"/>
                    <a:pt x="2034" y="1041"/>
                  </a:cubicBezTo>
                  <a:cubicBezTo>
                    <a:pt x="2069" y="1050"/>
                    <a:pt x="2098" y="1070"/>
                    <a:pt x="2132" y="1079"/>
                  </a:cubicBezTo>
                  <a:cubicBezTo>
                    <a:pt x="2143" y="1082"/>
                    <a:pt x="2151" y="1082"/>
                    <a:pt x="2159" y="1083"/>
                  </a:cubicBezTo>
                  <a:cubicBezTo>
                    <a:pt x="2167" y="1087"/>
                    <a:pt x="2175" y="1092"/>
                    <a:pt x="2185" y="1096"/>
                  </a:cubicBezTo>
                  <a:cubicBezTo>
                    <a:pt x="2187" y="1097"/>
                    <a:pt x="2190" y="1099"/>
                    <a:pt x="2192" y="1100"/>
                  </a:cubicBezTo>
                  <a:cubicBezTo>
                    <a:pt x="2193" y="1100"/>
                    <a:pt x="2193" y="1100"/>
                    <a:pt x="2193" y="1100"/>
                  </a:cubicBezTo>
                  <a:cubicBezTo>
                    <a:pt x="2193" y="1101"/>
                    <a:pt x="2193" y="1102"/>
                    <a:pt x="2193" y="1102"/>
                  </a:cubicBezTo>
                  <a:cubicBezTo>
                    <a:pt x="2193" y="1103"/>
                    <a:pt x="2193" y="1103"/>
                    <a:pt x="2194" y="1103"/>
                  </a:cubicBezTo>
                  <a:cubicBezTo>
                    <a:pt x="2194" y="1104"/>
                    <a:pt x="2194" y="1104"/>
                    <a:pt x="2194" y="1104"/>
                  </a:cubicBezTo>
                  <a:cubicBezTo>
                    <a:pt x="2194" y="1104"/>
                    <a:pt x="2194" y="1104"/>
                    <a:pt x="2194" y="1105"/>
                  </a:cubicBezTo>
                  <a:cubicBezTo>
                    <a:pt x="2194" y="1105"/>
                    <a:pt x="2194" y="1106"/>
                    <a:pt x="2194" y="1107"/>
                  </a:cubicBezTo>
                  <a:cubicBezTo>
                    <a:pt x="2194" y="1108"/>
                    <a:pt x="2194" y="1110"/>
                    <a:pt x="2194" y="1111"/>
                  </a:cubicBezTo>
                  <a:cubicBezTo>
                    <a:pt x="2194" y="1112"/>
                    <a:pt x="2194" y="1113"/>
                    <a:pt x="2194" y="1114"/>
                  </a:cubicBezTo>
                  <a:cubicBezTo>
                    <a:pt x="2194" y="1115"/>
                    <a:pt x="2194" y="1117"/>
                    <a:pt x="2193" y="1118"/>
                  </a:cubicBezTo>
                  <a:cubicBezTo>
                    <a:pt x="2193" y="1119"/>
                    <a:pt x="2193" y="1121"/>
                    <a:pt x="2193" y="1122"/>
                  </a:cubicBezTo>
                  <a:cubicBezTo>
                    <a:pt x="2185" y="1125"/>
                    <a:pt x="2184" y="1140"/>
                    <a:pt x="2188" y="1146"/>
                  </a:cubicBezTo>
                  <a:cubicBezTo>
                    <a:pt x="2192" y="1155"/>
                    <a:pt x="2201" y="1157"/>
                    <a:pt x="2210" y="1155"/>
                  </a:cubicBezTo>
                  <a:cubicBezTo>
                    <a:pt x="2193" y="1148"/>
                    <a:pt x="2210" y="1133"/>
                    <a:pt x="2195" y="1123"/>
                  </a:cubicBezTo>
                  <a:cubicBezTo>
                    <a:pt x="2195" y="1121"/>
                    <a:pt x="2195" y="1120"/>
                    <a:pt x="2195" y="1118"/>
                  </a:cubicBezTo>
                  <a:cubicBezTo>
                    <a:pt x="2195" y="1117"/>
                    <a:pt x="2196" y="1116"/>
                    <a:pt x="2196" y="1114"/>
                  </a:cubicBezTo>
                  <a:cubicBezTo>
                    <a:pt x="2196" y="1113"/>
                    <a:pt x="2196" y="1112"/>
                    <a:pt x="2196" y="1111"/>
                  </a:cubicBezTo>
                  <a:cubicBezTo>
                    <a:pt x="2196" y="1109"/>
                    <a:pt x="2196" y="1108"/>
                    <a:pt x="2196" y="1107"/>
                  </a:cubicBezTo>
                  <a:cubicBezTo>
                    <a:pt x="2196" y="1106"/>
                    <a:pt x="2196" y="1105"/>
                    <a:pt x="2196" y="1104"/>
                  </a:cubicBezTo>
                  <a:cubicBezTo>
                    <a:pt x="2196" y="1104"/>
                    <a:pt x="2196" y="1104"/>
                    <a:pt x="2196" y="1103"/>
                  </a:cubicBezTo>
                  <a:cubicBezTo>
                    <a:pt x="2195" y="1103"/>
                    <a:pt x="2195" y="1103"/>
                    <a:pt x="2195" y="1103"/>
                  </a:cubicBezTo>
                  <a:cubicBezTo>
                    <a:pt x="2195" y="1102"/>
                    <a:pt x="2195" y="1102"/>
                    <a:pt x="2195" y="1102"/>
                  </a:cubicBezTo>
                  <a:cubicBezTo>
                    <a:pt x="2194" y="1101"/>
                    <a:pt x="2194" y="1101"/>
                    <a:pt x="2194" y="1101"/>
                  </a:cubicBezTo>
                  <a:cubicBezTo>
                    <a:pt x="2197" y="1102"/>
                    <a:pt x="2200" y="1104"/>
                    <a:pt x="2204" y="1105"/>
                  </a:cubicBezTo>
                  <a:cubicBezTo>
                    <a:pt x="2221" y="1122"/>
                    <a:pt x="2230" y="1145"/>
                    <a:pt x="2235" y="1166"/>
                  </a:cubicBezTo>
                  <a:cubicBezTo>
                    <a:pt x="2234" y="1168"/>
                    <a:pt x="2234" y="1169"/>
                    <a:pt x="2233" y="1170"/>
                  </a:cubicBezTo>
                  <a:cubicBezTo>
                    <a:pt x="2232" y="1172"/>
                    <a:pt x="2232" y="1173"/>
                    <a:pt x="2231" y="1175"/>
                  </a:cubicBezTo>
                  <a:cubicBezTo>
                    <a:pt x="2230" y="1176"/>
                    <a:pt x="2229" y="1177"/>
                    <a:pt x="2228" y="1178"/>
                  </a:cubicBezTo>
                  <a:cubicBezTo>
                    <a:pt x="2228" y="1178"/>
                    <a:pt x="2227" y="1179"/>
                    <a:pt x="2227" y="1179"/>
                  </a:cubicBezTo>
                  <a:cubicBezTo>
                    <a:pt x="2227" y="1180"/>
                    <a:pt x="2226" y="1180"/>
                    <a:pt x="2226" y="1180"/>
                  </a:cubicBezTo>
                  <a:cubicBezTo>
                    <a:pt x="2225" y="1181"/>
                    <a:pt x="2224" y="1182"/>
                    <a:pt x="2223" y="1183"/>
                  </a:cubicBezTo>
                  <a:cubicBezTo>
                    <a:pt x="2222" y="1183"/>
                    <a:pt x="2222" y="1183"/>
                    <a:pt x="2222" y="1184"/>
                  </a:cubicBezTo>
                  <a:cubicBezTo>
                    <a:pt x="2207" y="1180"/>
                    <a:pt x="2205" y="1192"/>
                    <a:pt x="2194" y="1199"/>
                  </a:cubicBezTo>
                  <a:cubicBezTo>
                    <a:pt x="2209" y="1207"/>
                    <a:pt x="2218" y="1199"/>
                    <a:pt x="2224" y="1184"/>
                  </a:cubicBezTo>
                  <a:cubicBezTo>
                    <a:pt x="2224" y="1184"/>
                    <a:pt x="2223" y="1184"/>
                    <a:pt x="2223" y="1184"/>
                  </a:cubicBezTo>
                  <a:cubicBezTo>
                    <a:pt x="2224" y="1183"/>
                    <a:pt x="2225" y="1182"/>
                    <a:pt x="2226" y="1182"/>
                  </a:cubicBezTo>
                  <a:cubicBezTo>
                    <a:pt x="2227" y="1181"/>
                    <a:pt x="2227" y="1181"/>
                    <a:pt x="2228" y="1180"/>
                  </a:cubicBezTo>
                  <a:cubicBezTo>
                    <a:pt x="2228" y="1180"/>
                    <a:pt x="2229" y="1179"/>
                    <a:pt x="2229" y="1179"/>
                  </a:cubicBezTo>
                  <a:cubicBezTo>
                    <a:pt x="2230" y="1179"/>
                    <a:pt x="2230" y="1178"/>
                    <a:pt x="2230" y="1178"/>
                  </a:cubicBezTo>
                  <a:cubicBezTo>
                    <a:pt x="2230" y="1180"/>
                    <a:pt x="2229" y="1181"/>
                    <a:pt x="2229" y="1182"/>
                  </a:cubicBezTo>
                  <a:cubicBezTo>
                    <a:pt x="2228" y="1186"/>
                    <a:pt x="2227" y="1190"/>
                    <a:pt x="2227" y="1193"/>
                  </a:cubicBezTo>
                  <a:cubicBezTo>
                    <a:pt x="2227" y="1194"/>
                    <a:pt x="2227" y="1194"/>
                    <a:pt x="2227" y="1195"/>
                  </a:cubicBezTo>
                  <a:cubicBezTo>
                    <a:pt x="2227" y="1195"/>
                    <a:pt x="2227" y="1195"/>
                    <a:pt x="2227" y="1196"/>
                  </a:cubicBezTo>
                  <a:cubicBezTo>
                    <a:pt x="2227" y="1196"/>
                    <a:pt x="2227" y="1197"/>
                    <a:pt x="2227" y="1198"/>
                  </a:cubicBezTo>
                  <a:cubicBezTo>
                    <a:pt x="2227" y="1199"/>
                    <a:pt x="2227" y="1200"/>
                    <a:pt x="2228" y="1201"/>
                  </a:cubicBezTo>
                  <a:cubicBezTo>
                    <a:pt x="2228" y="1202"/>
                    <a:pt x="2228" y="1203"/>
                    <a:pt x="2228" y="1203"/>
                  </a:cubicBezTo>
                  <a:cubicBezTo>
                    <a:pt x="2228" y="1204"/>
                    <a:pt x="2228" y="1204"/>
                    <a:pt x="2228" y="1204"/>
                  </a:cubicBezTo>
                  <a:cubicBezTo>
                    <a:pt x="2228" y="1204"/>
                    <a:pt x="2228" y="1203"/>
                    <a:pt x="2229" y="1201"/>
                  </a:cubicBezTo>
                  <a:cubicBezTo>
                    <a:pt x="2229" y="1200"/>
                    <a:pt x="2229" y="1199"/>
                    <a:pt x="2229" y="1198"/>
                  </a:cubicBezTo>
                  <a:cubicBezTo>
                    <a:pt x="2230" y="1197"/>
                    <a:pt x="2230" y="1196"/>
                    <a:pt x="2230" y="1196"/>
                  </a:cubicBezTo>
                  <a:cubicBezTo>
                    <a:pt x="2230" y="1195"/>
                    <a:pt x="2230" y="1195"/>
                    <a:pt x="2230" y="1195"/>
                  </a:cubicBezTo>
                  <a:cubicBezTo>
                    <a:pt x="2230" y="1194"/>
                    <a:pt x="2230" y="1194"/>
                    <a:pt x="2230" y="1194"/>
                  </a:cubicBezTo>
                  <a:cubicBezTo>
                    <a:pt x="2230" y="1193"/>
                    <a:pt x="2230" y="1192"/>
                    <a:pt x="2230" y="1192"/>
                  </a:cubicBezTo>
                  <a:cubicBezTo>
                    <a:pt x="2230" y="1192"/>
                    <a:pt x="2230" y="1192"/>
                    <a:pt x="2230" y="1192"/>
                  </a:cubicBezTo>
                  <a:cubicBezTo>
                    <a:pt x="2230" y="1192"/>
                    <a:pt x="2230" y="1192"/>
                    <a:pt x="2230" y="1192"/>
                  </a:cubicBezTo>
                  <a:cubicBezTo>
                    <a:pt x="2231" y="1192"/>
                    <a:pt x="2231" y="1193"/>
                    <a:pt x="2231" y="1193"/>
                  </a:cubicBezTo>
                  <a:cubicBezTo>
                    <a:pt x="2231" y="1194"/>
                    <a:pt x="2231" y="1195"/>
                    <a:pt x="2232" y="1196"/>
                  </a:cubicBezTo>
                  <a:cubicBezTo>
                    <a:pt x="2232" y="1197"/>
                    <a:pt x="2232" y="1197"/>
                    <a:pt x="2233" y="1198"/>
                  </a:cubicBezTo>
                  <a:cubicBezTo>
                    <a:pt x="2233" y="1199"/>
                    <a:pt x="2234" y="1201"/>
                    <a:pt x="2234" y="1202"/>
                  </a:cubicBezTo>
                  <a:cubicBezTo>
                    <a:pt x="2234" y="1202"/>
                    <a:pt x="2235" y="1203"/>
                    <a:pt x="2235" y="1203"/>
                  </a:cubicBezTo>
                  <a:cubicBezTo>
                    <a:pt x="2235" y="1203"/>
                    <a:pt x="2235" y="1203"/>
                    <a:pt x="2235" y="1203"/>
                  </a:cubicBezTo>
                  <a:cubicBezTo>
                    <a:pt x="2235" y="1203"/>
                    <a:pt x="2235" y="1203"/>
                    <a:pt x="2235" y="1203"/>
                  </a:cubicBezTo>
                  <a:cubicBezTo>
                    <a:pt x="2235" y="1204"/>
                    <a:pt x="2235" y="1204"/>
                    <a:pt x="2235" y="1204"/>
                  </a:cubicBezTo>
                  <a:cubicBezTo>
                    <a:pt x="2233" y="1207"/>
                    <a:pt x="2233" y="1217"/>
                    <a:pt x="2237" y="1221"/>
                  </a:cubicBezTo>
                  <a:cubicBezTo>
                    <a:pt x="2241" y="1227"/>
                    <a:pt x="2250" y="1228"/>
                    <a:pt x="2256" y="1230"/>
                  </a:cubicBezTo>
                  <a:cubicBezTo>
                    <a:pt x="2248" y="1219"/>
                    <a:pt x="2252" y="1205"/>
                    <a:pt x="2237" y="1204"/>
                  </a:cubicBezTo>
                  <a:cubicBezTo>
                    <a:pt x="2237" y="1203"/>
                    <a:pt x="2236" y="1202"/>
                    <a:pt x="2236" y="1201"/>
                  </a:cubicBezTo>
                  <a:cubicBezTo>
                    <a:pt x="2235" y="1200"/>
                    <a:pt x="2235" y="1199"/>
                    <a:pt x="2235" y="1198"/>
                  </a:cubicBezTo>
                  <a:cubicBezTo>
                    <a:pt x="2234" y="1197"/>
                    <a:pt x="2234" y="1196"/>
                    <a:pt x="2233" y="1195"/>
                  </a:cubicBezTo>
                  <a:cubicBezTo>
                    <a:pt x="2233" y="1194"/>
                    <a:pt x="2233" y="1193"/>
                    <a:pt x="2233" y="1192"/>
                  </a:cubicBezTo>
                  <a:cubicBezTo>
                    <a:pt x="2232" y="1192"/>
                    <a:pt x="2232" y="1192"/>
                    <a:pt x="2232" y="1192"/>
                  </a:cubicBezTo>
                  <a:cubicBezTo>
                    <a:pt x="2232" y="1191"/>
                    <a:pt x="2232" y="1191"/>
                    <a:pt x="2232" y="1191"/>
                  </a:cubicBezTo>
                  <a:cubicBezTo>
                    <a:pt x="2232" y="1191"/>
                    <a:pt x="2232" y="1190"/>
                    <a:pt x="2232" y="1190"/>
                  </a:cubicBezTo>
                  <a:cubicBezTo>
                    <a:pt x="2231" y="1189"/>
                    <a:pt x="2231" y="1189"/>
                    <a:pt x="2231" y="1188"/>
                  </a:cubicBezTo>
                  <a:cubicBezTo>
                    <a:pt x="2231" y="1188"/>
                    <a:pt x="2231" y="1188"/>
                    <a:pt x="2231" y="1188"/>
                  </a:cubicBezTo>
                  <a:cubicBezTo>
                    <a:pt x="2231" y="1187"/>
                    <a:pt x="2231" y="1185"/>
                    <a:pt x="2232" y="1183"/>
                  </a:cubicBezTo>
                  <a:cubicBezTo>
                    <a:pt x="2232" y="1181"/>
                    <a:pt x="2233" y="1179"/>
                    <a:pt x="2234" y="1177"/>
                  </a:cubicBezTo>
                  <a:cubicBezTo>
                    <a:pt x="2234" y="1176"/>
                    <a:pt x="2235" y="1174"/>
                    <a:pt x="2236" y="1172"/>
                  </a:cubicBezTo>
                  <a:cubicBezTo>
                    <a:pt x="2237" y="1168"/>
                    <a:pt x="2239" y="1164"/>
                    <a:pt x="2241" y="1161"/>
                  </a:cubicBezTo>
                  <a:cubicBezTo>
                    <a:pt x="2242" y="1159"/>
                    <a:pt x="2243" y="1157"/>
                    <a:pt x="2244" y="1155"/>
                  </a:cubicBezTo>
                  <a:cubicBezTo>
                    <a:pt x="2244" y="1154"/>
                    <a:pt x="2245" y="1152"/>
                    <a:pt x="2246" y="1151"/>
                  </a:cubicBezTo>
                  <a:cubicBezTo>
                    <a:pt x="2246" y="1150"/>
                    <a:pt x="2246" y="1150"/>
                    <a:pt x="2246" y="1149"/>
                  </a:cubicBezTo>
                  <a:cubicBezTo>
                    <a:pt x="2246" y="1149"/>
                    <a:pt x="2247" y="1149"/>
                    <a:pt x="2247" y="1148"/>
                  </a:cubicBezTo>
                  <a:cubicBezTo>
                    <a:pt x="2247" y="1148"/>
                    <a:pt x="2247" y="1147"/>
                    <a:pt x="2247" y="1146"/>
                  </a:cubicBezTo>
                  <a:cubicBezTo>
                    <a:pt x="2247" y="1146"/>
                    <a:pt x="2247" y="1145"/>
                    <a:pt x="2247" y="1144"/>
                  </a:cubicBezTo>
                  <a:cubicBezTo>
                    <a:pt x="2247" y="1144"/>
                    <a:pt x="2247" y="1144"/>
                    <a:pt x="2247" y="1144"/>
                  </a:cubicBezTo>
                  <a:cubicBezTo>
                    <a:pt x="2250" y="1148"/>
                    <a:pt x="2253" y="1151"/>
                    <a:pt x="2256" y="1154"/>
                  </a:cubicBezTo>
                  <a:cubicBezTo>
                    <a:pt x="2258" y="1156"/>
                    <a:pt x="2261" y="1159"/>
                    <a:pt x="2264" y="1161"/>
                  </a:cubicBezTo>
                  <a:cubicBezTo>
                    <a:pt x="2267" y="1163"/>
                    <a:pt x="2270" y="1166"/>
                    <a:pt x="2272" y="1168"/>
                  </a:cubicBezTo>
                  <a:cubicBezTo>
                    <a:pt x="2275" y="1170"/>
                    <a:pt x="2277" y="1172"/>
                    <a:pt x="2279" y="1175"/>
                  </a:cubicBezTo>
                  <a:cubicBezTo>
                    <a:pt x="2280" y="1175"/>
                    <a:pt x="2280" y="1176"/>
                    <a:pt x="2280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8"/>
                    <a:pt x="2282" y="1178"/>
                    <a:pt x="2282" y="1178"/>
                  </a:cubicBezTo>
                  <a:cubicBezTo>
                    <a:pt x="2282" y="1179"/>
                    <a:pt x="2282" y="1179"/>
                    <a:pt x="2282" y="1179"/>
                  </a:cubicBezTo>
                  <a:cubicBezTo>
                    <a:pt x="2282" y="1180"/>
                    <a:pt x="2283" y="1180"/>
                    <a:pt x="2283" y="1180"/>
                  </a:cubicBezTo>
                  <a:cubicBezTo>
                    <a:pt x="2283" y="1181"/>
                    <a:pt x="2283" y="1182"/>
                    <a:pt x="2284" y="1182"/>
                  </a:cubicBezTo>
                  <a:cubicBezTo>
                    <a:pt x="2284" y="1184"/>
                    <a:pt x="2285" y="1185"/>
                    <a:pt x="2285" y="1186"/>
                  </a:cubicBezTo>
                  <a:cubicBezTo>
                    <a:pt x="2286" y="1188"/>
                    <a:pt x="2286" y="1189"/>
                    <a:pt x="2287" y="1191"/>
                  </a:cubicBezTo>
                  <a:cubicBezTo>
                    <a:pt x="2288" y="1193"/>
                    <a:pt x="2289" y="1196"/>
                    <a:pt x="2289" y="1198"/>
                  </a:cubicBezTo>
                  <a:cubicBezTo>
                    <a:pt x="2290" y="1198"/>
                    <a:pt x="2290" y="1198"/>
                    <a:pt x="2290" y="1199"/>
                  </a:cubicBezTo>
                  <a:cubicBezTo>
                    <a:pt x="2290" y="1199"/>
                    <a:pt x="2290" y="1199"/>
                    <a:pt x="2290" y="1200"/>
                  </a:cubicBezTo>
                  <a:cubicBezTo>
                    <a:pt x="2290" y="1201"/>
                    <a:pt x="2290" y="1201"/>
                    <a:pt x="2290" y="1202"/>
                  </a:cubicBezTo>
                  <a:cubicBezTo>
                    <a:pt x="2290" y="1203"/>
                    <a:pt x="2290" y="1203"/>
                    <a:pt x="2290" y="1204"/>
                  </a:cubicBezTo>
                  <a:cubicBezTo>
                    <a:pt x="2290" y="1205"/>
                    <a:pt x="2291" y="1207"/>
                    <a:pt x="2290" y="1208"/>
                  </a:cubicBezTo>
                  <a:cubicBezTo>
                    <a:pt x="2291" y="1210"/>
                    <a:pt x="2290" y="1212"/>
                    <a:pt x="2290" y="1213"/>
                  </a:cubicBezTo>
                  <a:cubicBezTo>
                    <a:pt x="2290" y="1215"/>
                    <a:pt x="2290" y="1216"/>
                    <a:pt x="2290" y="1218"/>
                  </a:cubicBezTo>
                  <a:cubicBezTo>
                    <a:pt x="2289" y="1219"/>
                    <a:pt x="2289" y="1221"/>
                    <a:pt x="2289" y="1222"/>
                  </a:cubicBezTo>
                  <a:cubicBezTo>
                    <a:pt x="2289" y="1222"/>
                    <a:pt x="2289" y="1222"/>
                    <a:pt x="2289" y="1222"/>
                  </a:cubicBezTo>
                  <a:cubicBezTo>
                    <a:pt x="2268" y="1230"/>
                    <a:pt x="2274" y="1245"/>
                    <a:pt x="2286" y="1259"/>
                  </a:cubicBezTo>
                  <a:cubicBezTo>
                    <a:pt x="2287" y="1243"/>
                    <a:pt x="2301" y="1239"/>
                    <a:pt x="2291" y="1222"/>
                  </a:cubicBezTo>
                  <a:cubicBezTo>
                    <a:pt x="2292" y="1220"/>
                    <a:pt x="2292" y="1219"/>
                    <a:pt x="2292" y="1218"/>
                  </a:cubicBezTo>
                  <a:cubicBezTo>
                    <a:pt x="2292" y="1216"/>
                    <a:pt x="2293" y="1215"/>
                    <a:pt x="2293" y="1213"/>
                  </a:cubicBezTo>
                  <a:cubicBezTo>
                    <a:pt x="2293" y="1212"/>
                    <a:pt x="2293" y="1210"/>
                    <a:pt x="2293" y="1208"/>
                  </a:cubicBezTo>
                  <a:cubicBezTo>
                    <a:pt x="2293" y="1207"/>
                    <a:pt x="2293" y="1207"/>
                    <a:pt x="2293" y="1206"/>
                  </a:cubicBezTo>
                  <a:cubicBezTo>
                    <a:pt x="2294" y="1207"/>
                    <a:pt x="2294" y="1209"/>
                    <a:pt x="2295" y="1210"/>
                  </a:cubicBezTo>
                  <a:cubicBezTo>
                    <a:pt x="2296" y="1211"/>
                    <a:pt x="2297" y="1213"/>
                    <a:pt x="2298" y="1214"/>
                  </a:cubicBezTo>
                  <a:cubicBezTo>
                    <a:pt x="2299" y="1215"/>
                    <a:pt x="2299" y="1216"/>
                    <a:pt x="2300" y="1217"/>
                  </a:cubicBezTo>
                  <a:cubicBezTo>
                    <a:pt x="2301" y="1218"/>
                    <a:pt x="2302" y="1219"/>
                    <a:pt x="2302" y="1219"/>
                  </a:cubicBezTo>
                  <a:cubicBezTo>
                    <a:pt x="2302" y="1219"/>
                    <a:pt x="2301" y="1218"/>
                    <a:pt x="2300" y="1216"/>
                  </a:cubicBezTo>
                  <a:cubicBezTo>
                    <a:pt x="2300" y="1216"/>
                    <a:pt x="2299" y="1215"/>
                    <a:pt x="2299" y="1213"/>
                  </a:cubicBezTo>
                  <a:cubicBezTo>
                    <a:pt x="2298" y="1212"/>
                    <a:pt x="2297" y="1211"/>
                    <a:pt x="2297" y="1209"/>
                  </a:cubicBezTo>
                  <a:cubicBezTo>
                    <a:pt x="2295" y="1206"/>
                    <a:pt x="2294" y="1202"/>
                    <a:pt x="2293" y="1197"/>
                  </a:cubicBezTo>
                  <a:cubicBezTo>
                    <a:pt x="2292" y="1194"/>
                    <a:pt x="2291" y="1192"/>
                    <a:pt x="2291" y="1189"/>
                  </a:cubicBezTo>
                  <a:cubicBezTo>
                    <a:pt x="2290" y="1187"/>
                    <a:pt x="2290" y="1186"/>
                    <a:pt x="2289" y="1185"/>
                  </a:cubicBezTo>
                  <a:cubicBezTo>
                    <a:pt x="2289" y="1183"/>
                    <a:pt x="2288" y="1182"/>
                    <a:pt x="2288" y="1180"/>
                  </a:cubicBezTo>
                  <a:cubicBezTo>
                    <a:pt x="2287" y="1180"/>
                    <a:pt x="2287" y="1179"/>
                    <a:pt x="2287" y="1178"/>
                  </a:cubicBezTo>
                  <a:cubicBezTo>
                    <a:pt x="2286" y="1178"/>
                    <a:pt x="2286" y="1177"/>
                    <a:pt x="2286" y="1177"/>
                  </a:cubicBezTo>
                  <a:cubicBezTo>
                    <a:pt x="2286" y="1176"/>
                    <a:pt x="2286" y="1176"/>
                    <a:pt x="2285" y="1176"/>
                  </a:cubicBezTo>
                  <a:cubicBezTo>
                    <a:pt x="2285" y="1175"/>
                    <a:pt x="2285" y="1175"/>
                    <a:pt x="2285" y="1175"/>
                  </a:cubicBezTo>
                  <a:cubicBezTo>
                    <a:pt x="2285" y="1174"/>
                    <a:pt x="2285" y="1174"/>
                    <a:pt x="2285" y="1174"/>
                  </a:cubicBezTo>
                  <a:cubicBezTo>
                    <a:pt x="2284" y="1174"/>
                    <a:pt x="2285" y="1174"/>
                    <a:pt x="2284" y="1174"/>
                  </a:cubicBezTo>
                  <a:cubicBezTo>
                    <a:pt x="2284" y="1174"/>
                    <a:pt x="2284" y="1174"/>
                    <a:pt x="2284" y="1174"/>
                  </a:cubicBezTo>
                  <a:cubicBezTo>
                    <a:pt x="2284" y="1174"/>
                    <a:pt x="2284" y="1174"/>
                    <a:pt x="2284" y="1174"/>
                  </a:cubicBezTo>
                  <a:cubicBezTo>
                    <a:pt x="2284" y="1174"/>
                    <a:pt x="2284" y="1174"/>
                    <a:pt x="2284" y="1174"/>
                  </a:cubicBezTo>
                  <a:cubicBezTo>
                    <a:pt x="2283" y="1173"/>
                    <a:pt x="2283" y="1172"/>
                    <a:pt x="2282" y="1172"/>
                  </a:cubicBezTo>
                  <a:cubicBezTo>
                    <a:pt x="2282" y="1171"/>
                    <a:pt x="2281" y="1170"/>
                    <a:pt x="2280" y="1169"/>
                  </a:cubicBezTo>
                  <a:cubicBezTo>
                    <a:pt x="2281" y="1169"/>
                    <a:pt x="2281" y="1169"/>
                    <a:pt x="2281" y="1169"/>
                  </a:cubicBezTo>
                  <a:cubicBezTo>
                    <a:pt x="2282" y="1170"/>
                    <a:pt x="2284" y="1170"/>
                    <a:pt x="2286" y="1170"/>
                  </a:cubicBezTo>
                  <a:cubicBezTo>
                    <a:pt x="2286" y="1170"/>
                    <a:pt x="2287" y="1170"/>
                    <a:pt x="2287" y="1170"/>
                  </a:cubicBezTo>
                  <a:cubicBezTo>
                    <a:pt x="2288" y="1170"/>
                    <a:pt x="2288" y="1170"/>
                    <a:pt x="2289" y="1170"/>
                  </a:cubicBezTo>
                  <a:cubicBezTo>
                    <a:pt x="2290" y="1170"/>
                    <a:pt x="2290" y="1170"/>
                    <a:pt x="2291" y="1169"/>
                  </a:cubicBezTo>
                  <a:cubicBezTo>
                    <a:pt x="2291" y="1169"/>
                    <a:pt x="2292" y="1169"/>
                    <a:pt x="2292" y="1169"/>
                  </a:cubicBezTo>
                  <a:cubicBezTo>
                    <a:pt x="2294" y="1168"/>
                    <a:pt x="2295" y="1168"/>
                    <a:pt x="2296" y="1167"/>
                  </a:cubicBezTo>
                  <a:cubicBezTo>
                    <a:pt x="2296" y="1167"/>
                    <a:pt x="2297" y="1167"/>
                    <a:pt x="2297" y="1166"/>
                  </a:cubicBezTo>
                  <a:cubicBezTo>
                    <a:pt x="2297" y="1166"/>
                    <a:pt x="2297" y="1166"/>
                    <a:pt x="2298" y="1166"/>
                  </a:cubicBezTo>
                  <a:cubicBezTo>
                    <a:pt x="2298" y="1166"/>
                    <a:pt x="2298" y="1165"/>
                    <a:pt x="2298" y="1165"/>
                  </a:cubicBezTo>
                  <a:cubicBezTo>
                    <a:pt x="2299" y="1165"/>
                    <a:pt x="2299" y="1165"/>
                    <a:pt x="2299" y="1164"/>
                  </a:cubicBezTo>
                  <a:cubicBezTo>
                    <a:pt x="2301" y="1162"/>
                    <a:pt x="2303" y="1160"/>
                    <a:pt x="2305" y="1157"/>
                  </a:cubicBezTo>
                  <a:cubicBezTo>
                    <a:pt x="2306" y="1156"/>
                    <a:pt x="2307" y="1155"/>
                    <a:pt x="2308" y="1154"/>
                  </a:cubicBezTo>
                  <a:cubicBezTo>
                    <a:pt x="2308" y="1154"/>
                    <a:pt x="2309" y="1154"/>
                    <a:pt x="2310" y="1153"/>
                  </a:cubicBezTo>
                  <a:cubicBezTo>
                    <a:pt x="2310" y="1153"/>
                    <a:pt x="2310" y="1153"/>
                    <a:pt x="2310" y="1153"/>
                  </a:cubicBezTo>
                  <a:cubicBezTo>
                    <a:pt x="2310" y="1153"/>
                    <a:pt x="2310" y="1153"/>
                    <a:pt x="2310" y="1153"/>
                  </a:cubicBezTo>
                  <a:cubicBezTo>
                    <a:pt x="2311" y="1153"/>
                    <a:pt x="2311" y="1153"/>
                    <a:pt x="2311" y="1153"/>
                  </a:cubicBezTo>
                  <a:cubicBezTo>
                    <a:pt x="2311" y="1152"/>
                    <a:pt x="2311" y="1152"/>
                    <a:pt x="2311" y="1152"/>
                  </a:cubicBezTo>
                  <a:cubicBezTo>
                    <a:pt x="2314" y="1151"/>
                    <a:pt x="2317" y="1151"/>
                    <a:pt x="2320" y="1151"/>
                  </a:cubicBezTo>
                  <a:cubicBezTo>
                    <a:pt x="2323" y="1152"/>
                    <a:pt x="2326" y="1152"/>
                    <a:pt x="2329" y="1152"/>
                  </a:cubicBezTo>
                  <a:cubicBezTo>
                    <a:pt x="2332" y="1152"/>
                    <a:pt x="2335" y="1152"/>
                    <a:pt x="2338" y="1152"/>
                  </a:cubicBezTo>
                  <a:cubicBezTo>
                    <a:pt x="2340" y="1152"/>
                    <a:pt x="2342" y="1152"/>
                    <a:pt x="2344" y="1151"/>
                  </a:cubicBezTo>
                  <a:cubicBezTo>
                    <a:pt x="2344" y="1152"/>
                    <a:pt x="2344" y="1152"/>
                    <a:pt x="2345" y="1152"/>
                  </a:cubicBezTo>
                  <a:cubicBezTo>
                    <a:pt x="2345" y="1152"/>
                    <a:pt x="2345" y="1152"/>
                    <a:pt x="2346" y="1152"/>
                  </a:cubicBezTo>
                  <a:cubicBezTo>
                    <a:pt x="2346" y="1153"/>
                    <a:pt x="2346" y="1153"/>
                    <a:pt x="2346" y="1153"/>
                  </a:cubicBezTo>
                  <a:cubicBezTo>
                    <a:pt x="2346" y="1153"/>
                    <a:pt x="2347" y="1153"/>
                    <a:pt x="2347" y="1153"/>
                  </a:cubicBezTo>
                  <a:cubicBezTo>
                    <a:pt x="2347" y="1153"/>
                    <a:pt x="2348" y="1153"/>
                    <a:pt x="2348" y="1153"/>
                  </a:cubicBezTo>
                  <a:cubicBezTo>
                    <a:pt x="2349" y="1153"/>
                    <a:pt x="2349" y="1154"/>
                    <a:pt x="2349" y="1154"/>
                  </a:cubicBezTo>
                  <a:cubicBezTo>
                    <a:pt x="2350" y="1154"/>
                    <a:pt x="2350" y="1154"/>
                    <a:pt x="2351" y="1154"/>
                  </a:cubicBezTo>
                  <a:cubicBezTo>
                    <a:pt x="2351" y="1155"/>
                    <a:pt x="2352" y="1155"/>
                    <a:pt x="2352" y="1155"/>
                  </a:cubicBezTo>
                  <a:cubicBezTo>
                    <a:pt x="2353" y="1156"/>
                    <a:pt x="2354" y="1156"/>
                    <a:pt x="2355" y="1157"/>
                  </a:cubicBezTo>
                  <a:cubicBezTo>
                    <a:pt x="2356" y="1157"/>
                    <a:pt x="2357" y="1158"/>
                    <a:pt x="2358" y="1159"/>
                  </a:cubicBezTo>
                  <a:cubicBezTo>
                    <a:pt x="2359" y="1160"/>
                    <a:pt x="2360" y="1160"/>
                    <a:pt x="2361" y="1161"/>
                  </a:cubicBezTo>
                  <a:cubicBezTo>
                    <a:pt x="2361" y="1161"/>
                    <a:pt x="2361" y="1161"/>
                    <a:pt x="2361" y="1161"/>
                  </a:cubicBezTo>
                  <a:cubicBezTo>
                    <a:pt x="2361" y="1161"/>
                    <a:pt x="2360" y="1160"/>
                    <a:pt x="2359" y="1160"/>
                  </a:cubicBezTo>
                  <a:cubicBezTo>
                    <a:pt x="2350" y="1178"/>
                    <a:pt x="2374" y="1185"/>
                    <a:pt x="2387" y="1185"/>
                  </a:cubicBezTo>
                  <a:cubicBezTo>
                    <a:pt x="2382" y="1179"/>
                    <a:pt x="2374" y="1146"/>
                    <a:pt x="2360" y="1158"/>
                  </a:cubicBezTo>
                  <a:cubicBezTo>
                    <a:pt x="2360" y="1157"/>
                    <a:pt x="2360" y="1157"/>
                    <a:pt x="2360" y="1157"/>
                  </a:cubicBezTo>
                  <a:cubicBezTo>
                    <a:pt x="2359" y="1156"/>
                    <a:pt x="2358" y="1156"/>
                    <a:pt x="2356" y="1155"/>
                  </a:cubicBezTo>
                  <a:cubicBezTo>
                    <a:pt x="2355" y="1154"/>
                    <a:pt x="2354" y="1154"/>
                    <a:pt x="2353" y="1153"/>
                  </a:cubicBezTo>
                  <a:cubicBezTo>
                    <a:pt x="2353" y="1153"/>
                    <a:pt x="2352" y="1153"/>
                    <a:pt x="2352" y="1152"/>
                  </a:cubicBezTo>
                  <a:cubicBezTo>
                    <a:pt x="2351" y="1152"/>
                    <a:pt x="2351" y="1152"/>
                    <a:pt x="2350" y="1152"/>
                  </a:cubicBezTo>
                  <a:cubicBezTo>
                    <a:pt x="2350" y="1152"/>
                    <a:pt x="2349" y="1151"/>
                    <a:pt x="2349" y="1151"/>
                  </a:cubicBezTo>
                  <a:cubicBezTo>
                    <a:pt x="2349" y="1151"/>
                    <a:pt x="2349" y="1151"/>
                    <a:pt x="2348" y="1151"/>
                  </a:cubicBezTo>
                  <a:cubicBezTo>
                    <a:pt x="2350" y="1151"/>
                    <a:pt x="2352" y="1151"/>
                    <a:pt x="2353" y="1150"/>
                  </a:cubicBezTo>
                  <a:cubicBezTo>
                    <a:pt x="2354" y="1150"/>
                    <a:pt x="2355" y="1150"/>
                    <a:pt x="2355" y="1150"/>
                  </a:cubicBezTo>
                  <a:cubicBezTo>
                    <a:pt x="2356" y="1150"/>
                    <a:pt x="2356" y="1150"/>
                    <a:pt x="2357" y="1150"/>
                  </a:cubicBezTo>
                  <a:cubicBezTo>
                    <a:pt x="2358" y="1150"/>
                    <a:pt x="2359" y="1150"/>
                    <a:pt x="2360" y="1149"/>
                  </a:cubicBezTo>
                  <a:cubicBezTo>
                    <a:pt x="2361" y="1149"/>
                    <a:pt x="2363" y="1149"/>
                    <a:pt x="2364" y="1148"/>
                  </a:cubicBezTo>
                  <a:cubicBezTo>
                    <a:pt x="2365" y="1148"/>
                    <a:pt x="2366" y="1148"/>
                    <a:pt x="2366" y="1148"/>
                  </a:cubicBezTo>
                  <a:cubicBezTo>
                    <a:pt x="2366" y="1147"/>
                    <a:pt x="2367" y="1147"/>
                    <a:pt x="2367" y="1147"/>
                  </a:cubicBezTo>
                  <a:cubicBezTo>
                    <a:pt x="2367" y="1147"/>
                    <a:pt x="2367" y="1147"/>
                    <a:pt x="2367" y="1147"/>
                  </a:cubicBezTo>
                  <a:cubicBezTo>
                    <a:pt x="2367" y="1147"/>
                    <a:pt x="2367" y="1147"/>
                    <a:pt x="2367" y="1147"/>
                  </a:cubicBezTo>
                  <a:cubicBezTo>
                    <a:pt x="2367" y="1147"/>
                    <a:pt x="2367" y="1147"/>
                    <a:pt x="2367" y="1147"/>
                  </a:cubicBezTo>
                  <a:cubicBezTo>
                    <a:pt x="2367" y="1146"/>
                    <a:pt x="2367" y="1146"/>
                    <a:pt x="2367" y="1146"/>
                  </a:cubicBezTo>
                  <a:cubicBezTo>
                    <a:pt x="2367" y="1146"/>
                    <a:pt x="2367" y="1146"/>
                    <a:pt x="2367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5" y="1147"/>
                    <a:pt x="2364" y="1147"/>
                  </a:cubicBezTo>
                  <a:cubicBezTo>
                    <a:pt x="2363" y="1147"/>
                    <a:pt x="2361" y="1147"/>
                    <a:pt x="2359" y="1147"/>
                  </a:cubicBezTo>
                  <a:cubicBezTo>
                    <a:pt x="2359" y="1147"/>
                    <a:pt x="2358" y="1147"/>
                    <a:pt x="2356" y="1147"/>
                  </a:cubicBezTo>
                  <a:cubicBezTo>
                    <a:pt x="2356" y="1147"/>
                    <a:pt x="2355" y="1147"/>
                    <a:pt x="2355" y="1147"/>
                  </a:cubicBezTo>
                  <a:cubicBezTo>
                    <a:pt x="2354" y="1147"/>
                    <a:pt x="2354" y="1147"/>
                    <a:pt x="2353" y="1147"/>
                  </a:cubicBezTo>
                  <a:cubicBezTo>
                    <a:pt x="2349" y="1148"/>
                    <a:pt x="2343" y="1148"/>
                    <a:pt x="2338" y="1149"/>
                  </a:cubicBezTo>
                  <a:cubicBezTo>
                    <a:pt x="2335" y="1149"/>
                    <a:pt x="2332" y="1149"/>
                    <a:pt x="2329" y="1149"/>
                  </a:cubicBezTo>
                  <a:cubicBezTo>
                    <a:pt x="2328" y="1149"/>
                    <a:pt x="2327" y="1149"/>
                    <a:pt x="2326" y="1149"/>
                  </a:cubicBezTo>
                  <a:cubicBezTo>
                    <a:pt x="2326" y="1148"/>
                    <a:pt x="2327" y="1148"/>
                    <a:pt x="2327" y="1148"/>
                  </a:cubicBezTo>
                  <a:cubicBezTo>
                    <a:pt x="2328" y="1148"/>
                    <a:pt x="2328" y="1147"/>
                    <a:pt x="2329" y="1147"/>
                  </a:cubicBezTo>
                  <a:cubicBezTo>
                    <a:pt x="2330" y="1146"/>
                    <a:pt x="2331" y="1145"/>
                    <a:pt x="2332" y="1145"/>
                  </a:cubicBezTo>
                  <a:cubicBezTo>
                    <a:pt x="2332" y="1144"/>
                    <a:pt x="2333" y="1143"/>
                    <a:pt x="2334" y="1143"/>
                  </a:cubicBezTo>
                  <a:cubicBezTo>
                    <a:pt x="2334" y="1143"/>
                    <a:pt x="2334" y="1143"/>
                    <a:pt x="2334" y="1142"/>
                  </a:cubicBezTo>
                  <a:cubicBezTo>
                    <a:pt x="2335" y="1143"/>
                    <a:pt x="2335" y="1143"/>
                    <a:pt x="2335" y="1143"/>
                  </a:cubicBezTo>
                  <a:cubicBezTo>
                    <a:pt x="2349" y="1138"/>
                    <a:pt x="2354" y="1127"/>
                    <a:pt x="2359" y="1113"/>
                  </a:cubicBezTo>
                  <a:cubicBezTo>
                    <a:pt x="2345" y="1115"/>
                    <a:pt x="2338" y="1126"/>
                    <a:pt x="2335" y="1139"/>
                  </a:cubicBezTo>
                  <a:cubicBezTo>
                    <a:pt x="2334" y="1139"/>
                    <a:pt x="2333" y="1140"/>
                    <a:pt x="2333" y="1141"/>
                  </a:cubicBezTo>
                  <a:cubicBezTo>
                    <a:pt x="2332" y="1141"/>
                    <a:pt x="2331" y="1142"/>
                    <a:pt x="2330" y="1143"/>
                  </a:cubicBezTo>
                  <a:cubicBezTo>
                    <a:pt x="2329" y="1143"/>
                    <a:pt x="2329" y="1144"/>
                    <a:pt x="2328" y="1144"/>
                  </a:cubicBezTo>
                  <a:cubicBezTo>
                    <a:pt x="2327" y="1145"/>
                    <a:pt x="2326" y="1145"/>
                    <a:pt x="2326" y="1146"/>
                  </a:cubicBezTo>
                  <a:cubicBezTo>
                    <a:pt x="2325" y="1146"/>
                    <a:pt x="2324" y="1147"/>
                    <a:pt x="2324" y="1147"/>
                  </a:cubicBezTo>
                  <a:cubicBezTo>
                    <a:pt x="2323" y="1147"/>
                    <a:pt x="2323" y="1147"/>
                    <a:pt x="2323" y="1147"/>
                  </a:cubicBezTo>
                  <a:cubicBezTo>
                    <a:pt x="2323" y="1147"/>
                    <a:pt x="2323" y="1147"/>
                    <a:pt x="2323" y="1148"/>
                  </a:cubicBezTo>
                  <a:cubicBezTo>
                    <a:pt x="2322" y="1148"/>
                    <a:pt x="2322" y="1148"/>
                    <a:pt x="2322" y="1148"/>
                  </a:cubicBezTo>
                  <a:cubicBezTo>
                    <a:pt x="2321" y="1148"/>
                    <a:pt x="2321" y="1148"/>
                    <a:pt x="2320" y="1148"/>
                  </a:cubicBezTo>
                  <a:cubicBezTo>
                    <a:pt x="2317" y="1148"/>
                    <a:pt x="2314" y="1148"/>
                    <a:pt x="2310" y="1149"/>
                  </a:cubicBezTo>
                  <a:cubicBezTo>
                    <a:pt x="2310" y="1149"/>
                    <a:pt x="2310" y="1149"/>
                    <a:pt x="2310" y="1149"/>
                  </a:cubicBezTo>
                  <a:cubicBezTo>
                    <a:pt x="2309" y="1150"/>
                    <a:pt x="2309" y="1150"/>
                    <a:pt x="2309" y="1150"/>
                  </a:cubicBezTo>
                  <a:cubicBezTo>
                    <a:pt x="2309" y="1150"/>
                    <a:pt x="2309" y="1150"/>
                    <a:pt x="2309" y="1150"/>
                  </a:cubicBezTo>
                  <a:cubicBezTo>
                    <a:pt x="2308" y="1150"/>
                    <a:pt x="2308" y="1150"/>
                    <a:pt x="2308" y="1150"/>
                  </a:cubicBezTo>
                  <a:cubicBezTo>
                    <a:pt x="2307" y="1151"/>
                    <a:pt x="2307" y="1151"/>
                    <a:pt x="2306" y="1152"/>
                  </a:cubicBezTo>
                  <a:cubicBezTo>
                    <a:pt x="2305" y="1153"/>
                    <a:pt x="2304" y="1154"/>
                    <a:pt x="2303" y="1155"/>
                  </a:cubicBezTo>
                  <a:cubicBezTo>
                    <a:pt x="2301" y="1158"/>
                    <a:pt x="2299" y="1160"/>
                    <a:pt x="2297" y="1162"/>
                  </a:cubicBezTo>
                  <a:cubicBezTo>
                    <a:pt x="2297" y="1162"/>
                    <a:pt x="2297" y="1162"/>
                    <a:pt x="2297" y="1163"/>
                  </a:cubicBezTo>
                  <a:cubicBezTo>
                    <a:pt x="2296" y="1163"/>
                    <a:pt x="2296" y="1163"/>
                    <a:pt x="2296" y="1163"/>
                  </a:cubicBezTo>
                  <a:cubicBezTo>
                    <a:pt x="2296" y="1163"/>
                    <a:pt x="2295" y="1164"/>
                    <a:pt x="2295" y="1164"/>
                  </a:cubicBezTo>
                  <a:cubicBezTo>
                    <a:pt x="2295" y="1164"/>
                    <a:pt x="2295" y="1164"/>
                    <a:pt x="2294" y="1164"/>
                  </a:cubicBezTo>
                  <a:cubicBezTo>
                    <a:pt x="2293" y="1165"/>
                    <a:pt x="2292" y="1165"/>
                    <a:pt x="2291" y="1166"/>
                  </a:cubicBezTo>
                  <a:cubicBezTo>
                    <a:pt x="2290" y="1166"/>
                    <a:pt x="2289" y="1166"/>
                    <a:pt x="2288" y="1167"/>
                  </a:cubicBezTo>
                  <a:cubicBezTo>
                    <a:pt x="2288" y="1167"/>
                    <a:pt x="2288" y="1167"/>
                    <a:pt x="2287" y="1167"/>
                  </a:cubicBezTo>
                  <a:cubicBezTo>
                    <a:pt x="2287" y="1167"/>
                    <a:pt x="2286" y="1167"/>
                    <a:pt x="2286" y="1167"/>
                  </a:cubicBezTo>
                  <a:cubicBezTo>
                    <a:pt x="2284" y="1168"/>
                    <a:pt x="2282" y="1168"/>
                    <a:pt x="2281" y="1168"/>
                  </a:cubicBezTo>
                  <a:cubicBezTo>
                    <a:pt x="2280" y="1168"/>
                    <a:pt x="2280" y="1168"/>
                    <a:pt x="2279" y="1168"/>
                  </a:cubicBezTo>
                  <a:cubicBezTo>
                    <a:pt x="2278" y="1167"/>
                    <a:pt x="2277" y="1166"/>
                    <a:pt x="2275" y="1164"/>
                  </a:cubicBezTo>
                  <a:cubicBezTo>
                    <a:pt x="2272" y="1162"/>
                    <a:pt x="2270" y="1160"/>
                    <a:pt x="2267" y="1157"/>
                  </a:cubicBezTo>
                  <a:cubicBezTo>
                    <a:pt x="2264" y="1155"/>
                    <a:pt x="2261" y="1153"/>
                    <a:pt x="2259" y="1150"/>
                  </a:cubicBezTo>
                  <a:cubicBezTo>
                    <a:pt x="2253" y="1145"/>
                    <a:pt x="2248" y="1139"/>
                    <a:pt x="2244" y="1133"/>
                  </a:cubicBezTo>
                  <a:cubicBezTo>
                    <a:pt x="2242" y="1129"/>
                    <a:pt x="2239" y="1126"/>
                    <a:pt x="2237" y="1123"/>
                  </a:cubicBezTo>
                  <a:cubicBezTo>
                    <a:pt x="2236" y="1122"/>
                    <a:pt x="2236" y="1121"/>
                    <a:pt x="2235" y="1120"/>
                  </a:cubicBezTo>
                  <a:cubicBezTo>
                    <a:pt x="2234" y="1119"/>
                    <a:pt x="2233" y="1119"/>
                    <a:pt x="2233" y="1118"/>
                  </a:cubicBezTo>
                  <a:cubicBezTo>
                    <a:pt x="2231" y="1116"/>
                    <a:pt x="2230" y="1115"/>
                    <a:pt x="2228" y="1114"/>
                  </a:cubicBezTo>
                  <a:cubicBezTo>
                    <a:pt x="2226" y="1112"/>
                    <a:pt x="2223" y="1110"/>
                    <a:pt x="2220" y="1109"/>
                  </a:cubicBezTo>
                  <a:cubicBezTo>
                    <a:pt x="2220" y="1107"/>
                    <a:pt x="2219" y="1106"/>
                    <a:pt x="2219" y="1105"/>
                  </a:cubicBezTo>
                  <a:cubicBezTo>
                    <a:pt x="2219" y="1105"/>
                    <a:pt x="2219" y="1105"/>
                    <a:pt x="2219" y="1105"/>
                  </a:cubicBezTo>
                  <a:cubicBezTo>
                    <a:pt x="2220" y="1105"/>
                    <a:pt x="2220" y="1105"/>
                    <a:pt x="2221" y="1105"/>
                  </a:cubicBezTo>
                  <a:cubicBezTo>
                    <a:pt x="2224" y="1104"/>
                    <a:pt x="2227" y="1103"/>
                    <a:pt x="2230" y="1101"/>
                  </a:cubicBezTo>
                  <a:cubicBezTo>
                    <a:pt x="2230" y="1101"/>
                    <a:pt x="2230" y="1101"/>
                    <a:pt x="2231" y="1101"/>
                  </a:cubicBezTo>
                  <a:cubicBezTo>
                    <a:pt x="2231" y="1100"/>
                    <a:pt x="2231" y="1100"/>
                    <a:pt x="2232" y="1100"/>
                  </a:cubicBezTo>
                  <a:cubicBezTo>
                    <a:pt x="2232" y="1099"/>
                    <a:pt x="2232" y="1099"/>
                    <a:pt x="2232" y="1099"/>
                  </a:cubicBezTo>
                  <a:cubicBezTo>
                    <a:pt x="2233" y="1099"/>
                    <a:pt x="2233" y="1099"/>
                    <a:pt x="2233" y="1099"/>
                  </a:cubicBezTo>
                  <a:cubicBezTo>
                    <a:pt x="2233" y="1099"/>
                    <a:pt x="2233" y="1098"/>
                    <a:pt x="2233" y="1098"/>
                  </a:cubicBezTo>
                  <a:cubicBezTo>
                    <a:pt x="2235" y="1096"/>
                    <a:pt x="2236" y="1095"/>
                    <a:pt x="2237" y="1094"/>
                  </a:cubicBezTo>
                  <a:cubicBezTo>
                    <a:pt x="2237" y="1093"/>
                    <a:pt x="2237" y="1092"/>
                    <a:pt x="2238" y="1091"/>
                  </a:cubicBezTo>
                  <a:cubicBezTo>
                    <a:pt x="2238" y="1091"/>
                    <a:pt x="2239" y="1090"/>
                    <a:pt x="2239" y="1089"/>
                  </a:cubicBezTo>
                  <a:cubicBezTo>
                    <a:pt x="2240" y="1088"/>
                    <a:pt x="2240" y="1088"/>
                    <a:pt x="2241" y="1087"/>
                  </a:cubicBezTo>
                  <a:cubicBezTo>
                    <a:pt x="2241" y="1086"/>
                    <a:pt x="2242" y="1086"/>
                    <a:pt x="2242" y="1085"/>
                  </a:cubicBezTo>
                  <a:cubicBezTo>
                    <a:pt x="2243" y="1085"/>
                    <a:pt x="2243" y="1084"/>
                    <a:pt x="2244" y="1084"/>
                  </a:cubicBezTo>
                  <a:cubicBezTo>
                    <a:pt x="2244" y="1084"/>
                    <a:pt x="2244" y="1084"/>
                    <a:pt x="2244" y="1084"/>
                  </a:cubicBezTo>
                  <a:cubicBezTo>
                    <a:pt x="2244" y="1084"/>
                    <a:pt x="2245" y="1084"/>
                    <a:pt x="2245" y="1084"/>
                  </a:cubicBezTo>
                  <a:cubicBezTo>
                    <a:pt x="2245" y="1084"/>
                    <a:pt x="2245" y="1084"/>
                    <a:pt x="2246" y="1084"/>
                  </a:cubicBezTo>
                  <a:cubicBezTo>
                    <a:pt x="2246" y="1084"/>
                    <a:pt x="2246" y="1084"/>
                    <a:pt x="2246" y="1084"/>
                  </a:cubicBezTo>
                  <a:cubicBezTo>
                    <a:pt x="2247" y="1084"/>
                    <a:pt x="2247" y="1084"/>
                    <a:pt x="2247" y="1084"/>
                  </a:cubicBezTo>
                  <a:cubicBezTo>
                    <a:pt x="2248" y="1084"/>
                    <a:pt x="2248" y="1084"/>
                    <a:pt x="2249" y="1084"/>
                  </a:cubicBezTo>
                  <a:cubicBezTo>
                    <a:pt x="2249" y="1084"/>
                    <a:pt x="2249" y="1084"/>
                    <a:pt x="2249" y="1084"/>
                  </a:cubicBezTo>
                  <a:cubicBezTo>
                    <a:pt x="2250" y="1084"/>
                    <a:pt x="2250" y="1084"/>
                    <a:pt x="2250" y="1084"/>
                  </a:cubicBezTo>
                  <a:cubicBezTo>
                    <a:pt x="2251" y="1084"/>
                    <a:pt x="2251" y="1084"/>
                    <a:pt x="2252" y="1084"/>
                  </a:cubicBezTo>
                  <a:cubicBezTo>
                    <a:pt x="2253" y="1084"/>
                    <a:pt x="2254" y="1085"/>
                    <a:pt x="2255" y="1085"/>
                  </a:cubicBezTo>
                  <a:cubicBezTo>
                    <a:pt x="2256" y="1085"/>
                    <a:pt x="2257" y="1086"/>
                    <a:pt x="2258" y="1086"/>
                  </a:cubicBezTo>
                  <a:cubicBezTo>
                    <a:pt x="2258" y="1086"/>
                    <a:pt x="2258" y="1086"/>
                    <a:pt x="2258" y="1086"/>
                  </a:cubicBezTo>
                  <a:cubicBezTo>
                    <a:pt x="2258" y="1086"/>
                    <a:pt x="2258" y="1087"/>
                    <a:pt x="2257" y="1087"/>
                  </a:cubicBezTo>
                  <a:cubicBezTo>
                    <a:pt x="2258" y="1087"/>
                    <a:pt x="2259" y="1088"/>
                    <a:pt x="2260" y="1088"/>
                  </a:cubicBezTo>
                  <a:cubicBezTo>
                    <a:pt x="2258" y="1088"/>
                    <a:pt x="2258" y="1088"/>
                    <a:pt x="2258" y="1088"/>
                  </a:cubicBezTo>
                  <a:cubicBezTo>
                    <a:pt x="2254" y="1107"/>
                    <a:pt x="2274" y="1100"/>
                    <a:pt x="2282" y="1105"/>
                  </a:cubicBezTo>
                  <a:cubicBezTo>
                    <a:pt x="2280" y="1097"/>
                    <a:pt x="2270" y="1077"/>
                    <a:pt x="2259" y="1085"/>
                  </a:cubicBezTo>
                  <a:cubicBezTo>
                    <a:pt x="2259" y="1085"/>
                    <a:pt x="2259" y="1085"/>
                    <a:pt x="2258" y="1084"/>
                  </a:cubicBezTo>
                  <a:cubicBezTo>
                    <a:pt x="2257" y="1084"/>
                    <a:pt x="2256" y="1084"/>
                    <a:pt x="2255" y="1083"/>
                  </a:cubicBezTo>
                  <a:cubicBezTo>
                    <a:pt x="2254" y="1083"/>
                    <a:pt x="2253" y="1083"/>
                    <a:pt x="2252" y="1083"/>
                  </a:cubicBezTo>
                  <a:cubicBezTo>
                    <a:pt x="2251" y="1082"/>
                    <a:pt x="2251" y="1082"/>
                    <a:pt x="2250" y="1082"/>
                  </a:cubicBezTo>
                  <a:cubicBezTo>
                    <a:pt x="2250" y="1082"/>
                    <a:pt x="2250" y="1082"/>
                    <a:pt x="2250" y="1082"/>
                  </a:cubicBezTo>
                  <a:cubicBezTo>
                    <a:pt x="2249" y="1082"/>
                    <a:pt x="2249" y="1082"/>
                    <a:pt x="2249" y="1082"/>
                  </a:cubicBezTo>
                  <a:cubicBezTo>
                    <a:pt x="2248" y="1082"/>
                    <a:pt x="2248" y="1082"/>
                    <a:pt x="2248" y="1082"/>
                  </a:cubicBezTo>
                  <a:cubicBezTo>
                    <a:pt x="2247" y="1082"/>
                    <a:pt x="2247" y="1082"/>
                    <a:pt x="2246" y="1082"/>
                  </a:cubicBezTo>
                  <a:cubicBezTo>
                    <a:pt x="2246" y="1082"/>
                    <a:pt x="2246" y="1082"/>
                    <a:pt x="2246" y="1082"/>
                  </a:cubicBezTo>
                  <a:cubicBezTo>
                    <a:pt x="2245" y="1082"/>
                    <a:pt x="2245" y="1082"/>
                    <a:pt x="2245" y="1082"/>
                  </a:cubicBezTo>
                  <a:cubicBezTo>
                    <a:pt x="2246" y="1081"/>
                    <a:pt x="2248" y="1079"/>
                    <a:pt x="2250" y="1078"/>
                  </a:cubicBezTo>
                  <a:cubicBezTo>
                    <a:pt x="2250" y="1077"/>
                    <a:pt x="2250" y="1077"/>
                    <a:pt x="2251" y="1077"/>
                  </a:cubicBezTo>
                  <a:cubicBezTo>
                    <a:pt x="2252" y="1076"/>
                    <a:pt x="2252" y="1076"/>
                    <a:pt x="2252" y="1076"/>
                  </a:cubicBezTo>
                  <a:cubicBezTo>
                    <a:pt x="2253" y="1075"/>
                    <a:pt x="2253" y="1075"/>
                    <a:pt x="2254" y="1074"/>
                  </a:cubicBezTo>
                  <a:cubicBezTo>
                    <a:pt x="2255" y="1074"/>
                    <a:pt x="2255" y="1073"/>
                    <a:pt x="2256" y="1073"/>
                  </a:cubicBezTo>
                  <a:cubicBezTo>
                    <a:pt x="2257" y="1072"/>
                    <a:pt x="2258" y="1072"/>
                    <a:pt x="2258" y="1072"/>
                  </a:cubicBezTo>
                  <a:cubicBezTo>
                    <a:pt x="2261" y="1070"/>
                    <a:pt x="2264" y="1068"/>
                    <a:pt x="2267" y="1067"/>
                  </a:cubicBezTo>
                  <a:cubicBezTo>
                    <a:pt x="2268" y="1067"/>
                    <a:pt x="2270" y="1066"/>
                    <a:pt x="2271" y="1066"/>
                  </a:cubicBezTo>
                  <a:cubicBezTo>
                    <a:pt x="2271" y="1066"/>
                    <a:pt x="2271" y="1066"/>
                    <a:pt x="2271" y="1066"/>
                  </a:cubicBezTo>
                  <a:cubicBezTo>
                    <a:pt x="2271" y="1066"/>
                    <a:pt x="2271" y="1066"/>
                    <a:pt x="2272" y="1065"/>
                  </a:cubicBezTo>
                  <a:cubicBezTo>
                    <a:pt x="2284" y="1066"/>
                    <a:pt x="2296" y="1069"/>
                    <a:pt x="2311" y="1071"/>
                  </a:cubicBezTo>
                  <a:cubicBezTo>
                    <a:pt x="2305" y="1068"/>
                    <a:pt x="2298" y="1065"/>
                    <a:pt x="2291" y="1063"/>
                  </a:cubicBezTo>
                  <a:cubicBezTo>
                    <a:pt x="2292" y="1062"/>
                    <a:pt x="2293" y="1063"/>
                    <a:pt x="2294" y="1063"/>
                  </a:cubicBezTo>
                  <a:cubicBezTo>
                    <a:pt x="2295" y="1062"/>
                    <a:pt x="2296" y="1062"/>
                    <a:pt x="2296" y="1062"/>
                  </a:cubicBezTo>
                  <a:cubicBezTo>
                    <a:pt x="2299" y="1063"/>
                    <a:pt x="2301" y="1063"/>
                    <a:pt x="2301" y="1063"/>
                  </a:cubicBezTo>
                  <a:cubicBezTo>
                    <a:pt x="2301" y="1063"/>
                    <a:pt x="2301" y="1063"/>
                    <a:pt x="2300" y="1062"/>
                  </a:cubicBezTo>
                  <a:cubicBezTo>
                    <a:pt x="2299" y="1062"/>
                    <a:pt x="2298" y="1062"/>
                    <a:pt x="2297" y="1061"/>
                  </a:cubicBezTo>
                  <a:cubicBezTo>
                    <a:pt x="2296" y="1061"/>
                    <a:pt x="2295" y="1061"/>
                    <a:pt x="2294" y="1061"/>
                  </a:cubicBezTo>
                  <a:cubicBezTo>
                    <a:pt x="2293" y="1060"/>
                    <a:pt x="2292" y="1060"/>
                    <a:pt x="2291" y="1060"/>
                  </a:cubicBezTo>
                  <a:cubicBezTo>
                    <a:pt x="2290" y="1060"/>
                    <a:pt x="2289" y="1060"/>
                    <a:pt x="2288" y="1060"/>
                  </a:cubicBezTo>
                  <a:cubicBezTo>
                    <a:pt x="2287" y="1060"/>
                    <a:pt x="2287" y="1060"/>
                    <a:pt x="2286" y="1060"/>
                  </a:cubicBezTo>
                  <a:cubicBezTo>
                    <a:pt x="2285" y="1060"/>
                    <a:pt x="2285" y="1060"/>
                    <a:pt x="2284" y="1060"/>
                  </a:cubicBezTo>
                  <a:cubicBezTo>
                    <a:pt x="2284" y="1060"/>
                    <a:pt x="2283" y="1060"/>
                    <a:pt x="2283" y="1060"/>
                  </a:cubicBezTo>
                  <a:cubicBezTo>
                    <a:pt x="2283" y="1060"/>
                    <a:pt x="2283" y="1060"/>
                    <a:pt x="2283" y="1060"/>
                  </a:cubicBezTo>
                  <a:cubicBezTo>
                    <a:pt x="2281" y="1060"/>
                    <a:pt x="2280" y="1059"/>
                    <a:pt x="2279" y="1059"/>
                  </a:cubicBezTo>
                  <a:cubicBezTo>
                    <a:pt x="2279" y="1058"/>
                    <a:pt x="2280" y="1057"/>
                    <a:pt x="2281" y="1056"/>
                  </a:cubicBezTo>
                  <a:cubicBezTo>
                    <a:pt x="2281" y="1056"/>
                    <a:pt x="2282" y="1055"/>
                    <a:pt x="2282" y="1054"/>
                  </a:cubicBezTo>
                  <a:cubicBezTo>
                    <a:pt x="2283" y="1053"/>
                    <a:pt x="2283" y="1052"/>
                    <a:pt x="2283" y="1052"/>
                  </a:cubicBezTo>
                  <a:cubicBezTo>
                    <a:pt x="2283" y="1052"/>
                    <a:pt x="2283" y="1052"/>
                    <a:pt x="2283" y="1052"/>
                  </a:cubicBezTo>
                  <a:cubicBezTo>
                    <a:pt x="2284" y="1050"/>
                    <a:pt x="2284" y="1050"/>
                    <a:pt x="2284" y="1050"/>
                  </a:cubicBezTo>
                  <a:cubicBezTo>
                    <a:pt x="2287" y="1050"/>
                    <a:pt x="2290" y="1050"/>
                    <a:pt x="2292" y="1048"/>
                  </a:cubicBezTo>
                  <a:cubicBezTo>
                    <a:pt x="2294" y="1051"/>
                    <a:pt x="2296" y="1053"/>
                    <a:pt x="2298" y="1056"/>
                  </a:cubicBezTo>
                  <a:cubicBezTo>
                    <a:pt x="2301" y="1059"/>
                    <a:pt x="2303" y="1061"/>
                    <a:pt x="2306" y="1064"/>
                  </a:cubicBezTo>
                  <a:cubicBezTo>
                    <a:pt x="2308" y="1067"/>
                    <a:pt x="2311" y="1070"/>
                    <a:pt x="2314" y="1072"/>
                  </a:cubicBezTo>
                  <a:cubicBezTo>
                    <a:pt x="2315" y="1073"/>
                    <a:pt x="2315" y="1073"/>
                    <a:pt x="2315" y="1073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8" y="1075"/>
                    <a:pt x="2318" y="1075"/>
                    <a:pt x="2318" y="1075"/>
                  </a:cubicBezTo>
                  <a:cubicBezTo>
                    <a:pt x="2319" y="1075"/>
                    <a:pt x="2319" y="1075"/>
                    <a:pt x="2319" y="1075"/>
                  </a:cubicBezTo>
                  <a:cubicBezTo>
                    <a:pt x="2319" y="1075"/>
                    <a:pt x="2319" y="1076"/>
                    <a:pt x="2319" y="1076"/>
                  </a:cubicBezTo>
                  <a:cubicBezTo>
                    <a:pt x="2319" y="1077"/>
                    <a:pt x="2319" y="1077"/>
                    <a:pt x="2320" y="1077"/>
                  </a:cubicBezTo>
                  <a:cubicBezTo>
                    <a:pt x="2320" y="1078"/>
                    <a:pt x="2320" y="1078"/>
                    <a:pt x="2320" y="1078"/>
                  </a:cubicBezTo>
                  <a:cubicBezTo>
                    <a:pt x="2320" y="1078"/>
                    <a:pt x="2320" y="1079"/>
                    <a:pt x="2320" y="1079"/>
                  </a:cubicBezTo>
                  <a:cubicBezTo>
                    <a:pt x="2320" y="1079"/>
                    <a:pt x="2321" y="1080"/>
                    <a:pt x="2321" y="1080"/>
                  </a:cubicBezTo>
                  <a:cubicBezTo>
                    <a:pt x="2321" y="1081"/>
                    <a:pt x="2321" y="1081"/>
                    <a:pt x="2321" y="1082"/>
                  </a:cubicBezTo>
                  <a:cubicBezTo>
                    <a:pt x="2321" y="1082"/>
                    <a:pt x="2322" y="1083"/>
                    <a:pt x="2322" y="1083"/>
                  </a:cubicBezTo>
                  <a:cubicBezTo>
                    <a:pt x="2322" y="1083"/>
                    <a:pt x="2322" y="1084"/>
                    <a:pt x="2322" y="1084"/>
                  </a:cubicBezTo>
                  <a:cubicBezTo>
                    <a:pt x="2322" y="1084"/>
                    <a:pt x="2322" y="1085"/>
                    <a:pt x="2322" y="1086"/>
                  </a:cubicBezTo>
                  <a:cubicBezTo>
                    <a:pt x="2322" y="1087"/>
                    <a:pt x="2323" y="1088"/>
                    <a:pt x="2323" y="1090"/>
                  </a:cubicBezTo>
                  <a:cubicBezTo>
                    <a:pt x="2323" y="1091"/>
                    <a:pt x="2322" y="1093"/>
                    <a:pt x="2322" y="1094"/>
                  </a:cubicBezTo>
                  <a:cubicBezTo>
                    <a:pt x="2322" y="1095"/>
                    <a:pt x="2322" y="1095"/>
                    <a:pt x="2322" y="1095"/>
                  </a:cubicBezTo>
                  <a:cubicBezTo>
                    <a:pt x="2322" y="1095"/>
                    <a:pt x="2322" y="1095"/>
                    <a:pt x="2321" y="1094"/>
                  </a:cubicBezTo>
                  <a:cubicBezTo>
                    <a:pt x="2321" y="1096"/>
                    <a:pt x="2321" y="1097"/>
                    <a:pt x="2321" y="1098"/>
                  </a:cubicBezTo>
                  <a:cubicBezTo>
                    <a:pt x="2319" y="1096"/>
                    <a:pt x="2319" y="1096"/>
                    <a:pt x="2319" y="1096"/>
                  </a:cubicBezTo>
                  <a:cubicBezTo>
                    <a:pt x="2290" y="1105"/>
                    <a:pt x="2309" y="1124"/>
                    <a:pt x="2306" y="1137"/>
                  </a:cubicBezTo>
                  <a:cubicBezTo>
                    <a:pt x="2317" y="1128"/>
                    <a:pt x="2342" y="1103"/>
                    <a:pt x="2325" y="1096"/>
                  </a:cubicBezTo>
                  <a:cubicBezTo>
                    <a:pt x="2325" y="1095"/>
                    <a:pt x="2325" y="1095"/>
                    <a:pt x="2325" y="1094"/>
                  </a:cubicBezTo>
                  <a:cubicBezTo>
                    <a:pt x="2325" y="1092"/>
                    <a:pt x="2325" y="1091"/>
                    <a:pt x="2325" y="1089"/>
                  </a:cubicBezTo>
                  <a:cubicBezTo>
                    <a:pt x="2325" y="1088"/>
                    <a:pt x="2325" y="1086"/>
                    <a:pt x="2325" y="1085"/>
                  </a:cubicBezTo>
                  <a:cubicBezTo>
                    <a:pt x="2325" y="1084"/>
                    <a:pt x="2324" y="1084"/>
                    <a:pt x="2324" y="1083"/>
                  </a:cubicBezTo>
                  <a:cubicBezTo>
                    <a:pt x="2324" y="1083"/>
                    <a:pt x="2324" y="1082"/>
                    <a:pt x="2324" y="1082"/>
                  </a:cubicBezTo>
                  <a:cubicBezTo>
                    <a:pt x="2324" y="1082"/>
                    <a:pt x="2324" y="1081"/>
                    <a:pt x="2324" y="1081"/>
                  </a:cubicBezTo>
                  <a:cubicBezTo>
                    <a:pt x="2324" y="1080"/>
                    <a:pt x="2323" y="1080"/>
                    <a:pt x="2323" y="1079"/>
                  </a:cubicBezTo>
                  <a:cubicBezTo>
                    <a:pt x="2323" y="1079"/>
                    <a:pt x="2323" y="1078"/>
                    <a:pt x="2323" y="1078"/>
                  </a:cubicBezTo>
                  <a:cubicBezTo>
                    <a:pt x="2322" y="1077"/>
                    <a:pt x="2322" y="1077"/>
                    <a:pt x="2322" y="1077"/>
                  </a:cubicBezTo>
                  <a:cubicBezTo>
                    <a:pt x="2323" y="1077"/>
                    <a:pt x="2324" y="1078"/>
                    <a:pt x="2325" y="1078"/>
                  </a:cubicBezTo>
                  <a:cubicBezTo>
                    <a:pt x="2326" y="1078"/>
                    <a:pt x="2327" y="1079"/>
                    <a:pt x="2328" y="1079"/>
                  </a:cubicBezTo>
                  <a:cubicBezTo>
                    <a:pt x="2329" y="1079"/>
                    <a:pt x="2330" y="1080"/>
                    <a:pt x="2331" y="1080"/>
                  </a:cubicBezTo>
                  <a:cubicBezTo>
                    <a:pt x="2332" y="1080"/>
                    <a:pt x="2333" y="1080"/>
                    <a:pt x="2334" y="1081"/>
                  </a:cubicBezTo>
                  <a:cubicBezTo>
                    <a:pt x="2335" y="1081"/>
                    <a:pt x="2336" y="1081"/>
                    <a:pt x="2337" y="1081"/>
                  </a:cubicBezTo>
                  <a:cubicBezTo>
                    <a:pt x="2338" y="1081"/>
                    <a:pt x="2339" y="1082"/>
                    <a:pt x="2340" y="1082"/>
                  </a:cubicBezTo>
                  <a:cubicBezTo>
                    <a:pt x="2342" y="1082"/>
                    <a:pt x="2343" y="1082"/>
                    <a:pt x="2344" y="1082"/>
                  </a:cubicBezTo>
                  <a:cubicBezTo>
                    <a:pt x="2345" y="1082"/>
                    <a:pt x="2346" y="1082"/>
                    <a:pt x="2347" y="1082"/>
                  </a:cubicBezTo>
                  <a:cubicBezTo>
                    <a:pt x="2348" y="1082"/>
                    <a:pt x="2349" y="1082"/>
                    <a:pt x="2350" y="1082"/>
                  </a:cubicBezTo>
                  <a:cubicBezTo>
                    <a:pt x="2352" y="1082"/>
                    <a:pt x="2354" y="1082"/>
                    <a:pt x="2356" y="1081"/>
                  </a:cubicBezTo>
                  <a:cubicBezTo>
                    <a:pt x="2357" y="1081"/>
                    <a:pt x="2358" y="1081"/>
                    <a:pt x="2359" y="1081"/>
                  </a:cubicBezTo>
                  <a:cubicBezTo>
                    <a:pt x="2360" y="1081"/>
                    <a:pt x="2361" y="1081"/>
                    <a:pt x="2362" y="1081"/>
                  </a:cubicBezTo>
                  <a:cubicBezTo>
                    <a:pt x="2362" y="1080"/>
                    <a:pt x="2363" y="1080"/>
                    <a:pt x="2363" y="1080"/>
                  </a:cubicBezTo>
                  <a:cubicBezTo>
                    <a:pt x="2363" y="1080"/>
                    <a:pt x="2363" y="1080"/>
                    <a:pt x="2363" y="1080"/>
                  </a:cubicBezTo>
                  <a:cubicBezTo>
                    <a:pt x="2364" y="1080"/>
                    <a:pt x="2364" y="1080"/>
                    <a:pt x="2364" y="1080"/>
                  </a:cubicBezTo>
                  <a:cubicBezTo>
                    <a:pt x="2364" y="1080"/>
                    <a:pt x="2364" y="1080"/>
                    <a:pt x="2364" y="1080"/>
                  </a:cubicBezTo>
                  <a:cubicBezTo>
                    <a:pt x="2365" y="1080"/>
                    <a:pt x="2365" y="1080"/>
                    <a:pt x="2365" y="1080"/>
                  </a:cubicBezTo>
                  <a:cubicBezTo>
                    <a:pt x="2366" y="1080"/>
                    <a:pt x="2367" y="1080"/>
                    <a:pt x="2368" y="1080"/>
                  </a:cubicBezTo>
                  <a:cubicBezTo>
                    <a:pt x="2368" y="1080"/>
                    <a:pt x="2369" y="1081"/>
                    <a:pt x="2370" y="1081"/>
                  </a:cubicBezTo>
                  <a:cubicBezTo>
                    <a:pt x="2371" y="1081"/>
                    <a:pt x="2372" y="1081"/>
                    <a:pt x="2373" y="1081"/>
                  </a:cubicBezTo>
                  <a:cubicBezTo>
                    <a:pt x="2374" y="1081"/>
                    <a:pt x="2375" y="1081"/>
                    <a:pt x="2376" y="1082"/>
                  </a:cubicBezTo>
                  <a:cubicBezTo>
                    <a:pt x="2376" y="1082"/>
                    <a:pt x="2377" y="1082"/>
                    <a:pt x="2377" y="1082"/>
                  </a:cubicBezTo>
                  <a:cubicBezTo>
                    <a:pt x="2377" y="1082"/>
                    <a:pt x="2377" y="1082"/>
                    <a:pt x="2377" y="1082"/>
                  </a:cubicBezTo>
                  <a:cubicBezTo>
                    <a:pt x="2378" y="1082"/>
                    <a:pt x="2379" y="1084"/>
                    <a:pt x="2380" y="1084"/>
                  </a:cubicBezTo>
                  <a:cubicBezTo>
                    <a:pt x="2381" y="1084"/>
                    <a:pt x="2381" y="1084"/>
                    <a:pt x="2381" y="1084"/>
                  </a:cubicBezTo>
                  <a:cubicBezTo>
                    <a:pt x="2376" y="1091"/>
                    <a:pt x="2387" y="1091"/>
                    <a:pt x="2391" y="1092"/>
                  </a:cubicBezTo>
                  <a:cubicBezTo>
                    <a:pt x="2398" y="1094"/>
                    <a:pt x="2399" y="1096"/>
                    <a:pt x="2404" y="1100"/>
                  </a:cubicBezTo>
                  <a:cubicBezTo>
                    <a:pt x="2405" y="1090"/>
                    <a:pt x="2395" y="1071"/>
                    <a:pt x="2379" y="1080"/>
                  </a:cubicBezTo>
                  <a:cubicBezTo>
                    <a:pt x="2378" y="1080"/>
                    <a:pt x="2378" y="1080"/>
                    <a:pt x="2377" y="1080"/>
                  </a:cubicBezTo>
                  <a:cubicBezTo>
                    <a:pt x="2376" y="1080"/>
                    <a:pt x="2375" y="1080"/>
                    <a:pt x="2374" y="1080"/>
                  </a:cubicBezTo>
                  <a:cubicBezTo>
                    <a:pt x="2373" y="1079"/>
                    <a:pt x="2372" y="1079"/>
                    <a:pt x="2371" y="1079"/>
                  </a:cubicBezTo>
                  <a:cubicBezTo>
                    <a:pt x="2370" y="1079"/>
                    <a:pt x="2369" y="1079"/>
                    <a:pt x="2368" y="1079"/>
                  </a:cubicBezTo>
                  <a:cubicBezTo>
                    <a:pt x="2369" y="1079"/>
                    <a:pt x="2369" y="1079"/>
                    <a:pt x="2369" y="1079"/>
                  </a:cubicBezTo>
                  <a:cubicBezTo>
                    <a:pt x="2370" y="1078"/>
                    <a:pt x="2371" y="1078"/>
                    <a:pt x="2372" y="1078"/>
                  </a:cubicBezTo>
                  <a:cubicBezTo>
                    <a:pt x="2375" y="1077"/>
                    <a:pt x="2377" y="1076"/>
                    <a:pt x="2379" y="1075"/>
                  </a:cubicBezTo>
                  <a:cubicBezTo>
                    <a:pt x="2381" y="1074"/>
                    <a:pt x="2382" y="1073"/>
                    <a:pt x="2384" y="1072"/>
                  </a:cubicBezTo>
                  <a:cubicBezTo>
                    <a:pt x="2385" y="1071"/>
                    <a:pt x="2385" y="1071"/>
                    <a:pt x="2385" y="1071"/>
                  </a:cubicBezTo>
                  <a:cubicBezTo>
                    <a:pt x="2385" y="1071"/>
                    <a:pt x="2385" y="1071"/>
                    <a:pt x="2383" y="1072"/>
                  </a:cubicBezTo>
                  <a:cubicBezTo>
                    <a:pt x="2382" y="1072"/>
                    <a:pt x="2381" y="1073"/>
                    <a:pt x="2379" y="1074"/>
                  </a:cubicBezTo>
                  <a:cubicBezTo>
                    <a:pt x="2377" y="1074"/>
                    <a:pt x="2374" y="1075"/>
                    <a:pt x="2371" y="1076"/>
                  </a:cubicBezTo>
                  <a:cubicBezTo>
                    <a:pt x="2371" y="1076"/>
                    <a:pt x="2370" y="1076"/>
                    <a:pt x="2369" y="1076"/>
                  </a:cubicBezTo>
                  <a:cubicBezTo>
                    <a:pt x="2368" y="1077"/>
                    <a:pt x="2368" y="1077"/>
                    <a:pt x="2367" y="1077"/>
                  </a:cubicBezTo>
                  <a:cubicBezTo>
                    <a:pt x="2365" y="1077"/>
                    <a:pt x="2363" y="1078"/>
                    <a:pt x="2362" y="1078"/>
                  </a:cubicBezTo>
                  <a:cubicBezTo>
                    <a:pt x="2361" y="1078"/>
                    <a:pt x="2360" y="1078"/>
                    <a:pt x="2359" y="1079"/>
                  </a:cubicBezTo>
                  <a:cubicBezTo>
                    <a:pt x="2358" y="1079"/>
                    <a:pt x="2357" y="1079"/>
                    <a:pt x="2356" y="1079"/>
                  </a:cubicBezTo>
                  <a:cubicBezTo>
                    <a:pt x="2354" y="1079"/>
                    <a:pt x="2352" y="1079"/>
                    <a:pt x="2350" y="1079"/>
                  </a:cubicBezTo>
                  <a:cubicBezTo>
                    <a:pt x="2349" y="1079"/>
                    <a:pt x="2349" y="1079"/>
                    <a:pt x="2348" y="1079"/>
                  </a:cubicBezTo>
                  <a:cubicBezTo>
                    <a:pt x="2347" y="1079"/>
                    <a:pt x="2345" y="1079"/>
                    <a:pt x="2344" y="1079"/>
                  </a:cubicBezTo>
                  <a:cubicBezTo>
                    <a:pt x="2343" y="1079"/>
                    <a:pt x="2342" y="1079"/>
                    <a:pt x="2341" y="1079"/>
                  </a:cubicBezTo>
                  <a:cubicBezTo>
                    <a:pt x="2340" y="1079"/>
                    <a:pt x="2339" y="1079"/>
                    <a:pt x="2338" y="1079"/>
                  </a:cubicBezTo>
                  <a:cubicBezTo>
                    <a:pt x="2337" y="1079"/>
                    <a:pt x="2336" y="1078"/>
                    <a:pt x="2335" y="1078"/>
                  </a:cubicBezTo>
                  <a:cubicBezTo>
                    <a:pt x="2334" y="1078"/>
                    <a:pt x="2333" y="1078"/>
                    <a:pt x="2332" y="1078"/>
                  </a:cubicBezTo>
                  <a:cubicBezTo>
                    <a:pt x="2331" y="1077"/>
                    <a:pt x="2330" y="1077"/>
                    <a:pt x="2329" y="1077"/>
                  </a:cubicBezTo>
                  <a:cubicBezTo>
                    <a:pt x="2329" y="1076"/>
                    <a:pt x="2328" y="1076"/>
                    <a:pt x="2327" y="1076"/>
                  </a:cubicBezTo>
                  <a:cubicBezTo>
                    <a:pt x="2326" y="1075"/>
                    <a:pt x="2325" y="1075"/>
                    <a:pt x="2324" y="1075"/>
                  </a:cubicBezTo>
                  <a:cubicBezTo>
                    <a:pt x="2323" y="1074"/>
                    <a:pt x="2323" y="1074"/>
                    <a:pt x="2323" y="1074"/>
                  </a:cubicBezTo>
                  <a:cubicBezTo>
                    <a:pt x="2322" y="1074"/>
                    <a:pt x="2322" y="1073"/>
                    <a:pt x="2321" y="1073"/>
                  </a:cubicBezTo>
                  <a:cubicBezTo>
                    <a:pt x="2320" y="1072"/>
                    <a:pt x="2320" y="1072"/>
                    <a:pt x="2320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8" y="1071"/>
                    <a:pt x="2318" y="1071"/>
                    <a:pt x="2318" y="1071"/>
                  </a:cubicBezTo>
                  <a:cubicBezTo>
                    <a:pt x="2316" y="1070"/>
                    <a:pt x="2316" y="1070"/>
                    <a:pt x="2316" y="1070"/>
                  </a:cubicBezTo>
                  <a:cubicBezTo>
                    <a:pt x="2313" y="1068"/>
                    <a:pt x="2311" y="1065"/>
                    <a:pt x="2308" y="1062"/>
                  </a:cubicBezTo>
                  <a:cubicBezTo>
                    <a:pt x="2306" y="1060"/>
                    <a:pt x="2303" y="1057"/>
                    <a:pt x="2301" y="1054"/>
                  </a:cubicBezTo>
                  <a:cubicBezTo>
                    <a:pt x="2299" y="1051"/>
                    <a:pt x="2296" y="1049"/>
                    <a:pt x="2294" y="1046"/>
                  </a:cubicBezTo>
                  <a:cubicBezTo>
                    <a:pt x="2299" y="1041"/>
                    <a:pt x="2298" y="1032"/>
                    <a:pt x="2300" y="1024"/>
                  </a:cubicBezTo>
                  <a:cubicBezTo>
                    <a:pt x="2287" y="1024"/>
                    <a:pt x="2279" y="1028"/>
                    <a:pt x="2278" y="1036"/>
                  </a:cubicBezTo>
                  <a:cubicBezTo>
                    <a:pt x="2278" y="1036"/>
                    <a:pt x="2277" y="1035"/>
                    <a:pt x="2276" y="1035"/>
                  </a:cubicBezTo>
                  <a:cubicBezTo>
                    <a:pt x="2275" y="1035"/>
                    <a:pt x="2274" y="1034"/>
                    <a:pt x="2273" y="1034"/>
                  </a:cubicBezTo>
                  <a:cubicBezTo>
                    <a:pt x="2272" y="1034"/>
                    <a:pt x="2272" y="1034"/>
                    <a:pt x="2271" y="1034"/>
                  </a:cubicBezTo>
                  <a:cubicBezTo>
                    <a:pt x="2271" y="1034"/>
                    <a:pt x="2270" y="1034"/>
                    <a:pt x="2270" y="1034"/>
                  </a:cubicBezTo>
                  <a:cubicBezTo>
                    <a:pt x="2269" y="1034"/>
                    <a:pt x="2269" y="1034"/>
                    <a:pt x="2268" y="1034"/>
                  </a:cubicBezTo>
                  <a:cubicBezTo>
                    <a:pt x="2268" y="1034"/>
                    <a:pt x="2267" y="1034"/>
                    <a:pt x="2267" y="1034"/>
                  </a:cubicBezTo>
                  <a:cubicBezTo>
                    <a:pt x="2268" y="1033"/>
                    <a:pt x="2269" y="1033"/>
                    <a:pt x="2271" y="1032"/>
                  </a:cubicBezTo>
                  <a:cubicBezTo>
                    <a:pt x="2279" y="1028"/>
                    <a:pt x="2288" y="1024"/>
                    <a:pt x="2298" y="1021"/>
                  </a:cubicBezTo>
                  <a:cubicBezTo>
                    <a:pt x="2302" y="1019"/>
                    <a:pt x="2307" y="1017"/>
                    <a:pt x="2312" y="1016"/>
                  </a:cubicBezTo>
                  <a:cubicBezTo>
                    <a:pt x="2313" y="1016"/>
                    <a:pt x="2314" y="1015"/>
                    <a:pt x="2315" y="1015"/>
                  </a:cubicBezTo>
                  <a:cubicBezTo>
                    <a:pt x="2317" y="1015"/>
                    <a:pt x="2317" y="1015"/>
                    <a:pt x="2317" y="1015"/>
                  </a:cubicBezTo>
                  <a:cubicBezTo>
                    <a:pt x="2319" y="1014"/>
                    <a:pt x="2319" y="1014"/>
                    <a:pt x="2319" y="1014"/>
                  </a:cubicBezTo>
                  <a:cubicBezTo>
                    <a:pt x="2321" y="1014"/>
                    <a:pt x="2321" y="1014"/>
                    <a:pt x="2321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4" y="1013"/>
                    <a:pt x="2325" y="1013"/>
                    <a:pt x="2326" y="1013"/>
                  </a:cubicBezTo>
                  <a:cubicBezTo>
                    <a:pt x="2333" y="1012"/>
                    <a:pt x="2339" y="1012"/>
                    <a:pt x="2346" y="1011"/>
                  </a:cubicBezTo>
                  <a:cubicBezTo>
                    <a:pt x="2346" y="1011"/>
                    <a:pt x="2346" y="1011"/>
                    <a:pt x="2346" y="1011"/>
                  </a:cubicBezTo>
                  <a:cubicBezTo>
                    <a:pt x="2349" y="1012"/>
                    <a:pt x="2352" y="1013"/>
                    <a:pt x="2355" y="1015"/>
                  </a:cubicBezTo>
                  <a:cubicBezTo>
                    <a:pt x="2355" y="1015"/>
                    <a:pt x="2356" y="1015"/>
                    <a:pt x="2357" y="1016"/>
                  </a:cubicBezTo>
                  <a:cubicBezTo>
                    <a:pt x="2358" y="1016"/>
                    <a:pt x="2358" y="1017"/>
                    <a:pt x="2359" y="1017"/>
                  </a:cubicBezTo>
                  <a:cubicBezTo>
                    <a:pt x="2360" y="1018"/>
                    <a:pt x="2362" y="1019"/>
                    <a:pt x="2363" y="1020"/>
                  </a:cubicBezTo>
                  <a:cubicBezTo>
                    <a:pt x="2364" y="1020"/>
                    <a:pt x="2364" y="1020"/>
                    <a:pt x="2364" y="1021"/>
                  </a:cubicBezTo>
                  <a:cubicBezTo>
                    <a:pt x="2359" y="1044"/>
                    <a:pt x="2380" y="1040"/>
                    <a:pt x="2393" y="1051"/>
                  </a:cubicBezTo>
                  <a:cubicBezTo>
                    <a:pt x="2404" y="1025"/>
                    <a:pt x="2390" y="1016"/>
                    <a:pt x="2365" y="1018"/>
                  </a:cubicBezTo>
                  <a:cubicBezTo>
                    <a:pt x="2365" y="1018"/>
                    <a:pt x="2365" y="1018"/>
                    <a:pt x="2365" y="1018"/>
                  </a:cubicBezTo>
                  <a:cubicBezTo>
                    <a:pt x="2364" y="1017"/>
                    <a:pt x="2362" y="1016"/>
                    <a:pt x="2361" y="1015"/>
                  </a:cubicBezTo>
                  <a:cubicBezTo>
                    <a:pt x="2360" y="1015"/>
                    <a:pt x="2359" y="1014"/>
                    <a:pt x="2359" y="1014"/>
                  </a:cubicBezTo>
                  <a:cubicBezTo>
                    <a:pt x="2358" y="1013"/>
                    <a:pt x="2357" y="1013"/>
                    <a:pt x="2356" y="1013"/>
                  </a:cubicBezTo>
                  <a:cubicBezTo>
                    <a:pt x="2355" y="1012"/>
                    <a:pt x="2354" y="1012"/>
                    <a:pt x="2353" y="1011"/>
                  </a:cubicBezTo>
                  <a:cubicBezTo>
                    <a:pt x="2353" y="1011"/>
                    <a:pt x="2354" y="1011"/>
                    <a:pt x="2355" y="1011"/>
                  </a:cubicBezTo>
                  <a:cubicBezTo>
                    <a:pt x="2360" y="1011"/>
                    <a:pt x="2364" y="1010"/>
                    <a:pt x="2369" y="1010"/>
                  </a:cubicBezTo>
                  <a:cubicBezTo>
                    <a:pt x="2371" y="1009"/>
                    <a:pt x="2374" y="1009"/>
                    <a:pt x="2376" y="1009"/>
                  </a:cubicBezTo>
                  <a:cubicBezTo>
                    <a:pt x="2378" y="1008"/>
                    <a:pt x="2379" y="1008"/>
                    <a:pt x="2380" y="1008"/>
                  </a:cubicBezTo>
                  <a:cubicBezTo>
                    <a:pt x="2381" y="1008"/>
                    <a:pt x="2381" y="1008"/>
                    <a:pt x="2381" y="1008"/>
                  </a:cubicBezTo>
                  <a:cubicBezTo>
                    <a:pt x="2381" y="1008"/>
                    <a:pt x="2381" y="1008"/>
                    <a:pt x="2381" y="1008"/>
                  </a:cubicBezTo>
                  <a:cubicBezTo>
                    <a:pt x="2381" y="1008"/>
                    <a:pt x="2381" y="1008"/>
                    <a:pt x="2381" y="1008"/>
                  </a:cubicBezTo>
                  <a:cubicBezTo>
                    <a:pt x="2381" y="1008"/>
                    <a:pt x="2381" y="1008"/>
                    <a:pt x="2381" y="1008"/>
                  </a:cubicBezTo>
                  <a:cubicBezTo>
                    <a:pt x="2382" y="1008"/>
                    <a:pt x="2382" y="1008"/>
                    <a:pt x="2382" y="1008"/>
                  </a:cubicBezTo>
                  <a:cubicBezTo>
                    <a:pt x="2383" y="1007"/>
                    <a:pt x="2383" y="1007"/>
                    <a:pt x="2383" y="1007"/>
                  </a:cubicBezTo>
                  <a:cubicBezTo>
                    <a:pt x="2388" y="1006"/>
                    <a:pt x="2393" y="1004"/>
                    <a:pt x="2398" y="1002"/>
                  </a:cubicBezTo>
                  <a:cubicBezTo>
                    <a:pt x="2398" y="1002"/>
                    <a:pt x="2398" y="1002"/>
                    <a:pt x="2398" y="1002"/>
                  </a:cubicBezTo>
                  <a:cubicBezTo>
                    <a:pt x="2398" y="1003"/>
                    <a:pt x="2399" y="1003"/>
                    <a:pt x="2400" y="1003"/>
                  </a:cubicBezTo>
                  <a:cubicBezTo>
                    <a:pt x="2400" y="1003"/>
                    <a:pt x="2401" y="1004"/>
                    <a:pt x="2402" y="1004"/>
                  </a:cubicBezTo>
                  <a:cubicBezTo>
                    <a:pt x="2403" y="1004"/>
                    <a:pt x="2403" y="1005"/>
                    <a:pt x="2404" y="1005"/>
                  </a:cubicBezTo>
                  <a:cubicBezTo>
                    <a:pt x="2405" y="1006"/>
                    <a:pt x="2406" y="1006"/>
                    <a:pt x="2407" y="1006"/>
                  </a:cubicBezTo>
                  <a:cubicBezTo>
                    <a:pt x="2409" y="1007"/>
                    <a:pt x="2410" y="1009"/>
                    <a:pt x="2412" y="1010"/>
                  </a:cubicBezTo>
                  <a:cubicBezTo>
                    <a:pt x="2414" y="1011"/>
                    <a:pt x="2416" y="1013"/>
                    <a:pt x="2418" y="1014"/>
                  </a:cubicBezTo>
                  <a:cubicBezTo>
                    <a:pt x="2420" y="1015"/>
                    <a:pt x="2422" y="1017"/>
                    <a:pt x="2425" y="1018"/>
                  </a:cubicBezTo>
                  <a:cubicBezTo>
                    <a:pt x="2426" y="1018"/>
                    <a:pt x="2426" y="1019"/>
                    <a:pt x="2427" y="1019"/>
                  </a:cubicBezTo>
                  <a:cubicBezTo>
                    <a:pt x="2427" y="1019"/>
                    <a:pt x="2427" y="1019"/>
                    <a:pt x="2428" y="1020"/>
                  </a:cubicBezTo>
                  <a:cubicBezTo>
                    <a:pt x="2429" y="1020"/>
                    <a:pt x="2429" y="1020"/>
                    <a:pt x="2429" y="1020"/>
                  </a:cubicBezTo>
                  <a:cubicBezTo>
                    <a:pt x="2431" y="1021"/>
                    <a:pt x="2431" y="1021"/>
                    <a:pt x="2431" y="1021"/>
                  </a:cubicBezTo>
                  <a:cubicBezTo>
                    <a:pt x="2432" y="1021"/>
                    <a:pt x="2432" y="1021"/>
                    <a:pt x="2433" y="1021"/>
                  </a:cubicBezTo>
                  <a:cubicBezTo>
                    <a:pt x="2434" y="1022"/>
                    <a:pt x="2436" y="1022"/>
                    <a:pt x="2437" y="1022"/>
                  </a:cubicBezTo>
                  <a:cubicBezTo>
                    <a:pt x="2438" y="1023"/>
                    <a:pt x="2439" y="1023"/>
                    <a:pt x="2440" y="1023"/>
                  </a:cubicBezTo>
                  <a:cubicBezTo>
                    <a:pt x="2440" y="1023"/>
                    <a:pt x="2441" y="1023"/>
                    <a:pt x="2442" y="1023"/>
                  </a:cubicBezTo>
                  <a:cubicBezTo>
                    <a:pt x="2443" y="1023"/>
                    <a:pt x="2443" y="1023"/>
                    <a:pt x="2444" y="1023"/>
                  </a:cubicBezTo>
                  <a:cubicBezTo>
                    <a:pt x="2445" y="1024"/>
                    <a:pt x="2445" y="1024"/>
                    <a:pt x="2445" y="1024"/>
                  </a:cubicBezTo>
                  <a:cubicBezTo>
                    <a:pt x="2446" y="1024"/>
                    <a:pt x="2446" y="1024"/>
                    <a:pt x="2446" y="1024"/>
                  </a:cubicBezTo>
                  <a:cubicBezTo>
                    <a:pt x="2447" y="1024"/>
                    <a:pt x="2448" y="1024"/>
                    <a:pt x="2449" y="1024"/>
                  </a:cubicBezTo>
                  <a:cubicBezTo>
                    <a:pt x="2450" y="1024"/>
                    <a:pt x="2450" y="1024"/>
                    <a:pt x="2451" y="1024"/>
                  </a:cubicBezTo>
                  <a:cubicBezTo>
                    <a:pt x="2452" y="1024"/>
                    <a:pt x="2453" y="1024"/>
                    <a:pt x="2453" y="1024"/>
                  </a:cubicBezTo>
                  <a:cubicBezTo>
                    <a:pt x="2454" y="1023"/>
                    <a:pt x="2455" y="1023"/>
                    <a:pt x="2456" y="1023"/>
                  </a:cubicBezTo>
                  <a:cubicBezTo>
                    <a:pt x="2457" y="1023"/>
                    <a:pt x="2459" y="1023"/>
                    <a:pt x="2460" y="1023"/>
                  </a:cubicBezTo>
                  <a:cubicBezTo>
                    <a:pt x="2461" y="1023"/>
                    <a:pt x="2461" y="1023"/>
                    <a:pt x="2462" y="1022"/>
                  </a:cubicBezTo>
                  <a:cubicBezTo>
                    <a:pt x="2463" y="1022"/>
                    <a:pt x="2463" y="1022"/>
                    <a:pt x="2464" y="1022"/>
                  </a:cubicBezTo>
                  <a:cubicBezTo>
                    <a:pt x="2465" y="1022"/>
                    <a:pt x="2467" y="1021"/>
                    <a:pt x="2468" y="1021"/>
                  </a:cubicBezTo>
                  <a:cubicBezTo>
                    <a:pt x="2469" y="1021"/>
                    <a:pt x="2469" y="1021"/>
                    <a:pt x="2470" y="1021"/>
                  </a:cubicBezTo>
                  <a:cubicBezTo>
                    <a:pt x="2470" y="1021"/>
                    <a:pt x="2471" y="1020"/>
                    <a:pt x="2472" y="1020"/>
                  </a:cubicBezTo>
                  <a:cubicBezTo>
                    <a:pt x="2473" y="1020"/>
                    <a:pt x="2474" y="1019"/>
                    <a:pt x="2475" y="1019"/>
                  </a:cubicBezTo>
                  <a:cubicBezTo>
                    <a:pt x="2477" y="1018"/>
                    <a:pt x="2478" y="1017"/>
                    <a:pt x="2480" y="1016"/>
                  </a:cubicBezTo>
                  <a:cubicBezTo>
                    <a:pt x="2480" y="1016"/>
                    <a:pt x="2481" y="1016"/>
                    <a:pt x="2481" y="1015"/>
                  </a:cubicBezTo>
                  <a:cubicBezTo>
                    <a:pt x="2482" y="1015"/>
                    <a:pt x="2482" y="1015"/>
                    <a:pt x="2483" y="1014"/>
                  </a:cubicBezTo>
                  <a:cubicBezTo>
                    <a:pt x="2483" y="1014"/>
                    <a:pt x="2484" y="1014"/>
                    <a:pt x="2484" y="1014"/>
                  </a:cubicBezTo>
                  <a:cubicBezTo>
                    <a:pt x="2484" y="1014"/>
                    <a:pt x="2483" y="1014"/>
                    <a:pt x="2482" y="1014"/>
                  </a:cubicBezTo>
                  <a:cubicBezTo>
                    <a:pt x="2482" y="1015"/>
                    <a:pt x="2481" y="1015"/>
                    <a:pt x="2479" y="1015"/>
                  </a:cubicBezTo>
                  <a:cubicBezTo>
                    <a:pt x="2478" y="1016"/>
                    <a:pt x="2476" y="1016"/>
                    <a:pt x="2474" y="1017"/>
                  </a:cubicBezTo>
                  <a:cubicBezTo>
                    <a:pt x="2473" y="1017"/>
                    <a:pt x="2472" y="1018"/>
                    <a:pt x="2471" y="1018"/>
                  </a:cubicBezTo>
                  <a:cubicBezTo>
                    <a:pt x="2470" y="1018"/>
                    <a:pt x="2469" y="1018"/>
                    <a:pt x="2468" y="1019"/>
                  </a:cubicBezTo>
                  <a:cubicBezTo>
                    <a:pt x="2467" y="1019"/>
                    <a:pt x="2465" y="1019"/>
                    <a:pt x="2464" y="1020"/>
                  </a:cubicBezTo>
                  <a:cubicBezTo>
                    <a:pt x="2463" y="1020"/>
                    <a:pt x="2463" y="1020"/>
                    <a:pt x="2462" y="1020"/>
                  </a:cubicBezTo>
                  <a:cubicBezTo>
                    <a:pt x="2461" y="1020"/>
                    <a:pt x="2461" y="1020"/>
                    <a:pt x="2460" y="1020"/>
                  </a:cubicBezTo>
                  <a:cubicBezTo>
                    <a:pt x="2459" y="1020"/>
                    <a:pt x="2457" y="1021"/>
                    <a:pt x="2456" y="1021"/>
                  </a:cubicBezTo>
                  <a:cubicBezTo>
                    <a:pt x="2455" y="1021"/>
                    <a:pt x="2455" y="1021"/>
                    <a:pt x="2454" y="1021"/>
                  </a:cubicBezTo>
                  <a:cubicBezTo>
                    <a:pt x="2453" y="1021"/>
                    <a:pt x="2452" y="1021"/>
                    <a:pt x="2452" y="1021"/>
                  </a:cubicBezTo>
                  <a:cubicBezTo>
                    <a:pt x="2451" y="1021"/>
                    <a:pt x="2450" y="1021"/>
                    <a:pt x="2449" y="1021"/>
                  </a:cubicBezTo>
                  <a:cubicBezTo>
                    <a:pt x="2449" y="1021"/>
                    <a:pt x="2448" y="1021"/>
                    <a:pt x="2447" y="1021"/>
                  </a:cubicBezTo>
                  <a:cubicBezTo>
                    <a:pt x="2446" y="1021"/>
                    <a:pt x="2446" y="1021"/>
                    <a:pt x="2446" y="1021"/>
                  </a:cubicBezTo>
                  <a:cubicBezTo>
                    <a:pt x="2445" y="1021"/>
                    <a:pt x="2445" y="1021"/>
                    <a:pt x="2445" y="1021"/>
                  </a:cubicBezTo>
                  <a:cubicBezTo>
                    <a:pt x="2445" y="1021"/>
                    <a:pt x="2445" y="1021"/>
                    <a:pt x="2445" y="1021"/>
                  </a:cubicBezTo>
                  <a:cubicBezTo>
                    <a:pt x="2445" y="1021"/>
                    <a:pt x="2445" y="1021"/>
                    <a:pt x="2445" y="1021"/>
                  </a:cubicBezTo>
                  <a:cubicBezTo>
                    <a:pt x="2445" y="1021"/>
                    <a:pt x="2445" y="1021"/>
                    <a:pt x="2446" y="1021"/>
                  </a:cubicBezTo>
                  <a:close/>
                  <a:moveTo>
                    <a:pt x="2003" y="715"/>
                  </a:moveTo>
                  <a:cubicBezTo>
                    <a:pt x="2013" y="702"/>
                    <a:pt x="2015" y="686"/>
                    <a:pt x="2025" y="674"/>
                  </a:cubicBezTo>
                  <a:cubicBezTo>
                    <a:pt x="2028" y="671"/>
                    <a:pt x="2030" y="668"/>
                    <a:pt x="2033" y="665"/>
                  </a:cubicBezTo>
                  <a:cubicBezTo>
                    <a:pt x="2033" y="666"/>
                    <a:pt x="2033" y="667"/>
                    <a:pt x="2033" y="667"/>
                  </a:cubicBezTo>
                  <a:cubicBezTo>
                    <a:pt x="2033" y="668"/>
                    <a:pt x="2033" y="669"/>
                    <a:pt x="2033" y="669"/>
                  </a:cubicBezTo>
                  <a:cubicBezTo>
                    <a:pt x="2033" y="670"/>
                    <a:pt x="2033" y="670"/>
                    <a:pt x="2033" y="670"/>
                  </a:cubicBezTo>
                  <a:cubicBezTo>
                    <a:pt x="2033" y="670"/>
                    <a:pt x="2033" y="670"/>
                    <a:pt x="2033" y="670"/>
                  </a:cubicBezTo>
                  <a:cubicBezTo>
                    <a:pt x="2032" y="670"/>
                    <a:pt x="2032" y="671"/>
                    <a:pt x="2032" y="672"/>
                  </a:cubicBezTo>
                  <a:cubicBezTo>
                    <a:pt x="2031" y="673"/>
                    <a:pt x="2030" y="675"/>
                    <a:pt x="2029" y="676"/>
                  </a:cubicBezTo>
                  <a:cubicBezTo>
                    <a:pt x="2027" y="679"/>
                    <a:pt x="2026" y="682"/>
                    <a:pt x="2024" y="686"/>
                  </a:cubicBezTo>
                  <a:cubicBezTo>
                    <a:pt x="2024" y="686"/>
                    <a:pt x="2024" y="687"/>
                    <a:pt x="2024" y="688"/>
                  </a:cubicBezTo>
                  <a:cubicBezTo>
                    <a:pt x="2023" y="689"/>
                    <a:pt x="2023" y="690"/>
                    <a:pt x="2023" y="691"/>
                  </a:cubicBezTo>
                  <a:cubicBezTo>
                    <a:pt x="2023" y="692"/>
                    <a:pt x="2022" y="692"/>
                    <a:pt x="2022" y="693"/>
                  </a:cubicBezTo>
                  <a:cubicBezTo>
                    <a:pt x="2022" y="695"/>
                    <a:pt x="2022" y="695"/>
                    <a:pt x="2022" y="695"/>
                  </a:cubicBezTo>
                  <a:cubicBezTo>
                    <a:pt x="2022" y="695"/>
                    <a:pt x="2022" y="695"/>
                    <a:pt x="2022" y="696"/>
                  </a:cubicBezTo>
                  <a:cubicBezTo>
                    <a:pt x="2021" y="699"/>
                    <a:pt x="2021" y="703"/>
                    <a:pt x="2021" y="707"/>
                  </a:cubicBezTo>
                  <a:cubicBezTo>
                    <a:pt x="2021" y="707"/>
                    <a:pt x="2021" y="708"/>
                    <a:pt x="2021" y="709"/>
                  </a:cubicBezTo>
                  <a:cubicBezTo>
                    <a:pt x="2021" y="710"/>
                    <a:pt x="2021" y="711"/>
                    <a:pt x="2021" y="712"/>
                  </a:cubicBezTo>
                  <a:cubicBezTo>
                    <a:pt x="2021" y="713"/>
                    <a:pt x="2021" y="714"/>
                    <a:pt x="2021" y="714"/>
                  </a:cubicBezTo>
                  <a:cubicBezTo>
                    <a:pt x="2021" y="715"/>
                    <a:pt x="2021" y="716"/>
                    <a:pt x="2021" y="717"/>
                  </a:cubicBezTo>
                  <a:cubicBezTo>
                    <a:pt x="2022" y="718"/>
                    <a:pt x="2022" y="720"/>
                    <a:pt x="2022" y="721"/>
                  </a:cubicBezTo>
                  <a:cubicBezTo>
                    <a:pt x="2022" y="722"/>
                    <a:pt x="2022" y="722"/>
                    <a:pt x="2022" y="722"/>
                  </a:cubicBezTo>
                  <a:cubicBezTo>
                    <a:pt x="2022" y="723"/>
                    <a:pt x="2022" y="723"/>
                    <a:pt x="2022" y="723"/>
                  </a:cubicBezTo>
                  <a:cubicBezTo>
                    <a:pt x="2022" y="724"/>
                    <a:pt x="2022" y="724"/>
                    <a:pt x="2022" y="724"/>
                  </a:cubicBezTo>
                  <a:cubicBezTo>
                    <a:pt x="2022" y="724"/>
                    <a:pt x="2022" y="724"/>
                    <a:pt x="2022" y="725"/>
                  </a:cubicBezTo>
                  <a:cubicBezTo>
                    <a:pt x="2021" y="725"/>
                    <a:pt x="2021" y="725"/>
                    <a:pt x="2021" y="726"/>
                  </a:cubicBezTo>
                  <a:cubicBezTo>
                    <a:pt x="2020" y="728"/>
                    <a:pt x="2019" y="730"/>
                    <a:pt x="2017" y="732"/>
                  </a:cubicBezTo>
                  <a:cubicBezTo>
                    <a:pt x="2016" y="733"/>
                    <a:pt x="2015" y="734"/>
                    <a:pt x="2015" y="735"/>
                  </a:cubicBezTo>
                  <a:cubicBezTo>
                    <a:pt x="2014" y="735"/>
                    <a:pt x="2014" y="735"/>
                    <a:pt x="2013" y="736"/>
                  </a:cubicBezTo>
                  <a:cubicBezTo>
                    <a:pt x="2013" y="736"/>
                    <a:pt x="2013" y="737"/>
                    <a:pt x="2012" y="737"/>
                  </a:cubicBezTo>
                  <a:cubicBezTo>
                    <a:pt x="2011" y="738"/>
                    <a:pt x="2009" y="739"/>
                    <a:pt x="2008" y="740"/>
                  </a:cubicBezTo>
                  <a:cubicBezTo>
                    <a:pt x="2007" y="741"/>
                    <a:pt x="2006" y="742"/>
                    <a:pt x="2006" y="742"/>
                  </a:cubicBezTo>
                  <a:cubicBezTo>
                    <a:pt x="1998" y="744"/>
                    <a:pt x="1991" y="746"/>
                    <a:pt x="1984" y="748"/>
                  </a:cubicBezTo>
                  <a:cubicBezTo>
                    <a:pt x="1973" y="752"/>
                    <a:pt x="1962" y="755"/>
                    <a:pt x="1952" y="757"/>
                  </a:cubicBezTo>
                  <a:cubicBezTo>
                    <a:pt x="1952" y="757"/>
                    <a:pt x="1953" y="757"/>
                    <a:pt x="1953" y="757"/>
                  </a:cubicBezTo>
                  <a:cubicBezTo>
                    <a:pt x="1968" y="743"/>
                    <a:pt x="1991" y="731"/>
                    <a:pt x="2003" y="715"/>
                  </a:cubicBezTo>
                  <a:close/>
                  <a:moveTo>
                    <a:pt x="272" y="1185"/>
                  </a:moveTo>
                  <a:cubicBezTo>
                    <a:pt x="271" y="1186"/>
                    <a:pt x="270" y="1186"/>
                    <a:pt x="269" y="1187"/>
                  </a:cubicBezTo>
                  <a:cubicBezTo>
                    <a:pt x="268" y="1187"/>
                    <a:pt x="268" y="1187"/>
                    <a:pt x="268" y="1187"/>
                  </a:cubicBezTo>
                  <a:cubicBezTo>
                    <a:pt x="268" y="1187"/>
                    <a:pt x="268" y="1187"/>
                    <a:pt x="268" y="1187"/>
                  </a:cubicBezTo>
                  <a:cubicBezTo>
                    <a:pt x="267" y="1187"/>
                    <a:pt x="267" y="1187"/>
                    <a:pt x="267" y="1187"/>
                  </a:cubicBezTo>
                  <a:cubicBezTo>
                    <a:pt x="267" y="1188"/>
                    <a:pt x="266" y="1188"/>
                    <a:pt x="266" y="1188"/>
                  </a:cubicBezTo>
                  <a:cubicBezTo>
                    <a:pt x="264" y="1189"/>
                    <a:pt x="262" y="1190"/>
                    <a:pt x="261" y="1192"/>
                  </a:cubicBezTo>
                  <a:cubicBezTo>
                    <a:pt x="260" y="1192"/>
                    <a:pt x="259" y="1193"/>
                    <a:pt x="258" y="1194"/>
                  </a:cubicBezTo>
                  <a:cubicBezTo>
                    <a:pt x="258" y="1194"/>
                    <a:pt x="257" y="1194"/>
                    <a:pt x="257" y="1193"/>
                  </a:cubicBezTo>
                  <a:cubicBezTo>
                    <a:pt x="257" y="1193"/>
                    <a:pt x="256" y="1193"/>
                    <a:pt x="256" y="1193"/>
                  </a:cubicBezTo>
                  <a:cubicBezTo>
                    <a:pt x="255" y="1193"/>
                    <a:pt x="255" y="1193"/>
                    <a:pt x="255" y="1193"/>
                  </a:cubicBezTo>
                  <a:cubicBezTo>
                    <a:pt x="255" y="1193"/>
                    <a:pt x="254" y="1193"/>
                    <a:pt x="254" y="1193"/>
                  </a:cubicBezTo>
                  <a:cubicBezTo>
                    <a:pt x="254" y="1193"/>
                    <a:pt x="253" y="1193"/>
                    <a:pt x="253" y="1193"/>
                  </a:cubicBezTo>
                  <a:cubicBezTo>
                    <a:pt x="252" y="1192"/>
                    <a:pt x="251" y="1192"/>
                    <a:pt x="251" y="1192"/>
                  </a:cubicBezTo>
                  <a:cubicBezTo>
                    <a:pt x="251" y="1192"/>
                    <a:pt x="250" y="1192"/>
                    <a:pt x="250" y="1192"/>
                  </a:cubicBezTo>
                  <a:cubicBezTo>
                    <a:pt x="250" y="1192"/>
                    <a:pt x="249" y="1192"/>
                    <a:pt x="249" y="1192"/>
                  </a:cubicBezTo>
                  <a:cubicBezTo>
                    <a:pt x="248" y="1192"/>
                    <a:pt x="248" y="1192"/>
                    <a:pt x="247" y="1191"/>
                  </a:cubicBezTo>
                  <a:cubicBezTo>
                    <a:pt x="246" y="1191"/>
                    <a:pt x="245" y="1191"/>
                    <a:pt x="244" y="1190"/>
                  </a:cubicBezTo>
                  <a:cubicBezTo>
                    <a:pt x="255" y="1188"/>
                    <a:pt x="267" y="1184"/>
                    <a:pt x="274" y="1183"/>
                  </a:cubicBezTo>
                  <a:cubicBezTo>
                    <a:pt x="274" y="1183"/>
                    <a:pt x="274" y="1183"/>
                    <a:pt x="274" y="1184"/>
                  </a:cubicBezTo>
                  <a:cubicBezTo>
                    <a:pt x="275" y="1184"/>
                    <a:pt x="275" y="1184"/>
                    <a:pt x="275" y="1184"/>
                  </a:cubicBezTo>
                  <a:cubicBezTo>
                    <a:pt x="276" y="1184"/>
                    <a:pt x="276" y="1184"/>
                    <a:pt x="277" y="1184"/>
                  </a:cubicBezTo>
                  <a:cubicBezTo>
                    <a:pt x="277" y="1184"/>
                    <a:pt x="277" y="1184"/>
                    <a:pt x="277" y="1184"/>
                  </a:cubicBezTo>
                  <a:cubicBezTo>
                    <a:pt x="275" y="1184"/>
                    <a:pt x="274" y="1185"/>
                    <a:pt x="272" y="1185"/>
                  </a:cubicBezTo>
                  <a:close/>
                  <a:moveTo>
                    <a:pt x="277" y="1183"/>
                  </a:moveTo>
                  <a:cubicBezTo>
                    <a:pt x="278" y="1184"/>
                    <a:pt x="278" y="1184"/>
                    <a:pt x="279" y="1184"/>
                  </a:cubicBezTo>
                  <a:cubicBezTo>
                    <a:pt x="279" y="1184"/>
                    <a:pt x="278" y="1184"/>
                    <a:pt x="278" y="1184"/>
                  </a:cubicBezTo>
                  <a:cubicBezTo>
                    <a:pt x="278" y="1184"/>
                    <a:pt x="277" y="1184"/>
                    <a:pt x="277" y="1183"/>
                  </a:cubicBezTo>
                  <a:close/>
                  <a:moveTo>
                    <a:pt x="825" y="992"/>
                  </a:moveTo>
                  <a:cubicBezTo>
                    <a:pt x="827" y="991"/>
                    <a:pt x="829" y="991"/>
                    <a:pt x="831" y="991"/>
                  </a:cubicBezTo>
                  <a:cubicBezTo>
                    <a:pt x="835" y="991"/>
                    <a:pt x="839" y="990"/>
                    <a:pt x="843" y="990"/>
                  </a:cubicBezTo>
                  <a:cubicBezTo>
                    <a:pt x="846" y="989"/>
                    <a:pt x="850" y="989"/>
                    <a:pt x="854" y="990"/>
                  </a:cubicBezTo>
                  <a:cubicBezTo>
                    <a:pt x="855" y="990"/>
                    <a:pt x="855" y="990"/>
                    <a:pt x="855" y="990"/>
                  </a:cubicBezTo>
                  <a:cubicBezTo>
                    <a:pt x="855" y="990"/>
                    <a:pt x="856" y="990"/>
                    <a:pt x="856" y="991"/>
                  </a:cubicBezTo>
                  <a:cubicBezTo>
                    <a:pt x="857" y="991"/>
                    <a:pt x="857" y="991"/>
                    <a:pt x="857" y="991"/>
                  </a:cubicBezTo>
                  <a:cubicBezTo>
                    <a:pt x="857" y="991"/>
                    <a:pt x="857" y="991"/>
                    <a:pt x="857" y="991"/>
                  </a:cubicBezTo>
                  <a:cubicBezTo>
                    <a:pt x="857" y="991"/>
                    <a:pt x="857" y="991"/>
                    <a:pt x="857" y="991"/>
                  </a:cubicBezTo>
                  <a:cubicBezTo>
                    <a:pt x="859" y="991"/>
                    <a:pt x="859" y="991"/>
                    <a:pt x="859" y="991"/>
                  </a:cubicBezTo>
                  <a:cubicBezTo>
                    <a:pt x="860" y="992"/>
                    <a:pt x="861" y="992"/>
                    <a:pt x="861" y="992"/>
                  </a:cubicBezTo>
                  <a:cubicBezTo>
                    <a:pt x="862" y="993"/>
                    <a:pt x="863" y="993"/>
                    <a:pt x="864" y="993"/>
                  </a:cubicBezTo>
                  <a:cubicBezTo>
                    <a:pt x="871" y="996"/>
                    <a:pt x="878" y="999"/>
                    <a:pt x="884" y="1002"/>
                  </a:cubicBezTo>
                  <a:cubicBezTo>
                    <a:pt x="886" y="1003"/>
                    <a:pt x="888" y="1003"/>
                    <a:pt x="889" y="1004"/>
                  </a:cubicBezTo>
                  <a:cubicBezTo>
                    <a:pt x="886" y="1005"/>
                    <a:pt x="883" y="1005"/>
                    <a:pt x="880" y="1005"/>
                  </a:cubicBezTo>
                  <a:cubicBezTo>
                    <a:pt x="861" y="1006"/>
                    <a:pt x="841" y="1008"/>
                    <a:pt x="822" y="1011"/>
                  </a:cubicBezTo>
                  <a:cubicBezTo>
                    <a:pt x="821" y="1009"/>
                    <a:pt x="820" y="1006"/>
                    <a:pt x="817" y="1003"/>
                  </a:cubicBezTo>
                  <a:cubicBezTo>
                    <a:pt x="817" y="1003"/>
                    <a:pt x="817" y="1003"/>
                    <a:pt x="818" y="1003"/>
                  </a:cubicBezTo>
                  <a:cubicBezTo>
                    <a:pt x="818" y="1002"/>
                    <a:pt x="818" y="1002"/>
                    <a:pt x="818" y="1001"/>
                  </a:cubicBezTo>
                  <a:cubicBezTo>
                    <a:pt x="819" y="1000"/>
                    <a:pt x="819" y="1000"/>
                    <a:pt x="820" y="999"/>
                  </a:cubicBezTo>
                  <a:cubicBezTo>
                    <a:pt x="820" y="999"/>
                    <a:pt x="820" y="998"/>
                    <a:pt x="821" y="997"/>
                  </a:cubicBezTo>
                  <a:cubicBezTo>
                    <a:pt x="821" y="997"/>
                    <a:pt x="822" y="996"/>
                    <a:pt x="822" y="996"/>
                  </a:cubicBezTo>
                  <a:cubicBezTo>
                    <a:pt x="822" y="995"/>
                    <a:pt x="823" y="995"/>
                    <a:pt x="823" y="995"/>
                  </a:cubicBezTo>
                  <a:cubicBezTo>
                    <a:pt x="823" y="994"/>
                    <a:pt x="823" y="994"/>
                    <a:pt x="823" y="994"/>
                  </a:cubicBezTo>
                  <a:cubicBezTo>
                    <a:pt x="823" y="994"/>
                    <a:pt x="824" y="994"/>
                    <a:pt x="824" y="994"/>
                  </a:cubicBezTo>
                  <a:cubicBezTo>
                    <a:pt x="824" y="994"/>
                    <a:pt x="824" y="994"/>
                    <a:pt x="824" y="993"/>
                  </a:cubicBezTo>
                  <a:cubicBezTo>
                    <a:pt x="824" y="993"/>
                    <a:pt x="824" y="993"/>
                    <a:pt x="824" y="992"/>
                  </a:cubicBezTo>
                  <a:cubicBezTo>
                    <a:pt x="825" y="992"/>
                    <a:pt x="825" y="992"/>
                    <a:pt x="825" y="992"/>
                  </a:cubicBezTo>
                  <a:close/>
                  <a:moveTo>
                    <a:pt x="804" y="986"/>
                  </a:moveTo>
                  <a:cubicBezTo>
                    <a:pt x="805" y="987"/>
                    <a:pt x="806" y="987"/>
                    <a:pt x="807" y="987"/>
                  </a:cubicBezTo>
                  <a:cubicBezTo>
                    <a:pt x="809" y="988"/>
                    <a:pt x="811" y="989"/>
                    <a:pt x="813" y="990"/>
                  </a:cubicBezTo>
                  <a:cubicBezTo>
                    <a:pt x="814" y="990"/>
                    <a:pt x="814" y="990"/>
                    <a:pt x="815" y="990"/>
                  </a:cubicBezTo>
                  <a:cubicBezTo>
                    <a:pt x="815" y="990"/>
                    <a:pt x="815" y="990"/>
                    <a:pt x="815" y="990"/>
                  </a:cubicBezTo>
                  <a:cubicBezTo>
                    <a:pt x="816" y="991"/>
                    <a:pt x="816" y="991"/>
                    <a:pt x="816" y="991"/>
                  </a:cubicBezTo>
                  <a:cubicBezTo>
                    <a:pt x="816" y="991"/>
                    <a:pt x="816" y="991"/>
                    <a:pt x="816" y="991"/>
                  </a:cubicBezTo>
                  <a:cubicBezTo>
                    <a:pt x="817" y="991"/>
                    <a:pt x="818" y="991"/>
                    <a:pt x="819" y="991"/>
                  </a:cubicBezTo>
                  <a:cubicBezTo>
                    <a:pt x="821" y="991"/>
                    <a:pt x="823" y="992"/>
                    <a:pt x="824" y="992"/>
                  </a:cubicBezTo>
                  <a:cubicBezTo>
                    <a:pt x="824" y="992"/>
                    <a:pt x="824" y="992"/>
                    <a:pt x="824" y="992"/>
                  </a:cubicBezTo>
                  <a:cubicBezTo>
                    <a:pt x="824" y="992"/>
                    <a:pt x="823" y="992"/>
                    <a:pt x="823" y="992"/>
                  </a:cubicBezTo>
                  <a:cubicBezTo>
                    <a:pt x="822" y="992"/>
                    <a:pt x="822" y="992"/>
                    <a:pt x="822" y="993"/>
                  </a:cubicBezTo>
                  <a:cubicBezTo>
                    <a:pt x="822" y="993"/>
                    <a:pt x="822" y="993"/>
                    <a:pt x="822" y="993"/>
                  </a:cubicBezTo>
                  <a:cubicBezTo>
                    <a:pt x="822" y="993"/>
                    <a:pt x="821" y="993"/>
                    <a:pt x="821" y="993"/>
                  </a:cubicBezTo>
                  <a:cubicBezTo>
                    <a:pt x="821" y="994"/>
                    <a:pt x="821" y="994"/>
                    <a:pt x="820" y="995"/>
                  </a:cubicBezTo>
                  <a:cubicBezTo>
                    <a:pt x="820" y="995"/>
                    <a:pt x="819" y="996"/>
                    <a:pt x="819" y="996"/>
                  </a:cubicBezTo>
                  <a:cubicBezTo>
                    <a:pt x="819" y="997"/>
                    <a:pt x="818" y="997"/>
                    <a:pt x="818" y="998"/>
                  </a:cubicBezTo>
                  <a:cubicBezTo>
                    <a:pt x="817" y="999"/>
                    <a:pt x="817" y="999"/>
                    <a:pt x="817" y="1000"/>
                  </a:cubicBezTo>
                  <a:cubicBezTo>
                    <a:pt x="816" y="1000"/>
                    <a:pt x="816" y="1001"/>
                    <a:pt x="816" y="1001"/>
                  </a:cubicBezTo>
                  <a:cubicBezTo>
                    <a:pt x="816" y="1001"/>
                    <a:pt x="816" y="1001"/>
                    <a:pt x="816" y="1001"/>
                  </a:cubicBezTo>
                  <a:cubicBezTo>
                    <a:pt x="815" y="1002"/>
                    <a:pt x="815" y="1002"/>
                    <a:pt x="815" y="1002"/>
                  </a:cubicBezTo>
                  <a:cubicBezTo>
                    <a:pt x="806" y="1002"/>
                    <a:pt x="805" y="1007"/>
                    <a:pt x="805" y="1013"/>
                  </a:cubicBezTo>
                  <a:cubicBezTo>
                    <a:pt x="798" y="1014"/>
                    <a:pt x="791" y="1015"/>
                    <a:pt x="785" y="1016"/>
                  </a:cubicBezTo>
                  <a:cubicBezTo>
                    <a:pt x="787" y="1012"/>
                    <a:pt x="786" y="1004"/>
                    <a:pt x="783" y="999"/>
                  </a:cubicBezTo>
                  <a:cubicBezTo>
                    <a:pt x="784" y="998"/>
                    <a:pt x="785" y="998"/>
                    <a:pt x="785" y="997"/>
                  </a:cubicBezTo>
                  <a:cubicBezTo>
                    <a:pt x="786" y="996"/>
                    <a:pt x="787" y="995"/>
                    <a:pt x="788" y="994"/>
                  </a:cubicBezTo>
                  <a:cubicBezTo>
                    <a:pt x="789" y="994"/>
                    <a:pt x="790" y="993"/>
                    <a:pt x="791" y="992"/>
                  </a:cubicBezTo>
                  <a:cubicBezTo>
                    <a:pt x="792" y="991"/>
                    <a:pt x="794" y="991"/>
                    <a:pt x="795" y="990"/>
                  </a:cubicBezTo>
                  <a:cubicBezTo>
                    <a:pt x="795" y="990"/>
                    <a:pt x="796" y="990"/>
                    <a:pt x="796" y="989"/>
                  </a:cubicBezTo>
                  <a:cubicBezTo>
                    <a:pt x="797" y="989"/>
                    <a:pt x="797" y="989"/>
                    <a:pt x="797" y="989"/>
                  </a:cubicBezTo>
                  <a:cubicBezTo>
                    <a:pt x="797" y="989"/>
                    <a:pt x="798" y="989"/>
                    <a:pt x="798" y="989"/>
                  </a:cubicBezTo>
                  <a:cubicBezTo>
                    <a:pt x="798" y="988"/>
                    <a:pt x="799" y="988"/>
                    <a:pt x="799" y="988"/>
                  </a:cubicBezTo>
                  <a:cubicBezTo>
                    <a:pt x="800" y="988"/>
                    <a:pt x="800" y="988"/>
                    <a:pt x="801" y="987"/>
                  </a:cubicBezTo>
                  <a:cubicBezTo>
                    <a:pt x="801" y="987"/>
                    <a:pt x="801" y="987"/>
                    <a:pt x="802" y="987"/>
                  </a:cubicBezTo>
                  <a:cubicBezTo>
                    <a:pt x="802" y="987"/>
                    <a:pt x="802" y="987"/>
                    <a:pt x="802" y="987"/>
                  </a:cubicBezTo>
                  <a:cubicBezTo>
                    <a:pt x="803" y="987"/>
                    <a:pt x="803" y="987"/>
                    <a:pt x="804" y="986"/>
                  </a:cubicBezTo>
                  <a:cubicBezTo>
                    <a:pt x="804" y="986"/>
                    <a:pt x="804" y="986"/>
                    <a:pt x="804" y="986"/>
                  </a:cubicBezTo>
                  <a:close/>
                  <a:moveTo>
                    <a:pt x="717" y="1005"/>
                  </a:moveTo>
                  <a:cubicBezTo>
                    <a:pt x="717" y="1004"/>
                    <a:pt x="717" y="1003"/>
                    <a:pt x="717" y="1003"/>
                  </a:cubicBezTo>
                  <a:cubicBezTo>
                    <a:pt x="717" y="1002"/>
                    <a:pt x="717" y="1002"/>
                    <a:pt x="717" y="1001"/>
                  </a:cubicBezTo>
                  <a:cubicBezTo>
                    <a:pt x="717" y="1000"/>
                    <a:pt x="718" y="1000"/>
                    <a:pt x="718" y="999"/>
                  </a:cubicBezTo>
                  <a:cubicBezTo>
                    <a:pt x="718" y="999"/>
                    <a:pt x="718" y="998"/>
                    <a:pt x="718" y="998"/>
                  </a:cubicBezTo>
                  <a:cubicBezTo>
                    <a:pt x="718" y="998"/>
                    <a:pt x="718" y="997"/>
                    <a:pt x="718" y="997"/>
                  </a:cubicBezTo>
                  <a:cubicBezTo>
                    <a:pt x="718" y="997"/>
                    <a:pt x="718" y="997"/>
                    <a:pt x="718" y="997"/>
                  </a:cubicBezTo>
                  <a:cubicBezTo>
                    <a:pt x="718" y="997"/>
                    <a:pt x="718" y="997"/>
                    <a:pt x="718" y="997"/>
                  </a:cubicBezTo>
                  <a:cubicBezTo>
                    <a:pt x="718" y="997"/>
                    <a:pt x="718" y="997"/>
                    <a:pt x="718" y="997"/>
                  </a:cubicBezTo>
                  <a:cubicBezTo>
                    <a:pt x="721" y="994"/>
                    <a:pt x="723" y="992"/>
                    <a:pt x="727" y="989"/>
                  </a:cubicBezTo>
                  <a:cubicBezTo>
                    <a:pt x="729" y="988"/>
                    <a:pt x="731" y="986"/>
                    <a:pt x="733" y="985"/>
                  </a:cubicBezTo>
                  <a:cubicBezTo>
                    <a:pt x="734" y="985"/>
                    <a:pt x="735" y="984"/>
                    <a:pt x="737" y="983"/>
                  </a:cubicBezTo>
                  <a:cubicBezTo>
                    <a:pt x="738" y="982"/>
                    <a:pt x="739" y="982"/>
                    <a:pt x="740" y="981"/>
                  </a:cubicBezTo>
                  <a:cubicBezTo>
                    <a:pt x="745" y="979"/>
                    <a:pt x="751" y="976"/>
                    <a:pt x="757" y="974"/>
                  </a:cubicBezTo>
                  <a:cubicBezTo>
                    <a:pt x="760" y="973"/>
                    <a:pt x="763" y="972"/>
                    <a:pt x="767" y="972"/>
                  </a:cubicBezTo>
                  <a:cubicBezTo>
                    <a:pt x="770" y="971"/>
                    <a:pt x="773" y="971"/>
                    <a:pt x="777" y="972"/>
                  </a:cubicBezTo>
                  <a:cubicBezTo>
                    <a:pt x="780" y="972"/>
                    <a:pt x="784" y="974"/>
                    <a:pt x="787" y="975"/>
                  </a:cubicBezTo>
                  <a:cubicBezTo>
                    <a:pt x="790" y="977"/>
                    <a:pt x="793" y="979"/>
                    <a:pt x="797" y="981"/>
                  </a:cubicBezTo>
                  <a:cubicBezTo>
                    <a:pt x="799" y="983"/>
                    <a:pt x="800" y="984"/>
                    <a:pt x="802" y="985"/>
                  </a:cubicBezTo>
                  <a:cubicBezTo>
                    <a:pt x="802" y="985"/>
                    <a:pt x="802" y="985"/>
                    <a:pt x="802" y="985"/>
                  </a:cubicBezTo>
                  <a:cubicBezTo>
                    <a:pt x="801" y="985"/>
                    <a:pt x="801" y="985"/>
                    <a:pt x="801" y="985"/>
                  </a:cubicBezTo>
                  <a:cubicBezTo>
                    <a:pt x="801" y="985"/>
                    <a:pt x="800" y="985"/>
                    <a:pt x="800" y="985"/>
                  </a:cubicBezTo>
                  <a:cubicBezTo>
                    <a:pt x="800" y="986"/>
                    <a:pt x="799" y="986"/>
                    <a:pt x="799" y="986"/>
                  </a:cubicBezTo>
                  <a:cubicBezTo>
                    <a:pt x="798" y="986"/>
                    <a:pt x="798" y="986"/>
                    <a:pt x="797" y="987"/>
                  </a:cubicBezTo>
                  <a:cubicBezTo>
                    <a:pt x="797" y="987"/>
                    <a:pt x="796" y="987"/>
                    <a:pt x="796" y="987"/>
                  </a:cubicBezTo>
                  <a:cubicBezTo>
                    <a:pt x="796" y="987"/>
                    <a:pt x="796" y="987"/>
                    <a:pt x="795" y="987"/>
                  </a:cubicBezTo>
                  <a:cubicBezTo>
                    <a:pt x="795" y="988"/>
                    <a:pt x="794" y="988"/>
                    <a:pt x="794" y="988"/>
                  </a:cubicBezTo>
                  <a:cubicBezTo>
                    <a:pt x="792" y="989"/>
                    <a:pt x="791" y="989"/>
                    <a:pt x="790" y="990"/>
                  </a:cubicBezTo>
                  <a:cubicBezTo>
                    <a:pt x="789" y="991"/>
                    <a:pt x="788" y="992"/>
                    <a:pt x="787" y="993"/>
                  </a:cubicBezTo>
                  <a:cubicBezTo>
                    <a:pt x="786" y="993"/>
                    <a:pt x="785" y="994"/>
                    <a:pt x="784" y="995"/>
                  </a:cubicBezTo>
                  <a:cubicBezTo>
                    <a:pt x="783" y="996"/>
                    <a:pt x="783" y="996"/>
                    <a:pt x="782" y="997"/>
                  </a:cubicBezTo>
                  <a:cubicBezTo>
                    <a:pt x="781" y="995"/>
                    <a:pt x="781" y="995"/>
                    <a:pt x="781" y="995"/>
                  </a:cubicBezTo>
                  <a:cubicBezTo>
                    <a:pt x="781" y="996"/>
                    <a:pt x="782" y="996"/>
                    <a:pt x="782" y="997"/>
                  </a:cubicBezTo>
                  <a:cubicBezTo>
                    <a:pt x="782" y="997"/>
                    <a:pt x="782" y="997"/>
                    <a:pt x="782" y="997"/>
                  </a:cubicBezTo>
                  <a:cubicBezTo>
                    <a:pt x="765" y="991"/>
                    <a:pt x="766" y="1008"/>
                    <a:pt x="764" y="1019"/>
                  </a:cubicBezTo>
                  <a:cubicBezTo>
                    <a:pt x="751" y="1021"/>
                    <a:pt x="740" y="1022"/>
                    <a:pt x="722" y="1018"/>
                  </a:cubicBezTo>
                  <a:cubicBezTo>
                    <a:pt x="722" y="1014"/>
                    <a:pt x="720" y="1010"/>
                    <a:pt x="717" y="1007"/>
                  </a:cubicBezTo>
                  <a:cubicBezTo>
                    <a:pt x="717" y="1006"/>
                    <a:pt x="717" y="1005"/>
                    <a:pt x="717" y="1005"/>
                  </a:cubicBezTo>
                  <a:close/>
                  <a:moveTo>
                    <a:pt x="842" y="1122"/>
                  </a:moveTo>
                  <a:cubicBezTo>
                    <a:pt x="809" y="1121"/>
                    <a:pt x="794" y="1110"/>
                    <a:pt x="766" y="1097"/>
                  </a:cubicBezTo>
                  <a:cubicBezTo>
                    <a:pt x="769" y="1108"/>
                    <a:pt x="779" y="1116"/>
                    <a:pt x="788" y="1123"/>
                  </a:cubicBezTo>
                  <a:cubicBezTo>
                    <a:pt x="766" y="1141"/>
                    <a:pt x="728" y="1123"/>
                    <a:pt x="707" y="1114"/>
                  </a:cubicBezTo>
                  <a:cubicBezTo>
                    <a:pt x="702" y="1112"/>
                    <a:pt x="691" y="1114"/>
                    <a:pt x="686" y="1111"/>
                  </a:cubicBezTo>
                  <a:cubicBezTo>
                    <a:pt x="682" y="1108"/>
                    <a:pt x="681" y="1097"/>
                    <a:pt x="677" y="1096"/>
                  </a:cubicBezTo>
                  <a:cubicBezTo>
                    <a:pt x="669" y="1091"/>
                    <a:pt x="651" y="1090"/>
                    <a:pt x="646" y="1080"/>
                  </a:cubicBezTo>
                  <a:cubicBezTo>
                    <a:pt x="657" y="1075"/>
                    <a:pt x="674" y="1056"/>
                    <a:pt x="684" y="1052"/>
                  </a:cubicBezTo>
                  <a:cubicBezTo>
                    <a:pt x="705" y="1045"/>
                    <a:pt x="712" y="1055"/>
                    <a:pt x="723" y="1056"/>
                  </a:cubicBezTo>
                  <a:cubicBezTo>
                    <a:pt x="752" y="1057"/>
                    <a:pt x="777" y="1054"/>
                    <a:pt x="810" y="1049"/>
                  </a:cubicBezTo>
                  <a:cubicBezTo>
                    <a:pt x="847" y="1045"/>
                    <a:pt x="875" y="1042"/>
                    <a:pt x="899" y="1049"/>
                  </a:cubicBezTo>
                  <a:cubicBezTo>
                    <a:pt x="911" y="1053"/>
                    <a:pt x="903" y="1095"/>
                    <a:pt x="923" y="1120"/>
                  </a:cubicBezTo>
                  <a:cubicBezTo>
                    <a:pt x="898" y="1124"/>
                    <a:pt x="867" y="1123"/>
                    <a:pt x="842" y="1122"/>
                  </a:cubicBezTo>
                  <a:close/>
                  <a:moveTo>
                    <a:pt x="1032" y="1170"/>
                  </a:moveTo>
                  <a:cubicBezTo>
                    <a:pt x="1021" y="1163"/>
                    <a:pt x="1003" y="1154"/>
                    <a:pt x="993" y="1146"/>
                  </a:cubicBezTo>
                  <a:cubicBezTo>
                    <a:pt x="985" y="1139"/>
                    <a:pt x="978" y="1132"/>
                    <a:pt x="972" y="1123"/>
                  </a:cubicBezTo>
                  <a:cubicBezTo>
                    <a:pt x="972" y="1123"/>
                    <a:pt x="972" y="1123"/>
                    <a:pt x="972" y="1123"/>
                  </a:cubicBezTo>
                  <a:cubicBezTo>
                    <a:pt x="973" y="1123"/>
                    <a:pt x="974" y="1123"/>
                    <a:pt x="975" y="1123"/>
                  </a:cubicBezTo>
                  <a:cubicBezTo>
                    <a:pt x="975" y="1122"/>
                    <a:pt x="976" y="1122"/>
                    <a:pt x="977" y="1122"/>
                  </a:cubicBezTo>
                  <a:cubicBezTo>
                    <a:pt x="978" y="1122"/>
                    <a:pt x="979" y="1122"/>
                    <a:pt x="980" y="1122"/>
                  </a:cubicBezTo>
                  <a:cubicBezTo>
                    <a:pt x="980" y="1122"/>
                    <a:pt x="981" y="1122"/>
                    <a:pt x="982" y="1122"/>
                  </a:cubicBezTo>
                  <a:cubicBezTo>
                    <a:pt x="983" y="1122"/>
                    <a:pt x="983" y="1122"/>
                    <a:pt x="984" y="1122"/>
                  </a:cubicBezTo>
                  <a:cubicBezTo>
                    <a:pt x="984" y="1122"/>
                    <a:pt x="984" y="1122"/>
                    <a:pt x="984" y="1122"/>
                  </a:cubicBezTo>
                  <a:cubicBezTo>
                    <a:pt x="984" y="1122"/>
                    <a:pt x="984" y="1122"/>
                    <a:pt x="984" y="1122"/>
                  </a:cubicBezTo>
                  <a:cubicBezTo>
                    <a:pt x="985" y="1123"/>
                    <a:pt x="986" y="1123"/>
                    <a:pt x="986" y="1124"/>
                  </a:cubicBezTo>
                  <a:cubicBezTo>
                    <a:pt x="987" y="1125"/>
                    <a:pt x="989" y="1126"/>
                    <a:pt x="990" y="1126"/>
                  </a:cubicBezTo>
                  <a:cubicBezTo>
                    <a:pt x="993" y="1128"/>
                    <a:pt x="996" y="1130"/>
                    <a:pt x="999" y="1131"/>
                  </a:cubicBezTo>
                  <a:cubicBezTo>
                    <a:pt x="999" y="1131"/>
                    <a:pt x="1000" y="1132"/>
                    <a:pt x="1001" y="1132"/>
                  </a:cubicBezTo>
                  <a:cubicBezTo>
                    <a:pt x="1002" y="1132"/>
                    <a:pt x="1003" y="1132"/>
                    <a:pt x="1003" y="1133"/>
                  </a:cubicBezTo>
                  <a:cubicBezTo>
                    <a:pt x="1004" y="1133"/>
                    <a:pt x="1005" y="1133"/>
                    <a:pt x="1006" y="1133"/>
                  </a:cubicBezTo>
                  <a:cubicBezTo>
                    <a:pt x="1007" y="1134"/>
                    <a:pt x="1007" y="1134"/>
                    <a:pt x="1007" y="1134"/>
                  </a:cubicBezTo>
                  <a:cubicBezTo>
                    <a:pt x="1007" y="1134"/>
                    <a:pt x="1008" y="1134"/>
                    <a:pt x="1008" y="1134"/>
                  </a:cubicBezTo>
                  <a:cubicBezTo>
                    <a:pt x="1011" y="1135"/>
                    <a:pt x="1014" y="1135"/>
                    <a:pt x="1017" y="1135"/>
                  </a:cubicBezTo>
                  <a:cubicBezTo>
                    <a:pt x="1018" y="1135"/>
                    <a:pt x="1019" y="1135"/>
                    <a:pt x="1020" y="1135"/>
                  </a:cubicBezTo>
                  <a:cubicBezTo>
                    <a:pt x="1020" y="1135"/>
                    <a:pt x="1021" y="1135"/>
                    <a:pt x="1022" y="1135"/>
                  </a:cubicBezTo>
                  <a:cubicBezTo>
                    <a:pt x="1023" y="1135"/>
                    <a:pt x="1023" y="1135"/>
                    <a:pt x="1024" y="1135"/>
                  </a:cubicBezTo>
                  <a:cubicBezTo>
                    <a:pt x="1025" y="1135"/>
                    <a:pt x="1026" y="1135"/>
                    <a:pt x="1026" y="1135"/>
                  </a:cubicBezTo>
                  <a:cubicBezTo>
                    <a:pt x="1028" y="1135"/>
                    <a:pt x="1029" y="1134"/>
                    <a:pt x="1030" y="1135"/>
                  </a:cubicBezTo>
                  <a:cubicBezTo>
                    <a:pt x="1030" y="1135"/>
                    <a:pt x="1031" y="1135"/>
                    <a:pt x="1031" y="1135"/>
                  </a:cubicBezTo>
                  <a:cubicBezTo>
                    <a:pt x="1032" y="1135"/>
                    <a:pt x="1032" y="1135"/>
                    <a:pt x="1032" y="1135"/>
                  </a:cubicBezTo>
                  <a:cubicBezTo>
                    <a:pt x="1032" y="1135"/>
                    <a:pt x="1032" y="1135"/>
                    <a:pt x="1032" y="1135"/>
                  </a:cubicBezTo>
                  <a:cubicBezTo>
                    <a:pt x="1032" y="1135"/>
                    <a:pt x="1033" y="1135"/>
                    <a:pt x="1033" y="1135"/>
                  </a:cubicBezTo>
                  <a:cubicBezTo>
                    <a:pt x="1033" y="1135"/>
                    <a:pt x="1034" y="1135"/>
                    <a:pt x="1034" y="1135"/>
                  </a:cubicBezTo>
                  <a:cubicBezTo>
                    <a:pt x="1036" y="1136"/>
                    <a:pt x="1038" y="1138"/>
                    <a:pt x="1040" y="1139"/>
                  </a:cubicBezTo>
                  <a:cubicBezTo>
                    <a:pt x="1041" y="1140"/>
                    <a:pt x="1042" y="1141"/>
                    <a:pt x="1042" y="1142"/>
                  </a:cubicBezTo>
                  <a:cubicBezTo>
                    <a:pt x="1043" y="1142"/>
                    <a:pt x="1043" y="1143"/>
                    <a:pt x="1043" y="1143"/>
                  </a:cubicBezTo>
                  <a:cubicBezTo>
                    <a:pt x="1044" y="1144"/>
                    <a:pt x="1044" y="1144"/>
                    <a:pt x="1045" y="1144"/>
                  </a:cubicBezTo>
                  <a:cubicBezTo>
                    <a:pt x="1046" y="1146"/>
                    <a:pt x="1047" y="1147"/>
                    <a:pt x="1048" y="1149"/>
                  </a:cubicBezTo>
                  <a:cubicBezTo>
                    <a:pt x="1049" y="1149"/>
                    <a:pt x="1049" y="1150"/>
                    <a:pt x="1050" y="1151"/>
                  </a:cubicBezTo>
                  <a:cubicBezTo>
                    <a:pt x="1052" y="1158"/>
                    <a:pt x="1055" y="1165"/>
                    <a:pt x="1057" y="1172"/>
                  </a:cubicBezTo>
                  <a:cubicBezTo>
                    <a:pt x="1059" y="1179"/>
                    <a:pt x="1062" y="1186"/>
                    <a:pt x="1064" y="1192"/>
                  </a:cubicBezTo>
                  <a:cubicBezTo>
                    <a:pt x="1055" y="1183"/>
                    <a:pt x="1045" y="1177"/>
                    <a:pt x="1032" y="1170"/>
                  </a:cubicBezTo>
                  <a:close/>
                  <a:moveTo>
                    <a:pt x="1865" y="2007"/>
                  </a:moveTo>
                  <a:cubicBezTo>
                    <a:pt x="1865" y="2007"/>
                    <a:pt x="1865" y="2008"/>
                    <a:pt x="1865" y="2008"/>
                  </a:cubicBezTo>
                  <a:cubicBezTo>
                    <a:pt x="1866" y="2009"/>
                    <a:pt x="1868" y="2010"/>
                    <a:pt x="1869" y="2012"/>
                  </a:cubicBezTo>
                  <a:cubicBezTo>
                    <a:pt x="1869" y="2012"/>
                    <a:pt x="1870" y="2012"/>
                    <a:pt x="1870" y="2012"/>
                  </a:cubicBezTo>
                  <a:cubicBezTo>
                    <a:pt x="1869" y="2012"/>
                    <a:pt x="1869" y="2012"/>
                    <a:pt x="1868" y="2012"/>
                  </a:cubicBezTo>
                  <a:cubicBezTo>
                    <a:pt x="1867" y="2011"/>
                    <a:pt x="1865" y="2010"/>
                    <a:pt x="1864" y="2010"/>
                  </a:cubicBezTo>
                  <a:cubicBezTo>
                    <a:pt x="1862" y="2009"/>
                    <a:pt x="1861" y="2009"/>
                    <a:pt x="1860" y="2008"/>
                  </a:cubicBezTo>
                  <a:cubicBezTo>
                    <a:pt x="1858" y="2007"/>
                    <a:pt x="1856" y="2007"/>
                    <a:pt x="1855" y="2006"/>
                  </a:cubicBezTo>
                  <a:cubicBezTo>
                    <a:pt x="1858" y="2006"/>
                    <a:pt x="1861" y="2007"/>
                    <a:pt x="1865" y="2007"/>
                  </a:cubicBezTo>
                  <a:close/>
                  <a:moveTo>
                    <a:pt x="1672" y="846"/>
                  </a:moveTo>
                  <a:cubicBezTo>
                    <a:pt x="1673" y="846"/>
                    <a:pt x="1673" y="846"/>
                    <a:pt x="1673" y="846"/>
                  </a:cubicBezTo>
                  <a:cubicBezTo>
                    <a:pt x="1674" y="847"/>
                    <a:pt x="1674" y="847"/>
                    <a:pt x="1674" y="847"/>
                  </a:cubicBezTo>
                  <a:cubicBezTo>
                    <a:pt x="1675" y="847"/>
                    <a:pt x="1675" y="847"/>
                    <a:pt x="1675" y="847"/>
                  </a:cubicBezTo>
                  <a:cubicBezTo>
                    <a:pt x="1675" y="848"/>
                    <a:pt x="1675" y="848"/>
                    <a:pt x="1675" y="848"/>
                  </a:cubicBezTo>
                  <a:cubicBezTo>
                    <a:pt x="1676" y="848"/>
                    <a:pt x="1676" y="848"/>
                    <a:pt x="1676" y="849"/>
                  </a:cubicBezTo>
                  <a:cubicBezTo>
                    <a:pt x="1677" y="850"/>
                    <a:pt x="1678" y="851"/>
                    <a:pt x="1680" y="853"/>
                  </a:cubicBezTo>
                  <a:cubicBezTo>
                    <a:pt x="1680" y="854"/>
                    <a:pt x="1681" y="854"/>
                    <a:pt x="1681" y="855"/>
                  </a:cubicBezTo>
                  <a:cubicBezTo>
                    <a:pt x="1682" y="856"/>
                    <a:pt x="1683" y="857"/>
                    <a:pt x="1683" y="857"/>
                  </a:cubicBezTo>
                  <a:cubicBezTo>
                    <a:pt x="1684" y="858"/>
                    <a:pt x="1684" y="859"/>
                    <a:pt x="1685" y="860"/>
                  </a:cubicBezTo>
                  <a:cubicBezTo>
                    <a:pt x="1685" y="860"/>
                    <a:pt x="1685" y="860"/>
                    <a:pt x="1685" y="860"/>
                  </a:cubicBezTo>
                  <a:cubicBezTo>
                    <a:pt x="1673" y="857"/>
                    <a:pt x="1666" y="857"/>
                    <a:pt x="1650" y="859"/>
                  </a:cubicBezTo>
                  <a:cubicBezTo>
                    <a:pt x="1655" y="854"/>
                    <a:pt x="1660" y="849"/>
                    <a:pt x="1666" y="844"/>
                  </a:cubicBezTo>
                  <a:cubicBezTo>
                    <a:pt x="1668" y="844"/>
                    <a:pt x="1670" y="845"/>
                    <a:pt x="1672" y="846"/>
                  </a:cubicBezTo>
                  <a:close/>
                  <a:moveTo>
                    <a:pt x="1657" y="839"/>
                  </a:moveTo>
                  <a:cubicBezTo>
                    <a:pt x="1656" y="840"/>
                    <a:pt x="1655" y="840"/>
                    <a:pt x="1654" y="841"/>
                  </a:cubicBezTo>
                  <a:cubicBezTo>
                    <a:pt x="1654" y="841"/>
                    <a:pt x="1654" y="841"/>
                    <a:pt x="1654" y="841"/>
                  </a:cubicBezTo>
                  <a:cubicBezTo>
                    <a:pt x="1653" y="842"/>
                    <a:pt x="1651" y="842"/>
                    <a:pt x="1650" y="842"/>
                  </a:cubicBezTo>
                  <a:cubicBezTo>
                    <a:pt x="1652" y="841"/>
                    <a:pt x="1655" y="840"/>
                    <a:pt x="1657" y="839"/>
                  </a:cubicBezTo>
                  <a:close/>
                  <a:moveTo>
                    <a:pt x="1620" y="858"/>
                  </a:moveTo>
                  <a:cubicBezTo>
                    <a:pt x="1628" y="854"/>
                    <a:pt x="1636" y="850"/>
                    <a:pt x="1645" y="845"/>
                  </a:cubicBezTo>
                  <a:cubicBezTo>
                    <a:pt x="1646" y="845"/>
                    <a:pt x="1647" y="845"/>
                    <a:pt x="1648" y="845"/>
                  </a:cubicBezTo>
                  <a:cubicBezTo>
                    <a:pt x="1649" y="845"/>
                    <a:pt x="1650" y="844"/>
                    <a:pt x="1651" y="844"/>
                  </a:cubicBezTo>
                  <a:cubicBezTo>
                    <a:pt x="1645" y="850"/>
                    <a:pt x="1637" y="855"/>
                    <a:pt x="1626" y="859"/>
                  </a:cubicBezTo>
                  <a:cubicBezTo>
                    <a:pt x="1620" y="862"/>
                    <a:pt x="1612" y="864"/>
                    <a:pt x="1604" y="866"/>
                  </a:cubicBezTo>
                  <a:cubicBezTo>
                    <a:pt x="1609" y="864"/>
                    <a:pt x="1615" y="861"/>
                    <a:pt x="1620" y="858"/>
                  </a:cubicBezTo>
                  <a:close/>
                  <a:moveTo>
                    <a:pt x="1564" y="914"/>
                  </a:moveTo>
                  <a:cubicBezTo>
                    <a:pt x="1568" y="914"/>
                    <a:pt x="1572" y="913"/>
                    <a:pt x="1576" y="912"/>
                  </a:cubicBezTo>
                  <a:cubicBezTo>
                    <a:pt x="1565" y="922"/>
                    <a:pt x="1558" y="940"/>
                    <a:pt x="1570" y="951"/>
                  </a:cubicBezTo>
                  <a:cubicBezTo>
                    <a:pt x="1572" y="952"/>
                    <a:pt x="1572" y="952"/>
                    <a:pt x="1572" y="952"/>
                  </a:cubicBezTo>
                  <a:cubicBezTo>
                    <a:pt x="1572" y="952"/>
                    <a:pt x="1572" y="952"/>
                    <a:pt x="1572" y="953"/>
                  </a:cubicBezTo>
                  <a:cubicBezTo>
                    <a:pt x="1572" y="955"/>
                    <a:pt x="1573" y="956"/>
                    <a:pt x="1573" y="958"/>
                  </a:cubicBezTo>
                  <a:cubicBezTo>
                    <a:pt x="1573" y="959"/>
                    <a:pt x="1574" y="960"/>
                    <a:pt x="1574" y="961"/>
                  </a:cubicBezTo>
                  <a:cubicBezTo>
                    <a:pt x="1574" y="961"/>
                    <a:pt x="1574" y="961"/>
                    <a:pt x="1574" y="962"/>
                  </a:cubicBezTo>
                  <a:cubicBezTo>
                    <a:pt x="1575" y="962"/>
                    <a:pt x="1575" y="963"/>
                    <a:pt x="1575" y="963"/>
                  </a:cubicBezTo>
                  <a:cubicBezTo>
                    <a:pt x="1575" y="964"/>
                    <a:pt x="1576" y="964"/>
                    <a:pt x="1576" y="965"/>
                  </a:cubicBezTo>
                  <a:cubicBezTo>
                    <a:pt x="1576" y="966"/>
                    <a:pt x="1577" y="966"/>
                    <a:pt x="1577" y="967"/>
                  </a:cubicBezTo>
                  <a:cubicBezTo>
                    <a:pt x="1577" y="967"/>
                    <a:pt x="1577" y="968"/>
                    <a:pt x="1577" y="968"/>
                  </a:cubicBezTo>
                  <a:cubicBezTo>
                    <a:pt x="1578" y="968"/>
                    <a:pt x="1578" y="969"/>
                    <a:pt x="1578" y="969"/>
                  </a:cubicBezTo>
                  <a:cubicBezTo>
                    <a:pt x="1578" y="969"/>
                    <a:pt x="1579" y="970"/>
                    <a:pt x="1579" y="970"/>
                  </a:cubicBezTo>
                  <a:cubicBezTo>
                    <a:pt x="1579" y="971"/>
                    <a:pt x="1580" y="971"/>
                    <a:pt x="1580" y="971"/>
                  </a:cubicBezTo>
                  <a:cubicBezTo>
                    <a:pt x="1581" y="972"/>
                    <a:pt x="1581" y="972"/>
                    <a:pt x="1581" y="972"/>
                  </a:cubicBezTo>
                  <a:cubicBezTo>
                    <a:pt x="1582" y="973"/>
                    <a:pt x="1582" y="973"/>
                    <a:pt x="1582" y="973"/>
                  </a:cubicBezTo>
                  <a:cubicBezTo>
                    <a:pt x="1582" y="973"/>
                    <a:pt x="1582" y="973"/>
                    <a:pt x="1582" y="973"/>
                  </a:cubicBezTo>
                  <a:cubicBezTo>
                    <a:pt x="1581" y="974"/>
                    <a:pt x="1581" y="974"/>
                    <a:pt x="1580" y="974"/>
                  </a:cubicBezTo>
                  <a:cubicBezTo>
                    <a:pt x="1580" y="974"/>
                    <a:pt x="1580" y="975"/>
                    <a:pt x="1580" y="975"/>
                  </a:cubicBezTo>
                  <a:cubicBezTo>
                    <a:pt x="1579" y="975"/>
                    <a:pt x="1579" y="975"/>
                    <a:pt x="1579" y="976"/>
                  </a:cubicBezTo>
                  <a:cubicBezTo>
                    <a:pt x="1577" y="977"/>
                    <a:pt x="1576" y="980"/>
                    <a:pt x="1574" y="982"/>
                  </a:cubicBezTo>
                  <a:cubicBezTo>
                    <a:pt x="1573" y="985"/>
                    <a:pt x="1572" y="987"/>
                    <a:pt x="1571" y="990"/>
                  </a:cubicBezTo>
                  <a:cubicBezTo>
                    <a:pt x="1570" y="993"/>
                    <a:pt x="1569" y="995"/>
                    <a:pt x="1567" y="998"/>
                  </a:cubicBezTo>
                  <a:cubicBezTo>
                    <a:pt x="1565" y="1003"/>
                    <a:pt x="1563" y="1008"/>
                    <a:pt x="1560" y="1013"/>
                  </a:cubicBezTo>
                  <a:cubicBezTo>
                    <a:pt x="1559" y="1016"/>
                    <a:pt x="1558" y="1018"/>
                    <a:pt x="1557" y="1020"/>
                  </a:cubicBezTo>
                  <a:cubicBezTo>
                    <a:pt x="1556" y="1022"/>
                    <a:pt x="1555" y="1025"/>
                    <a:pt x="1554" y="1026"/>
                  </a:cubicBezTo>
                  <a:cubicBezTo>
                    <a:pt x="1553" y="1027"/>
                    <a:pt x="1552" y="1028"/>
                    <a:pt x="1552" y="1029"/>
                  </a:cubicBezTo>
                  <a:cubicBezTo>
                    <a:pt x="1551" y="1030"/>
                    <a:pt x="1551" y="1030"/>
                    <a:pt x="1550" y="1031"/>
                  </a:cubicBezTo>
                  <a:cubicBezTo>
                    <a:pt x="1550" y="1032"/>
                    <a:pt x="1549" y="1032"/>
                    <a:pt x="1549" y="1033"/>
                  </a:cubicBezTo>
                  <a:cubicBezTo>
                    <a:pt x="1548" y="1033"/>
                    <a:pt x="1548" y="1033"/>
                    <a:pt x="1548" y="1034"/>
                  </a:cubicBezTo>
                  <a:cubicBezTo>
                    <a:pt x="1548" y="1034"/>
                    <a:pt x="1548" y="1034"/>
                    <a:pt x="1547" y="1034"/>
                  </a:cubicBezTo>
                  <a:cubicBezTo>
                    <a:pt x="1547" y="1035"/>
                    <a:pt x="1546" y="1035"/>
                    <a:pt x="1546" y="1035"/>
                  </a:cubicBezTo>
                  <a:cubicBezTo>
                    <a:pt x="1546" y="1036"/>
                    <a:pt x="1546" y="1036"/>
                    <a:pt x="1546" y="1036"/>
                  </a:cubicBezTo>
                  <a:cubicBezTo>
                    <a:pt x="1542" y="1036"/>
                    <a:pt x="1538" y="1037"/>
                    <a:pt x="1534" y="1037"/>
                  </a:cubicBezTo>
                  <a:cubicBezTo>
                    <a:pt x="1530" y="1038"/>
                    <a:pt x="1526" y="1039"/>
                    <a:pt x="1522" y="1040"/>
                  </a:cubicBezTo>
                  <a:cubicBezTo>
                    <a:pt x="1521" y="1041"/>
                    <a:pt x="1520" y="1041"/>
                    <a:pt x="1519" y="1042"/>
                  </a:cubicBezTo>
                  <a:cubicBezTo>
                    <a:pt x="1519" y="1042"/>
                    <a:pt x="1519" y="1042"/>
                    <a:pt x="1518" y="1042"/>
                  </a:cubicBezTo>
                  <a:cubicBezTo>
                    <a:pt x="1517" y="1043"/>
                    <a:pt x="1517" y="1043"/>
                    <a:pt x="1517" y="1043"/>
                  </a:cubicBezTo>
                  <a:cubicBezTo>
                    <a:pt x="1517" y="1043"/>
                    <a:pt x="1517" y="1043"/>
                    <a:pt x="1517" y="1043"/>
                  </a:cubicBezTo>
                  <a:cubicBezTo>
                    <a:pt x="1517" y="1042"/>
                    <a:pt x="1518" y="1042"/>
                    <a:pt x="1518" y="1041"/>
                  </a:cubicBezTo>
                  <a:cubicBezTo>
                    <a:pt x="1518" y="1041"/>
                    <a:pt x="1518" y="1041"/>
                    <a:pt x="1518" y="1041"/>
                  </a:cubicBezTo>
                  <a:cubicBezTo>
                    <a:pt x="1518" y="1040"/>
                    <a:pt x="1518" y="1040"/>
                    <a:pt x="1518" y="1040"/>
                  </a:cubicBezTo>
                  <a:cubicBezTo>
                    <a:pt x="1518" y="1039"/>
                    <a:pt x="1518" y="1039"/>
                    <a:pt x="1518" y="1038"/>
                  </a:cubicBezTo>
                  <a:cubicBezTo>
                    <a:pt x="1519" y="1038"/>
                    <a:pt x="1519" y="1037"/>
                    <a:pt x="1519" y="1036"/>
                  </a:cubicBezTo>
                  <a:cubicBezTo>
                    <a:pt x="1519" y="1036"/>
                    <a:pt x="1519" y="1035"/>
                    <a:pt x="1519" y="1035"/>
                  </a:cubicBezTo>
                  <a:cubicBezTo>
                    <a:pt x="1520" y="1034"/>
                    <a:pt x="1520" y="1033"/>
                    <a:pt x="1520" y="1033"/>
                  </a:cubicBezTo>
                  <a:cubicBezTo>
                    <a:pt x="1520" y="1031"/>
                    <a:pt x="1521" y="1030"/>
                    <a:pt x="1521" y="1029"/>
                  </a:cubicBezTo>
                  <a:cubicBezTo>
                    <a:pt x="1522" y="1027"/>
                    <a:pt x="1523" y="1026"/>
                    <a:pt x="1523" y="1025"/>
                  </a:cubicBezTo>
                  <a:cubicBezTo>
                    <a:pt x="1524" y="1023"/>
                    <a:pt x="1524" y="1022"/>
                    <a:pt x="1525" y="1021"/>
                  </a:cubicBezTo>
                  <a:cubicBezTo>
                    <a:pt x="1526" y="1021"/>
                    <a:pt x="1526" y="1021"/>
                    <a:pt x="1526" y="1021"/>
                  </a:cubicBezTo>
                  <a:cubicBezTo>
                    <a:pt x="1525" y="1022"/>
                    <a:pt x="1525" y="1023"/>
                    <a:pt x="1524" y="1024"/>
                  </a:cubicBezTo>
                  <a:cubicBezTo>
                    <a:pt x="1546" y="1031"/>
                    <a:pt x="1551" y="1001"/>
                    <a:pt x="1549" y="985"/>
                  </a:cubicBezTo>
                  <a:cubicBezTo>
                    <a:pt x="1543" y="993"/>
                    <a:pt x="1507" y="1008"/>
                    <a:pt x="1522" y="1022"/>
                  </a:cubicBezTo>
                  <a:cubicBezTo>
                    <a:pt x="1521" y="1023"/>
                    <a:pt x="1521" y="1023"/>
                    <a:pt x="1521" y="1024"/>
                  </a:cubicBezTo>
                  <a:cubicBezTo>
                    <a:pt x="1520" y="1025"/>
                    <a:pt x="1520" y="1026"/>
                    <a:pt x="1519" y="1028"/>
                  </a:cubicBezTo>
                  <a:cubicBezTo>
                    <a:pt x="1518" y="1029"/>
                    <a:pt x="1518" y="1030"/>
                    <a:pt x="1517" y="1032"/>
                  </a:cubicBezTo>
                  <a:cubicBezTo>
                    <a:pt x="1517" y="1032"/>
                    <a:pt x="1517" y="1033"/>
                    <a:pt x="1517" y="1034"/>
                  </a:cubicBezTo>
                  <a:cubicBezTo>
                    <a:pt x="1517" y="1034"/>
                    <a:pt x="1517" y="1035"/>
                    <a:pt x="1516" y="1036"/>
                  </a:cubicBezTo>
                  <a:cubicBezTo>
                    <a:pt x="1516" y="1036"/>
                    <a:pt x="1516" y="1037"/>
                    <a:pt x="1516" y="1038"/>
                  </a:cubicBezTo>
                  <a:cubicBezTo>
                    <a:pt x="1516" y="1038"/>
                    <a:pt x="1516" y="1039"/>
                    <a:pt x="1516" y="1039"/>
                  </a:cubicBezTo>
                  <a:cubicBezTo>
                    <a:pt x="1516" y="1040"/>
                    <a:pt x="1515" y="1040"/>
                    <a:pt x="1515" y="1040"/>
                  </a:cubicBezTo>
                  <a:cubicBezTo>
                    <a:pt x="1515" y="1040"/>
                    <a:pt x="1515" y="1041"/>
                    <a:pt x="1515" y="1041"/>
                  </a:cubicBezTo>
                  <a:cubicBezTo>
                    <a:pt x="1515" y="1041"/>
                    <a:pt x="1515" y="1042"/>
                    <a:pt x="1515" y="1042"/>
                  </a:cubicBezTo>
                  <a:cubicBezTo>
                    <a:pt x="1515" y="1043"/>
                    <a:pt x="1515" y="1043"/>
                    <a:pt x="1515" y="1044"/>
                  </a:cubicBezTo>
                  <a:cubicBezTo>
                    <a:pt x="1514" y="1044"/>
                    <a:pt x="1513" y="1045"/>
                    <a:pt x="1511" y="1046"/>
                  </a:cubicBezTo>
                  <a:cubicBezTo>
                    <a:pt x="1508" y="1049"/>
                    <a:pt x="1505" y="1053"/>
                    <a:pt x="1502" y="1056"/>
                  </a:cubicBezTo>
                  <a:cubicBezTo>
                    <a:pt x="1500" y="1060"/>
                    <a:pt x="1498" y="1064"/>
                    <a:pt x="1496" y="1068"/>
                  </a:cubicBezTo>
                  <a:cubicBezTo>
                    <a:pt x="1494" y="1068"/>
                    <a:pt x="1492" y="1069"/>
                    <a:pt x="1490" y="1069"/>
                  </a:cubicBezTo>
                  <a:cubicBezTo>
                    <a:pt x="1483" y="1062"/>
                    <a:pt x="1476" y="1062"/>
                    <a:pt x="1471" y="1074"/>
                  </a:cubicBezTo>
                  <a:cubicBezTo>
                    <a:pt x="1471" y="1074"/>
                    <a:pt x="1471" y="1074"/>
                    <a:pt x="1471" y="1074"/>
                  </a:cubicBezTo>
                  <a:cubicBezTo>
                    <a:pt x="1471" y="1074"/>
                    <a:pt x="1471" y="1074"/>
                    <a:pt x="1471" y="1074"/>
                  </a:cubicBezTo>
                  <a:cubicBezTo>
                    <a:pt x="1470" y="1074"/>
                    <a:pt x="1469" y="1074"/>
                    <a:pt x="1468" y="1074"/>
                  </a:cubicBezTo>
                  <a:cubicBezTo>
                    <a:pt x="1468" y="1074"/>
                    <a:pt x="1467" y="1074"/>
                    <a:pt x="1466" y="1074"/>
                  </a:cubicBezTo>
                  <a:cubicBezTo>
                    <a:pt x="1465" y="1074"/>
                    <a:pt x="1465" y="1074"/>
                    <a:pt x="1464" y="1074"/>
                  </a:cubicBezTo>
                  <a:cubicBezTo>
                    <a:pt x="1463" y="1074"/>
                    <a:pt x="1463" y="1074"/>
                    <a:pt x="1462" y="1074"/>
                  </a:cubicBezTo>
                  <a:cubicBezTo>
                    <a:pt x="1461" y="1074"/>
                    <a:pt x="1461" y="1074"/>
                    <a:pt x="1460" y="1074"/>
                  </a:cubicBezTo>
                  <a:cubicBezTo>
                    <a:pt x="1460" y="1074"/>
                    <a:pt x="1460" y="1074"/>
                    <a:pt x="1460" y="1074"/>
                  </a:cubicBezTo>
                  <a:cubicBezTo>
                    <a:pt x="1460" y="1074"/>
                    <a:pt x="1459" y="1074"/>
                    <a:pt x="1459" y="1074"/>
                  </a:cubicBezTo>
                  <a:cubicBezTo>
                    <a:pt x="1459" y="1074"/>
                    <a:pt x="1459" y="1074"/>
                    <a:pt x="1459" y="1074"/>
                  </a:cubicBezTo>
                  <a:cubicBezTo>
                    <a:pt x="1458" y="1074"/>
                    <a:pt x="1458" y="1073"/>
                    <a:pt x="1457" y="1073"/>
                  </a:cubicBezTo>
                  <a:cubicBezTo>
                    <a:pt x="1456" y="1073"/>
                    <a:pt x="1456" y="1073"/>
                    <a:pt x="1455" y="1073"/>
                  </a:cubicBezTo>
                  <a:cubicBezTo>
                    <a:pt x="1455" y="1073"/>
                    <a:pt x="1454" y="1072"/>
                    <a:pt x="1454" y="1072"/>
                  </a:cubicBezTo>
                  <a:cubicBezTo>
                    <a:pt x="1453" y="1072"/>
                    <a:pt x="1452" y="1072"/>
                    <a:pt x="1452" y="1072"/>
                  </a:cubicBezTo>
                  <a:cubicBezTo>
                    <a:pt x="1452" y="1072"/>
                    <a:pt x="1452" y="1071"/>
                    <a:pt x="1452" y="1070"/>
                  </a:cubicBezTo>
                  <a:cubicBezTo>
                    <a:pt x="1452" y="1068"/>
                    <a:pt x="1451" y="1065"/>
                    <a:pt x="1452" y="1063"/>
                  </a:cubicBezTo>
                  <a:cubicBezTo>
                    <a:pt x="1452" y="1062"/>
                    <a:pt x="1452" y="1061"/>
                    <a:pt x="1452" y="1060"/>
                  </a:cubicBezTo>
                  <a:cubicBezTo>
                    <a:pt x="1452" y="1060"/>
                    <a:pt x="1452" y="1060"/>
                    <a:pt x="1452" y="1060"/>
                  </a:cubicBezTo>
                  <a:cubicBezTo>
                    <a:pt x="1452" y="1060"/>
                    <a:pt x="1452" y="1060"/>
                    <a:pt x="1452" y="1060"/>
                  </a:cubicBezTo>
                  <a:cubicBezTo>
                    <a:pt x="1452" y="1058"/>
                    <a:pt x="1452" y="1057"/>
                    <a:pt x="1452" y="1056"/>
                  </a:cubicBezTo>
                  <a:cubicBezTo>
                    <a:pt x="1453" y="1054"/>
                    <a:pt x="1453" y="1053"/>
                    <a:pt x="1453" y="1052"/>
                  </a:cubicBezTo>
                  <a:cubicBezTo>
                    <a:pt x="1453" y="1052"/>
                    <a:pt x="1454" y="1053"/>
                    <a:pt x="1455" y="1053"/>
                  </a:cubicBezTo>
                  <a:cubicBezTo>
                    <a:pt x="1453" y="1052"/>
                    <a:pt x="1453" y="1052"/>
                    <a:pt x="1453" y="1052"/>
                  </a:cubicBezTo>
                  <a:cubicBezTo>
                    <a:pt x="1453" y="1051"/>
                    <a:pt x="1453" y="1051"/>
                    <a:pt x="1454" y="1050"/>
                  </a:cubicBezTo>
                  <a:cubicBezTo>
                    <a:pt x="1459" y="1048"/>
                    <a:pt x="1466" y="1046"/>
                    <a:pt x="1470" y="1042"/>
                  </a:cubicBezTo>
                  <a:cubicBezTo>
                    <a:pt x="1477" y="1036"/>
                    <a:pt x="1478" y="1025"/>
                    <a:pt x="1485" y="1020"/>
                  </a:cubicBezTo>
                  <a:cubicBezTo>
                    <a:pt x="1479" y="1018"/>
                    <a:pt x="1470" y="1019"/>
                    <a:pt x="1463" y="1023"/>
                  </a:cubicBezTo>
                  <a:cubicBezTo>
                    <a:pt x="1463" y="1023"/>
                    <a:pt x="1463" y="1022"/>
                    <a:pt x="1463" y="1022"/>
                  </a:cubicBezTo>
                  <a:cubicBezTo>
                    <a:pt x="1463" y="1021"/>
                    <a:pt x="1463" y="1019"/>
                    <a:pt x="1463" y="1018"/>
                  </a:cubicBezTo>
                  <a:cubicBezTo>
                    <a:pt x="1463" y="1017"/>
                    <a:pt x="1463" y="1016"/>
                    <a:pt x="1463" y="1016"/>
                  </a:cubicBezTo>
                  <a:cubicBezTo>
                    <a:pt x="1480" y="1003"/>
                    <a:pt x="1459" y="980"/>
                    <a:pt x="1446" y="974"/>
                  </a:cubicBezTo>
                  <a:cubicBezTo>
                    <a:pt x="1450" y="982"/>
                    <a:pt x="1452" y="985"/>
                    <a:pt x="1452" y="994"/>
                  </a:cubicBezTo>
                  <a:cubicBezTo>
                    <a:pt x="1452" y="1000"/>
                    <a:pt x="1449" y="1012"/>
                    <a:pt x="1459" y="1011"/>
                  </a:cubicBezTo>
                  <a:cubicBezTo>
                    <a:pt x="1459" y="1012"/>
                    <a:pt x="1459" y="1012"/>
                    <a:pt x="1459" y="1012"/>
                  </a:cubicBezTo>
                  <a:cubicBezTo>
                    <a:pt x="1459" y="1014"/>
                    <a:pt x="1461" y="1015"/>
                    <a:pt x="1461" y="1017"/>
                  </a:cubicBezTo>
                  <a:cubicBezTo>
                    <a:pt x="1461" y="1017"/>
                    <a:pt x="1461" y="1017"/>
                    <a:pt x="1461" y="1017"/>
                  </a:cubicBezTo>
                  <a:cubicBezTo>
                    <a:pt x="1461" y="1017"/>
                    <a:pt x="1461" y="1018"/>
                    <a:pt x="1461" y="1018"/>
                  </a:cubicBezTo>
                  <a:cubicBezTo>
                    <a:pt x="1461" y="1019"/>
                    <a:pt x="1461" y="1021"/>
                    <a:pt x="1461" y="1022"/>
                  </a:cubicBezTo>
                  <a:cubicBezTo>
                    <a:pt x="1461" y="1023"/>
                    <a:pt x="1461" y="1023"/>
                    <a:pt x="1461" y="1024"/>
                  </a:cubicBezTo>
                  <a:cubicBezTo>
                    <a:pt x="1452" y="1030"/>
                    <a:pt x="1446" y="1039"/>
                    <a:pt x="1450" y="1049"/>
                  </a:cubicBezTo>
                  <a:cubicBezTo>
                    <a:pt x="1451" y="1050"/>
                    <a:pt x="1451" y="1050"/>
                    <a:pt x="1451" y="1050"/>
                  </a:cubicBezTo>
                  <a:cubicBezTo>
                    <a:pt x="1451" y="1051"/>
                    <a:pt x="1451" y="1051"/>
                    <a:pt x="1451" y="1051"/>
                  </a:cubicBezTo>
                  <a:cubicBezTo>
                    <a:pt x="1450" y="1052"/>
                    <a:pt x="1450" y="1053"/>
                    <a:pt x="1450" y="1054"/>
                  </a:cubicBezTo>
                  <a:cubicBezTo>
                    <a:pt x="1450" y="1054"/>
                    <a:pt x="1450" y="1054"/>
                    <a:pt x="1450" y="1054"/>
                  </a:cubicBezTo>
                  <a:cubicBezTo>
                    <a:pt x="1450" y="1054"/>
                    <a:pt x="1449" y="1053"/>
                    <a:pt x="1449" y="1053"/>
                  </a:cubicBezTo>
                  <a:cubicBezTo>
                    <a:pt x="1449" y="1053"/>
                    <a:pt x="1449" y="1053"/>
                    <a:pt x="1449" y="1053"/>
                  </a:cubicBezTo>
                  <a:cubicBezTo>
                    <a:pt x="1447" y="1051"/>
                    <a:pt x="1444" y="1049"/>
                    <a:pt x="1442" y="1048"/>
                  </a:cubicBezTo>
                  <a:cubicBezTo>
                    <a:pt x="1440" y="1046"/>
                    <a:pt x="1437" y="1045"/>
                    <a:pt x="1435" y="1043"/>
                  </a:cubicBezTo>
                  <a:cubicBezTo>
                    <a:pt x="1435" y="1043"/>
                    <a:pt x="1436" y="1043"/>
                    <a:pt x="1436" y="1043"/>
                  </a:cubicBezTo>
                  <a:cubicBezTo>
                    <a:pt x="1436" y="1040"/>
                    <a:pt x="1436" y="1040"/>
                    <a:pt x="1436" y="1040"/>
                  </a:cubicBezTo>
                  <a:cubicBezTo>
                    <a:pt x="1439" y="1028"/>
                    <a:pt x="1429" y="1017"/>
                    <a:pt x="1416" y="1018"/>
                  </a:cubicBezTo>
                  <a:cubicBezTo>
                    <a:pt x="1419" y="1028"/>
                    <a:pt x="1418" y="1046"/>
                    <a:pt x="1432" y="1044"/>
                  </a:cubicBezTo>
                  <a:cubicBezTo>
                    <a:pt x="1433" y="1044"/>
                    <a:pt x="1433" y="1044"/>
                    <a:pt x="1433" y="1044"/>
                  </a:cubicBezTo>
                  <a:cubicBezTo>
                    <a:pt x="1435" y="1046"/>
                    <a:pt x="1438" y="1048"/>
                    <a:pt x="1441" y="1049"/>
                  </a:cubicBezTo>
                  <a:cubicBezTo>
                    <a:pt x="1443" y="1051"/>
                    <a:pt x="1445" y="1052"/>
                    <a:pt x="1447" y="1054"/>
                  </a:cubicBezTo>
                  <a:cubicBezTo>
                    <a:pt x="1447" y="1054"/>
                    <a:pt x="1448" y="1054"/>
                    <a:pt x="1448" y="1055"/>
                  </a:cubicBezTo>
                  <a:cubicBezTo>
                    <a:pt x="1448" y="1055"/>
                    <a:pt x="1448" y="1055"/>
                    <a:pt x="1448" y="1055"/>
                  </a:cubicBezTo>
                  <a:cubicBezTo>
                    <a:pt x="1448" y="1055"/>
                    <a:pt x="1449" y="1056"/>
                    <a:pt x="1449" y="1056"/>
                  </a:cubicBezTo>
                  <a:cubicBezTo>
                    <a:pt x="1449" y="1056"/>
                    <a:pt x="1449" y="1056"/>
                    <a:pt x="1449" y="1056"/>
                  </a:cubicBezTo>
                  <a:cubicBezTo>
                    <a:pt x="1449" y="1056"/>
                    <a:pt x="1449" y="1056"/>
                    <a:pt x="1450" y="1057"/>
                  </a:cubicBezTo>
                  <a:cubicBezTo>
                    <a:pt x="1449" y="1057"/>
                    <a:pt x="1449" y="1058"/>
                    <a:pt x="1449" y="1059"/>
                  </a:cubicBezTo>
                  <a:cubicBezTo>
                    <a:pt x="1449" y="1059"/>
                    <a:pt x="1449" y="1059"/>
                    <a:pt x="1449" y="1060"/>
                  </a:cubicBezTo>
                  <a:cubicBezTo>
                    <a:pt x="1449" y="1060"/>
                    <a:pt x="1449" y="1060"/>
                    <a:pt x="1449" y="1061"/>
                  </a:cubicBezTo>
                  <a:cubicBezTo>
                    <a:pt x="1449" y="1062"/>
                    <a:pt x="1449" y="1062"/>
                    <a:pt x="1449" y="1063"/>
                  </a:cubicBezTo>
                  <a:cubicBezTo>
                    <a:pt x="1449" y="1064"/>
                    <a:pt x="1449" y="1064"/>
                    <a:pt x="1449" y="1065"/>
                  </a:cubicBezTo>
                  <a:cubicBezTo>
                    <a:pt x="1449" y="1065"/>
                    <a:pt x="1449" y="1066"/>
                    <a:pt x="1449" y="1066"/>
                  </a:cubicBezTo>
                  <a:cubicBezTo>
                    <a:pt x="1449" y="1066"/>
                    <a:pt x="1449" y="1067"/>
                    <a:pt x="1449" y="1067"/>
                  </a:cubicBezTo>
                  <a:cubicBezTo>
                    <a:pt x="1449" y="1068"/>
                    <a:pt x="1449" y="1068"/>
                    <a:pt x="1449" y="1069"/>
                  </a:cubicBezTo>
                  <a:cubicBezTo>
                    <a:pt x="1449" y="1069"/>
                    <a:pt x="1449" y="1070"/>
                    <a:pt x="1449" y="1070"/>
                  </a:cubicBezTo>
                  <a:cubicBezTo>
                    <a:pt x="1449" y="1071"/>
                    <a:pt x="1449" y="1072"/>
                    <a:pt x="1449" y="1072"/>
                  </a:cubicBezTo>
                  <a:cubicBezTo>
                    <a:pt x="1449" y="1072"/>
                    <a:pt x="1449" y="1072"/>
                    <a:pt x="1449" y="1073"/>
                  </a:cubicBezTo>
                  <a:cubicBezTo>
                    <a:pt x="1448" y="1073"/>
                    <a:pt x="1448" y="1073"/>
                    <a:pt x="1448" y="1073"/>
                  </a:cubicBezTo>
                  <a:cubicBezTo>
                    <a:pt x="1447" y="1073"/>
                    <a:pt x="1447" y="1073"/>
                    <a:pt x="1447" y="1073"/>
                  </a:cubicBezTo>
                  <a:cubicBezTo>
                    <a:pt x="1444" y="1074"/>
                    <a:pt x="1442" y="1075"/>
                    <a:pt x="1440" y="1077"/>
                  </a:cubicBezTo>
                  <a:cubicBezTo>
                    <a:pt x="1438" y="1078"/>
                    <a:pt x="1436" y="1080"/>
                    <a:pt x="1434" y="1081"/>
                  </a:cubicBezTo>
                  <a:cubicBezTo>
                    <a:pt x="1432" y="1083"/>
                    <a:pt x="1430" y="1085"/>
                    <a:pt x="1428" y="1086"/>
                  </a:cubicBezTo>
                  <a:cubicBezTo>
                    <a:pt x="1424" y="1090"/>
                    <a:pt x="1419" y="1093"/>
                    <a:pt x="1415" y="1096"/>
                  </a:cubicBezTo>
                  <a:cubicBezTo>
                    <a:pt x="1413" y="1098"/>
                    <a:pt x="1411" y="1099"/>
                    <a:pt x="1410" y="1100"/>
                  </a:cubicBezTo>
                  <a:cubicBezTo>
                    <a:pt x="1408" y="1102"/>
                    <a:pt x="1406" y="1103"/>
                    <a:pt x="1404" y="1104"/>
                  </a:cubicBezTo>
                  <a:cubicBezTo>
                    <a:pt x="1403" y="1104"/>
                    <a:pt x="1403" y="1105"/>
                    <a:pt x="1402" y="1105"/>
                  </a:cubicBezTo>
                  <a:cubicBezTo>
                    <a:pt x="1401" y="1106"/>
                    <a:pt x="1400" y="1106"/>
                    <a:pt x="1400" y="1106"/>
                  </a:cubicBezTo>
                  <a:cubicBezTo>
                    <a:pt x="1399" y="1107"/>
                    <a:pt x="1398" y="1107"/>
                    <a:pt x="1397" y="1107"/>
                  </a:cubicBezTo>
                  <a:cubicBezTo>
                    <a:pt x="1397" y="1107"/>
                    <a:pt x="1397" y="1108"/>
                    <a:pt x="1397" y="1108"/>
                  </a:cubicBezTo>
                  <a:cubicBezTo>
                    <a:pt x="1396" y="1108"/>
                    <a:pt x="1396" y="1108"/>
                    <a:pt x="1396" y="1108"/>
                  </a:cubicBezTo>
                  <a:cubicBezTo>
                    <a:pt x="1395" y="1108"/>
                    <a:pt x="1395" y="1108"/>
                    <a:pt x="1394" y="1108"/>
                  </a:cubicBezTo>
                  <a:cubicBezTo>
                    <a:pt x="1394" y="1108"/>
                    <a:pt x="1394" y="1108"/>
                    <a:pt x="1394" y="1108"/>
                  </a:cubicBezTo>
                  <a:cubicBezTo>
                    <a:pt x="1391" y="1107"/>
                    <a:pt x="1387" y="1106"/>
                    <a:pt x="1383" y="1105"/>
                  </a:cubicBezTo>
                  <a:cubicBezTo>
                    <a:pt x="1380" y="1104"/>
                    <a:pt x="1376" y="1103"/>
                    <a:pt x="1372" y="1102"/>
                  </a:cubicBezTo>
                  <a:cubicBezTo>
                    <a:pt x="1372" y="1102"/>
                    <a:pt x="1371" y="1102"/>
                    <a:pt x="1370" y="1102"/>
                  </a:cubicBezTo>
                  <a:cubicBezTo>
                    <a:pt x="1369" y="1102"/>
                    <a:pt x="1369" y="1102"/>
                    <a:pt x="1368" y="1102"/>
                  </a:cubicBezTo>
                  <a:cubicBezTo>
                    <a:pt x="1367" y="1102"/>
                    <a:pt x="1367" y="1102"/>
                    <a:pt x="1367" y="1102"/>
                  </a:cubicBezTo>
                  <a:cubicBezTo>
                    <a:pt x="1367" y="1102"/>
                    <a:pt x="1367" y="1102"/>
                    <a:pt x="1367" y="1102"/>
                  </a:cubicBezTo>
                  <a:cubicBezTo>
                    <a:pt x="1368" y="1102"/>
                    <a:pt x="1368" y="1101"/>
                    <a:pt x="1368" y="1101"/>
                  </a:cubicBezTo>
                  <a:cubicBezTo>
                    <a:pt x="1368" y="1101"/>
                    <a:pt x="1369" y="1101"/>
                    <a:pt x="1369" y="1100"/>
                  </a:cubicBezTo>
                  <a:cubicBezTo>
                    <a:pt x="1369" y="1100"/>
                    <a:pt x="1369" y="1100"/>
                    <a:pt x="1369" y="1100"/>
                  </a:cubicBezTo>
                  <a:cubicBezTo>
                    <a:pt x="1370" y="1099"/>
                    <a:pt x="1370" y="1099"/>
                    <a:pt x="1370" y="1099"/>
                  </a:cubicBezTo>
                  <a:cubicBezTo>
                    <a:pt x="1371" y="1098"/>
                    <a:pt x="1371" y="1098"/>
                    <a:pt x="1371" y="1097"/>
                  </a:cubicBezTo>
                  <a:cubicBezTo>
                    <a:pt x="1372" y="1097"/>
                    <a:pt x="1372" y="1096"/>
                    <a:pt x="1373" y="1096"/>
                  </a:cubicBezTo>
                  <a:cubicBezTo>
                    <a:pt x="1373" y="1096"/>
                    <a:pt x="1373" y="1095"/>
                    <a:pt x="1374" y="1095"/>
                  </a:cubicBezTo>
                  <a:cubicBezTo>
                    <a:pt x="1375" y="1094"/>
                    <a:pt x="1376" y="1093"/>
                    <a:pt x="1377" y="1092"/>
                  </a:cubicBezTo>
                  <a:cubicBezTo>
                    <a:pt x="1378" y="1091"/>
                    <a:pt x="1379" y="1090"/>
                    <a:pt x="1380" y="1090"/>
                  </a:cubicBezTo>
                  <a:cubicBezTo>
                    <a:pt x="1381" y="1089"/>
                    <a:pt x="1382" y="1088"/>
                    <a:pt x="1383" y="1087"/>
                  </a:cubicBezTo>
                  <a:cubicBezTo>
                    <a:pt x="1384" y="1087"/>
                    <a:pt x="1384" y="1087"/>
                    <a:pt x="1384" y="1087"/>
                  </a:cubicBezTo>
                  <a:cubicBezTo>
                    <a:pt x="1383" y="1088"/>
                    <a:pt x="1382" y="1089"/>
                    <a:pt x="1381" y="1089"/>
                  </a:cubicBezTo>
                  <a:cubicBezTo>
                    <a:pt x="1396" y="1105"/>
                    <a:pt x="1413" y="1082"/>
                    <a:pt x="1418" y="1068"/>
                  </a:cubicBezTo>
                  <a:cubicBezTo>
                    <a:pt x="1410" y="1072"/>
                    <a:pt x="1373" y="1069"/>
                    <a:pt x="1379" y="1087"/>
                  </a:cubicBezTo>
                  <a:cubicBezTo>
                    <a:pt x="1379" y="1087"/>
                    <a:pt x="1379" y="1087"/>
                    <a:pt x="1378" y="1088"/>
                  </a:cubicBezTo>
                  <a:cubicBezTo>
                    <a:pt x="1377" y="1089"/>
                    <a:pt x="1376" y="1089"/>
                    <a:pt x="1375" y="1090"/>
                  </a:cubicBezTo>
                  <a:cubicBezTo>
                    <a:pt x="1374" y="1091"/>
                    <a:pt x="1373" y="1092"/>
                    <a:pt x="1372" y="1093"/>
                  </a:cubicBezTo>
                  <a:cubicBezTo>
                    <a:pt x="1372" y="1093"/>
                    <a:pt x="1371" y="1094"/>
                    <a:pt x="1371" y="1094"/>
                  </a:cubicBezTo>
                  <a:cubicBezTo>
                    <a:pt x="1370" y="1095"/>
                    <a:pt x="1370" y="1095"/>
                    <a:pt x="1370" y="1096"/>
                  </a:cubicBezTo>
                  <a:cubicBezTo>
                    <a:pt x="1369" y="1096"/>
                    <a:pt x="1369" y="1097"/>
                    <a:pt x="1368" y="1097"/>
                  </a:cubicBezTo>
                  <a:cubicBezTo>
                    <a:pt x="1368" y="1098"/>
                    <a:pt x="1368" y="1098"/>
                    <a:pt x="1367" y="1098"/>
                  </a:cubicBezTo>
                  <a:cubicBezTo>
                    <a:pt x="1367" y="1099"/>
                    <a:pt x="1367" y="1099"/>
                    <a:pt x="1367" y="1099"/>
                  </a:cubicBezTo>
                  <a:cubicBezTo>
                    <a:pt x="1367" y="1099"/>
                    <a:pt x="1367" y="1099"/>
                    <a:pt x="1366" y="1100"/>
                  </a:cubicBezTo>
                  <a:cubicBezTo>
                    <a:pt x="1366" y="1100"/>
                    <a:pt x="1366" y="1100"/>
                    <a:pt x="1366" y="1101"/>
                  </a:cubicBezTo>
                  <a:cubicBezTo>
                    <a:pt x="1366" y="1101"/>
                    <a:pt x="1366" y="1102"/>
                    <a:pt x="1365" y="1102"/>
                  </a:cubicBezTo>
                  <a:cubicBezTo>
                    <a:pt x="1364" y="1102"/>
                    <a:pt x="1362" y="1102"/>
                    <a:pt x="1361" y="1102"/>
                  </a:cubicBezTo>
                  <a:cubicBezTo>
                    <a:pt x="1357" y="1103"/>
                    <a:pt x="1353" y="1105"/>
                    <a:pt x="1349" y="1107"/>
                  </a:cubicBezTo>
                  <a:cubicBezTo>
                    <a:pt x="1346" y="1109"/>
                    <a:pt x="1342" y="1111"/>
                    <a:pt x="1339" y="1113"/>
                  </a:cubicBezTo>
                  <a:cubicBezTo>
                    <a:pt x="1336" y="1116"/>
                    <a:pt x="1333" y="1118"/>
                    <a:pt x="1329" y="1120"/>
                  </a:cubicBezTo>
                  <a:cubicBezTo>
                    <a:pt x="1327" y="1121"/>
                    <a:pt x="1326" y="1122"/>
                    <a:pt x="1324" y="1122"/>
                  </a:cubicBezTo>
                  <a:cubicBezTo>
                    <a:pt x="1323" y="1122"/>
                    <a:pt x="1323" y="1123"/>
                    <a:pt x="1322" y="1123"/>
                  </a:cubicBezTo>
                  <a:cubicBezTo>
                    <a:pt x="1322" y="1123"/>
                    <a:pt x="1322" y="1123"/>
                    <a:pt x="1322" y="1123"/>
                  </a:cubicBezTo>
                  <a:cubicBezTo>
                    <a:pt x="1321" y="1123"/>
                    <a:pt x="1321" y="1123"/>
                    <a:pt x="1321" y="1123"/>
                  </a:cubicBezTo>
                  <a:cubicBezTo>
                    <a:pt x="1321" y="1123"/>
                    <a:pt x="1321" y="1123"/>
                    <a:pt x="1321" y="1123"/>
                  </a:cubicBezTo>
                  <a:cubicBezTo>
                    <a:pt x="1320" y="1123"/>
                    <a:pt x="1319" y="1124"/>
                    <a:pt x="1318" y="1124"/>
                  </a:cubicBezTo>
                  <a:cubicBezTo>
                    <a:pt x="1314" y="1124"/>
                    <a:pt x="1310" y="1124"/>
                    <a:pt x="1306" y="1124"/>
                  </a:cubicBezTo>
                  <a:cubicBezTo>
                    <a:pt x="1302" y="1123"/>
                    <a:pt x="1298" y="1123"/>
                    <a:pt x="1294" y="1123"/>
                  </a:cubicBezTo>
                  <a:cubicBezTo>
                    <a:pt x="1290" y="1122"/>
                    <a:pt x="1286" y="1122"/>
                    <a:pt x="1282" y="1123"/>
                  </a:cubicBezTo>
                  <a:cubicBezTo>
                    <a:pt x="1283" y="1123"/>
                    <a:pt x="1283" y="1122"/>
                    <a:pt x="1284" y="1122"/>
                  </a:cubicBezTo>
                  <a:cubicBezTo>
                    <a:pt x="1285" y="1122"/>
                    <a:pt x="1285" y="1121"/>
                    <a:pt x="1286" y="1121"/>
                  </a:cubicBezTo>
                  <a:cubicBezTo>
                    <a:pt x="1286" y="1121"/>
                    <a:pt x="1287" y="1120"/>
                    <a:pt x="1287" y="1120"/>
                  </a:cubicBezTo>
                  <a:cubicBezTo>
                    <a:pt x="1287" y="1120"/>
                    <a:pt x="1288" y="1119"/>
                    <a:pt x="1288" y="1119"/>
                  </a:cubicBezTo>
                  <a:cubicBezTo>
                    <a:pt x="1291" y="1117"/>
                    <a:pt x="1293" y="1113"/>
                    <a:pt x="1295" y="1109"/>
                  </a:cubicBezTo>
                  <a:cubicBezTo>
                    <a:pt x="1296" y="1109"/>
                    <a:pt x="1296" y="1108"/>
                    <a:pt x="1296" y="1108"/>
                  </a:cubicBezTo>
                  <a:cubicBezTo>
                    <a:pt x="1296" y="1107"/>
                    <a:pt x="1297" y="1107"/>
                    <a:pt x="1297" y="1106"/>
                  </a:cubicBezTo>
                  <a:cubicBezTo>
                    <a:pt x="1297" y="1105"/>
                    <a:pt x="1298" y="1104"/>
                    <a:pt x="1298" y="1103"/>
                  </a:cubicBezTo>
                  <a:cubicBezTo>
                    <a:pt x="1299" y="1101"/>
                    <a:pt x="1300" y="1099"/>
                    <a:pt x="1301" y="1097"/>
                  </a:cubicBezTo>
                  <a:cubicBezTo>
                    <a:pt x="1302" y="1094"/>
                    <a:pt x="1303" y="1092"/>
                    <a:pt x="1305" y="1090"/>
                  </a:cubicBezTo>
                  <a:cubicBezTo>
                    <a:pt x="1305" y="1090"/>
                    <a:pt x="1305" y="1089"/>
                    <a:pt x="1306" y="1088"/>
                  </a:cubicBezTo>
                  <a:cubicBezTo>
                    <a:pt x="1306" y="1088"/>
                    <a:pt x="1306" y="1088"/>
                    <a:pt x="1306" y="1088"/>
                  </a:cubicBezTo>
                  <a:cubicBezTo>
                    <a:pt x="1306" y="1088"/>
                    <a:pt x="1306" y="1088"/>
                    <a:pt x="1306" y="1088"/>
                  </a:cubicBezTo>
                  <a:cubicBezTo>
                    <a:pt x="1307" y="1087"/>
                    <a:pt x="1307" y="1086"/>
                    <a:pt x="1308" y="1085"/>
                  </a:cubicBezTo>
                  <a:cubicBezTo>
                    <a:pt x="1311" y="1081"/>
                    <a:pt x="1314" y="1078"/>
                    <a:pt x="1317" y="1076"/>
                  </a:cubicBezTo>
                  <a:cubicBezTo>
                    <a:pt x="1317" y="1076"/>
                    <a:pt x="1317" y="1076"/>
                    <a:pt x="1318" y="1075"/>
                  </a:cubicBezTo>
                  <a:cubicBezTo>
                    <a:pt x="1318" y="1075"/>
                    <a:pt x="1318" y="1075"/>
                    <a:pt x="1319" y="1075"/>
                  </a:cubicBezTo>
                  <a:cubicBezTo>
                    <a:pt x="1319" y="1074"/>
                    <a:pt x="1320" y="1073"/>
                    <a:pt x="1320" y="1073"/>
                  </a:cubicBezTo>
                  <a:cubicBezTo>
                    <a:pt x="1321" y="1072"/>
                    <a:pt x="1321" y="1072"/>
                    <a:pt x="1322" y="1072"/>
                  </a:cubicBezTo>
                  <a:cubicBezTo>
                    <a:pt x="1321" y="1072"/>
                    <a:pt x="1321" y="1073"/>
                    <a:pt x="1321" y="1073"/>
                  </a:cubicBezTo>
                  <a:cubicBezTo>
                    <a:pt x="1321" y="1073"/>
                    <a:pt x="1322" y="1072"/>
                    <a:pt x="1322" y="1072"/>
                  </a:cubicBezTo>
                  <a:cubicBezTo>
                    <a:pt x="1323" y="1071"/>
                    <a:pt x="1323" y="1071"/>
                    <a:pt x="1324" y="1071"/>
                  </a:cubicBezTo>
                  <a:cubicBezTo>
                    <a:pt x="1324" y="1070"/>
                    <a:pt x="1325" y="1070"/>
                    <a:pt x="1325" y="1070"/>
                  </a:cubicBezTo>
                  <a:cubicBezTo>
                    <a:pt x="1325" y="1070"/>
                    <a:pt x="1325" y="1070"/>
                    <a:pt x="1325" y="1070"/>
                  </a:cubicBezTo>
                  <a:cubicBezTo>
                    <a:pt x="1325" y="1069"/>
                    <a:pt x="1326" y="1069"/>
                    <a:pt x="1326" y="1069"/>
                  </a:cubicBezTo>
                  <a:cubicBezTo>
                    <a:pt x="1326" y="1068"/>
                    <a:pt x="1327" y="1068"/>
                    <a:pt x="1328" y="1067"/>
                  </a:cubicBezTo>
                  <a:cubicBezTo>
                    <a:pt x="1328" y="1066"/>
                    <a:pt x="1329" y="1065"/>
                    <a:pt x="1329" y="1064"/>
                  </a:cubicBezTo>
                  <a:cubicBezTo>
                    <a:pt x="1330" y="1063"/>
                    <a:pt x="1331" y="1062"/>
                    <a:pt x="1331" y="1061"/>
                  </a:cubicBezTo>
                  <a:cubicBezTo>
                    <a:pt x="1332" y="1060"/>
                    <a:pt x="1333" y="1059"/>
                    <a:pt x="1333" y="1058"/>
                  </a:cubicBezTo>
                  <a:cubicBezTo>
                    <a:pt x="1334" y="1058"/>
                    <a:pt x="1334" y="1057"/>
                    <a:pt x="1334" y="1056"/>
                  </a:cubicBezTo>
                  <a:cubicBezTo>
                    <a:pt x="1353" y="1053"/>
                    <a:pt x="1347" y="1027"/>
                    <a:pt x="1339" y="1016"/>
                  </a:cubicBezTo>
                  <a:cubicBezTo>
                    <a:pt x="1365" y="1005"/>
                    <a:pt x="1384" y="986"/>
                    <a:pt x="1401" y="967"/>
                  </a:cubicBezTo>
                  <a:cubicBezTo>
                    <a:pt x="1418" y="948"/>
                    <a:pt x="1505" y="921"/>
                    <a:pt x="1564" y="914"/>
                  </a:cubicBezTo>
                  <a:close/>
                  <a:moveTo>
                    <a:pt x="1358" y="1132"/>
                  </a:moveTo>
                  <a:cubicBezTo>
                    <a:pt x="1357" y="1132"/>
                    <a:pt x="1357" y="1131"/>
                    <a:pt x="1356" y="1131"/>
                  </a:cubicBezTo>
                  <a:cubicBezTo>
                    <a:pt x="1355" y="1130"/>
                    <a:pt x="1354" y="1129"/>
                    <a:pt x="1353" y="1128"/>
                  </a:cubicBezTo>
                  <a:cubicBezTo>
                    <a:pt x="1351" y="1127"/>
                    <a:pt x="1350" y="1126"/>
                    <a:pt x="1349" y="1125"/>
                  </a:cubicBezTo>
                  <a:cubicBezTo>
                    <a:pt x="1348" y="1125"/>
                    <a:pt x="1346" y="1124"/>
                    <a:pt x="1345" y="1123"/>
                  </a:cubicBezTo>
                  <a:cubicBezTo>
                    <a:pt x="1345" y="1123"/>
                    <a:pt x="1344" y="1123"/>
                    <a:pt x="1343" y="1123"/>
                  </a:cubicBezTo>
                  <a:cubicBezTo>
                    <a:pt x="1343" y="1122"/>
                    <a:pt x="1343" y="1122"/>
                    <a:pt x="1342" y="1122"/>
                  </a:cubicBezTo>
                  <a:cubicBezTo>
                    <a:pt x="1342" y="1122"/>
                    <a:pt x="1342" y="1122"/>
                    <a:pt x="1341" y="1122"/>
                  </a:cubicBezTo>
                  <a:cubicBezTo>
                    <a:pt x="1341" y="1122"/>
                    <a:pt x="1340" y="1121"/>
                    <a:pt x="1340" y="1121"/>
                  </a:cubicBezTo>
                  <a:cubicBezTo>
                    <a:pt x="1339" y="1121"/>
                    <a:pt x="1339" y="1121"/>
                    <a:pt x="1338" y="1121"/>
                  </a:cubicBezTo>
                  <a:cubicBezTo>
                    <a:pt x="1338" y="1120"/>
                    <a:pt x="1338" y="1120"/>
                    <a:pt x="1337" y="1120"/>
                  </a:cubicBezTo>
                  <a:cubicBezTo>
                    <a:pt x="1337" y="1120"/>
                    <a:pt x="1337" y="1120"/>
                    <a:pt x="1337" y="1120"/>
                  </a:cubicBezTo>
                  <a:cubicBezTo>
                    <a:pt x="1336" y="1120"/>
                    <a:pt x="1336" y="1120"/>
                    <a:pt x="1336" y="1120"/>
                  </a:cubicBezTo>
                  <a:cubicBezTo>
                    <a:pt x="1338" y="1119"/>
                    <a:pt x="1339" y="1118"/>
                    <a:pt x="1341" y="1116"/>
                  </a:cubicBezTo>
                  <a:cubicBezTo>
                    <a:pt x="1344" y="1114"/>
                    <a:pt x="1348" y="1112"/>
                    <a:pt x="1351" y="1110"/>
                  </a:cubicBezTo>
                  <a:cubicBezTo>
                    <a:pt x="1354" y="1108"/>
                    <a:pt x="1358" y="1106"/>
                    <a:pt x="1361" y="1106"/>
                  </a:cubicBezTo>
                  <a:cubicBezTo>
                    <a:pt x="1365" y="1105"/>
                    <a:pt x="1368" y="1105"/>
                    <a:pt x="1372" y="1106"/>
                  </a:cubicBezTo>
                  <a:cubicBezTo>
                    <a:pt x="1376" y="1106"/>
                    <a:pt x="1379" y="1107"/>
                    <a:pt x="1382" y="1108"/>
                  </a:cubicBezTo>
                  <a:cubicBezTo>
                    <a:pt x="1389" y="1110"/>
                    <a:pt x="1395" y="1112"/>
                    <a:pt x="1400" y="1115"/>
                  </a:cubicBezTo>
                  <a:cubicBezTo>
                    <a:pt x="1402" y="1116"/>
                    <a:pt x="1403" y="1116"/>
                    <a:pt x="1404" y="1117"/>
                  </a:cubicBezTo>
                  <a:cubicBezTo>
                    <a:pt x="1405" y="1118"/>
                    <a:pt x="1406" y="1118"/>
                    <a:pt x="1407" y="1118"/>
                  </a:cubicBezTo>
                  <a:cubicBezTo>
                    <a:pt x="1401" y="1125"/>
                    <a:pt x="1396" y="1131"/>
                    <a:pt x="1392" y="1137"/>
                  </a:cubicBezTo>
                  <a:cubicBezTo>
                    <a:pt x="1389" y="1143"/>
                    <a:pt x="1383" y="1151"/>
                    <a:pt x="1380" y="1158"/>
                  </a:cubicBezTo>
                  <a:cubicBezTo>
                    <a:pt x="1379" y="1158"/>
                    <a:pt x="1379" y="1158"/>
                    <a:pt x="1379" y="1158"/>
                  </a:cubicBezTo>
                  <a:cubicBezTo>
                    <a:pt x="1375" y="1146"/>
                    <a:pt x="1377" y="1125"/>
                    <a:pt x="1358" y="1133"/>
                  </a:cubicBezTo>
                  <a:cubicBezTo>
                    <a:pt x="1358" y="1133"/>
                    <a:pt x="1358" y="1132"/>
                    <a:pt x="1358" y="1132"/>
                  </a:cubicBezTo>
                  <a:cubicBezTo>
                    <a:pt x="1358" y="1132"/>
                    <a:pt x="1358" y="1131"/>
                    <a:pt x="1359" y="1131"/>
                  </a:cubicBezTo>
                  <a:lnTo>
                    <a:pt x="1358" y="1132"/>
                  </a:lnTo>
                  <a:close/>
                  <a:moveTo>
                    <a:pt x="1464" y="1076"/>
                  </a:moveTo>
                  <a:cubicBezTo>
                    <a:pt x="1464" y="1076"/>
                    <a:pt x="1464" y="1076"/>
                    <a:pt x="1464" y="1076"/>
                  </a:cubicBezTo>
                  <a:cubicBezTo>
                    <a:pt x="1464" y="1076"/>
                    <a:pt x="1464" y="1076"/>
                    <a:pt x="1465" y="1076"/>
                  </a:cubicBezTo>
                  <a:cubicBezTo>
                    <a:pt x="1464" y="1076"/>
                    <a:pt x="1464" y="1076"/>
                    <a:pt x="1464" y="1076"/>
                  </a:cubicBezTo>
                  <a:cubicBezTo>
                    <a:pt x="1464" y="1076"/>
                    <a:pt x="1464" y="1076"/>
                    <a:pt x="1464" y="1076"/>
                  </a:cubicBezTo>
                  <a:close/>
                  <a:moveTo>
                    <a:pt x="1452" y="1082"/>
                  </a:moveTo>
                  <a:cubicBezTo>
                    <a:pt x="1452" y="1082"/>
                    <a:pt x="1452" y="1082"/>
                    <a:pt x="1452" y="1082"/>
                  </a:cubicBezTo>
                  <a:cubicBezTo>
                    <a:pt x="1452" y="1080"/>
                    <a:pt x="1452" y="1079"/>
                    <a:pt x="1452" y="1078"/>
                  </a:cubicBezTo>
                  <a:cubicBezTo>
                    <a:pt x="1452" y="1077"/>
                    <a:pt x="1452" y="1076"/>
                    <a:pt x="1452" y="1074"/>
                  </a:cubicBezTo>
                  <a:cubicBezTo>
                    <a:pt x="1452" y="1074"/>
                    <a:pt x="1453" y="1074"/>
                    <a:pt x="1454" y="1074"/>
                  </a:cubicBezTo>
                  <a:cubicBezTo>
                    <a:pt x="1454" y="1075"/>
                    <a:pt x="1455" y="1075"/>
                    <a:pt x="1456" y="1075"/>
                  </a:cubicBezTo>
                  <a:cubicBezTo>
                    <a:pt x="1457" y="1075"/>
                    <a:pt x="1457" y="1075"/>
                    <a:pt x="1458" y="1075"/>
                  </a:cubicBezTo>
                  <a:cubicBezTo>
                    <a:pt x="1458" y="1075"/>
                    <a:pt x="1458" y="1075"/>
                    <a:pt x="1458" y="1075"/>
                  </a:cubicBezTo>
                  <a:cubicBezTo>
                    <a:pt x="1458" y="1075"/>
                    <a:pt x="1459" y="1076"/>
                    <a:pt x="1459" y="1076"/>
                  </a:cubicBezTo>
                  <a:cubicBezTo>
                    <a:pt x="1459" y="1076"/>
                    <a:pt x="1459" y="1076"/>
                    <a:pt x="1459" y="1076"/>
                  </a:cubicBezTo>
                  <a:cubicBezTo>
                    <a:pt x="1460" y="1076"/>
                    <a:pt x="1460" y="1076"/>
                    <a:pt x="1460" y="1076"/>
                  </a:cubicBezTo>
                  <a:cubicBezTo>
                    <a:pt x="1460" y="1076"/>
                    <a:pt x="1460" y="1076"/>
                    <a:pt x="1461" y="1076"/>
                  </a:cubicBezTo>
                  <a:cubicBezTo>
                    <a:pt x="1462" y="1076"/>
                    <a:pt x="1462" y="1076"/>
                    <a:pt x="1463" y="1077"/>
                  </a:cubicBezTo>
                  <a:cubicBezTo>
                    <a:pt x="1463" y="1077"/>
                    <a:pt x="1463" y="1077"/>
                    <a:pt x="1463" y="1077"/>
                  </a:cubicBezTo>
                  <a:cubicBezTo>
                    <a:pt x="1460" y="1078"/>
                    <a:pt x="1456" y="1080"/>
                    <a:pt x="1452" y="1082"/>
                  </a:cubicBezTo>
                  <a:close/>
                  <a:moveTo>
                    <a:pt x="1450" y="1078"/>
                  </a:moveTo>
                  <a:cubicBezTo>
                    <a:pt x="1450" y="1079"/>
                    <a:pt x="1450" y="1080"/>
                    <a:pt x="1450" y="1082"/>
                  </a:cubicBezTo>
                  <a:cubicBezTo>
                    <a:pt x="1450" y="1082"/>
                    <a:pt x="1450" y="1083"/>
                    <a:pt x="1450" y="1084"/>
                  </a:cubicBezTo>
                  <a:cubicBezTo>
                    <a:pt x="1450" y="1084"/>
                    <a:pt x="1450" y="1084"/>
                    <a:pt x="1450" y="1084"/>
                  </a:cubicBezTo>
                  <a:cubicBezTo>
                    <a:pt x="1435" y="1092"/>
                    <a:pt x="1421" y="1104"/>
                    <a:pt x="1409" y="1116"/>
                  </a:cubicBezTo>
                  <a:cubicBezTo>
                    <a:pt x="1408" y="1115"/>
                    <a:pt x="1407" y="1115"/>
                    <a:pt x="1406" y="1114"/>
                  </a:cubicBezTo>
                  <a:cubicBezTo>
                    <a:pt x="1405" y="1113"/>
                    <a:pt x="1403" y="1113"/>
                    <a:pt x="1402" y="1112"/>
                  </a:cubicBezTo>
                  <a:cubicBezTo>
                    <a:pt x="1400" y="1111"/>
                    <a:pt x="1397" y="1110"/>
                    <a:pt x="1395" y="1109"/>
                  </a:cubicBezTo>
                  <a:cubicBezTo>
                    <a:pt x="1395" y="1109"/>
                    <a:pt x="1396" y="1109"/>
                    <a:pt x="1396" y="1109"/>
                  </a:cubicBezTo>
                  <a:cubicBezTo>
                    <a:pt x="1397" y="1109"/>
                    <a:pt x="1398" y="1108"/>
                    <a:pt x="1400" y="1108"/>
                  </a:cubicBezTo>
                  <a:cubicBezTo>
                    <a:pt x="1401" y="1108"/>
                    <a:pt x="1402" y="1107"/>
                    <a:pt x="1403" y="1107"/>
                  </a:cubicBezTo>
                  <a:cubicBezTo>
                    <a:pt x="1403" y="1107"/>
                    <a:pt x="1404" y="1107"/>
                    <a:pt x="1404" y="1106"/>
                  </a:cubicBezTo>
                  <a:cubicBezTo>
                    <a:pt x="1404" y="1106"/>
                    <a:pt x="1405" y="1106"/>
                    <a:pt x="1405" y="1106"/>
                  </a:cubicBezTo>
                  <a:cubicBezTo>
                    <a:pt x="1407" y="1105"/>
                    <a:pt x="1409" y="1103"/>
                    <a:pt x="1411" y="1102"/>
                  </a:cubicBezTo>
                  <a:cubicBezTo>
                    <a:pt x="1413" y="1101"/>
                    <a:pt x="1415" y="1099"/>
                    <a:pt x="1417" y="1098"/>
                  </a:cubicBezTo>
                  <a:cubicBezTo>
                    <a:pt x="1421" y="1095"/>
                    <a:pt x="1425" y="1091"/>
                    <a:pt x="1429" y="1088"/>
                  </a:cubicBezTo>
                  <a:cubicBezTo>
                    <a:pt x="1431" y="1086"/>
                    <a:pt x="1433" y="1085"/>
                    <a:pt x="1435" y="1083"/>
                  </a:cubicBezTo>
                  <a:cubicBezTo>
                    <a:pt x="1437" y="1081"/>
                    <a:pt x="1440" y="1080"/>
                    <a:pt x="1442" y="1078"/>
                  </a:cubicBezTo>
                  <a:cubicBezTo>
                    <a:pt x="1442" y="1078"/>
                    <a:pt x="1443" y="1077"/>
                    <a:pt x="1444" y="1076"/>
                  </a:cubicBezTo>
                  <a:cubicBezTo>
                    <a:pt x="1445" y="1076"/>
                    <a:pt x="1447" y="1075"/>
                    <a:pt x="1447" y="1075"/>
                  </a:cubicBezTo>
                  <a:cubicBezTo>
                    <a:pt x="1448" y="1075"/>
                    <a:pt x="1448" y="1075"/>
                    <a:pt x="1448" y="1075"/>
                  </a:cubicBezTo>
                  <a:cubicBezTo>
                    <a:pt x="1449" y="1075"/>
                    <a:pt x="1449" y="1075"/>
                    <a:pt x="1449" y="1075"/>
                  </a:cubicBezTo>
                  <a:cubicBezTo>
                    <a:pt x="1449" y="1075"/>
                    <a:pt x="1449" y="1075"/>
                    <a:pt x="1450" y="1074"/>
                  </a:cubicBezTo>
                  <a:cubicBezTo>
                    <a:pt x="1450" y="1076"/>
                    <a:pt x="1450" y="1077"/>
                    <a:pt x="1450" y="1078"/>
                  </a:cubicBezTo>
                  <a:close/>
                  <a:moveTo>
                    <a:pt x="1247" y="1138"/>
                  </a:moveTo>
                  <a:cubicBezTo>
                    <a:pt x="1226" y="1128"/>
                    <a:pt x="1198" y="1126"/>
                    <a:pt x="1210" y="1089"/>
                  </a:cubicBezTo>
                  <a:cubicBezTo>
                    <a:pt x="1222" y="1048"/>
                    <a:pt x="1249" y="1030"/>
                    <a:pt x="1283" y="1029"/>
                  </a:cubicBezTo>
                  <a:cubicBezTo>
                    <a:pt x="1305" y="1028"/>
                    <a:pt x="1323" y="1023"/>
                    <a:pt x="1338" y="1017"/>
                  </a:cubicBezTo>
                  <a:cubicBezTo>
                    <a:pt x="1338" y="1024"/>
                    <a:pt x="1338" y="1027"/>
                    <a:pt x="1335" y="1034"/>
                  </a:cubicBezTo>
                  <a:cubicBezTo>
                    <a:pt x="1332" y="1039"/>
                    <a:pt x="1324" y="1047"/>
                    <a:pt x="1333" y="1051"/>
                  </a:cubicBezTo>
                  <a:cubicBezTo>
                    <a:pt x="1332" y="1052"/>
                    <a:pt x="1332" y="1052"/>
                    <a:pt x="1332" y="1052"/>
                  </a:cubicBezTo>
                  <a:cubicBezTo>
                    <a:pt x="1332" y="1053"/>
                    <a:pt x="1332" y="1055"/>
                    <a:pt x="1332" y="1057"/>
                  </a:cubicBezTo>
                  <a:cubicBezTo>
                    <a:pt x="1332" y="1057"/>
                    <a:pt x="1332" y="1057"/>
                    <a:pt x="1332" y="1057"/>
                  </a:cubicBezTo>
                  <a:cubicBezTo>
                    <a:pt x="1332" y="1057"/>
                    <a:pt x="1332" y="1057"/>
                    <a:pt x="1331" y="1057"/>
                  </a:cubicBezTo>
                  <a:cubicBezTo>
                    <a:pt x="1331" y="1058"/>
                    <a:pt x="1330" y="1059"/>
                    <a:pt x="1330" y="1060"/>
                  </a:cubicBezTo>
                  <a:cubicBezTo>
                    <a:pt x="1329" y="1061"/>
                    <a:pt x="1328" y="1062"/>
                    <a:pt x="1328" y="1063"/>
                  </a:cubicBezTo>
                  <a:cubicBezTo>
                    <a:pt x="1327" y="1064"/>
                    <a:pt x="1327" y="1065"/>
                    <a:pt x="1326" y="1066"/>
                  </a:cubicBezTo>
                  <a:cubicBezTo>
                    <a:pt x="1325" y="1066"/>
                    <a:pt x="1325" y="1067"/>
                    <a:pt x="1324" y="1068"/>
                  </a:cubicBezTo>
                  <a:cubicBezTo>
                    <a:pt x="1324" y="1068"/>
                    <a:pt x="1324" y="1068"/>
                    <a:pt x="1324" y="1068"/>
                  </a:cubicBezTo>
                  <a:cubicBezTo>
                    <a:pt x="1324" y="1068"/>
                    <a:pt x="1324" y="1069"/>
                    <a:pt x="1323" y="1069"/>
                  </a:cubicBezTo>
                  <a:cubicBezTo>
                    <a:pt x="1323" y="1069"/>
                    <a:pt x="1323" y="1069"/>
                    <a:pt x="1323" y="1069"/>
                  </a:cubicBezTo>
                  <a:cubicBezTo>
                    <a:pt x="1323" y="1070"/>
                    <a:pt x="1323" y="1070"/>
                    <a:pt x="1322" y="1070"/>
                  </a:cubicBezTo>
                  <a:cubicBezTo>
                    <a:pt x="1322" y="1070"/>
                    <a:pt x="1320" y="1071"/>
                    <a:pt x="1319" y="1072"/>
                  </a:cubicBezTo>
                  <a:cubicBezTo>
                    <a:pt x="1319" y="1072"/>
                    <a:pt x="1318" y="1073"/>
                    <a:pt x="1317" y="1073"/>
                  </a:cubicBezTo>
                  <a:cubicBezTo>
                    <a:pt x="1317" y="1073"/>
                    <a:pt x="1317" y="1073"/>
                    <a:pt x="1316" y="1074"/>
                  </a:cubicBezTo>
                  <a:cubicBezTo>
                    <a:pt x="1316" y="1074"/>
                    <a:pt x="1316" y="1074"/>
                    <a:pt x="1315" y="1075"/>
                  </a:cubicBezTo>
                  <a:cubicBezTo>
                    <a:pt x="1313" y="1077"/>
                    <a:pt x="1310" y="1080"/>
                    <a:pt x="1307" y="1083"/>
                  </a:cubicBezTo>
                  <a:cubicBezTo>
                    <a:pt x="1307" y="1083"/>
                    <a:pt x="1307" y="1083"/>
                    <a:pt x="1307" y="1083"/>
                  </a:cubicBezTo>
                  <a:cubicBezTo>
                    <a:pt x="1307" y="1083"/>
                    <a:pt x="1307" y="1082"/>
                    <a:pt x="1307" y="1082"/>
                  </a:cubicBezTo>
                  <a:cubicBezTo>
                    <a:pt x="1307" y="1082"/>
                    <a:pt x="1307" y="1082"/>
                    <a:pt x="1307" y="1081"/>
                  </a:cubicBezTo>
                  <a:cubicBezTo>
                    <a:pt x="1307" y="1081"/>
                    <a:pt x="1307" y="1081"/>
                    <a:pt x="1306" y="1081"/>
                  </a:cubicBezTo>
                  <a:cubicBezTo>
                    <a:pt x="1306" y="1078"/>
                    <a:pt x="1304" y="1076"/>
                    <a:pt x="1303" y="1074"/>
                  </a:cubicBezTo>
                  <a:cubicBezTo>
                    <a:pt x="1302" y="1071"/>
                    <a:pt x="1300" y="1069"/>
                    <a:pt x="1299" y="1067"/>
                  </a:cubicBezTo>
                  <a:cubicBezTo>
                    <a:pt x="1300" y="1067"/>
                    <a:pt x="1300" y="1067"/>
                    <a:pt x="1300" y="1067"/>
                  </a:cubicBezTo>
                  <a:cubicBezTo>
                    <a:pt x="1301" y="1065"/>
                    <a:pt x="1301" y="1065"/>
                    <a:pt x="1301" y="1065"/>
                  </a:cubicBezTo>
                  <a:cubicBezTo>
                    <a:pt x="1309" y="1056"/>
                    <a:pt x="1306" y="1043"/>
                    <a:pt x="1295" y="1038"/>
                  </a:cubicBezTo>
                  <a:cubicBezTo>
                    <a:pt x="1293" y="1048"/>
                    <a:pt x="1284" y="1062"/>
                    <a:pt x="1297" y="1066"/>
                  </a:cubicBezTo>
                  <a:cubicBezTo>
                    <a:pt x="1297" y="1067"/>
                    <a:pt x="1297" y="1067"/>
                    <a:pt x="1297" y="1067"/>
                  </a:cubicBezTo>
                  <a:cubicBezTo>
                    <a:pt x="1298" y="1070"/>
                    <a:pt x="1300" y="1072"/>
                    <a:pt x="1301" y="1074"/>
                  </a:cubicBezTo>
                  <a:cubicBezTo>
                    <a:pt x="1303" y="1077"/>
                    <a:pt x="1304" y="1079"/>
                    <a:pt x="1305" y="1081"/>
                  </a:cubicBezTo>
                  <a:cubicBezTo>
                    <a:pt x="1305" y="1081"/>
                    <a:pt x="1305" y="1082"/>
                    <a:pt x="1305" y="1082"/>
                  </a:cubicBezTo>
                  <a:cubicBezTo>
                    <a:pt x="1305" y="1082"/>
                    <a:pt x="1305" y="1082"/>
                    <a:pt x="1305" y="1083"/>
                  </a:cubicBezTo>
                  <a:cubicBezTo>
                    <a:pt x="1305" y="1083"/>
                    <a:pt x="1305" y="1083"/>
                    <a:pt x="1305" y="1083"/>
                  </a:cubicBezTo>
                  <a:cubicBezTo>
                    <a:pt x="1305" y="1083"/>
                    <a:pt x="1305" y="1084"/>
                    <a:pt x="1305" y="1084"/>
                  </a:cubicBezTo>
                  <a:cubicBezTo>
                    <a:pt x="1306" y="1084"/>
                    <a:pt x="1306" y="1084"/>
                    <a:pt x="1306" y="1085"/>
                  </a:cubicBezTo>
                  <a:cubicBezTo>
                    <a:pt x="1305" y="1086"/>
                    <a:pt x="1304" y="1088"/>
                    <a:pt x="1303" y="1089"/>
                  </a:cubicBezTo>
                  <a:cubicBezTo>
                    <a:pt x="1302" y="1091"/>
                    <a:pt x="1300" y="1093"/>
                    <a:pt x="1299" y="1096"/>
                  </a:cubicBezTo>
                  <a:cubicBezTo>
                    <a:pt x="1298" y="1098"/>
                    <a:pt x="1297" y="1100"/>
                    <a:pt x="1296" y="1102"/>
                  </a:cubicBezTo>
                  <a:cubicBezTo>
                    <a:pt x="1296" y="1103"/>
                    <a:pt x="1296" y="1104"/>
                    <a:pt x="1295" y="1105"/>
                  </a:cubicBezTo>
                  <a:cubicBezTo>
                    <a:pt x="1295" y="1106"/>
                    <a:pt x="1294" y="1106"/>
                    <a:pt x="1294" y="1107"/>
                  </a:cubicBezTo>
                  <a:cubicBezTo>
                    <a:pt x="1294" y="1107"/>
                    <a:pt x="1294" y="1108"/>
                    <a:pt x="1293" y="1108"/>
                  </a:cubicBezTo>
                  <a:cubicBezTo>
                    <a:pt x="1291" y="1112"/>
                    <a:pt x="1289" y="1115"/>
                    <a:pt x="1286" y="1118"/>
                  </a:cubicBezTo>
                  <a:cubicBezTo>
                    <a:pt x="1286" y="1118"/>
                    <a:pt x="1286" y="1118"/>
                    <a:pt x="1286" y="1118"/>
                  </a:cubicBezTo>
                  <a:cubicBezTo>
                    <a:pt x="1285" y="1119"/>
                    <a:pt x="1285" y="1119"/>
                    <a:pt x="1285" y="1119"/>
                  </a:cubicBezTo>
                  <a:cubicBezTo>
                    <a:pt x="1284" y="1120"/>
                    <a:pt x="1284" y="1120"/>
                    <a:pt x="1283" y="1121"/>
                  </a:cubicBezTo>
                  <a:cubicBezTo>
                    <a:pt x="1282" y="1122"/>
                    <a:pt x="1281" y="1122"/>
                    <a:pt x="1280" y="1123"/>
                  </a:cubicBezTo>
                  <a:cubicBezTo>
                    <a:pt x="1279" y="1123"/>
                    <a:pt x="1279" y="1124"/>
                    <a:pt x="1278" y="1124"/>
                  </a:cubicBezTo>
                  <a:cubicBezTo>
                    <a:pt x="1278" y="1124"/>
                    <a:pt x="1278" y="1124"/>
                    <a:pt x="1278" y="1124"/>
                  </a:cubicBezTo>
                  <a:cubicBezTo>
                    <a:pt x="1278" y="1124"/>
                    <a:pt x="1278" y="1124"/>
                    <a:pt x="1278" y="1124"/>
                  </a:cubicBezTo>
                  <a:cubicBezTo>
                    <a:pt x="1278" y="1124"/>
                    <a:pt x="1278" y="1124"/>
                    <a:pt x="1278" y="1124"/>
                  </a:cubicBezTo>
                  <a:cubicBezTo>
                    <a:pt x="1277" y="1124"/>
                    <a:pt x="1277" y="1124"/>
                    <a:pt x="1277" y="1124"/>
                  </a:cubicBezTo>
                  <a:cubicBezTo>
                    <a:pt x="1276" y="1125"/>
                    <a:pt x="1276" y="1125"/>
                    <a:pt x="1276" y="1125"/>
                  </a:cubicBezTo>
                  <a:cubicBezTo>
                    <a:pt x="1275" y="1125"/>
                    <a:pt x="1274" y="1125"/>
                    <a:pt x="1273" y="1126"/>
                  </a:cubicBezTo>
                  <a:cubicBezTo>
                    <a:pt x="1272" y="1126"/>
                    <a:pt x="1271" y="1127"/>
                    <a:pt x="1270" y="1127"/>
                  </a:cubicBezTo>
                  <a:cubicBezTo>
                    <a:pt x="1263" y="1130"/>
                    <a:pt x="1257" y="1133"/>
                    <a:pt x="1250" y="1136"/>
                  </a:cubicBezTo>
                  <a:cubicBezTo>
                    <a:pt x="1249" y="1137"/>
                    <a:pt x="1248" y="1137"/>
                    <a:pt x="1247" y="1138"/>
                  </a:cubicBezTo>
                  <a:close/>
                  <a:moveTo>
                    <a:pt x="1077" y="746"/>
                  </a:moveTo>
                  <a:cubicBezTo>
                    <a:pt x="1076" y="741"/>
                    <a:pt x="1073" y="736"/>
                    <a:pt x="1071" y="731"/>
                  </a:cubicBezTo>
                  <a:cubicBezTo>
                    <a:pt x="1068" y="723"/>
                    <a:pt x="1064" y="715"/>
                    <a:pt x="1061" y="707"/>
                  </a:cubicBezTo>
                  <a:cubicBezTo>
                    <a:pt x="1061" y="707"/>
                    <a:pt x="1062" y="707"/>
                    <a:pt x="1062" y="706"/>
                  </a:cubicBezTo>
                  <a:cubicBezTo>
                    <a:pt x="1062" y="705"/>
                    <a:pt x="1062" y="705"/>
                    <a:pt x="1062" y="705"/>
                  </a:cubicBezTo>
                  <a:cubicBezTo>
                    <a:pt x="1062" y="704"/>
                    <a:pt x="1062" y="704"/>
                    <a:pt x="1062" y="703"/>
                  </a:cubicBezTo>
                  <a:cubicBezTo>
                    <a:pt x="1062" y="703"/>
                    <a:pt x="1062" y="702"/>
                    <a:pt x="1063" y="702"/>
                  </a:cubicBezTo>
                  <a:cubicBezTo>
                    <a:pt x="1063" y="702"/>
                    <a:pt x="1063" y="702"/>
                    <a:pt x="1063" y="702"/>
                  </a:cubicBezTo>
                  <a:cubicBezTo>
                    <a:pt x="1082" y="702"/>
                    <a:pt x="1100" y="705"/>
                    <a:pt x="1112" y="714"/>
                  </a:cubicBezTo>
                  <a:cubicBezTo>
                    <a:pt x="1117" y="717"/>
                    <a:pt x="1120" y="721"/>
                    <a:pt x="1122" y="726"/>
                  </a:cubicBezTo>
                  <a:cubicBezTo>
                    <a:pt x="1118" y="728"/>
                    <a:pt x="1113" y="732"/>
                    <a:pt x="1108" y="736"/>
                  </a:cubicBezTo>
                  <a:cubicBezTo>
                    <a:pt x="1113" y="737"/>
                    <a:pt x="1117" y="739"/>
                    <a:pt x="1121" y="741"/>
                  </a:cubicBezTo>
                  <a:cubicBezTo>
                    <a:pt x="1121" y="742"/>
                    <a:pt x="1120" y="742"/>
                    <a:pt x="1120" y="742"/>
                  </a:cubicBezTo>
                  <a:cubicBezTo>
                    <a:pt x="1120" y="743"/>
                    <a:pt x="1119" y="744"/>
                    <a:pt x="1119" y="744"/>
                  </a:cubicBezTo>
                  <a:cubicBezTo>
                    <a:pt x="1118" y="745"/>
                    <a:pt x="1118" y="745"/>
                    <a:pt x="1118" y="745"/>
                  </a:cubicBezTo>
                  <a:cubicBezTo>
                    <a:pt x="1118" y="745"/>
                    <a:pt x="1118" y="744"/>
                    <a:pt x="1119" y="744"/>
                  </a:cubicBezTo>
                  <a:cubicBezTo>
                    <a:pt x="1119" y="742"/>
                    <a:pt x="1120" y="741"/>
                    <a:pt x="1120" y="741"/>
                  </a:cubicBezTo>
                  <a:cubicBezTo>
                    <a:pt x="1120" y="741"/>
                    <a:pt x="1119" y="742"/>
                    <a:pt x="1118" y="743"/>
                  </a:cubicBezTo>
                  <a:cubicBezTo>
                    <a:pt x="1117" y="744"/>
                    <a:pt x="1117" y="745"/>
                    <a:pt x="1116" y="746"/>
                  </a:cubicBezTo>
                  <a:cubicBezTo>
                    <a:pt x="1115" y="746"/>
                    <a:pt x="1115" y="747"/>
                    <a:pt x="1115" y="747"/>
                  </a:cubicBezTo>
                  <a:cubicBezTo>
                    <a:pt x="1114" y="747"/>
                    <a:pt x="1114" y="748"/>
                    <a:pt x="1114" y="748"/>
                  </a:cubicBezTo>
                  <a:cubicBezTo>
                    <a:pt x="1114" y="748"/>
                    <a:pt x="1114" y="749"/>
                    <a:pt x="1113" y="749"/>
                  </a:cubicBezTo>
                  <a:cubicBezTo>
                    <a:pt x="1113" y="750"/>
                    <a:pt x="1112" y="752"/>
                    <a:pt x="1111" y="753"/>
                  </a:cubicBezTo>
                  <a:cubicBezTo>
                    <a:pt x="1110" y="755"/>
                    <a:pt x="1109" y="756"/>
                    <a:pt x="1108" y="758"/>
                  </a:cubicBezTo>
                  <a:cubicBezTo>
                    <a:pt x="1106" y="761"/>
                    <a:pt x="1104" y="764"/>
                    <a:pt x="1103" y="768"/>
                  </a:cubicBezTo>
                  <a:cubicBezTo>
                    <a:pt x="1101" y="771"/>
                    <a:pt x="1099" y="775"/>
                    <a:pt x="1097" y="778"/>
                  </a:cubicBezTo>
                  <a:cubicBezTo>
                    <a:pt x="1097" y="778"/>
                    <a:pt x="1097" y="779"/>
                    <a:pt x="1097" y="779"/>
                  </a:cubicBezTo>
                  <a:cubicBezTo>
                    <a:pt x="1097" y="779"/>
                    <a:pt x="1097" y="779"/>
                    <a:pt x="1097" y="778"/>
                  </a:cubicBezTo>
                  <a:cubicBezTo>
                    <a:pt x="1097" y="778"/>
                    <a:pt x="1096" y="777"/>
                    <a:pt x="1096" y="776"/>
                  </a:cubicBezTo>
                  <a:cubicBezTo>
                    <a:pt x="1095" y="774"/>
                    <a:pt x="1095" y="772"/>
                    <a:pt x="1094" y="771"/>
                  </a:cubicBezTo>
                  <a:cubicBezTo>
                    <a:pt x="1094" y="770"/>
                    <a:pt x="1093" y="769"/>
                    <a:pt x="1093" y="769"/>
                  </a:cubicBezTo>
                  <a:cubicBezTo>
                    <a:pt x="1093" y="768"/>
                    <a:pt x="1093" y="767"/>
                    <a:pt x="1092" y="766"/>
                  </a:cubicBezTo>
                  <a:cubicBezTo>
                    <a:pt x="1091" y="763"/>
                    <a:pt x="1091" y="761"/>
                    <a:pt x="1090" y="759"/>
                  </a:cubicBezTo>
                  <a:cubicBezTo>
                    <a:pt x="1090" y="757"/>
                    <a:pt x="1090" y="755"/>
                    <a:pt x="1090" y="754"/>
                  </a:cubicBezTo>
                  <a:cubicBezTo>
                    <a:pt x="1089" y="753"/>
                    <a:pt x="1089" y="752"/>
                    <a:pt x="1089" y="752"/>
                  </a:cubicBezTo>
                  <a:cubicBezTo>
                    <a:pt x="1089" y="752"/>
                    <a:pt x="1089" y="753"/>
                    <a:pt x="1089" y="754"/>
                  </a:cubicBezTo>
                  <a:cubicBezTo>
                    <a:pt x="1089" y="755"/>
                    <a:pt x="1089" y="757"/>
                    <a:pt x="1089" y="759"/>
                  </a:cubicBezTo>
                  <a:cubicBezTo>
                    <a:pt x="1089" y="761"/>
                    <a:pt x="1090" y="764"/>
                    <a:pt x="1090" y="767"/>
                  </a:cubicBezTo>
                  <a:cubicBezTo>
                    <a:pt x="1090" y="768"/>
                    <a:pt x="1090" y="768"/>
                    <a:pt x="1090" y="769"/>
                  </a:cubicBezTo>
                  <a:cubicBezTo>
                    <a:pt x="1091" y="770"/>
                    <a:pt x="1091" y="770"/>
                    <a:pt x="1091" y="770"/>
                  </a:cubicBezTo>
                  <a:cubicBezTo>
                    <a:pt x="1090" y="770"/>
                    <a:pt x="1089" y="769"/>
                    <a:pt x="1089" y="768"/>
                  </a:cubicBezTo>
                  <a:cubicBezTo>
                    <a:pt x="1088" y="767"/>
                    <a:pt x="1087" y="767"/>
                    <a:pt x="1086" y="766"/>
                  </a:cubicBezTo>
                  <a:cubicBezTo>
                    <a:pt x="1086" y="765"/>
                    <a:pt x="1085" y="764"/>
                    <a:pt x="1084" y="763"/>
                  </a:cubicBezTo>
                  <a:cubicBezTo>
                    <a:pt x="1084" y="763"/>
                    <a:pt x="1084" y="763"/>
                    <a:pt x="1084" y="763"/>
                  </a:cubicBezTo>
                  <a:cubicBezTo>
                    <a:pt x="1083" y="762"/>
                    <a:pt x="1083" y="761"/>
                    <a:pt x="1083" y="761"/>
                  </a:cubicBezTo>
                  <a:cubicBezTo>
                    <a:pt x="1083" y="760"/>
                    <a:pt x="1082" y="759"/>
                    <a:pt x="1082" y="759"/>
                  </a:cubicBezTo>
                  <a:cubicBezTo>
                    <a:pt x="1082" y="756"/>
                    <a:pt x="1081" y="754"/>
                    <a:pt x="1080" y="753"/>
                  </a:cubicBezTo>
                  <a:cubicBezTo>
                    <a:pt x="1079" y="750"/>
                    <a:pt x="1078" y="748"/>
                    <a:pt x="1077" y="746"/>
                  </a:cubicBezTo>
                  <a:close/>
                  <a:moveTo>
                    <a:pt x="1023" y="704"/>
                  </a:moveTo>
                  <a:cubicBezTo>
                    <a:pt x="1024" y="704"/>
                    <a:pt x="1024" y="705"/>
                    <a:pt x="1024" y="705"/>
                  </a:cubicBezTo>
                  <a:cubicBezTo>
                    <a:pt x="1024" y="705"/>
                    <a:pt x="1024" y="705"/>
                    <a:pt x="1024" y="706"/>
                  </a:cubicBezTo>
                  <a:cubicBezTo>
                    <a:pt x="1024" y="706"/>
                    <a:pt x="1024" y="707"/>
                    <a:pt x="1024" y="707"/>
                  </a:cubicBezTo>
                  <a:cubicBezTo>
                    <a:pt x="1024" y="708"/>
                    <a:pt x="1025" y="709"/>
                    <a:pt x="1025" y="709"/>
                  </a:cubicBezTo>
                  <a:cubicBezTo>
                    <a:pt x="1025" y="710"/>
                    <a:pt x="1025" y="710"/>
                    <a:pt x="1025" y="710"/>
                  </a:cubicBezTo>
                  <a:cubicBezTo>
                    <a:pt x="1025" y="710"/>
                    <a:pt x="1025" y="710"/>
                    <a:pt x="1025" y="710"/>
                  </a:cubicBezTo>
                  <a:cubicBezTo>
                    <a:pt x="1023" y="709"/>
                    <a:pt x="1021" y="707"/>
                    <a:pt x="1019" y="706"/>
                  </a:cubicBezTo>
                  <a:cubicBezTo>
                    <a:pt x="1017" y="705"/>
                    <a:pt x="1016" y="704"/>
                    <a:pt x="1015" y="704"/>
                  </a:cubicBezTo>
                  <a:cubicBezTo>
                    <a:pt x="1018" y="703"/>
                    <a:pt x="1021" y="703"/>
                    <a:pt x="1023" y="703"/>
                  </a:cubicBezTo>
                  <a:cubicBezTo>
                    <a:pt x="1023" y="703"/>
                    <a:pt x="1023" y="704"/>
                    <a:pt x="1023" y="704"/>
                  </a:cubicBezTo>
                  <a:close/>
                  <a:moveTo>
                    <a:pt x="1026" y="705"/>
                  </a:moveTo>
                  <a:cubicBezTo>
                    <a:pt x="1026" y="704"/>
                    <a:pt x="1026" y="704"/>
                    <a:pt x="1026" y="704"/>
                  </a:cubicBezTo>
                  <a:cubicBezTo>
                    <a:pt x="1026" y="704"/>
                    <a:pt x="1026" y="703"/>
                    <a:pt x="1025" y="703"/>
                  </a:cubicBezTo>
                  <a:cubicBezTo>
                    <a:pt x="1035" y="702"/>
                    <a:pt x="1045" y="702"/>
                    <a:pt x="1055" y="702"/>
                  </a:cubicBezTo>
                  <a:cubicBezTo>
                    <a:pt x="1055" y="702"/>
                    <a:pt x="1055" y="702"/>
                    <a:pt x="1055" y="702"/>
                  </a:cubicBezTo>
                  <a:cubicBezTo>
                    <a:pt x="1059" y="713"/>
                    <a:pt x="1063" y="723"/>
                    <a:pt x="1068" y="733"/>
                  </a:cubicBezTo>
                  <a:cubicBezTo>
                    <a:pt x="1069" y="736"/>
                    <a:pt x="1070" y="738"/>
                    <a:pt x="1071" y="741"/>
                  </a:cubicBezTo>
                  <a:cubicBezTo>
                    <a:pt x="1071" y="741"/>
                    <a:pt x="1071" y="741"/>
                    <a:pt x="1071" y="741"/>
                  </a:cubicBezTo>
                  <a:cubicBezTo>
                    <a:pt x="1070" y="740"/>
                    <a:pt x="1070" y="740"/>
                    <a:pt x="1069" y="739"/>
                  </a:cubicBezTo>
                  <a:cubicBezTo>
                    <a:pt x="1069" y="739"/>
                    <a:pt x="1068" y="738"/>
                    <a:pt x="1068" y="738"/>
                  </a:cubicBezTo>
                  <a:cubicBezTo>
                    <a:pt x="1067" y="737"/>
                    <a:pt x="1066" y="737"/>
                    <a:pt x="1066" y="736"/>
                  </a:cubicBezTo>
                  <a:cubicBezTo>
                    <a:pt x="1065" y="736"/>
                    <a:pt x="1065" y="735"/>
                    <a:pt x="1064" y="735"/>
                  </a:cubicBezTo>
                  <a:cubicBezTo>
                    <a:pt x="1064" y="735"/>
                    <a:pt x="1064" y="735"/>
                    <a:pt x="1063" y="734"/>
                  </a:cubicBezTo>
                  <a:cubicBezTo>
                    <a:pt x="1062" y="733"/>
                    <a:pt x="1060" y="732"/>
                    <a:pt x="1058" y="731"/>
                  </a:cubicBezTo>
                  <a:cubicBezTo>
                    <a:pt x="1056" y="729"/>
                    <a:pt x="1054" y="728"/>
                    <a:pt x="1052" y="727"/>
                  </a:cubicBezTo>
                  <a:cubicBezTo>
                    <a:pt x="1047" y="724"/>
                    <a:pt x="1043" y="721"/>
                    <a:pt x="1038" y="718"/>
                  </a:cubicBezTo>
                  <a:cubicBezTo>
                    <a:pt x="1034" y="716"/>
                    <a:pt x="1030" y="713"/>
                    <a:pt x="1025" y="710"/>
                  </a:cubicBezTo>
                  <a:cubicBezTo>
                    <a:pt x="1025" y="710"/>
                    <a:pt x="1026" y="710"/>
                    <a:pt x="1026" y="709"/>
                  </a:cubicBezTo>
                  <a:cubicBezTo>
                    <a:pt x="1026" y="709"/>
                    <a:pt x="1026" y="708"/>
                    <a:pt x="1026" y="707"/>
                  </a:cubicBezTo>
                  <a:cubicBezTo>
                    <a:pt x="1026" y="706"/>
                    <a:pt x="1026" y="706"/>
                    <a:pt x="1026" y="705"/>
                  </a:cubicBezTo>
                  <a:cubicBezTo>
                    <a:pt x="1026" y="705"/>
                    <a:pt x="1026" y="705"/>
                    <a:pt x="1026" y="705"/>
                  </a:cubicBezTo>
                  <a:close/>
                  <a:moveTo>
                    <a:pt x="1060" y="702"/>
                  </a:moveTo>
                  <a:cubicBezTo>
                    <a:pt x="1060" y="702"/>
                    <a:pt x="1060" y="703"/>
                    <a:pt x="1060" y="703"/>
                  </a:cubicBezTo>
                  <a:cubicBezTo>
                    <a:pt x="1060" y="704"/>
                    <a:pt x="1061" y="704"/>
                    <a:pt x="1061" y="705"/>
                  </a:cubicBezTo>
                  <a:cubicBezTo>
                    <a:pt x="1061" y="705"/>
                    <a:pt x="1061" y="705"/>
                    <a:pt x="1061" y="706"/>
                  </a:cubicBezTo>
                  <a:cubicBezTo>
                    <a:pt x="1061" y="706"/>
                    <a:pt x="1061" y="707"/>
                    <a:pt x="1061" y="707"/>
                  </a:cubicBezTo>
                  <a:cubicBezTo>
                    <a:pt x="1060" y="705"/>
                    <a:pt x="1060" y="703"/>
                    <a:pt x="1059" y="702"/>
                  </a:cubicBezTo>
                  <a:cubicBezTo>
                    <a:pt x="1060" y="702"/>
                    <a:pt x="1060" y="702"/>
                    <a:pt x="1060" y="702"/>
                  </a:cubicBezTo>
                  <a:close/>
                  <a:moveTo>
                    <a:pt x="1194" y="635"/>
                  </a:moveTo>
                  <a:cubicBezTo>
                    <a:pt x="1194" y="635"/>
                    <a:pt x="1194" y="635"/>
                    <a:pt x="1194" y="635"/>
                  </a:cubicBezTo>
                  <a:cubicBezTo>
                    <a:pt x="1198" y="634"/>
                    <a:pt x="1202" y="633"/>
                    <a:pt x="1206" y="632"/>
                  </a:cubicBezTo>
                  <a:cubicBezTo>
                    <a:pt x="1207" y="632"/>
                    <a:pt x="1207" y="632"/>
                    <a:pt x="1208" y="632"/>
                  </a:cubicBezTo>
                  <a:cubicBezTo>
                    <a:pt x="1221" y="642"/>
                    <a:pt x="1230" y="640"/>
                    <a:pt x="1241" y="655"/>
                  </a:cubicBezTo>
                  <a:cubicBezTo>
                    <a:pt x="1245" y="661"/>
                    <a:pt x="1249" y="677"/>
                    <a:pt x="1250" y="698"/>
                  </a:cubicBezTo>
                  <a:cubicBezTo>
                    <a:pt x="1241" y="702"/>
                    <a:pt x="1229" y="704"/>
                    <a:pt x="1236" y="717"/>
                  </a:cubicBezTo>
                  <a:cubicBezTo>
                    <a:pt x="1236" y="717"/>
                    <a:pt x="1236" y="717"/>
                    <a:pt x="1236" y="717"/>
                  </a:cubicBezTo>
                  <a:cubicBezTo>
                    <a:pt x="1235" y="718"/>
                    <a:pt x="1235" y="718"/>
                    <a:pt x="1235" y="719"/>
                  </a:cubicBezTo>
                  <a:cubicBezTo>
                    <a:pt x="1234" y="720"/>
                    <a:pt x="1233" y="721"/>
                    <a:pt x="1233" y="722"/>
                  </a:cubicBezTo>
                  <a:cubicBezTo>
                    <a:pt x="1232" y="723"/>
                    <a:pt x="1232" y="724"/>
                    <a:pt x="1231" y="725"/>
                  </a:cubicBezTo>
                  <a:cubicBezTo>
                    <a:pt x="1231" y="726"/>
                    <a:pt x="1230" y="727"/>
                    <a:pt x="1230" y="729"/>
                  </a:cubicBezTo>
                  <a:cubicBezTo>
                    <a:pt x="1230" y="729"/>
                    <a:pt x="1230" y="730"/>
                    <a:pt x="1230" y="730"/>
                  </a:cubicBezTo>
                  <a:cubicBezTo>
                    <a:pt x="1229" y="730"/>
                    <a:pt x="1229" y="731"/>
                    <a:pt x="1229" y="731"/>
                  </a:cubicBezTo>
                  <a:cubicBezTo>
                    <a:pt x="1229" y="731"/>
                    <a:pt x="1229" y="731"/>
                    <a:pt x="1229" y="732"/>
                  </a:cubicBezTo>
                  <a:cubicBezTo>
                    <a:pt x="1229" y="732"/>
                    <a:pt x="1229" y="733"/>
                    <a:pt x="1229" y="733"/>
                  </a:cubicBezTo>
                  <a:cubicBezTo>
                    <a:pt x="1229" y="734"/>
                    <a:pt x="1229" y="734"/>
                    <a:pt x="1229" y="735"/>
                  </a:cubicBezTo>
                  <a:cubicBezTo>
                    <a:pt x="1229" y="735"/>
                    <a:pt x="1229" y="735"/>
                    <a:pt x="1228" y="735"/>
                  </a:cubicBezTo>
                  <a:cubicBezTo>
                    <a:pt x="1228" y="736"/>
                    <a:pt x="1228" y="736"/>
                    <a:pt x="1228" y="736"/>
                  </a:cubicBezTo>
                  <a:cubicBezTo>
                    <a:pt x="1228" y="736"/>
                    <a:pt x="1228" y="736"/>
                    <a:pt x="1228" y="736"/>
                  </a:cubicBezTo>
                  <a:cubicBezTo>
                    <a:pt x="1225" y="740"/>
                    <a:pt x="1222" y="744"/>
                    <a:pt x="1219" y="748"/>
                  </a:cubicBezTo>
                  <a:cubicBezTo>
                    <a:pt x="1217" y="750"/>
                    <a:pt x="1216" y="752"/>
                    <a:pt x="1214" y="754"/>
                  </a:cubicBezTo>
                  <a:cubicBezTo>
                    <a:pt x="1213" y="755"/>
                    <a:pt x="1211" y="757"/>
                    <a:pt x="1210" y="759"/>
                  </a:cubicBezTo>
                  <a:cubicBezTo>
                    <a:pt x="1207" y="763"/>
                    <a:pt x="1205" y="766"/>
                    <a:pt x="1203" y="770"/>
                  </a:cubicBezTo>
                  <a:cubicBezTo>
                    <a:pt x="1203" y="770"/>
                    <a:pt x="1203" y="770"/>
                    <a:pt x="1203" y="771"/>
                  </a:cubicBezTo>
                  <a:cubicBezTo>
                    <a:pt x="1202" y="771"/>
                    <a:pt x="1202" y="772"/>
                    <a:pt x="1202" y="772"/>
                  </a:cubicBezTo>
                  <a:cubicBezTo>
                    <a:pt x="1202" y="773"/>
                    <a:pt x="1202" y="774"/>
                    <a:pt x="1202" y="774"/>
                  </a:cubicBezTo>
                  <a:cubicBezTo>
                    <a:pt x="1201" y="775"/>
                    <a:pt x="1201" y="776"/>
                    <a:pt x="1201" y="777"/>
                  </a:cubicBezTo>
                  <a:cubicBezTo>
                    <a:pt x="1201" y="777"/>
                    <a:pt x="1201" y="778"/>
                    <a:pt x="1201" y="778"/>
                  </a:cubicBezTo>
                  <a:cubicBezTo>
                    <a:pt x="1201" y="779"/>
                    <a:pt x="1201" y="779"/>
                    <a:pt x="1202" y="780"/>
                  </a:cubicBezTo>
                  <a:cubicBezTo>
                    <a:pt x="1201" y="780"/>
                    <a:pt x="1201" y="780"/>
                    <a:pt x="1201" y="780"/>
                  </a:cubicBezTo>
                  <a:cubicBezTo>
                    <a:pt x="1201" y="779"/>
                    <a:pt x="1201" y="779"/>
                    <a:pt x="1201" y="779"/>
                  </a:cubicBezTo>
                  <a:cubicBezTo>
                    <a:pt x="1201" y="779"/>
                    <a:pt x="1201" y="779"/>
                    <a:pt x="1201" y="779"/>
                  </a:cubicBezTo>
                  <a:cubicBezTo>
                    <a:pt x="1201" y="779"/>
                    <a:pt x="1201" y="779"/>
                    <a:pt x="1201" y="779"/>
                  </a:cubicBezTo>
                  <a:cubicBezTo>
                    <a:pt x="1200" y="777"/>
                    <a:pt x="1200" y="776"/>
                    <a:pt x="1199" y="775"/>
                  </a:cubicBezTo>
                  <a:cubicBezTo>
                    <a:pt x="1195" y="766"/>
                    <a:pt x="1189" y="757"/>
                    <a:pt x="1184" y="748"/>
                  </a:cubicBezTo>
                  <a:cubicBezTo>
                    <a:pt x="1181" y="744"/>
                    <a:pt x="1179" y="740"/>
                    <a:pt x="1176" y="735"/>
                  </a:cubicBezTo>
                  <a:cubicBezTo>
                    <a:pt x="1176" y="734"/>
                    <a:pt x="1175" y="733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1"/>
                    <a:pt x="1175" y="731"/>
                    <a:pt x="1175" y="730"/>
                  </a:cubicBezTo>
                  <a:cubicBezTo>
                    <a:pt x="1175" y="730"/>
                    <a:pt x="1175" y="729"/>
                    <a:pt x="1175" y="728"/>
                  </a:cubicBezTo>
                  <a:cubicBezTo>
                    <a:pt x="1176" y="727"/>
                    <a:pt x="1176" y="726"/>
                    <a:pt x="1176" y="726"/>
                  </a:cubicBezTo>
                  <a:cubicBezTo>
                    <a:pt x="1176" y="726"/>
                    <a:pt x="1176" y="725"/>
                    <a:pt x="1176" y="725"/>
                  </a:cubicBezTo>
                  <a:cubicBezTo>
                    <a:pt x="1176" y="725"/>
                    <a:pt x="1176" y="724"/>
                    <a:pt x="1177" y="724"/>
                  </a:cubicBezTo>
                  <a:cubicBezTo>
                    <a:pt x="1177" y="721"/>
                    <a:pt x="1179" y="718"/>
                    <a:pt x="1181" y="715"/>
                  </a:cubicBezTo>
                  <a:cubicBezTo>
                    <a:pt x="1181" y="714"/>
                    <a:pt x="1182" y="714"/>
                    <a:pt x="1182" y="713"/>
                  </a:cubicBezTo>
                  <a:cubicBezTo>
                    <a:pt x="1183" y="712"/>
                    <a:pt x="1183" y="711"/>
                    <a:pt x="1184" y="711"/>
                  </a:cubicBezTo>
                  <a:cubicBezTo>
                    <a:pt x="1185" y="709"/>
                    <a:pt x="1186" y="708"/>
                    <a:pt x="1187" y="706"/>
                  </a:cubicBezTo>
                  <a:cubicBezTo>
                    <a:pt x="1187" y="706"/>
                    <a:pt x="1188" y="705"/>
                    <a:pt x="1188" y="705"/>
                  </a:cubicBezTo>
                  <a:cubicBezTo>
                    <a:pt x="1212" y="704"/>
                    <a:pt x="1209" y="686"/>
                    <a:pt x="1223" y="672"/>
                  </a:cubicBezTo>
                  <a:cubicBezTo>
                    <a:pt x="1197" y="668"/>
                    <a:pt x="1186" y="682"/>
                    <a:pt x="1185" y="705"/>
                  </a:cubicBezTo>
                  <a:cubicBezTo>
                    <a:pt x="1185" y="705"/>
                    <a:pt x="1185" y="705"/>
                    <a:pt x="1185" y="705"/>
                  </a:cubicBezTo>
                  <a:cubicBezTo>
                    <a:pt x="1184" y="706"/>
                    <a:pt x="1183" y="708"/>
                    <a:pt x="1182" y="709"/>
                  </a:cubicBezTo>
                  <a:cubicBezTo>
                    <a:pt x="1181" y="710"/>
                    <a:pt x="1181" y="711"/>
                    <a:pt x="1180" y="712"/>
                  </a:cubicBezTo>
                  <a:cubicBezTo>
                    <a:pt x="1180" y="713"/>
                    <a:pt x="1179" y="713"/>
                    <a:pt x="1179" y="714"/>
                  </a:cubicBezTo>
                  <a:cubicBezTo>
                    <a:pt x="1177" y="717"/>
                    <a:pt x="1175" y="720"/>
                    <a:pt x="1175" y="723"/>
                  </a:cubicBezTo>
                  <a:cubicBezTo>
                    <a:pt x="1174" y="724"/>
                    <a:pt x="1174" y="724"/>
                    <a:pt x="1174" y="724"/>
                  </a:cubicBezTo>
                  <a:cubicBezTo>
                    <a:pt x="1174" y="725"/>
                    <a:pt x="1174" y="725"/>
                    <a:pt x="1174" y="725"/>
                  </a:cubicBezTo>
                  <a:cubicBezTo>
                    <a:pt x="1174" y="726"/>
                    <a:pt x="1174" y="727"/>
                    <a:pt x="1174" y="727"/>
                  </a:cubicBezTo>
                  <a:cubicBezTo>
                    <a:pt x="1174" y="728"/>
                    <a:pt x="1174" y="729"/>
                    <a:pt x="1174" y="730"/>
                  </a:cubicBezTo>
                  <a:cubicBezTo>
                    <a:pt x="1174" y="730"/>
                    <a:pt x="1174" y="729"/>
                    <a:pt x="1173" y="729"/>
                  </a:cubicBezTo>
                  <a:cubicBezTo>
                    <a:pt x="1173" y="728"/>
                    <a:pt x="1173" y="727"/>
                    <a:pt x="1172" y="725"/>
                  </a:cubicBezTo>
                  <a:cubicBezTo>
                    <a:pt x="1172" y="725"/>
                    <a:pt x="1172" y="725"/>
                    <a:pt x="1172" y="725"/>
                  </a:cubicBezTo>
                  <a:cubicBezTo>
                    <a:pt x="1172" y="724"/>
                    <a:pt x="1172" y="724"/>
                    <a:pt x="1172" y="724"/>
                  </a:cubicBezTo>
                  <a:cubicBezTo>
                    <a:pt x="1172" y="724"/>
                    <a:pt x="1172" y="724"/>
                    <a:pt x="1172" y="724"/>
                  </a:cubicBezTo>
                  <a:cubicBezTo>
                    <a:pt x="1172" y="724"/>
                    <a:pt x="1172" y="724"/>
                    <a:pt x="1172" y="724"/>
                  </a:cubicBezTo>
                  <a:cubicBezTo>
                    <a:pt x="1171" y="724"/>
                    <a:pt x="1171" y="724"/>
                    <a:pt x="1171" y="724"/>
                  </a:cubicBezTo>
                  <a:cubicBezTo>
                    <a:pt x="1171" y="722"/>
                    <a:pt x="1171" y="722"/>
                    <a:pt x="1171" y="722"/>
                  </a:cubicBezTo>
                  <a:cubicBezTo>
                    <a:pt x="1168" y="713"/>
                    <a:pt x="1167" y="704"/>
                    <a:pt x="1167" y="695"/>
                  </a:cubicBezTo>
                  <a:cubicBezTo>
                    <a:pt x="1167" y="687"/>
                    <a:pt x="1168" y="679"/>
                    <a:pt x="1169" y="671"/>
                  </a:cubicBezTo>
                  <a:cubicBezTo>
                    <a:pt x="1169" y="669"/>
                    <a:pt x="1170" y="667"/>
                    <a:pt x="1170" y="666"/>
                  </a:cubicBezTo>
                  <a:cubicBezTo>
                    <a:pt x="1171" y="664"/>
                    <a:pt x="1171" y="662"/>
                    <a:pt x="1171" y="660"/>
                  </a:cubicBezTo>
                  <a:cubicBezTo>
                    <a:pt x="1172" y="657"/>
                    <a:pt x="1173" y="654"/>
                    <a:pt x="1173" y="651"/>
                  </a:cubicBezTo>
                  <a:cubicBezTo>
                    <a:pt x="1174" y="646"/>
                    <a:pt x="1175" y="642"/>
                    <a:pt x="1176" y="638"/>
                  </a:cubicBezTo>
                  <a:cubicBezTo>
                    <a:pt x="1183" y="641"/>
                    <a:pt x="1189" y="642"/>
                    <a:pt x="1194" y="635"/>
                  </a:cubicBezTo>
                  <a:close/>
                  <a:moveTo>
                    <a:pt x="1253" y="537"/>
                  </a:moveTo>
                  <a:cubicBezTo>
                    <a:pt x="1253" y="537"/>
                    <a:pt x="1253" y="538"/>
                    <a:pt x="1253" y="538"/>
                  </a:cubicBezTo>
                  <a:cubicBezTo>
                    <a:pt x="1254" y="540"/>
                    <a:pt x="1255" y="542"/>
                    <a:pt x="1255" y="544"/>
                  </a:cubicBezTo>
                  <a:cubicBezTo>
                    <a:pt x="1256" y="545"/>
                    <a:pt x="1257" y="547"/>
                    <a:pt x="1258" y="549"/>
                  </a:cubicBezTo>
                  <a:cubicBezTo>
                    <a:pt x="1258" y="549"/>
                    <a:pt x="1258" y="550"/>
                    <a:pt x="1259" y="551"/>
                  </a:cubicBezTo>
                  <a:cubicBezTo>
                    <a:pt x="1259" y="552"/>
                    <a:pt x="1260" y="552"/>
                    <a:pt x="1260" y="553"/>
                  </a:cubicBezTo>
                  <a:cubicBezTo>
                    <a:pt x="1261" y="554"/>
                    <a:pt x="1261" y="554"/>
                    <a:pt x="1261" y="555"/>
                  </a:cubicBezTo>
                  <a:cubicBezTo>
                    <a:pt x="1262" y="556"/>
                    <a:pt x="1262" y="556"/>
                    <a:pt x="1263" y="557"/>
                  </a:cubicBezTo>
                  <a:cubicBezTo>
                    <a:pt x="1263" y="557"/>
                    <a:pt x="1263" y="558"/>
                    <a:pt x="1263" y="558"/>
                  </a:cubicBezTo>
                  <a:cubicBezTo>
                    <a:pt x="1263" y="558"/>
                    <a:pt x="1263" y="558"/>
                    <a:pt x="1264" y="559"/>
                  </a:cubicBezTo>
                  <a:cubicBezTo>
                    <a:pt x="1264" y="559"/>
                    <a:pt x="1265" y="559"/>
                    <a:pt x="1265" y="560"/>
                  </a:cubicBezTo>
                  <a:cubicBezTo>
                    <a:pt x="1266" y="560"/>
                    <a:pt x="1266" y="560"/>
                    <a:pt x="1266" y="561"/>
                  </a:cubicBezTo>
                  <a:cubicBezTo>
                    <a:pt x="1266" y="563"/>
                    <a:pt x="1265" y="565"/>
                    <a:pt x="1265" y="567"/>
                  </a:cubicBezTo>
                  <a:cubicBezTo>
                    <a:pt x="1264" y="572"/>
                    <a:pt x="1265" y="578"/>
                    <a:pt x="1266" y="583"/>
                  </a:cubicBezTo>
                  <a:cubicBezTo>
                    <a:pt x="1267" y="589"/>
                    <a:pt x="1269" y="594"/>
                    <a:pt x="1271" y="599"/>
                  </a:cubicBezTo>
                  <a:cubicBezTo>
                    <a:pt x="1272" y="604"/>
                    <a:pt x="1274" y="609"/>
                    <a:pt x="1275" y="614"/>
                  </a:cubicBezTo>
                  <a:cubicBezTo>
                    <a:pt x="1276" y="617"/>
                    <a:pt x="1276" y="620"/>
                    <a:pt x="1276" y="622"/>
                  </a:cubicBezTo>
                  <a:cubicBezTo>
                    <a:pt x="1276" y="623"/>
                    <a:pt x="1276" y="623"/>
                    <a:pt x="1276" y="623"/>
                  </a:cubicBezTo>
                  <a:cubicBezTo>
                    <a:pt x="1267" y="604"/>
                    <a:pt x="1255" y="578"/>
                    <a:pt x="1249" y="560"/>
                  </a:cubicBezTo>
                  <a:cubicBezTo>
                    <a:pt x="1246" y="551"/>
                    <a:pt x="1245" y="543"/>
                    <a:pt x="1246" y="536"/>
                  </a:cubicBezTo>
                  <a:cubicBezTo>
                    <a:pt x="1248" y="537"/>
                    <a:pt x="1250" y="537"/>
                    <a:pt x="1253" y="537"/>
                  </a:cubicBezTo>
                  <a:close/>
                  <a:moveTo>
                    <a:pt x="1316" y="483"/>
                  </a:moveTo>
                  <a:cubicBezTo>
                    <a:pt x="1317" y="483"/>
                    <a:pt x="1317" y="482"/>
                    <a:pt x="1317" y="481"/>
                  </a:cubicBezTo>
                  <a:cubicBezTo>
                    <a:pt x="1317" y="482"/>
                    <a:pt x="1317" y="482"/>
                    <a:pt x="1318" y="483"/>
                  </a:cubicBezTo>
                  <a:cubicBezTo>
                    <a:pt x="1319" y="487"/>
                    <a:pt x="1320" y="492"/>
                    <a:pt x="1320" y="498"/>
                  </a:cubicBezTo>
                  <a:cubicBezTo>
                    <a:pt x="1318" y="499"/>
                    <a:pt x="1316" y="500"/>
                    <a:pt x="1313" y="502"/>
                  </a:cubicBezTo>
                  <a:cubicBezTo>
                    <a:pt x="1313" y="501"/>
                    <a:pt x="1313" y="500"/>
                    <a:pt x="1314" y="499"/>
                  </a:cubicBezTo>
                  <a:cubicBezTo>
                    <a:pt x="1314" y="499"/>
                    <a:pt x="1314" y="498"/>
                    <a:pt x="1314" y="497"/>
                  </a:cubicBezTo>
                  <a:cubicBezTo>
                    <a:pt x="1314" y="496"/>
                    <a:pt x="1315" y="495"/>
                    <a:pt x="1315" y="495"/>
                  </a:cubicBezTo>
                  <a:cubicBezTo>
                    <a:pt x="1315" y="494"/>
                    <a:pt x="1315" y="494"/>
                    <a:pt x="1315" y="494"/>
                  </a:cubicBezTo>
                  <a:cubicBezTo>
                    <a:pt x="1315" y="493"/>
                    <a:pt x="1315" y="493"/>
                    <a:pt x="1315" y="493"/>
                  </a:cubicBezTo>
                  <a:cubicBezTo>
                    <a:pt x="1315" y="492"/>
                    <a:pt x="1315" y="491"/>
                    <a:pt x="1315" y="491"/>
                  </a:cubicBezTo>
                  <a:cubicBezTo>
                    <a:pt x="1315" y="490"/>
                    <a:pt x="1315" y="489"/>
                    <a:pt x="1315" y="488"/>
                  </a:cubicBezTo>
                  <a:cubicBezTo>
                    <a:pt x="1316" y="488"/>
                    <a:pt x="1316" y="487"/>
                    <a:pt x="1316" y="486"/>
                  </a:cubicBezTo>
                  <a:cubicBezTo>
                    <a:pt x="1316" y="485"/>
                    <a:pt x="1316" y="484"/>
                    <a:pt x="1316" y="483"/>
                  </a:cubicBezTo>
                  <a:close/>
                  <a:moveTo>
                    <a:pt x="1310" y="792"/>
                  </a:moveTo>
                  <a:cubicBezTo>
                    <a:pt x="1310" y="792"/>
                    <a:pt x="1310" y="792"/>
                    <a:pt x="1310" y="792"/>
                  </a:cubicBezTo>
                  <a:cubicBezTo>
                    <a:pt x="1310" y="793"/>
                    <a:pt x="1310" y="793"/>
                    <a:pt x="1310" y="793"/>
                  </a:cubicBezTo>
                  <a:cubicBezTo>
                    <a:pt x="1309" y="793"/>
                    <a:pt x="1309" y="793"/>
                    <a:pt x="1309" y="793"/>
                  </a:cubicBezTo>
                  <a:cubicBezTo>
                    <a:pt x="1309" y="794"/>
                    <a:pt x="1308" y="795"/>
                    <a:pt x="1307" y="796"/>
                  </a:cubicBezTo>
                  <a:cubicBezTo>
                    <a:pt x="1307" y="797"/>
                    <a:pt x="1307" y="797"/>
                    <a:pt x="1306" y="797"/>
                  </a:cubicBezTo>
                  <a:cubicBezTo>
                    <a:pt x="1307" y="797"/>
                    <a:pt x="1307" y="796"/>
                    <a:pt x="1307" y="795"/>
                  </a:cubicBezTo>
                  <a:cubicBezTo>
                    <a:pt x="1307" y="794"/>
                    <a:pt x="1307" y="793"/>
                    <a:pt x="1307" y="793"/>
                  </a:cubicBezTo>
                  <a:cubicBezTo>
                    <a:pt x="1307" y="792"/>
                    <a:pt x="1307" y="792"/>
                    <a:pt x="1307" y="792"/>
                  </a:cubicBezTo>
                  <a:cubicBezTo>
                    <a:pt x="1307" y="791"/>
                    <a:pt x="1307" y="791"/>
                    <a:pt x="1307" y="791"/>
                  </a:cubicBezTo>
                  <a:cubicBezTo>
                    <a:pt x="1307" y="788"/>
                    <a:pt x="1306" y="784"/>
                    <a:pt x="1305" y="781"/>
                  </a:cubicBezTo>
                  <a:cubicBezTo>
                    <a:pt x="1305" y="780"/>
                    <a:pt x="1304" y="780"/>
                    <a:pt x="1304" y="779"/>
                  </a:cubicBezTo>
                  <a:cubicBezTo>
                    <a:pt x="1311" y="766"/>
                    <a:pt x="1318" y="752"/>
                    <a:pt x="1325" y="739"/>
                  </a:cubicBezTo>
                  <a:cubicBezTo>
                    <a:pt x="1325" y="739"/>
                    <a:pt x="1325" y="740"/>
                    <a:pt x="1325" y="741"/>
                  </a:cubicBezTo>
                  <a:cubicBezTo>
                    <a:pt x="1325" y="749"/>
                    <a:pt x="1324" y="757"/>
                    <a:pt x="1322" y="765"/>
                  </a:cubicBezTo>
                  <a:cubicBezTo>
                    <a:pt x="1320" y="774"/>
                    <a:pt x="1316" y="782"/>
                    <a:pt x="1311" y="790"/>
                  </a:cubicBezTo>
                  <a:cubicBezTo>
                    <a:pt x="1310" y="792"/>
                    <a:pt x="1310" y="792"/>
                    <a:pt x="1310" y="792"/>
                  </a:cubicBezTo>
                  <a:cubicBezTo>
                    <a:pt x="1310" y="792"/>
                    <a:pt x="1310" y="792"/>
                    <a:pt x="1310" y="792"/>
                  </a:cubicBezTo>
                  <a:cubicBezTo>
                    <a:pt x="1310" y="792"/>
                    <a:pt x="1310" y="792"/>
                    <a:pt x="1310" y="792"/>
                  </a:cubicBezTo>
                  <a:close/>
                  <a:moveTo>
                    <a:pt x="1184" y="801"/>
                  </a:moveTo>
                  <a:cubicBezTo>
                    <a:pt x="1164" y="799"/>
                    <a:pt x="1163" y="775"/>
                    <a:pt x="1166" y="748"/>
                  </a:cubicBezTo>
                  <a:cubicBezTo>
                    <a:pt x="1167" y="749"/>
                    <a:pt x="1168" y="749"/>
                    <a:pt x="1170" y="750"/>
                  </a:cubicBezTo>
                  <a:cubicBezTo>
                    <a:pt x="1171" y="750"/>
                    <a:pt x="1172" y="751"/>
                    <a:pt x="1173" y="751"/>
                  </a:cubicBezTo>
                  <a:cubicBezTo>
                    <a:pt x="1174" y="752"/>
                    <a:pt x="1175" y="752"/>
                    <a:pt x="1175" y="752"/>
                  </a:cubicBezTo>
                  <a:cubicBezTo>
                    <a:pt x="1179" y="754"/>
                    <a:pt x="1182" y="756"/>
                    <a:pt x="1184" y="759"/>
                  </a:cubicBezTo>
                  <a:cubicBezTo>
                    <a:pt x="1185" y="759"/>
                    <a:pt x="1185" y="759"/>
                    <a:pt x="1185" y="759"/>
                  </a:cubicBezTo>
                  <a:cubicBezTo>
                    <a:pt x="1189" y="765"/>
                    <a:pt x="1192" y="771"/>
                    <a:pt x="1195" y="777"/>
                  </a:cubicBezTo>
                  <a:cubicBezTo>
                    <a:pt x="1196" y="778"/>
                    <a:pt x="1196" y="779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2"/>
                    <a:pt x="1197" y="782"/>
                    <a:pt x="1197" y="782"/>
                  </a:cubicBezTo>
                  <a:cubicBezTo>
                    <a:pt x="1198" y="784"/>
                    <a:pt x="1198" y="784"/>
                    <a:pt x="1198" y="784"/>
                  </a:cubicBezTo>
                  <a:cubicBezTo>
                    <a:pt x="1199" y="786"/>
                    <a:pt x="1199" y="786"/>
                    <a:pt x="1199" y="786"/>
                  </a:cubicBezTo>
                  <a:cubicBezTo>
                    <a:pt x="1199" y="788"/>
                    <a:pt x="1199" y="788"/>
                    <a:pt x="1199" y="788"/>
                  </a:cubicBezTo>
                  <a:cubicBezTo>
                    <a:pt x="1200" y="789"/>
                    <a:pt x="1200" y="790"/>
                    <a:pt x="1201" y="791"/>
                  </a:cubicBezTo>
                  <a:cubicBezTo>
                    <a:pt x="1201" y="792"/>
                    <a:pt x="1201" y="793"/>
                    <a:pt x="1201" y="794"/>
                  </a:cubicBezTo>
                  <a:cubicBezTo>
                    <a:pt x="1200" y="794"/>
                    <a:pt x="1199" y="795"/>
                    <a:pt x="1198" y="795"/>
                  </a:cubicBezTo>
                  <a:cubicBezTo>
                    <a:pt x="1200" y="799"/>
                    <a:pt x="1202" y="801"/>
                    <a:pt x="1204" y="804"/>
                  </a:cubicBezTo>
                  <a:cubicBezTo>
                    <a:pt x="1204" y="804"/>
                    <a:pt x="1204" y="804"/>
                    <a:pt x="1204" y="805"/>
                  </a:cubicBezTo>
                  <a:cubicBezTo>
                    <a:pt x="1197" y="803"/>
                    <a:pt x="1189" y="801"/>
                    <a:pt x="1184" y="801"/>
                  </a:cubicBezTo>
                  <a:close/>
                  <a:moveTo>
                    <a:pt x="1205" y="790"/>
                  </a:moveTo>
                  <a:cubicBezTo>
                    <a:pt x="1205" y="789"/>
                    <a:pt x="1204" y="787"/>
                    <a:pt x="1204" y="786"/>
                  </a:cubicBezTo>
                  <a:cubicBezTo>
                    <a:pt x="1203" y="784"/>
                    <a:pt x="1203" y="784"/>
                    <a:pt x="1203" y="784"/>
                  </a:cubicBezTo>
                  <a:cubicBezTo>
                    <a:pt x="1203" y="782"/>
                    <a:pt x="1203" y="782"/>
                    <a:pt x="1203" y="782"/>
                  </a:cubicBezTo>
                  <a:cubicBezTo>
                    <a:pt x="1202" y="781"/>
                    <a:pt x="1202" y="781"/>
                    <a:pt x="1202" y="781"/>
                  </a:cubicBezTo>
                  <a:cubicBezTo>
                    <a:pt x="1202" y="781"/>
                    <a:pt x="1202" y="781"/>
                    <a:pt x="1202" y="781"/>
                  </a:cubicBezTo>
                  <a:cubicBezTo>
                    <a:pt x="1202" y="781"/>
                    <a:pt x="1202" y="780"/>
                    <a:pt x="1202" y="780"/>
                  </a:cubicBezTo>
                  <a:cubicBezTo>
                    <a:pt x="1202" y="780"/>
                    <a:pt x="1202" y="779"/>
                    <a:pt x="1203" y="779"/>
                  </a:cubicBezTo>
                  <a:cubicBezTo>
                    <a:pt x="1203" y="778"/>
                    <a:pt x="1203" y="778"/>
                    <a:pt x="1203" y="777"/>
                  </a:cubicBezTo>
                  <a:cubicBezTo>
                    <a:pt x="1203" y="776"/>
                    <a:pt x="1204" y="776"/>
                    <a:pt x="1204" y="775"/>
                  </a:cubicBezTo>
                  <a:cubicBezTo>
                    <a:pt x="1204" y="775"/>
                    <a:pt x="1205" y="774"/>
                    <a:pt x="1205" y="773"/>
                  </a:cubicBezTo>
                  <a:cubicBezTo>
                    <a:pt x="1205" y="773"/>
                    <a:pt x="1205" y="772"/>
                    <a:pt x="1205" y="772"/>
                  </a:cubicBezTo>
                  <a:cubicBezTo>
                    <a:pt x="1206" y="772"/>
                    <a:pt x="1206" y="771"/>
                    <a:pt x="1206" y="771"/>
                  </a:cubicBezTo>
                  <a:cubicBezTo>
                    <a:pt x="1207" y="768"/>
                    <a:pt x="1210" y="764"/>
                    <a:pt x="1213" y="761"/>
                  </a:cubicBezTo>
                  <a:cubicBezTo>
                    <a:pt x="1214" y="759"/>
                    <a:pt x="1215" y="757"/>
                    <a:pt x="1217" y="756"/>
                  </a:cubicBezTo>
                  <a:cubicBezTo>
                    <a:pt x="1218" y="754"/>
                    <a:pt x="1220" y="752"/>
                    <a:pt x="1221" y="750"/>
                  </a:cubicBezTo>
                  <a:cubicBezTo>
                    <a:pt x="1222" y="750"/>
                    <a:pt x="1222" y="750"/>
                    <a:pt x="1222" y="749"/>
                  </a:cubicBezTo>
                  <a:cubicBezTo>
                    <a:pt x="1222" y="749"/>
                    <a:pt x="1222" y="749"/>
                    <a:pt x="1222" y="749"/>
                  </a:cubicBezTo>
                  <a:cubicBezTo>
                    <a:pt x="1222" y="749"/>
                    <a:pt x="1223" y="749"/>
                    <a:pt x="1224" y="750"/>
                  </a:cubicBezTo>
                  <a:cubicBezTo>
                    <a:pt x="1224" y="750"/>
                    <a:pt x="1224" y="750"/>
                    <a:pt x="1225" y="750"/>
                  </a:cubicBezTo>
                  <a:cubicBezTo>
                    <a:pt x="1225" y="750"/>
                    <a:pt x="1225" y="750"/>
                    <a:pt x="1225" y="750"/>
                  </a:cubicBezTo>
                  <a:cubicBezTo>
                    <a:pt x="1225" y="750"/>
                    <a:pt x="1226" y="750"/>
                    <a:pt x="1226" y="750"/>
                  </a:cubicBezTo>
                  <a:cubicBezTo>
                    <a:pt x="1226" y="750"/>
                    <a:pt x="1227" y="750"/>
                    <a:pt x="1227" y="750"/>
                  </a:cubicBezTo>
                  <a:cubicBezTo>
                    <a:pt x="1225" y="754"/>
                    <a:pt x="1223" y="758"/>
                    <a:pt x="1226" y="762"/>
                  </a:cubicBezTo>
                  <a:cubicBezTo>
                    <a:pt x="1229" y="767"/>
                    <a:pt x="1236" y="769"/>
                    <a:pt x="1242" y="769"/>
                  </a:cubicBezTo>
                  <a:cubicBezTo>
                    <a:pt x="1242" y="769"/>
                    <a:pt x="1242" y="769"/>
                    <a:pt x="1242" y="770"/>
                  </a:cubicBezTo>
                  <a:cubicBezTo>
                    <a:pt x="1242" y="772"/>
                    <a:pt x="1241" y="774"/>
                    <a:pt x="1240" y="776"/>
                  </a:cubicBezTo>
                  <a:cubicBezTo>
                    <a:pt x="1240" y="776"/>
                    <a:pt x="1240" y="776"/>
                    <a:pt x="1239" y="775"/>
                  </a:cubicBezTo>
                  <a:cubicBezTo>
                    <a:pt x="1238" y="774"/>
                    <a:pt x="1238" y="773"/>
                    <a:pt x="1237" y="772"/>
                  </a:cubicBezTo>
                  <a:cubicBezTo>
                    <a:pt x="1236" y="770"/>
                    <a:pt x="1235" y="769"/>
                    <a:pt x="1235" y="769"/>
                  </a:cubicBezTo>
                  <a:cubicBezTo>
                    <a:pt x="1235" y="769"/>
                    <a:pt x="1235" y="770"/>
                    <a:pt x="1236" y="773"/>
                  </a:cubicBezTo>
                  <a:cubicBezTo>
                    <a:pt x="1236" y="774"/>
                    <a:pt x="1236" y="775"/>
                    <a:pt x="1237" y="776"/>
                  </a:cubicBezTo>
                  <a:cubicBezTo>
                    <a:pt x="1237" y="777"/>
                    <a:pt x="1237" y="778"/>
                    <a:pt x="1238" y="779"/>
                  </a:cubicBezTo>
                  <a:cubicBezTo>
                    <a:pt x="1238" y="779"/>
                    <a:pt x="1238" y="779"/>
                    <a:pt x="1238" y="780"/>
                  </a:cubicBezTo>
                  <a:cubicBezTo>
                    <a:pt x="1238" y="780"/>
                    <a:pt x="1239" y="780"/>
                    <a:pt x="1239" y="780"/>
                  </a:cubicBezTo>
                  <a:cubicBezTo>
                    <a:pt x="1236" y="787"/>
                    <a:pt x="1234" y="793"/>
                    <a:pt x="1231" y="798"/>
                  </a:cubicBezTo>
                  <a:cubicBezTo>
                    <a:pt x="1231" y="798"/>
                    <a:pt x="1231" y="798"/>
                    <a:pt x="1231" y="798"/>
                  </a:cubicBezTo>
                  <a:cubicBezTo>
                    <a:pt x="1225" y="787"/>
                    <a:pt x="1215" y="789"/>
                    <a:pt x="1206" y="792"/>
                  </a:cubicBezTo>
                  <a:cubicBezTo>
                    <a:pt x="1206" y="792"/>
                    <a:pt x="1205" y="791"/>
                    <a:pt x="1205" y="790"/>
                  </a:cubicBezTo>
                  <a:close/>
                  <a:moveTo>
                    <a:pt x="1242" y="721"/>
                  </a:moveTo>
                  <a:cubicBezTo>
                    <a:pt x="1241" y="722"/>
                    <a:pt x="1240" y="723"/>
                    <a:pt x="1239" y="724"/>
                  </a:cubicBezTo>
                  <a:cubicBezTo>
                    <a:pt x="1238" y="725"/>
                    <a:pt x="1238" y="725"/>
                    <a:pt x="1237" y="726"/>
                  </a:cubicBezTo>
                  <a:cubicBezTo>
                    <a:pt x="1237" y="726"/>
                    <a:pt x="1236" y="726"/>
                    <a:pt x="1236" y="727"/>
                  </a:cubicBezTo>
                  <a:cubicBezTo>
                    <a:pt x="1236" y="727"/>
                    <a:pt x="1236" y="727"/>
                    <a:pt x="1235" y="728"/>
                  </a:cubicBezTo>
                  <a:cubicBezTo>
                    <a:pt x="1234" y="729"/>
                    <a:pt x="1232" y="731"/>
                    <a:pt x="1231" y="733"/>
                  </a:cubicBezTo>
                  <a:cubicBezTo>
                    <a:pt x="1231" y="733"/>
                    <a:pt x="1231" y="733"/>
                    <a:pt x="1231" y="732"/>
                  </a:cubicBezTo>
                  <a:cubicBezTo>
                    <a:pt x="1231" y="732"/>
                    <a:pt x="1231" y="732"/>
                    <a:pt x="1231" y="731"/>
                  </a:cubicBezTo>
                  <a:cubicBezTo>
                    <a:pt x="1231" y="731"/>
                    <a:pt x="1231" y="731"/>
                    <a:pt x="1231" y="731"/>
                  </a:cubicBezTo>
                  <a:cubicBezTo>
                    <a:pt x="1232" y="730"/>
                    <a:pt x="1232" y="730"/>
                    <a:pt x="1232" y="729"/>
                  </a:cubicBezTo>
                  <a:cubicBezTo>
                    <a:pt x="1232" y="728"/>
                    <a:pt x="1233" y="727"/>
                    <a:pt x="1233" y="726"/>
                  </a:cubicBezTo>
                  <a:cubicBezTo>
                    <a:pt x="1233" y="725"/>
                    <a:pt x="1234" y="724"/>
                    <a:pt x="1234" y="723"/>
                  </a:cubicBezTo>
                  <a:cubicBezTo>
                    <a:pt x="1235" y="722"/>
                    <a:pt x="1236" y="721"/>
                    <a:pt x="1236" y="720"/>
                  </a:cubicBezTo>
                  <a:cubicBezTo>
                    <a:pt x="1237" y="719"/>
                    <a:pt x="1237" y="718"/>
                    <a:pt x="1238" y="717"/>
                  </a:cubicBezTo>
                  <a:cubicBezTo>
                    <a:pt x="1242" y="718"/>
                    <a:pt x="1247" y="718"/>
                    <a:pt x="1250" y="717"/>
                  </a:cubicBezTo>
                  <a:cubicBezTo>
                    <a:pt x="1250" y="725"/>
                    <a:pt x="1249" y="734"/>
                    <a:pt x="1248" y="743"/>
                  </a:cubicBezTo>
                  <a:cubicBezTo>
                    <a:pt x="1246" y="744"/>
                    <a:pt x="1243" y="746"/>
                    <a:pt x="1241" y="748"/>
                  </a:cubicBezTo>
                  <a:cubicBezTo>
                    <a:pt x="1240" y="748"/>
                    <a:pt x="1240" y="748"/>
                    <a:pt x="1240" y="748"/>
                  </a:cubicBezTo>
                  <a:cubicBezTo>
                    <a:pt x="1240" y="748"/>
                    <a:pt x="1240" y="748"/>
                    <a:pt x="1240" y="748"/>
                  </a:cubicBezTo>
                  <a:cubicBezTo>
                    <a:pt x="1239" y="748"/>
                    <a:pt x="1238" y="748"/>
                    <a:pt x="1238" y="748"/>
                  </a:cubicBezTo>
                  <a:cubicBezTo>
                    <a:pt x="1237" y="747"/>
                    <a:pt x="1236" y="747"/>
                    <a:pt x="1234" y="747"/>
                  </a:cubicBezTo>
                  <a:cubicBezTo>
                    <a:pt x="1234" y="747"/>
                    <a:pt x="1233" y="747"/>
                    <a:pt x="1233" y="747"/>
                  </a:cubicBezTo>
                  <a:cubicBezTo>
                    <a:pt x="1232" y="746"/>
                    <a:pt x="1230" y="745"/>
                    <a:pt x="1229" y="744"/>
                  </a:cubicBezTo>
                  <a:cubicBezTo>
                    <a:pt x="1229" y="745"/>
                    <a:pt x="1229" y="746"/>
                    <a:pt x="1228" y="747"/>
                  </a:cubicBezTo>
                  <a:cubicBezTo>
                    <a:pt x="1227" y="747"/>
                    <a:pt x="1226" y="747"/>
                    <a:pt x="1226" y="747"/>
                  </a:cubicBezTo>
                  <a:cubicBezTo>
                    <a:pt x="1225" y="747"/>
                    <a:pt x="1225" y="747"/>
                    <a:pt x="1225" y="747"/>
                  </a:cubicBezTo>
                  <a:cubicBezTo>
                    <a:pt x="1225" y="747"/>
                    <a:pt x="1225" y="747"/>
                    <a:pt x="1225" y="747"/>
                  </a:cubicBezTo>
                  <a:cubicBezTo>
                    <a:pt x="1224" y="747"/>
                    <a:pt x="1224" y="747"/>
                    <a:pt x="1223" y="748"/>
                  </a:cubicBezTo>
                  <a:cubicBezTo>
                    <a:pt x="1223" y="748"/>
                    <a:pt x="1223" y="748"/>
                    <a:pt x="1223" y="748"/>
                  </a:cubicBezTo>
                  <a:cubicBezTo>
                    <a:pt x="1229" y="741"/>
                    <a:pt x="1234" y="735"/>
                    <a:pt x="1238" y="730"/>
                  </a:cubicBezTo>
                  <a:cubicBezTo>
                    <a:pt x="1238" y="729"/>
                    <a:pt x="1238" y="729"/>
                    <a:pt x="1239" y="729"/>
                  </a:cubicBezTo>
                  <a:cubicBezTo>
                    <a:pt x="1239" y="728"/>
                    <a:pt x="1239" y="728"/>
                    <a:pt x="1239" y="728"/>
                  </a:cubicBezTo>
                  <a:cubicBezTo>
                    <a:pt x="1240" y="727"/>
                    <a:pt x="1240" y="726"/>
                    <a:pt x="1241" y="726"/>
                  </a:cubicBezTo>
                  <a:cubicBezTo>
                    <a:pt x="1241" y="724"/>
                    <a:pt x="1242" y="723"/>
                    <a:pt x="1243" y="722"/>
                  </a:cubicBezTo>
                  <a:cubicBezTo>
                    <a:pt x="1244" y="720"/>
                    <a:pt x="1244" y="719"/>
                    <a:pt x="1244" y="719"/>
                  </a:cubicBezTo>
                  <a:cubicBezTo>
                    <a:pt x="1244" y="719"/>
                    <a:pt x="1243" y="720"/>
                    <a:pt x="1242" y="721"/>
                  </a:cubicBezTo>
                  <a:close/>
                  <a:moveTo>
                    <a:pt x="1281" y="622"/>
                  </a:moveTo>
                  <a:cubicBezTo>
                    <a:pt x="1281" y="619"/>
                    <a:pt x="1280" y="616"/>
                    <a:pt x="1280" y="614"/>
                  </a:cubicBezTo>
                  <a:cubicBezTo>
                    <a:pt x="1279" y="612"/>
                    <a:pt x="1279" y="611"/>
                    <a:pt x="1279" y="609"/>
                  </a:cubicBezTo>
                  <a:cubicBezTo>
                    <a:pt x="1279" y="609"/>
                    <a:pt x="1279" y="609"/>
                    <a:pt x="1280" y="608"/>
                  </a:cubicBezTo>
                  <a:cubicBezTo>
                    <a:pt x="1280" y="608"/>
                    <a:pt x="1280" y="607"/>
                    <a:pt x="1281" y="607"/>
                  </a:cubicBezTo>
                  <a:cubicBezTo>
                    <a:pt x="1281" y="606"/>
                    <a:pt x="1281" y="606"/>
                    <a:pt x="1281" y="606"/>
                  </a:cubicBezTo>
                  <a:cubicBezTo>
                    <a:pt x="1282" y="606"/>
                    <a:pt x="1282" y="605"/>
                    <a:pt x="1282" y="605"/>
                  </a:cubicBezTo>
                  <a:cubicBezTo>
                    <a:pt x="1282" y="604"/>
                    <a:pt x="1283" y="604"/>
                    <a:pt x="1283" y="603"/>
                  </a:cubicBezTo>
                  <a:cubicBezTo>
                    <a:pt x="1284" y="603"/>
                    <a:pt x="1284" y="602"/>
                    <a:pt x="1285" y="601"/>
                  </a:cubicBezTo>
                  <a:cubicBezTo>
                    <a:pt x="1285" y="601"/>
                    <a:pt x="1285" y="601"/>
                    <a:pt x="1286" y="600"/>
                  </a:cubicBezTo>
                  <a:cubicBezTo>
                    <a:pt x="1286" y="600"/>
                    <a:pt x="1286" y="600"/>
                    <a:pt x="1286" y="599"/>
                  </a:cubicBezTo>
                  <a:cubicBezTo>
                    <a:pt x="1287" y="599"/>
                    <a:pt x="1288" y="598"/>
                    <a:pt x="1288" y="597"/>
                  </a:cubicBezTo>
                  <a:cubicBezTo>
                    <a:pt x="1289" y="596"/>
                    <a:pt x="1291" y="595"/>
                    <a:pt x="1292" y="594"/>
                  </a:cubicBezTo>
                  <a:cubicBezTo>
                    <a:pt x="1294" y="592"/>
                    <a:pt x="1295" y="591"/>
                    <a:pt x="1297" y="590"/>
                  </a:cubicBezTo>
                  <a:cubicBezTo>
                    <a:pt x="1298" y="589"/>
                    <a:pt x="1300" y="588"/>
                    <a:pt x="1301" y="587"/>
                  </a:cubicBezTo>
                  <a:cubicBezTo>
                    <a:pt x="1303" y="586"/>
                    <a:pt x="1304" y="585"/>
                    <a:pt x="1305" y="585"/>
                  </a:cubicBezTo>
                  <a:cubicBezTo>
                    <a:pt x="1310" y="588"/>
                    <a:pt x="1316" y="591"/>
                    <a:pt x="1322" y="592"/>
                  </a:cubicBezTo>
                  <a:cubicBezTo>
                    <a:pt x="1321" y="602"/>
                    <a:pt x="1319" y="611"/>
                    <a:pt x="1316" y="619"/>
                  </a:cubicBezTo>
                  <a:cubicBezTo>
                    <a:pt x="1308" y="617"/>
                    <a:pt x="1300" y="617"/>
                    <a:pt x="1297" y="629"/>
                  </a:cubicBezTo>
                  <a:cubicBezTo>
                    <a:pt x="1296" y="629"/>
                    <a:pt x="1296" y="629"/>
                    <a:pt x="1296" y="629"/>
                  </a:cubicBezTo>
                  <a:cubicBezTo>
                    <a:pt x="1296" y="629"/>
                    <a:pt x="1296" y="629"/>
                    <a:pt x="1296" y="629"/>
                  </a:cubicBezTo>
                  <a:cubicBezTo>
                    <a:pt x="1295" y="630"/>
                    <a:pt x="1294" y="630"/>
                    <a:pt x="1293" y="630"/>
                  </a:cubicBezTo>
                  <a:cubicBezTo>
                    <a:pt x="1292" y="630"/>
                    <a:pt x="1291" y="630"/>
                    <a:pt x="1290" y="631"/>
                  </a:cubicBezTo>
                  <a:cubicBezTo>
                    <a:pt x="1289" y="631"/>
                    <a:pt x="1288" y="632"/>
                    <a:pt x="1287" y="632"/>
                  </a:cubicBezTo>
                  <a:cubicBezTo>
                    <a:pt x="1286" y="632"/>
                    <a:pt x="1285" y="633"/>
                    <a:pt x="1284" y="633"/>
                  </a:cubicBezTo>
                  <a:cubicBezTo>
                    <a:pt x="1284" y="634"/>
                    <a:pt x="1283" y="634"/>
                    <a:pt x="1282" y="634"/>
                  </a:cubicBezTo>
                  <a:cubicBezTo>
                    <a:pt x="1282" y="634"/>
                    <a:pt x="1282" y="635"/>
                    <a:pt x="1282" y="635"/>
                  </a:cubicBezTo>
                  <a:cubicBezTo>
                    <a:pt x="1281" y="635"/>
                    <a:pt x="1281" y="635"/>
                    <a:pt x="1281" y="635"/>
                  </a:cubicBezTo>
                  <a:cubicBezTo>
                    <a:pt x="1281" y="634"/>
                    <a:pt x="1280" y="633"/>
                    <a:pt x="1280" y="632"/>
                  </a:cubicBezTo>
                  <a:cubicBezTo>
                    <a:pt x="1280" y="631"/>
                    <a:pt x="1280" y="631"/>
                    <a:pt x="1280" y="631"/>
                  </a:cubicBezTo>
                  <a:cubicBezTo>
                    <a:pt x="1280" y="629"/>
                    <a:pt x="1281" y="628"/>
                    <a:pt x="1281" y="626"/>
                  </a:cubicBezTo>
                  <a:cubicBezTo>
                    <a:pt x="1281" y="626"/>
                    <a:pt x="1281" y="626"/>
                    <a:pt x="1281" y="626"/>
                  </a:cubicBezTo>
                  <a:cubicBezTo>
                    <a:pt x="1281" y="625"/>
                    <a:pt x="1281" y="625"/>
                    <a:pt x="1281" y="625"/>
                  </a:cubicBezTo>
                  <a:cubicBezTo>
                    <a:pt x="1281" y="624"/>
                    <a:pt x="1281" y="624"/>
                    <a:pt x="1281" y="624"/>
                  </a:cubicBezTo>
                  <a:cubicBezTo>
                    <a:pt x="1281" y="624"/>
                    <a:pt x="1281" y="623"/>
                    <a:pt x="1281" y="622"/>
                  </a:cubicBezTo>
                  <a:close/>
                  <a:moveTo>
                    <a:pt x="1287" y="647"/>
                  </a:moveTo>
                  <a:cubicBezTo>
                    <a:pt x="1287" y="646"/>
                    <a:pt x="1285" y="642"/>
                    <a:pt x="1283" y="637"/>
                  </a:cubicBezTo>
                  <a:cubicBezTo>
                    <a:pt x="1283" y="637"/>
                    <a:pt x="1283" y="637"/>
                    <a:pt x="1283" y="637"/>
                  </a:cubicBezTo>
                  <a:cubicBezTo>
                    <a:pt x="1283" y="637"/>
                    <a:pt x="1283" y="637"/>
                    <a:pt x="1283" y="637"/>
                  </a:cubicBezTo>
                  <a:cubicBezTo>
                    <a:pt x="1284" y="637"/>
                    <a:pt x="1285" y="636"/>
                    <a:pt x="1286" y="636"/>
                  </a:cubicBezTo>
                  <a:cubicBezTo>
                    <a:pt x="1286" y="636"/>
                    <a:pt x="1287" y="635"/>
                    <a:pt x="1288" y="635"/>
                  </a:cubicBezTo>
                  <a:cubicBezTo>
                    <a:pt x="1289" y="634"/>
                    <a:pt x="1290" y="634"/>
                    <a:pt x="1291" y="634"/>
                  </a:cubicBezTo>
                  <a:cubicBezTo>
                    <a:pt x="1292" y="633"/>
                    <a:pt x="1293" y="633"/>
                    <a:pt x="1294" y="633"/>
                  </a:cubicBezTo>
                  <a:cubicBezTo>
                    <a:pt x="1295" y="633"/>
                    <a:pt x="1296" y="632"/>
                    <a:pt x="1297" y="632"/>
                  </a:cubicBezTo>
                  <a:cubicBezTo>
                    <a:pt x="1297" y="632"/>
                    <a:pt x="1298" y="632"/>
                    <a:pt x="1298" y="632"/>
                  </a:cubicBezTo>
                  <a:cubicBezTo>
                    <a:pt x="1300" y="635"/>
                    <a:pt x="1303" y="637"/>
                    <a:pt x="1305" y="639"/>
                  </a:cubicBezTo>
                  <a:cubicBezTo>
                    <a:pt x="1300" y="644"/>
                    <a:pt x="1294" y="647"/>
                    <a:pt x="1287" y="647"/>
                  </a:cubicBezTo>
                  <a:close/>
                  <a:moveTo>
                    <a:pt x="1242" y="753"/>
                  </a:moveTo>
                  <a:cubicBezTo>
                    <a:pt x="1241" y="752"/>
                    <a:pt x="1239" y="751"/>
                    <a:pt x="1238" y="750"/>
                  </a:cubicBezTo>
                  <a:cubicBezTo>
                    <a:pt x="1239" y="751"/>
                    <a:pt x="1240" y="751"/>
                    <a:pt x="1240" y="751"/>
                  </a:cubicBezTo>
                  <a:cubicBezTo>
                    <a:pt x="1241" y="751"/>
                    <a:pt x="1241" y="751"/>
                    <a:pt x="1241" y="751"/>
                  </a:cubicBezTo>
                  <a:cubicBezTo>
                    <a:pt x="1241" y="752"/>
                    <a:pt x="1241" y="752"/>
                    <a:pt x="1242" y="753"/>
                  </a:cubicBezTo>
                  <a:close/>
                  <a:moveTo>
                    <a:pt x="1229" y="804"/>
                  </a:moveTo>
                  <a:cubicBezTo>
                    <a:pt x="1226" y="808"/>
                    <a:pt x="1225" y="811"/>
                    <a:pt x="1225" y="811"/>
                  </a:cubicBezTo>
                  <a:cubicBezTo>
                    <a:pt x="1225" y="811"/>
                    <a:pt x="1223" y="811"/>
                    <a:pt x="1221" y="810"/>
                  </a:cubicBezTo>
                  <a:cubicBezTo>
                    <a:pt x="1224" y="809"/>
                    <a:pt x="1226" y="807"/>
                    <a:pt x="1229" y="804"/>
                  </a:cubicBezTo>
                  <a:close/>
                  <a:moveTo>
                    <a:pt x="1303" y="782"/>
                  </a:moveTo>
                  <a:cubicBezTo>
                    <a:pt x="1304" y="785"/>
                    <a:pt x="1305" y="788"/>
                    <a:pt x="1305" y="791"/>
                  </a:cubicBezTo>
                  <a:cubicBezTo>
                    <a:pt x="1305" y="791"/>
                    <a:pt x="1305" y="791"/>
                    <a:pt x="1305" y="792"/>
                  </a:cubicBezTo>
                  <a:cubicBezTo>
                    <a:pt x="1305" y="792"/>
                    <a:pt x="1305" y="792"/>
                    <a:pt x="1305" y="793"/>
                  </a:cubicBezTo>
                  <a:cubicBezTo>
                    <a:pt x="1305" y="793"/>
                    <a:pt x="1305" y="794"/>
                    <a:pt x="1305" y="795"/>
                  </a:cubicBezTo>
                  <a:cubicBezTo>
                    <a:pt x="1305" y="796"/>
                    <a:pt x="1305" y="797"/>
                    <a:pt x="1305" y="798"/>
                  </a:cubicBezTo>
                  <a:cubicBezTo>
                    <a:pt x="1305" y="798"/>
                    <a:pt x="1305" y="798"/>
                    <a:pt x="1305" y="799"/>
                  </a:cubicBezTo>
                  <a:cubicBezTo>
                    <a:pt x="1305" y="799"/>
                    <a:pt x="1305" y="799"/>
                    <a:pt x="1305" y="799"/>
                  </a:cubicBezTo>
                  <a:cubicBezTo>
                    <a:pt x="1304" y="800"/>
                    <a:pt x="1303" y="801"/>
                    <a:pt x="1302" y="802"/>
                  </a:cubicBezTo>
                  <a:cubicBezTo>
                    <a:pt x="1299" y="806"/>
                    <a:pt x="1295" y="809"/>
                    <a:pt x="1292" y="813"/>
                  </a:cubicBezTo>
                  <a:cubicBezTo>
                    <a:pt x="1289" y="815"/>
                    <a:pt x="1286" y="818"/>
                    <a:pt x="1283" y="821"/>
                  </a:cubicBezTo>
                  <a:cubicBezTo>
                    <a:pt x="1289" y="808"/>
                    <a:pt x="1296" y="795"/>
                    <a:pt x="1303" y="782"/>
                  </a:cubicBezTo>
                  <a:close/>
                  <a:moveTo>
                    <a:pt x="1321" y="500"/>
                  </a:moveTo>
                  <a:cubicBezTo>
                    <a:pt x="1323" y="517"/>
                    <a:pt x="1325" y="541"/>
                    <a:pt x="1324" y="564"/>
                  </a:cubicBezTo>
                  <a:cubicBezTo>
                    <a:pt x="1312" y="563"/>
                    <a:pt x="1302" y="565"/>
                    <a:pt x="1303" y="582"/>
                  </a:cubicBezTo>
                  <a:cubicBezTo>
                    <a:pt x="1303" y="582"/>
                    <a:pt x="1303" y="582"/>
                    <a:pt x="1303" y="582"/>
                  </a:cubicBezTo>
                  <a:cubicBezTo>
                    <a:pt x="1302" y="582"/>
                    <a:pt x="1301" y="581"/>
                    <a:pt x="1301" y="581"/>
                  </a:cubicBezTo>
                  <a:cubicBezTo>
                    <a:pt x="1302" y="583"/>
                    <a:pt x="1302" y="583"/>
                    <a:pt x="1302" y="583"/>
                  </a:cubicBezTo>
                  <a:cubicBezTo>
                    <a:pt x="1301" y="583"/>
                    <a:pt x="1300" y="584"/>
                    <a:pt x="1300" y="584"/>
                  </a:cubicBezTo>
                  <a:cubicBezTo>
                    <a:pt x="1298" y="585"/>
                    <a:pt x="1296" y="586"/>
                    <a:pt x="1295" y="587"/>
                  </a:cubicBezTo>
                  <a:cubicBezTo>
                    <a:pt x="1293" y="589"/>
                    <a:pt x="1291" y="590"/>
                    <a:pt x="1290" y="591"/>
                  </a:cubicBezTo>
                  <a:cubicBezTo>
                    <a:pt x="1289" y="592"/>
                    <a:pt x="1287" y="594"/>
                    <a:pt x="1286" y="595"/>
                  </a:cubicBezTo>
                  <a:cubicBezTo>
                    <a:pt x="1285" y="596"/>
                    <a:pt x="1285" y="597"/>
                    <a:pt x="1284" y="597"/>
                  </a:cubicBezTo>
                  <a:cubicBezTo>
                    <a:pt x="1284" y="598"/>
                    <a:pt x="1283" y="598"/>
                    <a:pt x="1283" y="598"/>
                  </a:cubicBezTo>
                  <a:cubicBezTo>
                    <a:pt x="1283" y="599"/>
                    <a:pt x="1283" y="599"/>
                    <a:pt x="1282" y="599"/>
                  </a:cubicBezTo>
                  <a:cubicBezTo>
                    <a:pt x="1282" y="600"/>
                    <a:pt x="1281" y="601"/>
                    <a:pt x="1281" y="601"/>
                  </a:cubicBezTo>
                  <a:cubicBezTo>
                    <a:pt x="1280" y="602"/>
                    <a:pt x="1280" y="603"/>
                    <a:pt x="1279" y="603"/>
                  </a:cubicBezTo>
                  <a:cubicBezTo>
                    <a:pt x="1279" y="604"/>
                    <a:pt x="1279" y="604"/>
                    <a:pt x="1279" y="604"/>
                  </a:cubicBezTo>
                  <a:cubicBezTo>
                    <a:pt x="1279" y="604"/>
                    <a:pt x="1278" y="605"/>
                    <a:pt x="1278" y="605"/>
                  </a:cubicBezTo>
                  <a:cubicBezTo>
                    <a:pt x="1278" y="605"/>
                    <a:pt x="1278" y="606"/>
                    <a:pt x="1278" y="606"/>
                  </a:cubicBezTo>
                  <a:cubicBezTo>
                    <a:pt x="1277" y="603"/>
                    <a:pt x="1276" y="600"/>
                    <a:pt x="1275" y="598"/>
                  </a:cubicBezTo>
                  <a:cubicBezTo>
                    <a:pt x="1273" y="592"/>
                    <a:pt x="1272" y="587"/>
                    <a:pt x="1271" y="582"/>
                  </a:cubicBezTo>
                  <a:cubicBezTo>
                    <a:pt x="1270" y="577"/>
                    <a:pt x="1269" y="572"/>
                    <a:pt x="1270" y="568"/>
                  </a:cubicBezTo>
                  <a:cubicBezTo>
                    <a:pt x="1270" y="563"/>
                    <a:pt x="1272" y="558"/>
                    <a:pt x="1274" y="554"/>
                  </a:cubicBezTo>
                  <a:cubicBezTo>
                    <a:pt x="1276" y="549"/>
                    <a:pt x="1278" y="545"/>
                    <a:pt x="1281" y="542"/>
                  </a:cubicBezTo>
                  <a:cubicBezTo>
                    <a:pt x="1286" y="534"/>
                    <a:pt x="1291" y="527"/>
                    <a:pt x="1297" y="521"/>
                  </a:cubicBezTo>
                  <a:cubicBezTo>
                    <a:pt x="1298" y="520"/>
                    <a:pt x="1300" y="518"/>
                    <a:pt x="1301" y="517"/>
                  </a:cubicBezTo>
                  <a:cubicBezTo>
                    <a:pt x="1303" y="516"/>
                    <a:pt x="1304" y="514"/>
                    <a:pt x="1305" y="513"/>
                  </a:cubicBezTo>
                  <a:cubicBezTo>
                    <a:pt x="1308" y="510"/>
                    <a:pt x="1310" y="508"/>
                    <a:pt x="1313" y="506"/>
                  </a:cubicBezTo>
                  <a:cubicBezTo>
                    <a:pt x="1316" y="504"/>
                    <a:pt x="1318" y="502"/>
                    <a:pt x="1321" y="500"/>
                  </a:cubicBezTo>
                  <a:close/>
                  <a:moveTo>
                    <a:pt x="1184" y="586"/>
                  </a:moveTo>
                  <a:cubicBezTo>
                    <a:pt x="1184" y="586"/>
                    <a:pt x="1184" y="586"/>
                    <a:pt x="1184" y="586"/>
                  </a:cubicBezTo>
                  <a:cubicBezTo>
                    <a:pt x="1185" y="585"/>
                    <a:pt x="1187" y="584"/>
                    <a:pt x="1188" y="582"/>
                  </a:cubicBezTo>
                  <a:cubicBezTo>
                    <a:pt x="1189" y="584"/>
                    <a:pt x="1189" y="584"/>
                    <a:pt x="1189" y="584"/>
                  </a:cubicBezTo>
                  <a:cubicBezTo>
                    <a:pt x="1190" y="585"/>
                    <a:pt x="1193" y="585"/>
                    <a:pt x="1195" y="586"/>
                  </a:cubicBezTo>
                  <a:cubicBezTo>
                    <a:pt x="1195" y="586"/>
                    <a:pt x="1195" y="586"/>
                    <a:pt x="1195" y="586"/>
                  </a:cubicBezTo>
                  <a:cubicBezTo>
                    <a:pt x="1195" y="586"/>
                    <a:pt x="1196" y="586"/>
                    <a:pt x="1196" y="587"/>
                  </a:cubicBezTo>
                  <a:cubicBezTo>
                    <a:pt x="1197" y="588"/>
                    <a:pt x="1198" y="589"/>
                    <a:pt x="1199" y="590"/>
                  </a:cubicBezTo>
                  <a:cubicBezTo>
                    <a:pt x="1200" y="591"/>
                    <a:pt x="1201" y="593"/>
                    <a:pt x="1202" y="594"/>
                  </a:cubicBezTo>
                  <a:cubicBezTo>
                    <a:pt x="1203" y="595"/>
                    <a:pt x="1204" y="596"/>
                    <a:pt x="1204" y="597"/>
                  </a:cubicBezTo>
                  <a:cubicBezTo>
                    <a:pt x="1205" y="598"/>
                    <a:pt x="1206" y="599"/>
                    <a:pt x="1206" y="600"/>
                  </a:cubicBezTo>
                  <a:cubicBezTo>
                    <a:pt x="1207" y="600"/>
                    <a:pt x="1207" y="601"/>
                    <a:pt x="1207" y="601"/>
                  </a:cubicBezTo>
                  <a:cubicBezTo>
                    <a:pt x="1207" y="601"/>
                    <a:pt x="1207" y="601"/>
                    <a:pt x="1207" y="601"/>
                  </a:cubicBezTo>
                  <a:cubicBezTo>
                    <a:pt x="1208" y="602"/>
                    <a:pt x="1208" y="602"/>
                    <a:pt x="1208" y="602"/>
                  </a:cubicBezTo>
                  <a:cubicBezTo>
                    <a:pt x="1208" y="603"/>
                    <a:pt x="1208" y="603"/>
                    <a:pt x="1208" y="603"/>
                  </a:cubicBezTo>
                  <a:cubicBezTo>
                    <a:pt x="1209" y="605"/>
                    <a:pt x="1209" y="606"/>
                    <a:pt x="1209" y="608"/>
                  </a:cubicBezTo>
                  <a:cubicBezTo>
                    <a:pt x="1210" y="609"/>
                    <a:pt x="1210" y="610"/>
                    <a:pt x="1210" y="611"/>
                  </a:cubicBezTo>
                  <a:cubicBezTo>
                    <a:pt x="1210" y="612"/>
                    <a:pt x="1211" y="612"/>
                    <a:pt x="1211" y="613"/>
                  </a:cubicBezTo>
                  <a:cubicBezTo>
                    <a:pt x="1211" y="613"/>
                    <a:pt x="1211" y="614"/>
                    <a:pt x="1212" y="614"/>
                  </a:cubicBezTo>
                  <a:cubicBezTo>
                    <a:pt x="1213" y="617"/>
                    <a:pt x="1214" y="620"/>
                    <a:pt x="1216" y="623"/>
                  </a:cubicBezTo>
                  <a:cubicBezTo>
                    <a:pt x="1203" y="615"/>
                    <a:pt x="1199" y="600"/>
                    <a:pt x="1184" y="586"/>
                  </a:cubicBezTo>
                  <a:close/>
                  <a:moveTo>
                    <a:pt x="1167" y="725"/>
                  </a:moveTo>
                  <a:cubicBezTo>
                    <a:pt x="1167" y="726"/>
                    <a:pt x="1167" y="726"/>
                    <a:pt x="1167" y="726"/>
                  </a:cubicBezTo>
                  <a:cubicBezTo>
                    <a:pt x="1167" y="726"/>
                    <a:pt x="1167" y="726"/>
                    <a:pt x="1167" y="726"/>
                  </a:cubicBezTo>
                  <a:cubicBezTo>
                    <a:pt x="1167" y="726"/>
                    <a:pt x="1167" y="726"/>
                    <a:pt x="1167" y="726"/>
                  </a:cubicBezTo>
                  <a:cubicBezTo>
                    <a:pt x="1167" y="726"/>
                    <a:pt x="1167" y="726"/>
                    <a:pt x="1167" y="726"/>
                  </a:cubicBezTo>
                  <a:cubicBezTo>
                    <a:pt x="1168" y="727"/>
                    <a:pt x="1168" y="727"/>
                    <a:pt x="1168" y="727"/>
                  </a:cubicBezTo>
                  <a:cubicBezTo>
                    <a:pt x="1168" y="728"/>
                    <a:pt x="1168" y="729"/>
                    <a:pt x="1169" y="731"/>
                  </a:cubicBezTo>
                  <a:cubicBezTo>
                    <a:pt x="1170" y="733"/>
                    <a:pt x="1171" y="735"/>
                    <a:pt x="1172" y="737"/>
                  </a:cubicBezTo>
                  <a:cubicBezTo>
                    <a:pt x="1175" y="742"/>
                    <a:pt x="1177" y="746"/>
                    <a:pt x="1180" y="751"/>
                  </a:cubicBezTo>
                  <a:cubicBezTo>
                    <a:pt x="1180" y="751"/>
                    <a:pt x="1181" y="752"/>
                    <a:pt x="1181" y="753"/>
                  </a:cubicBezTo>
                  <a:cubicBezTo>
                    <a:pt x="1180" y="752"/>
                    <a:pt x="1178" y="751"/>
                    <a:pt x="1177" y="750"/>
                  </a:cubicBezTo>
                  <a:cubicBezTo>
                    <a:pt x="1176" y="750"/>
                    <a:pt x="1175" y="749"/>
                    <a:pt x="1174" y="749"/>
                  </a:cubicBezTo>
                  <a:cubicBezTo>
                    <a:pt x="1173" y="748"/>
                    <a:pt x="1172" y="748"/>
                    <a:pt x="1171" y="747"/>
                  </a:cubicBezTo>
                  <a:cubicBezTo>
                    <a:pt x="1169" y="747"/>
                    <a:pt x="1168" y="746"/>
                    <a:pt x="1166" y="745"/>
                  </a:cubicBezTo>
                  <a:cubicBezTo>
                    <a:pt x="1166" y="745"/>
                    <a:pt x="1166" y="744"/>
                    <a:pt x="1166" y="743"/>
                  </a:cubicBezTo>
                  <a:cubicBezTo>
                    <a:pt x="1167" y="735"/>
                    <a:pt x="1167" y="728"/>
                    <a:pt x="1166" y="722"/>
                  </a:cubicBezTo>
                  <a:cubicBezTo>
                    <a:pt x="1166" y="722"/>
                    <a:pt x="1166" y="723"/>
                    <a:pt x="1166" y="724"/>
                  </a:cubicBezTo>
                  <a:lnTo>
                    <a:pt x="1167" y="725"/>
                  </a:lnTo>
                  <a:close/>
                  <a:moveTo>
                    <a:pt x="1161" y="707"/>
                  </a:moveTo>
                  <a:cubicBezTo>
                    <a:pt x="1161" y="707"/>
                    <a:pt x="1161" y="707"/>
                    <a:pt x="1161" y="707"/>
                  </a:cubicBezTo>
                  <a:cubicBezTo>
                    <a:pt x="1162" y="708"/>
                    <a:pt x="1162" y="708"/>
                    <a:pt x="1163" y="709"/>
                  </a:cubicBezTo>
                  <a:cubicBezTo>
                    <a:pt x="1163" y="709"/>
                    <a:pt x="1163" y="709"/>
                    <a:pt x="1163" y="709"/>
                  </a:cubicBezTo>
                  <a:cubicBezTo>
                    <a:pt x="1163" y="711"/>
                    <a:pt x="1164" y="713"/>
                    <a:pt x="1164" y="715"/>
                  </a:cubicBezTo>
                  <a:cubicBezTo>
                    <a:pt x="1163" y="712"/>
                    <a:pt x="1162" y="710"/>
                    <a:pt x="1161" y="707"/>
                  </a:cubicBezTo>
                  <a:close/>
                  <a:moveTo>
                    <a:pt x="1085" y="767"/>
                  </a:moveTo>
                  <a:cubicBezTo>
                    <a:pt x="1086" y="768"/>
                    <a:pt x="1087" y="769"/>
                    <a:pt x="1087" y="769"/>
                  </a:cubicBezTo>
                  <a:cubicBezTo>
                    <a:pt x="1088" y="770"/>
                    <a:pt x="1089" y="771"/>
                    <a:pt x="1089" y="772"/>
                  </a:cubicBezTo>
                  <a:cubicBezTo>
                    <a:pt x="1090" y="773"/>
                    <a:pt x="1091" y="773"/>
                    <a:pt x="1091" y="774"/>
                  </a:cubicBezTo>
                  <a:cubicBezTo>
                    <a:pt x="1091" y="774"/>
                    <a:pt x="1091" y="774"/>
                    <a:pt x="1091" y="774"/>
                  </a:cubicBezTo>
                  <a:cubicBezTo>
                    <a:pt x="1091" y="775"/>
                    <a:pt x="1092" y="775"/>
                    <a:pt x="1092" y="775"/>
                  </a:cubicBezTo>
                  <a:cubicBezTo>
                    <a:pt x="1092" y="775"/>
                    <a:pt x="1092" y="775"/>
                    <a:pt x="1092" y="775"/>
                  </a:cubicBezTo>
                  <a:cubicBezTo>
                    <a:pt x="1092" y="776"/>
                    <a:pt x="1092" y="776"/>
                    <a:pt x="1092" y="776"/>
                  </a:cubicBezTo>
                  <a:cubicBezTo>
                    <a:pt x="1093" y="776"/>
                    <a:pt x="1093" y="777"/>
                    <a:pt x="1093" y="777"/>
                  </a:cubicBezTo>
                  <a:cubicBezTo>
                    <a:pt x="1093" y="778"/>
                    <a:pt x="1094" y="779"/>
                    <a:pt x="1094" y="780"/>
                  </a:cubicBezTo>
                  <a:cubicBezTo>
                    <a:pt x="1094" y="781"/>
                    <a:pt x="1095" y="781"/>
                    <a:pt x="1095" y="782"/>
                  </a:cubicBezTo>
                  <a:cubicBezTo>
                    <a:pt x="1095" y="783"/>
                    <a:pt x="1095" y="783"/>
                    <a:pt x="1095" y="783"/>
                  </a:cubicBezTo>
                  <a:cubicBezTo>
                    <a:pt x="1094" y="785"/>
                    <a:pt x="1094" y="786"/>
                    <a:pt x="1093" y="787"/>
                  </a:cubicBezTo>
                  <a:cubicBezTo>
                    <a:pt x="1093" y="788"/>
                    <a:pt x="1092" y="789"/>
                    <a:pt x="1092" y="789"/>
                  </a:cubicBezTo>
                  <a:cubicBezTo>
                    <a:pt x="1092" y="790"/>
                    <a:pt x="1092" y="791"/>
                    <a:pt x="1092" y="791"/>
                  </a:cubicBezTo>
                  <a:cubicBezTo>
                    <a:pt x="1092" y="792"/>
                    <a:pt x="1091" y="792"/>
                    <a:pt x="1091" y="793"/>
                  </a:cubicBezTo>
                  <a:cubicBezTo>
                    <a:pt x="1090" y="784"/>
                    <a:pt x="1087" y="776"/>
                    <a:pt x="1085" y="767"/>
                  </a:cubicBezTo>
                  <a:cubicBezTo>
                    <a:pt x="1085" y="767"/>
                    <a:pt x="1085" y="767"/>
                    <a:pt x="1085" y="767"/>
                  </a:cubicBezTo>
                  <a:close/>
                  <a:moveTo>
                    <a:pt x="1090" y="805"/>
                  </a:moveTo>
                  <a:cubicBezTo>
                    <a:pt x="1090" y="806"/>
                    <a:pt x="1090" y="808"/>
                    <a:pt x="1090" y="809"/>
                  </a:cubicBezTo>
                  <a:cubicBezTo>
                    <a:pt x="1088" y="807"/>
                    <a:pt x="1086" y="805"/>
                    <a:pt x="1084" y="802"/>
                  </a:cubicBezTo>
                  <a:cubicBezTo>
                    <a:pt x="1084" y="802"/>
                    <a:pt x="1085" y="802"/>
                    <a:pt x="1085" y="802"/>
                  </a:cubicBezTo>
                  <a:cubicBezTo>
                    <a:pt x="1085" y="803"/>
                    <a:pt x="1086" y="803"/>
                    <a:pt x="1087" y="803"/>
                  </a:cubicBezTo>
                  <a:cubicBezTo>
                    <a:pt x="1088" y="804"/>
                    <a:pt x="1088" y="804"/>
                    <a:pt x="1089" y="804"/>
                  </a:cubicBezTo>
                  <a:cubicBezTo>
                    <a:pt x="1089" y="804"/>
                    <a:pt x="1089" y="805"/>
                    <a:pt x="1089" y="805"/>
                  </a:cubicBezTo>
                  <a:cubicBezTo>
                    <a:pt x="1089" y="805"/>
                    <a:pt x="1089" y="805"/>
                    <a:pt x="1090" y="805"/>
                  </a:cubicBezTo>
                  <a:close/>
                  <a:moveTo>
                    <a:pt x="1095" y="815"/>
                  </a:moveTo>
                  <a:cubicBezTo>
                    <a:pt x="1094" y="809"/>
                    <a:pt x="1093" y="802"/>
                    <a:pt x="1092" y="795"/>
                  </a:cubicBezTo>
                  <a:cubicBezTo>
                    <a:pt x="1092" y="795"/>
                    <a:pt x="1092" y="795"/>
                    <a:pt x="1092" y="795"/>
                  </a:cubicBezTo>
                  <a:cubicBezTo>
                    <a:pt x="1092" y="794"/>
                    <a:pt x="1093" y="793"/>
                    <a:pt x="1093" y="792"/>
                  </a:cubicBezTo>
                  <a:cubicBezTo>
                    <a:pt x="1094" y="791"/>
                    <a:pt x="1094" y="791"/>
                    <a:pt x="1094" y="790"/>
                  </a:cubicBezTo>
                  <a:cubicBezTo>
                    <a:pt x="1095" y="790"/>
                    <a:pt x="1095" y="789"/>
                    <a:pt x="1095" y="788"/>
                  </a:cubicBezTo>
                  <a:cubicBezTo>
                    <a:pt x="1096" y="787"/>
                    <a:pt x="1096" y="786"/>
                    <a:pt x="1097" y="785"/>
                  </a:cubicBezTo>
                  <a:cubicBezTo>
                    <a:pt x="1097" y="786"/>
                    <a:pt x="1098" y="787"/>
                    <a:pt x="1099" y="788"/>
                  </a:cubicBezTo>
                  <a:cubicBezTo>
                    <a:pt x="1099" y="789"/>
                    <a:pt x="1100" y="790"/>
                    <a:pt x="1101" y="791"/>
                  </a:cubicBezTo>
                  <a:cubicBezTo>
                    <a:pt x="1101" y="792"/>
                    <a:pt x="1102" y="793"/>
                    <a:pt x="1103" y="794"/>
                  </a:cubicBezTo>
                  <a:cubicBezTo>
                    <a:pt x="1103" y="795"/>
                    <a:pt x="1104" y="795"/>
                    <a:pt x="1105" y="796"/>
                  </a:cubicBezTo>
                  <a:cubicBezTo>
                    <a:pt x="1106" y="797"/>
                    <a:pt x="1106" y="798"/>
                    <a:pt x="1107" y="799"/>
                  </a:cubicBezTo>
                  <a:cubicBezTo>
                    <a:pt x="1108" y="800"/>
                    <a:pt x="1109" y="801"/>
                    <a:pt x="1110" y="801"/>
                  </a:cubicBezTo>
                  <a:cubicBezTo>
                    <a:pt x="1111" y="802"/>
                    <a:pt x="1112" y="803"/>
                    <a:pt x="1113" y="804"/>
                  </a:cubicBezTo>
                  <a:cubicBezTo>
                    <a:pt x="1114" y="805"/>
                    <a:pt x="1115" y="805"/>
                    <a:pt x="1116" y="806"/>
                  </a:cubicBezTo>
                  <a:cubicBezTo>
                    <a:pt x="1117" y="807"/>
                    <a:pt x="1118" y="808"/>
                    <a:pt x="1119" y="808"/>
                  </a:cubicBezTo>
                  <a:cubicBezTo>
                    <a:pt x="1120" y="809"/>
                    <a:pt x="1121" y="810"/>
                    <a:pt x="1122" y="810"/>
                  </a:cubicBezTo>
                  <a:cubicBezTo>
                    <a:pt x="1121" y="810"/>
                    <a:pt x="1121" y="810"/>
                    <a:pt x="1121" y="810"/>
                  </a:cubicBezTo>
                  <a:cubicBezTo>
                    <a:pt x="1120" y="810"/>
                    <a:pt x="1119" y="810"/>
                    <a:pt x="1118" y="810"/>
                  </a:cubicBezTo>
                  <a:cubicBezTo>
                    <a:pt x="1118" y="811"/>
                    <a:pt x="1117" y="811"/>
                    <a:pt x="1116" y="811"/>
                  </a:cubicBezTo>
                  <a:cubicBezTo>
                    <a:pt x="1116" y="811"/>
                    <a:pt x="1115" y="811"/>
                    <a:pt x="1115" y="811"/>
                  </a:cubicBezTo>
                  <a:cubicBezTo>
                    <a:pt x="1114" y="811"/>
                    <a:pt x="1114" y="811"/>
                    <a:pt x="1113" y="811"/>
                  </a:cubicBezTo>
                  <a:cubicBezTo>
                    <a:pt x="1113" y="811"/>
                    <a:pt x="1112" y="812"/>
                    <a:pt x="1111" y="812"/>
                  </a:cubicBezTo>
                  <a:cubicBezTo>
                    <a:pt x="1109" y="812"/>
                    <a:pt x="1107" y="813"/>
                    <a:pt x="1105" y="813"/>
                  </a:cubicBezTo>
                  <a:cubicBezTo>
                    <a:pt x="1103" y="814"/>
                    <a:pt x="1102" y="815"/>
                    <a:pt x="1100" y="816"/>
                  </a:cubicBezTo>
                  <a:cubicBezTo>
                    <a:pt x="1099" y="816"/>
                    <a:pt x="1099" y="816"/>
                    <a:pt x="1098" y="817"/>
                  </a:cubicBezTo>
                  <a:cubicBezTo>
                    <a:pt x="1097" y="816"/>
                    <a:pt x="1096" y="816"/>
                    <a:pt x="1095" y="815"/>
                  </a:cubicBezTo>
                  <a:close/>
                  <a:moveTo>
                    <a:pt x="1120" y="806"/>
                  </a:moveTo>
                  <a:cubicBezTo>
                    <a:pt x="1119" y="805"/>
                    <a:pt x="1118" y="804"/>
                    <a:pt x="1118" y="804"/>
                  </a:cubicBezTo>
                  <a:cubicBezTo>
                    <a:pt x="1117" y="803"/>
                    <a:pt x="1116" y="802"/>
                    <a:pt x="1115" y="802"/>
                  </a:cubicBezTo>
                  <a:cubicBezTo>
                    <a:pt x="1114" y="801"/>
                    <a:pt x="1113" y="800"/>
                    <a:pt x="1112" y="799"/>
                  </a:cubicBezTo>
                  <a:cubicBezTo>
                    <a:pt x="1111" y="798"/>
                    <a:pt x="1110" y="798"/>
                    <a:pt x="1110" y="797"/>
                  </a:cubicBezTo>
                  <a:cubicBezTo>
                    <a:pt x="1109" y="796"/>
                    <a:pt x="1108" y="795"/>
                    <a:pt x="1107" y="794"/>
                  </a:cubicBezTo>
                  <a:cubicBezTo>
                    <a:pt x="1107" y="793"/>
                    <a:pt x="1106" y="793"/>
                    <a:pt x="1105" y="792"/>
                  </a:cubicBezTo>
                  <a:cubicBezTo>
                    <a:pt x="1104" y="791"/>
                    <a:pt x="1104" y="790"/>
                    <a:pt x="1103" y="789"/>
                  </a:cubicBezTo>
                  <a:cubicBezTo>
                    <a:pt x="1103" y="788"/>
                    <a:pt x="1102" y="787"/>
                    <a:pt x="1101" y="786"/>
                  </a:cubicBezTo>
                  <a:cubicBezTo>
                    <a:pt x="1100" y="785"/>
                    <a:pt x="1099" y="783"/>
                    <a:pt x="1098" y="781"/>
                  </a:cubicBezTo>
                  <a:cubicBezTo>
                    <a:pt x="1099" y="781"/>
                    <a:pt x="1099" y="780"/>
                    <a:pt x="1099" y="779"/>
                  </a:cubicBezTo>
                  <a:cubicBezTo>
                    <a:pt x="1101" y="776"/>
                    <a:pt x="1103" y="772"/>
                    <a:pt x="1105" y="769"/>
                  </a:cubicBezTo>
                  <a:cubicBezTo>
                    <a:pt x="1106" y="765"/>
                    <a:pt x="1108" y="762"/>
                    <a:pt x="1110" y="759"/>
                  </a:cubicBezTo>
                  <a:cubicBezTo>
                    <a:pt x="1111" y="757"/>
                    <a:pt x="1112" y="756"/>
                    <a:pt x="1113" y="754"/>
                  </a:cubicBezTo>
                  <a:cubicBezTo>
                    <a:pt x="1114" y="753"/>
                    <a:pt x="1115" y="751"/>
                    <a:pt x="1115" y="750"/>
                  </a:cubicBezTo>
                  <a:cubicBezTo>
                    <a:pt x="1116" y="750"/>
                    <a:pt x="1116" y="750"/>
                    <a:pt x="1116" y="749"/>
                  </a:cubicBezTo>
                  <a:cubicBezTo>
                    <a:pt x="1116" y="749"/>
                    <a:pt x="1116" y="749"/>
                    <a:pt x="1116" y="749"/>
                  </a:cubicBezTo>
                  <a:cubicBezTo>
                    <a:pt x="1117" y="749"/>
                    <a:pt x="1117" y="749"/>
                    <a:pt x="1118" y="749"/>
                  </a:cubicBezTo>
                  <a:cubicBezTo>
                    <a:pt x="1118" y="748"/>
                    <a:pt x="1118" y="748"/>
                    <a:pt x="1118" y="748"/>
                  </a:cubicBezTo>
                  <a:cubicBezTo>
                    <a:pt x="1118" y="748"/>
                    <a:pt x="1119" y="748"/>
                    <a:pt x="1119" y="748"/>
                  </a:cubicBezTo>
                  <a:cubicBezTo>
                    <a:pt x="1119" y="748"/>
                    <a:pt x="1119" y="747"/>
                    <a:pt x="1119" y="747"/>
                  </a:cubicBezTo>
                  <a:cubicBezTo>
                    <a:pt x="1119" y="747"/>
                    <a:pt x="1120" y="746"/>
                    <a:pt x="1120" y="746"/>
                  </a:cubicBezTo>
                  <a:cubicBezTo>
                    <a:pt x="1121" y="745"/>
                    <a:pt x="1121" y="744"/>
                    <a:pt x="1122" y="744"/>
                  </a:cubicBezTo>
                  <a:cubicBezTo>
                    <a:pt x="1122" y="743"/>
                    <a:pt x="1122" y="743"/>
                    <a:pt x="1123" y="743"/>
                  </a:cubicBezTo>
                  <a:cubicBezTo>
                    <a:pt x="1123" y="743"/>
                    <a:pt x="1124" y="743"/>
                    <a:pt x="1124" y="744"/>
                  </a:cubicBezTo>
                  <a:cubicBezTo>
                    <a:pt x="1123" y="763"/>
                    <a:pt x="1116" y="788"/>
                    <a:pt x="1127" y="808"/>
                  </a:cubicBezTo>
                  <a:cubicBezTo>
                    <a:pt x="1128" y="809"/>
                    <a:pt x="1128" y="810"/>
                    <a:pt x="1129" y="810"/>
                  </a:cubicBezTo>
                  <a:cubicBezTo>
                    <a:pt x="1129" y="810"/>
                    <a:pt x="1129" y="810"/>
                    <a:pt x="1129" y="810"/>
                  </a:cubicBezTo>
                  <a:cubicBezTo>
                    <a:pt x="1127" y="809"/>
                    <a:pt x="1127" y="809"/>
                    <a:pt x="1127" y="809"/>
                  </a:cubicBezTo>
                  <a:cubicBezTo>
                    <a:pt x="1126" y="809"/>
                    <a:pt x="1126" y="809"/>
                    <a:pt x="1125" y="809"/>
                  </a:cubicBezTo>
                  <a:cubicBezTo>
                    <a:pt x="1124" y="808"/>
                    <a:pt x="1124" y="808"/>
                    <a:pt x="1124" y="808"/>
                  </a:cubicBezTo>
                  <a:cubicBezTo>
                    <a:pt x="1123" y="807"/>
                    <a:pt x="1121" y="806"/>
                    <a:pt x="1120" y="806"/>
                  </a:cubicBezTo>
                  <a:close/>
                  <a:moveTo>
                    <a:pt x="1298" y="889"/>
                  </a:moveTo>
                  <a:cubicBezTo>
                    <a:pt x="1303" y="890"/>
                    <a:pt x="1308" y="890"/>
                    <a:pt x="1314" y="891"/>
                  </a:cubicBezTo>
                  <a:cubicBezTo>
                    <a:pt x="1319" y="891"/>
                    <a:pt x="1325" y="891"/>
                    <a:pt x="1330" y="891"/>
                  </a:cubicBezTo>
                  <a:cubicBezTo>
                    <a:pt x="1332" y="890"/>
                    <a:pt x="1332" y="890"/>
                    <a:pt x="1332" y="890"/>
                  </a:cubicBezTo>
                  <a:cubicBezTo>
                    <a:pt x="1334" y="890"/>
                    <a:pt x="1334" y="890"/>
                    <a:pt x="1334" y="890"/>
                  </a:cubicBezTo>
                  <a:cubicBezTo>
                    <a:pt x="1335" y="890"/>
                    <a:pt x="1335" y="890"/>
                    <a:pt x="1335" y="890"/>
                  </a:cubicBezTo>
                  <a:cubicBezTo>
                    <a:pt x="1335" y="890"/>
                    <a:pt x="1335" y="890"/>
                    <a:pt x="1335" y="890"/>
                  </a:cubicBezTo>
                  <a:cubicBezTo>
                    <a:pt x="1335" y="890"/>
                    <a:pt x="1335" y="890"/>
                    <a:pt x="1335" y="890"/>
                  </a:cubicBezTo>
                  <a:cubicBezTo>
                    <a:pt x="1336" y="890"/>
                    <a:pt x="1336" y="890"/>
                    <a:pt x="1336" y="890"/>
                  </a:cubicBezTo>
                  <a:cubicBezTo>
                    <a:pt x="1337" y="890"/>
                    <a:pt x="1337" y="890"/>
                    <a:pt x="1337" y="890"/>
                  </a:cubicBezTo>
                  <a:cubicBezTo>
                    <a:pt x="1338" y="890"/>
                    <a:pt x="1338" y="890"/>
                    <a:pt x="1338" y="890"/>
                  </a:cubicBezTo>
                  <a:cubicBezTo>
                    <a:pt x="1338" y="890"/>
                    <a:pt x="1339" y="890"/>
                    <a:pt x="1339" y="890"/>
                  </a:cubicBezTo>
                  <a:cubicBezTo>
                    <a:pt x="1340" y="890"/>
                    <a:pt x="1340" y="890"/>
                    <a:pt x="1341" y="891"/>
                  </a:cubicBezTo>
                  <a:cubicBezTo>
                    <a:pt x="1341" y="891"/>
                    <a:pt x="1342" y="891"/>
                    <a:pt x="1342" y="891"/>
                  </a:cubicBezTo>
                  <a:cubicBezTo>
                    <a:pt x="1342" y="891"/>
                    <a:pt x="1343" y="891"/>
                    <a:pt x="1343" y="891"/>
                  </a:cubicBezTo>
                  <a:cubicBezTo>
                    <a:pt x="1344" y="892"/>
                    <a:pt x="1345" y="892"/>
                    <a:pt x="1345" y="892"/>
                  </a:cubicBezTo>
                  <a:cubicBezTo>
                    <a:pt x="1346" y="892"/>
                    <a:pt x="1347" y="893"/>
                    <a:pt x="1348" y="893"/>
                  </a:cubicBezTo>
                  <a:cubicBezTo>
                    <a:pt x="1348" y="893"/>
                    <a:pt x="1349" y="893"/>
                    <a:pt x="1349" y="893"/>
                  </a:cubicBezTo>
                  <a:cubicBezTo>
                    <a:pt x="1349" y="894"/>
                    <a:pt x="1350" y="894"/>
                    <a:pt x="1350" y="894"/>
                  </a:cubicBezTo>
                  <a:cubicBezTo>
                    <a:pt x="1351" y="894"/>
                    <a:pt x="1352" y="895"/>
                    <a:pt x="1353" y="895"/>
                  </a:cubicBezTo>
                  <a:cubicBezTo>
                    <a:pt x="1355" y="896"/>
                    <a:pt x="1356" y="897"/>
                    <a:pt x="1358" y="898"/>
                  </a:cubicBezTo>
                  <a:cubicBezTo>
                    <a:pt x="1360" y="899"/>
                    <a:pt x="1361" y="900"/>
                    <a:pt x="1363" y="901"/>
                  </a:cubicBezTo>
                  <a:cubicBezTo>
                    <a:pt x="1363" y="902"/>
                    <a:pt x="1363" y="902"/>
                    <a:pt x="1363" y="902"/>
                  </a:cubicBezTo>
                  <a:cubicBezTo>
                    <a:pt x="1363" y="902"/>
                    <a:pt x="1362" y="902"/>
                    <a:pt x="1362" y="902"/>
                  </a:cubicBezTo>
                  <a:cubicBezTo>
                    <a:pt x="1363" y="904"/>
                    <a:pt x="1364" y="904"/>
                    <a:pt x="1365" y="905"/>
                  </a:cubicBezTo>
                  <a:cubicBezTo>
                    <a:pt x="1362" y="905"/>
                    <a:pt x="1362" y="905"/>
                    <a:pt x="1362" y="905"/>
                  </a:cubicBezTo>
                  <a:cubicBezTo>
                    <a:pt x="1353" y="921"/>
                    <a:pt x="1363" y="928"/>
                    <a:pt x="1376" y="933"/>
                  </a:cubicBezTo>
                  <a:cubicBezTo>
                    <a:pt x="1365" y="942"/>
                    <a:pt x="1355" y="951"/>
                    <a:pt x="1341" y="959"/>
                  </a:cubicBezTo>
                  <a:cubicBezTo>
                    <a:pt x="1325" y="969"/>
                    <a:pt x="1306" y="971"/>
                    <a:pt x="1289" y="976"/>
                  </a:cubicBezTo>
                  <a:cubicBezTo>
                    <a:pt x="1272" y="980"/>
                    <a:pt x="1259" y="986"/>
                    <a:pt x="1241" y="988"/>
                  </a:cubicBezTo>
                  <a:cubicBezTo>
                    <a:pt x="1251" y="956"/>
                    <a:pt x="1251" y="931"/>
                    <a:pt x="1270" y="905"/>
                  </a:cubicBezTo>
                  <a:cubicBezTo>
                    <a:pt x="1275" y="899"/>
                    <a:pt x="1280" y="894"/>
                    <a:pt x="1286" y="889"/>
                  </a:cubicBezTo>
                  <a:cubicBezTo>
                    <a:pt x="1290" y="889"/>
                    <a:pt x="1294" y="889"/>
                    <a:pt x="1298" y="889"/>
                  </a:cubicBezTo>
                  <a:close/>
                  <a:moveTo>
                    <a:pt x="1448" y="743"/>
                  </a:moveTo>
                  <a:cubicBezTo>
                    <a:pt x="1449" y="742"/>
                    <a:pt x="1449" y="742"/>
                    <a:pt x="1449" y="742"/>
                  </a:cubicBezTo>
                  <a:cubicBezTo>
                    <a:pt x="1449" y="742"/>
                    <a:pt x="1449" y="742"/>
                    <a:pt x="1449" y="742"/>
                  </a:cubicBezTo>
                  <a:cubicBezTo>
                    <a:pt x="1449" y="742"/>
                    <a:pt x="1449" y="742"/>
                    <a:pt x="1449" y="742"/>
                  </a:cubicBezTo>
                  <a:cubicBezTo>
                    <a:pt x="1450" y="741"/>
                    <a:pt x="1450" y="741"/>
                    <a:pt x="1450" y="741"/>
                  </a:cubicBezTo>
                  <a:cubicBezTo>
                    <a:pt x="1450" y="741"/>
                    <a:pt x="1451" y="740"/>
                    <a:pt x="1451" y="740"/>
                  </a:cubicBezTo>
                  <a:cubicBezTo>
                    <a:pt x="1452" y="739"/>
                    <a:pt x="1452" y="739"/>
                    <a:pt x="1452" y="739"/>
                  </a:cubicBezTo>
                  <a:cubicBezTo>
                    <a:pt x="1454" y="738"/>
                    <a:pt x="1455" y="736"/>
                    <a:pt x="1457" y="735"/>
                  </a:cubicBezTo>
                  <a:cubicBezTo>
                    <a:pt x="1454" y="738"/>
                    <a:pt x="1451" y="740"/>
                    <a:pt x="1448" y="743"/>
                  </a:cubicBezTo>
                  <a:close/>
                  <a:moveTo>
                    <a:pt x="1519" y="662"/>
                  </a:moveTo>
                  <a:cubicBezTo>
                    <a:pt x="1518" y="662"/>
                    <a:pt x="1518" y="663"/>
                    <a:pt x="1518" y="664"/>
                  </a:cubicBezTo>
                  <a:cubicBezTo>
                    <a:pt x="1518" y="664"/>
                    <a:pt x="1518" y="665"/>
                    <a:pt x="1518" y="665"/>
                  </a:cubicBezTo>
                  <a:cubicBezTo>
                    <a:pt x="1518" y="666"/>
                    <a:pt x="1518" y="667"/>
                    <a:pt x="1517" y="667"/>
                  </a:cubicBezTo>
                  <a:cubicBezTo>
                    <a:pt x="1517" y="667"/>
                    <a:pt x="1517" y="668"/>
                    <a:pt x="1517" y="668"/>
                  </a:cubicBezTo>
                  <a:cubicBezTo>
                    <a:pt x="1517" y="668"/>
                    <a:pt x="1517" y="669"/>
                    <a:pt x="1517" y="669"/>
                  </a:cubicBezTo>
                  <a:cubicBezTo>
                    <a:pt x="1517" y="669"/>
                    <a:pt x="1517" y="670"/>
                    <a:pt x="1517" y="670"/>
                  </a:cubicBezTo>
                  <a:cubicBezTo>
                    <a:pt x="1517" y="671"/>
                    <a:pt x="1517" y="671"/>
                    <a:pt x="1517" y="671"/>
                  </a:cubicBezTo>
                  <a:cubicBezTo>
                    <a:pt x="1516" y="672"/>
                    <a:pt x="1515" y="673"/>
                    <a:pt x="1513" y="674"/>
                  </a:cubicBezTo>
                  <a:cubicBezTo>
                    <a:pt x="1510" y="677"/>
                    <a:pt x="1507" y="681"/>
                    <a:pt x="1505" y="685"/>
                  </a:cubicBezTo>
                  <a:cubicBezTo>
                    <a:pt x="1503" y="688"/>
                    <a:pt x="1501" y="692"/>
                    <a:pt x="1499" y="696"/>
                  </a:cubicBezTo>
                  <a:cubicBezTo>
                    <a:pt x="1497" y="700"/>
                    <a:pt x="1495" y="704"/>
                    <a:pt x="1493" y="708"/>
                  </a:cubicBezTo>
                  <a:cubicBezTo>
                    <a:pt x="1492" y="710"/>
                    <a:pt x="1490" y="711"/>
                    <a:pt x="1489" y="713"/>
                  </a:cubicBezTo>
                  <a:cubicBezTo>
                    <a:pt x="1489" y="713"/>
                    <a:pt x="1488" y="714"/>
                    <a:pt x="1488" y="714"/>
                  </a:cubicBezTo>
                  <a:cubicBezTo>
                    <a:pt x="1487" y="715"/>
                    <a:pt x="1487" y="715"/>
                    <a:pt x="1487" y="715"/>
                  </a:cubicBezTo>
                  <a:cubicBezTo>
                    <a:pt x="1487" y="715"/>
                    <a:pt x="1487" y="715"/>
                    <a:pt x="1487" y="715"/>
                  </a:cubicBezTo>
                  <a:cubicBezTo>
                    <a:pt x="1487" y="715"/>
                    <a:pt x="1487" y="715"/>
                    <a:pt x="1487" y="715"/>
                  </a:cubicBezTo>
                  <a:cubicBezTo>
                    <a:pt x="1486" y="716"/>
                    <a:pt x="1485" y="717"/>
                    <a:pt x="1484" y="717"/>
                  </a:cubicBezTo>
                  <a:cubicBezTo>
                    <a:pt x="1481" y="720"/>
                    <a:pt x="1477" y="722"/>
                    <a:pt x="1473" y="724"/>
                  </a:cubicBezTo>
                  <a:cubicBezTo>
                    <a:pt x="1469" y="726"/>
                    <a:pt x="1465" y="727"/>
                    <a:pt x="1461" y="729"/>
                  </a:cubicBezTo>
                  <a:cubicBezTo>
                    <a:pt x="1457" y="731"/>
                    <a:pt x="1453" y="733"/>
                    <a:pt x="1450" y="736"/>
                  </a:cubicBezTo>
                  <a:cubicBezTo>
                    <a:pt x="1450" y="735"/>
                    <a:pt x="1451" y="735"/>
                    <a:pt x="1451" y="734"/>
                  </a:cubicBezTo>
                  <a:cubicBezTo>
                    <a:pt x="1452" y="733"/>
                    <a:pt x="1452" y="733"/>
                    <a:pt x="1452" y="732"/>
                  </a:cubicBezTo>
                  <a:cubicBezTo>
                    <a:pt x="1453" y="731"/>
                    <a:pt x="1453" y="731"/>
                    <a:pt x="1453" y="731"/>
                  </a:cubicBezTo>
                  <a:cubicBezTo>
                    <a:pt x="1453" y="730"/>
                    <a:pt x="1453" y="730"/>
                    <a:pt x="1453" y="729"/>
                  </a:cubicBezTo>
                  <a:cubicBezTo>
                    <a:pt x="1454" y="725"/>
                    <a:pt x="1455" y="721"/>
                    <a:pt x="1455" y="716"/>
                  </a:cubicBezTo>
                  <a:cubicBezTo>
                    <a:pt x="1455" y="715"/>
                    <a:pt x="1455" y="715"/>
                    <a:pt x="1455" y="714"/>
                  </a:cubicBezTo>
                  <a:cubicBezTo>
                    <a:pt x="1455" y="713"/>
                    <a:pt x="1455" y="713"/>
                    <a:pt x="1455" y="712"/>
                  </a:cubicBezTo>
                  <a:cubicBezTo>
                    <a:pt x="1455" y="711"/>
                    <a:pt x="1455" y="709"/>
                    <a:pt x="1455" y="708"/>
                  </a:cubicBezTo>
                  <a:cubicBezTo>
                    <a:pt x="1454" y="706"/>
                    <a:pt x="1454" y="703"/>
                    <a:pt x="1454" y="701"/>
                  </a:cubicBezTo>
                  <a:cubicBezTo>
                    <a:pt x="1454" y="698"/>
                    <a:pt x="1454" y="695"/>
                    <a:pt x="1454" y="693"/>
                  </a:cubicBezTo>
                  <a:cubicBezTo>
                    <a:pt x="1454" y="692"/>
                    <a:pt x="1454" y="691"/>
                    <a:pt x="1454" y="690"/>
                  </a:cubicBezTo>
                  <a:cubicBezTo>
                    <a:pt x="1454" y="690"/>
                    <a:pt x="1454" y="690"/>
                    <a:pt x="1454" y="690"/>
                  </a:cubicBezTo>
                  <a:cubicBezTo>
                    <a:pt x="1454" y="690"/>
                    <a:pt x="1454" y="690"/>
                    <a:pt x="1454" y="690"/>
                  </a:cubicBezTo>
                  <a:cubicBezTo>
                    <a:pt x="1454" y="688"/>
                    <a:pt x="1454" y="687"/>
                    <a:pt x="1454" y="686"/>
                  </a:cubicBezTo>
                  <a:cubicBezTo>
                    <a:pt x="1455" y="681"/>
                    <a:pt x="1456" y="677"/>
                    <a:pt x="1458" y="673"/>
                  </a:cubicBezTo>
                  <a:cubicBezTo>
                    <a:pt x="1458" y="673"/>
                    <a:pt x="1458" y="672"/>
                    <a:pt x="1458" y="672"/>
                  </a:cubicBezTo>
                  <a:cubicBezTo>
                    <a:pt x="1458" y="672"/>
                    <a:pt x="1458" y="671"/>
                    <a:pt x="1459" y="671"/>
                  </a:cubicBezTo>
                  <a:cubicBezTo>
                    <a:pt x="1459" y="670"/>
                    <a:pt x="1459" y="669"/>
                    <a:pt x="1459" y="668"/>
                  </a:cubicBezTo>
                  <a:cubicBezTo>
                    <a:pt x="1460" y="668"/>
                    <a:pt x="1460" y="667"/>
                    <a:pt x="1460" y="666"/>
                  </a:cubicBezTo>
                  <a:cubicBezTo>
                    <a:pt x="1460" y="667"/>
                    <a:pt x="1460" y="667"/>
                    <a:pt x="1460" y="667"/>
                  </a:cubicBezTo>
                  <a:cubicBezTo>
                    <a:pt x="1460" y="667"/>
                    <a:pt x="1460" y="667"/>
                    <a:pt x="1461" y="666"/>
                  </a:cubicBezTo>
                  <a:cubicBezTo>
                    <a:pt x="1461" y="665"/>
                    <a:pt x="1461" y="665"/>
                    <a:pt x="1462" y="664"/>
                  </a:cubicBezTo>
                  <a:cubicBezTo>
                    <a:pt x="1462" y="664"/>
                    <a:pt x="1462" y="663"/>
                    <a:pt x="1462" y="663"/>
                  </a:cubicBezTo>
                  <a:cubicBezTo>
                    <a:pt x="1462" y="663"/>
                    <a:pt x="1462" y="662"/>
                    <a:pt x="1462" y="662"/>
                  </a:cubicBezTo>
                  <a:cubicBezTo>
                    <a:pt x="1462" y="662"/>
                    <a:pt x="1462" y="662"/>
                    <a:pt x="1462" y="662"/>
                  </a:cubicBezTo>
                  <a:cubicBezTo>
                    <a:pt x="1463" y="661"/>
                    <a:pt x="1463" y="660"/>
                    <a:pt x="1463" y="659"/>
                  </a:cubicBezTo>
                  <a:cubicBezTo>
                    <a:pt x="1463" y="657"/>
                    <a:pt x="1463" y="656"/>
                    <a:pt x="1463" y="655"/>
                  </a:cubicBezTo>
                  <a:cubicBezTo>
                    <a:pt x="1463" y="654"/>
                    <a:pt x="1464" y="653"/>
                    <a:pt x="1464" y="651"/>
                  </a:cubicBezTo>
                  <a:cubicBezTo>
                    <a:pt x="1464" y="650"/>
                    <a:pt x="1464" y="649"/>
                    <a:pt x="1464" y="648"/>
                  </a:cubicBezTo>
                  <a:cubicBezTo>
                    <a:pt x="1464" y="647"/>
                    <a:pt x="1464" y="646"/>
                    <a:pt x="1464" y="645"/>
                  </a:cubicBezTo>
                  <a:cubicBezTo>
                    <a:pt x="1472" y="638"/>
                    <a:pt x="1470" y="629"/>
                    <a:pt x="1465" y="621"/>
                  </a:cubicBezTo>
                  <a:cubicBezTo>
                    <a:pt x="1485" y="623"/>
                    <a:pt x="1504" y="628"/>
                    <a:pt x="1522" y="635"/>
                  </a:cubicBezTo>
                  <a:cubicBezTo>
                    <a:pt x="1518" y="640"/>
                    <a:pt x="1518" y="645"/>
                    <a:pt x="1523" y="650"/>
                  </a:cubicBezTo>
                  <a:cubicBezTo>
                    <a:pt x="1523" y="650"/>
                    <a:pt x="1522" y="651"/>
                    <a:pt x="1522" y="651"/>
                  </a:cubicBezTo>
                  <a:cubicBezTo>
                    <a:pt x="1522" y="653"/>
                    <a:pt x="1521" y="654"/>
                    <a:pt x="1521" y="655"/>
                  </a:cubicBezTo>
                  <a:cubicBezTo>
                    <a:pt x="1520" y="657"/>
                    <a:pt x="1520" y="658"/>
                    <a:pt x="1519" y="659"/>
                  </a:cubicBezTo>
                  <a:cubicBezTo>
                    <a:pt x="1519" y="660"/>
                    <a:pt x="1519" y="661"/>
                    <a:pt x="1519" y="662"/>
                  </a:cubicBezTo>
                  <a:close/>
                  <a:moveTo>
                    <a:pt x="1548" y="662"/>
                  </a:moveTo>
                  <a:cubicBezTo>
                    <a:pt x="1548" y="662"/>
                    <a:pt x="1548" y="662"/>
                    <a:pt x="1548" y="662"/>
                  </a:cubicBezTo>
                  <a:cubicBezTo>
                    <a:pt x="1544" y="663"/>
                    <a:pt x="1540" y="664"/>
                    <a:pt x="1536" y="665"/>
                  </a:cubicBezTo>
                  <a:cubicBezTo>
                    <a:pt x="1532" y="665"/>
                    <a:pt x="1528" y="667"/>
                    <a:pt x="1524" y="668"/>
                  </a:cubicBezTo>
                  <a:cubicBezTo>
                    <a:pt x="1523" y="668"/>
                    <a:pt x="1522" y="669"/>
                    <a:pt x="1521" y="669"/>
                  </a:cubicBezTo>
                  <a:cubicBezTo>
                    <a:pt x="1521" y="670"/>
                    <a:pt x="1520" y="670"/>
                    <a:pt x="1520" y="670"/>
                  </a:cubicBezTo>
                  <a:cubicBezTo>
                    <a:pt x="1519" y="670"/>
                    <a:pt x="1519" y="670"/>
                    <a:pt x="1519" y="670"/>
                  </a:cubicBezTo>
                  <a:cubicBezTo>
                    <a:pt x="1519" y="670"/>
                    <a:pt x="1519" y="670"/>
                    <a:pt x="1519" y="670"/>
                  </a:cubicBezTo>
                  <a:cubicBezTo>
                    <a:pt x="1519" y="670"/>
                    <a:pt x="1520" y="670"/>
                    <a:pt x="1520" y="669"/>
                  </a:cubicBezTo>
                  <a:cubicBezTo>
                    <a:pt x="1520" y="669"/>
                    <a:pt x="1520" y="669"/>
                    <a:pt x="1520" y="668"/>
                  </a:cubicBezTo>
                  <a:cubicBezTo>
                    <a:pt x="1520" y="668"/>
                    <a:pt x="1520" y="668"/>
                    <a:pt x="1520" y="668"/>
                  </a:cubicBezTo>
                  <a:cubicBezTo>
                    <a:pt x="1520" y="667"/>
                    <a:pt x="1520" y="666"/>
                    <a:pt x="1520" y="666"/>
                  </a:cubicBezTo>
                  <a:cubicBezTo>
                    <a:pt x="1520" y="665"/>
                    <a:pt x="1520" y="665"/>
                    <a:pt x="1521" y="664"/>
                  </a:cubicBezTo>
                  <a:cubicBezTo>
                    <a:pt x="1521" y="663"/>
                    <a:pt x="1521" y="663"/>
                    <a:pt x="1521" y="662"/>
                  </a:cubicBezTo>
                  <a:cubicBezTo>
                    <a:pt x="1521" y="662"/>
                    <a:pt x="1521" y="661"/>
                    <a:pt x="1522" y="660"/>
                  </a:cubicBezTo>
                  <a:cubicBezTo>
                    <a:pt x="1522" y="659"/>
                    <a:pt x="1522" y="658"/>
                    <a:pt x="1523" y="656"/>
                  </a:cubicBezTo>
                  <a:cubicBezTo>
                    <a:pt x="1523" y="655"/>
                    <a:pt x="1524" y="654"/>
                    <a:pt x="1525" y="652"/>
                  </a:cubicBezTo>
                  <a:cubicBezTo>
                    <a:pt x="1525" y="651"/>
                    <a:pt x="1526" y="650"/>
                    <a:pt x="1527" y="648"/>
                  </a:cubicBezTo>
                  <a:cubicBezTo>
                    <a:pt x="1527" y="648"/>
                    <a:pt x="1527" y="648"/>
                    <a:pt x="1527" y="648"/>
                  </a:cubicBezTo>
                  <a:cubicBezTo>
                    <a:pt x="1526" y="649"/>
                    <a:pt x="1526" y="650"/>
                    <a:pt x="1526" y="651"/>
                  </a:cubicBezTo>
                  <a:cubicBezTo>
                    <a:pt x="1534" y="654"/>
                    <a:pt x="1540" y="651"/>
                    <a:pt x="1544" y="646"/>
                  </a:cubicBezTo>
                  <a:cubicBezTo>
                    <a:pt x="1548" y="648"/>
                    <a:pt x="1552" y="650"/>
                    <a:pt x="1555" y="652"/>
                  </a:cubicBezTo>
                  <a:cubicBezTo>
                    <a:pt x="1555" y="653"/>
                    <a:pt x="1555" y="653"/>
                    <a:pt x="1555" y="653"/>
                  </a:cubicBezTo>
                  <a:cubicBezTo>
                    <a:pt x="1555" y="654"/>
                    <a:pt x="1554" y="654"/>
                    <a:pt x="1554" y="655"/>
                  </a:cubicBezTo>
                  <a:cubicBezTo>
                    <a:pt x="1553" y="656"/>
                    <a:pt x="1553" y="657"/>
                    <a:pt x="1552" y="658"/>
                  </a:cubicBezTo>
                  <a:cubicBezTo>
                    <a:pt x="1552" y="658"/>
                    <a:pt x="1551" y="659"/>
                    <a:pt x="1551" y="660"/>
                  </a:cubicBezTo>
                  <a:cubicBezTo>
                    <a:pt x="1550" y="660"/>
                    <a:pt x="1550" y="660"/>
                    <a:pt x="1550" y="660"/>
                  </a:cubicBezTo>
                  <a:cubicBezTo>
                    <a:pt x="1550" y="661"/>
                    <a:pt x="1549" y="661"/>
                    <a:pt x="1549" y="661"/>
                  </a:cubicBezTo>
                  <a:cubicBezTo>
                    <a:pt x="1549" y="662"/>
                    <a:pt x="1548" y="662"/>
                    <a:pt x="1548" y="662"/>
                  </a:cubicBezTo>
                  <a:close/>
                  <a:moveTo>
                    <a:pt x="1567" y="661"/>
                  </a:moveTo>
                  <a:cubicBezTo>
                    <a:pt x="1566" y="661"/>
                    <a:pt x="1564" y="661"/>
                    <a:pt x="1562" y="661"/>
                  </a:cubicBezTo>
                  <a:cubicBezTo>
                    <a:pt x="1561" y="661"/>
                    <a:pt x="1559" y="661"/>
                    <a:pt x="1557" y="661"/>
                  </a:cubicBezTo>
                  <a:cubicBezTo>
                    <a:pt x="1555" y="662"/>
                    <a:pt x="1552" y="662"/>
                    <a:pt x="1549" y="662"/>
                  </a:cubicBezTo>
                  <a:cubicBezTo>
                    <a:pt x="1549" y="662"/>
                    <a:pt x="1550" y="662"/>
                    <a:pt x="1550" y="662"/>
                  </a:cubicBezTo>
                  <a:cubicBezTo>
                    <a:pt x="1551" y="661"/>
                    <a:pt x="1552" y="660"/>
                    <a:pt x="1553" y="659"/>
                  </a:cubicBezTo>
                  <a:cubicBezTo>
                    <a:pt x="1554" y="658"/>
                    <a:pt x="1555" y="657"/>
                    <a:pt x="1555" y="657"/>
                  </a:cubicBezTo>
                  <a:cubicBezTo>
                    <a:pt x="1556" y="656"/>
                    <a:pt x="1556" y="656"/>
                    <a:pt x="1556" y="655"/>
                  </a:cubicBezTo>
                  <a:cubicBezTo>
                    <a:pt x="1557" y="655"/>
                    <a:pt x="1557" y="654"/>
                    <a:pt x="1557" y="654"/>
                  </a:cubicBezTo>
                  <a:cubicBezTo>
                    <a:pt x="1557" y="654"/>
                    <a:pt x="1557" y="654"/>
                    <a:pt x="1557" y="654"/>
                  </a:cubicBezTo>
                  <a:cubicBezTo>
                    <a:pt x="1561" y="656"/>
                    <a:pt x="1565" y="659"/>
                    <a:pt x="1569" y="662"/>
                  </a:cubicBezTo>
                  <a:cubicBezTo>
                    <a:pt x="1568" y="661"/>
                    <a:pt x="1568" y="661"/>
                    <a:pt x="1567" y="661"/>
                  </a:cubicBezTo>
                  <a:close/>
                  <a:moveTo>
                    <a:pt x="1520" y="553"/>
                  </a:moveTo>
                  <a:cubicBezTo>
                    <a:pt x="1523" y="552"/>
                    <a:pt x="1543" y="552"/>
                    <a:pt x="1563" y="555"/>
                  </a:cubicBezTo>
                  <a:cubicBezTo>
                    <a:pt x="1561" y="562"/>
                    <a:pt x="1563" y="571"/>
                    <a:pt x="1570" y="577"/>
                  </a:cubicBezTo>
                  <a:cubicBezTo>
                    <a:pt x="1571" y="577"/>
                    <a:pt x="1571" y="577"/>
                    <a:pt x="1571" y="577"/>
                  </a:cubicBezTo>
                  <a:cubicBezTo>
                    <a:pt x="1571" y="577"/>
                    <a:pt x="1571" y="578"/>
                    <a:pt x="1571" y="578"/>
                  </a:cubicBezTo>
                  <a:cubicBezTo>
                    <a:pt x="1572" y="580"/>
                    <a:pt x="1572" y="582"/>
                    <a:pt x="1573" y="583"/>
                  </a:cubicBezTo>
                  <a:cubicBezTo>
                    <a:pt x="1573" y="584"/>
                    <a:pt x="1573" y="585"/>
                    <a:pt x="1574" y="586"/>
                  </a:cubicBezTo>
                  <a:cubicBezTo>
                    <a:pt x="1574" y="586"/>
                    <a:pt x="1574" y="587"/>
                    <a:pt x="1574" y="587"/>
                  </a:cubicBezTo>
                  <a:cubicBezTo>
                    <a:pt x="1574" y="587"/>
                    <a:pt x="1575" y="588"/>
                    <a:pt x="1575" y="588"/>
                  </a:cubicBezTo>
                  <a:cubicBezTo>
                    <a:pt x="1575" y="589"/>
                    <a:pt x="1575" y="590"/>
                    <a:pt x="1576" y="590"/>
                  </a:cubicBezTo>
                  <a:cubicBezTo>
                    <a:pt x="1576" y="591"/>
                    <a:pt x="1576" y="592"/>
                    <a:pt x="1577" y="592"/>
                  </a:cubicBezTo>
                  <a:cubicBezTo>
                    <a:pt x="1577" y="593"/>
                    <a:pt x="1577" y="593"/>
                    <a:pt x="1577" y="593"/>
                  </a:cubicBezTo>
                  <a:cubicBezTo>
                    <a:pt x="1577" y="593"/>
                    <a:pt x="1578" y="594"/>
                    <a:pt x="1578" y="594"/>
                  </a:cubicBezTo>
                  <a:cubicBezTo>
                    <a:pt x="1578" y="594"/>
                    <a:pt x="1579" y="595"/>
                    <a:pt x="1579" y="595"/>
                  </a:cubicBezTo>
                  <a:cubicBezTo>
                    <a:pt x="1580" y="596"/>
                    <a:pt x="1580" y="596"/>
                    <a:pt x="1580" y="596"/>
                  </a:cubicBezTo>
                  <a:cubicBezTo>
                    <a:pt x="1581" y="597"/>
                    <a:pt x="1581" y="597"/>
                    <a:pt x="1581" y="597"/>
                  </a:cubicBezTo>
                  <a:cubicBezTo>
                    <a:pt x="1582" y="598"/>
                    <a:pt x="1582" y="598"/>
                    <a:pt x="1582" y="598"/>
                  </a:cubicBezTo>
                  <a:cubicBezTo>
                    <a:pt x="1582" y="598"/>
                    <a:pt x="1582" y="598"/>
                    <a:pt x="1582" y="598"/>
                  </a:cubicBezTo>
                  <a:cubicBezTo>
                    <a:pt x="1582" y="599"/>
                    <a:pt x="1581" y="599"/>
                    <a:pt x="1581" y="599"/>
                  </a:cubicBezTo>
                  <a:cubicBezTo>
                    <a:pt x="1580" y="600"/>
                    <a:pt x="1580" y="600"/>
                    <a:pt x="1580" y="600"/>
                  </a:cubicBezTo>
                  <a:cubicBezTo>
                    <a:pt x="1580" y="600"/>
                    <a:pt x="1579" y="600"/>
                    <a:pt x="1579" y="601"/>
                  </a:cubicBezTo>
                  <a:cubicBezTo>
                    <a:pt x="1577" y="603"/>
                    <a:pt x="1576" y="605"/>
                    <a:pt x="1575" y="608"/>
                  </a:cubicBezTo>
                  <a:cubicBezTo>
                    <a:pt x="1574" y="610"/>
                    <a:pt x="1573" y="613"/>
                    <a:pt x="1572" y="615"/>
                  </a:cubicBezTo>
                  <a:cubicBezTo>
                    <a:pt x="1570" y="618"/>
                    <a:pt x="1569" y="621"/>
                    <a:pt x="1568" y="624"/>
                  </a:cubicBezTo>
                  <a:cubicBezTo>
                    <a:pt x="1566" y="629"/>
                    <a:pt x="1564" y="634"/>
                    <a:pt x="1562" y="639"/>
                  </a:cubicBezTo>
                  <a:cubicBezTo>
                    <a:pt x="1561" y="641"/>
                    <a:pt x="1560" y="643"/>
                    <a:pt x="1559" y="645"/>
                  </a:cubicBezTo>
                  <a:cubicBezTo>
                    <a:pt x="1556" y="642"/>
                    <a:pt x="1552" y="638"/>
                    <a:pt x="1548" y="635"/>
                  </a:cubicBezTo>
                  <a:cubicBezTo>
                    <a:pt x="1550" y="627"/>
                    <a:pt x="1550" y="618"/>
                    <a:pt x="1549" y="612"/>
                  </a:cubicBezTo>
                  <a:cubicBezTo>
                    <a:pt x="1547" y="615"/>
                    <a:pt x="1539" y="620"/>
                    <a:pt x="1532" y="625"/>
                  </a:cubicBezTo>
                  <a:cubicBezTo>
                    <a:pt x="1530" y="624"/>
                    <a:pt x="1527" y="623"/>
                    <a:pt x="1525" y="622"/>
                  </a:cubicBezTo>
                  <a:cubicBezTo>
                    <a:pt x="1491" y="609"/>
                    <a:pt x="1477" y="607"/>
                    <a:pt x="1444" y="599"/>
                  </a:cubicBezTo>
                  <a:cubicBezTo>
                    <a:pt x="1476" y="580"/>
                    <a:pt x="1486" y="568"/>
                    <a:pt x="1520" y="553"/>
                  </a:cubicBezTo>
                  <a:close/>
                  <a:moveTo>
                    <a:pt x="1452" y="619"/>
                  </a:moveTo>
                  <a:cubicBezTo>
                    <a:pt x="1452" y="619"/>
                    <a:pt x="1452" y="619"/>
                    <a:pt x="1452" y="619"/>
                  </a:cubicBezTo>
                  <a:cubicBezTo>
                    <a:pt x="1452" y="620"/>
                    <a:pt x="1452" y="622"/>
                    <a:pt x="1452" y="623"/>
                  </a:cubicBezTo>
                  <a:cubicBezTo>
                    <a:pt x="1452" y="630"/>
                    <a:pt x="1449" y="642"/>
                    <a:pt x="1460" y="641"/>
                  </a:cubicBezTo>
                  <a:cubicBezTo>
                    <a:pt x="1459" y="642"/>
                    <a:pt x="1459" y="642"/>
                    <a:pt x="1459" y="642"/>
                  </a:cubicBezTo>
                  <a:cubicBezTo>
                    <a:pt x="1460" y="643"/>
                    <a:pt x="1461" y="645"/>
                    <a:pt x="1461" y="647"/>
                  </a:cubicBezTo>
                  <a:cubicBezTo>
                    <a:pt x="1462" y="647"/>
                    <a:pt x="1462" y="646"/>
                    <a:pt x="1462" y="646"/>
                  </a:cubicBezTo>
                  <a:cubicBezTo>
                    <a:pt x="1462" y="647"/>
                    <a:pt x="1462" y="647"/>
                    <a:pt x="1462" y="648"/>
                  </a:cubicBezTo>
                  <a:cubicBezTo>
                    <a:pt x="1462" y="649"/>
                    <a:pt x="1462" y="650"/>
                    <a:pt x="1462" y="651"/>
                  </a:cubicBezTo>
                  <a:cubicBezTo>
                    <a:pt x="1462" y="653"/>
                    <a:pt x="1461" y="654"/>
                    <a:pt x="1461" y="655"/>
                  </a:cubicBezTo>
                  <a:cubicBezTo>
                    <a:pt x="1461" y="656"/>
                    <a:pt x="1461" y="657"/>
                    <a:pt x="1461" y="658"/>
                  </a:cubicBezTo>
                  <a:cubicBezTo>
                    <a:pt x="1461" y="659"/>
                    <a:pt x="1461" y="660"/>
                    <a:pt x="1460" y="661"/>
                  </a:cubicBezTo>
                  <a:cubicBezTo>
                    <a:pt x="1460" y="661"/>
                    <a:pt x="1460" y="662"/>
                    <a:pt x="1460" y="662"/>
                  </a:cubicBezTo>
                  <a:cubicBezTo>
                    <a:pt x="1460" y="662"/>
                    <a:pt x="1460" y="662"/>
                    <a:pt x="1460" y="662"/>
                  </a:cubicBezTo>
                  <a:cubicBezTo>
                    <a:pt x="1460" y="663"/>
                    <a:pt x="1460" y="663"/>
                    <a:pt x="1460" y="663"/>
                  </a:cubicBezTo>
                  <a:cubicBezTo>
                    <a:pt x="1460" y="664"/>
                    <a:pt x="1460" y="664"/>
                    <a:pt x="1460" y="664"/>
                  </a:cubicBezTo>
                  <a:cubicBezTo>
                    <a:pt x="1459" y="665"/>
                    <a:pt x="1458" y="666"/>
                    <a:pt x="1458" y="668"/>
                  </a:cubicBezTo>
                  <a:cubicBezTo>
                    <a:pt x="1457" y="668"/>
                    <a:pt x="1457" y="669"/>
                    <a:pt x="1457" y="670"/>
                  </a:cubicBezTo>
                  <a:cubicBezTo>
                    <a:pt x="1456" y="670"/>
                    <a:pt x="1456" y="671"/>
                    <a:pt x="1456" y="671"/>
                  </a:cubicBezTo>
                  <a:cubicBezTo>
                    <a:pt x="1456" y="672"/>
                    <a:pt x="1456" y="672"/>
                    <a:pt x="1455" y="672"/>
                  </a:cubicBezTo>
                  <a:cubicBezTo>
                    <a:pt x="1454" y="676"/>
                    <a:pt x="1453" y="680"/>
                    <a:pt x="1452" y="685"/>
                  </a:cubicBezTo>
                  <a:cubicBezTo>
                    <a:pt x="1452" y="685"/>
                    <a:pt x="1452" y="685"/>
                    <a:pt x="1452" y="685"/>
                  </a:cubicBezTo>
                  <a:cubicBezTo>
                    <a:pt x="1452" y="685"/>
                    <a:pt x="1452" y="684"/>
                    <a:pt x="1452" y="684"/>
                  </a:cubicBezTo>
                  <a:cubicBezTo>
                    <a:pt x="1451" y="684"/>
                    <a:pt x="1451" y="684"/>
                    <a:pt x="1451" y="683"/>
                  </a:cubicBezTo>
                  <a:cubicBezTo>
                    <a:pt x="1451" y="683"/>
                    <a:pt x="1451" y="683"/>
                    <a:pt x="1450" y="683"/>
                  </a:cubicBezTo>
                  <a:cubicBezTo>
                    <a:pt x="1448" y="681"/>
                    <a:pt x="1446" y="679"/>
                    <a:pt x="1443" y="678"/>
                  </a:cubicBezTo>
                  <a:cubicBezTo>
                    <a:pt x="1441" y="677"/>
                    <a:pt x="1439" y="675"/>
                    <a:pt x="1436" y="674"/>
                  </a:cubicBezTo>
                  <a:cubicBezTo>
                    <a:pt x="1437" y="674"/>
                    <a:pt x="1437" y="674"/>
                    <a:pt x="1437" y="673"/>
                  </a:cubicBezTo>
                  <a:cubicBezTo>
                    <a:pt x="1437" y="671"/>
                    <a:pt x="1437" y="671"/>
                    <a:pt x="1437" y="671"/>
                  </a:cubicBezTo>
                  <a:cubicBezTo>
                    <a:pt x="1440" y="659"/>
                    <a:pt x="1430" y="647"/>
                    <a:pt x="1417" y="649"/>
                  </a:cubicBezTo>
                  <a:cubicBezTo>
                    <a:pt x="1420" y="659"/>
                    <a:pt x="1420" y="677"/>
                    <a:pt x="1434" y="674"/>
                  </a:cubicBezTo>
                  <a:cubicBezTo>
                    <a:pt x="1434" y="675"/>
                    <a:pt x="1434" y="675"/>
                    <a:pt x="1434" y="675"/>
                  </a:cubicBezTo>
                  <a:cubicBezTo>
                    <a:pt x="1437" y="677"/>
                    <a:pt x="1440" y="678"/>
                    <a:pt x="1442" y="680"/>
                  </a:cubicBezTo>
                  <a:cubicBezTo>
                    <a:pt x="1445" y="681"/>
                    <a:pt x="1447" y="683"/>
                    <a:pt x="1449" y="684"/>
                  </a:cubicBezTo>
                  <a:cubicBezTo>
                    <a:pt x="1449" y="684"/>
                    <a:pt x="1449" y="685"/>
                    <a:pt x="1449" y="685"/>
                  </a:cubicBezTo>
                  <a:cubicBezTo>
                    <a:pt x="1450" y="685"/>
                    <a:pt x="1450" y="685"/>
                    <a:pt x="1450" y="685"/>
                  </a:cubicBezTo>
                  <a:cubicBezTo>
                    <a:pt x="1450" y="686"/>
                    <a:pt x="1450" y="686"/>
                    <a:pt x="1451" y="686"/>
                  </a:cubicBezTo>
                  <a:cubicBezTo>
                    <a:pt x="1451" y="686"/>
                    <a:pt x="1451" y="686"/>
                    <a:pt x="1451" y="686"/>
                  </a:cubicBezTo>
                  <a:cubicBezTo>
                    <a:pt x="1451" y="687"/>
                    <a:pt x="1452" y="687"/>
                    <a:pt x="1452" y="687"/>
                  </a:cubicBezTo>
                  <a:cubicBezTo>
                    <a:pt x="1452" y="689"/>
                    <a:pt x="1451" y="691"/>
                    <a:pt x="1451" y="693"/>
                  </a:cubicBezTo>
                  <a:cubicBezTo>
                    <a:pt x="1451" y="696"/>
                    <a:pt x="1452" y="698"/>
                    <a:pt x="1452" y="701"/>
                  </a:cubicBezTo>
                  <a:cubicBezTo>
                    <a:pt x="1452" y="703"/>
                    <a:pt x="1452" y="706"/>
                    <a:pt x="1452" y="708"/>
                  </a:cubicBezTo>
                  <a:cubicBezTo>
                    <a:pt x="1452" y="710"/>
                    <a:pt x="1453" y="711"/>
                    <a:pt x="1453" y="712"/>
                  </a:cubicBezTo>
                  <a:cubicBezTo>
                    <a:pt x="1453" y="713"/>
                    <a:pt x="1453" y="713"/>
                    <a:pt x="1453" y="714"/>
                  </a:cubicBezTo>
                  <a:cubicBezTo>
                    <a:pt x="1453" y="715"/>
                    <a:pt x="1453" y="715"/>
                    <a:pt x="1453" y="716"/>
                  </a:cubicBezTo>
                  <a:cubicBezTo>
                    <a:pt x="1453" y="720"/>
                    <a:pt x="1452" y="725"/>
                    <a:pt x="1451" y="728"/>
                  </a:cubicBezTo>
                  <a:cubicBezTo>
                    <a:pt x="1451" y="729"/>
                    <a:pt x="1451" y="729"/>
                    <a:pt x="1451" y="730"/>
                  </a:cubicBezTo>
                  <a:cubicBezTo>
                    <a:pt x="1451" y="730"/>
                    <a:pt x="1450" y="731"/>
                    <a:pt x="1450" y="731"/>
                  </a:cubicBezTo>
                  <a:cubicBezTo>
                    <a:pt x="1450" y="732"/>
                    <a:pt x="1450" y="733"/>
                    <a:pt x="1450" y="733"/>
                  </a:cubicBezTo>
                  <a:cubicBezTo>
                    <a:pt x="1449" y="735"/>
                    <a:pt x="1448" y="736"/>
                    <a:pt x="1448" y="737"/>
                  </a:cubicBezTo>
                  <a:cubicBezTo>
                    <a:pt x="1448" y="738"/>
                    <a:pt x="1447" y="738"/>
                    <a:pt x="1447" y="739"/>
                  </a:cubicBezTo>
                  <a:cubicBezTo>
                    <a:pt x="1447" y="739"/>
                    <a:pt x="1447" y="739"/>
                    <a:pt x="1447" y="739"/>
                  </a:cubicBezTo>
                  <a:cubicBezTo>
                    <a:pt x="1446" y="739"/>
                    <a:pt x="1446" y="739"/>
                    <a:pt x="1446" y="739"/>
                  </a:cubicBezTo>
                  <a:cubicBezTo>
                    <a:pt x="1446" y="739"/>
                    <a:pt x="1446" y="739"/>
                    <a:pt x="1446" y="739"/>
                  </a:cubicBezTo>
                  <a:cubicBezTo>
                    <a:pt x="1446" y="740"/>
                    <a:pt x="1446" y="740"/>
                    <a:pt x="1446" y="740"/>
                  </a:cubicBezTo>
                  <a:cubicBezTo>
                    <a:pt x="1445" y="741"/>
                    <a:pt x="1445" y="741"/>
                    <a:pt x="1445" y="741"/>
                  </a:cubicBezTo>
                  <a:cubicBezTo>
                    <a:pt x="1444" y="742"/>
                    <a:pt x="1444" y="742"/>
                    <a:pt x="1443" y="743"/>
                  </a:cubicBezTo>
                  <a:cubicBezTo>
                    <a:pt x="1442" y="744"/>
                    <a:pt x="1442" y="745"/>
                    <a:pt x="1441" y="746"/>
                  </a:cubicBezTo>
                  <a:cubicBezTo>
                    <a:pt x="1436" y="752"/>
                    <a:pt x="1431" y="759"/>
                    <a:pt x="1427" y="765"/>
                  </a:cubicBezTo>
                  <a:cubicBezTo>
                    <a:pt x="1408" y="787"/>
                    <a:pt x="1391" y="811"/>
                    <a:pt x="1366" y="826"/>
                  </a:cubicBezTo>
                  <a:cubicBezTo>
                    <a:pt x="1333" y="845"/>
                    <a:pt x="1292" y="865"/>
                    <a:pt x="1259" y="880"/>
                  </a:cubicBezTo>
                  <a:cubicBezTo>
                    <a:pt x="1264" y="864"/>
                    <a:pt x="1270" y="849"/>
                    <a:pt x="1277" y="834"/>
                  </a:cubicBezTo>
                  <a:cubicBezTo>
                    <a:pt x="1280" y="830"/>
                    <a:pt x="1284" y="826"/>
                    <a:pt x="1288" y="823"/>
                  </a:cubicBezTo>
                  <a:cubicBezTo>
                    <a:pt x="1288" y="823"/>
                    <a:pt x="1288" y="823"/>
                    <a:pt x="1289" y="823"/>
                  </a:cubicBezTo>
                  <a:cubicBezTo>
                    <a:pt x="1292" y="821"/>
                    <a:pt x="1295" y="820"/>
                    <a:pt x="1300" y="819"/>
                  </a:cubicBezTo>
                  <a:cubicBezTo>
                    <a:pt x="1301" y="819"/>
                    <a:pt x="1302" y="818"/>
                    <a:pt x="1303" y="818"/>
                  </a:cubicBezTo>
                  <a:cubicBezTo>
                    <a:pt x="1304" y="818"/>
                    <a:pt x="1305" y="818"/>
                    <a:pt x="1306" y="818"/>
                  </a:cubicBezTo>
                  <a:cubicBezTo>
                    <a:pt x="1308" y="817"/>
                    <a:pt x="1311" y="817"/>
                    <a:pt x="1313" y="817"/>
                  </a:cubicBezTo>
                  <a:cubicBezTo>
                    <a:pt x="1314" y="817"/>
                    <a:pt x="1314" y="817"/>
                    <a:pt x="1315" y="816"/>
                  </a:cubicBezTo>
                  <a:cubicBezTo>
                    <a:pt x="1338" y="838"/>
                    <a:pt x="1350" y="820"/>
                    <a:pt x="1374" y="820"/>
                  </a:cubicBezTo>
                  <a:cubicBezTo>
                    <a:pt x="1354" y="792"/>
                    <a:pt x="1332" y="795"/>
                    <a:pt x="1312" y="814"/>
                  </a:cubicBezTo>
                  <a:cubicBezTo>
                    <a:pt x="1312" y="814"/>
                    <a:pt x="1312" y="814"/>
                    <a:pt x="1312" y="814"/>
                  </a:cubicBezTo>
                  <a:cubicBezTo>
                    <a:pt x="1310" y="814"/>
                    <a:pt x="1308" y="815"/>
                    <a:pt x="1306" y="815"/>
                  </a:cubicBezTo>
                  <a:cubicBezTo>
                    <a:pt x="1304" y="815"/>
                    <a:pt x="1303" y="815"/>
                    <a:pt x="1302" y="816"/>
                  </a:cubicBezTo>
                  <a:cubicBezTo>
                    <a:pt x="1301" y="816"/>
                    <a:pt x="1300" y="816"/>
                    <a:pt x="1299" y="816"/>
                  </a:cubicBezTo>
                  <a:cubicBezTo>
                    <a:pt x="1297" y="817"/>
                    <a:pt x="1295" y="817"/>
                    <a:pt x="1294" y="818"/>
                  </a:cubicBezTo>
                  <a:cubicBezTo>
                    <a:pt x="1294" y="817"/>
                    <a:pt x="1295" y="817"/>
                    <a:pt x="1295" y="816"/>
                  </a:cubicBezTo>
                  <a:cubicBezTo>
                    <a:pt x="1299" y="812"/>
                    <a:pt x="1303" y="809"/>
                    <a:pt x="1306" y="805"/>
                  </a:cubicBezTo>
                  <a:cubicBezTo>
                    <a:pt x="1308" y="803"/>
                    <a:pt x="1310" y="801"/>
                    <a:pt x="1311" y="799"/>
                  </a:cubicBezTo>
                  <a:cubicBezTo>
                    <a:pt x="1312" y="798"/>
                    <a:pt x="1313" y="797"/>
                    <a:pt x="1314" y="796"/>
                  </a:cubicBezTo>
                  <a:cubicBezTo>
                    <a:pt x="1314" y="795"/>
                    <a:pt x="1314" y="795"/>
                    <a:pt x="1314" y="795"/>
                  </a:cubicBezTo>
                  <a:cubicBezTo>
                    <a:pt x="1314" y="795"/>
                    <a:pt x="1314" y="795"/>
                    <a:pt x="1314" y="795"/>
                  </a:cubicBezTo>
                  <a:cubicBezTo>
                    <a:pt x="1315" y="795"/>
                    <a:pt x="1315" y="795"/>
                    <a:pt x="1315" y="795"/>
                  </a:cubicBezTo>
                  <a:cubicBezTo>
                    <a:pt x="1315" y="795"/>
                    <a:pt x="1315" y="795"/>
                    <a:pt x="1315" y="795"/>
                  </a:cubicBezTo>
                  <a:cubicBezTo>
                    <a:pt x="1315" y="795"/>
                    <a:pt x="1315" y="795"/>
                    <a:pt x="1315" y="795"/>
                  </a:cubicBezTo>
                  <a:cubicBezTo>
                    <a:pt x="1316" y="793"/>
                    <a:pt x="1316" y="793"/>
                    <a:pt x="1316" y="793"/>
                  </a:cubicBezTo>
                  <a:cubicBezTo>
                    <a:pt x="1319" y="789"/>
                    <a:pt x="1321" y="784"/>
                    <a:pt x="1323" y="779"/>
                  </a:cubicBezTo>
                  <a:cubicBezTo>
                    <a:pt x="1323" y="779"/>
                    <a:pt x="1323" y="779"/>
                    <a:pt x="1323" y="779"/>
                  </a:cubicBezTo>
                  <a:cubicBezTo>
                    <a:pt x="1324" y="779"/>
                    <a:pt x="1324" y="779"/>
                    <a:pt x="1325" y="778"/>
                  </a:cubicBezTo>
                  <a:cubicBezTo>
                    <a:pt x="1326" y="778"/>
                    <a:pt x="1327" y="778"/>
                    <a:pt x="1328" y="778"/>
                  </a:cubicBezTo>
                  <a:cubicBezTo>
                    <a:pt x="1329" y="777"/>
                    <a:pt x="1330" y="777"/>
                    <a:pt x="1332" y="777"/>
                  </a:cubicBezTo>
                  <a:cubicBezTo>
                    <a:pt x="1333" y="777"/>
                    <a:pt x="1334" y="776"/>
                    <a:pt x="1335" y="776"/>
                  </a:cubicBezTo>
                  <a:cubicBezTo>
                    <a:pt x="1338" y="775"/>
                    <a:pt x="1341" y="775"/>
                    <a:pt x="1344" y="775"/>
                  </a:cubicBezTo>
                  <a:cubicBezTo>
                    <a:pt x="1347" y="774"/>
                    <a:pt x="1350" y="774"/>
                    <a:pt x="1354" y="774"/>
                  </a:cubicBezTo>
                  <a:cubicBezTo>
                    <a:pt x="1357" y="773"/>
                    <a:pt x="1361" y="773"/>
                    <a:pt x="1364" y="772"/>
                  </a:cubicBezTo>
                  <a:cubicBezTo>
                    <a:pt x="1365" y="772"/>
                    <a:pt x="1366" y="772"/>
                    <a:pt x="1367" y="771"/>
                  </a:cubicBezTo>
                  <a:cubicBezTo>
                    <a:pt x="1367" y="771"/>
                    <a:pt x="1368" y="771"/>
                    <a:pt x="1368" y="771"/>
                  </a:cubicBezTo>
                  <a:cubicBezTo>
                    <a:pt x="1370" y="771"/>
                    <a:pt x="1370" y="771"/>
                    <a:pt x="1370" y="771"/>
                  </a:cubicBezTo>
                  <a:cubicBezTo>
                    <a:pt x="1372" y="770"/>
                    <a:pt x="1372" y="770"/>
                    <a:pt x="1372" y="770"/>
                  </a:cubicBezTo>
                  <a:cubicBezTo>
                    <a:pt x="1373" y="769"/>
                    <a:pt x="1374" y="769"/>
                    <a:pt x="1375" y="769"/>
                  </a:cubicBezTo>
                  <a:cubicBezTo>
                    <a:pt x="1377" y="768"/>
                    <a:pt x="1378" y="767"/>
                    <a:pt x="1380" y="767"/>
                  </a:cubicBezTo>
                  <a:cubicBezTo>
                    <a:pt x="1381" y="766"/>
                    <a:pt x="1381" y="766"/>
                    <a:pt x="1382" y="765"/>
                  </a:cubicBezTo>
                  <a:cubicBezTo>
                    <a:pt x="1383" y="765"/>
                    <a:pt x="1384" y="764"/>
                    <a:pt x="1385" y="764"/>
                  </a:cubicBezTo>
                  <a:cubicBezTo>
                    <a:pt x="1385" y="763"/>
                    <a:pt x="1386" y="763"/>
                    <a:pt x="1387" y="762"/>
                  </a:cubicBezTo>
                  <a:cubicBezTo>
                    <a:pt x="1388" y="762"/>
                    <a:pt x="1388" y="762"/>
                    <a:pt x="1388" y="762"/>
                  </a:cubicBezTo>
                  <a:cubicBezTo>
                    <a:pt x="1389" y="761"/>
                    <a:pt x="1389" y="761"/>
                    <a:pt x="1389" y="761"/>
                  </a:cubicBezTo>
                  <a:cubicBezTo>
                    <a:pt x="1390" y="760"/>
                    <a:pt x="1390" y="760"/>
                    <a:pt x="1391" y="759"/>
                  </a:cubicBezTo>
                  <a:cubicBezTo>
                    <a:pt x="1392" y="759"/>
                    <a:pt x="1392" y="758"/>
                    <a:pt x="1393" y="758"/>
                  </a:cubicBezTo>
                  <a:cubicBezTo>
                    <a:pt x="1394" y="757"/>
                    <a:pt x="1394" y="757"/>
                    <a:pt x="1395" y="756"/>
                  </a:cubicBezTo>
                  <a:cubicBezTo>
                    <a:pt x="1395" y="755"/>
                    <a:pt x="1396" y="755"/>
                    <a:pt x="1397" y="754"/>
                  </a:cubicBezTo>
                  <a:cubicBezTo>
                    <a:pt x="1398" y="753"/>
                    <a:pt x="1399" y="752"/>
                    <a:pt x="1400" y="751"/>
                  </a:cubicBezTo>
                  <a:cubicBezTo>
                    <a:pt x="1400" y="750"/>
                    <a:pt x="1401" y="750"/>
                    <a:pt x="1401" y="749"/>
                  </a:cubicBezTo>
                  <a:cubicBezTo>
                    <a:pt x="1402" y="748"/>
                    <a:pt x="1402" y="748"/>
                    <a:pt x="1403" y="747"/>
                  </a:cubicBezTo>
                  <a:cubicBezTo>
                    <a:pt x="1403" y="746"/>
                    <a:pt x="1404" y="745"/>
                    <a:pt x="1405" y="744"/>
                  </a:cubicBezTo>
                  <a:cubicBezTo>
                    <a:pt x="1405" y="743"/>
                    <a:pt x="1405" y="743"/>
                    <a:pt x="1406" y="742"/>
                  </a:cubicBezTo>
                  <a:cubicBezTo>
                    <a:pt x="1406" y="742"/>
                    <a:pt x="1406" y="741"/>
                    <a:pt x="1407" y="741"/>
                  </a:cubicBezTo>
                  <a:cubicBezTo>
                    <a:pt x="1407" y="740"/>
                    <a:pt x="1407" y="738"/>
                    <a:pt x="1408" y="737"/>
                  </a:cubicBezTo>
                  <a:cubicBezTo>
                    <a:pt x="1409" y="735"/>
                    <a:pt x="1409" y="734"/>
                    <a:pt x="1409" y="732"/>
                  </a:cubicBezTo>
                  <a:cubicBezTo>
                    <a:pt x="1409" y="731"/>
                    <a:pt x="1409" y="731"/>
                    <a:pt x="1410" y="730"/>
                  </a:cubicBezTo>
                  <a:cubicBezTo>
                    <a:pt x="1410" y="730"/>
                    <a:pt x="1410" y="729"/>
                    <a:pt x="1410" y="729"/>
                  </a:cubicBezTo>
                  <a:cubicBezTo>
                    <a:pt x="1410" y="728"/>
                    <a:pt x="1410" y="727"/>
                    <a:pt x="1410" y="727"/>
                  </a:cubicBezTo>
                  <a:cubicBezTo>
                    <a:pt x="1410" y="727"/>
                    <a:pt x="1410" y="728"/>
                    <a:pt x="1409" y="729"/>
                  </a:cubicBezTo>
                  <a:cubicBezTo>
                    <a:pt x="1409" y="729"/>
                    <a:pt x="1409" y="730"/>
                    <a:pt x="1408" y="732"/>
                  </a:cubicBezTo>
                  <a:cubicBezTo>
                    <a:pt x="1407" y="733"/>
                    <a:pt x="1407" y="735"/>
                    <a:pt x="1405" y="736"/>
                  </a:cubicBezTo>
                  <a:cubicBezTo>
                    <a:pt x="1405" y="737"/>
                    <a:pt x="1404" y="738"/>
                    <a:pt x="1404" y="739"/>
                  </a:cubicBezTo>
                  <a:cubicBezTo>
                    <a:pt x="1403" y="740"/>
                    <a:pt x="1403" y="741"/>
                    <a:pt x="1402" y="742"/>
                  </a:cubicBezTo>
                  <a:cubicBezTo>
                    <a:pt x="1401" y="743"/>
                    <a:pt x="1400" y="744"/>
                    <a:pt x="1400" y="745"/>
                  </a:cubicBezTo>
                  <a:cubicBezTo>
                    <a:pt x="1399" y="746"/>
                    <a:pt x="1399" y="747"/>
                    <a:pt x="1398" y="747"/>
                  </a:cubicBezTo>
                  <a:cubicBezTo>
                    <a:pt x="1398" y="748"/>
                    <a:pt x="1398" y="748"/>
                    <a:pt x="1397" y="749"/>
                  </a:cubicBezTo>
                  <a:cubicBezTo>
                    <a:pt x="1396" y="750"/>
                    <a:pt x="1395" y="751"/>
                    <a:pt x="1394" y="752"/>
                  </a:cubicBezTo>
                  <a:cubicBezTo>
                    <a:pt x="1394" y="753"/>
                    <a:pt x="1393" y="753"/>
                    <a:pt x="1392" y="754"/>
                  </a:cubicBezTo>
                  <a:cubicBezTo>
                    <a:pt x="1392" y="754"/>
                    <a:pt x="1391" y="755"/>
                    <a:pt x="1391" y="755"/>
                  </a:cubicBezTo>
                  <a:cubicBezTo>
                    <a:pt x="1390" y="756"/>
                    <a:pt x="1389" y="756"/>
                    <a:pt x="1389" y="757"/>
                  </a:cubicBezTo>
                  <a:cubicBezTo>
                    <a:pt x="1388" y="757"/>
                    <a:pt x="1387" y="758"/>
                    <a:pt x="1387" y="758"/>
                  </a:cubicBezTo>
                  <a:cubicBezTo>
                    <a:pt x="1386" y="759"/>
                    <a:pt x="1386" y="759"/>
                    <a:pt x="1386" y="759"/>
                  </a:cubicBezTo>
                  <a:cubicBezTo>
                    <a:pt x="1385" y="760"/>
                    <a:pt x="1385" y="760"/>
                    <a:pt x="1385" y="760"/>
                  </a:cubicBezTo>
                  <a:cubicBezTo>
                    <a:pt x="1385" y="760"/>
                    <a:pt x="1384" y="760"/>
                    <a:pt x="1384" y="760"/>
                  </a:cubicBezTo>
                  <a:cubicBezTo>
                    <a:pt x="1384" y="760"/>
                    <a:pt x="1384" y="760"/>
                    <a:pt x="1384" y="760"/>
                  </a:cubicBezTo>
                  <a:cubicBezTo>
                    <a:pt x="1384" y="760"/>
                    <a:pt x="1385" y="760"/>
                    <a:pt x="1385" y="759"/>
                  </a:cubicBezTo>
                  <a:cubicBezTo>
                    <a:pt x="1385" y="759"/>
                    <a:pt x="1385" y="759"/>
                    <a:pt x="1386" y="758"/>
                  </a:cubicBezTo>
                  <a:cubicBezTo>
                    <a:pt x="1386" y="758"/>
                    <a:pt x="1386" y="757"/>
                    <a:pt x="1387" y="757"/>
                  </a:cubicBezTo>
                  <a:cubicBezTo>
                    <a:pt x="1387" y="757"/>
                    <a:pt x="1387" y="756"/>
                    <a:pt x="1387" y="756"/>
                  </a:cubicBezTo>
                  <a:cubicBezTo>
                    <a:pt x="1387" y="756"/>
                    <a:pt x="1387" y="756"/>
                    <a:pt x="1387" y="755"/>
                  </a:cubicBezTo>
                  <a:cubicBezTo>
                    <a:pt x="1387" y="755"/>
                    <a:pt x="1388" y="754"/>
                    <a:pt x="1388" y="754"/>
                  </a:cubicBezTo>
                  <a:cubicBezTo>
                    <a:pt x="1388" y="753"/>
                    <a:pt x="1388" y="752"/>
                    <a:pt x="1388" y="752"/>
                  </a:cubicBezTo>
                  <a:cubicBezTo>
                    <a:pt x="1388" y="751"/>
                    <a:pt x="1389" y="750"/>
                    <a:pt x="1389" y="750"/>
                  </a:cubicBezTo>
                  <a:cubicBezTo>
                    <a:pt x="1389" y="749"/>
                    <a:pt x="1389" y="748"/>
                    <a:pt x="1389" y="748"/>
                  </a:cubicBezTo>
                  <a:cubicBezTo>
                    <a:pt x="1389" y="746"/>
                    <a:pt x="1390" y="745"/>
                    <a:pt x="1390" y="743"/>
                  </a:cubicBezTo>
                  <a:cubicBezTo>
                    <a:pt x="1390" y="742"/>
                    <a:pt x="1390" y="740"/>
                    <a:pt x="1390" y="738"/>
                  </a:cubicBezTo>
                  <a:cubicBezTo>
                    <a:pt x="1390" y="737"/>
                    <a:pt x="1390" y="735"/>
                    <a:pt x="1390" y="734"/>
                  </a:cubicBezTo>
                  <a:cubicBezTo>
                    <a:pt x="1390" y="733"/>
                    <a:pt x="1389" y="732"/>
                    <a:pt x="1389" y="730"/>
                  </a:cubicBezTo>
                  <a:cubicBezTo>
                    <a:pt x="1401" y="715"/>
                    <a:pt x="1386" y="710"/>
                    <a:pt x="1386" y="694"/>
                  </a:cubicBezTo>
                  <a:cubicBezTo>
                    <a:pt x="1373" y="707"/>
                    <a:pt x="1365" y="721"/>
                    <a:pt x="1386" y="730"/>
                  </a:cubicBezTo>
                  <a:cubicBezTo>
                    <a:pt x="1386" y="730"/>
                    <a:pt x="1386" y="730"/>
                    <a:pt x="1386" y="730"/>
                  </a:cubicBezTo>
                  <a:cubicBezTo>
                    <a:pt x="1387" y="731"/>
                    <a:pt x="1387" y="732"/>
                    <a:pt x="1387" y="734"/>
                  </a:cubicBezTo>
                  <a:cubicBezTo>
                    <a:pt x="1387" y="735"/>
                    <a:pt x="1387" y="737"/>
                    <a:pt x="1387" y="738"/>
                  </a:cubicBezTo>
                  <a:cubicBezTo>
                    <a:pt x="1387" y="740"/>
                    <a:pt x="1387" y="741"/>
                    <a:pt x="1387" y="743"/>
                  </a:cubicBezTo>
                  <a:cubicBezTo>
                    <a:pt x="1387" y="744"/>
                    <a:pt x="1387" y="746"/>
                    <a:pt x="1386" y="747"/>
                  </a:cubicBezTo>
                  <a:cubicBezTo>
                    <a:pt x="1386" y="748"/>
                    <a:pt x="1386" y="748"/>
                    <a:pt x="1386" y="749"/>
                  </a:cubicBezTo>
                  <a:cubicBezTo>
                    <a:pt x="1386" y="750"/>
                    <a:pt x="1386" y="750"/>
                    <a:pt x="1386" y="751"/>
                  </a:cubicBezTo>
                  <a:cubicBezTo>
                    <a:pt x="1385" y="752"/>
                    <a:pt x="1385" y="752"/>
                    <a:pt x="1385" y="753"/>
                  </a:cubicBezTo>
                  <a:cubicBezTo>
                    <a:pt x="1385" y="753"/>
                    <a:pt x="1385" y="754"/>
                    <a:pt x="1385" y="754"/>
                  </a:cubicBezTo>
                  <a:cubicBezTo>
                    <a:pt x="1384" y="755"/>
                    <a:pt x="1384" y="755"/>
                    <a:pt x="1384" y="755"/>
                  </a:cubicBezTo>
                  <a:cubicBezTo>
                    <a:pt x="1384" y="755"/>
                    <a:pt x="1384" y="756"/>
                    <a:pt x="1384" y="756"/>
                  </a:cubicBezTo>
                  <a:cubicBezTo>
                    <a:pt x="1384" y="756"/>
                    <a:pt x="1384" y="757"/>
                    <a:pt x="1384" y="757"/>
                  </a:cubicBezTo>
                  <a:cubicBezTo>
                    <a:pt x="1384" y="758"/>
                    <a:pt x="1383" y="759"/>
                    <a:pt x="1383" y="760"/>
                  </a:cubicBezTo>
                  <a:cubicBezTo>
                    <a:pt x="1383" y="760"/>
                    <a:pt x="1383" y="761"/>
                    <a:pt x="1383" y="761"/>
                  </a:cubicBezTo>
                  <a:cubicBezTo>
                    <a:pt x="1383" y="761"/>
                    <a:pt x="1383" y="761"/>
                    <a:pt x="1383" y="761"/>
                  </a:cubicBezTo>
                  <a:cubicBezTo>
                    <a:pt x="1382" y="762"/>
                    <a:pt x="1381" y="762"/>
                    <a:pt x="1380" y="762"/>
                  </a:cubicBezTo>
                  <a:cubicBezTo>
                    <a:pt x="1380" y="763"/>
                    <a:pt x="1379" y="763"/>
                    <a:pt x="1378" y="764"/>
                  </a:cubicBezTo>
                  <a:cubicBezTo>
                    <a:pt x="1377" y="764"/>
                    <a:pt x="1375" y="765"/>
                    <a:pt x="1373" y="766"/>
                  </a:cubicBezTo>
                  <a:cubicBezTo>
                    <a:pt x="1373" y="766"/>
                    <a:pt x="1372" y="766"/>
                    <a:pt x="1371" y="767"/>
                  </a:cubicBezTo>
                  <a:cubicBezTo>
                    <a:pt x="1368" y="768"/>
                    <a:pt x="1368" y="768"/>
                    <a:pt x="1368" y="768"/>
                  </a:cubicBezTo>
                  <a:cubicBezTo>
                    <a:pt x="1367" y="768"/>
                    <a:pt x="1367" y="768"/>
                    <a:pt x="1367" y="768"/>
                  </a:cubicBezTo>
                  <a:cubicBezTo>
                    <a:pt x="1367" y="768"/>
                    <a:pt x="1366" y="768"/>
                    <a:pt x="1366" y="768"/>
                  </a:cubicBezTo>
                  <a:cubicBezTo>
                    <a:pt x="1365" y="768"/>
                    <a:pt x="1364" y="769"/>
                    <a:pt x="1363" y="769"/>
                  </a:cubicBezTo>
                  <a:cubicBezTo>
                    <a:pt x="1362" y="769"/>
                    <a:pt x="1360" y="770"/>
                    <a:pt x="1358" y="770"/>
                  </a:cubicBezTo>
                  <a:cubicBezTo>
                    <a:pt x="1357" y="770"/>
                    <a:pt x="1355" y="770"/>
                    <a:pt x="1353" y="770"/>
                  </a:cubicBezTo>
                  <a:cubicBezTo>
                    <a:pt x="1346" y="771"/>
                    <a:pt x="1340" y="772"/>
                    <a:pt x="1334" y="773"/>
                  </a:cubicBezTo>
                  <a:cubicBezTo>
                    <a:pt x="1334" y="773"/>
                    <a:pt x="1333" y="773"/>
                    <a:pt x="1332" y="773"/>
                  </a:cubicBezTo>
                  <a:cubicBezTo>
                    <a:pt x="1332" y="773"/>
                    <a:pt x="1331" y="774"/>
                    <a:pt x="1330" y="774"/>
                  </a:cubicBezTo>
                  <a:cubicBezTo>
                    <a:pt x="1329" y="774"/>
                    <a:pt x="1328" y="775"/>
                    <a:pt x="1327" y="775"/>
                  </a:cubicBezTo>
                  <a:cubicBezTo>
                    <a:pt x="1326" y="776"/>
                    <a:pt x="1325" y="777"/>
                    <a:pt x="1324" y="777"/>
                  </a:cubicBezTo>
                  <a:cubicBezTo>
                    <a:pt x="1325" y="774"/>
                    <a:pt x="1326" y="770"/>
                    <a:pt x="1327" y="767"/>
                  </a:cubicBezTo>
                  <a:cubicBezTo>
                    <a:pt x="1329" y="758"/>
                    <a:pt x="1330" y="749"/>
                    <a:pt x="1330" y="742"/>
                  </a:cubicBezTo>
                  <a:cubicBezTo>
                    <a:pt x="1330" y="741"/>
                    <a:pt x="1330" y="740"/>
                    <a:pt x="1330" y="739"/>
                  </a:cubicBezTo>
                  <a:cubicBezTo>
                    <a:pt x="1330" y="738"/>
                    <a:pt x="1330" y="738"/>
                    <a:pt x="1330" y="737"/>
                  </a:cubicBezTo>
                  <a:cubicBezTo>
                    <a:pt x="1330" y="737"/>
                    <a:pt x="1330" y="736"/>
                    <a:pt x="1330" y="736"/>
                  </a:cubicBezTo>
                  <a:cubicBezTo>
                    <a:pt x="1330" y="734"/>
                    <a:pt x="1331" y="732"/>
                    <a:pt x="1330" y="730"/>
                  </a:cubicBezTo>
                  <a:cubicBezTo>
                    <a:pt x="1330" y="730"/>
                    <a:pt x="1330" y="729"/>
                    <a:pt x="1330" y="728"/>
                  </a:cubicBezTo>
                  <a:cubicBezTo>
                    <a:pt x="1333" y="723"/>
                    <a:pt x="1335" y="718"/>
                    <a:pt x="1338" y="712"/>
                  </a:cubicBezTo>
                  <a:cubicBezTo>
                    <a:pt x="1361" y="658"/>
                    <a:pt x="1388" y="613"/>
                    <a:pt x="1452" y="619"/>
                  </a:cubicBezTo>
                  <a:close/>
                  <a:moveTo>
                    <a:pt x="1270" y="464"/>
                  </a:moveTo>
                  <a:cubicBezTo>
                    <a:pt x="1269" y="460"/>
                    <a:pt x="1267" y="457"/>
                    <a:pt x="1266" y="454"/>
                  </a:cubicBezTo>
                  <a:cubicBezTo>
                    <a:pt x="1266" y="452"/>
                    <a:pt x="1265" y="451"/>
                    <a:pt x="1265" y="449"/>
                  </a:cubicBezTo>
                  <a:cubicBezTo>
                    <a:pt x="1264" y="448"/>
                    <a:pt x="1264" y="446"/>
                    <a:pt x="1264" y="445"/>
                  </a:cubicBezTo>
                  <a:cubicBezTo>
                    <a:pt x="1264" y="445"/>
                    <a:pt x="1264" y="444"/>
                    <a:pt x="1264" y="444"/>
                  </a:cubicBezTo>
                  <a:cubicBezTo>
                    <a:pt x="1264" y="443"/>
                    <a:pt x="1264" y="443"/>
                    <a:pt x="1264" y="443"/>
                  </a:cubicBezTo>
                  <a:cubicBezTo>
                    <a:pt x="1264" y="442"/>
                    <a:pt x="1265" y="441"/>
                    <a:pt x="1265" y="441"/>
                  </a:cubicBezTo>
                  <a:cubicBezTo>
                    <a:pt x="1265" y="439"/>
                    <a:pt x="1265" y="438"/>
                    <a:pt x="1266" y="437"/>
                  </a:cubicBezTo>
                  <a:cubicBezTo>
                    <a:pt x="1266" y="436"/>
                    <a:pt x="1267" y="435"/>
                    <a:pt x="1268" y="434"/>
                  </a:cubicBezTo>
                  <a:cubicBezTo>
                    <a:pt x="1268" y="433"/>
                    <a:pt x="1268" y="432"/>
                    <a:pt x="1269" y="431"/>
                  </a:cubicBezTo>
                  <a:cubicBezTo>
                    <a:pt x="1269" y="431"/>
                    <a:pt x="1269" y="431"/>
                    <a:pt x="1269" y="431"/>
                  </a:cubicBezTo>
                  <a:cubicBezTo>
                    <a:pt x="1269" y="431"/>
                    <a:pt x="1269" y="431"/>
                    <a:pt x="1270" y="431"/>
                  </a:cubicBezTo>
                  <a:cubicBezTo>
                    <a:pt x="1270" y="430"/>
                    <a:pt x="1270" y="430"/>
                    <a:pt x="1270" y="430"/>
                  </a:cubicBezTo>
                  <a:cubicBezTo>
                    <a:pt x="1270" y="430"/>
                    <a:pt x="1270" y="430"/>
                    <a:pt x="1270" y="429"/>
                  </a:cubicBezTo>
                  <a:cubicBezTo>
                    <a:pt x="1270" y="429"/>
                    <a:pt x="1271" y="429"/>
                    <a:pt x="1271" y="428"/>
                  </a:cubicBezTo>
                  <a:cubicBezTo>
                    <a:pt x="1271" y="427"/>
                    <a:pt x="1272" y="427"/>
                    <a:pt x="1272" y="426"/>
                  </a:cubicBezTo>
                  <a:cubicBezTo>
                    <a:pt x="1274" y="423"/>
                    <a:pt x="1275" y="422"/>
                    <a:pt x="1275" y="422"/>
                  </a:cubicBezTo>
                  <a:cubicBezTo>
                    <a:pt x="1275" y="422"/>
                    <a:pt x="1275" y="422"/>
                    <a:pt x="1274" y="423"/>
                  </a:cubicBezTo>
                  <a:cubicBezTo>
                    <a:pt x="1274" y="423"/>
                    <a:pt x="1273" y="424"/>
                    <a:pt x="1272" y="425"/>
                  </a:cubicBezTo>
                  <a:cubicBezTo>
                    <a:pt x="1272" y="425"/>
                    <a:pt x="1272" y="424"/>
                    <a:pt x="1272" y="424"/>
                  </a:cubicBezTo>
                  <a:cubicBezTo>
                    <a:pt x="1273" y="423"/>
                    <a:pt x="1273" y="422"/>
                    <a:pt x="1273" y="421"/>
                  </a:cubicBezTo>
                  <a:cubicBezTo>
                    <a:pt x="1273" y="420"/>
                    <a:pt x="1274" y="419"/>
                    <a:pt x="1274" y="418"/>
                  </a:cubicBezTo>
                  <a:cubicBezTo>
                    <a:pt x="1274" y="417"/>
                    <a:pt x="1274" y="417"/>
                    <a:pt x="1274" y="416"/>
                  </a:cubicBezTo>
                  <a:cubicBezTo>
                    <a:pt x="1274" y="416"/>
                    <a:pt x="1274" y="416"/>
                    <a:pt x="1274" y="416"/>
                  </a:cubicBezTo>
                  <a:cubicBezTo>
                    <a:pt x="1275" y="415"/>
                    <a:pt x="1275" y="415"/>
                    <a:pt x="1275" y="415"/>
                  </a:cubicBezTo>
                  <a:cubicBezTo>
                    <a:pt x="1281" y="412"/>
                    <a:pt x="1284" y="409"/>
                    <a:pt x="1284" y="404"/>
                  </a:cubicBezTo>
                  <a:cubicBezTo>
                    <a:pt x="1304" y="424"/>
                    <a:pt x="1309" y="446"/>
                    <a:pt x="1316" y="475"/>
                  </a:cubicBezTo>
                  <a:cubicBezTo>
                    <a:pt x="1315" y="476"/>
                    <a:pt x="1315" y="477"/>
                    <a:pt x="1315" y="477"/>
                  </a:cubicBezTo>
                  <a:cubicBezTo>
                    <a:pt x="1314" y="479"/>
                    <a:pt x="1314" y="481"/>
                    <a:pt x="1313" y="483"/>
                  </a:cubicBezTo>
                  <a:cubicBezTo>
                    <a:pt x="1313" y="484"/>
                    <a:pt x="1313" y="484"/>
                    <a:pt x="1313" y="485"/>
                  </a:cubicBezTo>
                  <a:cubicBezTo>
                    <a:pt x="1313" y="486"/>
                    <a:pt x="1312" y="487"/>
                    <a:pt x="1312" y="488"/>
                  </a:cubicBezTo>
                  <a:cubicBezTo>
                    <a:pt x="1312" y="489"/>
                    <a:pt x="1312" y="489"/>
                    <a:pt x="1312" y="490"/>
                  </a:cubicBezTo>
                  <a:cubicBezTo>
                    <a:pt x="1312" y="491"/>
                    <a:pt x="1312" y="492"/>
                    <a:pt x="1312" y="492"/>
                  </a:cubicBezTo>
                  <a:cubicBezTo>
                    <a:pt x="1312" y="493"/>
                    <a:pt x="1312" y="493"/>
                    <a:pt x="1312" y="494"/>
                  </a:cubicBezTo>
                  <a:cubicBezTo>
                    <a:pt x="1312" y="494"/>
                    <a:pt x="1312" y="494"/>
                    <a:pt x="1312" y="495"/>
                  </a:cubicBezTo>
                  <a:cubicBezTo>
                    <a:pt x="1312" y="495"/>
                    <a:pt x="1312" y="496"/>
                    <a:pt x="1312" y="496"/>
                  </a:cubicBezTo>
                  <a:cubicBezTo>
                    <a:pt x="1312" y="497"/>
                    <a:pt x="1312" y="498"/>
                    <a:pt x="1312" y="498"/>
                  </a:cubicBezTo>
                  <a:cubicBezTo>
                    <a:pt x="1312" y="499"/>
                    <a:pt x="1312" y="499"/>
                    <a:pt x="1312" y="499"/>
                  </a:cubicBezTo>
                  <a:cubicBezTo>
                    <a:pt x="1313" y="501"/>
                    <a:pt x="1313" y="501"/>
                    <a:pt x="1313" y="502"/>
                  </a:cubicBezTo>
                  <a:cubicBezTo>
                    <a:pt x="1312" y="502"/>
                    <a:pt x="1312" y="503"/>
                    <a:pt x="1311" y="503"/>
                  </a:cubicBezTo>
                  <a:cubicBezTo>
                    <a:pt x="1308" y="505"/>
                    <a:pt x="1305" y="507"/>
                    <a:pt x="1302" y="510"/>
                  </a:cubicBezTo>
                  <a:cubicBezTo>
                    <a:pt x="1301" y="511"/>
                    <a:pt x="1299" y="512"/>
                    <a:pt x="1298" y="513"/>
                  </a:cubicBezTo>
                  <a:cubicBezTo>
                    <a:pt x="1296" y="515"/>
                    <a:pt x="1295" y="516"/>
                    <a:pt x="1294" y="518"/>
                  </a:cubicBezTo>
                  <a:cubicBezTo>
                    <a:pt x="1291" y="520"/>
                    <a:pt x="1289" y="523"/>
                    <a:pt x="1287" y="526"/>
                  </a:cubicBezTo>
                  <a:cubicBezTo>
                    <a:pt x="1287" y="525"/>
                    <a:pt x="1287" y="525"/>
                    <a:pt x="1287" y="525"/>
                  </a:cubicBezTo>
                  <a:cubicBezTo>
                    <a:pt x="1287" y="523"/>
                    <a:pt x="1288" y="521"/>
                    <a:pt x="1288" y="519"/>
                  </a:cubicBezTo>
                  <a:cubicBezTo>
                    <a:pt x="1288" y="518"/>
                    <a:pt x="1288" y="516"/>
                    <a:pt x="1288" y="515"/>
                  </a:cubicBezTo>
                  <a:cubicBezTo>
                    <a:pt x="1288" y="515"/>
                    <a:pt x="1288" y="514"/>
                    <a:pt x="1287" y="513"/>
                  </a:cubicBezTo>
                  <a:cubicBezTo>
                    <a:pt x="1287" y="513"/>
                    <a:pt x="1287" y="512"/>
                    <a:pt x="1287" y="511"/>
                  </a:cubicBezTo>
                  <a:cubicBezTo>
                    <a:pt x="1286" y="509"/>
                    <a:pt x="1286" y="506"/>
                    <a:pt x="1285" y="503"/>
                  </a:cubicBezTo>
                  <a:cubicBezTo>
                    <a:pt x="1284" y="500"/>
                    <a:pt x="1283" y="497"/>
                    <a:pt x="1282" y="495"/>
                  </a:cubicBezTo>
                  <a:cubicBezTo>
                    <a:pt x="1282" y="494"/>
                    <a:pt x="1283" y="494"/>
                    <a:pt x="1283" y="494"/>
                  </a:cubicBezTo>
                  <a:cubicBezTo>
                    <a:pt x="1282" y="494"/>
                    <a:pt x="1282" y="494"/>
                    <a:pt x="1281" y="494"/>
                  </a:cubicBezTo>
                  <a:cubicBezTo>
                    <a:pt x="1281" y="494"/>
                    <a:pt x="1281" y="494"/>
                    <a:pt x="1281" y="493"/>
                  </a:cubicBezTo>
                  <a:cubicBezTo>
                    <a:pt x="1279" y="487"/>
                    <a:pt x="1276" y="480"/>
                    <a:pt x="1274" y="474"/>
                  </a:cubicBezTo>
                  <a:cubicBezTo>
                    <a:pt x="1272" y="470"/>
                    <a:pt x="1271" y="467"/>
                    <a:pt x="1270" y="464"/>
                  </a:cubicBezTo>
                  <a:close/>
                  <a:moveTo>
                    <a:pt x="1279" y="496"/>
                  </a:moveTo>
                  <a:cubicBezTo>
                    <a:pt x="1280" y="499"/>
                    <a:pt x="1281" y="501"/>
                    <a:pt x="1282" y="504"/>
                  </a:cubicBezTo>
                  <a:cubicBezTo>
                    <a:pt x="1283" y="506"/>
                    <a:pt x="1284" y="509"/>
                    <a:pt x="1284" y="512"/>
                  </a:cubicBezTo>
                  <a:cubicBezTo>
                    <a:pt x="1285" y="513"/>
                    <a:pt x="1285" y="514"/>
                    <a:pt x="1285" y="516"/>
                  </a:cubicBezTo>
                  <a:cubicBezTo>
                    <a:pt x="1285" y="517"/>
                    <a:pt x="1285" y="518"/>
                    <a:pt x="1286" y="519"/>
                  </a:cubicBezTo>
                  <a:cubicBezTo>
                    <a:pt x="1286" y="520"/>
                    <a:pt x="1286" y="521"/>
                    <a:pt x="1286" y="522"/>
                  </a:cubicBezTo>
                  <a:cubicBezTo>
                    <a:pt x="1286" y="522"/>
                    <a:pt x="1286" y="523"/>
                    <a:pt x="1286" y="523"/>
                  </a:cubicBezTo>
                  <a:cubicBezTo>
                    <a:pt x="1286" y="524"/>
                    <a:pt x="1286" y="524"/>
                    <a:pt x="1286" y="524"/>
                  </a:cubicBezTo>
                  <a:cubicBezTo>
                    <a:pt x="1286" y="525"/>
                    <a:pt x="1286" y="526"/>
                    <a:pt x="1286" y="527"/>
                  </a:cubicBezTo>
                  <a:cubicBezTo>
                    <a:pt x="1286" y="527"/>
                    <a:pt x="1286" y="527"/>
                    <a:pt x="1286" y="527"/>
                  </a:cubicBezTo>
                  <a:cubicBezTo>
                    <a:pt x="1283" y="530"/>
                    <a:pt x="1280" y="535"/>
                    <a:pt x="1277" y="539"/>
                  </a:cubicBezTo>
                  <a:cubicBezTo>
                    <a:pt x="1274" y="543"/>
                    <a:pt x="1272" y="547"/>
                    <a:pt x="1270" y="552"/>
                  </a:cubicBezTo>
                  <a:cubicBezTo>
                    <a:pt x="1269" y="553"/>
                    <a:pt x="1269" y="554"/>
                    <a:pt x="1268" y="555"/>
                  </a:cubicBezTo>
                  <a:cubicBezTo>
                    <a:pt x="1268" y="556"/>
                    <a:pt x="1268" y="557"/>
                    <a:pt x="1267" y="557"/>
                  </a:cubicBezTo>
                  <a:cubicBezTo>
                    <a:pt x="1267" y="558"/>
                    <a:pt x="1267" y="558"/>
                    <a:pt x="1267" y="558"/>
                  </a:cubicBezTo>
                  <a:cubicBezTo>
                    <a:pt x="1267" y="558"/>
                    <a:pt x="1267" y="558"/>
                    <a:pt x="1267" y="558"/>
                  </a:cubicBezTo>
                  <a:cubicBezTo>
                    <a:pt x="1267" y="558"/>
                    <a:pt x="1267" y="557"/>
                    <a:pt x="1266" y="557"/>
                  </a:cubicBezTo>
                  <a:cubicBezTo>
                    <a:pt x="1266" y="556"/>
                    <a:pt x="1266" y="556"/>
                    <a:pt x="1266" y="556"/>
                  </a:cubicBezTo>
                  <a:cubicBezTo>
                    <a:pt x="1266" y="556"/>
                    <a:pt x="1265" y="555"/>
                    <a:pt x="1265" y="555"/>
                  </a:cubicBezTo>
                  <a:cubicBezTo>
                    <a:pt x="1265" y="555"/>
                    <a:pt x="1264" y="554"/>
                    <a:pt x="1264" y="553"/>
                  </a:cubicBezTo>
                  <a:cubicBezTo>
                    <a:pt x="1264" y="553"/>
                    <a:pt x="1263" y="552"/>
                    <a:pt x="1263" y="551"/>
                  </a:cubicBezTo>
                  <a:cubicBezTo>
                    <a:pt x="1262" y="551"/>
                    <a:pt x="1262" y="550"/>
                    <a:pt x="1262" y="549"/>
                  </a:cubicBezTo>
                  <a:cubicBezTo>
                    <a:pt x="1261" y="549"/>
                    <a:pt x="1261" y="548"/>
                    <a:pt x="1260" y="547"/>
                  </a:cubicBezTo>
                  <a:cubicBezTo>
                    <a:pt x="1260" y="546"/>
                    <a:pt x="1259" y="544"/>
                    <a:pt x="1258" y="542"/>
                  </a:cubicBezTo>
                  <a:cubicBezTo>
                    <a:pt x="1257" y="541"/>
                    <a:pt x="1257" y="539"/>
                    <a:pt x="1256" y="537"/>
                  </a:cubicBezTo>
                  <a:cubicBezTo>
                    <a:pt x="1256" y="536"/>
                    <a:pt x="1255" y="534"/>
                    <a:pt x="1255" y="532"/>
                  </a:cubicBezTo>
                  <a:cubicBezTo>
                    <a:pt x="1255" y="532"/>
                    <a:pt x="1255" y="532"/>
                    <a:pt x="1255" y="532"/>
                  </a:cubicBezTo>
                  <a:cubicBezTo>
                    <a:pt x="1255" y="533"/>
                    <a:pt x="1256" y="534"/>
                    <a:pt x="1257" y="536"/>
                  </a:cubicBezTo>
                  <a:cubicBezTo>
                    <a:pt x="1270" y="529"/>
                    <a:pt x="1270" y="517"/>
                    <a:pt x="1265" y="506"/>
                  </a:cubicBezTo>
                  <a:cubicBezTo>
                    <a:pt x="1269" y="502"/>
                    <a:pt x="1274" y="499"/>
                    <a:pt x="1279" y="496"/>
                  </a:cubicBezTo>
                  <a:close/>
                  <a:moveTo>
                    <a:pt x="1131" y="307"/>
                  </a:moveTo>
                  <a:cubicBezTo>
                    <a:pt x="1123" y="302"/>
                    <a:pt x="1117" y="295"/>
                    <a:pt x="1109" y="291"/>
                  </a:cubicBezTo>
                  <a:cubicBezTo>
                    <a:pt x="1110" y="291"/>
                    <a:pt x="1110" y="291"/>
                    <a:pt x="1111" y="291"/>
                  </a:cubicBezTo>
                  <a:cubicBezTo>
                    <a:pt x="1112" y="291"/>
                    <a:pt x="1113" y="291"/>
                    <a:pt x="1114" y="291"/>
                  </a:cubicBezTo>
                  <a:cubicBezTo>
                    <a:pt x="1115" y="291"/>
                    <a:pt x="1116" y="291"/>
                    <a:pt x="1117" y="291"/>
                  </a:cubicBezTo>
                  <a:cubicBezTo>
                    <a:pt x="1118" y="291"/>
                    <a:pt x="1120" y="291"/>
                    <a:pt x="1121" y="291"/>
                  </a:cubicBezTo>
                  <a:cubicBezTo>
                    <a:pt x="1122" y="290"/>
                    <a:pt x="1123" y="290"/>
                    <a:pt x="1124" y="290"/>
                  </a:cubicBezTo>
                  <a:cubicBezTo>
                    <a:pt x="1126" y="290"/>
                    <a:pt x="1128" y="290"/>
                    <a:pt x="1129" y="289"/>
                  </a:cubicBezTo>
                  <a:cubicBezTo>
                    <a:pt x="1130" y="289"/>
                    <a:pt x="1130" y="289"/>
                    <a:pt x="1131" y="289"/>
                  </a:cubicBezTo>
                  <a:cubicBezTo>
                    <a:pt x="1131" y="290"/>
                    <a:pt x="1131" y="290"/>
                    <a:pt x="1131" y="290"/>
                  </a:cubicBezTo>
                  <a:cubicBezTo>
                    <a:pt x="1132" y="290"/>
                    <a:pt x="1132" y="290"/>
                    <a:pt x="1132" y="290"/>
                  </a:cubicBezTo>
                  <a:cubicBezTo>
                    <a:pt x="1132" y="290"/>
                    <a:pt x="1133" y="290"/>
                    <a:pt x="1133" y="290"/>
                  </a:cubicBezTo>
                  <a:cubicBezTo>
                    <a:pt x="1134" y="290"/>
                    <a:pt x="1134" y="290"/>
                    <a:pt x="1135" y="290"/>
                  </a:cubicBezTo>
                  <a:cubicBezTo>
                    <a:pt x="1138" y="291"/>
                    <a:pt x="1141" y="293"/>
                    <a:pt x="1143" y="295"/>
                  </a:cubicBezTo>
                  <a:cubicBezTo>
                    <a:pt x="1143" y="295"/>
                    <a:pt x="1143" y="295"/>
                    <a:pt x="1143" y="295"/>
                  </a:cubicBezTo>
                  <a:cubicBezTo>
                    <a:pt x="1139" y="299"/>
                    <a:pt x="1134" y="303"/>
                    <a:pt x="1131" y="307"/>
                  </a:cubicBezTo>
                  <a:close/>
                  <a:moveTo>
                    <a:pt x="1145" y="297"/>
                  </a:moveTo>
                  <a:cubicBezTo>
                    <a:pt x="1145" y="297"/>
                    <a:pt x="1146" y="298"/>
                    <a:pt x="1146" y="298"/>
                  </a:cubicBezTo>
                  <a:cubicBezTo>
                    <a:pt x="1146" y="299"/>
                    <a:pt x="1147" y="299"/>
                    <a:pt x="1147" y="300"/>
                  </a:cubicBezTo>
                  <a:cubicBezTo>
                    <a:pt x="1148" y="300"/>
                    <a:pt x="1148" y="301"/>
                    <a:pt x="1149" y="301"/>
                  </a:cubicBezTo>
                  <a:cubicBezTo>
                    <a:pt x="1150" y="303"/>
                    <a:pt x="1152" y="305"/>
                    <a:pt x="1153" y="306"/>
                  </a:cubicBezTo>
                  <a:cubicBezTo>
                    <a:pt x="1154" y="307"/>
                    <a:pt x="1155" y="308"/>
                    <a:pt x="1155" y="309"/>
                  </a:cubicBezTo>
                  <a:cubicBezTo>
                    <a:pt x="1158" y="318"/>
                    <a:pt x="1160" y="327"/>
                    <a:pt x="1163" y="336"/>
                  </a:cubicBezTo>
                  <a:cubicBezTo>
                    <a:pt x="1167" y="350"/>
                    <a:pt x="1171" y="363"/>
                    <a:pt x="1175" y="375"/>
                  </a:cubicBezTo>
                  <a:cubicBezTo>
                    <a:pt x="1152" y="357"/>
                    <a:pt x="1124" y="346"/>
                    <a:pt x="1145" y="297"/>
                  </a:cubicBezTo>
                  <a:close/>
                  <a:moveTo>
                    <a:pt x="1030" y="585"/>
                  </a:moveTo>
                  <a:cubicBezTo>
                    <a:pt x="1029" y="584"/>
                    <a:pt x="1028" y="583"/>
                    <a:pt x="1027" y="583"/>
                  </a:cubicBezTo>
                  <a:cubicBezTo>
                    <a:pt x="1026" y="582"/>
                    <a:pt x="1025" y="581"/>
                    <a:pt x="1024" y="580"/>
                  </a:cubicBezTo>
                  <a:cubicBezTo>
                    <a:pt x="1024" y="579"/>
                    <a:pt x="1023" y="578"/>
                    <a:pt x="1022" y="577"/>
                  </a:cubicBezTo>
                  <a:cubicBezTo>
                    <a:pt x="1021" y="577"/>
                    <a:pt x="1021" y="577"/>
                    <a:pt x="1021" y="577"/>
                  </a:cubicBezTo>
                  <a:cubicBezTo>
                    <a:pt x="1022" y="577"/>
                    <a:pt x="1022" y="577"/>
                    <a:pt x="1022" y="577"/>
                  </a:cubicBezTo>
                  <a:cubicBezTo>
                    <a:pt x="1014" y="562"/>
                    <a:pt x="1001" y="558"/>
                    <a:pt x="986" y="555"/>
                  </a:cubicBezTo>
                  <a:cubicBezTo>
                    <a:pt x="994" y="550"/>
                    <a:pt x="1002" y="545"/>
                    <a:pt x="1011" y="540"/>
                  </a:cubicBezTo>
                  <a:cubicBezTo>
                    <a:pt x="1011" y="541"/>
                    <a:pt x="1012" y="542"/>
                    <a:pt x="1013" y="543"/>
                  </a:cubicBezTo>
                  <a:cubicBezTo>
                    <a:pt x="1014" y="545"/>
                    <a:pt x="1015" y="547"/>
                    <a:pt x="1016" y="549"/>
                  </a:cubicBezTo>
                  <a:cubicBezTo>
                    <a:pt x="1018" y="553"/>
                    <a:pt x="1020" y="558"/>
                    <a:pt x="1023" y="564"/>
                  </a:cubicBezTo>
                  <a:cubicBezTo>
                    <a:pt x="1023" y="566"/>
                    <a:pt x="1024" y="567"/>
                    <a:pt x="1025" y="569"/>
                  </a:cubicBezTo>
                  <a:cubicBezTo>
                    <a:pt x="1025" y="571"/>
                    <a:pt x="1026" y="572"/>
                    <a:pt x="1026" y="574"/>
                  </a:cubicBezTo>
                  <a:cubicBezTo>
                    <a:pt x="1027" y="575"/>
                    <a:pt x="1027" y="576"/>
                    <a:pt x="1027" y="577"/>
                  </a:cubicBezTo>
                  <a:cubicBezTo>
                    <a:pt x="1027" y="578"/>
                    <a:pt x="1028" y="579"/>
                    <a:pt x="1028" y="579"/>
                  </a:cubicBezTo>
                  <a:cubicBezTo>
                    <a:pt x="1029" y="581"/>
                    <a:pt x="1029" y="583"/>
                    <a:pt x="1030" y="585"/>
                  </a:cubicBezTo>
                  <a:cubicBezTo>
                    <a:pt x="1030" y="585"/>
                    <a:pt x="1030" y="585"/>
                    <a:pt x="1030" y="585"/>
                  </a:cubicBezTo>
                  <a:cubicBezTo>
                    <a:pt x="1030" y="585"/>
                    <a:pt x="1030" y="585"/>
                    <a:pt x="1030" y="585"/>
                  </a:cubicBezTo>
                  <a:close/>
                  <a:moveTo>
                    <a:pt x="1045" y="639"/>
                  </a:moveTo>
                  <a:cubicBezTo>
                    <a:pt x="1043" y="629"/>
                    <a:pt x="1042" y="619"/>
                    <a:pt x="1040" y="610"/>
                  </a:cubicBezTo>
                  <a:cubicBezTo>
                    <a:pt x="1038" y="601"/>
                    <a:pt x="1036" y="592"/>
                    <a:pt x="1034" y="584"/>
                  </a:cubicBezTo>
                  <a:cubicBezTo>
                    <a:pt x="1032" y="580"/>
                    <a:pt x="1031" y="576"/>
                    <a:pt x="1030" y="573"/>
                  </a:cubicBezTo>
                  <a:cubicBezTo>
                    <a:pt x="1029" y="571"/>
                    <a:pt x="1028" y="569"/>
                    <a:pt x="1028" y="568"/>
                  </a:cubicBezTo>
                  <a:cubicBezTo>
                    <a:pt x="1027" y="566"/>
                    <a:pt x="1026" y="564"/>
                    <a:pt x="1026" y="563"/>
                  </a:cubicBezTo>
                  <a:cubicBezTo>
                    <a:pt x="1023" y="557"/>
                    <a:pt x="1020" y="552"/>
                    <a:pt x="1017" y="548"/>
                  </a:cubicBezTo>
                  <a:cubicBezTo>
                    <a:pt x="1016" y="546"/>
                    <a:pt x="1015" y="544"/>
                    <a:pt x="1013" y="543"/>
                  </a:cubicBezTo>
                  <a:cubicBezTo>
                    <a:pt x="1013" y="542"/>
                    <a:pt x="1012" y="541"/>
                    <a:pt x="1011" y="540"/>
                  </a:cubicBezTo>
                  <a:cubicBezTo>
                    <a:pt x="1031" y="529"/>
                    <a:pt x="1052" y="521"/>
                    <a:pt x="1075" y="520"/>
                  </a:cubicBezTo>
                  <a:cubicBezTo>
                    <a:pt x="1102" y="519"/>
                    <a:pt x="1120" y="519"/>
                    <a:pt x="1146" y="523"/>
                  </a:cubicBezTo>
                  <a:cubicBezTo>
                    <a:pt x="1166" y="525"/>
                    <a:pt x="1201" y="529"/>
                    <a:pt x="1208" y="557"/>
                  </a:cubicBezTo>
                  <a:cubicBezTo>
                    <a:pt x="1214" y="578"/>
                    <a:pt x="1214" y="586"/>
                    <a:pt x="1218" y="593"/>
                  </a:cubicBezTo>
                  <a:cubicBezTo>
                    <a:pt x="1226" y="610"/>
                    <a:pt x="1227" y="611"/>
                    <a:pt x="1234" y="629"/>
                  </a:cubicBezTo>
                  <a:cubicBezTo>
                    <a:pt x="1229" y="628"/>
                    <a:pt x="1224" y="627"/>
                    <a:pt x="1221" y="626"/>
                  </a:cubicBezTo>
                  <a:cubicBezTo>
                    <a:pt x="1218" y="621"/>
                    <a:pt x="1216" y="617"/>
                    <a:pt x="1214" y="613"/>
                  </a:cubicBezTo>
                  <a:cubicBezTo>
                    <a:pt x="1214" y="613"/>
                    <a:pt x="1214" y="612"/>
                    <a:pt x="1213" y="612"/>
                  </a:cubicBezTo>
                  <a:cubicBezTo>
                    <a:pt x="1213" y="611"/>
                    <a:pt x="1213" y="611"/>
                    <a:pt x="1213" y="610"/>
                  </a:cubicBezTo>
                  <a:cubicBezTo>
                    <a:pt x="1212" y="609"/>
                    <a:pt x="1212" y="608"/>
                    <a:pt x="1211" y="607"/>
                  </a:cubicBezTo>
                  <a:cubicBezTo>
                    <a:pt x="1211" y="606"/>
                    <a:pt x="1211" y="606"/>
                    <a:pt x="1210" y="605"/>
                  </a:cubicBezTo>
                  <a:cubicBezTo>
                    <a:pt x="1211" y="606"/>
                    <a:pt x="1211" y="606"/>
                    <a:pt x="1211" y="606"/>
                  </a:cubicBezTo>
                  <a:cubicBezTo>
                    <a:pt x="1211" y="606"/>
                    <a:pt x="1211" y="605"/>
                    <a:pt x="1211" y="604"/>
                  </a:cubicBezTo>
                  <a:cubicBezTo>
                    <a:pt x="1211" y="603"/>
                    <a:pt x="1210" y="603"/>
                    <a:pt x="1210" y="602"/>
                  </a:cubicBezTo>
                  <a:cubicBezTo>
                    <a:pt x="1210" y="601"/>
                    <a:pt x="1210" y="601"/>
                    <a:pt x="1209" y="600"/>
                  </a:cubicBezTo>
                  <a:cubicBezTo>
                    <a:pt x="1209" y="600"/>
                    <a:pt x="1209" y="600"/>
                    <a:pt x="1209" y="599"/>
                  </a:cubicBezTo>
                  <a:cubicBezTo>
                    <a:pt x="1209" y="599"/>
                    <a:pt x="1209" y="599"/>
                    <a:pt x="1209" y="599"/>
                  </a:cubicBezTo>
                  <a:cubicBezTo>
                    <a:pt x="1208" y="598"/>
                    <a:pt x="1207" y="597"/>
                    <a:pt x="1206" y="596"/>
                  </a:cubicBezTo>
                  <a:cubicBezTo>
                    <a:pt x="1206" y="594"/>
                    <a:pt x="1205" y="593"/>
                    <a:pt x="1204" y="592"/>
                  </a:cubicBezTo>
                  <a:cubicBezTo>
                    <a:pt x="1203" y="591"/>
                    <a:pt x="1202" y="590"/>
                    <a:pt x="1201" y="589"/>
                  </a:cubicBezTo>
                  <a:cubicBezTo>
                    <a:pt x="1200" y="587"/>
                    <a:pt x="1199" y="586"/>
                    <a:pt x="1198" y="585"/>
                  </a:cubicBezTo>
                  <a:cubicBezTo>
                    <a:pt x="1197" y="584"/>
                    <a:pt x="1196" y="583"/>
                    <a:pt x="1196" y="583"/>
                  </a:cubicBezTo>
                  <a:cubicBezTo>
                    <a:pt x="1199" y="557"/>
                    <a:pt x="1162" y="555"/>
                    <a:pt x="1145" y="561"/>
                  </a:cubicBezTo>
                  <a:cubicBezTo>
                    <a:pt x="1138" y="556"/>
                    <a:pt x="1131" y="550"/>
                    <a:pt x="1124" y="538"/>
                  </a:cubicBezTo>
                  <a:cubicBezTo>
                    <a:pt x="1126" y="543"/>
                    <a:pt x="1125" y="547"/>
                    <a:pt x="1126" y="551"/>
                  </a:cubicBezTo>
                  <a:cubicBezTo>
                    <a:pt x="1115" y="561"/>
                    <a:pt x="1097" y="556"/>
                    <a:pt x="1085" y="564"/>
                  </a:cubicBezTo>
                  <a:cubicBezTo>
                    <a:pt x="1084" y="558"/>
                    <a:pt x="1081" y="552"/>
                    <a:pt x="1078" y="546"/>
                  </a:cubicBezTo>
                  <a:cubicBezTo>
                    <a:pt x="1062" y="555"/>
                    <a:pt x="1058" y="566"/>
                    <a:pt x="1075" y="575"/>
                  </a:cubicBezTo>
                  <a:cubicBezTo>
                    <a:pt x="1075" y="576"/>
                    <a:pt x="1075" y="576"/>
                    <a:pt x="1075" y="576"/>
                  </a:cubicBezTo>
                  <a:cubicBezTo>
                    <a:pt x="1075" y="577"/>
                    <a:pt x="1075" y="578"/>
                    <a:pt x="1075" y="579"/>
                  </a:cubicBezTo>
                  <a:cubicBezTo>
                    <a:pt x="1075" y="580"/>
                    <a:pt x="1075" y="581"/>
                    <a:pt x="1075" y="582"/>
                  </a:cubicBezTo>
                  <a:cubicBezTo>
                    <a:pt x="1075" y="583"/>
                    <a:pt x="1074" y="584"/>
                    <a:pt x="1074" y="585"/>
                  </a:cubicBezTo>
                  <a:cubicBezTo>
                    <a:pt x="1074" y="586"/>
                    <a:pt x="1074" y="587"/>
                    <a:pt x="1074" y="588"/>
                  </a:cubicBezTo>
                  <a:cubicBezTo>
                    <a:pt x="1074" y="588"/>
                    <a:pt x="1074" y="589"/>
                    <a:pt x="1073" y="590"/>
                  </a:cubicBezTo>
                  <a:cubicBezTo>
                    <a:pt x="1073" y="590"/>
                    <a:pt x="1073" y="590"/>
                    <a:pt x="1073" y="591"/>
                  </a:cubicBezTo>
                  <a:cubicBezTo>
                    <a:pt x="1073" y="591"/>
                    <a:pt x="1073" y="591"/>
                    <a:pt x="1073" y="591"/>
                  </a:cubicBezTo>
                  <a:cubicBezTo>
                    <a:pt x="1073" y="591"/>
                    <a:pt x="1073" y="592"/>
                    <a:pt x="1073" y="592"/>
                  </a:cubicBezTo>
                  <a:cubicBezTo>
                    <a:pt x="1073" y="592"/>
                    <a:pt x="1073" y="592"/>
                    <a:pt x="1073" y="592"/>
                  </a:cubicBezTo>
                  <a:cubicBezTo>
                    <a:pt x="1072" y="593"/>
                    <a:pt x="1072" y="594"/>
                    <a:pt x="1071" y="595"/>
                  </a:cubicBezTo>
                  <a:cubicBezTo>
                    <a:pt x="1070" y="596"/>
                    <a:pt x="1068" y="597"/>
                    <a:pt x="1067" y="598"/>
                  </a:cubicBezTo>
                  <a:cubicBezTo>
                    <a:pt x="1066" y="600"/>
                    <a:pt x="1064" y="601"/>
                    <a:pt x="1063" y="602"/>
                  </a:cubicBezTo>
                  <a:cubicBezTo>
                    <a:pt x="1062" y="603"/>
                    <a:pt x="1060" y="605"/>
                    <a:pt x="1059" y="606"/>
                  </a:cubicBezTo>
                  <a:cubicBezTo>
                    <a:pt x="1057" y="607"/>
                    <a:pt x="1056" y="609"/>
                    <a:pt x="1055" y="610"/>
                  </a:cubicBezTo>
                  <a:cubicBezTo>
                    <a:pt x="1053" y="612"/>
                    <a:pt x="1052" y="613"/>
                    <a:pt x="1051" y="615"/>
                  </a:cubicBezTo>
                  <a:cubicBezTo>
                    <a:pt x="1050" y="616"/>
                    <a:pt x="1049" y="618"/>
                    <a:pt x="1048" y="619"/>
                  </a:cubicBezTo>
                  <a:cubicBezTo>
                    <a:pt x="1047" y="620"/>
                    <a:pt x="1046" y="622"/>
                    <a:pt x="1046" y="623"/>
                  </a:cubicBezTo>
                  <a:cubicBezTo>
                    <a:pt x="1046" y="624"/>
                    <a:pt x="1046" y="624"/>
                    <a:pt x="1045" y="624"/>
                  </a:cubicBezTo>
                  <a:cubicBezTo>
                    <a:pt x="1045" y="625"/>
                    <a:pt x="1045" y="625"/>
                    <a:pt x="1045" y="625"/>
                  </a:cubicBezTo>
                  <a:cubicBezTo>
                    <a:pt x="1045" y="626"/>
                    <a:pt x="1045" y="627"/>
                    <a:pt x="1045" y="627"/>
                  </a:cubicBezTo>
                  <a:cubicBezTo>
                    <a:pt x="1045" y="628"/>
                    <a:pt x="1045" y="628"/>
                    <a:pt x="1045" y="629"/>
                  </a:cubicBezTo>
                  <a:cubicBezTo>
                    <a:pt x="1045" y="629"/>
                    <a:pt x="1045" y="630"/>
                    <a:pt x="1045" y="630"/>
                  </a:cubicBezTo>
                  <a:cubicBezTo>
                    <a:pt x="1044" y="631"/>
                    <a:pt x="1045" y="632"/>
                    <a:pt x="1045" y="632"/>
                  </a:cubicBezTo>
                  <a:cubicBezTo>
                    <a:pt x="1045" y="633"/>
                    <a:pt x="1045" y="633"/>
                    <a:pt x="1045" y="633"/>
                  </a:cubicBezTo>
                  <a:cubicBezTo>
                    <a:pt x="1045" y="633"/>
                    <a:pt x="1045" y="633"/>
                    <a:pt x="1045" y="632"/>
                  </a:cubicBezTo>
                  <a:cubicBezTo>
                    <a:pt x="1045" y="632"/>
                    <a:pt x="1045" y="631"/>
                    <a:pt x="1045" y="630"/>
                  </a:cubicBezTo>
                  <a:cubicBezTo>
                    <a:pt x="1046" y="630"/>
                    <a:pt x="1046" y="629"/>
                    <a:pt x="1047" y="628"/>
                  </a:cubicBezTo>
                  <a:cubicBezTo>
                    <a:pt x="1047" y="627"/>
                    <a:pt x="1047" y="627"/>
                    <a:pt x="1047" y="626"/>
                  </a:cubicBezTo>
                  <a:cubicBezTo>
                    <a:pt x="1048" y="625"/>
                    <a:pt x="1048" y="625"/>
                    <a:pt x="1048" y="624"/>
                  </a:cubicBezTo>
                  <a:cubicBezTo>
                    <a:pt x="1049" y="623"/>
                    <a:pt x="1049" y="622"/>
                    <a:pt x="1050" y="620"/>
                  </a:cubicBezTo>
                  <a:cubicBezTo>
                    <a:pt x="1051" y="619"/>
                    <a:pt x="1052" y="617"/>
                    <a:pt x="1053" y="616"/>
                  </a:cubicBezTo>
                  <a:cubicBezTo>
                    <a:pt x="1055" y="613"/>
                    <a:pt x="1058" y="610"/>
                    <a:pt x="1060" y="608"/>
                  </a:cubicBezTo>
                  <a:cubicBezTo>
                    <a:pt x="1062" y="606"/>
                    <a:pt x="1063" y="605"/>
                    <a:pt x="1065" y="604"/>
                  </a:cubicBezTo>
                  <a:cubicBezTo>
                    <a:pt x="1066" y="603"/>
                    <a:pt x="1067" y="601"/>
                    <a:pt x="1069" y="600"/>
                  </a:cubicBezTo>
                  <a:cubicBezTo>
                    <a:pt x="1070" y="599"/>
                    <a:pt x="1071" y="598"/>
                    <a:pt x="1072" y="597"/>
                  </a:cubicBezTo>
                  <a:cubicBezTo>
                    <a:pt x="1074" y="595"/>
                    <a:pt x="1075" y="594"/>
                    <a:pt x="1076" y="593"/>
                  </a:cubicBezTo>
                  <a:cubicBezTo>
                    <a:pt x="1076" y="593"/>
                    <a:pt x="1076" y="593"/>
                    <a:pt x="1076" y="592"/>
                  </a:cubicBezTo>
                  <a:cubicBezTo>
                    <a:pt x="1077" y="592"/>
                    <a:pt x="1077" y="592"/>
                    <a:pt x="1077" y="592"/>
                  </a:cubicBezTo>
                  <a:cubicBezTo>
                    <a:pt x="1077" y="591"/>
                    <a:pt x="1078" y="590"/>
                    <a:pt x="1078" y="590"/>
                  </a:cubicBezTo>
                  <a:cubicBezTo>
                    <a:pt x="1079" y="589"/>
                    <a:pt x="1079" y="588"/>
                    <a:pt x="1079" y="587"/>
                  </a:cubicBezTo>
                  <a:cubicBezTo>
                    <a:pt x="1080" y="586"/>
                    <a:pt x="1080" y="586"/>
                    <a:pt x="1080" y="585"/>
                  </a:cubicBezTo>
                  <a:cubicBezTo>
                    <a:pt x="1080" y="585"/>
                    <a:pt x="1081" y="585"/>
                    <a:pt x="1081" y="585"/>
                  </a:cubicBezTo>
                  <a:cubicBezTo>
                    <a:pt x="1081" y="585"/>
                    <a:pt x="1080" y="585"/>
                    <a:pt x="1080" y="585"/>
                  </a:cubicBezTo>
                  <a:cubicBezTo>
                    <a:pt x="1080" y="586"/>
                    <a:pt x="1079" y="586"/>
                    <a:pt x="1079" y="587"/>
                  </a:cubicBezTo>
                  <a:cubicBezTo>
                    <a:pt x="1078" y="587"/>
                    <a:pt x="1077" y="588"/>
                    <a:pt x="1077" y="589"/>
                  </a:cubicBezTo>
                  <a:cubicBezTo>
                    <a:pt x="1076" y="589"/>
                    <a:pt x="1076" y="589"/>
                    <a:pt x="1076" y="589"/>
                  </a:cubicBezTo>
                  <a:cubicBezTo>
                    <a:pt x="1076" y="589"/>
                    <a:pt x="1076" y="589"/>
                    <a:pt x="1076" y="588"/>
                  </a:cubicBezTo>
                  <a:cubicBezTo>
                    <a:pt x="1077" y="587"/>
                    <a:pt x="1077" y="586"/>
                    <a:pt x="1077" y="585"/>
                  </a:cubicBezTo>
                  <a:cubicBezTo>
                    <a:pt x="1077" y="584"/>
                    <a:pt x="1077" y="583"/>
                    <a:pt x="1077" y="582"/>
                  </a:cubicBezTo>
                  <a:cubicBezTo>
                    <a:pt x="1077" y="581"/>
                    <a:pt x="1077" y="580"/>
                    <a:pt x="1077" y="579"/>
                  </a:cubicBezTo>
                  <a:cubicBezTo>
                    <a:pt x="1077" y="578"/>
                    <a:pt x="1077" y="578"/>
                    <a:pt x="1077" y="577"/>
                  </a:cubicBezTo>
                  <a:cubicBezTo>
                    <a:pt x="1077" y="577"/>
                    <a:pt x="1077" y="577"/>
                    <a:pt x="1077" y="577"/>
                  </a:cubicBezTo>
                  <a:cubicBezTo>
                    <a:pt x="1077" y="576"/>
                    <a:pt x="1077" y="576"/>
                    <a:pt x="1077" y="576"/>
                  </a:cubicBezTo>
                  <a:cubicBezTo>
                    <a:pt x="1083" y="573"/>
                    <a:pt x="1085" y="569"/>
                    <a:pt x="1085" y="565"/>
                  </a:cubicBezTo>
                  <a:cubicBezTo>
                    <a:pt x="1122" y="555"/>
                    <a:pt x="1146" y="575"/>
                    <a:pt x="1175" y="599"/>
                  </a:cubicBezTo>
                  <a:cubicBezTo>
                    <a:pt x="1185" y="608"/>
                    <a:pt x="1194" y="620"/>
                    <a:pt x="1204" y="628"/>
                  </a:cubicBezTo>
                  <a:cubicBezTo>
                    <a:pt x="1204" y="629"/>
                    <a:pt x="1205" y="629"/>
                    <a:pt x="1205" y="630"/>
                  </a:cubicBezTo>
                  <a:cubicBezTo>
                    <a:pt x="1205" y="630"/>
                    <a:pt x="1205" y="630"/>
                    <a:pt x="1205" y="630"/>
                  </a:cubicBezTo>
                  <a:cubicBezTo>
                    <a:pt x="1202" y="630"/>
                    <a:pt x="1199" y="631"/>
                    <a:pt x="1195" y="632"/>
                  </a:cubicBezTo>
                  <a:cubicBezTo>
                    <a:pt x="1196" y="631"/>
                    <a:pt x="1196" y="631"/>
                    <a:pt x="1196" y="631"/>
                  </a:cubicBezTo>
                  <a:cubicBezTo>
                    <a:pt x="1194" y="628"/>
                    <a:pt x="1194" y="628"/>
                    <a:pt x="1194" y="628"/>
                  </a:cubicBezTo>
                  <a:cubicBezTo>
                    <a:pt x="1186" y="615"/>
                    <a:pt x="1167" y="614"/>
                    <a:pt x="1157" y="627"/>
                  </a:cubicBezTo>
                  <a:cubicBezTo>
                    <a:pt x="1162" y="629"/>
                    <a:pt x="1168" y="634"/>
                    <a:pt x="1174" y="637"/>
                  </a:cubicBezTo>
                  <a:cubicBezTo>
                    <a:pt x="1173" y="641"/>
                    <a:pt x="1171" y="645"/>
                    <a:pt x="1170" y="650"/>
                  </a:cubicBezTo>
                  <a:cubicBezTo>
                    <a:pt x="1169" y="653"/>
                    <a:pt x="1168" y="656"/>
                    <a:pt x="1167" y="659"/>
                  </a:cubicBezTo>
                  <a:cubicBezTo>
                    <a:pt x="1166" y="661"/>
                    <a:pt x="1166" y="663"/>
                    <a:pt x="1165" y="665"/>
                  </a:cubicBezTo>
                  <a:cubicBezTo>
                    <a:pt x="1165" y="665"/>
                    <a:pt x="1165" y="665"/>
                    <a:pt x="1165" y="666"/>
                  </a:cubicBezTo>
                  <a:cubicBezTo>
                    <a:pt x="1165" y="666"/>
                    <a:pt x="1165" y="667"/>
                    <a:pt x="1165" y="667"/>
                  </a:cubicBezTo>
                  <a:cubicBezTo>
                    <a:pt x="1165" y="668"/>
                    <a:pt x="1165" y="669"/>
                    <a:pt x="1164" y="670"/>
                  </a:cubicBezTo>
                  <a:cubicBezTo>
                    <a:pt x="1163" y="678"/>
                    <a:pt x="1162" y="686"/>
                    <a:pt x="1162" y="695"/>
                  </a:cubicBezTo>
                  <a:cubicBezTo>
                    <a:pt x="1162" y="699"/>
                    <a:pt x="1162" y="703"/>
                    <a:pt x="1163" y="706"/>
                  </a:cubicBezTo>
                  <a:cubicBezTo>
                    <a:pt x="1162" y="706"/>
                    <a:pt x="1161" y="705"/>
                    <a:pt x="1160" y="704"/>
                  </a:cubicBezTo>
                  <a:cubicBezTo>
                    <a:pt x="1159" y="703"/>
                    <a:pt x="1159" y="703"/>
                    <a:pt x="1158" y="702"/>
                  </a:cubicBezTo>
                  <a:cubicBezTo>
                    <a:pt x="1146" y="684"/>
                    <a:pt x="1125" y="675"/>
                    <a:pt x="1113" y="672"/>
                  </a:cubicBezTo>
                  <a:cubicBezTo>
                    <a:pt x="1113" y="671"/>
                    <a:pt x="1113" y="671"/>
                    <a:pt x="1113" y="671"/>
                  </a:cubicBezTo>
                  <a:cubicBezTo>
                    <a:pt x="1113" y="671"/>
                    <a:pt x="1113" y="670"/>
                    <a:pt x="1113" y="670"/>
                  </a:cubicBezTo>
                  <a:cubicBezTo>
                    <a:pt x="1113" y="670"/>
                    <a:pt x="1113" y="669"/>
                    <a:pt x="1113" y="668"/>
                  </a:cubicBezTo>
                  <a:cubicBezTo>
                    <a:pt x="1113" y="668"/>
                    <a:pt x="1113" y="667"/>
                    <a:pt x="1113" y="667"/>
                  </a:cubicBezTo>
                  <a:cubicBezTo>
                    <a:pt x="1113" y="666"/>
                    <a:pt x="1113" y="665"/>
                    <a:pt x="1113" y="665"/>
                  </a:cubicBezTo>
                  <a:cubicBezTo>
                    <a:pt x="1113" y="664"/>
                    <a:pt x="1113" y="663"/>
                    <a:pt x="1113" y="663"/>
                  </a:cubicBezTo>
                  <a:cubicBezTo>
                    <a:pt x="1113" y="661"/>
                    <a:pt x="1113" y="660"/>
                    <a:pt x="1113" y="658"/>
                  </a:cubicBezTo>
                  <a:cubicBezTo>
                    <a:pt x="1113" y="657"/>
                    <a:pt x="1114" y="655"/>
                    <a:pt x="1114" y="654"/>
                  </a:cubicBezTo>
                  <a:cubicBezTo>
                    <a:pt x="1114" y="653"/>
                    <a:pt x="1115" y="651"/>
                    <a:pt x="1115" y="650"/>
                  </a:cubicBezTo>
                  <a:cubicBezTo>
                    <a:pt x="1115" y="648"/>
                    <a:pt x="1116" y="647"/>
                    <a:pt x="1116" y="646"/>
                  </a:cubicBezTo>
                  <a:cubicBezTo>
                    <a:pt x="1116" y="646"/>
                    <a:pt x="1117" y="646"/>
                    <a:pt x="1117" y="646"/>
                  </a:cubicBezTo>
                  <a:cubicBezTo>
                    <a:pt x="1138" y="642"/>
                    <a:pt x="1134" y="627"/>
                    <a:pt x="1124" y="611"/>
                  </a:cubicBezTo>
                  <a:cubicBezTo>
                    <a:pt x="1121" y="627"/>
                    <a:pt x="1107" y="628"/>
                    <a:pt x="1114" y="646"/>
                  </a:cubicBezTo>
                  <a:cubicBezTo>
                    <a:pt x="1113" y="647"/>
                    <a:pt x="1113" y="648"/>
                    <a:pt x="1113" y="649"/>
                  </a:cubicBezTo>
                  <a:cubicBezTo>
                    <a:pt x="1112" y="650"/>
                    <a:pt x="1112" y="652"/>
                    <a:pt x="1111" y="653"/>
                  </a:cubicBezTo>
                  <a:cubicBezTo>
                    <a:pt x="1111" y="655"/>
                    <a:pt x="1111" y="656"/>
                    <a:pt x="1111" y="658"/>
                  </a:cubicBezTo>
                  <a:cubicBezTo>
                    <a:pt x="1110" y="659"/>
                    <a:pt x="1110" y="661"/>
                    <a:pt x="1110" y="662"/>
                  </a:cubicBezTo>
                  <a:cubicBezTo>
                    <a:pt x="1110" y="663"/>
                    <a:pt x="1110" y="664"/>
                    <a:pt x="1110" y="665"/>
                  </a:cubicBezTo>
                  <a:cubicBezTo>
                    <a:pt x="1110" y="665"/>
                    <a:pt x="1110" y="666"/>
                    <a:pt x="1110" y="667"/>
                  </a:cubicBezTo>
                  <a:cubicBezTo>
                    <a:pt x="1110" y="667"/>
                    <a:pt x="1110" y="668"/>
                    <a:pt x="1110" y="669"/>
                  </a:cubicBezTo>
                  <a:cubicBezTo>
                    <a:pt x="1110" y="669"/>
                    <a:pt x="1110" y="670"/>
                    <a:pt x="1110" y="670"/>
                  </a:cubicBezTo>
                  <a:cubicBezTo>
                    <a:pt x="1110" y="671"/>
                    <a:pt x="1110" y="671"/>
                    <a:pt x="1110" y="671"/>
                  </a:cubicBezTo>
                  <a:cubicBezTo>
                    <a:pt x="1109" y="670"/>
                    <a:pt x="1108" y="670"/>
                    <a:pt x="1108" y="670"/>
                  </a:cubicBezTo>
                  <a:cubicBezTo>
                    <a:pt x="1107" y="670"/>
                    <a:pt x="1107" y="670"/>
                    <a:pt x="1107" y="670"/>
                  </a:cubicBezTo>
                  <a:cubicBezTo>
                    <a:pt x="1107" y="669"/>
                    <a:pt x="1106" y="668"/>
                    <a:pt x="1106" y="668"/>
                  </a:cubicBezTo>
                  <a:cubicBezTo>
                    <a:pt x="1106" y="667"/>
                    <a:pt x="1105" y="666"/>
                    <a:pt x="1105" y="666"/>
                  </a:cubicBezTo>
                  <a:cubicBezTo>
                    <a:pt x="1104" y="664"/>
                    <a:pt x="1104" y="663"/>
                    <a:pt x="1103" y="662"/>
                  </a:cubicBezTo>
                  <a:cubicBezTo>
                    <a:pt x="1103" y="661"/>
                    <a:pt x="1102" y="661"/>
                    <a:pt x="1102" y="660"/>
                  </a:cubicBezTo>
                  <a:cubicBezTo>
                    <a:pt x="1102" y="659"/>
                    <a:pt x="1101" y="659"/>
                    <a:pt x="1101" y="658"/>
                  </a:cubicBezTo>
                  <a:cubicBezTo>
                    <a:pt x="1101" y="657"/>
                    <a:pt x="1100" y="656"/>
                    <a:pt x="1100" y="654"/>
                  </a:cubicBezTo>
                  <a:cubicBezTo>
                    <a:pt x="1100" y="653"/>
                    <a:pt x="1099" y="652"/>
                    <a:pt x="1099" y="651"/>
                  </a:cubicBezTo>
                  <a:cubicBezTo>
                    <a:pt x="1099" y="650"/>
                    <a:pt x="1098" y="649"/>
                    <a:pt x="1098" y="648"/>
                  </a:cubicBezTo>
                  <a:cubicBezTo>
                    <a:pt x="1097" y="646"/>
                    <a:pt x="1097" y="644"/>
                    <a:pt x="1097" y="643"/>
                  </a:cubicBezTo>
                  <a:cubicBezTo>
                    <a:pt x="1096" y="641"/>
                    <a:pt x="1096" y="640"/>
                    <a:pt x="1096" y="639"/>
                  </a:cubicBezTo>
                  <a:cubicBezTo>
                    <a:pt x="1096" y="638"/>
                    <a:pt x="1096" y="638"/>
                    <a:pt x="1096" y="638"/>
                  </a:cubicBezTo>
                  <a:cubicBezTo>
                    <a:pt x="1096" y="638"/>
                    <a:pt x="1096" y="638"/>
                    <a:pt x="1096" y="639"/>
                  </a:cubicBezTo>
                  <a:cubicBezTo>
                    <a:pt x="1096" y="640"/>
                    <a:pt x="1096" y="640"/>
                    <a:pt x="1096" y="641"/>
                  </a:cubicBezTo>
                  <a:cubicBezTo>
                    <a:pt x="1096" y="641"/>
                    <a:pt x="1095" y="642"/>
                    <a:pt x="1096" y="643"/>
                  </a:cubicBezTo>
                  <a:cubicBezTo>
                    <a:pt x="1096" y="644"/>
                    <a:pt x="1095" y="646"/>
                    <a:pt x="1096" y="648"/>
                  </a:cubicBezTo>
                  <a:cubicBezTo>
                    <a:pt x="1096" y="649"/>
                    <a:pt x="1096" y="650"/>
                    <a:pt x="1096" y="652"/>
                  </a:cubicBezTo>
                  <a:cubicBezTo>
                    <a:pt x="1096" y="652"/>
                    <a:pt x="1096" y="653"/>
                    <a:pt x="1096" y="653"/>
                  </a:cubicBezTo>
                  <a:cubicBezTo>
                    <a:pt x="1097" y="654"/>
                    <a:pt x="1097" y="655"/>
                    <a:pt x="1097" y="655"/>
                  </a:cubicBezTo>
                  <a:cubicBezTo>
                    <a:pt x="1097" y="657"/>
                    <a:pt x="1098" y="658"/>
                    <a:pt x="1098" y="659"/>
                  </a:cubicBezTo>
                  <a:cubicBezTo>
                    <a:pt x="1099" y="660"/>
                    <a:pt x="1099" y="660"/>
                    <a:pt x="1099" y="661"/>
                  </a:cubicBezTo>
                  <a:cubicBezTo>
                    <a:pt x="1099" y="661"/>
                    <a:pt x="1099" y="661"/>
                    <a:pt x="1099" y="662"/>
                  </a:cubicBezTo>
                  <a:cubicBezTo>
                    <a:pt x="1097" y="659"/>
                    <a:pt x="1095" y="655"/>
                    <a:pt x="1091" y="652"/>
                  </a:cubicBezTo>
                  <a:cubicBezTo>
                    <a:pt x="1091" y="652"/>
                    <a:pt x="1091" y="652"/>
                    <a:pt x="1091" y="652"/>
                  </a:cubicBezTo>
                  <a:cubicBezTo>
                    <a:pt x="1091" y="652"/>
                    <a:pt x="1091" y="652"/>
                    <a:pt x="1091" y="652"/>
                  </a:cubicBezTo>
                  <a:cubicBezTo>
                    <a:pt x="1082" y="642"/>
                    <a:pt x="1069" y="630"/>
                    <a:pt x="1051" y="622"/>
                  </a:cubicBezTo>
                  <a:cubicBezTo>
                    <a:pt x="1067" y="633"/>
                    <a:pt x="1076" y="647"/>
                    <a:pt x="1080" y="656"/>
                  </a:cubicBezTo>
                  <a:cubicBezTo>
                    <a:pt x="1073" y="659"/>
                    <a:pt x="1066" y="662"/>
                    <a:pt x="1066" y="668"/>
                  </a:cubicBezTo>
                  <a:cubicBezTo>
                    <a:pt x="1061" y="669"/>
                    <a:pt x="1056" y="669"/>
                    <a:pt x="1050" y="669"/>
                  </a:cubicBezTo>
                  <a:cubicBezTo>
                    <a:pt x="1048" y="659"/>
                    <a:pt x="1047" y="649"/>
                    <a:pt x="1045" y="639"/>
                  </a:cubicBezTo>
                  <a:close/>
                  <a:moveTo>
                    <a:pt x="1166" y="573"/>
                  </a:moveTo>
                  <a:cubicBezTo>
                    <a:pt x="1160" y="569"/>
                    <a:pt x="1154" y="566"/>
                    <a:pt x="1148" y="563"/>
                  </a:cubicBezTo>
                  <a:cubicBezTo>
                    <a:pt x="1156" y="565"/>
                    <a:pt x="1160" y="567"/>
                    <a:pt x="1166" y="573"/>
                  </a:cubicBezTo>
                  <a:close/>
                  <a:moveTo>
                    <a:pt x="986" y="706"/>
                  </a:moveTo>
                  <a:cubicBezTo>
                    <a:pt x="993" y="706"/>
                    <a:pt x="1002" y="705"/>
                    <a:pt x="1011" y="704"/>
                  </a:cubicBezTo>
                  <a:cubicBezTo>
                    <a:pt x="1012" y="704"/>
                    <a:pt x="1012" y="704"/>
                    <a:pt x="1012" y="704"/>
                  </a:cubicBezTo>
                  <a:cubicBezTo>
                    <a:pt x="1014" y="705"/>
                    <a:pt x="1015" y="707"/>
                    <a:pt x="1017" y="708"/>
                  </a:cubicBezTo>
                  <a:cubicBezTo>
                    <a:pt x="1019" y="709"/>
                    <a:pt x="1021" y="711"/>
                    <a:pt x="1023" y="712"/>
                  </a:cubicBezTo>
                  <a:cubicBezTo>
                    <a:pt x="1028" y="715"/>
                    <a:pt x="1032" y="718"/>
                    <a:pt x="1037" y="720"/>
                  </a:cubicBezTo>
                  <a:cubicBezTo>
                    <a:pt x="1038" y="721"/>
                    <a:pt x="1040" y="722"/>
                    <a:pt x="1041" y="723"/>
                  </a:cubicBezTo>
                  <a:cubicBezTo>
                    <a:pt x="1041" y="723"/>
                    <a:pt x="1041" y="723"/>
                    <a:pt x="1040" y="723"/>
                  </a:cubicBezTo>
                  <a:cubicBezTo>
                    <a:pt x="1040" y="723"/>
                    <a:pt x="1040" y="723"/>
                    <a:pt x="1039" y="723"/>
                  </a:cubicBezTo>
                  <a:cubicBezTo>
                    <a:pt x="1039" y="723"/>
                    <a:pt x="1039" y="723"/>
                    <a:pt x="1038" y="723"/>
                  </a:cubicBezTo>
                  <a:cubicBezTo>
                    <a:pt x="1038" y="723"/>
                    <a:pt x="1038" y="724"/>
                    <a:pt x="1037" y="724"/>
                  </a:cubicBezTo>
                  <a:cubicBezTo>
                    <a:pt x="1035" y="725"/>
                    <a:pt x="1032" y="727"/>
                    <a:pt x="1029" y="729"/>
                  </a:cubicBezTo>
                  <a:cubicBezTo>
                    <a:pt x="1026" y="730"/>
                    <a:pt x="1023" y="732"/>
                    <a:pt x="1020" y="734"/>
                  </a:cubicBezTo>
                  <a:cubicBezTo>
                    <a:pt x="1021" y="733"/>
                    <a:pt x="1021" y="733"/>
                    <a:pt x="1021" y="733"/>
                  </a:cubicBezTo>
                  <a:cubicBezTo>
                    <a:pt x="1018" y="731"/>
                    <a:pt x="1018" y="731"/>
                    <a:pt x="1018" y="731"/>
                  </a:cubicBezTo>
                  <a:cubicBezTo>
                    <a:pt x="1006" y="722"/>
                    <a:pt x="989" y="727"/>
                    <a:pt x="984" y="742"/>
                  </a:cubicBezTo>
                  <a:cubicBezTo>
                    <a:pt x="996" y="743"/>
                    <a:pt x="1015" y="753"/>
                    <a:pt x="1020" y="737"/>
                  </a:cubicBezTo>
                  <a:cubicBezTo>
                    <a:pt x="1020" y="737"/>
                    <a:pt x="1020" y="737"/>
                    <a:pt x="1020" y="737"/>
                  </a:cubicBezTo>
                  <a:cubicBezTo>
                    <a:pt x="1024" y="735"/>
                    <a:pt x="1027" y="733"/>
                    <a:pt x="1030" y="731"/>
                  </a:cubicBezTo>
                  <a:cubicBezTo>
                    <a:pt x="1033" y="729"/>
                    <a:pt x="1036" y="727"/>
                    <a:pt x="1038" y="726"/>
                  </a:cubicBezTo>
                  <a:cubicBezTo>
                    <a:pt x="1039" y="726"/>
                    <a:pt x="1039" y="726"/>
                    <a:pt x="1039" y="726"/>
                  </a:cubicBezTo>
                  <a:cubicBezTo>
                    <a:pt x="1040" y="726"/>
                    <a:pt x="1040" y="725"/>
                    <a:pt x="1040" y="725"/>
                  </a:cubicBezTo>
                  <a:cubicBezTo>
                    <a:pt x="1040" y="725"/>
                    <a:pt x="1041" y="725"/>
                    <a:pt x="1041" y="725"/>
                  </a:cubicBezTo>
                  <a:cubicBezTo>
                    <a:pt x="1041" y="725"/>
                    <a:pt x="1041" y="725"/>
                    <a:pt x="1042" y="725"/>
                  </a:cubicBezTo>
                  <a:cubicBezTo>
                    <a:pt x="1042" y="725"/>
                    <a:pt x="1043" y="724"/>
                    <a:pt x="1043" y="724"/>
                  </a:cubicBezTo>
                  <a:cubicBezTo>
                    <a:pt x="1046" y="726"/>
                    <a:pt x="1048" y="727"/>
                    <a:pt x="1050" y="729"/>
                  </a:cubicBezTo>
                  <a:cubicBezTo>
                    <a:pt x="1053" y="730"/>
                    <a:pt x="1055" y="731"/>
                    <a:pt x="1057" y="733"/>
                  </a:cubicBezTo>
                  <a:cubicBezTo>
                    <a:pt x="1058" y="734"/>
                    <a:pt x="1060" y="735"/>
                    <a:pt x="1062" y="736"/>
                  </a:cubicBezTo>
                  <a:cubicBezTo>
                    <a:pt x="1063" y="737"/>
                    <a:pt x="1063" y="737"/>
                    <a:pt x="1064" y="738"/>
                  </a:cubicBezTo>
                  <a:cubicBezTo>
                    <a:pt x="1065" y="738"/>
                    <a:pt x="1066" y="739"/>
                    <a:pt x="1066" y="739"/>
                  </a:cubicBezTo>
                  <a:cubicBezTo>
                    <a:pt x="1068" y="740"/>
                    <a:pt x="1069" y="741"/>
                    <a:pt x="1070" y="741"/>
                  </a:cubicBezTo>
                  <a:cubicBezTo>
                    <a:pt x="1071" y="742"/>
                    <a:pt x="1071" y="742"/>
                    <a:pt x="1072" y="742"/>
                  </a:cubicBezTo>
                  <a:cubicBezTo>
                    <a:pt x="1072" y="744"/>
                    <a:pt x="1073" y="746"/>
                    <a:pt x="1074" y="747"/>
                  </a:cubicBezTo>
                  <a:cubicBezTo>
                    <a:pt x="1074" y="748"/>
                    <a:pt x="1074" y="748"/>
                    <a:pt x="1074" y="748"/>
                  </a:cubicBezTo>
                  <a:cubicBezTo>
                    <a:pt x="1065" y="744"/>
                    <a:pt x="1051" y="745"/>
                    <a:pt x="1043" y="749"/>
                  </a:cubicBezTo>
                  <a:cubicBezTo>
                    <a:pt x="1051" y="751"/>
                    <a:pt x="1055" y="751"/>
                    <a:pt x="1060" y="756"/>
                  </a:cubicBezTo>
                  <a:cubicBezTo>
                    <a:pt x="1064" y="760"/>
                    <a:pt x="1071" y="770"/>
                    <a:pt x="1077" y="762"/>
                  </a:cubicBezTo>
                  <a:cubicBezTo>
                    <a:pt x="1077" y="763"/>
                    <a:pt x="1077" y="763"/>
                    <a:pt x="1077" y="763"/>
                  </a:cubicBezTo>
                  <a:cubicBezTo>
                    <a:pt x="1078" y="763"/>
                    <a:pt x="1079" y="763"/>
                    <a:pt x="1080" y="763"/>
                  </a:cubicBezTo>
                  <a:cubicBezTo>
                    <a:pt x="1084" y="776"/>
                    <a:pt x="1087" y="789"/>
                    <a:pt x="1089" y="801"/>
                  </a:cubicBezTo>
                  <a:cubicBezTo>
                    <a:pt x="1089" y="801"/>
                    <a:pt x="1088" y="800"/>
                    <a:pt x="1088" y="800"/>
                  </a:cubicBezTo>
                  <a:cubicBezTo>
                    <a:pt x="1088" y="800"/>
                    <a:pt x="1087" y="800"/>
                    <a:pt x="1086" y="799"/>
                  </a:cubicBezTo>
                  <a:cubicBezTo>
                    <a:pt x="1085" y="799"/>
                    <a:pt x="1084" y="799"/>
                    <a:pt x="1083" y="798"/>
                  </a:cubicBezTo>
                  <a:cubicBezTo>
                    <a:pt x="1083" y="798"/>
                    <a:pt x="1082" y="798"/>
                    <a:pt x="1081" y="798"/>
                  </a:cubicBezTo>
                  <a:cubicBezTo>
                    <a:pt x="1081" y="798"/>
                    <a:pt x="1081" y="797"/>
                    <a:pt x="1080" y="797"/>
                  </a:cubicBezTo>
                  <a:cubicBezTo>
                    <a:pt x="1081" y="797"/>
                    <a:pt x="1081" y="797"/>
                    <a:pt x="1081" y="797"/>
                  </a:cubicBezTo>
                  <a:cubicBezTo>
                    <a:pt x="1079" y="795"/>
                    <a:pt x="1078" y="794"/>
                    <a:pt x="1076" y="793"/>
                  </a:cubicBezTo>
                  <a:cubicBezTo>
                    <a:pt x="1066" y="783"/>
                    <a:pt x="1057" y="775"/>
                    <a:pt x="1051" y="771"/>
                  </a:cubicBezTo>
                  <a:cubicBezTo>
                    <a:pt x="1026" y="757"/>
                    <a:pt x="988" y="754"/>
                    <a:pt x="959" y="757"/>
                  </a:cubicBezTo>
                  <a:cubicBezTo>
                    <a:pt x="957" y="751"/>
                    <a:pt x="949" y="747"/>
                    <a:pt x="943" y="743"/>
                  </a:cubicBezTo>
                  <a:cubicBezTo>
                    <a:pt x="934" y="760"/>
                    <a:pt x="937" y="771"/>
                    <a:pt x="956" y="770"/>
                  </a:cubicBezTo>
                  <a:cubicBezTo>
                    <a:pt x="956" y="770"/>
                    <a:pt x="956" y="770"/>
                    <a:pt x="957" y="770"/>
                  </a:cubicBezTo>
                  <a:cubicBezTo>
                    <a:pt x="957" y="771"/>
                    <a:pt x="958" y="772"/>
                    <a:pt x="958" y="773"/>
                  </a:cubicBezTo>
                  <a:cubicBezTo>
                    <a:pt x="959" y="774"/>
                    <a:pt x="959" y="775"/>
                    <a:pt x="960" y="775"/>
                  </a:cubicBezTo>
                  <a:cubicBezTo>
                    <a:pt x="960" y="776"/>
                    <a:pt x="961" y="777"/>
                    <a:pt x="961" y="778"/>
                  </a:cubicBezTo>
                  <a:cubicBezTo>
                    <a:pt x="961" y="779"/>
                    <a:pt x="962" y="780"/>
                    <a:pt x="962" y="781"/>
                  </a:cubicBezTo>
                  <a:cubicBezTo>
                    <a:pt x="962" y="781"/>
                    <a:pt x="963" y="782"/>
                    <a:pt x="963" y="783"/>
                  </a:cubicBezTo>
                  <a:cubicBezTo>
                    <a:pt x="963" y="783"/>
                    <a:pt x="963" y="783"/>
                    <a:pt x="963" y="783"/>
                  </a:cubicBezTo>
                  <a:cubicBezTo>
                    <a:pt x="963" y="784"/>
                    <a:pt x="963" y="784"/>
                    <a:pt x="963" y="784"/>
                  </a:cubicBezTo>
                  <a:cubicBezTo>
                    <a:pt x="963" y="784"/>
                    <a:pt x="964" y="784"/>
                    <a:pt x="964" y="785"/>
                  </a:cubicBezTo>
                  <a:cubicBezTo>
                    <a:pt x="964" y="785"/>
                    <a:pt x="964" y="785"/>
                    <a:pt x="964" y="785"/>
                  </a:cubicBezTo>
                  <a:cubicBezTo>
                    <a:pt x="964" y="786"/>
                    <a:pt x="964" y="787"/>
                    <a:pt x="963" y="788"/>
                  </a:cubicBezTo>
                  <a:cubicBezTo>
                    <a:pt x="963" y="790"/>
                    <a:pt x="963" y="792"/>
                    <a:pt x="962" y="793"/>
                  </a:cubicBezTo>
                  <a:cubicBezTo>
                    <a:pt x="962" y="795"/>
                    <a:pt x="961" y="797"/>
                    <a:pt x="961" y="799"/>
                  </a:cubicBezTo>
                  <a:cubicBezTo>
                    <a:pt x="960" y="801"/>
                    <a:pt x="960" y="802"/>
                    <a:pt x="959" y="804"/>
                  </a:cubicBezTo>
                  <a:cubicBezTo>
                    <a:pt x="959" y="806"/>
                    <a:pt x="959" y="808"/>
                    <a:pt x="958" y="810"/>
                  </a:cubicBezTo>
                  <a:cubicBezTo>
                    <a:pt x="958" y="812"/>
                    <a:pt x="958" y="814"/>
                    <a:pt x="958" y="816"/>
                  </a:cubicBezTo>
                  <a:cubicBezTo>
                    <a:pt x="958" y="817"/>
                    <a:pt x="958" y="819"/>
                    <a:pt x="958" y="821"/>
                  </a:cubicBezTo>
                  <a:cubicBezTo>
                    <a:pt x="958" y="823"/>
                    <a:pt x="958" y="824"/>
                    <a:pt x="958" y="826"/>
                  </a:cubicBezTo>
                  <a:cubicBezTo>
                    <a:pt x="958" y="826"/>
                    <a:pt x="958" y="826"/>
                    <a:pt x="958" y="827"/>
                  </a:cubicBezTo>
                  <a:cubicBezTo>
                    <a:pt x="958" y="827"/>
                    <a:pt x="959" y="827"/>
                    <a:pt x="959" y="828"/>
                  </a:cubicBezTo>
                  <a:cubicBezTo>
                    <a:pt x="959" y="828"/>
                    <a:pt x="959" y="829"/>
                    <a:pt x="959" y="830"/>
                  </a:cubicBezTo>
                  <a:cubicBezTo>
                    <a:pt x="960" y="830"/>
                    <a:pt x="960" y="831"/>
                    <a:pt x="960" y="831"/>
                  </a:cubicBezTo>
                  <a:cubicBezTo>
                    <a:pt x="960" y="832"/>
                    <a:pt x="961" y="832"/>
                    <a:pt x="961" y="832"/>
                  </a:cubicBezTo>
                  <a:cubicBezTo>
                    <a:pt x="961" y="833"/>
                    <a:pt x="962" y="834"/>
                    <a:pt x="962" y="834"/>
                  </a:cubicBezTo>
                  <a:cubicBezTo>
                    <a:pt x="962" y="834"/>
                    <a:pt x="963" y="835"/>
                    <a:pt x="963" y="835"/>
                  </a:cubicBezTo>
                  <a:cubicBezTo>
                    <a:pt x="963" y="835"/>
                    <a:pt x="962" y="834"/>
                    <a:pt x="962" y="834"/>
                  </a:cubicBezTo>
                  <a:cubicBezTo>
                    <a:pt x="962" y="833"/>
                    <a:pt x="962" y="833"/>
                    <a:pt x="962" y="832"/>
                  </a:cubicBezTo>
                  <a:cubicBezTo>
                    <a:pt x="962" y="831"/>
                    <a:pt x="961" y="830"/>
                    <a:pt x="961" y="829"/>
                  </a:cubicBezTo>
                  <a:cubicBezTo>
                    <a:pt x="961" y="828"/>
                    <a:pt x="961" y="828"/>
                    <a:pt x="961" y="827"/>
                  </a:cubicBezTo>
                  <a:cubicBezTo>
                    <a:pt x="961" y="827"/>
                    <a:pt x="961" y="826"/>
                    <a:pt x="961" y="825"/>
                  </a:cubicBezTo>
                  <a:cubicBezTo>
                    <a:pt x="960" y="824"/>
                    <a:pt x="960" y="822"/>
                    <a:pt x="960" y="821"/>
                  </a:cubicBezTo>
                  <a:cubicBezTo>
                    <a:pt x="960" y="819"/>
                    <a:pt x="960" y="818"/>
                    <a:pt x="960" y="816"/>
                  </a:cubicBezTo>
                  <a:cubicBezTo>
                    <a:pt x="960" y="812"/>
                    <a:pt x="961" y="809"/>
                    <a:pt x="962" y="805"/>
                  </a:cubicBezTo>
                  <a:cubicBezTo>
                    <a:pt x="962" y="803"/>
                    <a:pt x="963" y="801"/>
                    <a:pt x="963" y="799"/>
                  </a:cubicBezTo>
                  <a:cubicBezTo>
                    <a:pt x="964" y="797"/>
                    <a:pt x="964" y="796"/>
                    <a:pt x="965" y="794"/>
                  </a:cubicBezTo>
                  <a:cubicBezTo>
                    <a:pt x="965" y="792"/>
                    <a:pt x="965" y="790"/>
                    <a:pt x="966" y="789"/>
                  </a:cubicBezTo>
                  <a:cubicBezTo>
                    <a:pt x="966" y="787"/>
                    <a:pt x="966" y="786"/>
                    <a:pt x="967" y="784"/>
                  </a:cubicBezTo>
                  <a:cubicBezTo>
                    <a:pt x="967" y="784"/>
                    <a:pt x="967" y="783"/>
                    <a:pt x="967" y="783"/>
                  </a:cubicBezTo>
                  <a:cubicBezTo>
                    <a:pt x="967" y="783"/>
                    <a:pt x="967" y="782"/>
                    <a:pt x="967" y="782"/>
                  </a:cubicBezTo>
                  <a:cubicBezTo>
                    <a:pt x="967" y="781"/>
                    <a:pt x="967" y="781"/>
                    <a:pt x="967" y="780"/>
                  </a:cubicBezTo>
                  <a:cubicBezTo>
                    <a:pt x="967" y="779"/>
                    <a:pt x="967" y="778"/>
                    <a:pt x="966" y="777"/>
                  </a:cubicBezTo>
                  <a:cubicBezTo>
                    <a:pt x="966" y="776"/>
                    <a:pt x="966" y="776"/>
                    <a:pt x="966" y="775"/>
                  </a:cubicBezTo>
                  <a:cubicBezTo>
                    <a:pt x="966" y="775"/>
                    <a:pt x="966" y="774"/>
                    <a:pt x="966" y="774"/>
                  </a:cubicBezTo>
                  <a:cubicBezTo>
                    <a:pt x="966" y="774"/>
                    <a:pt x="966" y="775"/>
                    <a:pt x="966" y="775"/>
                  </a:cubicBezTo>
                  <a:cubicBezTo>
                    <a:pt x="966" y="776"/>
                    <a:pt x="966" y="776"/>
                    <a:pt x="966" y="777"/>
                  </a:cubicBezTo>
                  <a:cubicBezTo>
                    <a:pt x="965" y="778"/>
                    <a:pt x="965" y="779"/>
                    <a:pt x="965" y="780"/>
                  </a:cubicBezTo>
                  <a:cubicBezTo>
                    <a:pt x="965" y="780"/>
                    <a:pt x="965" y="780"/>
                    <a:pt x="965" y="781"/>
                  </a:cubicBezTo>
                  <a:cubicBezTo>
                    <a:pt x="965" y="780"/>
                    <a:pt x="965" y="780"/>
                    <a:pt x="964" y="780"/>
                  </a:cubicBezTo>
                  <a:cubicBezTo>
                    <a:pt x="964" y="779"/>
                    <a:pt x="964" y="778"/>
                    <a:pt x="963" y="777"/>
                  </a:cubicBezTo>
                  <a:cubicBezTo>
                    <a:pt x="963" y="776"/>
                    <a:pt x="962" y="775"/>
                    <a:pt x="962" y="774"/>
                  </a:cubicBezTo>
                  <a:cubicBezTo>
                    <a:pt x="962" y="773"/>
                    <a:pt x="961" y="772"/>
                    <a:pt x="960" y="772"/>
                  </a:cubicBezTo>
                  <a:cubicBezTo>
                    <a:pt x="960" y="771"/>
                    <a:pt x="960" y="770"/>
                    <a:pt x="959" y="770"/>
                  </a:cubicBezTo>
                  <a:cubicBezTo>
                    <a:pt x="959" y="770"/>
                    <a:pt x="959" y="770"/>
                    <a:pt x="959" y="770"/>
                  </a:cubicBezTo>
                  <a:cubicBezTo>
                    <a:pt x="958" y="769"/>
                    <a:pt x="958" y="769"/>
                    <a:pt x="958" y="769"/>
                  </a:cubicBezTo>
                  <a:cubicBezTo>
                    <a:pt x="961" y="764"/>
                    <a:pt x="961" y="760"/>
                    <a:pt x="960" y="757"/>
                  </a:cubicBezTo>
                  <a:cubicBezTo>
                    <a:pt x="1030" y="770"/>
                    <a:pt x="1042" y="783"/>
                    <a:pt x="1042" y="783"/>
                  </a:cubicBezTo>
                  <a:cubicBezTo>
                    <a:pt x="1042" y="783"/>
                    <a:pt x="995" y="795"/>
                    <a:pt x="987" y="824"/>
                  </a:cubicBezTo>
                  <a:cubicBezTo>
                    <a:pt x="998" y="803"/>
                    <a:pt x="1041" y="796"/>
                    <a:pt x="1051" y="795"/>
                  </a:cubicBezTo>
                  <a:cubicBezTo>
                    <a:pt x="1050" y="796"/>
                    <a:pt x="1048" y="796"/>
                    <a:pt x="1046" y="797"/>
                  </a:cubicBezTo>
                  <a:cubicBezTo>
                    <a:pt x="1050" y="805"/>
                    <a:pt x="1056" y="807"/>
                    <a:pt x="1063" y="806"/>
                  </a:cubicBezTo>
                  <a:cubicBezTo>
                    <a:pt x="1067" y="810"/>
                    <a:pt x="1071" y="816"/>
                    <a:pt x="1075" y="823"/>
                  </a:cubicBezTo>
                  <a:cubicBezTo>
                    <a:pt x="1068" y="832"/>
                    <a:pt x="1062" y="845"/>
                    <a:pt x="1060" y="853"/>
                  </a:cubicBezTo>
                  <a:cubicBezTo>
                    <a:pt x="1066" y="849"/>
                    <a:pt x="1074" y="848"/>
                    <a:pt x="1083" y="847"/>
                  </a:cubicBezTo>
                  <a:cubicBezTo>
                    <a:pt x="1083" y="848"/>
                    <a:pt x="1083" y="850"/>
                    <a:pt x="1083" y="851"/>
                  </a:cubicBezTo>
                  <a:cubicBezTo>
                    <a:pt x="1082" y="850"/>
                    <a:pt x="1082" y="849"/>
                    <a:pt x="1081" y="848"/>
                  </a:cubicBezTo>
                  <a:cubicBezTo>
                    <a:pt x="1077" y="855"/>
                    <a:pt x="1077" y="862"/>
                    <a:pt x="1080" y="868"/>
                  </a:cubicBezTo>
                  <a:cubicBezTo>
                    <a:pt x="1074" y="886"/>
                    <a:pt x="1064" y="911"/>
                    <a:pt x="1063" y="919"/>
                  </a:cubicBezTo>
                  <a:cubicBezTo>
                    <a:pt x="1061" y="918"/>
                    <a:pt x="1060" y="917"/>
                    <a:pt x="1058" y="916"/>
                  </a:cubicBezTo>
                  <a:cubicBezTo>
                    <a:pt x="1056" y="914"/>
                    <a:pt x="1054" y="912"/>
                    <a:pt x="1052" y="911"/>
                  </a:cubicBezTo>
                  <a:cubicBezTo>
                    <a:pt x="1048" y="908"/>
                    <a:pt x="1043" y="905"/>
                    <a:pt x="1039" y="902"/>
                  </a:cubicBezTo>
                  <a:cubicBezTo>
                    <a:pt x="1032" y="897"/>
                    <a:pt x="1024" y="893"/>
                    <a:pt x="1017" y="888"/>
                  </a:cubicBezTo>
                  <a:cubicBezTo>
                    <a:pt x="1017" y="887"/>
                    <a:pt x="1017" y="887"/>
                    <a:pt x="1017" y="886"/>
                  </a:cubicBezTo>
                  <a:cubicBezTo>
                    <a:pt x="1017" y="886"/>
                    <a:pt x="1016" y="885"/>
                    <a:pt x="1016" y="885"/>
                  </a:cubicBezTo>
                  <a:cubicBezTo>
                    <a:pt x="1016" y="884"/>
                    <a:pt x="1016" y="884"/>
                    <a:pt x="1016" y="884"/>
                  </a:cubicBezTo>
                  <a:cubicBezTo>
                    <a:pt x="1016" y="883"/>
                    <a:pt x="1016" y="883"/>
                    <a:pt x="1015" y="882"/>
                  </a:cubicBezTo>
                  <a:cubicBezTo>
                    <a:pt x="1015" y="882"/>
                    <a:pt x="1015" y="882"/>
                    <a:pt x="1015" y="882"/>
                  </a:cubicBezTo>
                  <a:cubicBezTo>
                    <a:pt x="1015" y="881"/>
                    <a:pt x="1015" y="881"/>
                    <a:pt x="1015" y="881"/>
                  </a:cubicBezTo>
                  <a:cubicBezTo>
                    <a:pt x="1014" y="880"/>
                    <a:pt x="1014" y="880"/>
                    <a:pt x="1014" y="879"/>
                  </a:cubicBezTo>
                  <a:cubicBezTo>
                    <a:pt x="1014" y="879"/>
                    <a:pt x="1014" y="878"/>
                    <a:pt x="1013" y="878"/>
                  </a:cubicBezTo>
                  <a:cubicBezTo>
                    <a:pt x="1013" y="877"/>
                    <a:pt x="1013" y="877"/>
                    <a:pt x="1013" y="877"/>
                  </a:cubicBezTo>
                  <a:cubicBezTo>
                    <a:pt x="1013" y="876"/>
                    <a:pt x="1013" y="876"/>
                    <a:pt x="1013" y="876"/>
                  </a:cubicBezTo>
                  <a:cubicBezTo>
                    <a:pt x="1012" y="875"/>
                    <a:pt x="1012" y="875"/>
                    <a:pt x="1012" y="874"/>
                  </a:cubicBezTo>
                  <a:cubicBezTo>
                    <a:pt x="1012" y="873"/>
                    <a:pt x="1011" y="871"/>
                    <a:pt x="1011" y="870"/>
                  </a:cubicBezTo>
                  <a:cubicBezTo>
                    <a:pt x="1011" y="868"/>
                    <a:pt x="1010" y="867"/>
                    <a:pt x="1010" y="866"/>
                  </a:cubicBezTo>
                  <a:cubicBezTo>
                    <a:pt x="1010" y="864"/>
                    <a:pt x="1010" y="863"/>
                    <a:pt x="1010" y="861"/>
                  </a:cubicBezTo>
                  <a:cubicBezTo>
                    <a:pt x="1010" y="860"/>
                    <a:pt x="1010" y="859"/>
                    <a:pt x="1010" y="858"/>
                  </a:cubicBezTo>
                  <a:cubicBezTo>
                    <a:pt x="1016" y="855"/>
                    <a:pt x="1023" y="850"/>
                    <a:pt x="1024" y="844"/>
                  </a:cubicBezTo>
                  <a:cubicBezTo>
                    <a:pt x="1025" y="836"/>
                    <a:pt x="1017" y="831"/>
                    <a:pt x="1012" y="824"/>
                  </a:cubicBezTo>
                  <a:cubicBezTo>
                    <a:pt x="1006" y="836"/>
                    <a:pt x="988" y="850"/>
                    <a:pt x="1007" y="859"/>
                  </a:cubicBezTo>
                  <a:cubicBezTo>
                    <a:pt x="1007" y="859"/>
                    <a:pt x="1007" y="859"/>
                    <a:pt x="1007" y="859"/>
                  </a:cubicBezTo>
                  <a:cubicBezTo>
                    <a:pt x="1007" y="859"/>
                    <a:pt x="1006" y="859"/>
                    <a:pt x="1006" y="859"/>
                  </a:cubicBezTo>
                  <a:cubicBezTo>
                    <a:pt x="1007" y="859"/>
                    <a:pt x="1007" y="859"/>
                    <a:pt x="1007" y="859"/>
                  </a:cubicBezTo>
                  <a:cubicBezTo>
                    <a:pt x="1007" y="860"/>
                    <a:pt x="1007" y="861"/>
                    <a:pt x="1007" y="861"/>
                  </a:cubicBezTo>
                  <a:cubicBezTo>
                    <a:pt x="1007" y="863"/>
                    <a:pt x="1008" y="864"/>
                    <a:pt x="1008" y="866"/>
                  </a:cubicBezTo>
                  <a:cubicBezTo>
                    <a:pt x="1008" y="867"/>
                    <a:pt x="1008" y="869"/>
                    <a:pt x="1009" y="870"/>
                  </a:cubicBezTo>
                  <a:cubicBezTo>
                    <a:pt x="1009" y="872"/>
                    <a:pt x="1009" y="873"/>
                    <a:pt x="1010" y="875"/>
                  </a:cubicBezTo>
                  <a:cubicBezTo>
                    <a:pt x="1010" y="875"/>
                    <a:pt x="1010" y="876"/>
                    <a:pt x="1010" y="877"/>
                  </a:cubicBezTo>
                  <a:cubicBezTo>
                    <a:pt x="1010" y="877"/>
                    <a:pt x="1011" y="877"/>
                    <a:pt x="1011" y="878"/>
                  </a:cubicBezTo>
                  <a:cubicBezTo>
                    <a:pt x="1011" y="878"/>
                    <a:pt x="1011" y="878"/>
                    <a:pt x="1011" y="879"/>
                  </a:cubicBezTo>
                  <a:cubicBezTo>
                    <a:pt x="1011" y="879"/>
                    <a:pt x="1012" y="880"/>
                    <a:pt x="1012" y="880"/>
                  </a:cubicBezTo>
                  <a:cubicBezTo>
                    <a:pt x="1012" y="881"/>
                    <a:pt x="1012" y="881"/>
                    <a:pt x="1013" y="882"/>
                  </a:cubicBezTo>
                  <a:cubicBezTo>
                    <a:pt x="1013" y="882"/>
                    <a:pt x="1013" y="882"/>
                    <a:pt x="1013" y="883"/>
                  </a:cubicBezTo>
                  <a:cubicBezTo>
                    <a:pt x="1013" y="883"/>
                    <a:pt x="1013" y="883"/>
                    <a:pt x="1013" y="883"/>
                  </a:cubicBezTo>
                  <a:cubicBezTo>
                    <a:pt x="1014" y="884"/>
                    <a:pt x="1014" y="884"/>
                    <a:pt x="1014" y="885"/>
                  </a:cubicBezTo>
                  <a:cubicBezTo>
                    <a:pt x="1015" y="885"/>
                    <a:pt x="1015" y="885"/>
                    <a:pt x="1015" y="886"/>
                  </a:cubicBezTo>
                  <a:cubicBezTo>
                    <a:pt x="1015" y="886"/>
                    <a:pt x="1016" y="886"/>
                    <a:pt x="1016" y="886"/>
                  </a:cubicBezTo>
                  <a:cubicBezTo>
                    <a:pt x="1016" y="887"/>
                    <a:pt x="1017" y="887"/>
                    <a:pt x="1017" y="887"/>
                  </a:cubicBezTo>
                  <a:cubicBezTo>
                    <a:pt x="1015" y="886"/>
                    <a:pt x="1014" y="885"/>
                    <a:pt x="1012" y="884"/>
                  </a:cubicBezTo>
                  <a:cubicBezTo>
                    <a:pt x="1011" y="883"/>
                    <a:pt x="1010" y="882"/>
                    <a:pt x="1009" y="881"/>
                  </a:cubicBezTo>
                  <a:cubicBezTo>
                    <a:pt x="1008" y="880"/>
                    <a:pt x="1007" y="879"/>
                    <a:pt x="1006" y="879"/>
                  </a:cubicBezTo>
                  <a:cubicBezTo>
                    <a:pt x="1005" y="878"/>
                    <a:pt x="1004" y="877"/>
                    <a:pt x="1003" y="876"/>
                  </a:cubicBezTo>
                  <a:cubicBezTo>
                    <a:pt x="1000" y="873"/>
                    <a:pt x="1000" y="873"/>
                    <a:pt x="1000" y="873"/>
                  </a:cubicBezTo>
                  <a:cubicBezTo>
                    <a:pt x="995" y="870"/>
                    <a:pt x="992" y="866"/>
                    <a:pt x="988" y="862"/>
                  </a:cubicBezTo>
                  <a:cubicBezTo>
                    <a:pt x="980" y="855"/>
                    <a:pt x="973" y="847"/>
                    <a:pt x="966" y="839"/>
                  </a:cubicBezTo>
                  <a:cubicBezTo>
                    <a:pt x="959" y="832"/>
                    <a:pt x="952" y="825"/>
                    <a:pt x="946" y="818"/>
                  </a:cubicBezTo>
                  <a:cubicBezTo>
                    <a:pt x="939" y="811"/>
                    <a:pt x="933" y="805"/>
                    <a:pt x="926" y="800"/>
                  </a:cubicBezTo>
                  <a:cubicBezTo>
                    <a:pt x="923" y="797"/>
                    <a:pt x="920" y="794"/>
                    <a:pt x="917" y="792"/>
                  </a:cubicBezTo>
                  <a:cubicBezTo>
                    <a:pt x="916" y="791"/>
                    <a:pt x="914" y="790"/>
                    <a:pt x="913" y="789"/>
                  </a:cubicBezTo>
                  <a:cubicBezTo>
                    <a:pt x="911" y="788"/>
                    <a:pt x="910" y="787"/>
                    <a:pt x="908" y="786"/>
                  </a:cubicBezTo>
                  <a:cubicBezTo>
                    <a:pt x="902" y="783"/>
                    <a:pt x="897" y="780"/>
                    <a:pt x="893" y="778"/>
                  </a:cubicBezTo>
                  <a:cubicBezTo>
                    <a:pt x="891" y="778"/>
                    <a:pt x="889" y="777"/>
                    <a:pt x="887" y="776"/>
                  </a:cubicBezTo>
                  <a:cubicBezTo>
                    <a:pt x="885" y="775"/>
                    <a:pt x="884" y="775"/>
                    <a:pt x="882" y="775"/>
                  </a:cubicBezTo>
                  <a:cubicBezTo>
                    <a:pt x="880" y="774"/>
                    <a:pt x="879" y="773"/>
                    <a:pt x="879" y="773"/>
                  </a:cubicBezTo>
                  <a:cubicBezTo>
                    <a:pt x="879" y="773"/>
                    <a:pt x="880" y="774"/>
                    <a:pt x="882" y="775"/>
                  </a:cubicBezTo>
                  <a:cubicBezTo>
                    <a:pt x="883" y="775"/>
                    <a:pt x="885" y="776"/>
                    <a:pt x="886" y="777"/>
                  </a:cubicBezTo>
                  <a:cubicBezTo>
                    <a:pt x="888" y="778"/>
                    <a:pt x="890" y="779"/>
                    <a:pt x="892" y="780"/>
                  </a:cubicBezTo>
                  <a:cubicBezTo>
                    <a:pt x="896" y="782"/>
                    <a:pt x="901" y="785"/>
                    <a:pt x="907" y="789"/>
                  </a:cubicBezTo>
                  <a:cubicBezTo>
                    <a:pt x="908" y="790"/>
                    <a:pt x="909" y="791"/>
                    <a:pt x="911" y="792"/>
                  </a:cubicBezTo>
                  <a:cubicBezTo>
                    <a:pt x="912" y="793"/>
                    <a:pt x="913" y="794"/>
                    <a:pt x="915" y="795"/>
                  </a:cubicBezTo>
                  <a:cubicBezTo>
                    <a:pt x="916" y="796"/>
                    <a:pt x="916" y="797"/>
                    <a:pt x="917" y="797"/>
                  </a:cubicBezTo>
                  <a:cubicBezTo>
                    <a:pt x="918" y="798"/>
                    <a:pt x="919" y="798"/>
                    <a:pt x="919" y="799"/>
                  </a:cubicBezTo>
                  <a:cubicBezTo>
                    <a:pt x="921" y="800"/>
                    <a:pt x="922" y="801"/>
                    <a:pt x="924" y="803"/>
                  </a:cubicBezTo>
                  <a:cubicBezTo>
                    <a:pt x="924" y="803"/>
                    <a:pt x="924" y="803"/>
                    <a:pt x="924" y="803"/>
                  </a:cubicBezTo>
                  <a:cubicBezTo>
                    <a:pt x="924" y="803"/>
                    <a:pt x="924" y="803"/>
                    <a:pt x="924" y="803"/>
                  </a:cubicBezTo>
                  <a:cubicBezTo>
                    <a:pt x="923" y="802"/>
                    <a:pt x="921" y="802"/>
                    <a:pt x="920" y="802"/>
                  </a:cubicBezTo>
                  <a:cubicBezTo>
                    <a:pt x="919" y="802"/>
                    <a:pt x="918" y="801"/>
                    <a:pt x="917" y="801"/>
                  </a:cubicBezTo>
                  <a:cubicBezTo>
                    <a:pt x="915" y="801"/>
                    <a:pt x="914" y="801"/>
                    <a:pt x="913" y="801"/>
                  </a:cubicBezTo>
                  <a:cubicBezTo>
                    <a:pt x="913" y="801"/>
                    <a:pt x="912" y="801"/>
                    <a:pt x="912" y="801"/>
                  </a:cubicBezTo>
                  <a:cubicBezTo>
                    <a:pt x="912" y="800"/>
                    <a:pt x="912" y="800"/>
                    <a:pt x="912" y="800"/>
                  </a:cubicBezTo>
                  <a:cubicBezTo>
                    <a:pt x="897" y="791"/>
                    <a:pt x="884" y="796"/>
                    <a:pt x="868" y="803"/>
                  </a:cubicBezTo>
                  <a:cubicBezTo>
                    <a:pt x="866" y="800"/>
                    <a:pt x="863" y="797"/>
                    <a:pt x="860" y="794"/>
                  </a:cubicBezTo>
                  <a:cubicBezTo>
                    <a:pt x="855" y="804"/>
                    <a:pt x="839" y="817"/>
                    <a:pt x="855" y="822"/>
                  </a:cubicBezTo>
                  <a:cubicBezTo>
                    <a:pt x="855" y="822"/>
                    <a:pt x="855" y="822"/>
                    <a:pt x="855" y="823"/>
                  </a:cubicBezTo>
                  <a:cubicBezTo>
                    <a:pt x="854" y="823"/>
                    <a:pt x="854" y="823"/>
                    <a:pt x="853" y="823"/>
                  </a:cubicBezTo>
                  <a:cubicBezTo>
                    <a:pt x="855" y="823"/>
                    <a:pt x="855" y="823"/>
                    <a:pt x="855" y="823"/>
                  </a:cubicBezTo>
                  <a:cubicBezTo>
                    <a:pt x="855" y="823"/>
                    <a:pt x="855" y="824"/>
                    <a:pt x="855" y="825"/>
                  </a:cubicBezTo>
                  <a:cubicBezTo>
                    <a:pt x="855" y="826"/>
                    <a:pt x="855" y="827"/>
                    <a:pt x="855" y="828"/>
                  </a:cubicBezTo>
                  <a:cubicBezTo>
                    <a:pt x="855" y="829"/>
                    <a:pt x="855" y="831"/>
                    <a:pt x="855" y="832"/>
                  </a:cubicBezTo>
                  <a:cubicBezTo>
                    <a:pt x="856" y="833"/>
                    <a:pt x="856" y="834"/>
                    <a:pt x="856" y="835"/>
                  </a:cubicBezTo>
                  <a:cubicBezTo>
                    <a:pt x="856" y="836"/>
                    <a:pt x="857" y="836"/>
                    <a:pt x="857" y="837"/>
                  </a:cubicBezTo>
                  <a:cubicBezTo>
                    <a:pt x="857" y="837"/>
                    <a:pt x="857" y="837"/>
                    <a:pt x="857" y="838"/>
                  </a:cubicBezTo>
                  <a:cubicBezTo>
                    <a:pt x="857" y="838"/>
                    <a:pt x="857" y="838"/>
                    <a:pt x="857" y="838"/>
                  </a:cubicBezTo>
                  <a:cubicBezTo>
                    <a:pt x="857" y="839"/>
                    <a:pt x="858" y="839"/>
                    <a:pt x="858" y="840"/>
                  </a:cubicBezTo>
                  <a:cubicBezTo>
                    <a:pt x="858" y="840"/>
                    <a:pt x="858" y="841"/>
                    <a:pt x="858" y="841"/>
                  </a:cubicBezTo>
                  <a:cubicBezTo>
                    <a:pt x="858" y="841"/>
                    <a:pt x="859" y="841"/>
                    <a:pt x="859" y="841"/>
                  </a:cubicBezTo>
                  <a:cubicBezTo>
                    <a:pt x="859" y="842"/>
                    <a:pt x="859" y="842"/>
                    <a:pt x="859" y="842"/>
                  </a:cubicBezTo>
                  <a:cubicBezTo>
                    <a:pt x="859" y="842"/>
                    <a:pt x="859" y="842"/>
                    <a:pt x="859" y="843"/>
                  </a:cubicBezTo>
                  <a:cubicBezTo>
                    <a:pt x="858" y="842"/>
                    <a:pt x="857" y="842"/>
                    <a:pt x="856" y="841"/>
                  </a:cubicBezTo>
                  <a:cubicBezTo>
                    <a:pt x="856" y="841"/>
                    <a:pt x="856" y="841"/>
                    <a:pt x="855" y="840"/>
                  </a:cubicBezTo>
                  <a:cubicBezTo>
                    <a:pt x="854" y="840"/>
                    <a:pt x="853" y="839"/>
                    <a:pt x="853" y="839"/>
                  </a:cubicBezTo>
                  <a:cubicBezTo>
                    <a:pt x="852" y="838"/>
                    <a:pt x="851" y="837"/>
                    <a:pt x="850" y="837"/>
                  </a:cubicBezTo>
                  <a:cubicBezTo>
                    <a:pt x="848" y="835"/>
                    <a:pt x="848" y="835"/>
                    <a:pt x="848" y="835"/>
                  </a:cubicBezTo>
                  <a:cubicBezTo>
                    <a:pt x="844" y="832"/>
                    <a:pt x="841" y="829"/>
                    <a:pt x="838" y="827"/>
                  </a:cubicBezTo>
                  <a:cubicBezTo>
                    <a:pt x="832" y="821"/>
                    <a:pt x="826" y="815"/>
                    <a:pt x="820" y="810"/>
                  </a:cubicBezTo>
                  <a:cubicBezTo>
                    <a:pt x="815" y="804"/>
                    <a:pt x="809" y="799"/>
                    <a:pt x="804" y="794"/>
                  </a:cubicBezTo>
                  <a:cubicBezTo>
                    <a:pt x="803" y="793"/>
                    <a:pt x="803" y="792"/>
                    <a:pt x="802" y="792"/>
                  </a:cubicBezTo>
                  <a:cubicBezTo>
                    <a:pt x="807" y="789"/>
                    <a:pt x="812" y="786"/>
                    <a:pt x="817" y="781"/>
                  </a:cubicBezTo>
                  <a:cubicBezTo>
                    <a:pt x="816" y="781"/>
                    <a:pt x="816" y="781"/>
                    <a:pt x="816" y="782"/>
                  </a:cubicBezTo>
                  <a:cubicBezTo>
                    <a:pt x="816" y="783"/>
                    <a:pt x="816" y="785"/>
                    <a:pt x="815" y="786"/>
                  </a:cubicBezTo>
                  <a:cubicBezTo>
                    <a:pt x="815" y="788"/>
                    <a:pt x="815" y="789"/>
                    <a:pt x="814" y="791"/>
                  </a:cubicBezTo>
                  <a:cubicBezTo>
                    <a:pt x="814" y="792"/>
                    <a:pt x="814" y="794"/>
                    <a:pt x="814" y="795"/>
                  </a:cubicBezTo>
                  <a:cubicBezTo>
                    <a:pt x="814" y="797"/>
                    <a:pt x="814" y="798"/>
                    <a:pt x="814" y="799"/>
                  </a:cubicBezTo>
                  <a:cubicBezTo>
                    <a:pt x="814" y="799"/>
                    <a:pt x="814" y="800"/>
                    <a:pt x="814" y="800"/>
                  </a:cubicBezTo>
                  <a:cubicBezTo>
                    <a:pt x="814" y="800"/>
                    <a:pt x="814" y="800"/>
                    <a:pt x="815" y="801"/>
                  </a:cubicBezTo>
                  <a:cubicBezTo>
                    <a:pt x="815" y="801"/>
                    <a:pt x="815" y="802"/>
                    <a:pt x="815" y="802"/>
                  </a:cubicBezTo>
                  <a:cubicBezTo>
                    <a:pt x="815" y="803"/>
                    <a:pt x="816" y="803"/>
                    <a:pt x="816" y="803"/>
                  </a:cubicBezTo>
                  <a:cubicBezTo>
                    <a:pt x="816" y="804"/>
                    <a:pt x="816" y="804"/>
                    <a:pt x="816" y="804"/>
                  </a:cubicBezTo>
                  <a:cubicBezTo>
                    <a:pt x="817" y="805"/>
                    <a:pt x="817" y="805"/>
                    <a:pt x="817" y="805"/>
                  </a:cubicBezTo>
                  <a:cubicBezTo>
                    <a:pt x="817" y="806"/>
                    <a:pt x="818" y="806"/>
                    <a:pt x="818" y="806"/>
                  </a:cubicBezTo>
                  <a:cubicBezTo>
                    <a:pt x="818" y="806"/>
                    <a:pt x="818" y="806"/>
                    <a:pt x="817" y="805"/>
                  </a:cubicBezTo>
                  <a:cubicBezTo>
                    <a:pt x="817" y="805"/>
                    <a:pt x="817" y="804"/>
                    <a:pt x="817" y="804"/>
                  </a:cubicBezTo>
                  <a:cubicBezTo>
                    <a:pt x="817" y="803"/>
                    <a:pt x="817" y="802"/>
                    <a:pt x="817" y="802"/>
                  </a:cubicBezTo>
                  <a:cubicBezTo>
                    <a:pt x="817" y="801"/>
                    <a:pt x="817" y="801"/>
                    <a:pt x="817" y="800"/>
                  </a:cubicBezTo>
                  <a:cubicBezTo>
                    <a:pt x="817" y="800"/>
                    <a:pt x="816" y="799"/>
                    <a:pt x="816" y="799"/>
                  </a:cubicBezTo>
                  <a:cubicBezTo>
                    <a:pt x="816" y="797"/>
                    <a:pt x="816" y="796"/>
                    <a:pt x="816" y="795"/>
                  </a:cubicBezTo>
                  <a:cubicBezTo>
                    <a:pt x="816" y="794"/>
                    <a:pt x="816" y="792"/>
                    <a:pt x="816" y="791"/>
                  </a:cubicBezTo>
                  <a:cubicBezTo>
                    <a:pt x="817" y="788"/>
                    <a:pt x="817" y="785"/>
                    <a:pt x="818" y="782"/>
                  </a:cubicBezTo>
                  <a:cubicBezTo>
                    <a:pt x="819" y="780"/>
                    <a:pt x="819" y="779"/>
                    <a:pt x="820" y="778"/>
                  </a:cubicBezTo>
                  <a:cubicBezTo>
                    <a:pt x="832" y="764"/>
                    <a:pt x="842" y="744"/>
                    <a:pt x="861" y="733"/>
                  </a:cubicBezTo>
                  <a:cubicBezTo>
                    <a:pt x="879" y="722"/>
                    <a:pt x="947" y="708"/>
                    <a:pt x="986" y="706"/>
                  </a:cubicBezTo>
                  <a:close/>
                  <a:moveTo>
                    <a:pt x="1008" y="912"/>
                  </a:moveTo>
                  <a:cubicBezTo>
                    <a:pt x="1008" y="912"/>
                    <a:pt x="1008" y="912"/>
                    <a:pt x="1008" y="913"/>
                  </a:cubicBezTo>
                  <a:cubicBezTo>
                    <a:pt x="1007" y="913"/>
                    <a:pt x="1007" y="913"/>
                    <a:pt x="1007" y="913"/>
                  </a:cubicBezTo>
                  <a:cubicBezTo>
                    <a:pt x="1005" y="913"/>
                    <a:pt x="1003" y="912"/>
                    <a:pt x="1002" y="912"/>
                  </a:cubicBezTo>
                  <a:cubicBezTo>
                    <a:pt x="1003" y="912"/>
                    <a:pt x="1003" y="912"/>
                    <a:pt x="1004" y="912"/>
                  </a:cubicBezTo>
                  <a:cubicBezTo>
                    <a:pt x="1006" y="912"/>
                    <a:pt x="1007" y="912"/>
                    <a:pt x="1009" y="912"/>
                  </a:cubicBezTo>
                  <a:cubicBezTo>
                    <a:pt x="1009" y="912"/>
                    <a:pt x="1009" y="912"/>
                    <a:pt x="1008" y="912"/>
                  </a:cubicBezTo>
                  <a:close/>
                  <a:moveTo>
                    <a:pt x="1004" y="909"/>
                  </a:moveTo>
                  <a:cubicBezTo>
                    <a:pt x="1001" y="909"/>
                    <a:pt x="998" y="910"/>
                    <a:pt x="995" y="910"/>
                  </a:cubicBezTo>
                  <a:cubicBezTo>
                    <a:pt x="993" y="909"/>
                    <a:pt x="990" y="908"/>
                    <a:pt x="987" y="907"/>
                  </a:cubicBezTo>
                  <a:cubicBezTo>
                    <a:pt x="987" y="906"/>
                    <a:pt x="987" y="906"/>
                    <a:pt x="987" y="905"/>
                  </a:cubicBezTo>
                  <a:cubicBezTo>
                    <a:pt x="986" y="905"/>
                    <a:pt x="986" y="905"/>
                    <a:pt x="986" y="905"/>
                  </a:cubicBezTo>
                  <a:cubicBezTo>
                    <a:pt x="986" y="905"/>
                    <a:pt x="986" y="904"/>
                    <a:pt x="986" y="904"/>
                  </a:cubicBezTo>
                  <a:cubicBezTo>
                    <a:pt x="985" y="903"/>
                    <a:pt x="984" y="902"/>
                    <a:pt x="983" y="902"/>
                  </a:cubicBezTo>
                  <a:cubicBezTo>
                    <a:pt x="982" y="901"/>
                    <a:pt x="981" y="900"/>
                    <a:pt x="981" y="899"/>
                  </a:cubicBezTo>
                  <a:cubicBezTo>
                    <a:pt x="979" y="897"/>
                    <a:pt x="977" y="894"/>
                    <a:pt x="975" y="892"/>
                  </a:cubicBezTo>
                  <a:cubicBezTo>
                    <a:pt x="974" y="892"/>
                    <a:pt x="974" y="892"/>
                    <a:pt x="974" y="892"/>
                  </a:cubicBezTo>
                  <a:cubicBezTo>
                    <a:pt x="974" y="891"/>
                    <a:pt x="974" y="891"/>
                    <a:pt x="974" y="891"/>
                  </a:cubicBezTo>
                  <a:cubicBezTo>
                    <a:pt x="979" y="874"/>
                    <a:pt x="958" y="867"/>
                    <a:pt x="945" y="871"/>
                  </a:cubicBezTo>
                  <a:cubicBezTo>
                    <a:pt x="952" y="879"/>
                    <a:pt x="958" y="897"/>
                    <a:pt x="972" y="893"/>
                  </a:cubicBezTo>
                  <a:cubicBezTo>
                    <a:pt x="972" y="893"/>
                    <a:pt x="973" y="893"/>
                    <a:pt x="973" y="894"/>
                  </a:cubicBezTo>
                  <a:cubicBezTo>
                    <a:pt x="975" y="896"/>
                    <a:pt x="977" y="898"/>
                    <a:pt x="979" y="900"/>
                  </a:cubicBezTo>
                  <a:cubicBezTo>
                    <a:pt x="980" y="901"/>
                    <a:pt x="981" y="902"/>
                    <a:pt x="982" y="903"/>
                  </a:cubicBezTo>
                  <a:cubicBezTo>
                    <a:pt x="982" y="904"/>
                    <a:pt x="983" y="904"/>
                    <a:pt x="983" y="905"/>
                  </a:cubicBezTo>
                  <a:cubicBezTo>
                    <a:pt x="966" y="898"/>
                    <a:pt x="948" y="889"/>
                    <a:pt x="929" y="880"/>
                  </a:cubicBezTo>
                  <a:cubicBezTo>
                    <a:pt x="927" y="879"/>
                    <a:pt x="924" y="878"/>
                    <a:pt x="922" y="877"/>
                  </a:cubicBezTo>
                  <a:cubicBezTo>
                    <a:pt x="922" y="876"/>
                    <a:pt x="922" y="876"/>
                    <a:pt x="922" y="876"/>
                  </a:cubicBezTo>
                  <a:cubicBezTo>
                    <a:pt x="922" y="875"/>
                    <a:pt x="922" y="873"/>
                    <a:pt x="922" y="872"/>
                  </a:cubicBezTo>
                  <a:cubicBezTo>
                    <a:pt x="921" y="869"/>
                    <a:pt x="921" y="866"/>
                    <a:pt x="921" y="863"/>
                  </a:cubicBezTo>
                  <a:cubicBezTo>
                    <a:pt x="921" y="860"/>
                    <a:pt x="921" y="856"/>
                    <a:pt x="921" y="854"/>
                  </a:cubicBezTo>
                  <a:cubicBezTo>
                    <a:pt x="921" y="852"/>
                    <a:pt x="921" y="851"/>
                    <a:pt x="921" y="849"/>
                  </a:cubicBezTo>
                  <a:cubicBezTo>
                    <a:pt x="921" y="848"/>
                    <a:pt x="921" y="847"/>
                    <a:pt x="921" y="845"/>
                  </a:cubicBezTo>
                  <a:cubicBezTo>
                    <a:pt x="921" y="845"/>
                    <a:pt x="921" y="845"/>
                    <a:pt x="921" y="845"/>
                  </a:cubicBezTo>
                  <a:cubicBezTo>
                    <a:pt x="921" y="844"/>
                    <a:pt x="921" y="844"/>
                    <a:pt x="921" y="844"/>
                  </a:cubicBezTo>
                  <a:cubicBezTo>
                    <a:pt x="921" y="844"/>
                    <a:pt x="922" y="844"/>
                    <a:pt x="922" y="843"/>
                  </a:cubicBezTo>
                  <a:cubicBezTo>
                    <a:pt x="922" y="843"/>
                    <a:pt x="922" y="843"/>
                    <a:pt x="922" y="843"/>
                  </a:cubicBezTo>
                  <a:cubicBezTo>
                    <a:pt x="922" y="842"/>
                    <a:pt x="922" y="842"/>
                    <a:pt x="922" y="842"/>
                  </a:cubicBezTo>
                  <a:cubicBezTo>
                    <a:pt x="922" y="842"/>
                    <a:pt x="922" y="842"/>
                    <a:pt x="922" y="842"/>
                  </a:cubicBezTo>
                  <a:cubicBezTo>
                    <a:pt x="922" y="841"/>
                    <a:pt x="923" y="841"/>
                    <a:pt x="923" y="840"/>
                  </a:cubicBezTo>
                  <a:cubicBezTo>
                    <a:pt x="923" y="839"/>
                    <a:pt x="923" y="839"/>
                    <a:pt x="923" y="838"/>
                  </a:cubicBezTo>
                  <a:cubicBezTo>
                    <a:pt x="923" y="837"/>
                    <a:pt x="923" y="837"/>
                    <a:pt x="923" y="836"/>
                  </a:cubicBezTo>
                  <a:cubicBezTo>
                    <a:pt x="923" y="835"/>
                    <a:pt x="923" y="834"/>
                    <a:pt x="923" y="834"/>
                  </a:cubicBezTo>
                  <a:cubicBezTo>
                    <a:pt x="923" y="834"/>
                    <a:pt x="923" y="834"/>
                    <a:pt x="923" y="833"/>
                  </a:cubicBezTo>
                  <a:cubicBezTo>
                    <a:pt x="924" y="833"/>
                    <a:pt x="924" y="833"/>
                    <a:pt x="924" y="833"/>
                  </a:cubicBezTo>
                  <a:cubicBezTo>
                    <a:pt x="928" y="823"/>
                    <a:pt x="924" y="816"/>
                    <a:pt x="919" y="809"/>
                  </a:cubicBezTo>
                  <a:cubicBezTo>
                    <a:pt x="913" y="817"/>
                    <a:pt x="916" y="826"/>
                    <a:pt x="921" y="832"/>
                  </a:cubicBezTo>
                  <a:cubicBezTo>
                    <a:pt x="921" y="833"/>
                    <a:pt x="921" y="833"/>
                    <a:pt x="921" y="834"/>
                  </a:cubicBezTo>
                  <a:cubicBezTo>
                    <a:pt x="921" y="835"/>
                    <a:pt x="921" y="835"/>
                    <a:pt x="921" y="836"/>
                  </a:cubicBezTo>
                  <a:cubicBezTo>
                    <a:pt x="921" y="837"/>
                    <a:pt x="921" y="837"/>
                    <a:pt x="921" y="838"/>
                  </a:cubicBezTo>
                  <a:cubicBezTo>
                    <a:pt x="921" y="839"/>
                    <a:pt x="921" y="839"/>
                    <a:pt x="921" y="840"/>
                  </a:cubicBezTo>
                  <a:cubicBezTo>
                    <a:pt x="921" y="840"/>
                    <a:pt x="921" y="840"/>
                    <a:pt x="921" y="841"/>
                  </a:cubicBezTo>
                  <a:cubicBezTo>
                    <a:pt x="921" y="840"/>
                    <a:pt x="921" y="840"/>
                    <a:pt x="921" y="840"/>
                  </a:cubicBezTo>
                  <a:cubicBezTo>
                    <a:pt x="920" y="838"/>
                    <a:pt x="920" y="838"/>
                    <a:pt x="920" y="838"/>
                  </a:cubicBezTo>
                  <a:cubicBezTo>
                    <a:pt x="920" y="838"/>
                    <a:pt x="920" y="838"/>
                    <a:pt x="920" y="840"/>
                  </a:cubicBezTo>
                  <a:cubicBezTo>
                    <a:pt x="920" y="840"/>
                    <a:pt x="919" y="841"/>
                    <a:pt x="919" y="842"/>
                  </a:cubicBezTo>
                  <a:cubicBezTo>
                    <a:pt x="919" y="843"/>
                    <a:pt x="919" y="843"/>
                    <a:pt x="919" y="844"/>
                  </a:cubicBezTo>
                  <a:cubicBezTo>
                    <a:pt x="919" y="844"/>
                    <a:pt x="919" y="844"/>
                    <a:pt x="919" y="845"/>
                  </a:cubicBezTo>
                  <a:cubicBezTo>
                    <a:pt x="919" y="845"/>
                    <a:pt x="919" y="845"/>
                    <a:pt x="919" y="846"/>
                  </a:cubicBezTo>
                  <a:cubicBezTo>
                    <a:pt x="919" y="847"/>
                    <a:pt x="919" y="848"/>
                    <a:pt x="919" y="849"/>
                  </a:cubicBezTo>
                  <a:cubicBezTo>
                    <a:pt x="919" y="851"/>
                    <a:pt x="919" y="852"/>
                    <a:pt x="919" y="854"/>
                  </a:cubicBezTo>
                  <a:cubicBezTo>
                    <a:pt x="919" y="857"/>
                    <a:pt x="919" y="860"/>
                    <a:pt x="919" y="863"/>
                  </a:cubicBezTo>
                  <a:cubicBezTo>
                    <a:pt x="919" y="866"/>
                    <a:pt x="919" y="869"/>
                    <a:pt x="920" y="872"/>
                  </a:cubicBezTo>
                  <a:cubicBezTo>
                    <a:pt x="920" y="873"/>
                    <a:pt x="920" y="874"/>
                    <a:pt x="920" y="875"/>
                  </a:cubicBezTo>
                  <a:cubicBezTo>
                    <a:pt x="900" y="865"/>
                    <a:pt x="882" y="853"/>
                    <a:pt x="862" y="844"/>
                  </a:cubicBezTo>
                  <a:cubicBezTo>
                    <a:pt x="862" y="843"/>
                    <a:pt x="861" y="843"/>
                    <a:pt x="861" y="843"/>
                  </a:cubicBezTo>
                  <a:cubicBezTo>
                    <a:pt x="861" y="843"/>
                    <a:pt x="861" y="842"/>
                    <a:pt x="861" y="842"/>
                  </a:cubicBezTo>
                  <a:cubicBezTo>
                    <a:pt x="861" y="842"/>
                    <a:pt x="861" y="841"/>
                    <a:pt x="861" y="841"/>
                  </a:cubicBezTo>
                  <a:cubicBezTo>
                    <a:pt x="861" y="841"/>
                    <a:pt x="861" y="841"/>
                    <a:pt x="861" y="840"/>
                  </a:cubicBezTo>
                  <a:cubicBezTo>
                    <a:pt x="860" y="840"/>
                    <a:pt x="860" y="840"/>
                    <a:pt x="860" y="840"/>
                  </a:cubicBezTo>
                  <a:cubicBezTo>
                    <a:pt x="860" y="840"/>
                    <a:pt x="860" y="839"/>
                    <a:pt x="860" y="839"/>
                  </a:cubicBezTo>
                  <a:cubicBezTo>
                    <a:pt x="860" y="838"/>
                    <a:pt x="859" y="838"/>
                    <a:pt x="859" y="837"/>
                  </a:cubicBezTo>
                  <a:cubicBezTo>
                    <a:pt x="859" y="837"/>
                    <a:pt x="859" y="837"/>
                    <a:pt x="859" y="837"/>
                  </a:cubicBezTo>
                  <a:cubicBezTo>
                    <a:pt x="859" y="836"/>
                    <a:pt x="859" y="836"/>
                    <a:pt x="859" y="836"/>
                  </a:cubicBezTo>
                  <a:cubicBezTo>
                    <a:pt x="859" y="835"/>
                    <a:pt x="858" y="835"/>
                    <a:pt x="858" y="834"/>
                  </a:cubicBezTo>
                  <a:cubicBezTo>
                    <a:pt x="858" y="833"/>
                    <a:pt x="858" y="832"/>
                    <a:pt x="857" y="831"/>
                  </a:cubicBezTo>
                  <a:cubicBezTo>
                    <a:pt x="857" y="830"/>
                    <a:pt x="857" y="829"/>
                    <a:pt x="857" y="828"/>
                  </a:cubicBezTo>
                  <a:cubicBezTo>
                    <a:pt x="857" y="827"/>
                    <a:pt x="857" y="826"/>
                    <a:pt x="857" y="824"/>
                  </a:cubicBezTo>
                  <a:cubicBezTo>
                    <a:pt x="857" y="823"/>
                    <a:pt x="857" y="823"/>
                    <a:pt x="857" y="822"/>
                  </a:cubicBezTo>
                  <a:cubicBezTo>
                    <a:pt x="862" y="819"/>
                    <a:pt x="868" y="814"/>
                    <a:pt x="870" y="809"/>
                  </a:cubicBezTo>
                  <a:cubicBezTo>
                    <a:pt x="870" y="808"/>
                    <a:pt x="870" y="807"/>
                    <a:pt x="870" y="806"/>
                  </a:cubicBezTo>
                  <a:cubicBezTo>
                    <a:pt x="882" y="814"/>
                    <a:pt x="896" y="811"/>
                    <a:pt x="909" y="804"/>
                  </a:cubicBezTo>
                  <a:cubicBezTo>
                    <a:pt x="910" y="804"/>
                    <a:pt x="911" y="804"/>
                    <a:pt x="912" y="804"/>
                  </a:cubicBezTo>
                  <a:cubicBezTo>
                    <a:pt x="914" y="804"/>
                    <a:pt x="915" y="804"/>
                    <a:pt x="916" y="804"/>
                  </a:cubicBezTo>
                  <a:cubicBezTo>
                    <a:pt x="917" y="805"/>
                    <a:pt x="918" y="805"/>
                    <a:pt x="920" y="805"/>
                  </a:cubicBezTo>
                  <a:cubicBezTo>
                    <a:pt x="921" y="805"/>
                    <a:pt x="922" y="806"/>
                    <a:pt x="923" y="806"/>
                  </a:cubicBezTo>
                  <a:cubicBezTo>
                    <a:pt x="924" y="806"/>
                    <a:pt x="925" y="806"/>
                    <a:pt x="926" y="807"/>
                  </a:cubicBezTo>
                  <a:cubicBezTo>
                    <a:pt x="926" y="807"/>
                    <a:pt x="926" y="807"/>
                    <a:pt x="926" y="807"/>
                  </a:cubicBezTo>
                  <a:cubicBezTo>
                    <a:pt x="926" y="807"/>
                    <a:pt x="927" y="807"/>
                    <a:pt x="927" y="807"/>
                  </a:cubicBezTo>
                  <a:cubicBezTo>
                    <a:pt x="927" y="807"/>
                    <a:pt x="928" y="807"/>
                    <a:pt x="928" y="807"/>
                  </a:cubicBezTo>
                  <a:cubicBezTo>
                    <a:pt x="928" y="807"/>
                    <a:pt x="929" y="807"/>
                    <a:pt x="929" y="807"/>
                  </a:cubicBezTo>
                  <a:cubicBezTo>
                    <a:pt x="933" y="811"/>
                    <a:pt x="938" y="816"/>
                    <a:pt x="943" y="821"/>
                  </a:cubicBezTo>
                  <a:cubicBezTo>
                    <a:pt x="949" y="827"/>
                    <a:pt x="956" y="835"/>
                    <a:pt x="963" y="842"/>
                  </a:cubicBezTo>
                  <a:cubicBezTo>
                    <a:pt x="970" y="850"/>
                    <a:pt x="977" y="857"/>
                    <a:pt x="985" y="865"/>
                  </a:cubicBezTo>
                  <a:cubicBezTo>
                    <a:pt x="989" y="869"/>
                    <a:pt x="993" y="873"/>
                    <a:pt x="997" y="876"/>
                  </a:cubicBezTo>
                  <a:cubicBezTo>
                    <a:pt x="1000" y="879"/>
                    <a:pt x="1000" y="879"/>
                    <a:pt x="1000" y="879"/>
                  </a:cubicBezTo>
                  <a:cubicBezTo>
                    <a:pt x="1001" y="880"/>
                    <a:pt x="1002" y="881"/>
                    <a:pt x="1003" y="882"/>
                  </a:cubicBezTo>
                  <a:cubicBezTo>
                    <a:pt x="1004" y="882"/>
                    <a:pt x="1005" y="883"/>
                    <a:pt x="1006" y="884"/>
                  </a:cubicBezTo>
                  <a:cubicBezTo>
                    <a:pt x="1007" y="885"/>
                    <a:pt x="1008" y="886"/>
                    <a:pt x="1010" y="887"/>
                  </a:cubicBezTo>
                  <a:cubicBezTo>
                    <a:pt x="1018" y="893"/>
                    <a:pt x="1028" y="899"/>
                    <a:pt x="1037" y="905"/>
                  </a:cubicBezTo>
                  <a:cubicBezTo>
                    <a:pt x="1039" y="907"/>
                    <a:pt x="1042" y="909"/>
                    <a:pt x="1044" y="910"/>
                  </a:cubicBezTo>
                  <a:cubicBezTo>
                    <a:pt x="1044" y="910"/>
                    <a:pt x="1044" y="910"/>
                    <a:pt x="1043" y="910"/>
                  </a:cubicBezTo>
                  <a:cubicBezTo>
                    <a:pt x="1043" y="910"/>
                    <a:pt x="1042" y="910"/>
                    <a:pt x="1042" y="910"/>
                  </a:cubicBezTo>
                  <a:cubicBezTo>
                    <a:pt x="1041" y="910"/>
                    <a:pt x="1040" y="910"/>
                    <a:pt x="1039" y="909"/>
                  </a:cubicBezTo>
                  <a:cubicBezTo>
                    <a:pt x="1038" y="909"/>
                    <a:pt x="1038" y="909"/>
                    <a:pt x="1037" y="909"/>
                  </a:cubicBezTo>
                  <a:cubicBezTo>
                    <a:pt x="1036" y="909"/>
                    <a:pt x="1036" y="909"/>
                    <a:pt x="1035" y="909"/>
                  </a:cubicBezTo>
                  <a:cubicBezTo>
                    <a:pt x="1035" y="909"/>
                    <a:pt x="1034" y="909"/>
                    <a:pt x="1034" y="909"/>
                  </a:cubicBezTo>
                  <a:cubicBezTo>
                    <a:pt x="1032" y="909"/>
                    <a:pt x="1029" y="909"/>
                    <a:pt x="1027" y="909"/>
                  </a:cubicBezTo>
                  <a:cubicBezTo>
                    <a:pt x="1025" y="909"/>
                    <a:pt x="1022" y="909"/>
                    <a:pt x="1020" y="909"/>
                  </a:cubicBezTo>
                  <a:cubicBezTo>
                    <a:pt x="1015" y="909"/>
                    <a:pt x="1009" y="909"/>
                    <a:pt x="1004" y="909"/>
                  </a:cubicBezTo>
                  <a:close/>
                  <a:moveTo>
                    <a:pt x="820" y="757"/>
                  </a:moveTo>
                  <a:cubicBezTo>
                    <a:pt x="820" y="756"/>
                    <a:pt x="819" y="756"/>
                    <a:pt x="819" y="755"/>
                  </a:cubicBezTo>
                  <a:cubicBezTo>
                    <a:pt x="818" y="754"/>
                    <a:pt x="818" y="754"/>
                    <a:pt x="818" y="753"/>
                  </a:cubicBezTo>
                  <a:cubicBezTo>
                    <a:pt x="818" y="753"/>
                    <a:pt x="818" y="753"/>
                    <a:pt x="818" y="753"/>
                  </a:cubicBezTo>
                  <a:cubicBezTo>
                    <a:pt x="817" y="753"/>
                    <a:pt x="817" y="753"/>
                    <a:pt x="817" y="753"/>
                  </a:cubicBezTo>
                  <a:cubicBezTo>
                    <a:pt x="823" y="742"/>
                    <a:pt x="815" y="739"/>
                    <a:pt x="808" y="735"/>
                  </a:cubicBezTo>
                  <a:cubicBezTo>
                    <a:pt x="813" y="734"/>
                    <a:pt x="819" y="733"/>
                    <a:pt x="826" y="732"/>
                  </a:cubicBezTo>
                  <a:cubicBezTo>
                    <a:pt x="826" y="740"/>
                    <a:pt x="824" y="749"/>
                    <a:pt x="821" y="758"/>
                  </a:cubicBezTo>
                  <a:cubicBezTo>
                    <a:pt x="820" y="758"/>
                    <a:pt x="820" y="757"/>
                    <a:pt x="820" y="757"/>
                  </a:cubicBezTo>
                  <a:close/>
                  <a:moveTo>
                    <a:pt x="700" y="747"/>
                  </a:moveTo>
                  <a:cubicBezTo>
                    <a:pt x="701" y="747"/>
                    <a:pt x="701" y="746"/>
                    <a:pt x="702" y="745"/>
                  </a:cubicBezTo>
                  <a:cubicBezTo>
                    <a:pt x="702" y="744"/>
                    <a:pt x="703" y="743"/>
                    <a:pt x="703" y="742"/>
                  </a:cubicBezTo>
                  <a:cubicBezTo>
                    <a:pt x="704" y="741"/>
                    <a:pt x="704" y="741"/>
                    <a:pt x="705" y="740"/>
                  </a:cubicBezTo>
                  <a:cubicBezTo>
                    <a:pt x="705" y="739"/>
                    <a:pt x="705" y="738"/>
                    <a:pt x="706" y="737"/>
                  </a:cubicBezTo>
                  <a:cubicBezTo>
                    <a:pt x="708" y="733"/>
                    <a:pt x="709" y="729"/>
                    <a:pt x="710" y="725"/>
                  </a:cubicBezTo>
                  <a:cubicBezTo>
                    <a:pt x="710" y="725"/>
                    <a:pt x="710" y="724"/>
                    <a:pt x="710" y="724"/>
                  </a:cubicBezTo>
                  <a:cubicBezTo>
                    <a:pt x="710" y="722"/>
                    <a:pt x="710" y="722"/>
                    <a:pt x="710" y="722"/>
                  </a:cubicBezTo>
                  <a:cubicBezTo>
                    <a:pt x="711" y="721"/>
                    <a:pt x="711" y="720"/>
                    <a:pt x="711" y="719"/>
                  </a:cubicBezTo>
                  <a:cubicBezTo>
                    <a:pt x="711" y="718"/>
                    <a:pt x="711" y="717"/>
                    <a:pt x="711" y="716"/>
                  </a:cubicBezTo>
                  <a:cubicBezTo>
                    <a:pt x="712" y="716"/>
                    <a:pt x="712" y="715"/>
                    <a:pt x="712" y="714"/>
                  </a:cubicBezTo>
                  <a:cubicBezTo>
                    <a:pt x="712" y="710"/>
                    <a:pt x="712" y="706"/>
                    <a:pt x="712" y="702"/>
                  </a:cubicBezTo>
                  <a:cubicBezTo>
                    <a:pt x="712" y="701"/>
                    <a:pt x="712" y="699"/>
                    <a:pt x="711" y="697"/>
                  </a:cubicBezTo>
                  <a:cubicBezTo>
                    <a:pt x="711" y="696"/>
                    <a:pt x="711" y="695"/>
                    <a:pt x="711" y="695"/>
                  </a:cubicBezTo>
                  <a:cubicBezTo>
                    <a:pt x="711" y="694"/>
                    <a:pt x="711" y="694"/>
                    <a:pt x="711" y="694"/>
                  </a:cubicBezTo>
                  <a:cubicBezTo>
                    <a:pt x="711" y="694"/>
                    <a:pt x="711" y="694"/>
                    <a:pt x="711" y="694"/>
                  </a:cubicBezTo>
                  <a:cubicBezTo>
                    <a:pt x="711" y="693"/>
                    <a:pt x="712" y="692"/>
                    <a:pt x="712" y="692"/>
                  </a:cubicBezTo>
                  <a:cubicBezTo>
                    <a:pt x="712" y="691"/>
                    <a:pt x="713" y="690"/>
                    <a:pt x="713" y="689"/>
                  </a:cubicBezTo>
                  <a:cubicBezTo>
                    <a:pt x="714" y="688"/>
                    <a:pt x="714" y="687"/>
                    <a:pt x="715" y="686"/>
                  </a:cubicBezTo>
                  <a:cubicBezTo>
                    <a:pt x="715" y="685"/>
                    <a:pt x="716" y="684"/>
                    <a:pt x="717" y="683"/>
                  </a:cubicBezTo>
                  <a:cubicBezTo>
                    <a:pt x="717" y="682"/>
                    <a:pt x="718" y="681"/>
                    <a:pt x="718" y="680"/>
                  </a:cubicBezTo>
                  <a:cubicBezTo>
                    <a:pt x="719" y="680"/>
                    <a:pt x="719" y="680"/>
                    <a:pt x="719" y="680"/>
                  </a:cubicBezTo>
                  <a:cubicBezTo>
                    <a:pt x="724" y="679"/>
                    <a:pt x="728" y="679"/>
                    <a:pt x="731" y="677"/>
                  </a:cubicBezTo>
                  <a:cubicBezTo>
                    <a:pt x="735" y="678"/>
                    <a:pt x="740" y="676"/>
                    <a:pt x="742" y="673"/>
                  </a:cubicBezTo>
                  <a:cubicBezTo>
                    <a:pt x="742" y="673"/>
                    <a:pt x="742" y="673"/>
                    <a:pt x="742" y="673"/>
                  </a:cubicBezTo>
                  <a:cubicBezTo>
                    <a:pt x="742" y="673"/>
                    <a:pt x="742" y="673"/>
                    <a:pt x="742" y="673"/>
                  </a:cubicBezTo>
                  <a:cubicBezTo>
                    <a:pt x="742" y="673"/>
                    <a:pt x="742" y="673"/>
                    <a:pt x="742" y="673"/>
                  </a:cubicBezTo>
                  <a:cubicBezTo>
                    <a:pt x="742" y="673"/>
                    <a:pt x="743" y="673"/>
                    <a:pt x="743" y="673"/>
                  </a:cubicBezTo>
                  <a:cubicBezTo>
                    <a:pt x="744" y="673"/>
                    <a:pt x="745" y="673"/>
                    <a:pt x="746" y="673"/>
                  </a:cubicBezTo>
                  <a:cubicBezTo>
                    <a:pt x="747" y="673"/>
                    <a:pt x="747" y="673"/>
                    <a:pt x="748" y="673"/>
                  </a:cubicBezTo>
                  <a:cubicBezTo>
                    <a:pt x="749" y="673"/>
                    <a:pt x="750" y="673"/>
                    <a:pt x="750" y="673"/>
                  </a:cubicBezTo>
                  <a:cubicBezTo>
                    <a:pt x="750" y="673"/>
                    <a:pt x="751" y="673"/>
                    <a:pt x="751" y="673"/>
                  </a:cubicBezTo>
                  <a:cubicBezTo>
                    <a:pt x="751" y="673"/>
                    <a:pt x="751" y="673"/>
                    <a:pt x="751" y="673"/>
                  </a:cubicBezTo>
                  <a:cubicBezTo>
                    <a:pt x="751" y="673"/>
                    <a:pt x="751" y="673"/>
                    <a:pt x="751" y="673"/>
                  </a:cubicBezTo>
                  <a:cubicBezTo>
                    <a:pt x="751" y="673"/>
                    <a:pt x="750" y="673"/>
                    <a:pt x="750" y="674"/>
                  </a:cubicBezTo>
                  <a:cubicBezTo>
                    <a:pt x="750" y="674"/>
                    <a:pt x="750" y="674"/>
                    <a:pt x="749" y="674"/>
                  </a:cubicBezTo>
                  <a:cubicBezTo>
                    <a:pt x="749" y="674"/>
                    <a:pt x="749" y="674"/>
                    <a:pt x="749" y="674"/>
                  </a:cubicBezTo>
                  <a:cubicBezTo>
                    <a:pt x="748" y="675"/>
                    <a:pt x="748" y="675"/>
                    <a:pt x="748" y="675"/>
                  </a:cubicBezTo>
                  <a:cubicBezTo>
                    <a:pt x="747" y="676"/>
                    <a:pt x="746" y="676"/>
                    <a:pt x="746" y="677"/>
                  </a:cubicBezTo>
                  <a:cubicBezTo>
                    <a:pt x="745" y="677"/>
                    <a:pt x="744" y="678"/>
                    <a:pt x="744" y="678"/>
                  </a:cubicBezTo>
                  <a:cubicBezTo>
                    <a:pt x="744" y="678"/>
                    <a:pt x="744" y="678"/>
                    <a:pt x="744" y="678"/>
                  </a:cubicBezTo>
                  <a:cubicBezTo>
                    <a:pt x="745" y="678"/>
                    <a:pt x="745" y="678"/>
                    <a:pt x="746" y="678"/>
                  </a:cubicBezTo>
                  <a:cubicBezTo>
                    <a:pt x="747" y="677"/>
                    <a:pt x="747" y="677"/>
                    <a:pt x="748" y="677"/>
                  </a:cubicBezTo>
                  <a:cubicBezTo>
                    <a:pt x="749" y="677"/>
                    <a:pt x="749" y="677"/>
                    <a:pt x="750" y="676"/>
                  </a:cubicBezTo>
                  <a:cubicBezTo>
                    <a:pt x="750" y="676"/>
                    <a:pt x="750" y="676"/>
                    <a:pt x="750" y="676"/>
                  </a:cubicBezTo>
                  <a:cubicBezTo>
                    <a:pt x="751" y="676"/>
                    <a:pt x="751" y="676"/>
                    <a:pt x="751" y="676"/>
                  </a:cubicBezTo>
                  <a:cubicBezTo>
                    <a:pt x="753" y="675"/>
                    <a:pt x="755" y="673"/>
                    <a:pt x="758" y="671"/>
                  </a:cubicBezTo>
                  <a:cubicBezTo>
                    <a:pt x="758" y="671"/>
                    <a:pt x="759" y="670"/>
                    <a:pt x="760" y="669"/>
                  </a:cubicBezTo>
                  <a:cubicBezTo>
                    <a:pt x="760" y="669"/>
                    <a:pt x="760" y="670"/>
                    <a:pt x="760" y="670"/>
                  </a:cubicBezTo>
                  <a:cubicBezTo>
                    <a:pt x="760" y="670"/>
                    <a:pt x="759" y="671"/>
                    <a:pt x="759" y="671"/>
                  </a:cubicBezTo>
                  <a:cubicBezTo>
                    <a:pt x="759" y="672"/>
                    <a:pt x="759" y="672"/>
                    <a:pt x="759" y="673"/>
                  </a:cubicBezTo>
                  <a:cubicBezTo>
                    <a:pt x="759" y="674"/>
                    <a:pt x="759" y="674"/>
                    <a:pt x="758" y="675"/>
                  </a:cubicBezTo>
                  <a:cubicBezTo>
                    <a:pt x="758" y="675"/>
                    <a:pt x="758" y="675"/>
                    <a:pt x="758" y="675"/>
                  </a:cubicBezTo>
                  <a:cubicBezTo>
                    <a:pt x="750" y="683"/>
                    <a:pt x="749" y="692"/>
                    <a:pt x="759" y="700"/>
                  </a:cubicBezTo>
                  <a:cubicBezTo>
                    <a:pt x="760" y="690"/>
                    <a:pt x="767" y="685"/>
                    <a:pt x="759" y="676"/>
                  </a:cubicBezTo>
                  <a:cubicBezTo>
                    <a:pt x="759" y="676"/>
                    <a:pt x="759" y="676"/>
                    <a:pt x="759" y="676"/>
                  </a:cubicBezTo>
                  <a:cubicBezTo>
                    <a:pt x="760" y="675"/>
                    <a:pt x="760" y="674"/>
                    <a:pt x="760" y="673"/>
                  </a:cubicBezTo>
                  <a:cubicBezTo>
                    <a:pt x="760" y="672"/>
                    <a:pt x="760" y="672"/>
                    <a:pt x="760" y="672"/>
                  </a:cubicBezTo>
                  <a:cubicBezTo>
                    <a:pt x="760" y="671"/>
                    <a:pt x="761" y="671"/>
                    <a:pt x="761" y="670"/>
                  </a:cubicBezTo>
                  <a:cubicBezTo>
                    <a:pt x="761" y="669"/>
                    <a:pt x="761" y="668"/>
                    <a:pt x="762" y="668"/>
                  </a:cubicBezTo>
                  <a:cubicBezTo>
                    <a:pt x="762" y="667"/>
                    <a:pt x="763" y="666"/>
                    <a:pt x="764" y="665"/>
                  </a:cubicBezTo>
                  <a:cubicBezTo>
                    <a:pt x="766" y="663"/>
                    <a:pt x="768" y="660"/>
                    <a:pt x="769" y="658"/>
                  </a:cubicBezTo>
                  <a:cubicBezTo>
                    <a:pt x="770" y="657"/>
                    <a:pt x="771" y="656"/>
                    <a:pt x="772" y="655"/>
                  </a:cubicBezTo>
                  <a:cubicBezTo>
                    <a:pt x="773" y="654"/>
                    <a:pt x="773" y="653"/>
                    <a:pt x="774" y="652"/>
                  </a:cubicBezTo>
                  <a:cubicBezTo>
                    <a:pt x="774" y="652"/>
                    <a:pt x="775" y="652"/>
                    <a:pt x="775" y="652"/>
                  </a:cubicBezTo>
                  <a:cubicBezTo>
                    <a:pt x="775" y="652"/>
                    <a:pt x="775" y="651"/>
                    <a:pt x="775" y="651"/>
                  </a:cubicBezTo>
                  <a:cubicBezTo>
                    <a:pt x="776" y="651"/>
                    <a:pt x="776" y="650"/>
                    <a:pt x="776" y="650"/>
                  </a:cubicBezTo>
                  <a:cubicBezTo>
                    <a:pt x="776" y="650"/>
                    <a:pt x="777" y="649"/>
                    <a:pt x="777" y="649"/>
                  </a:cubicBezTo>
                  <a:cubicBezTo>
                    <a:pt x="777" y="649"/>
                    <a:pt x="777" y="649"/>
                    <a:pt x="777" y="648"/>
                  </a:cubicBezTo>
                  <a:cubicBezTo>
                    <a:pt x="780" y="649"/>
                    <a:pt x="782" y="649"/>
                    <a:pt x="784" y="650"/>
                  </a:cubicBezTo>
                  <a:cubicBezTo>
                    <a:pt x="787" y="651"/>
                    <a:pt x="790" y="651"/>
                    <a:pt x="793" y="652"/>
                  </a:cubicBezTo>
                  <a:cubicBezTo>
                    <a:pt x="793" y="652"/>
                    <a:pt x="794" y="652"/>
                    <a:pt x="795" y="652"/>
                  </a:cubicBezTo>
                  <a:cubicBezTo>
                    <a:pt x="795" y="653"/>
                    <a:pt x="796" y="653"/>
                    <a:pt x="797" y="653"/>
                  </a:cubicBezTo>
                  <a:cubicBezTo>
                    <a:pt x="798" y="654"/>
                    <a:pt x="799" y="654"/>
                    <a:pt x="801" y="655"/>
                  </a:cubicBezTo>
                  <a:cubicBezTo>
                    <a:pt x="806" y="658"/>
                    <a:pt x="810" y="662"/>
                    <a:pt x="815" y="665"/>
                  </a:cubicBezTo>
                  <a:cubicBezTo>
                    <a:pt x="818" y="667"/>
                    <a:pt x="820" y="669"/>
                    <a:pt x="822" y="671"/>
                  </a:cubicBezTo>
                  <a:cubicBezTo>
                    <a:pt x="822" y="671"/>
                    <a:pt x="822" y="671"/>
                    <a:pt x="822" y="671"/>
                  </a:cubicBezTo>
                  <a:cubicBezTo>
                    <a:pt x="821" y="671"/>
                    <a:pt x="821" y="671"/>
                    <a:pt x="821" y="671"/>
                  </a:cubicBezTo>
                  <a:cubicBezTo>
                    <a:pt x="820" y="671"/>
                    <a:pt x="820" y="671"/>
                    <a:pt x="820" y="671"/>
                  </a:cubicBezTo>
                  <a:cubicBezTo>
                    <a:pt x="820" y="671"/>
                    <a:pt x="820" y="671"/>
                    <a:pt x="820" y="671"/>
                  </a:cubicBezTo>
                  <a:cubicBezTo>
                    <a:pt x="819" y="671"/>
                    <a:pt x="818" y="671"/>
                    <a:pt x="817" y="672"/>
                  </a:cubicBezTo>
                  <a:cubicBezTo>
                    <a:pt x="817" y="672"/>
                    <a:pt x="816" y="672"/>
                    <a:pt x="815" y="673"/>
                  </a:cubicBezTo>
                  <a:cubicBezTo>
                    <a:pt x="814" y="673"/>
                    <a:pt x="814" y="674"/>
                    <a:pt x="813" y="674"/>
                  </a:cubicBezTo>
                  <a:cubicBezTo>
                    <a:pt x="812" y="674"/>
                    <a:pt x="811" y="675"/>
                    <a:pt x="811" y="675"/>
                  </a:cubicBezTo>
                  <a:cubicBezTo>
                    <a:pt x="810" y="676"/>
                    <a:pt x="809" y="676"/>
                    <a:pt x="808" y="677"/>
                  </a:cubicBezTo>
                  <a:cubicBezTo>
                    <a:pt x="796" y="670"/>
                    <a:pt x="792" y="685"/>
                    <a:pt x="782" y="676"/>
                  </a:cubicBezTo>
                  <a:cubicBezTo>
                    <a:pt x="784" y="683"/>
                    <a:pt x="788" y="688"/>
                    <a:pt x="795" y="689"/>
                  </a:cubicBezTo>
                  <a:cubicBezTo>
                    <a:pt x="800" y="689"/>
                    <a:pt x="810" y="685"/>
                    <a:pt x="809" y="678"/>
                  </a:cubicBezTo>
                  <a:cubicBezTo>
                    <a:pt x="810" y="678"/>
                    <a:pt x="810" y="677"/>
                    <a:pt x="811" y="677"/>
                  </a:cubicBezTo>
                  <a:cubicBezTo>
                    <a:pt x="812" y="676"/>
                    <a:pt x="813" y="676"/>
                    <a:pt x="814" y="675"/>
                  </a:cubicBezTo>
                  <a:cubicBezTo>
                    <a:pt x="814" y="675"/>
                    <a:pt x="815" y="674"/>
                    <a:pt x="816" y="674"/>
                  </a:cubicBezTo>
                  <a:cubicBezTo>
                    <a:pt x="817" y="674"/>
                    <a:pt x="817" y="673"/>
                    <a:pt x="818" y="673"/>
                  </a:cubicBezTo>
                  <a:cubicBezTo>
                    <a:pt x="819" y="673"/>
                    <a:pt x="819" y="673"/>
                    <a:pt x="820" y="673"/>
                  </a:cubicBezTo>
                  <a:cubicBezTo>
                    <a:pt x="820" y="672"/>
                    <a:pt x="820" y="672"/>
                    <a:pt x="820" y="672"/>
                  </a:cubicBezTo>
                  <a:cubicBezTo>
                    <a:pt x="820" y="672"/>
                    <a:pt x="821" y="672"/>
                    <a:pt x="821" y="672"/>
                  </a:cubicBezTo>
                  <a:cubicBezTo>
                    <a:pt x="821" y="672"/>
                    <a:pt x="821" y="672"/>
                    <a:pt x="822" y="672"/>
                  </a:cubicBezTo>
                  <a:cubicBezTo>
                    <a:pt x="822" y="672"/>
                    <a:pt x="822" y="672"/>
                    <a:pt x="823" y="672"/>
                  </a:cubicBezTo>
                  <a:cubicBezTo>
                    <a:pt x="823" y="672"/>
                    <a:pt x="823" y="672"/>
                    <a:pt x="823" y="672"/>
                  </a:cubicBezTo>
                  <a:cubicBezTo>
                    <a:pt x="825" y="673"/>
                    <a:pt x="827" y="675"/>
                    <a:pt x="829" y="676"/>
                  </a:cubicBezTo>
                  <a:cubicBezTo>
                    <a:pt x="837" y="683"/>
                    <a:pt x="846" y="690"/>
                    <a:pt x="853" y="696"/>
                  </a:cubicBezTo>
                  <a:cubicBezTo>
                    <a:pt x="854" y="697"/>
                    <a:pt x="854" y="697"/>
                    <a:pt x="855" y="698"/>
                  </a:cubicBezTo>
                  <a:cubicBezTo>
                    <a:pt x="856" y="699"/>
                    <a:pt x="857" y="699"/>
                    <a:pt x="858" y="700"/>
                  </a:cubicBezTo>
                  <a:cubicBezTo>
                    <a:pt x="858" y="700"/>
                    <a:pt x="859" y="701"/>
                    <a:pt x="859" y="701"/>
                  </a:cubicBezTo>
                  <a:cubicBezTo>
                    <a:pt x="832" y="695"/>
                    <a:pt x="783" y="688"/>
                    <a:pt x="758" y="702"/>
                  </a:cubicBezTo>
                  <a:cubicBezTo>
                    <a:pt x="786" y="696"/>
                    <a:pt x="801" y="699"/>
                    <a:pt x="834" y="704"/>
                  </a:cubicBezTo>
                  <a:cubicBezTo>
                    <a:pt x="843" y="706"/>
                    <a:pt x="851" y="708"/>
                    <a:pt x="853" y="712"/>
                  </a:cubicBezTo>
                  <a:cubicBezTo>
                    <a:pt x="811" y="714"/>
                    <a:pt x="766" y="727"/>
                    <a:pt x="729" y="743"/>
                  </a:cubicBezTo>
                  <a:cubicBezTo>
                    <a:pt x="719" y="748"/>
                    <a:pt x="709" y="749"/>
                    <a:pt x="699" y="750"/>
                  </a:cubicBezTo>
                  <a:cubicBezTo>
                    <a:pt x="699" y="749"/>
                    <a:pt x="700" y="748"/>
                    <a:pt x="700" y="747"/>
                  </a:cubicBezTo>
                  <a:close/>
                  <a:moveTo>
                    <a:pt x="700" y="771"/>
                  </a:moveTo>
                  <a:cubicBezTo>
                    <a:pt x="700" y="771"/>
                    <a:pt x="700" y="770"/>
                    <a:pt x="699" y="770"/>
                  </a:cubicBezTo>
                  <a:cubicBezTo>
                    <a:pt x="699" y="769"/>
                    <a:pt x="699" y="769"/>
                    <a:pt x="699" y="768"/>
                  </a:cubicBezTo>
                  <a:cubicBezTo>
                    <a:pt x="698" y="767"/>
                    <a:pt x="698" y="766"/>
                    <a:pt x="697" y="765"/>
                  </a:cubicBezTo>
                  <a:cubicBezTo>
                    <a:pt x="697" y="763"/>
                    <a:pt x="696" y="761"/>
                    <a:pt x="696" y="758"/>
                  </a:cubicBezTo>
                  <a:cubicBezTo>
                    <a:pt x="707" y="759"/>
                    <a:pt x="718" y="759"/>
                    <a:pt x="727" y="755"/>
                  </a:cubicBezTo>
                  <a:cubicBezTo>
                    <a:pt x="757" y="746"/>
                    <a:pt x="776" y="741"/>
                    <a:pt x="804" y="735"/>
                  </a:cubicBezTo>
                  <a:cubicBezTo>
                    <a:pt x="797" y="748"/>
                    <a:pt x="800" y="756"/>
                    <a:pt x="815" y="754"/>
                  </a:cubicBezTo>
                  <a:cubicBezTo>
                    <a:pt x="815" y="754"/>
                    <a:pt x="815" y="754"/>
                    <a:pt x="816" y="754"/>
                  </a:cubicBezTo>
                  <a:cubicBezTo>
                    <a:pt x="816" y="755"/>
                    <a:pt x="816" y="756"/>
                    <a:pt x="817" y="756"/>
                  </a:cubicBezTo>
                  <a:cubicBezTo>
                    <a:pt x="817" y="757"/>
                    <a:pt x="818" y="757"/>
                    <a:pt x="818" y="758"/>
                  </a:cubicBezTo>
                  <a:cubicBezTo>
                    <a:pt x="818" y="759"/>
                    <a:pt x="819" y="760"/>
                    <a:pt x="819" y="760"/>
                  </a:cubicBezTo>
                  <a:cubicBezTo>
                    <a:pt x="819" y="761"/>
                    <a:pt x="819" y="761"/>
                    <a:pt x="819" y="761"/>
                  </a:cubicBezTo>
                  <a:cubicBezTo>
                    <a:pt x="815" y="773"/>
                    <a:pt x="808" y="783"/>
                    <a:pt x="800" y="790"/>
                  </a:cubicBezTo>
                  <a:cubicBezTo>
                    <a:pt x="796" y="786"/>
                    <a:pt x="792" y="783"/>
                    <a:pt x="788" y="780"/>
                  </a:cubicBezTo>
                  <a:cubicBezTo>
                    <a:pt x="786" y="778"/>
                    <a:pt x="783" y="776"/>
                    <a:pt x="781" y="775"/>
                  </a:cubicBezTo>
                  <a:cubicBezTo>
                    <a:pt x="779" y="774"/>
                    <a:pt x="778" y="773"/>
                    <a:pt x="777" y="773"/>
                  </a:cubicBezTo>
                  <a:cubicBezTo>
                    <a:pt x="776" y="772"/>
                    <a:pt x="774" y="771"/>
                    <a:pt x="773" y="771"/>
                  </a:cubicBezTo>
                  <a:cubicBezTo>
                    <a:pt x="768" y="768"/>
                    <a:pt x="764" y="766"/>
                    <a:pt x="760" y="765"/>
                  </a:cubicBezTo>
                  <a:cubicBezTo>
                    <a:pt x="758" y="765"/>
                    <a:pt x="757" y="764"/>
                    <a:pt x="755" y="764"/>
                  </a:cubicBezTo>
                  <a:cubicBezTo>
                    <a:pt x="754" y="763"/>
                    <a:pt x="753" y="763"/>
                    <a:pt x="751" y="763"/>
                  </a:cubicBezTo>
                  <a:cubicBezTo>
                    <a:pt x="749" y="762"/>
                    <a:pt x="748" y="762"/>
                    <a:pt x="748" y="762"/>
                  </a:cubicBezTo>
                  <a:cubicBezTo>
                    <a:pt x="748" y="762"/>
                    <a:pt x="749" y="762"/>
                    <a:pt x="751" y="763"/>
                  </a:cubicBezTo>
                  <a:cubicBezTo>
                    <a:pt x="752" y="763"/>
                    <a:pt x="754" y="764"/>
                    <a:pt x="755" y="764"/>
                  </a:cubicBezTo>
                  <a:cubicBezTo>
                    <a:pt x="756" y="765"/>
                    <a:pt x="758" y="766"/>
                    <a:pt x="760" y="766"/>
                  </a:cubicBezTo>
                  <a:cubicBezTo>
                    <a:pt x="763" y="768"/>
                    <a:pt x="767" y="770"/>
                    <a:pt x="772" y="773"/>
                  </a:cubicBezTo>
                  <a:cubicBezTo>
                    <a:pt x="773" y="773"/>
                    <a:pt x="774" y="774"/>
                    <a:pt x="775" y="775"/>
                  </a:cubicBezTo>
                  <a:cubicBezTo>
                    <a:pt x="776" y="776"/>
                    <a:pt x="777" y="777"/>
                    <a:pt x="778" y="777"/>
                  </a:cubicBezTo>
                  <a:cubicBezTo>
                    <a:pt x="779" y="778"/>
                    <a:pt x="780" y="778"/>
                    <a:pt x="780" y="779"/>
                  </a:cubicBezTo>
                  <a:cubicBezTo>
                    <a:pt x="781" y="779"/>
                    <a:pt x="781" y="779"/>
                    <a:pt x="782" y="780"/>
                  </a:cubicBezTo>
                  <a:cubicBezTo>
                    <a:pt x="783" y="781"/>
                    <a:pt x="785" y="782"/>
                    <a:pt x="786" y="783"/>
                  </a:cubicBezTo>
                  <a:cubicBezTo>
                    <a:pt x="786" y="783"/>
                    <a:pt x="786" y="783"/>
                    <a:pt x="786" y="783"/>
                  </a:cubicBezTo>
                  <a:cubicBezTo>
                    <a:pt x="786" y="783"/>
                    <a:pt x="786" y="783"/>
                    <a:pt x="786" y="783"/>
                  </a:cubicBezTo>
                  <a:cubicBezTo>
                    <a:pt x="785" y="783"/>
                    <a:pt x="784" y="782"/>
                    <a:pt x="783" y="782"/>
                  </a:cubicBezTo>
                  <a:cubicBezTo>
                    <a:pt x="782" y="782"/>
                    <a:pt x="781" y="782"/>
                    <a:pt x="780" y="782"/>
                  </a:cubicBezTo>
                  <a:cubicBezTo>
                    <a:pt x="779" y="782"/>
                    <a:pt x="778" y="782"/>
                    <a:pt x="776" y="782"/>
                  </a:cubicBezTo>
                  <a:cubicBezTo>
                    <a:pt x="776" y="782"/>
                    <a:pt x="776" y="782"/>
                    <a:pt x="776" y="782"/>
                  </a:cubicBezTo>
                  <a:cubicBezTo>
                    <a:pt x="776" y="781"/>
                    <a:pt x="776" y="781"/>
                    <a:pt x="776" y="781"/>
                  </a:cubicBezTo>
                  <a:cubicBezTo>
                    <a:pt x="763" y="775"/>
                    <a:pt x="751" y="781"/>
                    <a:pt x="737" y="787"/>
                  </a:cubicBezTo>
                  <a:cubicBezTo>
                    <a:pt x="748" y="796"/>
                    <a:pt x="761" y="792"/>
                    <a:pt x="773" y="784"/>
                  </a:cubicBezTo>
                  <a:cubicBezTo>
                    <a:pt x="774" y="784"/>
                    <a:pt x="775" y="784"/>
                    <a:pt x="776" y="784"/>
                  </a:cubicBezTo>
                  <a:cubicBezTo>
                    <a:pt x="777" y="784"/>
                    <a:pt x="778" y="785"/>
                    <a:pt x="779" y="785"/>
                  </a:cubicBezTo>
                  <a:cubicBezTo>
                    <a:pt x="780" y="785"/>
                    <a:pt x="781" y="785"/>
                    <a:pt x="782" y="785"/>
                  </a:cubicBezTo>
                  <a:cubicBezTo>
                    <a:pt x="783" y="785"/>
                    <a:pt x="784" y="785"/>
                    <a:pt x="785" y="785"/>
                  </a:cubicBezTo>
                  <a:cubicBezTo>
                    <a:pt x="786" y="785"/>
                    <a:pt x="786" y="786"/>
                    <a:pt x="787" y="786"/>
                  </a:cubicBezTo>
                  <a:cubicBezTo>
                    <a:pt x="787" y="786"/>
                    <a:pt x="788" y="786"/>
                    <a:pt x="788" y="786"/>
                  </a:cubicBezTo>
                  <a:cubicBezTo>
                    <a:pt x="788" y="786"/>
                    <a:pt x="788" y="786"/>
                    <a:pt x="788" y="786"/>
                  </a:cubicBezTo>
                  <a:cubicBezTo>
                    <a:pt x="789" y="786"/>
                    <a:pt x="789" y="786"/>
                    <a:pt x="789" y="786"/>
                  </a:cubicBezTo>
                  <a:cubicBezTo>
                    <a:pt x="790" y="786"/>
                    <a:pt x="790" y="786"/>
                    <a:pt x="790" y="786"/>
                  </a:cubicBezTo>
                  <a:cubicBezTo>
                    <a:pt x="792" y="788"/>
                    <a:pt x="794" y="790"/>
                    <a:pt x="797" y="792"/>
                  </a:cubicBezTo>
                  <a:cubicBezTo>
                    <a:pt x="795" y="793"/>
                    <a:pt x="794" y="793"/>
                    <a:pt x="792" y="794"/>
                  </a:cubicBezTo>
                  <a:cubicBezTo>
                    <a:pt x="794" y="794"/>
                    <a:pt x="796" y="793"/>
                    <a:pt x="798" y="793"/>
                  </a:cubicBezTo>
                  <a:cubicBezTo>
                    <a:pt x="799" y="794"/>
                    <a:pt x="800" y="795"/>
                    <a:pt x="801" y="796"/>
                  </a:cubicBezTo>
                  <a:cubicBezTo>
                    <a:pt x="807" y="801"/>
                    <a:pt x="812" y="806"/>
                    <a:pt x="818" y="812"/>
                  </a:cubicBezTo>
                  <a:cubicBezTo>
                    <a:pt x="823" y="818"/>
                    <a:pt x="829" y="823"/>
                    <a:pt x="835" y="829"/>
                  </a:cubicBezTo>
                  <a:cubicBezTo>
                    <a:pt x="839" y="832"/>
                    <a:pt x="842" y="835"/>
                    <a:pt x="845" y="837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16" y="828"/>
                    <a:pt x="792" y="825"/>
                    <a:pt x="770" y="826"/>
                  </a:cubicBezTo>
                  <a:cubicBezTo>
                    <a:pt x="768" y="825"/>
                    <a:pt x="766" y="823"/>
                    <a:pt x="764" y="822"/>
                  </a:cubicBezTo>
                  <a:cubicBezTo>
                    <a:pt x="763" y="821"/>
                    <a:pt x="762" y="820"/>
                    <a:pt x="761" y="819"/>
                  </a:cubicBezTo>
                  <a:cubicBezTo>
                    <a:pt x="760" y="818"/>
                    <a:pt x="758" y="817"/>
                    <a:pt x="757" y="817"/>
                  </a:cubicBezTo>
                  <a:cubicBezTo>
                    <a:pt x="747" y="809"/>
                    <a:pt x="735" y="801"/>
                    <a:pt x="723" y="792"/>
                  </a:cubicBezTo>
                  <a:cubicBezTo>
                    <a:pt x="717" y="787"/>
                    <a:pt x="710" y="783"/>
                    <a:pt x="704" y="779"/>
                  </a:cubicBezTo>
                  <a:cubicBezTo>
                    <a:pt x="704" y="778"/>
                    <a:pt x="703" y="777"/>
                    <a:pt x="703" y="776"/>
                  </a:cubicBezTo>
                  <a:cubicBezTo>
                    <a:pt x="702" y="775"/>
                    <a:pt x="701" y="773"/>
                    <a:pt x="700" y="771"/>
                  </a:cubicBezTo>
                  <a:close/>
                  <a:moveTo>
                    <a:pt x="548" y="765"/>
                  </a:moveTo>
                  <a:cubicBezTo>
                    <a:pt x="548" y="765"/>
                    <a:pt x="548" y="765"/>
                    <a:pt x="548" y="765"/>
                  </a:cubicBezTo>
                  <a:cubicBezTo>
                    <a:pt x="549" y="764"/>
                    <a:pt x="551" y="763"/>
                    <a:pt x="552" y="762"/>
                  </a:cubicBezTo>
                  <a:cubicBezTo>
                    <a:pt x="553" y="761"/>
                    <a:pt x="555" y="760"/>
                    <a:pt x="556" y="759"/>
                  </a:cubicBezTo>
                  <a:cubicBezTo>
                    <a:pt x="558" y="758"/>
                    <a:pt x="559" y="757"/>
                    <a:pt x="561" y="757"/>
                  </a:cubicBezTo>
                  <a:cubicBezTo>
                    <a:pt x="562" y="756"/>
                    <a:pt x="564" y="755"/>
                    <a:pt x="565" y="754"/>
                  </a:cubicBezTo>
                  <a:cubicBezTo>
                    <a:pt x="566" y="754"/>
                    <a:pt x="566" y="754"/>
                    <a:pt x="567" y="753"/>
                  </a:cubicBezTo>
                  <a:cubicBezTo>
                    <a:pt x="568" y="753"/>
                    <a:pt x="569" y="753"/>
                    <a:pt x="569" y="753"/>
                  </a:cubicBezTo>
                  <a:cubicBezTo>
                    <a:pt x="570" y="752"/>
                    <a:pt x="570" y="752"/>
                    <a:pt x="571" y="752"/>
                  </a:cubicBezTo>
                  <a:cubicBezTo>
                    <a:pt x="571" y="752"/>
                    <a:pt x="571" y="752"/>
                    <a:pt x="571" y="752"/>
                  </a:cubicBezTo>
                  <a:cubicBezTo>
                    <a:pt x="574" y="752"/>
                    <a:pt x="577" y="751"/>
                    <a:pt x="580" y="751"/>
                  </a:cubicBezTo>
                  <a:cubicBezTo>
                    <a:pt x="581" y="751"/>
                    <a:pt x="583" y="750"/>
                    <a:pt x="585" y="750"/>
                  </a:cubicBezTo>
                  <a:cubicBezTo>
                    <a:pt x="586" y="750"/>
                    <a:pt x="588" y="749"/>
                    <a:pt x="589" y="749"/>
                  </a:cubicBezTo>
                  <a:cubicBezTo>
                    <a:pt x="590" y="749"/>
                    <a:pt x="591" y="749"/>
                    <a:pt x="592" y="749"/>
                  </a:cubicBezTo>
                  <a:cubicBezTo>
                    <a:pt x="592" y="749"/>
                    <a:pt x="592" y="749"/>
                    <a:pt x="593" y="749"/>
                  </a:cubicBezTo>
                  <a:cubicBezTo>
                    <a:pt x="593" y="749"/>
                    <a:pt x="593" y="749"/>
                    <a:pt x="594" y="749"/>
                  </a:cubicBezTo>
                  <a:cubicBezTo>
                    <a:pt x="594" y="749"/>
                    <a:pt x="595" y="749"/>
                    <a:pt x="595" y="749"/>
                  </a:cubicBezTo>
                  <a:cubicBezTo>
                    <a:pt x="595" y="749"/>
                    <a:pt x="595" y="749"/>
                    <a:pt x="595" y="749"/>
                  </a:cubicBezTo>
                  <a:cubicBezTo>
                    <a:pt x="595" y="749"/>
                    <a:pt x="595" y="749"/>
                    <a:pt x="595" y="749"/>
                  </a:cubicBezTo>
                  <a:cubicBezTo>
                    <a:pt x="596" y="749"/>
                    <a:pt x="596" y="749"/>
                    <a:pt x="596" y="749"/>
                  </a:cubicBezTo>
                  <a:cubicBezTo>
                    <a:pt x="596" y="749"/>
                    <a:pt x="596" y="749"/>
                    <a:pt x="596" y="749"/>
                  </a:cubicBezTo>
                  <a:cubicBezTo>
                    <a:pt x="596" y="749"/>
                    <a:pt x="596" y="749"/>
                    <a:pt x="596" y="749"/>
                  </a:cubicBezTo>
                  <a:cubicBezTo>
                    <a:pt x="597" y="749"/>
                    <a:pt x="598" y="749"/>
                    <a:pt x="599" y="749"/>
                  </a:cubicBezTo>
                  <a:cubicBezTo>
                    <a:pt x="602" y="750"/>
                    <a:pt x="605" y="751"/>
                    <a:pt x="609" y="752"/>
                  </a:cubicBezTo>
                  <a:cubicBezTo>
                    <a:pt x="612" y="753"/>
                    <a:pt x="615" y="755"/>
                    <a:pt x="619" y="756"/>
                  </a:cubicBezTo>
                  <a:cubicBezTo>
                    <a:pt x="623" y="757"/>
                    <a:pt x="626" y="759"/>
                    <a:pt x="630" y="760"/>
                  </a:cubicBezTo>
                  <a:cubicBezTo>
                    <a:pt x="634" y="761"/>
                    <a:pt x="639" y="762"/>
                    <a:pt x="643" y="763"/>
                  </a:cubicBezTo>
                  <a:cubicBezTo>
                    <a:pt x="643" y="763"/>
                    <a:pt x="643" y="763"/>
                    <a:pt x="643" y="763"/>
                  </a:cubicBezTo>
                  <a:cubicBezTo>
                    <a:pt x="643" y="763"/>
                    <a:pt x="642" y="764"/>
                    <a:pt x="642" y="764"/>
                  </a:cubicBezTo>
                  <a:cubicBezTo>
                    <a:pt x="641" y="765"/>
                    <a:pt x="640" y="765"/>
                    <a:pt x="640" y="766"/>
                  </a:cubicBezTo>
                  <a:cubicBezTo>
                    <a:pt x="639" y="766"/>
                    <a:pt x="639" y="766"/>
                    <a:pt x="639" y="767"/>
                  </a:cubicBezTo>
                  <a:cubicBezTo>
                    <a:pt x="638" y="767"/>
                    <a:pt x="638" y="767"/>
                    <a:pt x="638" y="768"/>
                  </a:cubicBezTo>
                  <a:cubicBezTo>
                    <a:pt x="637" y="769"/>
                    <a:pt x="635" y="770"/>
                    <a:pt x="634" y="772"/>
                  </a:cubicBezTo>
                  <a:cubicBezTo>
                    <a:pt x="633" y="774"/>
                    <a:pt x="632" y="775"/>
                    <a:pt x="630" y="777"/>
                  </a:cubicBezTo>
                  <a:cubicBezTo>
                    <a:pt x="628" y="781"/>
                    <a:pt x="625" y="785"/>
                    <a:pt x="622" y="788"/>
                  </a:cubicBezTo>
                  <a:cubicBezTo>
                    <a:pt x="621" y="790"/>
                    <a:pt x="619" y="792"/>
                    <a:pt x="618" y="793"/>
                  </a:cubicBezTo>
                  <a:cubicBezTo>
                    <a:pt x="616" y="795"/>
                    <a:pt x="614" y="797"/>
                    <a:pt x="613" y="798"/>
                  </a:cubicBezTo>
                  <a:cubicBezTo>
                    <a:pt x="611" y="799"/>
                    <a:pt x="610" y="801"/>
                    <a:pt x="608" y="802"/>
                  </a:cubicBezTo>
                  <a:cubicBezTo>
                    <a:pt x="608" y="802"/>
                    <a:pt x="608" y="802"/>
                    <a:pt x="608" y="802"/>
                  </a:cubicBezTo>
                  <a:cubicBezTo>
                    <a:pt x="608" y="802"/>
                    <a:pt x="607" y="802"/>
                    <a:pt x="606" y="802"/>
                  </a:cubicBezTo>
                  <a:cubicBezTo>
                    <a:pt x="606" y="802"/>
                    <a:pt x="606" y="802"/>
                    <a:pt x="605" y="802"/>
                  </a:cubicBezTo>
                  <a:cubicBezTo>
                    <a:pt x="605" y="802"/>
                    <a:pt x="605" y="802"/>
                    <a:pt x="604" y="802"/>
                  </a:cubicBezTo>
                  <a:cubicBezTo>
                    <a:pt x="604" y="802"/>
                    <a:pt x="604" y="802"/>
                    <a:pt x="604" y="802"/>
                  </a:cubicBezTo>
                  <a:cubicBezTo>
                    <a:pt x="603" y="802"/>
                    <a:pt x="602" y="803"/>
                    <a:pt x="601" y="803"/>
                  </a:cubicBezTo>
                  <a:cubicBezTo>
                    <a:pt x="600" y="803"/>
                    <a:pt x="599" y="803"/>
                    <a:pt x="598" y="803"/>
                  </a:cubicBezTo>
                  <a:cubicBezTo>
                    <a:pt x="596" y="803"/>
                    <a:pt x="595" y="804"/>
                    <a:pt x="594" y="804"/>
                  </a:cubicBezTo>
                  <a:cubicBezTo>
                    <a:pt x="593" y="804"/>
                    <a:pt x="592" y="804"/>
                    <a:pt x="591" y="804"/>
                  </a:cubicBezTo>
                  <a:cubicBezTo>
                    <a:pt x="585" y="795"/>
                    <a:pt x="579" y="797"/>
                    <a:pt x="571" y="799"/>
                  </a:cubicBezTo>
                  <a:cubicBezTo>
                    <a:pt x="567" y="797"/>
                    <a:pt x="563" y="795"/>
                    <a:pt x="559" y="793"/>
                  </a:cubicBezTo>
                  <a:cubicBezTo>
                    <a:pt x="554" y="791"/>
                    <a:pt x="548" y="788"/>
                    <a:pt x="542" y="785"/>
                  </a:cubicBezTo>
                  <a:cubicBezTo>
                    <a:pt x="547" y="782"/>
                    <a:pt x="549" y="775"/>
                    <a:pt x="548" y="765"/>
                  </a:cubicBezTo>
                  <a:close/>
                  <a:moveTo>
                    <a:pt x="616" y="806"/>
                  </a:moveTo>
                  <a:cubicBezTo>
                    <a:pt x="616" y="806"/>
                    <a:pt x="616" y="806"/>
                    <a:pt x="616" y="806"/>
                  </a:cubicBezTo>
                  <a:cubicBezTo>
                    <a:pt x="613" y="810"/>
                    <a:pt x="610" y="813"/>
                    <a:pt x="608" y="817"/>
                  </a:cubicBezTo>
                  <a:cubicBezTo>
                    <a:pt x="608" y="816"/>
                    <a:pt x="607" y="816"/>
                    <a:pt x="606" y="816"/>
                  </a:cubicBezTo>
                  <a:cubicBezTo>
                    <a:pt x="603" y="814"/>
                    <a:pt x="601" y="813"/>
                    <a:pt x="598" y="812"/>
                  </a:cubicBezTo>
                  <a:cubicBezTo>
                    <a:pt x="599" y="811"/>
                    <a:pt x="600" y="811"/>
                    <a:pt x="601" y="810"/>
                  </a:cubicBezTo>
                  <a:cubicBezTo>
                    <a:pt x="602" y="810"/>
                    <a:pt x="602" y="810"/>
                    <a:pt x="603" y="809"/>
                  </a:cubicBezTo>
                  <a:cubicBezTo>
                    <a:pt x="604" y="809"/>
                    <a:pt x="604" y="809"/>
                    <a:pt x="604" y="809"/>
                  </a:cubicBezTo>
                  <a:cubicBezTo>
                    <a:pt x="605" y="809"/>
                    <a:pt x="605" y="808"/>
                    <a:pt x="605" y="808"/>
                  </a:cubicBezTo>
                  <a:cubicBezTo>
                    <a:pt x="608" y="806"/>
                    <a:pt x="612" y="803"/>
                    <a:pt x="615" y="800"/>
                  </a:cubicBezTo>
                  <a:cubicBezTo>
                    <a:pt x="616" y="799"/>
                    <a:pt x="617" y="798"/>
                    <a:pt x="619" y="797"/>
                  </a:cubicBezTo>
                  <a:cubicBezTo>
                    <a:pt x="618" y="797"/>
                    <a:pt x="618" y="798"/>
                    <a:pt x="618" y="798"/>
                  </a:cubicBezTo>
                  <a:cubicBezTo>
                    <a:pt x="618" y="799"/>
                    <a:pt x="618" y="800"/>
                    <a:pt x="618" y="800"/>
                  </a:cubicBezTo>
                  <a:cubicBezTo>
                    <a:pt x="617" y="801"/>
                    <a:pt x="617" y="802"/>
                    <a:pt x="617" y="802"/>
                  </a:cubicBezTo>
                  <a:cubicBezTo>
                    <a:pt x="617" y="804"/>
                    <a:pt x="616" y="805"/>
                    <a:pt x="616" y="806"/>
                  </a:cubicBezTo>
                  <a:close/>
                  <a:moveTo>
                    <a:pt x="596" y="811"/>
                  </a:moveTo>
                  <a:cubicBezTo>
                    <a:pt x="594" y="810"/>
                    <a:pt x="592" y="809"/>
                    <a:pt x="590" y="808"/>
                  </a:cubicBezTo>
                  <a:cubicBezTo>
                    <a:pt x="591" y="807"/>
                    <a:pt x="591" y="807"/>
                    <a:pt x="591" y="806"/>
                  </a:cubicBezTo>
                  <a:cubicBezTo>
                    <a:pt x="592" y="806"/>
                    <a:pt x="592" y="806"/>
                    <a:pt x="592" y="806"/>
                  </a:cubicBezTo>
                  <a:cubicBezTo>
                    <a:pt x="592" y="806"/>
                    <a:pt x="592" y="806"/>
                    <a:pt x="592" y="806"/>
                  </a:cubicBezTo>
                  <a:cubicBezTo>
                    <a:pt x="592" y="806"/>
                    <a:pt x="592" y="806"/>
                    <a:pt x="592" y="806"/>
                  </a:cubicBezTo>
                  <a:cubicBezTo>
                    <a:pt x="593" y="806"/>
                    <a:pt x="593" y="806"/>
                    <a:pt x="594" y="806"/>
                  </a:cubicBezTo>
                  <a:cubicBezTo>
                    <a:pt x="595" y="806"/>
                    <a:pt x="596" y="806"/>
                    <a:pt x="598" y="805"/>
                  </a:cubicBezTo>
                  <a:cubicBezTo>
                    <a:pt x="599" y="805"/>
                    <a:pt x="600" y="805"/>
                    <a:pt x="601" y="805"/>
                  </a:cubicBezTo>
                  <a:cubicBezTo>
                    <a:pt x="602" y="805"/>
                    <a:pt x="603" y="805"/>
                    <a:pt x="604" y="804"/>
                  </a:cubicBezTo>
                  <a:cubicBezTo>
                    <a:pt x="604" y="804"/>
                    <a:pt x="604" y="804"/>
                    <a:pt x="605" y="804"/>
                  </a:cubicBezTo>
                  <a:cubicBezTo>
                    <a:pt x="605" y="804"/>
                    <a:pt x="605" y="804"/>
                    <a:pt x="605" y="804"/>
                  </a:cubicBezTo>
                  <a:cubicBezTo>
                    <a:pt x="605" y="804"/>
                    <a:pt x="605" y="804"/>
                    <a:pt x="605" y="804"/>
                  </a:cubicBezTo>
                  <a:cubicBezTo>
                    <a:pt x="605" y="804"/>
                    <a:pt x="604" y="805"/>
                    <a:pt x="604" y="805"/>
                  </a:cubicBezTo>
                  <a:cubicBezTo>
                    <a:pt x="603" y="806"/>
                    <a:pt x="603" y="806"/>
                    <a:pt x="603" y="806"/>
                  </a:cubicBezTo>
                  <a:cubicBezTo>
                    <a:pt x="602" y="806"/>
                    <a:pt x="602" y="806"/>
                    <a:pt x="602" y="807"/>
                  </a:cubicBezTo>
                  <a:cubicBezTo>
                    <a:pt x="601" y="807"/>
                    <a:pt x="600" y="808"/>
                    <a:pt x="600" y="808"/>
                  </a:cubicBezTo>
                  <a:cubicBezTo>
                    <a:pt x="599" y="809"/>
                    <a:pt x="598" y="810"/>
                    <a:pt x="597" y="811"/>
                  </a:cubicBezTo>
                  <a:cubicBezTo>
                    <a:pt x="597" y="811"/>
                    <a:pt x="597" y="811"/>
                    <a:pt x="596" y="811"/>
                  </a:cubicBezTo>
                  <a:close/>
                  <a:moveTo>
                    <a:pt x="530" y="789"/>
                  </a:moveTo>
                  <a:cubicBezTo>
                    <a:pt x="532" y="789"/>
                    <a:pt x="534" y="788"/>
                    <a:pt x="536" y="788"/>
                  </a:cubicBezTo>
                  <a:cubicBezTo>
                    <a:pt x="539" y="789"/>
                    <a:pt x="542" y="791"/>
                    <a:pt x="545" y="793"/>
                  </a:cubicBezTo>
                  <a:cubicBezTo>
                    <a:pt x="545" y="793"/>
                    <a:pt x="544" y="792"/>
                    <a:pt x="544" y="793"/>
                  </a:cubicBezTo>
                  <a:cubicBezTo>
                    <a:pt x="543" y="793"/>
                    <a:pt x="543" y="793"/>
                    <a:pt x="542" y="793"/>
                  </a:cubicBezTo>
                  <a:cubicBezTo>
                    <a:pt x="542" y="793"/>
                    <a:pt x="542" y="793"/>
                    <a:pt x="541" y="793"/>
                  </a:cubicBezTo>
                  <a:cubicBezTo>
                    <a:pt x="541" y="793"/>
                    <a:pt x="541" y="793"/>
                    <a:pt x="541" y="793"/>
                  </a:cubicBezTo>
                  <a:cubicBezTo>
                    <a:pt x="540" y="794"/>
                    <a:pt x="539" y="794"/>
                    <a:pt x="538" y="795"/>
                  </a:cubicBezTo>
                  <a:cubicBezTo>
                    <a:pt x="537" y="795"/>
                    <a:pt x="536" y="796"/>
                    <a:pt x="536" y="797"/>
                  </a:cubicBezTo>
                  <a:cubicBezTo>
                    <a:pt x="534" y="794"/>
                    <a:pt x="532" y="791"/>
                    <a:pt x="530" y="789"/>
                  </a:cubicBezTo>
                  <a:close/>
                  <a:moveTo>
                    <a:pt x="526" y="817"/>
                  </a:moveTo>
                  <a:cubicBezTo>
                    <a:pt x="527" y="815"/>
                    <a:pt x="528" y="811"/>
                    <a:pt x="527" y="808"/>
                  </a:cubicBezTo>
                  <a:cubicBezTo>
                    <a:pt x="528" y="807"/>
                    <a:pt x="529" y="806"/>
                    <a:pt x="530" y="805"/>
                  </a:cubicBezTo>
                  <a:cubicBezTo>
                    <a:pt x="531" y="804"/>
                    <a:pt x="532" y="803"/>
                    <a:pt x="533" y="802"/>
                  </a:cubicBezTo>
                  <a:cubicBezTo>
                    <a:pt x="534" y="801"/>
                    <a:pt x="535" y="800"/>
                    <a:pt x="536" y="799"/>
                  </a:cubicBezTo>
                  <a:cubicBezTo>
                    <a:pt x="538" y="805"/>
                    <a:pt x="539" y="811"/>
                    <a:pt x="539" y="817"/>
                  </a:cubicBezTo>
                  <a:cubicBezTo>
                    <a:pt x="535" y="817"/>
                    <a:pt x="530" y="817"/>
                    <a:pt x="526" y="817"/>
                  </a:cubicBezTo>
                  <a:close/>
                  <a:moveTo>
                    <a:pt x="553" y="818"/>
                  </a:moveTo>
                  <a:cubicBezTo>
                    <a:pt x="545" y="813"/>
                    <a:pt x="541" y="806"/>
                    <a:pt x="537" y="799"/>
                  </a:cubicBezTo>
                  <a:cubicBezTo>
                    <a:pt x="538" y="798"/>
                    <a:pt x="538" y="797"/>
                    <a:pt x="539" y="797"/>
                  </a:cubicBezTo>
                  <a:cubicBezTo>
                    <a:pt x="540" y="796"/>
                    <a:pt x="541" y="796"/>
                    <a:pt x="542" y="795"/>
                  </a:cubicBezTo>
                  <a:cubicBezTo>
                    <a:pt x="542" y="795"/>
                    <a:pt x="542" y="795"/>
                    <a:pt x="542" y="795"/>
                  </a:cubicBezTo>
                  <a:cubicBezTo>
                    <a:pt x="543" y="795"/>
                    <a:pt x="543" y="795"/>
                    <a:pt x="543" y="795"/>
                  </a:cubicBezTo>
                  <a:cubicBezTo>
                    <a:pt x="543" y="795"/>
                    <a:pt x="544" y="794"/>
                    <a:pt x="544" y="794"/>
                  </a:cubicBezTo>
                  <a:cubicBezTo>
                    <a:pt x="545" y="794"/>
                    <a:pt x="546" y="794"/>
                    <a:pt x="546" y="794"/>
                  </a:cubicBezTo>
                  <a:cubicBezTo>
                    <a:pt x="547" y="794"/>
                    <a:pt x="547" y="793"/>
                    <a:pt x="547" y="793"/>
                  </a:cubicBezTo>
                  <a:cubicBezTo>
                    <a:pt x="551" y="795"/>
                    <a:pt x="554" y="797"/>
                    <a:pt x="557" y="798"/>
                  </a:cubicBezTo>
                  <a:cubicBezTo>
                    <a:pt x="559" y="799"/>
                    <a:pt x="560" y="800"/>
                    <a:pt x="561" y="800"/>
                  </a:cubicBezTo>
                  <a:cubicBezTo>
                    <a:pt x="560" y="800"/>
                    <a:pt x="558" y="800"/>
                    <a:pt x="556" y="800"/>
                  </a:cubicBezTo>
                  <a:cubicBezTo>
                    <a:pt x="562" y="805"/>
                    <a:pt x="567" y="813"/>
                    <a:pt x="574" y="814"/>
                  </a:cubicBezTo>
                  <a:cubicBezTo>
                    <a:pt x="577" y="814"/>
                    <a:pt x="581" y="813"/>
                    <a:pt x="585" y="811"/>
                  </a:cubicBezTo>
                  <a:cubicBezTo>
                    <a:pt x="592" y="815"/>
                    <a:pt x="598" y="818"/>
                    <a:pt x="604" y="820"/>
                  </a:cubicBezTo>
                  <a:cubicBezTo>
                    <a:pt x="605" y="821"/>
                    <a:pt x="606" y="821"/>
                    <a:pt x="606" y="821"/>
                  </a:cubicBezTo>
                  <a:cubicBezTo>
                    <a:pt x="606" y="823"/>
                    <a:pt x="606" y="825"/>
                    <a:pt x="606" y="827"/>
                  </a:cubicBezTo>
                  <a:cubicBezTo>
                    <a:pt x="587" y="828"/>
                    <a:pt x="564" y="826"/>
                    <a:pt x="553" y="818"/>
                  </a:cubicBezTo>
                  <a:close/>
                  <a:moveTo>
                    <a:pt x="682" y="830"/>
                  </a:moveTo>
                  <a:cubicBezTo>
                    <a:pt x="661" y="829"/>
                    <a:pt x="646" y="822"/>
                    <a:pt x="625" y="825"/>
                  </a:cubicBezTo>
                  <a:cubicBezTo>
                    <a:pt x="625" y="825"/>
                    <a:pt x="625" y="825"/>
                    <a:pt x="625" y="825"/>
                  </a:cubicBezTo>
                  <a:cubicBezTo>
                    <a:pt x="624" y="824"/>
                    <a:pt x="622" y="824"/>
                    <a:pt x="621" y="823"/>
                  </a:cubicBezTo>
                  <a:cubicBezTo>
                    <a:pt x="622" y="818"/>
                    <a:pt x="622" y="813"/>
                    <a:pt x="617" y="808"/>
                  </a:cubicBezTo>
                  <a:cubicBezTo>
                    <a:pt x="617" y="807"/>
                    <a:pt x="617" y="807"/>
                    <a:pt x="617" y="807"/>
                  </a:cubicBezTo>
                  <a:cubicBezTo>
                    <a:pt x="618" y="805"/>
                    <a:pt x="618" y="804"/>
                    <a:pt x="618" y="802"/>
                  </a:cubicBezTo>
                  <a:cubicBezTo>
                    <a:pt x="619" y="802"/>
                    <a:pt x="619" y="801"/>
                    <a:pt x="619" y="800"/>
                  </a:cubicBezTo>
                  <a:cubicBezTo>
                    <a:pt x="619" y="800"/>
                    <a:pt x="619" y="799"/>
                    <a:pt x="620" y="799"/>
                  </a:cubicBezTo>
                  <a:cubicBezTo>
                    <a:pt x="620" y="797"/>
                    <a:pt x="621" y="796"/>
                    <a:pt x="621" y="794"/>
                  </a:cubicBezTo>
                  <a:cubicBezTo>
                    <a:pt x="622" y="793"/>
                    <a:pt x="624" y="792"/>
                    <a:pt x="625" y="790"/>
                  </a:cubicBezTo>
                  <a:cubicBezTo>
                    <a:pt x="628" y="786"/>
                    <a:pt x="630" y="783"/>
                    <a:pt x="633" y="779"/>
                  </a:cubicBezTo>
                  <a:cubicBezTo>
                    <a:pt x="634" y="777"/>
                    <a:pt x="636" y="776"/>
                    <a:pt x="637" y="774"/>
                  </a:cubicBezTo>
                  <a:cubicBezTo>
                    <a:pt x="638" y="772"/>
                    <a:pt x="639" y="771"/>
                    <a:pt x="640" y="770"/>
                  </a:cubicBezTo>
                  <a:cubicBezTo>
                    <a:pt x="641" y="769"/>
                    <a:pt x="641" y="769"/>
                    <a:pt x="641" y="769"/>
                  </a:cubicBezTo>
                  <a:cubicBezTo>
                    <a:pt x="641" y="768"/>
                    <a:pt x="642" y="768"/>
                    <a:pt x="642" y="768"/>
                  </a:cubicBezTo>
                  <a:cubicBezTo>
                    <a:pt x="642" y="767"/>
                    <a:pt x="643" y="767"/>
                    <a:pt x="643" y="766"/>
                  </a:cubicBezTo>
                  <a:cubicBezTo>
                    <a:pt x="644" y="765"/>
                    <a:pt x="644" y="765"/>
                    <a:pt x="644" y="764"/>
                  </a:cubicBezTo>
                  <a:cubicBezTo>
                    <a:pt x="645" y="764"/>
                    <a:pt x="645" y="764"/>
                    <a:pt x="645" y="763"/>
                  </a:cubicBezTo>
                  <a:cubicBezTo>
                    <a:pt x="648" y="764"/>
                    <a:pt x="652" y="764"/>
                    <a:pt x="655" y="765"/>
                  </a:cubicBezTo>
                  <a:cubicBezTo>
                    <a:pt x="659" y="765"/>
                    <a:pt x="664" y="765"/>
                    <a:pt x="668" y="766"/>
                  </a:cubicBezTo>
                  <a:cubicBezTo>
                    <a:pt x="669" y="766"/>
                    <a:pt x="670" y="766"/>
                    <a:pt x="671" y="766"/>
                  </a:cubicBezTo>
                  <a:cubicBezTo>
                    <a:pt x="672" y="767"/>
                    <a:pt x="673" y="767"/>
                    <a:pt x="674" y="767"/>
                  </a:cubicBezTo>
                  <a:cubicBezTo>
                    <a:pt x="676" y="768"/>
                    <a:pt x="678" y="768"/>
                    <a:pt x="679" y="769"/>
                  </a:cubicBezTo>
                  <a:cubicBezTo>
                    <a:pt x="687" y="772"/>
                    <a:pt x="693" y="777"/>
                    <a:pt x="700" y="782"/>
                  </a:cubicBezTo>
                  <a:cubicBezTo>
                    <a:pt x="704" y="785"/>
                    <a:pt x="707" y="787"/>
                    <a:pt x="711" y="790"/>
                  </a:cubicBezTo>
                  <a:cubicBezTo>
                    <a:pt x="710" y="790"/>
                    <a:pt x="710" y="789"/>
                    <a:pt x="709" y="789"/>
                  </a:cubicBezTo>
                  <a:cubicBezTo>
                    <a:pt x="709" y="789"/>
                    <a:pt x="708" y="789"/>
                    <a:pt x="708" y="789"/>
                  </a:cubicBezTo>
                  <a:cubicBezTo>
                    <a:pt x="708" y="789"/>
                    <a:pt x="707" y="789"/>
                    <a:pt x="707" y="790"/>
                  </a:cubicBezTo>
                  <a:cubicBezTo>
                    <a:pt x="707" y="790"/>
                    <a:pt x="707" y="790"/>
                    <a:pt x="706" y="790"/>
                  </a:cubicBezTo>
                  <a:cubicBezTo>
                    <a:pt x="705" y="790"/>
                    <a:pt x="704" y="791"/>
                    <a:pt x="703" y="791"/>
                  </a:cubicBezTo>
                  <a:cubicBezTo>
                    <a:pt x="702" y="792"/>
                    <a:pt x="701" y="792"/>
                    <a:pt x="700" y="793"/>
                  </a:cubicBezTo>
                  <a:cubicBezTo>
                    <a:pt x="699" y="794"/>
                    <a:pt x="698" y="794"/>
                    <a:pt x="696" y="795"/>
                  </a:cubicBezTo>
                  <a:cubicBezTo>
                    <a:pt x="695" y="796"/>
                    <a:pt x="694" y="797"/>
                    <a:pt x="693" y="798"/>
                  </a:cubicBezTo>
                  <a:cubicBezTo>
                    <a:pt x="692" y="799"/>
                    <a:pt x="690" y="800"/>
                    <a:pt x="689" y="801"/>
                  </a:cubicBezTo>
                  <a:cubicBezTo>
                    <a:pt x="672" y="792"/>
                    <a:pt x="665" y="815"/>
                    <a:pt x="650" y="803"/>
                  </a:cubicBezTo>
                  <a:cubicBezTo>
                    <a:pt x="653" y="813"/>
                    <a:pt x="659" y="820"/>
                    <a:pt x="670" y="820"/>
                  </a:cubicBezTo>
                  <a:cubicBezTo>
                    <a:pt x="677" y="819"/>
                    <a:pt x="691" y="811"/>
                    <a:pt x="690" y="802"/>
                  </a:cubicBezTo>
                  <a:cubicBezTo>
                    <a:pt x="691" y="801"/>
                    <a:pt x="693" y="800"/>
                    <a:pt x="694" y="799"/>
                  </a:cubicBezTo>
                  <a:cubicBezTo>
                    <a:pt x="695" y="798"/>
                    <a:pt x="696" y="798"/>
                    <a:pt x="697" y="797"/>
                  </a:cubicBezTo>
                  <a:cubicBezTo>
                    <a:pt x="699" y="796"/>
                    <a:pt x="700" y="795"/>
                    <a:pt x="701" y="795"/>
                  </a:cubicBezTo>
                  <a:cubicBezTo>
                    <a:pt x="702" y="794"/>
                    <a:pt x="703" y="793"/>
                    <a:pt x="704" y="793"/>
                  </a:cubicBezTo>
                  <a:cubicBezTo>
                    <a:pt x="705" y="792"/>
                    <a:pt x="706" y="792"/>
                    <a:pt x="707" y="792"/>
                  </a:cubicBezTo>
                  <a:cubicBezTo>
                    <a:pt x="707" y="792"/>
                    <a:pt x="707" y="792"/>
                    <a:pt x="707" y="792"/>
                  </a:cubicBezTo>
                  <a:cubicBezTo>
                    <a:pt x="708" y="792"/>
                    <a:pt x="708" y="792"/>
                    <a:pt x="708" y="791"/>
                  </a:cubicBezTo>
                  <a:cubicBezTo>
                    <a:pt x="709" y="791"/>
                    <a:pt x="709" y="791"/>
                    <a:pt x="709" y="791"/>
                  </a:cubicBezTo>
                  <a:cubicBezTo>
                    <a:pt x="710" y="791"/>
                    <a:pt x="711" y="791"/>
                    <a:pt x="711" y="791"/>
                  </a:cubicBezTo>
                  <a:cubicBezTo>
                    <a:pt x="712" y="791"/>
                    <a:pt x="712" y="791"/>
                    <a:pt x="712" y="791"/>
                  </a:cubicBezTo>
                  <a:cubicBezTo>
                    <a:pt x="715" y="792"/>
                    <a:pt x="717" y="794"/>
                    <a:pt x="719" y="796"/>
                  </a:cubicBezTo>
                  <a:cubicBezTo>
                    <a:pt x="732" y="805"/>
                    <a:pt x="744" y="813"/>
                    <a:pt x="754" y="821"/>
                  </a:cubicBezTo>
                  <a:cubicBezTo>
                    <a:pt x="755" y="822"/>
                    <a:pt x="756" y="822"/>
                    <a:pt x="758" y="823"/>
                  </a:cubicBezTo>
                  <a:cubicBezTo>
                    <a:pt x="759" y="824"/>
                    <a:pt x="760" y="825"/>
                    <a:pt x="761" y="826"/>
                  </a:cubicBezTo>
                  <a:cubicBezTo>
                    <a:pt x="762" y="826"/>
                    <a:pt x="762" y="826"/>
                    <a:pt x="763" y="827"/>
                  </a:cubicBezTo>
                  <a:cubicBezTo>
                    <a:pt x="759" y="827"/>
                    <a:pt x="755" y="828"/>
                    <a:pt x="751" y="828"/>
                  </a:cubicBezTo>
                  <a:cubicBezTo>
                    <a:pt x="725" y="833"/>
                    <a:pt x="712" y="831"/>
                    <a:pt x="682" y="830"/>
                  </a:cubicBezTo>
                  <a:close/>
                  <a:moveTo>
                    <a:pt x="1010" y="914"/>
                  </a:moveTo>
                  <a:cubicBezTo>
                    <a:pt x="1010" y="914"/>
                    <a:pt x="1010" y="914"/>
                    <a:pt x="1010" y="913"/>
                  </a:cubicBezTo>
                  <a:cubicBezTo>
                    <a:pt x="1010" y="913"/>
                    <a:pt x="1010" y="913"/>
                    <a:pt x="1010" y="913"/>
                  </a:cubicBezTo>
                  <a:cubicBezTo>
                    <a:pt x="1011" y="912"/>
                    <a:pt x="1011" y="912"/>
                    <a:pt x="1012" y="911"/>
                  </a:cubicBezTo>
                  <a:cubicBezTo>
                    <a:pt x="1014" y="911"/>
                    <a:pt x="1017" y="911"/>
                    <a:pt x="1020" y="911"/>
                  </a:cubicBezTo>
                  <a:cubicBezTo>
                    <a:pt x="1022" y="911"/>
                    <a:pt x="1025" y="911"/>
                    <a:pt x="1027" y="911"/>
                  </a:cubicBezTo>
                  <a:cubicBezTo>
                    <a:pt x="1029" y="911"/>
                    <a:pt x="1032" y="911"/>
                    <a:pt x="1034" y="911"/>
                  </a:cubicBezTo>
                  <a:cubicBezTo>
                    <a:pt x="1035" y="911"/>
                    <a:pt x="1036" y="911"/>
                    <a:pt x="1037" y="911"/>
                  </a:cubicBezTo>
                  <a:cubicBezTo>
                    <a:pt x="1037" y="911"/>
                    <a:pt x="1038" y="911"/>
                    <a:pt x="1039" y="911"/>
                  </a:cubicBezTo>
                  <a:cubicBezTo>
                    <a:pt x="1041" y="911"/>
                    <a:pt x="1042" y="911"/>
                    <a:pt x="1043" y="911"/>
                  </a:cubicBezTo>
                  <a:cubicBezTo>
                    <a:pt x="1044" y="911"/>
                    <a:pt x="1045" y="911"/>
                    <a:pt x="1045" y="911"/>
                  </a:cubicBezTo>
                  <a:cubicBezTo>
                    <a:pt x="1047" y="912"/>
                    <a:pt x="1048" y="913"/>
                    <a:pt x="1050" y="914"/>
                  </a:cubicBezTo>
                  <a:cubicBezTo>
                    <a:pt x="1052" y="916"/>
                    <a:pt x="1054" y="917"/>
                    <a:pt x="1056" y="919"/>
                  </a:cubicBezTo>
                  <a:cubicBezTo>
                    <a:pt x="1056" y="919"/>
                    <a:pt x="1057" y="919"/>
                    <a:pt x="1057" y="919"/>
                  </a:cubicBezTo>
                  <a:cubicBezTo>
                    <a:pt x="1040" y="920"/>
                    <a:pt x="1024" y="918"/>
                    <a:pt x="1010" y="914"/>
                  </a:cubicBezTo>
                  <a:close/>
                  <a:moveTo>
                    <a:pt x="1096" y="922"/>
                  </a:moveTo>
                  <a:cubicBezTo>
                    <a:pt x="1085" y="894"/>
                    <a:pt x="1115" y="868"/>
                    <a:pt x="1109" y="840"/>
                  </a:cubicBezTo>
                  <a:cubicBezTo>
                    <a:pt x="1108" y="836"/>
                    <a:pt x="1105" y="831"/>
                    <a:pt x="1102" y="825"/>
                  </a:cubicBezTo>
                  <a:cubicBezTo>
                    <a:pt x="1102" y="824"/>
                    <a:pt x="1101" y="823"/>
                    <a:pt x="1101" y="821"/>
                  </a:cubicBezTo>
                  <a:cubicBezTo>
                    <a:pt x="1099" y="821"/>
                    <a:pt x="1099" y="821"/>
                    <a:pt x="1099" y="821"/>
                  </a:cubicBezTo>
                  <a:cubicBezTo>
                    <a:pt x="1099" y="821"/>
                    <a:pt x="1099" y="821"/>
                    <a:pt x="1099" y="821"/>
                  </a:cubicBezTo>
                  <a:cubicBezTo>
                    <a:pt x="1100" y="821"/>
                    <a:pt x="1101" y="820"/>
                    <a:pt x="1102" y="819"/>
                  </a:cubicBezTo>
                  <a:cubicBezTo>
                    <a:pt x="1101" y="819"/>
                    <a:pt x="1101" y="819"/>
                    <a:pt x="1101" y="818"/>
                  </a:cubicBezTo>
                  <a:cubicBezTo>
                    <a:pt x="1101" y="818"/>
                    <a:pt x="1101" y="818"/>
                    <a:pt x="1101" y="818"/>
                  </a:cubicBezTo>
                  <a:cubicBezTo>
                    <a:pt x="1103" y="817"/>
                    <a:pt x="1104" y="817"/>
                    <a:pt x="1106" y="816"/>
                  </a:cubicBezTo>
                  <a:cubicBezTo>
                    <a:pt x="1108" y="815"/>
                    <a:pt x="1110" y="815"/>
                    <a:pt x="1111" y="814"/>
                  </a:cubicBezTo>
                  <a:cubicBezTo>
                    <a:pt x="1112" y="814"/>
                    <a:pt x="1113" y="814"/>
                    <a:pt x="1114" y="814"/>
                  </a:cubicBezTo>
                  <a:cubicBezTo>
                    <a:pt x="1114" y="814"/>
                    <a:pt x="1115" y="814"/>
                    <a:pt x="1115" y="814"/>
                  </a:cubicBezTo>
                  <a:cubicBezTo>
                    <a:pt x="1116" y="814"/>
                    <a:pt x="1116" y="813"/>
                    <a:pt x="1116" y="813"/>
                  </a:cubicBezTo>
                  <a:cubicBezTo>
                    <a:pt x="1117" y="813"/>
                    <a:pt x="1118" y="813"/>
                    <a:pt x="1119" y="813"/>
                  </a:cubicBezTo>
                  <a:cubicBezTo>
                    <a:pt x="1119" y="813"/>
                    <a:pt x="1120" y="813"/>
                    <a:pt x="1121" y="813"/>
                  </a:cubicBezTo>
                  <a:cubicBezTo>
                    <a:pt x="1121" y="813"/>
                    <a:pt x="1122" y="813"/>
                    <a:pt x="1122" y="813"/>
                  </a:cubicBezTo>
                  <a:cubicBezTo>
                    <a:pt x="1122" y="813"/>
                    <a:pt x="1123" y="813"/>
                    <a:pt x="1123" y="813"/>
                  </a:cubicBezTo>
                  <a:cubicBezTo>
                    <a:pt x="1123" y="813"/>
                    <a:pt x="1124" y="813"/>
                    <a:pt x="1125" y="813"/>
                  </a:cubicBezTo>
                  <a:cubicBezTo>
                    <a:pt x="1125" y="813"/>
                    <a:pt x="1126" y="812"/>
                    <a:pt x="1126" y="812"/>
                  </a:cubicBezTo>
                  <a:cubicBezTo>
                    <a:pt x="1127" y="813"/>
                    <a:pt x="1127" y="813"/>
                    <a:pt x="1127" y="813"/>
                  </a:cubicBezTo>
                  <a:cubicBezTo>
                    <a:pt x="1128" y="813"/>
                    <a:pt x="1128" y="813"/>
                    <a:pt x="1128" y="813"/>
                  </a:cubicBezTo>
                  <a:cubicBezTo>
                    <a:pt x="1128" y="813"/>
                    <a:pt x="1128" y="813"/>
                    <a:pt x="1128" y="813"/>
                  </a:cubicBezTo>
                  <a:cubicBezTo>
                    <a:pt x="1128" y="814"/>
                    <a:pt x="1128" y="814"/>
                    <a:pt x="1128" y="814"/>
                  </a:cubicBezTo>
                  <a:cubicBezTo>
                    <a:pt x="1128" y="814"/>
                    <a:pt x="1128" y="814"/>
                    <a:pt x="1128" y="814"/>
                  </a:cubicBezTo>
                  <a:cubicBezTo>
                    <a:pt x="1129" y="814"/>
                    <a:pt x="1129" y="814"/>
                    <a:pt x="1129" y="814"/>
                  </a:cubicBezTo>
                  <a:cubicBezTo>
                    <a:pt x="1131" y="815"/>
                    <a:pt x="1131" y="815"/>
                    <a:pt x="1131" y="815"/>
                  </a:cubicBezTo>
                  <a:cubicBezTo>
                    <a:pt x="1132" y="815"/>
                    <a:pt x="1132" y="815"/>
                    <a:pt x="1132" y="815"/>
                  </a:cubicBezTo>
                  <a:cubicBezTo>
                    <a:pt x="1153" y="842"/>
                    <a:pt x="1195" y="839"/>
                    <a:pt x="1209" y="869"/>
                  </a:cubicBezTo>
                  <a:cubicBezTo>
                    <a:pt x="1209" y="874"/>
                    <a:pt x="1210" y="878"/>
                    <a:pt x="1210" y="883"/>
                  </a:cubicBezTo>
                  <a:cubicBezTo>
                    <a:pt x="1209" y="881"/>
                    <a:pt x="1207" y="879"/>
                    <a:pt x="1206" y="876"/>
                  </a:cubicBezTo>
                  <a:cubicBezTo>
                    <a:pt x="1200" y="890"/>
                    <a:pt x="1198" y="903"/>
                    <a:pt x="1211" y="908"/>
                  </a:cubicBezTo>
                  <a:cubicBezTo>
                    <a:pt x="1206" y="937"/>
                    <a:pt x="1191" y="970"/>
                    <a:pt x="1175" y="974"/>
                  </a:cubicBezTo>
                  <a:cubicBezTo>
                    <a:pt x="1157" y="980"/>
                    <a:pt x="1103" y="940"/>
                    <a:pt x="1096" y="922"/>
                  </a:cubicBezTo>
                  <a:close/>
                  <a:moveTo>
                    <a:pt x="1256" y="1251"/>
                  </a:moveTo>
                  <a:cubicBezTo>
                    <a:pt x="1241" y="1259"/>
                    <a:pt x="1234" y="1270"/>
                    <a:pt x="1222" y="1280"/>
                  </a:cubicBezTo>
                  <a:cubicBezTo>
                    <a:pt x="1196" y="1302"/>
                    <a:pt x="1186" y="1279"/>
                    <a:pt x="1162" y="1290"/>
                  </a:cubicBezTo>
                  <a:cubicBezTo>
                    <a:pt x="1163" y="1290"/>
                    <a:pt x="1163" y="1291"/>
                    <a:pt x="1163" y="1292"/>
                  </a:cubicBezTo>
                  <a:cubicBezTo>
                    <a:pt x="1166" y="1296"/>
                    <a:pt x="1162" y="1295"/>
                    <a:pt x="1158" y="1292"/>
                  </a:cubicBezTo>
                  <a:cubicBezTo>
                    <a:pt x="1160" y="1291"/>
                    <a:pt x="1161" y="1290"/>
                    <a:pt x="1162" y="1290"/>
                  </a:cubicBezTo>
                  <a:cubicBezTo>
                    <a:pt x="1151" y="1260"/>
                    <a:pt x="1192" y="1230"/>
                    <a:pt x="1200" y="1203"/>
                  </a:cubicBezTo>
                  <a:cubicBezTo>
                    <a:pt x="1208" y="1179"/>
                    <a:pt x="1200" y="1186"/>
                    <a:pt x="1220" y="1172"/>
                  </a:cubicBezTo>
                  <a:cubicBezTo>
                    <a:pt x="1234" y="1162"/>
                    <a:pt x="1248" y="1157"/>
                    <a:pt x="1257" y="1144"/>
                  </a:cubicBezTo>
                  <a:cubicBezTo>
                    <a:pt x="1255" y="1142"/>
                    <a:pt x="1253" y="1141"/>
                    <a:pt x="1251" y="1140"/>
                  </a:cubicBezTo>
                  <a:cubicBezTo>
                    <a:pt x="1251" y="1140"/>
                    <a:pt x="1252" y="1140"/>
                    <a:pt x="1252" y="1139"/>
                  </a:cubicBezTo>
                  <a:cubicBezTo>
                    <a:pt x="1258" y="1136"/>
                    <a:pt x="1265" y="1133"/>
                    <a:pt x="1272" y="1130"/>
                  </a:cubicBezTo>
                  <a:cubicBezTo>
                    <a:pt x="1273" y="1130"/>
                    <a:pt x="1274" y="1129"/>
                    <a:pt x="1274" y="1129"/>
                  </a:cubicBezTo>
                  <a:cubicBezTo>
                    <a:pt x="1275" y="1129"/>
                    <a:pt x="1276" y="1128"/>
                    <a:pt x="1277" y="1128"/>
                  </a:cubicBezTo>
                  <a:cubicBezTo>
                    <a:pt x="1279" y="1128"/>
                    <a:pt x="1279" y="1128"/>
                    <a:pt x="1279" y="1128"/>
                  </a:cubicBezTo>
                  <a:cubicBezTo>
                    <a:pt x="1279" y="1127"/>
                    <a:pt x="1279" y="1127"/>
                    <a:pt x="1279" y="1127"/>
                  </a:cubicBezTo>
                  <a:cubicBezTo>
                    <a:pt x="1279" y="1127"/>
                    <a:pt x="1279" y="1127"/>
                    <a:pt x="1279" y="1127"/>
                  </a:cubicBezTo>
                  <a:cubicBezTo>
                    <a:pt x="1280" y="1127"/>
                    <a:pt x="1280" y="1127"/>
                    <a:pt x="1280" y="1127"/>
                  </a:cubicBezTo>
                  <a:cubicBezTo>
                    <a:pt x="1280" y="1127"/>
                    <a:pt x="1281" y="1127"/>
                    <a:pt x="1281" y="1127"/>
                  </a:cubicBezTo>
                  <a:cubicBezTo>
                    <a:pt x="1283" y="1126"/>
                    <a:pt x="1283" y="1126"/>
                    <a:pt x="1283" y="1126"/>
                  </a:cubicBezTo>
                  <a:cubicBezTo>
                    <a:pt x="1286" y="1126"/>
                    <a:pt x="1290" y="1126"/>
                    <a:pt x="1294" y="1126"/>
                  </a:cubicBezTo>
                  <a:cubicBezTo>
                    <a:pt x="1298" y="1126"/>
                    <a:pt x="1302" y="1127"/>
                    <a:pt x="1306" y="1127"/>
                  </a:cubicBezTo>
                  <a:cubicBezTo>
                    <a:pt x="1308" y="1127"/>
                    <a:pt x="1310" y="1128"/>
                    <a:pt x="1313" y="1128"/>
                  </a:cubicBezTo>
                  <a:cubicBezTo>
                    <a:pt x="1313" y="1128"/>
                    <a:pt x="1313" y="1128"/>
                    <a:pt x="1313" y="1128"/>
                  </a:cubicBezTo>
                  <a:cubicBezTo>
                    <a:pt x="1313" y="1129"/>
                    <a:pt x="1314" y="1129"/>
                    <a:pt x="1314" y="1129"/>
                  </a:cubicBezTo>
                  <a:cubicBezTo>
                    <a:pt x="1314" y="1130"/>
                    <a:pt x="1314" y="1130"/>
                    <a:pt x="1314" y="1130"/>
                  </a:cubicBezTo>
                  <a:cubicBezTo>
                    <a:pt x="1314" y="1130"/>
                    <a:pt x="1314" y="1130"/>
                    <a:pt x="1314" y="1130"/>
                  </a:cubicBezTo>
                  <a:cubicBezTo>
                    <a:pt x="1315" y="1131"/>
                    <a:pt x="1315" y="1131"/>
                    <a:pt x="1315" y="1131"/>
                  </a:cubicBezTo>
                  <a:cubicBezTo>
                    <a:pt x="1315" y="1131"/>
                    <a:pt x="1316" y="1132"/>
                    <a:pt x="1316" y="1132"/>
                  </a:cubicBezTo>
                  <a:cubicBezTo>
                    <a:pt x="1317" y="1133"/>
                    <a:pt x="1317" y="1133"/>
                    <a:pt x="1318" y="1134"/>
                  </a:cubicBezTo>
                  <a:cubicBezTo>
                    <a:pt x="1318" y="1134"/>
                    <a:pt x="1318" y="1135"/>
                    <a:pt x="1319" y="1136"/>
                  </a:cubicBezTo>
                  <a:cubicBezTo>
                    <a:pt x="1319" y="1136"/>
                    <a:pt x="1320" y="1137"/>
                    <a:pt x="1320" y="1138"/>
                  </a:cubicBezTo>
                  <a:cubicBezTo>
                    <a:pt x="1321" y="1138"/>
                    <a:pt x="1321" y="1139"/>
                    <a:pt x="1321" y="1140"/>
                  </a:cubicBezTo>
                  <a:cubicBezTo>
                    <a:pt x="1321" y="1140"/>
                    <a:pt x="1322" y="1140"/>
                    <a:pt x="1322" y="1140"/>
                  </a:cubicBezTo>
                  <a:cubicBezTo>
                    <a:pt x="1313" y="1154"/>
                    <a:pt x="1320" y="1159"/>
                    <a:pt x="1336" y="1159"/>
                  </a:cubicBezTo>
                  <a:cubicBezTo>
                    <a:pt x="1335" y="1150"/>
                    <a:pt x="1337" y="1138"/>
                    <a:pt x="1324" y="1139"/>
                  </a:cubicBezTo>
                  <a:cubicBezTo>
                    <a:pt x="1323" y="1138"/>
                    <a:pt x="1323" y="1138"/>
                    <a:pt x="1323" y="1138"/>
                  </a:cubicBezTo>
                  <a:cubicBezTo>
                    <a:pt x="1323" y="1138"/>
                    <a:pt x="1323" y="1138"/>
                    <a:pt x="1323" y="1138"/>
                  </a:cubicBezTo>
                  <a:cubicBezTo>
                    <a:pt x="1323" y="1137"/>
                    <a:pt x="1322" y="1137"/>
                    <a:pt x="1322" y="1136"/>
                  </a:cubicBezTo>
                  <a:cubicBezTo>
                    <a:pt x="1322" y="1136"/>
                    <a:pt x="1321" y="1135"/>
                    <a:pt x="1321" y="1134"/>
                  </a:cubicBezTo>
                  <a:cubicBezTo>
                    <a:pt x="1320" y="1134"/>
                    <a:pt x="1320" y="1133"/>
                    <a:pt x="1319" y="1132"/>
                  </a:cubicBezTo>
                  <a:cubicBezTo>
                    <a:pt x="1319" y="1132"/>
                    <a:pt x="1318" y="1131"/>
                    <a:pt x="1318" y="1131"/>
                  </a:cubicBezTo>
                  <a:cubicBezTo>
                    <a:pt x="1317" y="1130"/>
                    <a:pt x="1317" y="1130"/>
                    <a:pt x="1316" y="1129"/>
                  </a:cubicBezTo>
                  <a:cubicBezTo>
                    <a:pt x="1316" y="1129"/>
                    <a:pt x="1316" y="1129"/>
                    <a:pt x="1316" y="1129"/>
                  </a:cubicBezTo>
                  <a:cubicBezTo>
                    <a:pt x="1316" y="1129"/>
                    <a:pt x="1316" y="1129"/>
                    <a:pt x="1316" y="1129"/>
                  </a:cubicBezTo>
                  <a:cubicBezTo>
                    <a:pt x="1316" y="1129"/>
                    <a:pt x="1315" y="1128"/>
                    <a:pt x="1315" y="1128"/>
                  </a:cubicBezTo>
                  <a:cubicBezTo>
                    <a:pt x="1315" y="1128"/>
                    <a:pt x="1314" y="1128"/>
                    <a:pt x="1314" y="1128"/>
                  </a:cubicBezTo>
                  <a:cubicBezTo>
                    <a:pt x="1314" y="1128"/>
                    <a:pt x="1313" y="1128"/>
                    <a:pt x="1313" y="1128"/>
                  </a:cubicBezTo>
                  <a:cubicBezTo>
                    <a:pt x="1315" y="1128"/>
                    <a:pt x="1317" y="1127"/>
                    <a:pt x="1319" y="1127"/>
                  </a:cubicBezTo>
                  <a:cubicBezTo>
                    <a:pt x="1320" y="1127"/>
                    <a:pt x="1321" y="1127"/>
                    <a:pt x="1322" y="1126"/>
                  </a:cubicBezTo>
                  <a:cubicBezTo>
                    <a:pt x="1322" y="1126"/>
                    <a:pt x="1322" y="1126"/>
                    <a:pt x="1322" y="1126"/>
                  </a:cubicBezTo>
                  <a:cubicBezTo>
                    <a:pt x="1323" y="1126"/>
                    <a:pt x="1323" y="1126"/>
                    <a:pt x="1323" y="1126"/>
                  </a:cubicBezTo>
                  <a:cubicBezTo>
                    <a:pt x="1323" y="1126"/>
                    <a:pt x="1323" y="1126"/>
                    <a:pt x="1323" y="1126"/>
                  </a:cubicBezTo>
                  <a:cubicBezTo>
                    <a:pt x="1324" y="1126"/>
                    <a:pt x="1324" y="1126"/>
                    <a:pt x="1325" y="1126"/>
                  </a:cubicBezTo>
                  <a:cubicBezTo>
                    <a:pt x="1327" y="1125"/>
                    <a:pt x="1329" y="1124"/>
                    <a:pt x="1331" y="1123"/>
                  </a:cubicBezTo>
                  <a:cubicBezTo>
                    <a:pt x="1332" y="1122"/>
                    <a:pt x="1333" y="1122"/>
                    <a:pt x="1334" y="1121"/>
                  </a:cubicBezTo>
                  <a:cubicBezTo>
                    <a:pt x="1334" y="1121"/>
                    <a:pt x="1334" y="1122"/>
                    <a:pt x="1335" y="1122"/>
                  </a:cubicBezTo>
                  <a:cubicBezTo>
                    <a:pt x="1335" y="1122"/>
                    <a:pt x="1335" y="1122"/>
                    <a:pt x="1336" y="1122"/>
                  </a:cubicBezTo>
                  <a:cubicBezTo>
                    <a:pt x="1336" y="1122"/>
                    <a:pt x="1336" y="1123"/>
                    <a:pt x="1337" y="1123"/>
                  </a:cubicBezTo>
                  <a:cubicBezTo>
                    <a:pt x="1337" y="1123"/>
                    <a:pt x="1337" y="1123"/>
                    <a:pt x="1337" y="1123"/>
                  </a:cubicBezTo>
                  <a:cubicBezTo>
                    <a:pt x="1338" y="1123"/>
                    <a:pt x="1338" y="1123"/>
                    <a:pt x="1339" y="1123"/>
                  </a:cubicBezTo>
                  <a:cubicBezTo>
                    <a:pt x="1339" y="1124"/>
                    <a:pt x="1340" y="1124"/>
                    <a:pt x="1341" y="1124"/>
                  </a:cubicBezTo>
                  <a:cubicBezTo>
                    <a:pt x="1341" y="1124"/>
                    <a:pt x="1341" y="1124"/>
                    <a:pt x="1341" y="1124"/>
                  </a:cubicBezTo>
                  <a:cubicBezTo>
                    <a:pt x="1342" y="1124"/>
                    <a:pt x="1342" y="1125"/>
                    <a:pt x="1342" y="1125"/>
                  </a:cubicBezTo>
                  <a:cubicBezTo>
                    <a:pt x="1343" y="1125"/>
                    <a:pt x="1344" y="1125"/>
                    <a:pt x="1344" y="1125"/>
                  </a:cubicBezTo>
                  <a:cubicBezTo>
                    <a:pt x="1345" y="1126"/>
                    <a:pt x="1347" y="1127"/>
                    <a:pt x="1348" y="1127"/>
                  </a:cubicBezTo>
                  <a:cubicBezTo>
                    <a:pt x="1349" y="1128"/>
                    <a:pt x="1350" y="1129"/>
                    <a:pt x="1351" y="1130"/>
                  </a:cubicBezTo>
                  <a:cubicBezTo>
                    <a:pt x="1352" y="1131"/>
                    <a:pt x="1354" y="1132"/>
                    <a:pt x="1355" y="1133"/>
                  </a:cubicBezTo>
                  <a:cubicBezTo>
                    <a:pt x="1355" y="1133"/>
                    <a:pt x="1356" y="1134"/>
                    <a:pt x="1357" y="1135"/>
                  </a:cubicBezTo>
                  <a:cubicBezTo>
                    <a:pt x="1355" y="1141"/>
                    <a:pt x="1354" y="1149"/>
                    <a:pt x="1358" y="1154"/>
                  </a:cubicBezTo>
                  <a:cubicBezTo>
                    <a:pt x="1362" y="1160"/>
                    <a:pt x="1371" y="1158"/>
                    <a:pt x="1379" y="1159"/>
                  </a:cubicBezTo>
                  <a:cubicBezTo>
                    <a:pt x="1374" y="1168"/>
                    <a:pt x="1368" y="1176"/>
                    <a:pt x="1360" y="1184"/>
                  </a:cubicBezTo>
                  <a:cubicBezTo>
                    <a:pt x="1344" y="1199"/>
                    <a:pt x="1342" y="1211"/>
                    <a:pt x="1324" y="1223"/>
                  </a:cubicBezTo>
                  <a:cubicBezTo>
                    <a:pt x="1302" y="1237"/>
                    <a:pt x="1278" y="1239"/>
                    <a:pt x="1256" y="1251"/>
                  </a:cubicBezTo>
                  <a:close/>
                  <a:moveTo>
                    <a:pt x="1464" y="1195"/>
                  </a:moveTo>
                  <a:cubicBezTo>
                    <a:pt x="1461" y="1198"/>
                    <a:pt x="1459" y="1200"/>
                    <a:pt x="1458" y="1203"/>
                  </a:cubicBezTo>
                  <a:cubicBezTo>
                    <a:pt x="1456" y="1205"/>
                    <a:pt x="1454" y="1208"/>
                    <a:pt x="1452" y="1210"/>
                  </a:cubicBezTo>
                  <a:cubicBezTo>
                    <a:pt x="1451" y="1212"/>
                    <a:pt x="1450" y="1213"/>
                    <a:pt x="1449" y="1214"/>
                  </a:cubicBezTo>
                  <a:cubicBezTo>
                    <a:pt x="1449" y="1215"/>
                    <a:pt x="1448" y="1215"/>
                    <a:pt x="1448" y="1216"/>
                  </a:cubicBezTo>
                  <a:cubicBezTo>
                    <a:pt x="1447" y="1216"/>
                    <a:pt x="1447" y="1217"/>
                    <a:pt x="1446" y="1218"/>
                  </a:cubicBezTo>
                  <a:cubicBezTo>
                    <a:pt x="1444" y="1220"/>
                    <a:pt x="1442" y="1222"/>
                    <a:pt x="1440" y="1224"/>
                  </a:cubicBezTo>
                  <a:cubicBezTo>
                    <a:pt x="1433" y="1224"/>
                    <a:pt x="1425" y="1224"/>
                    <a:pt x="1418" y="1223"/>
                  </a:cubicBezTo>
                  <a:cubicBezTo>
                    <a:pt x="1431" y="1209"/>
                    <a:pt x="1443" y="1182"/>
                    <a:pt x="1458" y="1160"/>
                  </a:cubicBezTo>
                  <a:cubicBezTo>
                    <a:pt x="1459" y="1161"/>
                    <a:pt x="1460" y="1162"/>
                    <a:pt x="1462" y="1164"/>
                  </a:cubicBezTo>
                  <a:cubicBezTo>
                    <a:pt x="1462" y="1164"/>
                    <a:pt x="1462" y="1164"/>
                    <a:pt x="1462" y="1164"/>
                  </a:cubicBezTo>
                  <a:cubicBezTo>
                    <a:pt x="1463" y="1168"/>
                    <a:pt x="1465" y="1172"/>
                    <a:pt x="1466" y="1176"/>
                  </a:cubicBezTo>
                  <a:cubicBezTo>
                    <a:pt x="1467" y="1179"/>
                    <a:pt x="1468" y="1182"/>
                    <a:pt x="1468" y="1185"/>
                  </a:cubicBezTo>
                  <a:cubicBezTo>
                    <a:pt x="1468" y="1186"/>
                    <a:pt x="1468" y="1186"/>
                    <a:pt x="1468" y="1186"/>
                  </a:cubicBezTo>
                  <a:cubicBezTo>
                    <a:pt x="1468" y="1187"/>
                    <a:pt x="1468" y="1187"/>
                    <a:pt x="1468" y="1187"/>
                  </a:cubicBezTo>
                  <a:cubicBezTo>
                    <a:pt x="1468" y="1188"/>
                    <a:pt x="1469" y="1188"/>
                    <a:pt x="1469" y="1188"/>
                  </a:cubicBezTo>
                  <a:cubicBezTo>
                    <a:pt x="1469" y="1188"/>
                    <a:pt x="1469" y="1189"/>
                    <a:pt x="1469" y="1189"/>
                  </a:cubicBezTo>
                  <a:cubicBezTo>
                    <a:pt x="1469" y="1189"/>
                    <a:pt x="1469" y="1190"/>
                    <a:pt x="1469" y="1190"/>
                  </a:cubicBezTo>
                  <a:cubicBezTo>
                    <a:pt x="1467" y="1192"/>
                    <a:pt x="1465" y="1193"/>
                    <a:pt x="1464" y="1195"/>
                  </a:cubicBezTo>
                  <a:close/>
                  <a:moveTo>
                    <a:pt x="1514" y="1153"/>
                  </a:moveTo>
                  <a:cubicBezTo>
                    <a:pt x="1512" y="1154"/>
                    <a:pt x="1512" y="1154"/>
                    <a:pt x="1512" y="1154"/>
                  </a:cubicBezTo>
                  <a:cubicBezTo>
                    <a:pt x="1512" y="1156"/>
                    <a:pt x="1512" y="1158"/>
                    <a:pt x="1511" y="1160"/>
                  </a:cubicBezTo>
                  <a:cubicBezTo>
                    <a:pt x="1511" y="1160"/>
                    <a:pt x="1511" y="1160"/>
                    <a:pt x="1511" y="1160"/>
                  </a:cubicBezTo>
                  <a:cubicBezTo>
                    <a:pt x="1511" y="1161"/>
                    <a:pt x="1510" y="1161"/>
                    <a:pt x="1510" y="1162"/>
                  </a:cubicBezTo>
                  <a:cubicBezTo>
                    <a:pt x="1509" y="1163"/>
                    <a:pt x="1508" y="1164"/>
                    <a:pt x="1507" y="1165"/>
                  </a:cubicBezTo>
                  <a:cubicBezTo>
                    <a:pt x="1506" y="1166"/>
                    <a:pt x="1505" y="1167"/>
                    <a:pt x="1504" y="1168"/>
                  </a:cubicBezTo>
                  <a:cubicBezTo>
                    <a:pt x="1503" y="1169"/>
                    <a:pt x="1502" y="1170"/>
                    <a:pt x="1501" y="1171"/>
                  </a:cubicBezTo>
                  <a:cubicBezTo>
                    <a:pt x="1500" y="1172"/>
                    <a:pt x="1499" y="1172"/>
                    <a:pt x="1498" y="1173"/>
                  </a:cubicBezTo>
                  <a:cubicBezTo>
                    <a:pt x="1498" y="1173"/>
                    <a:pt x="1497" y="1173"/>
                    <a:pt x="1497" y="1174"/>
                  </a:cubicBezTo>
                  <a:cubicBezTo>
                    <a:pt x="1497" y="1174"/>
                    <a:pt x="1497" y="1174"/>
                    <a:pt x="1496" y="1174"/>
                  </a:cubicBezTo>
                  <a:cubicBezTo>
                    <a:pt x="1496" y="1174"/>
                    <a:pt x="1496" y="1175"/>
                    <a:pt x="1496" y="1175"/>
                  </a:cubicBezTo>
                  <a:cubicBezTo>
                    <a:pt x="1495" y="1175"/>
                    <a:pt x="1495" y="1175"/>
                    <a:pt x="1495" y="1175"/>
                  </a:cubicBezTo>
                  <a:cubicBezTo>
                    <a:pt x="1493" y="1176"/>
                    <a:pt x="1492" y="1176"/>
                    <a:pt x="1490" y="1177"/>
                  </a:cubicBezTo>
                  <a:cubicBezTo>
                    <a:pt x="1489" y="1177"/>
                    <a:pt x="1488" y="1178"/>
                    <a:pt x="1487" y="1178"/>
                  </a:cubicBezTo>
                  <a:cubicBezTo>
                    <a:pt x="1487" y="1178"/>
                    <a:pt x="1486" y="1178"/>
                    <a:pt x="1486" y="1179"/>
                  </a:cubicBezTo>
                  <a:cubicBezTo>
                    <a:pt x="1485" y="1179"/>
                    <a:pt x="1485" y="1179"/>
                    <a:pt x="1484" y="1180"/>
                  </a:cubicBezTo>
                  <a:cubicBezTo>
                    <a:pt x="1480" y="1182"/>
                    <a:pt x="1475" y="1185"/>
                    <a:pt x="1471" y="1188"/>
                  </a:cubicBezTo>
                  <a:cubicBezTo>
                    <a:pt x="1471" y="1188"/>
                    <a:pt x="1471" y="1188"/>
                    <a:pt x="1471" y="1188"/>
                  </a:cubicBezTo>
                  <a:cubicBezTo>
                    <a:pt x="1471" y="1188"/>
                    <a:pt x="1471" y="1188"/>
                    <a:pt x="1471" y="1187"/>
                  </a:cubicBezTo>
                  <a:cubicBezTo>
                    <a:pt x="1471" y="1187"/>
                    <a:pt x="1471" y="1186"/>
                    <a:pt x="1471" y="1186"/>
                  </a:cubicBezTo>
                  <a:cubicBezTo>
                    <a:pt x="1471" y="1186"/>
                    <a:pt x="1471" y="1185"/>
                    <a:pt x="1471" y="1185"/>
                  </a:cubicBezTo>
                  <a:cubicBezTo>
                    <a:pt x="1470" y="1182"/>
                    <a:pt x="1469" y="1178"/>
                    <a:pt x="1468" y="1175"/>
                  </a:cubicBezTo>
                  <a:cubicBezTo>
                    <a:pt x="1467" y="1172"/>
                    <a:pt x="1466" y="1168"/>
                    <a:pt x="1465" y="1165"/>
                  </a:cubicBezTo>
                  <a:cubicBezTo>
                    <a:pt x="1466" y="1165"/>
                    <a:pt x="1466" y="1165"/>
                    <a:pt x="1466" y="1166"/>
                  </a:cubicBezTo>
                  <a:cubicBezTo>
                    <a:pt x="1468" y="1163"/>
                    <a:pt x="1468" y="1163"/>
                    <a:pt x="1468" y="1163"/>
                  </a:cubicBezTo>
                  <a:cubicBezTo>
                    <a:pt x="1477" y="1157"/>
                    <a:pt x="1479" y="1146"/>
                    <a:pt x="1476" y="1137"/>
                  </a:cubicBezTo>
                  <a:cubicBezTo>
                    <a:pt x="1483" y="1130"/>
                    <a:pt x="1490" y="1125"/>
                    <a:pt x="1499" y="1123"/>
                  </a:cubicBezTo>
                  <a:cubicBezTo>
                    <a:pt x="1507" y="1121"/>
                    <a:pt x="1515" y="1125"/>
                    <a:pt x="1523" y="1128"/>
                  </a:cubicBezTo>
                  <a:cubicBezTo>
                    <a:pt x="1523" y="1129"/>
                    <a:pt x="1522" y="1130"/>
                    <a:pt x="1521" y="1131"/>
                  </a:cubicBezTo>
                  <a:cubicBezTo>
                    <a:pt x="1516" y="1137"/>
                    <a:pt x="1503" y="1146"/>
                    <a:pt x="1514" y="1153"/>
                  </a:cubicBezTo>
                  <a:close/>
                  <a:moveTo>
                    <a:pt x="1558" y="1054"/>
                  </a:moveTo>
                  <a:cubicBezTo>
                    <a:pt x="1542" y="1055"/>
                    <a:pt x="1521" y="1061"/>
                    <a:pt x="1501" y="1066"/>
                  </a:cubicBezTo>
                  <a:cubicBezTo>
                    <a:pt x="1502" y="1064"/>
                    <a:pt x="1504" y="1061"/>
                    <a:pt x="1506" y="1058"/>
                  </a:cubicBezTo>
                  <a:cubicBezTo>
                    <a:pt x="1508" y="1055"/>
                    <a:pt x="1510" y="1052"/>
                    <a:pt x="1513" y="1049"/>
                  </a:cubicBezTo>
                  <a:cubicBezTo>
                    <a:pt x="1517" y="1047"/>
                    <a:pt x="1520" y="1045"/>
                    <a:pt x="1524" y="1044"/>
                  </a:cubicBezTo>
                  <a:cubicBezTo>
                    <a:pt x="1527" y="1043"/>
                    <a:pt x="1531" y="1042"/>
                    <a:pt x="1535" y="1041"/>
                  </a:cubicBezTo>
                  <a:cubicBezTo>
                    <a:pt x="1542" y="1040"/>
                    <a:pt x="1549" y="1039"/>
                    <a:pt x="1555" y="1039"/>
                  </a:cubicBezTo>
                  <a:cubicBezTo>
                    <a:pt x="1557" y="1039"/>
                    <a:pt x="1559" y="1039"/>
                    <a:pt x="1560" y="1039"/>
                  </a:cubicBezTo>
                  <a:cubicBezTo>
                    <a:pt x="1562" y="1039"/>
                    <a:pt x="1563" y="1039"/>
                    <a:pt x="1565" y="1039"/>
                  </a:cubicBezTo>
                  <a:cubicBezTo>
                    <a:pt x="1568" y="1039"/>
                    <a:pt x="1571" y="1039"/>
                    <a:pt x="1573" y="1039"/>
                  </a:cubicBezTo>
                  <a:cubicBezTo>
                    <a:pt x="1578" y="1040"/>
                    <a:pt x="1583" y="1041"/>
                    <a:pt x="1587" y="1042"/>
                  </a:cubicBezTo>
                  <a:cubicBezTo>
                    <a:pt x="1587" y="1042"/>
                    <a:pt x="1587" y="1042"/>
                    <a:pt x="1587" y="1042"/>
                  </a:cubicBezTo>
                  <a:cubicBezTo>
                    <a:pt x="1587" y="1042"/>
                    <a:pt x="1587" y="1042"/>
                    <a:pt x="1587" y="1042"/>
                  </a:cubicBezTo>
                  <a:cubicBezTo>
                    <a:pt x="1587" y="1043"/>
                    <a:pt x="1587" y="1043"/>
                    <a:pt x="1587" y="1043"/>
                  </a:cubicBezTo>
                  <a:cubicBezTo>
                    <a:pt x="1587" y="1043"/>
                    <a:pt x="1587" y="1043"/>
                    <a:pt x="1587" y="1043"/>
                  </a:cubicBezTo>
                  <a:cubicBezTo>
                    <a:pt x="1588" y="1043"/>
                    <a:pt x="1588" y="1044"/>
                    <a:pt x="1589" y="1044"/>
                  </a:cubicBezTo>
                  <a:cubicBezTo>
                    <a:pt x="1589" y="1045"/>
                    <a:pt x="1590" y="1045"/>
                    <a:pt x="1590" y="1046"/>
                  </a:cubicBezTo>
                  <a:cubicBezTo>
                    <a:pt x="1591" y="1046"/>
                    <a:pt x="1591" y="1047"/>
                    <a:pt x="1592" y="1047"/>
                  </a:cubicBezTo>
                  <a:cubicBezTo>
                    <a:pt x="1592" y="1048"/>
                    <a:pt x="1592" y="1049"/>
                    <a:pt x="1593" y="1049"/>
                  </a:cubicBezTo>
                  <a:cubicBezTo>
                    <a:pt x="1593" y="1050"/>
                    <a:pt x="1594" y="1050"/>
                    <a:pt x="1594" y="1051"/>
                  </a:cubicBezTo>
                  <a:cubicBezTo>
                    <a:pt x="1594" y="1053"/>
                    <a:pt x="1594" y="1056"/>
                    <a:pt x="1594" y="1058"/>
                  </a:cubicBezTo>
                  <a:cubicBezTo>
                    <a:pt x="1582" y="1056"/>
                    <a:pt x="1569" y="1052"/>
                    <a:pt x="1558" y="1054"/>
                  </a:cubicBezTo>
                  <a:close/>
                  <a:moveTo>
                    <a:pt x="1702" y="974"/>
                  </a:moveTo>
                  <a:cubicBezTo>
                    <a:pt x="1698" y="980"/>
                    <a:pt x="1691" y="990"/>
                    <a:pt x="1688" y="994"/>
                  </a:cubicBezTo>
                  <a:cubicBezTo>
                    <a:pt x="1678" y="1006"/>
                    <a:pt x="1671" y="1005"/>
                    <a:pt x="1660" y="1014"/>
                  </a:cubicBezTo>
                  <a:cubicBezTo>
                    <a:pt x="1643" y="1030"/>
                    <a:pt x="1644" y="1051"/>
                    <a:pt x="1616" y="1058"/>
                  </a:cubicBezTo>
                  <a:cubicBezTo>
                    <a:pt x="1613" y="1059"/>
                    <a:pt x="1609" y="1059"/>
                    <a:pt x="1604" y="1059"/>
                  </a:cubicBezTo>
                  <a:cubicBezTo>
                    <a:pt x="1603" y="1054"/>
                    <a:pt x="1600" y="1050"/>
                    <a:pt x="1595" y="1048"/>
                  </a:cubicBezTo>
                  <a:cubicBezTo>
                    <a:pt x="1595" y="1048"/>
                    <a:pt x="1595" y="1048"/>
                    <a:pt x="1595" y="1048"/>
                  </a:cubicBezTo>
                  <a:cubicBezTo>
                    <a:pt x="1595" y="1048"/>
                    <a:pt x="1595" y="1048"/>
                    <a:pt x="1595" y="1048"/>
                  </a:cubicBezTo>
                  <a:cubicBezTo>
                    <a:pt x="1594" y="1047"/>
                    <a:pt x="1594" y="1047"/>
                    <a:pt x="1593" y="1046"/>
                  </a:cubicBezTo>
                  <a:cubicBezTo>
                    <a:pt x="1593" y="1046"/>
                    <a:pt x="1593" y="1045"/>
                    <a:pt x="1593" y="1045"/>
                  </a:cubicBezTo>
                  <a:cubicBezTo>
                    <a:pt x="1593" y="1045"/>
                    <a:pt x="1594" y="1046"/>
                    <a:pt x="1594" y="1046"/>
                  </a:cubicBezTo>
                  <a:cubicBezTo>
                    <a:pt x="1595" y="1047"/>
                    <a:pt x="1596" y="1047"/>
                    <a:pt x="1596" y="1048"/>
                  </a:cubicBezTo>
                  <a:cubicBezTo>
                    <a:pt x="1597" y="1048"/>
                    <a:pt x="1597" y="1048"/>
                    <a:pt x="1597" y="1048"/>
                  </a:cubicBezTo>
                  <a:cubicBezTo>
                    <a:pt x="1597" y="1048"/>
                    <a:pt x="1597" y="1048"/>
                    <a:pt x="1596" y="1048"/>
                  </a:cubicBezTo>
                  <a:cubicBezTo>
                    <a:pt x="1596" y="1047"/>
                    <a:pt x="1595" y="1047"/>
                    <a:pt x="1595" y="1046"/>
                  </a:cubicBezTo>
                  <a:cubicBezTo>
                    <a:pt x="1594" y="1045"/>
                    <a:pt x="1592" y="1044"/>
                    <a:pt x="1591" y="1043"/>
                  </a:cubicBezTo>
                  <a:cubicBezTo>
                    <a:pt x="1591" y="1043"/>
                    <a:pt x="1590" y="1043"/>
                    <a:pt x="1590" y="1043"/>
                  </a:cubicBezTo>
                  <a:cubicBezTo>
                    <a:pt x="1590" y="1042"/>
                    <a:pt x="1589" y="1042"/>
                    <a:pt x="1589" y="1041"/>
                  </a:cubicBezTo>
                  <a:cubicBezTo>
                    <a:pt x="1589" y="1041"/>
                    <a:pt x="1589" y="1041"/>
                    <a:pt x="1589" y="1041"/>
                  </a:cubicBezTo>
                  <a:cubicBezTo>
                    <a:pt x="1589" y="1041"/>
                    <a:pt x="1588" y="1041"/>
                    <a:pt x="1588" y="1041"/>
                  </a:cubicBezTo>
                  <a:cubicBezTo>
                    <a:pt x="1588" y="1041"/>
                    <a:pt x="1588" y="1041"/>
                    <a:pt x="1588" y="1040"/>
                  </a:cubicBezTo>
                  <a:cubicBezTo>
                    <a:pt x="1587" y="1040"/>
                    <a:pt x="1587" y="1040"/>
                    <a:pt x="1586" y="1040"/>
                  </a:cubicBezTo>
                  <a:cubicBezTo>
                    <a:pt x="1586" y="1040"/>
                    <a:pt x="1585" y="1040"/>
                    <a:pt x="1585" y="1040"/>
                  </a:cubicBezTo>
                  <a:cubicBezTo>
                    <a:pt x="1585" y="1040"/>
                    <a:pt x="1585" y="1040"/>
                    <a:pt x="1585" y="1040"/>
                  </a:cubicBezTo>
                  <a:cubicBezTo>
                    <a:pt x="1583" y="1039"/>
                    <a:pt x="1579" y="1038"/>
                    <a:pt x="1576" y="1037"/>
                  </a:cubicBezTo>
                  <a:cubicBezTo>
                    <a:pt x="1576" y="1037"/>
                    <a:pt x="1577" y="1037"/>
                    <a:pt x="1577" y="1036"/>
                  </a:cubicBezTo>
                  <a:cubicBezTo>
                    <a:pt x="1578" y="1036"/>
                    <a:pt x="1578" y="1035"/>
                    <a:pt x="1579" y="1035"/>
                  </a:cubicBezTo>
                  <a:cubicBezTo>
                    <a:pt x="1580" y="1035"/>
                    <a:pt x="1580" y="1034"/>
                    <a:pt x="1580" y="1034"/>
                  </a:cubicBezTo>
                  <a:cubicBezTo>
                    <a:pt x="1581" y="1034"/>
                    <a:pt x="1581" y="1034"/>
                    <a:pt x="1581" y="1034"/>
                  </a:cubicBezTo>
                  <a:cubicBezTo>
                    <a:pt x="1581" y="1033"/>
                    <a:pt x="1582" y="1033"/>
                    <a:pt x="1582" y="1033"/>
                  </a:cubicBezTo>
                  <a:cubicBezTo>
                    <a:pt x="1582" y="1033"/>
                    <a:pt x="1583" y="1032"/>
                    <a:pt x="1583" y="1032"/>
                  </a:cubicBezTo>
                  <a:cubicBezTo>
                    <a:pt x="1584" y="1032"/>
                    <a:pt x="1584" y="1031"/>
                    <a:pt x="1585" y="1031"/>
                  </a:cubicBezTo>
                  <a:cubicBezTo>
                    <a:pt x="1585" y="1030"/>
                    <a:pt x="1586" y="1030"/>
                    <a:pt x="1586" y="1030"/>
                  </a:cubicBezTo>
                  <a:cubicBezTo>
                    <a:pt x="1587" y="1029"/>
                    <a:pt x="1587" y="1029"/>
                    <a:pt x="1588" y="1029"/>
                  </a:cubicBezTo>
                  <a:cubicBezTo>
                    <a:pt x="1589" y="1028"/>
                    <a:pt x="1590" y="1027"/>
                    <a:pt x="1592" y="1027"/>
                  </a:cubicBezTo>
                  <a:cubicBezTo>
                    <a:pt x="1593" y="1026"/>
                    <a:pt x="1594" y="1025"/>
                    <a:pt x="1596" y="1025"/>
                  </a:cubicBezTo>
                  <a:cubicBezTo>
                    <a:pt x="1597" y="1024"/>
                    <a:pt x="1599" y="1024"/>
                    <a:pt x="1600" y="1023"/>
                  </a:cubicBezTo>
                  <a:cubicBezTo>
                    <a:pt x="1601" y="1023"/>
                    <a:pt x="1603" y="1023"/>
                    <a:pt x="1604" y="1022"/>
                  </a:cubicBezTo>
                  <a:cubicBezTo>
                    <a:pt x="1604" y="1022"/>
                    <a:pt x="1604" y="1022"/>
                    <a:pt x="1604" y="1022"/>
                  </a:cubicBezTo>
                  <a:cubicBezTo>
                    <a:pt x="1619" y="1038"/>
                    <a:pt x="1630" y="1026"/>
                    <a:pt x="1637" y="1009"/>
                  </a:cubicBezTo>
                  <a:cubicBezTo>
                    <a:pt x="1623" y="1015"/>
                    <a:pt x="1613" y="1004"/>
                    <a:pt x="1602" y="1020"/>
                  </a:cubicBezTo>
                  <a:cubicBezTo>
                    <a:pt x="1601" y="1020"/>
                    <a:pt x="1600" y="1021"/>
                    <a:pt x="1599" y="1021"/>
                  </a:cubicBezTo>
                  <a:cubicBezTo>
                    <a:pt x="1598" y="1021"/>
                    <a:pt x="1596" y="1022"/>
                    <a:pt x="1595" y="1022"/>
                  </a:cubicBezTo>
                  <a:cubicBezTo>
                    <a:pt x="1593" y="1023"/>
                    <a:pt x="1592" y="1024"/>
                    <a:pt x="1591" y="1024"/>
                  </a:cubicBezTo>
                  <a:cubicBezTo>
                    <a:pt x="1589" y="1025"/>
                    <a:pt x="1588" y="1026"/>
                    <a:pt x="1587" y="1026"/>
                  </a:cubicBezTo>
                  <a:cubicBezTo>
                    <a:pt x="1586" y="1027"/>
                    <a:pt x="1585" y="1027"/>
                    <a:pt x="1585" y="1028"/>
                  </a:cubicBezTo>
                  <a:cubicBezTo>
                    <a:pt x="1584" y="1028"/>
                    <a:pt x="1584" y="1028"/>
                    <a:pt x="1583" y="1029"/>
                  </a:cubicBezTo>
                  <a:cubicBezTo>
                    <a:pt x="1583" y="1029"/>
                    <a:pt x="1582" y="1030"/>
                    <a:pt x="1582" y="1030"/>
                  </a:cubicBezTo>
                  <a:cubicBezTo>
                    <a:pt x="1581" y="1030"/>
                    <a:pt x="1581" y="1031"/>
                    <a:pt x="1580" y="1031"/>
                  </a:cubicBezTo>
                  <a:cubicBezTo>
                    <a:pt x="1580" y="1031"/>
                    <a:pt x="1580" y="1031"/>
                    <a:pt x="1579" y="1032"/>
                  </a:cubicBezTo>
                  <a:cubicBezTo>
                    <a:pt x="1579" y="1032"/>
                    <a:pt x="1579" y="1032"/>
                    <a:pt x="1579" y="1032"/>
                  </a:cubicBezTo>
                  <a:cubicBezTo>
                    <a:pt x="1579" y="1033"/>
                    <a:pt x="1578" y="1033"/>
                    <a:pt x="1578" y="1033"/>
                  </a:cubicBezTo>
                  <a:cubicBezTo>
                    <a:pt x="1578" y="1034"/>
                    <a:pt x="1577" y="1034"/>
                    <a:pt x="1577" y="1034"/>
                  </a:cubicBezTo>
                  <a:cubicBezTo>
                    <a:pt x="1577" y="1035"/>
                    <a:pt x="1577" y="1035"/>
                    <a:pt x="1577" y="1035"/>
                  </a:cubicBezTo>
                  <a:cubicBezTo>
                    <a:pt x="1576" y="1036"/>
                    <a:pt x="1576" y="1037"/>
                    <a:pt x="1576" y="1037"/>
                  </a:cubicBezTo>
                  <a:cubicBezTo>
                    <a:pt x="1575" y="1037"/>
                    <a:pt x="1574" y="1037"/>
                    <a:pt x="1574" y="1037"/>
                  </a:cubicBezTo>
                  <a:cubicBezTo>
                    <a:pt x="1571" y="1036"/>
                    <a:pt x="1568" y="1036"/>
                    <a:pt x="1565" y="1035"/>
                  </a:cubicBezTo>
                  <a:cubicBezTo>
                    <a:pt x="1563" y="1035"/>
                    <a:pt x="1562" y="1035"/>
                    <a:pt x="1560" y="1035"/>
                  </a:cubicBezTo>
                  <a:cubicBezTo>
                    <a:pt x="1559" y="1035"/>
                    <a:pt x="1557" y="1035"/>
                    <a:pt x="1555" y="1035"/>
                  </a:cubicBezTo>
                  <a:cubicBezTo>
                    <a:pt x="1553" y="1035"/>
                    <a:pt x="1550" y="1035"/>
                    <a:pt x="1547" y="1035"/>
                  </a:cubicBezTo>
                  <a:cubicBezTo>
                    <a:pt x="1547" y="1035"/>
                    <a:pt x="1548" y="1035"/>
                    <a:pt x="1548" y="1035"/>
                  </a:cubicBezTo>
                  <a:cubicBezTo>
                    <a:pt x="1549" y="1034"/>
                    <a:pt x="1550" y="1033"/>
                    <a:pt x="1552" y="1032"/>
                  </a:cubicBezTo>
                  <a:cubicBezTo>
                    <a:pt x="1552" y="1032"/>
                    <a:pt x="1553" y="1031"/>
                    <a:pt x="1554" y="1030"/>
                  </a:cubicBezTo>
                  <a:cubicBezTo>
                    <a:pt x="1554" y="1030"/>
                    <a:pt x="1554" y="1029"/>
                    <a:pt x="1555" y="1029"/>
                  </a:cubicBezTo>
                  <a:cubicBezTo>
                    <a:pt x="1555" y="1028"/>
                    <a:pt x="1555" y="1028"/>
                    <a:pt x="1555" y="1027"/>
                  </a:cubicBezTo>
                  <a:cubicBezTo>
                    <a:pt x="1557" y="1026"/>
                    <a:pt x="1558" y="1024"/>
                    <a:pt x="1559" y="1021"/>
                  </a:cubicBezTo>
                  <a:cubicBezTo>
                    <a:pt x="1560" y="1019"/>
                    <a:pt x="1561" y="1017"/>
                    <a:pt x="1562" y="1014"/>
                  </a:cubicBezTo>
                  <a:cubicBezTo>
                    <a:pt x="1565" y="1009"/>
                    <a:pt x="1567" y="1004"/>
                    <a:pt x="1569" y="999"/>
                  </a:cubicBezTo>
                  <a:cubicBezTo>
                    <a:pt x="1571" y="996"/>
                    <a:pt x="1572" y="993"/>
                    <a:pt x="1573" y="991"/>
                  </a:cubicBezTo>
                  <a:cubicBezTo>
                    <a:pt x="1574" y="988"/>
                    <a:pt x="1575" y="986"/>
                    <a:pt x="1576" y="983"/>
                  </a:cubicBezTo>
                  <a:cubicBezTo>
                    <a:pt x="1577" y="982"/>
                    <a:pt x="1578" y="981"/>
                    <a:pt x="1578" y="980"/>
                  </a:cubicBezTo>
                  <a:cubicBezTo>
                    <a:pt x="1579" y="979"/>
                    <a:pt x="1580" y="978"/>
                    <a:pt x="1580" y="977"/>
                  </a:cubicBezTo>
                  <a:cubicBezTo>
                    <a:pt x="1581" y="977"/>
                    <a:pt x="1581" y="977"/>
                    <a:pt x="1581" y="977"/>
                  </a:cubicBezTo>
                  <a:cubicBezTo>
                    <a:pt x="1581" y="976"/>
                    <a:pt x="1582" y="976"/>
                    <a:pt x="1582" y="976"/>
                  </a:cubicBezTo>
                  <a:cubicBezTo>
                    <a:pt x="1582" y="976"/>
                    <a:pt x="1583" y="975"/>
                    <a:pt x="1583" y="975"/>
                  </a:cubicBezTo>
                  <a:cubicBezTo>
                    <a:pt x="1584" y="975"/>
                    <a:pt x="1585" y="974"/>
                    <a:pt x="1586" y="974"/>
                  </a:cubicBezTo>
                  <a:cubicBezTo>
                    <a:pt x="1587" y="973"/>
                    <a:pt x="1588" y="973"/>
                    <a:pt x="1589" y="973"/>
                  </a:cubicBezTo>
                  <a:cubicBezTo>
                    <a:pt x="1590" y="973"/>
                    <a:pt x="1590" y="972"/>
                    <a:pt x="1591" y="972"/>
                  </a:cubicBezTo>
                  <a:cubicBezTo>
                    <a:pt x="1591" y="972"/>
                    <a:pt x="1591" y="972"/>
                    <a:pt x="1591" y="972"/>
                  </a:cubicBezTo>
                  <a:cubicBezTo>
                    <a:pt x="1591" y="972"/>
                    <a:pt x="1592" y="972"/>
                    <a:pt x="1592" y="972"/>
                  </a:cubicBezTo>
                  <a:cubicBezTo>
                    <a:pt x="1592" y="972"/>
                    <a:pt x="1592" y="972"/>
                    <a:pt x="1592" y="972"/>
                  </a:cubicBezTo>
                  <a:cubicBezTo>
                    <a:pt x="1592" y="972"/>
                    <a:pt x="1593" y="972"/>
                    <a:pt x="1593" y="972"/>
                  </a:cubicBezTo>
                  <a:cubicBezTo>
                    <a:pt x="1593" y="972"/>
                    <a:pt x="1593" y="972"/>
                    <a:pt x="1594" y="972"/>
                  </a:cubicBezTo>
                  <a:cubicBezTo>
                    <a:pt x="1594" y="971"/>
                    <a:pt x="1595" y="971"/>
                    <a:pt x="1596" y="971"/>
                  </a:cubicBezTo>
                  <a:cubicBezTo>
                    <a:pt x="1598" y="971"/>
                    <a:pt x="1600" y="970"/>
                    <a:pt x="1600" y="970"/>
                  </a:cubicBezTo>
                  <a:cubicBezTo>
                    <a:pt x="1600" y="970"/>
                    <a:pt x="1599" y="970"/>
                    <a:pt x="1599" y="970"/>
                  </a:cubicBezTo>
                  <a:cubicBezTo>
                    <a:pt x="1598" y="970"/>
                    <a:pt x="1597" y="970"/>
                    <a:pt x="1597" y="970"/>
                  </a:cubicBezTo>
                  <a:cubicBezTo>
                    <a:pt x="1597" y="970"/>
                    <a:pt x="1597" y="970"/>
                    <a:pt x="1597" y="970"/>
                  </a:cubicBezTo>
                  <a:cubicBezTo>
                    <a:pt x="1598" y="970"/>
                    <a:pt x="1598" y="969"/>
                    <a:pt x="1599" y="969"/>
                  </a:cubicBezTo>
                  <a:cubicBezTo>
                    <a:pt x="1600" y="969"/>
                    <a:pt x="1600" y="968"/>
                    <a:pt x="1601" y="968"/>
                  </a:cubicBezTo>
                  <a:cubicBezTo>
                    <a:pt x="1602" y="967"/>
                    <a:pt x="1602" y="967"/>
                    <a:pt x="1603" y="967"/>
                  </a:cubicBezTo>
                  <a:cubicBezTo>
                    <a:pt x="1603" y="967"/>
                    <a:pt x="1603" y="967"/>
                    <a:pt x="1603" y="967"/>
                  </a:cubicBezTo>
                  <a:cubicBezTo>
                    <a:pt x="1604" y="966"/>
                    <a:pt x="1604" y="966"/>
                    <a:pt x="1604" y="966"/>
                  </a:cubicBezTo>
                  <a:cubicBezTo>
                    <a:pt x="1615" y="972"/>
                    <a:pt x="1619" y="960"/>
                    <a:pt x="1624" y="953"/>
                  </a:cubicBezTo>
                  <a:cubicBezTo>
                    <a:pt x="1610" y="946"/>
                    <a:pt x="1601" y="948"/>
                    <a:pt x="1603" y="964"/>
                  </a:cubicBezTo>
                  <a:cubicBezTo>
                    <a:pt x="1602" y="964"/>
                    <a:pt x="1602" y="964"/>
                    <a:pt x="1602" y="965"/>
                  </a:cubicBezTo>
                  <a:cubicBezTo>
                    <a:pt x="1601" y="965"/>
                    <a:pt x="1601" y="965"/>
                    <a:pt x="1600" y="966"/>
                  </a:cubicBezTo>
                  <a:cubicBezTo>
                    <a:pt x="1599" y="966"/>
                    <a:pt x="1599" y="967"/>
                    <a:pt x="1598" y="967"/>
                  </a:cubicBezTo>
                  <a:cubicBezTo>
                    <a:pt x="1597" y="968"/>
                    <a:pt x="1597" y="968"/>
                    <a:pt x="1596" y="968"/>
                  </a:cubicBezTo>
                  <a:cubicBezTo>
                    <a:pt x="1595" y="969"/>
                    <a:pt x="1595" y="969"/>
                    <a:pt x="1594" y="969"/>
                  </a:cubicBezTo>
                  <a:cubicBezTo>
                    <a:pt x="1593" y="969"/>
                    <a:pt x="1593" y="970"/>
                    <a:pt x="1592" y="970"/>
                  </a:cubicBezTo>
                  <a:cubicBezTo>
                    <a:pt x="1592" y="970"/>
                    <a:pt x="1592" y="970"/>
                    <a:pt x="1592" y="970"/>
                  </a:cubicBezTo>
                  <a:cubicBezTo>
                    <a:pt x="1591" y="970"/>
                    <a:pt x="1591" y="970"/>
                    <a:pt x="1591" y="970"/>
                  </a:cubicBezTo>
                  <a:cubicBezTo>
                    <a:pt x="1591" y="970"/>
                    <a:pt x="1591" y="970"/>
                    <a:pt x="1591" y="970"/>
                  </a:cubicBezTo>
                  <a:cubicBezTo>
                    <a:pt x="1590" y="970"/>
                    <a:pt x="1589" y="971"/>
                    <a:pt x="1588" y="971"/>
                  </a:cubicBezTo>
                  <a:cubicBezTo>
                    <a:pt x="1588" y="971"/>
                    <a:pt x="1587" y="971"/>
                    <a:pt x="1587" y="971"/>
                  </a:cubicBezTo>
                  <a:cubicBezTo>
                    <a:pt x="1586" y="971"/>
                    <a:pt x="1586" y="971"/>
                    <a:pt x="1585" y="972"/>
                  </a:cubicBezTo>
                  <a:cubicBezTo>
                    <a:pt x="1584" y="972"/>
                    <a:pt x="1583" y="972"/>
                    <a:pt x="1583" y="973"/>
                  </a:cubicBezTo>
                  <a:cubicBezTo>
                    <a:pt x="1582" y="973"/>
                    <a:pt x="1582" y="972"/>
                    <a:pt x="1582" y="972"/>
                  </a:cubicBezTo>
                  <a:cubicBezTo>
                    <a:pt x="1582" y="971"/>
                    <a:pt x="1582" y="971"/>
                    <a:pt x="1581" y="971"/>
                  </a:cubicBezTo>
                  <a:cubicBezTo>
                    <a:pt x="1581" y="970"/>
                    <a:pt x="1581" y="970"/>
                    <a:pt x="1581" y="969"/>
                  </a:cubicBezTo>
                  <a:cubicBezTo>
                    <a:pt x="1581" y="969"/>
                    <a:pt x="1580" y="968"/>
                    <a:pt x="1580" y="968"/>
                  </a:cubicBezTo>
                  <a:cubicBezTo>
                    <a:pt x="1580" y="967"/>
                    <a:pt x="1580" y="967"/>
                    <a:pt x="1580" y="967"/>
                  </a:cubicBezTo>
                  <a:cubicBezTo>
                    <a:pt x="1579" y="966"/>
                    <a:pt x="1579" y="966"/>
                    <a:pt x="1579" y="966"/>
                  </a:cubicBezTo>
                  <a:cubicBezTo>
                    <a:pt x="1579" y="965"/>
                    <a:pt x="1578" y="965"/>
                    <a:pt x="1578" y="964"/>
                  </a:cubicBezTo>
                  <a:cubicBezTo>
                    <a:pt x="1578" y="963"/>
                    <a:pt x="1578" y="963"/>
                    <a:pt x="1577" y="962"/>
                  </a:cubicBezTo>
                  <a:cubicBezTo>
                    <a:pt x="1577" y="962"/>
                    <a:pt x="1577" y="961"/>
                    <a:pt x="1577" y="961"/>
                  </a:cubicBezTo>
                  <a:cubicBezTo>
                    <a:pt x="1577" y="961"/>
                    <a:pt x="1577" y="960"/>
                    <a:pt x="1576" y="960"/>
                  </a:cubicBezTo>
                  <a:cubicBezTo>
                    <a:pt x="1576" y="959"/>
                    <a:pt x="1576" y="958"/>
                    <a:pt x="1576" y="957"/>
                  </a:cubicBezTo>
                  <a:cubicBezTo>
                    <a:pt x="1575" y="956"/>
                    <a:pt x="1575" y="954"/>
                    <a:pt x="1574" y="952"/>
                  </a:cubicBezTo>
                  <a:cubicBezTo>
                    <a:pt x="1575" y="953"/>
                    <a:pt x="1576" y="953"/>
                    <a:pt x="1577" y="953"/>
                  </a:cubicBezTo>
                  <a:cubicBezTo>
                    <a:pt x="1574" y="952"/>
                    <a:pt x="1574" y="952"/>
                    <a:pt x="1574" y="952"/>
                  </a:cubicBezTo>
                  <a:cubicBezTo>
                    <a:pt x="1574" y="952"/>
                    <a:pt x="1574" y="951"/>
                    <a:pt x="1574" y="951"/>
                  </a:cubicBezTo>
                  <a:cubicBezTo>
                    <a:pt x="1578" y="946"/>
                    <a:pt x="1583" y="940"/>
                    <a:pt x="1586" y="935"/>
                  </a:cubicBezTo>
                  <a:cubicBezTo>
                    <a:pt x="1589" y="927"/>
                    <a:pt x="1586" y="918"/>
                    <a:pt x="1588" y="910"/>
                  </a:cubicBezTo>
                  <a:cubicBezTo>
                    <a:pt x="1622" y="901"/>
                    <a:pt x="1649" y="885"/>
                    <a:pt x="1685" y="898"/>
                  </a:cubicBezTo>
                  <a:cubicBezTo>
                    <a:pt x="1713" y="907"/>
                    <a:pt x="1729" y="929"/>
                    <a:pt x="1729" y="929"/>
                  </a:cubicBezTo>
                  <a:cubicBezTo>
                    <a:pt x="1729" y="929"/>
                    <a:pt x="1716" y="950"/>
                    <a:pt x="1702" y="974"/>
                  </a:cubicBezTo>
                  <a:close/>
                  <a:moveTo>
                    <a:pt x="1754" y="982"/>
                  </a:moveTo>
                  <a:cubicBezTo>
                    <a:pt x="1735" y="994"/>
                    <a:pt x="1735" y="994"/>
                    <a:pt x="1735" y="994"/>
                  </a:cubicBezTo>
                  <a:cubicBezTo>
                    <a:pt x="1740" y="990"/>
                    <a:pt x="1756" y="972"/>
                    <a:pt x="1763" y="959"/>
                  </a:cubicBezTo>
                  <a:cubicBezTo>
                    <a:pt x="1778" y="961"/>
                    <a:pt x="1789" y="967"/>
                    <a:pt x="1803" y="974"/>
                  </a:cubicBezTo>
                  <a:cubicBezTo>
                    <a:pt x="1784" y="972"/>
                    <a:pt x="1768" y="971"/>
                    <a:pt x="1754" y="982"/>
                  </a:cubicBezTo>
                  <a:close/>
                  <a:moveTo>
                    <a:pt x="1889" y="979"/>
                  </a:moveTo>
                  <a:cubicBezTo>
                    <a:pt x="1893" y="978"/>
                    <a:pt x="1897" y="978"/>
                    <a:pt x="1902" y="977"/>
                  </a:cubicBezTo>
                  <a:cubicBezTo>
                    <a:pt x="1909" y="976"/>
                    <a:pt x="1917" y="975"/>
                    <a:pt x="1925" y="974"/>
                  </a:cubicBezTo>
                  <a:cubicBezTo>
                    <a:pt x="1929" y="973"/>
                    <a:pt x="1933" y="972"/>
                    <a:pt x="1937" y="970"/>
                  </a:cubicBezTo>
                  <a:cubicBezTo>
                    <a:pt x="1938" y="970"/>
                    <a:pt x="1939" y="969"/>
                    <a:pt x="1940" y="969"/>
                  </a:cubicBezTo>
                  <a:cubicBezTo>
                    <a:pt x="1941" y="968"/>
                    <a:pt x="1941" y="968"/>
                    <a:pt x="1941" y="968"/>
                  </a:cubicBezTo>
                  <a:cubicBezTo>
                    <a:pt x="1943" y="968"/>
                    <a:pt x="1943" y="968"/>
                    <a:pt x="1943" y="968"/>
                  </a:cubicBezTo>
                  <a:cubicBezTo>
                    <a:pt x="1944" y="967"/>
                    <a:pt x="1944" y="967"/>
                    <a:pt x="1944" y="967"/>
                  </a:cubicBezTo>
                  <a:cubicBezTo>
                    <a:pt x="1944" y="967"/>
                    <a:pt x="1944" y="967"/>
                    <a:pt x="1944" y="967"/>
                  </a:cubicBezTo>
                  <a:cubicBezTo>
                    <a:pt x="1944" y="967"/>
                    <a:pt x="1944" y="968"/>
                    <a:pt x="1945" y="968"/>
                  </a:cubicBezTo>
                  <a:cubicBezTo>
                    <a:pt x="1945" y="968"/>
                    <a:pt x="1945" y="968"/>
                    <a:pt x="1946" y="968"/>
                  </a:cubicBezTo>
                  <a:cubicBezTo>
                    <a:pt x="1946" y="968"/>
                    <a:pt x="1947" y="968"/>
                    <a:pt x="1947" y="968"/>
                  </a:cubicBezTo>
                  <a:cubicBezTo>
                    <a:pt x="1947" y="968"/>
                    <a:pt x="1948" y="969"/>
                    <a:pt x="1948" y="969"/>
                  </a:cubicBezTo>
                  <a:cubicBezTo>
                    <a:pt x="1949" y="969"/>
                    <a:pt x="1950" y="969"/>
                    <a:pt x="1950" y="969"/>
                  </a:cubicBezTo>
                  <a:cubicBezTo>
                    <a:pt x="1950" y="970"/>
                    <a:pt x="1951" y="970"/>
                    <a:pt x="1951" y="970"/>
                  </a:cubicBezTo>
                  <a:cubicBezTo>
                    <a:pt x="1951" y="970"/>
                    <a:pt x="1952" y="970"/>
                    <a:pt x="1952" y="970"/>
                  </a:cubicBezTo>
                  <a:cubicBezTo>
                    <a:pt x="1954" y="971"/>
                    <a:pt x="1957" y="973"/>
                    <a:pt x="1960" y="975"/>
                  </a:cubicBezTo>
                  <a:cubicBezTo>
                    <a:pt x="1961" y="976"/>
                    <a:pt x="1963" y="977"/>
                    <a:pt x="1964" y="978"/>
                  </a:cubicBezTo>
                  <a:cubicBezTo>
                    <a:pt x="1966" y="979"/>
                    <a:pt x="1967" y="980"/>
                    <a:pt x="1969" y="981"/>
                  </a:cubicBezTo>
                  <a:cubicBezTo>
                    <a:pt x="1969" y="982"/>
                    <a:pt x="1969" y="982"/>
                    <a:pt x="1970" y="982"/>
                  </a:cubicBezTo>
                  <a:cubicBezTo>
                    <a:pt x="1970" y="982"/>
                    <a:pt x="1970" y="982"/>
                    <a:pt x="1970" y="982"/>
                  </a:cubicBezTo>
                  <a:cubicBezTo>
                    <a:pt x="1970" y="982"/>
                    <a:pt x="1969" y="983"/>
                    <a:pt x="1969" y="983"/>
                  </a:cubicBezTo>
                  <a:cubicBezTo>
                    <a:pt x="1969" y="984"/>
                    <a:pt x="1969" y="984"/>
                    <a:pt x="1969" y="984"/>
                  </a:cubicBezTo>
                  <a:cubicBezTo>
                    <a:pt x="1969" y="984"/>
                    <a:pt x="1969" y="984"/>
                    <a:pt x="1969" y="985"/>
                  </a:cubicBezTo>
                  <a:cubicBezTo>
                    <a:pt x="1969" y="985"/>
                    <a:pt x="1969" y="985"/>
                    <a:pt x="1969" y="985"/>
                  </a:cubicBezTo>
                  <a:cubicBezTo>
                    <a:pt x="1969" y="986"/>
                    <a:pt x="1969" y="986"/>
                    <a:pt x="1970" y="987"/>
                  </a:cubicBezTo>
                  <a:cubicBezTo>
                    <a:pt x="1970" y="988"/>
                    <a:pt x="1970" y="989"/>
                    <a:pt x="1970" y="989"/>
                  </a:cubicBezTo>
                  <a:cubicBezTo>
                    <a:pt x="1970" y="990"/>
                    <a:pt x="1970" y="991"/>
                    <a:pt x="1970" y="992"/>
                  </a:cubicBezTo>
                  <a:cubicBezTo>
                    <a:pt x="1970" y="992"/>
                    <a:pt x="1969" y="993"/>
                    <a:pt x="1969" y="994"/>
                  </a:cubicBezTo>
                  <a:cubicBezTo>
                    <a:pt x="1969" y="995"/>
                    <a:pt x="1969" y="996"/>
                    <a:pt x="1969" y="997"/>
                  </a:cubicBezTo>
                  <a:cubicBezTo>
                    <a:pt x="1969" y="997"/>
                    <a:pt x="1969" y="997"/>
                    <a:pt x="1969" y="997"/>
                  </a:cubicBezTo>
                  <a:cubicBezTo>
                    <a:pt x="1967" y="998"/>
                    <a:pt x="1966" y="999"/>
                    <a:pt x="1965" y="999"/>
                  </a:cubicBezTo>
                  <a:cubicBezTo>
                    <a:pt x="1939" y="996"/>
                    <a:pt x="1914" y="988"/>
                    <a:pt x="1889" y="979"/>
                  </a:cubicBezTo>
                  <a:close/>
                  <a:moveTo>
                    <a:pt x="1974" y="1001"/>
                  </a:moveTo>
                  <a:cubicBezTo>
                    <a:pt x="1974" y="999"/>
                    <a:pt x="1973" y="998"/>
                    <a:pt x="1971" y="997"/>
                  </a:cubicBezTo>
                  <a:cubicBezTo>
                    <a:pt x="1971" y="996"/>
                    <a:pt x="1971" y="996"/>
                    <a:pt x="1971" y="996"/>
                  </a:cubicBezTo>
                  <a:cubicBezTo>
                    <a:pt x="1971" y="996"/>
                    <a:pt x="1971" y="996"/>
                    <a:pt x="1971" y="996"/>
                  </a:cubicBezTo>
                  <a:cubicBezTo>
                    <a:pt x="1971" y="996"/>
                    <a:pt x="1971" y="995"/>
                    <a:pt x="1971" y="994"/>
                  </a:cubicBezTo>
                  <a:cubicBezTo>
                    <a:pt x="1972" y="993"/>
                    <a:pt x="1972" y="993"/>
                    <a:pt x="1972" y="992"/>
                  </a:cubicBezTo>
                  <a:cubicBezTo>
                    <a:pt x="1972" y="991"/>
                    <a:pt x="1972" y="990"/>
                    <a:pt x="1972" y="989"/>
                  </a:cubicBezTo>
                  <a:cubicBezTo>
                    <a:pt x="1972" y="988"/>
                    <a:pt x="1972" y="988"/>
                    <a:pt x="1972" y="987"/>
                  </a:cubicBezTo>
                  <a:cubicBezTo>
                    <a:pt x="1972" y="986"/>
                    <a:pt x="1972" y="985"/>
                    <a:pt x="1971" y="985"/>
                  </a:cubicBezTo>
                  <a:cubicBezTo>
                    <a:pt x="1971" y="985"/>
                    <a:pt x="1971" y="985"/>
                    <a:pt x="1971" y="984"/>
                  </a:cubicBezTo>
                  <a:cubicBezTo>
                    <a:pt x="1971" y="984"/>
                    <a:pt x="1971" y="984"/>
                    <a:pt x="1971" y="984"/>
                  </a:cubicBezTo>
                  <a:cubicBezTo>
                    <a:pt x="1971" y="984"/>
                    <a:pt x="1971" y="983"/>
                    <a:pt x="1971" y="983"/>
                  </a:cubicBezTo>
                  <a:cubicBezTo>
                    <a:pt x="1971" y="983"/>
                    <a:pt x="1971" y="983"/>
                    <a:pt x="1971" y="983"/>
                  </a:cubicBezTo>
                  <a:cubicBezTo>
                    <a:pt x="1976" y="987"/>
                    <a:pt x="1982" y="991"/>
                    <a:pt x="1986" y="994"/>
                  </a:cubicBezTo>
                  <a:cubicBezTo>
                    <a:pt x="1986" y="994"/>
                    <a:pt x="1986" y="994"/>
                    <a:pt x="1987" y="994"/>
                  </a:cubicBezTo>
                  <a:cubicBezTo>
                    <a:pt x="1987" y="995"/>
                    <a:pt x="1987" y="995"/>
                    <a:pt x="1987" y="995"/>
                  </a:cubicBezTo>
                  <a:cubicBezTo>
                    <a:pt x="1988" y="995"/>
                    <a:pt x="1988" y="996"/>
                    <a:pt x="1989" y="996"/>
                  </a:cubicBezTo>
                  <a:cubicBezTo>
                    <a:pt x="1990" y="996"/>
                    <a:pt x="1991" y="997"/>
                    <a:pt x="1992" y="997"/>
                  </a:cubicBezTo>
                  <a:cubicBezTo>
                    <a:pt x="1993" y="998"/>
                    <a:pt x="1994" y="998"/>
                    <a:pt x="1994" y="998"/>
                  </a:cubicBezTo>
                  <a:cubicBezTo>
                    <a:pt x="1994" y="998"/>
                    <a:pt x="1993" y="998"/>
                    <a:pt x="1992" y="996"/>
                  </a:cubicBezTo>
                  <a:cubicBezTo>
                    <a:pt x="1992" y="996"/>
                    <a:pt x="1991" y="995"/>
                    <a:pt x="1990" y="994"/>
                  </a:cubicBezTo>
                  <a:cubicBezTo>
                    <a:pt x="1990" y="994"/>
                    <a:pt x="1989" y="993"/>
                    <a:pt x="1989" y="993"/>
                  </a:cubicBezTo>
                  <a:cubicBezTo>
                    <a:pt x="1989" y="993"/>
                    <a:pt x="1988" y="993"/>
                    <a:pt x="1988" y="992"/>
                  </a:cubicBezTo>
                  <a:cubicBezTo>
                    <a:pt x="1988" y="992"/>
                    <a:pt x="1987" y="992"/>
                    <a:pt x="1987" y="992"/>
                  </a:cubicBezTo>
                  <a:cubicBezTo>
                    <a:pt x="1986" y="991"/>
                    <a:pt x="1984" y="990"/>
                    <a:pt x="1982" y="988"/>
                  </a:cubicBezTo>
                  <a:cubicBezTo>
                    <a:pt x="1983" y="988"/>
                    <a:pt x="1983" y="988"/>
                    <a:pt x="1983" y="988"/>
                  </a:cubicBezTo>
                  <a:cubicBezTo>
                    <a:pt x="1984" y="989"/>
                    <a:pt x="1984" y="989"/>
                    <a:pt x="1984" y="989"/>
                  </a:cubicBezTo>
                  <a:cubicBezTo>
                    <a:pt x="1984" y="989"/>
                    <a:pt x="1984" y="989"/>
                    <a:pt x="1985" y="989"/>
                  </a:cubicBezTo>
                  <a:cubicBezTo>
                    <a:pt x="1985" y="989"/>
                    <a:pt x="1985" y="989"/>
                    <a:pt x="1986" y="989"/>
                  </a:cubicBezTo>
                  <a:cubicBezTo>
                    <a:pt x="1987" y="989"/>
                    <a:pt x="1988" y="989"/>
                    <a:pt x="1988" y="990"/>
                  </a:cubicBezTo>
                  <a:cubicBezTo>
                    <a:pt x="1989" y="990"/>
                    <a:pt x="1990" y="990"/>
                    <a:pt x="1991" y="991"/>
                  </a:cubicBezTo>
                  <a:cubicBezTo>
                    <a:pt x="1992" y="991"/>
                    <a:pt x="1993" y="992"/>
                    <a:pt x="1993" y="992"/>
                  </a:cubicBezTo>
                  <a:cubicBezTo>
                    <a:pt x="1994" y="992"/>
                    <a:pt x="1995" y="993"/>
                    <a:pt x="1995" y="993"/>
                  </a:cubicBezTo>
                  <a:cubicBezTo>
                    <a:pt x="1995" y="996"/>
                    <a:pt x="1995" y="999"/>
                    <a:pt x="1996" y="1002"/>
                  </a:cubicBezTo>
                  <a:cubicBezTo>
                    <a:pt x="1989" y="1002"/>
                    <a:pt x="1982" y="1001"/>
                    <a:pt x="1974" y="1001"/>
                  </a:cubicBezTo>
                  <a:close/>
                  <a:moveTo>
                    <a:pt x="2238" y="1022"/>
                  </a:moveTo>
                  <a:cubicBezTo>
                    <a:pt x="2239" y="1025"/>
                    <a:pt x="2240" y="1027"/>
                    <a:pt x="2242" y="1030"/>
                  </a:cubicBezTo>
                  <a:cubicBezTo>
                    <a:pt x="2242" y="1030"/>
                    <a:pt x="2242" y="1030"/>
                    <a:pt x="2242" y="1030"/>
                  </a:cubicBezTo>
                  <a:cubicBezTo>
                    <a:pt x="2242" y="1031"/>
                    <a:pt x="2241" y="1032"/>
                    <a:pt x="2241" y="1033"/>
                  </a:cubicBezTo>
                  <a:cubicBezTo>
                    <a:pt x="2240" y="1034"/>
                    <a:pt x="2239" y="1036"/>
                    <a:pt x="2238" y="1037"/>
                  </a:cubicBezTo>
                  <a:cubicBezTo>
                    <a:pt x="2237" y="1038"/>
                    <a:pt x="2237" y="1039"/>
                    <a:pt x="2236" y="1040"/>
                  </a:cubicBezTo>
                  <a:cubicBezTo>
                    <a:pt x="2235" y="1041"/>
                    <a:pt x="2234" y="1042"/>
                    <a:pt x="2233" y="1043"/>
                  </a:cubicBezTo>
                  <a:cubicBezTo>
                    <a:pt x="2233" y="1044"/>
                    <a:pt x="2232" y="1044"/>
                    <a:pt x="2232" y="1044"/>
                  </a:cubicBezTo>
                  <a:cubicBezTo>
                    <a:pt x="2231" y="1045"/>
                    <a:pt x="2231" y="1045"/>
                    <a:pt x="2230" y="1046"/>
                  </a:cubicBezTo>
                  <a:cubicBezTo>
                    <a:pt x="2230" y="1046"/>
                    <a:pt x="2229" y="1047"/>
                    <a:pt x="2229" y="1047"/>
                  </a:cubicBezTo>
                  <a:cubicBezTo>
                    <a:pt x="2229" y="1047"/>
                    <a:pt x="2228" y="1048"/>
                    <a:pt x="2228" y="1048"/>
                  </a:cubicBezTo>
                  <a:cubicBezTo>
                    <a:pt x="2228" y="1048"/>
                    <a:pt x="2228" y="1048"/>
                    <a:pt x="2228" y="1048"/>
                  </a:cubicBezTo>
                  <a:cubicBezTo>
                    <a:pt x="2227" y="1049"/>
                    <a:pt x="2226" y="1049"/>
                    <a:pt x="2226" y="1049"/>
                  </a:cubicBezTo>
                  <a:cubicBezTo>
                    <a:pt x="2228" y="1043"/>
                    <a:pt x="2232" y="1033"/>
                    <a:pt x="2238" y="1022"/>
                  </a:cubicBezTo>
                  <a:close/>
                  <a:moveTo>
                    <a:pt x="2225" y="1118"/>
                  </a:moveTo>
                  <a:cubicBezTo>
                    <a:pt x="2227" y="1119"/>
                    <a:pt x="2228" y="1120"/>
                    <a:pt x="2230" y="1121"/>
                  </a:cubicBezTo>
                  <a:cubicBezTo>
                    <a:pt x="2230" y="1122"/>
                    <a:pt x="2231" y="1123"/>
                    <a:pt x="2232" y="1123"/>
                  </a:cubicBezTo>
                  <a:cubicBezTo>
                    <a:pt x="2232" y="1124"/>
                    <a:pt x="2233" y="1125"/>
                    <a:pt x="2233" y="1126"/>
                  </a:cubicBezTo>
                  <a:cubicBezTo>
                    <a:pt x="2236" y="1129"/>
                    <a:pt x="2238" y="1132"/>
                    <a:pt x="2240" y="1135"/>
                  </a:cubicBezTo>
                  <a:cubicBezTo>
                    <a:pt x="2242" y="1138"/>
                    <a:pt x="2244" y="1140"/>
                    <a:pt x="2246" y="1143"/>
                  </a:cubicBezTo>
                  <a:cubicBezTo>
                    <a:pt x="2246" y="1143"/>
                    <a:pt x="2246" y="1143"/>
                    <a:pt x="2245" y="1144"/>
                  </a:cubicBezTo>
                  <a:cubicBezTo>
                    <a:pt x="2245" y="1144"/>
                    <a:pt x="2245" y="1145"/>
                    <a:pt x="2245" y="1145"/>
                  </a:cubicBezTo>
                  <a:cubicBezTo>
                    <a:pt x="2244" y="1146"/>
                    <a:pt x="2244" y="1147"/>
                    <a:pt x="2244" y="1147"/>
                  </a:cubicBezTo>
                  <a:cubicBezTo>
                    <a:pt x="2243" y="1148"/>
                    <a:pt x="2243" y="1148"/>
                    <a:pt x="2243" y="1148"/>
                  </a:cubicBezTo>
                  <a:cubicBezTo>
                    <a:pt x="2243" y="1149"/>
                    <a:pt x="2243" y="1149"/>
                    <a:pt x="2243" y="1149"/>
                  </a:cubicBezTo>
                  <a:cubicBezTo>
                    <a:pt x="2242" y="1151"/>
                    <a:pt x="2242" y="1152"/>
                    <a:pt x="2241" y="1154"/>
                  </a:cubicBezTo>
                  <a:cubicBezTo>
                    <a:pt x="2240" y="1156"/>
                    <a:pt x="2239" y="1157"/>
                    <a:pt x="2238" y="1159"/>
                  </a:cubicBezTo>
                  <a:cubicBezTo>
                    <a:pt x="2238" y="1161"/>
                    <a:pt x="2237" y="1162"/>
                    <a:pt x="2236" y="1164"/>
                  </a:cubicBezTo>
                  <a:cubicBezTo>
                    <a:pt x="2237" y="1147"/>
                    <a:pt x="2230" y="1131"/>
                    <a:pt x="2223" y="1116"/>
                  </a:cubicBezTo>
                  <a:cubicBezTo>
                    <a:pt x="2224" y="1117"/>
                    <a:pt x="2225" y="1117"/>
                    <a:pt x="2225" y="1118"/>
                  </a:cubicBezTo>
                  <a:close/>
                  <a:moveTo>
                    <a:pt x="2257" y="1069"/>
                  </a:moveTo>
                  <a:cubicBezTo>
                    <a:pt x="2256" y="1069"/>
                    <a:pt x="2255" y="1070"/>
                    <a:pt x="2255" y="1070"/>
                  </a:cubicBezTo>
                  <a:cubicBezTo>
                    <a:pt x="2254" y="1071"/>
                    <a:pt x="2253" y="1071"/>
                    <a:pt x="2252" y="1072"/>
                  </a:cubicBezTo>
                  <a:cubicBezTo>
                    <a:pt x="2252" y="1072"/>
                    <a:pt x="2251" y="1073"/>
                    <a:pt x="2250" y="1073"/>
                  </a:cubicBezTo>
                  <a:cubicBezTo>
                    <a:pt x="2249" y="1074"/>
                    <a:pt x="2249" y="1074"/>
                    <a:pt x="2249" y="1074"/>
                  </a:cubicBezTo>
                  <a:cubicBezTo>
                    <a:pt x="2249" y="1074"/>
                    <a:pt x="2248" y="1075"/>
                    <a:pt x="2248" y="1075"/>
                  </a:cubicBezTo>
                  <a:cubicBezTo>
                    <a:pt x="2245" y="1077"/>
                    <a:pt x="2242" y="1080"/>
                    <a:pt x="2240" y="1083"/>
                  </a:cubicBezTo>
                  <a:cubicBezTo>
                    <a:pt x="2240" y="1084"/>
                    <a:pt x="2239" y="1084"/>
                    <a:pt x="2238" y="1085"/>
                  </a:cubicBezTo>
                  <a:cubicBezTo>
                    <a:pt x="2238" y="1086"/>
                    <a:pt x="2237" y="1087"/>
                    <a:pt x="2237" y="1087"/>
                  </a:cubicBezTo>
                  <a:cubicBezTo>
                    <a:pt x="2236" y="1088"/>
                    <a:pt x="2236" y="1089"/>
                    <a:pt x="2235" y="1090"/>
                  </a:cubicBezTo>
                  <a:cubicBezTo>
                    <a:pt x="2235" y="1090"/>
                    <a:pt x="2234" y="1091"/>
                    <a:pt x="2234" y="1092"/>
                  </a:cubicBezTo>
                  <a:cubicBezTo>
                    <a:pt x="2233" y="1093"/>
                    <a:pt x="2232" y="1095"/>
                    <a:pt x="2231" y="1096"/>
                  </a:cubicBezTo>
                  <a:cubicBezTo>
                    <a:pt x="2231" y="1096"/>
                    <a:pt x="2231" y="1096"/>
                    <a:pt x="2230" y="1097"/>
                  </a:cubicBezTo>
                  <a:cubicBezTo>
                    <a:pt x="2230" y="1097"/>
                    <a:pt x="2230" y="1097"/>
                    <a:pt x="2230" y="1097"/>
                  </a:cubicBezTo>
                  <a:cubicBezTo>
                    <a:pt x="2230" y="1097"/>
                    <a:pt x="2230" y="1097"/>
                    <a:pt x="2230" y="1097"/>
                  </a:cubicBezTo>
                  <a:cubicBezTo>
                    <a:pt x="2229" y="1098"/>
                    <a:pt x="2229" y="1098"/>
                    <a:pt x="2229" y="1098"/>
                  </a:cubicBezTo>
                  <a:cubicBezTo>
                    <a:pt x="2229" y="1098"/>
                    <a:pt x="2228" y="1098"/>
                    <a:pt x="2228" y="1099"/>
                  </a:cubicBezTo>
                  <a:cubicBezTo>
                    <a:pt x="2226" y="1100"/>
                    <a:pt x="2223" y="1101"/>
                    <a:pt x="2221" y="1101"/>
                  </a:cubicBezTo>
                  <a:cubicBezTo>
                    <a:pt x="2220" y="1101"/>
                    <a:pt x="2219" y="1101"/>
                    <a:pt x="2218" y="1101"/>
                  </a:cubicBezTo>
                  <a:cubicBezTo>
                    <a:pt x="2214" y="1091"/>
                    <a:pt x="2212" y="1082"/>
                    <a:pt x="2217" y="1074"/>
                  </a:cubicBezTo>
                  <a:cubicBezTo>
                    <a:pt x="2232" y="1067"/>
                    <a:pt x="2247" y="1065"/>
                    <a:pt x="2264" y="1065"/>
                  </a:cubicBezTo>
                  <a:cubicBezTo>
                    <a:pt x="2261" y="1066"/>
                    <a:pt x="2259" y="1067"/>
                    <a:pt x="2257" y="1069"/>
                  </a:cubicBezTo>
                  <a:close/>
                  <a:moveTo>
                    <a:pt x="2268" y="1034"/>
                  </a:moveTo>
                  <a:cubicBezTo>
                    <a:pt x="2268" y="1034"/>
                    <a:pt x="2269" y="1034"/>
                    <a:pt x="2270" y="1035"/>
                  </a:cubicBezTo>
                  <a:cubicBezTo>
                    <a:pt x="2270" y="1035"/>
                    <a:pt x="2270" y="1035"/>
                    <a:pt x="2271" y="1035"/>
                  </a:cubicBezTo>
                  <a:cubicBezTo>
                    <a:pt x="2271" y="1035"/>
                    <a:pt x="2272" y="1035"/>
                    <a:pt x="2272" y="1035"/>
                  </a:cubicBezTo>
                  <a:cubicBezTo>
                    <a:pt x="2274" y="1036"/>
                    <a:pt x="2276" y="1037"/>
                    <a:pt x="2278" y="1038"/>
                  </a:cubicBezTo>
                  <a:cubicBezTo>
                    <a:pt x="2278" y="1038"/>
                    <a:pt x="2278" y="1038"/>
                    <a:pt x="2278" y="1038"/>
                  </a:cubicBezTo>
                  <a:cubicBezTo>
                    <a:pt x="2279" y="1041"/>
                    <a:pt x="2280" y="1045"/>
                    <a:pt x="2282" y="1049"/>
                  </a:cubicBezTo>
                  <a:cubicBezTo>
                    <a:pt x="2282" y="1049"/>
                    <a:pt x="2282" y="1049"/>
                    <a:pt x="2282" y="1050"/>
                  </a:cubicBezTo>
                  <a:cubicBezTo>
                    <a:pt x="2281" y="1051"/>
                    <a:pt x="2281" y="1051"/>
                    <a:pt x="2280" y="1052"/>
                  </a:cubicBezTo>
                  <a:cubicBezTo>
                    <a:pt x="2280" y="1053"/>
                    <a:pt x="2279" y="1054"/>
                    <a:pt x="2279" y="1055"/>
                  </a:cubicBezTo>
                  <a:cubicBezTo>
                    <a:pt x="2278" y="1056"/>
                    <a:pt x="2277" y="1057"/>
                    <a:pt x="2277" y="1057"/>
                  </a:cubicBezTo>
                  <a:cubicBezTo>
                    <a:pt x="2277" y="1058"/>
                    <a:pt x="2276" y="1058"/>
                    <a:pt x="2276" y="1058"/>
                  </a:cubicBezTo>
                  <a:cubicBezTo>
                    <a:pt x="2249" y="1053"/>
                    <a:pt x="2224" y="1054"/>
                    <a:pt x="2224" y="1054"/>
                  </a:cubicBezTo>
                  <a:cubicBezTo>
                    <a:pt x="2224" y="1054"/>
                    <a:pt x="2224" y="1054"/>
                    <a:pt x="2224" y="1053"/>
                  </a:cubicBezTo>
                  <a:cubicBezTo>
                    <a:pt x="2231" y="1051"/>
                    <a:pt x="2238" y="1048"/>
                    <a:pt x="2245" y="1044"/>
                  </a:cubicBezTo>
                  <a:cubicBezTo>
                    <a:pt x="2252" y="1041"/>
                    <a:pt x="2259" y="1037"/>
                    <a:pt x="2267" y="1034"/>
                  </a:cubicBezTo>
                  <a:cubicBezTo>
                    <a:pt x="2267" y="1034"/>
                    <a:pt x="2267" y="1034"/>
                    <a:pt x="2268" y="10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2" name="Group 84"/>
          <p:cNvGrpSpPr/>
          <p:nvPr/>
        </p:nvGrpSpPr>
        <p:grpSpPr>
          <a:xfrm>
            <a:off x="5774781" y="1031378"/>
            <a:ext cx="1218407" cy="1353126"/>
            <a:chOff x="7699708" y="1374746"/>
            <a:chExt cx="1624542" cy="1803611"/>
          </a:xfrm>
        </p:grpSpPr>
        <p:sp>
          <p:nvSpPr>
            <p:cNvPr id="86" name="AutoShape 3"/>
            <p:cNvSpPr>
              <a:spLocks noChangeAspect="1" noChangeArrowheads="1" noTextEdit="1"/>
            </p:cNvSpPr>
            <p:nvPr/>
          </p:nvSpPr>
          <p:spPr bwMode="auto">
            <a:xfrm>
              <a:off x="7700543" y="1375163"/>
              <a:ext cx="1623707" cy="1803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7" name="Freeform 17"/>
            <p:cNvSpPr>
              <a:spLocks noEditPoints="1"/>
            </p:cNvSpPr>
            <p:nvPr/>
          </p:nvSpPr>
          <p:spPr bwMode="auto">
            <a:xfrm>
              <a:off x="7699708" y="1374746"/>
              <a:ext cx="1624542" cy="1803611"/>
            </a:xfrm>
            <a:custGeom>
              <a:avLst/>
              <a:gdLst>
                <a:gd name="T0" fmla="*/ 2258 w 2497"/>
                <a:gd name="T1" fmla="*/ 799 h 2773"/>
                <a:gd name="T2" fmla="*/ 1940 w 2497"/>
                <a:gd name="T3" fmla="*/ 965 h 2773"/>
                <a:gd name="T4" fmla="*/ 2164 w 2497"/>
                <a:gd name="T5" fmla="*/ 679 h 2773"/>
                <a:gd name="T6" fmla="*/ 2235 w 2497"/>
                <a:gd name="T7" fmla="*/ 517 h 2773"/>
                <a:gd name="T8" fmla="*/ 1949 w 2497"/>
                <a:gd name="T9" fmla="*/ 315 h 2773"/>
                <a:gd name="T10" fmla="*/ 1873 w 2497"/>
                <a:gd name="T11" fmla="*/ 546 h 2773"/>
                <a:gd name="T12" fmla="*/ 1846 w 2497"/>
                <a:gd name="T13" fmla="*/ 777 h 2773"/>
                <a:gd name="T14" fmla="*/ 1493 w 2497"/>
                <a:gd name="T15" fmla="*/ 726 h 2773"/>
                <a:gd name="T16" fmla="*/ 1518 w 2497"/>
                <a:gd name="T17" fmla="*/ 299 h 2773"/>
                <a:gd name="T18" fmla="*/ 1436 w 2497"/>
                <a:gd name="T19" fmla="*/ 182 h 2773"/>
                <a:gd name="T20" fmla="*/ 1301 w 2497"/>
                <a:gd name="T21" fmla="*/ 143 h 2773"/>
                <a:gd name="T22" fmla="*/ 1061 w 2497"/>
                <a:gd name="T23" fmla="*/ 117 h 2773"/>
                <a:gd name="T24" fmla="*/ 839 w 2497"/>
                <a:gd name="T25" fmla="*/ 107 h 2773"/>
                <a:gd name="T26" fmla="*/ 930 w 2497"/>
                <a:gd name="T27" fmla="*/ 465 h 2773"/>
                <a:gd name="T28" fmla="*/ 810 w 2497"/>
                <a:gd name="T29" fmla="*/ 645 h 2773"/>
                <a:gd name="T30" fmla="*/ 603 w 2497"/>
                <a:gd name="T31" fmla="*/ 684 h 2773"/>
                <a:gd name="T32" fmla="*/ 401 w 2497"/>
                <a:gd name="T33" fmla="*/ 722 h 2773"/>
                <a:gd name="T34" fmla="*/ 1050 w 2497"/>
                <a:gd name="T35" fmla="*/ 1018 h 2773"/>
                <a:gd name="T36" fmla="*/ 788 w 2497"/>
                <a:gd name="T37" fmla="*/ 973 h 2773"/>
                <a:gd name="T38" fmla="*/ 317 w 2497"/>
                <a:gd name="T39" fmla="*/ 941 h 2773"/>
                <a:gd name="T40" fmla="*/ 161 w 2497"/>
                <a:gd name="T41" fmla="*/ 918 h 2773"/>
                <a:gd name="T42" fmla="*/ 267 w 2497"/>
                <a:gd name="T43" fmla="*/ 1172 h 2773"/>
                <a:gd name="T44" fmla="*/ 529 w 2497"/>
                <a:gd name="T45" fmla="*/ 1136 h 2773"/>
                <a:gd name="T46" fmla="*/ 774 w 2497"/>
                <a:gd name="T47" fmla="*/ 1274 h 2773"/>
                <a:gd name="T48" fmla="*/ 660 w 2497"/>
                <a:gd name="T49" fmla="*/ 2011 h 2773"/>
                <a:gd name="T50" fmla="*/ 448 w 2497"/>
                <a:gd name="T51" fmla="*/ 2284 h 2773"/>
                <a:gd name="T52" fmla="*/ 772 w 2497"/>
                <a:gd name="T53" fmla="*/ 2047 h 2773"/>
                <a:gd name="T54" fmla="*/ 681 w 2497"/>
                <a:gd name="T55" fmla="*/ 2287 h 2773"/>
                <a:gd name="T56" fmla="*/ 664 w 2497"/>
                <a:gd name="T57" fmla="*/ 2549 h 2773"/>
                <a:gd name="T58" fmla="*/ 803 w 2497"/>
                <a:gd name="T59" fmla="*/ 2243 h 2773"/>
                <a:gd name="T60" fmla="*/ 852 w 2497"/>
                <a:gd name="T61" fmla="*/ 2197 h 2773"/>
                <a:gd name="T62" fmla="*/ 1033 w 2497"/>
                <a:gd name="T63" fmla="*/ 2333 h 2773"/>
                <a:gd name="T64" fmla="*/ 1020 w 2497"/>
                <a:gd name="T65" fmla="*/ 2056 h 2773"/>
                <a:gd name="T66" fmla="*/ 1155 w 2497"/>
                <a:gd name="T67" fmla="*/ 2160 h 2773"/>
                <a:gd name="T68" fmla="*/ 1122 w 2497"/>
                <a:gd name="T69" fmla="*/ 2692 h 2773"/>
                <a:gd name="T70" fmla="*/ 1246 w 2497"/>
                <a:gd name="T71" fmla="*/ 2364 h 2773"/>
                <a:gd name="T72" fmla="*/ 1356 w 2497"/>
                <a:gd name="T73" fmla="*/ 2340 h 2773"/>
                <a:gd name="T74" fmla="*/ 1371 w 2497"/>
                <a:gd name="T75" fmla="*/ 2620 h 2773"/>
                <a:gd name="T76" fmla="*/ 1513 w 2497"/>
                <a:gd name="T77" fmla="*/ 2568 h 2773"/>
                <a:gd name="T78" fmla="*/ 1546 w 2497"/>
                <a:gd name="T79" fmla="*/ 2316 h 2773"/>
                <a:gd name="T80" fmla="*/ 1327 w 2497"/>
                <a:gd name="T81" fmla="*/ 2065 h 2773"/>
                <a:gd name="T82" fmla="*/ 1517 w 2497"/>
                <a:gd name="T83" fmla="*/ 2179 h 2773"/>
                <a:gd name="T84" fmla="*/ 1629 w 2497"/>
                <a:gd name="T85" fmla="*/ 2366 h 2773"/>
                <a:gd name="T86" fmla="*/ 1766 w 2497"/>
                <a:gd name="T87" fmla="*/ 2269 h 2773"/>
                <a:gd name="T88" fmla="*/ 1894 w 2497"/>
                <a:gd name="T89" fmla="*/ 2303 h 2773"/>
                <a:gd name="T90" fmla="*/ 1655 w 2497"/>
                <a:gd name="T91" fmla="*/ 2085 h 2773"/>
                <a:gd name="T92" fmla="*/ 1459 w 2497"/>
                <a:gd name="T93" fmla="*/ 1915 h 2773"/>
                <a:gd name="T94" fmla="*/ 2073 w 2497"/>
                <a:gd name="T95" fmla="*/ 2218 h 2773"/>
                <a:gd name="T96" fmla="*/ 2192 w 2497"/>
                <a:gd name="T97" fmla="*/ 2072 h 2773"/>
                <a:gd name="T98" fmla="*/ 2155 w 2497"/>
                <a:gd name="T99" fmla="*/ 1925 h 2773"/>
                <a:gd name="T100" fmla="*/ 1686 w 2497"/>
                <a:gd name="T101" fmla="*/ 1885 h 2773"/>
                <a:gd name="T102" fmla="*/ 1668 w 2497"/>
                <a:gd name="T103" fmla="*/ 1194 h 2773"/>
                <a:gd name="T104" fmla="*/ 1863 w 2497"/>
                <a:gd name="T105" fmla="*/ 1146 h 2773"/>
                <a:gd name="T106" fmla="*/ 2250 w 2497"/>
                <a:gd name="T107" fmla="*/ 1078 h 2773"/>
                <a:gd name="T108" fmla="*/ 824 w 2497"/>
                <a:gd name="T109" fmla="*/ 992 h 2773"/>
                <a:gd name="T110" fmla="*/ 1368 w 2497"/>
                <a:gd name="T111" fmla="*/ 1101 h 2773"/>
                <a:gd name="T112" fmla="*/ 1199 w 2497"/>
                <a:gd name="T113" fmla="*/ 775 h 2773"/>
                <a:gd name="T114" fmla="*/ 1166 w 2497"/>
                <a:gd name="T115" fmla="*/ 722 h 2773"/>
                <a:gd name="T116" fmla="*/ 1366 w 2497"/>
                <a:gd name="T117" fmla="*/ 826 h 2773"/>
                <a:gd name="T118" fmla="*/ 1047 w 2497"/>
                <a:gd name="T119" fmla="*/ 628 h 2773"/>
                <a:gd name="T120" fmla="*/ 814 w 2497"/>
                <a:gd name="T121" fmla="*/ 799 h 2773"/>
                <a:gd name="T122" fmla="*/ 594 w 2497"/>
                <a:gd name="T123" fmla="*/ 749 h 2773"/>
                <a:gd name="T124" fmla="*/ 1466 w 2497"/>
                <a:gd name="T125" fmla="*/ 1166 h 2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97" h="2773">
                  <a:moveTo>
                    <a:pt x="2446" y="1021"/>
                  </a:moveTo>
                  <a:cubicBezTo>
                    <a:pt x="2446" y="1021"/>
                    <a:pt x="2446" y="1020"/>
                    <a:pt x="2447" y="1020"/>
                  </a:cubicBezTo>
                  <a:cubicBezTo>
                    <a:pt x="2447" y="1020"/>
                    <a:pt x="2448" y="1020"/>
                    <a:pt x="2448" y="1020"/>
                  </a:cubicBezTo>
                  <a:cubicBezTo>
                    <a:pt x="2449" y="1020"/>
                    <a:pt x="2449" y="1020"/>
                    <a:pt x="2449" y="1020"/>
                  </a:cubicBezTo>
                  <a:cubicBezTo>
                    <a:pt x="2449" y="1020"/>
                    <a:pt x="2450" y="1019"/>
                    <a:pt x="2450" y="1019"/>
                  </a:cubicBezTo>
                  <a:cubicBezTo>
                    <a:pt x="2450" y="1019"/>
                    <a:pt x="2451" y="1019"/>
                    <a:pt x="2452" y="1019"/>
                  </a:cubicBezTo>
                  <a:cubicBezTo>
                    <a:pt x="2452" y="1018"/>
                    <a:pt x="2453" y="1018"/>
                    <a:pt x="2453" y="1018"/>
                  </a:cubicBezTo>
                  <a:cubicBezTo>
                    <a:pt x="2454" y="1017"/>
                    <a:pt x="2455" y="1017"/>
                    <a:pt x="2455" y="1017"/>
                  </a:cubicBezTo>
                  <a:cubicBezTo>
                    <a:pt x="2456" y="1016"/>
                    <a:pt x="2456" y="1016"/>
                    <a:pt x="2457" y="1016"/>
                  </a:cubicBezTo>
                  <a:cubicBezTo>
                    <a:pt x="2458" y="1015"/>
                    <a:pt x="2460" y="1014"/>
                    <a:pt x="2461" y="1013"/>
                  </a:cubicBezTo>
                  <a:cubicBezTo>
                    <a:pt x="2462" y="1013"/>
                    <a:pt x="2463" y="1012"/>
                    <a:pt x="2465" y="1011"/>
                  </a:cubicBezTo>
                  <a:cubicBezTo>
                    <a:pt x="2466" y="1010"/>
                    <a:pt x="2467" y="1009"/>
                    <a:pt x="2468" y="1008"/>
                  </a:cubicBezTo>
                  <a:cubicBezTo>
                    <a:pt x="2469" y="1007"/>
                    <a:pt x="2470" y="1006"/>
                    <a:pt x="2471" y="1006"/>
                  </a:cubicBezTo>
                  <a:cubicBezTo>
                    <a:pt x="2489" y="1002"/>
                    <a:pt x="2485" y="992"/>
                    <a:pt x="2497" y="983"/>
                  </a:cubicBezTo>
                  <a:cubicBezTo>
                    <a:pt x="2481" y="984"/>
                    <a:pt x="2466" y="988"/>
                    <a:pt x="2470" y="1004"/>
                  </a:cubicBezTo>
                  <a:cubicBezTo>
                    <a:pt x="2470" y="1004"/>
                    <a:pt x="2470" y="1004"/>
                    <a:pt x="2470" y="1004"/>
                  </a:cubicBezTo>
                  <a:cubicBezTo>
                    <a:pt x="2469" y="1005"/>
                    <a:pt x="2468" y="1006"/>
                    <a:pt x="2467" y="1007"/>
                  </a:cubicBezTo>
                  <a:cubicBezTo>
                    <a:pt x="2466" y="1008"/>
                    <a:pt x="2464" y="1008"/>
                    <a:pt x="2463" y="1009"/>
                  </a:cubicBezTo>
                  <a:cubicBezTo>
                    <a:pt x="2462" y="1010"/>
                    <a:pt x="2461" y="1011"/>
                    <a:pt x="2460" y="1012"/>
                  </a:cubicBezTo>
                  <a:cubicBezTo>
                    <a:pt x="2458" y="1013"/>
                    <a:pt x="2457" y="1013"/>
                    <a:pt x="2456" y="1014"/>
                  </a:cubicBezTo>
                  <a:cubicBezTo>
                    <a:pt x="2455" y="1014"/>
                    <a:pt x="2455" y="1015"/>
                    <a:pt x="2454" y="1015"/>
                  </a:cubicBezTo>
                  <a:cubicBezTo>
                    <a:pt x="2454" y="1015"/>
                    <a:pt x="2453" y="1016"/>
                    <a:pt x="2453" y="1016"/>
                  </a:cubicBezTo>
                  <a:cubicBezTo>
                    <a:pt x="2452" y="1016"/>
                    <a:pt x="2451" y="1017"/>
                    <a:pt x="2451" y="1017"/>
                  </a:cubicBezTo>
                  <a:cubicBezTo>
                    <a:pt x="2450" y="1017"/>
                    <a:pt x="2450" y="1017"/>
                    <a:pt x="2449" y="1018"/>
                  </a:cubicBezTo>
                  <a:cubicBezTo>
                    <a:pt x="2449" y="1018"/>
                    <a:pt x="2449" y="1018"/>
                    <a:pt x="2449" y="1018"/>
                  </a:cubicBezTo>
                  <a:cubicBezTo>
                    <a:pt x="2448" y="1018"/>
                    <a:pt x="2448" y="1018"/>
                    <a:pt x="2448" y="1018"/>
                  </a:cubicBezTo>
                  <a:cubicBezTo>
                    <a:pt x="2447" y="1018"/>
                    <a:pt x="2447" y="1019"/>
                    <a:pt x="2447" y="1019"/>
                  </a:cubicBezTo>
                  <a:cubicBezTo>
                    <a:pt x="2446" y="1019"/>
                    <a:pt x="2445" y="1020"/>
                    <a:pt x="2444" y="1020"/>
                  </a:cubicBezTo>
                  <a:cubicBezTo>
                    <a:pt x="2444" y="1020"/>
                    <a:pt x="2444" y="1021"/>
                    <a:pt x="2443" y="1021"/>
                  </a:cubicBezTo>
                  <a:cubicBezTo>
                    <a:pt x="2443" y="1021"/>
                    <a:pt x="2443" y="1021"/>
                    <a:pt x="2443" y="1021"/>
                  </a:cubicBezTo>
                  <a:cubicBezTo>
                    <a:pt x="2442" y="1021"/>
                    <a:pt x="2441" y="1020"/>
                    <a:pt x="2441" y="1020"/>
                  </a:cubicBezTo>
                  <a:cubicBezTo>
                    <a:pt x="2440" y="1020"/>
                    <a:pt x="2439" y="1020"/>
                    <a:pt x="2439" y="1020"/>
                  </a:cubicBezTo>
                  <a:cubicBezTo>
                    <a:pt x="2437" y="1020"/>
                    <a:pt x="2436" y="1019"/>
                    <a:pt x="2434" y="1019"/>
                  </a:cubicBezTo>
                  <a:cubicBezTo>
                    <a:pt x="2434" y="1019"/>
                    <a:pt x="2433" y="1019"/>
                    <a:pt x="2432" y="1018"/>
                  </a:cubicBezTo>
                  <a:cubicBezTo>
                    <a:pt x="2431" y="1018"/>
                    <a:pt x="2431" y="1018"/>
                    <a:pt x="2431" y="1018"/>
                  </a:cubicBezTo>
                  <a:cubicBezTo>
                    <a:pt x="2430" y="1017"/>
                    <a:pt x="2430" y="1017"/>
                    <a:pt x="2430" y="1017"/>
                  </a:cubicBezTo>
                  <a:cubicBezTo>
                    <a:pt x="2429" y="1017"/>
                    <a:pt x="2429" y="1017"/>
                    <a:pt x="2429" y="1017"/>
                  </a:cubicBezTo>
                  <a:cubicBezTo>
                    <a:pt x="2428" y="1016"/>
                    <a:pt x="2427" y="1016"/>
                    <a:pt x="2427" y="1016"/>
                  </a:cubicBezTo>
                  <a:cubicBezTo>
                    <a:pt x="2426" y="1015"/>
                    <a:pt x="2425" y="1015"/>
                    <a:pt x="2424" y="1014"/>
                  </a:cubicBezTo>
                  <a:cubicBezTo>
                    <a:pt x="2422" y="1013"/>
                    <a:pt x="2421" y="1013"/>
                    <a:pt x="2420" y="1012"/>
                  </a:cubicBezTo>
                  <a:cubicBezTo>
                    <a:pt x="2416" y="1009"/>
                    <a:pt x="2413" y="1006"/>
                    <a:pt x="2409" y="1004"/>
                  </a:cubicBezTo>
                  <a:cubicBezTo>
                    <a:pt x="2408" y="1004"/>
                    <a:pt x="2408" y="1004"/>
                    <a:pt x="2407" y="1003"/>
                  </a:cubicBezTo>
                  <a:cubicBezTo>
                    <a:pt x="2407" y="1003"/>
                    <a:pt x="2407" y="1003"/>
                    <a:pt x="2406" y="1003"/>
                  </a:cubicBezTo>
                  <a:cubicBezTo>
                    <a:pt x="2405" y="1003"/>
                    <a:pt x="2404" y="1002"/>
                    <a:pt x="2403" y="1002"/>
                  </a:cubicBezTo>
                  <a:cubicBezTo>
                    <a:pt x="2402" y="1002"/>
                    <a:pt x="2401" y="1002"/>
                    <a:pt x="2400" y="1002"/>
                  </a:cubicBezTo>
                  <a:cubicBezTo>
                    <a:pt x="2403" y="1000"/>
                    <a:pt x="2407" y="999"/>
                    <a:pt x="2410" y="997"/>
                  </a:cubicBezTo>
                  <a:cubicBezTo>
                    <a:pt x="2418" y="993"/>
                    <a:pt x="2425" y="988"/>
                    <a:pt x="2431" y="984"/>
                  </a:cubicBezTo>
                  <a:cubicBezTo>
                    <a:pt x="2432" y="983"/>
                    <a:pt x="2433" y="982"/>
                    <a:pt x="2434" y="982"/>
                  </a:cubicBezTo>
                  <a:cubicBezTo>
                    <a:pt x="2434" y="982"/>
                    <a:pt x="2434" y="981"/>
                    <a:pt x="2435" y="981"/>
                  </a:cubicBezTo>
                  <a:cubicBezTo>
                    <a:pt x="2435" y="981"/>
                    <a:pt x="2436" y="981"/>
                    <a:pt x="2436" y="980"/>
                  </a:cubicBezTo>
                  <a:cubicBezTo>
                    <a:pt x="2437" y="979"/>
                    <a:pt x="2439" y="978"/>
                    <a:pt x="2440" y="977"/>
                  </a:cubicBezTo>
                  <a:cubicBezTo>
                    <a:pt x="2443" y="975"/>
                    <a:pt x="2445" y="973"/>
                    <a:pt x="2448" y="970"/>
                  </a:cubicBezTo>
                  <a:cubicBezTo>
                    <a:pt x="2452" y="966"/>
                    <a:pt x="2456" y="963"/>
                    <a:pt x="2459" y="960"/>
                  </a:cubicBezTo>
                  <a:cubicBezTo>
                    <a:pt x="2462" y="956"/>
                    <a:pt x="2465" y="954"/>
                    <a:pt x="2467" y="952"/>
                  </a:cubicBezTo>
                  <a:cubicBezTo>
                    <a:pt x="2468" y="951"/>
                    <a:pt x="2469" y="950"/>
                    <a:pt x="2469" y="950"/>
                  </a:cubicBezTo>
                  <a:cubicBezTo>
                    <a:pt x="2469" y="950"/>
                    <a:pt x="2465" y="953"/>
                    <a:pt x="2458" y="959"/>
                  </a:cubicBezTo>
                  <a:cubicBezTo>
                    <a:pt x="2455" y="961"/>
                    <a:pt x="2451" y="965"/>
                    <a:pt x="2446" y="969"/>
                  </a:cubicBezTo>
                  <a:cubicBezTo>
                    <a:pt x="2443" y="970"/>
                    <a:pt x="2441" y="972"/>
                    <a:pt x="2438" y="974"/>
                  </a:cubicBezTo>
                  <a:cubicBezTo>
                    <a:pt x="2436" y="975"/>
                    <a:pt x="2435" y="976"/>
                    <a:pt x="2433" y="978"/>
                  </a:cubicBezTo>
                  <a:cubicBezTo>
                    <a:pt x="2432" y="979"/>
                    <a:pt x="2431" y="980"/>
                    <a:pt x="2429" y="981"/>
                  </a:cubicBezTo>
                  <a:cubicBezTo>
                    <a:pt x="2423" y="985"/>
                    <a:pt x="2416" y="990"/>
                    <a:pt x="2408" y="994"/>
                  </a:cubicBezTo>
                  <a:cubicBezTo>
                    <a:pt x="2401" y="998"/>
                    <a:pt x="2392" y="1001"/>
                    <a:pt x="2383" y="1003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1" y="1004"/>
                    <a:pt x="2381" y="1004"/>
                    <a:pt x="2381" y="1004"/>
                  </a:cubicBezTo>
                  <a:cubicBezTo>
                    <a:pt x="2380" y="1004"/>
                    <a:pt x="2380" y="1004"/>
                    <a:pt x="2380" y="1004"/>
                  </a:cubicBezTo>
                  <a:cubicBezTo>
                    <a:pt x="2379" y="1004"/>
                    <a:pt x="2377" y="1005"/>
                    <a:pt x="2376" y="1005"/>
                  </a:cubicBezTo>
                  <a:cubicBezTo>
                    <a:pt x="2376" y="1005"/>
                    <a:pt x="2375" y="1005"/>
                    <a:pt x="2375" y="1005"/>
                  </a:cubicBezTo>
                  <a:cubicBezTo>
                    <a:pt x="2376" y="1005"/>
                    <a:pt x="2377" y="1004"/>
                    <a:pt x="2378" y="1004"/>
                  </a:cubicBezTo>
                  <a:cubicBezTo>
                    <a:pt x="2378" y="1004"/>
                    <a:pt x="2379" y="1003"/>
                    <a:pt x="2379" y="1003"/>
                  </a:cubicBezTo>
                  <a:cubicBezTo>
                    <a:pt x="2380" y="1003"/>
                    <a:pt x="2380" y="1003"/>
                    <a:pt x="2380" y="1002"/>
                  </a:cubicBezTo>
                  <a:cubicBezTo>
                    <a:pt x="2380" y="1002"/>
                    <a:pt x="2381" y="1002"/>
                    <a:pt x="2381" y="1002"/>
                  </a:cubicBezTo>
                  <a:cubicBezTo>
                    <a:pt x="2383" y="1000"/>
                    <a:pt x="2385" y="997"/>
                    <a:pt x="2387" y="994"/>
                  </a:cubicBezTo>
                  <a:cubicBezTo>
                    <a:pt x="2388" y="994"/>
                    <a:pt x="2388" y="993"/>
                    <a:pt x="2389" y="992"/>
                  </a:cubicBezTo>
                  <a:cubicBezTo>
                    <a:pt x="2389" y="992"/>
                    <a:pt x="2390" y="991"/>
                    <a:pt x="2390" y="990"/>
                  </a:cubicBezTo>
                  <a:cubicBezTo>
                    <a:pt x="2391" y="989"/>
                    <a:pt x="2392" y="987"/>
                    <a:pt x="2393" y="986"/>
                  </a:cubicBezTo>
                  <a:cubicBezTo>
                    <a:pt x="2393" y="986"/>
                    <a:pt x="2393" y="986"/>
                    <a:pt x="2394" y="986"/>
                  </a:cubicBezTo>
                  <a:cubicBezTo>
                    <a:pt x="2413" y="974"/>
                    <a:pt x="2422" y="961"/>
                    <a:pt x="2410" y="946"/>
                  </a:cubicBezTo>
                  <a:cubicBezTo>
                    <a:pt x="2402" y="961"/>
                    <a:pt x="2385" y="968"/>
                    <a:pt x="2392" y="984"/>
                  </a:cubicBezTo>
                  <a:cubicBezTo>
                    <a:pt x="2392" y="985"/>
                    <a:pt x="2392" y="985"/>
                    <a:pt x="2392" y="985"/>
                  </a:cubicBezTo>
                  <a:cubicBezTo>
                    <a:pt x="2391" y="987"/>
                    <a:pt x="2390" y="988"/>
                    <a:pt x="2389" y="990"/>
                  </a:cubicBezTo>
                  <a:cubicBezTo>
                    <a:pt x="2388" y="990"/>
                    <a:pt x="2388" y="991"/>
                    <a:pt x="2387" y="992"/>
                  </a:cubicBezTo>
                  <a:cubicBezTo>
                    <a:pt x="2387" y="992"/>
                    <a:pt x="2386" y="993"/>
                    <a:pt x="2386" y="994"/>
                  </a:cubicBezTo>
                  <a:cubicBezTo>
                    <a:pt x="2384" y="996"/>
                    <a:pt x="2382" y="999"/>
                    <a:pt x="2380" y="1001"/>
                  </a:cubicBezTo>
                  <a:cubicBezTo>
                    <a:pt x="2379" y="1001"/>
                    <a:pt x="2379" y="1001"/>
                    <a:pt x="2379" y="1001"/>
                  </a:cubicBezTo>
                  <a:cubicBezTo>
                    <a:pt x="2379" y="1001"/>
                    <a:pt x="2378" y="1002"/>
                    <a:pt x="2378" y="1002"/>
                  </a:cubicBezTo>
                  <a:cubicBezTo>
                    <a:pt x="2378" y="1002"/>
                    <a:pt x="2377" y="1003"/>
                    <a:pt x="2377" y="1003"/>
                  </a:cubicBezTo>
                  <a:cubicBezTo>
                    <a:pt x="2376" y="1004"/>
                    <a:pt x="2375" y="1004"/>
                    <a:pt x="2374" y="1005"/>
                  </a:cubicBezTo>
                  <a:cubicBezTo>
                    <a:pt x="2374" y="1005"/>
                    <a:pt x="2374" y="1005"/>
                    <a:pt x="2373" y="1005"/>
                  </a:cubicBezTo>
                  <a:cubicBezTo>
                    <a:pt x="2373" y="1005"/>
                    <a:pt x="2373" y="1005"/>
                    <a:pt x="2373" y="1005"/>
                  </a:cubicBezTo>
                  <a:cubicBezTo>
                    <a:pt x="2372" y="1006"/>
                    <a:pt x="2371" y="1006"/>
                    <a:pt x="2370" y="1006"/>
                  </a:cubicBezTo>
                  <a:cubicBezTo>
                    <a:pt x="2365" y="1006"/>
                    <a:pt x="2360" y="1007"/>
                    <a:pt x="2356" y="1007"/>
                  </a:cubicBezTo>
                  <a:cubicBezTo>
                    <a:pt x="2346" y="1008"/>
                    <a:pt x="2336" y="1008"/>
                    <a:pt x="2326" y="1009"/>
                  </a:cubicBezTo>
                  <a:cubicBezTo>
                    <a:pt x="2325" y="1009"/>
                    <a:pt x="2324" y="1010"/>
                    <a:pt x="2323" y="1010"/>
                  </a:cubicBezTo>
                  <a:cubicBezTo>
                    <a:pt x="2322" y="1010"/>
                    <a:pt x="2322" y="1010"/>
                    <a:pt x="2322" y="1010"/>
                  </a:cubicBezTo>
                  <a:cubicBezTo>
                    <a:pt x="2322" y="1010"/>
                    <a:pt x="2322" y="1010"/>
                    <a:pt x="2322" y="1010"/>
                  </a:cubicBezTo>
                  <a:cubicBezTo>
                    <a:pt x="2322" y="1010"/>
                    <a:pt x="2322" y="1010"/>
                    <a:pt x="2322" y="1010"/>
                  </a:cubicBezTo>
                  <a:cubicBezTo>
                    <a:pt x="2321" y="1010"/>
                    <a:pt x="2321" y="1010"/>
                    <a:pt x="2321" y="1010"/>
                  </a:cubicBezTo>
                  <a:cubicBezTo>
                    <a:pt x="2322" y="1010"/>
                    <a:pt x="2322" y="1010"/>
                    <a:pt x="2323" y="1010"/>
                  </a:cubicBezTo>
                  <a:cubicBezTo>
                    <a:pt x="2323" y="1009"/>
                    <a:pt x="2324" y="1009"/>
                    <a:pt x="2324" y="1009"/>
                  </a:cubicBezTo>
                  <a:cubicBezTo>
                    <a:pt x="2325" y="1008"/>
                    <a:pt x="2326" y="1008"/>
                    <a:pt x="2326" y="1008"/>
                  </a:cubicBezTo>
                  <a:cubicBezTo>
                    <a:pt x="2327" y="1007"/>
                    <a:pt x="2327" y="1007"/>
                    <a:pt x="2328" y="1006"/>
                  </a:cubicBezTo>
                  <a:cubicBezTo>
                    <a:pt x="2328" y="1006"/>
                    <a:pt x="2329" y="1006"/>
                    <a:pt x="2329" y="1005"/>
                  </a:cubicBezTo>
                  <a:cubicBezTo>
                    <a:pt x="2329" y="1005"/>
                    <a:pt x="2330" y="1005"/>
                    <a:pt x="2330" y="1004"/>
                  </a:cubicBezTo>
                  <a:cubicBezTo>
                    <a:pt x="2332" y="1002"/>
                    <a:pt x="2335" y="998"/>
                    <a:pt x="2337" y="995"/>
                  </a:cubicBezTo>
                  <a:cubicBezTo>
                    <a:pt x="2338" y="993"/>
                    <a:pt x="2339" y="991"/>
                    <a:pt x="2340" y="989"/>
                  </a:cubicBezTo>
                  <a:cubicBezTo>
                    <a:pt x="2341" y="988"/>
                    <a:pt x="2342" y="986"/>
                    <a:pt x="2344" y="984"/>
                  </a:cubicBezTo>
                  <a:cubicBezTo>
                    <a:pt x="2346" y="980"/>
                    <a:pt x="2348" y="976"/>
                    <a:pt x="2351" y="972"/>
                  </a:cubicBezTo>
                  <a:cubicBezTo>
                    <a:pt x="2351" y="972"/>
                    <a:pt x="2351" y="972"/>
                    <a:pt x="2351" y="972"/>
                  </a:cubicBezTo>
                  <a:cubicBezTo>
                    <a:pt x="2351" y="972"/>
                    <a:pt x="2351" y="972"/>
                    <a:pt x="2351" y="972"/>
                  </a:cubicBezTo>
                  <a:cubicBezTo>
                    <a:pt x="2352" y="971"/>
                    <a:pt x="2352" y="971"/>
                    <a:pt x="2352" y="971"/>
                  </a:cubicBezTo>
                  <a:cubicBezTo>
                    <a:pt x="2352" y="971"/>
                    <a:pt x="2353" y="971"/>
                    <a:pt x="2353" y="970"/>
                  </a:cubicBezTo>
                  <a:cubicBezTo>
                    <a:pt x="2354" y="970"/>
                    <a:pt x="2354" y="970"/>
                    <a:pt x="2354" y="969"/>
                  </a:cubicBezTo>
                  <a:cubicBezTo>
                    <a:pt x="2355" y="969"/>
                    <a:pt x="2355" y="969"/>
                    <a:pt x="2355" y="969"/>
                  </a:cubicBezTo>
                  <a:cubicBezTo>
                    <a:pt x="2355" y="969"/>
                    <a:pt x="2355" y="969"/>
                    <a:pt x="2356" y="968"/>
                  </a:cubicBezTo>
                  <a:cubicBezTo>
                    <a:pt x="2356" y="968"/>
                    <a:pt x="2357" y="968"/>
                    <a:pt x="2357" y="967"/>
                  </a:cubicBezTo>
                  <a:cubicBezTo>
                    <a:pt x="2358" y="967"/>
                    <a:pt x="2359" y="966"/>
                    <a:pt x="2359" y="965"/>
                  </a:cubicBezTo>
                  <a:cubicBezTo>
                    <a:pt x="2360" y="964"/>
                    <a:pt x="2361" y="963"/>
                    <a:pt x="2362" y="962"/>
                  </a:cubicBezTo>
                  <a:cubicBezTo>
                    <a:pt x="2363" y="962"/>
                    <a:pt x="2363" y="961"/>
                    <a:pt x="2364" y="960"/>
                  </a:cubicBezTo>
                  <a:cubicBezTo>
                    <a:pt x="2364" y="959"/>
                    <a:pt x="2365" y="959"/>
                    <a:pt x="2365" y="958"/>
                  </a:cubicBezTo>
                  <a:cubicBezTo>
                    <a:pt x="2365" y="958"/>
                    <a:pt x="2365" y="958"/>
                    <a:pt x="2365" y="958"/>
                  </a:cubicBezTo>
                  <a:cubicBezTo>
                    <a:pt x="2381" y="957"/>
                    <a:pt x="2376" y="944"/>
                    <a:pt x="2377" y="936"/>
                  </a:cubicBezTo>
                  <a:cubicBezTo>
                    <a:pt x="2371" y="939"/>
                    <a:pt x="2364" y="940"/>
                    <a:pt x="2361" y="946"/>
                  </a:cubicBezTo>
                  <a:cubicBezTo>
                    <a:pt x="2359" y="949"/>
                    <a:pt x="2361" y="954"/>
                    <a:pt x="2364" y="957"/>
                  </a:cubicBezTo>
                  <a:cubicBezTo>
                    <a:pt x="2364" y="958"/>
                    <a:pt x="2363" y="959"/>
                    <a:pt x="2363" y="959"/>
                  </a:cubicBezTo>
                  <a:cubicBezTo>
                    <a:pt x="2362" y="960"/>
                    <a:pt x="2361" y="961"/>
                    <a:pt x="2360" y="962"/>
                  </a:cubicBezTo>
                  <a:cubicBezTo>
                    <a:pt x="2360" y="963"/>
                    <a:pt x="2359" y="963"/>
                    <a:pt x="2358" y="964"/>
                  </a:cubicBezTo>
                  <a:cubicBezTo>
                    <a:pt x="2357" y="965"/>
                    <a:pt x="2357" y="966"/>
                    <a:pt x="2356" y="966"/>
                  </a:cubicBezTo>
                  <a:cubicBezTo>
                    <a:pt x="2355" y="967"/>
                    <a:pt x="2355" y="967"/>
                    <a:pt x="2355" y="967"/>
                  </a:cubicBezTo>
                  <a:cubicBezTo>
                    <a:pt x="2354" y="968"/>
                    <a:pt x="2354" y="968"/>
                    <a:pt x="2354" y="968"/>
                  </a:cubicBezTo>
                  <a:cubicBezTo>
                    <a:pt x="2354" y="968"/>
                    <a:pt x="2354" y="968"/>
                    <a:pt x="2353" y="968"/>
                  </a:cubicBezTo>
                  <a:cubicBezTo>
                    <a:pt x="2353" y="969"/>
                    <a:pt x="2353" y="969"/>
                    <a:pt x="2352" y="969"/>
                  </a:cubicBezTo>
                  <a:cubicBezTo>
                    <a:pt x="2354" y="967"/>
                    <a:pt x="2355" y="965"/>
                    <a:pt x="2356" y="963"/>
                  </a:cubicBezTo>
                  <a:cubicBezTo>
                    <a:pt x="2356" y="963"/>
                    <a:pt x="2356" y="963"/>
                    <a:pt x="2356" y="962"/>
                  </a:cubicBezTo>
                  <a:cubicBezTo>
                    <a:pt x="2357" y="962"/>
                    <a:pt x="2357" y="962"/>
                    <a:pt x="2357" y="961"/>
                  </a:cubicBezTo>
                  <a:cubicBezTo>
                    <a:pt x="2357" y="961"/>
                    <a:pt x="2358" y="960"/>
                    <a:pt x="2358" y="959"/>
                  </a:cubicBezTo>
                  <a:cubicBezTo>
                    <a:pt x="2358" y="958"/>
                    <a:pt x="2359" y="957"/>
                    <a:pt x="2359" y="956"/>
                  </a:cubicBezTo>
                  <a:cubicBezTo>
                    <a:pt x="2360" y="955"/>
                    <a:pt x="2360" y="954"/>
                    <a:pt x="2360" y="954"/>
                  </a:cubicBezTo>
                  <a:cubicBezTo>
                    <a:pt x="2360" y="954"/>
                    <a:pt x="2359" y="955"/>
                    <a:pt x="2358" y="956"/>
                  </a:cubicBezTo>
                  <a:cubicBezTo>
                    <a:pt x="2357" y="957"/>
                    <a:pt x="2357" y="958"/>
                    <a:pt x="2356" y="959"/>
                  </a:cubicBezTo>
                  <a:cubicBezTo>
                    <a:pt x="2355" y="960"/>
                    <a:pt x="2355" y="960"/>
                    <a:pt x="2354" y="961"/>
                  </a:cubicBezTo>
                  <a:cubicBezTo>
                    <a:pt x="2354" y="961"/>
                    <a:pt x="2354" y="961"/>
                    <a:pt x="2354" y="962"/>
                  </a:cubicBezTo>
                  <a:cubicBezTo>
                    <a:pt x="2354" y="962"/>
                    <a:pt x="2353" y="962"/>
                    <a:pt x="2353" y="963"/>
                  </a:cubicBezTo>
                  <a:cubicBezTo>
                    <a:pt x="2350" y="968"/>
                    <a:pt x="2346" y="974"/>
                    <a:pt x="2342" y="981"/>
                  </a:cubicBezTo>
                  <a:cubicBezTo>
                    <a:pt x="2342" y="981"/>
                    <a:pt x="2342" y="981"/>
                    <a:pt x="2342" y="981"/>
                  </a:cubicBezTo>
                  <a:cubicBezTo>
                    <a:pt x="2342" y="980"/>
                    <a:pt x="2342" y="980"/>
                    <a:pt x="2342" y="980"/>
                  </a:cubicBezTo>
                  <a:cubicBezTo>
                    <a:pt x="2342" y="980"/>
                    <a:pt x="2342" y="979"/>
                    <a:pt x="2342" y="979"/>
                  </a:cubicBezTo>
                  <a:cubicBezTo>
                    <a:pt x="2342" y="979"/>
                    <a:pt x="2342" y="979"/>
                    <a:pt x="2342" y="979"/>
                  </a:cubicBezTo>
                  <a:cubicBezTo>
                    <a:pt x="2342" y="978"/>
                    <a:pt x="2341" y="978"/>
                    <a:pt x="2341" y="977"/>
                  </a:cubicBezTo>
                  <a:cubicBezTo>
                    <a:pt x="2341" y="976"/>
                    <a:pt x="2341" y="976"/>
                    <a:pt x="2340" y="975"/>
                  </a:cubicBezTo>
                  <a:cubicBezTo>
                    <a:pt x="2340" y="975"/>
                    <a:pt x="2339" y="974"/>
                    <a:pt x="2339" y="973"/>
                  </a:cubicBezTo>
                  <a:cubicBezTo>
                    <a:pt x="2338" y="972"/>
                    <a:pt x="2338" y="972"/>
                    <a:pt x="2337" y="971"/>
                  </a:cubicBezTo>
                  <a:cubicBezTo>
                    <a:pt x="2337" y="971"/>
                    <a:pt x="2337" y="970"/>
                    <a:pt x="2336" y="970"/>
                  </a:cubicBezTo>
                  <a:cubicBezTo>
                    <a:pt x="2336" y="970"/>
                    <a:pt x="2336" y="970"/>
                    <a:pt x="2336" y="970"/>
                  </a:cubicBezTo>
                  <a:cubicBezTo>
                    <a:pt x="2335" y="969"/>
                    <a:pt x="2335" y="969"/>
                    <a:pt x="2335" y="969"/>
                  </a:cubicBezTo>
                  <a:cubicBezTo>
                    <a:pt x="2343" y="957"/>
                    <a:pt x="2329" y="955"/>
                    <a:pt x="2321" y="951"/>
                  </a:cubicBezTo>
                  <a:cubicBezTo>
                    <a:pt x="2312" y="966"/>
                    <a:pt x="2314" y="975"/>
                    <a:pt x="2333" y="971"/>
                  </a:cubicBezTo>
                  <a:cubicBezTo>
                    <a:pt x="2333" y="971"/>
                    <a:pt x="2334" y="971"/>
                    <a:pt x="2334" y="971"/>
                  </a:cubicBezTo>
                  <a:cubicBezTo>
                    <a:pt x="2334" y="971"/>
                    <a:pt x="2335" y="972"/>
                    <a:pt x="2335" y="973"/>
                  </a:cubicBezTo>
                  <a:cubicBezTo>
                    <a:pt x="2336" y="973"/>
                    <a:pt x="2336" y="974"/>
                    <a:pt x="2337" y="975"/>
                  </a:cubicBezTo>
                  <a:cubicBezTo>
                    <a:pt x="2337" y="975"/>
                    <a:pt x="2337" y="976"/>
                    <a:pt x="2338" y="976"/>
                  </a:cubicBezTo>
                  <a:cubicBezTo>
                    <a:pt x="2338" y="977"/>
                    <a:pt x="2339" y="978"/>
                    <a:pt x="2339" y="978"/>
                  </a:cubicBezTo>
                  <a:cubicBezTo>
                    <a:pt x="2339" y="979"/>
                    <a:pt x="2339" y="979"/>
                    <a:pt x="2340" y="980"/>
                  </a:cubicBezTo>
                  <a:cubicBezTo>
                    <a:pt x="2340" y="980"/>
                    <a:pt x="2340" y="980"/>
                    <a:pt x="2340" y="980"/>
                  </a:cubicBezTo>
                  <a:cubicBezTo>
                    <a:pt x="2340" y="981"/>
                    <a:pt x="2340" y="981"/>
                    <a:pt x="2340" y="981"/>
                  </a:cubicBezTo>
                  <a:cubicBezTo>
                    <a:pt x="2340" y="981"/>
                    <a:pt x="2340" y="981"/>
                    <a:pt x="2340" y="981"/>
                  </a:cubicBezTo>
                  <a:cubicBezTo>
                    <a:pt x="2341" y="982"/>
                    <a:pt x="2341" y="982"/>
                    <a:pt x="2341" y="982"/>
                  </a:cubicBezTo>
                  <a:cubicBezTo>
                    <a:pt x="2341" y="982"/>
                    <a:pt x="2341" y="982"/>
                    <a:pt x="2341" y="982"/>
                  </a:cubicBezTo>
                  <a:cubicBezTo>
                    <a:pt x="2341" y="983"/>
                    <a:pt x="2341" y="983"/>
                    <a:pt x="2341" y="983"/>
                  </a:cubicBezTo>
                  <a:cubicBezTo>
                    <a:pt x="2340" y="985"/>
                    <a:pt x="2339" y="987"/>
                    <a:pt x="2338" y="989"/>
                  </a:cubicBezTo>
                  <a:cubicBezTo>
                    <a:pt x="2336" y="991"/>
                    <a:pt x="2335" y="992"/>
                    <a:pt x="2334" y="994"/>
                  </a:cubicBezTo>
                  <a:cubicBezTo>
                    <a:pt x="2332" y="998"/>
                    <a:pt x="2330" y="1001"/>
                    <a:pt x="2328" y="1003"/>
                  </a:cubicBezTo>
                  <a:cubicBezTo>
                    <a:pt x="2327" y="1003"/>
                    <a:pt x="2327" y="1004"/>
                    <a:pt x="2327" y="1004"/>
                  </a:cubicBezTo>
                  <a:cubicBezTo>
                    <a:pt x="2327" y="1004"/>
                    <a:pt x="2326" y="1004"/>
                    <a:pt x="2326" y="1005"/>
                  </a:cubicBezTo>
                  <a:cubicBezTo>
                    <a:pt x="2326" y="1005"/>
                    <a:pt x="2325" y="1006"/>
                    <a:pt x="2325" y="1006"/>
                  </a:cubicBezTo>
                  <a:cubicBezTo>
                    <a:pt x="2324" y="1007"/>
                    <a:pt x="2324" y="1007"/>
                    <a:pt x="2323" y="1008"/>
                  </a:cubicBezTo>
                  <a:cubicBezTo>
                    <a:pt x="2323" y="1008"/>
                    <a:pt x="2323" y="1008"/>
                    <a:pt x="2322" y="1009"/>
                  </a:cubicBezTo>
                  <a:cubicBezTo>
                    <a:pt x="2322" y="1009"/>
                    <a:pt x="2321" y="1009"/>
                    <a:pt x="2321" y="1010"/>
                  </a:cubicBezTo>
                  <a:cubicBezTo>
                    <a:pt x="2321" y="1010"/>
                    <a:pt x="2320" y="1010"/>
                    <a:pt x="2320" y="1010"/>
                  </a:cubicBezTo>
                  <a:cubicBezTo>
                    <a:pt x="2320" y="1010"/>
                    <a:pt x="2320" y="1010"/>
                    <a:pt x="2320" y="1010"/>
                  </a:cubicBezTo>
                  <a:cubicBezTo>
                    <a:pt x="2319" y="1011"/>
                    <a:pt x="2319" y="1011"/>
                    <a:pt x="2319" y="1011"/>
                  </a:cubicBezTo>
                  <a:cubicBezTo>
                    <a:pt x="2317" y="1011"/>
                    <a:pt x="2317" y="1011"/>
                    <a:pt x="2317" y="1011"/>
                  </a:cubicBezTo>
                  <a:cubicBezTo>
                    <a:pt x="2315" y="1011"/>
                    <a:pt x="2315" y="1011"/>
                    <a:pt x="2315" y="1011"/>
                  </a:cubicBezTo>
                  <a:cubicBezTo>
                    <a:pt x="2314" y="1012"/>
                    <a:pt x="2313" y="1012"/>
                    <a:pt x="2311" y="1012"/>
                  </a:cubicBezTo>
                  <a:cubicBezTo>
                    <a:pt x="2306" y="1014"/>
                    <a:pt x="2302" y="1015"/>
                    <a:pt x="2297" y="1017"/>
                  </a:cubicBezTo>
                  <a:cubicBezTo>
                    <a:pt x="2287" y="1021"/>
                    <a:pt x="2278" y="1025"/>
                    <a:pt x="2269" y="1029"/>
                  </a:cubicBezTo>
                  <a:cubicBezTo>
                    <a:pt x="2260" y="1033"/>
                    <a:pt x="2252" y="1037"/>
                    <a:pt x="2244" y="1041"/>
                  </a:cubicBezTo>
                  <a:cubicBezTo>
                    <a:pt x="2240" y="1043"/>
                    <a:pt x="2237" y="1044"/>
                    <a:pt x="2233" y="1046"/>
                  </a:cubicBezTo>
                  <a:cubicBezTo>
                    <a:pt x="2233" y="1046"/>
                    <a:pt x="2233" y="1046"/>
                    <a:pt x="2233" y="1046"/>
                  </a:cubicBezTo>
                  <a:cubicBezTo>
                    <a:pt x="2234" y="1045"/>
                    <a:pt x="2234" y="1045"/>
                    <a:pt x="2235" y="1044"/>
                  </a:cubicBezTo>
                  <a:cubicBezTo>
                    <a:pt x="2236" y="1043"/>
                    <a:pt x="2237" y="1042"/>
                    <a:pt x="2238" y="1041"/>
                  </a:cubicBezTo>
                  <a:cubicBezTo>
                    <a:pt x="2239" y="1040"/>
                    <a:pt x="2239" y="1039"/>
                    <a:pt x="2240" y="1037"/>
                  </a:cubicBezTo>
                  <a:cubicBezTo>
                    <a:pt x="2241" y="1036"/>
                    <a:pt x="2242" y="1035"/>
                    <a:pt x="2243" y="1034"/>
                  </a:cubicBezTo>
                  <a:cubicBezTo>
                    <a:pt x="2243" y="1033"/>
                    <a:pt x="2244" y="1032"/>
                    <a:pt x="2244" y="1031"/>
                  </a:cubicBezTo>
                  <a:cubicBezTo>
                    <a:pt x="2261" y="1022"/>
                    <a:pt x="2253" y="1015"/>
                    <a:pt x="2261" y="1003"/>
                  </a:cubicBezTo>
                  <a:cubicBezTo>
                    <a:pt x="2255" y="1006"/>
                    <a:pt x="2249" y="1009"/>
                    <a:pt x="2245" y="1012"/>
                  </a:cubicBezTo>
                  <a:cubicBezTo>
                    <a:pt x="2251" y="1001"/>
                    <a:pt x="2260" y="990"/>
                    <a:pt x="2270" y="980"/>
                  </a:cubicBezTo>
                  <a:cubicBezTo>
                    <a:pt x="2258" y="985"/>
                    <a:pt x="2247" y="995"/>
                    <a:pt x="2237" y="1003"/>
                  </a:cubicBezTo>
                  <a:cubicBezTo>
                    <a:pt x="2226" y="1013"/>
                    <a:pt x="2219" y="1025"/>
                    <a:pt x="2213" y="1035"/>
                  </a:cubicBezTo>
                  <a:cubicBezTo>
                    <a:pt x="2192" y="1051"/>
                    <a:pt x="2164" y="1053"/>
                    <a:pt x="2139" y="1047"/>
                  </a:cubicBezTo>
                  <a:cubicBezTo>
                    <a:pt x="2129" y="1041"/>
                    <a:pt x="2114" y="1035"/>
                    <a:pt x="2105" y="1033"/>
                  </a:cubicBezTo>
                  <a:cubicBezTo>
                    <a:pt x="2089" y="1029"/>
                    <a:pt x="2082" y="1020"/>
                    <a:pt x="2066" y="1015"/>
                  </a:cubicBezTo>
                  <a:cubicBezTo>
                    <a:pt x="2062" y="1014"/>
                    <a:pt x="2058" y="1012"/>
                    <a:pt x="2054" y="1011"/>
                  </a:cubicBezTo>
                  <a:cubicBezTo>
                    <a:pt x="2055" y="1011"/>
                    <a:pt x="2056" y="1010"/>
                    <a:pt x="2057" y="1010"/>
                  </a:cubicBezTo>
                  <a:cubicBezTo>
                    <a:pt x="2063" y="1007"/>
                    <a:pt x="2069" y="1003"/>
                    <a:pt x="2076" y="999"/>
                  </a:cubicBezTo>
                  <a:cubicBezTo>
                    <a:pt x="2076" y="999"/>
                    <a:pt x="2076" y="999"/>
                    <a:pt x="2076" y="999"/>
                  </a:cubicBezTo>
                  <a:cubicBezTo>
                    <a:pt x="2077" y="1000"/>
                    <a:pt x="2078" y="1000"/>
                    <a:pt x="2079" y="1000"/>
                  </a:cubicBezTo>
                  <a:cubicBezTo>
                    <a:pt x="2080" y="1000"/>
                    <a:pt x="2080" y="1001"/>
                    <a:pt x="2081" y="1001"/>
                  </a:cubicBezTo>
                  <a:cubicBezTo>
                    <a:pt x="2082" y="1001"/>
                    <a:pt x="2082" y="1001"/>
                    <a:pt x="2083" y="1001"/>
                  </a:cubicBezTo>
                  <a:cubicBezTo>
                    <a:pt x="2084" y="1001"/>
                    <a:pt x="2086" y="1002"/>
                    <a:pt x="2088" y="1002"/>
                  </a:cubicBezTo>
                  <a:cubicBezTo>
                    <a:pt x="2089" y="1002"/>
                    <a:pt x="2091" y="1003"/>
                    <a:pt x="2093" y="1003"/>
                  </a:cubicBezTo>
                  <a:cubicBezTo>
                    <a:pt x="2097" y="1004"/>
                    <a:pt x="2101" y="1004"/>
                    <a:pt x="2105" y="1005"/>
                  </a:cubicBezTo>
                  <a:cubicBezTo>
                    <a:pt x="2109" y="1006"/>
                    <a:pt x="2113" y="1007"/>
                    <a:pt x="2116" y="1008"/>
                  </a:cubicBezTo>
                  <a:cubicBezTo>
                    <a:pt x="2118" y="1009"/>
                    <a:pt x="2120" y="1009"/>
                    <a:pt x="2122" y="1010"/>
                  </a:cubicBezTo>
                  <a:cubicBezTo>
                    <a:pt x="2123" y="1010"/>
                    <a:pt x="2125" y="1011"/>
                    <a:pt x="2126" y="1011"/>
                  </a:cubicBezTo>
                  <a:cubicBezTo>
                    <a:pt x="2127" y="1012"/>
                    <a:pt x="2127" y="1012"/>
                    <a:pt x="2127" y="1012"/>
                  </a:cubicBezTo>
                  <a:cubicBezTo>
                    <a:pt x="2127" y="1012"/>
                    <a:pt x="2128" y="1012"/>
                    <a:pt x="2128" y="1012"/>
                  </a:cubicBezTo>
                  <a:cubicBezTo>
                    <a:pt x="2128" y="1012"/>
                    <a:pt x="2128" y="1013"/>
                    <a:pt x="2129" y="1013"/>
                  </a:cubicBezTo>
                  <a:cubicBezTo>
                    <a:pt x="2129" y="1014"/>
                    <a:pt x="2129" y="1014"/>
                    <a:pt x="2129" y="1014"/>
                  </a:cubicBezTo>
                  <a:cubicBezTo>
                    <a:pt x="2130" y="1014"/>
                    <a:pt x="2130" y="1014"/>
                    <a:pt x="2130" y="1014"/>
                  </a:cubicBezTo>
                  <a:cubicBezTo>
                    <a:pt x="2130" y="1014"/>
                    <a:pt x="2130" y="1014"/>
                    <a:pt x="2130" y="1015"/>
                  </a:cubicBezTo>
                  <a:cubicBezTo>
                    <a:pt x="2131" y="1015"/>
                    <a:pt x="2132" y="1015"/>
                    <a:pt x="2132" y="1016"/>
                  </a:cubicBezTo>
                  <a:cubicBezTo>
                    <a:pt x="2133" y="1016"/>
                    <a:pt x="2134" y="1016"/>
                    <a:pt x="2135" y="1017"/>
                  </a:cubicBezTo>
                  <a:cubicBezTo>
                    <a:pt x="2136" y="1017"/>
                    <a:pt x="2137" y="1017"/>
                    <a:pt x="2137" y="1018"/>
                  </a:cubicBezTo>
                  <a:cubicBezTo>
                    <a:pt x="2138" y="1018"/>
                    <a:pt x="2139" y="1018"/>
                    <a:pt x="2140" y="1018"/>
                  </a:cubicBezTo>
                  <a:cubicBezTo>
                    <a:pt x="2140" y="1018"/>
                    <a:pt x="2140" y="1019"/>
                    <a:pt x="2140" y="1019"/>
                  </a:cubicBezTo>
                  <a:cubicBezTo>
                    <a:pt x="2140" y="1019"/>
                    <a:pt x="2140" y="1019"/>
                    <a:pt x="2140" y="1019"/>
                  </a:cubicBezTo>
                  <a:cubicBezTo>
                    <a:pt x="2151" y="1028"/>
                    <a:pt x="2161" y="1025"/>
                    <a:pt x="2173" y="1022"/>
                  </a:cubicBezTo>
                  <a:cubicBezTo>
                    <a:pt x="2164" y="1011"/>
                    <a:pt x="2153" y="1012"/>
                    <a:pt x="2143" y="1017"/>
                  </a:cubicBezTo>
                  <a:cubicBezTo>
                    <a:pt x="2142" y="1016"/>
                    <a:pt x="2141" y="1016"/>
                    <a:pt x="2140" y="1016"/>
                  </a:cubicBezTo>
                  <a:cubicBezTo>
                    <a:pt x="2140" y="1016"/>
                    <a:pt x="2139" y="1015"/>
                    <a:pt x="2138" y="1015"/>
                  </a:cubicBezTo>
                  <a:cubicBezTo>
                    <a:pt x="2137" y="1015"/>
                    <a:pt x="2136" y="1015"/>
                    <a:pt x="2135" y="1014"/>
                  </a:cubicBezTo>
                  <a:cubicBezTo>
                    <a:pt x="2135" y="1014"/>
                    <a:pt x="2134" y="1014"/>
                    <a:pt x="2133" y="1013"/>
                  </a:cubicBezTo>
                  <a:cubicBezTo>
                    <a:pt x="2133" y="1013"/>
                    <a:pt x="2133" y="1013"/>
                    <a:pt x="2132" y="1013"/>
                  </a:cubicBezTo>
                  <a:cubicBezTo>
                    <a:pt x="2133" y="1013"/>
                    <a:pt x="2133" y="1013"/>
                    <a:pt x="2134" y="1013"/>
                  </a:cubicBezTo>
                  <a:cubicBezTo>
                    <a:pt x="2135" y="1013"/>
                    <a:pt x="2136" y="1013"/>
                    <a:pt x="2136" y="1013"/>
                  </a:cubicBezTo>
                  <a:cubicBezTo>
                    <a:pt x="2136" y="1013"/>
                    <a:pt x="2135" y="1013"/>
                    <a:pt x="2134" y="1012"/>
                  </a:cubicBezTo>
                  <a:cubicBezTo>
                    <a:pt x="2133" y="1012"/>
                    <a:pt x="2132" y="1011"/>
                    <a:pt x="2131" y="1010"/>
                  </a:cubicBezTo>
                  <a:cubicBezTo>
                    <a:pt x="2130" y="1010"/>
                    <a:pt x="2130" y="1010"/>
                    <a:pt x="2129" y="1010"/>
                  </a:cubicBezTo>
                  <a:cubicBezTo>
                    <a:pt x="2129" y="1009"/>
                    <a:pt x="2128" y="1009"/>
                    <a:pt x="2128" y="1009"/>
                  </a:cubicBezTo>
                  <a:cubicBezTo>
                    <a:pt x="2127" y="1009"/>
                    <a:pt x="2127" y="1009"/>
                    <a:pt x="2127" y="1009"/>
                  </a:cubicBezTo>
                  <a:cubicBezTo>
                    <a:pt x="2125" y="1008"/>
                    <a:pt x="2124" y="1008"/>
                    <a:pt x="2122" y="1007"/>
                  </a:cubicBezTo>
                  <a:cubicBezTo>
                    <a:pt x="2120" y="1007"/>
                    <a:pt x="2118" y="1006"/>
                    <a:pt x="2117" y="1006"/>
                  </a:cubicBezTo>
                  <a:cubicBezTo>
                    <a:pt x="2113" y="1005"/>
                    <a:pt x="2109" y="1004"/>
                    <a:pt x="2105" y="1003"/>
                  </a:cubicBezTo>
                  <a:cubicBezTo>
                    <a:pt x="2101" y="1002"/>
                    <a:pt x="2097" y="1001"/>
                    <a:pt x="2093" y="1000"/>
                  </a:cubicBezTo>
                  <a:cubicBezTo>
                    <a:pt x="2091" y="1000"/>
                    <a:pt x="2090" y="999"/>
                    <a:pt x="2088" y="999"/>
                  </a:cubicBezTo>
                  <a:cubicBezTo>
                    <a:pt x="2086" y="999"/>
                    <a:pt x="2085" y="999"/>
                    <a:pt x="2083" y="998"/>
                  </a:cubicBezTo>
                  <a:cubicBezTo>
                    <a:pt x="2082" y="998"/>
                    <a:pt x="2082" y="998"/>
                    <a:pt x="2081" y="998"/>
                  </a:cubicBezTo>
                  <a:cubicBezTo>
                    <a:pt x="2080" y="998"/>
                    <a:pt x="2080" y="998"/>
                    <a:pt x="2079" y="998"/>
                  </a:cubicBezTo>
                  <a:cubicBezTo>
                    <a:pt x="2078" y="998"/>
                    <a:pt x="2078" y="998"/>
                    <a:pt x="2077" y="998"/>
                  </a:cubicBezTo>
                  <a:cubicBezTo>
                    <a:pt x="2086" y="993"/>
                    <a:pt x="2095" y="986"/>
                    <a:pt x="2104" y="978"/>
                  </a:cubicBezTo>
                  <a:cubicBezTo>
                    <a:pt x="2106" y="977"/>
                    <a:pt x="2108" y="975"/>
                    <a:pt x="2110" y="973"/>
                  </a:cubicBezTo>
                  <a:cubicBezTo>
                    <a:pt x="2112" y="971"/>
                    <a:pt x="2114" y="970"/>
                    <a:pt x="2116" y="968"/>
                  </a:cubicBezTo>
                  <a:cubicBezTo>
                    <a:pt x="2120" y="964"/>
                    <a:pt x="2124" y="960"/>
                    <a:pt x="2127" y="956"/>
                  </a:cubicBezTo>
                  <a:cubicBezTo>
                    <a:pt x="2133" y="950"/>
                    <a:pt x="2139" y="943"/>
                    <a:pt x="2146" y="937"/>
                  </a:cubicBezTo>
                  <a:cubicBezTo>
                    <a:pt x="2146" y="937"/>
                    <a:pt x="2147" y="937"/>
                    <a:pt x="2148" y="937"/>
                  </a:cubicBezTo>
                  <a:cubicBezTo>
                    <a:pt x="2148" y="937"/>
                    <a:pt x="2148" y="937"/>
                    <a:pt x="2149" y="937"/>
                  </a:cubicBezTo>
                  <a:cubicBezTo>
                    <a:pt x="2149" y="937"/>
                    <a:pt x="2149" y="937"/>
                    <a:pt x="2150" y="937"/>
                  </a:cubicBezTo>
                  <a:cubicBezTo>
                    <a:pt x="2150" y="937"/>
                    <a:pt x="2151" y="937"/>
                    <a:pt x="2151" y="937"/>
                  </a:cubicBezTo>
                  <a:cubicBezTo>
                    <a:pt x="2152" y="937"/>
                    <a:pt x="2152" y="937"/>
                    <a:pt x="2152" y="937"/>
                  </a:cubicBezTo>
                  <a:cubicBezTo>
                    <a:pt x="2152" y="937"/>
                    <a:pt x="2153" y="937"/>
                    <a:pt x="2153" y="937"/>
                  </a:cubicBezTo>
                  <a:cubicBezTo>
                    <a:pt x="2153" y="937"/>
                    <a:pt x="2154" y="936"/>
                    <a:pt x="2155" y="936"/>
                  </a:cubicBezTo>
                  <a:cubicBezTo>
                    <a:pt x="2155" y="936"/>
                    <a:pt x="2156" y="936"/>
                    <a:pt x="2156" y="936"/>
                  </a:cubicBezTo>
                  <a:cubicBezTo>
                    <a:pt x="2157" y="936"/>
                    <a:pt x="2157" y="936"/>
                    <a:pt x="2157" y="936"/>
                  </a:cubicBezTo>
                  <a:cubicBezTo>
                    <a:pt x="2158" y="936"/>
                    <a:pt x="2158" y="936"/>
                    <a:pt x="2158" y="936"/>
                  </a:cubicBezTo>
                  <a:cubicBezTo>
                    <a:pt x="2159" y="936"/>
                    <a:pt x="2160" y="936"/>
                    <a:pt x="2160" y="936"/>
                  </a:cubicBezTo>
                  <a:cubicBezTo>
                    <a:pt x="2162" y="936"/>
                    <a:pt x="2163" y="936"/>
                    <a:pt x="2165" y="936"/>
                  </a:cubicBezTo>
                  <a:cubicBezTo>
                    <a:pt x="2166" y="936"/>
                    <a:pt x="2167" y="937"/>
                    <a:pt x="2169" y="937"/>
                  </a:cubicBezTo>
                  <a:cubicBezTo>
                    <a:pt x="2170" y="937"/>
                    <a:pt x="2172" y="937"/>
                    <a:pt x="2173" y="938"/>
                  </a:cubicBezTo>
                  <a:cubicBezTo>
                    <a:pt x="2174" y="938"/>
                    <a:pt x="2176" y="939"/>
                    <a:pt x="2177" y="939"/>
                  </a:cubicBezTo>
                  <a:cubicBezTo>
                    <a:pt x="2178" y="947"/>
                    <a:pt x="2182" y="956"/>
                    <a:pt x="2188" y="959"/>
                  </a:cubicBezTo>
                  <a:cubicBezTo>
                    <a:pt x="2195" y="964"/>
                    <a:pt x="2202" y="956"/>
                    <a:pt x="2209" y="953"/>
                  </a:cubicBezTo>
                  <a:cubicBezTo>
                    <a:pt x="2199" y="943"/>
                    <a:pt x="2189" y="918"/>
                    <a:pt x="2177" y="936"/>
                  </a:cubicBezTo>
                  <a:cubicBezTo>
                    <a:pt x="2176" y="936"/>
                    <a:pt x="2176" y="936"/>
                    <a:pt x="2176" y="936"/>
                  </a:cubicBezTo>
                  <a:cubicBezTo>
                    <a:pt x="2176" y="935"/>
                    <a:pt x="2176" y="935"/>
                    <a:pt x="2176" y="934"/>
                  </a:cubicBezTo>
                  <a:cubicBezTo>
                    <a:pt x="2176" y="936"/>
                    <a:pt x="2176" y="936"/>
                    <a:pt x="2176" y="936"/>
                  </a:cubicBezTo>
                  <a:cubicBezTo>
                    <a:pt x="2175" y="936"/>
                    <a:pt x="2174" y="935"/>
                    <a:pt x="2174" y="935"/>
                  </a:cubicBezTo>
                  <a:cubicBezTo>
                    <a:pt x="2172" y="935"/>
                    <a:pt x="2171" y="934"/>
                    <a:pt x="2169" y="934"/>
                  </a:cubicBezTo>
                  <a:cubicBezTo>
                    <a:pt x="2168" y="934"/>
                    <a:pt x="2166" y="934"/>
                    <a:pt x="2164" y="933"/>
                  </a:cubicBezTo>
                  <a:cubicBezTo>
                    <a:pt x="2163" y="933"/>
                    <a:pt x="2161" y="933"/>
                    <a:pt x="2160" y="933"/>
                  </a:cubicBezTo>
                  <a:cubicBezTo>
                    <a:pt x="2159" y="933"/>
                    <a:pt x="2159" y="933"/>
                    <a:pt x="2158" y="933"/>
                  </a:cubicBezTo>
                  <a:cubicBezTo>
                    <a:pt x="2158" y="933"/>
                    <a:pt x="2157" y="933"/>
                    <a:pt x="2157" y="933"/>
                  </a:cubicBezTo>
                  <a:cubicBezTo>
                    <a:pt x="2157" y="933"/>
                    <a:pt x="2156" y="933"/>
                    <a:pt x="2156" y="933"/>
                  </a:cubicBezTo>
                  <a:cubicBezTo>
                    <a:pt x="2155" y="934"/>
                    <a:pt x="2155" y="934"/>
                    <a:pt x="2154" y="934"/>
                  </a:cubicBezTo>
                  <a:cubicBezTo>
                    <a:pt x="2153" y="934"/>
                    <a:pt x="2153" y="934"/>
                    <a:pt x="2152" y="934"/>
                  </a:cubicBezTo>
                  <a:cubicBezTo>
                    <a:pt x="2152" y="934"/>
                    <a:pt x="2152" y="934"/>
                    <a:pt x="2151" y="934"/>
                  </a:cubicBezTo>
                  <a:cubicBezTo>
                    <a:pt x="2151" y="934"/>
                    <a:pt x="2151" y="934"/>
                    <a:pt x="2151" y="934"/>
                  </a:cubicBezTo>
                  <a:cubicBezTo>
                    <a:pt x="2150" y="935"/>
                    <a:pt x="2150" y="935"/>
                    <a:pt x="2149" y="935"/>
                  </a:cubicBezTo>
                  <a:cubicBezTo>
                    <a:pt x="2149" y="935"/>
                    <a:pt x="2149" y="935"/>
                    <a:pt x="2148" y="936"/>
                  </a:cubicBezTo>
                  <a:cubicBezTo>
                    <a:pt x="2148" y="936"/>
                    <a:pt x="2148" y="936"/>
                    <a:pt x="2147" y="936"/>
                  </a:cubicBezTo>
                  <a:cubicBezTo>
                    <a:pt x="2147" y="936"/>
                    <a:pt x="2146" y="937"/>
                    <a:pt x="2146" y="937"/>
                  </a:cubicBezTo>
                  <a:cubicBezTo>
                    <a:pt x="2148" y="935"/>
                    <a:pt x="2149" y="934"/>
                    <a:pt x="2151" y="933"/>
                  </a:cubicBezTo>
                  <a:cubicBezTo>
                    <a:pt x="2152" y="932"/>
                    <a:pt x="2153" y="931"/>
                    <a:pt x="2154" y="930"/>
                  </a:cubicBezTo>
                  <a:cubicBezTo>
                    <a:pt x="2155" y="929"/>
                    <a:pt x="2156" y="928"/>
                    <a:pt x="2157" y="927"/>
                  </a:cubicBezTo>
                  <a:cubicBezTo>
                    <a:pt x="2158" y="927"/>
                    <a:pt x="2159" y="926"/>
                    <a:pt x="2160" y="925"/>
                  </a:cubicBezTo>
                  <a:cubicBezTo>
                    <a:pt x="2163" y="922"/>
                    <a:pt x="2163" y="922"/>
                    <a:pt x="2163" y="922"/>
                  </a:cubicBezTo>
                  <a:cubicBezTo>
                    <a:pt x="2168" y="919"/>
                    <a:pt x="2172" y="916"/>
                    <a:pt x="2177" y="913"/>
                  </a:cubicBezTo>
                  <a:cubicBezTo>
                    <a:pt x="2186" y="907"/>
                    <a:pt x="2195" y="902"/>
                    <a:pt x="2203" y="897"/>
                  </a:cubicBezTo>
                  <a:cubicBezTo>
                    <a:pt x="2212" y="892"/>
                    <a:pt x="2221" y="887"/>
                    <a:pt x="2229" y="882"/>
                  </a:cubicBezTo>
                  <a:cubicBezTo>
                    <a:pt x="2237" y="877"/>
                    <a:pt x="2244" y="872"/>
                    <a:pt x="2251" y="867"/>
                  </a:cubicBezTo>
                  <a:cubicBezTo>
                    <a:pt x="2254" y="864"/>
                    <a:pt x="2257" y="862"/>
                    <a:pt x="2260" y="859"/>
                  </a:cubicBezTo>
                  <a:cubicBezTo>
                    <a:pt x="2261" y="858"/>
                    <a:pt x="2262" y="856"/>
                    <a:pt x="2264" y="855"/>
                  </a:cubicBezTo>
                  <a:cubicBezTo>
                    <a:pt x="2265" y="854"/>
                    <a:pt x="2266" y="852"/>
                    <a:pt x="2267" y="851"/>
                  </a:cubicBezTo>
                  <a:cubicBezTo>
                    <a:pt x="2272" y="846"/>
                    <a:pt x="2275" y="841"/>
                    <a:pt x="2278" y="837"/>
                  </a:cubicBezTo>
                  <a:cubicBezTo>
                    <a:pt x="2280" y="835"/>
                    <a:pt x="2281" y="833"/>
                    <a:pt x="2282" y="831"/>
                  </a:cubicBezTo>
                  <a:cubicBezTo>
                    <a:pt x="2283" y="829"/>
                    <a:pt x="2284" y="828"/>
                    <a:pt x="2284" y="827"/>
                  </a:cubicBezTo>
                  <a:cubicBezTo>
                    <a:pt x="2285" y="824"/>
                    <a:pt x="2286" y="823"/>
                    <a:pt x="2286" y="823"/>
                  </a:cubicBezTo>
                  <a:cubicBezTo>
                    <a:pt x="2286" y="823"/>
                    <a:pt x="2285" y="824"/>
                    <a:pt x="2284" y="826"/>
                  </a:cubicBezTo>
                  <a:cubicBezTo>
                    <a:pt x="2283" y="827"/>
                    <a:pt x="2282" y="829"/>
                    <a:pt x="2281" y="830"/>
                  </a:cubicBezTo>
                  <a:cubicBezTo>
                    <a:pt x="2280" y="832"/>
                    <a:pt x="2278" y="834"/>
                    <a:pt x="2277" y="836"/>
                  </a:cubicBezTo>
                  <a:cubicBezTo>
                    <a:pt x="2274" y="839"/>
                    <a:pt x="2270" y="844"/>
                    <a:pt x="2265" y="848"/>
                  </a:cubicBezTo>
                  <a:cubicBezTo>
                    <a:pt x="2264" y="850"/>
                    <a:pt x="2263" y="851"/>
                    <a:pt x="2261" y="852"/>
                  </a:cubicBezTo>
                  <a:cubicBezTo>
                    <a:pt x="2260" y="853"/>
                    <a:pt x="2259" y="854"/>
                    <a:pt x="2257" y="855"/>
                  </a:cubicBezTo>
                  <a:cubicBezTo>
                    <a:pt x="2256" y="856"/>
                    <a:pt x="2256" y="857"/>
                    <a:pt x="2255" y="857"/>
                  </a:cubicBezTo>
                  <a:cubicBezTo>
                    <a:pt x="2254" y="858"/>
                    <a:pt x="2254" y="859"/>
                    <a:pt x="2253" y="859"/>
                  </a:cubicBezTo>
                  <a:cubicBezTo>
                    <a:pt x="2251" y="860"/>
                    <a:pt x="2250" y="862"/>
                    <a:pt x="2248" y="863"/>
                  </a:cubicBezTo>
                  <a:cubicBezTo>
                    <a:pt x="2248" y="863"/>
                    <a:pt x="2248" y="863"/>
                    <a:pt x="2248" y="863"/>
                  </a:cubicBezTo>
                  <a:cubicBezTo>
                    <a:pt x="2248" y="863"/>
                    <a:pt x="2248" y="863"/>
                    <a:pt x="2248" y="863"/>
                  </a:cubicBezTo>
                  <a:cubicBezTo>
                    <a:pt x="2249" y="862"/>
                    <a:pt x="2249" y="860"/>
                    <a:pt x="2250" y="859"/>
                  </a:cubicBezTo>
                  <a:cubicBezTo>
                    <a:pt x="2250" y="858"/>
                    <a:pt x="2251" y="857"/>
                    <a:pt x="2251" y="855"/>
                  </a:cubicBezTo>
                  <a:cubicBezTo>
                    <a:pt x="2251" y="854"/>
                    <a:pt x="2252" y="853"/>
                    <a:pt x="2252" y="851"/>
                  </a:cubicBezTo>
                  <a:cubicBezTo>
                    <a:pt x="2252" y="851"/>
                    <a:pt x="2252" y="851"/>
                    <a:pt x="2252" y="851"/>
                  </a:cubicBezTo>
                  <a:cubicBezTo>
                    <a:pt x="2253" y="851"/>
                    <a:pt x="2253" y="851"/>
                    <a:pt x="2253" y="851"/>
                  </a:cubicBezTo>
                  <a:cubicBezTo>
                    <a:pt x="2265" y="836"/>
                    <a:pt x="2262" y="819"/>
                    <a:pt x="2258" y="799"/>
                  </a:cubicBezTo>
                  <a:cubicBezTo>
                    <a:pt x="2244" y="810"/>
                    <a:pt x="2245" y="828"/>
                    <a:pt x="2250" y="846"/>
                  </a:cubicBezTo>
                  <a:cubicBezTo>
                    <a:pt x="2250" y="847"/>
                    <a:pt x="2249" y="849"/>
                    <a:pt x="2249" y="850"/>
                  </a:cubicBezTo>
                  <a:cubicBezTo>
                    <a:pt x="2249" y="851"/>
                    <a:pt x="2248" y="853"/>
                    <a:pt x="2248" y="854"/>
                  </a:cubicBezTo>
                  <a:cubicBezTo>
                    <a:pt x="2248" y="855"/>
                    <a:pt x="2247" y="856"/>
                    <a:pt x="2247" y="857"/>
                  </a:cubicBezTo>
                  <a:cubicBezTo>
                    <a:pt x="2246" y="859"/>
                    <a:pt x="2246" y="860"/>
                    <a:pt x="2245" y="861"/>
                  </a:cubicBezTo>
                  <a:cubicBezTo>
                    <a:pt x="2245" y="862"/>
                    <a:pt x="2244" y="863"/>
                    <a:pt x="2244" y="864"/>
                  </a:cubicBezTo>
                  <a:cubicBezTo>
                    <a:pt x="2244" y="864"/>
                    <a:pt x="2244" y="864"/>
                    <a:pt x="2244" y="864"/>
                  </a:cubicBezTo>
                  <a:cubicBezTo>
                    <a:pt x="2243" y="864"/>
                    <a:pt x="2243" y="865"/>
                    <a:pt x="2243" y="865"/>
                  </a:cubicBezTo>
                  <a:cubicBezTo>
                    <a:pt x="2243" y="865"/>
                    <a:pt x="2243" y="866"/>
                    <a:pt x="2243" y="866"/>
                  </a:cubicBezTo>
                  <a:cubicBezTo>
                    <a:pt x="2243" y="866"/>
                    <a:pt x="2243" y="867"/>
                    <a:pt x="2243" y="867"/>
                  </a:cubicBezTo>
                  <a:cubicBezTo>
                    <a:pt x="2238" y="871"/>
                    <a:pt x="2232" y="874"/>
                    <a:pt x="2227" y="878"/>
                  </a:cubicBezTo>
                  <a:cubicBezTo>
                    <a:pt x="2219" y="883"/>
                    <a:pt x="2210" y="888"/>
                    <a:pt x="2201" y="893"/>
                  </a:cubicBezTo>
                  <a:cubicBezTo>
                    <a:pt x="2193" y="898"/>
                    <a:pt x="2183" y="903"/>
                    <a:pt x="2174" y="909"/>
                  </a:cubicBezTo>
                  <a:cubicBezTo>
                    <a:pt x="2170" y="912"/>
                    <a:pt x="2165" y="915"/>
                    <a:pt x="2161" y="919"/>
                  </a:cubicBezTo>
                  <a:cubicBezTo>
                    <a:pt x="2158" y="921"/>
                    <a:pt x="2158" y="921"/>
                    <a:pt x="2158" y="921"/>
                  </a:cubicBezTo>
                  <a:cubicBezTo>
                    <a:pt x="2157" y="922"/>
                    <a:pt x="2156" y="923"/>
                    <a:pt x="2154" y="924"/>
                  </a:cubicBezTo>
                  <a:cubicBezTo>
                    <a:pt x="2153" y="924"/>
                    <a:pt x="2152" y="925"/>
                    <a:pt x="2151" y="926"/>
                  </a:cubicBezTo>
                  <a:cubicBezTo>
                    <a:pt x="2150" y="927"/>
                    <a:pt x="2149" y="928"/>
                    <a:pt x="2148" y="929"/>
                  </a:cubicBezTo>
                  <a:cubicBezTo>
                    <a:pt x="2140" y="936"/>
                    <a:pt x="2132" y="945"/>
                    <a:pt x="2124" y="952"/>
                  </a:cubicBezTo>
                  <a:cubicBezTo>
                    <a:pt x="2122" y="955"/>
                    <a:pt x="2120" y="957"/>
                    <a:pt x="2118" y="959"/>
                  </a:cubicBezTo>
                  <a:cubicBezTo>
                    <a:pt x="2118" y="959"/>
                    <a:pt x="2118" y="959"/>
                    <a:pt x="2118" y="958"/>
                  </a:cubicBezTo>
                  <a:cubicBezTo>
                    <a:pt x="2118" y="958"/>
                    <a:pt x="2119" y="957"/>
                    <a:pt x="2119" y="956"/>
                  </a:cubicBezTo>
                  <a:cubicBezTo>
                    <a:pt x="2119" y="956"/>
                    <a:pt x="2120" y="955"/>
                    <a:pt x="2120" y="954"/>
                  </a:cubicBezTo>
                  <a:cubicBezTo>
                    <a:pt x="2120" y="953"/>
                    <a:pt x="2120" y="952"/>
                    <a:pt x="2121" y="951"/>
                  </a:cubicBezTo>
                  <a:cubicBezTo>
                    <a:pt x="2121" y="951"/>
                    <a:pt x="2121" y="950"/>
                    <a:pt x="2121" y="950"/>
                  </a:cubicBezTo>
                  <a:cubicBezTo>
                    <a:pt x="2121" y="949"/>
                    <a:pt x="2121" y="949"/>
                    <a:pt x="2121" y="948"/>
                  </a:cubicBezTo>
                  <a:cubicBezTo>
                    <a:pt x="2122" y="946"/>
                    <a:pt x="2122" y="943"/>
                    <a:pt x="2123" y="941"/>
                  </a:cubicBezTo>
                  <a:cubicBezTo>
                    <a:pt x="2123" y="938"/>
                    <a:pt x="2124" y="935"/>
                    <a:pt x="2124" y="933"/>
                  </a:cubicBezTo>
                  <a:cubicBezTo>
                    <a:pt x="2125" y="927"/>
                    <a:pt x="2126" y="921"/>
                    <a:pt x="2127" y="915"/>
                  </a:cubicBezTo>
                  <a:cubicBezTo>
                    <a:pt x="2128" y="909"/>
                    <a:pt x="2128" y="904"/>
                    <a:pt x="2129" y="898"/>
                  </a:cubicBezTo>
                  <a:cubicBezTo>
                    <a:pt x="2130" y="898"/>
                    <a:pt x="2130" y="898"/>
                    <a:pt x="2130" y="898"/>
                  </a:cubicBezTo>
                  <a:cubicBezTo>
                    <a:pt x="2131" y="898"/>
                    <a:pt x="2132" y="898"/>
                    <a:pt x="2133" y="897"/>
                  </a:cubicBezTo>
                  <a:cubicBezTo>
                    <a:pt x="2133" y="897"/>
                    <a:pt x="2134" y="897"/>
                    <a:pt x="2134" y="897"/>
                  </a:cubicBezTo>
                  <a:cubicBezTo>
                    <a:pt x="2134" y="897"/>
                    <a:pt x="2135" y="897"/>
                    <a:pt x="2135" y="897"/>
                  </a:cubicBezTo>
                  <a:cubicBezTo>
                    <a:pt x="2135" y="896"/>
                    <a:pt x="2135" y="896"/>
                    <a:pt x="2135" y="896"/>
                  </a:cubicBezTo>
                  <a:cubicBezTo>
                    <a:pt x="2136" y="896"/>
                    <a:pt x="2137" y="895"/>
                    <a:pt x="2139" y="895"/>
                  </a:cubicBezTo>
                  <a:cubicBezTo>
                    <a:pt x="2140" y="894"/>
                    <a:pt x="2141" y="893"/>
                    <a:pt x="2142" y="893"/>
                  </a:cubicBezTo>
                  <a:cubicBezTo>
                    <a:pt x="2144" y="891"/>
                    <a:pt x="2147" y="890"/>
                    <a:pt x="2149" y="888"/>
                  </a:cubicBezTo>
                  <a:cubicBezTo>
                    <a:pt x="2150" y="888"/>
                    <a:pt x="2150" y="888"/>
                    <a:pt x="2150" y="888"/>
                  </a:cubicBezTo>
                  <a:cubicBezTo>
                    <a:pt x="2150" y="888"/>
                    <a:pt x="2150" y="888"/>
                    <a:pt x="2150" y="888"/>
                  </a:cubicBezTo>
                  <a:cubicBezTo>
                    <a:pt x="2167" y="900"/>
                    <a:pt x="2178" y="878"/>
                    <a:pt x="2176" y="863"/>
                  </a:cubicBezTo>
                  <a:cubicBezTo>
                    <a:pt x="2167" y="868"/>
                    <a:pt x="2148" y="869"/>
                    <a:pt x="2149" y="885"/>
                  </a:cubicBezTo>
                  <a:cubicBezTo>
                    <a:pt x="2149" y="886"/>
                    <a:pt x="2149" y="886"/>
                    <a:pt x="2148" y="886"/>
                  </a:cubicBezTo>
                  <a:cubicBezTo>
                    <a:pt x="2146" y="888"/>
                    <a:pt x="2143" y="889"/>
                    <a:pt x="2141" y="890"/>
                  </a:cubicBezTo>
                  <a:cubicBezTo>
                    <a:pt x="2140" y="891"/>
                    <a:pt x="2139" y="892"/>
                    <a:pt x="2137" y="892"/>
                  </a:cubicBezTo>
                  <a:cubicBezTo>
                    <a:pt x="2136" y="893"/>
                    <a:pt x="2135" y="893"/>
                    <a:pt x="2134" y="894"/>
                  </a:cubicBezTo>
                  <a:cubicBezTo>
                    <a:pt x="2134" y="894"/>
                    <a:pt x="2134" y="894"/>
                    <a:pt x="2134" y="894"/>
                  </a:cubicBezTo>
                  <a:cubicBezTo>
                    <a:pt x="2133" y="894"/>
                    <a:pt x="2133" y="895"/>
                    <a:pt x="2133" y="895"/>
                  </a:cubicBezTo>
                  <a:cubicBezTo>
                    <a:pt x="2133" y="895"/>
                    <a:pt x="2132" y="895"/>
                    <a:pt x="2132" y="896"/>
                  </a:cubicBezTo>
                  <a:cubicBezTo>
                    <a:pt x="2131" y="896"/>
                    <a:pt x="2131" y="897"/>
                    <a:pt x="2130" y="897"/>
                  </a:cubicBezTo>
                  <a:cubicBezTo>
                    <a:pt x="2130" y="897"/>
                    <a:pt x="2130" y="897"/>
                    <a:pt x="2129" y="898"/>
                  </a:cubicBezTo>
                  <a:cubicBezTo>
                    <a:pt x="2129" y="897"/>
                    <a:pt x="2129" y="897"/>
                    <a:pt x="2129" y="897"/>
                  </a:cubicBezTo>
                  <a:cubicBezTo>
                    <a:pt x="2130" y="894"/>
                    <a:pt x="2130" y="892"/>
                    <a:pt x="2131" y="889"/>
                  </a:cubicBezTo>
                  <a:cubicBezTo>
                    <a:pt x="2131" y="887"/>
                    <a:pt x="2132" y="884"/>
                    <a:pt x="2132" y="882"/>
                  </a:cubicBezTo>
                  <a:cubicBezTo>
                    <a:pt x="2132" y="881"/>
                    <a:pt x="2132" y="881"/>
                    <a:pt x="2133" y="880"/>
                  </a:cubicBezTo>
                  <a:cubicBezTo>
                    <a:pt x="2133" y="880"/>
                    <a:pt x="2133" y="879"/>
                    <a:pt x="2133" y="879"/>
                  </a:cubicBezTo>
                  <a:cubicBezTo>
                    <a:pt x="2133" y="878"/>
                    <a:pt x="2133" y="877"/>
                    <a:pt x="2133" y="876"/>
                  </a:cubicBezTo>
                  <a:cubicBezTo>
                    <a:pt x="2133" y="874"/>
                    <a:pt x="2134" y="872"/>
                    <a:pt x="2134" y="871"/>
                  </a:cubicBezTo>
                  <a:cubicBezTo>
                    <a:pt x="2134" y="869"/>
                    <a:pt x="2135" y="867"/>
                    <a:pt x="2135" y="867"/>
                  </a:cubicBezTo>
                  <a:cubicBezTo>
                    <a:pt x="2135" y="867"/>
                    <a:pt x="2134" y="868"/>
                    <a:pt x="2133" y="871"/>
                  </a:cubicBezTo>
                  <a:cubicBezTo>
                    <a:pt x="2133" y="871"/>
                    <a:pt x="2133" y="872"/>
                    <a:pt x="2132" y="873"/>
                  </a:cubicBezTo>
                  <a:cubicBezTo>
                    <a:pt x="2132" y="874"/>
                    <a:pt x="2132" y="874"/>
                    <a:pt x="2131" y="875"/>
                  </a:cubicBezTo>
                  <a:cubicBezTo>
                    <a:pt x="2131" y="876"/>
                    <a:pt x="2131" y="877"/>
                    <a:pt x="2131" y="878"/>
                  </a:cubicBezTo>
                  <a:cubicBezTo>
                    <a:pt x="2130" y="878"/>
                    <a:pt x="2130" y="879"/>
                    <a:pt x="2130" y="879"/>
                  </a:cubicBezTo>
                  <a:cubicBezTo>
                    <a:pt x="2130" y="880"/>
                    <a:pt x="2130" y="881"/>
                    <a:pt x="2130" y="881"/>
                  </a:cubicBezTo>
                  <a:cubicBezTo>
                    <a:pt x="2129" y="883"/>
                    <a:pt x="2129" y="886"/>
                    <a:pt x="2128" y="888"/>
                  </a:cubicBezTo>
                  <a:cubicBezTo>
                    <a:pt x="2128" y="891"/>
                    <a:pt x="2128" y="894"/>
                    <a:pt x="2127" y="896"/>
                  </a:cubicBezTo>
                  <a:cubicBezTo>
                    <a:pt x="2126" y="902"/>
                    <a:pt x="2125" y="908"/>
                    <a:pt x="2124" y="914"/>
                  </a:cubicBezTo>
                  <a:cubicBezTo>
                    <a:pt x="2124" y="916"/>
                    <a:pt x="2124" y="918"/>
                    <a:pt x="2124" y="920"/>
                  </a:cubicBezTo>
                  <a:cubicBezTo>
                    <a:pt x="2124" y="919"/>
                    <a:pt x="2123" y="919"/>
                    <a:pt x="2123" y="919"/>
                  </a:cubicBezTo>
                  <a:cubicBezTo>
                    <a:pt x="2123" y="919"/>
                    <a:pt x="2123" y="918"/>
                    <a:pt x="2123" y="918"/>
                  </a:cubicBezTo>
                  <a:cubicBezTo>
                    <a:pt x="2123" y="917"/>
                    <a:pt x="2122" y="917"/>
                    <a:pt x="2122" y="917"/>
                  </a:cubicBezTo>
                  <a:cubicBezTo>
                    <a:pt x="2122" y="916"/>
                    <a:pt x="2122" y="916"/>
                    <a:pt x="2121" y="916"/>
                  </a:cubicBezTo>
                  <a:cubicBezTo>
                    <a:pt x="2119" y="913"/>
                    <a:pt x="2117" y="910"/>
                    <a:pt x="2113" y="907"/>
                  </a:cubicBezTo>
                  <a:cubicBezTo>
                    <a:pt x="2111" y="905"/>
                    <a:pt x="2108" y="903"/>
                    <a:pt x="2106" y="900"/>
                  </a:cubicBezTo>
                  <a:cubicBezTo>
                    <a:pt x="2106" y="900"/>
                    <a:pt x="2106" y="900"/>
                    <a:pt x="2107" y="900"/>
                  </a:cubicBezTo>
                  <a:cubicBezTo>
                    <a:pt x="2107" y="896"/>
                    <a:pt x="2107" y="896"/>
                    <a:pt x="2107" y="896"/>
                  </a:cubicBezTo>
                  <a:cubicBezTo>
                    <a:pt x="2111" y="880"/>
                    <a:pt x="2100" y="863"/>
                    <a:pt x="2084" y="862"/>
                  </a:cubicBezTo>
                  <a:cubicBezTo>
                    <a:pt x="2087" y="876"/>
                    <a:pt x="2085" y="901"/>
                    <a:pt x="2102" y="900"/>
                  </a:cubicBezTo>
                  <a:cubicBezTo>
                    <a:pt x="2103" y="901"/>
                    <a:pt x="2103" y="901"/>
                    <a:pt x="2103" y="901"/>
                  </a:cubicBezTo>
                  <a:cubicBezTo>
                    <a:pt x="2106" y="904"/>
                    <a:pt x="2109" y="907"/>
                    <a:pt x="2112" y="910"/>
                  </a:cubicBezTo>
                  <a:cubicBezTo>
                    <a:pt x="2115" y="912"/>
                    <a:pt x="2118" y="915"/>
                    <a:pt x="2120" y="917"/>
                  </a:cubicBezTo>
                  <a:cubicBezTo>
                    <a:pt x="2120" y="918"/>
                    <a:pt x="2120" y="918"/>
                    <a:pt x="2120" y="918"/>
                  </a:cubicBezTo>
                  <a:cubicBezTo>
                    <a:pt x="2120" y="919"/>
                    <a:pt x="2121" y="919"/>
                    <a:pt x="2121" y="919"/>
                  </a:cubicBezTo>
                  <a:cubicBezTo>
                    <a:pt x="2121" y="920"/>
                    <a:pt x="2121" y="920"/>
                    <a:pt x="2122" y="920"/>
                  </a:cubicBezTo>
                  <a:cubicBezTo>
                    <a:pt x="2122" y="920"/>
                    <a:pt x="2122" y="921"/>
                    <a:pt x="2122" y="921"/>
                  </a:cubicBezTo>
                  <a:cubicBezTo>
                    <a:pt x="2123" y="922"/>
                    <a:pt x="2123" y="922"/>
                    <a:pt x="2123" y="923"/>
                  </a:cubicBezTo>
                  <a:cubicBezTo>
                    <a:pt x="2123" y="926"/>
                    <a:pt x="2122" y="929"/>
                    <a:pt x="2122" y="932"/>
                  </a:cubicBezTo>
                  <a:cubicBezTo>
                    <a:pt x="2121" y="935"/>
                    <a:pt x="2121" y="937"/>
                    <a:pt x="2120" y="940"/>
                  </a:cubicBezTo>
                  <a:cubicBezTo>
                    <a:pt x="2120" y="943"/>
                    <a:pt x="2120" y="945"/>
                    <a:pt x="2119" y="947"/>
                  </a:cubicBezTo>
                  <a:cubicBezTo>
                    <a:pt x="2119" y="948"/>
                    <a:pt x="2119" y="949"/>
                    <a:pt x="2118" y="950"/>
                  </a:cubicBezTo>
                  <a:cubicBezTo>
                    <a:pt x="2118" y="951"/>
                    <a:pt x="2118" y="952"/>
                    <a:pt x="2118" y="953"/>
                  </a:cubicBezTo>
                  <a:cubicBezTo>
                    <a:pt x="2118" y="955"/>
                    <a:pt x="2118" y="957"/>
                    <a:pt x="2117" y="958"/>
                  </a:cubicBezTo>
                  <a:cubicBezTo>
                    <a:pt x="2117" y="959"/>
                    <a:pt x="2117" y="959"/>
                    <a:pt x="2117" y="960"/>
                  </a:cubicBezTo>
                  <a:cubicBezTo>
                    <a:pt x="2116" y="961"/>
                    <a:pt x="2114" y="963"/>
                    <a:pt x="2113" y="964"/>
                  </a:cubicBezTo>
                  <a:cubicBezTo>
                    <a:pt x="2111" y="966"/>
                    <a:pt x="2109" y="968"/>
                    <a:pt x="2107" y="969"/>
                  </a:cubicBezTo>
                  <a:cubicBezTo>
                    <a:pt x="2105" y="971"/>
                    <a:pt x="2103" y="973"/>
                    <a:pt x="2102" y="975"/>
                  </a:cubicBezTo>
                  <a:cubicBezTo>
                    <a:pt x="2091" y="984"/>
                    <a:pt x="2080" y="992"/>
                    <a:pt x="2069" y="998"/>
                  </a:cubicBezTo>
                  <a:cubicBezTo>
                    <a:pt x="2069" y="998"/>
                    <a:pt x="2069" y="997"/>
                    <a:pt x="2069" y="997"/>
                  </a:cubicBezTo>
                  <a:cubicBezTo>
                    <a:pt x="2069" y="996"/>
                    <a:pt x="2069" y="995"/>
                    <a:pt x="2069" y="994"/>
                  </a:cubicBezTo>
                  <a:cubicBezTo>
                    <a:pt x="2069" y="993"/>
                    <a:pt x="2069" y="992"/>
                    <a:pt x="2069" y="991"/>
                  </a:cubicBezTo>
                  <a:cubicBezTo>
                    <a:pt x="2069" y="990"/>
                    <a:pt x="2069" y="989"/>
                    <a:pt x="2069" y="988"/>
                  </a:cubicBezTo>
                  <a:cubicBezTo>
                    <a:pt x="2069" y="988"/>
                    <a:pt x="2069" y="988"/>
                    <a:pt x="2069" y="987"/>
                  </a:cubicBezTo>
                  <a:cubicBezTo>
                    <a:pt x="2069" y="988"/>
                    <a:pt x="2069" y="988"/>
                    <a:pt x="2069" y="988"/>
                  </a:cubicBezTo>
                  <a:cubicBezTo>
                    <a:pt x="2075" y="974"/>
                    <a:pt x="2067" y="962"/>
                    <a:pt x="2056" y="949"/>
                  </a:cubicBezTo>
                  <a:cubicBezTo>
                    <a:pt x="2047" y="960"/>
                    <a:pt x="2054" y="973"/>
                    <a:pt x="2065" y="985"/>
                  </a:cubicBezTo>
                  <a:cubicBezTo>
                    <a:pt x="2065" y="986"/>
                    <a:pt x="2065" y="987"/>
                    <a:pt x="2066" y="988"/>
                  </a:cubicBezTo>
                  <a:cubicBezTo>
                    <a:pt x="2066" y="989"/>
                    <a:pt x="2066" y="990"/>
                    <a:pt x="2066" y="991"/>
                  </a:cubicBezTo>
                  <a:cubicBezTo>
                    <a:pt x="2066" y="992"/>
                    <a:pt x="2066" y="993"/>
                    <a:pt x="2066" y="994"/>
                  </a:cubicBezTo>
                  <a:cubicBezTo>
                    <a:pt x="2066" y="995"/>
                    <a:pt x="2066" y="996"/>
                    <a:pt x="2066" y="997"/>
                  </a:cubicBezTo>
                  <a:cubicBezTo>
                    <a:pt x="2066" y="997"/>
                    <a:pt x="2066" y="998"/>
                    <a:pt x="2066" y="999"/>
                  </a:cubicBezTo>
                  <a:cubicBezTo>
                    <a:pt x="2065" y="999"/>
                    <a:pt x="2065" y="999"/>
                    <a:pt x="2065" y="1000"/>
                  </a:cubicBezTo>
                  <a:cubicBezTo>
                    <a:pt x="2065" y="1000"/>
                    <a:pt x="2065" y="1000"/>
                    <a:pt x="2065" y="1000"/>
                  </a:cubicBezTo>
                  <a:cubicBezTo>
                    <a:pt x="2062" y="1002"/>
                    <a:pt x="2059" y="1004"/>
                    <a:pt x="2056" y="1005"/>
                  </a:cubicBezTo>
                  <a:cubicBezTo>
                    <a:pt x="2054" y="1006"/>
                    <a:pt x="2052" y="1007"/>
                    <a:pt x="2050" y="1008"/>
                  </a:cubicBezTo>
                  <a:cubicBezTo>
                    <a:pt x="2049" y="1008"/>
                    <a:pt x="2049" y="1009"/>
                    <a:pt x="2048" y="1009"/>
                  </a:cubicBezTo>
                  <a:cubicBezTo>
                    <a:pt x="2036" y="1005"/>
                    <a:pt x="2025" y="1002"/>
                    <a:pt x="2011" y="1002"/>
                  </a:cubicBezTo>
                  <a:cubicBezTo>
                    <a:pt x="2008" y="995"/>
                    <a:pt x="2005" y="986"/>
                    <a:pt x="1996" y="992"/>
                  </a:cubicBezTo>
                  <a:cubicBezTo>
                    <a:pt x="1996" y="992"/>
                    <a:pt x="1995" y="992"/>
                    <a:pt x="1995" y="992"/>
                  </a:cubicBezTo>
                  <a:cubicBezTo>
                    <a:pt x="1995" y="991"/>
                    <a:pt x="1995" y="991"/>
                    <a:pt x="1994" y="991"/>
                  </a:cubicBezTo>
                  <a:cubicBezTo>
                    <a:pt x="1993" y="990"/>
                    <a:pt x="1992" y="990"/>
                    <a:pt x="1992" y="989"/>
                  </a:cubicBezTo>
                  <a:cubicBezTo>
                    <a:pt x="1991" y="989"/>
                    <a:pt x="1990" y="989"/>
                    <a:pt x="1989" y="988"/>
                  </a:cubicBezTo>
                  <a:cubicBezTo>
                    <a:pt x="1988" y="988"/>
                    <a:pt x="1987" y="988"/>
                    <a:pt x="1986" y="988"/>
                  </a:cubicBezTo>
                  <a:cubicBezTo>
                    <a:pt x="1986" y="987"/>
                    <a:pt x="1985" y="987"/>
                    <a:pt x="1985" y="987"/>
                  </a:cubicBezTo>
                  <a:cubicBezTo>
                    <a:pt x="1985" y="987"/>
                    <a:pt x="1985" y="987"/>
                    <a:pt x="1984" y="987"/>
                  </a:cubicBezTo>
                  <a:cubicBezTo>
                    <a:pt x="1984" y="987"/>
                    <a:pt x="1984" y="987"/>
                    <a:pt x="1984" y="987"/>
                  </a:cubicBezTo>
                  <a:cubicBezTo>
                    <a:pt x="1983" y="987"/>
                    <a:pt x="1983" y="987"/>
                    <a:pt x="1982" y="987"/>
                  </a:cubicBezTo>
                  <a:cubicBezTo>
                    <a:pt x="1982" y="987"/>
                    <a:pt x="1982" y="987"/>
                    <a:pt x="1981" y="987"/>
                  </a:cubicBezTo>
                  <a:cubicBezTo>
                    <a:pt x="1981" y="987"/>
                    <a:pt x="1981" y="987"/>
                    <a:pt x="1981" y="987"/>
                  </a:cubicBezTo>
                  <a:cubicBezTo>
                    <a:pt x="1981" y="987"/>
                    <a:pt x="1980" y="987"/>
                    <a:pt x="1980" y="987"/>
                  </a:cubicBezTo>
                  <a:cubicBezTo>
                    <a:pt x="1980" y="987"/>
                    <a:pt x="1980" y="987"/>
                    <a:pt x="1980" y="987"/>
                  </a:cubicBezTo>
                  <a:cubicBezTo>
                    <a:pt x="1977" y="984"/>
                    <a:pt x="1974" y="982"/>
                    <a:pt x="1970" y="979"/>
                  </a:cubicBezTo>
                  <a:cubicBezTo>
                    <a:pt x="1969" y="978"/>
                    <a:pt x="1967" y="977"/>
                    <a:pt x="1966" y="976"/>
                  </a:cubicBezTo>
                  <a:cubicBezTo>
                    <a:pt x="1964" y="975"/>
                    <a:pt x="1963" y="974"/>
                    <a:pt x="1961" y="973"/>
                  </a:cubicBezTo>
                  <a:cubicBezTo>
                    <a:pt x="1958" y="971"/>
                    <a:pt x="1956" y="969"/>
                    <a:pt x="1953" y="968"/>
                  </a:cubicBezTo>
                  <a:cubicBezTo>
                    <a:pt x="1953" y="968"/>
                    <a:pt x="1952" y="968"/>
                    <a:pt x="1952" y="967"/>
                  </a:cubicBezTo>
                  <a:cubicBezTo>
                    <a:pt x="1952" y="967"/>
                    <a:pt x="1951" y="967"/>
                    <a:pt x="1951" y="967"/>
                  </a:cubicBezTo>
                  <a:cubicBezTo>
                    <a:pt x="1950" y="967"/>
                    <a:pt x="1950" y="967"/>
                    <a:pt x="1949" y="967"/>
                  </a:cubicBezTo>
                  <a:cubicBezTo>
                    <a:pt x="1948" y="967"/>
                    <a:pt x="1948" y="967"/>
                    <a:pt x="1947" y="967"/>
                  </a:cubicBezTo>
                  <a:cubicBezTo>
                    <a:pt x="1947" y="967"/>
                    <a:pt x="1946" y="967"/>
                    <a:pt x="1946" y="967"/>
                  </a:cubicBezTo>
                  <a:cubicBezTo>
                    <a:pt x="1945" y="967"/>
                    <a:pt x="1945" y="967"/>
                    <a:pt x="1945" y="967"/>
                  </a:cubicBezTo>
                  <a:cubicBezTo>
                    <a:pt x="1945" y="967"/>
                    <a:pt x="1945" y="967"/>
                    <a:pt x="1945" y="967"/>
                  </a:cubicBezTo>
                  <a:cubicBezTo>
                    <a:pt x="1945" y="967"/>
                    <a:pt x="1945" y="967"/>
                    <a:pt x="1945" y="967"/>
                  </a:cubicBezTo>
                  <a:cubicBezTo>
                    <a:pt x="1945" y="967"/>
                    <a:pt x="1945" y="967"/>
                    <a:pt x="1945" y="967"/>
                  </a:cubicBezTo>
                  <a:cubicBezTo>
                    <a:pt x="1946" y="967"/>
                    <a:pt x="1946" y="967"/>
                    <a:pt x="1946" y="967"/>
                  </a:cubicBezTo>
                  <a:cubicBezTo>
                    <a:pt x="1947" y="966"/>
                    <a:pt x="1947" y="966"/>
                    <a:pt x="1948" y="965"/>
                  </a:cubicBezTo>
                  <a:cubicBezTo>
                    <a:pt x="1956" y="961"/>
                    <a:pt x="1962" y="956"/>
                    <a:pt x="1969" y="952"/>
                  </a:cubicBezTo>
                  <a:cubicBezTo>
                    <a:pt x="1972" y="950"/>
                    <a:pt x="1976" y="947"/>
                    <a:pt x="1979" y="946"/>
                  </a:cubicBezTo>
                  <a:cubicBezTo>
                    <a:pt x="1980" y="945"/>
                    <a:pt x="1981" y="944"/>
                    <a:pt x="1982" y="944"/>
                  </a:cubicBezTo>
                  <a:cubicBezTo>
                    <a:pt x="1982" y="944"/>
                    <a:pt x="1982" y="944"/>
                    <a:pt x="1982" y="944"/>
                  </a:cubicBezTo>
                  <a:cubicBezTo>
                    <a:pt x="1982" y="944"/>
                    <a:pt x="1982" y="944"/>
                    <a:pt x="1983" y="944"/>
                  </a:cubicBezTo>
                  <a:cubicBezTo>
                    <a:pt x="1983" y="944"/>
                    <a:pt x="1984" y="944"/>
                    <a:pt x="1985" y="944"/>
                  </a:cubicBezTo>
                  <a:cubicBezTo>
                    <a:pt x="1985" y="944"/>
                    <a:pt x="1986" y="945"/>
                    <a:pt x="1986" y="945"/>
                  </a:cubicBezTo>
                  <a:cubicBezTo>
                    <a:pt x="1987" y="945"/>
                    <a:pt x="1987" y="945"/>
                    <a:pt x="1987" y="945"/>
                  </a:cubicBezTo>
                  <a:cubicBezTo>
                    <a:pt x="1987" y="945"/>
                    <a:pt x="1988" y="945"/>
                    <a:pt x="1988" y="945"/>
                  </a:cubicBezTo>
                  <a:cubicBezTo>
                    <a:pt x="1990" y="946"/>
                    <a:pt x="1992" y="947"/>
                    <a:pt x="1995" y="948"/>
                  </a:cubicBezTo>
                  <a:cubicBezTo>
                    <a:pt x="1996" y="948"/>
                    <a:pt x="1996" y="949"/>
                    <a:pt x="1997" y="949"/>
                  </a:cubicBezTo>
                  <a:cubicBezTo>
                    <a:pt x="1997" y="950"/>
                    <a:pt x="1998" y="950"/>
                    <a:pt x="1999" y="950"/>
                  </a:cubicBezTo>
                  <a:cubicBezTo>
                    <a:pt x="2000" y="951"/>
                    <a:pt x="2001" y="952"/>
                    <a:pt x="2002" y="953"/>
                  </a:cubicBezTo>
                  <a:cubicBezTo>
                    <a:pt x="2003" y="953"/>
                    <a:pt x="2003" y="953"/>
                    <a:pt x="2003" y="953"/>
                  </a:cubicBezTo>
                  <a:cubicBezTo>
                    <a:pt x="2005" y="972"/>
                    <a:pt x="2019" y="970"/>
                    <a:pt x="2031" y="980"/>
                  </a:cubicBezTo>
                  <a:cubicBezTo>
                    <a:pt x="2033" y="959"/>
                    <a:pt x="2021" y="951"/>
                    <a:pt x="2003" y="951"/>
                  </a:cubicBezTo>
                  <a:cubicBezTo>
                    <a:pt x="2003" y="951"/>
                    <a:pt x="2003" y="951"/>
                    <a:pt x="2003" y="951"/>
                  </a:cubicBezTo>
                  <a:cubicBezTo>
                    <a:pt x="2002" y="951"/>
                    <a:pt x="2001" y="950"/>
                    <a:pt x="1999" y="949"/>
                  </a:cubicBezTo>
                  <a:cubicBezTo>
                    <a:pt x="1999" y="949"/>
                    <a:pt x="1998" y="948"/>
                    <a:pt x="1998" y="948"/>
                  </a:cubicBezTo>
                  <a:cubicBezTo>
                    <a:pt x="1997" y="947"/>
                    <a:pt x="1996" y="947"/>
                    <a:pt x="1996" y="947"/>
                  </a:cubicBezTo>
                  <a:cubicBezTo>
                    <a:pt x="1993" y="945"/>
                    <a:pt x="1991" y="944"/>
                    <a:pt x="1988" y="944"/>
                  </a:cubicBezTo>
                  <a:cubicBezTo>
                    <a:pt x="1988" y="943"/>
                    <a:pt x="1988" y="943"/>
                    <a:pt x="1987" y="943"/>
                  </a:cubicBezTo>
                  <a:cubicBezTo>
                    <a:pt x="1987" y="943"/>
                    <a:pt x="1987" y="943"/>
                    <a:pt x="1987" y="943"/>
                  </a:cubicBezTo>
                  <a:cubicBezTo>
                    <a:pt x="1986" y="943"/>
                    <a:pt x="1986" y="943"/>
                    <a:pt x="1985" y="943"/>
                  </a:cubicBezTo>
                  <a:cubicBezTo>
                    <a:pt x="1984" y="943"/>
                    <a:pt x="1984" y="943"/>
                    <a:pt x="1983" y="943"/>
                  </a:cubicBezTo>
                  <a:cubicBezTo>
                    <a:pt x="1983" y="943"/>
                    <a:pt x="1984" y="943"/>
                    <a:pt x="1984" y="943"/>
                  </a:cubicBezTo>
                  <a:cubicBezTo>
                    <a:pt x="1985" y="942"/>
                    <a:pt x="1986" y="942"/>
                    <a:pt x="1987" y="942"/>
                  </a:cubicBezTo>
                  <a:cubicBezTo>
                    <a:pt x="1987" y="941"/>
                    <a:pt x="1987" y="941"/>
                    <a:pt x="1987" y="941"/>
                  </a:cubicBezTo>
                  <a:cubicBezTo>
                    <a:pt x="1988" y="941"/>
                    <a:pt x="1988" y="941"/>
                    <a:pt x="1988" y="941"/>
                  </a:cubicBezTo>
                  <a:cubicBezTo>
                    <a:pt x="1988" y="941"/>
                    <a:pt x="1988" y="941"/>
                    <a:pt x="1988" y="941"/>
                  </a:cubicBezTo>
                  <a:cubicBezTo>
                    <a:pt x="1988" y="941"/>
                    <a:pt x="1988" y="941"/>
                    <a:pt x="1988" y="941"/>
                  </a:cubicBezTo>
                  <a:cubicBezTo>
                    <a:pt x="1988" y="941"/>
                    <a:pt x="1988" y="941"/>
                    <a:pt x="1988" y="941"/>
                  </a:cubicBezTo>
                  <a:cubicBezTo>
                    <a:pt x="1989" y="941"/>
                    <a:pt x="1989" y="941"/>
                    <a:pt x="1989" y="941"/>
                  </a:cubicBezTo>
                  <a:cubicBezTo>
                    <a:pt x="1996" y="938"/>
                    <a:pt x="2003" y="937"/>
                    <a:pt x="2010" y="936"/>
                  </a:cubicBezTo>
                  <a:cubicBezTo>
                    <a:pt x="2017" y="936"/>
                    <a:pt x="2023" y="936"/>
                    <a:pt x="2029" y="937"/>
                  </a:cubicBezTo>
                  <a:cubicBezTo>
                    <a:pt x="2031" y="937"/>
                    <a:pt x="2032" y="938"/>
                    <a:pt x="2034" y="938"/>
                  </a:cubicBezTo>
                  <a:cubicBezTo>
                    <a:pt x="2035" y="938"/>
                    <a:pt x="2037" y="938"/>
                    <a:pt x="2038" y="939"/>
                  </a:cubicBezTo>
                  <a:cubicBezTo>
                    <a:pt x="2041" y="939"/>
                    <a:pt x="2043" y="939"/>
                    <a:pt x="2046" y="940"/>
                  </a:cubicBezTo>
                  <a:cubicBezTo>
                    <a:pt x="2051" y="941"/>
                    <a:pt x="2055" y="942"/>
                    <a:pt x="2058" y="942"/>
                  </a:cubicBezTo>
                  <a:cubicBezTo>
                    <a:pt x="2065" y="944"/>
                    <a:pt x="2069" y="945"/>
                    <a:pt x="2069" y="945"/>
                  </a:cubicBezTo>
                  <a:cubicBezTo>
                    <a:pt x="2069" y="945"/>
                    <a:pt x="2068" y="944"/>
                    <a:pt x="2066" y="944"/>
                  </a:cubicBezTo>
                  <a:cubicBezTo>
                    <a:pt x="2065" y="943"/>
                    <a:pt x="2062" y="942"/>
                    <a:pt x="2059" y="941"/>
                  </a:cubicBezTo>
                  <a:cubicBezTo>
                    <a:pt x="2055" y="940"/>
                    <a:pt x="2051" y="938"/>
                    <a:pt x="2046" y="937"/>
                  </a:cubicBezTo>
                  <a:cubicBezTo>
                    <a:pt x="2044" y="936"/>
                    <a:pt x="2041" y="936"/>
                    <a:pt x="2039" y="935"/>
                  </a:cubicBezTo>
                  <a:cubicBezTo>
                    <a:pt x="2037" y="935"/>
                    <a:pt x="2036" y="934"/>
                    <a:pt x="2034" y="934"/>
                  </a:cubicBezTo>
                  <a:cubicBezTo>
                    <a:pt x="2034" y="934"/>
                    <a:pt x="2034" y="934"/>
                    <a:pt x="2033" y="934"/>
                  </a:cubicBezTo>
                  <a:cubicBezTo>
                    <a:pt x="2033" y="934"/>
                    <a:pt x="2032" y="934"/>
                    <a:pt x="2032" y="934"/>
                  </a:cubicBezTo>
                  <a:cubicBezTo>
                    <a:pt x="2031" y="934"/>
                    <a:pt x="2031" y="934"/>
                    <a:pt x="2030" y="934"/>
                  </a:cubicBezTo>
                  <a:cubicBezTo>
                    <a:pt x="2024" y="933"/>
                    <a:pt x="2017" y="932"/>
                    <a:pt x="2010" y="933"/>
                  </a:cubicBezTo>
                  <a:cubicBezTo>
                    <a:pt x="2007" y="933"/>
                    <a:pt x="2004" y="933"/>
                    <a:pt x="2001" y="934"/>
                  </a:cubicBezTo>
                  <a:cubicBezTo>
                    <a:pt x="2002" y="933"/>
                    <a:pt x="2003" y="932"/>
                    <a:pt x="2003" y="931"/>
                  </a:cubicBezTo>
                  <a:cubicBezTo>
                    <a:pt x="2004" y="931"/>
                    <a:pt x="2004" y="930"/>
                    <a:pt x="2005" y="929"/>
                  </a:cubicBezTo>
                  <a:cubicBezTo>
                    <a:pt x="2005" y="929"/>
                    <a:pt x="2005" y="928"/>
                    <a:pt x="2006" y="928"/>
                  </a:cubicBezTo>
                  <a:cubicBezTo>
                    <a:pt x="2006" y="927"/>
                    <a:pt x="2006" y="927"/>
                    <a:pt x="2006" y="926"/>
                  </a:cubicBezTo>
                  <a:cubicBezTo>
                    <a:pt x="2008" y="923"/>
                    <a:pt x="2009" y="918"/>
                    <a:pt x="2011" y="913"/>
                  </a:cubicBezTo>
                  <a:cubicBezTo>
                    <a:pt x="2011" y="912"/>
                    <a:pt x="2012" y="911"/>
                    <a:pt x="2012" y="910"/>
                  </a:cubicBezTo>
                  <a:cubicBezTo>
                    <a:pt x="2012" y="909"/>
                    <a:pt x="2013" y="907"/>
                    <a:pt x="2013" y="906"/>
                  </a:cubicBezTo>
                  <a:cubicBezTo>
                    <a:pt x="2014" y="906"/>
                    <a:pt x="2014" y="905"/>
                    <a:pt x="2014" y="904"/>
                  </a:cubicBezTo>
                  <a:cubicBezTo>
                    <a:pt x="2015" y="904"/>
                    <a:pt x="2015" y="904"/>
                    <a:pt x="2015" y="904"/>
                  </a:cubicBezTo>
                  <a:cubicBezTo>
                    <a:pt x="2015" y="903"/>
                    <a:pt x="2015" y="903"/>
                    <a:pt x="2015" y="903"/>
                  </a:cubicBezTo>
                  <a:cubicBezTo>
                    <a:pt x="2016" y="901"/>
                    <a:pt x="2016" y="901"/>
                    <a:pt x="2016" y="901"/>
                  </a:cubicBezTo>
                  <a:cubicBezTo>
                    <a:pt x="2017" y="900"/>
                    <a:pt x="2017" y="900"/>
                    <a:pt x="2017" y="899"/>
                  </a:cubicBezTo>
                  <a:cubicBezTo>
                    <a:pt x="2018" y="898"/>
                    <a:pt x="2019" y="897"/>
                    <a:pt x="2020" y="896"/>
                  </a:cubicBezTo>
                  <a:cubicBezTo>
                    <a:pt x="2020" y="896"/>
                    <a:pt x="2021" y="895"/>
                    <a:pt x="2021" y="895"/>
                  </a:cubicBezTo>
                  <a:cubicBezTo>
                    <a:pt x="2021" y="894"/>
                    <a:pt x="2022" y="894"/>
                    <a:pt x="2022" y="893"/>
                  </a:cubicBezTo>
                  <a:cubicBezTo>
                    <a:pt x="2022" y="893"/>
                    <a:pt x="2023" y="893"/>
                    <a:pt x="2023" y="893"/>
                  </a:cubicBezTo>
                  <a:cubicBezTo>
                    <a:pt x="2023" y="893"/>
                    <a:pt x="2023" y="893"/>
                    <a:pt x="2024" y="893"/>
                  </a:cubicBezTo>
                  <a:cubicBezTo>
                    <a:pt x="2024" y="893"/>
                    <a:pt x="2025" y="893"/>
                    <a:pt x="2026" y="893"/>
                  </a:cubicBezTo>
                  <a:cubicBezTo>
                    <a:pt x="2026" y="893"/>
                    <a:pt x="2026" y="893"/>
                    <a:pt x="2027" y="893"/>
                  </a:cubicBezTo>
                  <a:cubicBezTo>
                    <a:pt x="2027" y="893"/>
                    <a:pt x="2027" y="893"/>
                    <a:pt x="2027" y="893"/>
                  </a:cubicBezTo>
                  <a:cubicBezTo>
                    <a:pt x="2027" y="893"/>
                    <a:pt x="2028" y="893"/>
                    <a:pt x="2028" y="893"/>
                  </a:cubicBezTo>
                  <a:cubicBezTo>
                    <a:pt x="2028" y="893"/>
                    <a:pt x="2029" y="893"/>
                    <a:pt x="2029" y="893"/>
                  </a:cubicBezTo>
                  <a:cubicBezTo>
                    <a:pt x="2030" y="893"/>
                    <a:pt x="2030" y="893"/>
                    <a:pt x="2031" y="893"/>
                  </a:cubicBezTo>
                  <a:cubicBezTo>
                    <a:pt x="2031" y="893"/>
                    <a:pt x="2032" y="893"/>
                    <a:pt x="2032" y="893"/>
                  </a:cubicBezTo>
                  <a:cubicBezTo>
                    <a:pt x="2033" y="893"/>
                    <a:pt x="2033" y="892"/>
                    <a:pt x="2034" y="892"/>
                  </a:cubicBezTo>
                  <a:cubicBezTo>
                    <a:pt x="2035" y="893"/>
                    <a:pt x="2036" y="893"/>
                    <a:pt x="2037" y="893"/>
                  </a:cubicBezTo>
                  <a:cubicBezTo>
                    <a:pt x="2038" y="893"/>
                    <a:pt x="2040" y="893"/>
                    <a:pt x="2041" y="893"/>
                  </a:cubicBezTo>
                  <a:cubicBezTo>
                    <a:pt x="2042" y="893"/>
                    <a:pt x="2043" y="894"/>
                    <a:pt x="2044" y="894"/>
                  </a:cubicBezTo>
                  <a:cubicBezTo>
                    <a:pt x="2045" y="894"/>
                    <a:pt x="2046" y="894"/>
                    <a:pt x="2047" y="895"/>
                  </a:cubicBezTo>
                  <a:cubicBezTo>
                    <a:pt x="2047" y="895"/>
                    <a:pt x="2047" y="895"/>
                    <a:pt x="2047" y="895"/>
                  </a:cubicBezTo>
                  <a:cubicBezTo>
                    <a:pt x="2051" y="912"/>
                    <a:pt x="2063" y="908"/>
                    <a:pt x="2075" y="900"/>
                  </a:cubicBezTo>
                  <a:cubicBezTo>
                    <a:pt x="2063" y="898"/>
                    <a:pt x="2061" y="886"/>
                    <a:pt x="2047" y="893"/>
                  </a:cubicBezTo>
                  <a:cubicBezTo>
                    <a:pt x="2046" y="892"/>
                    <a:pt x="2046" y="892"/>
                    <a:pt x="2045" y="892"/>
                  </a:cubicBezTo>
                  <a:cubicBezTo>
                    <a:pt x="2044" y="892"/>
                    <a:pt x="2042" y="891"/>
                    <a:pt x="2041" y="891"/>
                  </a:cubicBezTo>
                  <a:cubicBezTo>
                    <a:pt x="2040" y="891"/>
                    <a:pt x="2039" y="891"/>
                    <a:pt x="2037" y="891"/>
                  </a:cubicBezTo>
                  <a:cubicBezTo>
                    <a:pt x="2036" y="891"/>
                    <a:pt x="2035" y="891"/>
                    <a:pt x="2034" y="890"/>
                  </a:cubicBezTo>
                  <a:cubicBezTo>
                    <a:pt x="2033" y="890"/>
                    <a:pt x="2033" y="891"/>
                    <a:pt x="2032" y="891"/>
                  </a:cubicBezTo>
                  <a:cubicBezTo>
                    <a:pt x="2032" y="891"/>
                    <a:pt x="2031" y="891"/>
                    <a:pt x="2031" y="891"/>
                  </a:cubicBezTo>
                  <a:cubicBezTo>
                    <a:pt x="2030" y="891"/>
                    <a:pt x="2030" y="891"/>
                    <a:pt x="2029" y="891"/>
                  </a:cubicBezTo>
                  <a:cubicBezTo>
                    <a:pt x="2029" y="891"/>
                    <a:pt x="2028" y="891"/>
                    <a:pt x="2028" y="891"/>
                  </a:cubicBezTo>
                  <a:cubicBezTo>
                    <a:pt x="2027" y="891"/>
                    <a:pt x="2027" y="891"/>
                    <a:pt x="2027" y="891"/>
                  </a:cubicBezTo>
                  <a:cubicBezTo>
                    <a:pt x="2027" y="891"/>
                    <a:pt x="2027" y="891"/>
                    <a:pt x="2026" y="891"/>
                  </a:cubicBezTo>
                  <a:cubicBezTo>
                    <a:pt x="2026" y="891"/>
                    <a:pt x="2026" y="891"/>
                    <a:pt x="2025" y="892"/>
                  </a:cubicBezTo>
                  <a:cubicBezTo>
                    <a:pt x="2025" y="892"/>
                    <a:pt x="2025" y="892"/>
                    <a:pt x="2024" y="892"/>
                  </a:cubicBezTo>
                  <a:cubicBezTo>
                    <a:pt x="2024" y="892"/>
                    <a:pt x="2024" y="892"/>
                    <a:pt x="2023" y="892"/>
                  </a:cubicBezTo>
                  <a:cubicBezTo>
                    <a:pt x="2023" y="892"/>
                    <a:pt x="2023" y="892"/>
                    <a:pt x="2023" y="892"/>
                  </a:cubicBezTo>
                  <a:cubicBezTo>
                    <a:pt x="2023" y="892"/>
                    <a:pt x="2024" y="892"/>
                    <a:pt x="2024" y="892"/>
                  </a:cubicBezTo>
                  <a:cubicBezTo>
                    <a:pt x="2024" y="891"/>
                    <a:pt x="2024" y="891"/>
                    <a:pt x="2024" y="891"/>
                  </a:cubicBezTo>
                  <a:cubicBezTo>
                    <a:pt x="2025" y="891"/>
                    <a:pt x="2025" y="891"/>
                    <a:pt x="2025" y="891"/>
                  </a:cubicBezTo>
                  <a:cubicBezTo>
                    <a:pt x="2026" y="890"/>
                    <a:pt x="2026" y="890"/>
                    <a:pt x="2027" y="890"/>
                  </a:cubicBezTo>
                  <a:cubicBezTo>
                    <a:pt x="2027" y="889"/>
                    <a:pt x="2028" y="889"/>
                    <a:pt x="2028" y="888"/>
                  </a:cubicBezTo>
                  <a:cubicBezTo>
                    <a:pt x="2029" y="888"/>
                    <a:pt x="2029" y="888"/>
                    <a:pt x="2030" y="887"/>
                  </a:cubicBezTo>
                  <a:cubicBezTo>
                    <a:pt x="2030" y="887"/>
                    <a:pt x="2031" y="887"/>
                    <a:pt x="2031" y="886"/>
                  </a:cubicBezTo>
                  <a:cubicBezTo>
                    <a:pt x="2032" y="886"/>
                    <a:pt x="2033" y="885"/>
                    <a:pt x="2034" y="885"/>
                  </a:cubicBezTo>
                  <a:cubicBezTo>
                    <a:pt x="2035" y="884"/>
                    <a:pt x="2035" y="884"/>
                    <a:pt x="2036" y="884"/>
                  </a:cubicBezTo>
                  <a:cubicBezTo>
                    <a:pt x="2036" y="884"/>
                    <a:pt x="2037" y="883"/>
                    <a:pt x="2037" y="883"/>
                  </a:cubicBezTo>
                  <a:cubicBezTo>
                    <a:pt x="2038" y="883"/>
                    <a:pt x="2039" y="882"/>
                    <a:pt x="2040" y="882"/>
                  </a:cubicBezTo>
                  <a:cubicBezTo>
                    <a:pt x="2041" y="882"/>
                    <a:pt x="2042" y="882"/>
                    <a:pt x="2043" y="881"/>
                  </a:cubicBezTo>
                  <a:cubicBezTo>
                    <a:pt x="2043" y="881"/>
                    <a:pt x="2044" y="881"/>
                    <a:pt x="2045" y="880"/>
                  </a:cubicBezTo>
                  <a:cubicBezTo>
                    <a:pt x="2047" y="880"/>
                    <a:pt x="2048" y="879"/>
                    <a:pt x="2049" y="879"/>
                  </a:cubicBezTo>
                  <a:cubicBezTo>
                    <a:pt x="2050" y="879"/>
                    <a:pt x="2051" y="879"/>
                    <a:pt x="2052" y="878"/>
                  </a:cubicBezTo>
                  <a:cubicBezTo>
                    <a:pt x="2052" y="878"/>
                    <a:pt x="2053" y="878"/>
                    <a:pt x="2053" y="878"/>
                  </a:cubicBezTo>
                  <a:cubicBezTo>
                    <a:pt x="2053" y="878"/>
                    <a:pt x="2052" y="878"/>
                    <a:pt x="2052" y="878"/>
                  </a:cubicBezTo>
                  <a:cubicBezTo>
                    <a:pt x="2051" y="878"/>
                    <a:pt x="2051" y="878"/>
                    <a:pt x="2051" y="878"/>
                  </a:cubicBezTo>
                  <a:cubicBezTo>
                    <a:pt x="2050" y="878"/>
                    <a:pt x="2050" y="878"/>
                    <a:pt x="2049" y="878"/>
                  </a:cubicBezTo>
                  <a:cubicBezTo>
                    <a:pt x="2048" y="878"/>
                    <a:pt x="2046" y="878"/>
                    <a:pt x="2045" y="878"/>
                  </a:cubicBezTo>
                  <a:cubicBezTo>
                    <a:pt x="2044" y="879"/>
                    <a:pt x="2043" y="879"/>
                    <a:pt x="2042" y="879"/>
                  </a:cubicBezTo>
                  <a:cubicBezTo>
                    <a:pt x="2041" y="879"/>
                    <a:pt x="2041" y="879"/>
                    <a:pt x="2041" y="879"/>
                  </a:cubicBezTo>
                  <a:cubicBezTo>
                    <a:pt x="2040" y="879"/>
                    <a:pt x="2040" y="880"/>
                    <a:pt x="2039" y="880"/>
                  </a:cubicBezTo>
                  <a:cubicBezTo>
                    <a:pt x="2038" y="880"/>
                    <a:pt x="2037" y="880"/>
                    <a:pt x="2036" y="881"/>
                  </a:cubicBezTo>
                  <a:cubicBezTo>
                    <a:pt x="2036" y="881"/>
                    <a:pt x="2035" y="881"/>
                    <a:pt x="2035" y="882"/>
                  </a:cubicBezTo>
                  <a:cubicBezTo>
                    <a:pt x="2034" y="882"/>
                    <a:pt x="2033" y="882"/>
                    <a:pt x="2033" y="882"/>
                  </a:cubicBezTo>
                  <a:cubicBezTo>
                    <a:pt x="2032" y="883"/>
                    <a:pt x="2031" y="884"/>
                    <a:pt x="2030" y="884"/>
                  </a:cubicBezTo>
                  <a:cubicBezTo>
                    <a:pt x="2029" y="885"/>
                    <a:pt x="2029" y="885"/>
                    <a:pt x="2028" y="885"/>
                  </a:cubicBezTo>
                  <a:cubicBezTo>
                    <a:pt x="2028" y="886"/>
                    <a:pt x="2027" y="886"/>
                    <a:pt x="2027" y="886"/>
                  </a:cubicBezTo>
                  <a:cubicBezTo>
                    <a:pt x="2026" y="887"/>
                    <a:pt x="2026" y="887"/>
                    <a:pt x="2025" y="888"/>
                  </a:cubicBezTo>
                  <a:cubicBezTo>
                    <a:pt x="2025" y="888"/>
                    <a:pt x="2024" y="888"/>
                    <a:pt x="2024" y="889"/>
                  </a:cubicBezTo>
                  <a:cubicBezTo>
                    <a:pt x="2023" y="890"/>
                    <a:pt x="2023" y="890"/>
                    <a:pt x="2023" y="890"/>
                  </a:cubicBezTo>
                  <a:cubicBezTo>
                    <a:pt x="2022" y="890"/>
                    <a:pt x="2022" y="890"/>
                    <a:pt x="2022" y="890"/>
                  </a:cubicBezTo>
                  <a:cubicBezTo>
                    <a:pt x="2022" y="891"/>
                    <a:pt x="2021" y="891"/>
                    <a:pt x="2021" y="892"/>
                  </a:cubicBezTo>
                  <a:cubicBezTo>
                    <a:pt x="2020" y="892"/>
                    <a:pt x="2020" y="893"/>
                    <a:pt x="2019" y="893"/>
                  </a:cubicBezTo>
                  <a:cubicBezTo>
                    <a:pt x="2019" y="894"/>
                    <a:pt x="2018" y="894"/>
                    <a:pt x="2018" y="895"/>
                  </a:cubicBezTo>
                  <a:cubicBezTo>
                    <a:pt x="2017" y="896"/>
                    <a:pt x="2016" y="897"/>
                    <a:pt x="2015" y="898"/>
                  </a:cubicBezTo>
                  <a:cubicBezTo>
                    <a:pt x="2015" y="899"/>
                    <a:pt x="2015" y="899"/>
                    <a:pt x="2014" y="900"/>
                  </a:cubicBezTo>
                  <a:cubicBezTo>
                    <a:pt x="2013" y="902"/>
                    <a:pt x="2013" y="902"/>
                    <a:pt x="2013" y="902"/>
                  </a:cubicBezTo>
                  <a:cubicBezTo>
                    <a:pt x="2013" y="902"/>
                    <a:pt x="2013" y="902"/>
                    <a:pt x="2013" y="902"/>
                  </a:cubicBezTo>
                  <a:cubicBezTo>
                    <a:pt x="2012" y="903"/>
                    <a:pt x="2012" y="903"/>
                    <a:pt x="2012" y="903"/>
                  </a:cubicBezTo>
                  <a:cubicBezTo>
                    <a:pt x="2012" y="904"/>
                    <a:pt x="2012" y="905"/>
                    <a:pt x="2011" y="905"/>
                  </a:cubicBezTo>
                  <a:cubicBezTo>
                    <a:pt x="2010" y="908"/>
                    <a:pt x="2009" y="910"/>
                    <a:pt x="2008" y="913"/>
                  </a:cubicBezTo>
                  <a:cubicBezTo>
                    <a:pt x="2008" y="915"/>
                    <a:pt x="2007" y="917"/>
                    <a:pt x="2006" y="919"/>
                  </a:cubicBezTo>
                  <a:cubicBezTo>
                    <a:pt x="2005" y="922"/>
                    <a:pt x="2005" y="924"/>
                    <a:pt x="2004" y="925"/>
                  </a:cubicBezTo>
                  <a:cubicBezTo>
                    <a:pt x="2004" y="926"/>
                    <a:pt x="2003" y="927"/>
                    <a:pt x="2003" y="928"/>
                  </a:cubicBezTo>
                  <a:cubicBezTo>
                    <a:pt x="2002" y="929"/>
                    <a:pt x="2002" y="930"/>
                    <a:pt x="2002" y="930"/>
                  </a:cubicBezTo>
                  <a:cubicBezTo>
                    <a:pt x="2001" y="931"/>
                    <a:pt x="2001" y="932"/>
                    <a:pt x="2000" y="932"/>
                  </a:cubicBezTo>
                  <a:cubicBezTo>
                    <a:pt x="2000" y="933"/>
                    <a:pt x="2000" y="933"/>
                    <a:pt x="1999" y="934"/>
                  </a:cubicBezTo>
                  <a:cubicBezTo>
                    <a:pt x="1999" y="934"/>
                    <a:pt x="1999" y="934"/>
                    <a:pt x="1999" y="934"/>
                  </a:cubicBezTo>
                  <a:cubicBezTo>
                    <a:pt x="1996" y="935"/>
                    <a:pt x="1992" y="936"/>
                    <a:pt x="1988" y="937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6" y="938"/>
                    <a:pt x="1986" y="938"/>
                    <a:pt x="1986" y="938"/>
                  </a:cubicBezTo>
                  <a:cubicBezTo>
                    <a:pt x="1985" y="938"/>
                    <a:pt x="1985" y="938"/>
                    <a:pt x="1985" y="938"/>
                  </a:cubicBezTo>
                  <a:cubicBezTo>
                    <a:pt x="1984" y="939"/>
                    <a:pt x="1983" y="939"/>
                    <a:pt x="1982" y="939"/>
                  </a:cubicBezTo>
                  <a:cubicBezTo>
                    <a:pt x="1981" y="940"/>
                    <a:pt x="1979" y="941"/>
                    <a:pt x="1977" y="942"/>
                  </a:cubicBezTo>
                  <a:cubicBezTo>
                    <a:pt x="1974" y="944"/>
                    <a:pt x="1970" y="946"/>
                    <a:pt x="1967" y="949"/>
                  </a:cubicBezTo>
                  <a:cubicBezTo>
                    <a:pt x="1966" y="949"/>
                    <a:pt x="1966" y="949"/>
                    <a:pt x="1965" y="950"/>
                  </a:cubicBezTo>
                  <a:cubicBezTo>
                    <a:pt x="1966" y="949"/>
                    <a:pt x="1967" y="947"/>
                    <a:pt x="1967" y="946"/>
                  </a:cubicBezTo>
                  <a:cubicBezTo>
                    <a:pt x="1967" y="946"/>
                    <a:pt x="1968" y="945"/>
                    <a:pt x="1968" y="944"/>
                  </a:cubicBezTo>
                  <a:cubicBezTo>
                    <a:pt x="1968" y="943"/>
                    <a:pt x="1969" y="942"/>
                    <a:pt x="1969" y="942"/>
                  </a:cubicBezTo>
                  <a:cubicBezTo>
                    <a:pt x="1970" y="940"/>
                    <a:pt x="1970" y="938"/>
                    <a:pt x="1971" y="937"/>
                  </a:cubicBezTo>
                  <a:cubicBezTo>
                    <a:pt x="1971" y="937"/>
                    <a:pt x="1971" y="937"/>
                    <a:pt x="1971" y="937"/>
                  </a:cubicBezTo>
                  <a:cubicBezTo>
                    <a:pt x="1989" y="925"/>
                    <a:pt x="1994" y="910"/>
                    <a:pt x="1976" y="892"/>
                  </a:cubicBezTo>
                  <a:cubicBezTo>
                    <a:pt x="1972" y="909"/>
                    <a:pt x="1956" y="916"/>
                    <a:pt x="1969" y="935"/>
                  </a:cubicBezTo>
                  <a:cubicBezTo>
                    <a:pt x="1969" y="935"/>
                    <a:pt x="1969" y="936"/>
                    <a:pt x="1969" y="936"/>
                  </a:cubicBezTo>
                  <a:cubicBezTo>
                    <a:pt x="1968" y="938"/>
                    <a:pt x="1968" y="939"/>
                    <a:pt x="1967" y="941"/>
                  </a:cubicBezTo>
                  <a:cubicBezTo>
                    <a:pt x="1967" y="942"/>
                    <a:pt x="1967" y="942"/>
                    <a:pt x="1966" y="943"/>
                  </a:cubicBezTo>
                  <a:cubicBezTo>
                    <a:pt x="1966" y="944"/>
                    <a:pt x="1966" y="945"/>
                    <a:pt x="1965" y="945"/>
                  </a:cubicBezTo>
                  <a:cubicBezTo>
                    <a:pt x="1964" y="948"/>
                    <a:pt x="1962" y="951"/>
                    <a:pt x="1961" y="953"/>
                  </a:cubicBezTo>
                  <a:cubicBezTo>
                    <a:pt x="1961" y="953"/>
                    <a:pt x="1961" y="953"/>
                    <a:pt x="1960" y="953"/>
                  </a:cubicBezTo>
                  <a:cubicBezTo>
                    <a:pt x="1956" y="956"/>
                    <a:pt x="1951" y="959"/>
                    <a:pt x="1947" y="962"/>
                  </a:cubicBezTo>
                  <a:cubicBezTo>
                    <a:pt x="1946" y="962"/>
                    <a:pt x="1945" y="963"/>
                    <a:pt x="1944" y="963"/>
                  </a:cubicBezTo>
                  <a:cubicBezTo>
                    <a:pt x="1944" y="963"/>
                    <a:pt x="1944" y="963"/>
                    <a:pt x="1944" y="963"/>
                  </a:cubicBezTo>
                  <a:cubicBezTo>
                    <a:pt x="1944" y="963"/>
                    <a:pt x="1944" y="963"/>
                    <a:pt x="1944" y="963"/>
                  </a:cubicBezTo>
                  <a:cubicBezTo>
                    <a:pt x="1944" y="963"/>
                    <a:pt x="1944" y="963"/>
                    <a:pt x="1944" y="963"/>
                  </a:cubicBezTo>
                  <a:cubicBezTo>
                    <a:pt x="1944" y="963"/>
                    <a:pt x="1943" y="963"/>
                    <a:pt x="1943" y="963"/>
                  </a:cubicBezTo>
                  <a:cubicBezTo>
                    <a:pt x="1943" y="964"/>
                    <a:pt x="1943" y="964"/>
                    <a:pt x="1943" y="964"/>
                  </a:cubicBezTo>
                  <a:cubicBezTo>
                    <a:pt x="1943" y="964"/>
                    <a:pt x="1943" y="964"/>
                    <a:pt x="1943" y="964"/>
                  </a:cubicBezTo>
                  <a:cubicBezTo>
                    <a:pt x="1941" y="964"/>
                    <a:pt x="1941" y="964"/>
                    <a:pt x="1941" y="964"/>
                  </a:cubicBezTo>
                  <a:cubicBezTo>
                    <a:pt x="1940" y="965"/>
                    <a:pt x="1940" y="965"/>
                    <a:pt x="1940" y="965"/>
                  </a:cubicBezTo>
                  <a:cubicBezTo>
                    <a:pt x="1938" y="966"/>
                    <a:pt x="1938" y="966"/>
                    <a:pt x="1938" y="966"/>
                  </a:cubicBezTo>
                  <a:cubicBezTo>
                    <a:pt x="1938" y="966"/>
                    <a:pt x="1937" y="966"/>
                    <a:pt x="1936" y="967"/>
                  </a:cubicBezTo>
                  <a:cubicBezTo>
                    <a:pt x="1932" y="968"/>
                    <a:pt x="1928" y="969"/>
                    <a:pt x="1924" y="970"/>
                  </a:cubicBezTo>
                  <a:cubicBezTo>
                    <a:pt x="1917" y="972"/>
                    <a:pt x="1909" y="973"/>
                    <a:pt x="1901" y="974"/>
                  </a:cubicBezTo>
                  <a:cubicBezTo>
                    <a:pt x="1900" y="974"/>
                    <a:pt x="1899" y="974"/>
                    <a:pt x="1898" y="974"/>
                  </a:cubicBezTo>
                  <a:cubicBezTo>
                    <a:pt x="1898" y="974"/>
                    <a:pt x="1899" y="974"/>
                    <a:pt x="1899" y="973"/>
                  </a:cubicBezTo>
                  <a:cubicBezTo>
                    <a:pt x="1899" y="973"/>
                    <a:pt x="1900" y="973"/>
                    <a:pt x="1900" y="972"/>
                  </a:cubicBezTo>
                  <a:cubicBezTo>
                    <a:pt x="1900" y="972"/>
                    <a:pt x="1901" y="972"/>
                    <a:pt x="1901" y="971"/>
                  </a:cubicBezTo>
                  <a:cubicBezTo>
                    <a:pt x="1901" y="971"/>
                    <a:pt x="1901" y="971"/>
                    <a:pt x="1902" y="970"/>
                  </a:cubicBezTo>
                  <a:cubicBezTo>
                    <a:pt x="1902" y="970"/>
                    <a:pt x="1903" y="969"/>
                    <a:pt x="1904" y="968"/>
                  </a:cubicBezTo>
                  <a:cubicBezTo>
                    <a:pt x="1904" y="967"/>
                    <a:pt x="1905" y="966"/>
                    <a:pt x="1906" y="965"/>
                  </a:cubicBezTo>
                  <a:cubicBezTo>
                    <a:pt x="1906" y="965"/>
                    <a:pt x="1906" y="964"/>
                    <a:pt x="1906" y="964"/>
                  </a:cubicBezTo>
                  <a:cubicBezTo>
                    <a:pt x="1907" y="963"/>
                    <a:pt x="1907" y="962"/>
                    <a:pt x="1907" y="962"/>
                  </a:cubicBezTo>
                  <a:cubicBezTo>
                    <a:pt x="1908" y="961"/>
                    <a:pt x="1908" y="960"/>
                    <a:pt x="1908" y="960"/>
                  </a:cubicBezTo>
                  <a:cubicBezTo>
                    <a:pt x="1908" y="959"/>
                    <a:pt x="1909" y="958"/>
                    <a:pt x="1909" y="958"/>
                  </a:cubicBezTo>
                  <a:cubicBezTo>
                    <a:pt x="1910" y="955"/>
                    <a:pt x="1911" y="952"/>
                    <a:pt x="1911" y="948"/>
                  </a:cubicBezTo>
                  <a:cubicBezTo>
                    <a:pt x="1912" y="945"/>
                    <a:pt x="1912" y="941"/>
                    <a:pt x="1913" y="937"/>
                  </a:cubicBezTo>
                  <a:cubicBezTo>
                    <a:pt x="1913" y="934"/>
                    <a:pt x="1914" y="930"/>
                    <a:pt x="1914" y="926"/>
                  </a:cubicBezTo>
                  <a:cubicBezTo>
                    <a:pt x="1915" y="922"/>
                    <a:pt x="1915" y="918"/>
                    <a:pt x="1917" y="915"/>
                  </a:cubicBezTo>
                  <a:cubicBezTo>
                    <a:pt x="1917" y="913"/>
                    <a:pt x="1917" y="913"/>
                    <a:pt x="1917" y="913"/>
                  </a:cubicBezTo>
                  <a:cubicBezTo>
                    <a:pt x="1917" y="912"/>
                    <a:pt x="1917" y="912"/>
                    <a:pt x="1917" y="912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1"/>
                    <a:pt x="1918" y="911"/>
                    <a:pt x="1918" y="911"/>
                  </a:cubicBezTo>
                  <a:cubicBezTo>
                    <a:pt x="1918" y="910"/>
                    <a:pt x="1918" y="910"/>
                    <a:pt x="1918" y="910"/>
                  </a:cubicBezTo>
                  <a:cubicBezTo>
                    <a:pt x="1919" y="909"/>
                    <a:pt x="1919" y="909"/>
                    <a:pt x="1919" y="909"/>
                  </a:cubicBezTo>
                  <a:cubicBezTo>
                    <a:pt x="1919" y="909"/>
                    <a:pt x="1919" y="908"/>
                    <a:pt x="1919" y="908"/>
                  </a:cubicBezTo>
                  <a:cubicBezTo>
                    <a:pt x="1920" y="906"/>
                    <a:pt x="1920" y="906"/>
                    <a:pt x="1920" y="906"/>
                  </a:cubicBezTo>
                  <a:cubicBezTo>
                    <a:pt x="1920" y="906"/>
                    <a:pt x="1921" y="905"/>
                    <a:pt x="1921" y="904"/>
                  </a:cubicBezTo>
                  <a:cubicBezTo>
                    <a:pt x="1922" y="903"/>
                    <a:pt x="1922" y="902"/>
                    <a:pt x="1923" y="902"/>
                  </a:cubicBezTo>
                  <a:cubicBezTo>
                    <a:pt x="1923" y="901"/>
                    <a:pt x="1924" y="900"/>
                    <a:pt x="1924" y="899"/>
                  </a:cubicBezTo>
                  <a:cubicBezTo>
                    <a:pt x="1925" y="898"/>
                    <a:pt x="1925" y="898"/>
                    <a:pt x="1926" y="897"/>
                  </a:cubicBezTo>
                  <a:cubicBezTo>
                    <a:pt x="1927" y="896"/>
                    <a:pt x="1927" y="896"/>
                    <a:pt x="1928" y="895"/>
                  </a:cubicBezTo>
                  <a:cubicBezTo>
                    <a:pt x="1928" y="894"/>
                    <a:pt x="1929" y="894"/>
                    <a:pt x="1930" y="893"/>
                  </a:cubicBezTo>
                  <a:cubicBezTo>
                    <a:pt x="1930" y="892"/>
                    <a:pt x="1931" y="892"/>
                    <a:pt x="1932" y="891"/>
                  </a:cubicBezTo>
                  <a:cubicBezTo>
                    <a:pt x="1932" y="891"/>
                    <a:pt x="1933" y="890"/>
                    <a:pt x="1934" y="890"/>
                  </a:cubicBezTo>
                  <a:cubicBezTo>
                    <a:pt x="1934" y="889"/>
                    <a:pt x="1935" y="889"/>
                    <a:pt x="1936" y="888"/>
                  </a:cubicBezTo>
                  <a:cubicBezTo>
                    <a:pt x="1937" y="887"/>
                    <a:pt x="1938" y="886"/>
                    <a:pt x="1940" y="885"/>
                  </a:cubicBezTo>
                  <a:cubicBezTo>
                    <a:pt x="1941" y="885"/>
                    <a:pt x="1941" y="885"/>
                    <a:pt x="1942" y="884"/>
                  </a:cubicBezTo>
                  <a:cubicBezTo>
                    <a:pt x="1943" y="884"/>
                    <a:pt x="1943" y="884"/>
                    <a:pt x="1944" y="883"/>
                  </a:cubicBezTo>
                  <a:cubicBezTo>
                    <a:pt x="1945" y="883"/>
                    <a:pt x="1947" y="882"/>
                    <a:pt x="1948" y="882"/>
                  </a:cubicBezTo>
                  <a:cubicBezTo>
                    <a:pt x="1948" y="881"/>
                    <a:pt x="1949" y="881"/>
                    <a:pt x="1949" y="881"/>
                  </a:cubicBezTo>
                  <a:cubicBezTo>
                    <a:pt x="1950" y="881"/>
                    <a:pt x="1951" y="880"/>
                    <a:pt x="1951" y="880"/>
                  </a:cubicBezTo>
                  <a:cubicBezTo>
                    <a:pt x="1953" y="879"/>
                    <a:pt x="1955" y="879"/>
                    <a:pt x="1957" y="878"/>
                  </a:cubicBezTo>
                  <a:cubicBezTo>
                    <a:pt x="1959" y="878"/>
                    <a:pt x="1960" y="878"/>
                    <a:pt x="1961" y="878"/>
                  </a:cubicBezTo>
                  <a:cubicBezTo>
                    <a:pt x="1962" y="878"/>
                    <a:pt x="1962" y="877"/>
                    <a:pt x="1962" y="877"/>
                  </a:cubicBezTo>
                  <a:cubicBezTo>
                    <a:pt x="1962" y="877"/>
                    <a:pt x="1962" y="877"/>
                    <a:pt x="1961" y="877"/>
                  </a:cubicBezTo>
                  <a:cubicBezTo>
                    <a:pt x="1960" y="877"/>
                    <a:pt x="1959" y="877"/>
                    <a:pt x="1957" y="878"/>
                  </a:cubicBezTo>
                  <a:cubicBezTo>
                    <a:pt x="1955" y="878"/>
                    <a:pt x="1953" y="878"/>
                    <a:pt x="1951" y="878"/>
                  </a:cubicBezTo>
                  <a:cubicBezTo>
                    <a:pt x="1950" y="879"/>
                    <a:pt x="1949" y="879"/>
                    <a:pt x="1949" y="879"/>
                  </a:cubicBezTo>
                  <a:cubicBezTo>
                    <a:pt x="1949" y="879"/>
                    <a:pt x="1948" y="879"/>
                    <a:pt x="1948" y="879"/>
                  </a:cubicBezTo>
                  <a:cubicBezTo>
                    <a:pt x="1949" y="879"/>
                    <a:pt x="1949" y="878"/>
                    <a:pt x="1950" y="878"/>
                  </a:cubicBezTo>
                  <a:cubicBezTo>
                    <a:pt x="1950" y="877"/>
                    <a:pt x="1951" y="876"/>
                    <a:pt x="1952" y="876"/>
                  </a:cubicBezTo>
                  <a:cubicBezTo>
                    <a:pt x="1952" y="875"/>
                    <a:pt x="1953" y="874"/>
                    <a:pt x="1953" y="874"/>
                  </a:cubicBezTo>
                  <a:cubicBezTo>
                    <a:pt x="1954" y="873"/>
                    <a:pt x="1954" y="873"/>
                    <a:pt x="1955" y="872"/>
                  </a:cubicBezTo>
                  <a:cubicBezTo>
                    <a:pt x="1970" y="872"/>
                    <a:pt x="1968" y="850"/>
                    <a:pt x="1963" y="841"/>
                  </a:cubicBezTo>
                  <a:cubicBezTo>
                    <a:pt x="1962" y="847"/>
                    <a:pt x="1962" y="850"/>
                    <a:pt x="1958" y="855"/>
                  </a:cubicBezTo>
                  <a:cubicBezTo>
                    <a:pt x="1955" y="858"/>
                    <a:pt x="1948" y="864"/>
                    <a:pt x="1954" y="868"/>
                  </a:cubicBezTo>
                  <a:cubicBezTo>
                    <a:pt x="1954" y="868"/>
                    <a:pt x="1954" y="868"/>
                    <a:pt x="1954" y="868"/>
                  </a:cubicBezTo>
                  <a:cubicBezTo>
                    <a:pt x="1953" y="869"/>
                    <a:pt x="1953" y="871"/>
                    <a:pt x="1953" y="872"/>
                  </a:cubicBezTo>
                  <a:cubicBezTo>
                    <a:pt x="1953" y="872"/>
                    <a:pt x="1953" y="872"/>
                    <a:pt x="1953" y="872"/>
                  </a:cubicBezTo>
                  <a:cubicBezTo>
                    <a:pt x="1953" y="872"/>
                    <a:pt x="1952" y="872"/>
                    <a:pt x="1952" y="873"/>
                  </a:cubicBezTo>
                  <a:cubicBezTo>
                    <a:pt x="1952" y="873"/>
                    <a:pt x="1951" y="874"/>
                    <a:pt x="1950" y="875"/>
                  </a:cubicBezTo>
                  <a:cubicBezTo>
                    <a:pt x="1950" y="875"/>
                    <a:pt x="1949" y="876"/>
                    <a:pt x="1949" y="876"/>
                  </a:cubicBezTo>
                  <a:cubicBezTo>
                    <a:pt x="1948" y="877"/>
                    <a:pt x="1947" y="878"/>
                    <a:pt x="1947" y="878"/>
                  </a:cubicBezTo>
                  <a:cubicBezTo>
                    <a:pt x="1946" y="879"/>
                    <a:pt x="1946" y="879"/>
                    <a:pt x="1945" y="880"/>
                  </a:cubicBezTo>
                  <a:cubicBezTo>
                    <a:pt x="1945" y="880"/>
                    <a:pt x="1945" y="880"/>
                    <a:pt x="1945" y="880"/>
                  </a:cubicBezTo>
                  <a:cubicBezTo>
                    <a:pt x="1945" y="880"/>
                    <a:pt x="1945" y="880"/>
                    <a:pt x="1944" y="880"/>
                  </a:cubicBezTo>
                  <a:cubicBezTo>
                    <a:pt x="1944" y="880"/>
                    <a:pt x="1944" y="880"/>
                    <a:pt x="1944" y="881"/>
                  </a:cubicBezTo>
                  <a:cubicBezTo>
                    <a:pt x="1944" y="881"/>
                    <a:pt x="1944" y="881"/>
                    <a:pt x="1944" y="881"/>
                  </a:cubicBezTo>
                  <a:cubicBezTo>
                    <a:pt x="1943" y="881"/>
                    <a:pt x="1943" y="881"/>
                    <a:pt x="1943" y="881"/>
                  </a:cubicBezTo>
                  <a:cubicBezTo>
                    <a:pt x="1942" y="881"/>
                    <a:pt x="1941" y="882"/>
                    <a:pt x="1941" y="882"/>
                  </a:cubicBezTo>
                  <a:cubicBezTo>
                    <a:pt x="1940" y="882"/>
                    <a:pt x="1939" y="883"/>
                    <a:pt x="1939" y="883"/>
                  </a:cubicBezTo>
                  <a:cubicBezTo>
                    <a:pt x="1937" y="884"/>
                    <a:pt x="1936" y="885"/>
                    <a:pt x="1934" y="886"/>
                  </a:cubicBezTo>
                  <a:cubicBezTo>
                    <a:pt x="1934" y="887"/>
                    <a:pt x="1933" y="887"/>
                    <a:pt x="1932" y="888"/>
                  </a:cubicBezTo>
                  <a:cubicBezTo>
                    <a:pt x="1931" y="888"/>
                    <a:pt x="1931" y="889"/>
                    <a:pt x="1930" y="889"/>
                  </a:cubicBezTo>
                  <a:cubicBezTo>
                    <a:pt x="1929" y="890"/>
                    <a:pt x="1929" y="891"/>
                    <a:pt x="1928" y="891"/>
                  </a:cubicBezTo>
                  <a:cubicBezTo>
                    <a:pt x="1927" y="892"/>
                    <a:pt x="1927" y="893"/>
                    <a:pt x="1926" y="893"/>
                  </a:cubicBezTo>
                  <a:cubicBezTo>
                    <a:pt x="1925" y="894"/>
                    <a:pt x="1925" y="895"/>
                    <a:pt x="1924" y="895"/>
                  </a:cubicBezTo>
                  <a:cubicBezTo>
                    <a:pt x="1924" y="896"/>
                    <a:pt x="1923" y="897"/>
                    <a:pt x="1922" y="898"/>
                  </a:cubicBezTo>
                  <a:cubicBezTo>
                    <a:pt x="1922" y="899"/>
                    <a:pt x="1921" y="899"/>
                    <a:pt x="1921" y="900"/>
                  </a:cubicBezTo>
                  <a:cubicBezTo>
                    <a:pt x="1920" y="901"/>
                    <a:pt x="1920" y="902"/>
                    <a:pt x="1919" y="903"/>
                  </a:cubicBezTo>
                  <a:cubicBezTo>
                    <a:pt x="1919" y="903"/>
                    <a:pt x="1918" y="904"/>
                    <a:pt x="1918" y="905"/>
                  </a:cubicBezTo>
                  <a:cubicBezTo>
                    <a:pt x="1918" y="905"/>
                    <a:pt x="1918" y="905"/>
                    <a:pt x="1918" y="904"/>
                  </a:cubicBezTo>
                  <a:cubicBezTo>
                    <a:pt x="1918" y="904"/>
                    <a:pt x="1918" y="903"/>
                    <a:pt x="1917" y="903"/>
                  </a:cubicBezTo>
                  <a:cubicBezTo>
                    <a:pt x="1917" y="902"/>
                    <a:pt x="1917" y="901"/>
                    <a:pt x="1917" y="901"/>
                  </a:cubicBezTo>
                  <a:cubicBezTo>
                    <a:pt x="1917" y="900"/>
                    <a:pt x="1917" y="900"/>
                    <a:pt x="1917" y="900"/>
                  </a:cubicBezTo>
                  <a:cubicBezTo>
                    <a:pt x="1917" y="899"/>
                    <a:pt x="1917" y="899"/>
                    <a:pt x="1917" y="899"/>
                  </a:cubicBezTo>
                  <a:cubicBezTo>
                    <a:pt x="1916" y="898"/>
                    <a:pt x="1916" y="897"/>
                    <a:pt x="1916" y="896"/>
                  </a:cubicBezTo>
                  <a:cubicBezTo>
                    <a:pt x="1916" y="895"/>
                    <a:pt x="1915" y="894"/>
                    <a:pt x="1914" y="892"/>
                  </a:cubicBezTo>
                  <a:cubicBezTo>
                    <a:pt x="1914" y="891"/>
                    <a:pt x="1913" y="889"/>
                    <a:pt x="1912" y="888"/>
                  </a:cubicBezTo>
                  <a:cubicBezTo>
                    <a:pt x="1912" y="888"/>
                    <a:pt x="1912" y="887"/>
                    <a:pt x="1912" y="887"/>
                  </a:cubicBezTo>
                  <a:cubicBezTo>
                    <a:pt x="1920" y="871"/>
                    <a:pt x="1893" y="861"/>
                    <a:pt x="1882" y="858"/>
                  </a:cubicBezTo>
                  <a:cubicBezTo>
                    <a:pt x="1889" y="869"/>
                    <a:pt x="1885" y="897"/>
                    <a:pt x="1908" y="889"/>
                  </a:cubicBezTo>
                  <a:cubicBezTo>
                    <a:pt x="1908" y="887"/>
                    <a:pt x="1908" y="887"/>
                    <a:pt x="1908" y="887"/>
                  </a:cubicBezTo>
                  <a:cubicBezTo>
                    <a:pt x="1908" y="888"/>
                    <a:pt x="1909" y="889"/>
                    <a:pt x="1910" y="890"/>
                  </a:cubicBezTo>
                  <a:cubicBezTo>
                    <a:pt x="1910" y="889"/>
                    <a:pt x="1910" y="889"/>
                    <a:pt x="1910" y="889"/>
                  </a:cubicBezTo>
                  <a:cubicBezTo>
                    <a:pt x="1910" y="889"/>
                    <a:pt x="1911" y="889"/>
                    <a:pt x="1911" y="889"/>
                  </a:cubicBezTo>
                  <a:cubicBezTo>
                    <a:pt x="1911" y="890"/>
                    <a:pt x="1912" y="892"/>
                    <a:pt x="1913" y="893"/>
                  </a:cubicBezTo>
                  <a:cubicBezTo>
                    <a:pt x="1913" y="894"/>
                    <a:pt x="1914" y="896"/>
                    <a:pt x="1914" y="897"/>
                  </a:cubicBezTo>
                  <a:cubicBezTo>
                    <a:pt x="1914" y="898"/>
                    <a:pt x="1914" y="898"/>
                    <a:pt x="1915" y="899"/>
                  </a:cubicBezTo>
                  <a:cubicBezTo>
                    <a:pt x="1915" y="899"/>
                    <a:pt x="1915" y="900"/>
                    <a:pt x="1915" y="900"/>
                  </a:cubicBezTo>
                  <a:cubicBezTo>
                    <a:pt x="1915" y="900"/>
                    <a:pt x="1915" y="901"/>
                    <a:pt x="1915" y="901"/>
                  </a:cubicBezTo>
                  <a:cubicBezTo>
                    <a:pt x="1915" y="902"/>
                    <a:pt x="1915" y="902"/>
                    <a:pt x="1915" y="903"/>
                  </a:cubicBezTo>
                  <a:cubicBezTo>
                    <a:pt x="1915" y="903"/>
                    <a:pt x="1915" y="904"/>
                    <a:pt x="1915" y="905"/>
                  </a:cubicBezTo>
                  <a:cubicBezTo>
                    <a:pt x="1916" y="905"/>
                    <a:pt x="1916" y="905"/>
                    <a:pt x="1916" y="905"/>
                  </a:cubicBezTo>
                  <a:cubicBezTo>
                    <a:pt x="1916" y="906"/>
                    <a:pt x="1916" y="906"/>
                    <a:pt x="1916" y="906"/>
                  </a:cubicBezTo>
                  <a:cubicBezTo>
                    <a:pt x="1916" y="907"/>
                    <a:pt x="1916" y="907"/>
                    <a:pt x="1916" y="908"/>
                  </a:cubicBezTo>
                  <a:cubicBezTo>
                    <a:pt x="1916" y="908"/>
                    <a:pt x="1916" y="908"/>
                    <a:pt x="1916" y="909"/>
                  </a:cubicBezTo>
                  <a:cubicBezTo>
                    <a:pt x="1916" y="910"/>
                    <a:pt x="1916" y="910"/>
                    <a:pt x="1916" y="910"/>
                  </a:cubicBezTo>
                  <a:cubicBezTo>
                    <a:pt x="1915" y="910"/>
                    <a:pt x="1915" y="910"/>
                    <a:pt x="1915" y="910"/>
                  </a:cubicBezTo>
                  <a:cubicBezTo>
                    <a:pt x="1915" y="910"/>
                    <a:pt x="1915" y="910"/>
                    <a:pt x="1915" y="910"/>
                  </a:cubicBezTo>
                  <a:cubicBezTo>
                    <a:pt x="1915" y="911"/>
                    <a:pt x="1915" y="911"/>
                    <a:pt x="1915" y="911"/>
                  </a:cubicBezTo>
                  <a:cubicBezTo>
                    <a:pt x="1915" y="911"/>
                    <a:pt x="1915" y="911"/>
                    <a:pt x="1915" y="911"/>
                  </a:cubicBezTo>
                  <a:cubicBezTo>
                    <a:pt x="1915" y="911"/>
                    <a:pt x="1915" y="911"/>
                    <a:pt x="1915" y="911"/>
                  </a:cubicBezTo>
                  <a:cubicBezTo>
                    <a:pt x="1915" y="912"/>
                    <a:pt x="1915" y="912"/>
                    <a:pt x="1915" y="912"/>
                  </a:cubicBezTo>
                  <a:cubicBezTo>
                    <a:pt x="1914" y="914"/>
                    <a:pt x="1914" y="914"/>
                    <a:pt x="1914" y="914"/>
                  </a:cubicBezTo>
                  <a:cubicBezTo>
                    <a:pt x="1913" y="918"/>
                    <a:pt x="1912" y="922"/>
                    <a:pt x="1912" y="926"/>
                  </a:cubicBezTo>
                  <a:cubicBezTo>
                    <a:pt x="1911" y="930"/>
                    <a:pt x="1911" y="933"/>
                    <a:pt x="1910" y="937"/>
                  </a:cubicBezTo>
                  <a:cubicBezTo>
                    <a:pt x="1910" y="941"/>
                    <a:pt x="1909" y="944"/>
                    <a:pt x="1909" y="948"/>
                  </a:cubicBezTo>
                  <a:cubicBezTo>
                    <a:pt x="1908" y="951"/>
                    <a:pt x="1907" y="954"/>
                    <a:pt x="1907" y="957"/>
                  </a:cubicBezTo>
                  <a:cubicBezTo>
                    <a:pt x="1906" y="958"/>
                    <a:pt x="1906" y="960"/>
                    <a:pt x="1905" y="961"/>
                  </a:cubicBezTo>
                  <a:cubicBezTo>
                    <a:pt x="1905" y="961"/>
                    <a:pt x="1905" y="962"/>
                    <a:pt x="1904" y="963"/>
                  </a:cubicBezTo>
                  <a:cubicBezTo>
                    <a:pt x="1904" y="963"/>
                    <a:pt x="1904" y="964"/>
                    <a:pt x="1904" y="964"/>
                  </a:cubicBezTo>
                  <a:cubicBezTo>
                    <a:pt x="1903" y="967"/>
                    <a:pt x="1902" y="968"/>
                    <a:pt x="1901" y="970"/>
                  </a:cubicBezTo>
                  <a:cubicBezTo>
                    <a:pt x="1901" y="970"/>
                    <a:pt x="1901" y="971"/>
                    <a:pt x="1900" y="971"/>
                  </a:cubicBezTo>
                  <a:cubicBezTo>
                    <a:pt x="1900" y="971"/>
                    <a:pt x="1900" y="971"/>
                    <a:pt x="1900" y="972"/>
                  </a:cubicBezTo>
                  <a:cubicBezTo>
                    <a:pt x="1899" y="972"/>
                    <a:pt x="1899" y="973"/>
                    <a:pt x="1899" y="973"/>
                  </a:cubicBezTo>
                  <a:cubicBezTo>
                    <a:pt x="1898" y="973"/>
                    <a:pt x="1898" y="974"/>
                    <a:pt x="1898" y="974"/>
                  </a:cubicBezTo>
                  <a:cubicBezTo>
                    <a:pt x="1892" y="974"/>
                    <a:pt x="1886" y="975"/>
                    <a:pt x="1881" y="976"/>
                  </a:cubicBezTo>
                  <a:cubicBezTo>
                    <a:pt x="1845" y="961"/>
                    <a:pt x="1810" y="944"/>
                    <a:pt x="1780" y="927"/>
                  </a:cubicBezTo>
                  <a:cubicBezTo>
                    <a:pt x="1804" y="896"/>
                    <a:pt x="1825" y="869"/>
                    <a:pt x="1850" y="847"/>
                  </a:cubicBezTo>
                  <a:cubicBezTo>
                    <a:pt x="1882" y="819"/>
                    <a:pt x="1914" y="792"/>
                    <a:pt x="1945" y="764"/>
                  </a:cubicBezTo>
                  <a:cubicBezTo>
                    <a:pt x="1957" y="761"/>
                    <a:pt x="1970" y="757"/>
                    <a:pt x="1985" y="753"/>
                  </a:cubicBezTo>
                  <a:cubicBezTo>
                    <a:pt x="1988" y="752"/>
                    <a:pt x="1991" y="751"/>
                    <a:pt x="1994" y="750"/>
                  </a:cubicBezTo>
                  <a:cubicBezTo>
                    <a:pt x="1994" y="750"/>
                    <a:pt x="1994" y="750"/>
                    <a:pt x="1995" y="750"/>
                  </a:cubicBezTo>
                  <a:cubicBezTo>
                    <a:pt x="1995" y="750"/>
                    <a:pt x="1996" y="751"/>
                    <a:pt x="1996" y="751"/>
                  </a:cubicBezTo>
                  <a:cubicBezTo>
                    <a:pt x="1996" y="751"/>
                    <a:pt x="1997" y="751"/>
                    <a:pt x="1997" y="752"/>
                  </a:cubicBezTo>
                  <a:cubicBezTo>
                    <a:pt x="1997" y="752"/>
                    <a:pt x="1997" y="752"/>
                    <a:pt x="1998" y="752"/>
                  </a:cubicBezTo>
                  <a:cubicBezTo>
                    <a:pt x="1998" y="752"/>
                    <a:pt x="1998" y="752"/>
                    <a:pt x="1998" y="752"/>
                  </a:cubicBezTo>
                  <a:cubicBezTo>
                    <a:pt x="1999" y="753"/>
                    <a:pt x="1999" y="753"/>
                    <a:pt x="2000" y="754"/>
                  </a:cubicBezTo>
                  <a:cubicBezTo>
                    <a:pt x="2001" y="755"/>
                    <a:pt x="2002" y="756"/>
                    <a:pt x="2002" y="756"/>
                  </a:cubicBezTo>
                  <a:cubicBezTo>
                    <a:pt x="2003" y="757"/>
                    <a:pt x="2004" y="758"/>
                    <a:pt x="2004" y="759"/>
                  </a:cubicBezTo>
                  <a:cubicBezTo>
                    <a:pt x="2005" y="760"/>
                    <a:pt x="2006" y="761"/>
                    <a:pt x="2007" y="762"/>
                  </a:cubicBezTo>
                  <a:cubicBezTo>
                    <a:pt x="2007" y="763"/>
                    <a:pt x="2008" y="764"/>
                    <a:pt x="2009" y="765"/>
                  </a:cubicBezTo>
                  <a:cubicBezTo>
                    <a:pt x="2004" y="773"/>
                    <a:pt x="2013" y="783"/>
                    <a:pt x="2020" y="785"/>
                  </a:cubicBezTo>
                  <a:cubicBezTo>
                    <a:pt x="2030" y="788"/>
                    <a:pt x="2038" y="784"/>
                    <a:pt x="2044" y="777"/>
                  </a:cubicBezTo>
                  <a:cubicBezTo>
                    <a:pt x="2026" y="783"/>
                    <a:pt x="2029" y="761"/>
                    <a:pt x="2011" y="764"/>
                  </a:cubicBezTo>
                  <a:cubicBezTo>
                    <a:pt x="2010" y="763"/>
                    <a:pt x="2009" y="762"/>
                    <a:pt x="2008" y="761"/>
                  </a:cubicBezTo>
                  <a:cubicBezTo>
                    <a:pt x="2007" y="760"/>
                    <a:pt x="2007" y="759"/>
                    <a:pt x="2006" y="758"/>
                  </a:cubicBezTo>
                  <a:cubicBezTo>
                    <a:pt x="2005" y="757"/>
                    <a:pt x="2005" y="756"/>
                    <a:pt x="2004" y="755"/>
                  </a:cubicBezTo>
                  <a:cubicBezTo>
                    <a:pt x="2003" y="754"/>
                    <a:pt x="2002" y="753"/>
                    <a:pt x="2002" y="753"/>
                  </a:cubicBezTo>
                  <a:cubicBezTo>
                    <a:pt x="2001" y="752"/>
                    <a:pt x="2000" y="751"/>
                    <a:pt x="1999" y="751"/>
                  </a:cubicBezTo>
                  <a:cubicBezTo>
                    <a:pt x="1999" y="751"/>
                    <a:pt x="1999" y="750"/>
                    <a:pt x="1999" y="750"/>
                  </a:cubicBezTo>
                  <a:cubicBezTo>
                    <a:pt x="1998" y="750"/>
                    <a:pt x="1998" y="750"/>
                    <a:pt x="1998" y="750"/>
                  </a:cubicBezTo>
                  <a:cubicBezTo>
                    <a:pt x="1998" y="750"/>
                    <a:pt x="1997" y="750"/>
                    <a:pt x="1997" y="750"/>
                  </a:cubicBezTo>
                  <a:cubicBezTo>
                    <a:pt x="1996" y="750"/>
                    <a:pt x="1996" y="750"/>
                    <a:pt x="1995" y="750"/>
                  </a:cubicBezTo>
                  <a:cubicBezTo>
                    <a:pt x="2000" y="748"/>
                    <a:pt x="2004" y="747"/>
                    <a:pt x="2008" y="746"/>
                  </a:cubicBezTo>
                  <a:cubicBezTo>
                    <a:pt x="2016" y="744"/>
                    <a:pt x="2024" y="741"/>
                    <a:pt x="2032" y="740"/>
                  </a:cubicBezTo>
                  <a:cubicBezTo>
                    <a:pt x="2034" y="740"/>
                    <a:pt x="2036" y="740"/>
                    <a:pt x="2037" y="740"/>
                  </a:cubicBezTo>
                  <a:cubicBezTo>
                    <a:pt x="2039" y="740"/>
                    <a:pt x="2039" y="740"/>
                    <a:pt x="2040" y="740"/>
                  </a:cubicBezTo>
                  <a:cubicBezTo>
                    <a:pt x="2041" y="741"/>
                    <a:pt x="2042" y="741"/>
                    <a:pt x="2043" y="741"/>
                  </a:cubicBezTo>
                  <a:cubicBezTo>
                    <a:pt x="2047" y="741"/>
                    <a:pt x="2051" y="742"/>
                    <a:pt x="2055" y="743"/>
                  </a:cubicBezTo>
                  <a:cubicBezTo>
                    <a:pt x="2058" y="744"/>
                    <a:pt x="2061" y="744"/>
                    <a:pt x="2064" y="744"/>
                  </a:cubicBezTo>
                  <a:cubicBezTo>
                    <a:pt x="2064" y="745"/>
                    <a:pt x="2065" y="745"/>
                    <a:pt x="2065" y="746"/>
                  </a:cubicBezTo>
                  <a:cubicBezTo>
                    <a:pt x="2065" y="746"/>
                    <a:pt x="2065" y="747"/>
                    <a:pt x="2065" y="747"/>
                  </a:cubicBezTo>
                  <a:cubicBezTo>
                    <a:pt x="2065" y="748"/>
                    <a:pt x="2065" y="748"/>
                    <a:pt x="2065" y="749"/>
                  </a:cubicBezTo>
                  <a:cubicBezTo>
                    <a:pt x="2066" y="749"/>
                    <a:pt x="2066" y="750"/>
                    <a:pt x="2066" y="750"/>
                  </a:cubicBezTo>
                  <a:cubicBezTo>
                    <a:pt x="2066" y="750"/>
                    <a:pt x="2066" y="751"/>
                    <a:pt x="2066" y="751"/>
                  </a:cubicBezTo>
                  <a:cubicBezTo>
                    <a:pt x="2067" y="752"/>
                    <a:pt x="2067" y="754"/>
                    <a:pt x="2068" y="756"/>
                  </a:cubicBezTo>
                  <a:cubicBezTo>
                    <a:pt x="2068" y="757"/>
                    <a:pt x="2069" y="759"/>
                    <a:pt x="2069" y="761"/>
                  </a:cubicBezTo>
                  <a:cubicBezTo>
                    <a:pt x="2070" y="764"/>
                    <a:pt x="2071" y="768"/>
                    <a:pt x="2072" y="772"/>
                  </a:cubicBezTo>
                  <a:cubicBezTo>
                    <a:pt x="2073" y="774"/>
                    <a:pt x="2073" y="775"/>
                    <a:pt x="2074" y="777"/>
                  </a:cubicBezTo>
                  <a:cubicBezTo>
                    <a:pt x="2074" y="778"/>
                    <a:pt x="2074" y="779"/>
                    <a:pt x="2073" y="781"/>
                  </a:cubicBezTo>
                  <a:cubicBezTo>
                    <a:pt x="2073" y="781"/>
                    <a:pt x="2073" y="782"/>
                    <a:pt x="2073" y="782"/>
                  </a:cubicBezTo>
                  <a:cubicBezTo>
                    <a:pt x="2073" y="783"/>
                    <a:pt x="2073" y="784"/>
                    <a:pt x="2073" y="784"/>
                  </a:cubicBezTo>
                  <a:cubicBezTo>
                    <a:pt x="2073" y="785"/>
                    <a:pt x="2072" y="787"/>
                    <a:pt x="2072" y="788"/>
                  </a:cubicBezTo>
                  <a:cubicBezTo>
                    <a:pt x="2072" y="788"/>
                    <a:pt x="2072" y="788"/>
                    <a:pt x="2072" y="789"/>
                  </a:cubicBezTo>
                  <a:cubicBezTo>
                    <a:pt x="2058" y="796"/>
                    <a:pt x="2064" y="806"/>
                    <a:pt x="2060" y="818"/>
                  </a:cubicBezTo>
                  <a:cubicBezTo>
                    <a:pt x="2077" y="813"/>
                    <a:pt x="2079" y="802"/>
                    <a:pt x="2074" y="788"/>
                  </a:cubicBezTo>
                  <a:cubicBezTo>
                    <a:pt x="2074" y="788"/>
                    <a:pt x="2074" y="788"/>
                    <a:pt x="2074" y="788"/>
                  </a:cubicBezTo>
                  <a:cubicBezTo>
                    <a:pt x="2074" y="787"/>
                    <a:pt x="2074" y="786"/>
                    <a:pt x="2074" y="784"/>
                  </a:cubicBezTo>
                  <a:cubicBezTo>
                    <a:pt x="2074" y="784"/>
                    <a:pt x="2074" y="783"/>
                    <a:pt x="2075" y="783"/>
                  </a:cubicBezTo>
                  <a:cubicBezTo>
                    <a:pt x="2075" y="782"/>
                    <a:pt x="2075" y="781"/>
                    <a:pt x="2075" y="781"/>
                  </a:cubicBezTo>
                  <a:cubicBezTo>
                    <a:pt x="2075" y="780"/>
                    <a:pt x="2075" y="780"/>
                    <a:pt x="2075" y="780"/>
                  </a:cubicBezTo>
                  <a:cubicBezTo>
                    <a:pt x="2076" y="781"/>
                    <a:pt x="2076" y="782"/>
                    <a:pt x="2077" y="783"/>
                  </a:cubicBezTo>
                  <a:cubicBezTo>
                    <a:pt x="2079" y="787"/>
                    <a:pt x="2081" y="790"/>
                    <a:pt x="2082" y="792"/>
                  </a:cubicBezTo>
                  <a:cubicBezTo>
                    <a:pt x="2083" y="793"/>
                    <a:pt x="2083" y="793"/>
                    <a:pt x="2083" y="793"/>
                  </a:cubicBezTo>
                  <a:cubicBezTo>
                    <a:pt x="2083" y="793"/>
                    <a:pt x="2084" y="794"/>
                    <a:pt x="2084" y="794"/>
                  </a:cubicBezTo>
                  <a:cubicBezTo>
                    <a:pt x="2084" y="794"/>
                    <a:pt x="2085" y="795"/>
                    <a:pt x="2085" y="795"/>
                  </a:cubicBezTo>
                  <a:cubicBezTo>
                    <a:pt x="2086" y="796"/>
                    <a:pt x="2087" y="797"/>
                    <a:pt x="2088" y="797"/>
                  </a:cubicBezTo>
                  <a:cubicBezTo>
                    <a:pt x="2089" y="798"/>
                    <a:pt x="2089" y="798"/>
                    <a:pt x="2090" y="798"/>
                  </a:cubicBezTo>
                  <a:cubicBezTo>
                    <a:pt x="2090" y="799"/>
                    <a:pt x="2090" y="799"/>
                    <a:pt x="2090" y="799"/>
                  </a:cubicBezTo>
                  <a:cubicBezTo>
                    <a:pt x="2090" y="799"/>
                    <a:pt x="2090" y="798"/>
                    <a:pt x="2089" y="796"/>
                  </a:cubicBezTo>
                  <a:cubicBezTo>
                    <a:pt x="2088" y="796"/>
                    <a:pt x="2088" y="795"/>
                    <a:pt x="2087" y="794"/>
                  </a:cubicBezTo>
                  <a:cubicBezTo>
                    <a:pt x="2087" y="793"/>
                    <a:pt x="2087" y="793"/>
                    <a:pt x="2086" y="792"/>
                  </a:cubicBezTo>
                  <a:cubicBezTo>
                    <a:pt x="2086" y="792"/>
                    <a:pt x="2086" y="791"/>
                    <a:pt x="2086" y="791"/>
                  </a:cubicBezTo>
                  <a:cubicBezTo>
                    <a:pt x="2085" y="791"/>
                    <a:pt x="2085" y="791"/>
                    <a:pt x="2085" y="790"/>
                  </a:cubicBezTo>
                  <a:cubicBezTo>
                    <a:pt x="2085" y="790"/>
                    <a:pt x="2084" y="789"/>
                    <a:pt x="2084" y="789"/>
                  </a:cubicBezTo>
                  <a:cubicBezTo>
                    <a:pt x="2084" y="789"/>
                    <a:pt x="2084" y="789"/>
                    <a:pt x="2084" y="789"/>
                  </a:cubicBezTo>
                  <a:cubicBezTo>
                    <a:pt x="2084" y="789"/>
                    <a:pt x="2084" y="789"/>
                    <a:pt x="2085" y="789"/>
                  </a:cubicBezTo>
                  <a:cubicBezTo>
                    <a:pt x="2085" y="789"/>
                    <a:pt x="2085" y="789"/>
                    <a:pt x="2085" y="789"/>
                  </a:cubicBezTo>
                  <a:cubicBezTo>
                    <a:pt x="2086" y="790"/>
                    <a:pt x="2087" y="790"/>
                    <a:pt x="2088" y="791"/>
                  </a:cubicBezTo>
                  <a:cubicBezTo>
                    <a:pt x="2088" y="791"/>
                    <a:pt x="2089" y="792"/>
                    <a:pt x="2090" y="792"/>
                  </a:cubicBezTo>
                  <a:cubicBezTo>
                    <a:pt x="2091" y="792"/>
                    <a:pt x="2092" y="793"/>
                    <a:pt x="2093" y="793"/>
                  </a:cubicBezTo>
                  <a:cubicBezTo>
                    <a:pt x="2094" y="793"/>
                    <a:pt x="2095" y="794"/>
                    <a:pt x="2095" y="794"/>
                  </a:cubicBezTo>
                  <a:cubicBezTo>
                    <a:pt x="2095" y="794"/>
                    <a:pt x="2095" y="794"/>
                    <a:pt x="2095" y="794"/>
                  </a:cubicBezTo>
                  <a:cubicBezTo>
                    <a:pt x="2095" y="794"/>
                    <a:pt x="2095" y="794"/>
                    <a:pt x="2095" y="794"/>
                  </a:cubicBezTo>
                  <a:cubicBezTo>
                    <a:pt x="2095" y="794"/>
                    <a:pt x="2096" y="794"/>
                    <a:pt x="2096" y="794"/>
                  </a:cubicBezTo>
                  <a:cubicBezTo>
                    <a:pt x="2096" y="798"/>
                    <a:pt x="2103" y="804"/>
                    <a:pt x="2108" y="805"/>
                  </a:cubicBezTo>
                  <a:cubicBezTo>
                    <a:pt x="2115" y="806"/>
                    <a:pt x="2123" y="801"/>
                    <a:pt x="2129" y="798"/>
                  </a:cubicBezTo>
                  <a:cubicBezTo>
                    <a:pt x="2116" y="796"/>
                    <a:pt x="2110" y="784"/>
                    <a:pt x="2097" y="793"/>
                  </a:cubicBezTo>
                  <a:cubicBezTo>
                    <a:pt x="2096" y="792"/>
                    <a:pt x="2095" y="792"/>
                    <a:pt x="2094" y="791"/>
                  </a:cubicBezTo>
                  <a:cubicBezTo>
                    <a:pt x="2093" y="791"/>
                    <a:pt x="2092" y="791"/>
                    <a:pt x="2091" y="790"/>
                  </a:cubicBezTo>
                  <a:cubicBezTo>
                    <a:pt x="2090" y="790"/>
                    <a:pt x="2089" y="789"/>
                    <a:pt x="2088" y="789"/>
                  </a:cubicBezTo>
                  <a:cubicBezTo>
                    <a:pt x="2088" y="788"/>
                    <a:pt x="2087" y="788"/>
                    <a:pt x="2086" y="788"/>
                  </a:cubicBezTo>
                  <a:cubicBezTo>
                    <a:pt x="2086" y="788"/>
                    <a:pt x="2086" y="787"/>
                    <a:pt x="2086" y="787"/>
                  </a:cubicBezTo>
                  <a:cubicBezTo>
                    <a:pt x="2085" y="787"/>
                    <a:pt x="2085" y="787"/>
                    <a:pt x="2085" y="787"/>
                  </a:cubicBezTo>
                  <a:cubicBezTo>
                    <a:pt x="2085" y="787"/>
                    <a:pt x="2084" y="787"/>
                    <a:pt x="2084" y="787"/>
                  </a:cubicBezTo>
                  <a:cubicBezTo>
                    <a:pt x="2083" y="787"/>
                    <a:pt x="2083" y="786"/>
                    <a:pt x="2082" y="786"/>
                  </a:cubicBezTo>
                  <a:cubicBezTo>
                    <a:pt x="2082" y="786"/>
                    <a:pt x="2082" y="786"/>
                    <a:pt x="2082" y="786"/>
                  </a:cubicBezTo>
                  <a:cubicBezTo>
                    <a:pt x="2081" y="785"/>
                    <a:pt x="2080" y="783"/>
                    <a:pt x="2080" y="782"/>
                  </a:cubicBezTo>
                  <a:cubicBezTo>
                    <a:pt x="2079" y="780"/>
                    <a:pt x="2078" y="779"/>
                    <a:pt x="2077" y="777"/>
                  </a:cubicBezTo>
                  <a:cubicBezTo>
                    <a:pt x="2077" y="775"/>
                    <a:pt x="2076" y="773"/>
                    <a:pt x="2075" y="771"/>
                  </a:cubicBezTo>
                  <a:cubicBezTo>
                    <a:pt x="2074" y="767"/>
                    <a:pt x="2073" y="764"/>
                    <a:pt x="2072" y="760"/>
                  </a:cubicBezTo>
                  <a:cubicBezTo>
                    <a:pt x="2072" y="758"/>
                    <a:pt x="2071" y="756"/>
                    <a:pt x="2071" y="755"/>
                  </a:cubicBezTo>
                  <a:cubicBezTo>
                    <a:pt x="2070" y="753"/>
                    <a:pt x="2070" y="751"/>
                    <a:pt x="2069" y="750"/>
                  </a:cubicBezTo>
                  <a:cubicBezTo>
                    <a:pt x="2069" y="750"/>
                    <a:pt x="2069" y="749"/>
                    <a:pt x="2069" y="749"/>
                  </a:cubicBezTo>
                  <a:cubicBezTo>
                    <a:pt x="2069" y="748"/>
                    <a:pt x="2069" y="748"/>
                    <a:pt x="2068" y="748"/>
                  </a:cubicBezTo>
                  <a:cubicBezTo>
                    <a:pt x="2068" y="747"/>
                    <a:pt x="2068" y="747"/>
                    <a:pt x="2067" y="746"/>
                  </a:cubicBezTo>
                  <a:cubicBezTo>
                    <a:pt x="2067" y="746"/>
                    <a:pt x="2067" y="745"/>
                    <a:pt x="2066" y="745"/>
                  </a:cubicBezTo>
                  <a:cubicBezTo>
                    <a:pt x="2066" y="745"/>
                    <a:pt x="2066" y="745"/>
                    <a:pt x="2066" y="745"/>
                  </a:cubicBezTo>
                  <a:cubicBezTo>
                    <a:pt x="2071" y="745"/>
                    <a:pt x="2075" y="745"/>
                    <a:pt x="2079" y="745"/>
                  </a:cubicBezTo>
                  <a:cubicBezTo>
                    <a:pt x="2083" y="745"/>
                    <a:pt x="2087" y="745"/>
                    <a:pt x="2091" y="745"/>
                  </a:cubicBezTo>
                  <a:cubicBezTo>
                    <a:pt x="2094" y="745"/>
                    <a:pt x="2098" y="745"/>
                    <a:pt x="2102" y="744"/>
                  </a:cubicBezTo>
                  <a:cubicBezTo>
                    <a:pt x="2105" y="744"/>
                    <a:pt x="2108" y="744"/>
                    <a:pt x="2112" y="745"/>
                  </a:cubicBezTo>
                  <a:cubicBezTo>
                    <a:pt x="2112" y="745"/>
                    <a:pt x="2113" y="745"/>
                    <a:pt x="2114" y="745"/>
                  </a:cubicBezTo>
                  <a:cubicBezTo>
                    <a:pt x="2114" y="745"/>
                    <a:pt x="2114" y="745"/>
                    <a:pt x="2114" y="745"/>
                  </a:cubicBezTo>
                  <a:cubicBezTo>
                    <a:pt x="2115" y="745"/>
                    <a:pt x="2115" y="745"/>
                    <a:pt x="2115" y="745"/>
                  </a:cubicBezTo>
                  <a:cubicBezTo>
                    <a:pt x="2115" y="745"/>
                    <a:pt x="2115" y="745"/>
                    <a:pt x="2115" y="745"/>
                  </a:cubicBezTo>
                  <a:cubicBezTo>
                    <a:pt x="2115" y="745"/>
                    <a:pt x="2115" y="745"/>
                    <a:pt x="2115" y="745"/>
                  </a:cubicBezTo>
                  <a:cubicBezTo>
                    <a:pt x="2115" y="745"/>
                    <a:pt x="2115" y="745"/>
                    <a:pt x="2115" y="745"/>
                  </a:cubicBezTo>
                  <a:cubicBezTo>
                    <a:pt x="2115" y="745"/>
                    <a:pt x="2116" y="745"/>
                    <a:pt x="2116" y="745"/>
                  </a:cubicBezTo>
                  <a:cubicBezTo>
                    <a:pt x="2116" y="746"/>
                    <a:pt x="2117" y="746"/>
                    <a:pt x="2117" y="746"/>
                  </a:cubicBezTo>
                  <a:cubicBezTo>
                    <a:pt x="2117" y="746"/>
                    <a:pt x="2118" y="746"/>
                    <a:pt x="2118" y="746"/>
                  </a:cubicBezTo>
                  <a:cubicBezTo>
                    <a:pt x="2119" y="746"/>
                    <a:pt x="2119" y="747"/>
                    <a:pt x="2120" y="747"/>
                  </a:cubicBezTo>
                  <a:cubicBezTo>
                    <a:pt x="2121" y="748"/>
                    <a:pt x="2123" y="748"/>
                    <a:pt x="2124" y="749"/>
                  </a:cubicBezTo>
                  <a:cubicBezTo>
                    <a:pt x="2125" y="750"/>
                    <a:pt x="2127" y="750"/>
                    <a:pt x="2128" y="751"/>
                  </a:cubicBezTo>
                  <a:cubicBezTo>
                    <a:pt x="2130" y="752"/>
                    <a:pt x="2133" y="753"/>
                    <a:pt x="2135" y="754"/>
                  </a:cubicBezTo>
                  <a:cubicBezTo>
                    <a:pt x="2135" y="754"/>
                    <a:pt x="2135" y="754"/>
                    <a:pt x="2136" y="754"/>
                  </a:cubicBezTo>
                  <a:cubicBezTo>
                    <a:pt x="2136" y="754"/>
                    <a:pt x="2136" y="755"/>
                    <a:pt x="2137" y="755"/>
                  </a:cubicBezTo>
                  <a:cubicBezTo>
                    <a:pt x="2137" y="755"/>
                    <a:pt x="2138" y="756"/>
                    <a:pt x="2138" y="756"/>
                  </a:cubicBezTo>
                  <a:cubicBezTo>
                    <a:pt x="2139" y="757"/>
                    <a:pt x="2139" y="757"/>
                    <a:pt x="2140" y="758"/>
                  </a:cubicBezTo>
                  <a:cubicBezTo>
                    <a:pt x="2141" y="759"/>
                    <a:pt x="2142" y="760"/>
                    <a:pt x="2143" y="761"/>
                  </a:cubicBezTo>
                  <a:cubicBezTo>
                    <a:pt x="2144" y="762"/>
                    <a:pt x="2145" y="763"/>
                    <a:pt x="2146" y="764"/>
                  </a:cubicBezTo>
                  <a:cubicBezTo>
                    <a:pt x="2146" y="765"/>
                    <a:pt x="2147" y="766"/>
                    <a:pt x="2148" y="768"/>
                  </a:cubicBezTo>
                  <a:cubicBezTo>
                    <a:pt x="2149" y="769"/>
                    <a:pt x="2150" y="770"/>
                    <a:pt x="2150" y="771"/>
                  </a:cubicBezTo>
                  <a:cubicBezTo>
                    <a:pt x="2150" y="771"/>
                    <a:pt x="2150" y="771"/>
                    <a:pt x="2150" y="771"/>
                  </a:cubicBezTo>
                  <a:cubicBezTo>
                    <a:pt x="2139" y="790"/>
                    <a:pt x="2154" y="797"/>
                    <a:pt x="2172" y="799"/>
                  </a:cubicBezTo>
                  <a:cubicBezTo>
                    <a:pt x="2162" y="787"/>
                    <a:pt x="2171" y="775"/>
                    <a:pt x="2152" y="769"/>
                  </a:cubicBezTo>
                  <a:cubicBezTo>
                    <a:pt x="2151" y="768"/>
                    <a:pt x="2151" y="767"/>
                    <a:pt x="2150" y="766"/>
                  </a:cubicBezTo>
                  <a:cubicBezTo>
                    <a:pt x="2150" y="765"/>
                    <a:pt x="2149" y="764"/>
                    <a:pt x="2148" y="762"/>
                  </a:cubicBezTo>
                  <a:cubicBezTo>
                    <a:pt x="2147" y="761"/>
                    <a:pt x="2146" y="760"/>
                    <a:pt x="2145" y="759"/>
                  </a:cubicBezTo>
                  <a:cubicBezTo>
                    <a:pt x="2144" y="758"/>
                    <a:pt x="2143" y="758"/>
                    <a:pt x="2143" y="757"/>
                  </a:cubicBezTo>
                  <a:cubicBezTo>
                    <a:pt x="2144" y="758"/>
                    <a:pt x="2146" y="758"/>
                    <a:pt x="2147" y="759"/>
                  </a:cubicBezTo>
                  <a:cubicBezTo>
                    <a:pt x="2149" y="759"/>
                    <a:pt x="2151" y="759"/>
                    <a:pt x="2152" y="760"/>
                  </a:cubicBezTo>
                  <a:cubicBezTo>
                    <a:pt x="2153" y="760"/>
                    <a:pt x="2155" y="760"/>
                    <a:pt x="2156" y="760"/>
                  </a:cubicBezTo>
                  <a:cubicBezTo>
                    <a:pt x="2158" y="760"/>
                    <a:pt x="2159" y="760"/>
                    <a:pt x="2159" y="760"/>
                  </a:cubicBezTo>
                  <a:cubicBezTo>
                    <a:pt x="2159" y="760"/>
                    <a:pt x="2158" y="760"/>
                    <a:pt x="2156" y="760"/>
                  </a:cubicBezTo>
                  <a:cubicBezTo>
                    <a:pt x="2155" y="759"/>
                    <a:pt x="2154" y="759"/>
                    <a:pt x="2152" y="759"/>
                  </a:cubicBezTo>
                  <a:cubicBezTo>
                    <a:pt x="2151" y="758"/>
                    <a:pt x="2150" y="758"/>
                    <a:pt x="2148" y="757"/>
                  </a:cubicBezTo>
                  <a:cubicBezTo>
                    <a:pt x="2145" y="756"/>
                    <a:pt x="2141" y="753"/>
                    <a:pt x="2137" y="751"/>
                  </a:cubicBezTo>
                  <a:cubicBezTo>
                    <a:pt x="2135" y="750"/>
                    <a:pt x="2132" y="748"/>
                    <a:pt x="2130" y="747"/>
                  </a:cubicBezTo>
                  <a:cubicBezTo>
                    <a:pt x="2129" y="746"/>
                    <a:pt x="2127" y="745"/>
                    <a:pt x="2126" y="745"/>
                  </a:cubicBezTo>
                  <a:cubicBezTo>
                    <a:pt x="2125" y="744"/>
                    <a:pt x="2123" y="744"/>
                    <a:pt x="2122" y="743"/>
                  </a:cubicBezTo>
                  <a:cubicBezTo>
                    <a:pt x="2121" y="743"/>
                    <a:pt x="2121" y="742"/>
                    <a:pt x="2120" y="742"/>
                  </a:cubicBezTo>
                  <a:cubicBezTo>
                    <a:pt x="2119" y="742"/>
                    <a:pt x="2119" y="742"/>
                    <a:pt x="2118" y="742"/>
                  </a:cubicBezTo>
                  <a:cubicBezTo>
                    <a:pt x="2118" y="741"/>
                    <a:pt x="2118" y="741"/>
                    <a:pt x="2117" y="741"/>
                  </a:cubicBezTo>
                  <a:cubicBezTo>
                    <a:pt x="2117" y="741"/>
                    <a:pt x="2116" y="741"/>
                    <a:pt x="2116" y="741"/>
                  </a:cubicBezTo>
                  <a:cubicBezTo>
                    <a:pt x="2116" y="741"/>
                    <a:pt x="2116" y="741"/>
                    <a:pt x="2116" y="741"/>
                  </a:cubicBezTo>
                  <a:cubicBezTo>
                    <a:pt x="2115" y="741"/>
                    <a:pt x="2116" y="741"/>
                    <a:pt x="2116" y="741"/>
                  </a:cubicBezTo>
                  <a:cubicBezTo>
                    <a:pt x="2115" y="741"/>
                    <a:pt x="2115" y="741"/>
                    <a:pt x="2115" y="741"/>
                  </a:cubicBezTo>
                  <a:cubicBezTo>
                    <a:pt x="2115" y="741"/>
                    <a:pt x="2115" y="741"/>
                    <a:pt x="2115" y="741"/>
                  </a:cubicBezTo>
                  <a:cubicBezTo>
                    <a:pt x="2115" y="741"/>
                    <a:pt x="2115" y="741"/>
                    <a:pt x="2115" y="741"/>
                  </a:cubicBezTo>
                  <a:cubicBezTo>
                    <a:pt x="2114" y="740"/>
                    <a:pt x="2113" y="740"/>
                    <a:pt x="2112" y="740"/>
                  </a:cubicBezTo>
                  <a:cubicBezTo>
                    <a:pt x="2111" y="740"/>
                    <a:pt x="2110" y="740"/>
                    <a:pt x="2109" y="740"/>
                  </a:cubicBezTo>
                  <a:cubicBezTo>
                    <a:pt x="2109" y="740"/>
                    <a:pt x="2109" y="740"/>
                    <a:pt x="2110" y="740"/>
                  </a:cubicBezTo>
                  <a:cubicBezTo>
                    <a:pt x="2111" y="739"/>
                    <a:pt x="2112" y="738"/>
                    <a:pt x="2114" y="737"/>
                  </a:cubicBezTo>
                  <a:cubicBezTo>
                    <a:pt x="2114" y="737"/>
                    <a:pt x="2115" y="736"/>
                    <a:pt x="2115" y="736"/>
                  </a:cubicBezTo>
                  <a:cubicBezTo>
                    <a:pt x="2115" y="735"/>
                    <a:pt x="2116" y="735"/>
                    <a:pt x="2116" y="735"/>
                  </a:cubicBezTo>
                  <a:cubicBezTo>
                    <a:pt x="2117" y="734"/>
                    <a:pt x="2117" y="734"/>
                    <a:pt x="2117" y="733"/>
                  </a:cubicBezTo>
                  <a:cubicBezTo>
                    <a:pt x="2118" y="733"/>
                    <a:pt x="2118" y="732"/>
                    <a:pt x="2118" y="732"/>
                  </a:cubicBezTo>
                  <a:cubicBezTo>
                    <a:pt x="2119" y="731"/>
                    <a:pt x="2119" y="729"/>
                    <a:pt x="2120" y="728"/>
                  </a:cubicBezTo>
                  <a:cubicBezTo>
                    <a:pt x="2120" y="728"/>
                    <a:pt x="2120" y="727"/>
                    <a:pt x="2120" y="727"/>
                  </a:cubicBezTo>
                  <a:cubicBezTo>
                    <a:pt x="2120" y="727"/>
                    <a:pt x="2120" y="727"/>
                    <a:pt x="2120" y="726"/>
                  </a:cubicBezTo>
                  <a:cubicBezTo>
                    <a:pt x="2121" y="726"/>
                    <a:pt x="2121" y="725"/>
                    <a:pt x="2121" y="725"/>
                  </a:cubicBezTo>
                  <a:cubicBezTo>
                    <a:pt x="2121" y="725"/>
                    <a:pt x="2121" y="724"/>
                    <a:pt x="2121" y="724"/>
                  </a:cubicBezTo>
                  <a:cubicBezTo>
                    <a:pt x="2121" y="721"/>
                    <a:pt x="2121" y="718"/>
                    <a:pt x="2121" y="715"/>
                  </a:cubicBezTo>
                  <a:cubicBezTo>
                    <a:pt x="2121" y="714"/>
                    <a:pt x="2121" y="713"/>
                    <a:pt x="2121" y="711"/>
                  </a:cubicBezTo>
                  <a:cubicBezTo>
                    <a:pt x="2121" y="711"/>
                    <a:pt x="2121" y="710"/>
                    <a:pt x="2122" y="710"/>
                  </a:cubicBezTo>
                  <a:cubicBezTo>
                    <a:pt x="2122" y="709"/>
                    <a:pt x="2122" y="709"/>
                    <a:pt x="2122" y="709"/>
                  </a:cubicBezTo>
                  <a:cubicBezTo>
                    <a:pt x="2122" y="709"/>
                    <a:pt x="2122" y="709"/>
                    <a:pt x="2122" y="709"/>
                  </a:cubicBezTo>
                  <a:cubicBezTo>
                    <a:pt x="2122" y="708"/>
                    <a:pt x="2122" y="708"/>
                    <a:pt x="2122" y="708"/>
                  </a:cubicBezTo>
                  <a:cubicBezTo>
                    <a:pt x="2123" y="708"/>
                    <a:pt x="2123" y="708"/>
                    <a:pt x="2123" y="708"/>
                  </a:cubicBezTo>
                  <a:cubicBezTo>
                    <a:pt x="2124" y="705"/>
                    <a:pt x="2126" y="703"/>
                    <a:pt x="2129" y="701"/>
                  </a:cubicBezTo>
                  <a:cubicBezTo>
                    <a:pt x="2131" y="700"/>
                    <a:pt x="2134" y="698"/>
                    <a:pt x="2136" y="696"/>
                  </a:cubicBezTo>
                  <a:cubicBezTo>
                    <a:pt x="2139" y="694"/>
                    <a:pt x="2141" y="692"/>
                    <a:pt x="2143" y="690"/>
                  </a:cubicBezTo>
                  <a:cubicBezTo>
                    <a:pt x="2145" y="688"/>
                    <a:pt x="2146" y="687"/>
                    <a:pt x="2148" y="686"/>
                  </a:cubicBezTo>
                  <a:cubicBezTo>
                    <a:pt x="2148" y="686"/>
                    <a:pt x="2148" y="685"/>
                    <a:pt x="2149" y="685"/>
                  </a:cubicBezTo>
                  <a:cubicBezTo>
                    <a:pt x="2149" y="685"/>
                    <a:pt x="2149" y="685"/>
                    <a:pt x="2150" y="685"/>
                  </a:cubicBezTo>
                  <a:cubicBezTo>
                    <a:pt x="2150" y="685"/>
                    <a:pt x="2150" y="685"/>
                    <a:pt x="2150" y="685"/>
                  </a:cubicBezTo>
                  <a:cubicBezTo>
                    <a:pt x="2150" y="685"/>
                    <a:pt x="2151" y="685"/>
                    <a:pt x="2151" y="685"/>
                  </a:cubicBezTo>
                  <a:cubicBezTo>
                    <a:pt x="2151" y="684"/>
                    <a:pt x="2152" y="684"/>
                    <a:pt x="2152" y="684"/>
                  </a:cubicBezTo>
                  <a:cubicBezTo>
                    <a:pt x="2153" y="684"/>
                    <a:pt x="2153" y="684"/>
                    <a:pt x="2154" y="683"/>
                  </a:cubicBezTo>
                  <a:cubicBezTo>
                    <a:pt x="2154" y="683"/>
                    <a:pt x="2155" y="683"/>
                    <a:pt x="2155" y="683"/>
                  </a:cubicBezTo>
                  <a:cubicBezTo>
                    <a:pt x="2156" y="683"/>
                    <a:pt x="2156" y="683"/>
                    <a:pt x="2157" y="682"/>
                  </a:cubicBezTo>
                  <a:cubicBezTo>
                    <a:pt x="2158" y="682"/>
                    <a:pt x="2159" y="682"/>
                    <a:pt x="2160" y="682"/>
                  </a:cubicBezTo>
                  <a:cubicBezTo>
                    <a:pt x="2162" y="681"/>
                    <a:pt x="2163" y="681"/>
                    <a:pt x="2164" y="681"/>
                  </a:cubicBezTo>
                  <a:cubicBezTo>
                    <a:pt x="2165" y="681"/>
                    <a:pt x="2166" y="681"/>
                    <a:pt x="2168" y="681"/>
                  </a:cubicBezTo>
                  <a:cubicBezTo>
                    <a:pt x="2168" y="681"/>
                    <a:pt x="2168" y="681"/>
                    <a:pt x="2168" y="681"/>
                  </a:cubicBezTo>
                  <a:cubicBezTo>
                    <a:pt x="2167" y="681"/>
                    <a:pt x="2166" y="681"/>
                    <a:pt x="2165" y="681"/>
                  </a:cubicBezTo>
                  <a:cubicBezTo>
                    <a:pt x="2170" y="700"/>
                    <a:pt x="2194" y="689"/>
                    <a:pt x="2204" y="680"/>
                  </a:cubicBezTo>
                  <a:cubicBezTo>
                    <a:pt x="2196" y="680"/>
                    <a:pt x="2168" y="662"/>
                    <a:pt x="2165" y="679"/>
                  </a:cubicBezTo>
                  <a:cubicBezTo>
                    <a:pt x="2165" y="679"/>
                    <a:pt x="2164" y="679"/>
                    <a:pt x="2164" y="679"/>
                  </a:cubicBezTo>
                  <a:cubicBezTo>
                    <a:pt x="2163" y="679"/>
                    <a:pt x="2161" y="679"/>
                    <a:pt x="2160" y="680"/>
                  </a:cubicBezTo>
                  <a:cubicBezTo>
                    <a:pt x="2159" y="680"/>
                    <a:pt x="2158" y="680"/>
                    <a:pt x="2156" y="680"/>
                  </a:cubicBezTo>
                  <a:cubicBezTo>
                    <a:pt x="2156" y="681"/>
                    <a:pt x="2155" y="681"/>
                    <a:pt x="2155" y="681"/>
                  </a:cubicBezTo>
                  <a:cubicBezTo>
                    <a:pt x="2154" y="681"/>
                    <a:pt x="2154" y="681"/>
                    <a:pt x="2153" y="681"/>
                  </a:cubicBezTo>
                  <a:cubicBezTo>
                    <a:pt x="2153" y="682"/>
                    <a:pt x="2152" y="682"/>
                    <a:pt x="2152" y="682"/>
                  </a:cubicBezTo>
                  <a:cubicBezTo>
                    <a:pt x="2151" y="682"/>
                    <a:pt x="2151" y="682"/>
                    <a:pt x="2151" y="682"/>
                  </a:cubicBezTo>
                  <a:cubicBezTo>
                    <a:pt x="2152" y="681"/>
                    <a:pt x="2153" y="680"/>
                    <a:pt x="2155" y="678"/>
                  </a:cubicBezTo>
                  <a:cubicBezTo>
                    <a:pt x="2155" y="678"/>
                    <a:pt x="2155" y="678"/>
                    <a:pt x="2156" y="677"/>
                  </a:cubicBezTo>
                  <a:cubicBezTo>
                    <a:pt x="2156" y="677"/>
                    <a:pt x="2157" y="676"/>
                    <a:pt x="2157" y="676"/>
                  </a:cubicBezTo>
                  <a:cubicBezTo>
                    <a:pt x="2158" y="675"/>
                    <a:pt x="2158" y="674"/>
                    <a:pt x="2159" y="674"/>
                  </a:cubicBezTo>
                  <a:cubicBezTo>
                    <a:pt x="2160" y="672"/>
                    <a:pt x="2161" y="671"/>
                    <a:pt x="2162" y="670"/>
                  </a:cubicBezTo>
                  <a:cubicBezTo>
                    <a:pt x="2162" y="669"/>
                    <a:pt x="2163" y="669"/>
                    <a:pt x="2163" y="668"/>
                  </a:cubicBezTo>
                  <a:cubicBezTo>
                    <a:pt x="2163" y="668"/>
                    <a:pt x="2163" y="667"/>
                    <a:pt x="2163" y="667"/>
                  </a:cubicBezTo>
                  <a:cubicBezTo>
                    <a:pt x="2163" y="667"/>
                    <a:pt x="2163" y="667"/>
                    <a:pt x="2163" y="667"/>
                  </a:cubicBezTo>
                  <a:cubicBezTo>
                    <a:pt x="2163" y="667"/>
                    <a:pt x="2163" y="667"/>
                    <a:pt x="2163" y="667"/>
                  </a:cubicBezTo>
                  <a:cubicBezTo>
                    <a:pt x="2163" y="667"/>
                    <a:pt x="2163" y="667"/>
                    <a:pt x="2163" y="667"/>
                  </a:cubicBezTo>
                  <a:cubicBezTo>
                    <a:pt x="2163" y="667"/>
                    <a:pt x="2163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1" y="667"/>
                    <a:pt x="2161" y="667"/>
                  </a:cubicBezTo>
                  <a:cubicBezTo>
                    <a:pt x="2161" y="668"/>
                    <a:pt x="2162" y="668"/>
                    <a:pt x="2162" y="668"/>
                  </a:cubicBezTo>
                  <a:cubicBezTo>
                    <a:pt x="2162" y="668"/>
                    <a:pt x="2161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7"/>
                    <a:pt x="2162" y="667"/>
                  </a:cubicBezTo>
                  <a:cubicBezTo>
                    <a:pt x="2162" y="667"/>
                    <a:pt x="2162" y="668"/>
                    <a:pt x="2162" y="668"/>
                  </a:cubicBezTo>
                  <a:cubicBezTo>
                    <a:pt x="2162" y="668"/>
                    <a:pt x="2162" y="668"/>
                    <a:pt x="2161" y="669"/>
                  </a:cubicBezTo>
                  <a:cubicBezTo>
                    <a:pt x="2160" y="670"/>
                    <a:pt x="2159" y="671"/>
                    <a:pt x="2157" y="672"/>
                  </a:cubicBezTo>
                  <a:cubicBezTo>
                    <a:pt x="2156" y="673"/>
                    <a:pt x="2156" y="673"/>
                    <a:pt x="2155" y="674"/>
                  </a:cubicBezTo>
                  <a:cubicBezTo>
                    <a:pt x="2154" y="674"/>
                    <a:pt x="2154" y="675"/>
                    <a:pt x="2154" y="675"/>
                  </a:cubicBezTo>
                  <a:cubicBezTo>
                    <a:pt x="2153" y="675"/>
                    <a:pt x="2153" y="676"/>
                    <a:pt x="2152" y="676"/>
                  </a:cubicBezTo>
                  <a:cubicBezTo>
                    <a:pt x="2149" y="680"/>
                    <a:pt x="2145" y="684"/>
                    <a:pt x="2141" y="688"/>
                  </a:cubicBezTo>
                  <a:cubicBezTo>
                    <a:pt x="2139" y="690"/>
                    <a:pt x="2137" y="691"/>
                    <a:pt x="2134" y="693"/>
                  </a:cubicBezTo>
                  <a:cubicBezTo>
                    <a:pt x="2133" y="694"/>
                    <a:pt x="2133" y="695"/>
                    <a:pt x="2132" y="695"/>
                  </a:cubicBezTo>
                  <a:cubicBezTo>
                    <a:pt x="2132" y="695"/>
                    <a:pt x="2132" y="695"/>
                    <a:pt x="2132" y="694"/>
                  </a:cubicBezTo>
                  <a:cubicBezTo>
                    <a:pt x="2132" y="694"/>
                    <a:pt x="2133" y="693"/>
                    <a:pt x="2133" y="692"/>
                  </a:cubicBezTo>
                  <a:cubicBezTo>
                    <a:pt x="2133" y="691"/>
                    <a:pt x="2133" y="690"/>
                    <a:pt x="2134" y="689"/>
                  </a:cubicBezTo>
                  <a:cubicBezTo>
                    <a:pt x="2134" y="688"/>
                    <a:pt x="2134" y="687"/>
                    <a:pt x="2134" y="686"/>
                  </a:cubicBezTo>
                  <a:cubicBezTo>
                    <a:pt x="2134" y="686"/>
                    <a:pt x="2134" y="686"/>
                    <a:pt x="2134" y="685"/>
                  </a:cubicBezTo>
                  <a:cubicBezTo>
                    <a:pt x="2135" y="686"/>
                    <a:pt x="2135" y="686"/>
                    <a:pt x="2135" y="686"/>
                  </a:cubicBezTo>
                  <a:cubicBezTo>
                    <a:pt x="2143" y="673"/>
                    <a:pt x="2139" y="662"/>
                    <a:pt x="2135" y="649"/>
                  </a:cubicBezTo>
                  <a:cubicBezTo>
                    <a:pt x="2125" y="659"/>
                    <a:pt x="2127" y="671"/>
                    <a:pt x="2132" y="683"/>
                  </a:cubicBezTo>
                  <a:cubicBezTo>
                    <a:pt x="2132" y="684"/>
                    <a:pt x="2132" y="685"/>
                    <a:pt x="2132" y="685"/>
                  </a:cubicBezTo>
                  <a:cubicBezTo>
                    <a:pt x="2132" y="686"/>
                    <a:pt x="2131" y="687"/>
                    <a:pt x="2131" y="688"/>
                  </a:cubicBezTo>
                  <a:cubicBezTo>
                    <a:pt x="2131" y="689"/>
                    <a:pt x="2131" y="690"/>
                    <a:pt x="2130" y="691"/>
                  </a:cubicBezTo>
                  <a:cubicBezTo>
                    <a:pt x="2130" y="692"/>
                    <a:pt x="2130" y="693"/>
                    <a:pt x="2130" y="694"/>
                  </a:cubicBezTo>
                  <a:cubicBezTo>
                    <a:pt x="2129" y="694"/>
                    <a:pt x="2129" y="695"/>
                    <a:pt x="2129" y="696"/>
                  </a:cubicBezTo>
                  <a:cubicBezTo>
                    <a:pt x="2129" y="696"/>
                    <a:pt x="2129" y="696"/>
                    <a:pt x="2128" y="696"/>
                  </a:cubicBezTo>
                  <a:cubicBezTo>
                    <a:pt x="2128" y="697"/>
                    <a:pt x="2128" y="697"/>
                    <a:pt x="2128" y="697"/>
                  </a:cubicBezTo>
                  <a:cubicBezTo>
                    <a:pt x="2128" y="697"/>
                    <a:pt x="2128" y="697"/>
                    <a:pt x="2128" y="698"/>
                  </a:cubicBezTo>
                  <a:cubicBezTo>
                    <a:pt x="2128" y="698"/>
                    <a:pt x="2127" y="699"/>
                    <a:pt x="2127" y="699"/>
                  </a:cubicBezTo>
                  <a:cubicBezTo>
                    <a:pt x="2124" y="701"/>
                    <a:pt x="2122" y="703"/>
                    <a:pt x="2120" y="706"/>
                  </a:cubicBezTo>
                  <a:cubicBezTo>
                    <a:pt x="2120" y="706"/>
                    <a:pt x="2120" y="706"/>
                    <a:pt x="2119" y="707"/>
                  </a:cubicBezTo>
                  <a:cubicBezTo>
                    <a:pt x="2119" y="707"/>
                    <a:pt x="2119" y="707"/>
                    <a:pt x="2119" y="707"/>
                  </a:cubicBezTo>
                  <a:cubicBezTo>
                    <a:pt x="2119" y="707"/>
                    <a:pt x="2119" y="708"/>
                    <a:pt x="2119" y="708"/>
                  </a:cubicBezTo>
                  <a:cubicBezTo>
                    <a:pt x="2119" y="708"/>
                    <a:pt x="2119" y="708"/>
                    <a:pt x="2119" y="708"/>
                  </a:cubicBezTo>
                  <a:cubicBezTo>
                    <a:pt x="2118" y="709"/>
                    <a:pt x="2118" y="710"/>
                    <a:pt x="2118" y="711"/>
                  </a:cubicBezTo>
                  <a:cubicBezTo>
                    <a:pt x="2118" y="712"/>
                    <a:pt x="2118" y="714"/>
                    <a:pt x="2118" y="716"/>
                  </a:cubicBezTo>
                  <a:cubicBezTo>
                    <a:pt x="2118" y="719"/>
                    <a:pt x="2118" y="721"/>
                    <a:pt x="2118" y="724"/>
                  </a:cubicBezTo>
                  <a:cubicBezTo>
                    <a:pt x="2118" y="724"/>
                    <a:pt x="2118" y="724"/>
                    <a:pt x="2118" y="725"/>
                  </a:cubicBezTo>
                  <a:cubicBezTo>
                    <a:pt x="2117" y="725"/>
                    <a:pt x="2117" y="725"/>
                    <a:pt x="2117" y="726"/>
                  </a:cubicBezTo>
                  <a:cubicBezTo>
                    <a:pt x="2117" y="726"/>
                    <a:pt x="2117" y="726"/>
                    <a:pt x="2117" y="726"/>
                  </a:cubicBezTo>
                  <a:cubicBezTo>
                    <a:pt x="2117" y="727"/>
                    <a:pt x="2117" y="727"/>
                    <a:pt x="2117" y="727"/>
                  </a:cubicBezTo>
                  <a:cubicBezTo>
                    <a:pt x="2117" y="728"/>
                    <a:pt x="2116" y="729"/>
                    <a:pt x="2115" y="730"/>
                  </a:cubicBezTo>
                  <a:cubicBezTo>
                    <a:pt x="2115" y="731"/>
                    <a:pt x="2114" y="732"/>
                    <a:pt x="2114" y="733"/>
                  </a:cubicBezTo>
                  <a:cubicBezTo>
                    <a:pt x="2113" y="733"/>
                    <a:pt x="2113" y="734"/>
                    <a:pt x="2113" y="734"/>
                  </a:cubicBezTo>
                  <a:cubicBezTo>
                    <a:pt x="2113" y="734"/>
                    <a:pt x="2112" y="735"/>
                    <a:pt x="2112" y="735"/>
                  </a:cubicBezTo>
                  <a:cubicBezTo>
                    <a:pt x="2111" y="737"/>
                    <a:pt x="2110" y="738"/>
                    <a:pt x="2109" y="739"/>
                  </a:cubicBezTo>
                  <a:cubicBezTo>
                    <a:pt x="2108" y="739"/>
                    <a:pt x="2108" y="740"/>
                    <a:pt x="2108" y="740"/>
                  </a:cubicBezTo>
                  <a:cubicBezTo>
                    <a:pt x="2106" y="740"/>
                    <a:pt x="2104" y="740"/>
                    <a:pt x="2101" y="740"/>
                  </a:cubicBezTo>
                  <a:cubicBezTo>
                    <a:pt x="2098" y="740"/>
                    <a:pt x="2094" y="740"/>
                    <a:pt x="2091" y="741"/>
                  </a:cubicBezTo>
                  <a:cubicBezTo>
                    <a:pt x="2087" y="741"/>
                    <a:pt x="2083" y="741"/>
                    <a:pt x="2079" y="741"/>
                  </a:cubicBezTo>
                  <a:cubicBezTo>
                    <a:pt x="2072" y="741"/>
                    <a:pt x="2064" y="740"/>
                    <a:pt x="2056" y="739"/>
                  </a:cubicBezTo>
                  <a:cubicBezTo>
                    <a:pt x="2052" y="738"/>
                    <a:pt x="2048" y="737"/>
                    <a:pt x="2044" y="736"/>
                  </a:cubicBezTo>
                  <a:cubicBezTo>
                    <a:pt x="2043" y="736"/>
                    <a:pt x="2042" y="736"/>
                    <a:pt x="2041" y="736"/>
                  </a:cubicBezTo>
                  <a:cubicBezTo>
                    <a:pt x="2040" y="736"/>
                    <a:pt x="2039" y="736"/>
                    <a:pt x="2038" y="736"/>
                  </a:cubicBezTo>
                  <a:cubicBezTo>
                    <a:pt x="2035" y="736"/>
                    <a:pt x="2033" y="736"/>
                    <a:pt x="2031" y="736"/>
                  </a:cubicBezTo>
                  <a:cubicBezTo>
                    <a:pt x="2027" y="736"/>
                    <a:pt x="2023" y="737"/>
                    <a:pt x="2019" y="738"/>
                  </a:cubicBezTo>
                  <a:cubicBezTo>
                    <a:pt x="2016" y="739"/>
                    <a:pt x="2013" y="740"/>
                    <a:pt x="2010" y="741"/>
                  </a:cubicBezTo>
                  <a:cubicBezTo>
                    <a:pt x="2011" y="740"/>
                    <a:pt x="2012" y="740"/>
                    <a:pt x="2014" y="739"/>
                  </a:cubicBezTo>
                  <a:cubicBezTo>
                    <a:pt x="2014" y="739"/>
                    <a:pt x="2015" y="738"/>
                    <a:pt x="2015" y="738"/>
                  </a:cubicBezTo>
                  <a:cubicBezTo>
                    <a:pt x="2016" y="738"/>
                    <a:pt x="2016" y="737"/>
                    <a:pt x="2017" y="737"/>
                  </a:cubicBezTo>
                  <a:cubicBezTo>
                    <a:pt x="2017" y="737"/>
                    <a:pt x="2018" y="736"/>
                    <a:pt x="2018" y="736"/>
                  </a:cubicBezTo>
                  <a:cubicBezTo>
                    <a:pt x="2019" y="735"/>
                    <a:pt x="2019" y="735"/>
                    <a:pt x="2020" y="734"/>
                  </a:cubicBezTo>
                  <a:cubicBezTo>
                    <a:pt x="2022" y="732"/>
                    <a:pt x="2023" y="730"/>
                    <a:pt x="2024" y="726"/>
                  </a:cubicBezTo>
                  <a:cubicBezTo>
                    <a:pt x="2024" y="726"/>
                    <a:pt x="2025" y="726"/>
                    <a:pt x="2025" y="725"/>
                  </a:cubicBezTo>
                  <a:cubicBezTo>
                    <a:pt x="2025" y="725"/>
                    <a:pt x="2025" y="724"/>
                    <a:pt x="2025" y="724"/>
                  </a:cubicBezTo>
                  <a:cubicBezTo>
                    <a:pt x="2025" y="723"/>
                    <a:pt x="2025" y="723"/>
                    <a:pt x="2025" y="723"/>
                  </a:cubicBezTo>
                  <a:cubicBezTo>
                    <a:pt x="2025" y="723"/>
                    <a:pt x="2025" y="723"/>
                    <a:pt x="2025" y="723"/>
                  </a:cubicBezTo>
                  <a:cubicBezTo>
                    <a:pt x="2025" y="722"/>
                    <a:pt x="2025" y="722"/>
                    <a:pt x="2025" y="721"/>
                  </a:cubicBezTo>
                  <a:cubicBezTo>
                    <a:pt x="2025" y="720"/>
                    <a:pt x="2025" y="718"/>
                    <a:pt x="2025" y="716"/>
                  </a:cubicBezTo>
                  <a:cubicBezTo>
                    <a:pt x="2025" y="716"/>
                    <a:pt x="2024" y="715"/>
                    <a:pt x="2024" y="714"/>
                  </a:cubicBezTo>
                  <a:cubicBezTo>
                    <a:pt x="2024" y="713"/>
                    <a:pt x="2024" y="712"/>
                    <a:pt x="2024" y="711"/>
                  </a:cubicBezTo>
                  <a:cubicBezTo>
                    <a:pt x="2024" y="711"/>
                    <a:pt x="2024" y="710"/>
                    <a:pt x="2024" y="709"/>
                  </a:cubicBezTo>
                  <a:cubicBezTo>
                    <a:pt x="2024" y="708"/>
                    <a:pt x="2024" y="707"/>
                    <a:pt x="2024" y="706"/>
                  </a:cubicBezTo>
                  <a:cubicBezTo>
                    <a:pt x="2024" y="706"/>
                    <a:pt x="2024" y="705"/>
                    <a:pt x="2024" y="705"/>
                  </a:cubicBezTo>
                  <a:cubicBezTo>
                    <a:pt x="2024" y="705"/>
                    <a:pt x="2024" y="705"/>
                    <a:pt x="2024" y="705"/>
                  </a:cubicBezTo>
                  <a:cubicBezTo>
                    <a:pt x="2024" y="704"/>
                    <a:pt x="2025" y="704"/>
                    <a:pt x="2025" y="704"/>
                  </a:cubicBezTo>
                  <a:cubicBezTo>
                    <a:pt x="2025" y="704"/>
                    <a:pt x="2025" y="704"/>
                    <a:pt x="2026" y="704"/>
                  </a:cubicBezTo>
                  <a:cubicBezTo>
                    <a:pt x="2026" y="703"/>
                    <a:pt x="2026" y="703"/>
                    <a:pt x="2026" y="703"/>
                  </a:cubicBezTo>
                  <a:cubicBezTo>
                    <a:pt x="2026" y="703"/>
                    <a:pt x="2027" y="703"/>
                    <a:pt x="2027" y="702"/>
                  </a:cubicBezTo>
                  <a:cubicBezTo>
                    <a:pt x="2027" y="702"/>
                    <a:pt x="2028" y="702"/>
                    <a:pt x="2028" y="701"/>
                  </a:cubicBezTo>
                  <a:cubicBezTo>
                    <a:pt x="2028" y="701"/>
                    <a:pt x="2028" y="701"/>
                    <a:pt x="2029" y="701"/>
                  </a:cubicBezTo>
                  <a:cubicBezTo>
                    <a:pt x="2029" y="701"/>
                    <a:pt x="2029" y="701"/>
                    <a:pt x="2029" y="701"/>
                  </a:cubicBezTo>
                  <a:cubicBezTo>
                    <a:pt x="2030" y="700"/>
                    <a:pt x="2030" y="700"/>
                    <a:pt x="2031" y="700"/>
                  </a:cubicBezTo>
                  <a:cubicBezTo>
                    <a:pt x="2032" y="699"/>
                    <a:pt x="2032" y="699"/>
                    <a:pt x="2033" y="698"/>
                  </a:cubicBezTo>
                  <a:cubicBezTo>
                    <a:pt x="2034" y="698"/>
                    <a:pt x="2036" y="697"/>
                    <a:pt x="2037" y="697"/>
                  </a:cubicBezTo>
                  <a:cubicBezTo>
                    <a:pt x="2037" y="697"/>
                    <a:pt x="2037" y="697"/>
                    <a:pt x="2037" y="697"/>
                  </a:cubicBezTo>
                  <a:cubicBezTo>
                    <a:pt x="2037" y="697"/>
                    <a:pt x="2037" y="697"/>
                    <a:pt x="2037" y="698"/>
                  </a:cubicBezTo>
                  <a:cubicBezTo>
                    <a:pt x="2038" y="698"/>
                    <a:pt x="2038" y="697"/>
                    <a:pt x="2039" y="697"/>
                  </a:cubicBezTo>
                  <a:cubicBezTo>
                    <a:pt x="2038" y="698"/>
                    <a:pt x="2038" y="698"/>
                    <a:pt x="2038" y="698"/>
                  </a:cubicBezTo>
                  <a:cubicBezTo>
                    <a:pt x="2047" y="714"/>
                    <a:pt x="2059" y="696"/>
                    <a:pt x="2068" y="694"/>
                  </a:cubicBezTo>
                  <a:cubicBezTo>
                    <a:pt x="2061" y="690"/>
                    <a:pt x="2040" y="682"/>
                    <a:pt x="2037" y="695"/>
                  </a:cubicBezTo>
                  <a:cubicBezTo>
                    <a:pt x="2037" y="695"/>
                    <a:pt x="2036" y="695"/>
                    <a:pt x="2036" y="695"/>
                  </a:cubicBezTo>
                  <a:cubicBezTo>
                    <a:pt x="2035" y="696"/>
                    <a:pt x="2034" y="696"/>
                    <a:pt x="2033" y="697"/>
                  </a:cubicBezTo>
                  <a:cubicBezTo>
                    <a:pt x="2032" y="697"/>
                    <a:pt x="2031" y="698"/>
                    <a:pt x="2030" y="698"/>
                  </a:cubicBezTo>
                  <a:cubicBezTo>
                    <a:pt x="2029" y="699"/>
                    <a:pt x="2029" y="699"/>
                    <a:pt x="2028" y="699"/>
                  </a:cubicBezTo>
                  <a:cubicBezTo>
                    <a:pt x="2028" y="699"/>
                    <a:pt x="2028" y="700"/>
                    <a:pt x="2028" y="700"/>
                  </a:cubicBezTo>
                  <a:cubicBezTo>
                    <a:pt x="2028" y="700"/>
                    <a:pt x="2027" y="700"/>
                    <a:pt x="2027" y="700"/>
                  </a:cubicBezTo>
                  <a:cubicBezTo>
                    <a:pt x="2027" y="701"/>
                    <a:pt x="2026" y="701"/>
                    <a:pt x="2026" y="701"/>
                  </a:cubicBezTo>
                  <a:cubicBezTo>
                    <a:pt x="2026" y="701"/>
                    <a:pt x="2025" y="702"/>
                    <a:pt x="2025" y="702"/>
                  </a:cubicBezTo>
                  <a:cubicBezTo>
                    <a:pt x="2025" y="702"/>
                    <a:pt x="2025" y="702"/>
                    <a:pt x="2024" y="702"/>
                  </a:cubicBezTo>
                  <a:cubicBezTo>
                    <a:pt x="2024" y="703"/>
                    <a:pt x="2024" y="703"/>
                    <a:pt x="2024" y="703"/>
                  </a:cubicBezTo>
                  <a:cubicBezTo>
                    <a:pt x="2024" y="701"/>
                    <a:pt x="2024" y="699"/>
                    <a:pt x="2025" y="696"/>
                  </a:cubicBezTo>
                  <a:cubicBezTo>
                    <a:pt x="2025" y="696"/>
                    <a:pt x="2025" y="696"/>
                    <a:pt x="2025" y="695"/>
                  </a:cubicBezTo>
                  <a:cubicBezTo>
                    <a:pt x="2025" y="694"/>
                    <a:pt x="2025" y="694"/>
                    <a:pt x="2025" y="694"/>
                  </a:cubicBezTo>
                  <a:cubicBezTo>
                    <a:pt x="2026" y="693"/>
                    <a:pt x="2026" y="692"/>
                    <a:pt x="2026" y="691"/>
                  </a:cubicBezTo>
                  <a:cubicBezTo>
                    <a:pt x="2026" y="691"/>
                    <a:pt x="2026" y="690"/>
                    <a:pt x="2027" y="689"/>
                  </a:cubicBezTo>
                  <a:cubicBezTo>
                    <a:pt x="2027" y="688"/>
                    <a:pt x="2027" y="687"/>
                    <a:pt x="2028" y="687"/>
                  </a:cubicBezTo>
                  <a:cubicBezTo>
                    <a:pt x="2029" y="683"/>
                    <a:pt x="2030" y="680"/>
                    <a:pt x="2032" y="678"/>
                  </a:cubicBezTo>
                  <a:cubicBezTo>
                    <a:pt x="2032" y="676"/>
                    <a:pt x="2033" y="675"/>
                    <a:pt x="2034" y="674"/>
                  </a:cubicBezTo>
                  <a:cubicBezTo>
                    <a:pt x="2034" y="674"/>
                    <a:pt x="2034" y="674"/>
                    <a:pt x="2034" y="674"/>
                  </a:cubicBezTo>
                  <a:cubicBezTo>
                    <a:pt x="2034" y="674"/>
                    <a:pt x="2034" y="674"/>
                    <a:pt x="2034" y="673"/>
                  </a:cubicBezTo>
                  <a:cubicBezTo>
                    <a:pt x="2035" y="673"/>
                    <a:pt x="2035" y="672"/>
                    <a:pt x="2036" y="672"/>
                  </a:cubicBezTo>
                  <a:cubicBezTo>
                    <a:pt x="2036" y="671"/>
                    <a:pt x="2036" y="671"/>
                    <a:pt x="2036" y="671"/>
                  </a:cubicBezTo>
                  <a:cubicBezTo>
                    <a:pt x="2036" y="670"/>
                    <a:pt x="2037" y="670"/>
                    <a:pt x="2037" y="670"/>
                  </a:cubicBezTo>
                  <a:cubicBezTo>
                    <a:pt x="2038" y="669"/>
                    <a:pt x="2039" y="668"/>
                    <a:pt x="2040" y="667"/>
                  </a:cubicBezTo>
                  <a:cubicBezTo>
                    <a:pt x="2040" y="666"/>
                    <a:pt x="2041" y="666"/>
                    <a:pt x="2041" y="665"/>
                  </a:cubicBezTo>
                  <a:cubicBezTo>
                    <a:pt x="2041" y="665"/>
                    <a:pt x="2042" y="665"/>
                    <a:pt x="2042" y="664"/>
                  </a:cubicBezTo>
                  <a:cubicBezTo>
                    <a:pt x="2042" y="664"/>
                    <a:pt x="2042" y="664"/>
                    <a:pt x="2042" y="664"/>
                  </a:cubicBezTo>
                  <a:cubicBezTo>
                    <a:pt x="2044" y="662"/>
                    <a:pt x="2046" y="660"/>
                    <a:pt x="2048" y="659"/>
                  </a:cubicBezTo>
                  <a:cubicBezTo>
                    <a:pt x="2048" y="658"/>
                    <a:pt x="2049" y="657"/>
                    <a:pt x="2050" y="657"/>
                  </a:cubicBezTo>
                  <a:cubicBezTo>
                    <a:pt x="2051" y="656"/>
                    <a:pt x="2051" y="656"/>
                    <a:pt x="2052" y="655"/>
                  </a:cubicBezTo>
                  <a:cubicBezTo>
                    <a:pt x="2054" y="653"/>
                    <a:pt x="2056" y="652"/>
                    <a:pt x="2056" y="652"/>
                  </a:cubicBezTo>
                  <a:cubicBezTo>
                    <a:pt x="2056" y="652"/>
                    <a:pt x="2055" y="652"/>
                    <a:pt x="2054" y="653"/>
                  </a:cubicBezTo>
                  <a:cubicBezTo>
                    <a:pt x="2054" y="653"/>
                    <a:pt x="2053" y="653"/>
                    <a:pt x="2051" y="654"/>
                  </a:cubicBezTo>
                  <a:cubicBezTo>
                    <a:pt x="2050" y="654"/>
                    <a:pt x="2050" y="655"/>
                    <a:pt x="2049" y="655"/>
                  </a:cubicBezTo>
                  <a:cubicBezTo>
                    <a:pt x="2048" y="656"/>
                    <a:pt x="2047" y="656"/>
                    <a:pt x="2046" y="657"/>
                  </a:cubicBezTo>
                  <a:cubicBezTo>
                    <a:pt x="2045" y="657"/>
                    <a:pt x="2044" y="658"/>
                    <a:pt x="2043" y="659"/>
                  </a:cubicBezTo>
                  <a:cubicBezTo>
                    <a:pt x="2043" y="659"/>
                    <a:pt x="2042" y="660"/>
                    <a:pt x="2042" y="660"/>
                  </a:cubicBezTo>
                  <a:cubicBezTo>
                    <a:pt x="2041" y="660"/>
                    <a:pt x="2041" y="661"/>
                    <a:pt x="2040" y="661"/>
                  </a:cubicBezTo>
                  <a:cubicBezTo>
                    <a:pt x="2040" y="662"/>
                    <a:pt x="2040" y="662"/>
                    <a:pt x="2039" y="662"/>
                  </a:cubicBezTo>
                  <a:cubicBezTo>
                    <a:pt x="2039" y="662"/>
                    <a:pt x="2039" y="663"/>
                    <a:pt x="2039" y="663"/>
                  </a:cubicBezTo>
                  <a:cubicBezTo>
                    <a:pt x="2038" y="663"/>
                    <a:pt x="2038" y="664"/>
                    <a:pt x="2037" y="664"/>
                  </a:cubicBezTo>
                  <a:cubicBezTo>
                    <a:pt x="2037" y="665"/>
                    <a:pt x="2036" y="666"/>
                    <a:pt x="2036" y="666"/>
                  </a:cubicBezTo>
                  <a:cubicBezTo>
                    <a:pt x="2036" y="666"/>
                    <a:pt x="2036" y="665"/>
                    <a:pt x="2036" y="664"/>
                  </a:cubicBezTo>
                  <a:cubicBezTo>
                    <a:pt x="2036" y="664"/>
                    <a:pt x="2036" y="663"/>
                    <a:pt x="2036" y="663"/>
                  </a:cubicBezTo>
                  <a:cubicBezTo>
                    <a:pt x="2054" y="646"/>
                    <a:pt x="2078" y="630"/>
                    <a:pt x="2095" y="610"/>
                  </a:cubicBezTo>
                  <a:cubicBezTo>
                    <a:pt x="2095" y="610"/>
                    <a:pt x="2095" y="610"/>
                    <a:pt x="2095" y="610"/>
                  </a:cubicBezTo>
                  <a:cubicBezTo>
                    <a:pt x="2101" y="605"/>
                    <a:pt x="2107" y="600"/>
                    <a:pt x="2113" y="595"/>
                  </a:cubicBezTo>
                  <a:cubicBezTo>
                    <a:pt x="2113" y="595"/>
                    <a:pt x="2114" y="595"/>
                    <a:pt x="2115" y="594"/>
                  </a:cubicBezTo>
                  <a:cubicBezTo>
                    <a:pt x="2117" y="594"/>
                    <a:pt x="2118" y="594"/>
                    <a:pt x="2121" y="593"/>
                  </a:cubicBezTo>
                  <a:cubicBezTo>
                    <a:pt x="2121" y="593"/>
                    <a:pt x="2122" y="593"/>
                    <a:pt x="2122" y="593"/>
                  </a:cubicBezTo>
                  <a:cubicBezTo>
                    <a:pt x="2123" y="593"/>
                    <a:pt x="2123" y="593"/>
                    <a:pt x="2124" y="593"/>
                  </a:cubicBezTo>
                  <a:cubicBezTo>
                    <a:pt x="2125" y="593"/>
                    <a:pt x="2126" y="592"/>
                    <a:pt x="2128" y="592"/>
                  </a:cubicBezTo>
                  <a:cubicBezTo>
                    <a:pt x="2130" y="592"/>
                    <a:pt x="2133" y="592"/>
                    <a:pt x="2136" y="594"/>
                  </a:cubicBezTo>
                  <a:cubicBezTo>
                    <a:pt x="2136" y="594"/>
                    <a:pt x="2136" y="594"/>
                    <a:pt x="2137" y="594"/>
                  </a:cubicBezTo>
                  <a:cubicBezTo>
                    <a:pt x="2137" y="594"/>
                    <a:pt x="2137" y="594"/>
                    <a:pt x="2138" y="595"/>
                  </a:cubicBezTo>
                  <a:cubicBezTo>
                    <a:pt x="2138" y="595"/>
                    <a:pt x="2138" y="595"/>
                    <a:pt x="2138" y="595"/>
                  </a:cubicBezTo>
                  <a:cubicBezTo>
                    <a:pt x="2139" y="595"/>
                    <a:pt x="2139" y="595"/>
                    <a:pt x="2139" y="595"/>
                  </a:cubicBezTo>
                  <a:cubicBezTo>
                    <a:pt x="2139" y="595"/>
                    <a:pt x="2139" y="596"/>
                    <a:pt x="2140" y="596"/>
                  </a:cubicBezTo>
                  <a:cubicBezTo>
                    <a:pt x="2141" y="597"/>
                    <a:pt x="2142" y="598"/>
                    <a:pt x="2144" y="600"/>
                  </a:cubicBezTo>
                  <a:cubicBezTo>
                    <a:pt x="2144" y="600"/>
                    <a:pt x="2145" y="601"/>
                    <a:pt x="2146" y="602"/>
                  </a:cubicBezTo>
                  <a:cubicBezTo>
                    <a:pt x="2146" y="602"/>
                    <a:pt x="2147" y="603"/>
                    <a:pt x="2148" y="604"/>
                  </a:cubicBezTo>
                  <a:cubicBezTo>
                    <a:pt x="2149" y="604"/>
                    <a:pt x="2149" y="605"/>
                    <a:pt x="2150" y="606"/>
                  </a:cubicBezTo>
                  <a:cubicBezTo>
                    <a:pt x="2151" y="606"/>
                    <a:pt x="2152" y="607"/>
                    <a:pt x="2152" y="608"/>
                  </a:cubicBezTo>
                  <a:cubicBezTo>
                    <a:pt x="2156" y="610"/>
                    <a:pt x="2159" y="613"/>
                    <a:pt x="2162" y="615"/>
                  </a:cubicBezTo>
                  <a:cubicBezTo>
                    <a:pt x="2163" y="615"/>
                    <a:pt x="2163" y="615"/>
                    <a:pt x="2164" y="615"/>
                  </a:cubicBezTo>
                  <a:cubicBezTo>
                    <a:pt x="2165" y="616"/>
                    <a:pt x="2165" y="616"/>
                    <a:pt x="2165" y="616"/>
                  </a:cubicBezTo>
                  <a:cubicBezTo>
                    <a:pt x="2166" y="616"/>
                    <a:pt x="2167" y="617"/>
                    <a:pt x="2168" y="617"/>
                  </a:cubicBezTo>
                  <a:cubicBezTo>
                    <a:pt x="2169" y="618"/>
                    <a:pt x="2170" y="618"/>
                    <a:pt x="2171" y="618"/>
                  </a:cubicBezTo>
                  <a:cubicBezTo>
                    <a:pt x="2171" y="619"/>
                    <a:pt x="2172" y="619"/>
                    <a:pt x="2173" y="619"/>
                  </a:cubicBezTo>
                  <a:cubicBezTo>
                    <a:pt x="2177" y="621"/>
                    <a:pt x="2181" y="622"/>
                    <a:pt x="2184" y="622"/>
                  </a:cubicBezTo>
                  <a:cubicBezTo>
                    <a:pt x="2186" y="623"/>
                    <a:pt x="2188" y="623"/>
                    <a:pt x="2189" y="623"/>
                  </a:cubicBezTo>
                  <a:cubicBezTo>
                    <a:pt x="2190" y="623"/>
                    <a:pt x="2191" y="623"/>
                    <a:pt x="2192" y="623"/>
                  </a:cubicBezTo>
                  <a:cubicBezTo>
                    <a:pt x="2192" y="623"/>
                    <a:pt x="2192" y="623"/>
                    <a:pt x="2192" y="624"/>
                  </a:cubicBezTo>
                  <a:cubicBezTo>
                    <a:pt x="2192" y="624"/>
                    <a:pt x="2192" y="624"/>
                    <a:pt x="2192" y="624"/>
                  </a:cubicBezTo>
                  <a:cubicBezTo>
                    <a:pt x="2193" y="624"/>
                    <a:pt x="2194" y="625"/>
                    <a:pt x="2195" y="625"/>
                  </a:cubicBezTo>
                  <a:cubicBezTo>
                    <a:pt x="2195" y="626"/>
                    <a:pt x="2196" y="627"/>
                    <a:pt x="2197" y="627"/>
                  </a:cubicBezTo>
                  <a:cubicBezTo>
                    <a:pt x="2198" y="628"/>
                    <a:pt x="2198" y="629"/>
                    <a:pt x="2199" y="630"/>
                  </a:cubicBezTo>
                  <a:cubicBezTo>
                    <a:pt x="2200" y="630"/>
                    <a:pt x="2201" y="631"/>
                    <a:pt x="2202" y="632"/>
                  </a:cubicBezTo>
                  <a:cubicBezTo>
                    <a:pt x="2202" y="633"/>
                    <a:pt x="2203" y="634"/>
                    <a:pt x="2204" y="635"/>
                  </a:cubicBezTo>
                  <a:cubicBezTo>
                    <a:pt x="2204" y="635"/>
                    <a:pt x="2204" y="635"/>
                    <a:pt x="2204" y="635"/>
                  </a:cubicBezTo>
                  <a:cubicBezTo>
                    <a:pt x="2199" y="655"/>
                    <a:pt x="2210" y="662"/>
                    <a:pt x="2229" y="658"/>
                  </a:cubicBezTo>
                  <a:cubicBezTo>
                    <a:pt x="2224" y="646"/>
                    <a:pt x="2222" y="630"/>
                    <a:pt x="2206" y="633"/>
                  </a:cubicBezTo>
                  <a:cubicBezTo>
                    <a:pt x="2205" y="632"/>
                    <a:pt x="2205" y="632"/>
                    <a:pt x="2205" y="632"/>
                  </a:cubicBezTo>
                  <a:cubicBezTo>
                    <a:pt x="2205" y="632"/>
                    <a:pt x="2205" y="632"/>
                    <a:pt x="2205" y="632"/>
                  </a:cubicBezTo>
                  <a:cubicBezTo>
                    <a:pt x="2205" y="631"/>
                    <a:pt x="2204" y="631"/>
                    <a:pt x="2203" y="630"/>
                  </a:cubicBezTo>
                  <a:cubicBezTo>
                    <a:pt x="2203" y="629"/>
                    <a:pt x="2202" y="628"/>
                    <a:pt x="2201" y="628"/>
                  </a:cubicBezTo>
                  <a:cubicBezTo>
                    <a:pt x="2200" y="627"/>
                    <a:pt x="2199" y="626"/>
                    <a:pt x="2198" y="625"/>
                  </a:cubicBezTo>
                  <a:cubicBezTo>
                    <a:pt x="2198" y="625"/>
                    <a:pt x="2197" y="624"/>
                    <a:pt x="2197" y="624"/>
                  </a:cubicBezTo>
                  <a:cubicBezTo>
                    <a:pt x="2197" y="624"/>
                    <a:pt x="2198" y="624"/>
                    <a:pt x="2199" y="624"/>
                  </a:cubicBezTo>
                  <a:cubicBezTo>
                    <a:pt x="2200" y="624"/>
                    <a:pt x="2201" y="623"/>
                    <a:pt x="2201" y="623"/>
                  </a:cubicBezTo>
                  <a:cubicBezTo>
                    <a:pt x="2202" y="623"/>
                    <a:pt x="2202" y="623"/>
                    <a:pt x="2202" y="623"/>
                  </a:cubicBezTo>
                  <a:cubicBezTo>
                    <a:pt x="2203" y="623"/>
                    <a:pt x="2203" y="623"/>
                    <a:pt x="2203" y="623"/>
                  </a:cubicBezTo>
                  <a:cubicBezTo>
                    <a:pt x="2204" y="623"/>
                    <a:pt x="2205" y="623"/>
                    <a:pt x="2206" y="623"/>
                  </a:cubicBezTo>
                  <a:cubicBezTo>
                    <a:pt x="2206" y="623"/>
                    <a:pt x="2207" y="623"/>
                    <a:pt x="2207" y="623"/>
                  </a:cubicBezTo>
                  <a:cubicBezTo>
                    <a:pt x="2209" y="622"/>
                    <a:pt x="2210" y="622"/>
                    <a:pt x="2211" y="621"/>
                  </a:cubicBezTo>
                  <a:cubicBezTo>
                    <a:pt x="2212" y="621"/>
                    <a:pt x="2213" y="621"/>
                    <a:pt x="2214" y="620"/>
                  </a:cubicBezTo>
                  <a:cubicBezTo>
                    <a:pt x="2215" y="620"/>
                    <a:pt x="2215" y="619"/>
                    <a:pt x="2216" y="619"/>
                  </a:cubicBezTo>
                  <a:cubicBezTo>
                    <a:pt x="2217" y="618"/>
                    <a:pt x="2218" y="618"/>
                    <a:pt x="2219" y="617"/>
                  </a:cubicBezTo>
                  <a:cubicBezTo>
                    <a:pt x="2220" y="617"/>
                    <a:pt x="2220" y="616"/>
                    <a:pt x="2220" y="616"/>
                  </a:cubicBezTo>
                  <a:cubicBezTo>
                    <a:pt x="2220" y="616"/>
                    <a:pt x="2219" y="617"/>
                    <a:pt x="2215" y="618"/>
                  </a:cubicBezTo>
                  <a:cubicBezTo>
                    <a:pt x="2215" y="618"/>
                    <a:pt x="2214" y="618"/>
                    <a:pt x="2213" y="618"/>
                  </a:cubicBezTo>
                  <a:cubicBezTo>
                    <a:pt x="2212" y="618"/>
                    <a:pt x="2211" y="619"/>
                    <a:pt x="2210" y="619"/>
                  </a:cubicBezTo>
                  <a:cubicBezTo>
                    <a:pt x="2208" y="619"/>
                    <a:pt x="2205" y="619"/>
                    <a:pt x="2203" y="620"/>
                  </a:cubicBezTo>
                  <a:cubicBezTo>
                    <a:pt x="2202" y="620"/>
                    <a:pt x="2202" y="620"/>
                    <a:pt x="2202" y="620"/>
                  </a:cubicBezTo>
                  <a:cubicBezTo>
                    <a:pt x="2201" y="620"/>
                    <a:pt x="2201" y="620"/>
                    <a:pt x="2201" y="620"/>
                  </a:cubicBezTo>
                  <a:cubicBezTo>
                    <a:pt x="2200" y="620"/>
                    <a:pt x="2199" y="620"/>
                    <a:pt x="2199" y="620"/>
                  </a:cubicBezTo>
                  <a:cubicBezTo>
                    <a:pt x="2197" y="620"/>
                    <a:pt x="2196" y="620"/>
                    <a:pt x="2194" y="620"/>
                  </a:cubicBezTo>
                  <a:cubicBezTo>
                    <a:pt x="2194" y="620"/>
                    <a:pt x="2193" y="620"/>
                    <a:pt x="2193" y="620"/>
                  </a:cubicBezTo>
                  <a:cubicBezTo>
                    <a:pt x="2193" y="620"/>
                    <a:pt x="2192" y="620"/>
                    <a:pt x="2192" y="620"/>
                  </a:cubicBezTo>
                  <a:cubicBezTo>
                    <a:pt x="2191" y="620"/>
                    <a:pt x="2190" y="620"/>
                    <a:pt x="2190" y="620"/>
                  </a:cubicBezTo>
                  <a:cubicBezTo>
                    <a:pt x="2189" y="619"/>
                    <a:pt x="2188" y="619"/>
                    <a:pt x="2188" y="619"/>
                  </a:cubicBezTo>
                  <a:cubicBezTo>
                    <a:pt x="2188" y="619"/>
                    <a:pt x="2188" y="619"/>
                    <a:pt x="2188" y="620"/>
                  </a:cubicBezTo>
                  <a:cubicBezTo>
                    <a:pt x="2187" y="619"/>
                    <a:pt x="2186" y="619"/>
                    <a:pt x="2184" y="619"/>
                  </a:cubicBezTo>
                  <a:cubicBezTo>
                    <a:pt x="2181" y="618"/>
                    <a:pt x="2177" y="617"/>
                    <a:pt x="2174" y="616"/>
                  </a:cubicBezTo>
                  <a:cubicBezTo>
                    <a:pt x="2173" y="616"/>
                    <a:pt x="2172" y="615"/>
                    <a:pt x="2171" y="615"/>
                  </a:cubicBezTo>
                  <a:cubicBezTo>
                    <a:pt x="2171" y="615"/>
                    <a:pt x="2170" y="614"/>
                    <a:pt x="2169" y="614"/>
                  </a:cubicBezTo>
                  <a:cubicBezTo>
                    <a:pt x="2168" y="614"/>
                    <a:pt x="2167" y="613"/>
                    <a:pt x="2166" y="613"/>
                  </a:cubicBezTo>
                  <a:cubicBezTo>
                    <a:pt x="2165" y="612"/>
                    <a:pt x="2165" y="612"/>
                    <a:pt x="2165" y="612"/>
                  </a:cubicBezTo>
                  <a:cubicBezTo>
                    <a:pt x="2165" y="612"/>
                    <a:pt x="2164" y="612"/>
                    <a:pt x="2164" y="611"/>
                  </a:cubicBezTo>
                  <a:cubicBezTo>
                    <a:pt x="2162" y="610"/>
                    <a:pt x="2160" y="609"/>
                    <a:pt x="2157" y="607"/>
                  </a:cubicBezTo>
                  <a:cubicBezTo>
                    <a:pt x="2158" y="607"/>
                    <a:pt x="2158" y="607"/>
                    <a:pt x="2158" y="607"/>
                  </a:cubicBezTo>
                  <a:cubicBezTo>
                    <a:pt x="2158" y="607"/>
                    <a:pt x="2159" y="607"/>
                    <a:pt x="2159" y="607"/>
                  </a:cubicBezTo>
                  <a:cubicBezTo>
                    <a:pt x="2159" y="607"/>
                    <a:pt x="2160" y="607"/>
                    <a:pt x="2160" y="607"/>
                  </a:cubicBezTo>
                  <a:cubicBezTo>
                    <a:pt x="2161" y="607"/>
                    <a:pt x="2161" y="607"/>
                    <a:pt x="2162" y="607"/>
                  </a:cubicBezTo>
                  <a:cubicBezTo>
                    <a:pt x="2162" y="607"/>
                    <a:pt x="2162" y="607"/>
                    <a:pt x="2162" y="606"/>
                  </a:cubicBezTo>
                  <a:cubicBezTo>
                    <a:pt x="2163" y="606"/>
                    <a:pt x="2163" y="606"/>
                    <a:pt x="2163" y="606"/>
                  </a:cubicBezTo>
                  <a:cubicBezTo>
                    <a:pt x="2164" y="606"/>
                    <a:pt x="2164" y="606"/>
                    <a:pt x="2165" y="606"/>
                  </a:cubicBezTo>
                  <a:cubicBezTo>
                    <a:pt x="2166" y="605"/>
                    <a:pt x="2167" y="605"/>
                    <a:pt x="2168" y="604"/>
                  </a:cubicBezTo>
                  <a:cubicBezTo>
                    <a:pt x="2169" y="604"/>
                    <a:pt x="2170" y="603"/>
                    <a:pt x="2171" y="602"/>
                  </a:cubicBezTo>
                  <a:cubicBezTo>
                    <a:pt x="2171" y="602"/>
                    <a:pt x="2171" y="602"/>
                    <a:pt x="2172" y="602"/>
                  </a:cubicBezTo>
                  <a:cubicBezTo>
                    <a:pt x="2185" y="608"/>
                    <a:pt x="2189" y="585"/>
                    <a:pt x="2190" y="575"/>
                  </a:cubicBezTo>
                  <a:cubicBezTo>
                    <a:pt x="2183" y="582"/>
                    <a:pt x="2160" y="579"/>
                    <a:pt x="2169" y="599"/>
                  </a:cubicBezTo>
                  <a:cubicBezTo>
                    <a:pt x="2171" y="599"/>
                    <a:pt x="2171" y="599"/>
                    <a:pt x="2171" y="599"/>
                  </a:cubicBezTo>
                  <a:cubicBezTo>
                    <a:pt x="2170" y="599"/>
                    <a:pt x="2170" y="599"/>
                    <a:pt x="2169" y="600"/>
                  </a:cubicBezTo>
                  <a:cubicBezTo>
                    <a:pt x="2169" y="600"/>
                    <a:pt x="2170" y="600"/>
                    <a:pt x="2170" y="601"/>
                  </a:cubicBezTo>
                  <a:cubicBezTo>
                    <a:pt x="2170" y="601"/>
                    <a:pt x="2170" y="601"/>
                    <a:pt x="2170" y="601"/>
                  </a:cubicBezTo>
                  <a:cubicBezTo>
                    <a:pt x="2169" y="601"/>
                    <a:pt x="2168" y="602"/>
                    <a:pt x="2167" y="603"/>
                  </a:cubicBezTo>
                  <a:cubicBezTo>
                    <a:pt x="2166" y="603"/>
                    <a:pt x="2165" y="604"/>
                    <a:pt x="2164" y="604"/>
                  </a:cubicBezTo>
                  <a:cubicBezTo>
                    <a:pt x="2163" y="604"/>
                    <a:pt x="2163" y="604"/>
                    <a:pt x="2162" y="604"/>
                  </a:cubicBezTo>
                  <a:cubicBezTo>
                    <a:pt x="2162" y="605"/>
                    <a:pt x="2162" y="605"/>
                    <a:pt x="2162" y="605"/>
                  </a:cubicBezTo>
                  <a:cubicBezTo>
                    <a:pt x="2161" y="605"/>
                    <a:pt x="2161" y="605"/>
                    <a:pt x="2161" y="605"/>
                  </a:cubicBezTo>
                  <a:cubicBezTo>
                    <a:pt x="2161" y="605"/>
                    <a:pt x="2160" y="605"/>
                    <a:pt x="2160" y="605"/>
                  </a:cubicBezTo>
                  <a:cubicBezTo>
                    <a:pt x="2159" y="605"/>
                    <a:pt x="2159" y="605"/>
                    <a:pt x="2158" y="606"/>
                  </a:cubicBezTo>
                  <a:cubicBezTo>
                    <a:pt x="2158" y="606"/>
                    <a:pt x="2158" y="606"/>
                    <a:pt x="2158" y="606"/>
                  </a:cubicBezTo>
                  <a:cubicBezTo>
                    <a:pt x="2157" y="606"/>
                    <a:pt x="2157" y="606"/>
                    <a:pt x="2157" y="606"/>
                  </a:cubicBezTo>
                  <a:cubicBezTo>
                    <a:pt x="2157" y="606"/>
                    <a:pt x="2156" y="606"/>
                    <a:pt x="2156" y="606"/>
                  </a:cubicBezTo>
                  <a:cubicBezTo>
                    <a:pt x="2156" y="606"/>
                    <a:pt x="2156" y="606"/>
                    <a:pt x="2156" y="606"/>
                  </a:cubicBezTo>
                  <a:cubicBezTo>
                    <a:pt x="2155" y="606"/>
                    <a:pt x="2155" y="605"/>
                    <a:pt x="2154" y="605"/>
                  </a:cubicBezTo>
                  <a:cubicBezTo>
                    <a:pt x="2153" y="604"/>
                    <a:pt x="2153" y="604"/>
                    <a:pt x="2152" y="603"/>
                  </a:cubicBezTo>
                  <a:cubicBezTo>
                    <a:pt x="2151" y="603"/>
                    <a:pt x="2151" y="602"/>
                    <a:pt x="2150" y="601"/>
                  </a:cubicBezTo>
                  <a:cubicBezTo>
                    <a:pt x="2149" y="601"/>
                    <a:pt x="2148" y="600"/>
                    <a:pt x="2148" y="599"/>
                  </a:cubicBezTo>
                  <a:cubicBezTo>
                    <a:pt x="2147" y="599"/>
                    <a:pt x="2146" y="598"/>
                    <a:pt x="2146" y="597"/>
                  </a:cubicBezTo>
                  <a:cubicBezTo>
                    <a:pt x="2144" y="596"/>
                    <a:pt x="2143" y="594"/>
                    <a:pt x="2142" y="593"/>
                  </a:cubicBezTo>
                  <a:cubicBezTo>
                    <a:pt x="2141" y="593"/>
                    <a:pt x="2141" y="593"/>
                    <a:pt x="2140" y="592"/>
                  </a:cubicBezTo>
                  <a:cubicBezTo>
                    <a:pt x="2140" y="592"/>
                    <a:pt x="2140" y="592"/>
                    <a:pt x="2140" y="592"/>
                  </a:cubicBezTo>
                  <a:cubicBezTo>
                    <a:pt x="2139" y="592"/>
                    <a:pt x="2139" y="592"/>
                    <a:pt x="2139" y="592"/>
                  </a:cubicBezTo>
                  <a:cubicBezTo>
                    <a:pt x="2139" y="591"/>
                    <a:pt x="2138" y="591"/>
                    <a:pt x="2138" y="591"/>
                  </a:cubicBezTo>
                  <a:cubicBezTo>
                    <a:pt x="2138" y="591"/>
                    <a:pt x="2137" y="590"/>
                    <a:pt x="2137" y="590"/>
                  </a:cubicBezTo>
                  <a:cubicBezTo>
                    <a:pt x="2133" y="589"/>
                    <a:pt x="2130" y="588"/>
                    <a:pt x="2127" y="589"/>
                  </a:cubicBezTo>
                  <a:cubicBezTo>
                    <a:pt x="2126" y="589"/>
                    <a:pt x="2126" y="589"/>
                    <a:pt x="2125" y="589"/>
                  </a:cubicBezTo>
                  <a:cubicBezTo>
                    <a:pt x="2124" y="589"/>
                    <a:pt x="2124" y="589"/>
                    <a:pt x="2123" y="589"/>
                  </a:cubicBezTo>
                  <a:cubicBezTo>
                    <a:pt x="2122" y="589"/>
                    <a:pt x="2122" y="590"/>
                    <a:pt x="2121" y="590"/>
                  </a:cubicBezTo>
                  <a:cubicBezTo>
                    <a:pt x="2121" y="590"/>
                    <a:pt x="2120" y="590"/>
                    <a:pt x="2120" y="591"/>
                  </a:cubicBezTo>
                  <a:cubicBezTo>
                    <a:pt x="2118" y="591"/>
                    <a:pt x="2117" y="592"/>
                    <a:pt x="2116" y="592"/>
                  </a:cubicBezTo>
                  <a:cubicBezTo>
                    <a:pt x="2118" y="590"/>
                    <a:pt x="2121" y="588"/>
                    <a:pt x="2123" y="587"/>
                  </a:cubicBezTo>
                  <a:cubicBezTo>
                    <a:pt x="2126" y="584"/>
                    <a:pt x="2129" y="581"/>
                    <a:pt x="2132" y="577"/>
                  </a:cubicBezTo>
                  <a:cubicBezTo>
                    <a:pt x="2133" y="576"/>
                    <a:pt x="2134" y="574"/>
                    <a:pt x="2136" y="572"/>
                  </a:cubicBezTo>
                  <a:cubicBezTo>
                    <a:pt x="2136" y="571"/>
                    <a:pt x="2137" y="570"/>
                    <a:pt x="2137" y="569"/>
                  </a:cubicBezTo>
                  <a:cubicBezTo>
                    <a:pt x="2138" y="568"/>
                    <a:pt x="2138" y="567"/>
                    <a:pt x="2139" y="566"/>
                  </a:cubicBezTo>
                  <a:cubicBezTo>
                    <a:pt x="2140" y="562"/>
                    <a:pt x="2142" y="558"/>
                    <a:pt x="2143" y="554"/>
                  </a:cubicBezTo>
                  <a:cubicBezTo>
                    <a:pt x="2146" y="546"/>
                    <a:pt x="2150" y="538"/>
                    <a:pt x="2154" y="532"/>
                  </a:cubicBezTo>
                  <a:cubicBezTo>
                    <a:pt x="2156" y="528"/>
                    <a:pt x="2158" y="525"/>
                    <a:pt x="2160" y="522"/>
                  </a:cubicBezTo>
                  <a:cubicBezTo>
                    <a:pt x="2162" y="519"/>
                    <a:pt x="2165" y="516"/>
                    <a:pt x="2167" y="513"/>
                  </a:cubicBezTo>
                  <a:cubicBezTo>
                    <a:pt x="2168" y="511"/>
                    <a:pt x="2169" y="510"/>
                    <a:pt x="2170" y="508"/>
                  </a:cubicBezTo>
                  <a:cubicBezTo>
                    <a:pt x="2171" y="508"/>
                    <a:pt x="2171" y="508"/>
                    <a:pt x="2172" y="508"/>
                  </a:cubicBezTo>
                  <a:cubicBezTo>
                    <a:pt x="2173" y="508"/>
                    <a:pt x="2175" y="507"/>
                    <a:pt x="2177" y="508"/>
                  </a:cubicBezTo>
                  <a:cubicBezTo>
                    <a:pt x="2177" y="508"/>
                    <a:pt x="2178" y="508"/>
                    <a:pt x="2178" y="508"/>
                  </a:cubicBezTo>
                  <a:cubicBezTo>
                    <a:pt x="2179" y="508"/>
                    <a:pt x="2179" y="508"/>
                    <a:pt x="2180" y="508"/>
                  </a:cubicBezTo>
                  <a:cubicBezTo>
                    <a:pt x="2181" y="508"/>
                    <a:pt x="2182" y="508"/>
                    <a:pt x="2183" y="508"/>
                  </a:cubicBezTo>
                  <a:cubicBezTo>
                    <a:pt x="2184" y="508"/>
                    <a:pt x="2186" y="509"/>
                    <a:pt x="2187" y="509"/>
                  </a:cubicBezTo>
                  <a:cubicBezTo>
                    <a:pt x="2187" y="509"/>
                    <a:pt x="2187" y="509"/>
                    <a:pt x="2188" y="509"/>
                  </a:cubicBezTo>
                  <a:cubicBezTo>
                    <a:pt x="2188" y="509"/>
                    <a:pt x="2188" y="510"/>
                    <a:pt x="2188" y="510"/>
                  </a:cubicBezTo>
                  <a:cubicBezTo>
                    <a:pt x="2189" y="510"/>
                    <a:pt x="2189" y="510"/>
                    <a:pt x="2189" y="510"/>
                  </a:cubicBezTo>
                  <a:cubicBezTo>
                    <a:pt x="2190" y="510"/>
                    <a:pt x="2190" y="511"/>
                    <a:pt x="2190" y="511"/>
                  </a:cubicBezTo>
                  <a:cubicBezTo>
                    <a:pt x="2192" y="512"/>
                    <a:pt x="2195" y="515"/>
                    <a:pt x="2197" y="517"/>
                  </a:cubicBezTo>
                  <a:cubicBezTo>
                    <a:pt x="2199" y="518"/>
                    <a:pt x="2200" y="519"/>
                    <a:pt x="2202" y="520"/>
                  </a:cubicBezTo>
                  <a:cubicBezTo>
                    <a:pt x="2203" y="520"/>
                    <a:pt x="2204" y="521"/>
                    <a:pt x="2204" y="521"/>
                  </a:cubicBezTo>
                  <a:cubicBezTo>
                    <a:pt x="2205" y="521"/>
                    <a:pt x="2205" y="521"/>
                    <a:pt x="2205" y="521"/>
                  </a:cubicBezTo>
                  <a:cubicBezTo>
                    <a:pt x="2205" y="521"/>
                    <a:pt x="2205" y="521"/>
                    <a:pt x="2206" y="521"/>
                  </a:cubicBezTo>
                  <a:cubicBezTo>
                    <a:pt x="2206" y="522"/>
                    <a:pt x="2206" y="522"/>
                    <a:pt x="2206" y="522"/>
                  </a:cubicBezTo>
                  <a:cubicBezTo>
                    <a:pt x="2207" y="522"/>
                    <a:pt x="2207" y="522"/>
                    <a:pt x="2207" y="522"/>
                  </a:cubicBezTo>
                  <a:cubicBezTo>
                    <a:pt x="2211" y="522"/>
                    <a:pt x="2214" y="522"/>
                    <a:pt x="2217" y="521"/>
                  </a:cubicBezTo>
                  <a:cubicBezTo>
                    <a:pt x="2218" y="521"/>
                    <a:pt x="2219" y="520"/>
                    <a:pt x="2219" y="520"/>
                  </a:cubicBezTo>
                  <a:cubicBezTo>
                    <a:pt x="2219" y="520"/>
                    <a:pt x="2220" y="521"/>
                    <a:pt x="2220" y="521"/>
                  </a:cubicBezTo>
                  <a:cubicBezTo>
                    <a:pt x="2220" y="521"/>
                    <a:pt x="2220" y="521"/>
                    <a:pt x="2221" y="521"/>
                  </a:cubicBezTo>
                  <a:cubicBezTo>
                    <a:pt x="2221" y="521"/>
                    <a:pt x="2221" y="521"/>
                    <a:pt x="2221" y="521"/>
                  </a:cubicBezTo>
                  <a:cubicBezTo>
                    <a:pt x="2222" y="521"/>
                    <a:pt x="2223" y="522"/>
                    <a:pt x="2224" y="522"/>
                  </a:cubicBezTo>
                  <a:cubicBezTo>
                    <a:pt x="2224" y="522"/>
                    <a:pt x="2225" y="523"/>
                    <a:pt x="2226" y="523"/>
                  </a:cubicBezTo>
                  <a:cubicBezTo>
                    <a:pt x="2227" y="524"/>
                    <a:pt x="2228" y="524"/>
                    <a:pt x="2229" y="525"/>
                  </a:cubicBezTo>
                  <a:cubicBezTo>
                    <a:pt x="2230" y="525"/>
                    <a:pt x="2231" y="526"/>
                    <a:pt x="2232" y="526"/>
                  </a:cubicBezTo>
                  <a:cubicBezTo>
                    <a:pt x="2233" y="527"/>
                    <a:pt x="2234" y="527"/>
                    <a:pt x="2235" y="528"/>
                  </a:cubicBezTo>
                  <a:cubicBezTo>
                    <a:pt x="2242" y="541"/>
                    <a:pt x="2252" y="551"/>
                    <a:pt x="2266" y="550"/>
                  </a:cubicBezTo>
                  <a:cubicBezTo>
                    <a:pt x="2257" y="536"/>
                    <a:pt x="2249" y="525"/>
                    <a:pt x="2234" y="523"/>
                  </a:cubicBezTo>
                  <a:cubicBezTo>
                    <a:pt x="2234" y="524"/>
                    <a:pt x="2234" y="524"/>
                    <a:pt x="2234" y="524"/>
                  </a:cubicBezTo>
                  <a:cubicBezTo>
                    <a:pt x="2233" y="524"/>
                    <a:pt x="2233" y="524"/>
                    <a:pt x="2233" y="524"/>
                  </a:cubicBezTo>
                  <a:cubicBezTo>
                    <a:pt x="2232" y="523"/>
                    <a:pt x="2231" y="522"/>
                    <a:pt x="2230" y="522"/>
                  </a:cubicBezTo>
                  <a:cubicBezTo>
                    <a:pt x="2229" y="521"/>
                    <a:pt x="2228" y="521"/>
                    <a:pt x="2227" y="521"/>
                  </a:cubicBezTo>
                  <a:cubicBezTo>
                    <a:pt x="2226" y="520"/>
                    <a:pt x="2225" y="520"/>
                    <a:pt x="2224" y="519"/>
                  </a:cubicBezTo>
                  <a:cubicBezTo>
                    <a:pt x="2224" y="519"/>
                    <a:pt x="2224" y="519"/>
                    <a:pt x="2223" y="519"/>
                  </a:cubicBezTo>
                  <a:cubicBezTo>
                    <a:pt x="2224" y="519"/>
                    <a:pt x="2225" y="519"/>
                    <a:pt x="2226" y="518"/>
                  </a:cubicBezTo>
                  <a:cubicBezTo>
                    <a:pt x="2229" y="518"/>
                    <a:pt x="2232" y="517"/>
                    <a:pt x="2235" y="517"/>
                  </a:cubicBezTo>
                  <a:cubicBezTo>
                    <a:pt x="2241" y="516"/>
                    <a:pt x="2247" y="515"/>
                    <a:pt x="2252" y="515"/>
                  </a:cubicBezTo>
                  <a:cubicBezTo>
                    <a:pt x="2252" y="515"/>
                    <a:pt x="2253" y="515"/>
                    <a:pt x="2253" y="515"/>
                  </a:cubicBezTo>
                  <a:cubicBezTo>
                    <a:pt x="2254" y="515"/>
                    <a:pt x="2255" y="515"/>
                    <a:pt x="2255" y="514"/>
                  </a:cubicBezTo>
                  <a:cubicBezTo>
                    <a:pt x="2256" y="514"/>
                    <a:pt x="2257" y="514"/>
                    <a:pt x="2258" y="514"/>
                  </a:cubicBezTo>
                  <a:cubicBezTo>
                    <a:pt x="2260" y="513"/>
                    <a:pt x="2262" y="513"/>
                    <a:pt x="2263" y="513"/>
                  </a:cubicBezTo>
                  <a:cubicBezTo>
                    <a:pt x="2264" y="512"/>
                    <a:pt x="2264" y="512"/>
                    <a:pt x="2265" y="512"/>
                  </a:cubicBezTo>
                  <a:cubicBezTo>
                    <a:pt x="2265" y="512"/>
                    <a:pt x="2265" y="512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5" y="513"/>
                    <a:pt x="2265" y="513"/>
                  </a:cubicBezTo>
                  <a:cubicBezTo>
                    <a:pt x="2265" y="513"/>
                    <a:pt x="2264" y="513"/>
                    <a:pt x="2265" y="513"/>
                  </a:cubicBezTo>
                  <a:cubicBezTo>
                    <a:pt x="2265" y="513"/>
                    <a:pt x="2265" y="513"/>
                    <a:pt x="2266" y="513"/>
                  </a:cubicBezTo>
                  <a:cubicBezTo>
                    <a:pt x="2266" y="513"/>
                    <a:pt x="2266" y="513"/>
                    <a:pt x="2266" y="513"/>
                  </a:cubicBezTo>
                  <a:cubicBezTo>
                    <a:pt x="2266" y="513"/>
                    <a:pt x="2266" y="513"/>
                    <a:pt x="2266" y="513"/>
                  </a:cubicBezTo>
                  <a:cubicBezTo>
                    <a:pt x="2266" y="512"/>
                    <a:pt x="2266" y="512"/>
                    <a:pt x="2266" y="512"/>
                  </a:cubicBezTo>
                  <a:cubicBezTo>
                    <a:pt x="2266" y="512"/>
                    <a:pt x="2266" y="512"/>
                    <a:pt x="2266" y="512"/>
                  </a:cubicBezTo>
                  <a:cubicBezTo>
                    <a:pt x="2266" y="512"/>
                    <a:pt x="2266" y="512"/>
                    <a:pt x="2266" y="512"/>
                  </a:cubicBezTo>
                  <a:cubicBezTo>
                    <a:pt x="2265" y="512"/>
                    <a:pt x="2265" y="512"/>
                    <a:pt x="2265" y="512"/>
                  </a:cubicBezTo>
                  <a:cubicBezTo>
                    <a:pt x="2264" y="511"/>
                    <a:pt x="2263" y="511"/>
                    <a:pt x="2263" y="511"/>
                  </a:cubicBezTo>
                  <a:cubicBezTo>
                    <a:pt x="2261" y="511"/>
                    <a:pt x="2260" y="511"/>
                    <a:pt x="2258" y="511"/>
                  </a:cubicBezTo>
                  <a:cubicBezTo>
                    <a:pt x="2257" y="511"/>
                    <a:pt x="2255" y="511"/>
                    <a:pt x="2254" y="511"/>
                  </a:cubicBezTo>
                  <a:cubicBezTo>
                    <a:pt x="2254" y="511"/>
                    <a:pt x="2253" y="511"/>
                    <a:pt x="2253" y="511"/>
                  </a:cubicBezTo>
                  <a:cubicBezTo>
                    <a:pt x="2252" y="511"/>
                    <a:pt x="2251" y="511"/>
                    <a:pt x="2251" y="511"/>
                  </a:cubicBezTo>
                  <a:cubicBezTo>
                    <a:pt x="2249" y="511"/>
                    <a:pt x="2247" y="511"/>
                    <a:pt x="2246" y="512"/>
                  </a:cubicBezTo>
                  <a:cubicBezTo>
                    <a:pt x="2246" y="512"/>
                    <a:pt x="2246" y="511"/>
                    <a:pt x="2246" y="511"/>
                  </a:cubicBezTo>
                  <a:cubicBezTo>
                    <a:pt x="2246" y="511"/>
                    <a:pt x="2247" y="511"/>
                    <a:pt x="2247" y="510"/>
                  </a:cubicBezTo>
                  <a:cubicBezTo>
                    <a:pt x="2248" y="510"/>
                    <a:pt x="2248" y="510"/>
                    <a:pt x="2249" y="509"/>
                  </a:cubicBezTo>
                  <a:cubicBezTo>
                    <a:pt x="2249" y="509"/>
                    <a:pt x="2250" y="509"/>
                    <a:pt x="2250" y="508"/>
                  </a:cubicBezTo>
                  <a:cubicBezTo>
                    <a:pt x="2251" y="507"/>
                    <a:pt x="2252" y="507"/>
                    <a:pt x="2253" y="506"/>
                  </a:cubicBezTo>
                  <a:cubicBezTo>
                    <a:pt x="2254" y="505"/>
                    <a:pt x="2255" y="504"/>
                    <a:pt x="2256" y="503"/>
                  </a:cubicBezTo>
                  <a:cubicBezTo>
                    <a:pt x="2256" y="503"/>
                    <a:pt x="2256" y="502"/>
                    <a:pt x="2256" y="502"/>
                  </a:cubicBezTo>
                  <a:cubicBezTo>
                    <a:pt x="2273" y="511"/>
                    <a:pt x="2272" y="474"/>
                    <a:pt x="2276" y="467"/>
                  </a:cubicBezTo>
                  <a:cubicBezTo>
                    <a:pt x="2263" y="470"/>
                    <a:pt x="2240" y="482"/>
                    <a:pt x="2254" y="500"/>
                  </a:cubicBezTo>
                  <a:cubicBezTo>
                    <a:pt x="2255" y="499"/>
                    <a:pt x="2256" y="499"/>
                    <a:pt x="2256" y="498"/>
                  </a:cubicBezTo>
                  <a:cubicBezTo>
                    <a:pt x="2256" y="498"/>
                    <a:pt x="2256" y="498"/>
                    <a:pt x="2256" y="498"/>
                  </a:cubicBezTo>
                  <a:cubicBezTo>
                    <a:pt x="2255" y="499"/>
                    <a:pt x="2255" y="500"/>
                    <a:pt x="2254" y="501"/>
                  </a:cubicBezTo>
                  <a:cubicBezTo>
                    <a:pt x="2253" y="502"/>
                    <a:pt x="2252" y="503"/>
                    <a:pt x="2251" y="504"/>
                  </a:cubicBezTo>
                  <a:cubicBezTo>
                    <a:pt x="2250" y="505"/>
                    <a:pt x="2249" y="506"/>
                    <a:pt x="2249" y="506"/>
                  </a:cubicBezTo>
                  <a:cubicBezTo>
                    <a:pt x="2248" y="507"/>
                    <a:pt x="2248" y="507"/>
                    <a:pt x="2247" y="507"/>
                  </a:cubicBezTo>
                  <a:cubicBezTo>
                    <a:pt x="2247" y="508"/>
                    <a:pt x="2246" y="508"/>
                    <a:pt x="2246" y="508"/>
                  </a:cubicBezTo>
                  <a:cubicBezTo>
                    <a:pt x="2246" y="509"/>
                    <a:pt x="2245" y="509"/>
                    <a:pt x="2245" y="509"/>
                  </a:cubicBezTo>
                  <a:cubicBezTo>
                    <a:pt x="2244" y="510"/>
                    <a:pt x="2244" y="510"/>
                    <a:pt x="2243" y="510"/>
                  </a:cubicBezTo>
                  <a:cubicBezTo>
                    <a:pt x="2243" y="510"/>
                    <a:pt x="2243" y="510"/>
                    <a:pt x="2243" y="510"/>
                  </a:cubicBezTo>
                  <a:cubicBezTo>
                    <a:pt x="2243" y="510"/>
                    <a:pt x="2242" y="511"/>
                    <a:pt x="2242" y="511"/>
                  </a:cubicBezTo>
                  <a:cubicBezTo>
                    <a:pt x="2242" y="511"/>
                    <a:pt x="2242" y="511"/>
                    <a:pt x="2241" y="512"/>
                  </a:cubicBezTo>
                  <a:cubicBezTo>
                    <a:pt x="2241" y="512"/>
                    <a:pt x="2241" y="512"/>
                    <a:pt x="2241" y="512"/>
                  </a:cubicBezTo>
                  <a:cubicBezTo>
                    <a:pt x="2239" y="512"/>
                    <a:pt x="2237" y="513"/>
                    <a:pt x="2234" y="513"/>
                  </a:cubicBezTo>
                  <a:cubicBezTo>
                    <a:pt x="2231" y="514"/>
                    <a:pt x="2228" y="514"/>
                    <a:pt x="2225" y="515"/>
                  </a:cubicBezTo>
                  <a:cubicBezTo>
                    <a:pt x="2222" y="516"/>
                    <a:pt x="2219" y="517"/>
                    <a:pt x="2216" y="517"/>
                  </a:cubicBezTo>
                  <a:cubicBezTo>
                    <a:pt x="2213" y="518"/>
                    <a:pt x="2210" y="519"/>
                    <a:pt x="2207" y="518"/>
                  </a:cubicBezTo>
                  <a:cubicBezTo>
                    <a:pt x="2207" y="518"/>
                    <a:pt x="2207" y="518"/>
                    <a:pt x="2207" y="518"/>
                  </a:cubicBezTo>
                  <a:cubicBezTo>
                    <a:pt x="2206" y="518"/>
                    <a:pt x="2206" y="518"/>
                    <a:pt x="2206" y="518"/>
                  </a:cubicBezTo>
                  <a:cubicBezTo>
                    <a:pt x="2206" y="518"/>
                    <a:pt x="2206" y="518"/>
                    <a:pt x="2206" y="518"/>
                  </a:cubicBezTo>
                  <a:cubicBezTo>
                    <a:pt x="2205" y="518"/>
                    <a:pt x="2205" y="518"/>
                    <a:pt x="2205" y="518"/>
                  </a:cubicBezTo>
                  <a:cubicBezTo>
                    <a:pt x="2204" y="517"/>
                    <a:pt x="2204" y="517"/>
                    <a:pt x="2203" y="517"/>
                  </a:cubicBezTo>
                  <a:cubicBezTo>
                    <a:pt x="2202" y="516"/>
                    <a:pt x="2200" y="515"/>
                    <a:pt x="2199" y="514"/>
                  </a:cubicBezTo>
                  <a:cubicBezTo>
                    <a:pt x="2197" y="512"/>
                    <a:pt x="2194" y="510"/>
                    <a:pt x="2192" y="508"/>
                  </a:cubicBezTo>
                  <a:cubicBezTo>
                    <a:pt x="2191" y="508"/>
                    <a:pt x="2191" y="507"/>
                    <a:pt x="2191" y="507"/>
                  </a:cubicBezTo>
                  <a:cubicBezTo>
                    <a:pt x="2190" y="507"/>
                    <a:pt x="2190" y="507"/>
                    <a:pt x="2190" y="507"/>
                  </a:cubicBezTo>
                  <a:cubicBezTo>
                    <a:pt x="2189" y="506"/>
                    <a:pt x="2189" y="506"/>
                    <a:pt x="2189" y="506"/>
                  </a:cubicBezTo>
                  <a:cubicBezTo>
                    <a:pt x="2188" y="506"/>
                    <a:pt x="2188" y="506"/>
                    <a:pt x="2187" y="506"/>
                  </a:cubicBezTo>
                  <a:cubicBezTo>
                    <a:pt x="2186" y="505"/>
                    <a:pt x="2185" y="505"/>
                    <a:pt x="2183" y="505"/>
                  </a:cubicBezTo>
                  <a:cubicBezTo>
                    <a:pt x="2183" y="504"/>
                    <a:pt x="2182" y="504"/>
                    <a:pt x="2181" y="504"/>
                  </a:cubicBezTo>
                  <a:cubicBezTo>
                    <a:pt x="2181" y="504"/>
                    <a:pt x="2180" y="504"/>
                    <a:pt x="2180" y="504"/>
                  </a:cubicBezTo>
                  <a:cubicBezTo>
                    <a:pt x="2179" y="504"/>
                    <a:pt x="2178" y="504"/>
                    <a:pt x="2178" y="504"/>
                  </a:cubicBezTo>
                  <a:cubicBezTo>
                    <a:pt x="2177" y="505"/>
                    <a:pt x="2177" y="505"/>
                    <a:pt x="2176" y="505"/>
                  </a:cubicBezTo>
                  <a:cubicBezTo>
                    <a:pt x="2174" y="505"/>
                    <a:pt x="2173" y="506"/>
                    <a:pt x="2171" y="506"/>
                  </a:cubicBezTo>
                  <a:cubicBezTo>
                    <a:pt x="2171" y="506"/>
                    <a:pt x="2171" y="506"/>
                    <a:pt x="2171" y="506"/>
                  </a:cubicBezTo>
                  <a:cubicBezTo>
                    <a:pt x="2171" y="506"/>
                    <a:pt x="2172" y="505"/>
                    <a:pt x="2172" y="504"/>
                  </a:cubicBezTo>
                  <a:cubicBezTo>
                    <a:pt x="2173" y="503"/>
                    <a:pt x="2173" y="502"/>
                    <a:pt x="2173" y="501"/>
                  </a:cubicBezTo>
                  <a:cubicBezTo>
                    <a:pt x="2174" y="501"/>
                    <a:pt x="2174" y="501"/>
                    <a:pt x="2174" y="501"/>
                  </a:cubicBezTo>
                  <a:cubicBezTo>
                    <a:pt x="2174" y="500"/>
                    <a:pt x="2174" y="500"/>
                    <a:pt x="2174" y="500"/>
                  </a:cubicBezTo>
                  <a:cubicBezTo>
                    <a:pt x="2174" y="500"/>
                    <a:pt x="2174" y="500"/>
                    <a:pt x="2174" y="500"/>
                  </a:cubicBezTo>
                  <a:cubicBezTo>
                    <a:pt x="2174" y="500"/>
                    <a:pt x="2174" y="500"/>
                    <a:pt x="2174" y="500"/>
                  </a:cubicBezTo>
                  <a:cubicBezTo>
                    <a:pt x="2174" y="500"/>
                    <a:pt x="2174" y="500"/>
                    <a:pt x="2174" y="500"/>
                  </a:cubicBezTo>
                  <a:cubicBezTo>
                    <a:pt x="2174" y="499"/>
                    <a:pt x="2174" y="499"/>
                    <a:pt x="2174" y="499"/>
                  </a:cubicBezTo>
                  <a:cubicBezTo>
                    <a:pt x="2174" y="498"/>
                    <a:pt x="2175" y="498"/>
                    <a:pt x="2175" y="497"/>
                  </a:cubicBezTo>
                  <a:cubicBezTo>
                    <a:pt x="2175" y="497"/>
                    <a:pt x="2175" y="496"/>
                    <a:pt x="2175" y="496"/>
                  </a:cubicBezTo>
                  <a:cubicBezTo>
                    <a:pt x="2175" y="495"/>
                    <a:pt x="2175" y="494"/>
                    <a:pt x="2175" y="493"/>
                  </a:cubicBezTo>
                  <a:cubicBezTo>
                    <a:pt x="2176" y="492"/>
                    <a:pt x="2176" y="490"/>
                    <a:pt x="2176" y="488"/>
                  </a:cubicBezTo>
                  <a:cubicBezTo>
                    <a:pt x="2176" y="487"/>
                    <a:pt x="2176" y="485"/>
                    <a:pt x="2176" y="483"/>
                  </a:cubicBezTo>
                  <a:cubicBezTo>
                    <a:pt x="2176" y="480"/>
                    <a:pt x="2176" y="477"/>
                    <a:pt x="2176" y="475"/>
                  </a:cubicBezTo>
                  <a:cubicBezTo>
                    <a:pt x="2176" y="469"/>
                    <a:pt x="2177" y="464"/>
                    <a:pt x="2177" y="460"/>
                  </a:cubicBezTo>
                  <a:cubicBezTo>
                    <a:pt x="2177" y="459"/>
                    <a:pt x="2178" y="457"/>
                    <a:pt x="2178" y="455"/>
                  </a:cubicBezTo>
                  <a:cubicBezTo>
                    <a:pt x="2178" y="454"/>
                    <a:pt x="2179" y="453"/>
                    <a:pt x="2179" y="452"/>
                  </a:cubicBezTo>
                  <a:cubicBezTo>
                    <a:pt x="2180" y="450"/>
                    <a:pt x="2180" y="449"/>
                    <a:pt x="2180" y="449"/>
                  </a:cubicBezTo>
                  <a:cubicBezTo>
                    <a:pt x="2180" y="449"/>
                    <a:pt x="2179" y="450"/>
                    <a:pt x="2178" y="451"/>
                  </a:cubicBezTo>
                  <a:cubicBezTo>
                    <a:pt x="2178" y="452"/>
                    <a:pt x="2177" y="454"/>
                    <a:pt x="2177" y="455"/>
                  </a:cubicBezTo>
                  <a:cubicBezTo>
                    <a:pt x="2176" y="456"/>
                    <a:pt x="2176" y="458"/>
                    <a:pt x="2175" y="460"/>
                  </a:cubicBezTo>
                  <a:cubicBezTo>
                    <a:pt x="2175" y="461"/>
                    <a:pt x="2175" y="463"/>
                    <a:pt x="2174" y="465"/>
                  </a:cubicBezTo>
                  <a:cubicBezTo>
                    <a:pt x="2174" y="464"/>
                    <a:pt x="2174" y="463"/>
                    <a:pt x="2173" y="462"/>
                  </a:cubicBezTo>
                  <a:cubicBezTo>
                    <a:pt x="2173" y="460"/>
                    <a:pt x="2173" y="459"/>
                    <a:pt x="2172" y="457"/>
                  </a:cubicBezTo>
                  <a:cubicBezTo>
                    <a:pt x="2171" y="455"/>
                    <a:pt x="2171" y="453"/>
                    <a:pt x="2170" y="452"/>
                  </a:cubicBezTo>
                  <a:cubicBezTo>
                    <a:pt x="2170" y="451"/>
                    <a:pt x="2169" y="449"/>
                    <a:pt x="2168" y="448"/>
                  </a:cubicBezTo>
                  <a:cubicBezTo>
                    <a:pt x="2173" y="428"/>
                    <a:pt x="2158" y="427"/>
                    <a:pt x="2153" y="409"/>
                  </a:cubicBezTo>
                  <a:cubicBezTo>
                    <a:pt x="2145" y="427"/>
                    <a:pt x="2142" y="444"/>
                    <a:pt x="2166" y="448"/>
                  </a:cubicBezTo>
                  <a:cubicBezTo>
                    <a:pt x="2166" y="448"/>
                    <a:pt x="2166" y="448"/>
                    <a:pt x="2166" y="448"/>
                  </a:cubicBezTo>
                  <a:cubicBezTo>
                    <a:pt x="2166" y="450"/>
                    <a:pt x="2167" y="451"/>
                    <a:pt x="2168" y="453"/>
                  </a:cubicBezTo>
                  <a:cubicBezTo>
                    <a:pt x="2168" y="454"/>
                    <a:pt x="2169" y="456"/>
                    <a:pt x="2169" y="457"/>
                  </a:cubicBezTo>
                  <a:cubicBezTo>
                    <a:pt x="2170" y="459"/>
                    <a:pt x="2171" y="461"/>
                    <a:pt x="2171" y="462"/>
                  </a:cubicBezTo>
                  <a:cubicBezTo>
                    <a:pt x="2171" y="464"/>
                    <a:pt x="2172" y="466"/>
                    <a:pt x="2172" y="467"/>
                  </a:cubicBezTo>
                  <a:cubicBezTo>
                    <a:pt x="2172" y="468"/>
                    <a:pt x="2172" y="469"/>
                    <a:pt x="2172" y="470"/>
                  </a:cubicBezTo>
                  <a:cubicBezTo>
                    <a:pt x="2172" y="470"/>
                    <a:pt x="2173" y="471"/>
                    <a:pt x="2173" y="472"/>
                  </a:cubicBezTo>
                  <a:cubicBezTo>
                    <a:pt x="2173" y="472"/>
                    <a:pt x="2173" y="473"/>
                    <a:pt x="2173" y="473"/>
                  </a:cubicBezTo>
                  <a:cubicBezTo>
                    <a:pt x="2173" y="473"/>
                    <a:pt x="2173" y="474"/>
                    <a:pt x="2173" y="474"/>
                  </a:cubicBezTo>
                  <a:cubicBezTo>
                    <a:pt x="2172" y="477"/>
                    <a:pt x="2172" y="479"/>
                    <a:pt x="2172" y="482"/>
                  </a:cubicBezTo>
                  <a:cubicBezTo>
                    <a:pt x="2171" y="484"/>
                    <a:pt x="2171" y="486"/>
                    <a:pt x="2171" y="487"/>
                  </a:cubicBezTo>
                  <a:cubicBezTo>
                    <a:pt x="2171" y="489"/>
                    <a:pt x="2171" y="490"/>
                    <a:pt x="2171" y="492"/>
                  </a:cubicBezTo>
                  <a:cubicBezTo>
                    <a:pt x="2171" y="493"/>
                    <a:pt x="2171" y="494"/>
                    <a:pt x="2170" y="494"/>
                  </a:cubicBezTo>
                  <a:cubicBezTo>
                    <a:pt x="2170" y="495"/>
                    <a:pt x="2170" y="495"/>
                    <a:pt x="2170" y="495"/>
                  </a:cubicBezTo>
                  <a:cubicBezTo>
                    <a:pt x="2170" y="496"/>
                    <a:pt x="2170" y="496"/>
                    <a:pt x="2170" y="497"/>
                  </a:cubicBezTo>
                  <a:cubicBezTo>
                    <a:pt x="2170" y="497"/>
                    <a:pt x="2170" y="497"/>
                    <a:pt x="2169" y="498"/>
                  </a:cubicBezTo>
                  <a:cubicBezTo>
                    <a:pt x="2169" y="498"/>
                    <a:pt x="2169" y="498"/>
                    <a:pt x="2169" y="498"/>
                  </a:cubicBezTo>
                  <a:cubicBezTo>
                    <a:pt x="2169" y="498"/>
                    <a:pt x="2169" y="498"/>
                    <a:pt x="2169" y="498"/>
                  </a:cubicBezTo>
                  <a:cubicBezTo>
                    <a:pt x="2169" y="498"/>
                    <a:pt x="2169" y="498"/>
                    <a:pt x="2169" y="498"/>
                  </a:cubicBezTo>
                  <a:cubicBezTo>
                    <a:pt x="2169" y="498"/>
                    <a:pt x="2169" y="498"/>
                    <a:pt x="2169" y="498"/>
                  </a:cubicBezTo>
                  <a:cubicBezTo>
                    <a:pt x="2169" y="499"/>
                    <a:pt x="2169" y="499"/>
                    <a:pt x="2169" y="499"/>
                  </a:cubicBezTo>
                  <a:cubicBezTo>
                    <a:pt x="2169" y="500"/>
                    <a:pt x="2168" y="500"/>
                    <a:pt x="2168" y="501"/>
                  </a:cubicBezTo>
                  <a:cubicBezTo>
                    <a:pt x="2167" y="504"/>
                    <a:pt x="2165" y="507"/>
                    <a:pt x="2163" y="510"/>
                  </a:cubicBezTo>
                  <a:cubicBezTo>
                    <a:pt x="2161" y="513"/>
                    <a:pt x="2159" y="516"/>
                    <a:pt x="2156" y="519"/>
                  </a:cubicBezTo>
                  <a:cubicBezTo>
                    <a:pt x="2154" y="522"/>
                    <a:pt x="2152" y="525"/>
                    <a:pt x="2150" y="529"/>
                  </a:cubicBezTo>
                  <a:cubicBezTo>
                    <a:pt x="2147" y="532"/>
                    <a:pt x="2145" y="536"/>
                    <a:pt x="2143" y="541"/>
                  </a:cubicBezTo>
                  <a:cubicBezTo>
                    <a:pt x="2143" y="540"/>
                    <a:pt x="2143" y="540"/>
                    <a:pt x="2143" y="540"/>
                  </a:cubicBezTo>
                  <a:cubicBezTo>
                    <a:pt x="2143" y="540"/>
                    <a:pt x="2143" y="539"/>
                    <a:pt x="2143" y="538"/>
                  </a:cubicBezTo>
                  <a:cubicBezTo>
                    <a:pt x="2142" y="538"/>
                    <a:pt x="2142" y="537"/>
                    <a:pt x="2142" y="536"/>
                  </a:cubicBezTo>
                  <a:cubicBezTo>
                    <a:pt x="2142" y="536"/>
                    <a:pt x="2141" y="536"/>
                    <a:pt x="2141" y="535"/>
                  </a:cubicBezTo>
                  <a:cubicBezTo>
                    <a:pt x="2141" y="535"/>
                    <a:pt x="2140" y="534"/>
                    <a:pt x="2140" y="534"/>
                  </a:cubicBezTo>
                  <a:cubicBezTo>
                    <a:pt x="2139" y="533"/>
                    <a:pt x="2138" y="531"/>
                    <a:pt x="2137" y="529"/>
                  </a:cubicBezTo>
                  <a:cubicBezTo>
                    <a:pt x="2136" y="528"/>
                    <a:pt x="2134" y="526"/>
                    <a:pt x="2133" y="524"/>
                  </a:cubicBezTo>
                  <a:cubicBezTo>
                    <a:pt x="2130" y="521"/>
                    <a:pt x="2127" y="517"/>
                    <a:pt x="2124" y="514"/>
                  </a:cubicBezTo>
                  <a:cubicBezTo>
                    <a:pt x="2123" y="512"/>
                    <a:pt x="2122" y="510"/>
                    <a:pt x="2121" y="508"/>
                  </a:cubicBezTo>
                  <a:cubicBezTo>
                    <a:pt x="2119" y="506"/>
                    <a:pt x="2118" y="504"/>
                    <a:pt x="2117" y="502"/>
                  </a:cubicBezTo>
                  <a:cubicBezTo>
                    <a:pt x="2116" y="500"/>
                    <a:pt x="2116" y="498"/>
                    <a:pt x="2115" y="497"/>
                  </a:cubicBezTo>
                  <a:cubicBezTo>
                    <a:pt x="2115" y="497"/>
                    <a:pt x="2115" y="497"/>
                    <a:pt x="2115" y="497"/>
                  </a:cubicBezTo>
                  <a:cubicBezTo>
                    <a:pt x="2115" y="496"/>
                    <a:pt x="2115" y="495"/>
                    <a:pt x="2115" y="495"/>
                  </a:cubicBezTo>
                  <a:cubicBezTo>
                    <a:pt x="2115" y="494"/>
                    <a:pt x="2115" y="494"/>
                    <a:pt x="2116" y="494"/>
                  </a:cubicBezTo>
                  <a:cubicBezTo>
                    <a:pt x="2116" y="493"/>
                    <a:pt x="2116" y="493"/>
                    <a:pt x="2116" y="493"/>
                  </a:cubicBezTo>
                  <a:cubicBezTo>
                    <a:pt x="2116" y="493"/>
                    <a:pt x="2116" y="492"/>
                    <a:pt x="2116" y="492"/>
                  </a:cubicBezTo>
                  <a:cubicBezTo>
                    <a:pt x="2116" y="491"/>
                    <a:pt x="2116" y="490"/>
                    <a:pt x="2116" y="489"/>
                  </a:cubicBezTo>
                  <a:cubicBezTo>
                    <a:pt x="2116" y="488"/>
                    <a:pt x="2116" y="487"/>
                    <a:pt x="2116" y="486"/>
                  </a:cubicBezTo>
                  <a:cubicBezTo>
                    <a:pt x="2116" y="485"/>
                    <a:pt x="2117" y="484"/>
                    <a:pt x="2117" y="483"/>
                  </a:cubicBezTo>
                  <a:cubicBezTo>
                    <a:pt x="2117" y="481"/>
                    <a:pt x="2117" y="480"/>
                    <a:pt x="2117" y="479"/>
                  </a:cubicBezTo>
                  <a:cubicBezTo>
                    <a:pt x="2132" y="475"/>
                    <a:pt x="2124" y="460"/>
                    <a:pt x="2130" y="447"/>
                  </a:cubicBezTo>
                  <a:cubicBezTo>
                    <a:pt x="2124" y="451"/>
                    <a:pt x="2115" y="454"/>
                    <a:pt x="2112" y="460"/>
                  </a:cubicBezTo>
                  <a:cubicBezTo>
                    <a:pt x="2110" y="466"/>
                    <a:pt x="2112" y="476"/>
                    <a:pt x="2115" y="479"/>
                  </a:cubicBezTo>
                  <a:cubicBezTo>
                    <a:pt x="2115" y="479"/>
                    <a:pt x="2115" y="480"/>
                    <a:pt x="2115" y="480"/>
                  </a:cubicBezTo>
                  <a:cubicBezTo>
                    <a:pt x="2115" y="480"/>
                    <a:pt x="2115" y="480"/>
                    <a:pt x="2115" y="480"/>
                  </a:cubicBezTo>
                  <a:cubicBezTo>
                    <a:pt x="2115" y="480"/>
                    <a:pt x="2115" y="480"/>
                    <a:pt x="2115" y="480"/>
                  </a:cubicBezTo>
                  <a:cubicBezTo>
                    <a:pt x="2115" y="480"/>
                    <a:pt x="2115" y="481"/>
                    <a:pt x="2115" y="482"/>
                  </a:cubicBezTo>
                  <a:cubicBezTo>
                    <a:pt x="2114" y="483"/>
                    <a:pt x="2114" y="484"/>
                    <a:pt x="2114" y="485"/>
                  </a:cubicBezTo>
                  <a:cubicBezTo>
                    <a:pt x="2114" y="487"/>
                    <a:pt x="2114" y="488"/>
                    <a:pt x="2114" y="489"/>
                  </a:cubicBezTo>
                  <a:cubicBezTo>
                    <a:pt x="2114" y="490"/>
                    <a:pt x="2114" y="491"/>
                    <a:pt x="2114" y="492"/>
                  </a:cubicBezTo>
                  <a:cubicBezTo>
                    <a:pt x="2114" y="492"/>
                    <a:pt x="2114" y="492"/>
                    <a:pt x="2113" y="493"/>
                  </a:cubicBezTo>
                  <a:cubicBezTo>
                    <a:pt x="2113" y="493"/>
                    <a:pt x="2113" y="493"/>
                    <a:pt x="2113" y="493"/>
                  </a:cubicBezTo>
                  <a:cubicBezTo>
                    <a:pt x="2113" y="493"/>
                    <a:pt x="2114" y="493"/>
                    <a:pt x="2114" y="493"/>
                  </a:cubicBezTo>
                  <a:cubicBezTo>
                    <a:pt x="2113" y="493"/>
                    <a:pt x="2113" y="492"/>
                    <a:pt x="2113" y="491"/>
                  </a:cubicBezTo>
                  <a:cubicBezTo>
                    <a:pt x="2113" y="491"/>
                    <a:pt x="2112" y="490"/>
                    <a:pt x="2112" y="490"/>
                  </a:cubicBezTo>
                  <a:cubicBezTo>
                    <a:pt x="2112" y="490"/>
                    <a:pt x="2112" y="489"/>
                    <a:pt x="2112" y="489"/>
                  </a:cubicBezTo>
                  <a:cubicBezTo>
                    <a:pt x="2112" y="488"/>
                    <a:pt x="2111" y="488"/>
                    <a:pt x="2111" y="487"/>
                  </a:cubicBezTo>
                  <a:cubicBezTo>
                    <a:pt x="2110" y="486"/>
                    <a:pt x="2110" y="484"/>
                    <a:pt x="2109" y="483"/>
                  </a:cubicBezTo>
                  <a:cubicBezTo>
                    <a:pt x="2109" y="482"/>
                    <a:pt x="2108" y="480"/>
                    <a:pt x="2108" y="480"/>
                  </a:cubicBezTo>
                  <a:cubicBezTo>
                    <a:pt x="2108" y="480"/>
                    <a:pt x="2108" y="481"/>
                    <a:pt x="2108" y="481"/>
                  </a:cubicBezTo>
                  <a:cubicBezTo>
                    <a:pt x="2108" y="482"/>
                    <a:pt x="2108" y="483"/>
                    <a:pt x="2108" y="484"/>
                  </a:cubicBezTo>
                  <a:cubicBezTo>
                    <a:pt x="2108" y="485"/>
                    <a:pt x="2108" y="486"/>
                    <a:pt x="2108" y="487"/>
                  </a:cubicBezTo>
                  <a:cubicBezTo>
                    <a:pt x="2109" y="488"/>
                    <a:pt x="2109" y="489"/>
                    <a:pt x="2109" y="490"/>
                  </a:cubicBezTo>
                  <a:cubicBezTo>
                    <a:pt x="2109" y="490"/>
                    <a:pt x="2109" y="490"/>
                    <a:pt x="2109" y="491"/>
                  </a:cubicBezTo>
                  <a:cubicBezTo>
                    <a:pt x="2109" y="491"/>
                    <a:pt x="2109" y="492"/>
                    <a:pt x="2110" y="492"/>
                  </a:cubicBezTo>
                  <a:cubicBezTo>
                    <a:pt x="2111" y="496"/>
                    <a:pt x="2112" y="499"/>
                    <a:pt x="2114" y="503"/>
                  </a:cubicBezTo>
                  <a:cubicBezTo>
                    <a:pt x="2115" y="505"/>
                    <a:pt x="2116" y="506"/>
                    <a:pt x="2117" y="508"/>
                  </a:cubicBezTo>
                  <a:cubicBezTo>
                    <a:pt x="2116" y="508"/>
                    <a:pt x="2116" y="507"/>
                    <a:pt x="2116" y="507"/>
                  </a:cubicBezTo>
                  <a:cubicBezTo>
                    <a:pt x="2115" y="507"/>
                    <a:pt x="2115" y="506"/>
                    <a:pt x="2114" y="506"/>
                  </a:cubicBezTo>
                  <a:cubicBezTo>
                    <a:pt x="2113" y="506"/>
                    <a:pt x="2113" y="505"/>
                    <a:pt x="2112" y="505"/>
                  </a:cubicBezTo>
                  <a:cubicBezTo>
                    <a:pt x="2111" y="504"/>
                    <a:pt x="2110" y="504"/>
                    <a:pt x="2108" y="503"/>
                  </a:cubicBezTo>
                  <a:cubicBezTo>
                    <a:pt x="2109" y="503"/>
                    <a:pt x="2109" y="503"/>
                    <a:pt x="2109" y="503"/>
                  </a:cubicBezTo>
                  <a:cubicBezTo>
                    <a:pt x="2099" y="488"/>
                    <a:pt x="2088" y="482"/>
                    <a:pt x="2074" y="493"/>
                  </a:cubicBezTo>
                  <a:cubicBezTo>
                    <a:pt x="2087" y="498"/>
                    <a:pt x="2093" y="511"/>
                    <a:pt x="2107" y="504"/>
                  </a:cubicBezTo>
                  <a:cubicBezTo>
                    <a:pt x="2107" y="504"/>
                    <a:pt x="2108" y="504"/>
                    <a:pt x="2108" y="504"/>
                  </a:cubicBezTo>
                  <a:cubicBezTo>
                    <a:pt x="2109" y="505"/>
                    <a:pt x="2110" y="506"/>
                    <a:pt x="2112" y="506"/>
                  </a:cubicBezTo>
                  <a:cubicBezTo>
                    <a:pt x="2112" y="507"/>
                    <a:pt x="2113" y="507"/>
                    <a:pt x="2113" y="507"/>
                  </a:cubicBezTo>
                  <a:cubicBezTo>
                    <a:pt x="2114" y="508"/>
                    <a:pt x="2115" y="508"/>
                    <a:pt x="2115" y="508"/>
                  </a:cubicBezTo>
                  <a:cubicBezTo>
                    <a:pt x="2116" y="509"/>
                    <a:pt x="2118" y="510"/>
                    <a:pt x="2119" y="511"/>
                  </a:cubicBezTo>
                  <a:cubicBezTo>
                    <a:pt x="2120" y="513"/>
                    <a:pt x="2121" y="514"/>
                    <a:pt x="2122" y="516"/>
                  </a:cubicBezTo>
                  <a:cubicBezTo>
                    <a:pt x="2125" y="519"/>
                    <a:pt x="2128" y="523"/>
                    <a:pt x="2130" y="526"/>
                  </a:cubicBezTo>
                  <a:cubicBezTo>
                    <a:pt x="2132" y="528"/>
                    <a:pt x="2133" y="530"/>
                    <a:pt x="2134" y="531"/>
                  </a:cubicBezTo>
                  <a:cubicBezTo>
                    <a:pt x="2136" y="533"/>
                    <a:pt x="2137" y="535"/>
                    <a:pt x="2138" y="536"/>
                  </a:cubicBezTo>
                  <a:cubicBezTo>
                    <a:pt x="2138" y="536"/>
                    <a:pt x="2138" y="537"/>
                    <a:pt x="2138" y="537"/>
                  </a:cubicBezTo>
                  <a:cubicBezTo>
                    <a:pt x="2138" y="537"/>
                    <a:pt x="2139" y="538"/>
                    <a:pt x="2139" y="538"/>
                  </a:cubicBezTo>
                  <a:cubicBezTo>
                    <a:pt x="2139" y="539"/>
                    <a:pt x="2140" y="539"/>
                    <a:pt x="2140" y="540"/>
                  </a:cubicBezTo>
                  <a:cubicBezTo>
                    <a:pt x="2141" y="540"/>
                    <a:pt x="2141" y="541"/>
                    <a:pt x="2142" y="541"/>
                  </a:cubicBezTo>
                  <a:cubicBezTo>
                    <a:pt x="2142" y="542"/>
                    <a:pt x="2142" y="542"/>
                    <a:pt x="2142" y="542"/>
                  </a:cubicBezTo>
                  <a:cubicBezTo>
                    <a:pt x="2141" y="545"/>
                    <a:pt x="2140" y="548"/>
                    <a:pt x="2139" y="551"/>
                  </a:cubicBezTo>
                  <a:cubicBezTo>
                    <a:pt x="2137" y="555"/>
                    <a:pt x="2136" y="559"/>
                    <a:pt x="2134" y="563"/>
                  </a:cubicBezTo>
                  <a:cubicBezTo>
                    <a:pt x="2134" y="564"/>
                    <a:pt x="2133" y="565"/>
                    <a:pt x="2133" y="566"/>
                  </a:cubicBezTo>
                  <a:cubicBezTo>
                    <a:pt x="2132" y="567"/>
                    <a:pt x="2132" y="568"/>
                    <a:pt x="2131" y="569"/>
                  </a:cubicBezTo>
                  <a:cubicBezTo>
                    <a:pt x="2130" y="571"/>
                    <a:pt x="2129" y="572"/>
                    <a:pt x="2128" y="574"/>
                  </a:cubicBezTo>
                  <a:cubicBezTo>
                    <a:pt x="2123" y="580"/>
                    <a:pt x="2117" y="585"/>
                    <a:pt x="2110" y="590"/>
                  </a:cubicBezTo>
                  <a:cubicBezTo>
                    <a:pt x="2109" y="592"/>
                    <a:pt x="2107" y="593"/>
                    <a:pt x="2105" y="595"/>
                  </a:cubicBezTo>
                  <a:cubicBezTo>
                    <a:pt x="2107" y="591"/>
                    <a:pt x="2109" y="587"/>
                    <a:pt x="2110" y="584"/>
                  </a:cubicBezTo>
                  <a:cubicBezTo>
                    <a:pt x="2107" y="587"/>
                    <a:pt x="2104" y="590"/>
                    <a:pt x="2101" y="592"/>
                  </a:cubicBezTo>
                  <a:cubicBezTo>
                    <a:pt x="2101" y="592"/>
                    <a:pt x="2101" y="592"/>
                    <a:pt x="2101" y="591"/>
                  </a:cubicBezTo>
                  <a:cubicBezTo>
                    <a:pt x="2100" y="590"/>
                    <a:pt x="2100" y="589"/>
                    <a:pt x="2100" y="587"/>
                  </a:cubicBezTo>
                  <a:cubicBezTo>
                    <a:pt x="2099" y="586"/>
                    <a:pt x="2099" y="585"/>
                    <a:pt x="2098" y="584"/>
                  </a:cubicBezTo>
                  <a:cubicBezTo>
                    <a:pt x="2098" y="582"/>
                    <a:pt x="2097" y="581"/>
                    <a:pt x="2097" y="580"/>
                  </a:cubicBezTo>
                  <a:cubicBezTo>
                    <a:pt x="2096" y="578"/>
                    <a:pt x="2096" y="576"/>
                    <a:pt x="2095" y="575"/>
                  </a:cubicBezTo>
                  <a:cubicBezTo>
                    <a:pt x="2108" y="561"/>
                    <a:pt x="2087" y="548"/>
                    <a:pt x="2103" y="537"/>
                  </a:cubicBezTo>
                  <a:cubicBezTo>
                    <a:pt x="2093" y="537"/>
                    <a:pt x="2084" y="541"/>
                    <a:pt x="2082" y="551"/>
                  </a:cubicBezTo>
                  <a:cubicBezTo>
                    <a:pt x="2080" y="559"/>
                    <a:pt x="2084" y="574"/>
                    <a:pt x="2094" y="576"/>
                  </a:cubicBezTo>
                  <a:cubicBezTo>
                    <a:pt x="2094" y="577"/>
                    <a:pt x="2095" y="579"/>
                    <a:pt x="2095" y="580"/>
                  </a:cubicBezTo>
                  <a:cubicBezTo>
                    <a:pt x="2096" y="581"/>
                    <a:pt x="2096" y="583"/>
                    <a:pt x="2096" y="584"/>
                  </a:cubicBezTo>
                  <a:cubicBezTo>
                    <a:pt x="2097" y="585"/>
                    <a:pt x="2097" y="587"/>
                    <a:pt x="2098" y="588"/>
                  </a:cubicBezTo>
                  <a:cubicBezTo>
                    <a:pt x="2098" y="589"/>
                    <a:pt x="2098" y="590"/>
                    <a:pt x="2099" y="591"/>
                  </a:cubicBezTo>
                  <a:cubicBezTo>
                    <a:pt x="2099" y="592"/>
                    <a:pt x="2099" y="593"/>
                    <a:pt x="2099" y="594"/>
                  </a:cubicBezTo>
                  <a:cubicBezTo>
                    <a:pt x="2081" y="611"/>
                    <a:pt x="2063" y="629"/>
                    <a:pt x="2038" y="640"/>
                  </a:cubicBezTo>
                  <a:cubicBezTo>
                    <a:pt x="2036" y="635"/>
                    <a:pt x="2032" y="631"/>
                    <a:pt x="2029" y="626"/>
                  </a:cubicBezTo>
                  <a:cubicBezTo>
                    <a:pt x="2029" y="627"/>
                    <a:pt x="2028" y="627"/>
                    <a:pt x="2027" y="628"/>
                  </a:cubicBezTo>
                  <a:cubicBezTo>
                    <a:pt x="2021" y="595"/>
                    <a:pt x="2025" y="544"/>
                    <a:pt x="2021" y="516"/>
                  </a:cubicBezTo>
                  <a:cubicBezTo>
                    <a:pt x="2018" y="515"/>
                    <a:pt x="2016" y="518"/>
                    <a:pt x="2015" y="524"/>
                  </a:cubicBezTo>
                  <a:cubicBezTo>
                    <a:pt x="2015" y="523"/>
                    <a:pt x="2014" y="522"/>
                    <a:pt x="2014" y="521"/>
                  </a:cubicBezTo>
                  <a:cubicBezTo>
                    <a:pt x="2014" y="521"/>
                    <a:pt x="2014" y="521"/>
                    <a:pt x="2014" y="521"/>
                  </a:cubicBezTo>
                  <a:cubicBezTo>
                    <a:pt x="2015" y="520"/>
                    <a:pt x="2015" y="520"/>
                    <a:pt x="2016" y="519"/>
                  </a:cubicBezTo>
                  <a:cubicBezTo>
                    <a:pt x="2016" y="518"/>
                    <a:pt x="2016" y="518"/>
                    <a:pt x="2016" y="517"/>
                  </a:cubicBezTo>
                  <a:cubicBezTo>
                    <a:pt x="2017" y="517"/>
                    <a:pt x="2017" y="516"/>
                    <a:pt x="2017" y="516"/>
                  </a:cubicBezTo>
                  <a:cubicBezTo>
                    <a:pt x="2018" y="515"/>
                    <a:pt x="2018" y="513"/>
                    <a:pt x="2019" y="512"/>
                  </a:cubicBezTo>
                  <a:cubicBezTo>
                    <a:pt x="2019" y="511"/>
                    <a:pt x="2020" y="510"/>
                    <a:pt x="2021" y="508"/>
                  </a:cubicBezTo>
                  <a:cubicBezTo>
                    <a:pt x="2022" y="506"/>
                    <a:pt x="2023" y="503"/>
                    <a:pt x="2025" y="500"/>
                  </a:cubicBezTo>
                  <a:cubicBezTo>
                    <a:pt x="2026" y="497"/>
                    <a:pt x="2028" y="494"/>
                    <a:pt x="2029" y="492"/>
                  </a:cubicBezTo>
                  <a:cubicBezTo>
                    <a:pt x="2030" y="490"/>
                    <a:pt x="2031" y="489"/>
                    <a:pt x="2032" y="488"/>
                  </a:cubicBezTo>
                  <a:cubicBezTo>
                    <a:pt x="2032" y="487"/>
                    <a:pt x="2033" y="486"/>
                    <a:pt x="2034" y="484"/>
                  </a:cubicBezTo>
                  <a:cubicBezTo>
                    <a:pt x="2034" y="484"/>
                    <a:pt x="2034" y="484"/>
                    <a:pt x="2034" y="484"/>
                  </a:cubicBezTo>
                  <a:cubicBezTo>
                    <a:pt x="2034" y="484"/>
                    <a:pt x="2034" y="484"/>
                    <a:pt x="2034" y="484"/>
                  </a:cubicBezTo>
                  <a:cubicBezTo>
                    <a:pt x="2035" y="484"/>
                    <a:pt x="2035" y="483"/>
                    <a:pt x="2035" y="483"/>
                  </a:cubicBezTo>
                  <a:cubicBezTo>
                    <a:pt x="2036" y="483"/>
                    <a:pt x="2036" y="483"/>
                    <a:pt x="2036" y="483"/>
                  </a:cubicBezTo>
                  <a:cubicBezTo>
                    <a:pt x="2036" y="483"/>
                    <a:pt x="2036" y="483"/>
                    <a:pt x="2036" y="482"/>
                  </a:cubicBezTo>
                  <a:cubicBezTo>
                    <a:pt x="2036" y="482"/>
                    <a:pt x="2036" y="482"/>
                    <a:pt x="2037" y="482"/>
                  </a:cubicBezTo>
                  <a:cubicBezTo>
                    <a:pt x="2037" y="482"/>
                    <a:pt x="2037" y="481"/>
                    <a:pt x="2038" y="481"/>
                  </a:cubicBezTo>
                  <a:cubicBezTo>
                    <a:pt x="2038" y="480"/>
                    <a:pt x="2038" y="480"/>
                    <a:pt x="2039" y="479"/>
                  </a:cubicBezTo>
                  <a:cubicBezTo>
                    <a:pt x="2039" y="479"/>
                    <a:pt x="2040" y="478"/>
                    <a:pt x="2040" y="477"/>
                  </a:cubicBezTo>
                  <a:cubicBezTo>
                    <a:pt x="2041" y="477"/>
                    <a:pt x="2041" y="476"/>
                    <a:pt x="2041" y="476"/>
                  </a:cubicBezTo>
                  <a:cubicBezTo>
                    <a:pt x="2041" y="476"/>
                    <a:pt x="2041" y="475"/>
                    <a:pt x="2041" y="475"/>
                  </a:cubicBezTo>
                  <a:cubicBezTo>
                    <a:pt x="2042" y="476"/>
                    <a:pt x="2042" y="476"/>
                    <a:pt x="2042" y="476"/>
                  </a:cubicBezTo>
                  <a:cubicBezTo>
                    <a:pt x="2050" y="469"/>
                    <a:pt x="2051" y="461"/>
                    <a:pt x="2051" y="451"/>
                  </a:cubicBezTo>
                  <a:cubicBezTo>
                    <a:pt x="2042" y="455"/>
                    <a:pt x="2040" y="464"/>
                    <a:pt x="2041" y="473"/>
                  </a:cubicBezTo>
                  <a:cubicBezTo>
                    <a:pt x="2040" y="474"/>
                    <a:pt x="2040" y="474"/>
                    <a:pt x="2040" y="475"/>
                  </a:cubicBezTo>
                  <a:cubicBezTo>
                    <a:pt x="2039" y="475"/>
                    <a:pt x="2039" y="476"/>
                    <a:pt x="2039" y="476"/>
                  </a:cubicBezTo>
                  <a:cubicBezTo>
                    <a:pt x="2038" y="477"/>
                    <a:pt x="2038" y="478"/>
                    <a:pt x="2037" y="478"/>
                  </a:cubicBezTo>
                  <a:cubicBezTo>
                    <a:pt x="2037" y="479"/>
                    <a:pt x="2037" y="479"/>
                    <a:pt x="2036" y="480"/>
                  </a:cubicBezTo>
                  <a:cubicBezTo>
                    <a:pt x="2036" y="480"/>
                    <a:pt x="2036" y="480"/>
                    <a:pt x="2036" y="480"/>
                  </a:cubicBezTo>
                  <a:cubicBezTo>
                    <a:pt x="2036" y="480"/>
                    <a:pt x="2036" y="480"/>
                    <a:pt x="2036" y="479"/>
                  </a:cubicBezTo>
                  <a:cubicBezTo>
                    <a:pt x="2037" y="478"/>
                    <a:pt x="2037" y="477"/>
                    <a:pt x="2037" y="477"/>
                  </a:cubicBezTo>
                  <a:cubicBezTo>
                    <a:pt x="2037" y="477"/>
                    <a:pt x="2037" y="478"/>
                    <a:pt x="2036" y="479"/>
                  </a:cubicBezTo>
                  <a:cubicBezTo>
                    <a:pt x="2035" y="479"/>
                    <a:pt x="2035" y="480"/>
                    <a:pt x="2034" y="481"/>
                  </a:cubicBezTo>
                  <a:cubicBezTo>
                    <a:pt x="2034" y="481"/>
                    <a:pt x="2033" y="482"/>
                    <a:pt x="2033" y="482"/>
                  </a:cubicBezTo>
                  <a:cubicBezTo>
                    <a:pt x="2033" y="482"/>
                    <a:pt x="2033" y="482"/>
                    <a:pt x="2032" y="483"/>
                  </a:cubicBezTo>
                  <a:cubicBezTo>
                    <a:pt x="2032" y="483"/>
                    <a:pt x="2032" y="483"/>
                    <a:pt x="2032" y="483"/>
                  </a:cubicBezTo>
                  <a:cubicBezTo>
                    <a:pt x="2031" y="484"/>
                    <a:pt x="2031" y="486"/>
                    <a:pt x="2030" y="487"/>
                  </a:cubicBezTo>
                  <a:cubicBezTo>
                    <a:pt x="2029" y="488"/>
                    <a:pt x="2028" y="489"/>
                    <a:pt x="2028" y="491"/>
                  </a:cubicBezTo>
                  <a:cubicBezTo>
                    <a:pt x="2026" y="493"/>
                    <a:pt x="2025" y="496"/>
                    <a:pt x="2023" y="499"/>
                  </a:cubicBezTo>
                  <a:cubicBezTo>
                    <a:pt x="2022" y="502"/>
                    <a:pt x="2020" y="505"/>
                    <a:pt x="2019" y="507"/>
                  </a:cubicBezTo>
                  <a:cubicBezTo>
                    <a:pt x="2018" y="509"/>
                    <a:pt x="2017" y="510"/>
                    <a:pt x="2017" y="511"/>
                  </a:cubicBezTo>
                  <a:cubicBezTo>
                    <a:pt x="2016" y="513"/>
                    <a:pt x="2016" y="514"/>
                    <a:pt x="2015" y="515"/>
                  </a:cubicBezTo>
                  <a:cubicBezTo>
                    <a:pt x="2015" y="516"/>
                    <a:pt x="2015" y="516"/>
                    <a:pt x="2015" y="517"/>
                  </a:cubicBezTo>
                  <a:cubicBezTo>
                    <a:pt x="2014" y="517"/>
                    <a:pt x="2014" y="518"/>
                    <a:pt x="2014" y="518"/>
                  </a:cubicBezTo>
                  <a:cubicBezTo>
                    <a:pt x="2014" y="519"/>
                    <a:pt x="2014" y="519"/>
                    <a:pt x="2014" y="519"/>
                  </a:cubicBezTo>
                  <a:cubicBezTo>
                    <a:pt x="2012" y="511"/>
                    <a:pt x="2010" y="502"/>
                    <a:pt x="2007" y="493"/>
                  </a:cubicBezTo>
                  <a:cubicBezTo>
                    <a:pt x="2006" y="491"/>
                    <a:pt x="2006" y="489"/>
                    <a:pt x="2005" y="487"/>
                  </a:cubicBezTo>
                  <a:cubicBezTo>
                    <a:pt x="2004" y="485"/>
                    <a:pt x="2003" y="483"/>
                    <a:pt x="2002" y="481"/>
                  </a:cubicBezTo>
                  <a:cubicBezTo>
                    <a:pt x="2001" y="477"/>
                    <a:pt x="1999" y="473"/>
                    <a:pt x="1997" y="469"/>
                  </a:cubicBezTo>
                  <a:cubicBezTo>
                    <a:pt x="1995" y="462"/>
                    <a:pt x="1992" y="456"/>
                    <a:pt x="1989" y="449"/>
                  </a:cubicBezTo>
                  <a:cubicBezTo>
                    <a:pt x="1989" y="449"/>
                    <a:pt x="1989" y="449"/>
                    <a:pt x="1990" y="448"/>
                  </a:cubicBezTo>
                  <a:cubicBezTo>
                    <a:pt x="1990" y="448"/>
                    <a:pt x="1990" y="447"/>
                    <a:pt x="1990" y="447"/>
                  </a:cubicBezTo>
                  <a:cubicBezTo>
                    <a:pt x="1990" y="447"/>
                    <a:pt x="1990" y="446"/>
                    <a:pt x="1990" y="446"/>
                  </a:cubicBezTo>
                  <a:cubicBezTo>
                    <a:pt x="1990" y="446"/>
                    <a:pt x="1990" y="445"/>
                    <a:pt x="1990" y="445"/>
                  </a:cubicBezTo>
                  <a:cubicBezTo>
                    <a:pt x="1990" y="445"/>
                    <a:pt x="1990" y="444"/>
                    <a:pt x="1990" y="444"/>
                  </a:cubicBezTo>
                  <a:cubicBezTo>
                    <a:pt x="1990" y="444"/>
                    <a:pt x="1990" y="444"/>
                    <a:pt x="1990" y="444"/>
                  </a:cubicBezTo>
                  <a:cubicBezTo>
                    <a:pt x="1991" y="443"/>
                    <a:pt x="1991" y="443"/>
                    <a:pt x="1991" y="442"/>
                  </a:cubicBezTo>
                  <a:cubicBezTo>
                    <a:pt x="1991" y="442"/>
                    <a:pt x="1991" y="441"/>
                    <a:pt x="1991" y="441"/>
                  </a:cubicBezTo>
                  <a:cubicBezTo>
                    <a:pt x="1991" y="441"/>
                    <a:pt x="1991" y="440"/>
                    <a:pt x="1991" y="440"/>
                  </a:cubicBezTo>
                  <a:cubicBezTo>
                    <a:pt x="1991" y="440"/>
                    <a:pt x="1991" y="439"/>
                    <a:pt x="1991" y="439"/>
                  </a:cubicBezTo>
                  <a:cubicBezTo>
                    <a:pt x="1991" y="439"/>
                    <a:pt x="1992" y="438"/>
                    <a:pt x="1992" y="438"/>
                  </a:cubicBezTo>
                  <a:cubicBezTo>
                    <a:pt x="1992" y="437"/>
                    <a:pt x="1992" y="435"/>
                    <a:pt x="1993" y="434"/>
                  </a:cubicBezTo>
                  <a:cubicBezTo>
                    <a:pt x="1993" y="433"/>
                    <a:pt x="1994" y="432"/>
                    <a:pt x="1994" y="431"/>
                  </a:cubicBezTo>
                  <a:cubicBezTo>
                    <a:pt x="1995" y="430"/>
                    <a:pt x="1995" y="429"/>
                    <a:pt x="1996" y="428"/>
                  </a:cubicBezTo>
                  <a:cubicBezTo>
                    <a:pt x="1996" y="427"/>
                    <a:pt x="1997" y="426"/>
                    <a:pt x="1997" y="426"/>
                  </a:cubicBezTo>
                  <a:cubicBezTo>
                    <a:pt x="2003" y="427"/>
                    <a:pt x="2010" y="426"/>
                    <a:pt x="2013" y="422"/>
                  </a:cubicBezTo>
                  <a:cubicBezTo>
                    <a:pt x="2018" y="417"/>
                    <a:pt x="2014" y="410"/>
                    <a:pt x="2014" y="404"/>
                  </a:cubicBezTo>
                  <a:cubicBezTo>
                    <a:pt x="2005" y="409"/>
                    <a:pt x="1986" y="411"/>
                    <a:pt x="1995" y="425"/>
                  </a:cubicBezTo>
                  <a:cubicBezTo>
                    <a:pt x="1995" y="425"/>
                    <a:pt x="1995" y="425"/>
                    <a:pt x="1995" y="425"/>
                  </a:cubicBezTo>
                  <a:cubicBezTo>
                    <a:pt x="1995" y="425"/>
                    <a:pt x="1994" y="425"/>
                    <a:pt x="1994" y="425"/>
                  </a:cubicBezTo>
                  <a:cubicBezTo>
                    <a:pt x="1995" y="425"/>
                    <a:pt x="1995" y="425"/>
                    <a:pt x="1995" y="425"/>
                  </a:cubicBezTo>
                  <a:cubicBezTo>
                    <a:pt x="1995" y="426"/>
                    <a:pt x="1994" y="426"/>
                    <a:pt x="1994" y="427"/>
                  </a:cubicBezTo>
                  <a:cubicBezTo>
                    <a:pt x="1994" y="428"/>
                    <a:pt x="1993" y="429"/>
                    <a:pt x="1992" y="430"/>
                  </a:cubicBezTo>
                  <a:cubicBezTo>
                    <a:pt x="1992" y="431"/>
                    <a:pt x="1991" y="432"/>
                    <a:pt x="1991" y="434"/>
                  </a:cubicBezTo>
                  <a:cubicBezTo>
                    <a:pt x="1990" y="435"/>
                    <a:pt x="1990" y="436"/>
                    <a:pt x="1990" y="437"/>
                  </a:cubicBezTo>
                  <a:cubicBezTo>
                    <a:pt x="1990" y="438"/>
                    <a:pt x="1989" y="438"/>
                    <a:pt x="1989" y="439"/>
                  </a:cubicBezTo>
                  <a:cubicBezTo>
                    <a:pt x="1989" y="439"/>
                    <a:pt x="1989" y="439"/>
                    <a:pt x="1989" y="440"/>
                  </a:cubicBezTo>
                  <a:cubicBezTo>
                    <a:pt x="1989" y="440"/>
                    <a:pt x="1989" y="440"/>
                    <a:pt x="1989" y="440"/>
                  </a:cubicBezTo>
                  <a:cubicBezTo>
                    <a:pt x="1989" y="441"/>
                    <a:pt x="1989" y="441"/>
                    <a:pt x="1989" y="442"/>
                  </a:cubicBezTo>
                  <a:cubicBezTo>
                    <a:pt x="1989" y="442"/>
                    <a:pt x="1989" y="443"/>
                    <a:pt x="1988" y="443"/>
                  </a:cubicBezTo>
                  <a:cubicBezTo>
                    <a:pt x="1988" y="444"/>
                    <a:pt x="1988" y="444"/>
                    <a:pt x="1988" y="444"/>
                  </a:cubicBezTo>
                  <a:cubicBezTo>
                    <a:pt x="1988" y="444"/>
                    <a:pt x="1988" y="444"/>
                    <a:pt x="1988" y="445"/>
                  </a:cubicBezTo>
                  <a:cubicBezTo>
                    <a:pt x="1988" y="445"/>
                    <a:pt x="1988" y="446"/>
                    <a:pt x="1989" y="446"/>
                  </a:cubicBezTo>
                  <a:cubicBezTo>
                    <a:pt x="1989" y="446"/>
                    <a:pt x="1989" y="447"/>
                    <a:pt x="1989" y="447"/>
                  </a:cubicBezTo>
                  <a:cubicBezTo>
                    <a:pt x="1989" y="447"/>
                    <a:pt x="1989" y="448"/>
                    <a:pt x="1989" y="448"/>
                  </a:cubicBezTo>
                  <a:cubicBezTo>
                    <a:pt x="1989" y="448"/>
                    <a:pt x="1989" y="449"/>
                    <a:pt x="1989" y="449"/>
                  </a:cubicBezTo>
                  <a:cubicBezTo>
                    <a:pt x="1988" y="447"/>
                    <a:pt x="1988" y="446"/>
                    <a:pt x="1987" y="444"/>
                  </a:cubicBezTo>
                  <a:cubicBezTo>
                    <a:pt x="1987" y="443"/>
                    <a:pt x="1987" y="442"/>
                    <a:pt x="1986" y="441"/>
                  </a:cubicBezTo>
                  <a:cubicBezTo>
                    <a:pt x="1986" y="440"/>
                    <a:pt x="1986" y="439"/>
                    <a:pt x="1985" y="438"/>
                  </a:cubicBezTo>
                  <a:cubicBezTo>
                    <a:pt x="1985" y="437"/>
                    <a:pt x="1985" y="436"/>
                    <a:pt x="1984" y="435"/>
                  </a:cubicBezTo>
                  <a:cubicBezTo>
                    <a:pt x="1983" y="432"/>
                    <a:pt x="1983" y="432"/>
                    <a:pt x="1983" y="432"/>
                  </a:cubicBezTo>
                  <a:cubicBezTo>
                    <a:pt x="1982" y="427"/>
                    <a:pt x="1981" y="423"/>
                    <a:pt x="1980" y="419"/>
                  </a:cubicBezTo>
                  <a:cubicBezTo>
                    <a:pt x="1979" y="410"/>
                    <a:pt x="1977" y="402"/>
                    <a:pt x="1976" y="393"/>
                  </a:cubicBezTo>
                  <a:cubicBezTo>
                    <a:pt x="1974" y="385"/>
                    <a:pt x="1973" y="377"/>
                    <a:pt x="1972" y="369"/>
                  </a:cubicBezTo>
                  <a:cubicBezTo>
                    <a:pt x="1970" y="362"/>
                    <a:pt x="1968" y="355"/>
                    <a:pt x="1966" y="348"/>
                  </a:cubicBezTo>
                  <a:cubicBezTo>
                    <a:pt x="1965" y="345"/>
                    <a:pt x="1965" y="342"/>
                    <a:pt x="1963" y="339"/>
                  </a:cubicBezTo>
                  <a:cubicBezTo>
                    <a:pt x="1963" y="338"/>
                    <a:pt x="1962" y="336"/>
                    <a:pt x="1962" y="335"/>
                  </a:cubicBezTo>
                  <a:cubicBezTo>
                    <a:pt x="1961" y="333"/>
                    <a:pt x="1961" y="332"/>
                    <a:pt x="1960" y="331"/>
                  </a:cubicBezTo>
                  <a:cubicBezTo>
                    <a:pt x="1958" y="326"/>
                    <a:pt x="1955" y="322"/>
                    <a:pt x="1953" y="318"/>
                  </a:cubicBezTo>
                  <a:cubicBezTo>
                    <a:pt x="1952" y="317"/>
                    <a:pt x="1951" y="315"/>
                    <a:pt x="1950" y="314"/>
                  </a:cubicBezTo>
                  <a:cubicBezTo>
                    <a:pt x="1949" y="313"/>
                    <a:pt x="1948" y="312"/>
                    <a:pt x="1948" y="311"/>
                  </a:cubicBezTo>
                  <a:cubicBezTo>
                    <a:pt x="1946" y="309"/>
                    <a:pt x="1946" y="309"/>
                    <a:pt x="1946" y="309"/>
                  </a:cubicBezTo>
                  <a:cubicBezTo>
                    <a:pt x="1946" y="309"/>
                    <a:pt x="1946" y="310"/>
                    <a:pt x="1947" y="311"/>
                  </a:cubicBezTo>
                  <a:cubicBezTo>
                    <a:pt x="1948" y="312"/>
                    <a:pt x="1949" y="313"/>
                    <a:pt x="1949" y="315"/>
                  </a:cubicBezTo>
                  <a:cubicBezTo>
                    <a:pt x="1950" y="316"/>
                    <a:pt x="1951" y="317"/>
                    <a:pt x="1952" y="319"/>
                  </a:cubicBezTo>
                  <a:cubicBezTo>
                    <a:pt x="1954" y="323"/>
                    <a:pt x="1956" y="327"/>
                    <a:pt x="1958" y="332"/>
                  </a:cubicBezTo>
                  <a:cubicBezTo>
                    <a:pt x="1958" y="333"/>
                    <a:pt x="1959" y="334"/>
                    <a:pt x="1959" y="336"/>
                  </a:cubicBezTo>
                  <a:cubicBezTo>
                    <a:pt x="1960" y="337"/>
                    <a:pt x="1960" y="339"/>
                    <a:pt x="1960" y="340"/>
                  </a:cubicBezTo>
                  <a:cubicBezTo>
                    <a:pt x="1961" y="341"/>
                    <a:pt x="1961" y="341"/>
                    <a:pt x="1961" y="342"/>
                  </a:cubicBezTo>
                  <a:cubicBezTo>
                    <a:pt x="1961" y="343"/>
                    <a:pt x="1962" y="344"/>
                    <a:pt x="1962" y="344"/>
                  </a:cubicBezTo>
                  <a:cubicBezTo>
                    <a:pt x="1962" y="346"/>
                    <a:pt x="1963" y="347"/>
                    <a:pt x="1963" y="349"/>
                  </a:cubicBezTo>
                  <a:cubicBezTo>
                    <a:pt x="1963" y="349"/>
                    <a:pt x="1963" y="349"/>
                    <a:pt x="1963" y="349"/>
                  </a:cubicBezTo>
                  <a:cubicBezTo>
                    <a:pt x="1963" y="349"/>
                    <a:pt x="1963" y="349"/>
                    <a:pt x="1963" y="349"/>
                  </a:cubicBezTo>
                  <a:cubicBezTo>
                    <a:pt x="1963" y="348"/>
                    <a:pt x="1962" y="348"/>
                    <a:pt x="1961" y="347"/>
                  </a:cubicBezTo>
                  <a:cubicBezTo>
                    <a:pt x="1961" y="346"/>
                    <a:pt x="1960" y="346"/>
                    <a:pt x="1959" y="345"/>
                  </a:cubicBezTo>
                  <a:cubicBezTo>
                    <a:pt x="1958" y="344"/>
                    <a:pt x="1957" y="343"/>
                    <a:pt x="1957" y="343"/>
                  </a:cubicBezTo>
                  <a:cubicBezTo>
                    <a:pt x="1957" y="343"/>
                    <a:pt x="1956" y="343"/>
                    <a:pt x="1956" y="343"/>
                  </a:cubicBezTo>
                  <a:cubicBezTo>
                    <a:pt x="1957" y="342"/>
                    <a:pt x="1957" y="342"/>
                    <a:pt x="1957" y="342"/>
                  </a:cubicBezTo>
                  <a:cubicBezTo>
                    <a:pt x="1950" y="329"/>
                    <a:pt x="1938" y="326"/>
                    <a:pt x="1924" y="324"/>
                  </a:cubicBezTo>
                  <a:cubicBezTo>
                    <a:pt x="1928" y="338"/>
                    <a:pt x="1940" y="342"/>
                    <a:pt x="1953" y="343"/>
                  </a:cubicBezTo>
                  <a:cubicBezTo>
                    <a:pt x="1953" y="344"/>
                    <a:pt x="1954" y="344"/>
                    <a:pt x="1955" y="345"/>
                  </a:cubicBezTo>
                  <a:cubicBezTo>
                    <a:pt x="1956" y="345"/>
                    <a:pt x="1957" y="346"/>
                    <a:pt x="1957" y="347"/>
                  </a:cubicBezTo>
                  <a:cubicBezTo>
                    <a:pt x="1958" y="347"/>
                    <a:pt x="1959" y="348"/>
                    <a:pt x="1959" y="349"/>
                  </a:cubicBezTo>
                  <a:cubicBezTo>
                    <a:pt x="1960" y="349"/>
                    <a:pt x="1961" y="350"/>
                    <a:pt x="1961" y="351"/>
                  </a:cubicBezTo>
                  <a:cubicBezTo>
                    <a:pt x="1962" y="351"/>
                    <a:pt x="1962" y="352"/>
                    <a:pt x="1963" y="353"/>
                  </a:cubicBezTo>
                  <a:cubicBezTo>
                    <a:pt x="1963" y="353"/>
                    <a:pt x="1963" y="353"/>
                    <a:pt x="1963" y="353"/>
                  </a:cubicBezTo>
                  <a:cubicBezTo>
                    <a:pt x="1963" y="353"/>
                    <a:pt x="1963" y="353"/>
                    <a:pt x="1964" y="353"/>
                  </a:cubicBezTo>
                  <a:cubicBezTo>
                    <a:pt x="1964" y="354"/>
                    <a:pt x="1964" y="354"/>
                    <a:pt x="1964" y="354"/>
                  </a:cubicBezTo>
                  <a:cubicBezTo>
                    <a:pt x="1965" y="354"/>
                    <a:pt x="1965" y="354"/>
                    <a:pt x="1965" y="354"/>
                  </a:cubicBezTo>
                  <a:cubicBezTo>
                    <a:pt x="1966" y="359"/>
                    <a:pt x="1967" y="365"/>
                    <a:pt x="1968" y="370"/>
                  </a:cubicBezTo>
                  <a:cubicBezTo>
                    <a:pt x="1970" y="378"/>
                    <a:pt x="1971" y="386"/>
                    <a:pt x="1973" y="394"/>
                  </a:cubicBezTo>
                  <a:cubicBezTo>
                    <a:pt x="1974" y="402"/>
                    <a:pt x="1975" y="411"/>
                    <a:pt x="1977" y="419"/>
                  </a:cubicBezTo>
                  <a:cubicBezTo>
                    <a:pt x="1978" y="424"/>
                    <a:pt x="1979" y="428"/>
                    <a:pt x="1980" y="432"/>
                  </a:cubicBezTo>
                  <a:cubicBezTo>
                    <a:pt x="1981" y="436"/>
                    <a:pt x="1981" y="436"/>
                    <a:pt x="1981" y="436"/>
                  </a:cubicBezTo>
                  <a:cubicBezTo>
                    <a:pt x="1982" y="437"/>
                    <a:pt x="1982" y="438"/>
                    <a:pt x="1982" y="439"/>
                  </a:cubicBezTo>
                  <a:cubicBezTo>
                    <a:pt x="1982" y="440"/>
                    <a:pt x="1983" y="441"/>
                    <a:pt x="1983" y="442"/>
                  </a:cubicBezTo>
                  <a:cubicBezTo>
                    <a:pt x="1984" y="443"/>
                    <a:pt x="1984" y="444"/>
                    <a:pt x="1984" y="445"/>
                  </a:cubicBezTo>
                  <a:cubicBezTo>
                    <a:pt x="1987" y="454"/>
                    <a:pt x="1991" y="462"/>
                    <a:pt x="1994" y="470"/>
                  </a:cubicBezTo>
                  <a:cubicBezTo>
                    <a:pt x="1995" y="472"/>
                    <a:pt x="1996" y="475"/>
                    <a:pt x="1997" y="477"/>
                  </a:cubicBezTo>
                  <a:cubicBezTo>
                    <a:pt x="1997" y="477"/>
                    <a:pt x="1997" y="477"/>
                    <a:pt x="1997" y="477"/>
                  </a:cubicBezTo>
                  <a:cubicBezTo>
                    <a:pt x="1997" y="476"/>
                    <a:pt x="1996" y="476"/>
                    <a:pt x="1996" y="476"/>
                  </a:cubicBezTo>
                  <a:cubicBezTo>
                    <a:pt x="1995" y="475"/>
                    <a:pt x="1995" y="475"/>
                    <a:pt x="1994" y="474"/>
                  </a:cubicBezTo>
                  <a:cubicBezTo>
                    <a:pt x="1994" y="474"/>
                    <a:pt x="1993" y="473"/>
                    <a:pt x="1993" y="473"/>
                  </a:cubicBezTo>
                  <a:cubicBezTo>
                    <a:pt x="1992" y="473"/>
                    <a:pt x="1992" y="472"/>
                    <a:pt x="1992" y="472"/>
                  </a:cubicBezTo>
                  <a:cubicBezTo>
                    <a:pt x="1991" y="472"/>
                    <a:pt x="1991" y="472"/>
                    <a:pt x="1991" y="471"/>
                  </a:cubicBezTo>
                  <a:cubicBezTo>
                    <a:pt x="1989" y="470"/>
                    <a:pt x="1988" y="469"/>
                    <a:pt x="1986" y="468"/>
                  </a:cubicBezTo>
                  <a:cubicBezTo>
                    <a:pt x="1985" y="467"/>
                    <a:pt x="1983" y="466"/>
                    <a:pt x="1981" y="465"/>
                  </a:cubicBezTo>
                  <a:cubicBezTo>
                    <a:pt x="1978" y="463"/>
                    <a:pt x="1974" y="461"/>
                    <a:pt x="1970" y="458"/>
                  </a:cubicBezTo>
                  <a:cubicBezTo>
                    <a:pt x="1967" y="456"/>
                    <a:pt x="1963" y="454"/>
                    <a:pt x="1960" y="452"/>
                  </a:cubicBezTo>
                  <a:cubicBezTo>
                    <a:pt x="1960" y="452"/>
                    <a:pt x="1960" y="451"/>
                    <a:pt x="1960" y="451"/>
                  </a:cubicBezTo>
                  <a:cubicBezTo>
                    <a:pt x="1960" y="450"/>
                    <a:pt x="1960" y="450"/>
                    <a:pt x="1960" y="449"/>
                  </a:cubicBezTo>
                  <a:cubicBezTo>
                    <a:pt x="1960" y="449"/>
                    <a:pt x="1960" y="448"/>
                    <a:pt x="1960" y="448"/>
                  </a:cubicBezTo>
                  <a:cubicBezTo>
                    <a:pt x="1960" y="448"/>
                    <a:pt x="1960" y="447"/>
                    <a:pt x="1960" y="447"/>
                  </a:cubicBezTo>
                  <a:cubicBezTo>
                    <a:pt x="1960" y="447"/>
                    <a:pt x="1960" y="447"/>
                    <a:pt x="1960" y="446"/>
                  </a:cubicBezTo>
                  <a:cubicBezTo>
                    <a:pt x="1960" y="446"/>
                    <a:pt x="1960" y="445"/>
                    <a:pt x="1960" y="444"/>
                  </a:cubicBezTo>
                  <a:cubicBezTo>
                    <a:pt x="1959" y="443"/>
                    <a:pt x="1959" y="441"/>
                    <a:pt x="1959" y="440"/>
                  </a:cubicBezTo>
                  <a:cubicBezTo>
                    <a:pt x="1959" y="438"/>
                    <a:pt x="1958" y="436"/>
                    <a:pt x="1958" y="433"/>
                  </a:cubicBezTo>
                  <a:cubicBezTo>
                    <a:pt x="1958" y="433"/>
                    <a:pt x="1958" y="433"/>
                    <a:pt x="1958" y="433"/>
                  </a:cubicBezTo>
                  <a:cubicBezTo>
                    <a:pt x="1958" y="433"/>
                    <a:pt x="1958" y="433"/>
                    <a:pt x="1958" y="433"/>
                  </a:cubicBezTo>
                  <a:cubicBezTo>
                    <a:pt x="1969" y="423"/>
                    <a:pt x="1958" y="409"/>
                    <a:pt x="1947" y="406"/>
                  </a:cubicBezTo>
                  <a:cubicBezTo>
                    <a:pt x="1949" y="414"/>
                    <a:pt x="1945" y="429"/>
                    <a:pt x="1956" y="432"/>
                  </a:cubicBezTo>
                  <a:cubicBezTo>
                    <a:pt x="1956" y="433"/>
                    <a:pt x="1956" y="433"/>
                    <a:pt x="1956" y="434"/>
                  </a:cubicBezTo>
                  <a:cubicBezTo>
                    <a:pt x="1957" y="436"/>
                    <a:pt x="1957" y="438"/>
                    <a:pt x="1957" y="441"/>
                  </a:cubicBezTo>
                  <a:cubicBezTo>
                    <a:pt x="1957" y="442"/>
                    <a:pt x="1958" y="443"/>
                    <a:pt x="1958" y="444"/>
                  </a:cubicBezTo>
                  <a:cubicBezTo>
                    <a:pt x="1958" y="445"/>
                    <a:pt x="1958" y="446"/>
                    <a:pt x="1958" y="447"/>
                  </a:cubicBezTo>
                  <a:cubicBezTo>
                    <a:pt x="1958" y="447"/>
                    <a:pt x="1958" y="447"/>
                    <a:pt x="1958" y="447"/>
                  </a:cubicBezTo>
                  <a:cubicBezTo>
                    <a:pt x="1958" y="448"/>
                    <a:pt x="1958" y="448"/>
                    <a:pt x="1958" y="448"/>
                  </a:cubicBezTo>
                  <a:cubicBezTo>
                    <a:pt x="1958" y="448"/>
                    <a:pt x="1959" y="449"/>
                    <a:pt x="1959" y="449"/>
                  </a:cubicBezTo>
                  <a:cubicBezTo>
                    <a:pt x="1959" y="450"/>
                    <a:pt x="1959" y="450"/>
                    <a:pt x="1959" y="451"/>
                  </a:cubicBezTo>
                  <a:cubicBezTo>
                    <a:pt x="1959" y="451"/>
                    <a:pt x="1959" y="451"/>
                    <a:pt x="1959" y="452"/>
                  </a:cubicBezTo>
                  <a:cubicBezTo>
                    <a:pt x="1959" y="452"/>
                    <a:pt x="1959" y="452"/>
                    <a:pt x="1959" y="451"/>
                  </a:cubicBezTo>
                  <a:cubicBezTo>
                    <a:pt x="1958" y="450"/>
                    <a:pt x="1956" y="449"/>
                    <a:pt x="1954" y="448"/>
                  </a:cubicBezTo>
                  <a:cubicBezTo>
                    <a:pt x="1953" y="447"/>
                    <a:pt x="1951" y="446"/>
                    <a:pt x="1950" y="445"/>
                  </a:cubicBezTo>
                  <a:cubicBezTo>
                    <a:pt x="1950" y="445"/>
                    <a:pt x="1949" y="445"/>
                    <a:pt x="1949" y="445"/>
                  </a:cubicBezTo>
                  <a:cubicBezTo>
                    <a:pt x="1949" y="444"/>
                    <a:pt x="1948" y="444"/>
                    <a:pt x="1948" y="444"/>
                  </a:cubicBezTo>
                  <a:cubicBezTo>
                    <a:pt x="1947" y="443"/>
                    <a:pt x="1947" y="443"/>
                    <a:pt x="1946" y="443"/>
                  </a:cubicBezTo>
                  <a:cubicBezTo>
                    <a:pt x="1945" y="442"/>
                    <a:pt x="1944" y="441"/>
                    <a:pt x="1943" y="441"/>
                  </a:cubicBezTo>
                  <a:cubicBezTo>
                    <a:pt x="1941" y="440"/>
                    <a:pt x="1941" y="439"/>
                    <a:pt x="1941" y="439"/>
                  </a:cubicBezTo>
                  <a:cubicBezTo>
                    <a:pt x="1941" y="439"/>
                    <a:pt x="1941" y="440"/>
                    <a:pt x="1943" y="442"/>
                  </a:cubicBezTo>
                  <a:cubicBezTo>
                    <a:pt x="1943" y="442"/>
                    <a:pt x="1943" y="442"/>
                    <a:pt x="1944" y="443"/>
                  </a:cubicBezTo>
                  <a:cubicBezTo>
                    <a:pt x="1944" y="443"/>
                    <a:pt x="1945" y="443"/>
                    <a:pt x="1945" y="444"/>
                  </a:cubicBezTo>
                  <a:cubicBezTo>
                    <a:pt x="1946" y="444"/>
                    <a:pt x="1946" y="445"/>
                    <a:pt x="1947" y="445"/>
                  </a:cubicBezTo>
                  <a:cubicBezTo>
                    <a:pt x="1947" y="446"/>
                    <a:pt x="1947" y="446"/>
                    <a:pt x="1948" y="446"/>
                  </a:cubicBezTo>
                  <a:cubicBezTo>
                    <a:pt x="1948" y="446"/>
                    <a:pt x="1948" y="447"/>
                    <a:pt x="1949" y="447"/>
                  </a:cubicBezTo>
                  <a:cubicBezTo>
                    <a:pt x="1950" y="448"/>
                    <a:pt x="1952" y="449"/>
                    <a:pt x="1953" y="450"/>
                  </a:cubicBezTo>
                  <a:cubicBezTo>
                    <a:pt x="1955" y="451"/>
                    <a:pt x="1956" y="452"/>
                    <a:pt x="1958" y="453"/>
                  </a:cubicBezTo>
                  <a:cubicBezTo>
                    <a:pt x="1962" y="455"/>
                    <a:pt x="1965" y="458"/>
                    <a:pt x="1969" y="460"/>
                  </a:cubicBezTo>
                  <a:cubicBezTo>
                    <a:pt x="1970" y="461"/>
                    <a:pt x="1972" y="461"/>
                    <a:pt x="1973" y="462"/>
                  </a:cubicBezTo>
                  <a:cubicBezTo>
                    <a:pt x="1973" y="462"/>
                    <a:pt x="1972" y="462"/>
                    <a:pt x="1972" y="462"/>
                  </a:cubicBezTo>
                  <a:cubicBezTo>
                    <a:pt x="1972" y="462"/>
                    <a:pt x="1972" y="462"/>
                    <a:pt x="1971" y="462"/>
                  </a:cubicBezTo>
                  <a:cubicBezTo>
                    <a:pt x="1971" y="462"/>
                    <a:pt x="1971" y="462"/>
                    <a:pt x="1970" y="462"/>
                  </a:cubicBezTo>
                  <a:cubicBezTo>
                    <a:pt x="1970" y="463"/>
                    <a:pt x="1970" y="463"/>
                    <a:pt x="1970" y="463"/>
                  </a:cubicBezTo>
                  <a:cubicBezTo>
                    <a:pt x="1967" y="464"/>
                    <a:pt x="1965" y="465"/>
                    <a:pt x="1962" y="467"/>
                  </a:cubicBezTo>
                  <a:cubicBezTo>
                    <a:pt x="1960" y="468"/>
                    <a:pt x="1958" y="470"/>
                    <a:pt x="1956" y="471"/>
                  </a:cubicBezTo>
                  <a:cubicBezTo>
                    <a:pt x="1956" y="471"/>
                    <a:pt x="1956" y="470"/>
                    <a:pt x="1956" y="470"/>
                  </a:cubicBezTo>
                  <a:cubicBezTo>
                    <a:pt x="1953" y="469"/>
                    <a:pt x="1953" y="469"/>
                    <a:pt x="1953" y="469"/>
                  </a:cubicBezTo>
                  <a:cubicBezTo>
                    <a:pt x="1944" y="462"/>
                    <a:pt x="1930" y="466"/>
                    <a:pt x="1926" y="478"/>
                  </a:cubicBezTo>
                  <a:cubicBezTo>
                    <a:pt x="1936" y="479"/>
                    <a:pt x="1952" y="487"/>
                    <a:pt x="1955" y="474"/>
                  </a:cubicBezTo>
                  <a:cubicBezTo>
                    <a:pt x="1955" y="473"/>
                    <a:pt x="1955" y="473"/>
                    <a:pt x="1956" y="473"/>
                  </a:cubicBezTo>
                  <a:cubicBezTo>
                    <a:pt x="1958" y="472"/>
                    <a:pt x="1961" y="470"/>
                    <a:pt x="1963" y="468"/>
                  </a:cubicBezTo>
                  <a:cubicBezTo>
                    <a:pt x="1966" y="467"/>
                    <a:pt x="1968" y="465"/>
                    <a:pt x="1970" y="465"/>
                  </a:cubicBezTo>
                  <a:cubicBezTo>
                    <a:pt x="1971" y="464"/>
                    <a:pt x="1971" y="464"/>
                    <a:pt x="1971" y="464"/>
                  </a:cubicBezTo>
                  <a:cubicBezTo>
                    <a:pt x="1971" y="464"/>
                    <a:pt x="1972" y="464"/>
                    <a:pt x="1972" y="464"/>
                  </a:cubicBezTo>
                  <a:cubicBezTo>
                    <a:pt x="1972" y="464"/>
                    <a:pt x="1972" y="464"/>
                    <a:pt x="1973" y="464"/>
                  </a:cubicBezTo>
                  <a:cubicBezTo>
                    <a:pt x="1973" y="464"/>
                    <a:pt x="1973" y="464"/>
                    <a:pt x="1973" y="464"/>
                  </a:cubicBezTo>
                  <a:cubicBezTo>
                    <a:pt x="1974" y="463"/>
                    <a:pt x="1974" y="463"/>
                    <a:pt x="1975" y="463"/>
                  </a:cubicBezTo>
                  <a:cubicBezTo>
                    <a:pt x="1977" y="464"/>
                    <a:pt x="1978" y="466"/>
                    <a:pt x="1980" y="467"/>
                  </a:cubicBezTo>
                  <a:cubicBezTo>
                    <a:pt x="1982" y="468"/>
                    <a:pt x="1984" y="469"/>
                    <a:pt x="1985" y="470"/>
                  </a:cubicBezTo>
                  <a:cubicBezTo>
                    <a:pt x="1987" y="471"/>
                    <a:pt x="1988" y="472"/>
                    <a:pt x="1990" y="473"/>
                  </a:cubicBezTo>
                  <a:cubicBezTo>
                    <a:pt x="1990" y="473"/>
                    <a:pt x="1991" y="474"/>
                    <a:pt x="1992" y="474"/>
                  </a:cubicBezTo>
                  <a:cubicBezTo>
                    <a:pt x="1992" y="475"/>
                    <a:pt x="1993" y="475"/>
                    <a:pt x="1993" y="475"/>
                  </a:cubicBezTo>
                  <a:cubicBezTo>
                    <a:pt x="1995" y="476"/>
                    <a:pt x="1996" y="477"/>
                    <a:pt x="1996" y="477"/>
                  </a:cubicBezTo>
                  <a:cubicBezTo>
                    <a:pt x="1997" y="478"/>
                    <a:pt x="1997" y="478"/>
                    <a:pt x="1998" y="478"/>
                  </a:cubicBezTo>
                  <a:cubicBezTo>
                    <a:pt x="1998" y="479"/>
                    <a:pt x="1999" y="481"/>
                    <a:pt x="1999" y="482"/>
                  </a:cubicBezTo>
                  <a:cubicBezTo>
                    <a:pt x="2000" y="484"/>
                    <a:pt x="2001" y="486"/>
                    <a:pt x="2002" y="488"/>
                  </a:cubicBezTo>
                  <a:cubicBezTo>
                    <a:pt x="2002" y="490"/>
                    <a:pt x="2003" y="492"/>
                    <a:pt x="2004" y="494"/>
                  </a:cubicBezTo>
                  <a:cubicBezTo>
                    <a:pt x="2007" y="505"/>
                    <a:pt x="2010" y="516"/>
                    <a:pt x="2012" y="526"/>
                  </a:cubicBezTo>
                  <a:cubicBezTo>
                    <a:pt x="2012" y="526"/>
                    <a:pt x="2012" y="526"/>
                    <a:pt x="2011" y="526"/>
                  </a:cubicBezTo>
                  <a:cubicBezTo>
                    <a:pt x="2011" y="525"/>
                    <a:pt x="2010" y="525"/>
                    <a:pt x="2009" y="525"/>
                  </a:cubicBezTo>
                  <a:cubicBezTo>
                    <a:pt x="2009" y="524"/>
                    <a:pt x="2008" y="524"/>
                    <a:pt x="2007" y="524"/>
                  </a:cubicBezTo>
                  <a:cubicBezTo>
                    <a:pt x="2007" y="524"/>
                    <a:pt x="2006" y="524"/>
                    <a:pt x="2005" y="523"/>
                  </a:cubicBezTo>
                  <a:cubicBezTo>
                    <a:pt x="2005" y="523"/>
                    <a:pt x="2005" y="523"/>
                    <a:pt x="2005" y="523"/>
                  </a:cubicBezTo>
                  <a:cubicBezTo>
                    <a:pt x="2005" y="523"/>
                    <a:pt x="2005" y="523"/>
                    <a:pt x="2005" y="523"/>
                  </a:cubicBezTo>
                  <a:cubicBezTo>
                    <a:pt x="1997" y="514"/>
                    <a:pt x="1988" y="518"/>
                    <a:pt x="1977" y="523"/>
                  </a:cubicBezTo>
                  <a:cubicBezTo>
                    <a:pt x="1982" y="533"/>
                    <a:pt x="1992" y="531"/>
                    <a:pt x="2002" y="525"/>
                  </a:cubicBezTo>
                  <a:cubicBezTo>
                    <a:pt x="2003" y="526"/>
                    <a:pt x="2004" y="526"/>
                    <a:pt x="2004" y="526"/>
                  </a:cubicBezTo>
                  <a:cubicBezTo>
                    <a:pt x="2005" y="526"/>
                    <a:pt x="2006" y="526"/>
                    <a:pt x="2006" y="526"/>
                  </a:cubicBezTo>
                  <a:cubicBezTo>
                    <a:pt x="2007" y="527"/>
                    <a:pt x="2008" y="527"/>
                    <a:pt x="2008" y="527"/>
                  </a:cubicBezTo>
                  <a:cubicBezTo>
                    <a:pt x="2009" y="528"/>
                    <a:pt x="2010" y="528"/>
                    <a:pt x="2010" y="528"/>
                  </a:cubicBezTo>
                  <a:cubicBezTo>
                    <a:pt x="2011" y="528"/>
                    <a:pt x="2011" y="529"/>
                    <a:pt x="2012" y="529"/>
                  </a:cubicBezTo>
                  <a:cubicBezTo>
                    <a:pt x="2012" y="529"/>
                    <a:pt x="2012" y="529"/>
                    <a:pt x="2012" y="529"/>
                  </a:cubicBezTo>
                  <a:cubicBezTo>
                    <a:pt x="2012" y="529"/>
                    <a:pt x="2012" y="529"/>
                    <a:pt x="2012" y="529"/>
                  </a:cubicBezTo>
                  <a:cubicBezTo>
                    <a:pt x="2013" y="530"/>
                    <a:pt x="2013" y="532"/>
                    <a:pt x="2013" y="533"/>
                  </a:cubicBezTo>
                  <a:cubicBezTo>
                    <a:pt x="2009" y="566"/>
                    <a:pt x="2014" y="636"/>
                    <a:pt x="2012" y="648"/>
                  </a:cubicBezTo>
                  <a:cubicBezTo>
                    <a:pt x="2005" y="688"/>
                    <a:pt x="1981" y="712"/>
                    <a:pt x="1949" y="735"/>
                  </a:cubicBezTo>
                  <a:cubicBezTo>
                    <a:pt x="1925" y="753"/>
                    <a:pt x="1920" y="753"/>
                    <a:pt x="1907" y="740"/>
                  </a:cubicBezTo>
                  <a:cubicBezTo>
                    <a:pt x="1907" y="739"/>
                    <a:pt x="1907" y="738"/>
                    <a:pt x="1907" y="737"/>
                  </a:cubicBezTo>
                  <a:cubicBezTo>
                    <a:pt x="1907" y="736"/>
                    <a:pt x="1907" y="735"/>
                    <a:pt x="1907" y="734"/>
                  </a:cubicBezTo>
                  <a:cubicBezTo>
                    <a:pt x="1907" y="733"/>
                    <a:pt x="1907" y="731"/>
                    <a:pt x="1907" y="730"/>
                  </a:cubicBezTo>
                  <a:cubicBezTo>
                    <a:pt x="1906" y="720"/>
                    <a:pt x="1905" y="709"/>
                    <a:pt x="1904" y="697"/>
                  </a:cubicBezTo>
                  <a:cubicBezTo>
                    <a:pt x="1904" y="694"/>
                    <a:pt x="1903" y="692"/>
                    <a:pt x="1903" y="689"/>
                  </a:cubicBezTo>
                  <a:cubicBezTo>
                    <a:pt x="1903" y="689"/>
                    <a:pt x="1903" y="689"/>
                    <a:pt x="1903" y="689"/>
                  </a:cubicBezTo>
                  <a:cubicBezTo>
                    <a:pt x="1904" y="689"/>
                    <a:pt x="1904" y="688"/>
                    <a:pt x="1904" y="688"/>
                  </a:cubicBezTo>
                  <a:cubicBezTo>
                    <a:pt x="1905" y="688"/>
                    <a:pt x="1905" y="687"/>
                    <a:pt x="1905" y="687"/>
                  </a:cubicBezTo>
                  <a:cubicBezTo>
                    <a:pt x="1905" y="687"/>
                    <a:pt x="1905" y="687"/>
                    <a:pt x="1905" y="687"/>
                  </a:cubicBezTo>
                  <a:cubicBezTo>
                    <a:pt x="1905" y="687"/>
                    <a:pt x="1906" y="687"/>
                    <a:pt x="1906" y="687"/>
                  </a:cubicBezTo>
                  <a:cubicBezTo>
                    <a:pt x="1906" y="686"/>
                    <a:pt x="1907" y="686"/>
                    <a:pt x="1907" y="685"/>
                  </a:cubicBezTo>
                  <a:cubicBezTo>
                    <a:pt x="1908" y="685"/>
                    <a:pt x="1909" y="684"/>
                    <a:pt x="1910" y="684"/>
                  </a:cubicBezTo>
                  <a:cubicBezTo>
                    <a:pt x="1910" y="683"/>
                    <a:pt x="1911" y="683"/>
                    <a:pt x="1912" y="683"/>
                  </a:cubicBezTo>
                  <a:cubicBezTo>
                    <a:pt x="1913" y="682"/>
                    <a:pt x="1914" y="682"/>
                    <a:pt x="1915" y="681"/>
                  </a:cubicBezTo>
                  <a:cubicBezTo>
                    <a:pt x="1916" y="681"/>
                    <a:pt x="1917" y="680"/>
                    <a:pt x="1918" y="680"/>
                  </a:cubicBezTo>
                  <a:cubicBezTo>
                    <a:pt x="1923" y="685"/>
                    <a:pt x="1932" y="679"/>
                    <a:pt x="1935" y="674"/>
                  </a:cubicBezTo>
                  <a:cubicBezTo>
                    <a:pt x="1939" y="667"/>
                    <a:pt x="1937" y="660"/>
                    <a:pt x="1932" y="654"/>
                  </a:cubicBezTo>
                  <a:cubicBezTo>
                    <a:pt x="1934" y="669"/>
                    <a:pt x="1918" y="663"/>
                    <a:pt x="1917" y="678"/>
                  </a:cubicBezTo>
                  <a:cubicBezTo>
                    <a:pt x="1916" y="679"/>
                    <a:pt x="1915" y="679"/>
                    <a:pt x="1914" y="680"/>
                  </a:cubicBezTo>
                  <a:cubicBezTo>
                    <a:pt x="1913" y="680"/>
                    <a:pt x="1912" y="681"/>
                    <a:pt x="1911" y="681"/>
                  </a:cubicBezTo>
                  <a:cubicBezTo>
                    <a:pt x="1910" y="682"/>
                    <a:pt x="1910" y="682"/>
                    <a:pt x="1909" y="682"/>
                  </a:cubicBezTo>
                  <a:cubicBezTo>
                    <a:pt x="1908" y="683"/>
                    <a:pt x="1907" y="683"/>
                    <a:pt x="1906" y="684"/>
                  </a:cubicBezTo>
                  <a:cubicBezTo>
                    <a:pt x="1906" y="684"/>
                    <a:pt x="1905" y="685"/>
                    <a:pt x="1905" y="685"/>
                  </a:cubicBezTo>
                  <a:cubicBezTo>
                    <a:pt x="1904" y="686"/>
                    <a:pt x="1904" y="686"/>
                    <a:pt x="1904" y="686"/>
                  </a:cubicBezTo>
                  <a:cubicBezTo>
                    <a:pt x="1904" y="686"/>
                    <a:pt x="1904" y="686"/>
                    <a:pt x="1904" y="686"/>
                  </a:cubicBezTo>
                  <a:cubicBezTo>
                    <a:pt x="1904" y="687"/>
                    <a:pt x="1903" y="687"/>
                    <a:pt x="1903" y="687"/>
                  </a:cubicBezTo>
                  <a:cubicBezTo>
                    <a:pt x="1903" y="688"/>
                    <a:pt x="1903" y="688"/>
                    <a:pt x="1903" y="688"/>
                  </a:cubicBezTo>
                  <a:cubicBezTo>
                    <a:pt x="1903" y="685"/>
                    <a:pt x="1902" y="681"/>
                    <a:pt x="1902" y="678"/>
                  </a:cubicBezTo>
                  <a:cubicBezTo>
                    <a:pt x="1901" y="671"/>
                    <a:pt x="1901" y="665"/>
                    <a:pt x="1901" y="659"/>
                  </a:cubicBezTo>
                  <a:cubicBezTo>
                    <a:pt x="1902" y="657"/>
                    <a:pt x="1902" y="655"/>
                    <a:pt x="1902" y="654"/>
                  </a:cubicBezTo>
                  <a:cubicBezTo>
                    <a:pt x="1902" y="653"/>
                    <a:pt x="1903" y="652"/>
                    <a:pt x="1903" y="652"/>
                  </a:cubicBezTo>
                  <a:cubicBezTo>
                    <a:pt x="1903" y="651"/>
                    <a:pt x="1903" y="650"/>
                    <a:pt x="1904" y="649"/>
                  </a:cubicBezTo>
                  <a:cubicBezTo>
                    <a:pt x="1905" y="646"/>
                    <a:pt x="1906" y="644"/>
                    <a:pt x="1907" y="640"/>
                  </a:cubicBezTo>
                  <a:cubicBezTo>
                    <a:pt x="1908" y="638"/>
                    <a:pt x="1909" y="636"/>
                    <a:pt x="1910" y="634"/>
                  </a:cubicBezTo>
                  <a:cubicBezTo>
                    <a:pt x="1910" y="634"/>
                    <a:pt x="1910" y="634"/>
                    <a:pt x="1911" y="633"/>
                  </a:cubicBezTo>
                  <a:cubicBezTo>
                    <a:pt x="1911" y="633"/>
                    <a:pt x="1912" y="633"/>
                    <a:pt x="1912" y="633"/>
                  </a:cubicBezTo>
                  <a:cubicBezTo>
                    <a:pt x="1913" y="633"/>
                    <a:pt x="1913" y="633"/>
                    <a:pt x="1914" y="633"/>
                  </a:cubicBezTo>
                  <a:cubicBezTo>
                    <a:pt x="1914" y="633"/>
                    <a:pt x="1914" y="633"/>
                    <a:pt x="1914" y="633"/>
                  </a:cubicBezTo>
                  <a:cubicBezTo>
                    <a:pt x="1915" y="633"/>
                    <a:pt x="1915" y="633"/>
                    <a:pt x="1915" y="633"/>
                  </a:cubicBezTo>
                  <a:cubicBezTo>
                    <a:pt x="1916" y="633"/>
                    <a:pt x="1918" y="633"/>
                    <a:pt x="1919" y="633"/>
                  </a:cubicBezTo>
                  <a:cubicBezTo>
                    <a:pt x="1921" y="632"/>
                    <a:pt x="1922" y="632"/>
                    <a:pt x="1924" y="632"/>
                  </a:cubicBezTo>
                  <a:cubicBezTo>
                    <a:pt x="1927" y="632"/>
                    <a:pt x="1930" y="632"/>
                    <a:pt x="1933" y="632"/>
                  </a:cubicBezTo>
                  <a:cubicBezTo>
                    <a:pt x="1934" y="631"/>
                    <a:pt x="1936" y="631"/>
                    <a:pt x="1937" y="631"/>
                  </a:cubicBezTo>
                  <a:cubicBezTo>
                    <a:pt x="1938" y="631"/>
                    <a:pt x="1939" y="631"/>
                    <a:pt x="1940" y="632"/>
                  </a:cubicBezTo>
                  <a:cubicBezTo>
                    <a:pt x="1940" y="632"/>
                    <a:pt x="1941" y="632"/>
                    <a:pt x="1941" y="632"/>
                  </a:cubicBezTo>
                  <a:cubicBezTo>
                    <a:pt x="1942" y="632"/>
                    <a:pt x="1942" y="633"/>
                    <a:pt x="1943" y="633"/>
                  </a:cubicBezTo>
                  <a:cubicBezTo>
                    <a:pt x="1944" y="633"/>
                    <a:pt x="1945" y="633"/>
                    <a:pt x="1946" y="634"/>
                  </a:cubicBezTo>
                  <a:cubicBezTo>
                    <a:pt x="1946" y="634"/>
                    <a:pt x="1946" y="634"/>
                    <a:pt x="1946" y="634"/>
                  </a:cubicBezTo>
                  <a:cubicBezTo>
                    <a:pt x="1950" y="646"/>
                    <a:pt x="1959" y="643"/>
                    <a:pt x="1968" y="648"/>
                  </a:cubicBezTo>
                  <a:cubicBezTo>
                    <a:pt x="1967" y="634"/>
                    <a:pt x="1958" y="630"/>
                    <a:pt x="1946" y="633"/>
                  </a:cubicBezTo>
                  <a:cubicBezTo>
                    <a:pt x="1946" y="633"/>
                    <a:pt x="1946" y="633"/>
                    <a:pt x="1946" y="633"/>
                  </a:cubicBezTo>
                  <a:cubicBezTo>
                    <a:pt x="1945" y="632"/>
                    <a:pt x="1944" y="632"/>
                    <a:pt x="1943" y="632"/>
                  </a:cubicBezTo>
                  <a:cubicBezTo>
                    <a:pt x="1943" y="632"/>
                    <a:pt x="1942" y="631"/>
                    <a:pt x="1942" y="631"/>
                  </a:cubicBezTo>
                  <a:cubicBezTo>
                    <a:pt x="1941" y="631"/>
                    <a:pt x="1941" y="631"/>
                    <a:pt x="1940" y="631"/>
                  </a:cubicBezTo>
                  <a:cubicBezTo>
                    <a:pt x="1940" y="631"/>
                    <a:pt x="1940" y="631"/>
                    <a:pt x="1939" y="630"/>
                  </a:cubicBezTo>
                  <a:cubicBezTo>
                    <a:pt x="1941" y="630"/>
                    <a:pt x="1942" y="630"/>
                    <a:pt x="1943" y="630"/>
                  </a:cubicBezTo>
                  <a:cubicBezTo>
                    <a:pt x="1946" y="629"/>
                    <a:pt x="1948" y="628"/>
                    <a:pt x="1951" y="626"/>
                  </a:cubicBezTo>
                  <a:cubicBezTo>
                    <a:pt x="1951" y="626"/>
                    <a:pt x="1951" y="626"/>
                    <a:pt x="1951" y="626"/>
                  </a:cubicBezTo>
                  <a:cubicBezTo>
                    <a:pt x="1952" y="626"/>
                    <a:pt x="1952" y="626"/>
                    <a:pt x="1952" y="626"/>
                  </a:cubicBezTo>
                  <a:cubicBezTo>
                    <a:pt x="1953" y="625"/>
                    <a:pt x="1953" y="625"/>
                    <a:pt x="1954" y="625"/>
                  </a:cubicBezTo>
                  <a:cubicBezTo>
                    <a:pt x="1954" y="624"/>
                    <a:pt x="1955" y="623"/>
                    <a:pt x="1956" y="623"/>
                  </a:cubicBezTo>
                  <a:cubicBezTo>
                    <a:pt x="1956" y="622"/>
                    <a:pt x="1956" y="622"/>
                    <a:pt x="1957" y="622"/>
                  </a:cubicBezTo>
                  <a:cubicBezTo>
                    <a:pt x="1957" y="621"/>
                    <a:pt x="1957" y="621"/>
                    <a:pt x="1957" y="621"/>
                  </a:cubicBezTo>
                  <a:cubicBezTo>
                    <a:pt x="1957" y="621"/>
                    <a:pt x="1956" y="622"/>
                    <a:pt x="1955" y="622"/>
                  </a:cubicBezTo>
                  <a:cubicBezTo>
                    <a:pt x="1954" y="622"/>
                    <a:pt x="1954" y="623"/>
                    <a:pt x="1953" y="623"/>
                  </a:cubicBezTo>
                  <a:cubicBezTo>
                    <a:pt x="1952" y="623"/>
                    <a:pt x="1952" y="623"/>
                    <a:pt x="1951" y="623"/>
                  </a:cubicBezTo>
                  <a:cubicBezTo>
                    <a:pt x="1951" y="624"/>
                    <a:pt x="1951" y="624"/>
                    <a:pt x="1950" y="624"/>
                  </a:cubicBezTo>
                  <a:cubicBezTo>
                    <a:pt x="1950" y="624"/>
                    <a:pt x="1950" y="624"/>
                    <a:pt x="1950" y="624"/>
                  </a:cubicBezTo>
                  <a:cubicBezTo>
                    <a:pt x="1949" y="624"/>
                    <a:pt x="1949" y="625"/>
                    <a:pt x="1948" y="625"/>
                  </a:cubicBezTo>
                  <a:cubicBezTo>
                    <a:pt x="1948" y="625"/>
                    <a:pt x="1948" y="625"/>
                    <a:pt x="1948" y="625"/>
                  </a:cubicBezTo>
                  <a:cubicBezTo>
                    <a:pt x="1948" y="625"/>
                    <a:pt x="1948" y="625"/>
                    <a:pt x="1949" y="624"/>
                  </a:cubicBezTo>
                  <a:cubicBezTo>
                    <a:pt x="1949" y="624"/>
                    <a:pt x="1949" y="624"/>
                    <a:pt x="1949" y="624"/>
                  </a:cubicBezTo>
                  <a:cubicBezTo>
                    <a:pt x="1949" y="623"/>
                    <a:pt x="1950" y="623"/>
                    <a:pt x="1950" y="622"/>
                  </a:cubicBezTo>
                  <a:cubicBezTo>
                    <a:pt x="1951" y="622"/>
                    <a:pt x="1951" y="621"/>
                    <a:pt x="1952" y="620"/>
                  </a:cubicBezTo>
                  <a:cubicBezTo>
                    <a:pt x="1952" y="620"/>
                    <a:pt x="1953" y="619"/>
                    <a:pt x="1953" y="618"/>
                  </a:cubicBezTo>
                  <a:cubicBezTo>
                    <a:pt x="1953" y="618"/>
                    <a:pt x="1954" y="617"/>
                    <a:pt x="1954" y="617"/>
                  </a:cubicBezTo>
                  <a:cubicBezTo>
                    <a:pt x="1954" y="617"/>
                    <a:pt x="1954" y="617"/>
                    <a:pt x="1954" y="617"/>
                  </a:cubicBezTo>
                  <a:cubicBezTo>
                    <a:pt x="1954" y="617"/>
                    <a:pt x="1954" y="617"/>
                    <a:pt x="1954" y="617"/>
                  </a:cubicBezTo>
                  <a:cubicBezTo>
                    <a:pt x="1954" y="617"/>
                    <a:pt x="1954" y="617"/>
                    <a:pt x="1954" y="616"/>
                  </a:cubicBezTo>
                  <a:cubicBezTo>
                    <a:pt x="1958" y="617"/>
                    <a:pt x="1963" y="612"/>
                    <a:pt x="1965" y="608"/>
                  </a:cubicBezTo>
                  <a:cubicBezTo>
                    <a:pt x="1967" y="603"/>
                    <a:pt x="1964" y="596"/>
                    <a:pt x="1963" y="591"/>
                  </a:cubicBezTo>
                  <a:cubicBezTo>
                    <a:pt x="1959" y="601"/>
                    <a:pt x="1948" y="604"/>
                    <a:pt x="1953" y="615"/>
                  </a:cubicBezTo>
                  <a:cubicBezTo>
                    <a:pt x="1953" y="616"/>
                    <a:pt x="1952" y="616"/>
                    <a:pt x="1952" y="617"/>
                  </a:cubicBezTo>
                  <a:cubicBezTo>
                    <a:pt x="1951" y="618"/>
                    <a:pt x="1951" y="619"/>
                    <a:pt x="1950" y="619"/>
                  </a:cubicBezTo>
                  <a:cubicBezTo>
                    <a:pt x="1950" y="620"/>
                    <a:pt x="1949" y="621"/>
                    <a:pt x="1949" y="621"/>
                  </a:cubicBezTo>
                  <a:cubicBezTo>
                    <a:pt x="1948" y="622"/>
                    <a:pt x="1948" y="622"/>
                    <a:pt x="1948" y="623"/>
                  </a:cubicBezTo>
                  <a:cubicBezTo>
                    <a:pt x="1947" y="623"/>
                    <a:pt x="1947" y="623"/>
                    <a:pt x="1947" y="623"/>
                  </a:cubicBezTo>
                  <a:cubicBezTo>
                    <a:pt x="1947" y="623"/>
                    <a:pt x="1947" y="624"/>
                    <a:pt x="1947" y="624"/>
                  </a:cubicBezTo>
                  <a:cubicBezTo>
                    <a:pt x="1947" y="624"/>
                    <a:pt x="1947" y="624"/>
                    <a:pt x="1947" y="625"/>
                  </a:cubicBezTo>
                  <a:cubicBezTo>
                    <a:pt x="1946" y="625"/>
                    <a:pt x="1946" y="625"/>
                    <a:pt x="1946" y="626"/>
                  </a:cubicBezTo>
                  <a:cubicBezTo>
                    <a:pt x="1946" y="626"/>
                    <a:pt x="1946" y="626"/>
                    <a:pt x="1946" y="626"/>
                  </a:cubicBezTo>
                  <a:cubicBezTo>
                    <a:pt x="1945" y="626"/>
                    <a:pt x="1943" y="627"/>
                    <a:pt x="1942" y="627"/>
                  </a:cubicBezTo>
                  <a:cubicBezTo>
                    <a:pt x="1941" y="628"/>
                    <a:pt x="1939" y="628"/>
                    <a:pt x="1938" y="628"/>
                  </a:cubicBezTo>
                  <a:cubicBezTo>
                    <a:pt x="1936" y="629"/>
                    <a:pt x="1934" y="629"/>
                    <a:pt x="1933" y="629"/>
                  </a:cubicBezTo>
                  <a:cubicBezTo>
                    <a:pt x="1930" y="629"/>
                    <a:pt x="1926" y="630"/>
                    <a:pt x="1923" y="630"/>
                  </a:cubicBezTo>
                  <a:cubicBezTo>
                    <a:pt x="1922" y="630"/>
                    <a:pt x="1920" y="630"/>
                    <a:pt x="1919" y="630"/>
                  </a:cubicBezTo>
                  <a:cubicBezTo>
                    <a:pt x="1918" y="630"/>
                    <a:pt x="1916" y="630"/>
                    <a:pt x="1915" y="631"/>
                  </a:cubicBezTo>
                  <a:cubicBezTo>
                    <a:pt x="1915" y="631"/>
                    <a:pt x="1914" y="631"/>
                    <a:pt x="1914" y="631"/>
                  </a:cubicBezTo>
                  <a:cubicBezTo>
                    <a:pt x="1914" y="631"/>
                    <a:pt x="1913" y="631"/>
                    <a:pt x="1913" y="631"/>
                  </a:cubicBezTo>
                  <a:cubicBezTo>
                    <a:pt x="1913" y="631"/>
                    <a:pt x="1912" y="631"/>
                    <a:pt x="1912" y="631"/>
                  </a:cubicBezTo>
                  <a:cubicBezTo>
                    <a:pt x="1911" y="632"/>
                    <a:pt x="1911" y="632"/>
                    <a:pt x="1910" y="632"/>
                  </a:cubicBezTo>
                  <a:cubicBezTo>
                    <a:pt x="1910" y="632"/>
                    <a:pt x="1910" y="632"/>
                    <a:pt x="1910" y="632"/>
                  </a:cubicBezTo>
                  <a:cubicBezTo>
                    <a:pt x="1911" y="629"/>
                    <a:pt x="1912" y="625"/>
                    <a:pt x="1913" y="622"/>
                  </a:cubicBezTo>
                  <a:cubicBezTo>
                    <a:pt x="1914" y="619"/>
                    <a:pt x="1914" y="616"/>
                    <a:pt x="1914" y="613"/>
                  </a:cubicBezTo>
                  <a:cubicBezTo>
                    <a:pt x="1915" y="610"/>
                    <a:pt x="1915" y="607"/>
                    <a:pt x="1916" y="605"/>
                  </a:cubicBezTo>
                  <a:cubicBezTo>
                    <a:pt x="1916" y="602"/>
                    <a:pt x="1917" y="599"/>
                    <a:pt x="1917" y="597"/>
                  </a:cubicBezTo>
                  <a:cubicBezTo>
                    <a:pt x="1918" y="596"/>
                    <a:pt x="1918" y="596"/>
                    <a:pt x="1918" y="595"/>
                  </a:cubicBezTo>
                  <a:cubicBezTo>
                    <a:pt x="1918" y="595"/>
                    <a:pt x="1918" y="595"/>
                    <a:pt x="1918" y="595"/>
                  </a:cubicBezTo>
                  <a:cubicBezTo>
                    <a:pt x="1918" y="594"/>
                    <a:pt x="1918" y="594"/>
                    <a:pt x="1918" y="594"/>
                  </a:cubicBezTo>
                  <a:cubicBezTo>
                    <a:pt x="1918" y="594"/>
                    <a:pt x="1918" y="594"/>
                    <a:pt x="1918" y="594"/>
                  </a:cubicBezTo>
                  <a:cubicBezTo>
                    <a:pt x="1918" y="594"/>
                    <a:pt x="1918" y="594"/>
                    <a:pt x="1918" y="594"/>
                  </a:cubicBezTo>
                  <a:cubicBezTo>
                    <a:pt x="1918" y="594"/>
                    <a:pt x="1918" y="594"/>
                    <a:pt x="1918" y="594"/>
                  </a:cubicBezTo>
                  <a:cubicBezTo>
                    <a:pt x="1918" y="594"/>
                    <a:pt x="1919" y="594"/>
                    <a:pt x="1919" y="593"/>
                  </a:cubicBezTo>
                  <a:cubicBezTo>
                    <a:pt x="1919" y="593"/>
                    <a:pt x="1919" y="593"/>
                    <a:pt x="1919" y="593"/>
                  </a:cubicBezTo>
                  <a:cubicBezTo>
                    <a:pt x="1919" y="592"/>
                    <a:pt x="1919" y="592"/>
                    <a:pt x="1920" y="592"/>
                  </a:cubicBezTo>
                  <a:cubicBezTo>
                    <a:pt x="1920" y="591"/>
                    <a:pt x="1920" y="591"/>
                    <a:pt x="1921" y="590"/>
                  </a:cubicBezTo>
                  <a:cubicBezTo>
                    <a:pt x="1921" y="589"/>
                    <a:pt x="1922" y="589"/>
                    <a:pt x="1923" y="588"/>
                  </a:cubicBezTo>
                  <a:cubicBezTo>
                    <a:pt x="1923" y="587"/>
                    <a:pt x="1924" y="586"/>
                    <a:pt x="1925" y="585"/>
                  </a:cubicBezTo>
                  <a:cubicBezTo>
                    <a:pt x="1926" y="583"/>
                    <a:pt x="1927" y="581"/>
                    <a:pt x="1929" y="580"/>
                  </a:cubicBezTo>
                  <a:cubicBezTo>
                    <a:pt x="1929" y="580"/>
                    <a:pt x="1929" y="579"/>
                    <a:pt x="1929" y="579"/>
                  </a:cubicBezTo>
                  <a:cubicBezTo>
                    <a:pt x="1929" y="579"/>
                    <a:pt x="1929" y="579"/>
                    <a:pt x="1930" y="579"/>
                  </a:cubicBezTo>
                  <a:cubicBezTo>
                    <a:pt x="1930" y="578"/>
                    <a:pt x="1930" y="578"/>
                    <a:pt x="1931" y="578"/>
                  </a:cubicBezTo>
                  <a:cubicBezTo>
                    <a:pt x="1931" y="577"/>
                    <a:pt x="1932" y="577"/>
                    <a:pt x="1932" y="577"/>
                  </a:cubicBezTo>
                  <a:cubicBezTo>
                    <a:pt x="1933" y="576"/>
                    <a:pt x="1934" y="575"/>
                    <a:pt x="1935" y="575"/>
                  </a:cubicBezTo>
                  <a:cubicBezTo>
                    <a:pt x="1936" y="574"/>
                    <a:pt x="1937" y="574"/>
                    <a:pt x="1938" y="573"/>
                  </a:cubicBezTo>
                  <a:cubicBezTo>
                    <a:pt x="1939" y="573"/>
                    <a:pt x="1940" y="572"/>
                    <a:pt x="1941" y="572"/>
                  </a:cubicBezTo>
                  <a:cubicBezTo>
                    <a:pt x="1943" y="571"/>
                    <a:pt x="1944" y="571"/>
                    <a:pt x="1945" y="570"/>
                  </a:cubicBezTo>
                  <a:cubicBezTo>
                    <a:pt x="1945" y="570"/>
                    <a:pt x="1945" y="570"/>
                    <a:pt x="1945" y="570"/>
                  </a:cubicBezTo>
                  <a:cubicBezTo>
                    <a:pt x="1958" y="582"/>
                    <a:pt x="1965" y="571"/>
                    <a:pt x="1970" y="558"/>
                  </a:cubicBezTo>
                  <a:cubicBezTo>
                    <a:pt x="1959" y="564"/>
                    <a:pt x="1951" y="555"/>
                    <a:pt x="1943" y="569"/>
                  </a:cubicBezTo>
                  <a:cubicBezTo>
                    <a:pt x="1942" y="569"/>
                    <a:pt x="1942" y="569"/>
                    <a:pt x="1941" y="570"/>
                  </a:cubicBezTo>
                  <a:cubicBezTo>
                    <a:pt x="1940" y="570"/>
                    <a:pt x="1938" y="571"/>
                    <a:pt x="1937" y="571"/>
                  </a:cubicBezTo>
                  <a:cubicBezTo>
                    <a:pt x="1936" y="572"/>
                    <a:pt x="1935" y="572"/>
                    <a:pt x="1934" y="573"/>
                  </a:cubicBezTo>
                  <a:cubicBezTo>
                    <a:pt x="1933" y="573"/>
                    <a:pt x="1933" y="574"/>
                    <a:pt x="1932" y="574"/>
                  </a:cubicBezTo>
                  <a:cubicBezTo>
                    <a:pt x="1933" y="573"/>
                    <a:pt x="1934" y="572"/>
                    <a:pt x="1934" y="571"/>
                  </a:cubicBezTo>
                  <a:cubicBezTo>
                    <a:pt x="1935" y="570"/>
                    <a:pt x="1935" y="568"/>
                    <a:pt x="1936" y="567"/>
                  </a:cubicBezTo>
                  <a:cubicBezTo>
                    <a:pt x="1936" y="566"/>
                    <a:pt x="1936" y="565"/>
                    <a:pt x="1937" y="565"/>
                  </a:cubicBezTo>
                  <a:cubicBezTo>
                    <a:pt x="1937" y="563"/>
                    <a:pt x="1937" y="562"/>
                    <a:pt x="1937" y="562"/>
                  </a:cubicBezTo>
                  <a:cubicBezTo>
                    <a:pt x="1937" y="562"/>
                    <a:pt x="1937" y="563"/>
                    <a:pt x="1936" y="564"/>
                  </a:cubicBezTo>
                  <a:cubicBezTo>
                    <a:pt x="1936" y="565"/>
                    <a:pt x="1936" y="566"/>
                    <a:pt x="1935" y="567"/>
                  </a:cubicBezTo>
                  <a:cubicBezTo>
                    <a:pt x="1934" y="568"/>
                    <a:pt x="1934" y="569"/>
                    <a:pt x="1933" y="570"/>
                  </a:cubicBezTo>
                  <a:cubicBezTo>
                    <a:pt x="1931" y="572"/>
                    <a:pt x="1929" y="575"/>
                    <a:pt x="1926" y="578"/>
                  </a:cubicBezTo>
                  <a:cubicBezTo>
                    <a:pt x="1925" y="580"/>
                    <a:pt x="1924" y="581"/>
                    <a:pt x="1922" y="583"/>
                  </a:cubicBezTo>
                  <a:cubicBezTo>
                    <a:pt x="1921" y="584"/>
                    <a:pt x="1921" y="584"/>
                    <a:pt x="1920" y="585"/>
                  </a:cubicBezTo>
                  <a:cubicBezTo>
                    <a:pt x="1919" y="586"/>
                    <a:pt x="1918" y="587"/>
                    <a:pt x="1918" y="588"/>
                  </a:cubicBezTo>
                  <a:cubicBezTo>
                    <a:pt x="1917" y="589"/>
                    <a:pt x="1917" y="589"/>
                    <a:pt x="1917" y="590"/>
                  </a:cubicBezTo>
                  <a:cubicBezTo>
                    <a:pt x="1916" y="590"/>
                    <a:pt x="1916" y="591"/>
                    <a:pt x="1916" y="591"/>
                  </a:cubicBezTo>
                  <a:cubicBezTo>
                    <a:pt x="1916" y="591"/>
                    <a:pt x="1916" y="592"/>
                    <a:pt x="1916" y="592"/>
                  </a:cubicBezTo>
                  <a:cubicBezTo>
                    <a:pt x="1915" y="592"/>
                    <a:pt x="1915" y="592"/>
                    <a:pt x="1915" y="593"/>
                  </a:cubicBezTo>
                  <a:cubicBezTo>
                    <a:pt x="1915" y="593"/>
                    <a:pt x="1915" y="593"/>
                    <a:pt x="1915" y="593"/>
                  </a:cubicBezTo>
                  <a:cubicBezTo>
                    <a:pt x="1915" y="593"/>
                    <a:pt x="1915" y="593"/>
                    <a:pt x="1915" y="593"/>
                  </a:cubicBezTo>
                  <a:cubicBezTo>
                    <a:pt x="1915" y="593"/>
                    <a:pt x="1915" y="593"/>
                    <a:pt x="1915" y="593"/>
                  </a:cubicBezTo>
                  <a:cubicBezTo>
                    <a:pt x="1915" y="593"/>
                    <a:pt x="1915" y="593"/>
                    <a:pt x="1915" y="593"/>
                  </a:cubicBezTo>
                  <a:cubicBezTo>
                    <a:pt x="1915" y="594"/>
                    <a:pt x="1915" y="594"/>
                    <a:pt x="1915" y="594"/>
                  </a:cubicBezTo>
                  <a:cubicBezTo>
                    <a:pt x="1914" y="594"/>
                    <a:pt x="1914" y="595"/>
                    <a:pt x="1914" y="596"/>
                  </a:cubicBezTo>
                  <a:cubicBezTo>
                    <a:pt x="1914" y="596"/>
                    <a:pt x="1914" y="597"/>
                    <a:pt x="1913" y="598"/>
                  </a:cubicBezTo>
                  <a:cubicBezTo>
                    <a:pt x="1913" y="598"/>
                    <a:pt x="1913" y="598"/>
                    <a:pt x="1913" y="598"/>
                  </a:cubicBezTo>
                  <a:cubicBezTo>
                    <a:pt x="1913" y="596"/>
                    <a:pt x="1912" y="595"/>
                    <a:pt x="1912" y="594"/>
                  </a:cubicBezTo>
                  <a:cubicBezTo>
                    <a:pt x="1911" y="594"/>
                    <a:pt x="1911" y="593"/>
                    <a:pt x="1911" y="593"/>
                  </a:cubicBezTo>
                  <a:cubicBezTo>
                    <a:pt x="1911" y="592"/>
                    <a:pt x="1910" y="592"/>
                    <a:pt x="1910" y="592"/>
                  </a:cubicBezTo>
                  <a:cubicBezTo>
                    <a:pt x="1910" y="591"/>
                    <a:pt x="1910" y="591"/>
                    <a:pt x="1909" y="591"/>
                  </a:cubicBezTo>
                  <a:cubicBezTo>
                    <a:pt x="1909" y="590"/>
                    <a:pt x="1909" y="590"/>
                    <a:pt x="1908" y="590"/>
                  </a:cubicBezTo>
                  <a:cubicBezTo>
                    <a:pt x="1907" y="589"/>
                    <a:pt x="1907" y="588"/>
                    <a:pt x="1906" y="588"/>
                  </a:cubicBezTo>
                  <a:cubicBezTo>
                    <a:pt x="1905" y="588"/>
                    <a:pt x="1905" y="587"/>
                    <a:pt x="1905" y="587"/>
                  </a:cubicBezTo>
                  <a:cubicBezTo>
                    <a:pt x="1905" y="587"/>
                    <a:pt x="1904" y="587"/>
                    <a:pt x="1904" y="587"/>
                  </a:cubicBezTo>
                  <a:cubicBezTo>
                    <a:pt x="1904" y="587"/>
                    <a:pt x="1904" y="587"/>
                    <a:pt x="1903" y="587"/>
                  </a:cubicBezTo>
                  <a:cubicBezTo>
                    <a:pt x="1903" y="587"/>
                    <a:pt x="1903" y="587"/>
                    <a:pt x="1902" y="586"/>
                  </a:cubicBezTo>
                  <a:cubicBezTo>
                    <a:pt x="1900" y="586"/>
                    <a:pt x="1898" y="586"/>
                    <a:pt x="1896" y="585"/>
                  </a:cubicBezTo>
                  <a:cubicBezTo>
                    <a:pt x="1895" y="585"/>
                    <a:pt x="1893" y="585"/>
                    <a:pt x="1892" y="584"/>
                  </a:cubicBezTo>
                  <a:cubicBezTo>
                    <a:pt x="1892" y="584"/>
                    <a:pt x="1891" y="584"/>
                    <a:pt x="1891" y="584"/>
                  </a:cubicBezTo>
                  <a:cubicBezTo>
                    <a:pt x="1891" y="583"/>
                    <a:pt x="1891" y="583"/>
                    <a:pt x="1891" y="583"/>
                  </a:cubicBezTo>
                  <a:cubicBezTo>
                    <a:pt x="1891" y="583"/>
                    <a:pt x="1890" y="583"/>
                    <a:pt x="1890" y="583"/>
                  </a:cubicBezTo>
                  <a:cubicBezTo>
                    <a:pt x="1890" y="583"/>
                    <a:pt x="1890" y="583"/>
                    <a:pt x="1890" y="583"/>
                  </a:cubicBezTo>
                  <a:cubicBezTo>
                    <a:pt x="1890" y="583"/>
                    <a:pt x="1890" y="583"/>
                    <a:pt x="1890" y="583"/>
                  </a:cubicBezTo>
                  <a:cubicBezTo>
                    <a:pt x="1888" y="581"/>
                    <a:pt x="1887" y="579"/>
                    <a:pt x="1886" y="577"/>
                  </a:cubicBezTo>
                  <a:cubicBezTo>
                    <a:pt x="1885" y="575"/>
                    <a:pt x="1884" y="573"/>
                    <a:pt x="1882" y="570"/>
                  </a:cubicBezTo>
                  <a:cubicBezTo>
                    <a:pt x="1881" y="568"/>
                    <a:pt x="1880" y="566"/>
                    <a:pt x="1879" y="564"/>
                  </a:cubicBezTo>
                  <a:cubicBezTo>
                    <a:pt x="1878" y="563"/>
                    <a:pt x="1877" y="561"/>
                    <a:pt x="1876" y="560"/>
                  </a:cubicBezTo>
                  <a:cubicBezTo>
                    <a:pt x="1876" y="560"/>
                    <a:pt x="1876" y="559"/>
                    <a:pt x="1876" y="559"/>
                  </a:cubicBezTo>
                  <a:cubicBezTo>
                    <a:pt x="1876" y="559"/>
                    <a:pt x="1876" y="559"/>
                    <a:pt x="1876" y="558"/>
                  </a:cubicBezTo>
                  <a:cubicBezTo>
                    <a:pt x="1876" y="558"/>
                    <a:pt x="1876" y="558"/>
                    <a:pt x="1876" y="558"/>
                  </a:cubicBezTo>
                  <a:cubicBezTo>
                    <a:pt x="1876" y="557"/>
                    <a:pt x="1876" y="557"/>
                    <a:pt x="1876" y="557"/>
                  </a:cubicBezTo>
                  <a:cubicBezTo>
                    <a:pt x="1876" y="557"/>
                    <a:pt x="1876" y="556"/>
                    <a:pt x="1876" y="556"/>
                  </a:cubicBezTo>
                  <a:cubicBezTo>
                    <a:pt x="1876" y="556"/>
                    <a:pt x="1875" y="555"/>
                    <a:pt x="1875" y="555"/>
                  </a:cubicBezTo>
                  <a:cubicBezTo>
                    <a:pt x="1875" y="554"/>
                    <a:pt x="1875" y="554"/>
                    <a:pt x="1875" y="553"/>
                  </a:cubicBezTo>
                  <a:cubicBezTo>
                    <a:pt x="1875" y="553"/>
                    <a:pt x="1875" y="553"/>
                    <a:pt x="1875" y="552"/>
                  </a:cubicBezTo>
                  <a:cubicBezTo>
                    <a:pt x="1875" y="551"/>
                    <a:pt x="1875" y="550"/>
                    <a:pt x="1875" y="549"/>
                  </a:cubicBezTo>
                  <a:cubicBezTo>
                    <a:pt x="1875" y="548"/>
                    <a:pt x="1875" y="547"/>
                    <a:pt x="1875" y="546"/>
                  </a:cubicBezTo>
                  <a:cubicBezTo>
                    <a:pt x="1875" y="545"/>
                    <a:pt x="1875" y="544"/>
                    <a:pt x="1875" y="544"/>
                  </a:cubicBezTo>
                  <a:cubicBezTo>
                    <a:pt x="1876" y="543"/>
                    <a:pt x="1876" y="543"/>
                    <a:pt x="1876" y="543"/>
                  </a:cubicBezTo>
                  <a:cubicBezTo>
                    <a:pt x="1875" y="544"/>
                    <a:pt x="1875" y="545"/>
                    <a:pt x="1876" y="546"/>
                  </a:cubicBezTo>
                  <a:cubicBezTo>
                    <a:pt x="1891" y="544"/>
                    <a:pt x="1886" y="525"/>
                    <a:pt x="1881" y="515"/>
                  </a:cubicBezTo>
                  <a:cubicBezTo>
                    <a:pt x="1879" y="521"/>
                    <a:pt x="1860" y="540"/>
                    <a:pt x="1873" y="545"/>
                  </a:cubicBezTo>
                  <a:cubicBezTo>
                    <a:pt x="1873" y="546"/>
                    <a:pt x="1873" y="546"/>
                    <a:pt x="1873" y="546"/>
                  </a:cubicBezTo>
                  <a:cubicBezTo>
                    <a:pt x="1873" y="547"/>
                    <a:pt x="1873" y="548"/>
                    <a:pt x="1873" y="549"/>
                  </a:cubicBezTo>
                  <a:cubicBezTo>
                    <a:pt x="1873" y="550"/>
                    <a:pt x="1873" y="551"/>
                    <a:pt x="1873" y="552"/>
                  </a:cubicBezTo>
                  <a:cubicBezTo>
                    <a:pt x="1873" y="553"/>
                    <a:pt x="1873" y="553"/>
                    <a:pt x="1874" y="554"/>
                  </a:cubicBezTo>
                  <a:cubicBezTo>
                    <a:pt x="1874" y="554"/>
                    <a:pt x="1874" y="555"/>
                    <a:pt x="1874" y="555"/>
                  </a:cubicBezTo>
                  <a:cubicBezTo>
                    <a:pt x="1874" y="555"/>
                    <a:pt x="1874" y="556"/>
                    <a:pt x="1874" y="556"/>
                  </a:cubicBezTo>
                  <a:cubicBezTo>
                    <a:pt x="1874" y="556"/>
                    <a:pt x="1874" y="557"/>
                    <a:pt x="1874" y="557"/>
                  </a:cubicBezTo>
                  <a:cubicBezTo>
                    <a:pt x="1873" y="556"/>
                    <a:pt x="1872" y="554"/>
                    <a:pt x="1872" y="553"/>
                  </a:cubicBezTo>
                  <a:cubicBezTo>
                    <a:pt x="1871" y="553"/>
                    <a:pt x="1871" y="553"/>
                    <a:pt x="1871" y="552"/>
                  </a:cubicBezTo>
                  <a:cubicBezTo>
                    <a:pt x="1871" y="552"/>
                    <a:pt x="1870" y="551"/>
                    <a:pt x="1870" y="551"/>
                  </a:cubicBezTo>
                  <a:cubicBezTo>
                    <a:pt x="1869" y="551"/>
                    <a:pt x="1869" y="550"/>
                    <a:pt x="1868" y="549"/>
                  </a:cubicBezTo>
                  <a:cubicBezTo>
                    <a:pt x="1867" y="548"/>
                    <a:pt x="1866" y="547"/>
                    <a:pt x="1866" y="546"/>
                  </a:cubicBezTo>
                  <a:cubicBezTo>
                    <a:pt x="1865" y="546"/>
                    <a:pt x="1865" y="546"/>
                    <a:pt x="1865" y="545"/>
                  </a:cubicBezTo>
                  <a:cubicBezTo>
                    <a:pt x="1864" y="545"/>
                    <a:pt x="1864" y="545"/>
                    <a:pt x="1864" y="545"/>
                  </a:cubicBezTo>
                  <a:cubicBezTo>
                    <a:pt x="1864" y="545"/>
                    <a:pt x="1864" y="545"/>
                    <a:pt x="1864" y="545"/>
                  </a:cubicBezTo>
                  <a:cubicBezTo>
                    <a:pt x="1864" y="545"/>
                    <a:pt x="1864" y="545"/>
                    <a:pt x="1864" y="545"/>
                  </a:cubicBezTo>
                  <a:cubicBezTo>
                    <a:pt x="1864" y="545"/>
                    <a:pt x="1864" y="545"/>
                    <a:pt x="1864" y="545"/>
                  </a:cubicBezTo>
                  <a:cubicBezTo>
                    <a:pt x="1864" y="545"/>
                    <a:pt x="1863" y="545"/>
                    <a:pt x="1863" y="545"/>
                  </a:cubicBezTo>
                  <a:cubicBezTo>
                    <a:pt x="1863" y="546"/>
                    <a:pt x="1863" y="546"/>
                    <a:pt x="1863" y="546"/>
                  </a:cubicBezTo>
                  <a:cubicBezTo>
                    <a:pt x="1863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4" y="546"/>
                    <a:pt x="1864" y="546"/>
                  </a:cubicBezTo>
                  <a:cubicBezTo>
                    <a:pt x="1864" y="546"/>
                    <a:pt x="1865" y="546"/>
                    <a:pt x="1865" y="547"/>
                  </a:cubicBezTo>
                  <a:cubicBezTo>
                    <a:pt x="1865" y="548"/>
                    <a:pt x="1866" y="549"/>
                    <a:pt x="1867" y="550"/>
                  </a:cubicBezTo>
                  <a:cubicBezTo>
                    <a:pt x="1867" y="551"/>
                    <a:pt x="1868" y="552"/>
                    <a:pt x="1868" y="553"/>
                  </a:cubicBezTo>
                  <a:cubicBezTo>
                    <a:pt x="1868" y="553"/>
                    <a:pt x="1868" y="553"/>
                    <a:pt x="1869" y="554"/>
                  </a:cubicBezTo>
                  <a:cubicBezTo>
                    <a:pt x="1869" y="554"/>
                    <a:pt x="1869" y="554"/>
                    <a:pt x="1869" y="555"/>
                  </a:cubicBezTo>
                  <a:cubicBezTo>
                    <a:pt x="1872" y="558"/>
                    <a:pt x="1874" y="561"/>
                    <a:pt x="1877" y="565"/>
                  </a:cubicBezTo>
                  <a:cubicBezTo>
                    <a:pt x="1878" y="567"/>
                    <a:pt x="1879" y="569"/>
                    <a:pt x="1880" y="572"/>
                  </a:cubicBezTo>
                  <a:cubicBezTo>
                    <a:pt x="1881" y="572"/>
                    <a:pt x="1881" y="573"/>
                    <a:pt x="1881" y="574"/>
                  </a:cubicBezTo>
                  <a:cubicBezTo>
                    <a:pt x="1881" y="574"/>
                    <a:pt x="1881" y="573"/>
                    <a:pt x="1881" y="573"/>
                  </a:cubicBezTo>
                  <a:cubicBezTo>
                    <a:pt x="1880" y="573"/>
                    <a:pt x="1879" y="573"/>
                    <a:pt x="1879" y="572"/>
                  </a:cubicBezTo>
                  <a:cubicBezTo>
                    <a:pt x="1878" y="572"/>
                    <a:pt x="1877" y="572"/>
                    <a:pt x="1877" y="571"/>
                  </a:cubicBezTo>
                  <a:cubicBezTo>
                    <a:pt x="1876" y="571"/>
                    <a:pt x="1875" y="571"/>
                    <a:pt x="1874" y="570"/>
                  </a:cubicBezTo>
                  <a:cubicBezTo>
                    <a:pt x="1874" y="570"/>
                    <a:pt x="1874" y="570"/>
                    <a:pt x="1874" y="570"/>
                  </a:cubicBezTo>
                  <a:cubicBezTo>
                    <a:pt x="1874" y="570"/>
                    <a:pt x="1874" y="570"/>
                    <a:pt x="1874" y="570"/>
                  </a:cubicBezTo>
                  <a:cubicBezTo>
                    <a:pt x="1866" y="562"/>
                    <a:pt x="1856" y="563"/>
                    <a:pt x="1845" y="565"/>
                  </a:cubicBezTo>
                  <a:cubicBezTo>
                    <a:pt x="1851" y="574"/>
                    <a:pt x="1862" y="574"/>
                    <a:pt x="1871" y="572"/>
                  </a:cubicBezTo>
                  <a:cubicBezTo>
                    <a:pt x="1872" y="572"/>
                    <a:pt x="1873" y="572"/>
                    <a:pt x="1874" y="572"/>
                  </a:cubicBezTo>
                  <a:cubicBezTo>
                    <a:pt x="1874" y="573"/>
                    <a:pt x="1875" y="573"/>
                    <a:pt x="1876" y="573"/>
                  </a:cubicBezTo>
                  <a:cubicBezTo>
                    <a:pt x="1876" y="573"/>
                    <a:pt x="1877" y="574"/>
                    <a:pt x="1878" y="574"/>
                  </a:cubicBezTo>
                  <a:cubicBezTo>
                    <a:pt x="1878" y="574"/>
                    <a:pt x="1879" y="575"/>
                    <a:pt x="1880" y="575"/>
                  </a:cubicBezTo>
                  <a:cubicBezTo>
                    <a:pt x="1880" y="576"/>
                    <a:pt x="1881" y="576"/>
                    <a:pt x="1881" y="576"/>
                  </a:cubicBezTo>
                  <a:cubicBezTo>
                    <a:pt x="1881" y="576"/>
                    <a:pt x="1882" y="576"/>
                    <a:pt x="1882" y="576"/>
                  </a:cubicBezTo>
                  <a:cubicBezTo>
                    <a:pt x="1882" y="576"/>
                    <a:pt x="1882" y="577"/>
                    <a:pt x="1882" y="577"/>
                  </a:cubicBezTo>
                  <a:cubicBezTo>
                    <a:pt x="1882" y="577"/>
                    <a:pt x="1883" y="577"/>
                    <a:pt x="1883" y="577"/>
                  </a:cubicBezTo>
                  <a:cubicBezTo>
                    <a:pt x="1883" y="577"/>
                    <a:pt x="1883" y="578"/>
                    <a:pt x="1883" y="578"/>
                  </a:cubicBezTo>
                  <a:cubicBezTo>
                    <a:pt x="1885" y="581"/>
                    <a:pt x="1886" y="583"/>
                    <a:pt x="1888" y="585"/>
                  </a:cubicBezTo>
                  <a:cubicBezTo>
                    <a:pt x="1888" y="585"/>
                    <a:pt x="1888" y="585"/>
                    <a:pt x="1888" y="585"/>
                  </a:cubicBezTo>
                  <a:cubicBezTo>
                    <a:pt x="1889" y="585"/>
                    <a:pt x="1889" y="585"/>
                    <a:pt x="1889" y="585"/>
                  </a:cubicBezTo>
                  <a:cubicBezTo>
                    <a:pt x="1889" y="585"/>
                    <a:pt x="1889" y="586"/>
                    <a:pt x="1889" y="586"/>
                  </a:cubicBezTo>
                  <a:cubicBezTo>
                    <a:pt x="1890" y="586"/>
                    <a:pt x="1890" y="586"/>
                    <a:pt x="1890" y="586"/>
                  </a:cubicBezTo>
                  <a:cubicBezTo>
                    <a:pt x="1890" y="586"/>
                    <a:pt x="1891" y="587"/>
                    <a:pt x="1892" y="587"/>
                  </a:cubicBezTo>
                  <a:cubicBezTo>
                    <a:pt x="1893" y="587"/>
                    <a:pt x="1894" y="588"/>
                    <a:pt x="1895" y="588"/>
                  </a:cubicBezTo>
                  <a:cubicBezTo>
                    <a:pt x="1898" y="588"/>
                    <a:pt x="1900" y="588"/>
                    <a:pt x="1902" y="589"/>
                  </a:cubicBezTo>
                  <a:cubicBezTo>
                    <a:pt x="1902" y="589"/>
                    <a:pt x="1902" y="589"/>
                    <a:pt x="1902" y="589"/>
                  </a:cubicBezTo>
                  <a:cubicBezTo>
                    <a:pt x="1903" y="589"/>
                    <a:pt x="1903" y="589"/>
                    <a:pt x="1903" y="589"/>
                  </a:cubicBezTo>
                  <a:cubicBezTo>
                    <a:pt x="1903" y="589"/>
                    <a:pt x="1904" y="590"/>
                    <a:pt x="1904" y="590"/>
                  </a:cubicBezTo>
                  <a:cubicBezTo>
                    <a:pt x="1904" y="590"/>
                    <a:pt x="1904" y="590"/>
                    <a:pt x="1904" y="590"/>
                  </a:cubicBezTo>
                  <a:cubicBezTo>
                    <a:pt x="1905" y="590"/>
                    <a:pt x="1906" y="591"/>
                    <a:pt x="1907" y="592"/>
                  </a:cubicBezTo>
                  <a:cubicBezTo>
                    <a:pt x="1907" y="592"/>
                    <a:pt x="1908" y="593"/>
                    <a:pt x="1908" y="593"/>
                  </a:cubicBezTo>
                  <a:cubicBezTo>
                    <a:pt x="1909" y="594"/>
                    <a:pt x="1909" y="594"/>
                    <a:pt x="1909" y="594"/>
                  </a:cubicBezTo>
                  <a:cubicBezTo>
                    <a:pt x="1909" y="594"/>
                    <a:pt x="1910" y="595"/>
                    <a:pt x="1910" y="595"/>
                  </a:cubicBezTo>
                  <a:cubicBezTo>
                    <a:pt x="1911" y="596"/>
                    <a:pt x="1912" y="597"/>
                    <a:pt x="1912" y="598"/>
                  </a:cubicBezTo>
                  <a:cubicBezTo>
                    <a:pt x="1913" y="598"/>
                    <a:pt x="1913" y="599"/>
                    <a:pt x="1913" y="599"/>
                  </a:cubicBezTo>
                  <a:cubicBezTo>
                    <a:pt x="1913" y="601"/>
                    <a:pt x="1912" y="602"/>
                    <a:pt x="1912" y="604"/>
                  </a:cubicBezTo>
                  <a:cubicBezTo>
                    <a:pt x="1912" y="607"/>
                    <a:pt x="1911" y="610"/>
                    <a:pt x="1911" y="613"/>
                  </a:cubicBezTo>
                  <a:cubicBezTo>
                    <a:pt x="1911" y="615"/>
                    <a:pt x="1910" y="618"/>
                    <a:pt x="1909" y="621"/>
                  </a:cubicBezTo>
                  <a:cubicBezTo>
                    <a:pt x="1908" y="627"/>
                    <a:pt x="1906" y="633"/>
                    <a:pt x="1904" y="639"/>
                  </a:cubicBezTo>
                  <a:cubicBezTo>
                    <a:pt x="1903" y="642"/>
                    <a:pt x="1901" y="645"/>
                    <a:pt x="1900" y="648"/>
                  </a:cubicBezTo>
                  <a:cubicBezTo>
                    <a:pt x="1900" y="649"/>
                    <a:pt x="1900" y="650"/>
                    <a:pt x="1899" y="651"/>
                  </a:cubicBezTo>
                  <a:cubicBezTo>
                    <a:pt x="1899" y="651"/>
                    <a:pt x="1899" y="652"/>
                    <a:pt x="1899" y="653"/>
                  </a:cubicBezTo>
                  <a:cubicBezTo>
                    <a:pt x="1898" y="655"/>
                    <a:pt x="1898" y="657"/>
                    <a:pt x="1898" y="658"/>
                  </a:cubicBezTo>
                  <a:cubicBezTo>
                    <a:pt x="1898" y="662"/>
                    <a:pt x="1898" y="665"/>
                    <a:pt x="1898" y="668"/>
                  </a:cubicBezTo>
                  <a:cubicBezTo>
                    <a:pt x="1898" y="671"/>
                    <a:pt x="1898" y="673"/>
                    <a:pt x="1898" y="675"/>
                  </a:cubicBezTo>
                  <a:cubicBezTo>
                    <a:pt x="1898" y="674"/>
                    <a:pt x="1898" y="673"/>
                    <a:pt x="1897" y="672"/>
                  </a:cubicBezTo>
                  <a:cubicBezTo>
                    <a:pt x="1897" y="672"/>
                    <a:pt x="1897" y="672"/>
                    <a:pt x="1897" y="671"/>
                  </a:cubicBezTo>
                  <a:cubicBezTo>
                    <a:pt x="1897" y="671"/>
                    <a:pt x="1897" y="670"/>
                    <a:pt x="1896" y="670"/>
                  </a:cubicBezTo>
                  <a:cubicBezTo>
                    <a:pt x="1896" y="669"/>
                    <a:pt x="1896" y="669"/>
                    <a:pt x="1896" y="668"/>
                  </a:cubicBezTo>
                  <a:cubicBezTo>
                    <a:pt x="1895" y="668"/>
                    <a:pt x="1895" y="667"/>
                    <a:pt x="1895" y="667"/>
                  </a:cubicBezTo>
                  <a:cubicBezTo>
                    <a:pt x="1893" y="665"/>
                    <a:pt x="1892" y="663"/>
                    <a:pt x="1889" y="662"/>
                  </a:cubicBezTo>
                  <a:cubicBezTo>
                    <a:pt x="1889" y="662"/>
                    <a:pt x="1889" y="662"/>
                    <a:pt x="1888" y="662"/>
                  </a:cubicBezTo>
                  <a:cubicBezTo>
                    <a:pt x="1888" y="662"/>
                    <a:pt x="1888" y="661"/>
                    <a:pt x="1887" y="661"/>
                  </a:cubicBezTo>
                  <a:cubicBezTo>
                    <a:pt x="1887" y="661"/>
                    <a:pt x="1887" y="661"/>
                    <a:pt x="1887" y="661"/>
                  </a:cubicBezTo>
                  <a:cubicBezTo>
                    <a:pt x="1886" y="661"/>
                    <a:pt x="1886" y="661"/>
                    <a:pt x="1886" y="661"/>
                  </a:cubicBezTo>
                  <a:cubicBezTo>
                    <a:pt x="1886" y="661"/>
                    <a:pt x="1886" y="661"/>
                    <a:pt x="1885" y="661"/>
                  </a:cubicBezTo>
                  <a:cubicBezTo>
                    <a:pt x="1884" y="661"/>
                    <a:pt x="1883" y="660"/>
                    <a:pt x="1881" y="660"/>
                  </a:cubicBezTo>
                  <a:cubicBezTo>
                    <a:pt x="1881" y="660"/>
                    <a:pt x="1880" y="660"/>
                    <a:pt x="1879" y="660"/>
                  </a:cubicBezTo>
                  <a:cubicBezTo>
                    <a:pt x="1879" y="660"/>
                    <a:pt x="1878" y="660"/>
                    <a:pt x="1877" y="660"/>
                  </a:cubicBezTo>
                  <a:cubicBezTo>
                    <a:pt x="1877" y="660"/>
                    <a:pt x="1876" y="660"/>
                    <a:pt x="1875" y="660"/>
                  </a:cubicBezTo>
                  <a:cubicBezTo>
                    <a:pt x="1875" y="660"/>
                    <a:pt x="1874" y="660"/>
                    <a:pt x="1873" y="660"/>
                  </a:cubicBezTo>
                  <a:cubicBezTo>
                    <a:pt x="1873" y="660"/>
                    <a:pt x="1872" y="659"/>
                    <a:pt x="1872" y="659"/>
                  </a:cubicBezTo>
                  <a:cubicBezTo>
                    <a:pt x="1872" y="659"/>
                    <a:pt x="1872" y="659"/>
                    <a:pt x="1872" y="659"/>
                  </a:cubicBezTo>
                  <a:cubicBezTo>
                    <a:pt x="1872" y="659"/>
                    <a:pt x="1872" y="659"/>
                    <a:pt x="1871" y="658"/>
                  </a:cubicBezTo>
                  <a:cubicBezTo>
                    <a:pt x="1871" y="658"/>
                    <a:pt x="1871" y="658"/>
                    <a:pt x="1871" y="658"/>
                  </a:cubicBezTo>
                  <a:cubicBezTo>
                    <a:pt x="1871" y="658"/>
                    <a:pt x="1871" y="658"/>
                    <a:pt x="1871" y="657"/>
                  </a:cubicBezTo>
                  <a:cubicBezTo>
                    <a:pt x="1871" y="657"/>
                    <a:pt x="1871" y="657"/>
                    <a:pt x="1870" y="657"/>
                  </a:cubicBezTo>
                  <a:cubicBezTo>
                    <a:pt x="1870" y="656"/>
                    <a:pt x="1870" y="656"/>
                    <a:pt x="1870" y="656"/>
                  </a:cubicBezTo>
                  <a:cubicBezTo>
                    <a:pt x="1870" y="655"/>
                    <a:pt x="1870" y="655"/>
                    <a:pt x="1870" y="655"/>
                  </a:cubicBezTo>
                  <a:cubicBezTo>
                    <a:pt x="1870" y="655"/>
                    <a:pt x="1869" y="655"/>
                    <a:pt x="1869" y="655"/>
                  </a:cubicBezTo>
                  <a:cubicBezTo>
                    <a:pt x="1869" y="654"/>
                    <a:pt x="1869" y="654"/>
                    <a:pt x="1869" y="653"/>
                  </a:cubicBezTo>
                  <a:cubicBezTo>
                    <a:pt x="1869" y="653"/>
                    <a:pt x="1868" y="652"/>
                    <a:pt x="1868" y="651"/>
                  </a:cubicBezTo>
                  <a:cubicBezTo>
                    <a:pt x="1868" y="650"/>
                    <a:pt x="1868" y="649"/>
                    <a:pt x="1868" y="648"/>
                  </a:cubicBezTo>
                  <a:cubicBezTo>
                    <a:pt x="1868" y="648"/>
                    <a:pt x="1868" y="648"/>
                    <a:pt x="1868" y="648"/>
                  </a:cubicBezTo>
                  <a:cubicBezTo>
                    <a:pt x="1868" y="648"/>
                    <a:pt x="1868" y="648"/>
                    <a:pt x="1868" y="648"/>
                  </a:cubicBezTo>
                  <a:cubicBezTo>
                    <a:pt x="1868" y="648"/>
                    <a:pt x="1868" y="647"/>
                    <a:pt x="1868" y="646"/>
                  </a:cubicBezTo>
                  <a:cubicBezTo>
                    <a:pt x="1869" y="647"/>
                    <a:pt x="1869" y="647"/>
                    <a:pt x="1869" y="647"/>
                  </a:cubicBezTo>
                  <a:cubicBezTo>
                    <a:pt x="1883" y="643"/>
                    <a:pt x="1871" y="631"/>
                    <a:pt x="1870" y="623"/>
                  </a:cubicBezTo>
                  <a:cubicBezTo>
                    <a:pt x="1866" y="628"/>
                    <a:pt x="1857" y="643"/>
                    <a:pt x="1866" y="647"/>
                  </a:cubicBezTo>
                  <a:cubicBezTo>
                    <a:pt x="1866" y="648"/>
                    <a:pt x="1866" y="648"/>
                    <a:pt x="1866" y="648"/>
                  </a:cubicBezTo>
                  <a:cubicBezTo>
                    <a:pt x="1867" y="649"/>
                    <a:pt x="1867" y="650"/>
                    <a:pt x="1867" y="651"/>
                  </a:cubicBezTo>
                  <a:cubicBezTo>
                    <a:pt x="1867" y="652"/>
                    <a:pt x="1867" y="653"/>
                    <a:pt x="1868" y="654"/>
                  </a:cubicBezTo>
                  <a:cubicBezTo>
                    <a:pt x="1868" y="654"/>
                    <a:pt x="1868" y="655"/>
                    <a:pt x="1868" y="655"/>
                  </a:cubicBezTo>
                  <a:cubicBezTo>
                    <a:pt x="1868" y="655"/>
                    <a:pt x="1868" y="655"/>
                    <a:pt x="1868" y="656"/>
                  </a:cubicBezTo>
                  <a:cubicBezTo>
                    <a:pt x="1869" y="656"/>
                    <a:pt x="1869" y="656"/>
                    <a:pt x="1869" y="656"/>
                  </a:cubicBezTo>
                  <a:cubicBezTo>
                    <a:pt x="1869" y="657"/>
                    <a:pt x="1869" y="657"/>
                    <a:pt x="1869" y="657"/>
                  </a:cubicBezTo>
                  <a:cubicBezTo>
                    <a:pt x="1869" y="658"/>
                    <a:pt x="1870" y="658"/>
                    <a:pt x="1870" y="658"/>
                  </a:cubicBezTo>
                  <a:cubicBezTo>
                    <a:pt x="1870" y="658"/>
                    <a:pt x="1870" y="658"/>
                    <a:pt x="1870" y="659"/>
                  </a:cubicBezTo>
                  <a:cubicBezTo>
                    <a:pt x="1870" y="659"/>
                    <a:pt x="1870" y="659"/>
                    <a:pt x="1870" y="659"/>
                  </a:cubicBezTo>
                  <a:cubicBezTo>
                    <a:pt x="1869" y="659"/>
                    <a:pt x="1867" y="658"/>
                    <a:pt x="1865" y="657"/>
                  </a:cubicBezTo>
                  <a:cubicBezTo>
                    <a:pt x="1865" y="657"/>
                    <a:pt x="1865" y="657"/>
                    <a:pt x="1864" y="657"/>
                  </a:cubicBezTo>
                  <a:cubicBezTo>
                    <a:pt x="1863" y="657"/>
                    <a:pt x="1863" y="657"/>
                    <a:pt x="1863" y="657"/>
                  </a:cubicBezTo>
                  <a:cubicBezTo>
                    <a:pt x="1863" y="656"/>
                    <a:pt x="1862" y="656"/>
                    <a:pt x="1862" y="656"/>
                  </a:cubicBezTo>
                  <a:cubicBezTo>
                    <a:pt x="1861" y="655"/>
                    <a:pt x="1860" y="655"/>
                    <a:pt x="1860" y="655"/>
                  </a:cubicBezTo>
                  <a:cubicBezTo>
                    <a:pt x="1859" y="654"/>
                    <a:pt x="1859" y="654"/>
                    <a:pt x="1858" y="654"/>
                  </a:cubicBezTo>
                  <a:cubicBezTo>
                    <a:pt x="1856" y="652"/>
                    <a:pt x="1853" y="651"/>
                    <a:pt x="1851" y="649"/>
                  </a:cubicBezTo>
                  <a:cubicBezTo>
                    <a:pt x="1851" y="649"/>
                    <a:pt x="1850" y="648"/>
                    <a:pt x="1849" y="647"/>
                  </a:cubicBezTo>
                  <a:cubicBezTo>
                    <a:pt x="1849" y="647"/>
                    <a:pt x="1849" y="647"/>
                    <a:pt x="1849" y="647"/>
                  </a:cubicBezTo>
                  <a:cubicBezTo>
                    <a:pt x="1849" y="647"/>
                    <a:pt x="1849" y="647"/>
                    <a:pt x="1848" y="646"/>
                  </a:cubicBezTo>
                  <a:cubicBezTo>
                    <a:pt x="1848" y="646"/>
                    <a:pt x="1848" y="646"/>
                    <a:pt x="1847" y="645"/>
                  </a:cubicBezTo>
                  <a:cubicBezTo>
                    <a:pt x="1847" y="645"/>
                    <a:pt x="1847" y="645"/>
                    <a:pt x="1847" y="645"/>
                  </a:cubicBezTo>
                  <a:cubicBezTo>
                    <a:pt x="1847" y="644"/>
                    <a:pt x="1846" y="644"/>
                    <a:pt x="1846" y="644"/>
                  </a:cubicBezTo>
                  <a:cubicBezTo>
                    <a:pt x="1845" y="643"/>
                    <a:pt x="1845" y="642"/>
                    <a:pt x="1844" y="641"/>
                  </a:cubicBezTo>
                  <a:cubicBezTo>
                    <a:pt x="1844" y="641"/>
                    <a:pt x="1843" y="640"/>
                    <a:pt x="1843" y="640"/>
                  </a:cubicBezTo>
                  <a:cubicBezTo>
                    <a:pt x="1843" y="640"/>
                    <a:pt x="1843" y="640"/>
                    <a:pt x="1842" y="639"/>
                  </a:cubicBezTo>
                  <a:cubicBezTo>
                    <a:pt x="1842" y="639"/>
                    <a:pt x="1842" y="639"/>
                    <a:pt x="1842" y="639"/>
                  </a:cubicBezTo>
                  <a:cubicBezTo>
                    <a:pt x="1841" y="637"/>
                    <a:pt x="1840" y="635"/>
                    <a:pt x="1839" y="634"/>
                  </a:cubicBezTo>
                  <a:cubicBezTo>
                    <a:pt x="1838" y="633"/>
                    <a:pt x="1838" y="633"/>
                    <a:pt x="1838" y="632"/>
                  </a:cubicBezTo>
                  <a:cubicBezTo>
                    <a:pt x="1837" y="631"/>
                    <a:pt x="1837" y="631"/>
                    <a:pt x="1837" y="630"/>
                  </a:cubicBezTo>
                  <a:cubicBezTo>
                    <a:pt x="1836" y="628"/>
                    <a:pt x="1835" y="627"/>
                    <a:pt x="1835" y="627"/>
                  </a:cubicBezTo>
                  <a:cubicBezTo>
                    <a:pt x="1835" y="627"/>
                    <a:pt x="1835" y="627"/>
                    <a:pt x="1835" y="628"/>
                  </a:cubicBezTo>
                  <a:cubicBezTo>
                    <a:pt x="1835" y="628"/>
                    <a:pt x="1836" y="629"/>
                    <a:pt x="1836" y="631"/>
                  </a:cubicBezTo>
                  <a:cubicBezTo>
                    <a:pt x="1836" y="631"/>
                    <a:pt x="1836" y="632"/>
                    <a:pt x="1836" y="633"/>
                  </a:cubicBezTo>
                  <a:cubicBezTo>
                    <a:pt x="1837" y="633"/>
                    <a:pt x="1837" y="634"/>
                    <a:pt x="1837" y="635"/>
                  </a:cubicBezTo>
                  <a:cubicBezTo>
                    <a:pt x="1838" y="636"/>
                    <a:pt x="1838" y="637"/>
                    <a:pt x="1838" y="638"/>
                  </a:cubicBezTo>
                  <a:cubicBezTo>
                    <a:pt x="1838" y="638"/>
                    <a:pt x="1839" y="638"/>
                    <a:pt x="1839" y="639"/>
                  </a:cubicBezTo>
                  <a:cubicBezTo>
                    <a:pt x="1839" y="639"/>
                    <a:pt x="1840" y="640"/>
                    <a:pt x="1840" y="640"/>
                  </a:cubicBezTo>
                  <a:cubicBezTo>
                    <a:pt x="1840" y="640"/>
                    <a:pt x="1840" y="641"/>
                    <a:pt x="1840" y="641"/>
                  </a:cubicBezTo>
                  <a:cubicBezTo>
                    <a:pt x="1841" y="641"/>
                    <a:pt x="1841" y="641"/>
                    <a:pt x="1841" y="642"/>
                  </a:cubicBezTo>
                  <a:cubicBezTo>
                    <a:pt x="1841" y="642"/>
                    <a:pt x="1842" y="642"/>
                    <a:pt x="1842" y="643"/>
                  </a:cubicBezTo>
                  <a:cubicBezTo>
                    <a:pt x="1842" y="643"/>
                    <a:pt x="1843" y="644"/>
                    <a:pt x="1843" y="644"/>
                  </a:cubicBezTo>
                  <a:cubicBezTo>
                    <a:pt x="1843" y="644"/>
                    <a:pt x="1842" y="644"/>
                    <a:pt x="1841" y="644"/>
                  </a:cubicBezTo>
                  <a:cubicBezTo>
                    <a:pt x="1841" y="644"/>
                    <a:pt x="1840" y="644"/>
                    <a:pt x="1839" y="644"/>
                  </a:cubicBezTo>
                  <a:cubicBezTo>
                    <a:pt x="1838" y="644"/>
                    <a:pt x="1837" y="644"/>
                    <a:pt x="1837" y="644"/>
                  </a:cubicBezTo>
                  <a:cubicBezTo>
                    <a:pt x="1836" y="644"/>
                    <a:pt x="1835" y="644"/>
                    <a:pt x="1835" y="644"/>
                  </a:cubicBezTo>
                  <a:cubicBezTo>
                    <a:pt x="1835" y="644"/>
                    <a:pt x="1835" y="644"/>
                    <a:pt x="1835" y="644"/>
                  </a:cubicBezTo>
                  <a:cubicBezTo>
                    <a:pt x="1834" y="644"/>
                    <a:pt x="1834" y="644"/>
                    <a:pt x="1834" y="644"/>
                  </a:cubicBezTo>
                  <a:cubicBezTo>
                    <a:pt x="1827" y="633"/>
                    <a:pt x="1818" y="640"/>
                    <a:pt x="1810" y="644"/>
                  </a:cubicBezTo>
                  <a:cubicBezTo>
                    <a:pt x="1818" y="657"/>
                    <a:pt x="1826" y="659"/>
                    <a:pt x="1834" y="646"/>
                  </a:cubicBezTo>
                  <a:cubicBezTo>
                    <a:pt x="1834" y="646"/>
                    <a:pt x="1834" y="646"/>
                    <a:pt x="1834" y="646"/>
                  </a:cubicBezTo>
                  <a:cubicBezTo>
                    <a:pt x="1835" y="646"/>
                    <a:pt x="1836" y="646"/>
                    <a:pt x="1837" y="646"/>
                  </a:cubicBezTo>
                  <a:cubicBezTo>
                    <a:pt x="1837" y="646"/>
                    <a:pt x="1838" y="646"/>
                    <a:pt x="1839" y="646"/>
                  </a:cubicBezTo>
                  <a:cubicBezTo>
                    <a:pt x="1840" y="646"/>
                    <a:pt x="1840" y="646"/>
                    <a:pt x="1841" y="646"/>
                  </a:cubicBezTo>
                  <a:cubicBezTo>
                    <a:pt x="1842" y="646"/>
                    <a:pt x="1843" y="646"/>
                    <a:pt x="1843" y="647"/>
                  </a:cubicBezTo>
                  <a:cubicBezTo>
                    <a:pt x="1844" y="647"/>
                    <a:pt x="1845" y="647"/>
                    <a:pt x="1845" y="647"/>
                  </a:cubicBezTo>
                  <a:cubicBezTo>
                    <a:pt x="1845" y="647"/>
                    <a:pt x="1845" y="647"/>
                    <a:pt x="1845" y="647"/>
                  </a:cubicBezTo>
                  <a:cubicBezTo>
                    <a:pt x="1845" y="647"/>
                    <a:pt x="1845" y="647"/>
                    <a:pt x="1845" y="647"/>
                  </a:cubicBezTo>
                  <a:cubicBezTo>
                    <a:pt x="1846" y="648"/>
                    <a:pt x="1846" y="648"/>
                    <a:pt x="1847" y="648"/>
                  </a:cubicBezTo>
                  <a:cubicBezTo>
                    <a:pt x="1848" y="649"/>
                    <a:pt x="1849" y="650"/>
                    <a:pt x="1850" y="651"/>
                  </a:cubicBezTo>
                  <a:cubicBezTo>
                    <a:pt x="1852" y="653"/>
                    <a:pt x="1854" y="655"/>
                    <a:pt x="1857" y="656"/>
                  </a:cubicBezTo>
                  <a:cubicBezTo>
                    <a:pt x="1857" y="656"/>
                    <a:pt x="1858" y="657"/>
                    <a:pt x="1859" y="657"/>
                  </a:cubicBezTo>
                  <a:cubicBezTo>
                    <a:pt x="1859" y="657"/>
                    <a:pt x="1860" y="658"/>
                    <a:pt x="1860" y="658"/>
                  </a:cubicBezTo>
                  <a:cubicBezTo>
                    <a:pt x="1861" y="658"/>
                    <a:pt x="1862" y="659"/>
                    <a:pt x="1862" y="659"/>
                  </a:cubicBezTo>
                  <a:cubicBezTo>
                    <a:pt x="1863" y="659"/>
                    <a:pt x="1863" y="659"/>
                    <a:pt x="1863" y="659"/>
                  </a:cubicBezTo>
                  <a:cubicBezTo>
                    <a:pt x="1864" y="660"/>
                    <a:pt x="1864" y="660"/>
                    <a:pt x="1864" y="660"/>
                  </a:cubicBezTo>
                  <a:cubicBezTo>
                    <a:pt x="1867" y="661"/>
                    <a:pt x="1870" y="662"/>
                    <a:pt x="1873" y="662"/>
                  </a:cubicBezTo>
                  <a:cubicBezTo>
                    <a:pt x="1874" y="662"/>
                    <a:pt x="1874" y="662"/>
                    <a:pt x="1875" y="663"/>
                  </a:cubicBezTo>
                  <a:cubicBezTo>
                    <a:pt x="1876" y="663"/>
                    <a:pt x="1876" y="663"/>
                    <a:pt x="1877" y="663"/>
                  </a:cubicBezTo>
                  <a:cubicBezTo>
                    <a:pt x="1878" y="663"/>
                    <a:pt x="1878" y="663"/>
                    <a:pt x="1879" y="663"/>
                  </a:cubicBezTo>
                  <a:cubicBezTo>
                    <a:pt x="1880" y="663"/>
                    <a:pt x="1880" y="663"/>
                    <a:pt x="1881" y="663"/>
                  </a:cubicBezTo>
                  <a:cubicBezTo>
                    <a:pt x="1882" y="663"/>
                    <a:pt x="1884" y="663"/>
                    <a:pt x="1885" y="663"/>
                  </a:cubicBezTo>
                  <a:cubicBezTo>
                    <a:pt x="1885" y="663"/>
                    <a:pt x="1885" y="663"/>
                    <a:pt x="1886" y="664"/>
                  </a:cubicBezTo>
                  <a:cubicBezTo>
                    <a:pt x="1886" y="664"/>
                    <a:pt x="1886" y="664"/>
                    <a:pt x="1886" y="664"/>
                  </a:cubicBezTo>
                  <a:cubicBezTo>
                    <a:pt x="1886" y="664"/>
                    <a:pt x="1886" y="664"/>
                    <a:pt x="1886" y="664"/>
                  </a:cubicBezTo>
                  <a:cubicBezTo>
                    <a:pt x="1887" y="664"/>
                    <a:pt x="1887" y="664"/>
                    <a:pt x="1887" y="664"/>
                  </a:cubicBezTo>
                  <a:cubicBezTo>
                    <a:pt x="1887" y="664"/>
                    <a:pt x="1888" y="664"/>
                    <a:pt x="1888" y="664"/>
                  </a:cubicBezTo>
                  <a:cubicBezTo>
                    <a:pt x="1890" y="665"/>
                    <a:pt x="1891" y="667"/>
                    <a:pt x="1893" y="669"/>
                  </a:cubicBezTo>
                  <a:cubicBezTo>
                    <a:pt x="1893" y="669"/>
                    <a:pt x="1894" y="670"/>
                    <a:pt x="1894" y="671"/>
                  </a:cubicBezTo>
                  <a:cubicBezTo>
                    <a:pt x="1894" y="671"/>
                    <a:pt x="1895" y="672"/>
                    <a:pt x="1895" y="672"/>
                  </a:cubicBezTo>
                  <a:cubicBezTo>
                    <a:pt x="1895" y="672"/>
                    <a:pt x="1895" y="673"/>
                    <a:pt x="1896" y="673"/>
                  </a:cubicBezTo>
                  <a:cubicBezTo>
                    <a:pt x="1896" y="675"/>
                    <a:pt x="1897" y="676"/>
                    <a:pt x="1898" y="677"/>
                  </a:cubicBezTo>
                  <a:cubicBezTo>
                    <a:pt x="1898" y="678"/>
                    <a:pt x="1898" y="678"/>
                    <a:pt x="1899" y="679"/>
                  </a:cubicBezTo>
                  <a:cubicBezTo>
                    <a:pt x="1899" y="685"/>
                    <a:pt x="1900" y="691"/>
                    <a:pt x="1900" y="697"/>
                  </a:cubicBezTo>
                  <a:cubicBezTo>
                    <a:pt x="1901" y="709"/>
                    <a:pt x="1902" y="721"/>
                    <a:pt x="1903" y="730"/>
                  </a:cubicBezTo>
                  <a:cubicBezTo>
                    <a:pt x="1903" y="732"/>
                    <a:pt x="1903" y="733"/>
                    <a:pt x="1903" y="734"/>
                  </a:cubicBezTo>
                  <a:cubicBezTo>
                    <a:pt x="1903" y="735"/>
                    <a:pt x="1904" y="736"/>
                    <a:pt x="1904" y="737"/>
                  </a:cubicBezTo>
                  <a:cubicBezTo>
                    <a:pt x="1900" y="733"/>
                    <a:pt x="1895" y="727"/>
                    <a:pt x="1889" y="722"/>
                  </a:cubicBezTo>
                  <a:cubicBezTo>
                    <a:pt x="1859" y="693"/>
                    <a:pt x="1848" y="698"/>
                    <a:pt x="1834" y="661"/>
                  </a:cubicBezTo>
                  <a:cubicBezTo>
                    <a:pt x="1836" y="704"/>
                    <a:pt x="1908" y="730"/>
                    <a:pt x="1901" y="768"/>
                  </a:cubicBezTo>
                  <a:cubicBezTo>
                    <a:pt x="1895" y="798"/>
                    <a:pt x="1823" y="830"/>
                    <a:pt x="1802" y="850"/>
                  </a:cubicBezTo>
                  <a:cubicBezTo>
                    <a:pt x="1776" y="875"/>
                    <a:pt x="1752" y="891"/>
                    <a:pt x="1752" y="891"/>
                  </a:cubicBezTo>
                  <a:cubicBezTo>
                    <a:pt x="1752" y="891"/>
                    <a:pt x="1745" y="887"/>
                    <a:pt x="1736" y="883"/>
                  </a:cubicBezTo>
                  <a:cubicBezTo>
                    <a:pt x="1736" y="883"/>
                    <a:pt x="1737" y="883"/>
                    <a:pt x="1737" y="883"/>
                  </a:cubicBezTo>
                  <a:cubicBezTo>
                    <a:pt x="1738" y="883"/>
                    <a:pt x="1739" y="883"/>
                    <a:pt x="1740" y="883"/>
                  </a:cubicBezTo>
                  <a:cubicBezTo>
                    <a:pt x="1740" y="883"/>
                    <a:pt x="1740" y="883"/>
                    <a:pt x="1741" y="883"/>
                  </a:cubicBezTo>
                  <a:cubicBezTo>
                    <a:pt x="1741" y="883"/>
                    <a:pt x="1742" y="883"/>
                    <a:pt x="1742" y="883"/>
                  </a:cubicBezTo>
                  <a:cubicBezTo>
                    <a:pt x="1743" y="883"/>
                    <a:pt x="1744" y="883"/>
                    <a:pt x="1745" y="883"/>
                  </a:cubicBezTo>
                  <a:cubicBezTo>
                    <a:pt x="1745" y="883"/>
                    <a:pt x="1746" y="883"/>
                    <a:pt x="1747" y="882"/>
                  </a:cubicBezTo>
                  <a:cubicBezTo>
                    <a:pt x="1748" y="882"/>
                    <a:pt x="1750" y="882"/>
                    <a:pt x="1751" y="882"/>
                  </a:cubicBezTo>
                  <a:cubicBezTo>
                    <a:pt x="1753" y="881"/>
                    <a:pt x="1754" y="881"/>
                    <a:pt x="1755" y="881"/>
                  </a:cubicBezTo>
                  <a:cubicBezTo>
                    <a:pt x="1756" y="880"/>
                    <a:pt x="1757" y="880"/>
                    <a:pt x="1758" y="880"/>
                  </a:cubicBezTo>
                  <a:cubicBezTo>
                    <a:pt x="1760" y="879"/>
                    <a:pt x="1761" y="878"/>
                    <a:pt x="1762" y="878"/>
                  </a:cubicBezTo>
                  <a:cubicBezTo>
                    <a:pt x="1763" y="878"/>
                    <a:pt x="1764" y="878"/>
                    <a:pt x="1764" y="878"/>
                  </a:cubicBezTo>
                  <a:cubicBezTo>
                    <a:pt x="1764" y="878"/>
                    <a:pt x="1761" y="878"/>
                    <a:pt x="1758" y="878"/>
                  </a:cubicBezTo>
                  <a:cubicBezTo>
                    <a:pt x="1757" y="878"/>
                    <a:pt x="1756" y="879"/>
                    <a:pt x="1755" y="879"/>
                  </a:cubicBezTo>
                  <a:cubicBezTo>
                    <a:pt x="1753" y="879"/>
                    <a:pt x="1752" y="879"/>
                    <a:pt x="1751" y="879"/>
                  </a:cubicBezTo>
                  <a:cubicBezTo>
                    <a:pt x="1748" y="879"/>
                    <a:pt x="1745" y="879"/>
                    <a:pt x="1742" y="879"/>
                  </a:cubicBezTo>
                  <a:cubicBezTo>
                    <a:pt x="1742" y="879"/>
                    <a:pt x="1742" y="879"/>
                    <a:pt x="1741" y="879"/>
                  </a:cubicBezTo>
                  <a:cubicBezTo>
                    <a:pt x="1741" y="879"/>
                    <a:pt x="1740" y="879"/>
                    <a:pt x="1740" y="879"/>
                  </a:cubicBezTo>
                  <a:cubicBezTo>
                    <a:pt x="1739" y="879"/>
                    <a:pt x="1738" y="879"/>
                    <a:pt x="1737" y="879"/>
                  </a:cubicBezTo>
                  <a:cubicBezTo>
                    <a:pt x="1736" y="879"/>
                    <a:pt x="1734" y="879"/>
                    <a:pt x="1732" y="878"/>
                  </a:cubicBezTo>
                  <a:cubicBezTo>
                    <a:pt x="1732" y="878"/>
                    <a:pt x="1731" y="878"/>
                    <a:pt x="1731" y="878"/>
                  </a:cubicBezTo>
                  <a:cubicBezTo>
                    <a:pt x="1730" y="878"/>
                    <a:pt x="1730" y="878"/>
                    <a:pt x="1730" y="878"/>
                  </a:cubicBezTo>
                  <a:cubicBezTo>
                    <a:pt x="1729" y="878"/>
                    <a:pt x="1728" y="878"/>
                    <a:pt x="1727" y="878"/>
                  </a:cubicBezTo>
                  <a:cubicBezTo>
                    <a:pt x="1726" y="877"/>
                    <a:pt x="1726" y="877"/>
                    <a:pt x="1726" y="877"/>
                  </a:cubicBezTo>
                  <a:cubicBezTo>
                    <a:pt x="1726" y="877"/>
                    <a:pt x="1726" y="877"/>
                    <a:pt x="1726" y="877"/>
                  </a:cubicBezTo>
                  <a:cubicBezTo>
                    <a:pt x="1726" y="877"/>
                    <a:pt x="1725" y="877"/>
                    <a:pt x="1725" y="877"/>
                  </a:cubicBezTo>
                  <a:cubicBezTo>
                    <a:pt x="1714" y="872"/>
                    <a:pt x="1701" y="865"/>
                    <a:pt x="1695" y="862"/>
                  </a:cubicBezTo>
                  <a:cubicBezTo>
                    <a:pt x="1695" y="862"/>
                    <a:pt x="1695" y="862"/>
                    <a:pt x="1695" y="862"/>
                  </a:cubicBezTo>
                  <a:cubicBezTo>
                    <a:pt x="1695" y="862"/>
                    <a:pt x="1696" y="862"/>
                    <a:pt x="1697" y="862"/>
                  </a:cubicBezTo>
                  <a:cubicBezTo>
                    <a:pt x="1697" y="862"/>
                    <a:pt x="1698" y="862"/>
                    <a:pt x="1698" y="862"/>
                  </a:cubicBezTo>
                  <a:cubicBezTo>
                    <a:pt x="1699" y="862"/>
                    <a:pt x="1699" y="862"/>
                    <a:pt x="1699" y="862"/>
                  </a:cubicBezTo>
                  <a:cubicBezTo>
                    <a:pt x="1700" y="862"/>
                    <a:pt x="1700" y="861"/>
                    <a:pt x="1700" y="861"/>
                  </a:cubicBezTo>
                  <a:cubicBezTo>
                    <a:pt x="1701" y="861"/>
                    <a:pt x="1702" y="861"/>
                    <a:pt x="1702" y="861"/>
                  </a:cubicBezTo>
                  <a:cubicBezTo>
                    <a:pt x="1704" y="861"/>
                    <a:pt x="1705" y="860"/>
                    <a:pt x="1706" y="860"/>
                  </a:cubicBezTo>
                  <a:cubicBezTo>
                    <a:pt x="1708" y="859"/>
                    <a:pt x="1709" y="859"/>
                    <a:pt x="1710" y="858"/>
                  </a:cubicBezTo>
                  <a:cubicBezTo>
                    <a:pt x="1711" y="858"/>
                    <a:pt x="1711" y="858"/>
                    <a:pt x="1712" y="858"/>
                  </a:cubicBezTo>
                  <a:cubicBezTo>
                    <a:pt x="1725" y="865"/>
                    <a:pt x="1737" y="842"/>
                    <a:pt x="1740" y="833"/>
                  </a:cubicBezTo>
                  <a:cubicBezTo>
                    <a:pt x="1730" y="839"/>
                    <a:pt x="1705" y="834"/>
                    <a:pt x="1710" y="854"/>
                  </a:cubicBezTo>
                  <a:cubicBezTo>
                    <a:pt x="1712" y="854"/>
                    <a:pt x="1712" y="854"/>
                    <a:pt x="1712" y="854"/>
                  </a:cubicBezTo>
                  <a:cubicBezTo>
                    <a:pt x="1711" y="855"/>
                    <a:pt x="1710" y="855"/>
                    <a:pt x="1709" y="856"/>
                  </a:cubicBezTo>
                  <a:cubicBezTo>
                    <a:pt x="1709" y="856"/>
                    <a:pt x="1710" y="856"/>
                    <a:pt x="1710" y="856"/>
                  </a:cubicBezTo>
                  <a:cubicBezTo>
                    <a:pt x="1710" y="856"/>
                    <a:pt x="1710" y="857"/>
                    <a:pt x="1709" y="857"/>
                  </a:cubicBezTo>
                  <a:cubicBezTo>
                    <a:pt x="1708" y="857"/>
                    <a:pt x="1707" y="858"/>
                    <a:pt x="1706" y="858"/>
                  </a:cubicBezTo>
                  <a:cubicBezTo>
                    <a:pt x="1704" y="859"/>
                    <a:pt x="1703" y="859"/>
                    <a:pt x="1702" y="859"/>
                  </a:cubicBezTo>
                  <a:cubicBezTo>
                    <a:pt x="1701" y="859"/>
                    <a:pt x="1701" y="859"/>
                    <a:pt x="1700" y="860"/>
                  </a:cubicBezTo>
                  <a:cubicBezTo>
                    <a:pt x="1700" y="860"/>
                    <a:pt x="1699" y="860"/>
                    <a:pt x="1699" y="860"/>
                  </a:cubicBezTo>
                  <a:cubicBezTo>
                    <a:pt x="1699" y="860"/>
                    <a:pt x="1698" y="860"/>
                    <a:pt x="1698" y="860"/>
                  </a:cubicBezTo>
                  <a:cubicBezTo>
                    <a:pt x="1698" y="860"/>
                    <a:pt x="1697" y="860"/>
                    <a:pt x="1697" y="860"/>
                  </a:cubicBezTo>
                  <a:cubicBezTo>
                    <a:pt x="1696" y="860"/>
                    <a:pt x="1695" y="860"/>
                    <a:pt x="1695" y="860"/>
                  </a:cubicBezTo>
                  <a:cubicBezTo>
                    <a:pt x="1695" y="860"/>
                    <a:pt x="1694" y="860"/>
                    <a:pt x="1694" y="860"/>
                  </a:cubicBezTo>
                  <a:cubicBezTo>
                    <a:pt x="1694" y="860"/>
                    <a:pt x="1694" y="860"/>
                    <a:pt x="1693" y="860"/>
                  </a:cubicBezTo>
                  <a:cubicBezTo>
                    <a:pt x="1693" y="860"/>
                    <a:pt x="1693" y="860"/>
                    <a:pt x="1692" y="860"/>
                  </a:cubicBezTo>
                  <a:cubicBezTo>
                    <a:pt x="1692" y="860"/>
                    <a:pt x="1692" y="861"/>
                    <a:pt x="1692" y="861"/>
                  </a:cubicBezTo>
                  <a:cubicBezTo>
                    <a:pt x="1691" y="860"/>
                    <a:pt x="1691" y="860"/>
                    <a:pt x="1690" y="859"/>
                  </a:cubicBezTo>
                  <a:cubicBezTo>
                    <a:pt x="1690" y="859"/>
                    <a:pt x="1689" y="858"/>
                    <a:pt x="1688" y="857"/>
                  </a:cubicBezTo>
                  <a:cubicBezTo>
                    <a:pt x="1688" y="857"/>
                    <a:pt x="1687" y="856"/>
                    <a:pt x="1686" y="855"/>
                  </a:cubicBezTo>
                  <a:cubicBezTo>
                    <a:pt x="1686" y="854"/>
                    <a:pt x="1685" y="854"/>
                    <a:pt x="1685" y="853"/>
                  </a:cubicBezTo>
                  <a:cubicBezTo>
                    <a:pt x="1684" y="852"/>
                    <a:pt x="1683" y="851"/>
                    <a:pt x="1683" y="851"/>
                  </a:cubicBezTo>
                  <a:cubicBezTo>
                    <a:pt x="1682" y="849"/>
                    <a:pt x="1681" y="847"/>
                    <a:pt x="1679" y="846"/>
                  </a:cubicBezTo>
                  <a:cubicBezTo>
                    <a:pt x="1679" y="846"/>
                    <a:pt x="1678" y="845"/>
                    <a:pt x="1678" y="845"/>
                  </a:cubicBezTo>
                  <a:cubicBezTo>
                    <a:pt x="1677" y="845"/>
                    <a:pt x="1677" y="845"/>
                    <a:pt x="1677" y="845"/>
                  </a:cubicBezTo>
                  <a:cubicBezTo>
                    <a:pt x="1677" y="844"/>
                    <a:pt x="1677" y="844"/>
                    <a:pt x="1677" y="844"/>
                  </a:cubicBezTo>
                  <a:cubicBezTo>
                    <a:pt x="1676" y="844"/>
                    <a:pt x="1676" y="844"/>
                    <a:pt x="1676" y="843"/>
                  </a:cubicBezTo>
                  <a:cubicBezTo>
                    <a:pt x="1675" y="843"/>
                    <a:pt x="1675" y="843"/>
                    <a:pt x="1674" y="843"/>
                  </a:cubicBezTo>
                  <a:cubicBezTo>
                    <a:pt x="1673" y="842"/>
                    <a:pt x="1671" y="841"/>
                    <a:pt x="1670" y="841"/>
                  </a:cubicBezTo>
                  <a:cubicBezTo>
                    <a:pt x="1692" y="823"/>
                    <a:pt x="1720" y="807"/>
                    <a:pt x="1735" y="786"/>
                  </a:cubicBezTo>
                  <a:cubicBezTo>
                    <a:pt x="1718" y="801"/>
                    <a:pt x="1701" y="810"/>
                    <a:pt x="1681" y="822"/>
                  </a:cubicBezTo>
                  <a:cubicBezTo>
                    <a:pt x="1681" y="821"/>
                    <a:pt x="1681" y="821"/>
                    <a:pt x="1681" y="821"/>
                  </a:cubicBezTo>
                  <a:cubicBezTo>
                    <a:pt x="1682" y="820"/>
                    <a:pt x="1683" y="819"/>
                    <a:pt x="1684" y="818"/>
                  </a:cubicBezTo>
                  <a:cubicBezTo>
                    <a:pt x="1687" y="814"/>
                    <a:pt x="1690" y="810"/>
                    <a:pt x="1693" y="806"/>
                  </a:cubicBezTo>
                  <a:cubicBezTo>
                    <a:pt x="1698" y="799"/>
                    <a:pt x="1705" y="792"/>
                    <a:pt x="1711" y="785"/>
                  </a:cubicBezTo>
                  <a:cubicBezTo>
                    <a:pt x="1715" y="782"/>
                    <a:pt x="1718" y="779"/>
                    <a:pt x="1722" y="776"/>
                  </a:cubicBezTo>
                  <a:cubicBezTo>
                    <a:pt x="1725" y="774"/>
                    <a:pt x="1729" y="771"/>
                    <a:pt x="1732" y="768"/>
                  </a:cubicBezTo>
                  <a:cubicBezTo>
                    <a:pt x="1734" y="766"/>
                    <a:pt x="1736" y="765"/>
                    <a:pt x="1737" y="763"/>
                  </a:cubicBezTo>
                  <a:cubicBezTo>
                    <a:pt x="1738" y="763"/>
                    <a:pt x="1739" y="763"/>
                    <a:pt x="1739" y="763"/>
                  </a:cubicBezTo>
                  <a:cubicBezTo>
                    <a:pt x="1741" y="763"/>
                    <a:pt x="1743" y="763"/>
                    <a:pt x="1745" y="763"/>
                  </a:cubicBezTo>
                  <a:cubicBezTo>
                    <a:pt x="1746" y="763"/>
                    <a:pt x="1746" y="763"/>
                    <a:pt x="1747" y="763"/>
                  </a:cubicBezTo>
                  <a:cubicBezTo>
                    <a:pt x="1748" y="764"/>
                    <a:pt x="1748" y="764"/>
                    <a:pt x="1749" y="764"/>
                  </a:cubicBezTo>
                  <a:cubicBezTo>
                    <a:pt x="1750" y="764"/>
                    <a:pt x="1751" y="764"/>
                    <a:pt x="1753" y="764"/>
                  </a:cubicBezTo>
                  <a:cubicBezTo>
                    <a:pt x="1754" y="765"/>
                    <a:pt x="1755" y="765"/>
                    <a:pt x="1756" y="766"/>
                  </a:cubicBezTo>
                  <a:cubicBezTo>
                    <a:pt x="1757" y="766"/>
                    <a:pt x="1757" y="766"/>
                    <a:pt x="1757" y="766"/>
                  </a:cubicBezTo>
                  <a:cubicBezTo>
                    <a:pt x="1757" y="766"/>
                    <a:pt x="1758" y="767"/>
                    <a:pt x="1758" y="767"/>
                  </a:cubicBezTo>
                  <a:cubicBezTo>
                    <a:pt x="1758" y="767"/>
                    <a:pt x="1759" y="767"/>
                    <a:pt x="1759" y="767"/>
                  </a:cubicBezTo>
                  <a:cubicBezTo>
                    <a:pt x="1759" y="768"/>
                    <a:pt x="1759" y="768"/>
                    <a:pt x="1760" y="768"/>
                  </a:cubicBezTo>
                  <a:cubicBezTo>
                    <a:pt x="1762" y="770"/>
                    <a:pt x="1764" y="772"/>
                    <a:pt x="1766" y="775"/>
                  </a:cubicBezTo>
                  <a:cubicBezTo>
                    <a:pt x="1768" y="776"/>
                    <a:pt x="1769" y="777"/>
                    <a:pt x="1771" y="778"/>
                  </a:cubicBezTo>
                  <a:cubicBezTo>
                    <a:pt x="1772" y="779"/>
                    <a:pt x="1772" y="779"/>
                    <a:pt x="1773" y="780"/>
                  </a:cubicBezTo>
                  <a:cubicBezTo>
                    <a:pt x="1774" y="780"/>
                    <a:pt x="1774" y="780"/>
                    <a:pt x="1774" y="780"/>
                  </a:cubicBezTo>
                  <a:cubicBezTo>
                    <a:pt x="1774" y="780"/>
                    <a:pt x="1774" y="780"/>
                    <a:pt x="1775" y="780"/>
                  </a:cubicBezTo>
                  <a:cubicBezTo>
                    <a:pt x="1775" y="780"/>
                    <a:pt x="1775" y="780"/>
                    <a:pt x="1775" y="780"/>
                  </a:cubicBezTo>
                  <a:cubicBezTo>
                    <a:pt x="1776" y="780"/>
                    <a:pt x="1776" y="781"/>
                    <a:pt x="1776" y="781"/>
                  </a:cubicBezTo>
                  <a:cubicBezTo>
                    <a:pt x="1780" y="782"/>
                    <a:pt x="1784" y="781"/>
                    <a:pt x="1788" y="781"/>
                  </a:cubicBezTo>
                  <a:cubicBezTo>
                    <a:pt x="1789" y="781"/>
                    <a:pt x="1790" y="781"/>
                    <a:pt x="1791" y="780"/>
                  </a:cubicBezTo>
                  <a:cubicBezTo>
                    <a:pt x="1791" y="781"/>
                    <a:pt x="1791" y="781"/>
                    <a:pt x="1792" y="781"/>
                  </a:cubicBezTo>
                  <a:cubicBezTo>
                    <a:pt x="1792" y="781"/>
                    <a:pt x="1792" y="781"/>
                    <a:pt x="1792" y="781"/>
                  </a:cubicBezTo>
                  <a:cubicBezTo>
                    <a:pt x="1792" y="781"/>
                    <a:pt x="1792" y="782"/>
                    <a:pt x="1793" y="782"/>
                  </a:cubicBezTo>
                  <a:cubicBezTo>
                    <a:pt x="1793" y="782"/>
                    <a:pt x="1794" y="782"/>
                    <a:pt x="1795" y="783"/>
                  </a:cubicBezTo>
                  <a:cubicBezTo>
                    <a:pt x="1796" y="783"/>
                    <a:pt x="1797" y="784"/>
                    <a:pt x="1798" y="784"/>
                  </a:cubicBezTo>
                  <a:cubicBezTo>
                    <a:pt x="1799" y="785"/>
                    <a:pt x="1800" y="785"/>
                    <a:pt x="1801" y="786"/>
                  </a:cubicBezTo>
                  <a:cubicBezTo>
                    <a:pt x="1802" y="786"/>
                    <a:pt x="1803" y="787"/>
                    <a:pt x="1804" y="788"/>
                  </a:cubicBezTo>
                  <a:cubicBezTo>
                    <a:pt x="1805" y="788"/>
                    <a:pt x="1806" y="789"/>
                    <a:pt x="1807" y="790"/>
                  </a:cubicBezTo>
                  <a:cubicBezTo>
                    <a:pt x="1811" y="803"/>
                    <a:pt x="1820" y="815"/>
                    <a:pt x="1837" y="815"/>
                  </a:cubicBezTo>
                  <a:cubicBezTo>
                    <a:pt x="1830" y="801"/>
                    <a:pt x="1824" y="788"/>
                    <a:pt x="1807" y="785"/>
                  </a:cubicBezTo>
                  <a:cubicBezTo>
                    <a:pt x="1806" y="785"/>
                    <a:pt x="1806" y="785"/>
                    <a:pt x="1806" y="785"/>
                  </a:cubicBezTo>
                  <a:cubicBezTo>
                    <a:pt x="1806" y="785"/>
                    <a:pt x="1806" y="785"/>
                    <a:pt x="1806" y="785"/>
                  </a:cubicBezTo>
                  <a:cubicBezTo>
                    <a:pt x="1805" y="785"/>
                    <a:pt x="1804" y="784"/>
                    <a:pt x="1803" y="783"/>
                  </a:cubicBezTo>
                  <a:cubicBezTo>
                    <a:pt x="1802" y="783"/>
                    <a:pt x="1801" y="782"/>
                    <a:pt x="1800" y="782"/>
                  </a:cubicBezTo>
                  <a:cubicBezTo>
                    <a:pt x="1799" y="781"/>
                    <a:pt x="1798" y="781"/>
                    <a:pt x="1797" y="780"/>
                  </a:cubicBezTo>
                  <a:cubicBezTo>
                    <a:pt x="1796" y="780"/>
                    <a:pt x="1796" y="780"/>
                    <a:pt x="1796" y="780"/>
                  </a:cubicBezTo>
                  <a:cubicBezTo>
                    <a:pt x="1797" y="780"/>
                    <a:pt x="1798" y="779"/>
                    <a:pt x="1800" y="779"/>
                  </a:cubicBezTo>
                  <a:cubicBezTo>
                    <a:pt x="1803" y="779"/>
                    <a:pt x="1807" y="779"/>
                    <a:pt x="1810" y="778"/>
                  </a:cubicBezTo>
                  <a:cubicBezTo>
                    <a:pt x="1818" y="778"/>
                    <a:pt x="1824" y="778"/>
                    <a:pt x="1830" y="778"/>
                  </a:cubicBezTo>
                  <a:cubicBezTo>
                    <a:pt x="1831" y="778"/>
                    <a:pt x="1831" y="778"/>
                    <a:pt x="1832" y="778"/>
                  </a:cubicBezTo>
                  <a:cubicBezTo>
                    <a:pt x="1833" y="778"/>
                    <a:pt x="1833" y="778"/>
                    <a:pt x="1834" y="778"/>
                  </a:cubicBezTo>
                  <a:cubicBezTo>
                    <a:pt x="1835" y="778"/>
                    <a:pt x="1837" y="778"/>
                    <a:pt x="1838" y="778"/>
                  </a:cubicBezTo>
                  <a:cubicBezTo>
                    <a:pt x="1840" y="778"/>
                    <a:pt x="1842" y="777"/>
                    <a:pt x="1844" y="777"/>
                  </a:cubicBezTo>
                  <a:cubicBezTo>
                    <a:pt x="1845" y="777"/>
                    <a:pt x="1845" y="777"/>
                    <a:pt x="1846" y="777"/>
                  </a:cubicBezTo>
                  <a:cubicBezTo>
                    <a:pt x="1846" y="777"/>
                    <a:pt x="1846" y="777"/>
                    <a:pt x="1846" y="777"/>
                  </a:cubicBezTo>
                  <a:cubicBezTo>
                    <a:pt x="1846" y="777"/>
                    <a:pt x="1846" y="777"/>
                    <a:pt x="1846" y="777"/>
                  </a:cubicBezTo>
                  <a:cubicBezTo>
                    <a:pt x="1846" y="777"/>
                    <a:pt x="1846" y="777"/>
                    <a:pt x="1846" y="777"/>
                  </a:cubicBezTo>
                  <a:cubicBezTo>
                    <a:pt x="1846" y="777"/>
                    <a:pt x="1846" y="777"/>
                    <a:pt x="1846" y="777"/>
                  </a:cubicBezTo>
                  <a:cubicBezTo>
                    <a:pt x="1846" y="777"/>
                    <a:pt x="1846" y="777"/>
                    <a:pt x="1846" y="778"/>
                  </a:cubicBezTo>
                  <a:cubicBezTo>
                    <a:pt x="1846" y="778"/>
                    <a:pt x="1846" y="778"/>
                    <a:pt x="1846" y="778"/>
                  </a:cubicBezTo>
                  <a:cubicBezTo>
                    <a:pt x="1846" y="778"/>
                    <a:pt x="1846" y="778"/>
                    <a:pt x="1846" y="778"/>
                  </a:cubicBezTo>
                  <a:cubicBezTo>
                    <a:pt x="1845" y="778"/>
                    <a:pt x="1845" y="778"/>
                    <a:pt x="1845" y="778"/>
                  </a:cubicBezTo>
                  <a:cubicBezTo>
                    <a:pt x="1845" y="778"/>
                    <a:pt x="1845" y="778"/>
                    <a:pt x="1846" y="778"/>
                  </a:cubicBezTo>
                  <a:cubicBezTo>
                    <a:pt x="1846" y="778"/>
                    <a:pt x="1846" y="778"/>
                    <a:pt x="1847" y="778"/>
                  </a:cubicBezTo>
                  <a:cubicBezTo>
                    <a:pt x="1847" y="778"/>
                    <a:pt x="1847" y="778"/>
                    <a:pt x="1847" y="778"/>
                  </a:cubicBezTo>
                  <a:cubicBezTo>
                    <a:pt x="1847" y="778"/>
                    <a:pt x="1847" y="777"/>
                    <a:pt x="1847" y="777"/>
                  </a:cubicBezTo>
                  <a:cubicBezTo>
                    <a:pt x="1847" y="777"/>
                    <a:pt x="1847" y="777"/>
                    <a:pt x="1847" y="777"/>
                  </a:cubicBezTo>
                  <a:cubicBezTo>
                    <a:pt x="1847" y="777"/>
                    <a:pt x="1847" y="777"/>
                    <a:pt x="1847" y="777"/>
                  </a:cubicBezTo>
                  <a:cubicBezTo>
                    <a:pt x="1847" y="777"/>
                    <a:pt x="1847" y="777"/>
                    <a:pt x="1847" y="777"/>
                  </a:cubicBezTo>
                  <a:cubicBezTo>
                    <a:pt x="1847" y="777"/>
                    <a:pt x="1847" y="776"/>
                    <a:pt x="1846" y="776"/>
                  </a:cubicBezTo>
                  <a:cubicBezTo>
                    <a:pt x="1846" y="776"/>
                    <a:pt x="1845" y="776"/>
                    <a:pt x="1844" y="776"/>
                  </a:cubicBezTo>
                  <a:cubicBezTo>
                    <a:pt x="1842" y="776"/>
                    <a:pt x="1840" y="775"/>
                    <a:pt x="1838" y="775"/>
                  </a:cubicBezTo>
                  <a:cubicBezTo>
                    <a:pt x="1837" y="775"/>
                    <a:pt x="1836" y="775"/>
                    <a:pt x="1834" y="775"/>
                  </a:cubicBezTo>
                  <a:cubicBezTo>
                    <a:pt x="1834" y="774"/>
                    <a:pt x="1833" y="774"/>
                    <a:pt x="1832" y="774"/>
                  </a:cubicBezTo>
                  <a:cubicBezTo>
                    <a:pt x="1832" y="775"/>
                    <a:pt x="1831" y="774"/>
                    <a:pt x="1830" y="774"/>
                  </a:cubicBezTo>
                  <a:cubicBezTo>
                    <a:pt x="1828" y="774"/>
                    <a:pt x="1826" y="774"/>
                    <a:pt x="1824" y="774"/>
                  </a:cubicBezTo>
                  <a:cubicBezTo>
                    <a:pt x="1824" y="774"/>
                    <a:pt x="1824" y="774"/>
                    <a:pt x="1824" y="774"/>
                  </a:cubicBezTo>
                  <a:cubicBezTo>
                    <a:pt x="1825" y="774"/>
                    <a:pt x="1826" y="774"/>
                    <a:pt x="1826" y="773"/>
                  </a:cubicBezTo>
                  <a:cubicBezTo>
                    <a:pt x="1827" y="773"/>
                    <a:pt x="1828" y="773"/>
                    <a:pt x="1828" y="773"/>
                  </a:cubicBezTo>
                  <a:cubicBezTo>
                    <a:pt x="1829" y="772"/>
                    <a:pt x="1830" y="772"/>
                    <a:pt x="1830" y="772"/>
                  </a:cubicBezTo>
                  <a:cubicBezTo>
                    <a:pt x="1831" y="771"/>
                    <a:pt x="1833" y="770"/>
                    <a:pt x="1834" y="769"/>
                  </a:cubicBezTo>
                  <a:cubicBezTo>
                    <a:pt x="1835" y="768"/>
                    <a:pt x="1837" y="767"/>
                    <a:pt x="1838" y="767"/>
                  </a:cubicBezTo>
                  <a:cubicBezTo>
                    <a:pt x="1838" y="766"/>
                    <a:pt x="1839" y="766"/>
                    <a:pt x="1839" y="766"/>
                  </a:cubicBezTo>
                  <a:cubicBezTo>
                    <a:pt x="1856" y="777"/>
                    <a:pt x="1866" y="740"/>
                    <a:pt x="1873" y="732"/>
                  </a:cubicBezTo>
                  <a:cubicBezTo>
                    <a:pt x="1856" y="734"/>
                    <a:pt x="1826" y="744"/>
                    <a:pt x="1837" y="763"/>
                  </a:cubicBezTo>
                  <a:cubicBezTo>
                    <a:pt x="1838" y="763"/>
                    <a:pt x="1839" y="762"/>
                    <a:pt x="1840" y="762"/>
                  </a:cubicBezTo>
                  <a:cubicBezTo>
                    <a:pt x="1840" y="762"/>
                    <a:pt x="1840" y="762"/>
                    <a:pt x="1840" y="762"/>
                  </a:cubicBezTo>
                  <a:cubicBezTo>
                    <a:pt x="1839" y="763"/>
                    <a:pt x="1838" y="764"/>
                    <a:pt x="1836" y="765"/>
                  </a:cubicBezTo>
                  <a:cubicBezTo>
                    <a:pt x="1835" y="766"/>
                    <a:pt x="1834" y="766"/>
                    <a:pt x="1833" y="767"/>
                  </a:cubicBezTo>
                  <a:cubicBezTo>
                    <a:pt x="1831" y="768"/>
                    <a:pt x="1830" y="769"/>
                    <a:pt x="1829" y="769"/>
                  </a:cubicBezTo>
                  <a:cubicBezTo>
                    <a:pt x="1828" y="770"/>
                    <a:pt x="1828" y="770"/>
                    <a:pt x="1827" y="770"/>
                  </a:cubicBezTo>
                  <a:cubicBezTo>
                    <a:pt x="1826" y="771"/>
                    <a:pt x="1826" y="771"/>
                    <a:pt x="1825" y="771"/>
                  </a:cubicBezTo>
                  <a:cubicBezTo>
                    <a:pt x="1825" y="771"/>
                    <a:pt x="1824" y="772"/>
                    <a:pt x="1824" y="772"/>
                  </a:cubicBezTo>
                  <a:cubicBezTo>
                    <a:pt x="1823" y="772"/>
                    <a:pt x="1822" y="772"/>
                    <a:pt x="1822" y="773"/>
                  </a:cubicBezTo>
                  <a:cubicBezTo>
                    <a:pt x="1822" y="773"/>
                    <a:pt x="1821" y="773"/>
                    <a:pt x="1821" y="773"/>
                  </a:cubicBezTo>
                  <a:cubicBezTo>
                    <a:pt x="1821" y="773"/>
                    <a:pt x="1821" y="773"/>
                    <a:pt x="1820" y="773"/>
                  </a:cubicBezTo>
                  <a:cubicBezTo>
                    <a:pt x="1820" y="773"/>
                    <a:pt x="1819" y="774"/>
                    <a:pt x="1819" y="774"/>
                  </a:cubicBezTo>
                  <a:cubicBezTo>
                    <a:pt x="1819" y="774"/>
                    <a:pt x="1818" y="774"/>
                    <a:pt x="1818" y="774"/>
                  </a:cubicBezTo>
                  <a:cubicBezTo>
                    <a:pt x="1816" y="775"/>
                    <a:pt x="1813" y="775"/>
                    <a:pt x="1811" y="775"/>
                  </a:cubicBezTo>
                  <a:cubicBezTo>
                    <a:pt x="1807" y="775"/>
                    <a:pt x="1803" y="775"/>
                    <a:pt x="1799" y="776"/>
                  </a:cubicBezTo>
                  <a:cubicBezTo>
                    <a:pt x="1795" y="776"/>
                    <a:pt x="1792" y="777"/>
                    <a:pt x="1788" y="777"/>
                  </a:cubicBezTo>
                  <a:cubicBezTo>
                    <a:pt x="1784" y="778"/>
                    <a:pt x="1781" y="778"/>
                    <a:pt x="1777" y="777"/>
                  </a:cubicBezTo>
                  <a:cubicBezTo>
                    <a:pt x="1777" y="777"/>
                    <a:pt x="1777" y="777"/>
                    <a:pt x="1777" y="777"/>
                  </a:cubicBezTo>
                  <a:cubicBezTo>
                    <a:pt x="1776" y="777"/>
                    <a:pt x="1776" y="777"/>
                    <a:pt x="1776" y="777"/>
                  </a:cubicBezTo>
                  <a:cubicBezTo>
                    <a:pt x="1776" y="777"/>
                    <a:pt x="1776" y="777"/>
                    <a:pt x="1776" y="777"/>
                  </a:cubicBezTo>
                  <a:cubicBezTo>
                    <a:pt x="1775" y="776"/>
                    <a:pt x="1775" y="776"/>
                    <a:pt x="1775" y="776"/>
                  </a:cubicBezTo>
                  <a:cubicBezTo>
                    <a:pt x="1774" y="776"/>
                    <a:pt x="1774" y="776"/>
                    <a:pt x="1773" y="775"/>
                  </a:cubicBezTo>
                  <a:cubicBezTo>
                    <a:pt x="1772" y="774"/>
                    <a:pt x="1770" y="773"/>
                    <a:pt x="1769" y="772"/>
                  </a:cubicBezTo>
                  <a:cubicBezTo>
                    <a:pt x="1767" y="770"/>
                    <a:pt x="1765" y="767"/>
                    <a:pt x="1762" y="765"/>
                  </a:cubicBezTo>
                  <a:cubicBezTo>
                    <a:pt x="1762" y="765"/>
                    <a:pt x="1762" y="765"/>
                    <a:pt x="1761" y="764"/>
                  </a:cubicBezTo>
                  <a:cubicBezTo>
                    <a:pt x="1761" y="764"/>
                    <a:pt x="1761" y="764"/>
                    <a:pt x="1760" y="764"/>
                  </a:cubicBezTo>
                  <a:cubicBezTo>
                    <a:pt x="1760" y="763"/>
                    <a:pt x="1760" y="763"/>
                    <a:pt x="1759" y="763"/>
                  </a:cubicBezTo>
                  <a:cubicBezTo>
                    <a:pt x="1759" y="763"/>
                    <a:pt x="1759" y="763"/>
                    <a:pt x="1758" y="762"/>
                  </a:cubicBezTo>
                  <a:cubicBezTo>
                    <a:pt x="1757" y="762"/>
                    <a:pt x="1755" y="761"/>
                    <a:pt x="1754" y="761"/>
                  </a:cubicBezTo>
                  <a:cubicBezTo>
                    <a:pt x="1753" y="761"/>
                    <a:pt x="1752" y="761"/>
                    <a:pt x="1751" y="760"/>
                  </a:cubicBezTo>
                  <a:cubicBezTo>
                    <a:pt x="1751" y="760"/>
                    <a:pt x="1750" y="760"/>
                    <a:pt x="1749" y="760"/>
                  </a:cubicBezTo>
                  <a:cubicBezTo>
                    <a:pt x="1749" y="760"/>
                    <a:pt x="1748" y="760"/>
                    <a:pt x="1747" y="760"/>
                  </a:cubicBezTo>
                  <a:cubicBezTo>
                    <a:pt x="1747" y="760"/>
                    <a:pt x="1746" y="760"/>
                    <a:pt x="1745" y="760"/>
                  </a:cubicBezTo>
                  <a:cubicBezTo>
                    <a:pt x="1743" y="761"/>
                    <a:pt x="1741" y="761"/>
                    <a:pt x="1739" y="761"/>
                  </a:cubicBezTo>
                  <a:cubicBezTo>
                    <a:pt x="1739" y="761"/>
                    <a:pt x="1739" y="762"/>
                    <a:pt x="1739" y="762"/>
                  </a:cubicBezTo>
                  <a:cubicBezTo>
                    <a:pt x="1740" y="761"/>
                    <a:pt x="1740" y="760"/>
                    <a:pt x="1741" y="759"/>
                  </a:cubicBezTo>
                  <a:cubicBezTo>
                    <a:pt x="1742" y="758"/>
                    <a:pt x="1743" y="757"/>
                    <a:pt x="1743" y="757"/>
                  </a:cubicBezTo>
                  <a:cubicBezTo>
                    <a:pt x="1744" y="756"/>
                    <a:pt x="1744" y="756"/>
                    <a:pt x="1744" y="756"/>
                  </a:cubicBezTo>
                  <a:cubicBezTo>
                    <a:pt x="1744" y="756"/>
                    <a:pt x="1744" y="756"/>
                    <a:pt x="1744" y="756"/>
                  </a:cubicBezTo>
                  <a:cubicBezTo>
                    <a:pt x="1744" y="756"/>
                    <a:pt x="1744" y="756"/>
                    <a:pt x="1744" y="756"/>
                  </a:cubicBezTo>
                  <a:cubicBezTo>
                    <a:pt x="1744" y="756"/>
                    <a:pt x="1744" y="756"/>
                    <a:pt x="1744" y="756"/>
                  </a:cubicBezTo>
                  <a:cubicBezTo>
                    <a:pt x="1744" y="755"/>
                    <a:pt x="1744" y="755"/>
                    <a:pt x="1744" y="755"/>
                  </a:cubicBezTo>
                  <a:cubicBezTo>
                    <a:pt x="1744" y="755"/>
                    <a:pt x="1745" y="754"/>
                    <a:pt x="1745" y="754"/>
                  </a:cubicBezTo>
                  <a:cubicBezTo>
                    <a:pt x="1745" y="754"/>
                    <a:pt x="1745" y="753"/>
                    <a:pt x="1746" y="753"/>
                  </a:cubicBezTo>
                  <a:cubicBezTo>
                    <a:pt x="1746" y="752"/>
                    <a:pt x="1746" y="752"/>
                    <a:pt x="1747" y="751"/>
                  </a:cubicBezTo>
                  <a:cubicBezTo>
                    <a:pt x="1747" y="750"/>
                    <a:pt x="1747" y="750"/>
                    <a:pt x="1748" y="749"/>
                  </a:cubicBezTo>
                  <a:cubicBezTo>
                    <a:pt x="1749" y="747"/>
                    <a:pt x="1749" y="745"/>
                    <a:pt x="1750" y="744"/>
                  </a:cubicBezTo>
                  <a:cubicBezTo>
                    <a:pt x="1751" y="742"/>
                    <a:pt x="1751" y="740"/>
                    <a:pt x="1752" y="739"/>
                  </a:cubicBezTo>
                  <a:cubicBezTo>
                    <a:pt x="1753" y="736"/>
                    <a:pt x="1753" y="733"/>
                    <a:pt x="1754" y="730"/>
                  </a:cubicBezTo>
                  <a:cubicBezTo>
                    <a:pt x="1756" y="724"/>
                    <a:pt x="1758" y="720"/>
                    <a:pt x="1759" y="716"/>
                  </a:cubicBezTo>
                  <a:cubicBezTo>
                    <a:pt x="1760" y="714"/>
                    <a:pt x="1761" y="712"/>
                    <a:pt x="1762" y="711"/>
                  </a:cubicBezTo>
                  <a:cubicBezTo>
                    <a:pt x="1763" y="709"/>
                    <a:pt x="1763" y="708"/>
                    <a:pt x="1764" y="707"/>
                  </a:cubicBezTo>
                  <a:cubicBezTo>
                    <a:pt x="1765" y="705"/>
                    <a:pt x="1766" y="704"/>
                    <a:pt x="1766" y="704"/>
                  </a:cubicBezTo>
                  <a:cubicBezTo>
                    <a:pt x="1766" y="704"/>
                    <a:pt x="1765" y="705"/>
                    <a:pt x="1764" y="707"/>
                  </a:cubicBezTo>
                  <a:cubicBezTo>
                    <a:pt x="1763" y="708"/>
                    <a:pt x="1762" y="709"/>
                    <a:pt x="1761" y="710"/>
                  </a:cubicBezTo>
                  <a:cubicBezTo>
                    <a:pt x="1760" y="712"/>
                    <a:pt x="1759" y="713"/>
                    <a:pt x="1758" y="715"/>
                  </a:cubicBezTo>
                  <a:cubicBezTo>
                    <a:pt x="1757" y="716"/>
                    <a:pt x="1756" y="718"/>
                    <a:pt x="1755" y="720"/>
                  </a:cubicBezTo>
                  <a:cubicBezTo>
                    <a:pt x="1755" y="719"/>
                    <a:pt x="1755" y="718"/>
                    <a:pt x="1755" y="717"/>
                  </a:cubicBezTo>
                  <a:cubicBezTo>
                    <a:pt x="1755" y="715"/>
                    <a:pt x="1755" y="713"/>
                    <a:pt x="1755" y="712"/>
                  </a:cubicBezTo>
                  <a:cubicBezTo>
                    <a:pt x="1754" y="710"/>
                    <a:pt x="1754" y="708"/>
                    <a:pt x="1754" y="706"/>
                  </a:cubicBezTo>
                  <a:cubicBezTo>
                    <a:pt x="1754" y="705"/>
                    <a:pt x="1753" y="704"/>
                    <a:pt x="1753" y="703"/>
                  </a:cubicBezTo>
                  <a:cubicBezTo>
                    <a:pt x="1765" y="682"/>
                    <a:pt x="1747" y="680"/>
                    <a:pt x="1746" y="662"/>
                  </a:cubicBezTo>
                  <a:cubicBezTo>
                    <a:pt x="1732" y="679"/>
                    <a:pt x="1724" y="696"/>
                    <a:pt x="1750" y="702"/>
                  </a:cubicBezTo>
                  <a:cubicBezTo>
                    <a:pt x="1750" y="702"/>
                    <a:pt x="1750" y="702"/>
                    <a:pt x="1750" y="702"/>
                  </a:cubicBezTo>
                  <a:cubicBezTo>
                    <a:pt x="1750" y="704"/>
                    <a:pt x="1750" y="705"/>
                    <a:pt x="1751" y="707"/>
                  </a:cubicBezTo>
                  <a:cubicBezTo>
                    <a:pt x="1751" y="709"/>
                    <a:pt x="1751" y="710"/>
                    <a:pt x="1751" y="712"/>
                  </a:cubicBezTo>
                  <a:cubicBezTo>
                    <a:pt x="1752" y="714"/>
                    <a:pt x="1752" y="715"/>
                    <a:pt x="1752" y="717"/>
                  </a:cubicBezTo>
                  <a:cubicBezTo>
                    <a:pt x="1752" y="719"/>
                    <a:pt x="1752" y="720"/>
                    <a:pt x="1751" y="722"/>
                  </a:cubicBezTo>
                  <a:cubicBezTo>
                    <a:pt x="1751" y="723"/>
                    <a:pt x="1751" y="724"/>
                    <a:pt x="1751" y="724"/>
                  </a:cubicBezTo>
                  <a:cubicBezTo>
                    <a:pt x="1751" y="725"/>
                    <a:pt x="1751" y="726"/>
                    <a:pt x="1751" y="727"/>
                  </a:cubicBezTo>
                  <a:cubicBezTo>
                    <a:pt x="1751" y="727"/>
                    <a:pt x="1751" y="728"/>
                    <a:pt x="1751" y="728"/>
                  </a:cubicBezTo>
                  <a:cubicBezTo>
                    <a:pt x="1750" y="728"/>
                    <a:pt x="1750" y="729"/>
                    <a:pt x="1750" y="729"/>
                  </a:cubicBezTo>
                  <a:cubicBezTo>
                    <a:pt x="1749" y="732"/>
                    <a:pt x="1748" y="734"/>
                    <a:pt x="1746" y="737"/>
                  </a:cubicBezTo>
                  <a:cubicBezTo>
                    <a:pt x="1746" y="739"/>
                    <a:pt x="1745" y="741"/>
                    <a:pt x="1745" y="742"/>
                  </a:cubicBezTo>
                  <a:cubicBezTo>
                    <a:pt x="1744" y="744"/>
                    <a:pt x="1743" y="745"/>
                    <a:pt x="1743" y="747"/>
                  </a:cubicBezTo>
                  <a:cubicBezTo>
                    <a:pt x="1742" y="748"/>
                    <a:pt x="1742" y="749"/>
                    <a:pt x="1742" y="749"/>
                  </a:cubicBezTo>
                  <a:cubicBezTo>
                    <a:pt x="1741" y="750"/>
                    <a:pt x="1741" y="750"/>
                    <a:pt x="1741" y="750"/>
                  </a:cubicBezTo>
                  <a:cubicBezTo>
                    <a:pt x="1741" y="751"/>
                    <a:pt x="1741" y="751"/>
                    <a:pt x="1740" y="751"/>
                  </a:cubicBezTo>
                  <a:cubicBezTo>
                    <a:pt x="1740" y="752"/>
                    <a:pt x="1740" y="752"/>
                    <a:pt x="1740" y="753"/>
                  </a:cubicBezTo>
                  <a:cubicBezTo>
                    <a:pt x="1739" y="753"/>
                    <a:pt x="1739" y="753"/>
                    <a:pt x="1739" y="753"/>
                  </a:cubicBezTo>
                  <a:cubicBezTo>
                    <a:pt x="1739" y="753"/>
                    <a:pt x="1739" y="753"/>
                    <a:pt x="1739" y="753"/>
                  </a:cubicBezTo>
                  <a:cubicBezTo>
                    <a:pt x="1739" y="753"/>
                    <a:pt x="1739" y="753"/>
                    <a:pt x="1739" y="753"/>
                  </a:cubicBezTo>
                  <a:cubicBezTo>
                    <a:pt x="1739" y="753"/>
                    <a:pt x="1739" y="753"/>
                    <a:pt x="1739" y="753"/>
                  </a:cubicBezTo>
                  <a:cubicBezTo>
                    <a:pt x="1739" y="754"/>
                    <a:pt x="1739" y="754"/>
                    <a:pt x="1739" y="754"/>
                  </a:cubicBezTo>
                  <a:cubicBezTo>
                    <a:pt x="1738" y="754"/>
                    <a:pt x="1738" y="755"/>
                    <a:pt x="1737" y="756"/>
                  </a:cubicBezTo>
                  <a:cubicBezTo>
                    <a:pt x="1734" y="759"/>
                    <a:pt x="1732" y="761"/>
                    <a:pt x="1728" y="764"/>
                  </a:cubicBezTo>
                  <a:cubicBezTo>
                    <a:pt x="1725" y="767"/>
                    <a:pt x="1722" y="770"/>
                    <a:pt x="1718" y="773"/>
                  </a:cubicBezTo>
                  <a:cubicBezTo>
                    <a:pt x="1715" y="775"/>
                    <a:pt x="1711" y="779"/>
                    <a:pt x="1708" y="782"/>
                  </a:cubicBezTo>
                  <a:cubicBezTo>
                    <a:pt x="1704" y="785"/>
                    <a:pt x="1700" y="789"/>
                    <a:pt x="1697" y="793"/>
                  </a:cubicBezTo>
                  <a:cubicBezTo>
                    <a:pt x="1697" y="793"/>
                    <a:pt x="1697" y="793"/>
                    <a:pt x="1697" y="793"/>
                  </a:cubicBezTo>
                  <a:cubicBezTo>
                    <a:pt x="1697" y="792"/>
                    <a:pt x="1696" y="792"/>
                    <a:pt x="1696" y="791"/>
                  </a:cubicBezTo>
                  <a:cubicBezTo>
                    <a:pt x="1696" y="790"/>
                    <a:pt x="1696" y="789"/>
                    <a:pt x="1696" y="789"/>
                  </a:cubicBezTo>
                  <a:cubicBezTo>
                    <a:pt x="1696" y="788"/>
                    <a:pt x="1696" y="788"/>
                    <a:pt x="1695" y="788"/>
                  </a:cubicBezTo>
                  <a:cubicBezTo>
                    <a:pt x="1695" y="787"/>
                    <a:pt x="1695" y="787"/>
                    <a:pt x="1695" y="786"/>
                  </a:cubicBezTo>
                  <a:cubicBezTo>
                    <a:pt x="1694" y="785"/>
                    <a:pt x="1693" y="783"/>
                    <a:pt x="1692" y="781"/>
                  </a:cubicBezTo>
                  <a:cubicBezTo>
                    <a:pt x="1691" y="779"/>
                    <a:pt x="1690" y="778"/>
                    <a:pt x="1689" y="776"/>
                  </a:cubicBezTo>
                  <a:cubicBezTo>
                    <a:pt x="1687" y="772"/>
                    <a:pt x="1685" y="768"/>
                    <a:pt x="1683" y="764"/>
                  </a:cubicBezTo>
                  <a:cubicBezTo>
                    <a:pt x="1682" y="762"/>
                    <a:pt x="1681" y="760"/>
                    <a:pt x="1680" y="758"/>
                  </a:cubicBezTo>
                  <a:cubicBezTo>
                    <a:pt x="1679" y="756"/>
                    <a:pt x="1678" y="754"/>
                    <a:pt x="1678" y="752"/>
                  </a:cubicBezTo>
                  <a:cubicBezTo>
                    <a:pt x="1677" y="750"/>
                    <a:pt x="1677" y="748"/>
                    <a:pt x="1676" y="746"/>
                  </a:cubicBezTo>
                  <a:cubicBezTo>
                    <a:pt x="1676" y="746"/>
                    <a:pt x="1676" y="746"/>
                    <a:pt x="1676" y="746"/>
                  </a:cubicBezTo>
                  <a:cubicBezTo>
                    <a:pt x="1677" y="745"/>
                    <a:pt x="1677" y="745"/>
                    <a:pt x="1678" y="744"/>
                  </a:cubicBezTo>
                  <a:cubicBezTo>
                    <a:pt x="1678" y="744"/>
                    <a:pt x="1678" y="743"/>
                    <a:pt x="1678" y="743"/>
                  </a:cubicBezTo>
                  <a:cubicBezTo>
                    <a:pt x="1678" y="743"/>
                    <a:pt x="1678" y="743"/>
                    <a:pt x="1678" y="742"/>
                  </a:cubicBezTo>
                  <a:cubicBezTo>
                    <a:pt x="1679" y="742"/>
                    <a:pt x="1679" y="742"/>
                    <a:pt x="1679" y="742"/>
                  </a:cubicBezTo>
                  <a:cubicBezTo>
                    <a:pt x="1679" y="741"/>
                    <a:pt x="1679" y="740"/>
                    <a:pt x="1680" y="739"/>
                  </a:cubicBezTo>
                  <a:cubicBezTo>
                    <a:pt x="1680" y="738"/>
                    <a:pt x="1681" y="736"/>
                    <a:pt x="1681" y="735"/>
                  </a:cubicBezTo>
                  <a:cubicBezTo>
                    <a:pt x="1682" y="734"/>
                    <a:pt x="1682" y="733"/>
                    <a:pt x="1683" y="732"/>
                  </a:cubicBezTo>
                  <a:cubicBezTo>
                    <a:pt x="1683" y="731"/>
                    <a:pt x="1684" y="730"/>
                    <a:pt x="1685" y="728"/>
                  </a:cubicBezTo>
                  <a:cubicBezTo>
                    <a:pt x="1703" y="725"/>
                    <a:pt x="1698" y="710"/>
                    <a:pt x="1709" y="697"/>
                  </a:cubicBezTo>
                  <a:cubicBezTo>
                    <a:pt x="1700" y="701"/>
                    <a:pt x="1689" y="703"/>
                    <a:pt x="1684" y="709"/>
                  </a:cubicBezTo>
                  <a:cubicBezTo>
                    <a:pt x="1680" y="714"/>
                    <a:pt x="1679" y="725"/>
                    <a:pt x="1682" y="729"/>
                  </a:cubicBezTo>
                  <a:cubicBezTo>
                    <a:pt x="1682" y="729"/>
                    <a:pt x="1682" y="729"/>
                    <a:pt x="1682" y="729"/>
                  </a:cubicBezTo>
                  <a:cubicBezTo>
                    <a:pt x="1682" y="729"/>
                    <a:pt x="1682" y="729"/>
                    <a:pt x="1682" y="729"/>
                  </a:cubicBezTo>
                  <a:cubicBezTo>
                    <a:pt x="1682" y="729"/>
                    <a:pt x="1682" y="729"/>
                    <a:pt x="1682" y="729"/>
                  </a:cubicBezTo>
                  <a:cubicBezTo>
                    <a:pt x="1681" y="730"/>
                    <a:pt x="1681" y="730"/>
                    <a:pt x="1681" y="731"/>
                  </a:cubicBezTo>
                  <a:cubicBezTo>
                    <a:pt x="1680" y="732"/>
                    <a:pt x="1680" y="733"/>
                    <a:pt x="1679" y="735"/>
                  </a:cubicBezTo>
                  <a:cubicBezTo>
                    <a:pt x="1678" y="736"/>
                    <a:pt x="1678" y="737"/>
                    <a:pt x="1678" y="738"/>
                  </a:cubicBezTo>
                  <a:cubicBezTo>
                    <a:pt x="1677" y="739"/>
                    <a:pt x="1677" y="740"/>
                    <a:pt x="1676" y="741"/>
                  </a:cubicBezTo>
                  <a:cubicBezTo>
                    <a:pt x="1676" y="741"/>
                    <a:pt x="1676" y="741"/>
                    <a:pt x="1676" y="742"/>
                  </a:cubicBezTo>
                  <a:cubicBezTo>
                    <a:pt x="1676" y="742"/>
                    <a:pt x="1676" y="742"/>
                    <a:pt x="1676" y="742"/>
                  </a:cubicBezTo>
                  <a:cubicBezTo>
                    <a:pt x="1676" y="742"/>
                    <a:pt x="1676" y="742"/>
                    <a:pt x="1676" y="742"/>
                  </a:cubicBezTo>
                  <a:cubicBezTo>
                    <a:pt x="1676" y="742"/>
                    <a:pt x="1676" y="741"/>
                    <a:pt x="1676" y="740"/>
                  </a:cubicBezTo>
                  <a:cubicBezTo>
                    <a:pt x="1676" y="740"/>
                    <a:pt x="1675" y="739"/>
                    <a:pt x="1675" y="739"/>
                  </a:cubicBezTo>
                  <a:cubicBezTo>
                    <a:pt x="1676" y="739"/>
                    <a:pt x="1675" y="738"/>
                    <a:pt x="1675" y="738"/>
                  </a:cubicBezTo>
                  <a:cubicBezTo>
                    <a:pt x="1675" y="737"/>
                    <a:pt x="1675" y="736"/>
                    <a:pt x="1675" y="736"/>
                  </a:cubicBezTo>
                  <a:cubicBezTo>
                    <a:pt x="1674" y="734"/>
                    <a:pt x="1674" y="733"/>
                    <a:pt x="1674" y="732"/>
                  </a:cubicBezTo>
                  <a:cubicBezTo>
                    <a:pt x="1674" y="730"/>
                    <a:pt x="1673" y="729"/>
                    <a:pt x="1673" y="729"/>
                  </a:cubicBezTo>
                  <a:cubicBezTo>
                    <a:pt x="1673" y="729"/>
                    <a:pt x="1673" y="729"/>
                    <a:pt x="1673" y="730"/>
                  </a:cubicBezTo>
                  <a:cubicBezTo>
                    <a:pt x="1673" y="730"/>
                    <a:pt x="1673" y="731"/>
                    <a:pt x="1672" y="732"/>
                  </a:cubicBezTo>
                  <a:cubicBezTo>
                    <a:pt x="1672" y="733"/>
                    <a:pt x="1672" y="735"/>
                    <a:pt x="1672" y="736"/>
                  </a:cubicBezTo>
                  <a:cubicBezTo>
                    <a:pt x="1672" y="737"/>
                    <a:pt x="1672" y="737"/>
                    <a:pt x="1672" y="738"/>
                  </a:cubicBezTo>
                  <a:cubicBezTo>
                    <a:pt x="1671" y="739"/>
                    <a:pt x="1671" y="739"/>
                    <a:pt x="1672" y="740"/>
                  </a:cubicBezTo>
                  <a:cubicBezTo>
                    <a:pt x="1672" y="740"/>
                    <a:pt x="1672" y="740"/>
                    <a:pt x="1672" y="741"/>
                  </a:cubicBezTo>
                  <a:cubicBezTo>
                    <a:pt x="1672" y="744"/>
                    <a:pt x="1673" y="749"/>
                    <a:pt x="1674" y="753"/>
                  </a:cubicBezTo>
                  <a:cubicBezTo>
                    <a:pt x="1674" y="754"/>
                    <a:pt x="1675" y="756"/>
                    <a:pt x="1675" y="757"/>
                  </a:cubicBezTo>
                  <a:cubicBezTo>
                    <a:pt x="1675" y="757"/>
                    <a:pt x="1675" y="757"/>
                    <a:pt x="1674" y="757"/>
                  </a:cubicBezTo>
                  <a:cubicBezTo>
                    <a:pt x="1674" y="756"/>
                    <a:pt x="1673" y="756"/>
                    <a:pt x="1673" y="755"/>
                  </a:cubicBezTo>
                  <a:cubicBezTo>
                    <a:pt x="1672" y="755"/>
                    <a:pt x="1671" y="754"/>
                    <a:pt x="1671" y="754"/>
                  </a:cubicBezTo>
                  <a:cubicBezTo>
                    <a:pt x="1670" y="753"/>
                    <a:pt x="1668" y="752"/>
                    <a:pt x="1667" y="752"/>
                  </a:cubicBezTo>
                  <a:cubicBezTo>
                    <a:pt x="1667" y="752"/>
                    <a:pt x="1667" y="752"/>
                    <a:pt x="1667" y="752"/>
                  </a:cubicBezTo>
                  <a:cubicBezTo>
                    <a:pt x="1661" y="735"/>
                    <a:pt x="1649" y="728"/>
                    <a:pt x="1630" y="738"/>
                  </a:cubicBezTo>
                  <a:cubicBezTo>
                    <a:pt x="1644" y="745"/>
                    <a:pt x="1647" y="758"/>
                    <a:pt x="1665" y="752"/>
                  </a:cubicBezTo>
                  <a:cubicBezTo>
                    <a:pt x="1665" y="753"/>
                    <a:pt x="1666" y="753"/>
                    <a:pt x="1666" y="753"/>
                  </a:cubicBezTo>
                  <a:cubicBezTo>
                    <a:pt x="1667" y="754"/>
                    <a:pt x="1669" y="755"/>
                    <a:pt x="1670" y="755"/>
                  </a:cubicBezTo>
                  <a:cubicBezTo>
                    <a:pt x="1670" y="756"/>
                    <a:pt x="1671" y="756"/>
                    <a:pt x="1672" y="757"/>
                  </a:cubicBezTo>
                  <a:cubicBezTo>
                    <a:pt x="1672" y="757"/>
                    <a:pt x="1673" y="757"/>
                    <a:pt x="1673" y="758"/>
                  </a:cubicBezTo>
                  <a:cubicBezTo>
                    <a:pt x="1675" y="759"/>
                    <a:pt x="1676" y="760"/>
                    <a:pt x="1677" y="761"/>
                  </a:cubicBezTo>
                  <a:cubicBezTo>
                    <a:pt x="1678" y="763"/>
                    <a:pt x="1678" y="764"/>
                    <a:pt x="1679" y="766"/>
                  </a:cubicBezTo>
                  <a:cubicBezTo>
                    <a:pt x="1681" y="770"/>
                    <a:pt x="1684" y="774"/>
                    <a:pt x="1686" y="778"/>
                  </a:cubicBezTo>
                  <a:cubicBezTo>
                    <a:pt x="1687" y="779"/>
                    <a:pt x="1688" y="781"/>
                    <a:pt x="1689" y="783"/>
                  </a:cubicBezTo>
                  <a:cubicBezTo>
                    <a:pt x="1690" y="785"/>
                    <a:pt x="1691" y="786"/>
                    <a:pt x="1691" y="788"/>
                  </a:cubicBezTo>
                  <a:cubicBezTo>
                    <a:pt x="1691" y="788"/>
                    <a:pt x="1692" y="789"/>
                    <a:pt x="1692" y="789"/>
                  </a:cubicBezTo>
                  <a:cubicBezTo>
                    <a:pt x="1692" y="789"/>
                    <a:pt x="1692" y="790"/>
                    <a:pt x="1692" y="790"/>
                  </a:cubicBezTo>
                  <a:cubicBezTo>
                    <a:pt x="1693" y="791"/>
                    <a:pt x="1693" y="791"/>
                    <a:pt x="1693" y="792"/>
                  </a:cubicBezTo>
                  <a:cubicBezTo>
                    <a:pt x="1694" y="793"/>
                    <a:pt x="1694" y="793"/>
                    <a:pt x="1694" y="794"/>
                  </a:cubicBezTo>
                  <a:cubicBezTo>
                    <a:pt x="1695" y="794"/>
                    <a:pt x="1695" y="795"/>
                    <a:pt x="1695" y="795"/>
                  </a:cubicBezTo>
                  <a:cubicBezTo>
                    <a:pt x="1693" y="798"/>
                    <a:pt x="1690" y="801"/>
                    <a:pt x="1688" y="804"/>
                  </a:cubicBezTo>
                  <a:cubicBezTo>
                    <a:pt x="1685" y="808"/>
                    <a:pt x="1682" y="811"/>
                    <a:pt x="1679" y="815"/>
                  </a:cubicBezTo>
                  <a:cubicBezTo>
                    <a:pt x="1679" y="816"/>
                    <a:pt x="1678" y="817"/>
                    <a:pt x="1677" y="818"/>
                  </a:cubicBezTo>
                  <a:cubicBezTo>
                    <a:pt x="1676" y="819"/>
                    <a:pt x="1675" y="820"/>
                    <a:pt x="1674" y="820"/>
                  </a:cubicBezTo>
                  <a:cubicBezTo>
                    <a:pt x="1673" y="822"/>
                    <a:pt x="1671" y="824"/>
                    <a:pt x="1669" y="825"/>
                  </a:cubicBezTo>
                  <a:cubicBezTo>
                    <a:pt x="1661" y="831"/>
                    <a:pt x="1652" y="835"/>
                    <a:pt x="1644" y="840"/>
                  </a:cubicBezTo>
                  <a:cubicBezTo>
                    <a:pt x="1639" y="843"/>
                    <a:pt x="1634" y="845"/>
                    <a:pt x="1629" y="847"/>
                  </a:cubicBezTo>
                  <a:cubicBezTo>
                    <a:pt x="1630" y="847"/>
                    <a:pt x="1630" y="847"/>
                    <a:pt x="1630" y="846"/>
                  </a:cubicBezTo>
                  <a:cubicBezTo>
                    <a:pt x="1631" y="846"/>
                    <a:pt x="1631" y="845"/>
                    <a:pt x="1631" y="845"/>
                  </a:cubicBezTo>
                  <a:cubicBezTo>
                    <a:pt x="1631" y="845"/>
                    <a:pt x="1631" y="844"/>
                    <a:pt x="1631" y="844"/>
                  </a:cubicBezTo>
                  <a:cubicBezTo>
                    <a:pt x="1632" y="844"/>
                    <a:pt x="1632" y="844"/>
                    <a:pt x="1632" y="843"/>
                  </a:cubicBezTo>
                  <a:cubicBezTo>
                    <a:pt x="1632" y="842"/>
                    <a:pt x="1632" y="841"/>
                    <a:pt x="1632" y="840"/>
                  </a:cubicBezTo>
                  <a:cubicBezTo>
                    <a:pt x="1632" y="839"/>
                    <a:pt x="1632" y="837"/>
                    <a:pt x="1632" y="836"/>
                  </a:cubicBezTo>
                  <a:cubicBezTo>
                    <a:pt x="1632" y="835"/>
                    <a:pt x="1632" y="833"/>
                    <a:pt x="1632" y="832"/>
                  </a:cubicBezTo>
                  <a:cubicBezTo>
                    <a:pt x="1632" y="831"/>
                    <a:pt x="1632" y="829"/>
                    <a:pt x="1631" y="828"/>
                  </a:cubicBezTo>
                  <a:cubicBezTo>
                    <a:pt x="1631" y="826"/>
                    <a:pt x="1631" y="824"/>
                    <a:pt x="1631" y="823"/>
                  </a:cubicBezTo>
                  <a:cubicBezTo>
                    <a:pt x="1650" y="810"/>
                    <a:pt x="1629" y="795"/>
                    <a:pt x="1650" y="785"/>
                  </a:cubicBezTo>
                  <a:cubicBezTo>
                    <a:pt x="1639" y="784"/>
                    <a:pt x="1628" y="787"/>
                    <a:pt x="1622" y="798"/>
                  </a:cubicBezTo>
                  <a:cubicBezTo>
                    <a:pt x="1618" y="805"/>
                    <a:pt x="1618" y="821"/>
                    <a:pt x="1628" y="824"/>
                  </a:cubicBezTo>
                  <a:cubicBezTo>
                    <a:pt x="1629" y="825"/>
                    <a:pt x="1629" y="827"/>
                    <a:pt x="1629" y="828"/>
                  </a:cubicBezTo>
                  <a:cubicBezTo>
                    <a:pt x="1629" y="830"/>
                    <a:pt x="1629" y="831"/>
                    <a:pt x="1629" y="832"/>
                  </a:cubicBezTo>
                  <a:cubicBezTo>
                    <a:pt x="1630" y="834"/>
                    <a:pt x="1630" y="835"/>
                    <a:pt x="1630" y="836"/>
                  </a:cubicBezTo>
                  <a:cubicBezTo>
                    <a:pt x="1630" y="837"/>
                    <a:pt x="1630" y="839"/>
                    <a:pt x="1630" y="840"/>
                  </a:cubicBezTo>
                  <a:cubicBezTo>
                    <a:pt x="1630" y="841"/>
                    <a:pt x="1630" y="842"/>
                    <a:pt x="1629" y="843"/>
                  </a:cubicBezTo>
                  <a:cubicBezTo>
                    <a:pt x="1629" y="843"/>
                    <a:pt x="1629" y="843"/>
                    <a:pt x="1629" y="844"/>
                  </a:cubicBezTo>
                  <a:cubicBezTo>
                    <a:pt x="1629" y="844"/>
                    <a:pt x="1629" y="844"/>
                    <a:pt x="1629" y="844"/>
                  </a:cubicBezTo>
                  <a:cubicBezTo>
                    <a:pt x="1629" y="845"/>
                    <a:pt x="1629" y="845"/>
                    <a:pt x="1629" y="846"/>
                  </a:cubicBezTo>
                  <a:cubicBezTo>
                    <a:pt x="1628" y="846"/>
                    <a:pt x="1628" y="847"/>
                    <a:pt x="1628" y="848"/>
                  </a:cubicBezTo>
                  <a:cubicBezTo>
                    <a:pt x="1628" y="848"/>
                    <a:pt x="1628" y="848"/>
                    <a:pt x="1628" y="848"/>
                  </a:cubicBezTo>
                  <a:cubicBezTo>
                    <a:pt x="1624" y="850"/>
                    <a:pt x="1621" y="852"/>
                    <a:pt x="1618" y="853"/>
                  </a:cubicBezTo>
                  <a:cubicBezTo>
                    <a:pt x="1606" y="860"/>
                    <a:pt x="1595" y="865"/>
                    <a:pt x="1585" y="871"/>
                  </a:cubicBezTo>
                  <a:cubicBezTo>
                    <a:pt x="1550" y="877"/>
                    <a:pt x="1511" y="882"/>
                    <a:pt x="1483" y="891"/>
                  </a:cubicBezTo>
                  <a:cubicBezTo>
                    <a:pt x="1462" y="897"/>
                    <a:pt x="1438" y="900"/>
                    <a:pt x="1403" y="917"/>
                  </a:cubicBezTo>
                  <a:cubicBezTo>
                    <a:pt x="1399" y="918"/>
                    <a:pt x="1396" y="920"/>
                    <a:pt x="1393" y="922"/>
                  </a:cubicBezTo>
                  <a:cubicBezTo>
                    <a:pt x="1388" y="908"/>
                    <a:pt x="1380" y="897"/>
                    <a:pt x="1366" y="901"/>
                  </a:cubicBezTo>
                  <a:cubicBezTo>
                    <a:pt x="1366" y="900"/>
                    <a:pt x="1365" y="900"/>
                    <a:pt x="1365" y="899"/>
                  </a:cubicBezTo>
                  <a:cubicBezTo>
                    <a:pt x="1363" y="898"/>
                    <a:pt x="1361" y="897"/>
                    <a:pt x="1359" y="896"/>
                  </a:cubicBezTo>
                  <a:cubicBezTo>
                    <a:pt x="1358" y="895"/>
                    <a:pt x="1356" y="894"/>
                    <a:pt x="1354" y="893"/>
                  </a:cubicBezTo>
                  <a:cubicBezTo>
                    <a:pt x="1353" y="892"/>
                    <a:pt x="1352" y="892"/>
                    <a:pt x="1351" y="891"/>
                  </a:cubicBezTo>
                  <a:cubicBezTo>
                    <a:pt x="1351" y="891"/>
                    <a:pt x="1351" y="891"/>
                    <a:pt x="1350" y="891"/>
                  </a:cubicBezTo>
                  <a:cubicBezTo>
                    <a:pt x="1350" y="891"/>
                    <a:pt x="1349" y="891"/>
                    <a:pt x="1349" y="890"/>
                  </a:cubicBezTo>
                  <a:cubicBezTo>
                    <a:pt x="1348" y="890"/>
                    <a:pt x="1347" y="890"/>
                    <a:pt x="1346" y="889"/>
                  </a:cubicBezTo>
                  <a:cubicBezTo>
                    <a:pt x="1346" y="889"/>
                    <a:pt x="1345" y="889"/>
                    <a:pt x="1344" y="889"/>
                  </a:cubicBezTo>
                  <a:cubicBezTo>
                    <a:pt x="1344" y="889"/>
                    <a:pt x="1343" y="889"/>
                    <a:pt x="1343" y="888"/>
                  </a:cubicBezTo>
                  <a:cubicBezTo>
                    <a:pt x="1344" y="888"/>
                    <a:pt x="1345" y="888"/>
                    <a:pt x="1346" y="887"/>
                  </a:cubicBezTo>
                  <a:cubicBezTo>
                    <a:pt x="1348" y="887"/>
                    <a:pt x="1349" y="887"/>
                    <a:pt x="1350" y="886"/>
                  </a:cubicBezTo>
                  <a:cubicBezTo>
                    <a:pt x="1351" y="886"/>
                    <a:pt x="1353" y="885"/>
                    <a:pt x="1354" y="885"/>
                  </a:cubicBezTo>
                  <a:cubicBezTo>
                    <a:pt x="1355" y="884"/>
                    <a:pt x="1356" y="883"/>
                    <a:pt x="1357" y="883"/>
                  </a:cubicBezTo>
                  <a:cubicBezTo>
                    <a:pt x="1359" y="882"/>
                    <a:pt x="1360" y="882"/>
                    <a:pt x="1361" y="881"/>
                  </a:cubicBezTo>
                  <a:cubicBezTo>
                    <a:pt x="1362" y="880"/>
                    <a:pt x="1363" y="880"/>
                    <a:pt x="1364" y="879"/>
                  </a:cubicBezTo>
                  <a:cubicBezTo>
                    <a:pt x="1365" y="878"/>
                    <a:pt x="1366" y="878"/>
                    <a:pt x="1367" y="877"/>
                  </a:cubicBezTo>
                  <a:cubicBezTo>
                    <a:pt x="1368" y="876"/>
                    <a:pt x="1369" y="876"/>
                    <a:pt x="1370" y="875"/>
                  </a:cubicBezTo>
                  <a:cubicBezTo>
                    <a:pt x="1371" y="874"/>
                    <a:pt x="1372" y="873"/>
                    <a:pt x="1372" y="873"/>
                  </a:cubicBezTo>
                  <a:cubicBezTo>
                    <a:pt x="1374" y="871"/>
                    <a:pt x="1376" y="870"/>
                    <a:pt x="1377" y="868"/>
                  </a:cubicBezTo>
                  <a:cubicBezTo>
                    <a:pt x="1378" y="867"/>
                    <a:pt x="1378" y="867"/>
                    <a:pt x="1379" y="866"/>
                  </a:cubicBezTo>
                  <a:cubicBezTo>
                    <a:pt x="1380" y="865"/>
                    <a:pt x="1380" y="864"/>
                    <a:pt x="1381" y="863"/>
                  </a:cubicBezTo>
                  <a:cubicBezTo>
                    <a:pt x="1381" y="863"/>
                    <a:pt x="1382" y="863"/>
                    <a:pt x="1382" y="862"/>
                  </a:cubicBezTo>
                  <a:cubicBezTo>
                    <a:pt x="1382" y="862"/>
                    <a:pt x="1382" y="862"/>
                    <a:pt x="1382" y="862"/>
                  </a:cubicBezTo>
                  <a:cubicBezTo>
                    <a:pt x="1382" y="862"/>
                    <a:pt x="1382" y="862"/>
                    <a:pt x="1383" y="862"/>
                  </a:cubicBezTo>
                  <a:cubicBezTo>
                    <a:pt x="1383" y="862"/>
                    <a:pt x="1383" y="861"/>
                    <a:pt x="1383" y="861"/>
                  </a:cubicBezTo>
                  <a:cubicBezTo>
                    <a:pt x="1383" y="861"/>
                    <a:pt x="1383" y="861"/>
                    <a:pt x="1384" y="861"/>
                  </a:cubicBezTo>
                  <a:cubicBezTo>
                    <a:pt x="1384" y="860"/>
                    <a:pt x="1385" y="860"/>
                    <a:pt x="1386" y="859"/>
                  </a:cubicBezTo>
                  <a:cubicBezTo>
                    <a:pt x="1387" y="859"/>
                    <a:pt x="1388" y="858"/>
                    <a:pt x="1389" y="857"/>
                  </a:cubicBezTo>
                  <a:cubicBezTo>
                    <a:pt x="1389" y="857"/>
                    <a:pt x="1390" y="856"/>
                    <a:pt x="1391" y="856"/>
                  </a:cubicBezTo>
                  <a:cubicBezTo>
                    <a:pt x="1392" y="855"/>
                    <a:pt x="1394" y="854"/>
                    <a:pt x="1395" y="854"/>
                  </a:cubicBezTo>
                  <a:cubicBezTo>
                    <a:pt x="1395" y="854"/>
                    <a:pt x="1395" y="854"/>
                    <a:pt x="1396" y="853"/>
                  </a:cubicBezTo>
                  <a:cubicBezTo>
                    <a:pt x="1396" y="853"/>
                    <a:pt x="1396" y="854"/>
                    <a:pt x="1396" y="854"/>
                  </a:cubicBezTo>
                  <a:cubicBezTo>
                    <a:pt x="1397" y="853"/>
                    <a:pt x="1399" y="854"/>
                    <a:pt x="1401" y="853"/>
                  </a:cubicBezTo>
                  <a:cubicBezTo>
                    <a:pt x="1401" y="853"/>
                    <a:pt x="1401" y="853"/>
                    <a:pt x="1401" y="853"/>
                  </a:cubicBezTo>
                  <a:cubicBezTo>
                    <a:pt x="1406" y="862"/>
                    <a:pt x="1415" y="854"/>
                    <a:pt x="1420" y="851"/>
                  </a:cubicBezTo>
                  <a:cubicBezTo>
                    <a:pt x="1427" y="848"/>
                    <a:pt x="1431" y="848"/>
                    <a:pt x="1440" y="848"/>
                  </a:cubicBezTo>
                  <a:cubicBezTo>
                    <a:pt x="1429" y="840"/>
                    <a:pt x="1399" y="832"/>
                    <a:pt x="1396" y="851"/>
                  </a:cubicBezTo>
                  <a:cubicBezTo>
                    <a:pt x="1395" y="851"/>
                    <a:pt x="1394" y="852"/>
                    <a:pt x="1394" y="852"/>
                  </a:cubicBezTo>
                  <a:cubicBezTo>
                    <a:pt x="1392" y="853"/>
                    <a:pt x="1391" y="853"/>
                    <a:pt x="1390" y="854"/>
                  </a:cubicBezTo>
                  <a:cubicBezTo>
                    <a:pt x="1389" y="855"/>
                    <a:pt x="1388" y="855"/>
                    <a:pt x="1387" y="856"/>
                  </a:cubicBezTo>
                  <a:cubicBezTo>
                    <a:pt x="1386" y="856"/>
                    <a:pt x="1386" y="857"/>
                    <a:pt x="1385" y="857"/>
                  </a:cubicBezTo>
                  <a:cubicBezTo>
                    <a:pt x="1385" y="857"/>
                    <a:pt x="1385" y="857"/>
                    <a:pt x="1385" y="856"/>
                  </a:cubicBezTo>
                  <a:cubicBezTo>
                    <a:pt x="1386" y="856"/>
                    <a:pt x="1386" y="855"/>
                    <a:pt x="1386" y="854"/>
                  </a:cubicBezTo>
                  <a:cubicBezTo>
                    <a:pt x="1388" y="851"/>
                    <a:pt x="1389" y="849"/>
                    <a:pt x="1389" y="847"/>
                  </a:cubicBezTo>
                  <a:cubicBezTo>
                    <a:pt x="1390" y="845"/>
                    <a:pt x="1390" y="843"/>
                    <a:pt x="1390" y="842"/>
                  </a:cubicBezTo>
                  <a:cubicBezTo>
                    <a:pt x="1390" y="840"/>
                    <a:pt x="1390" y="840"/>
                    <a:pt x="1390" y="840"/>
                  </a:cubicBezTo>
                  <a:cubicBezTo>
                    <a:pt x="1390" y="840"/>
                    <a:pt x="1390" y="840"/>
                    <a:pt x="1390" y="842"/>
                  </a:cubicBezTo>
                  <a:cubicBezTo>
                    <a:pt x="1389" y="843"/>
                    <a:pt x="1389" y="844"/>
                    <a:pt x="1388" y="846"/>
                  </a:cubicBezTo>
                  <a:cubicBezTo>
                    <a:pt x="1387" y="848"/>
                    <a:pt x="1386" y="851"/>
                    <a:pt x="1384" y="853"/>
                  </a:cubicBezTo>
                  <a:cubicBezTo>
                    <a:pt x="1384" y="854"/>
                    <a:pt x="1383" y="854"/>
                    <a:pt x="1383" y="855"/>
                  </a:cubicBezTo>
                  <a:cubicBezTo>
                    <a:pt x="1382" y="856"/>
                    <a:pt x="1382" y="856"/>
                    <a:pt x="1381" y="857"/>
                  </a:cubicBezTo>
                  <a:cubicBezTo>
                    <a:pt x="1380" y="858"/>
                    <a:pt x="1379" y="860"/>
                    <a:pt x="1378" y="861"/>
                  </a:cubicBezTo>
                  <a:cubicBezTo>
                    <a:pt x="1378" y="862"/>
                    <a:pt x="1377" y="863"/>
                    <a:pt x="1376" y="864"/>
                  </a:cubicBezTo>
                  <a:cubicBezTo>
                    <a:pt x="1376" y="864"/>
                    <a:pt x="1375" y="865"/>
                    <a:pt x="1374" y="866"/>
                  </a:cubicBezTo>
                  <a:cubicBezTo>
                    <a:pt x="1373" y="867"/>
                    <a:pt x="1371" y="869"/>
                    <a:pt x="1370" y="870"/>
                  </a:cubicBezTo>
                  <a:cubicBezTo>
                    <a:pt x="1369" y="871"/>
                    <a:pt x="1368" y="872"/>
                    <a:pt x="1367" y="872"/>
                  </a:cubicBezTo>
                  <a:cubicBezTo>
                    <a:pt x="1367" y="873"/>
                    <a:pt x="1366" y="874"/>
                    <a:pt x="1365" y="875"/>
                  </a:cubicBezTo>
                  <a:cubicBezTo>
                    <a:pt x="1364" y="875"/>
                    <a:pt x="1363" y="876"/>
                    <a:pt x="1362" y="877"/>
                  </a:cubicBezTo>
                  <a:cubicBezTo>
                    <a:pt x="1361" y="877"/>
                    <a:pt x="1360" y="878"/>
                    <a:pt x="1359" y="878"/>
                  </a:cubicBezTo>
                  <a:cubicBezTo>
                    <a:pt x="1358" y="879"/>
                    <a:pt x="1357" y="880"/>
                    <a:pt x="1356" y="880"/>
                  </a:cubicBezTo>
                  <a:cubicBezTo>
                    <a:pt x="1355" y="881"/>
                    <a:pt x="1353" y="881"/>
                    <a:pt x="1352" y="882"/>
                  </a:cubicBezTo>
                  <a:cubicBezTo>
                    <a:pt x="1351" y="882"/>
                    <a:pt x="1350" y="883"/>
                    <a:pt x="1349" y="883"/>
                  </a:cubicBezTo>
                  <a:cubicBezTo>
                    <a:pt x="1348" y="884"/>
                    <a:pt x="1346" y="884"/>
                    <a:pt x="1345" y="884"/>
                  </a:cubicBezTo>
                  <a:cubicBezTo>
                    <a:pt x="1344" y="885"/>
                    <a:pt x="1343" y="885"/>
                    <a:pt x="1342" y="885"/>
                  </a:cubicBezTo>
                  <a:cubicBezTo>
                    <a:pt x="1340" y="886"/>
                    <a:pt x="1340" y="886"/>
                    <a:pt x="1340" y="886"/>
                  </a:cubicBezTo>
                  <a:cubicBezTo>
                    <a:pt x="1339" y="886"/>
                    <a:pt x="1338" y="886"/>
                    <a:pt x="1338" y="886"/>
                  </a:cubicBezTo>
                  <a:cubicBezTo>
                    <a:pt x="1336" y="887"/>
                    <a:pt x="1336" y="887"/>
                    <a:pt x="1336" y="887"/>
                  </a:cubicBezTo>
                  <a:cubicBezTo>
                    <a:pt x="1335" y="887"/>
                    <a:pt x="1335" y="887"/>
                    <a:pt x="1335" y="887"/>
                  </a:cubicBezTo>
                  <a:cubicBezTo>
                    <a:pt x="1335" y="887"/>
                    <a:pt x="1335" y="887"/>
                    <a:pt x="1335" y="887"/>
                  </a:cubicBezTo>
                  <a:cubicBezTo>
                    <a:pt x="1335" y="887"/>
                    <a:pt x="1335" y="887"/>
                    <a:pt x="1335" y="887"/>
                  </a:cubicBezTo>
                  <a:cubicBezTo>
                    <a:pt x="1334" y="887"/>
                    <a:pt x="1334" y="887"/>
                    <a:pt x="1334" y="887"/>
                  </a:cubicBezTo>
                  <a:cubicBezTo>
                    <a:pt x="1334" y="887"/>
                    <a:pt x="1334" y="887"/>
                    <a:pt x="1334" y="887"/>
                  </a:cubicBezTo>
                  <a:cubicBezTo>
                    <a:pt x="1334" y="887"/>
                    <a:pt x="1334" y="887"/>
                    <a:pt x="1334" y="887"/>
                  </a:cubicBezTo>
                  <a:cubicBezTo>
                    <a:pt x="1332" y="887"/>
                    <a:pt x="1332" y="887"/>
                    <a:pt x="1332" y="887"/>
                  </a:cubicBezTo>
                  <a:cubicBezTo>
                    <a:pt x="1330" y="887"/>
                    <a:pt x="1330" y="887"/>
                    <a:pt x="1330" y="887"/>
                  </a:cubicBezTo>
                  <a:cubicBezTo>
                    <a:pt x="1325" y="888"/>
                    <a:pt x="1319" y="888"/>
                    <a:pt x="1314" y="887"/>
                  </a:cubicBezTo>
                  <a:cubicBezTo>
                    <a:pt x="1309" y="887"/>
                    <a:pt x="1303" y="887"/>
                    <a:pt x="1298" y="886"/>
                  </a:cubicBezTo>
                  <a:cubicBezTo>
                    <a:pt x="1296" y="886"/>
                    <a:pt x="1293" y="886"/>
                    <a:pt x="1290" y="886"/>
                  </a:cubicBezTo>
                  <a:cubicBezTo>
                    <a:pt x="1316" y="866"/>
                    <a:pt x="1351" y="856"/>
                    <a:pt x="1378" y="840"/>
                  </a:cubicBezTo>
                  <a:cubicBezTo>
                    <a:pt x="1414" y="818"/>
                    <a:pt x="1418" y="818"/>
                    <a:pt x="1458" y="823"/>
                  </a:cubicBezTo>
                  <a:cubicBezTo>
                    <a:pt x="1489" y="828"/>
                    <a:pt x="1542" y="852"/>
                    <a:pt x="1580" y="834"/>
                  </a:cubicBezTo>
                  <a:cubicBezTo>
                    <a:pt x="1551" y="835"/>
                    <a:pt x="1534" y="829"/>
                    <a:pt x="1514" y="822"/>
                  </a:cubicBezTo>
                  <a:cubicBezTo>
                    <a:pt x="1557" y="804"/>
                    <a:pt x="1576" y="789"/>
                    <a:pt x="1611" y="786"/>
                  </a:cubicBezTo>
                  <a:cubicBezTo>
                    <a:pt x="1571" y="778"/>
                    <a:pt x="1516" y="814"/>
                    <a:pt x="1503" y="813"/>
                  </a:cubicBezTo>
                  <a:cubicBezTo>
                    <a:pt x="1488" y="812"/>
                    <a:pt x="1457" y="807"/>
                    <a:pt x="1444" y="802"/>
                  </a:cubicBezTo>
                  <a:cubicBezTo>
                    <a:pt x="1406" y="786"/>
                    <a:pt x="1451" y="752"/>
                    <a:pt x="1470" y="729"/>
                  </a:cubicBezTo>
                  <a:cubicBezTo>
                    <a:pt x="1472" y="729"/>
                    <a:pt x="1473" y="728"/>
                    <a:pt x="1475" y="727"/>
                  </a:cubicBezTo>
                  <a:cubicBezTo>
                    <a:pt x="1477" y="726"/>
                    <a:pt x="1479" y="725"/>
                    <a:pt x="1481" y="724"/>
                  </a:cubicBezTo>
                  <a:cubicBezTo>
                    <a:pt x="1481" y="724"/>
                    <a:pt x="1482" y="724"/>
                    <a:pt x="1482" y="724"/>
                  </a:cubicBezTo>
                  <a:cubicBezTo>
                    <a:pt x="1482" y="725"/>
                    <a:pt x="1483" y="725"/>
                    <a:pt x="1483" y="725"/>
                  </a:cubicBezTo>
                  <a:cubicBezTo>
                    <a:pt x="1484" y="725"/>
                    <a:pt x="1484" y="725"/>
                    <a:pt x="1484" y="726"/>
                  </a:cubicBezTo>
                  <a:cubicBezTo>
                    <a:pt x="1484" y="726"/>
                    <a:pt x="1484" y="726"/>
                    <a:pt x="1485" y="726"/>
                  </a:cubicBezTo>
                  <a:cubicBezTo>
                    <a:pt x="1485" y="726"/>
                    <a:pt x="1485" y="726"/>
                    <a:pt x="1485" y="726"/>
                  </a:cubicBezTo>
                  <a:cubicBezTo>
                    <a:pt x="1486" y="726"/>
                    <a:pt x="1486" y="726"/>
                    <a:pt x="1487" y="726"/>
                  </a:cubicBezTo>
                  <a:cubicBezTo>
                    <a:pt x="1488" y="727"/>
                    <a:pt x="1488" y="727"/>
                    <a:pt x="1489" y="727"/>
                  </a:cubicBezTo>
                  <a:cubicBezTo>
                    <a:pt x="1490" y="727"/>
                    <a:pt x="1491" y="728"/>
                    <a:pt x="1491" y="728"/>
                  </a:cubicBezTo>
                  <a:cubicBezTo>
                    <a:pt x="1492" y="729"/>
                    <a:pt x="1493" y="729"/>
                    <a:pt x="1494" y="729"/>
                  </a:cubicBezTo>
                  <a:cubicBezTo>
                    <a:pt x="1494" y="730"/>
                    <a:pt x="1495" y="730"/>
                    <a:pt x="1496" y="731"/>
                  </a:cubicBezTo>
                  <a:cubicBezTo>
                    <a:pt x="1496" y="731"/>
                    <a:pt x="1496" y="731"/>
                    <a:pt x="1496" y="731"/>
                  </a:cubicBezTo>
                  <a:cubicBezTo>
                    <a:pt x="1495" y="749"/>
                    <a:pt x="1505" y="750"/>
                    <a:pt x="1519" y="741"/>
                  </a:cubicBezTo>
                  <a:cubicBezTo>
                    <a:pt x="1514" y="733"/>
                    <a:pt x="1510" y="721"/>
                    <a:pt x="1498" y="729"/>
                  </a:cubicBezTo>
                  <a:cubicBezTo>
                    <a:pt x="1497" y="728"/>
                    <a:pt x="1497" y="728"/>
                    <a:pt x="1497" y="728"/>
                  </a:cubicBezTo>
                  <a:cubicBezTo>
                    <a:pt x="1497" y="728"/>
                    <a:pt x="1497" y="728"/>
                    <a:pt x="1497" y="728"/>
                  </a:cubicBezTo>
                  <a:cubicBezTo>
                    <a:pt x="1496" y="728"/>
                    <a:pt x="1495" y="728"/>
                    <a:pt x="1495" y="727"/>
                  </a:cubicBezTo>
                  <a:cubicBezTo>
                    <a:pt x="1494" y="727"/>
                    <a:pt x="1493" y="726"/>
                    <a:pt x="1493" y="726"/>
                  </a:cubicBezTo>
                  <a:cubicBezTo>
                    <a:pt x="1492" y="726"/>
                    <a:pt x="1491" y="725"/>
                    <a:pt x="1490" y="725"/>
                  </a:cubicBezTo>
                  <a:cubicBezTo>
                    <a:pt x="1489" y="725"/>
                    <a:pt x="1489" y="724"/>
                    <a:pt x="1488" y="724"/>
                  </a:cubicBezTo>
                  <a:cubicBezTo>
                    <a:pt x="1487" y="724"/>
                    <a:pt x="1486" y="724"/>
                    <a:pt x="1486" y="723"/>
                  </a:cubicBezTo>
                  <a:cubicBezTo>
                    <a:pt x="1486" y="723"/>
                    <a:pt x="1485" y="723"/>
                    <a:pt x="1485" y="723"/>
                  </a:cubicBezTo>
                  <a:cubicBezTo>
                    <a:pt x="1485" y="723"/>
                    <a:pt x="1485" y="723"/>
                    <a:pt x="1485" y="723"/>
                  </a:cubicBezTo>
                  <a:cubicBezTo>
                    <a:pt x="1484" y="723"/>
                    <a:pt x="1484" y="723"/>
                    <a:pt x="1484" y="723"/>
                  </a:cubicBezTo>
                  <a:cubicBezTo>
                    <a:pt x="1483" y="723"/>
                    <a:pt x="1483" y="723"/>
                    <a:pt x="1482" y="723"/>
                  </a:cubicBezTo>
                  <a:cubicBezTo>
                    <a:pt x="1482" y="724"/>
                    <a:pt x="1482" y="724"/>
                    <a:pt x="1482" y="724"/>
                  </a:cubicBezTo>
                  <a:cubicBezTo>
                    <a:pt x="1483" y="723"/>
                    <a:pt x="1485" y="722"/>
                    <a:pt x="1487" y="720"/>
                  </a:cubicBezTo>
                  <a:cubicBezTo>
                    <a:pt x="1488" y="720"/>
                    <a:pt x="1489" y="719"/>
                    <a:pt x="1489" y="718"/>
                  </a:cubicBezTo>
                  <a:cubicBezTo>
                    <a:pt x="1490" y="718"/>
                    <a:pt x="1490" y="718"/>
                    <a:pt x="1490" y="718"/>
                  </a:cubicBezTo>
                  <a:cubicBezTo>
                    <a:pt x="1490" y="717"/>
                    <a:pt x="1490" y="717"/>
                    <a:pt x="1490" y="717"/>
                  </a:cubicBezTo>
                  <a:cubicBezTo>
                    <a:pt x="1491" y="717"/>
                    <a:pt x="1491" y="717"/>
                    <a:pt x="1491" y="717"/>
                  </a:cubicBezTo>
                  <a:cubicBezTo>
                    <a:pt x="1491" y="716"/>
                    <a:pt x="1491" y="716"/>
                    <a:pt x="1492" y="715"/>
                  </a:cubicBezTo>
                  <a:cubicBezTo>
                    <a:pt x="1493" y="714"/>
                    <a:pt x="1495" y="712"/>
                    <a:pt x="1496" y="710"/>
                  </a:cubicBezTo>
                  <a:cubicBezTo>
                    <a:pt x="1497" y="709"/>
                    <a:pt x="1497" y="708"/>
                    <a:pt x="1498" y="707"/>
                  </a:cubicBezTo>
                  <a:cubicBezTo>
                    <a:pt x="1498" y="707"/>
                    <a:pt x="1499" y="707"/>
                    <a:pt x="1499" y="707"/>
                  </a:cubicBezTo>
                  <a:cubicBezTo>
                    <a:pt x="1499" y="707"/>
                    <a:pt x="1500" y="707"/>
                    <a:pt x="1500" y="707"/>
                  </a:cubicBezTo>
                  <a:cubicBezTo>
                    <a:pt x="1501" y="707"/>
                    <a:pt x="1501" y="707"/>
                    <a:pt x="1501" y="706"/>
                  </a:cubicBezTo>
                  <a:cubicBezTo>
                    <a:pt x="1502" y="706"/>
                    <a:pt x="1502" y="706"/>
                    <a:pt x="1502" y="706"/>
                  </a:cubicBezTo>
                  <a:cubicBezTo>
                    <a:pt x="1503" y="706"/>
                    <a:pt x="1503" y="706"/>
                    <a:pt x="1504" y="706"/>
                  </a:cubicBezTo>
                  <a:cubicBezTo>
                    <a:pt x="1504" y="706"/>
                    <a:pt x="1505" y="706"/>
                    <a:pt x="1506" y="706"/>
                  </a:cubicBezTo>
                  <a:cubicBezTo>
                    <a:pt x="1506" y="706"/>
                    <a:pt x="1506" y="705"/>
                    <a:pt x="1507" y="705"/>
                  </a:cubicBezTo>
                  <a:cubicBezTo>
                    <a:pt x="1507" y="705"/>
                    <a:pt x="1507" y="705"/>
                    <a:pt x="1508" y="705"/>
                  </a:cubicBezTo>
                  <a:cubicBezTo>
                    <a:pt x="1508" y="705"/>
                    <a:pt x="1509" y="705"/>
                    <a:pt x="1510" y="705"/>
                  </a:cubicBezTo>
                  <a:cubicBezTo>
                    <a:pt x="1511" y="705"/>
                    <a:pt x="1513" y="705"/>
                    <a:pt x="1514" y="705"/>
                  </a:cubicBezTo>
                  <a:cubicBezTo>
                    <a:pt x="1516" y="705"/>
                    <a:pt x="1517" y="705"/>
                    <a:pt x="1519" y="705"/>
                  </a:cubicBezTo>
                  <a:cubicBezTo>
                    <a:pt x="1521" y="706"/>
                    <a:pt x="1522" y="706"/>
                    <a:pt x="1524" y="706"/>
                  </a:cubicBezTo>
                  <a:cubicBezTo>
                    <a:pt x="1525" y="706"/>
                    <a:pt x="1526" y="707"/>
                    <a:pt x="1527" y="707"/>
                  </a:cubicBezTo>
                  <a:cubicBezTo>
                    <a:pt x="1528" y="714"/>
                    <a:pt x="1532" y="722"/>
                    <a:pt x="1538" y="725"/>
                  </a:cubicBezTo>
                  <a:cubicBezTo>
                    <a:pt x="1546" y="729"/>
                    <a:pt x="1553" y="721"/>
                    <a:pt x="1561" y="718"/>
                  </a:cubicBezTo>
                  <a:cubicBezTo>
                    <a:pt x="1551" y="709"/>
                    <a:pt x="1541" y="687"/>
                    <a:pt x="1527" y="704"/>
                  </a:cubicBezTo>
                  <a:cubicBezTo>
                    <a:pt x="1527" y="704"/>
                    <a:pt x="1527" y="704"/>
                    <a:pt x="1527" y="704"/>
                  </a:cubicBezTo>
                  <a:cubicBezTo>
                    <a:pt x="1527" y="704"/>
                    <a:pt x="1527" y="703"/>
                    <a:pt x="1527" y="703"/>
                  </a:cubicBezTo>
                  <a:cubicBezTo>
                    <a:pt x="1526" y="704"/>
                    <a:pt x="1526" y="704"/>
                    <a:pt x="1526" y="704"/>
                  </a:cubicBezTo>
                  <a:cubicBezTo>
                    <a:pt x="1526" y="704"/>
                    <a:pt x="1525" y="704"/>
                    <a:pt x="1524" y="704"/>
                  </a:cubicBezTo>
                  <a:cubicBezTo>
                    <a:pt x="1523" y="703"/>
                    <a:pt x="1521" y="703"/>
                    <a:pt x="1519" y="703"/>
                  </a:cubicBezTo>
                  <a:cubicBezTo>
                    <a:pt x="1518" y="703"/>
                    <a:pt x="1516" y="703"/>
                    <a:pt x="1514" y="703"/>
                  </a:cubicBezTo>
                  <a:cubicBezTo>
                    <a:pt x="1513" y="703"/>
                    <a:pt x="1511" y="703"/>
                    <a:pt x="1510" y="703"/>
                  </a:cubicBezTo>
                  <a:cubicBezTo>
                    <a:pt x="1509" y="703"/>
                    <a:pt x="1508" y="703"/>
                    <a:pt x="1508" y="703"/>
                  </a:cubicBezTo>
                  <a:cubicBezTo>
                    <a:pt x="1507" y="703"/>
                    <a:pt x="1507" y="703"/>
                    <a:pt x="1506" y="703"/>
                  </a:cubicBezTo>
                  <a:cubicBezTo>
                    <a:pt x="1506" y="703"/>
                    <a:pt x="1506" y="703"/>
                    <a:pt x="1505" y="703"/>
                  </a:cubicBezTo>
                  <a:cubicBezTo>
                    <a:pt x="1505" y="703"/>
                    <a:pt x="1504" y="703"/>
                    <a:pt x="1503" y="703"/>
                  </a:cubicBezTo>
                  <a:cubicBezTo>
                    <a:pt x="1503" y="703"/>
                    <a:pt x="1502" y="704"/>
                    <a:pt x="1502" y="704"/>
                  </a:cubicBezTo>
                  <a:cubicBezTo>
                    <a:pt x="1501" y="704"/>
                    <a:pt x="1501" y="704"/>
                    <a:pt x="1501" y="704"/>
                  </a:cubicBezTo>
                  <a:cubicBezTo>
                    <a:pt x="1500" y="704"/>
                    <a:pt x="1500" y="704"/>
                    <a:pt x="1500" y="704"/>
                  </a:cubicBezTo>
                  <a:cubicBezTo>
                    <a:pt x="1500" y="704"/>
                    <a:pt x="1499" y="704"/>
                    <a:pt x="1499" y="705"/>
                  </a:cubicBezTo>
                  <a:cubicBezTo>
                    <a:pt x="1500" y="702"/>
                    <a:pt x="1501" y="700"/>
                    <a:pt x="1502" y="698"/>
                  </a:cubicBezTo>
                  <a:cubicBezTo>
                    <a:pt x="1504" y="694"/>
                    <a:pt x="1506" y="690"/>
                    <a:pt x="1508" y="687"/>
                  </a:cubicBezTo>
                  <a:cubicBezTo>
                    <a:pt x="1510" y="683"/>
                    <a:pt x="1513" y="680"/>
                    <a:pt x="1516" y="677"/>
                  </a:cubicBezTo>
                  <a:cubicBezTo>
                    <a:pt x="1519" y="675"/>
                    <a:pt x="1522" y="673"/>
                    <a:pt x="1526" y="672"/>
                  </a:cubicBezTo>
                  <a:cubicBezTo>
                    <a:pt x="1529" y="670"/>
                    <a:pt x="1533" y="669"/>
                    <a:pt x="1537" y="668"/>
                  </a:cubicBezTo>
                  <a:cubicBezTo>
                    <a:pt x="1544" y="666"/>
                    <a:pt x="1551" y="666"/>
                    <a:pt x="1558" y="665"/>
                  </a:cubicBezTo>
                  <a:cubicBezTo>
                    <a:pt x="1559" y="665"/>
                    <a:pt x="1561" y="665"/>
                    <a:pt x="1562" y="665"/>
                  </a:cubicBezTo>
                  <a:cubicBezTo>
                    <a:pt x="1564" y="665"/>
                    <a:pt x="1566" y="665"/>
                    <a:pt x="1567" y="665"/>
                  </a:cubicBezTo>
                  <a:cubicBezTo>
                    <a:pt x="1569" y="665"/>
                    <a:pt x="1571" y="665"/>
                    <a:pt x="1573" y="665"/>
                  </a:cubicBezTo>
                  <a:cubicBezTo>
                    <a:pt x="1576" y="668"/>
                    <a:pt x="1580" y="670"/>
                    <a:pt x="1583" y="673"/>
                  </a:cubicBezTo>
                  <a:cubicBezTo>
                    <a:pt x="1580" y="670"/>
                    <a:pt x="1578" y="668"/>
                    <a:pt x="1576" y="665"/>
                  </a:cubicBezTo>
                  <a:cubicBezTo>
                    <a:pt x="1581" y="666"/>
                    <a:pt x="1585" y="667"/>
                    <a:pt x="1589" y="668"/>
                  </a:cubicBezTo>
                  <a:cubicBezTo>
                    <a:pt x="1589" y="668"/>
                    <a:pt x="1589" y="668"/>
                    <a:pt x="1589" y="668"/>
                  </a:cubicBezTo>
                  <a:cubicBezTo>
                    <a:pt x="1589" y="668"/>
                    <a:pt x="1589" y="668"/>
                    <a:pt x="1589" y="668"/>
                  </a:cubicBezTo>
                  <a:cubicBezTo>
                    <a:pt x="1589" y="668"/>
                    <a:pt x="1590" y="668"/>
                    <a:pt x="1590" y="668"/>
                  </a:cubicBezTo>
                  <a:cubicBezTo>
                    <a:pt x="1590" y="668"/>
                    <a:pt x="1590" y="668"/>
                    <a:pt x="1590" y="668"/>
                  </a:cubicBezTo>
                  <a:cubicBezTo>
                    <a:pt x="1590" y="669"/>
                    <a:pt x="1591" y="669"/>
                    <a:pt x="1591" y="670"/>
                  </a:cubicBezTo>
                  <a:cubicBezTo>
                    <a:pt x="1592" y="670"/>
                    <a:pt x="1592" y="671"/>
                    <a:pt x="1593" y="671"/>
                  </a:cubicBezTo>
                  <a:cubicBezTo>
                    <a:pt x="1593" y="672"/>
                    <a:pt x="1594" y="672"/>
                    <a:pt x="1594" y="673"/>
                  </a:cubicBezTo>
                  <a:cubicBezTo>
                    <a:pt x="1595" y="673"/>
                    <a:pt x="1595" y="674"/>
                    <a:pt x="1596" y="675"/>
                  </a:cubicBezTo>
                  <a:cubicBezTo>
                    <a:pt x="1596" y="675"/>
                    <a:pt x="1597" y="676"/>
                    <a:pt x="1597" y="676"/>
                  </a:cubicBezTo>
                  <a:cubicBezTo>
                    <a:pt x="1596" y="687"/>
                    <a:pt x="1599" y="697"/>
                    <a:pt x="1610" y="699"/>
                  </a:cubicBezTo>
                  <a:cubicBezTo>
                    <a:pt x="1609" y="688"/>
                    <a:pt x="1609" y="678"/>
                    <a:pt x="1598" y="673"/>
                  </a:cubicBezTo>
                  <a:cubicBezTo>
                    <a:pt x="1598" y="673"/>
                    <a:pt x="1598" y="673"/>
                    <a:pt x="1598" y="673"/>
                  </a:cubicBezTo>
                  <a:cubicBezTo>
                    <a:pt x="1598" y="673"/>
                    <a:pt x="1598" y="673"/>
                    <a:pt x="1598" y="673"/>
                  </a:cubicBezTo>
                  <a:cubicBezTo>
                    <a:pt x="1597" y="672"/>
                    <a:pt x="1597" y="672"/>
                    <a:pt x="1596" y="671"/>
                  </a:cubicBezTo>
                  <a:cubicBezTo>
                    <a:pt x="1596" y="671"/>
                    <a:pt x="1596" y="671"/>
                    <a:pt x="1595" y="670"/>
                  </a:cubicBezTo>
                  <a:cubicBezTo>
                    <a:pt x="1596" y="671"/>
                    <a:pt x="1597" y="671"/>
                    <a:pt x="1597" y="671"/>
                  </a:cubicBezTo>
                  <a:cubicBezTo>
                    <a:pt x="1598" y="672"/>
                    <a:pt x="1599" y="672"/>
                    <a:pt x="1599" y="673"/>
                  </a:cubicBezTo>
                  <a:cubicBezTo>
                    <a:pt x="1599" y="673"/>
                    <a:pt x="1600" y="673"/>
                    <a:pt x="1600" y="673"/>
                  </a:cubicBezTo>
                  <a:cubicBezTo>
                    <a:pt x="1600" y="673"/>
                    <a:pt x="1600" y="673"/>
                    <a:pt x="1599" y="673"/>
                  </a:cubicBezTo>
                  <a:cubicBezTo>
                    <a:pt x="1599" y="672"/>
                    <a:pt x="1598" y="672"/>
                    <a:pt x="1597" y="671"/>
                  </a:cubicBezTo>
                  <a:cubicBezTo>
                    <a:pt x="1596" y="670"/>
                    <a:pt x="1595" y="669"/>
                    <a:pt x="1593" y="668"/>
                  </a:cubicBezTo>
                  <a:cubicBezTo>
                    <a:pt x="1593" y="668"/>
                    <a:pt x="1593" y="668"/>
                    <a:pt x="1593" y="668"/>
                  </a:cubicBezTo>
                  <a:cubicBezTo>
                    <a:pt x="1592" y="667"/>
                    <a:pt x="1592" y="667"/>
                    <a:pt x="1592" y="667"/>
                  </a:cubicBezTo>
                  <a:cubicBezTo>
                    <a:pt x="1591" y="667"/>
                    <a:pt x="1591" y="666"/>
                    <a:pt x="1591" y="666"/>
                  </a:cubicBezTo>
                  <a:cubicBezTo>
                    <a:pt x="1591" y="666"/>
                    <a:pt x="1591" y="666"/>
                    <a:pt x="1591" y="666"/>
                  </a:cubicBezTo>
                  <a:cubicBezTo>
                    <a:pt x="1591" y="666"/>
                    <a:pt x="1590" y="666"/>
                    <a:pt x="1590" y="666"/>
                  </a:cubicBezTo>
                  <a:cubicBezTo>
                    <a:pt x="1590" y="666"/>
                    <a:pt x="1589" y="666"/>
                    <a:pt x="1589" y="665"/>
                  </a:cubicBezTo>
                  <a:cubicBezTo>
                    <a:pt x="1588" y="665"/>
                    <a:pt x="1588" y="665"/>
                    <a:pt x="1588" y="665"/>
                  </a:cubicBezTo>
                  <a:cubicBezTo>
                    <a:pt x="1588" y="665"/>
                    <a:pt x="1588" y="665"/>
                    <a:pt x="1588" y="666"/>
                  </a:cubicBezTo>
                  <a:cubicBezTo>
                    <a:pt x="1585" y="665"/>
                    <a:pt x="1582" y="664"/>
                    <a:pt x="1578" y="663"/>
                  </a:cubicBezTo>
                  <a:cubicBezTo>
                    <a:pt x="1578" y="663"/>
                    <a:pt x="1579" y="662"/>
                    <a:pt x="1579" y="662"/>
                  </a:cubicBezTo>
                  <a:cubicBezTo>
                    <a:pt x="1580" y="661"/>
                    <a:pt x="1581" y="661"/>
                    <a:pt x="1581" y="660"/>
                  </a:cubicBezTo>
                  <a:cubicBezTo>
                    <a:pt x="1582" y="660"/>
                    <a:pt x="1582" y="660"/>
                    <a:pt x="1583" y="660"/>
                  </a:cubicBezTo>
                  <a:cubicBezTo>
                    <a:pt x="1583" y="660"/>
                    <a:pt x="1583" y="659"/>
                    <a:pt x="1583" y="659"/>
                  </a:cubicBezTo>
                  <a:cubicBezTo>
                    <a:pt x="1584" y="659"/>
                    <a:pt x="1584" y="659"/>
                    <a:pt x="1584" y="659"/>
                  </a:cubicBezTo>
                  <a:cubicBezTo>
                    <a:pt x="1584" y="658"/>
                    <a:pt x="1585" y="658"/>
                    <a:pt x="1585" y="657"/>
                  </a:cubicBezTo>
                  <a:cubicBezTo>
                    <a:pt x="1586" y="657"/>
                    <a:pt x="1586" y="657"/>
                    <a:pt x="1587" y="656"/>
                  </a:cubicBezTo>
                  <a:cubicBezTo>
                    <a:pt x="1587" y="656"/>
                    <a:pt x="1588" y="656"/>
                    <a:pt x="1588" y="655"/>
                  </a:cubicBezTo>
                  <a:cubicBezTo>
                    <a:pt x="1589" y="655"/>
                    <a:pt x="1589" y="654"/>
                    <a:pt x="1590" y="654"/>
                  </a:cubicBezTo>
                  <a:cubicBezTo>
                    <a:pt x="1591" y="653"/>
                    <a:pt x="1592" y="652"/>
                    <a:pt x="1594" y="652"/>
                  </a:cubicBezTo>
                  <a:cubicBezTo>
                    <a:pt x="1595" y="651"/>
                    <a:pt x="1596" y="650"/>
                    <a:pt x="1598" y="650"/>
                  </a:cubicBezTo>
                  <a:cubicBezTo>
                    <a:pt x="1599" y="649"/>
                    <a:pt x="1601" y="649"/>
                    <a:pt x="1602" y="648"/>
                  </a:cubicBezTo>
                  <a:cubicBezTo>
                    <a:pt x="1603" y="648"/>
                    <a:pt x="1605" y="647"/>
                    <a:pt x="1606" y="647"/>
                  </a:cubicBezTo>
                  <a:cubicBezTo>
                    <a:pt x="1606" y="647"/>
                    <a:pt x="1606" y="647"/>
                    <a:pt x="1606" y="647"/>
                  </a:cubicBezTo>
                  <a:cubicBezTo>
                    <a:pt x="1622" y="662"/>
                    <a:pt x="1632" y="650"/>
                    <a:pt x="1639" y="633"/>
                  </a:cubicBezTo>
                  <a:cubicBezTo>
                    <a:pt x="1625" y="640"/>
                    <a:pt x="1615" y="628"/>
                    <a:pt x="1604" y="645"/>
                  </a:cubicBezTo>
                  <a:cubicBezTo>
                    <a:pt x="1603" y="645"/>
                    <a:pt x="1602" y="645"/>
                    <a:pt x="1601" y="646"/>
                  </a:cubicBezTo>
                  <a:cubicBezTo>
                    <a:pt x="1600" y="646"/>
                    <a:pt x="1598" y="647"/>
                    <a:pt x="1597" y="647"/>
                  </a:cubicBezTo>
                  <a:cubicBezTo>
                    <a:pt x="1595" y="648"/>
                    <a:pt x="1594" y="649"/>
                    <a:pt x="1593" y="650"/>
                  </a:cubicBezTo>
                  <a:cubicBezTo>
                    <a:pt x="1591" y="650"/>
                    <a:pt x="1590" y="651"/>
                    <a:pt x="1589" y="652"/>
                  </a:cubicBezTo>
                  <a:cubicBezTo>
                    <a:pt x="1588" y="652"/>
                    <a:pt x="1587" y="653"/>
                    <a:pt x="1587" y="653"/>
                  </a:cubicBezTo>
                  <a:cubicBezTo>
                    <a:pt x="1586" y="653"/>
                    <a:pt x="1586" y="654"/>
                    <a:pt x="1585" y="654"/>
                  </a:cubicBezTo>
                  <a:cubicBezTo>
                    <a:pt x="1585" y="655"/>
                    <a:pt x="1584" y="655"/>
                    <a:pt x="1584" y="655"/>
                  </a:cubicBezTo>
                  <a:cubicBezTo>
                    <a:pt x="1583" y="656"/>
                    <a:pt x="1583" y="656"/>
                    <a:pt x="1582" y="657"/>
                  </a:cubicBezTo>
                  <a:cubicBezTo>
                    <a:pt x="1582" y="657"/>
                    <a:pt x="1582" y="657"/>
                    <a:pt x="1582" y="657"/>
                  </a:cubicBezTo>
                  <a:cubicBezTo>
                    <a:pt x="1581" y="657"/>
                    <a:pt x="1581" y="658"/>
                    <a:pt x="1581" y="658"/>
                  </a:cubicBezTo>
                  <a:cubicBezTo>
                    <a:pt x="1581" y="658"/>
                    <a:pt x="1580" y="659"/>
                    <a:pt x="1580" y="659"/>
                  </a:cubicBezTo>
                  <a:cubicBezTo>
                    <a:pt x="1580" y="659"/>
                    <a:pt x="1580" y="660"/>
                    <a:pt x="1579" y="660"/>
                  </a:cubicBezTo>
                  <a:cubicBezTo>
                    <a:pt x="1579" y="661"/>
                    <a:pt x="1579" y="661"/>
                    <a:pt x="1579" y="661"/>
                  </a:cubicBezTo>
                  <a:cubicBezTo>
                    <a:pt x="1578" y="662"/>
                    <a:pt x="1578" y="663"/>
                    <a:pt x="1578" y="663"/>
                  </a:cubicBezTo>
                  <a:cubicBezTo>
                    <a:pt x="1577" y="663"/>
                    <a:pt x="1577" y="663"/>
                    <a:pt x="1576" y="662"/>
                  </a:cubicBezTo>
                  <a:cubicBezTo>
                    <a:pt x="1575" y="662"/>
                    <a:pt x="1574" y="662"/>
                    <a:pt x="1573" y="662"/>
                  </a:cubicBezTo>
                  <a:cubicBezTo>
                    <a:pt x="1568" y="656"/>
                    <a:pt x="1564" y="652"/>
                    <a:pt x="1561" y="647"/>
                  </a:cubicBezTo>
                  <a:cubicBezTo>
                    <a:pt x="1562" y="645"/>
                    <a:pt x="1563" y="643"/>
                    <a:pt x="1564" y="640"/>
                  </a:cubicBezTo>
                  <a:cubicBezTo>
                    <a:pt x="1566" y="635"/>
                    <a:pt x="1568" y="630"/>
                    <a:pt x="1570" y="624"/>
                  </a:cubicBezTo>
                  <a:cubicBezTo>
                    <a:pt x="1571" y="622"/>
                    <a:pt x="1573" y="619"/>
                    <a:pt x="1574" y="616"/>
                  </a:cubicBezTo>
                  <a:cubicBezTo>
                    <a:pt x="1575" y="614"/>
                    <a:pt x="1576" y="611"/>
                    <a:pt x="1577" y="609"/>
                  </a:cubicBezTo>
                  <a:cubicBezTo>
                    <a:pt x="1577" y="607"/>
                    <a:pt x="1578" y="606"/>
                    <a:pt x="1579" y="605"/>
                  </a:cubicBezTo>
                  <a:cubicBezTo>
                    <a:pt x="1579" y="604"/>
                    <a:pt x="1580" y="603"/>
                    <a:pt x="1581" y="602"/>
                  </a:cubicBezTo>
                  <a:cubicBezTo>
                    <a:pt x="1581" y="602"/>
                    <a:pt x="1581" y="602"/>
                    <a:pt x="1581" y="602"/>
                  </a:cubicBezTo>
                  <a:cubicBezTo>
                    <a:pt x="1582" y="601"/>
                    <a:pt x="1582" y="601"/>
                    <a:pt x="1582" y="601"/>
                  </a:cubicBezTo>
                  <a:cubicBezTo>
                    <a:pt x="1582" y="601"/>
                    <a:pt x="1583" y="600"/>
                    <a:pt x="1583" y="600"/>
                  </a:cubicBezTo>
                  <a:cubicBezTo>
                    <a:pt x="1584" y="599"/>
                    <a:pt x="1585" y="599"/>
                    <a:pt x="1586" y="599"/>
                  </a:cubicBezTo>
                  <a:cubicBezTo>
                    <a:pt x="1587" y="598"/>
                    <a:pt x="1588" y="598"/>
                    <a:pt x="1589" y="598"/>
                  </a:cubicBezTo>
                  <a:cubicBezTo>
                    <a:pt x="1590" y="597"/>
                    <a:pt x="1590" y="597"/>
                    <a:pt x="1591" y="597"/>
                  </a:cubicBezTo>
                  <a:cubicBezTo>
                    <a:pt x="1591" y="597"/>
                    <a:pt x="1591" y="597"/>
                    <a:pt x="1591" y="597"/>
                  </a:cubicBezTo>
                  <a:cubicBezTo>
                    <a:pt x="1591" y="597"/>
                    <a:pt x="1592" y="597"/>
                    <a:pt x="1592" y="597"/>
                  </a:cubicBezTo>
                  <a:cubicBezTo>
                    <a:pt x="1592" y="597"/>
                    <a:pt x="1592" y="597"/>
                    <a:pt x="1593" y="597"/>
                  </a:cubicBezTo>
                  <a:cubicBezTo>
                    <a:pt x="1593" y="597"/>
                    <a:pt x="1593" y="597"/>
                    <a:pt x="1593" y="597"/>
                  </a:cubicBezTo>
                  <a:cubicBezTo>
                    <a:pt x="1593" y="596"/>
                    <a:pt x="1594" y="596"/>
                    <a:pt x="1594" y="596"/>
                  </a:cubicBezTo>
                  <a:cubicBezTo>
                    <a:pt x="1595" y="596"/>
                    <a:pt x="1595" y="596"/>
                    <a:pt x="1596" y="596"/>
                  </a:cubicBezTo>
                  <a:cubicBezTo>
                    <a:pt x="1599" y="595"/>
                    <a:pt x="1600" y="595"/>
                    <a:pt x="1600" y="595"/>
                  </a:cubicBezTo>
                  <a:cubicBezTo>
                    <a:pt x="1600" y="595"/>
                    <a:pt x="1600" y="595"/>
                    <a:pt x="1599" y="595"/>
                  </a:cubicBezTo>
                  <a:cubicBezTo>
                    <a:pt x="1598" y="595"/>
                    <a:pt x="1598" y="595"/>
                    <a:pt x="1597" y="595"/>
                  </a:cubicBezTo>
                  <a:cubicBezTo>
                    <a:pt x="1597" y="595"/>
                    <a:pt x="1597" y="595"/>
                    <a:pt x="1597" y="595"/>
                  </a:cubicBezTo>
                  <a:cubicBezTo>
                    <a:pt x="1598" y="594"/>
                    <a:pt x="1598" y="594"/>
                    <a:pt x="1599" y="593"/>
                  </a:cubicBezTo>
                  <a:cubicBezTo>
                    <a:pt x="1600" y="593"/>
                    <a:pt x="1601" y="593"/>
                    <a:pt x="1601" y="592"/>
                  </a:cubicBezTo>
                  <a:cubicBezTo>
                    <a:pt x="1602" y="592"/>
                    <a:pt x="1602" y="591"/>
                    <a:pt x="1603" y="591"/>
                  </a:cubicBezTo>
                  <a:cubicBezTo>
                    <a:pt x="1603" y="591"/>
                    <a:pt x="1603" y="591"/>
                    <a:pt x="1603" y="591"/>
                  </a:cubicBezTo>
                  <a:cubicBezTo>
                    <a:pt x="1604" y="590"/>
                    <a:pt x="1604" y="590"/>
                    <a:pt x="1604" y="590"/>
                  </a:cubicBezTo>
                  <a:cubicBezTo>
                    <a:pt x="1616" y="596"/>
                    <a:pt x="1619" y="584"/>
                    <a:pt x="1624" y="576"/>
                  </a:cubicBezTo>
                  <a:cubicBezTo>
                    <a:pt x="1610" y="570"/>
                    <a:pt x="1601" y="573"/>
                    <a:pt x="1603" y="588"/>
                  </a:cubicBezTo>
                  <a:cubicBezTo>
                    <a:pt x="1602" y="589"/>
                    <a:pt x="1602" y="589"/>
                    <a:pt x="1602" y="589"/>
                  </a:cubicBezTo>
                  <a:cubicBezTo>
                    <a:pt x="1602" y="589"/>
                    <a:pt x="1601" y="590"/>
                    <a:pt x="1600" y="590"/>
                  </a:cubicBezTo>
                  <a:cubicBezTo>
                    <a:pt x="1600" y="591"/>
                    <a:pt x="1599" y="591"/>
                    <a:pt x="1598" y="592"/>
                  </a:cubicBezTo>
                  <a:cubicBezTo>
                    <a:pt x="1597" y="592"/>
                    <a:pt x="1597" y="592"/>
                    <a:pt x="1596" y="593"/>
                  </a:cubicBezTo>
                  <a:cubicBezTo>
                    <a:pt x="1595" y="593"/>
                    <a:pt x="1595" y="593"/>
                    <a:pt x="1594" y="594"/>
                  </a:cubicBezTo>
                  <a:cubicBezTo>
                    <a:pt x="1593" y="594"/>
                    <a:pt x="1593" y="594"/>
                    <a:pt x="1592" y="595"/>
                  </a:cubicBezTo>
                  <a:cubicBezTo>
                    <a:pt x="1592" y="595"/>
                    <a:pt x="1592" y="595"/>
                    <a:pt x="1592" y="595"/>
                  </a:cubicBezTo>
                  <a:cubicBezTo>
                    <a:pt x="1592" y="595"/>
                    <a:pt x="1591" y="595"/>
                    <a:pt x="1591" y="595"/>
                  </a:cubicBezTo>
                  <a:cubicBezTo>
                    <a:pt x="1591" y="595"/>
                    <a:pt x="1591" y="595"/>
                    <a:pt x="1591" y="595"/>
                  </a:cubicBezTo>
                  <a:cubicBezTo>
                    <a:pt x="1590" y="595"/>
                    <a:pt x="1589" y="595"/>
                    <a:pt x="1588" y="595"/>
                  </a:cubicBezTo>
                  <a:cubicBezTo>
                    <a:pt x="1588" y="596"/>
                    <a:pt x="1587" y="596"/>
                    <a:pt x="1587" y="596"/>
                  </a:cubicBezTo>
                  <a:cubicBezTo>
                    <a:pt x="1586" y="596"/>
                    <a:pt x="1586" y="596"/>
                    <a:pt x="1585" y="597"/>
                  </a:cubicBezTo>
                  <a:cubicBezTo>
                    <a:pt x="1584" y="597"/>
                    <a:pt x="1584" y="597"/>
                    <a:pt x="1583" y="598"/>
                  </a:cubicBezTo>
                  <a:cubicBezTo>
                    <a:pt x="1583" y="598"/>
                    <a:pt x="1582" y="597"/>
                    <a:pt x="1582" y="597"/>
                  </a:cubicBezTo>
                  <a:cubicBezTo>
                    <a:pt x="1582" y="596"/>
                    <a:pt x="1582" y="596"/>
                    <a:pt x="1581" y="596"/>
                  </a:cubicBezTo>
                  <a:cubicBezTo>
                    <a:pt x="1581" y="595"/>
                    <a:pt x="1581" y="595"/>
                    <a:pt x="1581" y="594"/>
                  </a:cubicBezTo>
                  <a:cubicBezTo>
                    <a:pt x="1581" y="594"/>
                    <a:pt x="1580" y="593"/>
                    <a:pt x="1580" y="593"/>
                  </a:cubicBezTo>
                  <a:cubicBezTo>
                    <a:pt x="1580" y="592"/>
                    <a:pt x="1580" y="592"/>
                    <a:pt x="1580" y="592"/>
                  </a:cubicBezTo>
                  <a:cubicBezTo>
                    <a:pt x="1579" y="591"/>
                    <a:pt x="1579" y="591"/>
                    <a:pt x="1579" y="591"/>
                  </a:cubicBezTo>
                  <a:cubicBezTo>
                    <a:pt x="1579" y="590"/>
                    <a:pt x="1578" y="590"/>
                    <a:pt x="1578" y="589"/>
                  </a:cubicBezTo>
                  <a:cubicBezTo>
                    <a:pt x="1578" y="588"/>
                    <a:pt x="1577" y="588"/>
                    <a:pt x="1577" y="587"/>
                  </a:cubicBezTo>
                  <a:cubicBezTo>
                    <a:pt x="1577" y="587"/>
                    <a:pt x="1577" y="586"/>
                    <a:pt x="1577" y="586"/>
                  </a:cubicBezTo>
                  <a:cubicBezTo>
                    <a:pt x="1576" y="586"/>
                    <a:pt x="1576" y="585"/>
                    <a:pt x="1576" y="585"/>
                  </a:cubicBezTo>
                  <a:cubicBezTo>
                    <a:pt x="1576" y="584"/>
                    <a:pt x="1575" y="583"/>
                    <a:pt x="1575" y="583"/>
                  </a:cubicBezTo>
                  <a:cubicBezTo>
                    <a:pt x="1575" y="581"/>
                    <a:pt x="1574" y="579"/>
                    <a:pt x="1574" y="578"/>
                  </a:cubicBezTo>
                  <a:cubicBezTo>
                    <a:pt x="1574" y="578"/>
                    <a:pt x="1575" y="578"/>
                    <a:pt x="1576" y="578"/>
                  </a:cubicBezTo>
                  <a:cubicBezTo>
                    <a:pt x="1574" y="577"/>
                    <a:pt x="1574" y="577"/>
                    <a:pt x="1574" y="577"/>
                  </a:cubicBezTo>
                  <a:cubicBezTo>
                    <a:pt x="1574" y="577"/>
                    <a:pt x="1574" y="576"/>
                    <a:pt x="1573" y="576"/>
                  </a:cubicBezTo>
                  <a:cubicBezTo>
                    <a:pt x="1577" y="571"/>
                    <a:pt x="1582" y="565"/>
                    <a:pt x="1585" y="559"/>
                  </a:cubicBezTo>
                  <a:cubicBezTo>
                    <a:pt x="1585" y="559"/>
                    <a:pt x="1585" y="559"/>
                    <a:pt x="1585" y="559"/>
                  </a:cubicBezTo>
                  <a:cubicBezTo>
                    <a:pt x="1589" y="560"/>
                    <a:pt x="1592" y="561"/>
                    <a:pt x="1596" y="562"/>
                  </a:cubicBezTo>
                  <a:cubicBezTo>
                    <a:pt x="1592" y="560"/>
                    <a:pt x="1589" y="558"/>
                    <a:pt x="1585" y="556"/>
                  </a:cubicBezTo>
                  <a:cubicBezTo>
                    <a:pt x="1587" y="548"/>
                    <a:pt x="1584" y="538"/>
                    <a:pt x="1587" y="530"/>
                  </a:cubicBezTo>
                  <a:cubicBezTo>
                    <a:pt x="1579" y="531"/>
                    <a:pt x="1571" y="539"/>
                    <a:pt x="1566" y="547"/>
                  </a:cubicBezTo>
                  <a:cubicBezTo>
                    <a:pt x="1557" y="544"/>
                    <a:pt x="1547" y="542"/>
                    <a:pt x="1535" y="542"/>
                  </a:cubicBezTo>
                  <a:cubicBezTo>
                    <a:pt x="1556" y="522"/>
                    <a:pt x="1584" y="517"/>
                    <a:pt x="1617" y="509"/>
                  </a:cubicBezTo>
                  <a:cubicBezTo>
                    <a:pt x="1534" y="513"/>
                    <a:pt x="1462" y="565"/>
                    <a:pt x="1387" y="612"/>
                  </a:cubicBezTo>
                  <a:cubicBezTo>
                    <a:pt x="1401" y="584"/>
                    <a:pt x="1419" y="547"/>
                    <a:pt x="1440" y="523"/>
                  </a:cubicBezTo>
                  <a:cubicBezTo>
                    <a:pt x="1480" y="480"/>
                    <a:pt x="1503" y="476"/>
                    <a:pt x="1549" y="462"/>
                  </a:cubicBezTo>
                  <a:cubicBezTo>
                    <a:pt x="1534" y="464"/>
                    <a:pt x="1518" y="462"/>
                    <a:pt x="1504" y="465"/>
                  </a:cubicBezTo>
                  <a:cubicBezTo>
                    <a:pt x="1481" y="470"/>
                    <a:pt x="1467" y="477"/>
                    <a:pt x="1447" y="492"/>
                  </a:cubicBezTo>
                  <a:cubicBezTo>
                    <a:pt x="1475" y="440"/>
                    <a:pt x="1500" y="430"/>
                    <a:pt x="1525" y="401"/>
                  </a:cubicBezTo>
                  <a:cubicBezTo>
                    <a:pt x="1494" y="419"/>
                    <a:pt x="1476" y="428"/>
                    <a:pt x="1457" y="451"/>
                  </a:cubicBezTo>
                  <a:cubicBezTo>
                    <a:pt x="1457" y="450"/>
                    <a:pt x="1457" y="450"/>
                    <a:pt x="1457" y="449"/>
                  </a:cubicBezTo>
                  <a:cubicBezTo>
                    <a:pt x="1457" y="448"/>
                    <a:pt x="1457" y="447"/>
                    <a:pt x="1458" y="446"/>
                  </a:cubicBezTo>
                  <a:cubicBezTo>
                    <a:pt x="1459" y="436"/>
                    <a:pt x="1460" y="425"/>
                    <a:pt x="1462" y="412"/>
                  </a:cubicBezTo>
                  <a:cubicBezTo>
                    <a:pt x="1462" y="410"/>
                    <a:pt x="1463" y="408"/>
                    <a:pt x="1463" y="405"/>
                  </a:cubicBezTo>
                  <a:cubicBezTo>
                    <a:pt x="1463" y="405"/>
                    <a:pt x="1463" y="405"/>
                    <a:pt x="1463" y="405"/>
                  </a:cubicBezTo>
                  <a:cubicBezTo>
                    <a:pt x="1464" y="405"/>
                    <a:pt x="1464" y="404"/>
                    <a:pt x="1464" y="404"/>
                  </a:cubicBezTo>
                  <a:cubicBezTo>
                    <a:pt x="1465" y="404"/>
                    <a:pt x="1465" y="404"/>
                    <a:pt x="1465" y="404"/>
                  </a:cubicBezTo>
                  <a:cubicBezTo>
                    <a:pt x="1465" y="403"/>
                    <a:pt x="1465" y="403"/>
                    <a:pt x="1466" y="403"/>
                  </a:cubicBezTo>
                  <a:cubicBezTo>
                    <a:pt x="1466" y="403"/>
                    <a:pt x="1466" y="403"/>
                    <a:pt x="1466" y="403"/>
                  </a:cubicBezTo>
                  <a:cubicBezTo>
                    <a:pt x="1466" y="403"/>
                    <a:pt x="1467" y="402"/>
                    <a:pt x="1468" y="402"/>
                  </a:cubicBezTo>
                  <a:cubicBezTo>
                    <a:pt x="1469" y="402"/>
                    <a:pt x="1469" y="401"/>
                    <a:pt x="1470" y="401"/>
                  </a:cubicBezTo>
                  <a:cubicBezTo>
                    <a:pt x="1471" y="401"/>
                    <a:pt x="1472" y="401"/>
                    <a:pt x="1473" y="400"/>
                  </a:cubicBezTo>
                  <a:cubicBezTo>
                    <a:pt x="1474" y="400"/>
                    <a:pt x="1475" y="400"/>
                    <a:pt x="1476" y="400"/>
                  </a:cubicBezTo>
                  <a:cubicBezTo>
                    <a:pt x="1477" y="400"/>
                    <a:pt x="1478" y="399"/>
                    <a:pt x="1479" y="399"/>
                  </a:cubicBezTo>
                  <a:cubicBezTo>
                    <a:pt x="1483" y="405"/>
                    <a:pt x="1494" y="401"/>
                    <a:pt x="1498" y="397"/>
                  </a:cubicBezTo>
                  <a:cubicBezTo>
                    <a:pt x="1503" y="391"/>
                    <a:pt x="1502" y="384"/>
                    <a:pt x="1499" y="377"/>
                  </a:cubicBezTo>
                  <a:cubicBezTo>
                    <a:pt x="1498" y="392"/>
                    <a:pt x="1483" y="383"/>
                    <a:pt x="1479" y="397"/>
                  </a:cubicBezTo>
                  <a:cubicBezTo>
                    <a:pt x="1478" y="398"/>
                    <a:pt x="1477" y="398"/>
                    <a:pt x="1475" y="398"/>
                  </a:cubicBezTo>
                  <a:cubicBezTo>
                    <a:pt x="1474" y="399"/>
                    <a:pt x="1473" y="399"/>
                    <a:pt x="1473" y="399"/>
                  </a:cubicBezTo>
                  <a:cubicBezTo>
                    <a:pt x="1472" y="399"/>
                    <a:pt x="1471" y="399"/>
                    <a:pt x="1470" y="400"/>
                  </a:cubicBezTo>
                  <a:cubicBezTo>
                    <a:pt x="1469" y="400"/>
                    <a:pt x="1468" y="400"/>
                    <a:pt x="1467" y="401"/>
                  </a:cubicBezTo>
                  <a:cubicBezTo>
                    <a:pt x="1466" y="401"/>
                    <a:pt x="1466" y="401"/>
                    <a:pt x="1465" y="402"/>
                  </a:cubicBezTo>
                  <a:cubicBezTo>
                    <a:pt x="1465" y="402"/>
                    <a:pt x="1465" y="402"/>
                    <a:pt x="1465" y="402"/>
                  </a:cubicBezTo>
                  <a:cubicBezTo>
                    <a:pt x="1464" y="402"/>
                    <a:pt x="1464" y="402"/>
                    <a:pt x="1464" y="402"/>
                  </a:cubicBezTo>
                  <a:cubicBezTo>
                    <a:pt x="1464" y="403"/>
                    <a:pt x="1464" y="403"/>
                    <a:pt x="1464" y="403"/>
                  </a:cubicBezTo>
                  <a:cubicBezTo>
                    <a:pt x="1463" y="403"/>
                    <a:pt x="1463" y="404"/>
                    <a:pt x="1463" y="404"/>
                  </a:cubicBezTo>
                  <a:cubicBezTo>
                    <a:pt x="1463" y="401"/>
                    <a:pt x="1464" y="397"/>
                    <a:pt x="1464" y="394"/>
                  </a:cubicBezTo>
                  <a:cubicBezTo>
                    <a:pt x="1465" y="387"/>
                    <a:pt x="1466" y="381"/>
                    <a:pt x="1468" y="375"/>
                  </a:cubicBezTo>
                  <a:cubicBezTo>
                    <a:pt x="1468" y="373"/>
                    <a:pt x="1469" y="372"/>
                    <a:pt x="1470" y="371"/>
                  </a:cubicBezTo>
                  <a:cubicBezTo>
                    <a:pt x="1470" y="370"/>
                    <a:pt x="1470" y="369"/>
                    <a:pt x="1471" y="369"/>
                  </a:cubicBezTo>
                  <a:cubicBezTo>
                    <a:pt x="1471" y="368"/>
                    <a:pt x="1471" y="367"/>
                    <a:pt x="1472" y="366"/>
                  </a:cubicBezTo>
                  <a:cubicBezTo>
                    <a:pt x="1474" y="364"/>
                    <a:pt x="1475" y="361"/>
                    <a:pt x="1477" y="359"/>
                  </a:cubicBezTo>
                  <a:cubicBezTo>
                    <a:pt x="1479" y="357"/>
                    <a:pt x="1480" y="354"/>
                    <a:pt x="1481" y="352"/>
                  </a:cubicBezTo>
                  <a:cubicBezTo>
                    <a:pt x="1482" y="352"/>
                    <a:pt x="1482" y="352"/>
                    <a:pt x="1482" y="353"/>
                  </a:cubicBezTo>
                  <a:cubicBezTo>
                    <a:pt x="1483" y="353"/>
                    <a:pt x="1483" y="353"/>
                    <a:pt x="1484" y="353"/>
                  </a:cubicBezTo>
                  <a:cubicBezTo>
                    <a:pt x="1484" y="353"/>
                    <a:pt x="1485" y="353"/>
                    <a:pt x="1485" y="353"/>
                  </a:cubicBezTo>
                  <a:cubicBezTo>
                    <a:pt x="1485" y="353"/>
                    <a:pt x="1486" y="353"/>
                    <a:pt x="1486" y="353"/>
                  </a:cubicBezTo>
                  <a:cubicBezTo>
                    <a:pt x="1486" y="353"/>
                    <a:pt x="1486" y="353"/>
                    <a:pt x="1487" y="353"/>
                  </a:cubicBezTo>
                  <a:cubicBezTo>
                    <a:pt x="1488" y="353"/>
                    <a:pt x="1489" y="353"/>
                    <a:pt x="1491" y="353"/>
                  </a:cubicBezTo>
                  <a:cubicBezTo>
                    <a:pt x="1492" y="354"/>
                    <a:pt x="1493" y="354"/>
                    <a:pt x="1495" y="354"/>
                  </a:cubicBezTo>
                  <a:cubicBezTo>
                    <a:pt x="1498" y="355"/>
                    <a:pt x="1501" y="355"/>
                    <a:pt x="1504" y="355"/>
                  </a:cubicBezTo>
                  <a:cubicBezTo>
                    <a:pt x="1506" y="356"/>
                    <a:pt x="1507" y="356"/>
                    <a:pt x="1508" y="356"/>
                  </a:cubicBezTo>
                  <a:cubicBezTo>
                    <a:pt x="1509" y="356"/>
                    <a:pt x="1510" y="357"/>
                    <a:pt x="1511" y="357"/>
                  </a:cubicBezTo>
                  <a:cubicBezTo>
                    <a:pt x="1511" y="357"/>
                    <a:pt x="1512" y="358"/>
                    <a:pt x="1512" y="358"/>
                  </a:cubicBezTo>
                  <a:cubicBezTo>
                    <a:pt x="1513" y="358"/>
                    <a:pt x="1513" y="358"/>
                    <a:pt x="1513" y="359"/>
                  </a:cubicBezTo>
                  <a:cubicBezTo>
                    <a:pt x="1514" y="359"/>
                    <a:pt x="1515" y="360"/>
                    <a:pt x="1516" y="360"/>
                  </a:cubicBezTo>
                  <a:cubicBezTo>
                    <a:pt x="1516" y="361"/>
                    <a:pt x="1516" y="361"/>
                    <a:pt x="1517" y="361"/>
                  </a:cubicBezTo>
                  <a:cubicBezTo>
                    <a:pt x="1517" y="373"/>
                    <a:pt x="1527" y="372"/>
                    <a:pt x="1535" y="379"/>
                  </a:cubicBezTo>
                  <a:cubicBezTo>
                    <a:pt x="1536" y="365"/>
                    <a:pt x="1529" y="360"/>
                    <a:pt x="1517" y="359"/>
                  </a:cubicBezTo>
                  <a:cubicBezTo>
                    <a:pt x="1517" y="359"/>
                    <a:pt x="1517" y="359"/>
                    <a:pt x="1517" y="359"/>
                  </a:cubicBezTo>
                  <a:cubicBezTo>
                    <a:pt x="1516" y="359"/>
                    <a:pt x="1515" y="358"/>
                    <a:pt x="1514" y="358"/>
                  </a:cubicBezTo>
                  <a:cubicBezTo>
                    <a:pt x="1514" y="357"/>
                    <a:pt x="1513" y="357"/>
                    <a:pt x="1513" y="357"/>
                  </a:cubicBezTo>
                  <a:cubicBezTo>
                    <a:pt x="1512" y="357"/>
                    <a:pt x="1512" y="356"/>
                    <a:pt x="1512" y="356"/>
                  </a:cubicBezTo>
                  <a:cubicBezTo>
                    <a:pt x="1511" y="356"/>
                    <a:pt x="1511" y="356"/>
                    <a:pt x="1511" y="356"/>
                  </a:cubicBezTo>
                  <a:cubicBezTo>
                    <a:pt x="1512" y="356"/>
                    <a:pt x="1513" y="356"/>
                    <a:pt x="1514" y="356"/>
                  </a:cubicBezTo>
                  <a:cubicBezTo>
                    <a:pt x="1517" y="355"/>
                    <a:pt x="1520" y="355"/>
                    <a:pt x="1522" y="354"/>
                  </a:cubicBezTo>
                  <a:cubicBezTo>
                    <a:pt x="1523" y="354"/>
                    <a:pt x="1523" y="354"/>
                    <a:pt x="1523" y="354"/>
                  </a:cubicBezTo>
                  <a:cubicBezTo>
                    <a:pt x="1524" y="354"/>
                    <a:pt x="1524" y="354"/>
                    <a:pt x="1524" y="354"/>
                  </a:cubicBezTo>
                  <a:cubicBezTo>
                    <a:pt x="1525" y="354"/>
                    <a:pt x="1525" y="353"/>
                    <a:pt x="1526" y="353"/>
                  </a:cubicBezTo>
                  <a:cubicBezTo>
                    <a:pt x="1527" y="353"/>
                    <a:pt x="1527" y="352"/>
                    <a:pt x="1528" y="352"/>
                  </a:cubicBezTo>
                  <a:cubicBezTo>
                    <a:pt x="1529" y="351"/>
                    <a:pt x="1529" y="351"/>
                    <a:pt x="1529" y="351"/>
                  </a:cubicBezTo>
                  <a:cubicBezTo>
                    <a:pt x="1530" y="351"/>
                    <a:pt x="1530" y="351"/>
                    <a:pt x="1530" y="351"/>
                  </a:cubicBezTo>
                  <a:cubicBezTo>
                    <a:pt x="1530" y="351"/>
                    <a:pt x="1529" y="351"/>
                    <a:pt x="1528" y="351"/>
                  </a:cubicBezTo>
                  <a:cubicBezTo>
                    <a:pt x="1527" y="351"/>
                    <a:pt x="1526" y="351"/>
                    <a:pt x="1525" y="351"/>
                  </a:cubicBezTo>
                  <a:cubicBezTo>
                    <a:pt x="1525" y="351"/>
                    <a:pt x="1524" y="351"/>
                    <a:pt x="1524" y="351"/>
                  </a:cubicBezTo>
                  <a:cubicBezTo>
                    <a:pt x="1523" y="351"/>
                    <a:pt x="1523" y="351"/>
                    <a:pt x="1523" y="352"/>
                  </a:cubicBezTo>
                  <a:cubicBezTo>
                    <a:pt x="1522" y="352"/>
                    <a:pt x="1522" y="352"/>
                    <a:pt x="1522" y="352"/>
                  </a:cubicBezTo>
                  <a:cubicBezTo>
                    <a:pt x="1521" y="352"/>
                    <a:pt x="1521" y="352"/>
                    <a:pt x="1520" y="352"/>
                  </a:cubicBezTo>
                  <a:cubicBezTo>
                    <a:pt x="1520" y="352"/>
                    <a:pt x="1520" y="352"/>
                    <a:pt x="1520" y="352"/>
                  </a:cubicBezTo>
                  <a:cubicBezTo>
                    <a:pt x="1521" y="352"/>
                    <a:pt x="1521" y="352"/>
                    <a:pt x="1521" y="352"/>
                  </a:cubicBezTo>
                  <a:cubicBezTo>
                    <a:pt x="1521" y="352"/>
                    <a:pt x="1521" y="352"/>
                    <a:pt x="1521" y="351"/>
                  </a:cubicBezTo>
                  <a:cubicBezTo>
                    <a:pt x="1522" y="351"/>
                    <a:pt x="1522" y="351"/>
                    <a:pt x="1523" y="350"/>
                  </a:cubicBezTo>
                  <a:cubicBezTo>
                    <a:pt x="1524" y="350"/>
                    <a:pt x="1524" y="349"/>
                    <a:pt x="1525" y="348"/>
                  </a:cubicBezTo>
                  <a:cubicBezTo>
                    <a:pt x="1525" y="348"/>
                    <a:pt x="1526" y="347"/>
                    <a:pt x="1527" y="347"/>
                  </a:cubicBezTo>
                  <a:cubicBezTo>
                    <a:pt x="1527" y="346"/>
                    <a:pt x="1528" y="346"/>
                    <a:pt x="1528" y="345"/>
                  </a:cubicBezTo>
                  <a:cubicBezTo>
                    <a:pt x="1528" y="346"/>
                    <a:pt x="1528" y="346"/>
                    <a:pt x="1528" y="346"/>
                  </a:cubicBezTo>
                  <a:cubicBezTo>
                    <a:pt x="1528" y="346"/>
                    <a:pt x="1528" y="345"/>
                    <a:pt x="1528" y="345"/>
                  </a:cubicBezTo>
                  <a:cubicBezTo>
                    <a:pt x="1528" y="345"/>
                    <a:pt x="1528" y="345"/>
                    <a:pt x="1528" y="345"/>
                  </a:cubicBezTo>
                  <a:cubicBezTo>
                    <a:pt x="1531" y="346"/>
                    <a:pt x="1538" y="343"/>
                    <a:pt x="1540" y="340"/>
                  </a:cubicBezTo>
                  <a:cubicBezTo>
                    <a:pt x="1543" y="335"/>
                    <a:pt x="1542" y="328"/>
                    <a:pt x="1542" y="322"/>
                  </a:cubicBezTo>
                  <a:cubicBezTo>
                    <a:pt x="1536" y="331"/>
                    <a:pt x="1525" y="332"/>
                    <a:pt x="1527" y="344"/>
                  </a:cubicBezTo>
                  <a:cubicBezTo>
                    <a:pt x="1527" y="344"/>
                    <a:pt x="1526" y="345"/>
                    <a:pt x="1526" y="345"/>
                  </a:cubicBezTo>
                  <a:cubicBezTo>
                    <a:pt x="1525" y="346"/>
                    <a:pt x="1524" y="347"/>
                    <a:pt x="1524" y="347"/>
                  </a:cubicBezTo>
                  <a:cubicBezTo>
                    <a:pt x="1523" y="348"/>
                    <a:pt x="1523" y="348"/>
                    <a:pt x="1522" y="349"/>
                  </a:cubicBezTo>
                  <a:cubicBezTo>
                    <a:pt x="1521" y="349"/>
                    <a:pt x="1521" y="350"/>
                    <a:pt x="1520" y="350"/>
                  </a:cubicBezTo>
                  <a:cubicBezTo>
                    <a:pt x="1520" y="350"/>
                    <a:pt x="1520" y="350"/>
                    <a:pt x="1520" y="351"/>
                  </a:cubicBezTo>
                  <a:cubicBezTo>
                    <a:pt x="1520" y="351"/>
                    <a:pt x="1520" y="351"/>
                    <a:pt x="1520" y="351"/>
                  </a:cubicBezTo>
                  <a:cubicBezTo>
                    <a:pt x="1519" y="351"/>
                    <a:pt x="1519" y="351"/>
                    <a:pt x="1519" y="351"/>
                  </a:cubicBezTo>
                  <a:cubicBezTo>
                    <a:pt x="1519" y="352"/>
                    <a:pt x="1518" y="352"/>
                    <a:pt x="1518" y="353"/>
                  </a:cubicBezTo>
                  <a:cubicBezTo>
                    <a:pt x="1518" y="353"/>
                    <a:pt x="1518" y="353"/>
                    <a:pt x="1518" y="353"/>
                  </a:cubicBezTo>
                  <a:cubicBezTo>
                    <a:pt x="1517" y="353"/>
                    <a:pt x="1515" y="353"/>
                    <a:pt x="1514" y="353"/>
                  </a:cubicBezTo>
                  <a:cubicBezTo>
                    <a:pt x="1512" y="353"/>
                    <a:pt x="1511" y="353"/>
                    <a:pt x="1509" y="353"/>
                  </a:cubicBezTo>
                  <a:cubicBezTo>
                    <a:pt x="1508" y="353"/>
                    <a:pt x="1506" y="353"/>
                    <a:pt x="1505" y="353"/>
                  </a:cubicBezTo>
                  <a:cubicBezTo>
                    <a:pt x="1501" y="353"/>
                    <a:pt x="1498" y="352"/>
                    <a:pt x="1495" y="352"/>
                  </a:cubicBezTo>
                  <a:cubicBezTo>
                    <a:pt x="1494" y="351"/>
                    <a:pt x="1492" y="351"/>
                    <a:pt x="1491" y="351"/>
                  </a:cubicBezTo>
                  <a:cubicBezTo>
                    <a:pt x="1490" y="351"/>
                    <a:pt x="1488" y="351"/>
                    <a:pt x="1487" y="351"/>
                  </a:cubicBezTo>
                  <a:cubicBezTo>
                    <a:pt x="1487" y="351"/>
                    <a:pt x="1486" y="351"/>
                    <a:pt x="1486" y="350"/>
                  </a:cubicBezTo>
                  <a:cubicBezTo>
                    <a:pt x="1486" y="350"/>
                    <a:pt x="1485" y="350"/>
                    <a:pt x="1485" y="350"/>
                  </a:cubicBezTo>
                  <a:cubicBezTo>
                    <a:pt x="1485" y="351"/>
                    <a:pt x="1484" y="351"/>
                    <a:pt x="1484" y="351"/>
                  </a:cubicBezTo>
                  <a:cubicBezTo>
                    <a:pt x="1483" y="351"/>
                    <a:pt x="1483" y="351"/>
                    <a:pt x="1482" y="351"/>
                  </a:cubicBezTo>
                  <a:cubicBezTo>
                    <a:pt x="1482" y="351"/>
                    <a:pt x="1482" y="351"/>
                    <a:pt x="1482" y="351"/>
                  </a:cubicBezTo>
                  <a:cubicBezTo>
                    <a:pt x="1484" y="348"/>
                    <a:pt x="1485" y="345"/>
                    <a:pt x="1487" y="342"/>
                  </a:cubicBezTo>
                  <a:cubicBezTo>
                    <a:pt x="1488" y="339"/>
                    <a:pt x="1489" y="336"/>
                    <a:pt x="1490" y="333"/>
                  </a:cubicBezTo>
                  <a:cubicBezTo>
                    <a:pt x="1491" y="331"/>
                    <a:pt x="1492" y="328"/>
                    <a:pt x="1493" y="325"/>
                  </a:cubicBezTo>
                  <a:cubicBezTo>
                    <a:pt x="1494" y="323"/>
                    <a:pt x="1495" y="320"/>
                    <a:pt x="1497" y="318"/>
                  </a:cubicBezTo>
                  <a:cubicBezTo>
                    <a:pt x="1497" y="318"/>
                    <a:pt x="1497" y="317"/>
                    <a:pt x="1498" y="317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6"/>
                    <a:pt x="1498" y="316"/>
                  </a:cubicBezTo>
                  <a:cubicBezTo>
                    <a:pt x="1498" y="316"/>
                    <a:pt x="1498" y="315"/>
                    <a:pt x="1499" y="315"/>
                  </a:cubicBezTo>
                  <a:cubicBezTo>
                    <a:pt x="1499" y="315"/>
                    <a:pt x="1499" y="315"/>
                    <a:pt x="1499" y="315"/>
                  </a:cubicBezTo>
                  <a:cubicBezTo>
                    <a:pt x="1499" y="314"/>
                    <a:pt x="1500" y="314"/>
                    <a:pt x="1500" y="314"/>
                  </a:cubicBezTo>
                  <a:cubicBezTo>
                    <a:pt x="1500" y="314"/>
                    <a:pt x="1501" y="313"/>
                    <a:pt x="1501" y="313"/>
                  </a:cubicBezTo>
                  <a:cubicBezTo>
                    <a:pt x="1502" y="312"/>
                    <a:pt x="1503" y="311"/>
                    <a:pt x="1504" y="311"/>
                  </a:cubicBezTo>
                  <a:cubicBezTo>
                    <a:pt x="1505" y="310"/>
                    <a:pt x="1505" y="309"/>
                    <a:pt x="1506" y="308"/>
                  </a:cubicBezTo>
                  <a:cubicBezTo>
                    <a:pt x="1508" y="307"/>
                    <a:pt x="1510" y="305"/>
                    <a:pt x="1511" y="304"/>
                  </a:cubicBezTo>
                  <a:cubicBezTo>
                    <a:pt x="1511" y="304"/>
                    <a:pt x="1511" y="304"/>
                    <a:pt x="1511" y="304"/>
                  </a:cubicBezTo>
                  <a:cubicBezTo>
                    <a:pt x="1512" y="304"/>
                    <a:pt x="1512" y="303"/>
                    <a:pt x="1512" y="303"/>
                  </a:cubicBezTo>
                  <a:cubicBezTo>
                    <a:pt x="1513" y="303"/>
                    <a:pt x="1513" y="303"/>
                    <a:pt x="1514" y="303"/>
                  </a:cubicBezTo>
                  <a:cubicBezTo>
                    <a:pt x="1514" y="302"/>
                    <a:pt x="1515" y="302"/>
                    <a:pt x="1515" y="302"/>
                  </a:cubicBezTo>
                  <a:cubicBezTo>
                    <a:pt x="1516" y="301"/>
                    <a:pt x="1517" y="301"/>
                    <a:pt x="1518" y="301"/>
                  </a:cubicBezTo>
                  <a:cubicBezTo>
                    <a:pt x="1519" y="300"/>
                    <a:pt x="1521" y="300"/>
                    <a:pt x="1522" y="300"/>
                  </a:cubicBezTo>
                  <a:cubicBezTo>
                    <a:pt x="1523" y="299"/>
                    <a:pt x="1524" y="299"/>
                    <a:pt x="1525" y="299"/>
                  </a:cubicBezTo>
                  <a:cubicBezTo>
                    <a:pt x="1526" y="299"/>
                    <a:pt x="1528" y="299"/>
                    <a:pt x="1529" y="298"/>
                  </a:cubicBezTo>
                  <a:cubicBezTo>
                    <a:pt x="1529" y="298"/>
                    <a:pt x="1529" y="298"/>
                    <a:pt x="1529" y="298"/>
                  </a:cubicBezTo>
                  <a:cubicBezTo>
                    <a:pt x="1539" y="313"/>
                    <a:pt x="1549" y="304"/>
                    <a:pt x="1556" y="292"/>
                  </a:cubicBezTo>
                  <a:cubicBezTo>
                    <a:pt x="1544" y="295"/>
                    <a:pt x="1538" y="285"/>
                    <a:pt x="1528" y="297"/>
                  </a:cubicBezTo>
                  <a:cubicBezTo>
                    <a:pt x="1527" y="297"/>
                    <a:pt x="1526" y="297"/>
                    <a:pt x="1525" y="297"/>
                  </a:cubicBezTo>
                  <a:cubicBezTo>
                    <a:pt x="1524" y="297"/>
                    <a:pt x="1523" y="297"/>
                    <a:pt x="1521" y="298"/>
                  </a:cubicBezTo>
                  <a:cubicBezTo>
                    <a:pt x="1520" y="298"/>
                    <a:pt x="1519" y="298"/>
                    <a:pt x="1518" y="299"/>
                  </a:cubicBezTo>
                  <a:cubicBezTo>
                    <a:pt x="1517" y="299"/>
                    <a:pt x="1516" y="299"/>
                    <a:pt x="1516" y="299"/>
                  </a:cubicBezTo>
                  <a:cubicBezTo>
                    <a:pt x="1517" y="298"/>
                    <a:pt x="1518" y="298"/>
                    <a:pt x="1518" y="297"/>
                  </a:cubicBezTo>
                  <a:cubicBezTo>
                    <a:pt x="1519" y="296"/>
                    <a:pt x="1520" y="294"/>
                    <a:pt x="1521" y="294"/>
                  </a:cubicBezTo>
                  <a:cubicBezTo>
                    <a:pt x="1521" y="293"/>
                    <a:pt x="1522" y="292"/>
                    <a:pt x="1522" y="291"/>
                  </a:cubicBezTo>
                  <a:cubicBezTo>
                    <a:pt x="1523" y="290"/>
                    <a:pt x="1523" y="289"/>
                    <a:pt x="1523" y="289"/>
                  </a:cubicBezTo>
                  <a:cubicBezTo>
                    <a:pt x="1523" y="289"/>
                    <a:pt x="1523" y="290"/>
                    <a:pt x="1522" y="291"/>
                  </a:cubicBezTo>
                  <a:cubicBezTo>
                    <a:pt x="1521" y="292"/>
                    <a:pt x="1521" y="292"/>
                    <a:pt x="1520" y="293"/>
                  </a:cubicBezTo>
                  <a:cubicBezTo>
                    <a:pt x="1519" y="294"/>
                    <a:pt x="1518" y="295"/>
                    <a:pt x="1517" y="296"/>
                  </a:cubicBezTo>
                  <a:cubicBezTo>
                    <a:pt x="1515" y="298"/>
                    <a:pt x="1513" y="300"/>
                    <a:pt x="1509" y="302"/>
                  </a:cubicBezTo>
                  <a:cubicBezTo>
                    <a:pt x="1508" y="303"/>
                    <a:pt x="1506" y="304"/>
                    <a:pt x="1504" y="306"/>
                  </a:cubicBezTo>
                  <a:cubicBezTo>
                    <a:pt x="1503" y="306"/>
                    <a:pt x="1502" y="307"/>
                    <a:pt x="1501" y="308"/>
                  </a:cubicBezTo>
                  <a:cubicBezTo>
                    <a:pt x="1500" y="309"/>
                    <a:pt x="1500" y="309"/>
                    <a:pt x="1499" y="310"/>
                  </a:cubicBezTo>
                  <a:cubicBezTo>
                    <a:pt x="1498" y="311"/>
                    <a:pt x="1498" y="311"/>
                    <a:pt x="1497" y="312"/>
                  </a:cubicBezTo>
                  <a:cubicBezTo>
                    <a:pt x="1497" y="312"/>
                    <a:pt x="1497" y="312"/>
                    <a:pt x="1496" y="312"/>
                  </a:cubicBezTo>
                  <a:cubicBezTo>
                    <a:pt x="1496" y="313"/>
                    <a:pt x="1496" y="313"/>
                    <a:pt x="1496" y="313"/>
                  </a:cubicBezTo>
                  <a:cubicBezTo>
                    <a:pt x="1496" y="313"/>
                    <a:pt x="1495" y="314"/>
                    <a:pt x="1495" y="314"/>
                  </a:cubicBezTo>
                  <a:cubicBezTo>
                    <a:pt x="1495" y="314"/>
                    <a:pt x="1495" y="314"/>
                    <a:pt x="1495" y="314"/>
                  </a:cubicBezTo>
                  <a:cubicBezTo>
                    <a:pt x="1495" y="314"/>
                    <a:pt x="1495" y="314"/>
                    <a:pt x="1495" y="314"/>
                  </a:cubicBezTo>
                  <a:cubicBezTo>
                    <a:pt x="1495" y="314"/>
                    <a:pt x="1495" y="314"/>
                    <a:pt x="1495" y="314"/>
                  </a:cubicBezTo>
                  <a:cubicBezTo>
                    <a:pt x="1495" y="314"/>
                    <a:pt x="1495" y="314"/>
                    <a:pt x="1495" y="314"/>
                  </a:cubicBezTo>
                  <a:cubicBezTo>
                    <a:pt x="1495" y="315"/>
                    <a:pt x="1495" y="315"/>
                    <a:pt x="1495" y="315"/>
                  </a:cubicBezTo>
                  <a:cubicBezTo>
                    <a:pt x="1494" y="315"/>
                    <a:pt x="1494" y="316"/>
                    <a:pt x="1493" y="316"/>
                  </a:cubicBezTo>
                  <a:cubicBezTo>
                    <a:pt x="1493" y="317"/>
                    <a:pt x="1493" y="318"/>
                    <a:pt x="1492" y="319"/>
                  </a:cubicBezTo>
                  <a:cubicBezTo>
                    <a:pt x="1492" y="318"/>
                    <a:pt x="1492" y="318"/>
                    <a:pt x="1492" y="318"/>
                  </a:cubicBezTo>
                  <a:cubicBezTo>
                    <a:pt x="1492" y="317"/>
                    <a:pt x="1492" y="316"/>
                    <a:pt x="1491" y="314"/>
                  </a:cubicBezTo>
                  <a:cubicBezTo>
                    <a:pt x="1491" y="314"/>
                    <a:pt x="1491" y="313"/>
                    <a:pt x="1491" y="313"/>
                  </a:cubicBezTo>
                  <a:cubicBezTo>
                    <a:pt x="1491" y="313"/>
                    <a:pt x="1491" y="312"/>
                    <a:pt x="1491" y="312"/>
                  </a:cubicBezTo>
                  <a:cubicBezTo>
                    <a:pt x="1490" y="311"/>
                    <a:pt x="1490" y="311"/>
                    <a:pt x="1490" y="311"/>
                  </a:cubicBezTo>
                  <a:cubicBezTo>
                    <a:pt x="1490" y="310"/>
                    <a:pt x="1489" y="310"/>
                    <a:pt x="1489" y="309"/>
                  </a:cubicBezTo>
                  <a:cubicBezTo>
                    <a:pt x="1489" y="309"/>
                    <a:pt x="1488" y="308"/>
                    <a:pt x="1487" y="307"/>
                  </a:cubicBezTo>
                  <a:cubicBezTo>
                    <a:pt x="1487" y="307"/>
                    <a:pt x="1487" y="307"/>
                    <a:pt x="1486" y="306"/>
                  </a:cubicBezTo>
                  <a:cubicBezTo>
                    <a:pt x="1486" y="306"/>
                    <a:pt x="1486" y="306"/>
                    <a:pt x="1486" y="306"/>
                  </a:cubicBezTo>
                  <a:cubicBezTo>
                    <a:pt x="1485" y="306"/>
                    <a:pt x="1485" y="306"/>
                    <a:pt x="1485" y="306"/>
                  </a:cubicBezTo>
                  <a:cubicBezTo>
                    <a:pt x="1485" y="305"/>
                    <a:pt x="1484" y="305"/>
                    <a:pt x="1484" y="305"/>
                  </a:cubicBezTo>
                  <a:cubicBezTo>
                    <a:pt x="1482" y="304"/>
                    <a:pt x="1480" y="303"/>
                    <a:pt x="1478" y="302"/>
                  </a:cubicBezTo>
                  <a:cubicBezTo>
                    <a:pt x="1477" y="302"/>
                    <a:pt x="1476" y="302"/>
                    <a:pt x="1475" y="301"/>
                  </a:cubicBezTo>
                  <a:cubicBezTo>
                    <a:pt x="1475" y="301"/>
                    <a:pt x="1474" y="300"/>
                    <a:pt x="1474" y="300"/>
                  </a:cubicBezTo>
                  <a:cubicBezTo>
                    <a:pt x="1473" y="300"/>
                    <a:pt x="1473" y="300"/>
                    <a:pt x="1473" y="300"/>
                  </a:cubicBezTo>
                  <a:cubicBezTo>
                    <a:pt x="1473" y="300"/>
                    <a:pt x="1473" y="299"/>
                    <a:pt x="1473" y="299"/>
                  </a:cubicBezTo>
                  <a:cubicBezTo>
                    <a:pt x="1473" y="299"/>
                    <a:pt x="1473" y="299"/>
                    <a:pt x="1473" y="299"/>
                  </a:cubicBezTo>
                  <a:cubicBezTo>
                    <a:pt x="1473" y="299"/>
                    <a:pt x="1473" y="299"/>
                    <a:pt x="1473" y="299"/>
                  </a:cubicBezTo>
                  <a:cubicBezTo>
                    <a:pt x="1471" y="297"/>
                    <a:pt x="1471" y="295"/>
                    <a:pt x="1470" y="292"/>
                  </a:cubicBezTo>
                  <a:cubicBezTo>
                    <a:pt x="1469" y="290"/>
                    <a:pt x="1469" y="288"/>
                    <a:pt x="1468" y="285"/>
                  </a:cubicBezTo>
                  <a:cubicBezTo>
                    <a:pt x="1468" y="283"/>
                    <a:pt x="1467" y="280"/>
                    <a:pt x="1466" y="278"/>
                  </a:cubicBezTo>
                  <a:cubicBezTo>
                    <a:pt x="1465" y="277"/>
                    <a:pt x="1465" y="275"/>
                    <a:pt x="1464" y="274"/>
                  </a:cubicBezTo>
                  <a:cubicBezTo>
                    <a:pt x="1464" y="273"/>
                    <a:pt x="1464" y="273"/>
                    <a:pt x="1464" y="273"/>
                  </a:cubicBezTo>
                  <a:cubicBezTo>
                    <a:pt x="1464" y="273"/>
                    <a:pt x="1465" y="272"/>
                    <a:pt x="1465" y="272"/>
                  </a:cubicBezTo>
                  <a:cubicBezTo>
                    <a:pt x="1465" y="272"/>
                    <a:pt x="1465" y="272"/>
                    <a:pt x="1465" y="271"/>
                  </a:cubicBezTo>
                  <a:cubicBezTo>
                    <a:pt x="1465" y="271"/>
                    <a:pt x="1465" y="271"/>
                    <a:pt x="1465" y="271"/>
                  </a:cubicBezTo>
                  <a:cubicBezTo>
                    <a:pt x="1465" y="271"/>
                    <a:pt x="1465" y="270"/>
                    <a:pt x="1465" y="270"/>
                  </a:cubicBezTo>
                  <a:cubicBezTo>
                    <a:pt x="1465" y="269"/>
                    <a:pt x="1465" y="269"/>
                    <a:pt x="1465" y="269"/>
                  </a:cubicBezTo>
                  <a:cubicBezTo>
                    <a:pt x="1465" y="268"/>
                    <a:pt x="1465" y="268"/>
                    <a:pt x="1465" y="267"/>
                  </a:cubicBezTo>
                  <a:cubicBezTo>
                    <a:pt x="1465" y="267"/>
                    <a:pt x="1465" y="266"/>
                    <a:pt x="1465" y="266"/>
                  </a:cubicBezTo>
                  <a:cubicBezTo>
                    <a:pt x="1465" y="265"/>
                    <a:pt x="1465" y="264"/>
                    <a:pt x="1465" y="263"/>
                  </a:cubicBezTo>
                  <a:cubicBezTo>
                    <a:pt x="1466" y="262"/>
                    <a:pt x="1466" y="261"/>
                    <a:pt x="1466" y="260"/>
                  </a:cubicBezTo>
                  <a:cubicBezTo>
                    <a:pt x="1467" y="259"/>
                    <a:pt x="1467" y="258"/>
                    <a:pt x="1467" y="258"/>
                  </a:cubicBezTo>
                  <a:cubicBezTo>
                    <a:pt x="1467" y="257"/>
                    <a:pt x="1467" y="257"/>
                    <a:pt x="1467" y="257"/>
                  </a:cubicBezTo>
                  <a:cubicBezTo>
                    <a:pt x="1467" y="258"/>
                    <a:pt x="1467" y="259"/>
                    <a:pt x="1467" y="260"/>
                  </a:cubicBezTo>
                  <a:cubicBezTo>
                    <a:pt x="1482" y="262"/>
                    <a:pt x="1482" y="241"/>
                    <a:pt x="1479" y="231"/>
                  </a:cubicBezTo>
                  <a:cubicBezTo>
                    <a:pt x="1475" y="237"/>
                    <a:pt x="1453" y="251"/>
                    <a:pt x="1465" y="259"/>
                  </a:cubicBezTo>
                  <a:cubicBezTo>
                    <a:pt x="1465" y="259"/>
                    <a:pt x="1465" y="260"/>
                    <a:pt x="1465" y="260"/>
                  </a:cubicBezTo>
                  <a:cubicBezTo>
                    <a:pt x="1464" y="261"/>
                    <a:pt x="1464" y="262"/>
                    <a:pt x="1464" y="263"/>
                  </a:cubicBezTo>
                  <a:cubicBezTo>
                    <a:pt x="1464" y="264"/>
                    <a:pt x="1463" y="265"/>
                    <a:pt x="1463" y="266"/>
                  </a:cubicBezTo>
                  <a:cubicBezTo>
                    <a:pt x="1463" y="266"/>
                    <a:pt x="1463" y="267"/>
                    <a:pt x="1463" y="267"/>
                  </a:cubicBezTo>
                  <a:cubicBezTo>
                    <a:pt x="1463" y="268"/>
                    <a:pt x="1463" y="268"/>
                    <a:pt x="1463" y="268"/>
                  </a:cubicBezTo>
                  <a:cubicBezTo>
                    <a:pt x="1463" y="269"/>
                    <a:pt x="1463" y="269"/>
                    <a:pt x="1463" y="270"/>
                  </a:cubicBezTo>
                  <a:cubicBezTo>
                    <a:pt x="1463" y="270"/>
                    <a:pt x="1463" y="270"/>
                    <a:pt x="1463" y="270"/>
                  </a:cubicBezTo>
                  <a:cubicBezTo>
                    <a:pt x="1462" y="269"/>
                    <a:pt x="1462" y="268"/>
                    <a:pt x="1461" y="266"/>
                  </a:cubicBezTo>
                  <a:cubicBezTo>
                    <a:pt x="1461" y="266"/>
                    <a:pt x="1461" y="265"/>
                    <a:pt x="1461" y="265"/>
                  </a:cubicBezTo>
                  <a:cubicBezTo>
                    <a:pt x="1461" y="265"/>
                    <a:pt x="1460" y="264"/>
                    <a:pt x="1460" y="264"/>
                  </a:cubicBezTo>
                  <a:cubicBezTo>
                    <a:pt x="1460" y="263"/>
                    <a:pt x="1459" y="262"/>
                    <a:pt x="1459" y="262"/>
                  </a:cubicBezTo>
                  <a:cubicBezTo>
                    <a:pt x="1458" y="260"/>
                    <a:pt x="1458" y="259"/>
                    <a:pt x="1457" y="258"/>
                  </a:cubicBezTo>
                  <a:cubicBezTo>
                    <a:pt x="1457" y="258"/>
                    <a:pt x="1457" y="257"/>
                    <a:pt x="1456" y="257"/>
                  </a:cubicBezTo>
                  <a:cubicBezTo>
                    <a:pt x="1456" y="257"/>
                    <a:pt x="1456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8"/>
                    <a:pt x="1455" y="258"/>
                    <a:pt x="1455" y="258"/>
                  </a:cubicBezTo>
                  <a:cubicBezTo>
                    <a:pt x="1455" y="258"/>
                    <a:pt x="1455" y="258"/>
                    <a:pt x="1455" y="258"/>
                  </a:cubicBezTo>
                  <a:cubicBezTo>
                    <a:pt x="1455" y="258"/>
                    <a:pt x="1455" y="258"/>
                    <a:pt x="1455" y="258"/>
                  </a:cubicBezTo>
                  <a:cubicBezTo>
                    <a:pt x="1455" y="258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5" y="257"/>
                    <a:pt x="1455" y="257"/>
                    <a:pt x="1455" y="257"/>
                  </a:cubicBezTo>
                  <a:cubicBezTo>
                    <a:pt x="1456" y="257"/>
                    <a:pt x="1456" y="257"/>
                    <a:pt x="1456" y="257"/>
                  </a:cubicBezTo>
                  <a:cubicBezTo>
                    <a:pt x="1456" y="258"/>
                    <a:pt x="1456" y="258"/>
                    <a:pt x="1456" y="259"/>
                  </a:cubicBezTo>
                  <a:cubicBezTo>
                    <a:pt x="1457" y="260"/>
                    <a:pt x="1457" y="261"/>
                    <a:pt x="1457" y="262"/>
                  </a:cubicBezTo>
                  <a:cubicBezTo>
                    <a:pt x="1457" y="263"/>
                    <a:pt x="1458" y="264"/>
                    <a:pt x="1458" y="265"/>
                  </a:cubicBezTo>
                  <a:cubicBezTo>
                    <a:pt x="1458" y="265"/>
                    <a:pt x="1458" y="266"/>
                    <a:pt x="1458" y="266"/>
                  </a:cubicBezTo>
                  <a:cubicBezTo>
                    <a:pt x="1459" y="266"/>
                    <a:pt x="1459" y="267"/>
                    <a:pt x="1459" y="267"/>
                  </a:cubicBezTo>
                  <a:cubicBezTo>
                    <a:pt x="1460" y="271"/>
                    <a:pt x="1462" y="275"/>
                    <a:pt x="1464" y="279"/>
                  </a:cubicBezTo>
                  <a:cubicBezTo>
                    <a:pt x="1464" y="281"/>
                    <a:pt x="1465" y="284"/>
                    <a:pt x="1466" y="286"/>
                  </a:cubicBezTo>
                  <a:cubicBezTo>
                    <a:pt x="1466" y="287"/>
                    <a:pt x="1466" y="287"/>
                    <a:pt x="1466" y="288"/>
                  </a:cubicBezTo>
                  <a:cubicBezTo>
                    <a:pt x="1466" y="288"/>
                    <a:pt x="1466" y="288"/>
                    <a:pt x="1466" y="288"/>
                  </a:cubicBezTo>
                  <a:cubicBezTo>
                    <a:pt x="1465" y="287"/>
                    <a:pt x="1465" y="287"/>
                    <a:pt x="1464" y="286"/>
                  </a:cubicBezTo>
                  <a:cubicBezTo>
                    <a:pt x="1464" y="286"/>
                    <a:pt x="1463" y="285"/>
                    <a:pt x="1462" y="285"/>
                  </a:cubicBezTo>
                  <a:cubicBezTo>
                    <a:pt x="1462" y="284"/>
                    <a:pt x="1461" y="284"/>
                    <a:pt x="1460" y="283"/>
                  </a:cubicBezTo>
                  <a:cubicBezTo>
                    <a:pt x="1460" y="283"/>
                    <a:pt x="1460" y="283"/>
                    <a:pt x="1460" y="283"/>
                  </a:cubicBezTo>
                  <a:cubicBezTo>
                    <a:pt x="1460" y="283"/>
                    <a:pt x="1460" y="283"/>
                    <a:pt x="1460" y="283"/>
                  </a:cubicBezTo>
                  <a:cubicBezTo>
                    <a:pt x="1454" y="273"/>
                    <a:pt x="1444" y="272"/>
                    <a:pt x="1433" y="272"/>
                  </a:cubicBezTo>
                  <a:cubicBezTo>
                    <a:pt x="1437" y="282"/>
                    <a:pt x="1447" y="284"/>
                    <a:pt x="1457" y="284"/>
                  </a:cubicBezTo>
                  <a:cubicBezTo>
                    <a:pt x="1458" y="284"/>
                    <a:pt x="1459" y="285"/>
                    <a:pt x="1459" y="285"/>
                  </a:cubicBezTo>
                  <a:cubicBezTo>
                    <a:pt x="1460" y="286"/>
                    <a:pt x="1460" y="286"/>
                    <a:pt x="1461" y="286"/>
                  </a:cubicBezTo>
                  <a:cubicBezTo>
                    <a:pt x="1462" y="287"/>
                    <a:pt x="1462" y="287"/>
                    <a:pt x="1463" y="288"/>
                  </a:cubicBezTo>
                  <a:cubicBezTo>
                    <a:pt x="1463" y="288"/>
                    <a:pt x="1464" y="289"/>
                    <a:pt x="1465" y="289"/>
                  </a:cubicBezTo>
                  <a:cubicBezTo>
                    <a:pt x="1465" y="290"/>
                    <a:pt x="1465" y="290"/>
                    <a:pt x="1466" y="291"/>
                  </a:cubicBezTo>
                  <a:cubicBezTo>
                    <a:pt x="1466" y="291"/>
                    <a:pt x="1466" y="291"/>
                    <a:pt x="1466" y="291"/>
                  </a:cubicBezTo>
                  <a:cubicBezTo>
                    <a:pt x="1466" y="291"/>
                    <a:pt x="1466" y="291"/>
                    <a:pt x="1467" y="291"/>
                  </a:cubicBezTo>
                  <a:cubicBezTo>
                    <a:pt x="1467" y="291"/>
                    <a:pt x="1467" y="291"/>
                    <a:pt x="1467" y="291"/>
                  </a:cubicBezTo>
                  <a:cubicBezTo>
                    <a:pt x="1467" y="292"/>
                    <a:pt x="1467" y="293"/>
                    <a:pt x="1468" y="293"/>
                  </a:cubicBezTo>
                  <a:cubicBezTo>
                    <a:pt x="1468" y="295"/>
                    <a:pt x="1469" y="298"/>
                    <a:pt x="1471" y="300"/>
                  </a:cubicBezTo>
                  <a:cubicBezTo>
                    <a:pt x="1471" y="300"/>
                    <a:pt x="1471" y="301"/>
                    <a:pt x="1471" y="301"/>
                  </a:cubicBezTo>
                  <a:cubicBezTo>
                    <a:pt x="1471" y="301"/>
                    <a:pt x="1471" y="301"/>
                    <a:pt x="1471" y="301"/>
                  </a:cubicBezTo>
                  <a:cubicBezTo>
                    <a:pt x="1471" y="301"/>
                    <a:pt x="1472" y="301"/>
                    <a:pt x="1472" y="301"/>
                  </a:cubicBezTo>
                  <a:cubicBezTo>
                    <a:pt x="1472" y="302"/>
                    <a:pt x="1472" y="302"/>
                    <a:pt x="1472" y="302"/>
                  </a:cubicBezTo>
                  <a:cubicBezTo>
                    <a:pt x="1472" y="302"/>
                    <a:pt x="1473" y="303"/>
                    <a:pt x="1474" y="303"/>
                  </a:cubicBezTo>
                  <a:cubicBezTo>
                    <a:pt x="1475" y="304"/>
                    <a:pt x="1476" y="304"/>
                    <a:pt x="1477" y="305"/>
                  </a:cubicBezTo>
                  <a:cubicBezTo>
                    <a:pt x="1479" y="306"/>
                    <a:pt x="1481" y="306"/>
                    <a:pt x="1483" y="307"/>
                  </a:cubicBezTo>
                  <a:cubicBezTo>
                    <a:pt x="1483" y="307"/>
                    <a:pt x="1483" y="308"/>
                    <a:pt x="1484" y="308"/>
                  </a:cubicBezTo>
                  <a:cubicBezTo>
                    <a:pt x="1484" y="308"/>
                    <a:pt x="1484" y="308"/>
                    <a:pt x="1484" y="308"/>
                  </a:cubicBezTo>
                  <a:cubicBezTo>
                    <a:pt x="1484" y="308"/>
                    <a:pt x="1485" y="308"/>
                    <a:pt x="1485" y="308"/>
                  </a:cubicBezTo>
                  <a:cubicBezTo>
                    <a:pt x="1485" y="309"/>
                    <a:pt x="1485" y="309"/>
                    <a:pt x="1485" y="309"/>
                  </a:cubicBezTo>
                  <a:cubicBezTo>
                    <a:pt x="1486" y="310"/>
                    <a:pt x="1487" y="310"/>
                    <a:pt x="1487" y="311"/>
                  </a:cubicBezTo>
                  <a:cubicBezTo>
                    <a:pt x="1488" y="312"/>
                    <a:pt x="1488" y="312"/>
                    <a:pt x="1488" y="313"/>
                  </a:cubicBezTo>
                  <a:cubicBezTo>
                    <a:pt x="1489" y="313"/>
                    <a:pt x="1489" y="314"/>
                    <a:pt x="1489" y="314"/>
                  </a:cubicBezTo>
                  <a:cubicBezTo>
                    <a:pt x="1489" y="314"/>
                    <a:pt x="1489" y="315"/>
                    <a:pt x="1490" y="315"/>
                  </a:cubicBezTo>
                  <a:cubicBezTo>
                    <a:pt x="1490" y="316"/>
                    <a:pt x="1491" y="317"/>
                    <a:pt x="1491" y="318"/>
                  </a:cubicBezTo>
                  <a:cubicBezTo>
                    <a:pt x="1492" y="319"/>
                    <a:pt x="1492" y="319"/>
                    <a:pt x="1492" y="320"/>
                  </a:cubicBezTo>
                  <a:cubicBezTo>
                    <a:pt x="1491" y="321"/>
                    <a:pt x="1490" y="323"/>
                    <a:pt x="1490" y="324"/>
                  </a:cubicBezTo>
                  <a:cubicBezTo>
                    <a:pt x="1489" y="327"/>
                    <a:pt x="1488" y="330"/>
                    <a:pt x="1487" y="332"/>
                  </a:cubicBezTo>
                  <a:cubicBezTo>
                    <a:pt x="1486" y="335"/>
                    <a:pt x="1485" y="338"/>
                    <a:pt x="1484" y="340"/>
                  </a:cubicBezTo>
                  <a:cubicBezTo>
                    <a:pt x="1481" y="346"/>
                    <a:pt x="1478" y="351"/>
                    <a:pt x="1474" y="357"/>
                  </a:cubicBezTo>
                  <a:cubicBezTo>
                    <a:pt x="1473" y="359"/>
                    <a:pt x="1471" y="362"/>
                    <a:pt x="1469" y="365"/>
                  </a:cubicBezTo>
                  <a:cubicBezTo>
                    <a:pt x="1468" y="365"/>
                    <a:pt x="1468" y="366"/>
                    <a:pt x="1468" y="367"/>
                  </a:cubicBezTo>
                  <a:cubicBezTo>
                    <a:pt x="1467" y="368"/>
                    <a:pt x="1467" y="368"/>
                    <a:pt x="1466" y="369"/>
                  </a:cubicBezTo>
                  <a:cubicBezTo>
                    <a:pt x="1466" y="371"/>
                    <a:pt x="1465" y="372"/>
                    <a:pt x="1464" y="374"/>
                  </a:cubicBezTo>
                  <a:cubicBezTo>
                    <a:pt x="1463" y="377"/>
                    <a:pt x="1463" y="380"/>
                    <a:pt x="1462" y="384"/>
                  </a:cubicBezTo>
                  <a:cubicBezTo>
                    <a:pt x="1462" y="386"/>
                    <a:pt x="1461" y="388"/>
                    <a:pt x="1461" y="390"/>
                  </a:cubicBezTo>
                  <a:cubicBezTo>
                    <a:pt x="1461" y="389"/>
                    <a:pt x="1461" y="389"/>
                    <a:pt x="1461" y="387"/>
                  </a:cubicBezTo>
                  <a:cubicBezTo>
                    <a:pt x="1461" y="387"/>
                    <a:pt x="1461" y="387"/>
                    <a:pt x="1461" y="386"/>
                  </a:cubicBezTo>
                  <a:cubicBezTo>
                    <a:pt x="1461" y="386"/>
                    <a:pt x="1461" y="385"/>
                    <a:pt x="1461" y="385"/>
                  </a:cubicBezTo>
                  <a:cubicBezTo>
                    <a:pt x="1460" y="384"/>
                    <a:pt x="1460" y="384"/>
                    <a:pt x="1460" y="383"/>
                  </a:cubicBezTo>
                  <a:cubicBezTo>
                    <a:pt x="1460" y="383"/>
                    <a:pt x="1460" y="382"/>
                    <a:pt x="1459" y="382"/>
                  </a:cubicBezTo>
                  <a:cubicBezTo>
                    <a:pt x="1458" y="380"/>
                    <a:pt x="1457" y="377"/>
                    <a:pt x="1455" y="376"/>
                  </a:cubicBezTo>
                  <a:cubicBezTo>
                    <a:pt x="1455" y="376"/>
                    <a:pt x="1455" y="375"/>
                    <a:pt x="1454" y="375"/>
                  </a:cubicBezTo>
                  <a:cubicBezTo>
                    <a:pt x="1454" y="375"/>
                    <a:pt x="1454" y="375"/>
                    <a:pt x="1453" y="375"/>
                  </a:cubicBezTo>
                  <a:cubicBezTo>
                    <a:pt x="1453" y="374"/>
                    <a:pt x="1453" y="374"/>
                    <a:pt x="1453" y="374"/>
                  </a:cubicBezTo>
                  <a:cubicBezTo>
                    <a:pt x="1453" y="374"/>
                    <a:pt x="1453" y="374"/>
                    <a:pt x="1453" y="374"/>
                  </a:cubicBezTo>
                  <a:cubicBezTo>
                    <a:pt x="1452" y="374"/>
                    <a:pt x="1452" y="374"/>
                    <a:pt x="1452" y="374"/>
                  </a:cubicBezTo>
                  <a:cubicBezTo>
                    <a:pt x="1450" y="373"/>
                    <a:pt x="1449" y="373"/>
                    <a:pt x="1448" y="372"/>
                  </a:cubicBezTo>
                  <a:cubicBezTo>
                    <a:pt x="1447" y="372"/>
                    <a:pt x="1446" y="372"/>
                    <a:pt x="1446" y="372"/>
                  </a:cubicBezTo>
                  <a:cubicBezTo>
                    <a:pt x="1445" y="372"/>
                    <a:pt x="1445" y="372"/>
                    <a:pt x="1444" y="371"/>
                  </a:cubicBezTo>
                  <a:cubicBezTo>
                    <a:pt x="1443" y="371"/>
                    <a:pt x="1443" y="371"/>
                    <a:pt x="1442" y="371"/>
                  </a:cubicBezTo>
                  <a:cubicBezTo>
                    <a:pt x="1441" y="370"/>
                    <a:pt x="1441" y="370"/>
                    <a:pt x="1440" y="370"/>
                  </a:cubicBezTo>
                  <a:cubicBezTo>
                    <a:pt x="1440" y="370"/>
                    <a:pt x="1439" y="370"/>
                    <a:pt x="1439" y="369"/>
                  </a:cubicBezTo>
                  <a:cubicBezTo>
                    <a:pt x="1439" y="369"/>
                    <a:pt x="1439" y="369"/>
                    <a:pt x="1439" y="369"/>
                  </a:cubicBezTo>
                  <a:cubicBezTo>
                    <a:pt x="1439" y="369"/>
                    <a:pt x="1439" y="369"/>
                    <a:pt x="1439" y="368"/>
                  </a:cubicBezTo>
                  <a:cubicBezTo>
                    <a:pt x="1439" y="368"/>
                    <a:pt x="1439" y="368"/>
                    <a:pt x="1439" y="368"/>
                  </a:cubicBezTo>
                  <a:cubicBezTo>
                    <a:pt x="1439" y="368"/>
                    <a:pt x="1438" y="367"/>
                    <a:pt x="1438" y="367"/>
                  </a:cubicBezTo>
                  <a:cubicBezTo>
                    <a:pt x="1438" y="367"/>
                    <a:pt x="1438" y="367"/>
                    <a:pt x="1438" y="366"/>
                  </a:cubicBezTo>
                  <a:cubicBezTo>
                    <a:pt x="1438" y="366"/>
                    <a:pt x="1438" y="366"/>
                    <a:pt x="1438" y="365"/>
                  </a:cubicBezTo>
                  <a:cubicBezTo>
                    <a:pt x="1438" y="365"/>
                    <a:pt x="1438" y="365"/>
                    <a:pt x="1438" y="365"/>
                  </a:cubicBezTo>
                  <a:cubicBezTo>
                    <a:pt x="1438" y="365"/>
                    <a:pt x="1438" y="364"/>
                    <a:pt x="1438" y="364"/>
                  </a:cubicBezTo>
                  <a:cubicBezTo>
                    <a:pt x="1438" y="364"/>
                    <a:pt x="1437" y="363"/>
                    <a:pt x="1437" y="363"/>
                  </a:cubicBezTo>
                  <a:cubicBezTo>
                    <a:pt x="1437" y="362"/>
                    <a:pt x="1437" y="361"/>
                    <a:pt x="1437" y="360"/>
                  </a:cubicBezTo>
                  <a:cubicBezTo>
                    <a:pt x="1437" y="359"/>
                    <a:pt x="1437" y="359"/>
                    <a:pt x="1437" y="358"/>
                  </a:cubicBezTo>
                  <a:cubicBezTo>
                    <a:pt x="1437" y="358"/>
                    <a:pt x="1437" y="358"/>
                    <a:pt x="1437" y="357"/>
                  </a:cubicBezTo>
                  <a:cubicBezTo>
                    <a:pt x="1437" y="358"/>
                    <a:pt x="1438" y="358"/>
                    <a:pt x="1438" y="358"/>
                  </a:cubicBezTo>
                  <a:cubicBezTo>
                    <a:pt x="1438" y="357"/>
                    <a:pt x="1438" y="357"/>
                    <a:pt x="1438" y="356"/>
                  </a:cubicBezTo>
                  <a:cubicBezTo>
                    <a:pt x="1439" y="357"/>
                    <a:pt x="1439" y="357"/>
                    <a:pt x="1439" y="357"/>
                  </a:cubicBezTo>
                  <a:cubicBezTo>
                    <a:pt x="1453" y="355"/>
                    <a:pt x="1444" y="341"/>
                    <a:pt x="1445" y="334"/>
                  </a:cubicBezTo>
                  <a:cubicBezTo>
                    <a:pt x="1440" y="338"/>
                    <a:pt x="1428" y="350"/>
                    <a:pt x="1436" y="357"/>
                  </a:cubicBezTo>
                  <a:cubicBezTo>
                    <a:pt x="1436" y="357"/>
                    <a:pt x="1436" y="357"/>
                    <a:pt x="1436" y="358"/>
                  </a:cubicBezTo>
                  <a:cubicBezTo>
                    <a:pt x="1436" y="359"/>
                    <a:pt x="1436" y="359"/>
                    <a:pt x="1436" y="360"/>
                  </a:cubicBezTo>
                  <a:cubicBezTo>
                    <a:pt x="1436" y="361"/>
                    <a:pt x="1436" y="362"/>
                    <a:pt x="1436" y="363"/>
                  </a:cubicBezTo>
                  <a:cubicBezTo>
                    <a:pt x="1436" y="364"/>
                    <a:pt x="1436" y="364"/>
                    <a:pt x="1436" y="364"/>
                  </a:cubicBezTo>
                  <a:cubicBezTo>
                    <a:pt x="1436" y="365"/>
                    <a:pt x="1436" y="365"/>
                    <a:pt x="1436" y="365"/>
                  </a:cubicBezTo>
                  <a:cubicBezTo>
                    <a:pt x="1436" y="365"/>
                    <a:pt x="1437" y="365"/>
                    <a:pt x="1437" y="366"/>
                  </a:cubicBezTo>
                  <a:cubicBezTo>
                    <a:pt x="1437" y="366"/>
                    <a:pt x="1437" y="366"/>
                    <a:pt x="1437" y="367"/>
                  </a:cubicBezTo>
                  <a:cubicBezTo>
                    <a:pt x="1437" y="367"/>
                    <a:pt x="1437" y="367"/>
                    <a:pt x="1437" y="368"/>
                  </a:cubicBezTo>
                  <a:cubicBezTo>
                    <a:pt x="1437" y="368"/>
                    <a:pt x="1437" y="368"/>
                    <a:pt x="1437" y="368"/>
                  </a:cubicBezTo>
                  <a:cubicBezTo>
                    <a:pt x="1437" y="368"/>
                    <a:pt x="1437" y="369"/>
                    <a:pt x="1438" y="369"/>
                  </a:cubicBezTo>
                  <a:cubicBezTo>
                    <a:pt x="1436" y="368"/>
                    <a:pt x="1434" y="367"/>
                    <a:pt x="1433" y="366"/>
                  </a:cubicBezTo>
                  <a:cubicBezTo>
                    <a:pt x="1433" y="366"/>
                    <a:pt x="1432" y="366"/>
                    <a:pt x="1432" y="365"/>
                  </a:cubicBezTo>
                  <a:cubicBezTo>
                    <a:pt x="1431" y="365"/>
                    <a:pt x="1431" y="365"/>
                    <a:pt x="1431" y="365"/>
                  </a:cubicBezTo>
                  <a:cubicBezTo>
                    <a:pt x="1431" y="364"/>
                    <a:pt x="1430" y="364"/>
                    <a:pt x="1430" y="364"/>
                  </a:cubicBezTo>
                  <a:cubicBezTo>
                    <a:pt x="1429" y="363"/>
                    <a:pt x="1429" y="363"/>
                    <a:pt x="1428" y="362"/>
                  </a:cubicBezTo>
                  <a:cubicBezTo>
                    <a:pt x="1428" y="362"/>
                    <a:pt x="1427" y="361"/>
                    <a:pt x="1427" y="361"/>
                  </a:cubicBezTo>
                  <a:cubicBezTo>
                    <a:pt x="1425" y="359"/>
                    <a:pt x="1423" y="357"/>
                    <a:pt x="1421" y="355"/>
                  </a:cubicBezTo>
                  <a:cubicBezTo>
                    <a:pt x="1421" y="354"/>
                    <a:pt x="1420" y="353"/>
                    <a:pt x="1419" y="353"/>
                  </a:cubicBezTo>
                  <a:cubicBezTo>
                    <a:pt x="1420" y="353"/>
                    <a:pt x="1420" y="353"/>
                    <a:pt x="1420" y="353"/>
                  </a:cubicBezTo>
                  <a:cubicBezTo>
                    <a:pt x="1420" y="353"/>
                    <a:pt x="1419" y="352"/>
                    <a:pt x="1419" y="352"/>
                  </a:cubicBezTo>
                  <a:cubicBezTo>
                    <a:pt x="1419" y="351"/>
                    <a:pt x="1418" y="351"/>
                    <a:pt x="1418" y="351"/>
                  </a:cubicBezTo>
                  <a:cubicBezTo>
                    <a:pt x="1418" y="350"/>
                    <a:pt x="1418" y="350"/>
                    <a:pt x="1418" y="350"/>
                  </a:cubicBezTo>
                  <a:cubicBezTo>
                    <a:pt x="1418" y="349"/>
                    <a:pt x="1417" y="349"/>
                    <a:pt x="1417" y="349"/>
                  </a:cubicBezTo>
                  <a:cubicBezTo>
                    <a:pt x="1417" y="348"/>
                    <a:pt x="1416" y="347"/>
                    <a:pt x="1416" y="346"/>
                  </a:cubicBezTo>
                  <a:cubicBezTo>
                    <a:pt x="1415" y="345"/>
                    <a:pt x="1415" y="345"/>
                    <a:pt x="1415" y="344"/>
                  </a:cubicBezTo>
                  <a:cubicBezTo>
                    <a:pt x="1415" y="344"/>
                    <a:pt x="1415" y="344"/>
                    <a:pt x="1415" y="344"/>
                  </a:cubicBezTo>
                  <a:cubicBezTo>
                    <a:pt x="1415" y="343"/>
                    <a:pt x="1414" y="343"/>
                    <a:pt x="1414" y="343"/>
                  </a:cubicBezTo>
                  <a:cubicBezTo>
                    <a:pt x="1414" y="341"/>
                    <a:pt x="1413" y="339"/>
                    <a:pt x="1412" y="338"/>
                  </a:cubicBezTo>
                  <a:cubicBezTo>
                    <a:pt x="1412" y="337"/>
                    <a:pt x="1412" y="336"/>
                    <a:pt x="1412" y="335"/>
                  </a:cubicBezTo>
                  <a:cubicBezTo>
                    <a:pt x="1411" y="335"/>
                    <a:pt x="1411" y="334"/>
                    <a:pt x="1411" y="334"/>
                  </a:cubicBezTo>
                  <a:cubicBezTo>
                    <a:pt x="1410" y="331"/>
                    <a:pt x="1410" y="330"/>
                    <a:pt x="1410" y="330"/>
                  </a:cubicBezTo>
                  <a:cubicBezTo>
                    <a:pt x="1410" y="330"/>
                    <a:pt x="1410" y="330"/>
                    <a:pt x="1410" y="331"/>
                  </a:cubicBezTo>
                  <a:cubicBezTo>
                    <a:pt x="1410" y="331"/>
                    <a:pt x="1410" y="332"/>
                    <a:pt x="1410" y="334"/>
                  </a:cubicBezTo>
                  <a:cubicBezTo>
                    <a:pt x="1410" y="334"/>
                    <a:pt x="1410" y="335"/>
                    <a:pt x="1410" y="336"/>
                  </a:cubicBezTo>
                  <a:cubicBezTo>
                    <a:pt x="1410" y="337"/>
                    <a:pt x="1410" y="337"/>
                    <a:pt x="1410" y="338"/>
                  </a:cubicBezTo>
                  <a:cubicBezTo>
                    <a:pt x="1411" y="339"/>
                    <a:pt x="1411" y="340"/>
                    <a:pt x="1411" y="341"/>
                  </a:cubicBezTo>
                  <a:cubicBezTo>
                    <a:pt x="1411" y="341"/>
                    <a:pt x="1411" y="342"/>
                    <a:pt x="1411" y="342"/>
                  </a:cubicBezTo>
                  <a:cubicBezTo>
                    <a:pt x="1412" y="343"/>
                    <a:pt x="1412" y="343"/>
                    <a:pt x="1412" y="344"/>
                  </a:cubicBezTo>
                  <a:cubicBezTo>
                    <a:pt x="1412" y="344"/>
                    <a:pt x="1412" y="344"/>
                    <a:pt x="1412" y="345"/>
                  </a:cubicBezTo>
                  <a:cubicBezTo>
                    <a:pt x="1412" y="345"/>
                    <a:pt x="1413" y="345"/>
                    <a:pt x="1413" y="345"/>
                  </a:cubicBezTo>
                  <a:cubicBezTo>
                    <a:pt x="1413" y="346"/>
                    <a:pt x="1413" y="346"/>
                    <a:pt x="1413" y="347"/>
                  </a:cubicBezTo>
                  <a:cubicBezTo>
                    <a:pt x="1414" y="348"/>
                    <a:pt x="1414" y="348"/>
                    <a:pt x="1414" y="349"/>
                  </a:cubicBezTo>
                  <a:cubicBezTo>
                    <a:pt x="1414" y="349"/>
                    <a:pt x="1413" y="348"/>
                    <a:pt x="1413" y="348"/>
                  </a:cubicBezTo>
                  <a:cubicBezTo>
                    <a:pt x="1412" y="348"/>
                    <a:pt x="1411" y="348"/>
                    <a:pt x="1410" y="347"/>
                  </a:cubicBezTo>
                  <a:cubicBezTo>
                    <a:pt x="1410" y="347"/>
                    <a:pt x="1409" y="347"/>
                    <a:pt x="1408" y="347"/>
                  </a:cubicBezTo>
                  <a:cubicBezTo>
                    <a:pt x="1407" y="347"/>
                    <a:pt x="1407" y="346"/>
                    <a:pt x="1406" y="346"/>
                  </a:cubicBezTo>
                  <a:cubicBezTo>
                    <a:pt x="1406" y="346"/>
                    <a:pt x="1406" y="346"/>
                    <a:pt x="1406" y="346"/>
                  </a:cubicBezTo>
                  <a:cubicBezTo>
                    <a:pt x="1405" y="346"/>
                    <a:pt x="1405" y="346"/>
                    <a:pt x="1405" y="346"/>
                  </a:cubicBezTo>
                  <a:cubicBezTo>
                    <a:pt x="1401" y="334"/>
                    <a:pt x="1391" y="339"/>
                    <a:pt x="1382" y="341"/>
                  </a:cubicBezTo>
                  <a:cubicBezTo>
                    <a:pt x="1387" y="355"/>
                    <a:pt x="1395" y="360"/>
                    <a:pt x="1405" y="348"/>
                  </a:cubicBezTo>
                  <a:cubicBezTo>
                    <a:pt x="1405" y="348"/>
                    <a:pt x="1405" y="348"/>
                    <a:pt x="1405" y="348"/>
                  </a:cubicBezTo>
                  <a:cubicBezTo>
                    <a:pt x="1406" y="348"/>
                    <a:pt x="1407" y="349"/>
                    <a:pt x="1407" y="349"/>
                  </a:cubicBezTo>
                  <a:cubicBezTo>
                    <a:pt x="1408" y="349"/>
                    <a:pt x="1409" y="349"/>
                    <a:pt x="1410" y="349"/>
                  </a:cubicBezTo>
                  <a:cubicBezTo>
                    <a:pt x="1411" y="350"/>
                    <a:pt x="1411" y="350"/>
                    <a:pt x="1412" y="350"/>
                  </a:cubicBezTo>
                  <a:cubicBezTo>
                    <a:pt x="1413" y="350"/>
                    <a:pt x="1413" y="351"/>
                    <a:pt x="1414" y="351"/>
                  </a:cubicBezTo>
                  <a:cubicBezTo>
                    <a:pt x="1415" y="351"/>
                    <a:pt x="1415" y="351"/>
                    <a:pt x="1416" y="352"/>
                  </a:cubicBezTo>
                  <a:cubicBezTo>
                    <a:pt x="1416" y="352"/>
                    <a:pt x="1416" y="352"/>
                    <a:pt x="1416" y="352"/>
                  </a:cubicBezTo>
                  <a:cubicBezTo>
                    <a:pt x="1416" y="352"/>
                    <a:pt x="1416" y="352"/>
                    <a:pt x="1416" y="352"/>
                  </a:cubicBezTo>
                  <a:cubicBezTo>
                    <a:pt x="1416" y="352"/>
                    <a:pt x="1417" y="353"/>
                    <a:pt x="1417" y="353"/>
                  </a:cubicBezTo>
                  <a:cubicBezTo>
                    <a:pt x="1418" y="355"/>
                    <a:pt x="1418" y="356"/>
                    <a:pt x="1419" y="357"/>
                  </a:cubicBezTo>
                  <a:cubicBezTo>
                    <a:pt x="1421" y="359"/>
                    <a:pt x="1423" y="361"/>
                    <a:pt x="1425" y="363"/>
                  </a:cubicBezTo>
                  <a:cubicBezTo>
                    <a:pt x="1425" y="363"/>
                    <a:pt x="1426" y="364"/>
                    <a:pt x="1426" y="364"/>
                  </a:cubicBezTo>
                  <a:cubicBezTo>
                    <a:pt x="1427" y="365"/>
                    <a:pt x="1428" y="365"/>
                    <a:pt x="1428" y="366"/>
                  </a:cubicBezTo>
                  <a:cubicBezTo>
                    <a:pt x="1429" y="366"/>
                    <a:pt x="1429" y="367"/>
                    <a:pt x="1430" y="367"/>
                  </a:cubicBezTo>
                  <a:cubicBezTo>
                    <a:pt x="1431" y="368"/>
                    <a:pt x="1431" y="368"/>
                    <a:pt x="1431" y="368"/>
                  </a:cubicBezTo>
                  <a:cubicBezTo>
                    <a:pt x="1431" y="368"/>
                    <a:pt x="1431" y="368"/>
                    <a:pt x="1432" y="368"/>
                  </a:cubicBezTo>
                  <a:cubicBezTo>
                    <a:pt x="1434" y="370"/>
                    <a:pt x="1437" y="371"/>
                    <a:pt x="1439" y="372"/>
                  </a:cubicBezTo>
                  <a:cubicBezTo>
                    <a:pt x="1440" y="373"/>
                    <a:pt x="1441" y="373"/>
                    <a:pt x="1441" y="373"/>
                  </a:cubicBezTo>
                  <a:cubicBezTo>
                    <a:pt x="1442" y="373"/>
                    <a:pt x="1443" y="374"/>
                    <a:pt x="1443" y="374"/>
                  </a:cubicBezTo>
                  <a:cubicBezTo>
                    <a:pt x="1444" y="374"/>
                    <a:pt x="1445" y="374"/>
                    <a:pt x="1445" y="374"/>
                  </a:cubicBezTo>
                  <a:cubicBezTo>
                    <a:pt x="1446" y="375"/>
                    <a:pt x="1446" y="375"/>
                    <a:pt x="1447" y="375"/>
                  </a:cubicBezTo>
                  <a:cubicBezTo>
                    <a:pt x="1448" y="375"/>
                    <a:pt x="1450" y="376"/>
                    <a:pt x="1451" y="376"/>
                  </a:cubicBezTo>
                  <a:cubicBezTo>
                    <a:pt x="1451" y="376"/>
                    <a:pt x="1451" y="376"/>
                    <a:pt x="1451" y="376"/>
                  </a:cubicBezTo>
                  <a:cubicBezTo>
                    <a:pt x="1452" y="377"/>
                    <a:pt x="1452" y="377"/>
                    <a:pt x="1452" y="377"/>
                  </a:cubicBezTo>
                  <a:cubicBezTo>
                    <a:pt x="1452" y="377"/>
                    <a:pt x="1452" y="377"/>
                    <a:pt x="1452" y="377"/>
                  </a:cubicBezTo>
                  <a:cubicBezTo>
                    <a:pt x="1452" y="377"/>
                    <a:pt x="1453" y="377"/>
                    <a:pt x="1453" y="377"/>
                  </a:cubicBezTo>
                  <a:cubicBezTo>
                    <a:pt x="1453" y="377"/>
                    <a:pt x="1453" y="378"/>
                    <a:pt x="1453" y="378"/>
                  </a:cubicBezTo>
                  <a:cubicBezTo>
                    <a:pt x="1455" y="379"/>
                    <a:pt x="1456" y="381"/>
                    <a:pt x="1457" y="383"/>
                  </a:cubicBezTo>
                  <a:cubicBezTo>
                    <a:pt x="1458" y="384"/>
                    <a:pt x="1458" y="385"/>
                    <a:pt x="1458" y="385"/>
                  </a:cubicBezTo>
                  <a:cubicBezTo>
                    <a:pt x="1458" y="386"/>
                    <a:pt x="1458" y="386"/>
                    <a:pt x="1459" y="387"/>
                  </a:cubicBezTo>
                  <a:cubicBezTo>
                    <a:pt x="1459" y="387"/>
                    <a:pt x="1459" y="387"/>
                    <a:pt x="1459" y="388"/>
                  </a:cubicBezTo>
                  <a:cubicBezTo>
                    <a:pt x="1460" y="389"/>
                    <a:pt x="1460" y="391"/>
                    <a:pt x="1460" y="392"/>
                  </a:cubicBezTo>
                  <a:cubicBezTo>
                    <a:pt x="1460" y="393"/>
                    <a:pt x="1461" y="394"/>
                    <a:pt x="1461" y="394"/>
                  </a:cubicBezTo>
                  <a:cubicBezTo>
                    <a:pt x="1460" y="400"/>
                    <a:pt x="1459" y="406"/>
                    <a:pt x="1458" y="412"/>
                  </a:cubicBezTo>
                  <a:cubicBezTo>
                    <a:pt x="1457" y="424"/>
                    <a:pt x="1455" y="435"/>
                    <a:pt x="1454" y="445"/>
                  </a:cubicBezTo>
                  <a:cubicBezTo>
                    <a:pt x="1454" y="446"/>
                    <a:pt x="1454" y="448"/>
                    <a:pt x="1454" y="449"/>
                  </a:cubicBezTo>
                  <a:cubicBezTo>
                    <a:pt x="1453" y="450"/>
                    <a:pt x="1453" y="451"/>
                    <a:pt x="1453" y="452"/>
                  </a:cubicBezTo>
                  <a:cubicBezTo>
                    <a:pt x="1453" y="453"/>
                    <a:pt x="1453" y="455"/>
                    <a:pt x="1453" y="456"/>
                  </a:cubicBezTo>
                  <a:cubicBezTo>
                    <a:pt x="1449" y="461"/>
                    <a:pt x="1445" y="466"/>
                    <a:pt x="1441" y="472"/>
                  </a:cubicBezTo>
                  <a:cubicBezTo>
                    <a:pt x="1412" y="514"/>
                    <a:pt x="1384" y="570"/>
                    <a:pt x="1351" y="614"/>
                  </a:cubicBezTo>
                  <a:cubicBezTo>
                    <a:pt x="1359" y="581"/>
                    <a:pt x="1350" y="542"/>
                    <a:pt x="1354" y="508"/>
                  </a:cubicBezTo>
                  <a:cubicBezTo>
                    <a:pt x="1360" y="511"/>
                    <a:pt x="1366" y="511"/>
                    <a:pt x="1373" y="507"/>
                  </a:cubicBezTo>
                  <a:cubicBezTo>
                    <a:pt x="1368" y="502"/>
                    <a:pt x="1363" y="498"/>
                    <a:pt x="1357" y="495"/>
                  </a:cubicBezTo>
                  <a:cubicBezTo>
                    <a:pt x="1357" y="494"/>
                    <a:pt x="1357" y="494"/>
                    <a:pt x="1357" y="494"/>
                  </a:cubicBezTo>
                  <a:cubicBezTo>
                    <a:pt x="1368" y="458"/>
                    <a:pt x="1391" y="445"/>
                    <a:pt x="1418" y="428"/>
                  </a:cubicBezTo>
                  <a:cubicBezTo>
                    <a:pt x="1397" y="434"/>
                    <a:pt x="1369" y="447"/>
                    <a:pt x="1351" y="476"/>
                  </a:cubicBezTo>
                  <a:cubicBezTo>
                    <a:pt x="1350" y="468"/>
                    <a:pt x="1349" y="460"/>
                    <a:pt x="1347" y="452"/>
                  </a:cubicBezTo>
                  <a:cubicBezTo>
                    <a:pt x="1349" y="444"/>
                    <a:pt x="1346" y="434"/>
                    <a:pt x="1342" y="423"/>
                  </a:cubicBezTo>
                  <a:cubicBezTo>
                    <a:pt x="1341" y="425"/>
                    <a:pt x="1341" y="427"/>
                    <a:pt x="1340" y="428"/>
                  </a:cubicBezTo>
                  <a:cubicBezTo>
                    <a:pt x="1333" y="410"/>
                    <a:pt x="1326" y="391"/>
                    <a:pt x="1323" y="374"/>
                  </a:cubicBezTo>
                  <a:cubicBezTo>
                    <a:pt x="1314" y="319"/>
                    <a:pt x="1330" y="296"/>
                    <a:pt x="1338" y="270"/>
                  </a:cubicBezTo>
                  <a:cubicBezTo>
                    <a:pt x="1338" y="270"/>
                    <a:pt x="1338" y="270"/>
                    <a:pt x="1338" y="270"/>
                  </a:cubicBezTo>
                  <a:cubicBezTo>
                    <a:pt x="1338" y="270"/>
                    <a:pt x="1338" y="270"/>
                    <a:pt x="1338" y="270"/>
                  </a:cubicBezTo>
                  <a:cubicBezTo>
                    <a:pt x="1338" y="269"/>
                    <a:pt x="1339" y="269"/>
                    <a:pt x="1339" y="269"/>
                  </a:cubicBezTo>
                  <a:cubicBezTo>
                    <a:pt x="1340" y="268"/>
                    <a:pt x="1340" y="268"/>
                    <a:pt x="1341" y="268"/>
                  </a:cubicBezTo>
                  <a:cubicBezTo>
                    <a:pt x="1341" y="267"/>
                    <a:pt x="1342" y="267"/>
                    <a:pt x="1342" y="267"/>
                  </a:cubicBezTo>
                  <a:cubicBezTo>
                    <a:pt x="1343" y="266"/>
                    <a:pt x="1344" y="266"/>
                    <a:pt x="1344" y="266"/>
                  </a:cubicBezTo>
                  <a:cubicBezTo>
                    <a:pt x="1345" y="265"/>
                    <a:pt x="1347" y="264"/>
                    <a:pt x="1348" y="264"/>
                  </a:cubicBezTo>
                  <a:cubicBezTo>
                    <a:pt x="1349" y="263"/>
                    <a:pt x="1351" y="263"/>
                    <a:pt x="1352" y="262"/>
                  </a:cubicBezTo>
                  <a:cubicBezTo>
                    <a:pt x="1354" y="262"/>
                    <a:pt x="1355" y="261"/>
                    <a:pt x="1356" y="261"/>
                  </a:cubicBezTo>
                  <a:cubicBezTo>
                    <a:pt x="1358" y="261"/>
                    <a:pt x="1359" y="260"/>
                    <a:pt x="1361" y="260"/>
                  </a:cubicBezTo>
                  <a:cubicBezTo>
                    <a:pt x="1361" y="260"/>
                    <a:pt x="1361" y="260"/>
                    <a:pt x="1361" y="260"/>
                  </a:cubicBezTo>
                  <a:cubicBezTo>
                    <a:pt x="1375" y="276"/>
                    <a:pt x="1386" y="265"/>
                    <a:pt x="1394" y="249"/>
                  </a:cubicBezTo>
                  <a:cubicBezTo>
                    <a:pt x="1379" y="254"/>
                    <a:pt x="1371" y="242"/>
                    <a:pt x="1359" y="258"/>
                  </a:cubicBezTo>
                  <a:cubicBezTo>
                    <a:pt x="1358" y="258"/>
                    <a:pt x="1357" y="258"/>
                    <a:pt x="1356" y="258"/>
                  </a:cubicBezTo>
                  <a:cubicBezTo>
                    <a:pt x="1354" y="259"/>
                    <a:pt x="1353" y="259"/>
                    <a:pt x="1351" y="260"/>
                  </a:cubicBezTo>
                  <a:cubicBezTo>
                    <a:pt x="1350" y="260"/>
                    <a:pt x="1348" y="261"/>
                    <a:pt x="1347" y="261"/>
                  </a:cubicBezTo>
                  <a:cubicBezTo>
                    <a:pt x="1346" y="262"/>
                    <a:pt x="1344" y="263"/>
                    <a:pt x="1343" y="263"/>
                  </a:cubicBezTo>
                  <a:cubicBezTo>
                    <a:pt x="1342" y="264"/>
                    <a:pt x="1342" y="264"/>
                    <a:pt x="1341" y="265"/>
                  </a:cubicBezTo>
                  <a:cubicBezTo>
                    <a:pt x="1341" y="265"/>
                    <a:pt x="1341" y="265"/>
                    <a:pt x="1341" y="265"/>
                  </a:cubicBezTo>
                  <a:cubicBezTo>
                    <a:pt x="1343" y="261"/>
                    <a:pt x="1345" y="258"/>
                    <a:pt x="1347" y="255"/>
                  </a:cubicBezTo>
                  <a:cubicBezTo>
                    <a:pt x="1352" y="247"/>
                    <a:pt x="1358" y="240"/>
                    <a:pt x="1363" y="232"/>
                  </a:cubicBezTo>
                  <a:cubicBezTo>
                    <a:pt x="1368" y="223"/>
                    <a:pt x="1374" y="215"/>
                    <a:pt x="1378" y="206"/>
                  </a:cubicBezTo>
                  <a:cubicBezTo>
                    <a:pt x="1381" y="201"/>
                    <a:pt x="1383" y="196"/>
                    <a:pt x="1385" y="191"/>
                  </a:cubicBezTo>
                  <a:cubicBezTo>
                    <a:pt x="1385" y="190"/>
                    <a:pt x="1385" y="189"/>
                    <a:pt x="1386" y="188"/>
                  </a:cubicBezTo>
                  <a:cubicBezTo>
                    <a:pt x="1386" y="186"/>
                    <a:pt x="1386" y="186"/>
                    <a:pt x="1386" y="186"/>
                  </a:cubicBezTo>
                  <a:cubicBezTo>
                    <a:pt x="1387" y="184"/>
                    <a:pt x="1387" y="184"/>
                    <a:pt x="1387" y="184"/>
                  </a:cubicBezTo>
                  <a:cubicBezTo>
                    <a:pt x="1387" y="183"/>
                    <a:pt x="1387" y="183"/>
                    <a:pt x="1387" y="183"/>
                  </a:cubicBezTo>
                  <a:cubicBezTo>
                    <a:pt x="1387" y="183"/>
                    <a:pt x="1387" y="183"/>
                    <a:pt x="1387" y="183"/>
                  </a:cubicBezTo>
                  <a:cubicBezTo>
                    <a:pt x="1388" y="182"/>
                    <a:pt x="1388" y="182"/>
                    <a:pt x="1388" y="182"/>
                  </a:cubicBezTo>
                  <a:cubicBezTo>
                    <a:pt x="1389" y="182"/>
                    <a:pt x="1389" y="181"/>
                    <a:pt x="1389" y="181"/>
                  </a:cubicBezTo>
                  <a:cubicBezTo>
                    <a:pt x="1390" y="181"/>
                    <a:pt x="1390" y="180"/>
                    <a:pt x="1391" y="180"/>
                  </a:cubicBezTo>
                  <a:cubicBezTo>
                    <a:pt x="1391" y="180"/>
                    <a:pt x="1392" y="179"/>
                    <a:pt x="1392" y="179"/>
                  </a:cubicBezTo>
                  <a:cubicBezTo>
                    <a:pt x="1393" y="179"/>
                    <a:pt x="1394" y="178"/>
                    <a:pt x="1394" y="178"/>
                  </a:cubicBezTo>
                  <a:cubicBezTo>
                    <a:pt x="1395" y="178"/>
                    <a:pt x="1395" y="178"/>
                    <a:pt x="1395" y="178"/>
                  </a:cubicBezTo>
                  <a:cubicBezTo>
                    <a:pt x="1396" y="177"/>
                    <a:pt x="1396" y="177"/>
                    <a:pt x="1397" y="177"/>
                  </a:cubicBezTo>
                  <a:cubicBezTo>
                    <a:pt x="1400" y="175"/>
                    <a:pt x="1403" y="174"/>
                    <a:pt x="1408" y="173"/>
                  </a:cubicBezTo>
                  <a:cubicBezTo>
                    <a:pt x="1410" y="172"/>
                    <a:pt x="1412" y="172"/>
                    <a:pt x="1414" y="171"/>
                  </a:cubicBezTo>
                  <a:cubicBezTo>
                    <a:pt x="1417" y="171"/>
                    <a:pt x="1419" y="170"/>
                    <a:pt x="1421" y="169"/>
                  </a:cubicBezTo>
                  <a:cubicBezTo>
                    <a:pt x="1422" y="169"/>
                    <a:pt x="1422" y="169"/>
                    <a:pt x="1422" y="169"/>
                  </a:cubicBezTo>
                  <a:cubicBezTo>
                    <a:pt x="1422" y="169"/>
                    <a:pt x="1422" y="169"/>
                    <a:pt x="1422" y="169"/>
                  </a:cubicBezTo>
                  <a:cubicBezTo>
                    <a:pt x="1423" y="170"/>
                    <a:pt x="1423" y="170"/>
                    <a:pt x="1424" y="171"/>
                  </a:cubicBezTo>
                  <a:cubicBezTo>
                    <a:pt x="1424" y="171"/>
                    <a:pt x="1424" y="171"/>
                    <a:pt x="1424" y="171"/>
                  </a:cubicBezTo>
                  <a:cubicBezTo>
                    <a:pt x="1424" y="171"/>
                    <a:pt x="1425" y="172"/>
                    <a:pt x="1425" y="172"/>
                  </a:cubicBezTo>
                  <a:cubicBezTo>
                    <a:pt x="1425" y="172"/>
                    <a:pt x="1425" y="172"/>
                    <a:pt x="1425" y="172"/>
                  </a:cubicBezTo>
                  <a:cubicBezTo>
                    <a:pt x="1426" y="172"/>
                    <a:pt x="1427" y="173"/>
                    <a:pt x="1427" y="173"/>
                  </a:cubicBezTo>
                  <a:cubicBezTo>
                    <a:pt x="1428" y="174"/>
                    <a:pt x="1429" y="174"/>
                    <a:pt x="1430" y="175"/>
                  </a:cubicBezTo>
                  <a:cubicBezTo>
                    <a:pt x="1430" y="176"/>
                    <a:pt x="1431" y="176"/>
                    <a:pt x="1432" y="177"/>
                  </a:cubicBezTo>
                  <a:cubicBezTo>
                    <a:pt x="1433" y="178"/>
                    <a:pt x="1433" y="178"/>
                    <a:pt x="1434" y="179"/>
                  </a:cubicBezTo>
                  <a:cubicBezTo>
                    <a:pt x="1435" y="180"/>
                    <a:pt x="1435" y="181"/>
                    <a:pt x="1436" y="182"/>
                  </a:cubicBezTo>
                  <a:cubicBezTo>
                    <a:pt x="1436" y="182"/>
                    <a:pt x="1436" y="182"/>
                    <a:pt x="1437" y="182"/>
                  </a:cubicBezTo>
                  <a:cubicBezTo>
                    <a:pt x="1431" y="201"/>
                    <a:pt x="1441" y="207"/>
                    <a:pt x="1460" y="202"/>
                  </a:cubicBezTo>
                  <a:cubicBezTo>
                    <a:pt x="1456" y="192"/>
                    <a:pt x="1454" y="176"/>
                    <a:pt x="1438" y="180"/>
                  </a:cubicBezTo>
                  <a:cubicBezTo>
                    <a:pt x="1438" y="179"/>
                    <a:pt x="1438" y="179"/>
                    <a:pt x="1438" y="179"/>
                  </a:cubicBezTo>
                  <a:cubicBezTo>
                    <a:pt x="1438" y="179"/>
                    <a:pt x="1438" y="179"/>
                    <a:pt x="1438" y="179"/>
                  </a:cubicBezTo>
                  <a:cubicBezTo>
                    <a:pt x="1437" y="179"/>
                    <a:pt x="1436" y="178"/>
                    <a:pt x="1436" y="177"/>
                  </a:cubicBezTo>
                  <a:cubicBezTo>
                    <a:pt x="1435" y="177"/>
                    <a:pt x="1434" y="176"/>
                    <a:pt x="1434" y="175"/>
                  </a:cubicBezTo>
                  <a:cubicBezTo>
                    <a:pt x="1433" y="174"/>
                    <a:pt x="1432" y="174"/>
                    <a:pt x="1431" y="173"/>
                  </a:cubicBezTo>
                  <a:cubicBezTo>
                    <a:pt x="1430" y="172"/>
                    <a:pt x="1430" y="172"/>
                    <a:pt x="1429" y="171"/>
                  </a:cubicBezTo>
                  <a:cubicBezTo>
                    <a:pt x="1428" y="171"/>
                    <a:pt x="1427" y="170"/>
                    <a:pt x="1427" y="170"/>
                  </a:cubicBezTo>
                  <a:cubicBezTo>
                    <a:pt x="1426" y="170"/>
                    <a:pt x="1426" y="170"/>
                    <a:pt x="1426" y="169"/>
                  </a:cubicBezTo>
                  <a:cubicBezTo>
                    <a:pt x="1426" y="169"/>
                    <a:pt x="1426" y="169"/>
                    <a:pt x="1426" y="169"/>
                  </a:cubicBezTo>
                  <a:cubicBezTo>
                    <a:pt x="1425" y="169"/>
                    <a:pt x="1425" y="169"/>
                    <a:pt x="1425" y="169"/>
                  </a:cubicBezTo>
                  <a:cubicBezTo>
                    <a:pt x="1425" y="169"/>
                    <a:pt x="1424" y="169"/>
                    <a:pt x="1424" y="169"/>
                  </a:cubicBezTo>
                  <a:cubicBezTo>
                    <a:pt x="1433" y="167"/>
                    <a:pt x="1441" y="165"/>
                    <a:pt x="1447" y="163"/>
                  </a:cubicBezTo>
                  <a:cubicBezTo>
                    <a:pt x="1447" y="163"/>
                    <a:pt x="1448" y="163"/>
                    <a:pt x="1448" y="163"/>
                  </a:cubicBezTo>
                  <a:cubicBezTo>
                    <a:pt x="1449" y="163"/>
                    <a:pt x="1449" y="163"/>
                    <a:pt x="1449" y="162"/>
                  </a:cubicBezTo>
                  <a:cubicBezTo>
                    <a:pt x="1450" y="162"/>
                    <a:pt x="1451" y="162"/>
                    <a:pt x="1452" y="162"/>
                  </a:cubicBezTo>
                  <a:cubicBezTo>
                    <a:pt x="1453" y="161"/>
                    <a:pt x="1454" y="160"/>
                    <a:pt x="1455" y="160"/>
                  </a:cubicBezTo>
                  <a:cubicBezTo>
                    <a:pt x="1457" y="159"/>
                    <a:pt x="1458" y="159"/>
                    <a:pt x="1458" y="159"/>
                  </a:cubicBezTo>
                  <a:cubicBezTo>
                    <a:pt x="1458" y="159"/>
                    <a:pt x="1457" y="159"/>
                    <a:pt x="1455" y="159"/>
                  </a:cubicBezTo>
                  <a:cubicBezTo>
                    <a:pt x="1454" y="159"/>
                    <a:pt x="1452" y="159"/>
                    <a:pt x="1451" y="159"/>
                  </a:cubicBezTo>
                  <a:cubicBezTo>
                    <a:pt x="1450" y="159"/>
                    <a:pt x="1450" y="159"/>
                    <a:pt x="1449" y="159"/>
                  </a:cubicBezTo>
                  <a:cubicBezTo>
                    <a:pt x="1448" y="159"/>
                    <a:pt x="1448" y="160"/>
                    <a:pt x="1447" y="160"/>
                  </a:cubicBezTo>
                  <a:cubicBezTo>
                    <a:pt x="1447" y="160"/>
                    <a:pt x="1447" y="160"/>
                    <a:pt x="1446" y="160"/>
                  </a:cubicBezTo>
                  <a:cubicBezTo>
                    <a:pt x="1444" y="161"/>
                    <a:pt x="1442" y="161"/>
                    <a:pt x="1439" y="162"/>
                  </a:cubicBezTo>
                  <a:cubicBezTo>
                    <a:pt x="1439" y="162"/>
                    <a:pt x="1440" y="161"/>
                    <a:pt x="1440" y="161"/>
                  </a:cubicBezTo>
                  <a:cubicBezTo>
                    <a:pt x="1440" y="161"/>
                    <a:pt x="1440" y="161"/>
                    <a:pt x="1441" y="161"/>
                  </a:cubicBezTo>
                  <a:cubicBezTo>
                    <a:pt x="1441" y="160"/>
                    <a:pt x="1441" y="160"/>
                    <a:pt x="1441" y="160"/>
                  </a:cubicBezTo>
                  <a:cubicBezTo>
                    <a:pt x="1442" y="160"/>
                    <a:pt x="1442" y="159"/>
                    <a:pt x="1442" y="159"/>
                  </a:cubicBezTo>
                  <a:cubicBezTo>
                    <a:pt x="1443" y="158"/>
                    <a:pt x="1444" y="158"/>
                    <a:pt x="1445" y="157"/>
                  </a:cubicBezTo>
                  <a:cubicBezTo>
                    <a:pt x="1446" y="157"/>
                    <a:pt x="1447" y="156"/>
                    <a:pt x="1448" y="156"/>
                  </a:cubicBezTo>
                  <a:cubicBezTo>
                    <a:pt x="1449" y="155"/>
                    <a:pt x="1450" y="155"/>
                    <a:pt x="1452" y="154"/>
                  </a:cubicBezTo>
                  <a:cubicBezTo>
                    <a:pt x="1452" y="154"/>
                    <a:pt x="1453" y="154"/>
                    <a:pt x="1454" y="153"/>
                  </a:cubicBezTo>
                  <a:cubicBezTo>
                    <a:pt x="1458" y="157"/>
                    <a:pt x="1463" y="161"/>
                    <a:pt x="1468" y="160"/>
                  </a:cubicBezTo>
                  <a:cubicBezTo>
                    <a:pt x="1475" y="160"/>
                    <a:pt x="1477" y="152"/>
                    <a:pt x="1480" y="147"/>
                  </a:cubicBezTo>
                  <a:cubicBezTo>
                    <a:pt x="1470" y="145"/>
                    <a:pt x="1455" y="135"/>
                    <a:pt x="1453" y="152"/>
                  </a:cubicBezTo>
                  <a:cubicBezTo>
                    <a:pt x="1453" y="152"/>
                    <a:pt x="1453" y="152"/>
                    <a:pt x="1453" y="152"/>
                  </a:cubicBezTo>
                  <a:cubicBezTo>
                    <a:pt x="1452" y="152"/>
                    <a:pt x="1451" y="152"/>
                    <a:pt x="1451" y="152"/>
                  </a:cubicBezTo>
                  <a:cubicBezTo>
                    <a:pt x="1450" y="153"/>
                    <a:pt x="1449" y="153"/>
                    <a:pt x="1447" y="154"/>
                  </a:cubicBezTo>
                  <a:cubicBezTo>
                    <a:pt x="1446" y="154"/>
                    <a:pt x="1445" y="155"/>
                    <a:pt x="1444" y="156"/>
                  </a:cubicBezTo>
                  <a:cubicBezTo>
                    <a:pt x="1443" y="156"/>
                    <a:pt x="1442" y="157"/>
                    <a:pt x="1441" y="157"/>
                  </a:cubicBezTo>
                  <a:cubicBezTo>
                    <a:pt x="1441" y="158"/>
                    <a:pt x="1440" y="158"/>
                    <a:pt x="1440" y="159"/>
                  </a:cubicBezTo>
                  <a:cubicBezTo>
                    <a:pt x="1440" y="159"/>
                    <a:pt x="1440" y="159"/>
                    <a:pt x="1439" y="159"/>
                  </a:cubicBezTo>
                  <a:cubicBezTo>
                    <a:pt x="1439" y="159"/>
                    <a:pt x="1439" y="159"/>
                    <a:pt x="1439" y="160"/>
                  </a:cubicBezTo>
                  <a:cubicBezTo>
                    <a:pt x="1438" y="160"/>
                    <a:pt x="1438" y="160"/>
                    <a:pt x="1438" y="161"/>
                  </a:cubicBezTo>
                  <a:cubicBezTo>
                    <a:pt x="1437" y="161"/>
                    <a:pt x="1437" y="161"/>
                    <a:pt x="1436" y="162"/>
                  </a:cubicBezTo>
                  <a:cubicBezTo>
                    <a:pt x="1436" y="162"/>
                    <a:pt x="1436" y="162"/>
                    <a:pt x="1436" y="162"/>
                  </a:cubicBezTo>
                  <a:cubicBezTo>
                    <a:pt x="1436" y="162"/>
                    <a:pt x="1436" y="162"/>
                    <a:pt x="1436" y="162"/>
                  </a:cubicBezTo>
                  <a:cubicBezTo>
                    <a:pt x="1436" y="163"/>
                    <a:pt x="1435" y="163"/>
                    <a:pt x="1435" y="163"/>
                  </a:cubicBezTo>
                  <a:cubicBezTo>
                    <a:pt x="1431" y="164"/>
                    <a:pt x="1426" y="165"/>
                    <a:pt x="1421" y="166"/>
                  </a:cubicBezTo>
                  <a:cubicBezTo>
                    <a:pt x="1418" y="167"/>
                    <a:pt x="1416" y="168"/>
                    <a:pt x="1414" y="168"/>
                  </a:cubicBezTo>
                  <a:cubicBezTo>
                    <a:pt x="1411" y="169"/>
                    <a:pt x="1409" y="169"/>
                    <a:pt x="1407" y="170"/>
                  </a:cubicBezTo>
                  <a:cubicBezTo>
                    <a:pt x="1403" y="171"/>
                    <a:pt x="1398" y="172"/>
                    <a:pt x="1395" y="174"/>
                  </a:cubicBezTo>
                  <a:cubicBezTo>
                    <a:pt x="1395" y="174"/>
                    <a:pt x="1394" y="175"/>
                    <a:pt x="1394" y="175"/>
                  </a:cubicBezTo>
                  <a:cubicBezTo>
                    <a:pt x="1393" y="175"/>
                    <a:pt x="1393" y="175"/>
                    <a:pt x="1393" y="175"/>
                  </a:cubicBezTo>
                  <a:cubicBezTo>
                    <a:pt x="1392" y="176"/>
                    <a:pt x="1392" y="177"/>
                    <a:pt x="1391" y="177"/>
                  </a:cubicBezTo>
                  <a:cubicBezTo>
                    <a:pt x="1390" y="178"/>
                    <a:pt x="1390" y="178"/>
                    <a:pt x="1389" y="179"/>
                  </a:cubicBezTo>
                  <a:cubicBezTo>
                    <a:pt x="1389" y="179"/>
                    <a:pt x="1389" y="180"/>
                    <a:pt x="1388" y="180"/>
                  </a:cubicBezTo>
                  <a:cubicBezTo>
                    <a:pt x="1388" y="181"/>
                    <a:pt x="1388" y="181"/>
                    <a:pt x="1388" y="181"/>
                  </a:cubicBezTo>
                  <a:cubicBezTo>
                    <a:pt x="1388" y="181"/>
                    <a:pt x="1388" y="181"/>
                    <a:pt x="1388" y="181"/>
                  </a:cubicBezTo>
                  <a:cubicBezTo>
                    <a:pt x="1388" y="181"/>
                    <a:pt x="1388" y="181"/>
                    <a:pt x="1388" y="181"/>
                  </a:cubicBezTo>
                  <a:cubicBezTo>
                    <a:pt x="1388" y="181"/>
                    <a:pt x="1388" y="181"/>
                    <a:pt x="1388" y="181"/>
                  </a:cubicBezTo>
                  <a:cubicBezTo>
                    <a:pt x="1388" y="180"/>
                    <a:pt x="1388" y="180"/>
                    <a:pt x="1388" y="180"/>
                  </a:cubicBezTo>
                  <a:cubicBezTo>
                    <a:pt x="1388" y="179"/>
                    <a:pt x="1389" y="178"/>
                    <a:pt x="1389" y="176"/>
                  </a:cubicBezTo>
                  <a:cubicBezTo>
                    <a:pt x="1391" y="166"/>
                    <a:pt x="1392" y="155"/>
                    <a:pt x="1393" y="145"/>
                  </a:cubicBezTo>
                  <a:cubicBezTo>
                    <a:pt x="1393" y="140"/>
                    <a:pt x="1394" y="136"/>
                    <a:pt x="1394" y="131"/>
                  </a:cubicBezTo>
                  <a:cubicBezTo>
                    <a:pt x="1395" y="129"/>
                    <a:pt x="1395" y="128"/>
                    <a:pt x="1395" y="127"/>
                  </a:cubicBezTo>
                  <a:cubicBezTo>
                    <a:pt x="1395" y="127"/>
                    <a:pt x="1395" y="127"/>
                    <a:pt x="1395" y="127"/>
                  </a:cubicBezTo>
                  <a:cubicBezTo>
                    <a:pt x="1396" y="126"/>
                    <a:pt x="1396" y="126"/>
                    <a:pt x="1396" y="126"/>
                  </a:cubicBezTo>
                  <a:cubicBezTo>
                    <a:pt x="1397" y="125"/>
                    <a:pt x="1397" y="125"/>
                    <a:pt x="1398" y="124"/>
                  </a:cubicBezTo>
                  <a:cubicBezTo>
                    <a:pt x="1399" y="123"/>
                    <a:pt x="1399" y="123"/>
                    <a:pt x="1400" y="123"/>
                  </a:cubicBezTo>
                  <a:cubicBezTo>
                    <a:pt x="1400" y="123"/>
                    <a:pt x="1400" y="122"/>
                    <a:pt x="1401" y="122"/>
                  </a:cubicBezTo>
                  <a:cubicBezTo>
                    <a:pt x="1401" y="122"/>
                    <a:pt x="1401" y="122"/>
                    <a:pt x="1401" y="122"/>
                  </a:cubicBezTo>
                  <a:cubicBezTo>
                    <a:pt x="1404" y="120"/>
                    <a:pt x="1407" y="118"/>
                    <a:pt x="1410" y="117"/>
                  </a:cubicBezTo>
                  <a:cubicBezTo>
                    <a:pt x="1411" y="117"/>
                    <a:pt x="1412" y="117"/>
                    <a:pt x="1412" y="116"/>
                  </a:cubicBezTo>
                  <a:cubicBezTo>
                    <a:pt x="1413" y="116"/>
                    <a:pt x="1414" y="116"/>
                    <a:pt x="1415" y="115"/>
                  </a:cubicBezTo>
                  <a:cubicBezTo>
                    <a:pt x="1417" y="115"/>
                    <a:pt x="1419" y="114"/>
                    <a:pt x="1421" y="114"/>
                  </a:cubicBezTo>
                  <a:cubicBezTo>
                    <a:pt x="1421" y="114"/>
                    <a:pt x="1421" y="113"/>
                    <a:pt x="1422" y="113"/>
                  </a:cubicBezTo>
                  <a:cubicBezTo>
                    <a:pt x="1441" y="127"/>
                    <a:pt x="1450" y="111"/>
                    <a:pt x="1469" y="108"/>
                  </a:cubicBezTo>
                  <a:cubicBezTo>
                    <a:pt x="1451" y="89"/>
                    <a:pt x="1435" y="94"/>
                    <a:pt x="1420" y="112"/>
                  </a:cubicBezTo>
                  <a:cubicBezTo>
                    <a:pt x="1420" y="112"/>
                    <a:pt x="1420" y="112"/>
                    <a:pt x="1420" y="112"/>
                  </a:cubicBezTo>
                  <a:cubicBezTo>
                    <a:pt x="1418" y="112"/>
                    <a:pt x="1416" y="113"/>
                    <a:pt x="1414" y="113"/>
                  </a:cubicBezTo>
                  <a:cubicBezTo>
                    <a:pt x="1414" y="114"/>
                    <a:pt x="1413" y="114"/>
                    <a:pt x="1412" y="114"/>
                  </a:cubicBezTo>
                  <a:cubicBezTo>
                    <a:pt x="1411" y="115"/>
                    <a:pt x="1410" y="115"/>
                    <a:pt x="1409" y="115"/>
                  </a:cubicBezTo>
                  <a:cubicBezTo>
                    <a:pt x="1406" y="117"/>
                    <a:pt x="1403" y="118"/>
                    <a:pt x="1400" y="120"/>
                  </a:cubicBezTo>
                  <a:cubicBezTo>
                    <a:pt x="1400" y="120"/>
                    <a:pt x="1400" y="120"/>
                    <a:pt x="1399" y="121"/>
                  </a:cubicBezTo>
                  <a:cubicBezTo>
                    <a:pt x="1399" y="121"/>
                    <a:pt x="1399" y="121"/>
                    <a:pt x="1398" y="121"/>
                  </a:cubicBezTo>
                  <a:cubicBezTo>
                    <a:pt x="1398" y="122"/>
                    <a:pt x="1398" y="122"/>
                    <a:pt x="1397" y="123"/>
                  </a:cubicBezTo>
                  <a:cubicBezTo>
                    <a:pt x="1397" y="124"/>
                    <a:pt x="1396" y="124"/>
                    <a:pt x="1396" y="125"/>
                  </a:cubicBezTo>
                  <a:cubicBezTo>
                    <a:pt x="1396" y="125"/>
                    <a:pt x="1396" y="124"/>
                    <a:pt x="1396" y="124"/>
                  </a:cubicBezTo>
                  <a:cubicBezTo>
                    <a:pt x="1396" y="123"/>
                    <a:pt x="1397" y="121"/>
                    <a:pt x="1397" y="120"/>
                  </a:cubicBezTo>
                  <a:cubicBezTo>
                    <a:pt x="1397" y="119"/>
                    <a:pt x="1397" y="119"/>
                    <a:pt x="1397" y="119"/>
                  </a:cubicBezTo>
                  <a:cubicBezTo>
                    <a:pt x="1397" y="119"/>
                    <a:pt x="1397" y="119"/>
                    <a:pt x="1397" y="119"/>
                  </a:cubicBezTo>
                  <a:cubicBezTo>
                    <a:pt x="1397" y="119"/>
                    <a:pt x="1397" y="119"/>
                    <a:pt x="1397" y="119"/>
                  </a:cubicBezTo>
                  <a:cubicBezTo>
                    <a:pt x="1397" y="119"/>
                    <a:pt x="1397" y="119"/>
                    <a:pt x="1397" y="119"/>
                  </a:cubicBezTo>
                  <a:cubicBezTo>
                    <a:pt x="1397" y="118"/>
                    <a:pt x="1397" y="118"/>
                    <a:pt x="1397" y="118"/>
                  </a:cubicBezTo>
                  <a:cubicBezTo>
                    <a:pt x="1398" y="117"/>
                    <a:pt x="1398" y="117"/>
                    <a:pt x="1398" y="117"/>
                  </a:cubicBezTo>
                  <a:cubicBezTo>
                    <a:pt x="1401" y="108"/>
                    <a:pt x="1406" y="100"/>
                    <a:pt x="1411" y="93"/>
                  </a:cubicBezTo>
                  <a:cubicBezTo>
                    <a:pt x="1416" y="86"/>
                    <a:pt x="1422" y="80"/>
                    <a:pt x="1427" y="75"/>
                  </a:cubicBezTo>
                  <a:cubicBezTo>
                    <a:pt x="1429" y="74"/>
                    <a:pt x="1430" y="72"/>
                    <a:pt x="1431" y="71"/>
                  </a:cubicBezTo>
                  <a:cubicBezTo>
                    <a:pt x="1433" y="70"/>
                    <a:pt x="1434" y="69"/>
                    <a:pt x="1435" y="68"/>
                  </a:cubicBezTo>
                  <a:cubicBezTo>
                    <a:pt x="1438" y="65"/>
                    <a:pt x="1441" y="63"/>
                    <a:pt x="1443" y="61"/>
                  </a:cubicBezTo>
                  <a:cubicBezTo>
                    <a:pt x="1448" y="57"/>
                    <a:pt x="1452" y="54"/>
                    <a:pt x="1456" y="51"/>
                  </a:cubicBezTo>
                  <a:cubicBezTo>
                    <a:pt x="1463" y="45"/>
                    <a:pt x="1467" y="42"/>
                    <a:pt x="1467" y="42"/>
                  </a:cubicBezTo>
                  <a:cubicBezTo>
                    <a:pt x="1467" y="42"/>
                    <a:pt x="1466" y="43"/>
                    <a:pt x="1463" y="44"/>
                  </a:cubicBezTo>
                  <a:cubicBezTo>
                    <a:pt x="1461" y="45"/>
                    <a:pt x="1458" y="47"/>
                    <a:pt x="1454" y="49"/>
                  </a:cubicBezTo>
                  <a:cubicBezTo>
                    <a:pt x="1451" y="52"/>
                    <a:pt x="1446" y="55"/>
                    <a:pt x="1441" y="58"/>
                  </a:cubicBezTo>
                  <a:cubicBezTo>
                    <a:pt x="1438" y="60"/>
                    <a:pt x="1435" y="62"/>
                    <a:pt x="1432" y="64"/>
                  </a:cubicBezTo>
                  <a:cubicBezTo>
                    <a:pt x="1431" y="65"/>
                    <a:pt x="1430" y="66"/>
                    <a:pt x="1428" y="68"/>
                  </a:cubicBezTo>
                  <a:cubicBezTo>
                    <a:pt x="1428" y="68"/>
                    <a:pt x="1428" y="68"/>
                    <a:pt x="1427" y="68"/>
                  </a:cubicBezTo>
                  <a:cubicBezTo>
                    <a:pt x="1427" y="69"/>
                    <a:pt x="1426" y="69"/>
                    <a:pt x="1426" y="69"/>
                  </a:cubicBezTo>
                  <a:cubicBezTo>
                    <a:pt x="1425" y="70"/>
                    <a:pt x="1425" y="71"/>
                    <a:pt x="1424" y="71"/>
                  </a:cubicBezTo>
                  <a:cubicBezTo>
                    <a:pt x="1418" y="77"/>
                    <a:pt x="1412" y="83"/>
                    <a:pt x="1407" y="90"/>
                  </a:cubicBezTo>
                  <a:cubicBezTo>
                    <a:pt x="1405" y="93"/>
                    <a:pt x="1403" y="96"/>
                    <a:pt x="1401" y="99"/>
                  </a:cubicBezTo>
                  <a:cubicBezTo>
                    <a:pt x="1401" y="98"/>
                    <a:pt x="1401" y="97"/>
                    <a:pt x="1400" y="96"/>
                  </a:cubicBezTo>
                  <a:cubicBezTo>
                    <a:pt x="1400" y="94"/>
                    <a:pt x="1400" y="93"/>
                    <a:pt x="1400" y="92"/>
                  </a:cubicBezTo>
                  <a:cubicBezTo>
                    <a:pt x="1399" y="92"/>
                    <a:pt x="1399" y="91"/>
                    <a:pt x="1399" y="90"/>
                  </a:cubicBezTo>
                  <a:cubicBezTo>
                    <a:pt x="1399" y="90"/>
                    <a:pt x="1398" y="89"/>
                    <a:pt x="1398" y="89"/>
                  </a:cubicBezTo>
                  <a:cubicBezTo>
                    <a:pt x="1396" y="84"/>
                    <a:pt x="1392" y="79"/>
                    <a:pt x="1389" y="74"/>
                  </a:cubicBezTo>
                  <a:cubicBezTo>
                    <a:pt x="1388" y="72"/>
                    <a:pt x="1387" y="71"/>
                    <a:pt x="1386" y="69"/>
                  </a:cubicBezTo>
                  <a:cubicBezTo>
                    <a:pt x="1386" y="68"/>
                    <a:pt x="1385" y="67"/>
                    <a:pt x="1384" y="65"/>
                  </a:cubicBezTo>
                  <a:cubicBezTo>
                    <a:pt x="1384" y="64"/>
                    <a:pt x="1384" y="64"/>
                    <a:pt x="1383" y="63"/>
                  </a:cubicBezTo>
                  <a:cubicBezTo>
                    <a:pt x="1383" y="63"/>
                    <a:pt x="1383" y="62"/>
                    <a:pt x="1383" y="62"/>
                  </a:cubicBezTo>
                  <a:cubicBezTo>
                    <a:pt x="1382" y="61"/>
                    <a:pt x="1382" y="61"/>
                    <a:pt x="1382" y="61"/>
                  </a:cubicBezTo>
                  <a:cubicBezTo>
                    <a:pt x="1381" y="58"/>
                    <a:pt x="1381" y="58"/>
                    <a:pt x="1381" y="58"/>
                  </a:cubicBezTo>
                  <a:cubicBezTo>
                    <a:pt x="1381" y="58"/>
                    <a:pt x="1381" y="57"/>
                    <a:pt x="1381" y="56"/>
                  </a:cubicBezTo>
                  <a:cubicBezTo>
                    <a:pt x="1380" y="54"/>
                    <a:pt x="1380" y="53"/>
                    <a:pt x="1380" y="51"/>
                  </a:cubicBezTo>
                  <a:cubicBezTo>
                    <a:pt x="1379" y="50"/>
                    <a:pt x="1379" y="49"/>
                    <a:pt x="1379" y="49"/>
                  </a:cubicBezTo>
                  <a:cubicBezTo>
                    <a:pt x="1379" y="48"/>
                    <a:pt x="1379" y="47"/>
                    <a:pt x="1379" y="46"/>
                  </a:cubicBezTo>
                  <a:cubicBezTo>
                    <a:pt x="1379" y="46"/>
                    <a:pt x="1379" y="46"/>
                    <a:pt x="1379" y="46"/>
                  </a:cubicBezTo>
                  <a:cubicBezTo>
                    <a:pt x="1379" y="46"/>
                    <a:pt x="1379" y="45"/>
                    <a:pt x="1380" y="45"/>
                  </a:cubicBezTo>
                  <a:cubicBezTo>
                    <a:pt x="1380" y="44"/>
                    <a:pt x="1381" y="44"/>
                    <a:pt x="1381" y="43"/>
                  </a:cubicBezTo>
                  <a:cubicBezTo>
                    <a:pt x="1381" y="43"/>
                    <a:pt x="1382" y="42"/>
                    <a:pt x="1382" y="42"/>
                  </a:cubicBezTo>
                  <a:cubicBezTo>
                    <a:pt x="1382" y="42"/>
                    <a:pt x="1382" y="41"/>
                    <a:pt x="1382" y="41"/>
                  </a:cubicBezTo>
                  <a:cubicBezTo>
                    <a:pt x="1383" y="41"/>
                    <a:pt x="1383" y="41"/>
                    <a:pt x="1383" y="40"/>
                  </a:cubicBezTo>
                  <a:cubicBezTo>
                    <a:pt x="1383" y="40"/>
                    <a:pt x="1383" y="39"/>
                    <a:pt x="1384" y="39"/>
                  </a:cubicBezTo>
                  <a:cubicBezTo>
                    <a:pt x="1384" y="38"/>
                    <a:pt x="1385" y="38"/>
                    <a:pt x="1385" y="37"/>
                  </a:cubicBezTo>
                  <a:cubicBezTo>
                    <a:pt x="1385" y="37"/>
                    <a:pt x="1386" y="36"/>
                    <a:pt x="1386" y="36"/>
                  </a:cubicBezTo>
                  <a:cubicBezTo>
                    <a:pt x="1386" y="35"/>
                    <a:pt x="1387" y="35"/>
                    <a:pt x="1387" y="34"/>
                  </a:cubicBezTo>
                  <a:cubicBezTo>
                    <a:pt x="1388" y="33"/>
                    <a:pt x="1389" y="32"/>
                    <a:pt x="1390" y="31"/>
                  </a:cubicBezTo>
                  <a:cubicBezTo>
                    <a:pt x="1391" y="30"/>
                    <a:pt x="1392" y="29"/>
                    <a:pt x="1393" y="28"/>
                  </a:cubicBezTo>
                  <a:cubicBezTo>
                    <a:pt x="1395" y="27"/>
                    <a:pt x="1396" y="26"/>
                    <a:pt x="1397" y="25"/>
                  </a:cubicBezTo>
                  <a:cubicBezTo>
                    <a:pt x="1398" y="24"/>
                    <a:pt x="1399" y="24"/>
                    <a:pt x="1401" y="23"/>
                  </a:cubicBezTo>
                  <a:cubicBezTo>
                    <a:pt x="1401" y="23"/>
                    <a:pt x="1401" y="23"/>
                    <a:pt x="1401" y="23"/>
                  </a:cubicBezTo>
                  <a:cubicBezTo>
                    <a:pt x="1420" y="33"/>
                    <a:pt x="1426" y="18"/>
                    <a:pt x="1427" y="0"/>
                  </a:cubicBezTo>
                  <a:cubicBezTo>
                    <a:pt x="1416" y="11"/>
                    <a:pt x="1403" y="3"/>
                    <a:pt x="1398" y="21"/>
                  </a:cubicBezTo>
                  <a:cubicBezTo>
                    <a:pt x="1397" y="22"/>
                    <a:pt x="1396" y="23"/>
                    <a:pt x="1395" y="23"/>
                  </a:cubicBezTo>
                  <a:cubicBezTo>
                    <a:pt x="1394" y="24"/>
                    <a:pt x="1393" y="25"/>
                    <a:pt x="1392" y="26"/>
                  </a:cubicBezTo>
                  <a:cubicBezTo>
                    <a:pt x="1391" y="27"/>
                    <a:pt x="1389" y="28"/>
                    <a:pt x="1388" y="29"/>
                  </a:cubicBezTo>
                  <a:cubicBezTo>
                    <a:pt x="1387" y="30"/>
                    <a:pt x="1386" y="32"/>
                    <a:pt x="1385" y="33"/>
                  </a:cubicBezTo>
                  <a:cubicBezTo>
                    <a:pt x="1385" y="33"/>
                    <a:pt x="1385" y="34"/>
                    <a:pt x="1384" y="34"/>
                  </a:cubicBezTo>
                  <a:cubicBezTo>
                    <a:pt x="1384" y="35"/>
                    <a:pt x="1383" y="35"/>
                    <a:pt x="1383" y="36"/>
                  </a:cubicBezTo>
                  <a:cubicBezTo>
                    <a:pt x="1382" y="36"/>
                    <a:pt x="1382" y="37"/>
                    <a:pt x="1382" y="38"/>
                  </a:cubicBezTo>
                  <a:cubicBezTo>
                    <a:pt x="1381" y="38"/>
                    <a:pt x="1381" y="39"/>
                    <a:pt x="1381" y="39"/>
                  </a:cubicBezTo>
                  <a:cubicBezTo>
                    <a:pt x="1381" y="39"/>
                    <a:pt x="1380" y="40"/>
                    <a:pt x="1380" y="40"/>
                  </a:cubicBezTo>
                  <a:cubicBezTo>
                    <a:pt x="1380" y="40"/>
                    <a:pt x="1380" y="40"/>
                    <a:pt x="1380" y="41"/>
                  </a:cubicBezTo>
                  <a:cubicBezTo>
                    <a:pt x="1380" y="41"/>
                    <a:pt x="1380" y="42"/>
                    <a:pt x="1379" y="42"/>
                  </a:cubicBezTo>
                  <a:cubicBezTo>
                    <a:pt x="1379" y="42"/>
                    <a:pt x="1379" y="43"/>
                    <a:pt x="1379" y="43"/>
                  </a:cubicBezTo>
                  <a:cubicBezTo>
                    <a:pt x="1379" y="44"/>
                    <a:pt x="1379" y="44"/>
                    <a:pt x="1379" y="44"/>
                  </a:cubicBezTo>
                  <a:cubicBezTo>
                    <a:pt x="1379" y="44"/>
                    <a:pt x="1379" y="44"/>
                    <a:pt x="1379" y="44"/>
                  </a:cubicBezTo>
                  <a:cubicBezTo>
                    <a:pt x="1379" y="44"/>
                    <a:pt x="1379" y="44"/>
                    <a:pt x="1379" y="44"/>
                  </a:cubicBezTo>
                  <a:cubicBezTo>
                    <a:pt x="1379" y="43"/>
                    <a:pt x="1379" y="43"/>
                    <a:pt x="1379" y="43"/>
                  </a:cubicBezTo>
                  <a:cubicBezTo>
                    <a:pt x="1379" y="41"/>
                    <a:pt x="1379" y="41"/>
                    <a:pt x="1379" y="41"/>
                  </a:cubicBezTo>
                  <a:cubicBezTo>
                    <a:pt x="1379" y="41"/>
                    <a:pt x="1379" y="40"/>
                    <a:pt x="1379" y="39"/>
                  </a:cubicBezTo>
                  <a:cubicBezTo>
                    <a:pt x="1379" y="38"/>
                    <a:pt x="1379" y="37"/>
                    <a:pt x="1379" y="37"/>
                  </a:cubicBezTo>
                  <a:cubicBezTo>
                    <a:pt x="1379" y="36"/>
                    <a:pt x="1379" y="35"/>
                    <a:pt x="1379" y="34"/>
                  </a:cubicBezTo>
                  <a:cubicBezTo>
                    <a:pt x="1379" y="34"/>
                    <a:pt x="1379" y="33"/>
                    <a:pt x="1379" y="32"/>
                  </a:cubicBezTo>
                  <a:cubicBezTo>
                    <a:pt x="1379" y="31"/>
                    <a:pt x="1380" y="29"/>
                    <a:pt x="1380" y="28"/>
                  </a:cubicBezTo>
                  <a:cubicBezTo>
                    <a:pt x="1380" y="27"/>
                    <a:pt x="1380" y="26"/>
                    <a:pt x="1380" y="26"/>
                  </a:cubicBezTo>
                  <a:cubicBezTo>
                    <a:pt x="1381" y="25"/>
                    <a:pt x="1381" y="24"/>
                    <a:pt x="1381" y="24"/>
                  </a:cubicBezTo>
                  <a:cubicBezTo>
                    <a:pt x="1381" y="22"/>
                    <a:pt x="1382" y="21"/>
                    <a:pt x="1382" y="20"/>
                  </a:cubicBezTo>
                  <a:cubicBezTo>
                    <a:pt x="1382" y="19"/>
                    <a:pt x="1383" y="18"/>
                    <a:pt x="1383" y="17"/>
                  </a:cubicBezTo>
                  <a:cubicBezTo>
                    <a:pt x="1384" y="16"/>
                    <a:pt x="1384" y="15"/>
                    <a:pt x="1384" y="14"/>
                  </a:cubicBezTo>
                  <a:cubicBezTo>
                    <a:pt x="1385" y="12"/>
                    <a:pt x="1386" y="10"/>
                    <a:pt x="1387" y="9"/>
                  </a:cubicBezTo>
                  <a:cubicBezTo>
                    <a:pt x="1387" y="7"/>
                    <a:pt x="1388" y="6"/>
                    <a:pt x="1388" y="6"/>
                  </a:cubicBezTo>
                  <a:cubicBezTo>
                    <a:pt x="1388" y="5"/>
                    <a:pt x="1389" y="5"/>
                    <a:pt x="1389" y="5"/>
                  </a:cubicBezTo>
                  <a:cubicBezTo>
                    <a:pt x="1389" y="5"/>
                    <a:pt x="1388" y="5"/>
                    <a:pt x="1388" y="5"/>
                  </a:cubicBezTo>
                  <a:cubicBezTo>
                    <a:pt x="1388" y="6"/>
                    <a:pt x="1387" y="6"/>
                    <a:pt x="1387" y="7"/>
                  </a:cubicBezTo>
                  <a:cubicBezTo>
                    <a:pt x="1386" y="7"/>
                    <a:pt x="1386" y="7"/>
                    <a:pt x="1386" y="8"/>
                  </a:cubicBezTo>
                  <a:cubicBezTo>
                    <a:pt x="1385" y="9"/>
                    <a:pt x="1383" y="11"/>
                    <a:pt x="1382" y="13"/>
                  </a:cubicBezTo>
                  <a:cubicBezTo>
                    <a:pt x="1382" y="13"/>
                    <a:pt x="1381" y="14"/>
                    <a:pt x="1381" y="15"/>
                  </a:cubicBezTo>
                  <a:cubicBezTo>
                    <a:pt x="1380" y="16"/>
                    <a:pt x="1380" y="17"/>
                    <a:pt x="1380" y="17"/>
                  </a:cubicBezTo>
                  <a:cubicBezTo>
                    <a:pt x="1380" y="18"/>
                    <a:pt x="1379" y="18"/>
                    <a:pt x="1379" y="19"/>
                  </a:cubicBezTo>
                  <a:cubicBezTo>
                    <a:pt x="1379" y="20"/>
                    <a:pt x="1378" y="21"/>
                    <a:pt x="1378" y="23"/>
                  </a:cubicBezTo>
                  <a:cubicBezTo>
                    <a:pt x="1378" y="24"/>
                    <a:pt x="1378" y="24"/>
                    <a:pt x="1377" y="25"/>
                  </a:cubicBezTo>
                  <a:cubicBezTo>
                    <a:pt x="1377" y="26"/>
                    <a:pt x="1377" y="26"/>
                    <a:pt x="1377" y="27"/>
                  </a:cubicBezTo>
                  <a:cubicBezTo>
                    <a:pt x="1377" y="29"/>
                    <a:pt x="1376" y="30"/>
                    <a:pt x="1376" y="32"/>
                  </a:cubicBezTo>
                  <a:cubicBezTo>
                    <a:pt x="1376" y="32"/>
                    <a:pt x="1376" y="33"/>
                    <a:pt x="1376" y="34"/>
                  </a:cubicBezTo>
                  <a:cubicBezTo>
                    <a:pt x="1376" y="35"/>
                    <a:pt x="1376" y="36"/>
                    <a:pt x="1376" y="36"/>
                  </a:cubicBezTo>
                  <a:cubicBezTo>
                    <a:pt x="1376" y="37"/>
                    <a:pt x="1375" y="38"/>
                    <a:pt x="1375" y="39"/>
                  </a:cubicBezTo>
                  <a:cubicBezTo>
                    <a:pt x="1375" y="40"/>
                    <a:pt x="1375" y="41"/>
                    <a:pt x="1375" y="41"/>
                  </a:cubicBezTo>
                  <a:cubicBezTo>
                    <a:pt x="1375" y="43"/>
                    <a:pt x="1375" y="43"/>
                    <a:pt x="1375" y="43"/>
                  </a:cubicBezTo>
                  <a:cubicBezTo>
                    <a:pt x="1376" y="44"/>
                    <a:pt x="1376" y="44"/>
                    <a:pt x="1376" y="44"/>
                  </a:cubicBezTo>
                  <a:cubicBezTo>
                    <a:pt x="1376" y="45"/>
                    <a:pt x="1376" y="46"/>
                    <a:pt x="1376" y="47"/>
                  </a:cubicBezTo>
                  <a:cubicBezTo>
                    <a:pt x="1376" y="47"/>
                    <a:pt x="1376" y="48"/>
                    <a:pt x="1376" y="49"/>
                  </a:cubicBezTo>
                  <a:cubicBezTo>
                    <a:pt x="1376" y="50"/>
                    <a:pt x="1376" y="51"/>
                    <a:pt x="1376" y="52"/>
                  </a:cubicBezTo>
                  <a:cubicBezTo>
                    <a:pt x="1377" y="53"/>
                    <a:pt x="1377" y="55"/>
                    <a:pt x="1378" y="57"/>
                  </a:cubicBezTo>
                  <a:cubicBezTo>
                    <a:pt x="1378" y="58"/>
                    <a:pt x="1378" y="58"/>
                    <a:pt x="1378" y="59"/>
                  </a:cubicBezTo>
                  <a:cubicBezTo>
                    <a:pt x="1379" y="62"/>
                    <a:pt x="1379" y="62"/>
                    <a:pt x="1379" y="62"/>
                  </a:cubicBezTo>
                  <a:cubicBezTo>
                    <a:pt x="1380" y="63"/>
                    <a:pt x="1380" y="63"/>
                    <a:pt x="1380" y="63"/>
                  </a:cubicBezTo>
                  <a:cubicBezTo>
                    <a:pt x="1380" y="63"/>
                    <a:pt x="1380" y="64"/>
                    <a:pt x="1380" y="64"/>
                  </a:cubicBezTo>
                  <a:cubicBezTo>
                    <a:pt x="1381" y="65"/>
                    <a:pt x="1381" y="66"/>
                    <a:pt x="1381" y="67"/>
                  </a:cubicBezTo>
                  <a:cubicBezTo>
                    <a:pt x="1383" y="70"/>
                    <a:pt x="1385" y="73"/>
                    <a:pt x="1386" y="75"/>
                  </a:cubicBezTo>
                  <a:cubicBezTo>
                    <a:pt x="1388" y="78"/>
                    <a:pt x="1390" y="81"/>
                    <a:pt x="1391" y="83"/>
                  </a:cubicBezTo>
                  <a:cubicBezTo>
                    <a:pt x="1393" y="86"/>
                    <a:pt x="1394" y="88"/>
                    <a:pt x="1395" y="90"/>
                  </a:cubicBezTo>
                  <a:cubicBezTo>
                    <a:pt x="1396" y="91"/>
                    <a:pt x="1396" y="92"/>
                    <a:pt x="1397" y="93"/>
                  </a:cubicBezTo>
                  <a:cubicBezTo>
                    <a:pt x="1397" y="94"/>
                    <a:pt x="1398" y="95"/>
                    <a:pt x="1398" y="96"/>
                  </a:cubicBezTo>
                  <a:cubicBezTo>
                    <a:pt x="1398" y="97"/>
                    <a:pt x="1399" y="98"/>
                    <a:pt x="1399" y="99"/>
                  </a:cubicBezTo>
                  <a:cubicBezTo>
                    <a:pt x="1399" y="100"/>
                    <a:pt x="1400" y="101"/>
                    <a:pt x="1400" y="101"/>
                  </a:cubicBezTo>
                  <a:cubicBezTo>
                    <a:pt x="1400" y="101"/>
                    <a:pt x="1400" y="101"/>
                    <a:pt x="1400" y="101"/>
                  </a:cubicBezTo>
                  <a:cubicBezTo>
                    <a:pt x="1397" y="106"/>
                    <a:pt x="1395" y="110"/>
                    <a:pt x="1394" y="115"/>
                  </a:cubicBezTo>
                  <a:cubicBezTo>
                    <a:pt x="1393" y="117"/>
                    <a:pt x="1393" y="117"/>
                    <a:pt x="1393" y="117"/>
                  </a:cubicBezTo>
                  <a:cubicBezTo>
                    <a:pt x="1393" y="117"/>
                    <a:pt x="1393" y="117"/>
                    <a:pt x="1393" y="117"/>
                  </a:cubicBezTo>
                  <a:cubicBezTo>
                    <a:pt x="1393" y="117"/>
                    <a:pt x="1393" y="117"/>
                    <a:pt x="1393" y="117"/>
                  </a:cubicBezTo>
                  <a:cubicBezTo>
                    <a:pt x="1393" y="118"/>
                    <a:pt x="1393" y="118"/>
                    <a:pt x="1393" y="118"/>
                  </a:cubicBezTo>
                  <a:cubicBezTo>
                    <a:pt x="1393" y="118"/>
                    <a:pt x="1393" y="118"/>
                    <a:pt x="1393" y="118"/>
                  </a:cubicBezTo>
                  <a:cubicBezTo>
                    <a:pt x="1392" y="119"/>
                    <a:pt x="1392" y="119"/>
                    <a:pt x="1392" y="119"/>
                  </a:cubicBezTo>
                  <a:cubicBezTo>
                    <a:pt x="1392" y="120"/>
                    <a:pt x="1392" y="121"/>
                    <a:pt x="1391" y="122"/>
                  </a:cubicBezTo>
                  <a:cubicBezTo>
                    <a:pt x="1391" y="125"/>
                    <a:pt x="1390" y="127"/>
                    <a:pt x="1390" y="130"/>
                  </a:cubicBezTo>
                  <a:cubicBezTo>
                    <a:pt x="1389" y="135"/>
                    <a:pt x="1388" y="140"/>
                    <a:pt x="1388" y="145"/>
                  </a:cubicBezTo>
                  <a:cubicBezTo>
                    <a:pt x="1388" y="146"/>
                    <a:pt x="1388" y="146"/>
                    <a:pt x="1388" y="147"/>
                  </a:cubicBezTo>
                  <a:cubicBezTo>
                    <a:pt x="1387" y="146"/>
                    <a:pt x="1386" y="144"/>
                    <a:pt x="1386" y="143"/>
                  </a:cubicBezTo>
                  <a:cubicBezTo>
                    <a:pt x="1385" y="142"/>
                    <a:pt x="1385" y="141"/>
                    <a:pt x="1384" y="140"/>
                  </a:cubicBezTo>
                  <a:cubicBezTo>
                    <a:pt x="1384" y="139"/>
                    <a:pt x="1383" y="138"/>
                    <a:pt x="1383" y="137"/>
                  </a:cubicBezTo>
                  <a:cubicBezTo>
                    <a:pt x="1382" y="135"/>
                    <a:pt x="1381" y="133"/>
                    <a:pt x="1379" y="131"/>
                  </a:cubicBezTo>
                  <a:cubicBezTo>
                    <a:pt x="1380" y="131"/>
                    <a:pt x="1380" y="131"/>
                    <a:pt x="1380" y="131"/>
                  </a:cubicBezTo>
                  <a:cubicBezTo>
                    <a:pt x="1382" y="105"/>
                    <a:pt x="1372" y="87"/>
                    <a:pt x="1339" y="90"/>
                  </a:cubicBezTo>
                  <a:cubicBezTo>
                    <a:pt x="1353" y="108"/>
                    <a:pt x="1347" y="129"/>
                    <a:pt x="1376" y="131"/>
                  </a:cubicBezTo>
                  <a:cubicBezTo>
                    <a:pt x="1377" y="132"/>
                    <a:pt x="1377" y="132"/>
                    <a:pt x="1377" y="133"/>
                  </a:cubicBezTo>
                  <a:cubicBezTo>
                    <a:pt x="1378" y="134"/>
                    <a:pt x="1379" y="136"/>
                    <a:pt x="1380" y="138"/>
                  </a:cubicBezTo>
                  <a:cubicBezTo>
                    <a:pt x="1381" y="139"/>
                    <a:pt x="1381" y="140"/>
                    <a:pt x="1382" y="141"/>
                  </a:cubicBezTo>
                  <a:cubicBezTo>
                    <a:pt x="1382" y="142"/>
                    <a:pt x="1383" y="143"/>
                    <a:pt x="1383" y="144"/>
                  </a:cubicBezTo>
                  <a:cubicBezTo>
                    <a:pt x="1385" y="147"/>
                    <a:pt x="1386" y="151"/>
                    <a:pt x="1387" y="154"/>
                  </a:cubicBezTo>
                  <a:cubicBezTo>
                    <a:pt x="1387" y="154"/>
                    <a:pt x="1387" y="155"/>
                    <a:pt x="1387" y="155"/>
                  </a:cubicBezTo>
                  <a:cubicBezTo>
                    <a:pt x="1386" y="162"/>
                    <a:pt x="1386" y="169"/>
                    <a:pt x="1384" y="175"/>
                  </a:cubicBezTo>
                  <a:cubicBezTo>
                    <a:pt x="1384" y="177"/>
                    <a:pt x="1384" y="178"/>
                    <a:pt x="1383" y="179"/>
                  </a:cubicBezTo>
                  <a:cubicBezTo>
                    <a:pt x="1383" y="179"/>
                    <a:pt x="1383" y="179"/>
                    <a:pt x="1383" y="179"/>
                  </a:cubicBezTo>
                  <a:cubicBezTo>
                    <a:pt x="1383" y="180"/>
                    <a:pt x="1383" y="180"/>
                    <a:pt x="1383" y="180"/>
                  </a:cubicBezTo>
                  <a:cubicBezTo>
                    <a:pt x="1383" y="180"/>
                    <a:pt x="1383" y="180"/>
                    <a:pt x="1383" y="180"/>
                  </a:cubicBezTo>
                  <a:cubicBezTo>
                    <a:pt x="1383" y="180"/>
                    <a:pt x="1383" y="180"/>
                    <a:pt x="1383" y="180"/>
                  </a:cubicBezTo>
                  <a:cubicBezTo>
                    <a:pt x="1383" y="180"/>
                    <a:pt x="1383" y="180"/>
                    <a:pt x="1383" y="180"/>
                  </a:cubicBezTo>
                  <a:cubicBezTo>
                    <a:pt x="1383" y="181"/>
                    <a:pt x="1383" y="181"/>
                    <a:pt x="1383" y="181"/>
                  </a:cubicBezTo>
                  <a:cubicBezTo>
                    <a:pt x="1382" y="183"/>
                    <a:pt x="1382" y="183"/>
                    <a:pt x="1382" y="183"/>
                  </a:cubicBezTo>
                  <a:cubicBezTo>
                    <a:pt x="1382" y="184"/>
                    <a:pt x="1382" y="184"/>
                    <a:pt x="1382" y="184"/>
                  </a:cubicBezTo>
                  <a:cubicBezTo>
                    <a:pt x="1381" y="186"/>
                    <a:pt x="1381" y="186"/>
                    <a:pt x="1381" y="186"/>
                  </a:cubicBezTo>
                  <a:cubicBezTo>
                    <a:pt x="1381" y="187"/>
                    <a:pt x="1381" y="189"/>
                    <a:pt x="1380" y="190"/>
                  </a:cubicBezTo>
                  <a:cubicBezTo>
                    <a:pt x="1378" y="195"/>
                    <a:pt x="1376" y="199"/>
                    <a:pt x="1374" y="204"/>
                  </a:cubicBezTo>
                  <a:cubicBezTo>
                    <a:pt x="1370" y="212"/>
                    <a:pt x="1364" y="221"/>
                    <a:pt x="1359" y="229"/>
                  </a:cubicBezTo>
                  <a:cubicBezTo>
                    <a:pt x="1358" y="230"/>
                    <a:pt x="1357" y="231"/>
                    <a:pt x="1357" y="232"/>
                  </a:cubicBezTo>
                  <a:cubicBezTo>
                    <a:pt x="1357" y="232"/>
                    <a:pt x="1357" y="231"/>
                    <a:pt x="1357" y="231"/>
                  </a:cubicBezTo>
                  <a:cubicBezTo>
                    <a:pt x="1357" y="230"/>
                    <a:pt x="1357" y="230"/>
                    <a:pt x="1357" y="229"/>
                  </a:cubicBezTo>
                  <a:cubicBezTo>
                    <a:pt x="1357" y="228"/>
                    <a:pt x="1357" y="228"/>
                    <a:pt x="1357" y="227"/>
                  </a:cubicBezTo>
                  <a:cubicBezTo>
                    <a:pt x="1356" y="227"/>
                    <a:pt x="1356" y="226"/>
                    <a:pt x="1356" y="226"/>
                  </a:cubicBezTo>
                  <a:cubicBezTo>
                    <a:pt x="1356" y="225"/>
                    <a:pt x="1356" y="223"/>
                    <a:pt x="1356" y="222"/>
                  </a:cubicBezTo>
                  <a:cubicBezTo>
                    <a:pt x="1355" y="221"/>
                    <a:pt x="1355" y="219"/>
                    <a:pt x="1354" y="218"/>
                  </a:cubicBezTo>
                  <a:cubicBezTo>
                    <a:pt x="1354" y="217"/>
                    <a:pt x="1354" y="216"/>
                    <a:pt x="1353" y="216"/>
                  </a:cubicBezTo>
                  <a:cubicBezTo>
                    <a:pt x="1353" y="215"/>
                    <a:pt x="1353" y="214"/>
                    <a:pt x="1352" y="213"/>
                  </a:cubicBezTo>
                  <a:cubicBezTo>
                    <a:pt x="1352" y="212"/>
                    <a:pt x="1352" y="212"/>
                    <a:pt x="1351" y="211"/>
                  </a:cubicBezTo>
                  <a:cubicBezTo>
                    <a:pt x="1351" y="210"/>
                    <a:pt x="1350" y="209"/>
                    <a:pt x="1350" y="209"/>
                  </a:cubicBezTo>
                  <a:cubicBezTo>
                    <a:pt x="1348" y="205"/>
                    <a:pt x="1345" y="202"/>
                    <a:pt x="1342" y="199"/>
                  </a:cubicBezTo>
                  <a:cubicBezTo>
                    <a:pt x="1339" y="195"/>
                    <a:pt x="1336" y="192"/>
                    <a:pt x="1333" y="188"/>
                  </a:cubicBezTo>
                  <a:cubicBezTo>
                    <a:pt x="1330" y="185"/>
                    <a:pt x="1326" y="182"/>
                    <a:pt x="1323" y="178"/>
                  </a:cubicBezTo>
                  <a:cubicBezTo>
                    <a:pt x="1320" y="174"/>
                    <a:pt x="1317" y="170"/>
                    <a:pt x="1314" y="166"/>
                  </a:cubicBezTo>
                  <a:cubicBezTo>
                    <a:pt x="1313" y="165"/>
                    <a:pt x="1313" y="165"/>
                    <a:pt x="1313" y="165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3"/>
                    <a:pt x="1312" y="163"/>
                    <a:pt x="1312" y="163"/>
                  </a:cubicBezTo>
                  <a:cubicBezTo>
                    <a:pt x="1312" y="162"/>
                    <a:pt x="1312" y="162"/>
                    <a:pt x="1312" y="162"/>
                  </a:cubicBezTo>
                  <a:cubicBezTo>
                    <a:pt x="1311" y="162"/>
                    <a:pt x="1311" y="162"/>
                    <a:pt x="1311" y="162"/>
                  </a:cubicBezTo>
                  <a:cubicBezTo>
                    <a:pt x="1310" y="160"/>
                    <a:pt x="1310" y="160"/>
                    <a:pt x="1310" y="160"/>
                  </a:cubicBezTo>
                  <a:cubicBezTo>
                    <a:pt x="1310" y="159"/>
                    <a:pt x="1310" y="159"/>
                    <a:pt x="1309" y="158"/>
                  </a:cubicBezTo>
                  <a:cubicBezTo>
                    <a:pt x="1309" y="157"/>
                    <a:pt x="1309" y="157"/>
                    <a:pt x="1309" y="157"/>
                  </a:cubicBezTo>
                  <a:cubicBezTo>
                    <a:pt x="1308" y="155"/>
                    <a:pt x="1308" y="154"/>
                    <a:pt x="1307" y="153"/>
                  </a:cubicBezTo>
                  <a:cubicBezTo>
                    <a:pt x="1307" y="152"/>
                    <a:pt x="1307" y="151"/>
                    <a:pt x="1306" y="150"/>
                  </a:cubicBezTo>
                  <a:cubicBezTo>
                    <a:pt x="1306" y="149"/>
                    <a:pt x="1306" y="148"/>
                    <a:pt x="1305" y="146"/>
                  </a:cubicBezTo>
                  <a:cubicBezTo>
                    <a:pt x="1305" y="145"/>
                    <a:pt x="1305" y="144"/>
                    <a:pt x="1305" y="143"/>
                  </a:cubicBezTo>
                  <a:cubicBezTo>
                    <a:pt x="1304" y="142"/>
                    <a:pt x="1304" y="141"/>
                    <a:pt x="1304" y="139"/>
                  </a:cubicBezTo>
                  <a:cubicBezTo>
                    <a:pt x="1304" y="138"/>
                    <a:pt x="1304" y="137"/>
                    <a:pt x="1304" y="136"/>
                  </a:cubicBezTo>
                  <a:cubicBezTo>
                    <a:pt x="1304" y="135"/>
                    <a:pt x="1304" y="134"/>
                    <a:pt x="1304" y="133"/>
                  </a:cubicBezTo>
                  <a:cubicBezTo>
                    <a:pt x="1303" y="132"/>
                    <a:pt x="1304" y="131"/>
                    <a:pt x="1304" y="129"/>
                  </a:cubicBezTo>
                  <a:cubicBezTo>
                    <a:pt x="1304" y="128"/>
                    <a:pt x="1304" y="127"/>
                    <a:pt x="1304" y="126"/>
                  </a:cubicBezTo>
                  <a:cubicBezTo>
                    <a:pt x="1304" y="124"/>
                    <a:pt x="1304" y="122"/>
                    <a:pt x="1304" y="120"/>
                  </a:cubicBezTo>
                  <a:cubicBezTo>
                    <a:pt x="1305" y="119"/>
                    <a:pt x="1305" y="118"/>
                    <a:pt x="1305" y="117"/>
                  </a:cubicBezTo>
                  <a:cubicBezTo>
                    <a:pt x="1305" y="116"/>
                    <a:pt x="1305" y="115"/>
                    <a:pt x="1306" y="114"/>
                  </a:cubicBezTo>
                  <a:cubicBezTo>
                    <a:pt x="1306" y="113"/>
                    <a:pt x="1307" y="111"/>
                    <a:pt x="1307" y="109"/>
                  </a:cubicBezTo>
                  <a:cubicBezTo>
                    <a:pt x="1307" y="109"/>
                    <a:pt x="1308" y="108"/>
                    <a:pt x="1308" y="107"/>
                  </a:cubicBezTo>
                  <a:cubicBezTo>
                    <a:pt x="1308" y="106"/>
                    <a:pt x="1308" y="106"/>
                    <a:pt x="1309" y="105"/>
                  </a:cubicBezTo>
                  <a:cubicBezTo>
                    <a:pt x="1310" y="102"/>
                    <a:pt x="1311" y="100"/>
                    <a:pt x="1312" y="98"/>
                  </a:cubicBezTo>
                  <a:cubicBezTo>
                    <a:pt x="1313" y="96"/>
                    <a:pt x="1313" y="94"/>
                    <a:pt x="1314" y="93"/>
                  </a:cubicBezTo>
                  <a:cubicBezTo>
                    <a:pt x="1315" y="92"/>
                    <a:pt x="1315" y="92"/>
                    <a:pt x="1315" y="92"/>
                  </a:cubicBezTo>
                  <a:cubicBezTo>
                    <a:pt x="1315" y="92"/>
                    <a:pt x="1315" y="92"/>
                    <a:pt x="1314" y="93"/>
                  </a:cubicBezTo>
                  <a:cubicBezTo>
                    <a:pt x="1313" y="94"/>
                    <a:pt x="1312" y="95"/>
                    <a:pt x="1311" y="97"/>
                  </a:cubicBezTo>
                  <a:cubicBezTo>
                    <a:pt x="1309" y="99"/>
                    <a:pt x="1308" y="101"/>
                    <a:pt x="1306" y="104"/>
                  </a:cubicBezTo>
                  <a:cubicBezTo>
                    <a:pt x="1306" y="105"/>
                    <a:pt x="1306" y="105"/>
                    <a:pt x="1305" y="106"/>
                  </a:cubicBezTo>
                  <a:cubicBezTo>
                    <a:pt x="1305" y="106"/>
                    <a:pt x="1305" y="107"/>
                    <a:pt x="1305" y="107"/>
                  </a:cubicBezTo>
                  <a:cubicBezTo>
                    <a:pt x="1305" y="106"/>
                    <a:pt x="1305" y="105"/>
                    <a:pt x="1305" y="104"/>
                  </a:cubicBezTo>
                  <a:cubicBezTo>
                    <a:pt x="1305" y="103"/>
                    <a:pt x="1304" y="102"/>
                    <a:pt x="1304" y="101"/>
                  </a:cubicBezTo>
                  <a:cubicBezTo>
                    <a:pt x="1304" y="100"/>
                    <a:pt x="1304" y="99"/>
                    <a:pt x="1304" y="97"/>
                  </a:cubicBezTo>
                  <a:cubicBezTo>
                    <a:pt x="1304" y="97"/>
                    <a:pt x="1303" y="96"/>
                    <a:pt x="1303" y="95"/>
                  </a:cubicBezTo>
                  <a:cubicBezTo>
                    <a:pt x="1316" y="80"/>
                    <a:pt x="1293" y="64"/>
                    <a:pt x="1280" y="61"/>
                  </a:cubicBezTo>
                  <a:cubicBezTo>
                    <a:pt x="1285" y="68"/>
                    <a:pt x="1288" y="70"/>
                    <a:pt x="1289" y="77"/>
                  </a:cubicBezTo>
                  <a:cubicBezTo>
                    <a:pt x="1290" y="83"/>
                    <a:pt x="1290" y="95"/>
                    <a:pt x="1299" y="92"/>
                  </a:cubicBezTo>
                  <a:cubicBezTo>
                    <a:pt x="1299" y="93"/>
                    <a:pt x="1299" y="93"/>
                    <a:pt x="1299" y="93"/>
                  </a:cubicBezTo>
                  <a:cubicBezTo>
                    <a:pt x="1299" y="94"/>
                    <a:pt x="1301" y="95"/>
                    <a:pt x="1302" y="97"/>
                  </a:cubicBezTo>
                  <a:cubicBezTo>
                    <a:pt x="1302" y="97"/>
                    <a:pt x="1302" y="97"/>
                    <a:pt x="1302" y="97"/>
                  </a:cubicBezTo>
                  <a:cubicBezTo>
                    <a:pt x="1302" y="97"/>
                    <a:pt x="1302" y="97"/>
                    <a:pt x="1302" y="98"/>
                  </a:cubicBezTo>
                  <a:cubicBezTo>
                    <a:pt x="1302" y="99"/>
                    <a:pt x="1302" y="100"/>
                    <a:pt x="1302" y="101"/>
                  </a:cubicBezTo>
                  <a:cubicBezTo>
                    <a:pt x="1303" y="102"/>
                    <a:pt x="1303" y="103"/>
                    <a:pt x="1303" y="104"/>
                  </a:cubicBezTo>
                  <a:cubicBezTo>
                    <a:pt x="1303" y="105"/>
                    <a:pt x="1303" y="106"/>
                    <a:pt x="1303" y="107"/>
                  </a:cubicBezTo>
                  <a:cubicBezTo>
                    <a:pt x="1303" y="108"/>
                    <a:pt x="1303" y="109"/>
                    <a:pt x="1303" y="110"/>
                  </a:cubicBezTo>
                  <a:cubicBezTo>
                    <a:pt x="1303" y="110"/>
                    <a:pt x="1303" y="111"/>
                    <a:pt x="1303" y="111"/>
                  </a:cubicBezTo>
                  <a:cubicBezTo>
                    <a:pt x="1303" y="111"/>
                    <a:pt x="1303" y="111"/>
                    <a:pt x="1303" y="111"/>
                  </a:cubicBezTo>
                  <a:cubicBezTo>
                    <a:pt x="1303" y="112"/>
                    <a:pt x="1303" y="112"/>
                    <a:pt x="1303" y="112"/>
                  </a:cubicBezTo>
                  <a:cubicBezTo>
                    <a:pt x="1303" y="112"/>
                    <a:pt x="1303" y="112"/>
                    <a:pt x="1303" y="112"/>
                  </a:cubicBezTo>
                  <a:cubicBezTo>
                    <a:pt x="1303" y="113"/>
                    <a:pt x="1303" y="113"/>
                    <a:pt x="1303" y="114"/>
                  </a:cubicBezTo>
                  <a:cubicBezTo>
                    <a:pt x="1302" y="115"/>
                    <a:pt x="1302" y="116"/>
                    <a:pt x="1302" y="117"/>
                  </a:cubicBezTo>
                  <a:cubicBezTo>
                    <a:pt x="1302" y="118"/>
                    <a:pt x="1302" y="119"/>
                    <a:pt x="1301" y="120"/>
                  </a:cubicBezTo>
                  <a:cubicBezTo>
                    <a:pt x="1301" y="122"/>
                    <a:pt x="1301" y="124"/>
                    <a:pt x="1301" y="126"/>
                  </a:cubicBezTo>
                  <a:cubicBezTo>
                    <a:pt x="1300" y="127"/>
                    <a:pt x="1300" y="128"/>
                    <a:pt x="1300" y="129"/>
                  </a:cubicBezTo>
                  <a:cubicBezTo>
                    <a:pt x="1300" y="130"/>
                    <a:pt x="1300" y="132"/>
                    <a:pt x="1300" y="133"/>
                  </a:cubicBezTo>
                  <a:cubicBezTo>
                    <a:pt x="1300" y="134"/>
                    <a:pt x="1300" y="135"/>
                    <a:pt x="1301" y="136"/>
                  </a:cubicBezTo>
                  <a:cubicBezTo>
                    <a:pt x="1301" y="137"/>
                    <a:pt x="1301" y="139"/>
                    <a:pt x="1301" y="140"/>
                  </a:cubicBezTo>
                  <a:cubicBezTo>
                    <a:pt x="1301" y="141"/>
                    <a:pt x="1301" y="142"/>
                    <a:pt x="1301" y="143"/>
                  </a:cubicBezTo>
                  <a:cubicBezTo>
                    <a:pt x="1302" y="145"/>
                    <a:pt x="1302" y="146"/>
                    <a:pt x="1302" y="147"/>
                  </a:cubicBezTo>
                  <a:cubicBezTo>
                    <a:pt x="1303" y="148"/>
                    <a:pt x="1303" y="150"/>
                    <a:pt x="1303" y="151"/>
                  </a:cubicBezTo>
                  <a:cubicBezTo>
                    <a:pt x="1304" y="152"/>
                    <a:pt x="1304" y="153"/>
                    <a:pt x="1304" y="154"/>
                  </a:cubicBezTo>
                  <a:cubicBezTo>
                    <a:pt x="1305" y="155"/>
                    <a:pt x="1305" y="156"/>
                    <a:pt x="1306" y="158"/>
                  </a:cubicBezTo>
                  <a:cubicBezTo>
                    <a:pt x="1305" y="157"/>
                    <a:pt x="1305" y="157"/>
                    <a:pt x="1305" y="157"/>
                  </a:cubicBezTo>
                  <a:cubicBezTo>
                    <a:pt x="1304" y="157"/>
                    <a:pt x="1304" y="156"/>
                    <a:pt x="1303" y="156"/>
                  </a:cubicBezTo>
                  <a:cubicBezTo>
                    <a:pt x="1302" y="155"/>
                    <a:pt x="1301" y="155"/>
                    <a:pt x="1301" y="154"/>
                  </a:cubicBezTo>
                  <a:cubicBezTo>
                    <a:pt x="1300" y="154"/>
                    <a:pt x="1300" y="154"/>
                    <a:pt x="1300" y="154"/>
                  </a:cubicBezTo>
                  <a:cubicBezTo>
                    <a:pt x="1299" y="154"/>
                    <a:pt x="1299" y="153"/>
                    <a:pt x="1298" y="153"/>
                  </a:cubicBezTo>
                  <a:cubicBezTo>
                    <a:pt x="1298" y="153"/>
                    <a:pt x="1297" y="153"/>
                    <a:pt x="1296" y="152"/>
                  </a:cubicBezTo>
                  <a:cubicBezTo>
                    <a:pt x="1294" y="151"/>
                    <a:pt x="1292" y="151"/>
                    <a:pt x="1291" y="150"/>
                  </a:cubicBezTo>
                  <a:cubicBezTo>
                    <a:pt x="1289" y="150"/>
                    <a:pt x="1287" y="149"/>
                    <a:pt x="1285" y="149"/>
                  </a:cubicBezTo>
                  <a:cubicBezTo>
                    <a:pt x="1284" y="149"/>
                    <a:pt x="1283" y="149"/>
                    <a:pt x="1283" y="148"/>
                  </a:cubicBezTo>
                  <a:cubicBezTo>
                    <a:pt x="1274" y="128"/>
                    <a:pt x="1243" y="146"/>
                    <a:pt x="1231" y="154"/>
                  </a:cubicBezTo>
                  <a:cubicBezTo>
                    <a:pt x="1247" y="156"/>
                    <a:pt x="1271" y="183"/>
                    <a:pt x="1282" y="154"/>
                  </a:cubicBezTo>
                  <a:cubicBezTo>
                    <a:pt x="1280" y="152"/>
                    <a:pt x="1280" y="152"/>
                    <a:pt x="1280" y="152"/>
                  </a:cubicBezTo>
                  <a:cubicBezTo>
                    <a:pt x="1281" y="153"/>
                    <a:pt x="1283" y="153"/>
                    <a:pt x="1284" y="153"/>
                  </a:cubicBezTo>
                  <a:cubicBezTo>
                    <a:pt x="1284" y="152"/>
                    <a:pt x="1284" y="152"/>
                    <a:pt x="1284" y="151"/>
                  </a:cubicBezTo>
                  <a:cubicBezTo>
                    <a:pt x="1284" y="151"/>
                    <a:pt x="1284" y="151"/>
                    <a:pt x="1284" y="151"/>
                  </a:cubicBezTo>
                  <a:cubicBezTo>
                    <a:pt x="1286" y="152"/>
                    <a:pt x="1288" y="152"/>
                    <a:pt x="1290" y="153"/>
                  </a:cubicBezTo>
                  <a:cubicBezTo>
                    <a:pt x="1292" y="153"/>
                    <a:pt x="1293" y="154"/>
                    <a:pt x="1295" y="155"/>
                  </a:cubicBezTo>
                  <a:cubicBezTo>
                    <a:pt x="1296" y="155"/>
                    <a:pt x="1296" y="155"/>
                    <a:pt x="1297" y="156"/>
                  </a:cubicBezTo>
                  <a:cubicBezTo>
                    <a:pt x="1298" y="156"/>
                    <a:pt x="1298" y="156"/>
                    <a:pt x="1298" y="156"/>
                  </a:cubicBezTo>
                  <a:cubicBezTo>
                    <a:pt x="1299" y="156"/>
                    <a:pt x="1299" y="157"/>
                    <a:pt x="1299" y="157"/>
                  </a:cubicBezTo>
                  <a:cubicBezTo>
                    <a:pt x="1300" y="157"/>
                    <a:pt x="1301" y="158"/>
                    <a:pt x="1301" y="158"/>
                  </a:cubicBezTo>
                  <a:cubicBezTo>
                    <a:pt x="1302" y="158"/>
                    <a:pt x="1303" y="159"/>
                    <a:pt x="1303" y="159"/>
                  </a:cubicBezTo>
                  <a:cubicBezTo>
                    <a:pt x="1304" y="159"/>
                    <a:pt x="1304" y="160"/>
                    <a:pt x="1304" y="160"/>
                  </a:cubicBezTo>
                  <a:cubicBezTo>
                    <a:pt x="1304" y="160"/>
                    <a:pt x="1305" y="160"/>
                    <a:pt x="1305" y="160"/>
                  </a:cubicBezTo>
                  <a:cubicBezTo>
                    <a:pt x="1306" y="161"/>
                    <a:pt x="1306" y="161"/>
                    <a:pt x="1307" y="161"/>
                  </a:cubicBezTo>
                  <a:cubicBezTo>
                    <a:pt x="1307" y="161"/>
                    <a:pt x="1307" y="162"/>
                    <a:pt x="1308" y="162"/>
                  </a:cubicBezTo>
                  <a:cubicBezTo>
                    <a:pt x="1308" y="163"/>
                    <a:pt x="1308" y="163"/>
                    <a:pt x="1308" y="163"/>
                  </a:cubicBezTo>
                  <a:cubicBezTo>
                    <a:pt x="1309" y="164"/>
                    <a:pt x="1309" y="164"/>
                    <a:pt x="1309" y="164"/>
                  </a:cubicBezTo>
                  <a:cubicBezTo>
                    <a:pt x="1309" y="164"/>
                    <a:pt x="1309" y="164"/>
                    <a:pt x="1309" y="164"/>
                  </a:cubicBezTo>
                  <a:cubicBezTo>
                    <a:pt x="1309" y="164"/>
                    <a:pt x="1309" y="164"/>
                    <a:pt x="1309" y="164"/>
                  </a:cubicBezTo>
                  <a:cubicBezTo>
                    <a:pt x="1309" y="164"/>
                    <a:pt x="1309" y="164"/>
                    <a:pt x="1309" y="164"/>
                  </a:cubicBezTo>
                  <a:cubicBezTo>
                    <a:pt x="1309" y="165"/>
                    <a:pt x="1309" y="165"/>
                    <a:pt x="1309" y="165"/>
                  </a:cubicBezTo>
                  <a:cubicBezTo>
                    <a:pt x="1310" y="166"/>
                    <a:pt x="1310" y="166"/>
                    <a:pt x="1310" y="166"/>
                  </a:cubicBezTo>
                  <a:cubicBezTo>
                    <a:pt x="1311" y="168"/>
                    <a:pt x="1311" y="168"/>
                    <a:pt x="1311" y="168"/>
                  </a:cubicBezTo>
                  <a:cubicBezTo>
                    <a:pt x="1314" y="172"/>
                    <a:pt x="1317" y="176"/>
                    <a:pt x="1321" y="180"/>
                  </a:cubicBezTo>
                  <a:cubicBezTo>
                    <a:pt x="1324" y="184"/>
                    <a:pt x="1327" y="187"/>
                    <a:pt x="1331" y="191"/>
                  </a:cubicBezTo>
                  <a:cubicBezTo>
                    <a:pt x="1334" y="194"/>
                    <a:pt x="1337" y="197"/>
                    <a:pt x="1340" y="201"/>
                  </a:cubicBezTo>
                  <a:cubicBezTo>
                    <a:pt x="1343" y="204"/>
                    <a:pt x="1345" y="207"/>
                    <a:pt x="1347" y="210"/>
                  </a:cubicBezTo>
                  <a:cubicBezTo>
                    <a:pt x="1348" y="212"/>
                    <a:pt x="1349" y="213"/>
                    <a:pt x="1350" y="215"/>
                  </a:cubicBezTo>
                  <a:cubicBezTo>
                    <a:pt x="1350" y="215"/>
                    <a:pt x="1351" y="216"/>
                    <a:pt x="1351" y="217"/>
                  </a:cubicBezTo>
                  <a:cubicBezTo>
                    <a:pt x="1351" y="218"/>
                    <a:pt x="1352" y="218"/>
                    <a:pt x="1352" y="219"/>
                  </a:cubicBezTo>
                  <a:cubicBezTo>
                    <a:pt x="1353" y="222"/>
                    <a:pt x="1354" y="224"/>
                    <a:pt x="1355" y="226"/>
                  </a:cubicBezTo>
                  <a:cubicBezTo>
                    <a:pt x="1355" y="227"/>
                    <a:pt x="1355" y="227"/>
                    <a:pt x="1356" y="228"/>
                  </a:cubicBezTo>
                  <a:cubicBezTo>
                    <a:pt x="1356" y="228"/>
                    <a:pt x="1356" y="228"/>
                    <a:pt x="1356" y="229"/>
                  </a:cubicBezTo>
                  <a:cubicBezTo>
                    <a:pt x="1356" y="230"/>
                    <a:pt x="1356" y="230"/>
                    <a:pt x="1356" y="231"/>
                  </a:cubicBezTo>
                  <a:cubicBezTo>
                    <a:pt x="1357" y="232"/>
                    <a:pt x="1357" y="232"/>
                    <a:pt x="1357" y="232"/>
                  </a:cubicBezTo>
                  <a:cubicBezTo>
                    <a:pt x="1352" y="239"/>
                    <a:pt x="1348" y="246"/>
                    <a:pt x="1343" y="252"/>
                  </a:cubicBezTo>
                  <a:cubicBezTo>
                    <a:pt x="1342" y="253"/>
                    <a:pt x="1342" y="255"/>
                    <a:pt x="1341" y="256"/>
                  </a:cubicBezTo>
                  <a:cubicBezTo>
                    <a:pt x="1342" y="250"/>
                    <a:pt x="1342" y="245"/>
                    <a:pt x="1342" y="238"/>
                  </a:cubicBezTo>
                  <a:cubicBezTo>
                    <a:pt x="1332" y="278"/>
                    <a:pt x="1314" y="294"/>
                    <a:pt x="1301" y="305"/>
                  </a:cubicBezTo>
                  <a:cubicBezTo>
                    <a:pt x="1284" y="256"/>
                    <a:pt x="1246" y="223"/>
                    <a:pt x="1259" y="169"/>
                  </a:cubicBezTo>
                  <a:cubicBezTo>
                    <a:pt x="1221" y="217"/>
                    <a:pt x="1280" y="279"/>
                    <a:pt x="1279" y="304"/>
                  </a:cubicBezTo>
                  <a:cubicBezTo>
                    <a:pt x="1236" y="294"/>
                    <a:pt x="1231" y="272"/>
                    <a:pt x="1197" y="249"/>
                  </a:cubicBezTo>
                  <a:cubicBezTo>
                    <a:pt x="1230" y="281"/>
                    <a:pt x="1214" y="287"/>
                    <a:pt x="1270" y="320"/>
                  </a:cubicBezTo>
                  <a:cubicBezTo>
                    <a:pt x="1289" y="332"/>
                    <a:pt x="1287" y="344"/>
                    <a:pt x="1295" y="383"/>
                  </a:cubicBezTo>
                  <a:cubicBezTo>
                    <a:pt x="1263" y="371"/>
                    <a:pt x="1233" y="344"/>
                    <a:pt x="1200" y="337"/>
                  </a:cubicBezTo>
                  <a:cubicBezTo>
                    <a:pt x="1220" y="361"/>
                    <a:pt x="1244" y="374"/>
                    <a:pt x="1268" y="391"/>
                  </a:cubicBezTo>
                  <a:cubicBezTo>
                    <a:pt x="1261" y="397"/>
                    <a:pt x="1261" y="405"/>
                    <a:pt x="1272" y="414"/>
                  </a:cubicBezTo>
                  <a:cubicBezTo>
                    <a:pt x="1272" y="414"/>
                    <a:pt x="1272" y="414"/>
                    <a:pt x="1272" y="415"/>
                  </a:cubicBezTo>
                  <a:cubicBezTo>
                    <a:pt x="1272" y="416"/>
                    <a:pt x="1272" y="417"/>
                    <a:pt x="1271" y="418"/>
                  </a:cubicBezTo>
                  <a:cubicBezTo>
                    <a:pt x="1271" y="419"/>
                    <a:pt x="1271" y="420"/>
                    <a:pt x="1271" y="421"/>
                  </a:cubicBezTo>
                  <a:cubicBezTo>
                    <a:pt x="1270" y="422"/>
                    <a:pt x="1270" y="423"/>
                    <a:pt x="1270" y="424"/>
                  </a:cubicBezTo>
                  <a:cubicBezTo>
                    <a:pt x="1269" y="424"/>
                    <a:pt x="1269" y="425"/>
                    <a:pt x="1269" y="426"/>
                  </a:cubicBezTo>
                  <a:cubicBezTo>
                    <a:pt x="1268" y="427"/>
                    <a:pt x="1268" y="428"/>
                    <a:pt x="1268" y="428"/>
                  </a:cubicBezTo>
                  <a:cubicBezTo>
                    <a:pt x="1268" y="429"/>
                    <a:pt x="1268" y="429"/>
                    <a:pt x="1268" y="429"/>
                  </a:cubicBezTo>
                  <a:cubicBezTo>
                    <a:pt x="1267" y="429"/>
                    <a:pt x="1267" y="429"/>
                    <a:pt x="1267" y="429"/>
                  </a:cubicBezTo>
                  <a:cubicBezTo>
                    <a:pt x="1267" y="430"/>
                    <a:pt x="1267" y="430"/>
                    <a:pt x="1267" y="430"/>
                  </a:cubicBezTo>
                  <a:cubicBezTo>
                    <a:pt x="1267" y="431"/>
                    <a:pt x="1266" y="431"/>
                    <a:pt x="1265" y="432"/>
                  </a:cubicBezTo>
                  <a:cubicBezTo>
                    <a:pt x="1265" y="433"/>
                    <a:pt x="1265" y="433"/>
                    <a:pt x="1264" y="434"/>
                  </a:cubicBezTo>
                  <a:cubicBezTo>
                    <a:pt x="1264" y="435"/>
                    <a:pt x="1264" y="435"/>
                    <a:pt x="1263" y="436"/>
                  </a:cubicBezTo>
                  <a:cubicBezTo>
                    <a:pt x="1263" y="437"/>
                    <a:pt x="1263" y="438"/>
                    <a:pt x="1262" y="439"/>
                  </a:cubicBezTo>
                  <a:cubicBezTo>
                    <a:pt x="1262" y="439"/>
                    <a:pt x="1261" y="439"/>
                    <a:pt x="1261" y="439"/>
                  </a:cubicBezTo>
                  <a:cubicBezTo>
                    <a:pt x="1260" y="439"/>
                    <a:pt x="1260" y="439"/>
                    <a:pt x="1259" y="438"/>
                  </a:cubicBezTo>
                  <a:cubicBezTo>
                    <a:pt x="1259" y="438"/>
                    <a:pt x="1258" y="438"/>
                    <a:pt x="1257" y="438"/>
                  </a:cubicBezTo>
                  <a:cubicBezTo>
                    <a:pt x="1257" y="437"/>
                    <a:pt x="1256" y="437"/>
                    <a:pt x="1255" y="437"/>
                  </a:cubicBezTo>
                  <a:cubicBezTo>
                    <a:pt x="1255" y="437"/>
                    <a:pt x="1255" y="437"/>
                    <a:pt x="1254" y="437"/>
                  </a:cubicBezTo>
                  <a:cubicBezTo>
                    <a:pt x="1254" y="436"/>
                    <a:pt x="1253" y="436"/>
                    <a:pt x="1253" y="436"/>
                  </a:cubicBezTo>
                  <a:cubicBezTo>
                    <a:pt x="1252" y="436"/>
                    <a:pt x="1251" y="436"/>
                    <a:pt x="1250" y="435"/>
                  </a:cubicBezTo>
                  <a:cubicBezTo>
                    <a:pt x="1250" y="435"/>
                    <a:pt x="1249" y="435"/>
                    <a:pt x="1248" y="435"/>
                  </a:cubicBezTo>
                  <a:cubicBezTo>
                    <a:pt x="1247" y="434"/>
                    <a:pt x="1247" y="434"/>
                    <a:pt x="1247" y="434"/>
                  </a:cubicBezTo>
                  <a:cubicBezTo>
                    <a:pt x="1246" y="434"/>
                    <a:pt x="1246" y="434"/>
                    <a:pt x="1245" y="433"/>
                  </a:cubicBezTo>
                  <a:cubicBezTo>
                    <a:pt x="1244" y="433"/>
                    <a:pt x="1243" y="432"/>
                    <a:pt x="1242" y="432"/>
                  </a:cubicBezTo>
                  <a:cubicBezTo>
                    <a:pt x="1241" y="431"/>
                    <a:pt x="1239" y="430"/>
                    <a:pt x="1237" y="429"/>
                  </a:cubicBezTo>
                  <a:cubicBezTo>
                    <a:pt x="1238" y="428"/>
                    <a:pt x="1238" y="428"/>
                    <a:pt x="1239" y="427"/>
                  </a:cubicBezTo>
                  <a:cubicBezTo>
                    <a:pt x="1237" y="429"/>
                    <a:pt x="1237" y="429"/>
                    <a:pt x="1237" y="429"/>
                  </a:cubicBezTo>
                  <a:cubicBezTo>
                    <a:pt x="1236" y="428"/>
                    <a:pt x="1236" y="428"/>
                    <a:pt x="1235" y="427"/>
                  </a:cubicBezTo>
                  <a:cubicBezTo>
                    <a:pt x="1234" y="420"/>
                    <a:pt x="1234" y="410"/>
                    <a:pt x="1231" y="403"/>
                  </a:cubicBezTo>
                  <a:cubicBezTo>
                    <a:pt x="1226" y="392"/>
                    <a:pt x="1213" y="387"/>
                    <a:pt x="1209" y="375"/>
                  </a:cubicBezTo>
                  <a:cubicBezTo>
                    <a:pt x="1196" y="392"/>
                    <a:pt x="1204" y="433"/>
                    <a:pt x="1232" y="431"/>
                  </a:cubicBezTo>
                  <a:cubicBezTo>
                    <a:pt x="1234" y="430"/>
                    <a:pt x="1234" y="430"/>
                    <a:pt x="1234" y="430"/>
                  </a:cubicBezTo>
                  <a:cubicBezTo>
                    <a:pt x="1234" y="431"/>
                    <a:pt x="1235" y="431"/>
                    <a:pt x="1235" y="431"/>
                  </a:cubicBezTo>
                  <a:cubicBezTo>
                    <a:pt x="1237" y="433"/>
                    <a:pt x="1239" y="434"/>
                    <a:pt x="1241" y="435"/>
                  </a:cubicBezTo>
                  <a:cubicBezTo>
                    <a:pt x="1242" y="435"/>
                    <a:pt x="1243" y="436"/>
                    <a:pt x="1244" y="436"/>
                  </a:cubicBezTo>
                  <a:cubicBezTo>
                    <a:pt x="1244" y="436"/>
                    <a:pt x="1245" y="437"/>
                    <a:pt x="1245" y="437"/>
                  </a:cubicBezTo>
                  <a:cubicBezTo>
                    <a:pt x="1246" y="437"/>
                    <a:pt x="1246" y="437"/>
                    <a:pt x="1247" y="437"/>
                  </a:cubicBezTo>
                  <a:cubicBezTo>
                    <a:pt x="1248" y="438"/>
                    <a:pt x="1249" y="438"/>
                    <a:pt x="1249" y="438"/>
                  </a:cubicBezTo>
                  <a:cubicBezTo>
                    <a:pt x="1250" y="439"/>
                    <a:pt x="1251" y="439"/>
                    <a:pt x="1252" y="439"/>
                  </a:cubicBezTo>
                  <a:cubicBezTo>
                    <a:pt x="1253" y="439"/>
                    <a:pt x="1253" y="440"/>
                    <a:pt x="1253" y="440"/>
                  </a:cubicBezTo>
                  <a:cubicBezTo>
                    <a:pt x="1254" y="440"/>
                    <a:pt x="1254" y="440"/>
                    <a:pt x="1255" y="440"/>
                  </a:cubicBezTo>
                  <a:cubicBezTo>
                    <a:pt x="1255" y="440"/>
                    <a:pt x="1256" y="440"/>
                    <a:pt x="1257" y="440"/>
                  </a:cubicBezTo>
                  <a:cubicBezTo>
                    <a:pt x="1258" y="440"/>
                    <a:pt x="1258" y="440"/>
                    <a:pt x="1259" y="440"/>
                  </a:cubicBezTo>
                  <a:cubicBezTo>
                    <a:pt x="1259" y="440"/>
                    <a:pt x="1260" y="440"/>
                    <a:pt x="1261" y="440"/>
                  </a:cubicBezTo>
                  <a:cubicBezTo>
                    <a:pt x="1261" y="440"/>
                    <a:pt x="1262" y="440"/>
                    <a:pt x="1262" y="440"/>
                  </a:cubicBezTo>
                  <a:cubicBezTo>
                    <a:pt x="1262" y="440"/>
                    <a:pt x="1262" y="440"/>
                    <a:pt x="1262" y="440"/>
                  </a:cubicBezTo>
                  <a:cubicBezTo>
                    <a:pt x="1262" y="441"/>
                    <a:pt x="1262" y="442"/>
                    <a:pt x="1262" y="442"/>
                  </a:cubicBezTo>
                  <a:cubicBezTo>
                    <a:pt x="1262" y="443"/>
                    <a:pt x="1261" y="443"/>
                    <a:pt x="1261" y="444"/>
                  </a:cubicBezTo>
                  <a:cubicBezTo>
                    <a:pt x="1261" y="444"/>
                    <a:pt x="1261" y="444"/>
                    <a:pt x="1261" y="445"/>
                  </a:cubicBezTo>
                  <a:cubicBezTo>
                    <a:pt x="1261" y="448"/>
                    <a:pt x="1262" y="452"/>
                    <a:pt x="1263" y="455"/>
                  </a:cubicBezTo>
                  <a:cubicBezTo>
                    <a:pt x="1265" y="458"/>
                    <a:pt x="1266" y="461"/>
                    <a:pt x="1267" y="465"/>
                  </a:cubicBezTo>
                  <a:cubicBezTo>
                    <a:pt x="1268" y="468"/>
                    <a:pt x="1270" y="471"/>
                    <a:pt x="1271" y="475"/>
                  </a:cubicBezTo>
                  <a:cubicBezTo>
                    <a:pt x="1273" y="481"/>
                    <a:pt x="1276" y="488"/>
                    <a:pt x="1278" y="494"/>
                  </a:cubicBezTo>
                  <a:cubicBezTo>
                    <a:pt x="1272" y="494"/>
                    <a:pt x="1266" y="497"/>
                    <a:pt x="1261" y="500"/>
                  </a:cubicBezTo>
                  <a:cubicBezTo>
                    <a:pt x="1257" y="492"/>
                    <a:pt x="1250" y="485"/>
                    <a:pt x="1244" y="480"/>
                  </a:cubicBezTo>
                  <a:cubicBezTo>
                    <a:pt x="1244" y="486"/>
                    <a:pt x="1241" y="498"/>
                    <a:pt x="1240" y="509"/>
                  </a:cubicBezTo>
                  <a:cubicBezTo>
                    <a:pt x="1233" y="488"/>
                    <a:pt x="1216" y="472"/>
                    <a:pt x="1209" y="451"/>
                  </a:cubicBezTo>
                  <a:cubicBezTo>
                    <a:pt x="1201" y="427"/>
                    <a:pt x="1205" y="409"/>
                    <a:pt x="1188" y="388"/>
                  </a:cubicBezTo>
                  <a:cubicBezTo>
                    <a:pt x="1186" y="386"/>
                    <a:pt x="1184" y="384"/>
                    <a:pt x="1182" y="382"/>
                  </a:cubicBezTo>
                  <a:cubicBezTo>
                    <a:pt x="1178" y="368"/>
                    <a:pt x="1173" y="351"/>
                    <a:pt x="1168" y="334"/>
                  </a:cubicBezTo>
                  <a:cubicBezTo>
                    <a:pt x="1167" y="331"/>
                    <a:pt x="1166" y="327"/>
                    <a:pt x="1165" y="323"/>
                  </a:cubicBezTo>
                  <a:cubicBezTo>
                    <a:pt x="1165" y="323"/>
                    <a:pt x="1165" y="323"/>
                    <a:pt x="1165" y="323"/>
                  </a:cubicBezTo>
                  <a:cubicBezTo>
                    <a:pt x="1166" y="322"/>
                    <a:pt x="1166" y="321"/>
                    <a:pt x="1166" y="321"/>
                  </a:cubicBezTo>
                  <a:cubicBezTo>
                    <a:pt x="1167" y="320"/>
                    <a:pt x="1167" y="320"/>
                    <a:pt x="1167" y="319"/>
                  </a:cubicBezTo>
                  <a:cubicBezTo>
                    <a:pt x="1167" y="319"/>
                    <a:pt x="1168" y="319"/>
                    <a:pt x="1168" y="319"/>
                  </a:cubicBezTo>
                  <a:cubicBezTo>
                    <a:pt x="1168" y="319"/>
                    <a:pt x="1168" y="318"/>
                    <a:pt x="1168" y="318"/>
                  </a:cubicBezTo>
                  <a:cubicBezTo>
                    <a:pt x="1169" y="317"/>
                    <a:pt x="1169" y="316"/>
                    <a:pt x="1170" y="316"/>
                  </a:cubicBezTo>
                  <a:cubicBezTo>
                    <a:pt x="1171" y="315"/>
                    <a:pt x="1172" y="314"/>
                    <a:pt x="1173" y="313"/>
                  </a:cubicBezTo>
                  <a:cubicBezTo>
                    <a:pt x="1174" y="312"/>
                    <a:pt x="1175" y="311"/>
                    <a:pt x="1176" y="310"/>
                  </a:cubicBezTo>
                  <a:cubicBezTo>
                    <a:pt x="1178" y="309"/>
                    <a:pt x="1179" y="308"/>
                    <a:pt x="1180" y="308"/>
                  </a:cubicBezTo>
                  <a:cubicBezTo>
                    <a:pt x="1181" y="306"/>
                    <a:pt x="1183" y="305"/>
                    <a:pt x="1184" y="304"/>
                  </a:cubicBezTo>
                  <a:cubicBezTo>
                    <a:pt x="1194" y="310"/>
                    <a:pt x="1206" y="299"/>
                    <a:pt x="1209" y="290"/>
                  </a:cubicBezTo>
                  <a:cubicBezTo>
                    <a:pt x="1213" y="278"/>
                    <a:pt x="1208" y="268"/>
                    <a:pt x="1198" y="261"/>
                  </a:cubicBezTo>
                  <a:cubicBezTo>
                    <a:pt x="1206" y="283"/>
                    <a:pt x="1179" y="280"/>
                    <a:pt x="1183" y="302"/>
                  </a:cubicBezTo>
                  <a:cubicBezTo>
                    <a:pt x="1182" y="303"/>
                    <a:pt x="1180" y="304"/>
                    <a:pt x="1179" y="306"/>
                  </a:cubicBezTo>
                  <a:cubicBezTo>
                    <a:pt x="1177" y="307"/>
                    <a:pt x="1176" y="307"/>
                    <a:pt x="1175" y="308"/>
                  </a:cubicBezTo>
                  <a:cubicBezTo>
                    <a:pt x="1174" y="309"/>
                    <a:pt x="1173" y="310"/>
                    <a:pt x="1172" y="311"/>
                  </a:cubicBezTo>
                  <a:cubicBezTo>
                    <a:pt x="1170" y="312"/>
                    <a:pt x="1169" y="313"/>
                    <a:pt x="1168" y="314"/>
                  </a:cubicBezTo>
                  <a:cubicBezTo>
                    <a:pt x="1168" y="315"/>
                    <a:pt x="1167" y="316"/>
                    <a:pt x="1166" y="317"/>
                  </a:cubicBezTo>
                  <a:cubicBezTo>
                    <a:pt x="1166" y="317"/>
                    <a:pt x="1166" y="317"/>
                    <a:pt x="1166" y="318"/>
                  </a:cubicBezTo>
                  <a:cubicBezTo>
                    <a:pt x="1165" y="318"/>
                    <a:pt x="1165" y="318"/>
                    <a:pt x="1165" y="318"/>
                  </a:cubicBezTo>
                  <a:cubicBezTo>
                    <a:pt x="1165" y="319"/>
                    <a:pt x="1165" y="319"/>
                    <a:pt x="1165" y="320"/>
                  </a:cubicBezTo>
                  <a:cubicBezTo>
                    <a:pt x="1165" y="320"/>
                    <a:pt x="1165" y="321"/>
                    <a:pt x="1165" y="321"/>
                  </a:cubicBezTo>
                  <a:cubicBezTo>
                    <a:pt x="1163" y="316"/>
                    <a:pt x="1161" y="311"/>
                    <a:pt x="1160" y="306"/>
                  </a:cubicBezTo>
                  <a:cubicBezTo>
                    <a:pt x="1157" y="296"/>
                    <a:pt x="1154" y="287"/>
                    <a:pt x="1153" y="277"/>
                  </a:cubicBezTo>
                  <a:cubicBezTo>
                    <a:pt x="1153" y="275"/>
                    <a:pt x="1153" y="272"/>
                    <a:pt x="1153" y="270"/>
                  </a:cubicBezTo>
                  <a:cubicBezTo>
                    <a:pt x="1153" y="269"/>
                    <a:pt x="1153" y="268"/>
                    <a:pt x="1153" y="266"/>
                  </a:cubicBezTo>
                  <a:cubicBezTo>
                    <a:pt x="1153" y="265"/>
                    <a:pt x="1153" y="264"/>
                    <a:pt x="1154" y="263"/>
                  </a:cubicBezTo>
                  <a:cubicBezTo>
                    <a:pt x="1154" y="258"/>
                    <a:pt x="1155" y="253"/>
                    <a:pt x="1156" y="248"/>
                  </a:cubicBezTo>
                  <a:cubicBezTo>
                    <a:pt x="1157" y="244"/>
                    <a:pt x="1158" y="241"/>
                    <a:pt x="1158" y="237"/>
                  </a:cubicBezTo>
                  <a:cubicBezTo>
                    <a:pt x="1159" y="237"/>
                    <a:pt x="1159" y="236"/>
                    <a:pt x="1159" y="236"/>
                  </a:cubicBezTo>
                  <a:cubicBezTo>
                    <a:pt x="1160" y="236"/>
                    <a:pt x="1161" y="236"/>
                    <a:pt x="1162" y="236"/>
                  </a:cubicBezTo>
                  <a:cubicBezTo>
                    <a:pt x="1162" y="236"/>
                    <a:pt x="1163" y="235"/>
                    <a:pt x="1164" y="235"/>
                  </a:cubicBezTo>
                  <a:cubicBezTo>
                    <a:pt x="1164" y="235"/>
                    <a:pt x="1165" y="235"/>
                    <a:pt x="1165" y="235"/>
                  </a:cubicBezTo>
                  <a:cubicBezTo>
                    <a:pt x="1165" y="235"/>
                    <a:pt x="1166" y="234"/>
                    <a:pt x="1166" y="234"/>
                  </a:cubicBezTo>
                  <a:cubicBezTo>
                    <a:pt x="1168" y="234"/>
                    <a:pt x="1170" y="233"/>
                    <a:pt x="1172" y="232"/>
                  </a:cubicBezTo>
                  <a:cubicBezTo>
                    <a:pt x="1174" y="232"/>
                    <a:pt x="1176" y="231"/>
                    <a:pt x="1178" y="231"/>
                  </a:cubicBezTo>
                  <a:cubicBezTo>
                    <a:pt x="1183" y="229"/>
                    <a:pt x="1188" y="228"/>
                    <a:pt x="1193" y="227"/>
                  </a:cubicBezTo>
                  <a:cubicBezTo>
                    <a:pt x="1195" y="226"/>
                    <a:pt x="1196" y="225"/>
                    <a:pt x="1198" y="225"/>
                  </a:cubicBezTo>
                  <a:cubicBezTo>
                    <a:pt x="1200" y="225"/>
                    <a:pt x="1201" y="225"/>
                    <a:pt x="1203" y="225"/>
                  </a:cubicBezTo>
                  <a:cubicBezTo>
                    <a:pt x="1204" y="225"/>
                    <a:pt x="1205" y="225"/>
                    <a:pt x="1205" y="225"/>
                  </a:cubicBezTo>
                  <a:cubicBezTo>
                    <a:pt x="1206" y="225"/>
                    <a:pt x="1207" y="225"/>
                    <a:pt x="1208" y="225"/>
                  </a:cubicBezTo>
                  <a:cubicBezTo>
                    <a:pt x="1209" y="226"/>
                    <a:pt x="1211" y="226"/>
                    <a:pt x="1212" y="226"/>
                  </a:cubicBezTo>
                  <a:cubicBezTo>
                    <a:pt x="1213" y="226"/>
                    <a:pt x="1213" y="226"/>
                    <a:pt x="1213" y="226"/>
                  </a:cubicBezTo>
                  <a:cubicBezTo>
                    <a:pt x="1222" y="244"/>
                    <a:pt x="1235" y="236"/>
                    <a:pt x="1250" y="240"/>
                  </a:cubicBezTo>
                  <a:cubicBezTo>
                    <a:pt x="1244" y="220"/>
                    <a:pt x="1230" y="217"/>
                    <a:pt x="1212" y="224"/>
                  </a:cubicBezTo>
                  <a:cubicBezTo>
                    <a:pt x="1212" y="224"/>
                    <a:pt x="1213" y="225"/>
                    <a:pt x="1213" y="225"/>
                  </a:cubicBezTo>
                  <a:cubicBezTo>
                    <a:pt x="1211" y="224"/>
                    <a:pt x="1210" y="224"/>
                    <a:pt x="1208" y="224"/>
                  </a:cubicBezTo>
                  <a:cubicBezTo>
                    <a:pt x="1207" y="224"/>
                    <a:pt x="1206" y="224"/>
                    <a:pt x="1206" y="223"/>
                  </a:cubicBezTo>
                  <a:cubicBezTo>
                    <a:pt x="1205" y="223"/>
                    <a:pt x="1204" y="223"/>
                    <a:pt x="1203" y="223"/>
                  </a:cubicBezTo>
                  <a:cubicBezTo>
                    <a:pt x="1203" y="223"/>
                    <a:pt x="1202" y="223"/>
                    <a:pt x="1202" y="223"/>
                  </a:cubicBezTo>
                  <a:cubicBezTo>
                    <a:pt x="1204" y="222"/>
                    <a:pt x="1205" y="221"/>
                    <a:pt x="1207" y="221"/>
                  </a:cubicBezTo>
                  <a:cubicBezTo>
                    <a:pt x="1211" y="218"/>
                    <a:pt x="1215" y="216"/>
                    <a:pt x="1218" y="214"/>
                  </a:cubicBezTo>
                  <a:cubicBezTo>
                    <a:pt x="1218" y="213"/>
                    <a:pt x="1219" y="213"/>
                    <a:pt x="1219" y="213"/>
                  </a:cubicBezTo>
                  <a:cubicBezTo>
                    <a:pt x="1219" y="212"/>
                    <a:pt x="1220" y="212"/>
                    <a:pt x="1220" y="212"/>
                  </a:cubicBezTo>
                  <a:cubicBezTo>
                    <a:pt x="1221" y="211"/>
                    <a:pt x="1221" y="210"/>
                    <a:pt x="1222" y="210"/>
                  </a:cubicBezTo>
                  <a:cubicBezTo>
                    <a:pt x="1223" y="209"/>
                    <a:pt x="1223" y="208"/>
                    <a:pt x="1224" y="207"/>
                  </a:cubicBezTo>
                  <a:cubicBezTo>
                    <a:pt x="1225" y="206"/>
                    <a:pt x="1225" y="205"/>
                    <a:pt x="1226" y="204"/>
                  </a:cubicBezTo>
                  <a:cubicBezTo>
                    <a:pt x="1226" y="204"/>
                    <a:pt x="1226" y="204"/>
                    <a:pt x="1226" y="204"/>
                  </a:cubicBezTo>
                  <a:cubicBezTo>
                    <a:pt x="1226" y="204"/>
                    <a:pt x="1225" y="204"/>
                    <a:pt x="1223" y="206"/>
                  </a:cubicBezTo>
                  <a:cubicBezTo>
                    <a:pt x="1222" y="206"/>
                    <a:pt x="1221" y="207"/>
                    <a:pt x="1220" y="208"/>
                  </a:cubicBezTo>
                  <a:cubicBezTo>
                    <a:pt x="1219" y="208"/>
                    <a:pt x="1218" y="208"/>
                    <a:pt x="1217" y="209"/>
                  </a:cubicBezTo>
                  <a:cubicBezTo>
                    <a:pt x="1217" y="209"/>
                    <a:pt x="1217" y="209"/>
                    <a:pt x="1216" y="210"/>
                  </a:cubicBezTo>
                  <a:cubicBezTo>
                    <a:pt x="1216" y="210"/>
                    <a:pt x="1216" y="210"/>
                    <a:pt x="1215" y="210"/>
                  </a:cubicBezTo>
                  <a:cubicBezTo>
                    <a:pt x="1215" y="211"/>
                    <a:pt x="1214" y="211"/>
                    <a:pt x="1213" y="212"/>
                  </a:cubicBezTo>
                  <a:cubicBezTo>
                    <a:pt x="1213" y="212"/>
                    <a:pt x="1214" y="212"/>
                    <a:pt x="1214" y="212"/>
                  </a:cubicBezTo>
                  <a:cubicBezTo>
                    <a:pt x="1214" y="211"/>
                    <a:pt x="1214" y="211"/>
                    <a:pt x="1214" y="211"/>
                  </a:cubicBezTo>
                  <a:cubicBezTo>
                    <a:pt x="1214" y="211"/>
                    <a:pt x="1214" y="211"/>
                    <a:pt x="1214" y="210"/>
                  </a:cubicBezTo>
                  <a:cubicBezTo>
                    <a:pt x="1215" y="209"/>
                    <a:pt x="1215" y="208"/>
                    <a:pt x="1216" y="207"/>
                  </a:cubicBezTo>
                  <a:cubicBezTo>
                    <a:pt x="1216" y="206"/>
                    <a:pt x="1217" y="205"/>
                    <a:pt x="1217" y="204"/>
                  </a:cubicBezTo>
                  <a:cubicBezTo>
                    <a:pt x="1218" y="203"/>
                    <a:pt x="1219" y="201"/>
                    <a:pt x="1219" y="200"/>
                  </a:cubicBezTo>
                  <a:cubicBezTo>
                    <a:pt x="1219" y="199"/>
                    <a:pt x="1220" y="198"/>
                    <a:pt x="1220" y="198"/>
                  </a:cubicBezTo>
                  <a:cubicBezTo>
                    <a:pt x="1220" y="198"/>
                    <a:pt x="1220" y="198"/>
                    <a:pt x="1220" y="198"/>
                  </a:cubicBezTo>
                  <a:cubicBezTo>
                    <a:pt x="1220" y="198"/>
                    <a:pt x="1220" y="198"/>
                    <a:pt x="1220" y="198"/>
                  </a:cubicBezTo>
                  <a:cubicBezTo>
                    <a:pt x="1220" y="197"/>
                    <a:pt x="1220" y="197"/>
                    <a:pt x="1220" y="197"/>
                  </a:cubicBezTo>
                  <a:cubicBezTo>
                    <a:pt x="1225" y="197"/>
                    <a:pt x="1233" y="188"/>
                    <a:pt x="1234" y="181"/>
                  </a:cubicBezTo>
                  <a:cubicBezTo>
                    <a:pt x="1235" y="173"/>
                    <a:pt x="1229" y="164"/>
                    <a:pt x="1225" y="156"/>
                  </a:cubicBezTo>
                  <a:cubicBezTo>
                    <a:pt x="1223" y="172"/>
                    <a:pt x="1207" y="180"/>
                    <a:pt x="1218" y="195"/>
                  </a:cubicBezTo>
                  <a:cubicBezTo>
                    <a:pt x="1218" y="197"/>
                    <a:pt x="1217" y="198"/>
                    <a:pt x="1217" y="199"/>
                  </a:cubicBezTo>
                  <a:cubicBezTo>
                    <a:pt x="1216" y="200"/>
                    <a:pt x="1216" y="202"/>
                    <a:pt x="1215" y="203"/>
                  </a:cubicBezTo>
                  <a:cubicBezTo>
                    <a:pt x="1215" y="204"/>
                    <a:pt x="1214" y="205"/>
                    <a:pt x="1214" y="206"/>
                  </a:cubicBezTo>
                  <a:cubicBezTo>
                    <a:pt x="1213" y="207"/>
                    <a:pt x="1213" y="208"/>
                    <a:pt x="1212" y="209"/>
                  </a:cubicBezTo>
                  <a:cubicBezTo>
                    <a:pt x="1212" y="209"/>
                    <a:pt x="1212" y="210"/>
                    <a:pt x="1212" y="210"/>
                  </a:cubicBezTo>
                  <a:cubicBezTo>
                    <a:pt x="1212" y="210"/>
                    <a:pt x="1211" y="210"/>
                    <a:pt x="1211" y="210"/>
                  </a:cubicBezTo>
                  <a:cubicBezTo>
                    <a:pt x="1211" y="211"/>
                    <a:pt x="1211" y="211"/>
                    <a:pt x="1211" y="212"/>
                  </a:cubicBezTo>
                  <a:cubicBezTo>
                    <a:pt x="1211" y="213"/>
                    <a:pt x="1210" y="213"/>
                    <a:pt x="1210" y="214"/>
                  </a:cubicBezTo>
                  <a:cubicBezTo>
                    <a:pt x="1210" y="214"/>
                    <a:pt x="1210" y="214"/>
                    <a:pt x="1210" y="214"/>
                  </a:cubicBezTo>
                  <a:cubicBezTo>
                    <a:pt x="1209" y="215"/>
                    <a:pt x="1207" y="216"/>
                    <a:pt x="1205" y="217"/>
                  </a:cubicBezTo>
                  <a:cubicBezTo>
                    <a:pt x="1203" y="218"/>
                    <a:pt x="1201" y="219"/>
                    <a:pt x="1198" y="220"/>
                  </a:cubicBezTo>
                  <a:cubicBezTo>
                    <a:pt x="1196" y="221"/>
                    <a:pt x="1194" y="222"/>
                    <a:pt x="1192" y="223"/>
                  </a:cubicBezTo>
                  <a:cubicBezTo>
                    <a:pt x="1187" y="224"/>
                    <a:pt x="1182" y="226"/>
                    <a:pt x="1177" y="227"/>
                  </a:cubicBezTo>
                  <a:cubicBezTo>
                    <a:pt x="1175" y="227"/>
                    <a:pt x="1173" y="228"/>
                    <a:pt x="1171" y="229"/>
                  </a:cubicBezTo>
                  <a:cubicBezTo>
                    <a:pt x="1169" y="229"/>
                    <a:pt x="1167" y="230"/>
                    <a:pt x="1165" y="231"/>
                  </a:cubicBezTo>
                  <a:cubicBezTo>
                    <a:pt x="1164" y="231"/>
                    <a:pt x="1164" y="231"/>
                    <a:pt x="1164" y="231"/>
                  </a:cubicBezTo>
                  <a:cubicBezTo>
                    <a:pt x="1163" y="231"/>
                    <a:pt x="1163" y="231"/>
                    <a:pt x="1162" y="232"/>
                  </a:cubicBezTo>
                  <a:cubicBezTo>
                    <a:pt x="1162" y="232"/>
                    <a:pt x="1161" y="233"/>
                    <a:pt x="1160" y="233"/>
                  </a:cubicBezTo>
                  <a:cubicBezTo>
                    <a:pt x="1160" y="233"/>
                    <a:pt x="1159" y="234"/>
                    <a:pt x="1158" y="234"/>
                  </a:cubicBezTo>
                  <a:cubicBezTo>
                    <a:pt x="1158" y="234"/>
                    <a:pt x="1158" y="234"/>
                    <a:pt x="1158" y="234"/>
                  </a:cubicBezTo>
                  <a:cubicBezTo>
                    <a:pt x="1159" y="229"/>
                    <a:pt x="1159" y="224"/>
                    <a:pt x="1159" y="218"/>
                  </a:cubicBezTo>
                  <a:cubicBezTo>
                    <a:pt x="1159" y="214"/>
                    <a:pt x="1159" y="209"/>
                    <a:pt x="1159" y="204"/>
                  </a:cubicBezTo>
                  <a:cubicBezTo>
                    <a:pt x="1159" y="200"/>
                    <a:pt x="1158" y="195"/>
                    <a:pt x="1158" y="191"/>
                  </a:cubicBezTo>
                  <a:cubicBezTo>
                    <a:pt x="1158" y="187"/>
                    <a:pt x="1158" y="183"/>
                    <a:pt x="1158" y="179"/>
                  </a:cubicBezTo>
                  <a:cubicBezTo>
                    <a:pt x="1158" y="178"/>
                    <a:pt x="1159" y="177"/>
                    <a:pt x="1159" y="176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5"/>
                    <a:pt x="1159" y="175"/>
                    <a:pt x="1159" y="175"/>
                  </a:cubicBezTo>
                  <a:cubicBezTo>
                    <a:pt x="1159" y="174"/>
                    <a:pt x="1159" y="174"/>
                    <a:pt x="1159" y="173"/>
                  </a:cubicBezTo>
                  <a:cubicBezTo>
                    <a:pt x="1159" y="173"/>
                    <a:pt x="1160" y="172"/>
                    <a:pt x="1160" y="172"/>
                  </a:cubicBezTo>
                  <a:cubicBezTo>
                    <a:pt x="1160" y="171"/>
                    <a:pt x="1160" y="171"/>
                    <a:pt x="1160" y="171"/>
                  </a:cubicBezTo>
                  <a:cubicBezTo>
                    <a:pt x="1160" y="170"/>
                    <a:pt x="1161" y="169"/>
                    <a:pt x="1161" y="168"/>
                  </a:cubicBezTo>
                  <a:cubicBezTo>
                    <a:pt x="1162" y="167"/>
                    <a:pt x="1163" y="165"/>
                    <a:pt x="1164" y="163"/>
                  </a:cubicBezTo>
                  <a:cubicBezTo>
                    <a:pt x="1164" y="162"/>
                    <a:pt x="1165" y="160"/>
                    <a:pt x="1166" y="159"/>
                  </a:cubicBezTo>
                  <a:cubicBezTo>
                    <a:pt x="1167" y="155"/>
                    <a:pt x="1169" y="152"/>
                    <a:pt x="1170" y="150"/>
                  </a:cubicBezTo>
                  <a:cubicBezTo>
                    <a:pt x="1170" y="149"/>
                    <a:pt x="1170" y="149"/>
                    <a:pt x="1170" y="149"/>
                  </a:cubicBezTo>
                  <a:cubicBezTo>
                    <a:pt x="1171" y="148"/>
                    <a:pt x="1171" y="148"/>
                    <a:pt x="1171" y="148"/>
                  </a:cubicBezTo>
                  <a:cubicBezTo>
                    <a:pt x="1172" y="147"/>
                    <a:pt x="1172" y="146"/>
                    <a:pt x="1173" y="146"/>
                  </a:cubicBezTo>
                  <a:cubicBezTo>
                    <a:pt x="1173" y="145"/>
                    <a:pt x="1174" y="144"/>
                    <a:pt x="1174" y="144"/>
                  </a:cubicBezTo>
                  <a:cubicBezTo>
                    <a:pt x="1176" y="143"/>
                    <a:pt x="1177" y="141"/>
                    <a:pt x="1178" y="140"/>
                  </a:cubicBezTo>
                  <a:cubicBezTo>
                    <a:pt x="1180" y="139"/>
                    <a:pt x="1181" y="138"/>
                    <a:pt x="1182" y="136"/>
                  </a:cubicBezTo>
                  <a:cubicBezTo>
                    <a:pt x="1184" y="135"/>
                    <a:pt x="1185" y="134"/>
                    <a:pt x="1187" y="133"/>
                  </a:cubicBezTo>
                  <a:cubicBezTo>
                    <a:pt x="1188" y="132"/>
                    <a:pt x="1190" y="131"/>
                    <a:pt x="1192" y="130"/>
                  </a:cubicBezTo>
                  <a:cubicBezTo>
                    <a:pt x="1192" y="130"/>
                    <a:pt x="1192" y="130"/>
                    <a:pt x="1192" y="130"/>
                  </a:cubicBezTo>
                  <a:cubicBezTo>
                    <a:pt x="1215" y="144"/>
                    <a:pt x="1223" y="126"/>
                    <a:pt x="1226" y="103"/>
                  </a:cubicBezTo>
                  <a:cubicBezTo>
                    <a:pt x="1211" y="116"/>
                    <a:pt x="1196" y="105"/>
                    <a:pt x="1189" y="128"/>
                  </a:cubicBezTo>
                  <a:cubicBezTo>
                    <a:pt x="1188" y="129"/>
                    <a:pt x="1186" y="130"/>
                    <a:pt x="1185" y="131"/>
                  </a:cubicBezTo>
                  <a:cubicBezTo>
                    <a:pt x="1184" y="132"/>
                    <a:pt x="1182" y="133"/>
                    <a:pt x="1181" y="134"/>
                  </a:cubicBezTo>
                  <a:cubicBezTo>
                    <a:pt x="1179" y="135"/>
                    <a:pt x="1177" y="136"/>
                    <a:pt x="1176" y="138"/>
                  </a:cubicBezTo>
                  <a:cubicBezTo>
                    <a:pt x="1175" y="138"/>
                    <a:pt x="1175" y="139"/>
                    <a:pt x="1174" y="140"/>
                  </a:cubicBezTo>
                  <a:cubicBezTo>
                    <a:pt x="1175" y="138"/>
                    <a:pt x="1175" y="136"/>
                    <a:pt x="1176" y="134"/>
                  </a:cubicBezTo>
                  <a:cubicBezTo>
                    <a:pt x="1176" y="132"/>
                    <a:pt x="1177" y="130"/>
                    <a:pt x="1177" y="129"/>
                  </a:cubicBezTo>
                  <a:cubicBezTo>
                    <a:pt x="1177" y="127"/>
                    <a:pt x="1178" y="125"/>
                    <a:pt x="1178" y="124"/>
                  </a:cubicBezTo>
                  <a:cubicBezTo>
                    <a:pt x="1178" y="122"/>
                    <a:pt x="1178" y="120"/>
                    <a:pt x="1178" y="120"/>
                  </a:cubicBezTo>
                  <a:cubicBezTo>
                    <a:pt x="1178" y="120"/>
                    <a:pt x="1178" y="122"/>
                    <a:pt x="1177" y="124"/>
                  </a:cubicBezTo>
                  <a:cubicBezTo>
                    <a:pt x="1177" y="125"/>
                    <a:pt x="1176" y="127"/>
                    <a:pt x="1176" y="128"/>
                  </a:cubicBezTo>
                  <a:cubicBezTo>
                    <a:pt x="1175" y="130"/>
                    <a:pt x="1175" y="132"/>
                    <a:pt x="1174" y="134"/>
                  </a:cubicBezTo>
                  <a:cubicBezTo>
                    <a:pt x="1172" y="138"/>
                    <a:pt x="1169" y="142"/>
                    <a:pt x="1166" y="148"/>
                  </a:cubicBezTo>
                  <a:cubicBezTo>
                    <a:pt x="1165" y="150"/>
                    <a:pt x="1163" y="153"/>
                    <a:pt x="1161" y="156"/>
                  </a:cubicBezTo>
                  <a:cubicBezTo>
                    <a:pt x="1160" y="158"/>
                    <a:pt x="1159" y="159"/>
                    <a:pt x="1159" y="161"/>
                  </a:cubicBezTo>
                  <a:cubicBezTo>
                    <a:pt x="1158" y="162"/>
                    <a:pt x="1157" y="164"/>
                    <a:pt x="1156" y="166"/>
                  </a:cubicBezTo>
                  <a:cubicBezTo>
                    <a:pt x="1156" y="167"/>
                    <a:pt x="1155" y="168"/>
                    <a:pt x="1155" y="169"/>
                  </a:cubicBezTo>
                  <a:cubicBezTo>
                    <a:pt x="1155" y="169"/>
                    <a:pt x="1155" y="170"/>
                    <a:pt x="1154" y="170"/>
                  </a:cubicBezTo>
                  <a:cubicBezTo>
                    <a:pt x="1154" y="171"/>
                    <a:pt x="1154" y="171"/>
                    <a:pt x="1154" y="172"/>
                  </a:cubicBezTo>
                  <a:cubicBezTo>
                    <a:pt x="1154" y="172"/>
                    <a:pt x="1154" y="173"/>
                    <a:pt x="1154" y="173"/>
                  </a:cubicBezTo>
                  <a:cubicBezTo>
                    <a:pt x="1154" y="174"/>
                    <a:pt x="1154" y="174"/>
                    <a:pt x="1154" y="174"/>
                  </a:cubicBezTo>
                  <a:cubicBezTo>
                    <a:pt x="1153" y="174"/>
                    <a:pt x="1153" y="174"/>
                    <a:pt x="1153" y="174"/>
                  </a:cubicBezTo>
                  <a:cubicBezTo>
                    <a:pt x="1153" y="174"/>
                    <a:pt x="1153" y="174"/>
                    <a:pt x="1153" y="174"/>
                  </a:cubicBezTo>
                  <a:cubicBezTo>
                    <a:pt x="1153" y="174"/>
                    <a:pt x="1153" y="174"/>
                    <a:pt x="1153" y="174"/>
                  </a:cubicBezTo>
                  <a:cubicBezTo>
                    <a:pt x="1153" y="175"/>
                    <a:pt x="1153" y="175"/>
                    <a:pt x="1153" y="175"/>
                  </a:cubicBezTo>
                  <a:cubicBezTo>
                    <a:pt x="1153" y="176"/>
                    <a:pt x="1153" y="177"/>
                    <a:pt x="1153" y="178"/>
                  </a:cubicBezTo>
                  <a:cubicBezTo>
                    <a:pt x="1153" y="179"/>
                    <a:pt x="1153" y="181"/>
                    <a:pt x="1153" y="182"/>
                  </a:cubicBezTo>
                  <a:cubicBezTo>
                    <a:pt x="1152" y="182"/>
                    <a:pt x="1152" y="181"/>
                    <a:pt x="1152" y="181"/>
                  </a:cubicBezTo>
                  <a:cubicBezTo>
                    <a:pt x="1151" y="180"/>
                    <a:pt x="1150" y="178"/>
                    <a:pt x="1149" y="176"/>
                  </a:cubicBezTo>
                  <a:cubicBezTo>
                    <a:pt x="1148" y="176"/>
                    <a:pt x="1148" y="175"/>
                    <a:pt x="1147" y="175"/>
                  </a:cubicBezTo>
                  <a:cubicBezTo>
                    <a:pt x="1147" y="174"/>
                    <a:pt x="1146" y="174"/>
                    <a:pt x="1146" y="173"/>
                  </a:cubicBezTo>
                  <a:cubicBezTo>
                    <a:pt x="1145" y="173"/>
                    <a:pt x="1145" y="172"/>
                    <a:pt x="1144" y="172"/>
                  </a:cubicBezTo>
                  <a:cubicBezTo>
                    <a:pt x="1144" y="172"/>
                    <a:pt x="1143" y="171"/>
                    <a:pt x="1142" y="171"/>
                  </a:cubicBezTo>
                  <a:cubicBezTo>
                    <a:pt x="1141" y="170"/>
                    <a:pt x="1139" y="169"/>
                    <a:pt x="1138" y="169"/>
                  </a:cubicBezTo>
                  <a:cubicBezTo>
                    <a:pt x="1137" y="169"/>
                    <a:pt x="1137" y="168"/>
                    <a:pt x="1136" y="168"/>
                  </a:cubicBezTo>
                  <a:cubicBezTo>
                    <a:pt x="1136" y="168"/>
                    <a:pt x="1136" y="168"/>
                    <a:pt x="1135" y="168"/>
                  </a:cubicBezTo>
                  <a:cubicBezTo>
                    <a:pt x="1135" y="168"/>
                    <a:pt x="1134" y="168"/>
                    <a:pt x="1134" y="168"/>
                  </a:cubicBezTo>
                  <a:cubicBezTo>
                    <a:pt x="1133" y="168"/>
                    <a:pt x="1133" y="168"/>
                    <a:pt x="1133" y="168"/>
                  </a:cubicBezTo>
                  <a:cubicBezTo>
                    <a:pt x="1129" y="167"/>
                    <a:pt x="1125" y="168"/>
                    <a:pt x="1122" y="168"/>
                  </a:cubicBezTo>
                  <a:cubicBezTo>
                    <a:pt x="1120" y="168"/>
                    <a:pt x="1118" y="168"/>
                    <a:pt x="1117" y="168"/>
                  </a:cubicBezTo>
                  <a:cubicBezTo>
                    <a:pt x="1116" y="167"/>
                    <a:pt x="1115" y="167"/>
                    <a:pt x="1114" y="167"/>
                  </a:cubicBezTo>
                  <a:cubicBezTo>
                    <a:pt x="1114" y="167"/>
                    <a:pt x="1114" y="167"/>
                    <a:pt x="1114" y="167"/>
                  </a:cubicBezTo>
                  <a:cubicBezTo>
                    <a:pt x="1114" y="167"/>
                    <a:pt x="1113" y="167"/>
                    <a:pt x="1113" y="167"/>
                  </a:cubicBezTo>
                  <a:cubicBezTo>
                    <a:pt x="1113" y="166"/>
                    <a:pt x="1113" y="166"/>
                    <a:pt x="1113" y="166"/>
                  </a:cubicBezTo>
                  <a:cubicBezTo>
                    <a:pt x="1112" y="166"/>
                    <a:pt x="1112" y="166"/>
                    <a:pt x="1112" y="166"/>
                  </a:cubicBezTo>
                  <a:cubicBezTo>
                    <a:pt x="1109" y="164"/>
                    <a:pt x="1107" y="162"/>
                    <a:pt x="1104" y="159"/>
                  </a:cubicBezTo>
                  <a:cubicBezTo>
                    <a:pt x="1102" y="156"/>
                    <a:pt x="1100" y="152"/>
                    <a:pt x="1097" y="149"/>
                  </a:cubicBezTo>
                  <a:cubicBezTo>
                    <a:pt x="1095" y="146"/>
                    <a:pt x="1092" y="144"/>
                    <a:pt x="1090" y="141"/>
                  </a:cubicBezTo>
                  <a:cubicBezTo>
                    <a:pt x="1088" y="139"/>
                    <a:pt x="1086" y="137"/>
                    <a:pt x="1085" y="136"/>
                  </a:cubicBezTo>
                  <a:cubicBezTo>
                    <a:pt x="1084" y="135"/>
                    <a:pt x="1084" y="135"/>
                    <a:pt x="1084" y="134"/>
                  </a:cubicBezTo>
                  <a:cubicBezTo>
                    <a:pt x="1084" y="134"/>
                    <a:pt x="1084" y="134"/>
                    <a:pt x="1084" y="133"/>
                  </a:cubicBezTo>
                  <a:cubicBezTo>
                    <a:pt x="1084" y="133"/>
                    <a:pt x="1084" y="133"/>
                    <a:pt x="1084" y="132"/>
                  </a:cubicBezTo>
                  <a:cubicBezTo>
                    <a:pt x="1083" y="132"/>
                    <a:pt x="1083" y="132"/>
                    <a:pt x="1083" y="132"/>
                  </a:cubicBezTo>
                  <a:cubicBezTo>
                    <a:pt x="1083" y="131"/>
                    <a:pt x="1083" y="130"/>
                    <a:pt x="1083" y="130"/>
                  </a:cubicBezTo>
                  <a:cubicBezTo>
                    <a:pt x="1082" y="129"/>
                    <a:pt x="1082" y="129"/>
                    <a:pt x="1082" y="128"/>
                  </a:cubicBezTo>
                  <a:cubicBezTo>
                    <a:pt x="1082" y="127"/>
                    <a:pt x="1081" y="127"/>
                    <a:pt x="1081" y="126"/>
                  </a:cubicBezTo>
                  <a:cubicBezTo>
                    <a:pt x="1081" y="126"/>
                    <a:pt x="1081" y="125"/>
                    <a:pt x="1081" y="124"/>
                  </a:cubicBezTo>
                  <a:cubicBezTo>
                    <a:pt x="1080" y="123"/>
                    <a:pt x="1080" y="121"/>
                    <a:pt x="1080" y="120"/>
                  </a:cubicBezTo>
                  <a:cubicBezTo>
                    <a:pt x="1079" y="118"/>
                    <a:pt x="1079" y="117"/>
                    <a:pt x="1079" y="115"/>
                  </a:cubicBezTo>
                  <a:cubicBezTo>
                    <a:pt x="1079" y="114"/>
                    <a:pt x="1079" y="113"/>
                    <a:pt x="1078" y="111"/>
                  </a:cubicBezTo>
                  <a:cubicBezTo>
                    <a:pt x="1079" y="111"/>
                    <a:pt x="1079" y="111"/>
                    <a:pt x="1079" y="111"/>
                  </a:cubicBezTo>
                  <a:cubicBezTo>
                    <a:pt x="1079" y="112"/>
                    <a:pt x="1079" y="113"/>
                    <a:pt x="1079" y="114"/>
                  </a:cubicBezTo>
                  <a:cubicBezTo>
                    <a:pt x="1103" y="108"/>
                    <a:pt x="1089" y="79"/>
                    <a:pt x="1078" y="66"/>
                  </a:cubicBezTo>
                  <a:cubicBezTo>
                    <a:pt x="1077" y="76"/>
                    <a:pt x="1055" y="111"/>
                    <a:pt x="1076" y="114"/>
                  </a:cubicBezTo>
                  <a:cubicBezTo>
                    <a:pt x="1076" y="115"/>
                    <a:pt x="1076" y="115"/>
                    <a:pt x="1076" y="116"/>
                  </a:cubicBezTo>
                  <a:cubicBezTo>
                    <a:pt x="1076" y="117"/>
                    <a:pt x="1077" y="119"/>
                    <a:pt x="1077" y="120"/>
                  </a:cubicBezTo>
                  <a:cubicBezTo>
                    <a:pt x="1077" y="122"/>
                    <a:pt x="1078" y="123"/>
                    <a:pt x="1078" y="125"/>
                  </a:cubicBezTo>
                  <a:cubicBezTo>
                    <a:pt x="1078" y="126"/>
                    <a:pt x="1079" y="126"/>
                    <a:pt x="1079" y="127"/>
                  </a:cubicBezTo>
                  <a:cubicBezTo>
                    <a:pt x="1079" y="128"/>
                    <a:pt x="1079" y="128"/>
                    <a:pt x="1079" y="129"/>
                  </a:cubicBezTo>
                  <a:cubicBezTo>
                    <a:pt x="1080" y="130"/>
                    <a:pt x="1080" y="130"/>
                    <a:pt x="1080" y="131"/>
                  </a:cubicBezTo>
                  <a:cubicBezTo>
                    <a:pt x="1080" y="131"/>
                    <a:pt x="1080" y="131"/>
                    <a:pt x="1080" y="131"/>
                  </a:cubicBezTo>
                  <a:cubicBezTo>
                    <a:pt x="1079" y="130"/>
                    <a:pt x="1077" y="128"/>
                    <a:pt x="1076" y="127"/>
                  </a:cubicBezTo>
                  <a:cubicBezTo>
                    <a:pt x="1075" y="127"/>
                    <a:pt x="1075" y="126"/>
                    <a:pt x="1074" y="126"/>
                  </a:cubicBezTo>
                  <a:cubicBezTo>
                    <a:pt x="1074" y="125"/>
                    <a:pt x="1073" y="125"/>
                    <a:pt x="1073" y="124"/>
                  </a:cubicBezTo>
                  <a:cubicBezTo>
                    <a:pt x="1072" y="123"/>
                    <a:pt x="1071" y="123"/>
                    <a:pt x="1070" y="122"/>
                  </a:cubicBezTo>
                  <a:cubicBezTo>
                    <a:pt x="1068" y="121"/>
                    <a:pt x="1066" y="119"/>
                    <a:pt x="1065" y="118"/>
                  </a:cubicBezTo>
                  <a:cubicBezTo>
                    <a:pt x="1064" y="118"/>
                    <a:pt x="1063" y="117"/>
                    <a:pt x="1063" y="117"/>
                  </a:cubicBezTo>
                  <a:cubicBezTo>
                    <a:pt x="1062" y="117"/>
                    <a:pt x="1062" y="117"/>
                    <a:pt x="1061" y="117"/>
                  </a:cubicBezTo>
                  <a:cubicBezTo>
                    <a:pt x="1061" y="117"/>
                    <a:pt x="1061" y="117"/>
                    <a:pt x="1061" y="117"/>
                  </a:cubicBezTo>
                  <a:cubicBezTo>
                    <a:pt x="1061" y="117"/>
                    <a:pt x="1061" y="117"/>
                    <a:pt x="1061" y="117"/>
                  </a:cubicBezTo>
                  <a:cubicBezTo>
                    <a:pt x="1061" y="117"/>
                    <a:pt x="1061" y="117"/>
                    <a:pt x="1061" y="117"/>
                  </a:cubicBezTo>
                  <a:cubicBezTo>
                    <a:pt x="1061" y="117"/>
                    <a:pt x="1061" y="118"/>
                    <a:pt x="1061" y="118"/>
                  </a:cubicBezTo>
                  <a:cubicBezTo>
                    <a:pt x="1061" y="118"/>
                    <a:pt x="1061" y="118"/>
                    <a:pt x="1061" y="118"/>
                  </a:cubicBezTo>
                  <a:cubicBezTo>
                    <a:pt x="1061" y="119"/>
                    <a:pt x="1061" y="119"/>
                    <a:pt x="1062" y="119"/>
                  </a:cubicBezTo>
                  <a:cubicBezTo>
                    <a:pt x="1062" y="119"/>
                    <a:pt x="1062" y="119"/>
                    <a:pt x="1062" y="119"/>
                  </a:cubicBezTo>
                  <a:cubicBezTo>
                    <a:pt x="1062" y="119"/>
                    <a:pt x="1062" y="119"/>
                    <a:pt x="1062" y="119"/>
                  </a:cubicBezTo>
                  <a:cubicBezTo>
                    <a:pt x="1062" y="119"/>
                    <a:pt x="1061" y="118"/>
                    <a:pt x="1061" y="118"/>
                  </a:cubicBezTo>
                  <a:cubicBezTo>
                    <a:pt x="1061" y="118"/>
                    <a:pt x="1061" y="118"/>
                    <a:pt x="1061" y="118"/>
                  </a:cubicBezTo>
                  <a:cubicBezTo>
                    <a:pt x="1061" y="118"/>
                    <a:pt x="1062" y="118"/>
                    <a:pt x="1062" y="118"/>
                  </a:cubicBezTo>
                  <a:cubicBezTo>
                    <a:pt x="1062" y="118"/>
                    <a:pt x="1062" y="118"/>
                    <a:pt x="1062" y="118"/>
                  </a:cubicBezTo>
                  <a:cubicBezTo>
                    <a:pt x="1062" y="118"/>
                    <a:pt x="1062" y="118"/>
                    <a:pt x="1062" y="118"/>
                  </a:cubicBezTo>
                  <a:cubicBezTo>
                    <a:pt x="1062" y="118"/>
                    <a:pt x="1062" y="118"/>
                    <a:pt x="1062" y="118"/>
                  </a:cubicBezTo>
                  <a:cubicBezTo>
                    <a:pt x="1062" y="118"/>
                    <a:pt x="1062" y="118"/>
                    <a:pt x="1062" y="118"/>
                  </a:cubicBezTo>
                  <a:cubicBezTo>
                    <a:pt x="1063" y="118"/>
                    <a:pt x="1063" y="119"/>
                    <a:pt x="1064" y="119"/>
                  </a:cubicBezTo>
                  <a:cubicBezTo>
                    <a:pt x="1065" y="121"/>
                    <a:pt x="1066" y="122"/>
                    <a:pt x="1068" y="124"/>
                  </a:cubicBezTo>
                  <a:cubicBezTo>
                    <a:pt x="1068" y="125"/>
                    <a:pt x="1069" y="126"/>
                    <a:pt x="1070" y="127"/>
                  </a:cubicBezTo>
                  <a:cubicBezTo>
                    <a:pt x="1070" y="128"/>
                    <a:pt x="1071" y="128"/>
                    <a:pt x="1071" y="128"/>
                  </a:cubicBezTo>
                  <a:cubicBezTo>
                    <a:pt x="1072" y="129"/>
                    <a:pt x="1072" y="129"/>
                    <a:pt x="1073" y="130"/>
                  </a:cubicBezTo>
                  <a:cubicBezTo>
                    <a:pt x="1077" y="134"/>
                    <a:pt x="1082" y="139"/>
                    <a:pt x="1087" y="144"/>
                  </a:cubicBezTo>
                  <a:cubicBezTo>
                    <a:pt x="1089" y="146"/>
                    <a:pt x="1092" y="149"/>
                    <a:pt x="1094" y="152"/>
                  </a:cubicBezTo>
                  <a:cubicBezTo>
                    <a:pt x="1095" y="153"/>
                    <a:pt x="1096" y="154"/>
                    <a:pt x="1097" y="155"/>
                  </a:cubicBezTo>
                  <a:cubicBezTo>
                    <a:pt x="1096" y="155"/>
                    <a:pt x="1096" y="155"/>
                    <a:pt x="1096" y="155"/>
                  </a:cubicBezTo>
                  <a:cubicBezTo>
                    <a:pt x="1095" y="154"/>
                    <a:pt x="1093" y="154"/>
                    <a:pt x="1092" y="154"/>
                  </a:cubicBezTo>
                  <a:cubicBezTo>
                    <a:pt x="1091" y="153"/>
                    <a:pt x="1090" y="153"/>
                    <a:pt x="1089" y="153"/>
                  </a:cubicBezTo>
                  <a:cubicBezTo>
                    <a:pt x="1087" y="152"/>
                    <a:pt x="1086" y="152"/>
                    <a:pt x="1085" y="152"/>
                  </a:cubicBezTo>
                  <a:cubicBezTo>
                    <a:pt x="1085" y="152"/>
                    <a:pt x="1085" y="152"/>
                    <a:pt x="1084" y="152"/>
                  </a:cubicBezTo>
                  <a:cubicBezTo>
                    <a:pt x="1085" y="151"/>
                    <a:pt x="1085" y="151"/>
                    <a:pt x="1085" y="151"/>
                  </a:cubicBezTo>
                  <a:cubicBezTo>
                    <a:pt x="1069" y="141"/>
                    <a:pt x="1055" y="146"/>
                    <a:pt x="1039" y="152"/>
                  </a:cubicBezTo>
                  <a:cubicBezTo>
                    <a:pt x="1051" y="164"/>
                    <a:pt x="1067" y="162"/>
                    <a:pt x="1081" y="155"/>
                  </a:cubicBezTo>
                  <a:cubicBezTo>
                    <a:pt x="1082" y="155"/>
                    <a:pt x="1083" y="155"/>
                    <a:pt x="1084" y="155"/>
                  </a:cubicBezTo>
                  <a:cubicBezTo>
                    <a:pt x="1086" y="155"/>
                    <a:pt x="1087" y="156"/>
                    <a:pt x="1088" y="156"/>
                  </a:cubicBezTo>
                  <a:cubicBezTo>
                    <a:pt x="1089" y="156"/>
                    <a:pt x="1090" y="156"/>
                    <a:pt x="1091" y="157"/>
                  </a:cubicBezTo>
                  <a:cubicBezTo>
                    <a:pt x="1093" y="157"/>
                    <a:pt x="1094" y="157"/>
                    <a:pt x="1095" y="158"/>
                  </a:cubicBezTo>
                  <a:cubicBezTo>
                    <a:pt x="1096" y="158"/>
                    <a:pt x="1097" y="158"/>
                    <a:pt x="1097" y="159"/>
                  </a:cubicBezTo>
                  <a:cubicBezTo>
                    <a:pt x="1098" y="159"/>
                    <a:pt x="1098" y="159"/>
                    <a:pt x="1098" y="159"/>
                  </a:cubicBezTo>
                  <a:cubicBezTo>
                    <a:pt x="1098" y="159"/>
                    <a:pt x="1098" y="159"/>
                    <a:pt x="1099" y="159"/>
                  </a:cubicBezTo>
                  <a:cubicBezTo>
                    <a:pt x="1099" y="159"/>
                    <a:pt x="1099" y="159"/>
                    <a:pt x="1100" y="159"/>
                  </a:cubicBezTo>
                  <a:cubicBezTo>
                    <a:pt x="1100" y="160"/>
                    <a:pt x="1101" y="160"/>
                    <a:pt x="1101" y="161"/>
                  </a:cubicBezTo>
                  <a:cubicBezTo>
                    <a:pt x="1104" y="164"/>
                    <a:pt x="1107" y="167"/>
                    <a:pt x="1110" y="169"/>
                  </a:cubicBezTo>
                  <a:cubicBezTo>
                    <a:pt x="1110" y="170"/>
                    <a:pt x="1111" y="170"/>
                    <a:pt x="1111" y="170"/>
                  </a:cubicBezTo>
                  <a:cubicBezTo>
                    <a:pt x="1112" y="170"/>
                    <a:pt x="1112" y="170"/>
                    <a:pt x="1112" y="170"/>
                  </a:cubicBezTo>
                  <a:cubicBezTo>
                    <a:pt x="1112" y="170"/>
                    <a:pt x="1112" y="170"/>
                    <a:pt x="1112" y="170"/>
                  </a:cubicBezTo>
                  <a:cubicBezTo>
                    <a:pt x="1113" y="171"/>
                    <a:pt x="1113" y="171"/>
                    <a:pt x="1113" y="171"/>
                  </a:cubicBezTo>
                  <a:cubicBezTo>
                    <a:pt x="1114" y="171"/>
                    <a:pt x="1115" y="171"/>
                    <a:pt x="1116" y="172"/>
                  </a:cubicBezTo>
                  <a:cubicBezTo>
                    <a:pt x="1118" y="172"/>
                    <a:pt x="1120" y="172"/>
                    <a:pt x="1122" y="172"/>
                  </a:cubicBezTo>
                  <a:cubicBezTo>
                    <a:pt x="1126" y="172"/>
                    <a:pt x="1129" y="171"/>
                    <a:pt x="1132" y="172"/>
                  </a:cubicBezTo>
                  <a:cubicBezTo>
                    <a:pt x="1133" y="172"/>
                    <a:pt x="1133" y="172"/>
                    <a:pt x="1133" y="172"/>
                  </a:cubicBezTo>
                  <a:cubicBezTo>
                    <a:pt x="1134" y="172"/>
                    <a:pt x="1134" y="172"/>
                    <a:pt x="1135" y="172"/>
                  </a:cubicBezTo>
                  <a:cubicBezTo>
                    <a:pt x="1135" y="172"/>
                    <a:pt x="1135" y="172"/>
                    <a:pt x="1136" y="172"/>
                  </a:cubicBezTo>
                  <a:cubicBezTo>
                    <a:pt x="1136" y="172"/>
                    <a:pt x="1136" y="172"/>
                    <a:pt x="1137" y="173"/>
                  </a:cubicBezTo>
                  <a:cubicBezTo>
                    <a:pt x="1138" y="173"/>
                    <a:pt x="1139" y="174"/>
                    <a:pt x="1140" y="174"/>
                  </a:cubicBezTo>
                  <a:cubicBezTo>
                    <a:pt x="1141" y="175"/>
                    <a:pt x="1142" y="176"/>
                    <a:pt x="1143" y="176"/>
                  </a:cubicBezTo>
                  <a:cubicBezTo>
                    <a:pt x="1144" y="177"/>
                    <a:pt x="1145" y="177"/>
                    <a:pt x="1145" y="177"/>
                  </a:cubicBezTo>
                  <a:cubicBezTo>
                    <a:pt x="1146" y="178"/>
                    <a:pt x="1146" y="178"/>
                    <a:pt x="1146" y="178"/>
                  </a:cubicBezTo>
                  <a:cubicBezTo>
                    <a:pt x="1148" y="180"/>
                    <a:pt x="1150" y="181"/>
                    <a:pt x="1151" y="182"/>
                  </a:cubicBezTo>
                  <a:cubicBezTo>
                    <a:pt x="1152" y="183"/>
                    <a:pt x="1152" y="183"/>
                    <a:pt x="1153" y="183"/>
                  </a:cubicBezTo>
                  <a:cubicBezTo>
                    <a:pt x="1152" y="186"/>
                    <a:pt x="1152" y="189"/>
                    <a:pt x="1153" y="191"/>
                  </a:cubicBezTo>
                  <a:cubicBezTo>
                    <a:pt x="1153" y="196"/>
                    <a:pt x="1153" y="200"/>
                    <a:pt x="1153" y="205"/>
                  </a:cubicBezTo>
                  <a:cubicBezTo>
                    <a:pt x="1154" y="209"/>
                    <a:pt x="1154" y="214"/>
                    <a:pt x="1154" y="218"/>
                  </a:cubicBezTo>
                  <a:cubicBezTo>
                    <a:pt x="1154" y="228"/>
                    <a:pt x="1153" y="237"/>
                    <a:pt x="1151" y="247"/>
                  </a:cubicBezTo>
                  <a:cubicBezTo>
                    <a:pt x="1150" y="252"/>
                    <a:pt x="1149" y="257"/>
                    <a:pt x="1148" y="262"/>
                  </a:cubicBezTo>
                  <a:cubicBezTo>
                    <a:pt x="1148" y="263"/>
                    <a:pt x="1148" y="264"/>
                    <a:pt x="1148" y="266"/>
                  </a:cubicBezTo>
                  <a:cubicBezTo>
                    <a:pt x="1147" y="267"/>
                    <a:pt x="1147" y="269"/>
                    <a:pt x="1147" y="270"/>
                  </a:cubicBezTo>
                  <a:cubicBezTo>
                    <a:pt x="1147" y="272"/>
                    <a:pt x="1147" y="275"/>
                    <a:pt x="1148" y="278"/>
                  </a:cubicBezTo>
                  <a:cubicBezTo>
                    <a:pt x="1148" y="283"/>
                    <a:pt x="1149" y="288"/>
                    <a:pt x="1150" y="293"/>
                  </a:cubicBezTo>
                  <a:cubicBezTo>
                    <a:pt x="1151" y="296"/>
                    <a:pt x="1152" y="300"/>
                    <a:pt x="1153" y="303"/>
                  </a:cubicBezTo>
                  <a:cubicBezTo>
                    <a:pt x="1153" y="302"/>
                    <a:pt x="1152" y="301"/>
                    <a:pt x="1151" y="299"/>
                  </a:cubicBezTo>
                  <a:cubicBezTo>
                    <a:pt x="1151" y="299"/>
                    <a:pt x="1151" y="298"/>
                    <a:pt x="1150" y="297"/>
                  </a:cubicBezTo>
                  <a:cubicBezTo>
                    <a:pt x="1150" y="297"/>
                    <a:pt x="1149" y="296"/>
                    <a:pt x="1149" y="296"/>
                  </a:cubicBezTo>
                  <a:cubicBezTo>
                    <a:pt x="1148" y="295"/>
                    <a:pt x="1148" y="294"/>
                    <a:pt x="1147" y="294"/>
                  </a:cubicBezTo>
                  <a:cubicBezTo>
                    <a:pt x="1147" y="294"/>
                    <a:pt x="1147" y="293"/>
                    <a:pt x="1147" y="293"/>
                  </a:cubicBezTo>
                  <a:cubicBezTo>
                    <a:pt x="1147" y="292"/>
                    <a:pt x="1148" y="291"/>
                    <a:pt x="1148" y="290"/>
                  </a:cubicBezTo>
                  <a:cubicBezTo>
                    <a:pt x="1147" y="291"/>
                    <a:pt x="1147" y="292"/>
                    <a:pt x="1146" y="292"/>
                  </a:cubicBezTo>
                  <a:cubicBezTo>
                    <a:pt x="1146" y="292"/>
                    <a:pt x="1146" y="292"/>
                    <a:pt x="1145" y="292"/>
                  </a:cubicBezTo>
                  <a:cubicBezTo>
                    <a:pt x="1143" y="290"/>
                    <a:pt x="1140" y="287"/>
                    <a:pt x="1136" y="286"/>
                  </a:cubicBezTo>
                  <a:cubicBezTo>
                    <a:pt x="1135" y="286"/>
                    <a:pt x="1135" y="286"/>
                    <a:pt x="1134" y="286"/>
                  </a:cubicBezTo>
                  <a:cubicBezTo>
                    <a:pt x="1134" y="286"/>
                    <a:pt x="1133" y="286"/>
                    <a:pt x="1133" y="286"/>
                  </a:cubicBezTo>
                  <a:cubicBezTo>
                    <a:pt x="1132" y="286"/>
                    <a:pt x="1132" y="286"/>
                    <a:pt x="1132" y="286"/>
                  </a:cubicBezTo>
                  <a:cubicBezTo>
                    <a:pt x="1131" y="286"/>
                    <a:pt x="1131" y="286"/>
                    <a:pt x="1131" y="286"/>
                  </a:cubicBezTo>
                  <a:cubicBezTo>
                    <a:pt x="1130" y="286"/>
                    <a:pt x="1130" y="286"/>
                    <a:pt x="1129" y="286"/>
                  </a:cubicBezTo>
                  <a:cubicBezTo>
                    <a:pt x="1127" y="286"/>
                    <a:pt x="1125" y="286"/>
                    <a:pt x="1123" y="286"/>
                  </a:cubicBezTo>
                  <a:cubicBezTo>
                    <a:pt x="1122" y="286"/>
                    <a:pt x="1121" y="287"/>
                    <a:pt x="1120" y="287"/>
                  </a:cubicBezTo>
                  <a:cubicBezTo>
                    <a:pt x="1119" y="287"/>
                    <a:pt x="1118" y="287"/>
                    <a:pt x="1117" y="287"/>
                  </a:cubicBezTo>
                  <a:cubicBezTo>
                    <a:pt x="1116" y="287"/>
                    <a:pt x="1115" y="287"/>
                    <a:pt x="1114" y="287"/>
                  </a:cubicBezTo>
                  <a:cubicBezTo>
                    <a:pt x="1113" y="287"/>
                    <a:pt x="1112" y="287"/>
                    <a:pt x="1111" y="287"/>
                  </a:cubicBezTo>
                  <a:cubicBezTo>
                    <a:pt x="1110" y="287"/>
                    <a:pt x="1109" y="287"/>
                    <a:pt x="1109" y="287"/>
                  </a:cubicBezTo>
                  <a:cubicBezTo>
                    <a:pt x="1109" y="287"/>
                    <a:pt x="1109" y="287"/>
                    <a:pt x="1108" y="287"/>
                  </a:cubicBezTo>
                  <a:cubicBezTo>
                    <a:pt x="1108" y="287"/>
                    <a:pt x="1108" y="286"/>
                    <a:pt x="1108" y="286"/>
                  </a:cubicBezTo>
                  <a:cubicBezTo>
                    <a:pt x="1107" y="286"/>
                    <a:pt x="1107" y="286"/>
                    <a:pt x="1107" y="285"/>
                  </a:cubicBezTo>
                  <a:cubicBezTo>
                    <a:pt x="1107" y="285"/>
                    <a:pt x="1107" y="285"/>
                    <a:pt x="1107" y="285"/>
                  </a:cubicBezTo>
                  <a:cubicBezTo>
                    <a:pt x="1106" y="284"/>
                    <a:pt x="1106" y="284"/>
                    <a:pt x="1106" y="284"/>
                  </a:cubicBezTo>
                  <a:cubicBezTo>
                    <a:pt x="1105" y="283"/>
                    <a:pt x="1105" y="283"/>
                    <a:pt x="1104" y="282"/>
                  </a:cubicBezTo>
                  <a:cubicBezTo>
                    <a:pt x="1104" y="282"/>
                    <a:pt x="1104" y="282"/>
                    <a:pt x="1104" y="282"/>
                  </a:cubicBezTo>
                  <a:cubicBezTo>
                    <a:pt x="1104" y="281"/>
                    <a:pt x="1104" y="281"/>
                    <a:pt x="1103" y="281"/>
                  </a:cubicBezTo>
                  <a:cubicBezTo>
                    <a:pt x="1103" y="280"/>
                    <a:pt x="1103" y="280"/>
                    <a:pt x="1102" y="279"/>
                  </a:cubicBezTo>
                  <a:cubicBezTo>
                    <a:pt x="1102" y="278"/>
                    <a:pt x="1101" y="277"/>
                    <a:pt x="1100" y="276"/>
                  </a:cubicBezTo>
                  <a:cubicBezTo>
                    <a:pt x="1100" y="275"/>
                    <a:pt x="1099" y="273"/>
                    <a:pt x="1099" y="272"/>
                  </a:cubicBezTo>
                  <a:cubicBezTo>
                    <a:pt x="1099" y="272"/>
                    <a:pt x="1099" y="272"/>
                    <a:pt x="1099" y="272"/>
                  </a:cubicBezTo>
                  <a:cubicBezTo>
                    <a:pt x="1099" y="272"/>
                    <a:pt x="1100" y="272"/>
                    <a:pt x="1100" y="272"/>
                  </a:cubicBezTo>
                  <a:cubicBezTo>
                    <a:pt x="1100" y="271"/>
                    <a:pt x="1099" y="270"/>
                    <a:pt x="1099" y="269"/>
                  </a:cubicBezTo>
                  <a:cubicBezTo>
                    <a:pt x="1101" y="270"/>
                    <a:pt x="1101" y="270"/>
                    <a:pt x="1101" y="270"/>
                  </a:cubicBezTo>
                  <a:cubicBezTo>
                    <a:pt x="1120" y="258"/>
                    <a:pt x="1098" y="244"/>
                    <a:pt x="1095" y="233"/>
                  </a:cubicBezTo>
                  <a:cubicBezTo>
                    <a:pt x="1090" y="242"/>
                    <a:pt x="1081" y="267"/>
                    <a:pt x="1097" y="271"/>
                  </a:cubicBezTo>
                  <a:cubicBezTo>
                    <a:pt x="1097" y="272"/>
                    <a:pt x="1097" y="272"/>
                    <a:pt x="1097" y="273"/>
                  </a:cubicBezTo>
                  <a:cubicBezTo>
                    <a:pt x="1098" y="274"/>
                    <a:pt x="1098" y="275"/>
                    <a:pt x="1099" y="277"/>
                  </a:cubicBezTo>
                  <a:cubicBezTo>
                    <a:pt x="1099" y="278"/>
                    <a:pt x="1100" y="279"/>
                    <a:pt x="1101" y="280"/>
                  </a:cubicBezTo>
                  <a:cubicBezTo>
                    <a:pt x="1101" y="281"/>
                    <a:pt x="1101" y="281"/>
                    <a:pt x="1102" y="282"/>
                  </a:cubicBezTo>
                  <a:cubicBezTo>
                    <a:pt x="1102" y="282"/>
                    <a:pt x="1102" y="282"/>
                    <a:pt x="1102" y="283"/>
                  </a:cubicBezTo>
                  <a:cubicBezTo>
                    <a:pt x="1103" y="283"/>
                    <a:pt x="1103" y="283"/>
                    <a:pt x="1103" y="283"/>
                  </a:cubicBezTo>
                  <a:cubicBezTo>
                    <a:pt x="1103" y="284"/>
                    <a:pt x="1104" y="284"/>
                    <a:pt x="1104" y="285"/>
                  </a:cubicBezTo>
                  <a:cubicBezTo>
                    <a:pt x="1104" y="285"/>
                    <a:pt x="1105" y="286"/>
                    <a:pt x="1105" y="286"/>
                  </a:cubicBezTo>
                  <a:cubicBezTo>
                    <a:pt x="1105" y="286"/>
                    <a:pt x="1106" y="287"/>
                    <a:pt x="1106" y="287"/>
                  </a:cubicBezTo>
                  <a:cubicBezTo>
                    <a:pt x="1106" y="287"/>
                    <a:pt x="1106" y="287"/>
                    <a:pt x="1106" y="287"/>
                  </a:cubicBezTo>
                  <a:cubicBezTo>
                    <a:pt x="1104" y="287"/>
                    <a:pt x="1101" y="287"/>
                    <a:pt x="1098" y="286"/>
                  </a:cubicBezTo>
                  <a:cubicBezTo>
                    <a:pt x="1098" y="286"/>
                    <a:pt x="1097" y="286"/>
                    <a:pt x="1097" y="286"/>
                  </a:cubicBezTo>
                  <a:cubicBezTo>
                    <a:pt x="1095" y="286"/>
                    <a:pt x="1095" y="286"/>
                    <a:pt x="1095" y="286"/>
                  </a:cubicBezTo>
                  <a:cubicBezTo>
                    <a:pt x="1094" y="286"/>
                    <a:pt x="1093" y="285"/>
                    <a:pt x="1092" y="285"/>
                  </a:cubicBezTo>
                  <a:cubicBezTo>
                    <a:pt x="1091" y="285"/>
                    <a:pt x="1090" y="285"/>
                    <a:pt x="1089" y="284"/>
                  </a:cubicBezTo>
                  <a:cubicBezTo>
                    <a:pt x="1088" y="284"/>
                    <a:pt x="1087" y="284"/>
                    <a:pt x="1086" y="283"/>
                  </a:cubicBezTo>
                  <a:cubicBezTo>
                    <a:pt x="1082" y="282"/>
                    <a:pt x="1078" y="280"/>
                    <a:pt x="1075" y="278"/>
                  </a:cubicBezTo>
                  <a:cubicBezTo>
                    <a:pt x="1073" y="277"/>
                    <a:pt x="1072" y="277"/>
                    <a:pt x="1071" y="276"/>
                  </a:cubicBezTo>
                  <a:cubicBezTo>
                    <a:pt x="1071" y="276"/>
                    <a:pt x="1071" y="276"/>
                    <a:pt x="1071" y="276"/>
                  </a:cubicBezTo>
                  <a:cubicBezTo>
                    <a:pt x="1071" y="276"/>
                    <a:pt x="1070" y="276"/>
                    <a:pt x="1069" y="275"/>
                  </a:cubicBezTo>
                  <a:cubicBezTo>
                    <a:pt x="1069" y="275"/>
                    <a:pt x="1068" y="274"/>
                    <a:pt x="1067" y="274"/>
                  </a:cubicBezTo>
                  <a:cubicBezTo>
                    <a:pt x="1067" y="273"/>
                    <a:pt x="1066" y="273"/>
                    <a:pt x="1066" y="273"/>
                  </a:cubicBezTo>
                  <a:cubicBezTo>
                    <a:pt x="1066" y="273"/>
                    <a:pt x="1065" y="272"/>
                    <a:pt x="1065" y="272"/>
                  </a:cubicBezTo>
                  <a:cubicBezTo>
                    <a:pt x="1064" y="271"/>
                    <a:pt x="1062" y="270"/>
                    <a:pt x="1061" y="269"/>
                  </a:cubicBezTo>
                  <a:cubicBezTo>
                    <a:pt x="1060" y="268"/>
                    <a:pt x="1060" y="268"/>
                    <a:pt x="1059" y="267"/>
                  </a:cubicBezTo>
                  <a:cubicBezTo>
                    <a:pt x="1059" y="267"/>
                    <a:pt x="1058" y="267"/>
                    <a:pt x="1058" y="266"/>
                  </a:cubicBezTo>
                  <a:cubicBezTo>
                    <a:pt x="1058" y="266"/>
                    <a:pt x="1058" y="266"/>
                    <a:pt x="1057" y="265"/>
                  </a:cubicBezTo>
                  <a:cubicBezTo>
                    <a:pt x="1055" y="263"/>
                    <a:pt x="1053" y="261"/>
                    <a:pt x="1051" y="259"/>
                  </a:cubicBezTo>
                  <a:cubicBezTo>
                    <a:pt x="1050" y="258"/>
                    <a:pt x="1049" y="257"/>
                    <a:pt x="1049" y="256"/>
                  </a:cubicBezTo>
                  <a:cubicBezTo>
                    <a:pt x="1048" y="256"/>
                    <a:pt x="1047" y="255"/>
                    <a:pt x="1047" y="254"/>
                  </a:cubicBezTo>
                  <a:cubicBezTo>
                    <a:pt x="1044" y="251"/>
                    <a:pt x="1043" y="249"/>
                    <a:pt x="1043" y="249"/>
                  </a:cubicBezTo>
                  <a:cubicBezTo>
                    <a:pt x="1043" y="249"/>
                    <a:pt x="1043" y="250"/>
                    <a:pt x="1043" y="251"/>
                  </a:cubicBezTo>
                  <a:cubicBezTo>
                    <a:pt x="1044" y="252"/>
                    <a:pt x="1044" y="253"/>
                    <a:pt x="1045" y="255"/>
                  </a:cubicBezTo>
                  <a:cubicBezTo>
                    <a:pt x="1046" y="256"/>
                    <a:pt x="1046" y="257"/>
                    <a:pt x="1047" y="258"/>
                  </a:cubicBezTo>
                  <a:cubicBezTo>
                    <a:pt x="1047" y="259"/>
                    <a:pt x="1048" y="260"/>
                    <a:pt x="1049" y="261"/>
                  </a:cubicBezTo>
                  <a:cubicBezTo>
                    <a:pt x="1049" y="262"/>
                    <a:pt x="1050" y="263"/>
                    <a:pt x="1051" y="265"/>
                  </a:cubicBezTo>
                  <a:cubicBezTo>
                    <a:pt x="1052" y="265"/>
                    <a:pt x="1052" y="266"/>
                    <a:pt x="1053" y="266"/>
                  </a:cubicBezTo>
                  <a:cubicBezTo>
                    <a:pt x="1053" y="267"/>
                    <a:pt x="1054" y="268"/>
                    <a:pt x="1054" y="268"/>
                  </a:cubicBezTo>
                  <a:cubicBezTo>
                    <a:pt x="1055" y="268"/>
                    <a:pt x="1055" y="269"/>
                    <a:pt x="1055" y="269"/>
                  </a:cubicBezTo>
                  <a:cubicBezTo>
                    <a:pt x="1056" y="269"/>
                    <a:pt x="1056" y="270"/>
                    <a:pt x="1056" y="270"/>
                  </a:cubicBezTo>
                  <a:cubicBezTo>
                    <a:pt x="1057" y="271"/>
                    <a:pt x="1058" y="271"/>
                    <a:pt x="1058" y="272"/>
                  </a:cubicBezTo>
                  <a:cubicBezTo>
                    <a:pt x="1059" y="272"/>
                    <a:pt x="1060" y="273"/>
                    <a:pt x="1061" y="274"/>
                  </a:cubicBezTo>
                  <a:cubicBezTo>
                    <a:pt x="1060" y="274"/>
                    <a:pt x="1059" y="274"/>
                    <a:pt x="1058" y="274"/>
                  </a:cubicBezTo>
                  <a:cubicBezTo>
                    <a:pt x="1057" y="274"/>
                    <a:pt x="1056" y="274"/>
                    <a:pt x="1054" y="274"/>
                  </a:cubicBezTo>
                  <a:cubicBezTo>
                    <a:pt x="1053" y="274"/>
                    <a:pt x="1052" y="275"/>
                    <a:pt x="1050" y="275"/>
                  </a:cubicBezTo>
                  <a:cubicBezTo>
                    <a:pt x="1050" y="275"/>
                    <a:pt x="1049" y="275"/>
                    <a:pt x="1048" y="275"/>
                  </a:cubicBezTo>
                  <a:cubicBezTo>
                    <a:pt x="1048" y="275"/>
                    <a:pt x="1048" y="275"/>
                    <a:pt x="1048" y="275"/>
                  </a:cubicBezTo>
                  <a:cubicBezTo>
                    <a:pt x="1046" y="276"/>
                    <a:pt x="1046" y="276"/>
                    <a:pt x="1046" y="276"/>
                  </a:cubicBezTo>
                  <a:cubicBezTo>
                    <a:pt x="1033" y="261"/>
                    <a:pt x="1022" y="275"/>
                    <a:pt x="1010" y="282"/>
                  </a:cubicBezTo>
                  <a:cubicBezTo>
                    <a:pt x="1026" y="300"/>
                    <a:pt x="1040" y="301"/>
                    <a:pt x="1047" y="279"/>
                  </a:cubicBezTo>
                  <a:cubicBezTo>
                    <a:pt x="1047" y="279"/>
                    <a:pt x="1047" y="279"/>
                    <a:pt x="1047" y="279"/>
                  </a:cubicBezTo>
                  <a:cubicBezTo>
                    <a:pt x="1049" y="278"/>
                    <a:pt x="1050" y="278"/>
                    <a:pt x="1051" y="278"/>
                  </a:cubicBezTo>
                  <a:cubicBezTo>
                    <a:pt x="1052" y="278"/>
                    <a:pt x="1053" y="277"/>
                    <a:pt x="1055" y="277"/>
                  </a:cubicBezTo>
                  <a:cubicBezTo>
                    <a:pt x="1056" y="277"/>
                    <a:pt x="1057" y="277"/>
                    <a:pt x="1058" y="277"/>
                  </a:cubicBezTo>
                  <a:cubicBezTo>
                    <a:pt x="1059" y="277"/>
                    <a:pt x="1060" y="277"/>
                    <a:pt x="1062" y="277"/>
                  </a:cubicBezTo>
                  <a:cubicBezTo>
                    <a:pt x="1063" y="277"/>
                    <a:pt x="1064" y="277"/>
                    <a:pt x="1064" y="277"/>
                  </a:cubicBezTo>
                  <a:cubicBezTo>
                    <a:pt x="1065" y="277"/>
                    <a:pt x="1065" y="277"/>
                    <a:pt x="1065" y="277"/>
                  </a:cubicBezTo>
                  <a:cubicBezTo>
                    <a:pt x="1065" y="277"/>
                    <a:pt x="1065" y="277"/>
                    <a:pt x="1065" y="277"/>
                  </a:cubicBezTo>
                  <a:cubicBezTo>
                    <a:pt x="1066" y="278"/>
                    <a:pt x="1067" y="278"/>
                    <a:pt x="1067" y="279"/>
                  </a:cubicBezTo>
                  <a:cubicBezTo>
                    <a:pt x="1069" y="280"/>
                    <a:pt x="1071" y="281"/>
                    <a:pt x="1073" y="282"/>
                  </a:cubicBezTo>
                  <a:cubicBezTo>
                    <a:pt x="1076" y="284"/>
                    <a:pt x="1080" y="285"/>
                    <a:pt x="1085" y="287"/>
                  </a:cubicBezTo>
                  <a:cubicBezTo>
                    <a:pt x="1086" y="287"/>
                    <a:pt x="1087" y="288"/>
                    <a:pt x="1088" y="288"/>
                  </a:cubicBezTo>
                  <a:cubicBezTo>
                    <a:pt x="1089" y="288"/>
                    <a:pt x="1090" y="289"/>
                    <a:pt x="1091" y="289"/>
                  </a:cubicBezTo>
                  <a:cubicBezTo>
                    <a:pt x="1092" y="289"/>
                    <a:pt x="1093" y="289"/>
                    <a:pt x="1094" y="290"/>
                  </a:cubicBezTo>
                  <a:cubicBezTo>
                    <a:pt x="1096" y="290"/>
                    <a:pt x="1096" y="290"/>
                    <a:pt x="1096" y="290"/>
                  </a:cubicBezTo>
                  <a:cubicBezTo>
                    <a:pt x="1096" y="290"/>
                    <a:pt x="1097" y="290"/>
                    <a:pt x="1098" y="290"/>
                  </a:cubicBezTo>
                  <a:cubicBezTo>
                    <a:pt x="1099" y="291"/>
                    <a:pt x="1101" y="291"/>
                    <a:pt x="1103" y="291"/>
                  </a:cubicBezTo>
                  <a:cubicBezTo>
                    <a:pt x="1113" y="300"/>
                    <a:pt x="1123" y="307"/>
                    <a:pt x="1124" y="319"/>
                  </a:cubicBezTo>
                  <a:cubicBezTo>
                    <a:pt x="1125" y="324"/>
                    <a:pt x="1124" y="335"/>
                    <a:pt x="1133" y="348"/>
                  </a:cubicBezTo>
                  <a:cubicBezTo>
                    <a:pt x="1151" y="376"/>
                    <a:pt x="1186" y="404"/>
                    <a:pt x="1188" y="447"/>
                  </a:cubicBezTo>
                  <a:cubicBezTo>
                    <a:pt x="1147" y="447"/>
                    <a:pt x="1136" y="426"/>
                    <a:pt x="1118" y="392"/>
                  </a:cubicBezTo>
                  <a:cubicBezTo>
                    <a:pt x="1095" y="351"/>
                    <a:pt x="1071" y="353"/>
                    <a:pt x="1032" y="328"/>
                  </a:cubicBezTo>
                  <a:cubicBezTo>
                    <a:pt x="1008" y="312"/>
                    <a:pt x="988" y="297"/>
                    <a:pt x="963" y="283"/>
                  </a:cubicBezTo>
                  <a:cubicBezTo>
                    <a:pt x="946" y="274"/>
                    <a:pt x="936" y="259"/>
                    <a:pt x="924" y="246"/>
                  </a:cubicBezTo>
                  <a:cubicBezTo>
                    <a:pt x="918" y="238"/>
                    <a:pt x="912" y="229"/>
                    <a:pt x="906" y="220"/>
                  </a:cubicBezTo>
                  <a:cubicBezTo>
                    <a:pt x="903" y="214"/>
                    <a:pt x="899" y="209"/>
                    <a:pt x="895" y="203"/>
                  </a:cubicBezTo>
                  <a:cubicBezTo>
                    <a:pt x="895" y="203"/>
                    <a:pt x="895" y="202"/>
                    <a:pt x="895" y="201"/>
                  </a:cubicBezTo>
                  <a:cubicBezTo>
                    <a:pt x="894" y="200"/>
                    <a:pt x="894" y="198"/>
                    <a:pt x="894" y="197"/>
                  </a:cubicBezTo>
                  <a:cubicBezTo>
                    <a:pt x="893" y="196"/>
                    <a:pt x="893" y="196"/>
                    <a:pt x="893" y="195"/>
                  </a:cubicBezTo>
                  <a:cubicBezTo>
                    <a:pt x="893" y="195"/>
                    <a:pt x="893" y="194"/>
                    <a:pt x="893" y="194"/>
                  </a:cubicBezTo>
                  <a:cubicBezTo>
                    <a:pt x="893" y="193"/>
                    <a:pt x="893" y="192"/>
                    <a:pt x="892" y="191"/>
                  </a:cubicBezTo>
                  <a:cubicBezTo>
                    <a:pt x="892" y="189"/>
                    <a:pt x="892" y="186"/>
                    <a:pt x="893" y="184"/>
                  </a:cubicBezTo>
                  <a:cubicBezTo>
                    <a:pt x="893" y="184"/>
                    <a:pt x="893" y="184"/>
                    <a:pt x="893" y="184"/>
                  </a:cubicBezTo>
                  <a:cubicBezTo>
                    <a:pt x="893" y="183"/>
                    <a:pt x="893" y="183"/>
                    <a:pt x="894" y="183"/>
                  </a:cubicBezTo>
                  <a:cubicBezTo>
                    <a:pt x="894" y="183"/>
                    <a:pt x="894" y="183"/>
                    <a:pt x="894" y="183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5" y="181"/>
                    <a:pt x="896" y="180"/>
                    <a:pt x="897" y="179"/>
                  </a:cubicBezTo>
                  <a:cubicBezTo>
                    <a:pt x="897" y="179"/>
                    <a:pt x="897" y="178"/>
                    <a:pt x="898" y="178"/>
                  </a:cubicBezTo>
                  <a:cubicBezTo>
                    <a:pt x="898" y="177"/>
                    <a:pt x="899" y="177"/>
                    <a:pt x="899" y="176"/>
                  </a:cubicBezTo>
                  <a:cubicBezTo>
                    <a:pt x="900" y="176"/>
                    <a:pt x="900" y="175"/>
                    <a:pt x="900" y="175"/>
                  </a:cubicBezTo>
                  <a:cubicBezTo>
                    <a:pt x="901" y="174"/>
                    <a:pt x="901" y="174"/>
                    <a:pt x="902" y="173"/>
                  </a:cubicBezTo>
                  <a:cubicBezTo>
                    <a:pt x="903" y="171"/>
                    <a:pt x="905" y="169"/>
                    <a:pt x="906" y="166"/>
                  </a:cubicBezTo>
                  <a:cubicBezTo>
                    <a:pt x="906" y="166"/>
                    <a:pt x="906" y="165"/>
                    <a:pt x="906" y="165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907" y="163"/>
                    <a:pt x="907" y="163"/>
                    <a:pt x="907" y="162"/>
                  </a:cubicBezTo>
                  <a:cubicBezTo>
                    <a:pt x="908" y="161"/>
                    <a:pt x="908" y="161"/>
                    <a:pt x="908" y="160"/>
                  </a:cubicBezTo>
                  <a:cubicBezTo>
                    <a:pt x="908" y="159"/>
                    <a:pt x="908" y="159"/>
                    <a:pt x="909" y="158"/>
                  </a:cubicBezTo>
                  <a:cubicBezTo>
                    <a:pt x="909" y="155"/>
                    <a:pt x="910" y="153"/>
                    <a:pt x="910" y="150"/>
                  </a:cubicBezTo>
                  <a:cubicBezTo>
                    <a:pt x="910" y="148"/>
                    <a:pt x="910" y="147"/>
                    <a:pt x="910" y="146"/>
                  </a:cubicBezTo>
                  <a:cubicBezTo>
                    <a:pt x="910" y="145"/>
                    <a:pt x="910" y="144"/>
                    <a:pt x="910" y="144"/>
                  </a:cubicBezTo>
                  <a:cubicBezTo>
                    <a:pt x="910" y="144"/>
                    <a:pt x="910" y="144"/>
                    <a:pt x="910" y="144"/>
                  </a:cubicBezTo>
                  <a:cubicBezTo>
                    <a:pt x="910" y="144"/>
                    <a:pt x="910" y="143"/>
                    <a:pt x="910" y="143"/>
                  </a:cubicBezTo>
                  <a:cubicBezTo>
                    <a:pt x="911" y="143"/>
                    <a:pt x="911" y="142"/>
                    <a:pt x="911" y="142"/>
                  </a:cubicBezTo>
                  <a:cubicBezTo>
                    <a:pt x="912" y="141"/>
                    <a:pt x="912" y="141"/>
                    <a:pt x="913" y="140"/>
                  </a:cubicBezTo>
                  <a:cubicBezTo>
                    <a:pt x="913" y="140"/>
                    <a:pt x="913" y="139"/>
                    <a:pt x="914" y="139"/>
                  </a:cubicBezTo>
                  <a:cubicBezTo>
                    <a:pt x="914" y="138"/>
                    <a:pt x="915" y="138"/>
                    <a:pt x="915" y="137"/>
                  </a:cubicBezTo>
                  <a:cubicBezTo>
                    <a:pt x="916" y="137"/>
                    <a:pt x="917" y="136"/>
                    <a:pt x="917" y="136"/>
                  </a:cubicBezTo>
                  <a:cubicBezTo>
                    <a:pt x="917" y="136"/>
                    <a:pt x="917" y="136"/>
                    <a:pt x="917" y="135"/>
                  </a:cubicBezTo>
                  <a:cubicBezTo>
                    <a:pt x="931" y="142"/>
                    <a:pt x="935" y="135"/>
                    <a:pt x="932" y="119"/>
                  </a:cubicBezTo>
                  <a:cubicBezTo>
                    <a:pt x="924" y="121"/>
                    <a:pt x="913" y="121"/>
                    <a:pt x="916" y="134"/>
                  </a:cubicBezTo>
                  <a:cubicBezTo>
                    <a:pt x="915" y="134"/>
                    <a:pt x="915" y="134"/>
                    <a:pt x="915" y="134"/>
                  </a:cubicBezTo>
                  <a:cubicBezTo>
                    <a:pt x="915" y="134"/>
                    <a:pt x="915" y="134"/>
                    <a:pt x="915" y="134"/>
                  </a:cubicBezTo>
                  <a:cubicBezTo>
                    <a:pt x="915" y="135"/>
                    <a:pt x="915" y="135"/>
                    <a:pt x="914" y="135"/>
                  </a:cubicBezTo>
                  <a:cubicBezTo>
                    <a:pt x="914" y="136"/>
                    <a:pt x="913" y="137"/>
                    <a:pt x="912" y="137"/>
                  </a:cubicBezTo>
                  <a:cubicBezTo>
                    <a:pt x="912" y="138"/>
                    <a:pt x="911" y="138"/>
                    <a:pt x="911" y="139"/>
                  </a:cubicBezTo>
                  <a:cubicBezTo>
                    <a:pt x="911" y="139"/>
                    <a:pt x="910" y="140"/>
                    <a:pt x="910" y="140"/>
                  </a:cubicBezTo>
                  <a:cubicBezTo>
                    <a:pt x="910" y="139"/>
                    <a:pt x="910" y="139"/>
                    <a:pt x="910" y="138"/>
                  </a:cubicBezTo>
                  <a:cubicBezTo>
                    <a:pt x="910" y="137"/>
                    <a:pt x="910" y="137"/>
                    <a:pt x="910" y="136"/>
                  </a:cubicBezTo>
                  <a:cubicBezTo>
                    <a:pt x="910" y="136"/>
                    <a:pt x="910" y="136"/>
                    <a:pt x="910" y="135"/>
                  </a:cubicBezTo>
                  <a:cubicBezTo>
                    <a:pt x="910" y="135"/>
                    <a:pt x="909" y="135"/>
                    <a:pt x="909" y="134"/>
                  </a:cubicBezTo>
                  <a:cubicBezTo>
                    <a:pt x="909" y="134"/>
                    <a:pt x="909" y="133"/>
                    <a:pt x="909" y="133"/>
                  </a:cubicBezTo>
                  <a:cubicBezTo>
                    <a:pt x="909" y="132"/>
                    <a:pt x="909" y="132"/>
                    <a:pt x="909" y="131"/>
                  </a:cubicBezTo>
                  <a:cubicBezTo>
                    <a:pt x="908" y="130"/>
                    <a:pt x="908" y="129"/>
                    <a:pt x="908" y="128"/>
                  </a:cubicBezTo>
                  <a:cubicBezTo>
                    <a:pt x="907" y="127"/>
                    <a:pt x="907" y="127"/>
                    <a:pt x="907" y="126"/>
                  </a:cubicBezTo>
                  <a:cubicBezTo>
                    <a:pt x="906" y="125"/>
                    <a:pt x="906" y="124"/>
                    <a:pt x="906" y="124"/>
                  </a:cubicBezTo>
                  <a:cubicBezTo>
                    <a:pt x="905" y="122"/>
                    <a:pt x="905" y="122"/>
                    <a:pt x="904" y="121"/>
                  </a:cubicBezTo>
                  <a:cubicBezTo>
                    <a:pt x="904" y="120"/>
                    <a:pt x="904" y="120"/>
                    <a:pt x="904" y="120"/>
                  </a:cubicBezTo>
                  <a:cubicBezTo>
                    <a:pt x="904" y="120"/>
                    <a:pt x="904" y="121"/>
                    <a:pt x="905" y="124"/>
                  </a:cubicBezTo>
                  <a:cubicBezTo>
                    <a:pt x="905" y="125"/>
                    <a:pt x="905" y="125"/>
                    <a:pt x="906" y="126"/>
                  </a:cubicBezTo>
                  <a:cubicBezTo>
                    <a:pt x="906" y="127"/>
                    <a:pt x="906" y="128"/>
                    <a:pt x="906" y="129"/>
                  </a:cubicBezTo>
                  <a:cubicBezTo>
                    <a:pt x="906" y="130"/>
                    <a:pt x="907" y="132"/>
                    <a:pt x="907" y="134"/>
                  </a:cubicBezTo>
                  <a:cubicBezTo>
                    <a:pt x="907" y="135"/>
                    <a:pt x="907" y="135"/>
                    <a:pt x="907" y="135"/>
                  </a:cubicBezTo>
                  <a:cubicBezTo>
                    <a:pt x="907" y="136"/>
                    <a:pt x="907" y="136"/>
                    <a:pt x="907" y="136"/>
                  </a:cubicBezTo>
                  <a:cubicBezTo>
                    <a:pt x="907" y="137"/>
                    <a:pt x="907" y="137"/>
                    <a:pt x="907" y="138"/>
                  </a:cubicBezTo>
                  <a:cubicBezTo>
                    <a:pt x="908" y="139"/>
                    <a:pt x="908" y="140"/>
                    <a:pt x="908" y="141"/>
                  </a:cubicBezTo>
                  <a:cubicBezTo>
                    <a:pt x="908" y="142"/>
                    <a:pt x="908" y="142"/>
                    <a:pt x="908" y="142"/>
                  </a:cubicBezTo>
                  <a:cubicBezTo>
                    <a:pt x="908" y="143"/>
                    <a:pt x="908" y="143"/>
                    <a:pt x="908" y="143"/>
                  </a:cubicBezTo>
                  <a:cubicBezTo>
                    <a:pt x="908" y="144"/>
                    <a:pt x="908" y="144"/>
                    <a:pt x="908" y="145"/>
                  </a:cubicBezTo>
                  <a:cubicBezTo>
                    <a:pt x="908" y="146"/>
                    <a:pt x="908" y="146"/>
                    <a:pt x="908" y="146"/>
                  </a:cubicBezTo>
                  <a:cubicBezTo>
                    <a:pt x="908" y="146"/>
                    <a:pt x="908" y="146"/>
                    <a:pt x="908" y="146"/>
                  </a:cubicBezTo>
                  <a:cubicBezTo>
                    <a:pt x="908" y="147"/>
                    <a:pt x="908" y="148"/>
                    <a:pt x="908" y="149"/>
                  </a:cubicBezTo>
                  <a:cubicBezTo>
                    <a:pt x="907" y="152"/>
                    <a:pt x="907" y="154"/>
                    <a:pt x="906" y="157"/>
                  </a:cubicBezTo>
                  <a:cubicBezTo>
                    <a:pt x="906" y="158"/>
                    <a:pt x="906" y="158"/>
                    <a:pt x="906" y="159"/>
                  </a:cubicBezTo>
                  <a:cubicBezTo>
                    <a:pt x="905" y="160"/>
                    <a:pt x="905" y="160"/>
                    <a:pt x="905" y="161"/>
                  </a:cubicBezTo>
                  <a:cubicBezTo>
                    <a:pt x="905" y="162"/>
                    <a:pt x="905" y="162"/>
                    <a:pt x="904" y="163"/>
                  </a:cubicBezTo>
                  <a:cubicBezTo>
                    <a:pt x="904" y="164"/>
                    <a:pt x="904" y="164"/>
                    <a:pt x="904" y="164"/>
                  </a:cubicBezTo>
                  <a:cubicBezTo>
                    <a:pt x="904" y="164"/>
                    <a:pt x="904" y="164"/>
                    <a:pt x="904" y="165"/>
                  </a:cubicBezTo>
                  <a:cubicBezTo>
                    <a:pt x="903" y="166"/>
                    <a:pt x="902" y="168"/>
                    <a:pt x="901" y="169"/>
                  </a:cubicBezTo>
                  <a:cubicBezTo>
                    <a:pt x="901" y="169"/>
                    <a:pt x="901" y="169"/>
                    <a:pt x="901" y="169"/>
                  </a:cubicBezTo>
                  <a:cubicBezTo>
                    <a:pt x="901" y="168"/>
                    <a:pt x="901" y="168"/>
                    <a:pt x="901" y="168"/>
                  </a:cubicBezTo>
                  <a:cubicBezTo>
                    <a:pt x="901" y="168"/>
                    <a:pt x="901" y="167"/>
                    <a:pt x="901" y="167"/>
                  </a:cubicBezTo>
                  <a:cubicBezTo>
                    <a:pt x="901" y="166"/>
                    <a:pt x="901" y="166"/>
                    <a:pt x="900" y="166"/>
                  </a:cubicBezTo>
                  <a:cubicBezTo>
                    <a:pt x="900" y="165"/>
                    <a:pt x="900" y="165"/>
                    <a:pt x="900" y="165"/>
                  </a:cubicBezTo>
                  <a:cubicBezTo>
                    <a:pt x="900" y="165"/>
                    <a:pt x="900" y="165"/>
                    <a:pt x="900" y="164"/>
                  </a:cubicBezTo>
                  <a:cubicBezTo>
                    <a:pt x="900" y="164"/>
                    <a:pt x="900" y="163"/>
                    <a:pt x="900" y="163"/>
                  </a:cubicBezTo>
                  <a:cubicBezTo>
                    <a:pt x="899" y="162"/>
                    <a:pt x="899" y="161"/>
                    <a:pt x="898" y="160"/>
                  </a:cubicBezTo>
                  <a:cubicBezTo>
                    <a:pt x="898" y="159"/>
                    <a:pt x="897" y="159"/>
                    <a:pt x="897" y="158"/>
                  </a:cubicBezTo>
                  <a:cubicBezTo>
                    <a:pt x="897" y="157"/>
                    <a:pt x="897" y="157"/>
                    <a:pt x="896" y="157"/>
                  </a:cubicBezTo>
                  <a:cubicBezTo>
                    <a:pt x="900" y="147"/>
                    <a:pt x="884" y="140"/>
                    <a:pt x="878" y="138"/>
                  </a:cubicBezTo>
                  <a:cubicBezTo>
                    <a:pt x="882" y="145"/>
                    <a:pt x="882" y="163"/>
                    <a:pt x="895" y="158"/>
                  </a:cubicBezTo>
                  <a:cubicBezTo>
                    <a:pt x="894" y="157"/>
                    <a:pt x="894" y="157"/>
                    <a:pt x="894" y="157"/>
                  </a:cubicBezTo>
                  <a:cubicBezTo>
                    <a:pt x="895" y="158"/>
                    <a:pt x="895" y="158"/>
                    <a:pt x="895" y="159"/>
                  </a:cubicBezTo>
                  <a:cubicBezTo>
                    <a:pt x="896" y="158"/>
                    <a:pt x="896" y="158"/>
                    <a:pt x="896" y="158"/>
                  </a:cubicBezTo>
                  <a:cubicBezTo>
                    <a:pt x="896" y="158"/>
                    <a:pt x="896" y="158"/>
                    <a:pt x="896" y="158"/>
                  </a:cubicBezTo>
                  <a:cubicBezTo>
                    <a:pt x="896" y="159"/>
                    <a:pt x="897" y="160"/>
                    <a:pt x="897" y="161"/>
                  </a:cubicBezTo>
                  <a:cubicBezTo>
                    <a:pt x="898" y="162"/>
                    <a:pt x="898" y="163"/>
                    <a:pt x="898" y="163"/>
                  </a:cubicBezTo>
                  <a:cubicBezTo>
                    <a:pt x="899" y="164"/>
                    <a:pt x="899" y="164"/>
                    <a:pt x="899" y="165"/>
                  </a:cubicBezTo>
                  <a:cubicBezTo>
                    <a:pt x="899" y="165"/>
                    <a:pt x="899" y="165"/>
                    <a:pt x="899" y="165"/>
                  </a:cubicBezTo>
                  <a:cubicBezTo>
                    <a:pt x="899" y="165"/>
                    <a:pt x="899" y="166"/>
                    <a:pt x="899" y="166"/>
                  </a:cubicBezTo>
                  <a:cubicBezTo>
                    <a:pt x="899" y="166"/>
                    <a:pt x="899" y="167"/>
                    <a:pt x="900" y="167"/>
                  </a:cubicBezTo>
                  <a:cubicBezTo>
                    <a:pt x="900" y="167"/>
                    <a:pt x="900" y="168"/>
                    <a:pt x="900" y="168"/>
                  </a:cubicBezTo>
                  <a:cubicBezTo>
                    <a:pt x="900" y="168"/>
                    <a:pt x="900" y="168"/>
                    <a:pt x="900" y="169"/>
                  </a:cubicBezTo>
                  <a:cubicBezTo>
                    <a:pt x="900" y="169"/>
                    <a:pt x="900" y="169"/>
                    <a:pt x="900" y="169"/>
                  </a:cubicBezTo>
                  <a:cubicBezTo>
                    <a:pt x="900" y="169"/>
                    <a:pt x="900" y="170"/>
                    <a:pt x="900" y="170"/>
                  </a:cubicBezTo>
                  <a:cubicBezTo>
                    <a:pt x="900" y="170"/>
                    <a:pt x="900" y="170"/>
                    <a:pt x="900" y="170"/>
                  </a:cubicBezTo>
                  <a:cubicBezTo>
                    <a:pt x="900" y="171"/>
                    <a:pt x="900" y="171"/>
                    <a:pt x="900" y="171"/>
                  </a:cubicBezTo>
                  <a:cubicBezTo>
                    <a:pt x="899" y="172"/>
                    <a:pt x="899" y="172"/>
                    <a:pt x="899" y="173"/>
                  </a:cubicBezTo>
                  <a:cubicBezTo>
                    <a:pt x="898" y="173"/>
                    <a:pt x="898" y="174"/>
                    <a:pt x="897" y="174"/>
                  </a:cubicBezTo>
                  <a:cubicBezTo>
                    <a:pt x="897" y="175"/>
                    <a:pt x="897" y="175"/>
                    <a:pt x="896" y="176"/>
                  </a:cubicBezTo>
                  <a:cubicBezTo>
                    <a:pt x="896" y="176"/>
                    <a:pt x="895" y="176"/>
                    <a:pt x="895" y="177"/>
                  </a:cubicBezTo>
                  <a:cubicBezTo>
                    <a:pt x="894" y="178"/>
                    <a:pt x="893" y="179"/>
                    <a:pt x="892" y="180"/>
                  </a:cubicBezTo>
                  <a:cubicBezTo>
                    <a:pt x="892" y="180"/>
                    <a:pt x="892" y="180"/>
                    <a:pt x="892" y="181"/>
                  </a:cubicBezTo>
                  <a:cubicBezTo>
                    <a:pt x="892" y="181"/>
                    <a:pt x="892" y="181"/>
                    <a:pt x="892" y="181"/>
                  </a:cubicBezTo>
                  <a:cubicBezTo>
                    <a:pt x="891" y="181"/>
                    <a:pt x="891" y="181"/>
                    <a:pt x="891" y="181"/>
                  </a:cubicBezTo>
                  <a:cubicBezTo>
                    <a:pt x="891" y="182"/>
                    <a:pt x="891" y="182"/>
                    <a:pt x="891" y="182"/>
                  </a:cubicBezTo>
                  <a:cubicBezTo>
                    <a:pt x="891" y="183"/>
                    <a:pt x="891" y="183"/>
                    <a:pt x="891" y="183"/>
                  </a:cubicBezTo>
                  <a:cubicBezTo>
                    <a:pt x="890" y="186"/>
                    <a:pt x="890" y="188"/>
                    <a:pt x="890" y="191"/>
                  </a:cubicBezTo>
                  <a:cubicBezTo>
                    <a:pt x="890" y="191"/>
                    <a:pt x="890" y="192"/>
                    <a:pt x="890" y="192"/>
                  </a:cubicBezTo>
                  <a:cubicBezTo>
                    <a:pt x="890" y="193"/>
                    <a:pt x="891" y="194"/>
                    <a:pt x="891" y="194"/>
                  </a:cubicBezTo>
                  <a:cubicBezTo>
                    <a:pt x="891" y="195"/>
                    <a:pt x="891" y="195"/>
                    <a:pt x="891" y="196"/>
                  </a:cubicBezTo>
                  <a:cubicBezTo>
                    <a:pt x="891" y="196"/>
                    <a:pt x="892" y="197"/>
                    <a:pt x="892" y="197"/>
                  </a:cubicBezTo>
                  <a:cubicBezTo>
                    <a:pt x="892" y="198"/>
                    <a:pt x="893" y="199"/>
                    <a:pt x="893" y="200"/>
                  </a:cubicBezTo>
                  <a:cubicBezTo>
                    <a:pt x="892" y="198"/>
                    <a:pt x="890" y="196"/>
                    <a:pt x="889" y="194"/>
                  </a:cubicBezTo>
                  <a:cubicBezTo>
                    <a:pt x="887" y="191"/>
                    <a:pt x="885" y="188"/>
                    <a:pt x="882" y="185"/>
                  </a:cubicBezTo>
                  <a:cubicBezTo>
                    <a:pt x="881" y="184"/>
                    <a:pt x="880" y="183"/>
                    <a:pt x="878" y="181"/>
                  </a:cubicBezTo>
                  <a:cubicBezTo>
                    <a:pt x="878" y="181"/>
                    <a:pt x="877" y="180"/>
                    <a:pt x="876" y="180"/>
                  </a:cubicBezTo>
                  <a:cubicBezTo>
                    <a:pt x="875" y="179"/>
                    <a:pt x="875" y="179"/>
                    <a:pt x="874" y="178"/>
                  </a:cubicBezTo>
                  <a:cubicBezTo>
                    <a:pt x="871" y="176"/>
                    <a:pt x="868" y="174"/>
                    <a:pt x="865" y="173"/>
                  </a:cubicBezTo>
                  <a:cubicBezTo>
                    <a:pt x="860" y="169"/>
                    <a:pt x="855" y="165"/>
                    <a:pt x="850" y="161"/>
                  </a:cubicBezTo>
                  <a:cubicBezTo>
                    <a:pt x="848" y="159"/>
                    <a:pt x="845" y="157"/>
                    <a:pt x="843" y="154"/>
                  </a:cubicBezTo>
                  <a:cubicBezTo>
                    <a:pt x="841" y="152"/>
                    <a:pt x="839" y="150"/>
                    <a:pt x="837" y="148"/>
                  </a:cubicBezTo>
                  <a:cubicBezTo>
                    <a:pt x="835" y="147"/>
                    <a:pt x="834" y="145"/>
                    <a:pt x="833" y="144"/>
                  </a:cubicBezTo>
                  <a:cubicBezTo>
                    <a:pt x="833" y="144"/>
                    <a:pt x="833" y="143"/>
                    <a:pt x="833" y="143"/>
                  </a:cubicBezTo>
                  <a:cubicBezTo>
                    <a:pt x="832" y="142"/>
                    <a:pt x="832" y="140"/>
                    <a:pt x="832" y="139"/>
                  </a:cubicBezTo>
                  <a:cubicBezTo>
                    <a:pt x="832" y="138"/>
                    <a:pt x="832" y="138"/>
                    <a:pt x="832" y="138"/>
                  </a:cubicBezTo>
                  <a:cubicBezTo>
                    <a:pt x="832" y="137"/>
                    <a:pt x="832" y="137"/>
                    <a:pt x="832" y="136"/>
                  </a:cubicBezTo>
                  <a:cubicBezTo>
                    <a:pt x="832" y="136"/>
                    <a:pt x="832" y="135"/>
                    <a:pt x="832" y="134"/>
                  </a:cubicBezTo>
                  <a:cubicBezTo>
                    <a:pt x="832" y="133"/>
                    <a:pt x="832" y="132"/>
                    <a:pt x="833" y="131"/>
                  </a:cubicBezTo>
                  <a:cubicBezTo>
                    <a:pt x="833" y="131"/>
                    <a:pt x="833" y="131"/>
                    <a:pt x="833" y="131"/>
                  </a:cubicBezTo>
                  <a:cubicBezTo>
                    <a:pt x="833" y="130"/>
                    <a:pt x="833" y="130"/>
                    <a:pt x="833" y="130"/>
                  </a:cubicBezTo>
                  <a:cubicBezTo>
                    <a:pt x="833" y="130"/>
                    <a:pt x="833" y="129"/>
                    <a:pt x="833" y="129"/>
                  </a:cubicBezTo>
                  <a:cubicBezTo>
                    <a:pt x="834" y="129"/>
                    <a:pt x="834" y="129"/>
                    <a:pt x="834" y="129"/>
                  </a:cubicBezTo>
                  <a:cubicBezTo>
                    <a:pt x="835" y="127"/>
                    <a:pt x="836" y="125"/>
                    <a:pt x="837" y="124"/>
                  </a:cubicBezTo>
                  <a:cubicBezTo>
                    <a:pt x="838" y="123"/>
                    <a:pt x="839" y="122"/>
                    <a:pt x="839" y="121"/>
                  </a:cubicBezTo>
                  <a:cubicBezTo>
                    <a:pt x="840" y="120"/>
                    <a:pt x="840" y="119"/>
                    <a:pt x="840" y="119"/>
                  </a:cubicBezTo>
                  <a:cubicBezTo>
                    <a:pt x="840" y="118"/>
                    <a:pt x="840" y="118"/>
                    <a:pt x="840" y="118"/>
                  </a:cubicBezTo>
                  <a:cubicBezTo>
                    <a:pt x="840" y="118"/>
                    <a:pt x="840" y="118"/>
                    <a:pt x="840" y="118"/>
                  </a:cubicBezTo>
                  <a:cubicBezTo>
                    <a:pt x="840" y="117"/>
                    <a:pt x="840" y="117"/>
                    <a:pt x="840" y="117"/>
                  </a:cubicBezTo>
                  <a:cubicBezTo>
                    <a:pt x="840" y="117"/>
                    <a:pt x="840" y="117"/>
                    <a:pt x="840" y="117"/>
                  </a:cubicBezTo>
                  <a:cubicBezTo>
                    <a:pt x="840" y="114"/>
                    <a:pt x="840" y="111"/>
                    <a:pt x="839" y="108"/>
                  </a:cubicBezTo>
                  <a:cubicBezTo>
                    <a:pt x="839" y="108"/>
                    <a:pt x="839" y="107"/>
                    <a:pt x="839" y="107"/>
                  </a:cubicBezTo>
                  <a:cubicBezTo>
                    <a:pt x="839" y="106"/>
                    <a:pt x="839" y="106"/>
                    <a:pt x="839" y="106"/>
                  </a:cubicBezTo>
                  <a:cubicBezTo>
                    <a:pt x="839" y="106"/>
                    <a:pt x="839" y="106"/>
                    <a:pt x="839" y="106"/>
                  </a:cubicBezTo>
                  <a:cubicBezTo>
                    <a:pt x="839" y="106"/>
                    <a:pt x="839" y="105"/>
                    <a:pt x="839" y="105"/>
                  </a:cubicBezTo>
                  <a:cubicBezTo>
                    <a:pt x="839" y="105"/>
                    <a:pt x="839" y="104"/>
                    <a:pt x="840" y="103"/>
                  </a:cubicBezTo>
                  <a:cubicBezTo>
                    <a:pt x="840" y="103"/>
                    <a:pt x="840" y="102"/>
                    <a:pt x="840" y="101"/>
                  </a:cubicBezTo>
                  <a:cubicBezTo>
                    <a:pt x="841" y="101"/>
                    <a:pt x="841" y="100"/>
                    <a:pt x="841" y="99"/>
                  </a:cubicBezTo>
                  <a:cubicBezTo>
                    <a:pt x="841" y="99"/>
                    <a:pt x="842" y="98"/>
                    <a:pt x="842" y="97"/>
                  </a:cubicBezTo>
                  <a:cubicBezTo>
                    <a:pt x="842" y="97"/>
                    <a:pt x="843" y="96"/>
                    <a:pt x="843" y="95"/>
                  </a:cubicBezTo>
                  <a:cubicBezTo>
                    <a:pt x="851" y="91"/>
                    <a:pt x="858" y="85"/>
                    <a:pt x="856" y="73"/>
                  </a:cubicBezTo>
                  <a:cubicBezTo>
                    <a:pt x="848" y="78"/>
                    <a:pt x="840" y="83"/>
                    <a:pt x="840" y="96"/>
                  </a:cubicBezTo>
                  <a:cubicBezTo>
                    <a:pt x="840" y="96"/>
                    <a:pt x="840" y="96"/>
                    <a:pt x="840" y="96"/>
                  </a:cubicBezTo>
                  <a:cubicBezTo>
                    <a:pt x="840" y="96"/>
                    <a:pt x="840" y="96"/>
                    <a:pt x="840" y="96"/>
                  </a:cubicBezTo>
                  <a:cubicBezTo>
                    <a:pt x="840" y="97"/>
                    <a:pt x="840" y="97"/>
                    <a:pt x="839" y="98"/>
                  </a:cubicBezTo>
                  <a:cubicBezTo>
                    <a:pt x="839" y="99"/>
                    <a:pt x="839" y="100"/>
                    <a:pt x="838" y="100"/>
                  </a:cubicBezTo>
                  <a:cubicBezTo>
                    <a:pt x="838" y="101"/>
                    <a:pt x="838" y="102"/>
                    <a:pt x="838" y="103"/>
                  </a:cubicBezTo>
                  <a:cubicBezTo>
                    <a:pt x="838" y="103"/>
                    <a:pt x="838" y="103"/>
                    <a:pt x="838" y="103"/>
                  </a:cubicBezTo>
                  <a:cubicBezTo>
                    <a:pt x="837" y="102"/>
                    <a:pt x="837" y="101"/>
                    <a:pt x="837" y="101"/>
                  </a:cubicBezTo>
                  <a:cubicBezTo>
                    <a:pt x="836" y="98"/>
                    <a:pt x="836" y="96"/>
                    <a:pt x="835" y="93"/>
                  </a:cubicBezTo>
                  <a:cubicBezTo>
                    <a:pt x="834" y="88"/>
                    <a:pt x="834" y="84"/>
                    <a:pt x="833" y="80"/>
                  </a:cubicBezTo>
                  <a:cubicBezTo>
                    <a:pt x="833" y="79"/>
                    <a:pt x="833" y="79"/>
                    <a:pt x="833" y="78"/>
                  </a:cubicBezTo>
                  <a:cubicBezTo>
                    <a:pt x="833" y="78"/>
                    <a:pt x="833" y="77"/>
                    <a:pt x="833" y="77"/>
                  </a:cubicBezTo>
                  <a:cubicBezTo>
                    <a:pt x="832" y="76"/>
                    <a:pt x="832" y="75"/>
                    <a:pt x="832" y="74"/>
                  </a:cubicBezTo>
                  <a:cubicBezTo>
                    <a:pt x="832" y="73"/>
                    <a:pt x="831" y="71"/>
                    <a:pt x="831" y="70"/>
                  </a:cubicBezTo>
                  <a:cubicBezTo>
                    <a:pt x="831" y="70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1" y="69"/>
                    <a:pt x="831" y="69"/>
                    <a:pt x="831" y="69"/>
                  </a:cubicBezTo>
                  <a:cubicBezTo>
                    <a:pt x="832" y="69"/>
                    <a:pt x="832" y="69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1" y="68"/>
                    <a:pt x="831" y="68"/>
                  </a:cubicBezTo>
                  <a:cubicBezTo>
                    <a:pt x="831" y="68"/>
                    <a:pt x="830" y="68"/>
                    <a:pt x="830" y="69"/>
                  </a:cubicBezTo>
                  <a:cubicBezTo>
                    <a:pt x="830" y="69"/>
                    <a:pt x="830" y="70"/>
                    <a:pt x="830" y="70"/>
                  </a:cubicBezTo>
                  <a:cubicBezTo>
                    <a:pt x="830" y="72"/>
                    <a:pt x="830" y="73"/>
                    <a:pt x="830" y="75"/>
                  </a:cubicBezTo>
                  <a:cubicBezTo>
                    <a:pt x="830" y="75"/>
                    <a:pt x="830" y="76"/>
                    <a:pt x="830" y="77"/>
                  </a:cubicBezTo>
                  <a:cubicBezTo>
                    <a:pt x="830" y="77"/>
                    <a:pt x="830" y="78"/>
                    <a:pt x="831" y="78"/>
                  </a:cubicBezTo>
                  <a:cubicBezTo>
                    <a:pt x="831" y="79"/>
                    <a:pt x="831" y="79"/>
                    <a:pt x="831" y="80"/>
                  </a:cubicBezTo>
                  <a:cubicBezTo>
                    <a:pt x="831" y="81"/>
                    <a:pt x="831" y="83"/>
                    <a:pt x="831" y="84"/>
                  </a:cubicBezTo>
                  <a:cubicBezTo>
                    <a:pt x="831" y="84"/>
                    <a:pt x="831" y="84"/>
                    <a:pt x="831" y="84"/>
                  </a:cubicBezTo>
                  <a:cubicBezTo>
                    <a:pt x="831" y="83"/>
                    <a:pt x="831" y="83"/>
                    <a:pt x="830" y="83"/>
                  </a:cubicBezTo>
                  <a:cubicBezTo>
                    <a:pt x="830" y="82"/>
                    <a:pt x="830" y="82"/>
                    <a:pt x="830" y="81"/>
                  </a:cubicBezTo>
                  <a:cubicBezTo>
                    <a:pt x="829" y="81"/>
                    <a:pt x="829" y="80"/>
                    <a:pt x="829" y="80"/>
                  </a:cubicBezTo>
                  <a:cubicBezTo>
                    <a:pt x="828" y="79"/>
                    <a:pt x="828" y="78"/>
                    <a:pt x="827" y="77"/>
                  </a:cubicBezTo>
                  <a:cubicBezTo>
                    <a:pt x="826" y="77"/>
                    <a:pt x="826" y="76"/>
                    <a:pt x="825" y="75"/>
                  </a:cubicBezTo>
                  <a:cubicBezTo>
                    <a:pt x="825" y="75"/>
                    <a:pt x="824" y="74"/>
                    <a:pt x="824" y="74"/>
                  </a:cubicBezTo>
                  <a:cubicBezTo>
                    <a:pt x="830" y="62"/>
                    <a:pt x="805" y="57"/>
                    <a:pt x="799" y="53"/>
                  </a:cubicBezTo>
                  <a:cubicBezTo>
                    <a:pt x="802" y="64"/>
                    <a:pt x="812" y="84"/>
                    <a:pt x="823" y="76"/>
                  </a:cubicBezTo>
                  <a:cubicBezTo>
                    <a:pt x="822" y="75"/>
                    <a:pt x="822" y="74"/>
                    <a:pt x="821" y="74"/>
                  </a:cubicBezTo>
                  <a:cubicBezTo>
                    <a:pt x="822" y="74"/>
                    <a:pt x="822" y="74"/>
                    <a:pt x="822" y="74"/>
                  </a:cubicBezTo>
                  <a:cubicBezTo>
                    <a:pt x="822" y="75"/>
                    <a:pt x="823" y="75"/>
                    <a:pt x="824" y="76"/>
                  </a:cubicBezTo>
                  <a:cubicBezTo>
                    <a:pt x="824" y="77"/>
                    <a:pt x="825" y="78"/>
                    <a:pt x="826" y="79"/>
                  </a:cubicBezTo>
                  <a:cubicBezTo>
                    <a:pt x="826" y="79"/>
                    <a:pt x="827" y="80"/>
                    <a:pt x="828" y="81"/>
                  </a:cubicBezTo>
                  <a:cubicBezTo>
                    <a:pt x="828" y="81"/>
                    <a:pt x="828" y="82"/>
                    <a:pt x="828" y="82"/>
                  </a:cubicBezTo>
                  <a:cubicBezTo>
                    <a:pt x="829" y="83"/>
                    <a:pt x="829" y="83"/>
                    <a:pt x="829" y="83"/>
                  </a:cubicBezTo>
                  <a:cubicBezTo>
                    <a:pt x="829" y="84"/>
                    <a:pt x="830" y="84"/>
                    <a:pt x="830" y="85"/>
                  </a:cubicBezTo>
                  <a:cubicBezTo>
                    <a:pt x="830" y="85"/>
                    <a:pt x="830" y="85"/>
                    <a:pt x="830" y="86"/>
                  </a:cubicBezTo>
                  <a:cubicBezTo>
                    <a:pt x="830" y="86"/>
                    <a:pt x="831" y="86"/>
                    <a:pt x="831" y="86"/>
                  </a:cubicBezTo>
                  <a:cubicBezTo>
                    <a:pt x="831" y="86"/>
                    <a:pt x="831" y="87"/>
                    <a:pt x="831" y="87"/>
                  </a:cubicBezTo>
                  <a:cubicBezTo>
                    <a:pt x="831" y="87"/>
                    <a:pt x="831" y="87"/>
                    <a:pt x="832" y="88"/>
                  </a:cubicBezTo>
                  <a:cubicBezTo>
                    <a:pt x="832" y="88"/>
                    <a:pt x="832" y="88"/>
                    <a:pt x="832" y="88"/>
                  </a:cubicBezTo>
                  <a:cubicBezTo>
                    <a:pt x="832" y="90"/>
                    <a:pt x="833" y="92"/>
                    <a:pt x="833" y="93"/>
                  </a:cubicBezTo>
                  <a:cubicBezTo>
                    <a:pt x="833" y="96"/>
                    <a:pt x="834" y="98"/>
                    <a:pt x="835" y="101"/>
                  </a:cubicBezTo>
                  <a:cubicBezTo>
                    <a:pt x="835" y="104"/>
                    <a:pt x="836" y="106"/>
                    <a:pt x="837" y="109"/>
                  </a:cubicBezTo>
                  <a:cubicBezTo>
                    <a:pt x="838" y="111"/>
                    <a:pt x="838" y="114"/>
                    <a:pt x="838" y="116"/>
                  </a:cubicBezTo>
                  <a:cubicBezTo>
                    <a:pt x="838" y="116"/>
                    <a:pt x="838" y="116"/>
                    <a:pt x="838" y="116"/>
                  </a:cubicBezTo>
                  <a:cubicBezTo>
                    <a:pt x="838" y="117"/>
                    <a:pt x="838" y="117"/>
                    <a:pt x="838" y="117"/>
                  </a:cubicBezTo>
                  <a:cubicBezTo>
                    <a:pt x="838" y="117"/>
                    <a:pt x="838" y="117"/>
                    <a:pt x="838" y="117"/>
                  </a:cubicBezTo>
                  <a:cubicBezTo>
                    <a:pt x="838" y="118"/>
                    <a:pt x="838" y="118"/>
                    <a:pt x="838" y="118"/>
                  </a:cubicBezTo>
                  <a:cubicBezTo>
                    <a:pt x="837" y="118"/>
                    <a:pt x="837" y="119"/>
                    <a:pt x="837" y="119"/>
                  </a:cubicBezTo>
                  <a:cubicBezTo>
                    <a:pt x="837" y="120"/>
                    <a:pt x="836" y="121"/>
                    <a:pt x="835" y="122"/>
                  </a:cubicBezTo>
                  <a:cubicBezTo>
                    <a:pt x="834" y="123"/>
                    <a:pt x="833" y="125"/>
                    <a:pt x="832" y="127"/>
                  </a:cubicBezTo>
                  <a:cubicBezTo>
                    <a:pt x="832" y="127"/>
                    <a:pt x="831" y="127"/>
                    <a:pt x="831" y="128"/>
                  </a:cubicBezTo>
                  <a:cubicBezTo>
                    <a:pt x="831" y="128"/>
                    <a:pt x="831" y="128"/>
                    <a:pt x="831" y="128"/>
                  </a:cubicBezTo>
                  <a:cubicBezTo>
                    <a:pt x="831" y="129"/>
                    <a:pt x="831" y="129"/>
                    <a:pt x="831" y="129"/>
                  </a:cubicBezTo>
                  <a:cubicBezTo>
                    <a:pt x="831" y="129"/>
                    <a:pt x="830" y="130"/>
                    <a:pt x="830" y="130"/>
                  </a:cubicBezTo>
                  <a:cubicBezTo>
                    <a:pt x="830" y="131"/>
                    <a:pt x="830" y="132"/>
                    <a:pt x="830" y="133"/>
                  </a:cubicBezTo>
                  <a:cubicBezTo>
                    <a:pt x="830" y="134"/>
                    <a:pt x="830" y="134"/>
                    <a:pt x="830" y="135"/>
                  </a:cubicBezTo>
                  <a:cubicBezTo>
                    <a:pt x="830" y="135"/>
                    <a:pt x="830" y="136"/>
                    <a:pt x="830" y="136"/>
                  </a:cubicBezTo>
                  <a:cubicBezTo>
                    <a:pt x="830" y="137"/>
                    <a:pt x="830" y="137"/>
                    <a:pt x="830" y="138"/>
                  </a:cubicBezTo>
                  <a:cubicBezTo>
                    <a:pt x="830" y="138"/>
                    <a:pt x="830" y="138"/>
                    <a:pt x="830" y="139"/>
                  </a:cubicBezTo>
                  <a:cubicBezTo>
                    <a:pt x="831" y="140"/>
                    <a:pt x="831" y="142"/>
                    <a:pt x="832" y="143"/>
                  </a:cubicBezTo>
                  <a:cubicBezTo>
                    <a:pt x="832" y="143"/>
                    <a:pt x="832" y="143"/>
                    <a:pt x="832" y="143"/>
                  </a:cubicBezTo>
                  <a:cubicBezTo>
                    <a:pt x="831" y="143"/>
                    <a:pt x="831" y="142"/>
                    <a:pt x="830" y="142"/>
                  </a:cubicBezTo>
                  <a:cubicBezTo>
                    <a:pt x="829" y="141"/>
                    <a:pt x="829" y="141"/>
                    <a:pt x="828" y="141"/>
                  </a:cubicBezTo>
                  <a:cubicBezTo>
                    <a:pt x="828" y="140"/>
                    <a:pt x="828" y="140"/>
                    <a:pt x="828" y="140"/>
                  </a:cubicBezTo>
                  <a:cubicBezTo>
                    <a:pt x="828" y="140"/>
                    <a:pt x="828" y="140"/>
                    <a:pt x="828" y="140"/>
                  </a:cubicBezTo>
                  <a:cubicBezTo>
                    <a:pt x="828" y="140"/>
                    <a:pt x="828" y="140"/>
                    <a:pt x="828" y="140"/>
                  </a:cubicBezTo>
                  <a:cubicBezTo>
                    <a:pt x="828" y="140"/>
                    <a:pt x="828" y="140"/>
                    <a:pt x="827" y="140"/>
                  </a:cubicBezTo>
                  <a:cubicBezTo>
                    <a:pt x="827" y="140"/>
                    <a:pt x="827" y="140"/>
                    <a:pt x="827" y="140"/>
                  </a:cubicBezTo>
                  <a:cubicBezTo>
                    <a:pt x="827" y="140"/>
                    <a:pt x="827" y="140"/>
                    <a:pt x="826" y="140"/>
                  </a:cubicBezTo>
                  <a:cubicBezTo>
                    <a:pt x="826" y="139"/>
                    <a:pt x="826" y="139"/>
                    <a:pt x="825" y="139"/>
                  </a:cubicBezTo>
                  <a:cubicBezTo>
                    <a:pt x="825" y="139"/>
                    <a:pt x="825" y="139"/>
                    <a:pt x="824" y="139"/>
                  </a:cubicBezTo>
                  <a:cubicBezTo>
                    <a:pt x="824" y="138"/>
                    <a:pt x="823" y="138"/>
                    <a:pt x="823" y="138"/>
                  </a:cubicBezTo>
                  <a:cubicBezTo>
                    <a:pt x="821" y="137"/>
                    <a:pt x="820" y="137"/>
                    <a:pt x="819" y="137"/>
                  </a:cubicBezTo>
                  <a:cubicBezTo>
                    <a:pt x="818" y="136"/>
                    <a:pt x="817" y="136"/>
                    <a:pt x="816" y="136"/>
                  </a:cubicBezTo>
                  <a:cubicBezTo>
                    <a:pt x="814" y="135"/>
                    <a:pt x="812" y="135"/>
                    <a:pt x="810" y="134"/>
                  </a:cubicBezTo>
                  <a:cubicBezTo>
                    <a:pt x="806" y="134"/>
                    <a:pt x="803" y="133"/>
                    <a:pt x="800" y="132"/>
                  </a:cubicBezTo>
                  <a:cubicBezTo>
                    <a:pt x="799" y="131"/>
                    <a:pt x="798" y="131"/>
                    <a:pt x="797" y="130"/>
                  </a:cubicBezTo>
                  <a:cubicBezTo>
                    <a:pt x="796" y="130"/>
                    <a:pt x="795" y="129"/>
                    <a:pt x="794" y="129"/>
                  </a:cubicBezTo>
                  <a:cubicBezTo>
                    <a:pt x="793" y="128"/>
                    <a:pt x="792" y="128"/>
                    <a:pt x="792" y="128"/>
                  </a:cubicBezTo>
                  <a:cubicBezTo>
                    <a:pt x="792" y="128"/>
                    <a:pt x="793" y="128"/>
                    <a:pt x="794" y="129"/>
                  </a:cubicBezTo>
                  <a:cubicBezTo>
                    <a:pt x="795" y="130"/>
                    <a:pt x="796" y="130"/>
                    <a:pt x="797" y="131"/>
                  </a:cubicBezTo>
                  <a:cubicBezTo>
                    <a:pt x="798" y="132"/>
                    <a:pt x="799" y="132"/>
                    <a:pt x="800" y="133"/>
                  </a:cubicBezTo>
                  <a:cubicBezTo>
                    <a:pt x="801" y="134"/>
                    <a:pt x="802" y="134"/>
                    <a:pt x="803" y="135"/>
                  </a:cubicBezTo>
                  <a:cubicBezTo>
                    <a:pt x="803" y="135"/>
                    <a:pt x="802" y="135"/>
                    <a:pt x="802" y="135"/>
                  </a:cubicBezTo>
                  <a:cubicBezTo>
                    <a:pt x="800" y="135"/>
                    <a:pt x="799" y="135"/>
                    <a:pt x="798" y="135"/>
                  </a:cubicBezTo>
                  <a:cubicBezTo>
                    <a:pt x="797" y="136"/>
                    <a:pt x="796" y="136"/>
                    <a:pt x="795" y="136"/>
                  </a:cubicBezTo>
                  <a:cubicBezTo>
                    <a:pt x="794" y="136"/>
                    <a:pt x="793" y="137"/>
                    <a:pt x="792" y="137"/>
                  </a:cubicBezTo>
                  <a:cubicBezTo>
                    <a:pt x="778" y="130"/>
                    <a:pt x="778" y="142"/>
                    <a:pt x="767" y="144"/>
                  </a:cubicBezTo>
                  <a:cubicBezTo>
                    <a:pt x="779" y="153"/>
                    <a:pt x="791" y="157"/>
                    <a:pt x="792" y="139"/>
                  </a:cubicBezTo>
                  <a:cubicBezTo>
                    <a:pt x="792" y="139"/>
                    <a:pt x="793" y="139"/>
                    <a:pt x="793" y="139"/>
                  </a:cubicBezTo>
                  <a:cubicBezTo>
                    <a:pt x="793" y="139"/>
                    <a:pt x="794" y="138"/>
                    <a:pt x="796" y="138"/>
                  </a:cubicBezTo>
                  <a:cubicBezTo>
                    <a:pt x="797" y="138"/>
                    <a:pt x="798" y="138"/>
                    <a:pt x="799" y="137"/>
                  </a:cubicBezTo>
                  <a:cubicBezTo>
                    <a:pt x="800" y="137"/>
                    <a:pt x="801" y="137"/>
                    <a:pt x="802" y="137"/>
                  </a:cubicBezTo>
                  <a:cubicBezTo>
                    <a:pt x="803" y="137"/>
                    <a:pt x="804" y="137"/>
                    <a:pt x="805" y="137"/>
                  </a:cubicBezTo>
                  <a:cubicBezTo>
                    <a:pt x="806" y="137"/>
                    <a:pt x="806" y="137"/>
                    <a:pt x="807" y="137"/>
                  </a:cubicBezTo>
                  <a:cubicBezTo>
                    <a:pt x="807" y="137"/>
                    <a:pt x="808" y="137"/>
                    <a:pt x="808" y="137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09" y="137"/>
                    <a:pt x="809" y="137"/>
                    <a:pt x="810" y="137"/>
                  </a:cubicBezTo>
                  <a:cubicBezTo>
                    <a:pt x="811" y="138"/>
                    <a:pt x="813" y="139"/>
                    <a:pt x="816" y="139"/>
                  </a:cubicBezTo>
                  <a:cubicBezTo>
                    <a:pt x="817" y="140"/>
                    <a:pt x="818" y="140"/>
                    <a:pt x="819" y="140"/>
                  </a:cubicBezTo>
                  <a:cubicBezTo>
                    <a:pt x="820" y="141"/>
                    <a:pt x="821" y="141"/>
                    <a:pt x="822" y="141"/>
                  </a:cubicBezTo>
                  <a:cubicBezTo>
                    <a:pt x="823" y="142"/>
                    <a:pt x="823" y="142"/>
                    <a:pt x="824" y="142"/>
                  </a:cubicBezTo>
                  <a:cubicBezTo>
                    <a:pt x="824" y="142"/>
                    <a:pt x="824" y="142"/>
                    <a:pt x="824" y="142"/>
                  </a:cubicBezTo>
                  <a:cubicBezTo>
                    <a:pt x="825" y="143"/>
                    <a:pt x="825" y="143"/>
                    <a:pt x="825" y="143"/>
                  </a:cubicBezTo>
                  <a:cubicBezTo>
                    <a:pt x="825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7" y="144"/>
                    <a:pt x="827" y="144"/>
                    <a:pt x="827" y="144"/>
                  </a:cubicBezTo>
                  <a:cubicBezTo>
                    <a:pt x="827" y="144"/>
                    <a:pt x="828" y="145"/>
                    <a:pt x="828" y="145"/>
                  </a:cubicBezTo>
                  <a:cubicBezTo>
                    <a:pt x="830" y="146"/>
                    <a:pt x="833" y="148"/>
                    <a:pt x="835" y="150"/>
                  </a:cubicBezTo>
                  <a:cubicBezTo>
                    <a:pt x="837" y="152"/>
                    <a:pt x="839" y="155"/>
                    <a:pt x="841" y="157"/>
                  </a:cubicBezTo>
                  <a:cubicBezTo>
                    <a:pt x="843" y="159"/>
                    <a:pt x="846" y="162"/>
                    <a:pt x="848" y="164"/>
                  </a:cubicBezTo>
                  <a:cubicBezTo>
                    <a:pt x="851" y="166"/>
                    <a:pt x="854" y="168"/>
                    <a:pt x="856" y="171"/>
                  </a:cubicBezTo>
                  <a:cubicBezTo>
                    <a:pt x="856" y="171"/>
                    <a:pt x="856" y="171"/>
                    <a:pt x="856" y="171"/>
                  </a:cubicBezTo>
                  <a:cubicBezTo>
                    <a:pt x="856" y="171"/>
                    <a:pt x="856" y="171"/>
                    <a:pt x="855" y="171"/>
                  </a:cubicBezTo>
                  <a:cubicBezTo>
                    <a:pt x="855" y="171"/>
                    <a:pt x="854" y="171"/>
                    <a:pt x="854" y="171"/>
                  </a:cubicBezTo>
                  <a:cubicBezTo>
                    <a:pt x="853" y="171"/>
                    <a:pt x="853" y="172"/>
                    <a:pt x="853" y="172"/>
                  </a:cubicBezTo>
                  <a:cubicBezTo>
                    <a:pt x="853" y="172"/>
                    <a:pt x="853" y="172"/>
                    <a:pt x="852" y="172"/>
                  </a:cubicBezTo>
                  <a:cubicBezTo>
                    <a:pt x="851" y="173"/>
                    <a:pt x="850" y="173"/>
                    <a:pt x="849" y="174"/>
                  </a:cubicBezTo>
                  <a:cubicBezTo>
                    <a:pt x="848" y="175"/>
                    <a:pt x="847" y="176"/>
                    <a:pt x="846" y="177"/>
                  </a:cubicBezTo>
                  <a:cubicBezTo>
                    <a:pt x="844" y="178"/>
                    <a:pt x="842" y="180"/>
                    <a:pt x="839" y="182"/>
                  </a:cubicBezTo>
                  <a:cubicBezTo>
                    <a:pt x="838" y="183"/>
                    <a:pt x="837" y="183"/>
                    <a:pt x="836" y="184"/>
                  </a:cubicBezTo>
                  <a:cubicBezTo>
                    <a:pt x="834" y="185"/>
                    <a:pt x="833" y="185"/>
                    <a:pt x="832" y="186"/>
                  </a:cubicBezTo>
                  <a:cubicBezTo>
                    <a:pt x="831" y="186"/>
                    <a:pt x="829" y="187"/>
                    <a:pt x="828" y="187"/>
                  </a:cubicBezTo>
                  <a:cubicBezTo>
                    <a:pt x="828" y="187"/>
                    <a:pt x="828" y="187"/>
                    <a:pt x="828" y="187"/>
                  </a:cubicBezTo>
                  <a:cubicBezTo>
                    <a:pt x="828" y="187"/>
                    <a:pt x="827" y="187"/>
                    <a:pt x="827" y="186"/>
                  </a:cubicBezTo>
                  <a:cubicBezTo>
                    <a:pt x="827" y="186"/>
                    <a:pt x="826" y="186"/>
                    <a:pt x="826" y="186"/>
                  </a:cubicBezTo>
                  <a:cubicBezTo>
                    <a:pt x="826" y="186"/>
                    <a:pt x="826" y="186"/>
                    <a:pt x="826" y="186"/>
                  </a:cubicBezTo>
                  <a:cubicBezTo>
                    <a:pt x="826" y="186"/>
                    <a:pt x="825" y="186"/>
                    <a:pt x="825" y="186"/>
                  </a:cubicBezTo>
                  <a:cubicBezTo>
                    <a:pt x="825" y="186"/>
                    <a:pt x="824" y="185"/>
                    <a:pt x="823" y="185"/>
                  </a:cubicBezTo>
                  <a:cubicBezTo>
                    <a:pt x="822" y="185"/>
                    <a:pt x="822" y="185"/>
                    <a:pt x="821" y="184"/>
                  </a:cubicBezTo>
                  <a:cubicBezTo>
                    <a:pt x="820" y="184"/>
                    <a:pt x="819" y="184"/>
                    <a:pt x="819" y="183"/>
                  </a:cubicBezTo>
                  <a:cubicBezTo>
                    <a:pt x="818" y="183"/>
                    <a:pt x="817" y="183"/>
                    <a:pt x="816" y="182"/>
                  </a:cubicBezTo>
                  <a:cubicBezTo>
                    <a:pt x="812" y="170"/>
                    <a:pt x="803" y="174"/>
                    <a:pt x="794" y="167"/>
                  </a:cubicBezTo>
                  <a:cubicBezTo>
                    <a:pt x="797" y="173"/>
                    <a:pt x="799" y="181"/>
                    <a:pt x="804" y="184"/>
                  </a:cubicBezTo>
                  <a:cubicBezTo>
                    <a:pt x="807" y="186"/>
                    <a:pt x="814" y="187"/>
                    <a:pt x="816" y="184"/>
                  </a:cubicBezTo>
                  <a:cubicBezTo>
                    <a:pt x="817" y="184"/>
                    <a:pt x="817" y="184"/>
                    <a:pt x="817" y="184"/>
                  </a:cubicBezTo>
                  <a:cubicBezTo>
                    <a:pt x="817" y="184"/>
                    <a:pt x="817" y="184"/>
                    <a:pt x="817" y="184"/>
                  </a:cubicBezTo>
                  <a:cubicBezTo>
                    <a:pt x="817" y="184"/>
                    <a:pt x="817" y="184"/>
                    <a:pt x="817" y="184"/>
                  </a:cubicBezTo>
                  <a:cubicBezTo>
                    <a:pt x="817" y="185"/>
                    <a:pt x="818" y="185"/>
                    <a:pt x="818" y="185"/>
                  </a:cubicBezTo>
                  <a:cubicBezTo>
                    <a:pt x="819" y="185"/>
                    <a:pt x="820" y="186"/>
                    <a:pt x="821" y="186"/>
                  </a:cubicBezTo>
                  <a:cubicBezTo>
                    <a:pt x="821" y="186"/>
                    <a:pt x="822" y="186"/>
                    <a:pt x="823" y="187"/>
                  </a:cubicBezTo>
                  <a:cubicBezTo>
                    <a:pt x="824" y="187"/>
                    <a:pt x="824" y="187"/>
                    <a:pt x="825" y="187"/>
                  </a:cubicBezTo>
                  <a:cubicBezTo>
                    <a:pt x="825" y="187"/>
                    <a:pt x="825" y="187"/>
                    <a:pt x="826" y="187"/>
                  </a:cubicBezTo>
                  <a:cubicBezTo>
                    <a:pt x="826" y="188"/>
                    <a:pt x="826" y="188"/>
                    <a:pt x="826" y="188"/>
                  </a:cubicBezTo>
                  <a:cubicBezTo>
                    <a:pt x="826" y="188"/>
                    <a:pt x="826" y="188"/>
                    <a:pt x="826" y="188"/>
                  </a:cubicBezTo>
                  <a:cubicBezTo>
                    <a:pt x="826" y="188"/>
                    <a:pt x="825" y="188"/>
                    <a:pt x="825" y="188"/>
                  </a:cubicBezTo>
                  <a:cubicBezTo>
                    <a:pt x="824" y="188"/>
                    <a:pt x="824" y="188"/>
                    <a:pt x="824" y="188"/>
                  </a:cubicBezTo>
                  <a:cubicBezTo>
                    <a:pt x="824" y="188"/>
                    <a:pt x="823" y="188"/>
                    <a:pt x="823" y="188"/>
                  </a:cubicBezTo>
                  <a:cubicBezTo>
                    <a:pt x="823" y="188"/>
                    <a:pt x="822" y="189"/>
                    <a:pt x="822" y="189"/>
                  </a:cubicBezTo>
                  <a:cubicBezTo>
                    <a:pt x="821" y="189"/>
                    <a:pt x="820" y="189"/>
                    <a:pt x="820" y="189"/>
                  </a:cubicBezTo>
                  <a:cubicBezTo>
                    <a:pt x="818" y="190"/>
                    <a:pt x="818" y="190"/>
                    <a:pt x="818" y="190"/>
                  </a:cubicBezTo>
                  <a:cubicBezTo>
                    <a:pt x="818" y="190"/>
                    <a:pt x="818" y="190"/>
                    <a:pt x="818" y="190"/>
                  </a:cubicBezTo>
                  <a:cubicBezTo>
                    <a:pt x="819" y="190"/>
                    <a:pt x="819" y="190"/>
                    <a:pt x="820" y="190"/>
                  </a:cubicBezTo>
                  <a:cubicBezTo>
                    <a:pt x="821" y="191"/>
                    <a:pt x="821" y="191"/>
                    <a:pt x="822" y="191"/>
                  </a:cubicBezTo>
                  <a:cubicBezTo>
                    <a:pt x="823" y="191"/>
                    <a:pt x="823" y="191"/>
                    <a:pt x="824" y="191"/>
                  </a:cubicBezTo>
                  <a:cubicBezTo>
                    <a:pt x="824" y="191"/>
                    <a:pt x="824" y="191"/>
                    <a:pt x="825" y="191"/>
                  </a:cubicBezTo>
                  <a:cubicBezTo>
                    <a:pt x="825" y="191"/>
                    <a:pt x="825" y="191"/>
                    <a:pt x="825" y="191"/>
                  </a:cubicBezTo>
                  <a:cubicBezTo>
                    <a:pt x="828" y="190"/>
                    <a:pt x="830" y="189"/>
                    <a:pt x="833" y="188"/>
                  </a:cubicBezTo>
                  <a:cubicBezTo>
                    <a:pt x="834" y="188"/>
                    <a:pt x="835" y="188"/>
                    <a:pt x="836" y="187"/>
                  </a:cubicBezTo>
                  <a:cubicBezTo>
                    <a:pt x="836" y="187"/>
                    <a:pt x="835" y="188"/>
                    <a:pt x="835" y="188"/>
                  </a:cubicBezTo>
                  <a:cubicBezTo>
                    <a:pt x="835" y="188"/>
                    <a:pt x="835" y="189"/>
                    <a:pt x="835" y="189"/>
                  </a:cubicBezTo>
                  <a:cubicBezTo>
                    <a:pt x="834" y="190"/>
                    <a:pt x="834" y="190"/>
                    <a:pt x="834" y="190"/>
                  </a:cubicBezTo>
                  <a:cubicBezTo>
                    <a:pt x="834" y="191"/>
                    <a:pt x="833" y="192"/>
                    <a:pt x="833" y="193"/>
                  </a:cubicBezTo>
                  <a:cubicBezTo>
                    <a:pt x="833" y="193"/>
                    <a:pt x="833" y="193"/>
                    <a:pt x="833" y="193"/>
                  </a:cubicBezTo>
                  <a:cubicBezTo>
                    <a:pt x="823" y="198"/>
                    <a:pt x="820" y="207"/>
                    <a:pt x="828" y="219"/>
                  </a:cubicBezTo>
                  <a:cubicBezTo>
                    <a:pt x="831" y="209"/>
                    <a:pt x="839" y="207"/>
                    <a:pt x="834" y="194"/>
                  </a:cubicBezTo>
                  <a:cubicBezTo>
                    <a:pt x="834" y="194"/>
                    <a:pt x="834" y="194"/>
                    <a:pt x="834" y="194"/>
                  </a:cubicBezTo>
                  <a:cubicBezTo>
                    <a:pt x="834" y="193"/>
                    <a:pt x="835" y="192"/>
                    <a:pt x="835" y="191"/>
                  </a:cubicBezTo>
                  <a:cubicBezTo>
                    <a:pt x="835" y="191"/>
                    <a:pt x="835" y="190"/>
                    <a:pt x="836" y="190"/>
                  </a:cubicBezTo>
                  <a:cubicBezTo>
                    <a:pt x="836" y="189"/>
                    <a:pt x="836" y="189"/>
                    <a:pt x="836" y="189"/>
                  </a:cubicBezTo>
                  <a:cubicBezTo>
                    <a:pt x="837" y="188"/>
                    <a:pt x="837" y="187"/>
                    <a:pt x="838" y="186"/>
                  </a:cubicBezTo>
                  <a:cubicBezTo>
                    <a:pt x="839" y="185"/>
                    <a:pt x="840" y="185"/>
                    <a:pt x="841" y="184"/>
                  </a:cubicBezTo>
                  <a:cubicBezTo>
                    <a:pt x="843" y="182"/>
                    <a:pt x="845" y="181"/>
                    <a:pt x="848" y="179"/>
                  </a:cubicBezTo>
                  <a:cubicBezTo>
                    <a:pt x="849" y="178"/>
                    <a:pt x="850" y="177"/>
                    <a:pt x="851" y="176"/>
                  </a:cubicBezTo>
                  <a:cubicBezTo>
                    <a:pt x="852" y="176"/>
                    <a:pt x="853" y="175"/>
                    <a:pt x="854" y="175"/>
                  </a:cubicBezTo>
                  <a:cubicBezTo>
                    <a:pt x="854" y="174"/>
                    <a:pt x="854" y="174"/>
                    <a:pt x="854" y="174"/>
                  </a:cubicBezTo>
                  <a:cubicBezTo>
                    <a:pt x="855" y="174"/>
                    <a:pt x="855" y="174"/>
                    <a:pt x="855" y="174"/>
                  </a:cubicBezTo>
                  <a:cubicBezTo>
                    <a:pt x="855" y="173"/>
                    <a:pt x="856" y="173"/>
                    <a:pt x="856" y="173"/>
                  </a:cubicBezTo>
                  <a:cubicBezTo>
                    <a:pt x="856" y="173"/>
                    <a:pt x="857" y="172"/>
                    <a:pt x="857" y="172"/>
                  </a:cubicBezTo>
                  <a:cubicBezTo>
                    <a:pt x="857" y="172"/>
                    <a:pt x="858" y="172"/>
                    <a:pt x="858" y="172"/>
                  </a:cubicBezTo>
                  <a:cubicBezTo>
                    <a:pt x="860" y="173"/>
                    <a:pt x="862" y="174"/>
                    <a:pt x="864" y="176"/>
                  </a:cubicBezTo>
                  <a:cubicBezTo>
                    <a:pt x="867" y="178"/>
                    <a:pt x="870" y="179"/>
                    <a:pt x="872" y="181"/>
                  </a:cubicBezTo>
                  <a:cubicBezTo>
                    <a:pt x="873" y="182"/>
                    <a:pt x="874" y="182"/>
                    <a:pt x="874" y="183"/>
                  </a:cubicBezTo>
                  <a:cubicBezTo>
                    <a:pt x="875" y="183"/>
                    <a:pt x="876" y="184"/>
                    <a:pt x="876" y="184"/>
                  </a:cubicBezTo>
                  <a:cubicBezTo>
                    <a:pt x="878" y="185"/>
                    <a:pt x="879" y="187"/>
                    <a:pt x="880" y="188"/>
                  </a:cubicBezTo>
                  <a:cubicBezTo>
                    <a:pt x="885" y="193"/>
                    <a:pt x="888" y="199"/>
                    <a:pt x="892" y="204"/>
                  </a:cubicBezTo>
                  <a:cubicBezTo>
                    <a:pt x="894" y="208"/>
                    <a:pt x="896" y="211"/>
                    <a:pt x="898" y="214"/>
                  </a:cubicBezTo>
                  <a:cubicBezTo>
                    <a:pt x="898" y="214"/>
                    <a:pt x="898" y="213"/>
                    <a:pt x="897" y="213"/>
                  </a:cubicBezTo>
                  <a:cubicBezTo>
                    <a:pt x="897" y="213"/>
                    <a:pt x="897" y="213"/>
                    <a:pt x="897" y="213"/>
                  </a:cubicBezTo>
                  <a:cubicBezTo>
                    <a:pt x="896" y="213"/>
                    <a:pt x="896" y="213"/>
                    <a:pt x="896" y="213"/>
                  </a:cubicBezTo>
                  <a:cubicBezTo>
                    <a:pt x="896" y="213"/>
                    <a:pt x="896" y="212"/>
                    <a:pt x="896" y="212"/>
                  </a:cubicBezTo>
                  <a:cubicBezTo>
                    <a:pt x="895" y="212"/>
                    <a:pt x="894" y="212"/>
                    <a:pt x="893" y="212"/>
                  </a:cubicBezTo>
                  <a:cubicBezTo>
                    <a:pt x="892" y="212"/>
                    <a:pt x="892" y="212"/>
                    <a:pt x="891" y="213"/>
                  </a:cubicBezTo>
                  <a:cubicBezTo>
                    <a:pt x="890" y="213"/>
                    <a:pt x="889" y="213"/>
                    <a:pt x="888" y="213"/>
                  </a:cubicBezTo>
                  <a:cubicBezTo>
                    <a:pt x="887" y="213"/>
                    <a:pt x="886" y="213"/>
                    <a:pt x="886" y="214"/>
                  </a:cubicBezTo>
                  <a:cubicBezTo>
                    <a:pt x="884" y="214"/>
                    <a:pt x="883" y="214"/>
                    <a:pt x="882" y="214"/>
                  </a:cubicBezTo>
                  <a:cubicBezTo>
                    <a:pt x="872" y="202"/>
                    <a:pt x="865" y="217"/>
                    <a:pt x="856" y="203"/>
                  </a:cubicBezTo>
                  <a:cubicBezTo>
                    <a:pt x="857" y="211"/>
                    <a:pt x="860" y="218"/>
                    <a:pt x="867" y="222"/>
                  </a:cubicBezTo>
                  <a:cubicBezTo>
                    <a:pt x="872" y="224"/>
                    <a:pt x="883" y="223"/>
                    <a:pt x="883" y="216"/>
                  </a:cubicBezTo>
                  <a:cubicBezTo>
                    <a:pt x="884" y="216"/>
                    <a:pt x="885" y="215"/>
                    <a:pt x="886" y="215"/>
                  </a:cubicBezTo>
                  <a:cubicBezTo>
                    <a:pt x="887" y="215"/>
                    <a:pt x="888" y="215"/>
                    <a:pt x="889" y="215"/>
                  </a:cubicBezTo>
                  <a:cubicBezTo>
                    <a:pt x="889" y="214"/>
                    <a:pt x="890" y="214"/>
                    <a:pt x="891" y="214"/>
                  </a:cubicBezTo>
                  <a:cubicBezTo>
                    <a:pt x="892" y="214"/>
                    <a:pt x="893" y="214"/>
                    <a:pt x="893" y="214"/>
                  </a:cubicBezTo>
                  <a:cubicBezTo>
                    <a:pt x="894" y="214"/>
                    <a:pt x="895" y="214"/>
                    <a:pt x="896" y="214"/>
                  </a:cubicBezTo>
                  <a:cubicBezTo>
                    <a:pt x="896" y="214"/>
                    <a:pt x="896" y="214"/>
                    <a:pt x="896" y="214"/>
                  </a:cubicBezTo>
                  <a:cubicBezTo>
                    <a:pt x="896" y="214"/>
                    <a:pt x="896" y="214"/>
                    <a:pt x="896" y="214"/>
                  </a:cubicBezTo>
                  <a:cubicBezTo>
                    <a:pt x="897" y="214"/>
                    <a:pt x="897" y="214"/>
                    <a:pt x="897" y="214"/>
                  </a:cubicBezTo>
                  <a:cubicBezTo>
                    <a:pt x="898" y="214"/>
                    <a:pt x="898" y="215"/>
                    <a:pt x="899" y="215"/>
                  </a:cubicBezTo>
                  <a:cubicBezTo>
                    <a:pt x="899" y="215"/>
                    <a:pt x="899" y="215"/>
                    <a:pt x="899" y="215"/>
                  </a:cubicBezTo>
                  <a:cubicBezTo>
                    <a:pt x="901" y="217"/>
                    <a:pt x="902" y="219"/>
                    <a:pt x="903" y="222"/>
                  </a:cubicBezTo>
                  <a:cubicBezTo>
                    <a:pt x="907" y="226"/>
                    <a:pt x="910" y="231"/>
                    <a:pt x="913" y="235"/>
                  </a:cubicBezTo>
                  <a:cubicBezTo>
                    <a:pt x="908" y="232"/>
                    <a:pt x="904" y="229"/>
                    <a:pt x="898" y="226"/>
                  </a:cubicBezTo>
                  <a:cubicBezTo>
                    <a:pt x="908" y="233"/>
                    <a:pt x="917" y="242"/>
                    <a:pt x="914" y="253"/>
                  </a:cubicBezTo>
                  <a:cubicBezTo>
                    <a:pt x="876" y="241"/>
                    <a:pt x="873" y="248"/>
                    <a:pt x="837" y="263"/>
                  </a:cubicBezTo>
                  <a:cubicBezTo>
                    <a:pt x="875" y="253"/>
                    <a:pt x="884" y="251"/>
                    <a:pt x="916" y="269"/>
                  </a:cubicBezTo>
                  <a:cubicBezTo>
                    <a:pt x="928" y="276"/>
                    <a:pt x="934" y="281"/>
                    <a:pt x="943" y="288"/>
                  </a:cubicBezTo>
                  <a:cubicBezTo>
                    <a:pt x="946" y="290"/>
                    <a:pt x="944" y="297"/>
                    <a:pt x="949" y="301"/>
                  </a:cubicBezTo>
                  <a:cubicBezTo>
                    <a:pt x="955" y="306"/>
                    <a:pt x="966" y="303"/>
                    <a:pt x="973" y="307"/>
                  </a:cubicBezTo>
                  <a:cubicBezTo>
                    <a:pt x="986" y="316"/>
                    <a:pt x="991" y="325"/>
                    <a:pt x="1004" y="335"/>
                  </a:cubicBezTo>
                  <a:cubicBezTo>
                    <a:pt x="1019" y="347"/>
                    <a:pt x="1044" y="350"/>
                    <a:pt x="1059" y="362"/>
                  </a:cubicBezTo>
                  <a:cubicBezTo>
                    <a:pt x="1089" y="388"/>
                    <a:pt x="1121" y="442"/>
                    <a:pt x="1121" y="442"/>
                  </a:cubicBezTo>
                  <a:cubicBezTo>
                    <a:pt x="1121" y="442"/>
                    <a:pt x="1113" y="446"/>
                    <a:pt x="1108" y="444"/>
                  </a:cubicBezTo>
                  <a:cubicBezTo>
                    <a:pt x="1091" y="437"/>
                    <a:pt x="1075" y="429"/>
                    <a:pt x="1065" y="419"/>
                  </a:cubicBezTo>
                  <a:cubicBezTo>
                    <a:pt x="1045" y="399"/>
                    <a:pt x="1039" y="382"/>
                    <a:pt x="1015" y="369"/>
                  </a:cubicBezTo>
                  <a:cubicBezTo>
                    <a:pt x="995" y="357"/>
                    <a:pt x="965" y="353"/>
                    <a:pt x="945" y="354"/>
                  </a:cubicBezTo>
                  <a:cubicBezTo>
                    <a:pt x="917" y="355"/>
                    <a:pt x="925" y="332"/>
                    <a:pt x="905" y="325"/>
                  </a:cubicBezTo>
                  <a:cubicBezTo>
                    <a:pt x="915" y="338"/>
                    <a:pt x="918" y="354"/>
                    <a:pt x="918" y="354"/>
                  </a:cubicBezTo>
                  <a:cubicBezTo>
                    <a:pt x="910" y="365"/>
                    <a:pt x="867" y="375"/>
                    <a:pt x="855" y="376"/>
                  </a:cubicBezTo>
                  <a:cubicBezTo>
                    <a:pt x="879" y="382"/>
                    <a:pt x="900" y="376"/>
                    <a:pt x="924" y="372"/>
                  </a:cubicBezTo>
                  <a:cubicBezTo>
                    <a:pt x="951" y="368"/>
                    <a:pt x="968" y="369"/>
                    <a:pt x="991" y="379"/>
                  </a:cubicBezTo>
                  <a:cubicBezTo>
                    <a:pt x="1005" y="385"/>
                    <a:pt x="1018" y="394"/>
                    <a:pt x="1028" y="404"/>
                  </a:cubicBezTo>
                  <a:cubicBezTo>
                    <a:pt x="1037" y="414"/>
                    <a:pt x="1034" y="422"/>
                    <a:pt x="1041" y="432"/>
                  </a:cubicBezTo>
                  <a:cubicBezTo>
                    <a:pt x="1044" y="437"/>
                    <a:pt x="1048" y="441"/>
                    <a:pt x="1050" y="444"/>
                  </a:cubicBezTo>
                  <a:cubicBezTo>
                    <a:pt x="1050" y="444"/>
                    <a:pt x="1049" y="444"/>
                    <a:pt x="1048" y="444"/>
                  </a:cubicBezTo>
                  <a:cubicBezTo>
                    <a:pt x="1046" y="444"/>
                    <a:pt x="1044" y="444"/>
                    <a:pt x="1042" y="444"/>
                  </a:cubicBezTo>
                  <a:cubicBezTo>
                    <a:pt x="1036" y="445"/>
                    <a:pt x="1029" y="445"/>
                    <a:pt x="1023" y="446"/>
                  </a:cubicBezTo>
                  <a:cubicBezTo>
                    <a:pt x="1023" y="446"/>
                    <a:pt x="1023" y="446"/>
                    <a:pt x="1023" y="446"/>
                  </a:cubicBezTo>
                  <a:cubicBezTo>
                    <a:pt x="1022" y="445"/>
                    <a:pt x="1021" y="445"/>
                    <a:pt x="1020" y="444"/>
                  </a:cubicBezTo>
                  <a:cubicBezTo>
                    <a:pt x="1020" y="444"/>
                    <a:pt x="1019" y="443"/>
                    <a:pt x="1019" y="443"/>
                  </a:cubicBezTo>
                  <a:cubicBezTo>
                    <a:pt x="1018" y="442"/>
                    <a:pt x="1018" y="442"/>
                    <a:pt x="1017" y="442"/>
                  </a:cubicBezTo>
                  <a:cubicBezTo>
                    <a:pt x="1016" y="441"/>
                    <a:pt x="1015" y="440"/>
                    <a:pt x="1013" y="439"/>
                  </a:cubicBezTo>
                  <a:cubicBezTo>
                    <a:pt x="1012" y="439"/>
                    <a:pt x="1011" y="438"/>
                    <a:pt x="1009" y="437"/>
                  </a:cubicBezTo>
                  <a:cubicBezTo>
                    <a:pt x="1006" y="435"/>
                    <a:pt x="1003" y="433"/>
                    <a:pt x="1000" y="431"/>
                  </a:cubicBezTo>
                  <a:cubicBezTo>
                    <a:pt x="997" y="429"/>
                    <a:pt x="994" y="426"/>
                    <a:pt x="991" y="424"/>
                  </a:cubicBezTo>
                  <a:cubicBezTo>
                    <a:pt x="990" y="423"/>
                    <a:pt x="989" y="422"/>
                    <a:pt x="987" y="421"/>
                  </a:cubicBezTo>
                  <a:cubicBezTo>
                    <a:pt x="986" y="420"/>
                    <a:pt x="985" y="419"/>
                    <a:pt x="984" y="418"/>
                  </a:cubicBezTo>
                  <a:cubicBezTo>
                    <a:pt x="984" y="418"/>
                    <a:pt x="983" y="418"/>
                    <a:pt x="983" y="418"/>
                  </a:cubicBezTo>
                  <a:cubicBezTo>
                    <a:pt x="983" y="418"/>
                    <a:pt x="983" y="418"/>
                    <a:pt x="983" y="417"/>
                  </a:cubicBezTo>
                  <a:cubicBezTo>
                    <a:pt x="983" y="417"/>
                    <a:pt x="983" y="417"/>
                    <a:pt x="983" y="416"/>
                  </a:cubicBezTo>
                  <a:cubicBezTo>
                    <a:pt x="982" y="416"/>
                    <a:pt x="982" y="416"/>
                    <a:pt x="982" y="415"/>
                  </a:cubicBezTo>
                  <a:cubicBezTo>
                    <a:pt x="982" y="415"/>
                    <a:pt x="982" y="415"/>
                    <a:pt x="982" y="415"/>
                  </a:cubicBezTo>
                  <a:cubicBezTo>
                    <a:pt x="982" y="415"/>
                    <a:pt x="982" y="415"/>
                    <a:pt x="982" y="415"/>
                  </a:cubicBezTo>
                  <a:cubicBezTo>
                    <a:pt x="981" y="414"/>
                    <a:pt x="981" y="414"/>
                    <a:pt x="980" y="413"/>
                  </a:cubicBezTo>
                  <a:cubicBezTo>
                    <a:pt x="980" y="412"/>
                    <a:pt x="979" y="412"/>
                    <a:pt x="979" y="411"/>
                  </a:cubicBezTo>
                  <a:cubicBezTo>
                    <a:pt x="978" y="411"/>
                    <a:pt x="977" y="410"/>
                    <a:pt x="977" y="410"/>
                  </a:cubicBezTo>
                  <a:cubicBezTo>
                    <a:pt x="976" y="409"/>
                    <a:pt x="975" y="409"/>
                    <a:pt x="975" y="408"/>
                  </a:cubicBezTo>
                  <a:cubicBezTo>
                    <a:pt x="975" y="408"/>
                    <a:pt x="975" y="408"/>
                    <a:pt x="975" y="408"/>
                  </a:cubicBezTo>
                  <a:cubicBezTo>
                    <a:pt x="975" y="408"/>
                    <a:pt x="975" y="408"/>
                    <a:pt x="975" y="408"/>
                  </a:cubicBezTo>
                  <a:cubicBezTo>
                    <a:pt x="969" y="397"/>
                    <a:pt x="959" y="395"/>
                    <a:pt x="948" y="394"/>
                  </a:cubicBezTo>
                  <a:cubicBezTo>
                    <a:pt x="952" y="405"/>
                    <a:pt x="962" y="409"/>
                    <a:pt x="972" y="409"/>
                  </a:cubicBezTo>
                  <a:cubicBezTo>
                    <a:pt x="972" y="409"/>
                    <a:pt x="973" y="409"/>
                    <a:pt x="974" y="410"/>
                  </a:cubicBezTo>
                  <a:cubicBezTo>
                    <a:pt x="974" y="410"/>
                    <a:pt x="975" y="411"/>
                    <a:pt x="975" y="411"/>
                  </a:cubicBezTo>
                  <a:cubicBezTo>
                    <a:pt x="976" y="412"/>
                    <a:pt x="977" y="412"/>
                    <a:pt x="977" y="413"/>
                  </a:cubicBezTo>
                  <a:cubicBezTo>
                    <a:pt x="978" y="414"/>
                    <a:pt x="978" y="414"/>
                    <a:pt x="979" y="415"/>
                  </a:cubicBezTo>
                  <a:cubicBezTo>
                    <a:pt x="979" y="415"/>
                    <a:pt x="979" y="415"/>
                    <a:pt x="979" y="415"/>
                  </a:cubicBezTo>
                  <a:cubicBezTo>
                    <a:pt x="979" y="415"/>
                    <a:pt x="979" y="415"/>
                    <a:pt x="978" y="415"/>
                  </a:cubicBezTo>
                  <a:cubicBezTo>
                    <a:pt x="977" y="414"/>
                    <a:pt x="976" y="413"/>
                    <a:pt x="976" y="413"/>
                  </a:cubicBezTo>
                  <a:cubicBezTo>
                    <a:pt x="976" y="413"/>
                    <a:pt x="977" y="414"/>
                    <a:pt x="978" y="415"/>
                  </a:cubicBezTo>
                  <a:cubicBezTo>
                    <a:pt x="978" y="416"/>
                    <a:pt x="979" y="417"/>
                    <a:pt x="980" y="418"/>
                  </a:cubicBezTo>
                  <a:cubicBezTo>
                    <a:pt x="980" y="418"/>
                    <a:pt x="981" y="418"/>
                    <a:pt x="981" y="419"/>
                  </a:cubicBezTo>
                  <a:cubicBezTo>
                    <a:pt x="981" y="419"/>
                    <a:pt x="981" y="419"/>
                    <a:pt x="982" y="420"/>
                  </a:cubicBezTo>
                  <a:cubicBezTo>
                    <a:pt x="982" y="420"/>
                    <a:pt x="982" y="420"/>
                    <a:pt x="983" y="420"/>
                  </a:cubicBezTo>
                  <a:cubicBezTo>
                    <a:pt x="984" y="421"/>
                    <a:pt x="985" y="422"/>
                    <a:pt x="986" y="423"/>
                  </a:cubicBezTo>
                  <a:cubicBezTo>
                    <a:pt x="987" y="424"/>
                    <a:pt x="989" y="425"/>
                    <a:pt x="990" y="426"/>
                  </a:cubicBezTo>
                  <a:cubicBezTo>
                    <a:pt x="993" y="428"/>
                    <a:pt x="996" y="431"/>
                    <a:pt x="999" y="433"/>
                  </a:cubicBezTo>
                  <a:cubicBezTo>
                    <a:pt x="1002" y="435"/>
                    <a:pt x="1005" y="437"/>
                    <a:pt x="1008" y="439"/>
                  </a:cubicBezTo>
                  <a:cubicBezTo>
                    <a:pt x="1009" y="440"/>
                    <a:pt x="1011" y="441"/>
                    <a:pt x="1012" y="442"/>
                  </a:cubicBezTo>
                  <a:cubicBezTo>
                    <a:pt x="1014" y="442"/>
                    <a:pt x="1015" y="443"/>
                    <a:pt x="1016" y="444"/>
                  </a:cubicBezTo>
                  <a:cubicBezTo>
                    <a:pt x="1017" y="444"/>
                    <a:pt x="1017" y="445"/>
                    <a:pt x="1018" y="445"/>
                  </a:cubicBezTo>
                  <a:cubicBezTo>
                    <a:pt x="1018" y="445"/>
                    <a:pt x="1019" y="445"/>
                    <a:pt x="1019" y="446"/>
                  </a:cubicBezTo>
                  <a:cubicBezTo>
                    <a:pt x="1020" y="446"/>
                    <a:pt x="1020" y="446"/>
                    <a:pt x="1021" y="446"/>
                  </a:cubicBezTo>
                  <a:cubicBezTo>
                    <a:pt x="1011" y="447"/>
                    <a:pt x="1001" y="449"/>
                    <a:pt x="990" y="452"/>
                  </a:cubicBezTo>
                  <a:cubicBezTo>
                    <a:pt x="988" y="452"/>
                    <a:pt x="986" y="453"/>
                    <a:pt x="983" y="454"/>
                  </a:cubicBezTo>
                  <a:cubicBezTo>
                    <a:pt x="981" y="454"/>
                    <a:pt x="979" y="455"/>
                    <a:pt x="976" y="456"/>
                  </a:cubicBezTo>
                  <a:cubicBezTo>
                    <a:pt x="972" y="457"/>
                    <a:pt x="967" y="459"/>
                    <a:pt x="962" y="461"/>
                  </a:cubicBezTo>
                  <a:cubicBezTo>
                    <a:pt x="955" y="463"/>
                    <a:pt x="947" y="466"/>
                    <a:pt x="939" y="468"/>
                  </a:cubicBezTo>
                  <a:cubicBezTo>
                    <a:pt x="939" y="468"/>
                    <a:pt x="939" y="468"/>
                    <a:pt x="938" y="468"/>
                  </a:cubicBezTo>
                  <a:cubicBezTo>
                    <a:pt x="937" y="468"/>
                    <a:pt x="937" y="468"/>
                    <a:pt x="937" y="468"/>
                  </a:cubicBezTo>
                  <a:cubicBezTo>
                    <a:pt x="936" y="467"/>
                    <a:pt x="936" y="467"/>
                    <a:pt x="936" y="467"/>
                  </a:cubicBezTo>
                  <a:cubicBezTo>
                    <a:pt x="935" y="467"/>
                    <a:pt x="935" y="467"/>
                    <a:pt x="934" y="467"/>
                  </a:cubicBezTo>
                  <a:cubicBezTo>
                    <a:pt x="934" y="467"/>
                    <a:pt x="934" y="466"/>
                    <a:pt x="934" y="466"/>
                  </a:cubicBezTo>
                  <a:cubicBezTo>
                    <a:pt x="933" y="466"/>
                    <a:pt x="933" y="466"/>
                    <a:pt x="933" y="466"/>
                  </a:cubicBezTo>
                  <a:cubicBezTo>
                    <a:pt x="932" y="466"/>
                    <a:pt x="932" y="466"/>
                    <a:pt x="931" y="466"/>
                  </a:cubicBezTo>
                  <a:cubicBezTo>
                    <a:pt x="931" y="466"/>
                    <a:pt x="930" y="466"/>
                    <a:pt x="930" y="465"/>
                  </a:cubicBezTo>
                  <a:cubicBezTo>
                    <a:pt x="930" y="465"/>
                    <a:pt x="929" y="465"/>
                    <a:pt x="929" y="465"/>
                  </a:cubicBezTo>
                  <a:cubicBezTo>
                    <a:pt x="929" y="465"/>
                    <a:pt x="928" y="465"/>
                    <a:pt x="928" y="465"/>
                  </a:cubicBezTo>
                  <a:cubicBezTo>
                    <a:pt x="928" y="465"/>
                    <a:pt x="927" y="464"/>
                    <a:pt x="926" y="464"/>
                  </a:cubicBezTo>
                  <a:cubicBezTo>
                    <a:pt x="925" y="464"/>
                    <a:pt x="924" y="463"/>
                    <a:pt x="923" y="462"/>
                  </a:cubicBezTo>
                  <a:cubicBezTo>
                    <a:pt x="922" y="462"/>
                    <a:pt x="920" y="461"/>
                    <a:pt x="919" y="460"/>
                  </a:cubicBezTo>
                  <a:cubicBezTo>
                    <a:pt x="918" y="460"/>
                    <a:pt x="917" y="459"/>
                    <a:pt x="916" y="458"/>
                  </a:cubicBezTo>
                  <a:cubicBezTo>
                    <a:pt x="915" y="457"/>
                    <a:pt x="914" y="457"/>
                    <a:pt x="914" y="456"/>
                  </a:cubicBezTo>
                  <a:cubicBezTo>
                    <a:pt x="915" y="450"/>
                    <a:pt x="915" y="441"/>
                    <a:pt x="912" y="436"/>
                  </a:cubicBezTo>
                  <a:cubicBezTo>
                    <a:pt x="907" y="430"/>
                    <a:pt x="898" y="434"/>
                    <a:pt x="891" y="434"/>
                  </a:cubicBezTo>
                  <a:cubicBezTo>
                    <a:pt x="895" y="445"/>
                    <a:pt x="895" y="468"/>
                    <a:pt x="913" y="458"/>
                  </a:cubicBezTo>
                  <a:cubicBezTo>
                    <a:pt x="913" y="458"/>
                    <a:pt x="913" y="458"/>
                    <a:pt x="913" y="458"/>
                  </a:cubicBezTo>
                  <a:cubicBezTo>
                    <a:pt x="913" y="459"/>
                    <a:pt x="912" y="460"/>
                    <a:pt x="912" y="460"/>
                  </a:cubicBezTo>
                  <a:cubicBezTo>
                    <a:pt x="913" y="459"/>
                    <a:pt x="913" y="459"/>
                    <a:pt x="913" y="459"/>
                  </a:cubicBezTo>
                  <a:cubicBezTo>
                    <a:pt x="914" y="459"/>
                    <a:pt x="914" y="460"/>
                    <a:pt x="915" y="460"/>
                  </a:cubicBezTo>
                  <a:cubicBezTo>
                    <a:pt x="916" y="461"/>
                    <a:pt x="917" y="462"/>
                    <a:pt x="918" y="463"/>
                  </a:cubicBezTo>
                  <a:cubicBezTo>
                    <a:pt x="919" y="463"/>
                    <a:pt x="921" y="464"/>
                    <a:pt x="922" y="465"/>
                  </a:cubicBezTo>
                  <a:cubicBezTo>
                    <a:pt x="923" y="465"/>
                    <a:pt x="924" y="466"/>
                    <a:pt x="926" y="466"/>
                  </a:cubicBezTo>
                  <a:cubicBezTo>
                    <a:pt x="926" y="467"/>
                    <a:pt x="927" y="467"/>
                    <a:pt x="927" y="467"/>
                  </a:cubicBezTo>
                  <a:cubicBezTo>
                    <a:pt x="928" y="467"/>
                    <a:pt x="928" y="467"/>
                    <a:pt x="928" y="467"/>
                  </a:cubicBezTo>
                  <a:cubicBezTo>
                    <a:pt x="929" y="468"/>
                    <a:pt x="929" y="468"/>
                    <a:pt x="929" y="468"/>
                  </a:cubicBezTo>
                  <a:cubicBezTo>
                    <a:pt x="930" y="468"/>
                    <a:pt x="930" y="468"/>
                    <a:pt x="931" y="468"/>
                  </a:cubicBezTo>
                  <a:cubicBezTo>
                    <a:pt x="931" y="468"/>
                    <a:pt x="932" y="469"/>
                    <a:pt x="932" y="469"/>
                  </a:cubicBezTo>
                  <a:cubicBezTo>
                    <a:pt x="933" y="469"/>
                    <a:pt x="933" y="469"/>
                    <a:pt x="933" y="469"/>
                  </a:cubicBezTo>
                  <a:cubicBezTo>
                    <a:pt x="933" y="469"/>
                    <a:pt x="934" y="469"/>
                    <a:pt x="934" y="469"/>
                  </a:cubicBezTo>
                  <a:cubicBezTo>
                    <a:pt x="934" y="469"/>
                    <a:pt x="935" y="469"/>
                    <a:pt x="935" y="469"/>
                  </a:cubicBezTo>
                  <a:cubicBezTo>
                    <a:pt x="936" y="469"/>
                    <a:pt x="936" y="469"/>
                    <a:pt x="937" y="469"/>
                  </a:cubicBezTo>
                  <a:cubicBezTo>
                    <a:pt x="937" y="469"/>
                    <a:pt x="937" y="469"/>
                    <a:pt x="938" y="469"/>
                  </a:cubicBezTo>
                  <a:cubicBezTo>
                    <a:pt x="938" y="469"/>
                    <a:pt x="938" y="469"/>
                    <a:pt x="939" y="469"/>
                  </a:cubicBezTo>
                  <a:cubicBezTo>
                    <a:pt x="937" y="469"/>
                    <a:pt x="935" y="470"/>
                    <a:pt x="933" y="470"/>
                  </a:cubicBezTo>
                  <a:cubicBezTo>
                    <a:pt x="932" y="470"/>
                    <a:pt x="931" y="471"/>
                    <a:pt x="930" y="471"/>
                  </a:cubicBezTo>
                  <a:cubicBezTo>
                    <a:pt x="928" y="471"/>
                    <a:pt x="927" y="472"/>
                    <a:pt x="926" y="472"/>
                  </a:cubicBezTo>
                  <a:cubicBezTo>
                    <a:pt x="925" y="472"/>
                    <a:pt x="924" y="473"/>
                    <a:pt x="922" y="473"/>
                  </a:cubicBezTo>
                  <a:cubicBezTo>
                    <a:pt x="919" y="473"/>
                    <a:pt x="919" y="473"/>
                    <a:pt x="919" y="473"/>
                  </a:cubicBezTo>
                  <a:cubicBezTo>
                    <a:pt x="914" y="474"/>
                    <a:pt x="909" y="475"/>
                    <a:pt x="904" y="476"/>
                  </a:cubicBezTo>
                  <a:cubicBezTo>
                    <a:pt x="894" y="477"/>
                    <a:pt x="884" y="478"/>
                    <a:pt x="875" y="479"/>
                  </a:cubicBezTo>
                  <a:cubicBezTo>
                    <a:pt x="865" y="479"/>
                    <a:pt x="856" y="480"/>
                    <a:pt x="847" y="481"/>
                  </a:cubicBezTo>
                  <a:cubicBezTo>
                    <a:pt x="839" y="482"/>
                    <a:pt x="831" y="483"/>
                    <a:pt x="823" y="485"/>
                  </a:cubicBezTo>
                  <a:cubicBezTo>
                    <a:pt x="819" y="486"/>
                    <a:pt x="816" y="487"/>
                    <a:pt x="812" y="488"/>
                  </a:cubicBezTo>
                  <a:cubicBezTo>
                    <a:pt x="811" y="488"/>
                    <a:pt x="809" y="489"/>
                    <a:pt x="807" y="489"/>
                  </a:cubicBezTo>
                  <a:cubicBezTo>
                    <a:pt x="806" y="490"/>
                    <a:pt x="804" y="491"/>
                    <a:pt x="803" y="491"/>
                  </a:cubicBezTo>
                  <a:cubicBezTo>
                    <a:pt x="797" y="493"/>
                    <a:pt x="792" y="496"/>
                    <a:pt x="788" y="498"/>
                  </a:cubicBezTo>
                  <a:cubicBezTo>
                    <a:pt x="786" y="499"/>
                    <a:pt x="784" y="500"/>
                    <a:pt x="783" y="501"/>
                  </a:cubicBezTo>
                  <a:cubicBezTo>
                    <a:pt x="781" y="502"/>
                    <a:pt x="780" y="503"/>
                    <a:pt x="779" y="504"/>
                  </a:cubicBezTo>
                  <a:cubicBezTo>
                    <a:pt x="777" y="505"/>
                    <a:pt x="776" y="506"/>
                    <a:pt x="776" y="506"/>
                  </a:cubicBezTo>
                  <a:cubicBezTo>
                    <a:pt x="776" y="506"/>
                    <a:pt x="777" y="506"/>
                    <a:pt x="779" y="504"/>
                  </a:cubicBezTo>
                  <a:cubicBezTo>
                    <a:pt x="780" y="504"/>
                    <a:pt x="782" y="503"/>
                    <a:pt x="783" y="502"/>
                  </a:cubicBezTo>
                  <a:cubicBezTo>
                    <a:pt x="785" y="501"/>
                    <a:pt x="787" y="501"/>
                    <a:pt x="789" y="500"/>
                  </a:cubicBezTo>
                  <a:cubicBezTo>
                    <a:pt x="793" y="498"/>
                    <a:pt x="798" y="496"/>
                    <a:pt x="804" y="494"/>
                  </a:cubicBezTo>
                  <a:cubicBezTo>
                    <a:pt x="805" y="494"/>
                    <a:pt x="807" y="493"/>
                    <a:pt x="808" y="493"/>
                  </a:cubicBezTo>
                  <a:cubicBezTo>
                    <a:pt x="810" y="492"/>
                    <a:pt x="812" y="492"/>
                    <a:pt x="813" y="491"/>
                  </a:cubicBezTo>
                  <a:cubicBezTo>
                    <a:pt x="814" y="491"/>
                    <a:pt x="815" y="491"/>
                    <a:pt x="816" y="491"/>
                  </a:cubicBezTo>
                  <a:cubicBezTo>
                    <a:pt x="817" y="491"/>
                    <a:pt x="817" y="490"/>
                    <a:pt x="818" y="490"/>
                  </a:cubicBezTo>
                  <a:cubicBezTo>
                    <a:pt x="820" y="490"/>
                    <a:pt x="822" y="489"/>
                    <a:pt x="824" y="489"/>
                  </a:cubicBezTo>
                  <a:cubicBezTo>
                    <a:pt x="824" y="489"/>
                    <a:pt x="824" y="489"/>
                    <a:pt x="824" y="489"/>
                  </a:cubicBezTo>
                  <a:cubicBezTo>
                    <a:pt x="824" y="489"/>
                    <a:pt x="824" y="489"/>
                    <a:pt x="824" y="489"/>
                  </a:cubicBezTo>
                  <a:cubicBezTo>
                    <a:pt x="823" y="490"/>
                    <a:pt x="822" y="491"/>
                    <a:pt x="821" y="491"/>
                  </a:cubicBezTo>
                  <a:cubicBezTo>
                    <a:pt x="820" y="492"/>
                    <a:pt x="819" y="493"/>
                    <a:pt x="818" y="494"/>
                  </a:cubicBezTo>
                  <a:cubicBezTo>
                    <a:pt x="818" y="495"/>
                    <a:pt x="817" y="495"/>
                    <a:pt x="816" y="496"/>
                  </a:cubicBezTo>
                  <a:cubicBezTo>
                    <a:pt x="816" y="496"/>
                    <a:pt x="816" y="497"/>
                    <a:pt x="816" y="497"/>
                  </a:cubicBezTo>
                  <a:cubicBezTo>
                    <a:pt x="815" y="496"/>
                    <a:pt x="815" y="496"/>
                    <a:pt x="815" y="496"/>
                  </a:cubicBezTo>
                  <a:cubicBezTo>
                    <a:pt x="799" y="503"/>
                    <a:pt x="795" y="518"/>
                    <a:pt x="791" y="534"/>
                  </a:cubicBezTo>
                  <a:cubicBezTo>
                    <a:pt x="807" y="531"/>
                    <a:pt x="813" y="517"/>
                    <a:pt x="816" y="501"/>
                  </a:cubicBezTo>
                  <a:cubicBezTo>
                    <a:pt x="816" y="500"/>
                    <a:pt x="817" y="499"/>
                    <a:pt x="818" y="499"/>
                  </a:cubicBezTo>
                  <a:cubicBezTo>
                    <a:pt x="819" y="498"/>
                    <a:pt x="820" y="497"/>
                    <a:pt x="820" y="496"/>
                  </a:cubicBezTo>
                  <a:cubicBezTo>
                    <a:pt x="821" y="495"/>
                    <a:pt x="822" y="494"/>
                    <a:pt x="823" y="494"/>
                  </a:cubicBezTo>
                  <a:cubicBezTo>
                    <a:pt x="824" y="493"/>
                    <a:pt x="825" y="492"/>
                    <a:pt x="825" y="492"/>
                  </a:cubicBezTo>
                  <a:cubicBezTo>
                    <a:pt x="826" y="491"/>
                    <a:pt x="827" y="490"/>
                    <a:pt x="828" y="490"/>
                  </a:cubicBezTo>
                  <a:cubicBezTo>
                    <a:pt x="828" y="490"/>
                    <a:pt x="828" y="490"/>
                    <a:pt x="828" y="490"/>
                  </a:cubicBezTo>
                  <a:cubicBezTo>
                    <a:pt x="828" y="489"/>
                    <a:pt x="828" y="489"/>
                    <a:pt x="829" y="489"/>
                  </a:cubicBezTo>
                  <a:cubicBezTo>
                    <a:pt x="829" y="489"/>
                    <a:pt x="829" y="489"/>
                    <a:pt x="829" y="488"/>
                  </a:cubicBezTo>
                  <a:cubicBezTo>
                    <a:pt x="830" y="488"/>
                    <a:pt x="830" y="488"/>
                    <a:pt x="830" y="488"/>
                  </a:cubicBezTo>
                  <a:cubicBezTo>
                    <a:pt x="835" y="487"/>
                    <a:pt x="841" y="486"/>
                    <a:pt x="848" y="485"/>
                  </a:cubicBezTo>
                  <a:cubicBezTo>
                    <a:pt x="856" y="484"/>
                    <a:pt x="866" y="483"/>
                    <a:pt x="875" y="483"/>
                  </a:cubicBezTo>
                  <a:cubicBezTo>
                    <a:pt x="884" y="482"/>
                    <a:pt x="894" y="481"/>
                    <a:pt x="904" y="480"/>
                  </a:cubicBezTo>
                  <a:cubicBezTo>
                    <a:pt x="909" y="479"/>
                    <a:pt x="914" y="478"/>
                    <a:pt x="919" y="477"/>
                  </a:cubicBezTo>
                  <a:cubicBezTo>
                    <a:pt x="923" y="477"/>
                    <a:pt x="923" y="477"/>
                    <a:pt x="923" y="477"/>
                  </a:cubicBezTo>
                  <a:cubicBezTo>
                    <a:pt x="924" y="476"/>
                    <a:pt x="925" y="476"/>
                    <a:pt x="927" y="476"/>
                  </a:cubicBezTo>
                  <a:cubicBezTo>
                    <a:pt x="928" y="476"/>
                    <a:pt x="929" y="475"/>
                    <a:pt x="930" y="475"/>
                  </a:cubicBezTo>
                  <a:cubicBezTo>
                    <a:pt x="932" y="475"/>
                    <a:pt x="933" y="474"/>
                    <a:pt x="934" y="474"/>
                  </a:cubicBezTo>
                  <a:cubicBezTo>
                    <a:pt x="944" y="471"/>
                    <a:pt x="954" y="468"/>
                    <a:pt x="963" y="464"/>
                  </a:cubicBezTo>
                  <a:cubicBezTo>
                    <a:pt x="966" y="463"/>
                    <a:pt x="969" y="462"/>
                    <a:pt x="971" y="462"/>
                  </a:cubicBezTo>
                  <a:cubicBezTo>
                    <a:pt x="971" y="462"/>
                    <a:pt x="971" y="462"/>
                    <a:pt x="971" y="462"/>
                  </a:cubicBezTo>
                  <a:cubicBezTo>
                    <a:pt x="970" y="462"/>
                    <a:pt x="970" y="463"/>
                    <a:pt x="969" y="463"/>
                  </a:cubicBezTo>
                  <a:cubicBezTo>
                    <a:pt x="969" y="464"/>
                    <a:pt x="968" y="464"/>
                    <a:pt x="968" y="465"/>
                  </a:cubicBezTo>
                  <a:cubicBezTo>
                    <a:pt x="967" y="465"/>
                    <a:pt x="967" y="466"/>
                    <a:pt x="966" y="467"/>
                  </a:cubicBezTo>
                  <a:cubicBezTo>
                    <a:pt x="966" y="467"/>
                    <a:pt x="965" y="467"/>
                    <a:pt x="965" y="468"/>
                  </a:cubicBezTo>
                  <a:cubicBezTo>
                    <a:pt x="965" y="468"/>
                    <a:pt x="964" y="468"/>
                    <a:pt x="964" y="469"/>
                  </a:cubicBezTo>
                  <a:cubicBezTo>
                    <a:pt x="963" y="470"/>
                    <a:pt x="962" y="472"/>
                    <a:pt x="960" y="474"/>
                  </a:cubicBezTo>
                  <a:cubicBezTo>
                    <a:pt x="959" y="476"/>
                    <a:pt x="957" y="478"/>
                    <a:pt x="956" y="480"/>
                  </a:cubicBezTo>
                  <a:cubicBezTo>
                    <a:pt x="953" y="484"/>
                    <a:pt x="950" y="488"/>
                    <a:pt x="947" y="492"/>
                  </a:cubicBezTo>
                  <a:cubicBezTo>
                    <a:pt x="944" y="496"/>
                    <a:pt x="941" y="501"/>
                    <a:pt x="939" y="504"/>
                  </a:cubicBezTo>
                  <a:cubicBezTo>
                    <a:pt x="938" y="504"/>
                    <a:pt x="938" y="504"/>
                    <a:pt x="938" y="504"/>
                  </a:cubicBezTo>
                  <a:cubicBezTo>
                    <a:pt x="937" y="504"/>
                    <a:pt x="936" y="504"/>
                    <a:pt x="935" y="504"/>
                  </a:cubicBezTo>
                  <a:cubicBezTo>
                    <a:pt x="935" y="504"/>
                    <a:pt x="935" y="504"/>
                    <a:pt x="934" y="504"/>
                  </a:cubicBezTo>
                  <a:cubicBezTo>
                    <a:pt x="934" y="504"/>
                    <a:pt x="934" y="504"/>
                    <a:pt x="933" y="504"/>
                  </a:cubicBezTo>
                  <a:cubicBezTo>
                    <a:pt x="933" y="504"/>
                    <a:pt x="933" y="504"/>
                    <a:pt x="933" y="504"/>
                  </a:cubicBezTo>
                  <a:cubicBezTo>
                    <a:pt x="932" y="504"/>
                    <a:pt x="930" y="504"/>
                    <a:pt x="929" y="504"/>
                  </a:cubicBezTo>
                  <a:cubicBezTo>
                    <a:pt x="928" y="504"/>
                    <a:pt x="927" y="504"/>
                    <a:pt x="926" y="504"/>
                  </a:cubicBezTo>
                  <a:cubicBezTo>
                    <a:pt x="923" y="504"/>
                    <a:pt x="920" y="504"/>
                    <a:pt x="918" y="505"/>
                  </a:cubicBezTo>
                  <a:cubicBezTo>
                    <a:pt x="917" y="505"/>
                    <a:pt x="917" y="505"/>
                    <a:pt x="917" y="505"/>
                  </a:cubicBezTo>
                  <a:cubicBezTo>
                    <a:pt x="917" y="504"/>
                    <a:pt x="917" y="504"/>
                    <a:pt x="917" y="504"/>
                  </a:cubicBezTo>
                  <a:cubicBezTo>
                    <a:pt x="907" y="490"/>
                    <a:pt x="890" y="502"/>
                    <a:pt x="885" y="515"/>
                  </a:cubicBezTo>
                  <a:cubicBezTo>
                    <a:pt x="895" y="514"/>
                    <a:pt x="911" y="520"/>
                    <a:pt x="916" y="507"/>
                  </a:cubicBezTo>
                  <a:cubicBezTo>
                    <a:pt x="917" y="507"/>
                    <a:pt x="917" y="507"/>
                    <a:pt x="918" y="507"/>
                  </a:cubicBezTo>
                  <a:cubicBezTo>
                    <a:pt x="921" y="507"/>
                    <a:pt x="923" y="506"/>
                    <a:pt x="926" y="506"/>
                  </a:cubicBezTo>
                  <a:cubicBezTo>
                    <a:pt x="927" y="506"/>
                    <a:pt x="928" y="506"/>
                    <a:pt x="929" y="506"/>
                  </a:cubicBezTo>
                  <a:cubicBezTo>
                    <a:pt x="931" y="506"/>
                    <a:pt x="932" y="506"/>
                    <a:pt x="933" y="506"/>
                  </a:cubicBezTo>
                  <a:cubicBezTo>
                    <a:pt x="933" y="506"/>
                    <a:pt x="933" y="506"/>
                    <a:pt x="933" y="506"/>
                  </a:cubicBezTo>
                  <a:cubicBezTo>
                    <a:pt x="934" y="506"/>
                    <a:pt x="934" y="506"/>
                    <a:pt x="934" y="506"/>
                  </a:cubicBezTo>
                  <a:cubicBezTo>
                    <a:pt x="935" y="506"/>
                    <a:pt x="935" y="506"/>
                    <a:pt x="935" y="505"/>
                  </a:cubicBezTo>
                  <a:cubicBezTo>
                    <a:pt x="936" y="505"/>
                    <a:pt x="937" y="505"/>
                    <a:pt x="938" y="505"/>
                  </a:cubicBezTo>
                  <a:cubicBezTo>
                    <a:pt x="938" y="505"/>
                    <a:pt x="938" y="505"/>
                    <a:pt x="938" y="505"/>
                  </a:cubicBezTo>
                  <a:cubicBezTo>
                    <a:pt x="938" y="505"/>
                    <a:pt x="938" y="505"/>
                    <a:pt x="938" y="505"/>
                  </a:cubicBezTo>
                  <a:cubicBezTo>
                    <a:pt x="937" y="507"/>
                    <a:pt x="935" y="509"/>
                    <a:pt x="934" y="511"/>
                  </a:cubicBezTo>
                  <a:cubicBezTo>
                    <a:pt x="933" y="513"/>
                    <a:pt x="931" y="514"/>
                    <a:pt x="930" y="516"/>
                  </a:cubicBezTo>
                  <a:cubicBezTo>
                    <a:pt x="930" y="516"/>
                    <a:pt x="929" y="516"/>
                    <a:pt x="929" y="517"/>
                  </a:cubicBezTo>
                  <a:cubicBezTo>
                    <a:pt x="929" y="517"/>
                    <a:pt x="929" y="518"/>
                    <a:pt x="928" y="518"/>
                  </a:cubicBezTo>
                  <a:cubicBezTo>
                    <a:pt x="928" y="519"/>
                    <a:pt x="927" y="519"/>
                    <a:pt x="927" y="520"/>
                  </a:cubicBezTo>
                  <a:cubicBezTo>
                    <a:pt x="926" y="521"/>
                    <a:pt x="925" y="523"/>
                    <a:pt x="924" y="523"/>
                  </a:cubicBezTo>
                  <a:cubicBezTo>
                    <a:pt x="923" y="525"/>
                    <a:pt x="922" y="526"/>
                    <a:pt x="922" y="526"/>
                  </a:cubicBezTo>
                  <a:cubicBezTo>
                    <a:pt x="922" y="526"/>
                    <a:pt x="923" y="526"/>
                    <a:pt x="925" y="524"/>
                  </a:cubicBezTo>
                  <a:cubicBezTo>
                    <a:pt x="925" y="524"/>
                    <a:pt x="926" y="523"/>
                    <a:pt x="926" y="523"/>
                  </a:cubicBezTo>
                  <a:cubicBezTo>
                    <a:pt x="927" y="522"/>
                    <a:pt x="927" y="522"/>
                    <a:pt x="928" y="521"/>
                  </a:cubicBezTo>
                  <a:cubicBezTo>
                    <a:pt x="929" y="521"/>
                    <a:pt x="929" y="520"/>
                    <a:pt x="930" y="519"/>
                  </a:cubicBezTo>
                  <a:cubicBezTo>
                    <a:pt x="930" y="519"/>
                    <a:pt x="930" y="519"/>
                    <a:pt x="931" y="518"/>
                  </a:cubicBezTo>
                  <a:cubicBezTo>
                    <a:pt x="931" y="518"/>
                    <a:pt x="931" y="518"/>
                    <a:pt x="932" y="517"/>
                  </a:cubicBezTo>
                  <a:cubicBezTo>
                    <a:pt x="933" y="516"/>
                    <a:pt x="934" y="514"/>
                    <a:pt x="936" y="512"/>
                  </a:cubicBezTo>
                  <a:cubicBezTo>
                    <a:pt x="937" y="510"/>
                    <a:pt x="938" y="508"/>
                    <a:pt x="940" y="506"/>
                  </a:cubicBezTo>
                  <a:cubicBezTo>
                    <a:pt x="943" y="502"/>
                    <a:pt x="946" y="498"/>
                    <a:pt x="949" y="494"/>
                  </a:cubicBezTo>
                  <a:cubicBezTo>
                    <a:pt x="950" y="492"/>
                    <a:pt x="951" y="491"/>
                    <a:pt x="952" y="490"/>
                  </a:cubicBezTo>
                  <a:cubicBezTo>
                    <a:pt x="952" y="490"/>
                    <a:pt x="952" y="490"/>
                    <a:pt x="952" y="491"/>
                  </a:cubicBezTo>
                  <a:cubicBezTo>
                    <a:pt x="952" y="491"/>
                    <a:pt x="952" y="491"/>
                    <a:pt x="952" y="492"/>
                  </a:cubicBezTo>
                  <a:cubicBezTo>
                    <a:pt x="952" y="492"/>
                    <a:pt x="952" y="492"/>
                    <a:pt x="952" y="493"/>
                  </a:cubicBezTo>
                  <a:cubicBezTo>
                    <a:pt x="952" y="493"/>
                    <a:pt x="952" y="493"/>
                    <a:pt x="952" y="494"/>
                  </a:cubicBezTo>
                  <a:cubicBezTo>
                    <a:pt x="953" y="497"/>
                    <a:pt x="954" y="500"/>
                    <a:pt x="956" y="503"/>
                  </a:cubicBezTo>
                  <a:cubicBezTo>
                    <a:pt x="957" y="506"/>
                    <a:pt x="958" y="508"/>
                    <a:pt x="960" y="511"/>
                  </a:cubicBezTo>
                  <a:cubicBezTo>
                    <a:pt x="959" y="511"/>
                    <a:pt x="959" y="511"/>
                    <a:pt x="958" y="511"/>
                  </a:cubicBezTo>
                  <a:cubicBezTo>
                    <a:pt x="957" y="514"/>
                    <a:pt x="957" y="514"/>
                    <a:pt x="957" y="514"/>
                  </a:cubicBezTo>
                  <a:cubicBezTo>
                    <a:pt x="948" y="525"/>
                    <a:pt x="950" y="542"/>
                    <a:pt x="964" y="548"/>
                  </a:cubicBezTo>
                  <a:cubicBezTo>
                    <a:pt x="966" y="536"/>
                    <a:pt x="977" y="518"/>
                    <a:pt x="962" y="512"/>
                  </a:cubicBezTo>
                  <a:cubicBezTo>
                    <a:pt x="962" y="512"/>
                    <a:pt x="962" y="512"/>
                    <a:pt x="962" y="512"/>
                  </a:cubicBezTo>
                  <a:cubicBezTo>
                    <a:pt x="961" y="508"/>
                    <a:pt x="959" y="505"/>
                    <a:pt x="958" y="502"/>
                  </a:cubicBezTo>
                  <a:cubicBezTo>
                    <a:pt x="956" y="499"/>
                    <a:pt x="955" y="496"/>
                    <a:pt x="954" y="493"/>
                  </a:cubicBezTo>
                  <a:cubicBezTo>
                    <a:pt x="954" y="493"/>
                    <a:pt x="954" y="492"/>
                    <a:pt x="954" y="492"/>
                  </a:cubicBezTo>
                  <a:cubicBezTo>
                    <a:pt x="954" y="492"/>
                    <a:pt x="954" y="491"/>
                    <a:pt x="954" y="491"/>
                  </a:cubicBezTo>
                  <a:cubicBezTo>
                    <a:pt x="954" y="491"/>
                    <a:pt x="954" y="491"/>
                    <a:pt x="953" y="490"/>
                  </a:cubicBezTo>
                  <a:cubicBezTo>
                    <a:pt x="953" y="490"/>
                    <a:pt x="953" y="490"/>
                    <a:pt x="953" y="489"/>
                  </a:cubicBezTo>
                  <a:cubicBezTo>
                    <a:pt x="953" y="489"/>
                    <a:pt x="953" y="488"/>
                    <a:pt x="953" y="488"/>
                  </a:cubicBezTo>
                  <a:cubicBezTo>
                    <a:pt x="955" y="485"/>
                    <a:pt x="956" y="483"/>
                    <a:pt x="958" y="481"/>
                  </a:cubicBezTo>
                  <a:cubicBezTo>
                    <a:pt x="959" y="479"/>
                    <a:pt x="961" y="477"/>
                    <a:pt x="962" y="475"/>
                  </a:cubicBezTo>
                  <a:cubicBezTo>
                    <a:pt x="963" y="474"/>
                    <a:pt x="965" y="472"/>
                    <a:pt x="966" y="470"/>
                  </a:cubicBezTo>
                  <a:cubicBezTo>
                    <a:pt x="966" y="470"/>
                    <a:pt x="967" y="469"/>
                    <a:pt x="968" y="468"/>
                  </a:cubicBezTo>
                  <a:cubicBezTo>
                    <a:pt x="968" y="467"/>
                    <a:pt x="969" y="467"/>
                    <a:pt x="969" y="466"/>
                  </a:cubicBezTo>
                  <a:cubicBezTo>
                    <a:pt x="970" y="465"/>
                    <a:pt x="971" y="464"/>
                    <a:pt x="971" y="463"/>
                  </a:cubicBezTo>
                  <a:cubicBezTo>
                    <a:pt x="972" y="462"/>
                    <a:pt x="972" y="462"/>
                    <a:pt x="972" y="461"/>
                  </a:cubicBezTo>
                  <a:cubicBezTo>
                    <a:pt x="974" y="461"/>
                    <a:pt x="976" y="460"/>
                    <a:pt x="977" y="460"/>
                  </a:cubicBezTo>
                  <a:cubicBezTo>
                    <a:pt x="980" y="459"/>
                    <a:pt x="982" y="458"/>
                    <a:pt x="984" y="457"/>
                  </a:cubicBezTo>
                  <a:cubicBezTo>
                    <a:pt x="987" y="457"/>
                    <a:pt x="989" y="456"/>
                    <a:pt x="991" y="456"/>
                  </a:cubicBezTo>
                  <a:cubicBezTo>
                    <a:pt x="1004" y="452"/>
                    <a:pt x="1016" y="450"/>
                    <a:pt x="1028" y="449"/>
                  </a:cubicBezTo>
                  <a:cubicBezTo>
                    <a:pt x="1028" y="449"/>
                    <a:pt x="1028" y="450"/>
                    <a:pt x="1027" y="450"/>
                  </a:cubicBezTo>
                  <a:cubicBezTo>
                    <a:pt x="1027" y="451"/>
                    <a:pt x="1027" y="451"/>
                    <a:pt x="1026" y="452"/>
                  </a:cubicBezTo>
                  <a:cubicBezTo>
                    <a:pt x="1026" y="453"/>
                    <a:pt x="1025" y="454"/>
                    <a:pt x="1025" y="454"/>
                  </a:cubicBezTo>
                  <a:cubicBezTo>
                    <a:pt x="1025" y="455"/>
                    <a:pt x="1024" y="456"/>
                    <a:pt x="1024" y="457"/>
                  </a:cubicBezTo>
                  <a:cubicBezTo>
                    <a:pt x="1024" y="457"/>
                    <a:pt x="1024" y="457"/>
                    <a:pt x="1024" y="457"/>
                  </a:cubicBezTo>
                  <a:cubicBezTo>
                    <a:pt x="1024" y="457"/>
                    <a:pt x="1024" y="457"/>
                    <a:pt x="1024" y="457"/>
                  </a:cubicBezTo>
                  <a:cubicBezTo>
                    <a:pt x="1013" y="466"/>
                    <a:pt x="1016" y="478"/>
                    <a:pt x="1020" y="492"/>
                  </a:cubicBezTo>
                  <a:cubicBezTo>
                    <a:pt x="1032" y="486"/>
                    <a:pt x="1031" y="474"/>
                    <a:pt x="1026" y="461"/>
                  </a:cubicBezTo>
                  <a:cubicBezTo>
                    <a:pt x="1026" y="460"/>
                    <a:pt x="1027" y="459"/>
                    <a:pt x="1027" y="458"/>
                  </a:cubicBezTo>
                  <a:cubicBezTo>
                    <a:pt x="1027" y="458"/>
                    <a:pt x="1027" y="457"/>
                    <a:pt x="1028" y="456"/>
                  </a:cubicBezTo>
                  <a:cubicBezTo>
                    <a:pt x="1028" y="455"/>
                    <a:pt x="1029" y="454"/>
                    <a:pt x="1029" y="454"/>
                  </a:cubicBezTo>
                  <a:cubicBezTo>
                    <a:pt x="1029" y="453"/>
                    <a:pt x="1030" y="452"/>
                    <a:pt x="1030" y="452"/>
                  </a:cubicBezTo>
                  <a:cubicBezTo>
                    <a:pt x="1030" y="451"/>
                    <a:pt x="1031" y="450"/>
                    <a:pt x="1031" y="450"/>
                  </a:cubicBezTo>
                  <a:cubicBezTo>
                    <a:pt x="1031" y="450"/>
                    <a:pt x="1031" y="449"/>
                    <a:pt x="1031" y="449"/>
                  </a:cubicBezTo>
                  <a:cubicBezTo>
                    <a:pt x="1032" y="449"/>
                    <a:pt x="1032" y="449"/>
                    <a:pt x="1032" y="449"/>
                  </a:cubicBezTo>
                  <a:cubicBezTo>
                    <a:pt x="1035" y="449"/>
                    <a:pt x="1039" y="448"/>
                    <a:pt x="1042" y="448"/>
                  </a:cubicBezTo>
                  <a:cubicBezTo>
                    <a:pt x="1044" y="448"/>
                    <a:pt x="1046" y="448"/>
                    <a:pt x="1048" y="448"/>
                  </a:cubicBezTo>
                  <a:cubicBezTo>
                    <a:pt x="1049" y="448"/>
                    <a:pt x="1051" y="448"/>
                    <a:pt x="1053" y="448"/>
                  </a:cubicBezTo>
                  <a:cubicBezTo>
                    <a:pt x="1053" y="448"/>
                    <a:pt x="1054" y="448"/>
                    <a:pt x="1054" y="448"/>
                  </a:cubicBezTo>
                  <a:cubicBezTo>
                    <a:pt x="1071" y="467"/>
                    <a:pt x="1081" y="460"/>
                    <a:pt x="1112" y="472"/>
                  </a:cubicBezTo>
                  <a:cubicBezTo>
                    <a:pt x="1119" y="475"/>
                    <a:pt x="1128" y="479"/>
                    <a:pt x="1135" y="476"/>
                  </a:cubicBezTo>
                  <a:cubicBezTo>
                    <a:pt x="1145" y="472"/>
                    <a:pt x="1148" y="477"/>
                    <a:pt x="1162" y="482"/>
                  </a:cubicBezTo>
                  <a:cubicBezTo>
                    <a:pt x="1179" y="488"/>
                    <a:pt x="1191" y="499"/>
                    <a:pt x="1195" y="514"/>
                  </a:cubicBezTo>
                  <a:cubicBezTo>
                    <a:pt x="1187" y="516"/>
                    <a:pt x="1177" y="508"/>
                    <a:pt x="1164" y="505"/>
                  </a:cubicBezTo>
                  <a:cubicBezTo>
                    <a:pt x="1147" y="501"/>
                    <a:pt x="1138" y="500"/>
                    <a:pt x="1120" y="502"/>
                  </a:cubicBezTo>
                  <a:cubicBezTo>
                    <a:pt x="1110" y="503"/>
                    <a:pt x="1095" y="505"/>
                    <a:pt x="1086" y="502"/>
                  </a:cubicBezTo>
                  <a:cubicBezTo>
                    <a:pt x="1067" y="497"/>
                    <a:pt x="1063" y="477"/>
                    <a:pt x="1042" y="480"/>
                  </a:cubicBezTo>
                  <a:cubicBezTo>
                    <a:pt x="1054" y="485"/>
                    <a:pt x="1064" y="495"/>
                    <a:pt x="1069" y="508"/>
                  </a:cubicBezTo>
                  <a:cubicBezTo>
                    <a:pt x="1052" y="511"/>
                    <a:pt x="1041" y="516"/>
                    <a:pt x="1027" y="523"/>
                  </a:cubicBezTo>
                  <a:cubicBezTo>
                    <a:pt x="1013" y="529"/>
                    <a:pt x="1000" y="543"/>
                    <a:pt x="985" y="555"/>
                  </a:cubicBezTo>
                  <a:cubicBezTo>
                    <a:pt x="984" y="555"/>
                    <a:pt x="983" y="555"/>
                    <a:pt x="981" y="555"/>
                  </a:cubicBezTo>
                  <a:cubicBezTo>
                    <a:pt x="982" y="556"/>
                    <a:pt x="982" y="556"/>
                    <a:pt x="982" y="557"/>
                  </a:cubicBezTo>
                  <a:cubicBezTo>
                    <a:pt x="980" y="559"/>
                    <a:pt x="977" y="561"/>
                    <a:pt x="974" y="563"/>
                  </a:cubicBezTo>
                  <a:cubicBezTo>
                    <a:pt x="977" y="561"/>
                    <a:pt x="980" y="560"/>
                    <a:pt x="982" y="558"/>
                  </a:cubicBezTo>
                  <a:cubicBezTo>
                    <a:pt x="988" y="572"/>
                    <a:pt x="1002" y="577"/>
                    <a:pt x="1017" y="578"/>
                  </a:cubicBezTo>
                  <a:cubicBezTo>
                    <a:pt x="1018" y="578"/>
                    <a:pt x="1019" y="579"/>
                    <a:pt x="1020" y="580"/>
                  </a:cubicBezTo>
                  <a:cubicBezTo>
                    <a:pt x="1021" y="581"/>
                    <a:pt x="1021" y="581"/>
                    <a:pt x="1022" y="582"/>
                  </a:cubicBezTo>
                  <a:cubicBezTo>
                    <a:pt x="1023" y="583"/>
                    <a:pt x="1024" y="584"/>
                    <a:pt x="1025" y="585"/>
                  </a:cubicBezTo>
                  <a:cubicBezTo>
                    <a:pt x="1026" y="586"/>
                    <a:pt x="1027" y="586"/>
                    <a:pt x="1027" y="587"/>
                  </a:cubicBezTo>
                  <a:cubicBezTo>
                    <a:pt x="1028" y="588"/>
                    <a:pt x="1029" y="589"/>
                    <a:pt x="1029" y="589"/>
                  </a:cubicBezTo>
                  <a:cubicBezTo>
                    <a:pt x="1029" y="590"/>
                    <a:pt x="1029" y="590"/>
                    <a:pt x="1030" y="590"/>
                  </a:cubicBezTo>
                  <a:cubicBezTo>
                    <a:pt x="1030" y="590"/>
                    <a:pt x="1030" y="590"/>
                    <a:pt x="1030" y="590"/>
                  </a:cubicBezTo>
                  <a:cubicBezTo>
                    <a:pt x="1030" y="591"/>
                    <a:pt x="1031" y="591"/>
                    <a:pt x="1031" y="591"/>
                  </a:cubicBezTo>
                  <a:cubicBezTo>
                    <a:pt x="1031" y="591"/>
                    <a:pt x="1031" y="591"/>
                    <a:pt x="1032" y="592"/>
                  </a:cubicBezTo>
                  <a:cubicBezTo>
                    <a:pt x="1033" y="598"/>
                    <a:pt x="1035" y="604"/>
                    <a:pt x="1036" y="611"/>
                  </a:cubicBezTo>
                  <a:cubicBezTo>
                    <a:pt x="1038" y="620"/>
                    <a:pt x="1039" y="630"/>
                    <a:pt x="1041" y="640"/>
                  </a:cubicBezTo>
                  <a:cubicBezTo>
                    <a:pt x="1043" y="649"/>
                    <a:pt x="1044" y="659"/>
                    <a:pt x="1046" y="669"/>
                  </a:cubicBezTo>
                  <a:cubicBezTo>
                    <a:pt x="1041" y="670"/>
                    <a:pt x="1034" y="670"/>
                    <a:pt x="1028" y="671"/>
                  </a:cubicBezTo>
                  <a:cubicBezTo>
                    <a:pt x="1025" y="663"/>
                    <a:pt x="1017" y="656"/>
                    <a:pt x="1010" y="654"/>
                  </a:cubicBezTo>
                  <a:cubicBezTo>
                    <a:pt x="1011" y="659"/>
                    <a:pt x="1010" y="666"/>
                    <a:pt x="1011" y="672"/>
                  </a:cubicBezTo>
                  <a:cubicBezTo>
                    <a:pt x="992" y="674"/>
                    <a:pt x="974" y="677"/>
                    <a:pt x="960" y="681"/>
                  </a:cubicBezTo>
                  <a:cubicBezTo>
                    <a:pt x="916" y="692"/>
                    <a:pt x="878" y="705"/>
                    <a:pt x="878" y="705"/>
                  </a:cubicBezTo>
                  <a:cubicBezTo>
                    <a:pt x="878" y="705"/>
                    <a:pt x="873" y="704"/>
                    <a:pt x="865" y="702"/>
                  </a:cubicBezTo>
                  <a:cubicBezTo>
                    <a:pt x="865" y="702"/>
                    <a:pt x="864" y="702"/>
                    <a:pt x="864" y="701"/>
                  </a:cubicBezTo>
                  <a:cubicBezTo>
                    <a:pt x="863" y="700"/>
                    <a:pt x="861" y="699"/>
                    <a:pt x="860" y="697"/>
                  </a:cubicBezTo>
                  <a:cubicBezTo>
                    <a:pt x="859" y="697"/>
                    <a:pt x="858" y="696"/>
                    <a:pt x="857" y="695"/>
                  </a:cubicBezTo>
                  <a:cubicBezTo>
                    <a:pt x="856" y="695"/>
                    <a:pt x="856" y="694"/>
                    <a:pt x="855" y="693"/>
                  </a:cubicBezTo>
                  <a:cubicBezTo>
                    <a:pt x="848" y="688"/>
                    <a:pt x="839" y="681"/>
                    <a:pt x="831" y="674"/>
                  </a:cubicBezTo>
                  <a:cubicBezTo>
                    <a:pt x="826" y="670"/>
                    <a:pt x="822" y="667"/>
                    <a:pt x="818" y="663"/>
                  </a:cubicBezTo>
                  <a:cubicBezTo>
                    <a:pt x="817" y="663"/>
                    <a:pt x="817" y="662"/>
                    <a:pt x="817" y="662"/>
                  </a:cubicBezTo>
                  <a:cubicBezTo>
                    <a:pt x="816" y="661"/>
                    <a:pt x="815" y="659"/>
                    <a:pt x="815" y="658"/>
                  </a:cubicBezTo>
                  <a:cubicBezTo>
                    <a:pt x="815" y="658"/>
                    <a:pt x="814" y="657"/>
                    <a:pt x="814" y="657"/>
                  </a:cubicBezTo>
                  <a:cubicBezTo>
                    <a:pt x="814" y="657"/>
                    <a:pt x="814" y="656"/>
                    <a:pt x="814" y="656"/>
                  </a:cubicBezTo>
                  <a:cubicBezTo>
                    <a:pt x="814" y="655"/>
                    <a:pt x="813" y="654"/>
                    <a:pt x="813" y="653"/>
                  </a:cubicBezTo>
                  <a:cubicBezTo>
                    <a:pt x="812" y="652"/>
                    <a:pt x="812" y="650"/>
                    <a:pt x="812" y="648"/>
                  </a:cubicBezTo>
                  <a:cubicBezTo>
                    <a:pt x="812" y="647"/>
                    <a:pt x="812" y="647"/>
                    <a:pt x="812" y="647"/>
                  </a:cubicBezTo>
                  <a:cubicBezTo>
                    <a:pt x="812" y="647"/>
                    <a:pt x="812" y="646"/>
                    <a:pt x="812" y="646"/>
                  </a:cubicBezTo>
                  <a:cubicBezTo>
                    <a:pt x="812" y="646"/>
                    <a:pt x="812" y="646"/>
                    <a:pt x="812" y="646"/>
                  </a:cubicBezTo>
                  <a:cubicBezTo>
                    <a:pt x="812" y="645"/>
                    <a:pt x="812" y="645"/>
                    <a:pt x="812" y="645"/>
                  </a:cubicBezTo>
                  <a:cubicBezTo>
                    <a:pt x="813" y="645"/>
                    <a:pt x="813" y="645"/>
                    <a:pt x="813" y="645"/>
                  </a:cubicBezTo>
                  <a:cubicBezTo>
                    <a:pt x="813" y="644"/>
                    <a:pt x="814" y="643"/>
                    <a:pt x="814" y="642"/>
                  </a:cubicBezTo>
                  <a:cubicBezTo>
                    <a:pt x="815" y="641"/>
                    <a:pt x="815" y="641"/>
                    <a:pt x="815" y="640"/>
                  </a:cubicBezTo>
                  <a:cubicBezTo>
                    <a:pt x="816" y="640"/>
                    <a:pt x="816" y="639"/>
                    <a:pt x="816" y="639"/>
                  </a:cubicBezTo>
                  <a:cubicBezTo>
                    <a:pt x="817" y="638"/>
                    <a:pt x="817" y="637"/>
                    <a:pt x="817" y="637"/>
                  </a:cubicBezTo>
                  <a:cubicBezTo>
                    <a:pt x="817" y="636"/>
                    <a:pt x="818" y="636"/>
                    <a:pt x="818" y="635"/>
                  </a:cubicBezTo>
                  <a:cubicBezTo>
                    <a:pt x="819" y="633"/>
                    <a:pt x="820" y="630"/>
                    <a:pt x="820" y="627"/>
                  </a:cubicBezTo>
                  <a:cubicBezTo>
                    <a:pt x="820" y="627"/>
                    <a:pt x="821" y="627"/>
                    <a:pt x="821" y="627"/>
                  </a:cubicBezTo>
                  <a:cubicBezTo>
                    <a:pt x="821" y="626"/>
                    <a:pt x="821" y="626"/>
                    <a:pt x="821" y="626"/>
                  </a:cubicBezTo>
                  <a:cubicBezTo>
                    <a:pt x="821" y="625"/>
                    <a:pt x="821" y="624"/>
                    <a:pt x="821" y="624"/>
                  </a:cubicBezTo>
                  <a:cubicBezTo>
                    <a:pt x="821" y="623"/>
                    <a:pt x="821" y="622"/>
                    <a:pt x="821" y="622"/>
                  </a:cubicBezTo>
                  <a:cubicBezTo>
                    <a:pt x="821" y="621"/>
                    <a:pt x="821" y="620"/>
                    <a:pt x="821" y="620"/>
                  </a:cubicBezTo>
                  <a:cubicBezTo>
                    <a:pt x="822" y="617"/>
                    <a:pt x="822" y="614"/>
                    <a:pt x="821" y="612"/>
                  </a:cubicBezTo>
                  <a:cubicBezTo>
                    <a:pt x="821" y="611"/>
                    <a:pt x="821" y="610"/>
                    <a:pt x="821" y="608"/>
                  </a:cubicBezTo>
                  <a:cubicBezTo>
                    <a:pt x="821" y="608"/>
                    <a:pt x="820" y="607"/>
                    <a:pt x="820" y="607"/>
                  </a:cubicBezTo>
                  <a:cubicBezTo>
                    <a:pt x="820" y="607"/>
                    <a:pt x="820" y="607"/>
                    <a:pt x="820" y="606"/>
                  </a:cubicBezTo>
                  <a:cubicBezTo>
                    <a:pt x="820" y="606"/>
                    <a:pt x="820" y="606"/>
                    <a:pt x="820" y="606"/>
                  </a:cubicBezTo>
                  <a:cubicBezTo>
                    <a:pt x="821" y="606"/>
                    <a:pt x="821" y="605"/>
                    <a:pt x="821" y="605"/>
                  </a:cubicBezTo>
                  <a:cubicBezTo>
                    <a:pt x="821" y="604"/>
                    <a:pt x="822" y="603"/>
                    <a:pt x="822" y="603"/>
                  </a:cubicBezTo>
                  <a:cubicBezTo>
                    <a:pt x="822" y="602"/>
                    <a:pt x="822" y="602"/>
                    <a:pt x="823" y="601"/>
                  </a:cubicBezTo>
                  <a:cubicBezTo>
                    <a:pt x="823" y="600"/>
                    <a:pt x="824" y="600"/>
                    <a:pt x="824" y="599"/>
                  </a:cubicBezTo>
                  <a:cubicBezTo>
                    <a:pt x="824" y="599"/>
                    <a:pt x="825" y="598"/>
                    <a:pt x="825" y="597"/>
                  </a:cubicBezTo>
                  <a:cubicBezTo>
                    <a:pt x="825" y="597"/>
                    <a:pt x="825" y="597"/>
                    <a:pt x="825" y="597"/>
                  </a:cubicBezTo>
                  <a:cubicBezTo>
                    <a:pt x="839" y="598"/>
                    <a:pt x="842" y="590"/>
                    <a:pt x="836" y="578"/>
                  </a:cubicBezTo>
                  <a:cubicBezTo>
                    <a:pt x="829" y="582"/>
                    <a:pt x="819" y="586"/>
                    <a:pt x="824" y="596"/>
                  </a:cubicBezTo>
                  <a:cubicBezTo>
                    <a:pt x="823" y="597"/>
                    <a:pt x="823" y="597"/>
                    <a:pt x="823" y="597"/>
                  </a:cubicBezTo>
                  <a:cubicBezTo>
                    <a:pt x="823" y="597"/>
                    <a:pt x="823" y="597"/>
                    <a:pt x="823" y="597"/>
                  </a:cubicBezTo>
                  <a:cubicBezTo>
                    <a:pt x="823" y="597"/>
                    <a:pt x="823" y="598"/>
                    <a:pt x="822" y="598"/>
                  </a:cubicBezTo>
                  <a:cubicBezTo>
                    <a:pt x="822" y="599"/>
                    <a:pt x="822" y="599"/>
                    <a:pt x="821" y="600"/>
                  </a:cubicBezTo>
                  <a:cubicBezTo>
                    <a:pt x="821" y="601"/>
                    <a:pt x="820" y="601"/>
                    <a:pt x="820" y="602"/>
                  </a:cubicBezTo>
                  <a:cubicBezTo>
                    <a:pt x="820" y="602"/>
                    <a:pt x="820" y="603"/>
                    <a:pt x="820" y="603"/>
                  </a:cubicBezTo>
                  <a:cubicBezTo>
                    <a:pt x="819" y="603"/>
                    <a:pt x="819" y="602"/>
                    <a:pt x="819" y="602"/>
                  </a:cubicBezTo>
                  <a:cubicBezTo>
                    <a:pt x="819" y="601"/>
                    <a:pt x="819" y="601"/>
                    <a:pt x="818" y="600"/>
                  </a:cubicBezTo>
                  <a:cubicBezTo>
                    <a:pt x="818" y="600"/>
                    <a:pt x="818" y="600"/>
                    <a:pt x="818" y="599"/>
                  </a:cubicBezTo>
                  <a:cubicBezTo>
                    <a:pt x="818" y="599"/>
                    <a:pt x="818" y="599"/>
                    <a:pt x="818" y="599"/>
                  </a:cubicBezTo>
                  <a:cubicBezTo>
                    <a:pt x="818" y="598"/>
                    <a:pt x="817" y="598"/>
                    <a:pt x="817" y="597"/>
                  </a:cubicBezTo>
                  <a:cubicBezTo>
                    <a:pt x="817" y="597"/>
                    <a:pt x="817" y="597"/>
                    <a:pt x="817" y="596"/>
                  </a:cubicBezTo>
                  <a:cubicBezTo>
                    <a:pt x="816" y="595"/>
                    <a:pt x="816" y="595"/>
                    <a:pt x="815" y="594"/>
                  </a:cubicBezTo>
                  <a:cubicBezTo>
                    <a:pt x="815" y="593"/>
                    <a:pt x="814" y="593"/>
                    <a:pt x="814" y="592"/>
                  </a:cubicBezTo>
                  <a:cubicBezTo>
                    <a:pt x="813" y="592"/>
                    <a:pt x="813" y="591"/>
                    <a:pt x="813" y="591"/>
                  </a:cubicBezTo>
                  <a:cubicBezTo>
                    <a:pt x="812" y="590"/>
                    <a:pt x="811" y="589"/>
                    <a:pt x="811" y="589"/>
                  </a:cubicBezTo>
                  <a:cubicBezTo>
                    <a:pt x="810" y="588"/>
                    <a:pt x="810" y="588"/>
                    <a:pt x="810" y="588"/>
                  </a:cubicBezTo>
                  <a:cubicBezTo>
                    <a:pt x="810" y="588"/>
                    <a:pt x="811" y="589"/>
                    <a:pt x="812" y="591"/>
                  </a:cubicBezTo>
                  <a:cubicBezTo>
                    <a:pt x="812" y="592"/>
                    <a:pt x="812" y="592"/>
                    <a:pt x="813" y="593"/>
                  </a:cubicBezTo>
                  <a:cubicBezTo>
                    <a:pt x="813" y="593"/>
                    <a:pt x="813" y="594"/>
                    <a:pt x="814" y="595"/>
                  </a:cubicBezTo>
                  <a:cubicBezTo>
                    <a:pt x="814" y="596"/>
                    <a:pt x="815" y="598"/>
                    <a:pt x="816" y="600"/>
                  </a:cubicBezTo>
                  <a:cubicBezTo>
                    <a:pt x="816" y="600"/>
                    <a:pt x="816" y="600"/>
                    <a:pt x="816" y="600"/>
                  </a:cubicBezTo>
                  <a:cubicBezTo>
                    <a:pt x="816" y="601"/>
                    <a:pt x="816" y="601"/>
                    <a:pt x="816" y="601"/>
                  </a:cubicBezTo>
                  <a:cubicBezTo>
                    <a:pt x="816" y="601"/>
                    <a:pt x="817" y="602"/>
                    <a:pt x="817" y="602"/>
                  </a:cubicBezTo>
                  <a:cubicBezTo>
                    <a:pt x="817" y="603"/>
                    <a:pt x="817" y="604"/>
                    <a:pt x="818" y="605"/>
                  </a:cubicBezTo>
                  <a:cubicBezTo>
                    <a:pt x="818" y="606"/>
                    <a:pt x="818" y="606"/>
                    <a:pt x="818" y="606"/>
                  </a:cubicBezTo>
                  <a:cubicBezTo>
                    <a:pt x="818" y="607"/>
                    <a:pt x="818" y="607"/>
                    <a:pt x="818" y="607"/>
                  </a:cubicBezTo>
                  <a:cubicBezTo>
                    <a:pt x="818" y="608"/>
                    <a:pt x="818" y="608"/>
                    <a:pt x="818" y="609"/>
                  </a:cubicBezTo>
                  <a:cubicBezTo>
                    <a:pt x="818" y="609"/>
                    <a:pt x="818" y="610"/>
                    <a:pt x="818" y="610"/>
                  </a:cubicBezTo>
                  <a:cubicBezTo>
                    <a:pt x="818" y="610"/>
                    <a:pt x="818" y="609"/>
                    <a:pt x="818" y="609"/>
                  </a:cubicBezTo>
                  <a:cubicBezTo>
                    <a:pt x="819" y="610"/>
                    <a:pt x="819" y="611"/>
                    <a:pt x="819" y="612"/>
                  </a:cubicBezTo>
                  <a:cubicBezTo>
                    <a:pt x="819" y="615"/>
                    <a:pt x="819" y="617"/>
                    <a:pt x="819" y="619"/>
                  </a:cubicBezTo>
                  <a:cubicBezTo>
                    <a:pt x="819" y="620"/>
                    <a:pt x="819" y="621"/>
                    <a:pt x="819" y="621"/>
                  </a:cubicBezTo>
                  <a:cubicBezTo>
                    <a:pt x="819" y="622"/>
                    <a:pt x="819" y="623"/>
                    <a:pt x="819" y="623"/>
                  </a:cubicBezTo>
                  <a:cubicBezTo>
                    <a:pt x="819" y="624"/>
                    <a:pt x="819" y="624"/>
                    <a:pt x="818" y="625"/>
                  </a:cubicBezTo>
                  <a:cubicBezTo>
                    <a:pt x="818" y="626"/>
                    <a:pt x="818" y="626"/>
                    <a:pt x="818" y="626"/>
                  </a:cubicBezTo>
                  <a:cubicBezTo>
                    <a:pt x="818" y="626"/>
                    <a:pt x="818" y="627"/>
                    <a:pt x="818" y="627"/>
                  </a:cubicBezTo>
                  <a:cubicBezTo>
                    <a:pt x="818" y="628"/>
                    <a:pt x="817" y="630"/>
                    <a:pt x="817" y="632"/>
                  </a:cubicBezTo>
                  <a:cubicBezTo>
                    <a:pt x="817" y="631"/>
                    <a:pt x="817" y="631"/>
                    <a:pt x="817" y="631"/>
                  </a:cubicBezTo>
                  <a:cubicBezTo>
                    <a:pt x="817" y="631"/>
                    <a:pt x="816" y="631"/>
                    <a:pt x="816" y="631"/>
                  </a:cubicBezTo>
                  <a:cubicBezTo>
                    <a:pt x="816" y="630"/>
                    <a:pt x="816" y="630"/>
                    <a:pt x="816" y="630"/>
                  </a:cubicBezTo>
                  <a:cubicBezTo>
                    <a:pt x="816" y="629"/>
                    <a:pt x="816" y="629"/>
                    <a:pt x="815" y="629"/>
                  </a:cubicBezTo>
                  <a:cubicBezTo>
                    <a:pt x="815" y="629"/>
                    <a:pt x="815" y="629"/>
                    <a:pt x="815" y="628"/>
                  </a:cubicBezTo>
                  <a:cubicBezTo>
                    <a:pt x="815" y="628"/>
                    <a:pt x="815" y="628"/>
                    <a:pt x="815" y="628"/>
                  </a:cubicBezTo>
                  <a:cubicBezTo>
                    <a:pt x="815" y="628"/>
                    <a:pt x="814" y="627"/>
                    <a:pt x="814" y="627"/>
                  </a:cubicBezTo>
                  <a:cubicBezTo>
                    <a:pt x="814" y="626"/>
                    <a:pt x="813" y="626"/>
                    <a:pt x="813" y="625"/>
                  </a:cubicBezTo>
                  <a:cubicBezTo>
                    <a:pt x="812" y="624"/>
                    <a:pt x="811" y="624"/>
                    <a:pt x="811" y="623"/>
                  </a:cubicBezTo>
                  <a:cubicBezTo>
                    <a:pt x="811" y="623"/>
                    <a:pt x="810" y="623"/>
                    <a:pt x="810" y="623"/>
                  </a:cubicBezTo>
                  <a:cubicBezTo>
                    <a:pt x="812" y="613"/>
                    <a:pt x="796" y="612"/>
                    <a:pt x="789" y="613"/>
                  </a:cubicBezTo>
                  <a:cubicBezTo>
                    <a:pt x="795" y="617"/>
                    <a:pt x="798" y="633"/>
                    <a:pt x="809" y="625"/>
                  </a:cubicBezTo>
                  <a:cubicBezTo>
                    <a:pt x="808" y="623"/>
                    <a:pt x="808" y="623"/>
                    <a:pt x="808" y="623"/>
                  </a:cubicBezTo>
                  <a:cubicBezTo>
                    <a:pt x="809" y="624"/>
                    <a:pt x="809" y="624"/>
                    <a:pt x="810" y="624"/>
                  </a:cubicBezTo>
                  <a:cubicBezTo>
                    <a:pt x="810" y="624"/>
                    <a:pt x="810" y="624"/>
                    <a:pt x="810" y="624"/>
                  </a:cubicBezTo>
                  <a:cubicBezTo>
                    <a:pt x="810" y="624"/>
                    <a:pt x="810" y="624"/>
                    <a:pt x="810" y="624"/>
                  </a:cubicBezTo>
                  <a:cubicBezTo>
                    <a:pt x="811" y="625"/>
                    <a:pt x="811" y="625"/>
                    <a:pt x="812" y="626"/>
                  </a:cubicBezTo>
                  <a:cubicBezTo>
                    <a:pt x="812" y="626"/>
                    <a:pt x="813" y="627"/>
                    <a:pt x="813" y="628"/>
                  </a:cubicBezTo>
                  <a:cubicBezTo>
                    <a:pt x="813" y="628"/>
                    <a:pt x="814" y="628"/>
                    <a:pt x="814" y="629"/>
                  </a:cubicBezTo>
                  <a:cubicBezTo>
                    <a:pt x="814" y="629"/>
                    <a:pt x="814" y="629"/>
                    <a:pt x="814" y="629"/>
                  </a:cubicBezTo>
                  <a:cubicBezTo>
                    <a:pt x="814" y="629"/>
                    <a:pt x="814" y="629"/>
                    <a:pt x="814" y="629"/>
                  </a:cubicBezTo>
                  <a:cubicBezTo>
                    <a:pt x="815" y="630"/>
                    <a:pt x="815" y="630"/>
                    <a:pt x="815" y="630"/>
                  </a:cubicBezTo>
                  <a:cubicBezTo>
                    <a:pt x="815" y="631"/>
                    <a:pt x="815" y="631"/>
                    <a:pt x="815" y="631"/>
                  </a:cubicBezTo>
                  <a:cubicBezTo>
                    <a:pt x="815" y="631"/>
                    <a:pt x="815" y="631"/>
                    <a:pt x="816" y="632"/>
                  </a:cubicBezTo>
                  <a:cubicBezTo>
                    <a:pt x="816" y="632"/>
                    <a:pt x="816" y="632"/>
                    <a:pt x="816" y="632"/>
                  </a:cubicBezTo>
                  <a:cubicBezTo>
                    <a:pt x="816" y="632"/>
                    <a:pt x="816" y="632"/>
                    <a:pt x="816" y="633"/>
                  </a:cubicBezTo>
                  <a:cubicBezTo>
                    <a:pt x="816" y="633"/>
                    <a:pt x="816" y="633"/>
                    <a:pt x="816" y="633"/>
                  </a:cubicBezTo>
                  <a:cubicBezTo>
                    <a:pt x="816" y="633"/>
                    <a:pt x="816" y="634"/>
                    <a:pt x="816" y="634"/>
                  </a:cubicBezTo>
                  <a:cubicBezTo>
                    <a:pt x="816" y="635"/>
                    <a:pt x="815" y="635"/>
                    <a:pt x="815" y="636"/>
                  </a:cubicBezTo>
                  <a:cubicBezTo>
                    <a:pt x="815" y="636"/>
                    <a:pt x="814" y="637"/>
                    <a:pt x="814" y="637"/>
                  </a:cubicBezTo>
                  <a:cubicBezTo>
                    <a:pt x="814" y="638"/>
                    <a:pt x="814" y="638"/>
                    <a:pt x="813" y="639"/>
                  </a:cubicBezTo>
                  <a:cubicBezTo>
                    <a:pt x="813" y="639"/>
                    <a:pt x="813" y="640"/>
                    <a:pt x="812" y="641"/>
                  </a:cubicBezTo>
                  <a:cubicBezTo>
                    <a:pt x="812" y="642"/>
                    <a:pt x="811" y="643"/>
                    <a:pt x="811" y="644"/>
                  </a:cubicBezTo>
                  <a:cubicBezTo>
                    <a:pt x="810" y="644"/>
                    <a:pt x="810" y="644"/>
                    <a:pt x="810" y="645"/>
                  </a:cubicBezTo>
                  <a:cubicBezTo>
                    <a:pt x="810" y="645"/>
                    <a:pt x="810" y="645"/>
                    <a:pt x="810" y="645"/>
                  </a:cubicBezTo>
                  <a:cubicBezTo>
                    <a:pt x="810" y="646"/>
                    <a:pt x="810" y="646"/>
                    <a:pt x="810" y="646"/>
                  </a:cubicBezTo>
                  <a:cubicBezTo>
                    <a:pt x="810" y="646"/>
                    <a:pt x="810" y="646"/>
                    <a:pt x="810" y="646"/>
                  </a:cubicBezTo>
                  <a:cubicBezTo>
                    <a:pt x="810" y="647"/>
                    <a:pt x="810" y="647"/>
                    <a:pt x="810" y="647"/>
                  </a:cubicBezTo>
                  <a:cubicBezTo>
                    <a:pt x="809" y="650"/>
                    <a:pt x="810" y="652"/>
                    <a:pt x="811" y="654"/>
                  </a:cubicBezTo>
                  <a:cubicBezTo>
                    <a:pt x="811" y="655"/>
                    <a:pt x="811" y="655"/>
                    <a:pt x="811" y="656"/>
                  </a:cubicBezTo>
                  <a:cubicBezTo>
                    <a:pt x="811" y="656"/>
                    <a:pt x="811" y="656"/>
                    <a:pt x="812" y="657"/>
                  </a:cubicBezTo>
                  <a:cubicBezTo>
                    <a:pt x="812" y="657"/>
                    <a:pt x="812" y="658"/>
                    <a:pt x="813" y="658"/>
                  </a:cubicBezTo>
                  <a:cubicBezTo>
                    <a:pt x="813" y="658"/>
                    <a:pt x="813" y="659"/>
                    <a:pt x="813" y="659"/>
                  </a:cubicBezTo>
                  <a:cubicBezTo>
                    <a:pt x="814" y="660"/>
                    <a:pt x="814" y="660"/>
                    <a:pt x="815" y="661"/>
                  </a:cubicBezTo>
                  <a:cubicBezTo>
                    <a:pt x="813" y="660"/>
                    <a:pt x="812" y="658"/>
                    <a:pt x="810" y="657"/>
                  </a:cubicBezTo>
                  <a:cubicBezTo>
                    <a:pt x="808" y="655"/>
                    <a:pt x="805" y="654"/>
                    <a:pt x="802" y="652"/>
                  </a:cubicBezTo>
                  <a:cubicBezTo>
                    <a:pt x="801" y="651"/>
                    <a:pt x="799" y="651"/>
                    <a:pt x="798" y="650"/>
                  </a:cubicBezTo>
                  <a:cubicBezTo>
                    <a:pt x="797" y="650"/>
                    <a:pt x="796" y="649"/>
                    <a:pt x="796" y="649"/>
                  </a:cubicBezTo>
                  <a:cubicBezTo>
                    <a:pt x="795" y="649"/>
                    <a:pt x="794" y="649"/>
                    <a:pt x="793" y="649"/>
                  </a:cubicBezTo>
                  <a:cubicBezTo>
                    <a:pt x="790" y="648"/>
                    <a:pt x="787" y="647"/>
                    <a:pt x="785" y="647"/>
                  </a:cubicBezTo>
                  <a:cubicBezTo>
                    <a:pt x="779" y="646"/>
                    <a:pt x="773" y="644"/>
                    <a:pt x="768" y="642"/>
                  </a:cubicBezTo>
                  <a:cubicBezTo>
                    <a:pt x="766" y="641"/>
                    <a:pt x="763" y="640"/>
                    <a:pt x="761" y="638"/>
                  </a:cubicBezTo>
                  <a:cubicBezTo>
                    <a:pt x="758" y="637"/>
                    <a:pt x="756" y="636"/>
                    <a:pt x="754" y="635"/>
                  </a:cubicBezTo>
                  <a:cubicBezTo>
                    <a:pt x="752" y="634"/>
                    <a:pt x="751" y="634"/>
                    <a:pt x="749" y="633"/>
                  </a:cubicBezTo>
                  <a:cubicBezTo>
                    <a:pt x="749" y="633"/>
                    <a:pt x="749" y="632"/>
                    <a:pt x="749" y="632"/>
                  </a:cubicBezTo>
                  <a:cubicBezTo>
                    <a:pt x="749" y="631"/>
                    <a:pt x="748" y="630"/>
                    <a:pt x="748" y="628"/>
                  </a:cubicBezTo>
                  <a:cubicBezTo>
                    <a:pt x="748" y="628"/>
                    <a:pt x="748" y="628"/>
                    <a:pt x="748" y="627"/>
                  </a:cubicBezTo>
                  <a:cubicBezTo>
                    <a:pt x="748" y="627"/>
                    <a:pt x="747" y="627"/>
                    <a:pt x="747" y="626"/>
                  </a:cubicBezTo>
                  <a:cubicBezTo>
                    <a:pt x="747" y="626"/>
                    <a:pt x="747" y="625"/>
                    <a:pt x="747" y="624"/>
                  </a:cubicBezTo>
                  <a:cubicBezTo>
                    <a:pt x="747" y="623"/>
                    <a:pt x="747" y="623"/>
                    <a:pt x="747" y="622"/>
                  </a:cubicBezTo>
                  <a:cubicBezTo>
                    <a:pt x="747" y="622"/>
                    <a:pt x="747" y="621"/>
                    <a:pt x="747" y="621"/>
                  </a:cubicBezTo>
                  <a:cubicBezTo>
                    <a:pt x="747" y="621"/>
                    <a:pt x="747" y="621"/>
                    <a:pt x="747" y="620"/>
                  </a:cubicBezTo>
                  <a:cubicBezTo>
                    <a:pt x="747" y="620"/>
                    <a:pt x="747" y="620"/>
                    <a:pt x="747" y="620"/>
                  </a:cubicBezTo>
                  <a:cubicBezTo>
                    <a:pt x="747" y="620"/>
                    <a:pt x="747" y="619"/>
                    <a:pt x="747" y="619"/>
                  </a:cubicBezTo>
                  <a:cubicBezTo>
                    <a:pt x="748" y="617"/>
                    <a:pt x="749" y="616"/>
                    <a:pt x="750" y="614"/>
                  </a:cubicBezTo>
                  <a:cubicBezTo>
                    <a:pt x="750" y="613"/>
                    <a:pt x="751" y="612"/>
                    <a:pt x="751" y="610"/>
                  </a:cubicBezTo>
                  <a:cubicBezTo>
                    <a:pt x="751" y="610"/>
                    <a:pt x="751" y="609"/>
                    <a:pt x="751" y="608"/>
                  </a:cubicBezTo>
                  <a:cubicBezTo>
                    <a:pt x="751" y="608"/>
                    <a:pt x="751" y="608"/>
                    <a:pt x="751" y="608"/>
                  </a:cubicBezTo>
                  <a:cubicBezTo>
                    <a:pt x="751" y="608"/>
                    <a:pt x="751" y="608"/>
                    <a:pt x="751" y="608"/>
                  </a:cubicBezTo>
                  <a:cubicBezTo>
                    <a:pt x="751" y="607"/>
                    <a:pt x="751" y="607"/>
                    <a:pt x="751" y="607"/>
                  </a:cubicBezTo>
                  <a:cubicBezTo>
                    <a:pt x="751" y="607"/>
                    <a:pt x="751" y="607"/>
                    <a:pt x="751" y="607"/>
                  </a:cubicBezTo>
                  <a:cubicBezTo>
                    <a:pt x="751" y="604"/>
                    <a:pt x="750" y="602"/>
                    <a:pt x="748" y="600"/>
                  </a:cubicBezTo>
                  <a:cubicBezTo>
                    <a:pt x="748" y="599"/>
                    <a:pt x="748" y="599"/>
                    <a:pt x="748" y="599"/>
                  </a:cubicBezTo>
                  <a:cubicBezTo>
                    <a:pt x="748" y="598"/>
                    <a:pt x="748" y="598"/>
                    <a:pt x="748" y="598"/>
                  </a:cubicBezTo>
                  <a:cubicBezTo>
                    <a:pt x="748" y="598"/>
                    <a:pt x="748" y="598"/>
                    <a:pt x="748" y="598"/>
                  </a:cubicBezTo>
                  <a:cubicBezTo>
                    <a:pt x="748" y="597"/>
                    <a:pt x="748" y="597"/>
                    <a:pt x="748" y="597"/>
                  </a:cubicBezTo>
                  <a:cubicBezTo>
                    <a:pt x="748" y="597"/>
                    <a:pt x="748" y="596"/>
                    <a:pt x="748" y="595"/>
                  </a:cubicBezTo>
                  <a:cubicBezTo>
                    <a:pt x="748" y="595"/>
                    <a:pt x="748" y="594"/>
                    <a:pt x="748" y="593"/>
                  </a:cubicBezTo>
                  <a:cubicBezTo>
                    <a:pt x="748" y="593"/>
                    <a:pt x="748" y="592"/>
                    <a:pt x="749" y="591"/>
                  </a:cubicBezTo>
                  <a:cubicBezTo>
                    <a:pt x="749" y="591"/>
                    <a:pt x="749" y="590"/>
                    <a:pt x="749" y="589"/>
                  </a:cubicBezTo>
                  <a:cubicBezTo>
                    <a:pt x="749" y="589"/>
                    <a:pt x="749" y="588"/>
                    <a:pt x="749" y="587"/>
                  </a:cubicBezTo>
                  <a:cubicBezTo>
                    <a:pt x="757" y="581"/>
                    <a:pt x="761" y="573"/>
                    <a:pt x="758" y="564"/>
                  </a:cubicBezTo>
                  <a:cubicBezTo>
                    <a:pt x="751" y="571"/>
                    <a:pt x="745" y="578"/>
                    <a:pt x="747" y="588"/>
                  </a:cubicBezTo>
                  <a:cubicBezTo>
                    <a:pt x="747" y="588"/>
                    <a:pt x="747" y="588"/>
                    <a:pt x="747" y="588"/>
                  </a:cubicBezTo>
                  <a:cubicBezTo>
                    <a:pt x="747" y="589"/>
                    <a:pt x="747" y="589"/>
                    <a:pt x="747" y="589"/>
                  </a:cubicBezTo>
                  <a:cubicBezTo>
                    <a:pt x="747" y="589"/>
                    <a:pt x="747" y="590"/>
                    <a:pt x="747" y="591"/>
                  </a:cubicBezTo>
                  <a:cubicBezTo>
                    <a:pt x="747" y="592"/>
                    <a:pt x="746" y="592"/>
                    <a:pt x="746" y="593"/>
                  </a:cubicBezTo>
                  <a:cubicBezTo>
                    <a:pt x="746" y="594"/>
                    <a:pt x="746" y="595"/>
                    <a:pt x="746" y="595"/>
                  </a:cubicBezTo>
                  <a:cubicBezTo>
                    <a:pt x="746" y="595"/>
                    <a:pt x="746" y="596"/>
                    <a:pt x="746" y="596"/>
                  </a:cubicBezTo>
                  <a:cubicBezTo>
                    <a:pt x="746" y="595"/>
                    <a:pt x="745" y="595"/>
                    <a:pt x="745" y="594"/>
                  </a:cubicBezTo>
                  <a:cubicBezTo>
                    <a:pt x="744" y="592"/>
                    <a:pt x="743" y="590"/>
                    <a:pt x="742" y="588"/>
                  </a:cubicBezTo>
                  <a:cubicBezTo>
                    <a:pt x="740" y="584"/>
                    <a:pt x="739" y="580"/>
                    <a:pt x="738" y="577"/>
                  </a:cubicBezTo>
                  <a:cubicBezTo>
                    <a:pt x="738" y="577"/>
                    <a:pt x="737" y="576"/>
                    <a:pt x="737" y="576"/>
                  </a:cubicBezTo>
                  <a:cubicBezTo>
                    <a:pt x="737" y="576"/>
                    <a:pt x="737" y="575"/>
                    <a:pt x="737" y="575"/>
                  </a:cubicBezTo>
                  <a:cubicBezTo>
                    <a:pt x="736" y="574"/>
                    <a:pt x="736" y="573"/>
                    <a:pt x="736" y="573"/>
                  </a:cubicBezTo>
                  <a:cubicBezTo>
                    <a:pt x="735" y="572"/>
                    <a:pt x="734" y="570"/>
                    <a:pt x="734" y="570"/>
                  </a:cubicBezTo>
                  <a:cubicBezTo>
                    <a:pt x="734" y="569"/>
                    <a:pt x="734" y="569"/>
                    <a:pt x="733" y="568"/>
                  </a:cubicBezTo>
                  <a:cubicBezTo>
                    <a:pt x="733" y="568"/>
                    <a:pt x="733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9"/>
                    <a:pt x="734" y="569"/>
                    <a:pt x="734" y="569"/>
                  </a:cubicBezTo>
                  <a:cubicBezTo>
                    <a:pt x="734" y="569"/>
                    <a:pt x="734" y="569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4" y="568"/>
                    <a:pt x="734" y="568"/>
                  </a:cubicBezTo>
                  <a:cubicBezTo>
                    <a:pt x="734" y="568"/>
                    <a:pt x="733" y="568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69"/>
                    <a:pt x="733" y="569"/>
                    <a:pt x="733" y="570"/>
                  </a:cubicBezTo>
                  <a:cubicBezTo>
                    <a:pt x="733" y="571"/>
                    <a:pt x="734" y="572"/>
                    <a:pt x="734" y="573"/>
                  </a:cubicBezTo>
                  <a:cubicBezTo>
                    <a:pt x="734" y="574"/>
                    <a:pt x="734" y="575"/>
                    <a:pt x="735" y="576"/>
                  </a:cubicBezTo>
                  <a:cubicBezTo>
                    <a:pt x="735" y="576"/>
                    <a:pt x="735" y="576"/>
                    <a:pt x="735" y="577"/>
                  </a:cubicBezTo>
                  <a:cubicBezTo>
                    <a:pt x="735" y="577"/>
                    <a:pt x="735" y="578"/>
                    <a:pt x="735" y="578"/>
                  </a:cubicBezTo>
                  <a:cubicBezTo>
                    <a:pt x="736" y="579"/>
                    <a:pt x="736" y="580"/>
                    <a:pt x="737" y="582"/>
                  </a:cubicBezTo>
                  <a:cubicBezTo>
                    <a:pt x="737" y="581"/>
                    <a:pt x="737" y="581"/>
                    <a:pt x="737" y="581"/>
                  </a:cubicBezTo>
                  <a:cubicBezTo>
                    <a:pt x="736" y="581"/>
                    <a:pt x="736" y="581"/>
                    <a:pt x="736" y="580"/>
                  </a:cubicBezTo>
                  <a:cubicBezTo>
                    <a:pt x="735" y="580"/>
                    <a:pt x="735" y="580"/>
                    <a:pt x="735" y="580"/>
                  </a:cubicBezTo>
                  <a:cubicBezTo>
                    <a:pt x="734" y="579"/>
                    <a:pt x="734" y="579"/>
                    <a:pt x="734" y="579"/>
                  </a:cubicBezTo>
                  <a:cubicBezTo>
                    <a:pt x="733" y="578"/>
                    <a:pt x="732" y="578"/>
                    <a:pt x="732" y="577"/>
                  </a:cubicBezTo>
                  <a:cubicBezTo>
                    <a:pt x="731" y="577"/>
                    <a:pt x="730" y="576"/>
                    <a:pt x="729" y="576"/>
                  </a:cubicBezTo>
                  <a:cubicBezTo>
                    <a:pt x="729" y="576"/>
                    <a:pt x="729" y="575"/>
                    <a:pt x="728" y="575"/>
                  </a:cubicBezTo>
                  <a:cubicBezTo>
                    <a:pt x="731" y="563"/>
                    <a:pt x="707" y="567"/>
                    <a:pt x="702" y="565"/>
                  </a:cubicBezTo>
                  <a:cubicBezTo>
                    <a:pt x="706" y="574"/>
                    <a:pt x="719" y="588"/>
                    <a:pt x="727" y="577"/>
                  </a:cubicBezTo>
                  <a:cubicBezTo>
                    <a:pt x="727" y="576"/>
                    <a:pt x="726" y="576"/>
                    <a:pt x="726" y="576"/>
                  </a:cubicBezTo>
                  <a:cubicBezTo>
                    <a:pt x="726" y="576"/>
                    <a:pt x="726" y="576"/>
                    <a:pt x="726" y="576"/>
                  </a:cubicBezTo>
                  <a:cubicBezTo>
                    <a:pt x="727" y="576"/>
                    <a:pt x="728" y="577"/>
                    <a:pt x="728" y="577"/>
                  </a:cubicBezTo>
                  <a:cubicBezTo>
                    <a:pt x="729" y="577"/>
                    <a:pt x="730" y="578"/>
                    <a:pt x="731" y="578"/>
                  </a:cubicBezTo>
                  <a:cubicBezTo>
                    <a:pt x="731" y="579"/>
                    <a:pt x="732" y="579"/>
                    <a:pt x="733" y="580"/>
                  </a:cubicBezTo>
                  <a:cubicBezTo>
                    <a:pt x="733" y="580"/>
                    <a:pt x="733" y="581"/>
                    <a:pt x="734" y="581"/>
                  </a:cubicBezTo>
                  <a:cubicBezTo>
                    <a:pt x="734" y="581"/>
                    <a:pt x="734" y="581"/>
                    <a:pt x="735" y="582"/>
                  </a:cubicBezTo>
                  <a:cubicBezTo>
                    <a:pt x="735" y="582"/>
                    <a:pt x="735" y="582"/>
                    <a:pt x="736" y="582"/>
                  </a:cubicBezTo>
                  <a:cubicBezTo>
                    <a:pt x="736" y="583"/>
                    <a:pt x="736" y="583"/>
                    <a:pt x="736" y="583"/>
                  </a:cubicBezTo>
                  <a:cubicBezTo>
                    <a:pt x="736" y="583"/>
                    <a:pt x="736" y="583"/>
                    <a:pt x="737" y="583"/>
                  </a:cubicBezTo>
                  <a:cubicBezTo>
                    <a:pt x="737" y="584"/>
                    <a:pt x="737" y="584"/>
                    <a:pt x="737" y="584"/>
                  </a:cubicBezTo>
                  <a:cubicBezTo>
                    <a:pt x="737" y="584"/>
                    <a:pt x="737" y="584"/>
                    <a:pt x="738" y="584"/>
                  </a:cubicBezTo>
                  <a:cubicBezTo>
                    <a:pt x="738" y="584"/>
                    <a:pt x="738" y="585"/>
                    <a:pt x="738" y="585"/>
                  </a:cubicBezTo>
                  <a:cubicBezTo>
                    <a:pt x="739" y="586"/>
                    <a:pt x="739" y="588"/>
                    <a:pt x="740" y="589"/>
                  </a:cubicBezTo>
                  <a:cubicBezTo>
                    <a:pt x="741" y="591"/>
                    <a:pt x="742" y="593"/>
                    <a:pt x="743" y="595"/>
                  </a:cubicBezTo>
                  <a:cubicBezTo>
                    <a:pt x="744" y="597"/>
                    <a:pt x="745" y="599"/>
                    <a:pt x="746" y="601"/>
                  </a:cubicBezTo>
                  <a:cubicBezTo>
                    <a:pt x="748" y="603"/>
                    <a:pt x="748" y="605"/>
                    <a:pt x="749" y="607"/>
                  </a:cubicBezTo>
                  <a:cubicBezTo>
                    <a:pt x="749" y="607"/>
                    <a:pt x="749" y="607"/>
                    <a:pt x="749" y="607"/>
                  </a:cubicBezTo>
                  <a:cubicBezTo>
                    <a:pt x="749" y="608"/>
                    <a:pt x="749" y="608"/>
                    <a:pt x="749" y="608"/>
                  </a:cubicBezTo>
                  <a:cubicBezTo>
                    <a:pt x="749" y="608"/>
                    <a:pt x="749" y="608"/>
                    <a:pt x="749" y="608"/>
                  </a:cubicBezTo>
                  <a:cubicBezTo>
                    <a:pt x="749" y="608"/>
                    <a:pt x="749" y="608"/>
                    <a:pt x="749" y="608"/>
                  </a:cubicBezTo>
                  <a:cubicBezTo>
                    <a:pt x="749" y="609"/>
                    <a:pt x="749" y="609"/>
                    <a:pt x="749" y="610"/>
                  </a:cubicBezTo>
                  <a:cubicBezTo>
                    <a:pt x="748" y="611"/>
                    <a:pt x="748" y="612"/>
                    <a:pt x="748" y="613"/>
                  </a:cubicBezTo>
                  <a:cubicBezTo>
                    <a:pt x="747" y="615"/>
                    <a:pt x="746" y="616"/>
                    <a:pt x="745" y="618"/>
                  </a:cubicBezTo>
                  <a:cubicBezTo>
                    <a:pt x="745" y="619"/>
                    <a:pt x="745" y="619"/>
                    <a:pt x="745" y="619"/>
                  </a:cubicBezTo>
                  <a:cubicBezTo>
                    <a:pt x="745" y="619"/>
                    <a:pt x="745" y="620"/>
                    <a:pt x="745" y="620"/>
                  </a:cubicBezTo>
                  <a:cubicBezTo>
                    <a:pt x="745" y="620"/>
                    <a:pt x="745" y="620"/>
                    <a:pt x="745" y="621"/>
                  </a:cubicBezTo>
                  <a:cubicBezTo>
                    <a:pt x="745" y="621"/>
                    <a:pt x="745" y="621"/>
                    <a:pt x="745" y="622"/>
                  </a:cubicBezTo>
                  <a:cubicBezTo>
                    <a:pt x="744" y="623"/>
                    <a:pt x="744" y="624"/>
                    <a:pt x="745" y="624"/>
                  </a:cubicBezTo>
                  <a:cubicBezTo>
                    <a:pt x="745" y="625"/>
                    <a:pt x="745" y="625"/>
                    <a:pt x="745" y="626"/>
                  </a:cubicBezTo>
                  <a:cubicBezTo>
                    <a:pt x="745" y="626"/>
                    <a:pt x="745" y="627"/>
                    <a:pt x="745" y="627"/>
                  </a:cubicBezTo>
                  <a:cubicBezTo>
                    <a:pt x="745" y="627"/>
                    <a:pt x="745" y="628"/>
                    <a:pt x="746" y="628"/>
                  </a:cubicBezTo>
                  <a:cubicBezTo>
                    <a:pt x="746" y="628"/>
                    <a:pt x="746" y="629"/>
                    <a:pt x="746" y="629"/>
                  </a:cubicBezTo>
                  <a:cubicBezTo>
                    <a:pt x="747" y="630"/>
                    <a:pt x="748" y="631"/>
                    <a:pt x="748" y="632"/>
                  </a:cubicBezTo>
                  <a:cubicBezTo>
                    <a:pt x="748" y="632"/>
                    <a:pt x="748" y="633"/>
                    <a:pt x="748" y="633"/>
                  </a:cubicBezTo>
                  <a:cubicBezTo>
                    <a:pt x="748" y="632"/>
                    <a:pt x="747" y="632"/>
                    <a:pt x="746" y="632"/>
                  </a:cubicBezTo>
                  <a:cubicBezTo>
                    <a:pt x="746" y="632"/>
                    <a:pt x="745" y="632"/>
                    <a:pt x="744" y="631"/>
                  </a:cubicBezTo>
                  <a:cubicBezTo>
                    <a:pt x="744" y="631"/>
                    <a:pt x="744" y="631"/>
                    <a:pt x="744" y="631"/>
                  </a:cubicBezTo>
                  <a:cubicBezTo>
                    <a:pt x="744" y="631"/>
                    <a:pt x="744" y="631"/>
                    <a:pt x="744" y="631"/>
                  </a:cubicBezTo>
                  <a:cubicBezTo>
                    <a:pt x="744" y="631"/>
                    <a:pt x="744" y="631"/>
                    <a:pt x="744" y="631"/>
                  </a:cubicBezTo>
                  <a:cubicBezTo>
                    <a:pt x="744" y="631"/>
                    <a:pt x="744" y="631"/>
                    <a:pt x="744" y="631"/>
                  </a:cubicBezTo>
                  <a:cubicBezTo>
                    <a:pt x="743" y="631"/>
                    <a:pt x="743" y="631"/>
                    <a:pt x="743" y="631"/>
                  </a:cubicBezTo>
                  <a:cubicBezTo>
                    <a:pt x="743" y="631"/>
                    <a:pt x="743" y="631"/>
                    <a:pt x="743" y="631"/>
                  </a:cubicBezTo>
                  <a:cubicBezTo>
                    <a:pt x="742" y="631"/>
                    <a:pt x="742" y="631"/>
                    <a:pt x="742" y="631"/>
                  </a:cubicBezTo>
                  <a:cubicBezTo>
                    <a:pt x="741" y="631"/>
                    <a:pt x="741" y="631"/>
                    <a:pt x="741" y="631"/>
                  </a:cubicBezTo>
                  <a:cubicBezTo>
                    <a:pt x="740" y="631"/>
                    <a:pt x="739" y="631"/>
                    <a:pt x="739" y="631"/>
                  </a:cubicBezTo>
                  <a:cubicBezTo>
                    <a:pt x="738" y="631"/>
                    <a:pt x="737" y="631"/>
                    <a:pt x="735" y="631"/>
                  </a:cubicBezTo>
                  <a:cubicBezTo>
                    <a:pt x="734" y="631"/>
                    <a:pt x="733" y="631"/>
                    <a:pt x="732" y="631"/>
                  </a:cubicBezTo>
                  <a:cubicBezTo>
                    <a:pt x="730" y="632"/>
                    <a:pt x="728" y="632"/>
                    <a:pt x="727" y="632"/>
                  </a:cubicBezTo>
                  <a:cubicBezTo>
                    <a:pt x="723" y="633"/>
                    <a:pt x="720" y="633"/>
                    <a:pt x="717" y="633"/>
                  </a:cubicBezTo>
                  <a:cubicBezTo>
                    <a:pt x="716" y="633"/>
                    <a:pt x="715" y="633"/>
                    <a:pt x="714" y="633"/>
                  </a:cubicBezTo>
                  <a:cubicBezTo>
                    <a:pt x="713" y="633"/>
                    <a:pt x="712" y="633"/>
                    <a:pt x="711" y="633"/>
                  </a:cubicBezTo>
                  <a:cubicBezTo>
                    <a:pt x="710" y="633"/>
                    <a:pt x="709" y="632"/>
                    <a:pt x="709" y="632"/>
                  </a:cubicBezTo>
                  <a:cubicBezTo>
                    <a:pt x="709" y="632"/>
                    <a:pt x="710" y="633"/>
                    <a:pt x="711" y="633"/>
                  </a:cubicBezTo>
                  <a:cubicBezTo>
                    <a:pt x="712" y="633"/>
                    <a:pt x="713" y="634"/>
                    <a:pt x="714" y="634"/>
                  </a:cubicBezTo>
                  <a:cubicBezTo>
                    <a:pt x="715" y="634"/>
                    <a:pt x="716" y="634"/>
                    <a:pt x="717" y="634"/>
                  </a:cubicBezTo>
                  <a:cubicBezTo>
                    <a:pt x="718" y="634"/>
                    <a:pt x="719" y="635"/>
                    <a:pt x="721" y="635"/>
                  </a:cubicBezTo>
                  <a:cubicBezTo>
                    <a:pt x="720" y="635"/>
                    <a:pt x="719" y="635"/>
                    <a:pt x="719" y="635"/>
                  </a:cubicBezTo>
                  <a:cubicBezTo>
                    <a:pt x="718" y="636"/>
                    <a:pt x="717" y="636"/>
                    <a:pt x="716" y="637"/>
                  </a:cubicBezTo>
                  <a:cubicBezTo>
                    <a:pt x="715" y="638"/>
                    <a:pt x="714" y="638"/>
                    <a:pt x="713" y="639"/>
                  </a:cubicBezTo>
                  <a:cubicBezTo>
                    <a:pt x="712" y="639"/>
                    <a:pt x="712" y="640"/>
                    <a:pt x="711" y="640"/>
                  </a:cubicBezTo>
                  <a:cubicBezTo>
                    <a:pt x="697" y="639"/>
                    <a:pt x="699" y="650"/>
                    <a:pt x="689" y="655"/>
                  </a:cubicBezTo>
                  <a:cubicBezTo>
                    <a:pt x="702" y="658"/>
                    <a:pt x="713" y="658"/>
                    <a:pt x="711" y="642"/>
                  </a:cubicBezTo>
                  <a:cubicBezTo>
                    <a:pt x="711" y="642"/>
                    <a:pt x="711" y="642"/>
                    <a:pt x="711" y="642"/>
                  </a:cubicBezTo>
                  <a:cubicBezTo>
                    <a:pt x="712" y="642"/>
                    <a:pt x="713" y="641"/>
                    <a:pt x="714" y="640"/>
                  </a:cubicBezTo>
                  <a:cubicBezTo>
                    <a:pt x="715" y="640"/>
                    <a:pt x="716" y="639"/>
                    <a:pt x="717" y="639"/>
                  </a:cubicBezTo>
                  <a:cubicBezTo>
                    <a:pt x="718" y="638"/>
                    <a:pt x="719" y="638"/>
                    <a:pt x="720" y="637"/>
                  </a:cubicBezTo>
                  <a:cubicBezTo>
                    <a:pt x="721" y="637"/>
                    <a:pt x="722" y="636"/>
                    <a:pt x="723" y="636"/>
                  </a:cubicBezTo>
                  <a:cubicBezTo>
                    <a:pt x="723" y="636"/>
                    <a:pt x="724" y="636"/>
                    <a:pt x="724" y="635"/>
                  </a:cubicBezTo>
                  <a:cubicBezTo>
                    <a:pt x="724" y="635"/>
                    <a:pt x="725" y="635"/>
                    <a:pt x="725" y="635"/>
                  </a:cubicBezTo>
                  <a:cubicBezTo>
                    <a:pt x="726" y="635"/>
                    <a:pt x="726" y="635"/>
                    <a:pt x="726" y="635"/>
                  </a:cubicBezTo>
                  <a:cubicBezTo>
                    <a:pt x="726" y="635"/>
                    <a:pt x="727" y="635"/>
                    <a:pt x="727" y="635"/>
                  </a:cubicBezTo>
                  <a:cubicBezTo>
                    <a:pt x="729" y="635"/>
                    <a:pt x="731" y="635"/>
                    <a:pt x="733" y="635"/>
                  </a:cubicBezTo>
                  <a:cubicBezTo>
                    <a:pt x="734" y="635"/>
                    <a:pt x="735" y="635"/>
                    <a:pt x="736" y="634"/>
                  </a:cubicBezTo>
                  <a:cubicBezTo>
                    <a:pt x="737" y="634"/>
                    <a:pt x="738" y="634"/>
                    <a:pt x="739" y="634"/>
                  </a:cubicBezTo>
                  <a:cubicBezTo>
                    <a:pt x="739" y="634"/>
                    <a:pt x="740" y="634"/>
                    <a:pt x="741" y="634"/>
                  </a:cubicBezTo>
                  <a:cubicBezTo>
                    <a:pt x="741" y="634"/>
                    <a:pt x="741" y="634"/>
                    <a:pt x="741" y="634"/>
                  </a:cubicBezTo>
                  <a:cubicBezTo>
                    <a:pt x="742" y="634"/>
                    <a:pt x="742" y="634"/>
                    <a:pt x="742" y="634"/>
                  </a:cubicBezTo>
                  <a:cubicBezTo>
                    <a:pt x="742" y="634"/>
                    <a:pt x="743" y="634"/>
                    <a:pt x="743" y="635"/>
                  </a:cubicBezTo>
                  <a:cubicBezTo>
                    <a:pt x="743" y="635"/>
                    <a:pt x="743" y="635"/>
                    <a:pt x="743" y="635"/>
                  </a:cubicBezTo>
                  <a:cubicBezTo>
                    <a:pt x="743" y="635"/>
                    <a:pt x="743" y="635"/>
                    <a:pt x="743" y="635"/>
                  </a:cubicBezTo>
                  <a:cubicBezTo>
                    <a:pt x="743" y="635"/>
                    <a:pt x="743" y="635"/>
                    <a:pt x="743" y="635"/>
                  </a:cubicBezTo>
                  <a:cubicBezTo>
                    <a:pt x="743" y="635"/>
                    <a:pt x="743" y="635"/>
                    <a:pt x="743" y="635"/>
                  </a:cubicBezTo>
                  <a:cubicBezTo>
                    <a:pt x="744" y="635"/>
                    <a:pt x="744" y="635"/>
                    <a:pt x="744" y="635"/>
                  </a:cubicBezTo>
                  <a:cubicBezTo>
                    <a:pt x="744" y="635"/>
                    <a:pt x="745" y="635"/>
                    <a:pt x="745" y="635"/>
                  </a:cubicBezTo>
                  <a:cubicBezTo>
                    <a:pt x="748" y="636"/>
                    <a:pt x="750" y="637"/>
                    <a:pt x="752" y="638"/>
                  </a:cubicBezTo>
                  <a:cubicBezTo>
                    <a:pt x="754" y="639"/>
                    <a:pt x="757" y="640"/>
                    <a:pt x="759" y="641"/>
                  </a:cubicBezTo>
                  <a:cubicBezTo>
                    <a:pt x="762" y="643"/>
                    <a:pt x="764" y="644"/>
                    <a:pt x="767" y="645"/>
                  </a:cubicBezTo>
                  <a:cubicBezTo>
                    <a:pt x="770" y="646"/>
                    <a:pt x="773" y="647"/>
                    <a:pt x="776" y="648"/>
                  </a:cubicBezTo>
                  <a:cubicBezTo>
                    <a:pt x="776" y="648"/>
                    <a:pt x="776" y="648"/>
                    <a:pt x="776" y="648"/>
                  </a:cubicBezTo>
                  <a:cubicBezTo>
                    <a:pt x="776" y="648"/>
                    <a:pt x="775" y="648"/>
                    <a:pt x="775" y="649"/>
                  </a:cubicBezTo>
                  <a:cubicBezTo>
                    <a:pt x="774" y="649"/>
                    <a:pt x="774" y="649"/>
                    <a:pt x="774" y="649"/>
                  </a:cubicBezTo>
                  <a:cubicBezTo>
                    <a:pt x="773" y="650"/>
                    <a:pt x="773" y="650"/>
                    <a:pt x="773" y="650"/>
                  </a:cubicBezTo>
                  <a:cubicBezTo>
                    <a:pt x="773" y="650"/>
                    <a:pt x="773" y="650"/>
                    <a:pt x="772" y="651"/>
                  </a:cubicBezTo>
                  <a:cubicBezTo>
                    <a:pt x="772" y="651"/>
                    <a:pt x="771" y="652"/>
                    <a:pt x="770" y="653"/>
                  </a:cubicBezTo>
                  <a:cubicBezTo>
                    <a:pt x="769" y="654"/>
                    <a:pt x="768" y="656"/>
                    <a:pt x="768" y="657"/>
                  </a:cubicBezTo>
                  <a:cubicBezTo>
                    <a:pt x="766" y="659"/>
                    <a:pt x="764" y="661"/>
                    <a:pt x="762" y="663"/>
                  </a:cubicBezTo>
                  <a:cubicBezTo>
                    <a:pt x="761" y="665"/>
                    <a:pt x="760" y="666"/>
                    <a:pt x="759" y="667"/>
                  </a:cubicBezTo>
                  <a:cubicBezTo>
                    <a:pt x="758" y="668"/>
                    <a:pt x="757" y="669"/>
                    <a:pt x="756" y="669"/>
                  </a:cubicBezTo>
                  <a:cubicBezTo>
                    <a:pt x="755" y="670"/>
                    <a:pt x="754" y="671"/>
                    <a:pt x="753" y="672"/>
                  </a:cubicBezTo>
                  <a:cubicBezTo>
                    <a:pt x="753" y="672"/>
                    <a:pt x="753" y="672"/>
                    <a:pt x="753" y="672"/>
                  </a:cubicBezTo>
                  <a:cubicBezTo>
                    <a:pt x="753" y="672"/>
                    <a:pt x="752" y="672"/>
                    <a:pt x="752" y="672"/>
                  </a:cubicBezTo>
                  <a:cubicBezTo>
                    <a:pt x="751" y="672"/>
                    <a:pt x="751" y="672"/>
                    <a:pt x="751" y="671"/>
                  </a:cubicBezTo>
                  <a:cubicBezTo>
                    <a:pt x="751" y="671"/>
                    <a:pt x="751" y="671"/>
                    <a:pt x="751" y="671"/>
                  </a:cubicBezTo>
                  <a:cubicBezTo>
                    <a:pt x="750" y="672"/>
                    <a:pt x="750" y="672"/>
                    <a:pt x="750" y="672"/>
                  </a:cubicBezTo>
                  <a:cubicBezTo>
                    <a:pt x="749" y="672"/>
                    <a:pt x="749" y="672"/>
                    <a:pt x="748" y="672"/>
                  </a:cubicBezTo>
                  <a:cubicBezTo>
                    <a:pt x="747" y="672"/>
                    <a:pt x="747" y="672"/>
                    <a:pt x="746" y="672"/>
                  </a:cubicBezTo>
                  <a:cubicBezTo>
                    <a:pt x="745" y="672"/>
                    <a:pt x="744" y="672"/>
                    <a:pt x="743" y="672"/>
                  </a:cubicBezTo>
                  <a:cubicBezTo>
                    <a:pt x="743" y="672"/>
                    <a:pt x="742" y="672"/>
                    <a:pt x="741" y="672"/>
                  </a:cubicBezTo>
                  <a:cubicBezTo>
                    <a:pt x="740" y="670"/>
                    <a:pt x="739" y="669"/>
                    <a:pt x="738" y="669"/>
                  </a:cubicBezTo>
                  <a:cubicBezTo>
                    <a:pt x="740" y="664"/>
                    <a:pt x="738" y="657"/>
                    <a:pt x="735" y="650"/>
                  </a:cubicBezTo>
                  <a:cubicBezTo>
                    <a:pt x="725" y="657"/>
                    <a:pt x="710" y="664"/>
                    <a:pt x="717" y="678"/>
                  </a:cubicBezTo>
                  <a:cubicBezTo>
                    <a:pt x="716" y="679"/>
                    <a:pt x="716" y="679"/>
                    <a:pt x="716" y="679"/>
                  </a:cubicBezTo>
                  <a:cubicBezTo>
                    <a:pt x="716" y="679"/>
                    <a:pt x="716" y="679"/>
                    <a:pt x="716" y="679"/>
                  </a:cubicBezTo>
                  <a:cubicBezTo>
                    <a:pt x="715" y="680"/>
                    <a:pt x="715" y="681"/>
                    <a:pt x="714" y="682"/>
                  </a:cubicBezTo>
                  <a:cubicBezTo>
                    <a:pt x="714" y="683"/>
                    <a:pt x="713" y="684"/>
                    <a:pt x="712" y="685"/>
                  </a:cubicBezTo>
                  <a:cubicBezTo>
                    <a:pt x="712" y="686"/>
                    <a:pt x="711" y="687"/>
                    <a:pt x="711" y="688"/>
                  </a:cubicBezTo>
                  <a:cubicBezTo>
                    <a:pt x="710" y="689"/>
                    <a:pt x="710" y="689"/>
                    <a:pt x="710" y="690"/>
                  </a:cubicBezTo>
                  <a:cubicBezTo>
                    <a:pt x="710" y="689"/>
                    <a:pt x="709" y="688"/>
                    <a:pt x="709" y="688"/>
                  </a:cubicBezTo>
                  <a:cubicBezTo>
                    <a:pt x="709" y="687"/>
                    <a:pt x="709" y="686"/>
                    <a:pt x="708" y="685"/>
                  </a:cubicBezTo>
                  <a:cubicBezTo>
                    <a:pt x="708" y="685"/>
                    <a:pt x="708" y="685"/>
                    <a:pt x="708" y="684"/>
                  </a:cubicBezTo>
                  <a:cubicBezTo>
                    <a:pt x="708" y="684"/>
                    <a:pt x="708" y="684"/>
                    <a:pt x="708" y="683"/>
                  </a:cubicBezTo>
                  <a:cubicBezTo>
                    <a:pt x="707" y="683"/>
                    <a:pt x="707" y="682"/>
                    <a:pt x="707" y="682"/>
                  </a:cubicBezTo>
                  <a:cubicBezTo>
                    <a:pt x="707" y="681"/>
                    <a:pt x="706" y="680"/>
                    <a:pt x="706" y="680"/>
                  </a:cubicBezTo>
                  <a:cubicBezTo>
                    <a:pt x="705" y="679"/>
                    <a:pt x="705" y="678"/>
                    <a:pt x="704" y="677"/>
                  </a:cubicBezTo>
                  <a:cubicBezTo>
                    <a:pt x="703" y="676"/>
                    <a:pt x="703" y="675"/>
                    <a:pt x="702" y="674"/>
                  </a:cubicBezTo>
                  <a:cubicBezTo>
                    <a:pt x="701" y="674"/>
                    <a:pt x="701" y="673"/>
                    <a:pt x="700" y="672"/>
                  </a:cubicBezTo>
                  <a:cubicBezTo>
                    <a:pt x="699" y="671"/>
                    <a:pt x="698" y="670"/>
                    <a:pt x="698" y="670"/>
                  </a:cubicBezTo>
                  <a:cubicBezTo>
                    <a:pt x="697" y="669"/>
                    <a:pt x="697" y="669"/>
                    <a:pt x="697" y="669"/>
                  </a:cubicBezTo>
                  <a:cubicBezTo>
                    <a:pt x="697" y="669"/>
                    <a:pt x="698" y="671"/>
                    <a:pt x="699" y="673"/>
                  </a:cubicBezTo>
                  <a:cubicBezTo>
                    <a:pt x="700" y="674"/>
                    <a:pt x="700" y="675"/>
                    <a:pt x="700" y="676"/>
                  </a:cubicBezTo>
                  <a:cubicBezTo>
                    <a:pt x="701" y="676"/>
                    <a:pt x="701" y="677"/>
                    <a:pt x="702" y="678"/>
                  </a:cubicBezTo>
                  <a:cubicBezTo>
                    <a:pt x="702" y="680"/>
                    <a:pt x="703" y="683"/>
                    <a:pt x="704" y="685"/>
                  </a:cubicBezTo>
                  <a:cubicBezTo>
                    <a:pt x="704" y="685"/>
                    <a:pt x="705" y="686"/>
                    <a:pt x="705" y="686"/>
                  </a:cubicBezTo>
                  <a:cubicBezTo>
                    <a:pt x="705" y="686"/>
                    <a:pt x="705" y="687"/>
                    <a:pt x="705" y="687"/>
                  </a:cubicBezTo>
                  <a:cubicBezTo>
                    <a:pt x="705" y="688"/>
                    <a:pt x="705" y="688"/>
                    <a:pt x="706" y="689"/>
                  </a:cubicBezTo>
                  <a:cubicBezTo>
                    <a:pt x="706" y="690"/>
                    <a:pt x="707" y="692"/>
                    <a:pt x="707" y="693"/>
                  </a:cubicBezTo>
                  <a:cubicBezTo>
                    <a:pt x="707" y="694"/>
                    <a:pt x="707" y="694"/>
                    <a:pt x="707" y="694"/>
                  </a:cubicBezTo>
                  <a:cubicBezTo>
                    <a:pt x="707" y="695"/>
                    <a:pt x="707" y="695"/>
                    <a:pt x="707" y="696"/>
                  </a:cubicBezTo>
                  <a:cubicBezTo>
                    <a:pt x="708" y="696"/>
                    <a:pt x="708" y="697"/>
                    <a:pt x="708" y="698"/>
                  </a:cubicBezTo>
                  <a:cubicBezTo>
                    <a:pt x="708" y="699"/>
                    <a:pt x="708" y="699"/>
                    <a:pt x="708" y="699"/>
                  </a:cubicBezTo>
                  <a:cubicBezTo>
                    <a:pt x="708" y="699"/>
                    <a:pt x="708" y="699"/>
                    <a:pt x="708" y="699"/>
                  </a:cubicBezTo>
                  <a:cubicBezTo>
                    <a:pt x="708" y="700"/>
                    <a:pt x="708" y="702"/>
                    <a:pt x="708" y="703"/>
                  </a:cubicBezTo>
                  <a:cubicBezTo>
                    <a:pt x="709" y="706"/>
                    <a:pt x="709" y="710"/>
                    <a:pt x="708" y="714"/>
                  </a:cubicBezTo>
                  <a:cubicBezTo>
                    <a:pt x="708" y="715"/>
                    <a:pt x="708" y="716"/>
                    <a:pt x="708" y="717"/>
                  </a:cubicBezTo>
                  <a:cubicBezTo>
                    <a:pt x="708" y="717"/>
                    <a:pt x="708" y="718"/>
                    <a:pt x="708" y="719"/>
                  </a:cubicBezTo>
                  <a:cubicBezTo>
                    <a:pt x="707" y="720"/>
                    <a:pt x="707" y="721"/>
                    <a:pt x="707" y="722"/>
                  </a:cubicBezTo>
                  <a:cubicBezTo>
                    <a:pt x="707" y="724"/>
                    <a:pt x="707" y="724"/>
                    <a:pt x="707" y="724"/>
                  </a:cubicBezTo>
                  <a:cubicBezTo>
                    <a:pt x="707" y="724"/>
                    <a:pt x="707" y="724"/>
                    <a:pt x="706" y="725"/>
                  </a:cubicBezTo>
                  <a:cubicBezTo>
                    <a:pt x="706" y="727"/>
                    <a:pt x="705" y="730"/>
                    <a:pt x="704" y="732"/>
                  </a:cubicBezTo>
                  <a:cubicBezTo>
                    <a:pt x="704" y="732"/>
                    <a:pt x="704" y="732"/>
                    <a:pt x="704" y="731"/>
                  </a:cubicBezTo>
                  <a:cubicBezTo>
                    <a:pt x="704" y="731"/>
                    <a:pt x="704" y="731"/>
                    <a:pt x="704" y="731"/>
                  </a:cubicBezTo>
                  <a:cubicBezTo>
                    <a:pt x="704" y="730"/>
                    <a:pt x="703" y="730"/>
                    <a:pt x="703" y="729"/>
                  </a:cubicBezTo>
                  <a:cubicBezTo>
                    <a:pt x="703" y="729"/>
                    <a:pt x="703" y="729"/>
                    <a:pt x="702" y="728"/>
                  </a:cubicBezTo>
                  <a:cubicBezTo>
                    <a:pt x="702" y="728"/>
                    <a:pt x="702" y="728"/>
                    <a:pt x="702" y="728"/>
                  </a:cubicBezTo>
                  <a:cubicBezTo>
                    <a:pt x="702" y="727"/>
                    <a:pt x="702" y="727"/>
                    <a:pt x="702" y="727"/>
                  </a:cubicBezTo>
                  <a:cubicBezTo>
                    <a:pt x="701" y="726"/>
                    <a:pt x="701" y="726"/>
                    <a:pt x="701" y="725"/>
                  </a:cubicBezTo>
                  <a:cubicBezTo>
                    <a:pt x="700" y="725"/>
                    <a:pt x="699" y="724"/>
                    <a:pt x="698" y="723"/>
                  </a:cubicBezTo>
                  <a:cubicBezTo>
                    <a:pt x="698" y="722"/>
                    <a:pt x="697" y="721"/>
                    <a:pt x="696" y="721"/>
                  </a:cubicBezTo>
                  <a:cubicBezTo>
                    <a:pt x="696" y="720"/>
                    <a:pt x="695" y="720"/>
                    <a:pt x="695" y="720"/>
                  </a:cubicBezTo>
                  <a:cubicBezTo>
                    <a:pt x="698" y="705"/>
                    <a:pt x="674" y="707"/>
                    <a:pt x="665" y="709"/>
                  </a:cubicBezTo>
                  <a:cubicBezTo>
                    <a:pt x="673" y="714"/>
                    <a:pt x="676" y="737"/>
                    <a:pt x="693" y="723"/>
                  </a:cubicBezTo>
                  <a:cubicBezTo>
                    <a:pt x="692" y="721"/>
                    <a:pt x="692" y="721"/>
                    <a:pt x="692" y="721"/>
                  </a:cubicBezTo>
                  <a:cubicBezTo>
                    <a:pt x="693" y="722"/>
                    <a:pt x="693" y="722"/>
                    <a:pt x="694" y="723"/>
                  </a:cubicBezTo>
                  <a:cubicBezTo>
                    <a:pt x="694" y="722"/>
                    <a:pt x="694" y="722"/>
                    <a:pt x="694" y="722"/>
                  </a:cubicBezTo>
                  <a:cubicBezTo>
                    <a:pt x="694" y="722"/>
                    <a:pt x="695" y="722"/>
                    <a:pt x="695" y="722"/>
                  </a:cubicBezTo>
                  <a:cubicBezTo>
                    <a:pt x="695" y="723"/>
                    <a:pt x="696" y="723"/>
                    <a:pt x="697" y="724"/>
                  </a:cubicBezTo>
                  <a:cubicBezTo>
                    <a:pt x="698" y="725"/>
                    <a:pt x="699" y="726"/>
                    <a:pt x="699" y="727"/>
                  </a:cubicBezTo>
                  <a:cubicBezTo>
                    <a:pt x="700" y="727"/>
                    <a:pt x="700" y="728"/>
                    <a:pt x="700" y="728"/>
                  </a:cubicBezTo>
                  <a:cubicBezTo>
                    <a:pt x="700" y="728"/>
                    <a:pt x="700" y="728"/>
                    <a:pt x="701" y="729"/>
                  </a:cubicBezTo>
                  <a:cubicBezTo>
                    <a:pt x="701" y="729"/>
                    <a:pt x="701" y="729"/>
                    <a:pt x="701" y="729"/>
                  </a:cubicBezTo>
                  <a:cubicBezTo>
                    <a:pt x="701" y="730"/>
                    <a:pt x="701" y="730"/>
                    <a:pt x="702" y="730"/>
                  </a:cubicBezTo>
                  <a:cubicBezTo>
                    <a:pt x="702" y="731"/>
                    <a:pt x="702" y="731"/>
                    <a:pt x="702" y="732"/>
                  </a:cubicBezTo>
                  <a:cubicBezTo>
                    <a:pt x="702" y="732"/>
                    <a:pt x="702" y="732"/>
                    <a:pt x="702" y="732"/>
                  </a:cubicBezTo>
                  <a:cubicBezTo>
                    <a:pt x="702" y="732"/>
                    <a:pt x="703" y="733"/>
                    <a:pt x="703" y="733"/>
                  </a:cubicBezTo>
                  <a:cubicBezTo>
                    <a:pt x="703" y="733"/>
                    <a:pt x="703" y="733"/>
                    <a:pt x="703" y="734"/>
                  </a:cubicBezTo>
                  <a:cubicBezTo>
                    <a:pt x="703" y="734"/>
                    <a:pt x="703" y="734"/>
                    <a:pt x="703" y="734"/>
                  </a:cubicBezTo>
                  <a:cubicBezTo>
                    <a:pt x="703" y="735"/>
                    <a:pt x="703" y="735"/>
                    <a:pt x="703" y="736"/>
                  </a:cubicBezTo>
                  <a:cubicBezTo>
                    <a:pt x="702" y="737"/>
                    <a:pt x="702" y="738"/>
                    <a:pt x="702" y="738"/>
                  </a:cubicBezTo>
                  <a:cubicBezTo>
                    <a:pt x="701" y="739"/>
                    <a:pt x="701" y="740"/>
                    <a:pt x="700" y="741"/>
                  </a:cubicBezTo>
                  <a:cubicBezTo>
                    <a:pt x="700" y="742"/>
                    <a:pt x="699" y="743"/>
                    <a:pt x="699" y="743"/>
                  </a:cubicBezTo>
                  <a:cubicBezTo>
                    <a:pt x="698" y="744"/>
                    <a:pt x="698" y="745"/>
                    <a:pt x="697" y="746"/>
                  </a:cubicBezTo>
                  <a:cubicBezTo>
                    <a:pt x="697" y="747"/>
                    <a:pt x="696" y="748"/>
                    <a:pt x="695" y="750"/>
                  </a:cubicBezTo>
                  <a:cubicBezTo>
                    <a:pt x="674" y="750"/>
                    <a:pt x="652" y="745"/>
                    <a:pt x="629" y="751"/>
                  </a:cubicBezTo>
                  <a:cubicBezTo>
                    <a:pt x="650" y="751"/>
                    <a:pt x="673" y="756"/>
                    <a:pt x="693" y="758"/>
                  </a:cubicBezTo>
                  <a:cubicBezTo>
                    <a:pt x="693" y="761"/>
                    <a:pt x="693" y="764"/>
                    <a:pt x="694" y="766"/>
                  </a:cubicBezTo>
                  <a:cubicBezTo>
                    <a:pt x="694" y="767"/>
                    <a:pt x="694" y="768"/>
                    <a:pt x="695" y="768"/>
                  </a:cubicBezTo>
                  <a:cubicBezTo>
                    <a:pt x="695" y="769"/>
                    <a:pt x="695" y="769"/>
                    <a:pt x="696" y="770"/>
                  </a:cubicBezTo>
                  <a:cubicBezTo>
                    <a:pt x="696" y="771"/>
                    <a:pt x="696" y="771"/>
                    <a:pt x="697" y="772"/>
                  </a:cubicBezTo>
                  <a:cubicBezTo>
                    <a:pt x="697" y="772"/>
                    <a:pt x="697" y="773"/>
                    <a:pt x="698" y="773"/>
                  </a:cubicBezTo>
                  <a:cubicBezTo>
                    <a:pt x="699" y="774"/>
                    <a:pt x="699" y="775"/>
                    <a:pt x="700" y="776"/>
                  </a:cubicBezTo>
                  <a:cubicBezTo>
                    <a:pt x="698" y="774"/>
                    <a:pt x="695" y="772"/>
                    <a:pt x="693" y="771"/>
                  </a:cubicBezTo>
                  <a:cubicBezTo>
                    <a:pt x="689" y="768"/>
                    <a:pt x="686" y="766"/>
                    <a:pt x="682" y="765"/>
                  </a:cubicBezTo>
                  <a:cubicBezTo>
                    <a:pt x="680" y="764"/>
                    <a:pt x="678" y="763"/>
                    <a:pt x="675" y="762"/>
                  </a:cubicBezTo>
                  <a:cubicBezTo>
                    <a:pt x="675" y="762"/>
                    <a:pt x="673" y="762"/>
                    <a:pt x="672" y="762"/>
                  </a:cubicBezTo>
                  <a:cubicBezTo>
                    <a:pt x="671" y="761"/>
                    <a:pt x="670" y="761"/>
                    <a:pt x="669" y="761"/>
                  </a:cubicBezTo>
                  <a:cubicBezTo>
                    <a:pt x="665" y="760"/>
                    <a:pt x="660" y="760"/>
                    <a:pt x="656" y="760"/>
                  </a:cubicBezTo>
                  <a:cubicBezTo>
                    <a:pt x="648" y="759"/>
                    <a:pt x="640" y="757"/>
                    <a:pt x="632" y="755"/>
                  </a:cubicBezTo>
                  <a:cubicBezTo>
                    <a:pt x="628" y="754"/>
                    <a:pt x="625" y="753"/>
                    <a:pt x="621" y="751"/>
                  </a:cubicBezTo>
                  <a:cubicBezTo>
                    <a:pt x="618" y="750"/>
                    <a:pt x="614" y="749"/>
                    <a:pt x="611" y="747"/>
                  </a:cubicBezTo>
                  <a:cubicBezTo>
                    <a:pt x="609" y="747"/>
                    <a:pt x="607" y="746"/>
                    <a:pt x="605" y="745"/>
                  </a:cubicBezTo>
                  <a:cubicBezTo>
                    <a:pt x="605" y="745"/>
                    <a:pt x="604" y="745"/>
                    <a:pt x="604" y="744"/>
                  </a:cubicBezTo>
                  <a:cubicBezTo>
                    <a:pt x="604" y="743"/>
                    <a:pt x="603" y="741"/>
                    <a:pt x="603" y="739"/>
                  </a:cubicBezTo>
                  <a:cubicBezTo>
                    <a:pt x="603" y="739"/>
                    <a:pt x="603" y="738"/>
                    <a:pt x="602" y="738"/>
                  </a:cubicBezTo>
                  <a:cubicBezTo>
                    <a:pt x="602" y="737"/>
                    <a:pt x="602" y="737"/>
                    <a:pt x="602" y="736"/>
                  </a:cubicBezTo>
                  <a:cubicBezTo>
                    <a:pt x="602" y="735"/>
                    <a:pt x="602" y="734"/>
                    <a:pt x="602" y="733"/>
                  </a:cubicBezTo>
                  <a:cubicBezTo>
                    <a:pt x="601" y="732"/>
                    <a:pt x="601" y="731"/>
                    <a:pt x="602" y="729"/>
                  </a:cubicBezTo>
                  <a:cubicBezTo>
                    <a:pt x="602" y="729"/>
                    <a:pt x="602" y="729"/>
                    <a:pt x="602" y="728"/>
                  </a:cubicBezTo>
                  <a:cubicBezTo>
                    <a:pt x="602" y="728"/>
                    <a:pt x="602" y="728"/>
                    <a:pt x="602" y="727"/>
                  </a:cubicBezTo>
                  <a:cubicBezTo>
                    <a:pt x="602" y="727"/>
                    <a:pt x="602" y="727"/>
                    <a:pt x="602" y="726"/>
                  </a:cubicBezTo>
                  <a:cubicBezTo>
                    <a:pt x="602" y="726"/>
                    <a:pt x="602" y="726"/>
                    <a:pt x="602" y="725"/>
                  </a:cubicBezTo>
                  <a:cubicBezTo>
                    <a:pt x="603" y="723"/>
                    <a:pt x="605" y="720"/>
                    <a:pt x="606" y="717"/>
                  </a:cubicBezTo>
                  <a:cubicBezTo>
                    <a:pt x="607" y="715"/>
                    <a:pt x="608" y="714"/>
                    <a:pt x="608" y="712"/>
                  </a:cubicBezTo>
                  <a:cubicBezTo>
                    <a:pt x="608" y="711"/>
                    <a:pt x="609" y="710"/>
                    <a:pt x="609" y="709"/>
                  </a:cubicBezTo>
                  <a:cubicBezTo>
                    <a:pt x="609" y="708"/>
                    <a:pt x="609" y="708"/>
                    <a:pt x="609" y="708"/>
                  </a:cubicBezTo>
                  <a:cubicBezTo>
                    <a:pt x="609" y="708"/>
                    <a:pt x="609" y="708"/>
                    <a:pt x="609" y="708"/>
                  </a:cubicBezTo>
                  <a:cubicBezTo>
                    <a:pt x="609" y="707"/>
                    <a:pt x="609" y="707"/>
                    <a:pt x="609" y="707"/>
                  </a:cubicBezTo>
                  <a:cubicBezTo>
                    <a:pt x="609" y="707"/>
                    <a:pt x="609" y="707"/>
                    <a:pt x="609" y="706"/>
                  </a:cubicBezTo>
                  <a:cubicBezTo>
                    <a:pt x="608" y="703"/>
                    <a:pt x="607" y="699"/>
                    <a:pt x="605" y="697"/>
                  </a:cubicBezTo>
                  <a:cubicBezTo>
                    <a:pt x="605" y="696"/>
                    <a:pt x="604" y="695"/>
                    <a:pt x="604" y="695"/>
                  </a:cubicBezTo>
                  <a:cubicBezTo>
                    <a:pt x="604" y="695"/>
                    <a:pt x="604" y="694"/>
                    <a:pt x="604" y="694"/>
                  </a:cubicBezTo>
                  <a:cubicBezTo>
                    <a:pt x="604" y="694"/>
                    <a:pt x="605" y="694"/>
                    <a:pt x="604" y="693"/>
                  </a:cubicBezTo>
                  <a:cubicBezTo>
                    <a:pt x="604" y="693"/>
                    <a:pt x="604" y="693"/>
                    <a:pt x="605" y="693"/>
                  </a:cubicBezTo>
                  <a:cubicBezTo>
                    <a:pt x="605" y="692"/>
                    <a:pt x="605" y="691"/>
                    <a:pt x="605" y="690"/>
                  </a:cubicBezTo>
                  <a:cubicBezTo>
                    <a:pt x="605" y="689"/>
                    <a:pt x="605" y="688"/>
                    <a:pt x="605" y="687"/>
                  </a:cubicBezTo>
                  <a:cubicBezTo>
                    <a:pt x="605" y="686"/>
                    <a:pt x="605" y="685"/>
                    <a:pt x="606" y="684"/>
                  </a:cubicBezTo>
                  <a:cubicBezTo>
                    <a:pt x="606" y="683"/>
                    <a:pt x="606" y="682"/>
                    <a:pt x="606" y="681"/>
                  </a:cubicBezTo>
                  <a:cubicBezTo>
                    <a:pt x="607" y="680"/>
                    <a:pt x="607" y="679"/>
                    <a:pt x="607" y="678"/>
                  </a:cubicBezTo>
                  <a:cubicBezTo>
                    <a:pt x="618" y="668"/>
                    <a:pt x="626" y="655"/>
                    <a:pt x="620" y="642"/>
                  </a:cubicBezTo>
                  <a:cubicBezTo>
                    <a:pt x="610" y="654"/>
                    <a:pt x="601" y="665"/>
                    <a:pt x="603" y="680"/>
                  </a:cubicBezTo>
                  <a:cubicBezTo>
                    <a:pt x="604" y="680"/>
                    <a:pt x="604" y="680"/>
                    <a:pt x="604" y="680"/>
                  </a:cubicBezTo>
                  <a:cubicBezTo>
                    <a:pt x="604" y="680"/>
                    <a:pt x="604" y="680"/>
                    <a:pt x="604" y="681"/>
                  </a:cubicBezTo>
                  <a:cubicBezTo>
                    <a:pt x="603" y="682"/>
                    <a:pt x="603" y="683"/>
                    <a:pt x="603" y="684"/>
                  </a:cubicBezTo>
                  <a:cubicBezTo>
                    <a:pt x="603" y="685"/>
                    <a:pt x="603" y="686"/>
                    <a:pt x="602" y="687"/>
                  </a:cubicBezTo>
                  <a:cubicBezTo>
                    <a:pt x="602" y="688"/>
                    <a:pt x="602" y="689"/>
                    <a:pt x="602" y="690"/>
                  </a:cubicBezTo>
                  <a:cubicBezTo>
                    <a:pt x="602" y="691"/>
                    <a:pt x="602" y="691"/>
                    <a:pt x="602" y="691"/>
                  </a:cubicBezTo>
                  <a:cubicBezTo>
                    <a:pt x="601" y="690"/>
                    <a:pt x="601" y="689"/>
                    <a:pt x="600" y="689"/>
                  </a:cubicBezTo>
                  <a:cubicBezTo>
                    <a:pt x="599" y="686"/>
                    <a:pt x="598" y="683"/>
                    <a:pt x="596" y="680"/>
                  </a:cubicBezTo>
                  <a:cubicBezTo>
                    <a:pt x="594" y="675"/>
                    <a:pt x="592" y="670"/>
                    <a:pt x="590" y="665"/>
                  </a:cubicBezTo>
                  <a:cubicBezTo>
                    <a:pt x="590" y="665"/>
                    <a:pt x="590" y="664"/>
                    <a:pt x="590" y="663"/>
                  </a:cubicBezTo>
                  <a:cubicBezTo>
                    <a:pt x="590" y="663"/>
                    <a:pt x="589" y="662"/>
                    <a:pt x="589" y="662"/>
                  </a:cubicBezTo>
                  <a:cubicBezTo>
                    <a:pt x="589" y="661"/>
                    <a:pt x="588" y="660"/>
                    <a:pt x="588" y="659"/>
                  </a:cubicBezTo>
                  <a:cubicBezTo>
                    <a:pt x="587" y="657"/>
                    <a:pt x="586" y="656"/>
                    <a:pt x="585" y="655"/>
                  </a:cubicBezTo>
                  <a:cubicBezTo>
                    <a:pt x="585" y="654"/>
                    <a:pt x="585" y="653"/>
                    <a:pt x="585" y="653"/>
                  </a:cubicBezTo>
                  <a:cubicBezTo>
                    <a:pt x="585" y="653"/>
                    <a:pt x="585" y="653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3"/>
                    <a:pt x="585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2"/>
                    <a:pt x="586" y="653"/>
                    <a:pt x="586" y="653"/>
                  </a:cubicBezTo>
                  <a:cubicBezTo>
                    <a:pt x="585" y="653"/>
                    <a:pt x="585" y="653"/>
                    <a:pt x="585" y="653"/>
                  </a:cubicBezTo>
                  <a:cubicBezTo>
                    <a:pt x="585" y="653"/>
                    <a:pt x="585" y="653"/>
                    <a:pt x="586" y="653"/>
                  </a:cubicBezTo>
                  <a:cubicBezTo>
                    <a:pt x="586" y="653"/>
                    <a:pt x="586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5" y="652"/>
                    <a:pt x="585" y="652"/>
                    <a:pt x="585" y="652"/>
                  </a:cubicBezTo>
                  <a:cubicBezTo>
                    <a:pt x="584" y="652"/>
                    <a:pt x="584" y="652"/>
                    <a:pt x="584" y="652"/>
                  </a:cubicBezTo>
                  <a:cubicBezTo>
                    <a:pt x="584" y="652"/>
                    <a:pt x="584" y="652"/>
                    <a:pt x="584" y="652"/>
                  </a:cubicBezTo>
                  <a:cubicBezTo>
                    <a:pt x="584" y="652"/>
                    <a:pt x="584" y="652"/>
                    <a:pt x="584" y="652"/>
                  </a:cubicBezTo>
                  <a:cubicBezTo>
                    <a:pt x="584" y="652"/>
                    <a:pt x="584" y="653"/>
                    <a:pt x="584" y="653"/>
                  </a:cubicBezTo>
                  <a:cubicBezTo>
                    <a:pt x="584" y="654"/>
                    <a:pt x="584" y="655"/>
                    <a:pt x="584" y="655"/>
                  </a:cubicBezTo>
                  <a:cubicBezTo>
                    <a:pt x="584" y="657"/>
                    <a:pt x="585" y="658"/>
                    <a:pt x="585" y="660"/>
                  </a:cubicBezTo>
                  <a:cubicBezTo>
                    <a:pt x="585" y="661"/>
                    <a:pt x="586" y="662"/>
                    <a:pt x="586" y="663"/>
                  </a:cubicBezTo>
                  <a:cubicBezTo>
                    <a:pt x="586" y="664"/>
                    <a:pt x="586" y="664"/>
                    <a:pt x="586" y="665"/>
                  </a:cubicBezTo>
                  <a:cubicBezTo>
                    <a:pt x="587" y="666"/>
                    <a:pt x="587" y="666"/>
                    <a:pt x="587" y="667"/>
                  </a:cubicBezTo>
                  <a:cubicBezTo>
                    <a:pt x="588" y="668"/>
                    <a:pt x="588" y="670"/>
                    <a:pt x="589" y="672"/>
                  </a:cubicBezTo>
                  <a:cubicBezTo>
                    <a:pt x="589" y="672"/>
                    <a:pt x="589" y="671"/>
                    <a:pt x="589" y="671"/>
                  </a:cubicBezTo>
                  <a:cubicBezTo>
                    <a:pt x="588" y="671"/>
                    <a:pt x="588" y="671"/>
                    <a:pt x="587" y="670"/>
                  </a:cubicBezTo>
                  <a:cubicBezTo>
                    <a:pt x="587" y="670"/>
                    <a:pt x="586" y="670"/>
                    <a:pt x="586" y="669"/>
                  </a:cubicBezTo>
                  <a:cubicBezTo>
                    <a:pt x="585" y="669"/>
                    <a:pt x="585" y="668"/>
                    <a:pt x="584" y="668"/>
                  </a:cubicBezTo>
                  <a:cubicBezTo>
                    <a:pt x="583" y="667"/>
                    <a:pt x="582" y="667"/>
                    <a:pt x="581" y="666"/>
                  </a:cubicBezTo>
                  <a:cubicBezTo>
                    <a:pt x="580" y="665"/>
                    <a:pt x="579" y="665"/>
                    <a:pt x="578" y="664"/>
                  </a:cubicBezTo>
                  <a:cubicBezTo>
                    <a:pt x="578" y="664"/>
                    <a:pt x="577" y="664"/>
                    <a:pt x="577" y="664"/>
                  </a:cubicBezTo>
                  <a:cubicBezTo>
                    <a:pt x="581" y="645"/>
                    <a:pt x="546" y="655"/>
                    <a:pt x="538" y="654"/>
                  </a:cubicBezTo>
                  <a:cubicBezTo>
                    <a:pt x="544" y="666"/>
                    <a:pt x="562" y="685"/>
                    <a:pt x="575" y="667"/>
                  </a:cubicBezTo>
                  <a:cubicBezTo>
                    <a:pt x="575" y="666"/>
                    <a:pt x="574" y="665"/>
                    <a:pt x="573" y="665"/>
                  </a:cubicBezTo>
                  <a:cubicBezTo>
                    <a:pt x="573" y="665"/>
                    <a:pt x="573" y="665"/>
                    <a:pt x="573" y="665"/>
                  </a:cubicBezTo>
                  <a:cubicBezTo>
                    <a:pt x="574" y="665"/>
                    <a:pt x="576" y="666"/>
                    <a:pt x="577" y="666"/>
                  </a:cubicBezTo>
                  <a:cubicBezTo>
                    <a:pt x="578" y="667"/>
                    <a:pt x="579" y="668"/>
                    <a:pt x="580" y="668"/>
                  </a:cubicBezTo>
                  <a:cubicBezTo>
                    <a:pt x="581" y="669"/>
                    <a:pt x="582" y="669"/>
                    <a:pt x="583" y="670"/>
                  </a:cubicBezTo>
                  <a:cubicBezTo>
                    <a:pt x="583" y="670"/>
                    <a:pt x="584" y="671"/>
                    <a:pt x="584" y="671"/>
                  </a:cubicBezTo>
                  <a:cubicBezTo>
                    <a:pt x="585" y="671"/>
                    <a:pt x="585" y="672"/>
                    <a:pt x="586" y="672"/>
                  </a:cubicBezTo>
                  <a:cubicBezTo>
                    <a:pt x="586" y="672"/>
                    <a:pt x="586" y="673"/>
                    <a:pt x="587" y="673"/>
                  </a:cubicBezTo>
                  <a:cubicBezTo>
                    <a:pt x="587" y="673"/>
                    <a:pt x="588" y="674"/>
                    <a:pt x="588" y="674"/>
                  </a:cubicBezTo>
                  <a:cubicBezTo>
                    <a:pt x="588" y="674"/>
                    <a:pt x="588" y="674"/>
                    <a:pt x="588" y="675"/>
                  </a:cubicBezTo>
                  <a:cubicBezTo>
                    <a:pt x="589" y="675"/>
                    <a:pt x="589" y="675"/>
                    <a:pt x="589" y="675"/>
                  </a:cubicBezTo>
                  <a:cubicBezTo>
                    <a:pt x="589" y="675"/>
                    <a:pt x="590" y="676"/>
                    <a:pt x="590" y="676"/>
                  </a:cubicBezTo>
                  <a:cubicBezTo>
                    <a:pt x="590" y="676"/>
                    <a:pt x="590" y="676"/>
                    <a:pt x="591" y="676"/>
                  </a:cubicBezTo>
                  <a:cubicBezTo>
                    <a:pt x="591" y="678"/>
                    <a:pt x="592" y="680"/>
                    <a:pt x="593" y="682"/>
                  </a:cubicBezTo>
                  <a:cubicBezTo>
                    <a:pt x="594" y="685"/>
                    <a:pt x="596" y="688"/>
                    <a:pt x="597" y="690"/>
                  </a:cubicBezTo>
                  <a:cubicBezTo>
                    <a:pt x="599" y="693"/>
                    <a:pt x="601" y="696"/>
                    <a:pt x="602" y="699"/>
                  </a:cubicBezTo>
                  <a:cubicBezTo>
                    <a:pt x="604" y="701"/>
                    <a:pt x="605" y="704"/>
                    <a:pt x="605" y="707"/>
                  </a:cubicBezTo>
                  <a:cubicBezTo>
                    <a:pt x="605" y="708"/>
                    <a:pt x="605" y="708"/>
                    <a:pt x="605" y="708"/>
                  </a:cubicBezTo>
                  <a:cubicBezTo>
                    <a:pt x="605" y="708"/>
                    <a:pt x="605" y="708"/>
                    <a:pt x="605" y="708"/>
                  </a:cubicBezTo>
                  <a:cubicBezTo>
                    <a:pt x="605" y="708"/>
                    <a:pt x="605" y="708"/>
                    <a:pt x="605" y="709"/>
                  </a:cubicBezTo>
                  <a:cubicBezTo>
                    <a:pt x="605" y="709"/>
                    <a:pt x="605" y="709"/>
                    <a:pt x="605" y="709"/>
                  </a:cubicBezTo>
                  <a:cubicBezTo>
                    <a:pt x="605" y="710"/>
                    <a:pt x="605" y="711"/>
                    <a:pt x="605" y="711"/>
                  </a:cubicBezTo>
                  <a:cubicBezTo>
                    <a:pt x="604" y="713"/>
                    <a:pt x="604" y="714"/>
                    <a:pt x="603" y="716"/>
                  </a:cubicBezTo>
                  <a:cubicBezTo>
                    <a:pt x="602" y="719"/>
                    <a:pt x="600" y="722"/>
                    <a:pt x="599" y="725"/>
                  </a:cubicBezTo>
                  <a:cubicBezTo>
                    <a:pt x="599" y="725"/>
                    <a:pt x="599" y="726"/>
                    <a:pt x="599" y="726"/>
                  </a:cubicBezTo>
                  <a:cubicBezTo>
                    <a:pt x="599" y="726"/>
                    <a:pt x="599" y="727"/>
                    <a:pt x="599" y="727"/>
                  </a:cubicBezTo>
                  <a:cubicBezTo>
                    <a:pt x="598" y="727"/>
                    <a:pt x="598" y="728"/>
                    <a:pt x="598" y="728"/>
                  </a:cubicBezTo>
                  <a:cubicBezTo>
                    <a:pt x="598" y="729"/>
                    <a:pt x="598" y="729"/>
                    <a:pt x="598" y="729"/>
                  </a:cubicBezTo>
                  <a:cubicBezTo>
                    <a:pt x="598" y="731"/>
                    <a:pt x="598" y="732"/>
                    <a:pt x="598" y="734"/>
                  </a:cubicBezTo>
                  <a:cubicBezTo>
                    <a:pt x="598" y="734"/>
                    <a:pt x="598" y="735"/>
                    <a:pt x="598" y="736"/>
                  </a:cubicBezTo>
                  <a:cubicBezTo>
                    <a:pt x="598" y="736"/>
                    <a:pt x="599" y="737"/>
                    <a:pt x="599" y="737"/>
                  </a:cubicBezTo>
                  <a:cubicBezTo>
                    <a:pt x="599" y="738"/>
                    <a:pt x="599" y="738"/>
                    <a:pt x="599" y="739"/>
                  </a:cubicBezTo>
                  <a:cubicBezTo>
                    <a:pt x="600" y="739"/>
                    <a:pt x="600" y="740"/>
                    <a:pt x="600" y="740"/>
                  </a:cubicBezTo>
                  <a:cubicBezTo>
                    <a:pt x="601" y="742"/>
                    <a:pt x="602" y="744"/>
                    <a:pt x="603" y="745"/>
                  </a:cubicBezTo>
                  <a:cubicBezTo>
                    <a:pt x="603" y="745"/>
                    <a:pt x="603" y="745"/>
                    <a:pt x="603" y="745"/>
                  </a:cubicBezTo>
                  <a:cubicBezTo>
                    <a:pt x="602" y="745"/>
                    <a:pt x="601" y="745"/>
                    <a:pt x="600" y="744"/>
                  </a:cubicBezTo>
                  <a:cubicBezTo>
                    <a:pt x="599" y="744"/>
                    <a:pt x="598" y="744"/>
                    <a:pt x="598" y="744"/>
                  </a:cubicBezTo>
                  <a:cubicBezTo>
                    <a:pt x="597" y="744"/>
                    <a:pt x="597" y="744"/>
                    <a:pt x="597" y="744"/>
                  </a:cubicBezTo>
                  <a:cubicBezTo>
                    <a:pt x="597" y="744"/>
                    <a:pt x="597" y="744"/>
                    <a:pt x="597" y="744"/>
                  </a:cubicBezTo>
                  <a:cubicBezTo>
                    <a:pt x="597" y="744"/>
                    <a:pt x="597" y="744"/>
                    <a:pt x="597" y="744"/>
                  </a:cubicBezTo>
                  <a:cubicBezTo>
                    <a:pt x="597" y="744"/>
                    <a:pt x="597" y="744"/>
                    <a:pt x="596" y="744"/>
                  </a:cubicBezTo>
                  <a:cubicBezTo>
                    <a:pt x="596" y="744"/>
                    <a:pt x="596" y="744"/>
                    <a:pt x="596" y="744"/>
                  </a:cubicBezTo>
                  <a:cubicBezTo>
                    <a:pt x="596" y="744"/>
                    <a:pt x="595" y="744"/>
                    <a:pt x="595" y="744"/>
                  </a:cubicBezTo>
                  <a:cubicBezTo>
                    <a:pt x="594" y="744"/>
                    <a:pt x="594" y="744"/>
                    <a:pt x="593" y="744"/>
                  </a:cubicBezTo>
                  <a:cubicBezTo>
                    <a:pt x="593" y="744"/>
                    <a:pt x="592" y="744"/>
                    <a:pt x="592" y="744"/>
                  </a:cubicBezTo>
                  <a:cubicBezTo>
                    <a:pt x="591" y="744"/>
                    <a:pt x="590" y="744"/>
                    <a:pt x="589" y="744"/>
                  </a:cubicBezTo>
                  <a:cubicBezTo>
                    <a:pt x="588" y="744"/>
                    <a:pt x="586" y="745"/>
                    <a:pt x="584" y="745"/>
                  </a:cubicBezTo>
                  <a:cubicBezTo>
                    <a:pt x="583" y="745"/>
                    <a:pt x="581" y="746"/>
                    <a:pt x="580" y="746"/>
                  </a:cubicBezTo>
                  <a:cubicBezTo>
                    <a:pt x="577" y="747"/>
                    <a:pt x="574" y="748"/>
                    <a:pt x="571" y="748"/>
                  </a:cubicBezTo>
                  <a:cubicBezTo>
                    <a:pt x="566" y="750"/>
                    <a:pt x="561" y="751"/>
                    <a:pt x="557" y="751"/>
                  </a:cubicBezTo>
                  <a:cubicBezTo>
                    <a:pt x="555" y="751"/>
                    <a:pt x="554" y="751"/>
                    <a:pt x="552" y="752"/>
                  </a:cubicBezTo>
                  <a:cubicBezTo>
                    <a:pt x="551" y="752"/>
                    <a:pt x="549" y="752"/>
                    <a:pt x="548" y="752"/>
                  </a:cubicBezTo>
                  <a:cubicBezTo>
                    <a:pt x="546" y="751"/>
                    <a:pt x="545" y="751"/>
                    <a:pt x="545" y="751"/>
                  </a:cubicBezTo>
                  <a:cubicBezTo>
                    <a:pt x="545" y="751"/>
                    <a:pt x="546" y="752"/>
                    <a:pt x="548" y="752"/>
                  </a:cubicBezTo>
                  <a:cubicBezTo>
                    <a:pt x="549" y="752"/>
                    <a:pt x="550" y="753"/>
                    <a:pt x="552" y="753"/>
                  </a:cubicBezTo>
                  <a:cubicBezTo>
                    <a:pt x="553" y="753"/>
                    <a:pt x="555" y="753"/>
                    <a:pt x="557" y="753"/>
                  </a:cubicBezTo>
                  <a:cubicBezTo>
                    <a:pt x="559" y="753"/>
                    <a:pt x="560" y="753"/>
                    <a:pt x="562" y="753"/>
                  </a:cubicBezTo>
                  <a:cubicBezTo>
                    <a:pt x="561" y="753"/>
                    <a:pt x="560" y="754"/>
                    <a:pt x="560" y="754"/>
                  </a:cubicBezTo>
                  <a:cubicBezTo>
                    <a:pt x="558" y="755"/>
                    <a:pt x="557" y="756"/>
                    <a:pt x="555" y="757"/>
                  </a:cubicBezTo>
                  <a:cubicBezTo>
                    <a:pt x="554" y="758"/>
                    <a:pt x="552" y="759"/>
                    <a:pt x="551" y="760"/>
                  </a:cubicBezTo>
                  <a:cubicBezTo>
                    <a:pt x="550" y="761"/>
                    <a:pt x="549" y="762"/>
                    <a:pt x="548" y="763"/>
                  </a:cubicBezTo>
                  <a:cubicBezTo>
                    <a:pt x="536" y="763"/>
                    <a:pt x="531" y="768"/>
                    <a:pt x="527" y="774"/>
                  </a:cubicBezTo>
                  <a:cubicBezTo>
                    <a:pt x="527" y="774"/>
                    <a:pt x="526" y="773"/>
                    <a:pt x="526" y="773"/>
                  </a:cubicBezTo>
                  <a:cubicBezTo>
                    <a:pt x="526" y="772"/>
                    <a:pt x="525" y="772"/>
                    <a:pt x="525" y="771"/>
                  </a:cubicBezTo>
                  <a:cubicBezTo>
                    <a:pt x="524" y="770"/>
                    <a:pt x="523" y="769"/>
                    <a:pt x="522" y="768"/>
                  </a:cubicBezTo>
                  <a:cubicBezTo>
                    <a:pt x="520" y="765"/>
                    <a:pt x="519" y="762"/>
                    <a:pt x="518" y="759"/>
                  </a:cubicBezTo>
                  <a:cubicBezTo>
                    <a:pt x="518" y="759"/>
                    <a:pt x="518" y="758"/>
                    <a:pt x="518" y="758"/>
                  </a:cubicBezTo>
                  <a:cubicBezTo>
                    <a:pt x="518" y="757"/>
                    <a:pt x="518" y="757"/>
                    <a:pt x="518" y="757"/>
                  </a:cubicBezTo>
                  <a:cubicBezTo>
                    <a:pt x="518" y="756"/>
                    <a:pt x="518" y="756"/>
                    <a:pt x="518" y="756"/>
                  </a:cubicBezTo>
                  <a:cubicBezTo>
                    <a:pt x="518" y="755"/>
                    <a:pt x="518" y="755"/>
                    <a:pt x="518" y="755"/>
                  </a:cubicBezTo>
                  <a:cubicBezTo>
                    <a:pt x="518" y="755"/>
                    <a:pt x="518" y="755"/>
                    <a:pt x="518" y="754"/>
                  </a:cubicBezTo>
                  <a:cubicBezTo>
                    <a:pt x="519" y="752"/>
                    <a:pt x="519" y="751"/>
                    <a:pt x="520" y="749"/>
                  </a:cubicBezTo>
                  <a:cubicBezTo>
                    <a:pt x="520" y="748"/>
                    <a:pt x="520" y="747"/>
                    <a:pt x="520" y="746"/>
                  </a:cubicBezTo>
                  <a:cubicBezTo>
                    <a:pt x="521" y="745"/>
                    <a:pt x="521" y="744"/>
                    <a:pt x="521" y="743"/>
                  </a:cubicBezTo>
                  <a:cubicBezTo>
                    <a:pt x="521" y="742"/>
                    <a:pt x="522" y="741"/>
                    <a:pt x="522" y="740"/>
                  </a:cubicBezTo>
                  <a:cubicBezTo>
                    <a:pt x="522" y="739"/>
                    <a:pt x="522" y="738"/>
                    <a:pt x="522" y="737"/>
                  </a:cubicBezTo>
                  <a:cubicBezTo>
                    <a:pt x="523" y="733"/>
                    <a:pt x="523" y="729"/>
                    <a:pt x="523" y="724"/>
                  </a:cubicBezTo>
                  <a:cubicBezTo>
                    <a:pt x="523" y="724"/>
                    <a:pt x="523" y="723"/>
                    <a:pt x="523" y="723"/>
                  </a:cubicBezTo>
                  <a:cubicBezTo>
                    <a:pt x="523" y="721"/>
                    <a:pt x="523" y="721"/>
                    <a:pt x="523" y="721"/>
                  </a:cubicBezTo>
                  <a:cubicBezTo>
                    <a:pt x="522" y="720"/>
                    <a:pt x="522" y="719"/>
                    <a:pt x="522" y="718"/>
                  </a:cubicBezTo>
                  <a:cubicBezTo>
                    <a:pt x="522" y="717"/>
                    <a:pt x="522" y="716"/>
                    <a:pt x="522" y="715"/>
                  </a:cubicBezTo>
                  <a:cubicBezTo>
                    <a:pt x="522" y="714"/>
                    <a:pt x="521" y="713"/>
                    <a:pt x="521" y="712"/>
                  </a:cubicBezTo>
                  <a:cubicBezTo>
                    <a:pt x="520" y="707"/>
                    <a:pt x="519" y="703"/>
                    <a:pt x="517" y="700"/>
                  </a:cubicBezTo>
                  <a:cubicBezTo>
                    <a:pt x="517" y="698"/>
                    <a:pt x="516" y="696"/>
                    <a:pt x="515" y="694"/>
                  </a:cubicBezTo>
                  <a:cubicBezTo>
                    <a:pt x="514" y="693"/>
                    <a:pt x="514" y="692"/>
                    <a:pt x="514" y="691"/>
                  </a:cubicBezTo>
                  <a:cubicBezTo>
                    <a:pt x="514" y="691"/>
                    <a:pt x="514" y="691"/>
                    <a:pt x="514" y="691"/>
                  </a:cubicBezTo>
                  <a:cubicBezTo>
                    <a:pt x="514" y="691"/>
                    <a:pt x="514" y="691"/>
                    <a:pt x="514" y="691"/>
                  </a:cubicBezTo>
                  <a:cubicBezTo>
                    <a:pt x="514" y="690"/>
                    <a:pt x="514" y="689"/>
                    <a:pt x="514" y="688"/>
                  </a:cubicBezTo>
                  <a:cubicBezTo>
                    <a:pt x="514" y="687"/>
                    <a:pt x="514" y="686"/>
                    <a:pt x="514" y="685"/>
                  </a:cubicBezTo>
                  <a:cubicBezTo>
                    <a:pt x="515" y="684"/>
                    <a:pt x="515" y="683"/>
                    <a:pt x="515" y="682"/>
                  </a:cubicBezTo>
                  <a:cubicBezTo>
                    <a:pt x="515" y="681"/>
                    <a:pt x="516" y="679"/>
                    <a:pt x="516" y="678"/>
                  </a:cubicBezTo>
                  <a:cubicBezTo>
                    <a:pt x="516" y="677"/>
                    <a:pt x="517" y="676"/>
                    <a:pt x="517" y="675"/>
                  </a:cubicBezTo>
                  <a:cubicBezTo>
                    <a:pt x="517" y="675"/>
                    <a:pt x="517" y="675"/>
                    <a:pt x="518" y="674"/>
                  </a:cubicBezTo>
                  <a:cubicBezTo>
                    <a:pt x="540" y="672"/>
                    <a:pt x="540" y="658"/>
                    <a:pt x="525" y="641"/>
                  </a:cubicBezTo>
                  <a:cubicBezTo>
                    <a:pt x="517" y="650"/>
                    <a:pt x="502" y="659"/>
                    <a:pt x="515" y="673"/>
                  </a:cubicBezTo>
                  <a:cubicBezTo>
                    <a:pt x="514" y="675"/>
                    <a:pt x="514" y="675"/>
                    <a:pt x="514" y="675"/>
                  </a:cubicBezTo>
                  <a:cubicBezTo>
                    <a:pt x="514" y="675"/>
                    <a:pt x="514" y="675"/>
                    <a:pt x="514" y="675"/>
                  </a:cubicBezTo>
                  <a:cubicBezTo>
                    <a:pt x="514" y="676"/>
                    <a:pt x="513" y="676"/>
                    <a:pt x="513" y="677"/>
                  </a:cubicBezTo>
                  <a:cubicBezTo>
                    <a:pt x="513" y="678"/>
                    <a:pt x="512" y="680"/>
                    <a:pt x="512" y="681"/>
                  </a:cubicBezTo>
                  <a:cubicBezTo>
                    <a:pt x="512" y="682"/>
                    <a:pt x="512" y="683"/>
                    <a:pt x="511" y="684"/>
                  </a:cubicBezTo>
                  <a:cubicBezTo>
                    <a:pt x="511" y="685"/>
                    <a:pt x="511" y="686"/>
                    <a:pt x="511" y="687"/>
                  </a:cubicBezTo>
                  <a:cubicBezTo>
                    <a:pt x="510" y="686"/>
                    <a:pt x="510" y="685"/>
                    <a:pt x="509" y="684"/>
                  </a:cubicBezTo>
                  <a:cubicBezTo>
                    <a:pt x="509" y="683"/>
                    <a:pt x="508" y="683"/>
                    <a:pt x="508" y="682"/>
                  </a:cubicBezTo>
                  <a:cubicBezTo>
                    <a:pt x="508" y="682"/>
                    <a:pt x="507" y="681"/>
                    <a:pt x="507" y="681"/>
                  </a:cubicBezTo>
                  <a:cubicBezTo>
                    <a:pt x="507" y="681"/>
                    <a:pt x="507" y="680"/>
                    <a:pt x="506" y="680"/>
                  </a:cubicBezTo>
                  <a:cubicBezTo>
                    <a:pt x="506" y="679"/>
                    <a:pt x="505" y="679"/>
                    <a:pt x="505" y="678"/>
                  </a:cubicBezTo>
                  <a:cubicBezTo>
                    <a:pt x="504" y="677"/>
                    <a:pt x="504" y="677"/>
                    <a:pt x="503" y="676"/>
                  </a:cubicBezTo>
                  <a:cubicBezTo>
                    <a:pt x="502" y="675"/>
                    <a:pt x="501" y="674"/>
                    <a:pt x="500" y="673"/>
                  </a:cubicBezTo>
                  <a:cubicBezTo>
                    <a:pt x="499" y="672"/>
                    <a:pt x="498" y="672"/>
                    <a:pt x="497" y="671"/>
                  </a:cubicBezTo>
                  <a:cubicBezTo>
                    <a:pt x="496" y="670"/>
                    <a:pt x="495" y="670"/>
                    <a:pt x="494" y="669"/>
                  </a:cubicBezTo>
                  <a:cubicBezTo>
                    <a:pt x="493" y="668"/>
                    <a:pt x="491" y="667"/>
                    <a:pt x="491" y="667"/>
                  </a:cubicBezTo>
                  <a:cubicBezTo>
                    <a:pt x="490" y="666"/>
                    <a:pt x="489" y="666"/>
                    <a:pt x="489" y="666"/>
                  </a:cubicBezTo>
                  <a:cubicBezTo>
                    <a:pt x="489" y="666"/>
                    <a:pt x="491" y="667"/>
                    <a:pt x="493" y="670"/>
                  </a:cubicBezTo>
                  <a:cubicBezTo>
                    <a:pt x="494" y="671"/>
                    <a:pt x="495" y="672"/>
                    <a:pt x="496" y="672"/>
                  </a:cubicBezTo>
                  <a:cubicBezTo>
                    <a:pt x="496" y="673"/>
                    <a:pt x="497" y="674"/>
                    <a:pt x="498" y="675"/>
                  </a:cubicBezTo>
                  <a:cubicBezTo>
                    <a:pt x="499" y="677"/>
                    <a:pt x="501" y="680"/>
                    <a:pt x="503" y="682"/>
                  </a:cubicBezTo>
                  <a:cubicBezTo>
                    <a:pt x="503" y="682"/>
                    <a:pt x="504" y="683"/>
                    <a:pt x="504" y="683"/>
                  </a:cubicBezTo>
                  <a:cubicBezTo>
                    <a:pt x="504" y="683"/>
                    <a:pt x="504" y="684"/>
                    <a:pt x="505" y="684"/>
                  </a:cubicBezTo>
                  <a:cubicBezTo>
                    <a:pt x="505" y="685"/>
                    <a:pt x="506" y="685"/>
                    <a:pt x="506" y="686"/>
                  </a:cubicBezTo>
                  <a:cubicBezTo>
                    <a:pt x="507" y="687"/>
                    <a:pt x="508" y="689"/>
                    <a:pt x="509" y="691"/>
                  </a:cubicBezTo>
                  <a:cubicBezTo>
                    <a:pt x="509" y="691"/>
                    <a:pt x="509" y="691"/>
                    <a:pt x="510" y="692"/>
                  </a:cubicBezTo>
                  <a:cubicBezTo>
                    <a:pt x="510" y="692"/>
                    <a:pt x="510" y="693"/>
                    <a:pt x="510" y="693"/>
                  </a:cubicBezTo>
                  <a:cubicBezTo>
                    <a:pt x="511" y="694"/>
                    <a:pt x="511" y="694"/>
                    <a:pt x="511" y="695"/>
                  </a:cubicBezTo>
                  <a:cubicBezTo>
                    <a:pt x="512" y="696"/>
                    <a:pt x="512" y="697"/>
                    <a:pt x="512" y="697"/>
                  </a:cubicBezTo>
                  <a:cubicBezTo>
                    <a:pt x="512" y="697"/>
                    <a:pt x="512" y="697"/>
                    <a:pt x="512" y="696"/>
                  </a:cubicBezTo>
                  <a:cubicBezTo>
                    <a:pt x="513" y="698"/>
                    <a:pt x="513" y="699"/>
                    <a:pt x="514" y="701"/>
                  </a:cubicBezTo>
                  <a:cubicBezTo>
                    <a:pt x="515" y="704"/>
                    <a:pt x="516" y="708"/>
                    <a:pt x="517" y="712"/>
                  </a:cubicBezTo>
                  <a:cubicBezTo>
                    <a:pt x="518" y="713"/>
                    <a:pt x="518" y="714"/>
                    <a:pt x="518" y="715"/>
                  </a:cubicBezTo>
                  <a:cubicBezTo>
                    <a:pt x="518" y="716"/>
                    <a:pt x="518" y="717"/>
                    <a:pt x="518" y="718"/>
                  </a:cubicBezTo>
                  <a:cubicBezTo>
                    <a:pt x="519" y="719"/>
                    <a:pt x="519" y="720"/>
                    <a:pt x="519" y="721"/>
                  </a:cubicBezTo>
                  <a:cubicBezTo>
                    <a:pt x="519" y="723"/>
                    <a:pt x="519" y="723"/>
                    <a:pt x="519" y="723"/>
                  </a:cubicBezTo>
                  <a:cubicBezTo>
                    <a:pt x="519" y="723"/>
                    <a:pt x="519" y="724"/>
                    <a:pt x="519" y="724"/>
                  </a:cubicBezTo>
                  <a:cubicBezTo>
                    <a:pt x="519" y="727"/>
                    <a:pt x="519" y="729"/>
                    <a:pt x="519" y="732"/>
                  </a:cubicBezTo>
                  <a:cubicBezTo>
                    <a:pt x="519" y="732"/>
                    <a:pt x="519" y="732"/>
                    <a:pt x="518" y="731"/>
                  </a:cubicBezTo>
                  <a:cubicBezTo>
                    <a:pt x="518" y="731"/>
                    <a:pt x="518" y="731"/>
                    <a:pt x="518" y="731"/>
                  </a:cubicBezTo>
                  <a:cubicBezTo>
                    <a:pt x="518" y="730"/>
                    <a:pt x="517" y="730"/>
                    <a:pt x="517" y="729"/>
                  </a:cubicBezTo>
                  <a:cubicBezTo>
                    <a:pt x="516" y="729"/>
                    <a:pt x="516" y="729"/>
                    <a:pt x="516" y="728"/>
                  </a:cubicBezTo>
                  <a:cubicBezTo>
                    <a:pt x="515" y="728"/>
                    <a:pt x="515" y="728"/>
                    <a:pt x="515" y="728"/>
                  </a:cubicBezTo>
                  <a:cubicBezTo>
                    <a:pt x="515" y="727"/>
                    <a:pt x="514" y="727"/>
                    <a:pt x="514" y="727"/>
                  </a:cubicBezTo>
                  <a:cubicBezTo>
                    <a:pt x="514" y="726"/>
                    <a:pt x="513" y="726"/>
                    <a:pt x="513" y="726"/>
                  </a:cubicBezTo>
                  <a:cubicBezTo>
                    <a:pt x="512" y="725"/>
                    <a:pt x="510" y="724"/>
                    <a:pt x="509" y="723"/>
                  </a:cubicBezTo>
                  <a:cubicBezTo>
                    <a:pt x="508" y="722"/>
                    <a:pt x="507" y="722"/>
                    <a:pt x="506" y="721"/>
                  </a:cubicBezTo>
                  <a:cubicBezTo>
                    <a:pt x="505" y="721"/>
                    <a:pt x="505" y="720"/>
                    <a:pt x="504" y="720"/>
                  </a:cubicBezTo>
                  <a:cubicBezTo>
                    <a:pt x="502" y="704"/>
                    <a:pt x="477" y="709"/>
                    <a:pt x="467" y="712"/>
                  </a:cubicBezTo>
                  <a:cubicBezTo>
                    <a:pt x="478" y="717"/>
                    <a:pt x="489" y="740"/>
                    <a:pt x="503" y="724"/>
                  </a:cubicBezTo>
                  <a:cubicBezTo>
                    <a:pt x="502" y="722"/>
                    <a:pt x="502" y="722"/>
                    <a:pt x="502" y="722"/>
                  </a:cubicBezTo>
                  <a:cubicBezTo>
                    <a:pt x="502" y="723"/>
                    <a:pt x="503" y="723"/>
                    <a:pt x="504" y="723"/>
                  </a:cubicBezTo>
                  <a:cubicBezTo>
                    <a:pt x="504" y="723"/>
                    <a:pt x="504" y="723"/>
                    <a:pt x="504" y="722"/>
                  </a:cubicBezTo>
                  <a:cubicBezTo>
                    <a:pt x="504" y="722"/>
                    <a:pt x="505" y="722"/>
                    <a:pt x="505" y="722"/>
                  </a:cubicBezTo>
                  <a:cubicBezTo>
                    <a:pt x="506" y="723"/>
                    <a:pt x="507" y="724"/>
                    <a:pt x="508" y="725"/>
                  </a:cubicBezTo>
                  <a:cubicBezTo>
                    <a:pt x="509" y="725"/>
                    <a:pt x="510" y="726"/>
                    <a:pt x="511" y="727"/>
                  </a:cubicBezTo>
                  <a:cubicBezTo>
                    <a:pt x="512" y="727"/>
                    <a:pt x="512" y="728"/>
                    <a:pt x="513" y="728"/>
                  </a:cubicBezTo>
                  <a:cubicBezTo>
                    <a:pt x="513" y="728"/>
                    <a:pt x="513" y="729"/>
                    <a:pt x="514" y="729"/>
                  </a:cubicBezTo>
                  <a:cubicBezTo>
                    <a:pt x="514" y="729"/>
                    <a:pt x="514" y="729"/>
                    <a:pt x="514" y="729"/>
                  </a:cubicBezTo>
                  <a:cubicBezTo>
                    <a:pt x="515" y="730"/>
                    <a:pt x="515" y="730"/>
                    <a:pt x="515" y="731"/>
                  </a:cubicBezTo>
                  <a:cubicBezTo>
                    <a:pt x="516" y="731"/>
                    <a:pt x="516" y="732"/>
                    <a:pt x="516" y="732"/>
                  </a:cubicBezTo>
                  <a:cubicBezTo>
                    <a:pt x="517" y="732"/>
                    <a:pt x="517" y="732"/>
                    <a:pt x="517" y="732"/>
                  </a:cubicBezTo>
                  <a:cubicBezTo>
                    <a:pt x="517" y="733"/>
                    <a:pt x="517" y="733"/>
                    <a:pt x="517" y="733"/>
                  </a:cubicBezTo>
                  <a:cubicBezTo>
                    <a:pt x="518" y="733"/>
                    <a:pt x="518" y="734"/>
                    <a:pt x="518" y="734"/>
                  </a:cubicBezTo>
                  <a:cubicBezTo>
                    <a:pt x="518" y="734"/>
                    <a:pt x="519" y="734"/>
                    <a:pt x="519" y="734"/>
                  </a:cubicBezTo>
                  <a:cubicBezTo>
                    <a:pt x="519" y="735"/>
                    <a:pt x="519" y="736"/>
                    <a:pt x="518" y="736"/>
                  </a:cubicBezTo>
                  <a:cubicBezTo>
                    <a:pt x="518" y="737"/>
                    <a:pt x="518" y="738"/>
                    <a:pt x="518" y="739"/>
                  </a:cubicBezTo>
                  <a:cubicBezTo>
                    <a:pt x="518" y="740"/>
                    <a:pt x="518" y="741"/>
                    <a:pt x="517" y="742"/>
                  </a:cubicBezTo>
                  <a:cubicBezTo>
                    <a:pt x="517" y="743"/>
                    <a:pt x="517" y="744"/>
                    <a:pt x="517" y="745"/>
                  </a:cubicBezTo>
                  <a:cubicBezTo>
                    <a:pt x="516" y="746"/>
                    <a:pt x="516" y="747"/>
                    <a:pt x="516" y="748"/>
                  </a:cubicBezTo>
                  <a:cubicBezTo>
                    <a:pt x="515" y="749"/>
                    <a:pt x="515" y="751"/>
                    <a:pt x="514" y="753"/>
                  </a:cubicBezTo>
                  <a:cubicBezTo>
                    <a:pt x="514" y="754"/>
                    <a:pt x="514" y="754"/>
                    <a:pt x="514" y="755"/>
                  </a:cubicBezTo>
                  <a:cubicBezTo>
                    <a:pt x="514" y="756"/>
                    <a:pt x="514" y="756"/>
                    <a:pt x="514" y="756"/>
                  </a:cubicBezTo>
                  <a:cubicBezTo>
                    <a:pt x="514" y="756"/>
                    <a:pt x="514" y="756"/>
                    <a:pt x="514" y="756"/>
                  </a:cubicBezTo>
                  <a:cubicBezTo>
                    <a:pt x="514" y="757"/>
                    <a:pt x="514" y="757"/>
                    <a:pt x="514" y="758"/>
                  </a:cubicBezTo>
                  <a:cubicBezTo>
                    <a:pt x="514" y="758"/>
                    <a:pt x="514" y="759"/>
                    <a:pt x="515" y="759"/>
                  </a:cubicBezTo>
                  <a:cubicBezTo>
                    <a:pt x="515" y="763"/>
                    <a:pt x="517" y="767"/>
                    <a:pt x="519" y="770"/>
                  </a:cubicBezTo>
                  <a:cubicBezTo>
                    <a:pt x="519" y="770"/>
                    <a:pt x="520" y="771"/>
                    <a:pt x="520" y="772"/>
                  </a:cubicBezTo>
                  <a:cubicBezTo>
                    <a:pt x="521" y="772"/>
                    <a:pt x="521" y="773"/>
                    <a:pt x="522" y="773"/>
                  </a:cubicBezTo>
                  <a:cubicBezTo>
                    <a:pt x="523" y="774"/>
                    <a:pt x="523" y="775"/>
                    <a:pt x="524" y="775"/>
                  </a:cubicBezTo>
                  <a:cubicBezTo>
                    <a:pt x="524" y="775"/>
                    <a:pt x="525" y="776"/>
                    <a:pt x="525" y="776"/>
                  </a:cubicBezTo>
                  <a:cubicBezTo>
                    <a:pt x="525" y="776"/>
                    <a:pt x="525" y="776"/>
                    <a:pt x="526" y="777"/>
                  </a:cubicBezTo>
                  <a:cubicBezTo>
                    <a:pt x="525" y="777"/>
                    <a:pt x="525" y="777"/>
                    <a:pt x="525" y="777"/>
                  </a:cubicBezTo>
                  <a:cubicBezTo>
                    <a:pt x="523" y="776"/>
                    <a:pt x="521" y="775"/>
                    <a:pt x="519" y="775"/>
                  </a:cubicBezTo>
                  <a:cubicBezTo>
                    <a:pt x="515" y="773"/>
                    <a:pt x="510" y="771"/>
                    <a:pt x="505" y="769"/>
                  </a:cubicBezTo>
                  <a:cubicBezTo>
                    <a:pt x="502" y="769"/>
                    <a:pt x="500" y="768"/>
                    <a:pt x="497" y="768"/>
                  </a:cubicBezTo>
                  <a:cubicBezTo>
                    <a:pt x="496" y="768"/>
                    <a:pt x="494" y="767"/>
                    <a:pt x="493" y="767"/>
                  </a:cubicBezTo>
                  <a:cubicBezTo>
                    <a:pt x="492" y="767"/>
                    <a:pt x="490" y="767"/>
                    <a:pt x="489" y="767"/>
                  </a:cubicBezTo>
                  <a:cubicBezTo>
                    <a:pt x="484" y="767"/>
                    <a:pt x="479" y="767"/>
                    <a:pt x="474" y="767"/>
                  </a:cubicBezTo>
                  <a:cubicBezTo>
                    <a:pt x="465" y="767"/>
                    <a:pt x="455" y="767"/>
                    <a:pt x="446" y="765"/>
                  </a:cubicBezTo>
                  <a:cubicBezTo>
                    <a:pt x="442" y="764"/>
                    <a:pt x="437" y="764"/>
                    <a:pt x="433" y="762"/>
                  </a:cubicBezTo>
                  <a:cubicBezTo>
                    <a:pt x="428" y="761"/>
                    <a:pt x="424" y="760"/>
                    <a:pt x="420" y="759"/>
                  </a:cubicBezTo>
                  <a:cubicBezTo>
                    <a:pt x="417" y="759"/>
                    <a:pt x="415" y="758"/>
                    <a:pt x="412" y="758"/>
                  </a:cubicBezTo>
                  <a:cubicBezTo>
                    <a:pt x="412" y="758"/>
                    <a:pt x="411" y="757"/>
                    <a:pt x="411" y="757"/>
                  </a:cubicBezTo>
                  <a:cubicBezTo>
                    <a:pt x="410" y="755"/>
                    <a:pt x="409" y="753"/>
                    <a:pt x="408" y="752"/>
                  </a:cubicBezTo>
                  <a:cubicBezTo>
                    <a:pt x="408" y="751"/>
                    <a:pt x="407" y="751"/>
                    <a:pt x="407" y="750"/>
                  </a:cubicBezTo>
                  <a:cubicBezTo>
                    <a:pt x="407" y="749"/>
                    <a:pt x="406" y="749"/>
                    <a:pt x="406" y="748"/>
                  </a:cubicBezTo>
                  <a:cubicBezTo>
                    <a:pt x="406" y="747"/>
                    <a:pt x="405" y="746"/>
                    <a:pt x="404" y="745"/>
                  </a:cubicBezTo>
                  <a:cubicBezTo>
                    <a:pt x="404" y="744"/>
                    <a:pt x="404" y="743"/>
                    <a:pt x="403" y="741"/>
                  </a:cubicBezTo>
                  <a:cubicBezTo>
                    <a:pt x="403" y="741"/>
                    <a:pt x="403" y="741"/>
                    <a:pt x="403" y="740"/>
                  </a:cubicBezTo>
                  <a:cubicBezTo>
                    <a:pt x="403" y="740"/>
                    <a:pt x="403" y="739"/>
                    <a:pt x="403" y="739"/>
                  </a:cubicBezTo>
                  <a:cubicBezTo>
                    <a:pt x="403" y="739"/>
                    <a:pt x="403" y="738"/>
                    <a:pt x="403" y="738"/>
                  </a:cubicBezTo>
                  <a:cubicBezTo>
                    <a:pt x="403" y="738"/>
                    <a:pt x="403" y="737"/>
                    <a:pt x="403" y="737"/>
                  </a:cubicBezTo>
                  <a:cubicBezTo>
                    <a:pt x="403" y="734"/>
                    <a:pt x="404" y="731"/>
                    <a:pt x="404" y="727"/>
                  </a:cubicBezTo>
                  <a:cubicBezTo>
                    <a:pt x="405" y="726"/>
                    <a:pt x="405" y="724"/>
                    <a:pt x="405" y="722"/>
                  </a:cubicBezTo>
                  <a:cubicBezTo>
                    <a:pt x="405" y="721"/>
                    <a:pt x="405" y="720"/>
                    <a:pt x="404" y="719"/>
                  </a:cubicBezTo>
                  <a:cubicBezTo>
                    <a:pt x="404" y="718"/>
                    <a:pt x="404" y="718"/>
                    <a:pt x="404" y="718"/>
                  </a:cubicBezTo>
                  <a:cubicBezTo>
                    <a:pt x="404" y="718"/>
                    <a:pt x="404" y="718"/>
                    <a:pt x="404" y="717"/>
                  </a:cubicBezTo>
                  <a:cubicBezTo>
                    <a:pt x="404" y="717"/>
                    <a:pt x="404" y="717"/>
                    <a:pt x="404" y="717"/>
                  </a:cubicBezTo>
                  <a:cubicBezTo>
                    <a:pt x="404" y="716"/>
                    <a:pt x="403" y="716"/>
                    <a:pt x="403" y="716"/>
                  </a:cubicBezTo>
                  <a:cubicBezTo>
                    <a:pt x="402" y="712"/>
                    <a:pt x="399" y="709"/>
                    <a:pt x="396" y="706"/>
                  </a:cubicBezTo>
                  <a:cubicBezTo>
                    <a:pt x="396" y="706"/>
                    <a:pt x="395" y="705"/>
                    <a:pt x="395" y="704"/>
                  </a:cubicBezTo>
                  <a:cubicBezTo>
                    <a:pt x="395" y="704"/>
                    <a:pt x="395" y="704"/>
                    <a:pt x="395" y="703"/>
                  </a:cubicBezTo>
                  <a:cubicBezTo>
                    <a:pt x="395" y="703"/>
                    <a:pt x="395" y="703"/>
                    <a:pt x="394" y="703"/>
                  </a:cubicBezTo>
                  <a:cubicBezTo>
                    <a:pt x="394" y="703"/>
                    <a:pt x="394" y="702"/>
                    <a:pt x="394" y="702"/>
                  </a:cubicBezTo>
                  <a:cubicBezTo>
                    <a:pt x="394" y="701"/>
                    <a:pt x="394" y="700"/>
                    <a:pt x="394" y="699"/>
                  </a:cubicBezTo>
                  <a:cubicBezTo>
                    <a:pt x="393" y="698"/>
                    <a:pt x="393" y="697"/>
                    <a:pt x="393" y="696"/>
                  </a:cubicBezTo>
                  <a:cubicBezTo>
                    <a:pt x="393" y="695"/>
                    <a:pt x="393" y="694"/>
                    <a:pt x="393" y="693"/>
                  </a:cubicBezTo>
                  <a:cubicBezTo>
                    <a:pt x="393" y="692"/>
                    <a:pt x="392" y="690"/>
                    <a:pt x="392" y="689"/>
                  </a:cubicBezTo>
                  <a:cubicBezTo>
                    <a:pt x="392" y="688"/>
                    <a:pt x="392" y="687"/>
                    <a:pt x="392" y="686"/>
                  </a:cubicBezTo>
                  <a:cubicBezTo>
                    <a:pt x="401" y="674"/>
                    <a:pt x="405" y="660"/>
                    <a:pt x="395" y="646"/>
                  </a:cubicBezTo>
                  <a:cubicBezTo>
                    <a:pt x="387" y="660"/>
                    <a:pt x="381" y="673"/>
                    <a:pt x="389" y="689"/>
                  </a:cubicBezTo>
                  <a:cubicBezTo>
                    <a:pt x="389" y="689"/>
                    <a:pt x="389" y="689"/>
                    <a:pt x="389" y="689"/>
                  </a:cubicBezTo>
                  <a:cubicBezTo>
                    <a:pt x="389" y="689"/>
                    <a:pt x="389" y="689"/>
                    <a:pt x="389" y="689"/>
                  </a:cubicBezTo>
                  <a:cubicBezTo>
                    <a:pt x="389" y="690"/>
                    <a:pt x="389" y="692"/>
                    <a:pt x="390" y="693"/>
                  </a:cubicBezTo>
                  <a:cubicBezTo>
                    <a:pt x="390" y="694"/>
                    <a:pt x="390" y="695"/>
                    <a:pt x="390" y="696"/>
                  </a:cubicBezTo>
                  <a:cubicBezTo>
                    <a:pt x="390" y="698"/>
                    <a:pt x="390" y="699"/>
                    <a:pt x="391" y="700"/>
                  </a:cubicBezTo>
                  <a:cubicBezTo>
                    <a:pt x="391" y="700"/>
                    <a:pt x="391" y="700"/>
                    <a:pt x="391" y="701"/>
                  </a:cubicBezTo>
                  <a:cubicBezTo>
                    <a:pt x="390" y="700"/>
                    <a:pt x="389" y="699"/>
                    <a:pt x="388" y="698"/>
                  </a:cubicBezTo>
                  <a:cubicBezTo>
                    <a:pt x="386" y="695"/>
                    <a:pt x="383" y="693"/>
                    <a:pt x="381" y="690"/>
                  </a:cubicBezTo>
                  <a:cubicBezTo>
                    <a:pt x="377" y="684"/>
                    <a:pt x="373" y="679"/>
                    <a:pt x="369" y="674"/>
                  </a:cubicBezTo>
                  <a:cubicBezTo>
                    <a:pt x="369" y="674"/>
                    <a:pt x="368" y="673"/>
                    <a:pt x="368" y="673"/>
                  </a:cubicBezTo>
                  <a:cubicBezTo>
                    <a:pt x="368" y="672"/>
                    <a:pt x="367" y="671"/>
                    <a:pt x="367" y="671"/>
                  </a:cubicBezTo>
                  <a:cubicBezTo>
                    <a:pt x="366" y="670"/>
                    <a:pt x="365" y="669"/>
                    <a:pt x="364" y="668"/>
                  </a:cubicBezTo>
                  <a:cubicBezTo>
                    <a:pt x="363" y="666"/>
                    <a:pt x="361" y="665"/>
                    <a:pt x="360" y="664"/>
                  </a:cubicBezTo>
                  <a:cubicBezTo>
                    <a:pt x="359" y="663"/>
                    <a:pt x="359" y="663"/>
                    <a:pt x="359" y="662"/>
                  </a:cubicBezTo>
                  <a:cubicBezTo>
                    <a:pt x="359" y="662"/>
                    <a:pt x="359" y="662"/>
                    <a:pt x="359" y="662"/>
                  </a:cubicBezTo>
                  <a:cubicBezTo>
                    <a:pt x="359" y="662"/>
                    <a:pt x="359" y="662"/>
                    <a:pt x="359" y="662"/>
                  </a:cubicBezTo>
                  <a:cubicBezTo>
                    <a:pt x="359" y="662"/>
                    <a:pt x="359" y="661"/>
                    <a:pt x="359" y="661"/>
                  </a:cubicBezTo>
                  <a:cubicBezTo>
                    <a:pt x="359" y="661"/>
                    <a:pt x="359" y="661"/>
                    <a:pt x="359" y="661"/>
                  </a:cubicBezTo>
                  <a:cubicBezTo>
                    <a:pt x="359" y="661"/>
                    <a:pt x="359" y="661"/>
                    <a:pt x="359" y="661"/>
                  </a:cubicBezTo>
                  <a:cubicBezTo>
                    <a:pt x="359" y="661"/>
                    <a:pt x="359" y="661"/>
                    <a:pt x="359" y="661"/>
                  </a:cubicBezTo>
                  <a:cubicBezTo>
                    <a:pt x="359" y="661"/>
                    <a:pt x="360" y="662"/>
                    <a:pt x="360" y="662"/>
                  </a:cubicBezTo>
                  <a:cubicBezTo>
                    <a:pt x="360" y="662"/>
                    <a:pt x="360" y="662"/>
                    <a:pt x="360" y="662"/>
                  </a:cubicBezTo>
                  <a:cubicBezTo>
                    <a:pt x="360" y="662"/>
                    <a:pt x="360" y="662"/>
                    <a:pt x="360" y="662"/>
                  </a:cubicBezTo>
                  <a:cubicBezTo>
                    <a:pt x="360" y="662"/>
                    <a:pt x="360" y="661"/>
                    <a:pt x="359" y="661"/>
                  </a:cubicBezTo>
                  <a:cubicBezTo>
                    <a:pt x="359" y="661"/>
                    <a:pt x="359" y="661"/>
                    <a:pt x="359" y="661"/>
                  </a:cubicBezTo>
                  <a:cubicBezTo>
                    <a:pt x="359" y="661"/>
                    <a:pt x="358" y="661"/>
                    <a:pt x="358" y="661"/>
                  </a:cubicBezTo>
                  <a:cubicBezTo>
                    <a:pt x="358" y="661"/>
                    <a:pt x="358" y="661"/>
                    <a:pt x="358" y="661"/>
                  </a:cubicBezTo>
                  <a:cubicBezTo>
                    <a:pt x="358" y="661"/>
                    <a:pt x="358" y="661"/>
                    <a:pt x="358" y="661"/>
                  </a:cubicBezTo>
                  <a:cubicBezTo>
                    <a:pt x="358" y="661"/>
                    <a:pt x="358" y="661"/>
                    <a:pt x="358" y="661"/>
                  </a:cubicBezTo>
                  <a:cubicBezTo>
                    <a:pt x="358" y="661"/>
                    <a:pt x="358" y="662"/>
                    <a:pt x="358" y="662"/>
                  </a:cubicBezTo>
                  <a:cubicBezTo>
                    <a:pt x="358" y="663"/>
                    <a:pt x="358" y="664"/>
                    <a:pt x="359" y="665"/>
                  </a:cubicBezTo>
                  <a:cubicBezTo>
                    <a:pt x="360" y="666"/>
                    <a:pt x="361" y="668"/>
                    <a:pt x="362" y="670"/>
                  </a:cubicBezTo>
                  <a:cubicBezTo>
                    <a:pt x="362" y="671"/>
                    <a:pt x="363" y="672"/>
                    <a:pt x="364" y="673"/>
                  </a:cubicBezTo>
                  <a:cubicBezTo>
                    <a:pt x="364" y="674"/>
                    <a:pt x="364" y="674"/>
                    <a:pt x="365" y="675"/>
                  </a:cubicBezTo>
                  <a:cubicBezTo>
                    <a:pt x="365" y="675"/>
                    <a:pt x="366" y="676"/>
                    <a:pt x="366" y="676"/>
                  </a:cubicBezTo>
                  <a:cubicBezTo>
                    <a:pt x="367" y="678"/>
                    <a:pt x="368" y="680"/>
                    <a:pt x="370" y="681"/>
                  </a:cubicBezTo>
                  <a:cubicBezTo>
                    <a:pt x="370" y="681"/>
                    <a:pt x="369" y="681"/>
                    <a:pt x="369" y="681"/>
                  </a:cubicBezTo>
                  <a:cubicBezTo>
                    <a:pt x="369" y="681"/>
                    <a:pt x="368" y="680"/>
                    <a:pt x="368" y="680"/>
                  </a:cubicBezTo>
                  <a:cubicBezTo>
                    <a:pt x="367" y="680"/>
                    <a:pt x="366" y="679"/>
                    <a:pt x="366" y="679"/>
                  </a:cubicBezTo>
                  <a:cubicBezTo>
                    <a:pt x="365" y="679"/>
                    <a:pt x="364" y="679"/>
                    <a:pt x="364" y="678"/>
                  </a:cubicBezTo>
                  <a:cubicBezTo>
                    <a:pt x="362" y="678"/>
                    <a:pt x="361" y="677"/>
                    <a:pt x="359" y="676"/>
                  </a:cubicBezTo>
                  <a:cubicBezTo>
                    <a:pt x="358" y="676"/>
                    <a:pt x="356" y="675"/>
                    <a:pt x="355" y="675"/>
                  </a:cubicBezTo>
                  <a:cubicBezTo>
                    <a:pt x="355" y="675"/>
                    <a:pt x="354" y="675"/>
                    <a:pt x="354" y="675"/>
                  </a:cubicBezTo>
                  <a:cubicBezTo>
                    <a:pt x="352" y="654"/>
                    <a:pt x="316" y="669"/>
                    <a:pt x="307" y="668"/>
                  </a:cubicBezTo>
                  <a:cubicBezTo>
                    <a:pt x="318" y="681"/>
                    <a:pt x="344" y="699"/>
                    <a:pt x="353" y="678"/>
                  </a:cubicBezTo>
                  <a:cubicBezTo>
                    <a:pt x="352" y="677"/>
                    <a:pt x="351" y="676"/>
                    <a:pt x="350" y="676"/>
                  </a:cubicBezTo>
                  <a:cubicBezTo>
                    <a:pt x="350" y="676"/>
                    <a:pt x="350" y="676"/>
                    <a:pt x="350" y="676"/>
                  </a:cubicBezTo>
                  <a:cubicBezTo>
                    <a:pt x="352" y="677"/>
                    <a:pt x="353" y="677"/>
                    <a:pt x="354" y="677"/>
                  </a:cubicBezTo>
                  <a:cubicBezTo>
                    <a:pt x="356" y="678"/>
                    <a:pt x="357" y="678"/>
                    <a:pt x="359" y="679"/>
                  </a:cubicBezTo>
                  <a:cubicBezTo>
                    <a:pt x="360" y="679"/>
                    <a:pt x="361" y="680"/>
                    <a:pt x="363" y="680"/>
                  </a:cubicBezTo>
                  <a:cubicBezTo>
                    <a:pt x="363" y="681"/>
                    <a:pt x="364" y="681"/>
                    <a:pt x="365" y="681"/>
                  </a:cubicBezTo>
                  <a:cubicBezTo>
                    <a:pt x="365" y="682"/>
                    <a:pt x="366" y="682"/>
                    <a:pt x="366" y="682"/>
                  </a:cubicBezTo>
                  <a:cubicBezTo>
                    <a:pt x="367" y="683"/>
                    <a:pt x="367" y="683"/>
                    <a:pt x="368" y="683"/>
                  </a:cubicBezTo>
                  <a:cubicBezTo>
                    <a:pt x="369" y="684"/>
                    <a:pt x="369" y="684"/>
                    <a:pt x="370" y="684"/>
                  </a:cubicBezTo>
                  <a:cubicBezTo>
                    <a:pt x="370" y="684"/>
                    <a:pt x="370" y="684"/>
                    <a:pt x="370" y="685"/>
                  </a:cubicBezTo>
                  <a:cubicBezTo>
                    <a:pt x="370" y="685"/>
                    <a:pt x="371" y="685"/>
                    <a:pt x="371" y="685"/>
                  </a:cubicBezTo>
                  <a:cubicBezTo>
                    <a:pt x="371" y="685"/>
                    <a:pt x="372" y="685"/>
                    <a:pt x="372" y="686"/>
                  </a:cubicBezTo>
                  <a:cubicBezTo>
                    <a:pt x="373" y="686"/>
                    <a:pt x="373" y="686"/>
                    <a:pt x="373" y="686"/>
                  </a:cubicBezTo>
                  <a:cubicBezTo>
                    <a:pt x="375" y="688"/>
                    <a:pt x="376" y="690"/>
                    <a:pt x="378" y="692"/>
                  </a:cubicBezTo>
                  <a:cubicBezTo>
                    <a:pt x="380" y="695"/>
                    <a:pt x="383" y="698"/>
                    <a:pt x="385" y="700"/>
                  </a:cubicBezTo>
                  <a:cubicBezTo>
                    <a:pt x="388" y="703"/>
                    <a:pt x="391" y="706"/>
                    <a:pt x="394" y="709"/>
                  </a:cubicBezTo>
                  <a:cubicBezTo>
                    <a:pt x="396" y="711"/>
                    <a:pt x="398" y="714"/>
                    <a:pt x="400" y="717"/>
                  </a:cubicBezTo>
                  <a:cubicBezTo>
                    <a:pt x="400" y="718"/>
                    <a:pt x="400" y="718"/>
                    <a:pt x="400" y="718"/>
                  </a:cubicBezTo>
                  <a:cubicBezTo>
                    <a:pt x="400" y="718"/>
                    <a:pt x="400" y="718"/>
                    <a:pt x="400" y="718"/>
                  </a:cubicBezTo>
                  <a:cubicBezTo>
                    <a:pt x="400" y="718"/>
                    <a:pt x="400" y="719"/>
                    <a:pt x="400" y="719"/>
                  </a:cubicBezTo>
                  <a:cubicBezTo>
                    <a:pt x="401" y="720"/>
                    <a:pt x="401" y="720"/>
                    <a:pt x="401" y="720"/>
                  </a:cubicBezTo>
                  <a:cubicBezTo>
                    <a:pt x="401" y="720"/>
                    <a:pt x="401" y="721"/>
                    <a:pt x="401" y="722"/>
                  </a:cubicBezTo>
                  <a:cubicBezTo>
                    <a:pt x="401" y="723"/>
                    <a:pt x="401" y="725"/>
                    <a:pt x="401" y="727"/>
                  </a:cubicBezTo>
                  <a:cubicBezTo>
                    <a:pt x="400" y="730"/>
                    <a:pt x="399" y="733"/>
                    <a:pt x="399" y="737"/>
                  </a:cubicBezTo>
                  <a:cubicBezTo>
                    <a:pt x="399" y="737"/>
                    <a:pt x="399" y="738"/>
                    <a:pt x="399" y="738"/>
                  </a:cubicBezTo>
                  <a:cubicBezTo>
                    <a:pt x="399" y="738"/>
                    <a:pt x="399" y="739"/>
                    <a:pt x="399" y="739"/>
                  </a:cubicBezTo>
                  <a:cubicBezTo>
                    <a:pt x="399" y="740"/>
                    <a:pt x="399" y="740"/>
                    <a:pt x="399" y="740"/>
                  </a:cubicBezTo>
                  <a:cubicBezTo>
                    <a:pt x="399" y="741"/>
                    <a:pt x="399" y="741"/>
                    <a:pt x="399" y="742"/>
                  </a:cubicBezTo>
                  <a:cubicBezTo>
                    <a:pt x="400" y="743"/>
                    <a:pt x="400" y="745"/>
                    <a:pt x="401" y="746"/>
                  </a:cubicBezTo>
                  <a:cubicBezTo>
                    <a:pt x="401" y="747"/>
                    <a:pt x="402" y="748"/>
                    <a:pt x="402" y="748"/>
                  </a:cubicBezTo>
                  <a:cubicBezTo>
                    <a:pt x="402" y="749"/>
                    <a:pt x="402" y="750"/>
                    <a:pt x="403" y="750"/>
                  </a:cubicBezTo>
                  <a:cubicBezTo>
                    <a:pt x="403" y="751"/>
                    <a:pt x="404" y="751"/>
                    <a:pt x="404" y="752"/>
                  </a:cubicBezTo>
                  <a:cubicBezTo>
                    <a:pt x="405" y="752"/>
                    <a:pt x="405" y="753"/>
                    <a:pt x="405" y="753"/>
                  </a:cubicBezTo>
                  <a:cubicBezTo>
                    <a:pt x="407" y="755"/>
                    <a:pt x="409" y="756"/>
                    <a:pt x="410" y="757"/>
                  </a:cubicBezTo>
                  <a:cubicBezTo>
                    <a:pt x="410" y="758"/>
                    <a:pt x="410" y="758"/>
                    <a:pt x="410" y="758"/>
                  </a:cubicBezTo>
                  <a:cubicBezTo>
                    <a:pt x="409" y="758"/>
                    <a:pt x="408" y="758"/>
                    <a:pt x="407" y="758"/>
                  </a:cubicBezTo>
                  <a:cubicBezTo>
                    <a:pt x="406" y="758"/>
                    <a:pt x="405" y="757"/>
                    <a:pt x="404" y="757"/>
                  </a:cubicBezTo>
                  <a:cubicBezTo>
                    <a:pt x="403" y="757"/>
                    <a:pt x="403" y="757"/>
                    <a:pt x="403" y="757"/>
                  </a:cubicBezTo>
                  <a:cubicBezTo>
                    <a:pt x="403" y="757"/>
                    <a:pt x="403" y="757"/>
                    <a:pt x="403" y="757"/>
                  </a:cubicBezTo>
                  <a:cubicBezTo>
                    <a:pt x="403" y="757"/>
                    <a:pt x="403" y="757"/>
                    <a:pt x="403" y="757"/>
                  </a:cubicBezTo>
                  <a:cubicBezTo>
                    <a:pt x="403" y="757"/>
                    <a:pt x="403" y="757"/>
                    <a:pt x="402" y="757"/>
                  </a:cubicBezTo>
                  <a:cubicBezTo>
                    <a:pt x="402" y="757"/>
                    <a:pt x="402" y="757"/>
                    <a:pt x="402" y="757"/>
                  </a:cubicBezTo>
                  <a:cubicBezTo>
                    <a:pt x="402" y="757"/>
                    <a:pt x="401" y="757"/>
                    <a:pt x="401" y="758"/>
                  </a:cubicBezTo>
                  <a:cubicBezTo>
                    <a:pt x="400" y="758"/>
                    <a:pt x="400" y="758"/>
                    <a:pt x="399" y="758"/>
                  </a:cubicBezTo>
                  <a:cubicBezTo>
                    <a:pt x="399" y="758"/>
                    <a:pt x="398" y="758"/>
                    <a:pt x="397" y="758"/>
                  </a:cubicBezTo>
                  <a:cubicBezTo>
                    <a:pt x="396" y="758"/>
                    <a:pt x="396" y="758"/>
                    <a:pt x="395" y="759"/>
                  </a:cubicBezTo>
                  <a:cubicBezTo>
                    <a:pt x="393" y="759"/>
                    <a:pt x="391" y="760"/>
                    <a:pt x="389" y="760"/>
                  </a:cubicBezTo>
                  <a:cubicBezTo>
                    <a:pt x="388" y="761"/>
                    <a:pt x="386" y="761"/>
                    <a:pt x="384" y="762"/>
                  </a:cubicBezTo>
                  <a:cubicBezTo>
                    <a:pt x="381" y="763"/>
                    <a:pt x="378" y="764"/>
                    <a:pt x="376" y="765"/>
                  </a:cubicBezTo>
                  <a:cubicBezTo>
                    <a:pt x="370" y="767"/>
                    <a:pt x="365" y="769"/>
                    <a:pt x="361" y="770"/>
                  </a:cubicBezTo>
                  <a:cubicBezTo>
                    <a:pt x="359" y="770"/>
                    <a:pt x="357" y="770"/>
                    <a:pt x="355" y="771"/>
                  </a:cubicBezTo>
                  <a:cubicBezTo>
                    <a:pt x="354" y="771"/>
                    <a:pt x="352" y="771"/>
                    <a:pt x="351" y="771"/>
                  </a:cubicBezTo>
                  <a:cubicBezTo>
                    <a:pt x="349" y="771"/>
                    <a:pt x="348" y="771"/>
                    <a:pt x="348" y="771"/>
                  </a:cubicBezTo>
                  <a:cubicBezTo>
                    <a:pt x="348" y="771"/>
                    <a:pt x="349" y="772"/>
                    <a:pt x="351" y="772"/>
                  </a:cubicBezTo>
                  <a:cubicBezTo>
                    <a:pt x="352" y="772"/>
                    <a:pt x="354" y="772"/>
                    <a:pt x="356" y="772"/>
                  </a:cubicBezTo>
                  <a:cubicBezTo>
                    <a:pt x="357" y="772"/>
                    <a:pt x="359" y="772"/>
                    <a:pt x="362" y="772"/>
                  </a:cubicBezTo>
                  <a:cubicBezTo>
                    <a:pt x="363" y="771"/>
                    <a:pt x="365" y="771"/>
                    <a:pt x="367" y="771"/>
                  </a:cubicBezTo>
                  <a:cubicBezTo>
                    <a:pt x="366" y="771"/>
                    <a:pt x="366" y="772"/>
                    <a:pt x="365" y="773"/>
                  </a:cubicBezTo>
                  <a:cubicBezTo>
                    <a:pt x="363" y="774"/>
                    <a:pt x="362" y="775"/>
                    <a:pt x="361" y="776"/>
                  </a:cubicBezTo>
                  <a:cubicBezTo>
                    <a:pt x="359" y="777"/>
                    <a:pt x="358" y="779"/>
                    <a:pt x="357" y="780"/>
                  </a:cubicBezTo>
                  <a:cubicBezTo>
                    <a:pt x="356" y="781"/>
                    <a:pt x="355" y="782"/>
                    <a:pt x="354" y="783"/>
                  </a:cubicBezTo>
                  <a:cubicBezTo>
                    <a:pt x="331" y="786"/>
                    <a:pt x="339" y="802"/>
                    <a:pt x="325" y="814"/>
                  </a:cubicBezTo>
                  <a:cubicBezTo>
                    <a:pt x="347" y="815"/>
                    <a:pt x="366" y="810"/>
                    <a:pt x="356" y="786"/>
                  </a:cubicBezTo>
                  <a:cubicBezTo>
                    <a:pt x="356" y="786"/>
                    <a:pt x="356" y="786"/>
                    <a:pt x="356" y="786"/>
                  </a:cubicBezTo>
                  <a:cubicBezTo>
                    <a:pt x="357" y="785"/>
                    <a:pt x="358" y="783"/>
                    <a:pt x="359" y="782"/>
                  </a:cubicBezTo>
                  <a:cubicBezTo>
                    <a:pt x="360" y="781"/>
                    <a:pt x="361" y="780"/>
                    <a:pt x="363" y="778"/>
                  </a:cubicBezTo>
                  <a:cubicBezTo>
                    <a:pt x="364" y="777"/>
                    <a:pt x="365" y="776"/>
                    <a:pt x="367" y="775"/>
                  </a:cubicBezTo>
                  <a:cubicBezTo>
                    <a:pt x="368" y="774"/>
                    <a:pt x="370" y="773"/>
                    <a:pt x="371" y="772"/>
                  </a:cubicBezTo>
                  <a:cubicBezTo>
                    <a:pt x="372" y="772"/>
                    <a:pt x="372" y="771"/>
                    <a:pt x="373" y="771"/>
                  </a:cubicBezTo>
                  <a:cubicBezTo>
                    <a:pt x="374" y="770"/>
                    <a:pt x="374" y="770"/>
                    <a:pt x="375" y="770"/>
                  </a:cubicBezTo>
                  <a:cubicBezTo>
                    <a:pt x="375" y="770"/>
                    <a:pt x="376" y="769"/>
                    <a:pt x="376" y="769"/>
                  </a:cubicBezTo>
                  <a:cubicBezTo>
                    <a:pt x="377" y="769"/>
                    <a:pt x="377" y="769"/>
                    <a:pt x="377" y="769"/>
                  </a:cubicBezTo>
                  <a:cubicBezTo>
                    <a:pt x="380" y="768"/>
                    <a:pt x="383" y="767"/>
                    <a:pt x="386" y="767"/>
                  </a:cubicBezTo>
                  <a:cubicBezTo>
                    <a:pt x="388" y="766"/>
                    <a:pt x="390" y="766"/>
                    <a:pt x="391" y="765"/>
                  </a:cubicBezTo>
                  <a:cubicBezTo>
                    <a:pt x="393" y="765"/>
                    <a:pt x="394" y="764"/>
                    <a:pt x="396" y="764"/>
                  </a:cubicBezTo>
                  <a:cubicBezTo>
                    <a:pt x="397" y="764"/>
                    <a:pt x="398" y="763"/>
                    <a:pt x="399" y="763"/>
                  </a:cubicBezTo>
                  <a:cubicBezTo>
                    <a:pt x="399" y="763"/>
                    <a:pt x="400" y="763"/>
                    <a:pt x="400" y="763"/>
                  </a:cubicBezTo>
                  <a:cubicBezTo>
                    <a:pt x="400" y="763"/>
                    <a:pt x="401" y="763"/>
                    <a:pt x="401" y="763"/>
                  </a:cubicBezTo>
                  <a:cubicBezTo>
                    <a:pt x="402" y="763"/>
                    <a:pt x="402" y="763"/>
                    <a:pt x="403" y="763"/>
                  </a:cubicBezTo>
                  <a:cubicBezTo>
                    <a:pt x="403" y="763"/>
                    <a:pt x="403" y="763"/>
                    <a:pt x="403" y="763"/>
                  </a:cubicBezTo>
                  <a:cubicBezTo>
                    <a:pt x="403" y="763"/>
                    <a:pt x="403" y="763"/>
                    <a:pt x="403" y="763"/>
                  </a:cubicBezTo>
                  <a:cubicBezTo>
                    <a:pt x="403" y="763"/>
                    <a:pt x="403" y="763"/>
                    <a:pt x="403" y="763"/>
                  </a:cubicBezTo>
                  <a:cubicBezTo>
                    <a:pt x="403" y="763"/>
                    <a:pt x="403" y="763"/>
                    <a:pt x="403" y="763"/>
                  </a:cubicBezTo>
                  <a:cubicBezTo>
                    <a:pt x="404" y="763"/>
                    <a:pt x="404" y="763"/>
                    <a:pt x="404" y="763"/>
                  </a:cubicBezTo>
                  <a:cubicBezTo>
                    <a:pt x="405" y="763"/>
                    <a:pt x="406" y="763"/>
                    <a:pt x="407" y="763"/>
                  </a:cubicBezTo>
                  <a:cubicBezTo>
                    <a:pt x="411" y="763"/>
                    <a:pt x="415" y="764"/>
                    <a:pt x="419" y="765"/>
                  </a:cubicBezTo>
                  <a:cubicBezTo>
                    <a:pt x="423" y="765"/>
                    <a:pt x="427" y="767"/>
                    <a:pt x="432" y="768"/>
                  </a:cubicBezTo>
                  <a:cubicBezTo>
                    <a:pt x="436" y="769"/>
                    <a:pt x="441" y="770"/>
                    <a:pt x="445" y="770"/>
                  </a:cubicBezTo>
                  <a:cubicBezTo>
                    <a:pt x="451" y="771"/>
                    <a:pt x="456" y="772"/>
                    <a:pt x="461" y="772"/>
                  </a:cubicBezTo>
                  <a:cubicBezTo>
                    <a:pt x="461" y="772"/>
                    <a:pt x="461" y="772"/>
                    <a:pt x="461" y="772"/>
                  </a:cubicBezTo>
                  <a:cubicBezTo>
                    <a:pt x="461" y="773"/>
                    <a:pt x="460" y="773"/>
                    <a:pt x="460" y="774"/>
                  </a:cubicBezTo>
                  <a:cubicBezTo>
                    <a:pt x="459" y="774"/>
                    <a:pt x="459" y="775"/>
                    <a:pt x="458" y="775"/>
                  </a:cubicBezTo>
                  <a:cubicBezTo>
                    <a:pt x="458" y="776"/>
                    <a:pt x="457" y="776"/>
                    <a:pt x="457" y="777"/>
                  </a:cubicBezTo>
                  <a:cubicBezTo>
                    <a:pt x="457" y="777"/>
                    <a:pt x="457" y="777"/>
                    <a:pt x="457" y="778"/>
                  </a:cubicBezTo>
                  <a:cubicBezTo>
                    <a:pt x="456" y="779"/>
                    <a:pt x="455" y="781"/>
                    <a:pt x="454" y="783"/>
                  </a:cubicBezTo>
                  <a:cubicBezTo>
                    <a:pt x="453" y="785"/>
                    <a:pt x="452" y="787"/>
                    <a:pt x="451" y="789"/>
                  </a:cubicBezTo>
                  <a:cubicBezTo>
                    <a:pt x="450" y="793"/>
                    <a:pt x="448" y="797"/>
                    <a:pt x="446" y="802"/>
                  </a:cubicBezTo>
                  <a:cubicBezTo>
                    <a:pt x="445" y="804"/>
                    <a:pt x="444" y="806"/>
                    <a:pt x="443" y="808"/>
                  </a:cubicBezTo>
                  <a:cubicBezTo>
                    <a:pt x="441" y="809"/>
                    <a:pt x="440" y="811"/>
                    <a:pt x="439" y="813"/>
                  </a:cubicBezTo>
                  <a:cubicBezTo>
                    <a:pt x="438" y="815"/>
                    <a:pt x="436" y="816"/>
                    <a:pt x="435" y="818"/>
                  </a:cubicBezTo>
                  <a:cubicBezTo>
                    <a:pt x="435" y="818"/>
                    <a:pt x="435" y="818"/>
                    <a:pt x="435" y="818"/>
                  </a:cubicBezTo>
                  <a:cubicBezTo>
                    <a:pt x="434" y="818"/>
                    <a:pt x="434" y="818"/>
                    <a:pt x="433" y="818"/>
                  </a:cubicBezTo>
                  <a:cubicBezTo>
                    <a:pt x="433" y="818"/>
                    <a:pt x="432" y="818"/>
                    <a:pt x="432" y="818"/>
                  </a:cubicBezTo>
                  <a:cubicBezTo>
                    <a:pt x="431" y="818"/>
                    <a:pt x="431" y="818"/>
                    <a:pt x="431" y="818"/>
                  </a:cubicBezTo>
                  <a:cubicBezTo>
                    <a:pt x="431" y="818"/>
                    <a:pt x="430" y="818"/>
                    <a:pt x="430" y="819"/>
                  </a:cubicBezTo>
                  <a:cubicBezTo>
                    <a:pt x="429" y="819"/>
                    <a:pt x="428" y="819"/>
                    <a:pt x="427" y="819"/>
                  </a:cubicBezTo>
                  <a:cubicBezTo>
                    <a:pt x="426" y="820"/>
                    <a:pt x="425" y="820"/>
                    <a:pt x="424" y="820"/>
                  </a:cubicBezTo>
                  <a:cubicBezTo>
                    <a:pt x="422" y="821"/>
                    <a:pt x="421" y="821"/>
                    <a:pt x="420" y="821"/>
                  </a:cubicBezTo>
                  <a:cubicBezTo>
                    <a:pt x="419" y="821"/>
                    <a:pt x="417" y="822"/>
                    <a:pt x="416" y="822"/>
                  </a:cubicBezTo>
                  <a:cubicBezTo>
                    <a:pt x="402" y="809"/>
                    <a:pt x="393" y="822"/>
                    <a:pt x="377" y="822"/>
                  </a:cubicBezTo>
                  <a:cubicBezTo>
                    <a:pt x="384" y="827"/>
                    <a:pt x="392" y="834"/>
                    <a:pt x="401" y="834"/>
                  </a:cubicBezTo>
                  <a:cubicBezTo>
                    <a:pt x="407" y="834"/>
                    <a:pt x="417" y="829"/>
                    <a:pt x="418" y="824"/>
                  </a:cubicBezTo>
                  <a:cubicBezTo>
                    <a:pt x="418" y="824"/>
                    <a:pt x="418" y="824"/>
                    <a:pt x="418" y="824"/>
                  </a:cubicBezTo>
                  <a:cubicBezTo>
                    <a:pt x="418" y="824"/>
                    <a:pt x="418" y="824"/>
                    <a:pt x="418" y="824"/>
                  </a:cubicBezTo>
                  <a:cubicBezTo>
                    <a:pt x="418" y="824"/>
                    <a:pt x="418" y="824"/>
                    <a:pt x="418" y="824"/>
                  </a:cubicBezTo>
                  <a:cubicBezTo>
                    <a:pt x="419" y="824"/>
                    <a:pt x="420" y="824"/>
                    <a:pt x="420" y="824"/>
                  </a:cubicBezTo>
                  <a:cubicBezTo>
                    <a:pt x="422" y="823"/>
                    <a:pt x="423" y="823"/>
                    <a:pt x="424" y="823"/>
                  </a:cubicBezTo>
                  <a:cubicBezTo>
                    <a:pt x="426" y="822"/>
                    <a:pt x="427" y="822"/>
                    <a:pt x="428" y="822"/>
                  </a:cubicBezTo>
                  <a:cubicBezTo>
                    <a:pt x="429" y="821"/>
                    <a:pt x="430" y="821"/>
                    <a:pt x="431" y="821"/>
                  </a:cubicBezTo>
                  <a:cubicBezTo>
                    <a:pt x="431" y="821"/>
                    <a:pt x="432" y="821"/>
                    <a:pt x="432" y="821"/>
                  </a:cubicBezTo>
                  <a:cubicBezTo>
                    <a:pt x="432" y="821"/>
                    <a:pt x="432" y="820"/>
                    <a:pt x="433" y="820"/>
                  </a:cubicBezTo>
                  <a:cubicBezTo>
                    <a:pt x="433" y="820"/>
                    <a:pt x="433" y="820"/>
                    <a:pt x="433" y="820"/>
                  </a:cubicBezTo>
                  <a:cubicBezTo>
                    <a:pt x="432" y="821"/>
                    <a:pt x="432" y="821"/>
                    <a:pt x="431" y="822"/>
                  </a:cubicBezTo>
                  <a:cubicBezTo>
                    <a:pt x="431" y="822"/>
                    <a:pt x="430" y="822"/>
                    <a:pt x="430" y="823"/>
                  </a:cubicBezTo>
                  <a:cubicBezTo>
                    <a:pt x="430" y="823"/>
                    <a:pt x="429" y="823"/>
                    <a:pt x="429" y="824"/>
                  </a:cubicBezTo>
                  <a:cubicBezTo>
                    <a:pt x="429" y="824"/>
                    <a:pt x="428" y="825"/>
                    <a:pt x="428" y="825"/>
                  </a:cubicBezTo>
                  <a:cubicBezTo>
                    <a:pt x="427" y="826"/>
                    <a:pt x="426" y="827"/>
                    <a:pt x="425" y="828"/>
                  </a:cubicBezTo>
                  <a:cubicBezTo>
                    <a:pt x="424" y="830"/>
                    <a:pt x="423" y="831"/>
                    <a:pt x="423" y="831"/>
                  </a:cubicBezTo>
                  <a:cubicBezTo>
                    <a:pt x="423" y="831"/>
                    <a:pt x="424" y="831"/>
                    <a:pt x="424" y="830"/>
                  </a:cubicBezTo>
                  <a:cubicBezTo>
                    <a:pt x="425" y="830"/>
                    <a:pt x="425" y="830"/>
                    <a:pt x="426" y="829"/>
                  </a:cubicBezTo>
                  <a:cubicBezTo>
                    <a:pt x="427" y="829"/>
                    <a:pt x="429" y="828"/>
                    <a:pt x="430" y="828"/>
                  </a:cubicBezTo>
                  <a:cubicBezTo>
                    <a:pt x="430" y="827"/>
                    <a:pt x="431" y="827"/>
                    <a:pt x="432" y="826"/>
                  </a:cubicBezTo>
                  <a:cubicBezTo>
                    <a:pt x="432" y="826"/>
                    <a:pt x="433" y="826"/>
                    <a:pt x="433" y="826"/>
                  </a:cubicBezTo>
                  <a:cubicBezTo>
                    <a:pt x="433" y="825"/>
                    <a:pt x="434" y="825"/>
                    <a:pt x="434" y="825"/>
                  </a:cubicBezTo>
                  <a:cubicBezTo>
                    <a:pt x="436" y="822"/>
                    <a:pt x="439" y="819"/>
                    <a:pt x="442" y="815"/>
                  </a:cubicBezTo>
                  <a:cubicBezTo>
                    <a:pt x="443" y="814"/>
                    <a:pt x="444" y="813"/>
                    <a:pt x="445" y="811"/>
                  </a:cubicBezTo>
                  <a:cubicBezTo>
                    <a:pt x="445" y="812"/>
                    <a:pt x="445" y="812"/>
                    <a:pt x="445" y="813"/>
                  </a:cubicBezTo>
                  <a:cubicBezTo>
                    <a:pt x="445" y="813"/>
                    <a:pt x="445" y="814"/>
                    <a:pt x="445" y="815"/>
                  </a:cubicBezTo>
                  <a:cubicBezTo>
                    <a:pt x="445" y="816"/>
                    <a:pt x="445" y="816"/>
                    <a:pt x="445" y="817"/>
                  </a:cubicBezTo>
                  <a:cubicBezTo>
                    <a:pt x="445" y="819"/>
                    <a:pt x="445" y="820"/>
                    <a:pt x="445" y="822"/>
                  </a:cubicBezTo>
                  <a:cubicBezTo>
                    <a:pt x="445" y="822"/>
                    <a:pt x="445" y="821"/>
                    <a:pt x="445" y="821"/>
                  </a:cubicBezTo>
                  <a:cubicBezTo>
                    <a:pt x="436" y="837"/>
                    <a:pt x="437" y="851"/>
                    <a:pt x="456" y="860"/>
                  </a:cubicBezTo>
                  <a:cubicBezTo>
                    <a:pt x="453" y="844"/>
                    <a:pt x="463" y="834"/>
                    <a:pt x="447" y="823"/>
                  </a:cubicBezTo>
                  <a:cubicBezTo>
                    <a:pt x="447" y="822"/>
                    <a:pt x="447" y="822"/>
                    <a:pt x="447" y="822"/>
                  </a:cubicBezTo>
                  <a:cubicBezTo>
                    <a:pt x="447" y="820"/>
                    <a:pt x="447" y="819"/>
                    <a:pt x="447" y="817"/>
                  </a:cubicBezTo>
                  <a:cubicBezTo>
                    <a:pt x="447" y="816"/>
                    <a:pt x="447" y="816"/>
                    <a:pt x="447" y="815"/>
                  </a:cubicBezTo>
                  <a:cubicBezTo>
                    <a:pt x="447" y="814"/>
                    <a:pt x="447" y="814"/>
                    <a:pt x="447" y="813"/>
                  </a:cubicBezTo>
                  <a:cubicBezTo>
                    <a:pt x="447" y="811"/>
                    <a:pt x="447" y="810"/>
                    <a:pt x="447" y="808"/>
                  </a:cubicBezTo>
                  <a:cubicBezTo>
                    <a:pt x="448" y="807"/>
                    <a:pt x="449" y="805"/>
                    <a:pt x="450" y="803"/>
                  </a:cubicBezTo>
                  <a:cubicBezTo>
                    <a:pt x="452" y="799"/>
                    <a:pt x="453" y="795"/>
                    <a:pt x="455" y="790"/>
                  </a:cubicBezTo>
                  <a:cubicBezTo>
                    <a:pt x="456" y="788"/>
                    <a:pt x="457" y="786"/>
                    <a:pt x="458" y="785"/>
                  </a:cubicBezTo>
                  <a:cubicBezTo>
                    <a:pt x="458" y="783"/>
                    <a:pt x="459" y="781"/>
                    <a:pt x="460" y="780"/>
                  </a:cubicBezTo>
                  <a:cubicBezTo>
                    <a:pt x="460" y="779"/>
                    <a:pt x="461" y="779"/>
                    <a:pt x="461" y="779"/>
                  </a:cubicBezTo>
                  <a:cubicBezTo>
                    <a:pt x="461" y="778"/>
                    <a:pt x="461" y="778"/>
                    <a:pt x="461" y="778"/>
                  </a:cubicBezTo>
                  <a:cubicBezTo>
                    <a:pt x="462" y="777"/>
                    <a:pt x="462" y="776"/>
                    <a:pt x="462" y="775"/>
                  </a:cubicBezTo>
                  <a:cubicBezTo>
                    <a:pt x="462" y="775"/>
                    <a:pt x="463" y="774"/>
                    <a:pt x="463" y="774"/>
                  </a:cubicBezTo>
                  <a:cubicBezTo>
                    <a:pt x="463" y="773"/>
                    <a:pt x="463" y="773"/>
                    <a:pt x="463" y="772"/>
                  </a:cubicBezTo>
                  <a:cubicBezTo>
                    <a:pt x="467" y="772"/>
                    <a:pt x="471" y="773"/>
                    <a:pt x="475" y="772"/>
                  </a:cubicBezTo>
                  <a:cubicBezTo>
                    <a:pt x="480" y="772"/>
                    <a:pt x="485" y="772"/>
                    <a:pt x="489" y="772"/>
                  </a:cubicBezTo>
                  <a:cubicBezTo>
                    <a:pt x="491" y="772"/>
                    <a:pt x="492" y="772"/>
                    <a:pt x="493" y="773"/>
                  </a:cubicBezTo>
                  <a:cubicBezTo>
                    <a:pt x="494" y="773"/>
                    <a:pt x="495" y="773"/>
                    <a:pt x="496" y="773"/>
                  </a:cubicBezTo>
                  <a:cubicBezTo>
                    <a:pt x="499" y="773"/>
                    <a:pt x="501" y="774"/>
                    <a:pt x="503" y="774"/>
                  </a:cubicBezTo>
                  <a:cubicBezTo>
                    <a:pt x="510" y="776"/>
                    <a:pt x="516" y="779"/>
                    <a:pt x="522" y="781"/>
                  </a:cubicBezTo>
                  <a:cubicBezTo>
                    <a:pt x="522" y="782"/>
                    <a:pt x="521" y="782"/>
                    <a:pt x="521" y="782"/>
                  </a:cubicBezTo>
                  <a:cubicBezTo>
                    <a:pt x="520" y="782"/>
                    <a:pt x="519" y="781"/>
                    <a:pt x="517" y="781"/>
                  </a:cubicBezTo>
                  <a:cubicBezTo>
                    <a:pt x="518" y="781"/>
                    <a:pt x="520" y="782"/>
                    <a:pt x="521" y="782"/>
                  </a:cubicBezTo>
                  <a:cubicBezTo>
                    <a:pt x="519" y="784"/>
                    <a:pt x="517" y="786"/>
                    <a:pt x="514" y="788"/>
                  </a:cubicBezTo>
                  <a:cubicBezTo>
                    <a:pt x="520" y="789"/>
                    <a:pt x="525" y="789"/>
                    <a:pt x="529" y="789"/>
                  </a:cubicBezTo>
                  <a:cubicBezTo>
                    <a:pt x="532" y="791"/>
                    <a:pt x="533" y="794"/>
                    <a:pt x="535" y="797"/>
                  </a:cubicBezTo>
                  <a:cubicBezTo>
                    <a:pt x="535" y="797"/>
                    <a:pt x="535" y="797"/>
                    <a:pt x="534" y="797"/>
                  </a:cubicBezTo>
                  <a:cubicBezTo>
                    <a:pt x="533" y="798"/>
                    <a:pt x="532" y="799"/>
                    <a:pt x="531" y="800"/>
                  </a:cubicBezTo>
                  <a:cubicBezTo>
                    <a:pt x="530" y="801"/>
                    <a:pt x="529" y="802"/>
                    <a:pt x="528" y="803"/>
                  </a:cubicBezTo>
                  <a:cubicBezTo>
                    <a:pt x="527" y="804"/>
                    <a:pt x="526" y="806"/>
                    <a:pt x="524" y="807"/>
                  </a:cubicBezTo>
                  <a:cubicBezTo>
                    <a:pt x="503" y="799"/>
                    <a:pt x="503" y="825"/>
                    <a:pt x="482" y="814"/>
                  </a:cubicBezTo>
                  <a:cubicBezTo>
                    <a:pt x="483" y="816"/>
                    <a:pt x="485" y="818"/>
                    <a:pt x="486" y="819"/>
                  </a:cubicBezTo>
                  <a:cubicBezTo>
                    <a:pt x="479" y="817"/>
                    <a:pt x="472" y="813"/>
                    <a:pt x="465" y="806"/>
                  </a:cubicBezTo>
                  <a:cubicBezTo>
                    <a:pt x="474" y="847"/>
                    <a:pt x="506" y="822"/>
                    <a:pt x="534" y="832"/>
                  </a:cubicBezTo>
                  <a:cubicBezTo>
                    <a:pt x="545" y="835"/>
                    <a:pt x="553" y="842"/>
                    <a:pt x="564" y="844"/>
                  </a:cubicBezTo>
                  <a:cubicBezTo>
                    <a:pt x="585" y="848"/>
                    <a:pt x="591" y="851"/>
                    <a:pt x="609" y="848"/>
                  </a:cubicBezTo>
                  <a:cubicBezTo>
                    <a:pt x="589" y="866"/>
                    <a:pt x="586" y="879"/>
                    <a:pt x="564" y="895"/>
                  </a:cubicBezTo>
                  <a:cubicBezTo>
                    <a:pt x="544" y="909"/>
                    <a:pt x="523" y="920"/>
                    <a:pt x="498" y="927"/>
                  </a:cubicBezTo>
                  <a:cubicBezTo>
                    <a:pt x="524" y="926"/>
                    <a:pt x="541" y="919"/>
                    <a:pt x="555" y="911"/>
                  </a:cubicBezTo>
                  <a:cubicBezTo>
                    <a:pt x="572" y="902"/>
                    <a:pt x="578" y="902"/>
                    <a:pt x="595" y="888"/>
                  </a:cubicBezTo>
                  <a:cubicBezTo>
                    <a:pt x="608" y="876"/>
                    <a:pt x="620" y="863"/>
                    <a:pt x="634" y="853"/>
                  </a:cubicBezTo>
                  <a:cubicBezTo>
                    <a:pt x="638" y="850"/>
                    <a:pt x="735" y="864"/>
                    <a:pt x="783" y="863"/>
                  </a:cubicBezTo>
                  <a:cubicBezTo>
                    <a:pt x="795" y="862"/>
                    <a:pt x="806" y="864"/>
                    <a:pt x="816" y="867"/>
                  </a:cubicBezTo>
                  <a:cubicBezTo>
                    <a:pt x="816" y="867"/>
                    <a:pt x="816" y="867"/>
                    <a:pt x="816" y="867"/>
                  </a:cubicBezTo>
                  <a:cubicBezTo>
                    <a:pt x="814" y="867"/>
                    <a:pt x="813" y="867"/>
                    <a:pt x="813" y="867"/>
                  </a:cubicBezTo>
                  <a:cubicBezTo>
                    <a:pt x="813" y="867"/>
                    <a:pt x="814" y="867"/>
                    <a:pt x="816" y="868"/>
                  </a:cubicBezTo>
                  <a:cubicBezTo>
                    <a:pt x="816" y="868"/>
                    <a:pt x="817" y="868"/>
                    <a:pt x="817" y="868"/>
                  </a:cubicBezTo>
                  <a:cubicBezTo>
                    <a:pt x="818" y="868"/>
                    <a:pt x="819" y="868"/>
                    <a:pt x="819" y="868"/>
                  </a:cubicBezTo>
                  <a:cubicBezTo>
                    <a:pt x="820" y="868"/>
                    <a:pt x="820" y="868"/>
                    <a:pt x="820" y="868"/>
                  </a:cubicBezTo>
                  <a:cubicBezTo>
                    <a:pt x="829" y="871"/>
                    <a:pt x="837" y="875"/>
                    <a:pt x="845" y="879"/>
                  </a:cubicBezTo>
                  <a:cubicBezTo>
                    <a:pt x="844" y="880"/>
                    <a:pt x="844" y="881"/>
                    <a:pt x="843" y="883"/>
                  </a:cubicBezTo>
                  <a:cubicBezTo>
                    <a:pt x="843" y="882"/>
                    <a:pt x="843" y="882"/>
                    <a:pt x="843" y="882"/>
                  </a:cubicBezTo>
                  <a:cubicBezTo>
                    <a:pt x="840" y="882"/>
                    <a:pt x="840" y="882"/>
                    <a:pt x="840" y="882"/>
                  </a:cubicBezTo>
                  <a:cubicBezTo>
                    <a:pt x="828" y="882"/>
                    <a:pt x="817" y="894"/>
                    <a:pt x="820" y="906"/>
                  </a:cubicBezTo>
                  <a:cubicBezTo>
                    <a:pt x="829" y="901"/>
                    <a:pt x="848" y="898"/>
                    <a:pt x="844" y="885"/>
                  </a:cubicBezTo>
                  <a:cubicBezTo>
                    <a:pt x="844" y="885"/>
                    <a:pt x="844" y="885"/>
                    <a:pt x="844" y="884"/>
                  </a:cubicBezTo>
                  <a:cubicBezTo>
                    <a:pt x="845" y="883"/>
                    <a:pt x="846" y="882"/>
                    <a:pt x="847" y="880"/>
                  </a:cubicBezTo>
                  <a:cubicBezTo>
                    <a:pt x="861" y="888"/>
                    <a:pt x="875" y="898"/>
                    <a:pt x="891" y="908"/>
                  </a:cubicBezTo>
                  <a:cubicBezTo>
                    <a:pt x="891" y="909"/>
                    <a:pt x="890" y="910"/>
                    <a:pt x="890" y="910"/>
                  </a:cubicBezTo>
                  <a:cubicBezTo>
                    <a:pt x="892" y="911"/>
                    <a:pt x="894" y="912"/>
                    <a:pt x="897" y="912"/>
                  </a:cubicBezTo>
                  <a:cubicBezTo>
                    <a:pt x="900" y="914"/>
                    <a:pt x="904" y="916"/>
                    <a:pt x="908" y="918"/>
                  </a:cubicBezTo>
                  <a:cubicBezTo>
                    <a:pt x="925" y="928"/>
                    <a:pt x="949" y="937"/>
                    <a:pt x="973" y="944"/>
                  </a:cubicBezTo>
                  <a:cubicBezTo>
                    <a:pt x="971" y="948"/>
                    <a:pt x="970" y="953"/>
                    <a:pt x="972" y="959"/>
                  </a:cubicBezTo>
                  <a:cubicBezTo>
                    <a:pt x="978" y="956"/>
                    <a:pt x="988" y="953"/>
                    <a:pt x="994" y="949"/>
                  </a:cubicBezTo>
                  <a:cubicBezTo>
                    <a:pt x="1001" y="951"/>
                    <a:pt x="1008" y="952"/>
                    <a:pt x="1014" y="953"/>
                  </a:cubicBezTo>
                  <a:cubicBezTo>
                    <a:pt x="1031" y="955"/>
                    <a:pt x="1044" y="958"/>
                    <a:pt x="1059" y="964"/>
                  </a:cubicBezTo>
                  <a:cubicBezTo>
                    <a:pt x="1057" y="966"/>
                    <a:pt x="1055" y="968"/>
                    <a:pt x="1054" y="971"/>
                  </a:cubicBezTo>
                  <a:cubicBezTo>
                    <a:pt x="1061" y="975"/>
                    <a:pt x="1067" y="973"/>
                    <a:pt x="1072" y="969"/>
                  </a:cubicBezTo>
                  <a:cubicBezTo>
                    <a:pt x="1073" y="970"/>
                    <a:pt x="1074" y="970"/>
                    <a:pt x="1075" y="971"/>
                  </a:cubicBezTo>
                  <a:cubicBezTo>
                    <a:pt x="1092" y="979"/>
                    <a:pt x="1112" y="999"/>
                    <a:pt x="1127" y="1012"/>
                  </a:cubicBezTo>
                  <a:cubicBezTo>
                    <a:pt x="1159" y="1040"/>
                    <a:pt x="1150" y="1043"/>
                    <a:pt x="1144" y="1071"/>
                  </a:cubicBezTo>
                  <a:cubicBezTo>
                    <a:pt x="1133" y="1128"/>
                    <a:pt x="1144" y="1173"/>
                    <a:pt x="1117" y="1227"/>
                  </a:cubicBezTo>
                  <a:cubicBezTo>
                    <a:pt x="1111" y="1240"/>
                    <a:pt x="1106" y="1244"/>
                    <a:pt x="1088" y="1231"/>
                  </a:cubicBezTo>
                  <a:cubicBezTo>
                    <a:pt x="1076" y="1221"/>
                    <a:pt x="1079" y="1211"/>
                    <a:pt x="1070" y="1199"/>
                  </a:cubicBezTo>
                  <a:cubicBezTo>
                    <a:pt x="1067" y="1190"/>
                    <a:pt x="1064" y="1181"/>
                    <a:pt x="1061" y="1171"/>
                  </a:cubicBezTo>
                  <a:cubicBezTo>
                    <a:pt x="1060" y="1168"/>
                    <a:pt x="1059" y="1165"/>
                    <a:pt x="1058" y="1163"/>
                  </a:cubicBezTo>
                  <a:cubicBezTo>
                    <a:pt x="1058" y="1162"/>
                    <a:pt x="1058" y="1162"/>
                    <a:pt x="1058" y="1162"/>
                  </a:cubicBezTo>
                  <a:cubicBezTo>
                    <a:pt x="1058" y="1161"/>
                    <a:pt x="1058" y="1161"/>
                    <a:pt x="1058" y="1160"/>
                  </a:cubicBezTo>
                  <a:cubicBezTo>
                    <a:pt x="1058" y="1160"/>
                    <a:pt x="1059" y="1160"/>
                    <a:pt x="1059" y="1160"/>
                  </a:cubicBezTo>
                  <a:cubicBezTo>
                    <a:pt x="1059" y="1159"/>
                    <a:pt x="1059" y="1159"/>
                    <a:pt x="1059" y="1159"/>
                  </a:cubicBezTo>
                  <a:cubicBezTo>
                    <a:pt x="1059" y="1159"/>
                    <a:pt x="1059" y="1159"/>
                    <a:pt x="1059" y="1159"/>
                  </a:cubicBezTo>
                  <a:cubicBezTo>
                    <a:pt x="1060" y="1158"/>
                    <a:pt x="1060" y="1157"/>
                    <a:pt x="1061" y="1157"/>
                  </a:cubicBezTo>
                  <a:cubicBezTo>
                    <a:pt x="1061" y="1156"/>
                    <a:pt x="1062" y="1155"/>
                    <a:pt x="1062" y="1155"/>
                  </a:cubicBezTo>
                  <a:cubicBezTo>
                    <a:pt x="1063" y="1154"/>
                    <a:pt x="1064" y="1153"/>
                    <a:pt x="1065" y="1153"/>
                  </a:cubicBezTo>
                  <a:cubicBezTo>
                    <a:pt x="1065" y="1152"/>
                    <a:pt x="1066" y="1151"/>
                    <a:pt x="1067" y="1151"/>
                  </a:cubicBezTo>
                  <a:cubicBezTo>
                    <a:pt x="1068" y="1150"/>
                    <a:pt x="1069" y="1149"/>
                    <a:pt x="1069" y="1148"/>
                  </a:cubicBezTo>
                  <a:cubicBezTo>
                    <a:pt x="1076" y="1153"/>
                    <a:pt x="1085" y="1144"/>
                    <a:pt x="1086" y="1138"/>
                  </a:cubicBezTo>
                  <a:cubicBezTo>
                    <a:pt x="1088" y="1129"/>
                    <a:pt x="1083" y="1120"/>
                    <a:pt x="1076" y="1114"/>
                  </a:cubicBezTo>
                  <a:cubicBezTo>
                    <a:pt x="1083" y="1132"/>
                    <a:pt x="1064" y="1128"/>
                    <a:pt x="1069" y="1146"/>
                  </a:cubicBezTo>
                  <a:cubicBezTo>
                    <a:pt x="1068" y="1147"/>
                    <a:pt x="1067" y="1148"/>
                    <a:pt x="1066" y="1149"/>
                  </a:cubicBezTo>
                  <a:cubicBezTo>
                    <a:pt x="1065" y="1150"/>
                    <a:pt x="1064" y="1150"/>
                    <a:pt x="1063" y="1151"/>
                  </a:cubicBezTo>
                  <a:cubicBezTo>
                    <a:pt x="1063" y="1152"/>
                    <a:pt x="1062" y="1152"/>
                    <a:pt x="1061" y="1153"/>
                  </a:cubicBezTo>
                  <a:cubicBezTo>
                    <a:pt x="1060" y="1154"/>
                    <a:pt x="1060" y="1154"/>
                    <a:pt x="1059" y="1155"/>
                  </a:cubicBezTo>
                  <a:cubicBezTo>
                    <a:pt x="1059" y="1156"/>
                    <a:pt x="1058" y="1157"/>
                    <a:pt x="1058" y="1157"/>
                  </a:cubicBezTo>
                  <a:cubicBezTo>
                    <a:pt x="1058" y="1158"/>
                    <a:pt x="1058" y="1158"/>
                    <a:pt x="1057" y="1158"/>
                  </a:cubicBezTo>
                  <a:cubicBezTo>
                    <a:pt x="1057" y="1158"/>
                    <a:pt x="1057" y="1158"/>
                    <a:pt x="1057" y="1159"/>
                  </a:cubicBezTo>
                  <a:cubicBezTo>
                    <a:pt x="1057" y="1159"/>
                    <a:pt x="1057" y="1159"/>
                    <a:pt x="1057" y="1160"/>
                  </a:cubicBezTo>
                  <a:cubicBezTo>
                    <a:pt x="1057" y="1160"/>
                    <a:pt x="1057" y="1161"/>
                    <a:pt x="1057" y="1161"/>
                  </a:cubicBezTo>
                  <a:cubicBezTo>
                    <a:pt x="1056" y="1157"/>
                    <a:pt x="1054" y="1153"/>
                    <a:pt x="1053" y="1149"/>
                  </a:cubicBezTo>
                  <a:cubicBezTo>
                    <a:pt x="1050" y="1141"/>
                    <a:pt x="1047" y="1133"/>
                    <a:pt x="1046" y="1126"/>
                  </a:cubicBezTo>
                  <a:cubicBezTo>
                    <a:pt x="1046" y="1124"/>
                    <a:pt x="1045" y="1122"/>
                    <a:pt x="1045" y="1120"/>
                  </a:cubicBezTo>
                  <a:cubicBezTo>
                    <a:pt x="1045" y="1119"/>
                    <a:pt x="1045" y="1118"/>
                    <a:pt x="1045" y="1117"/>
                  </a:cubicBezTo>
                  <a:cubicBezTo>
                    <a:pt x="1045" y="1116"/>
                    <a:pt x="1045" y="1115"/>
                    <a:pt x="1045" y="1114"/>
                  </a:cubicBezTo>
                  <a:cubicBezTo>
                    <a:pt x="1045" y="1110"/>
                    <a:pt x="1046" y="1107"/>
                    <a:pt x="1046" y="1103"/>
                  </a:cubicBezTo>
                  <a:cubicBezTo>
                    <a:pt x="1046" y="1100"/>
                    <a:pt x="1046" y="1097"/>
                    <a:pt x="1046" y="1094"/>
                  </a:cubicBezTo>
                  <a:cubicBezTo>
                    <a:pt x="1047" y="1094"/>
                    <a:pt x="1047" y="1094"/>
                    <a:pt x="1047" y="1094"/>
                  </a:cubicBezTo>
                  <a:cubicBezTo>
                    <a:pt x="1048" y="1093"/>
                    <a:pt x="1048" y="1093"/>
                    <a:pt x="1049" y="1093"/>
                  </a:cubicBezTo>
                  <a:cubicBezTo>
                    <a:pt x="1049" y="1093"/>
                    <a:pt x="1050" y="1093"/>
                    <a:pt x="1050" y="1093"/>
                  </a:cubicBezTo>
                  <a:cubicBezTo>
                    <a:pt x="1051" y="1093"/>
                    <a:pt x="1051" y="1093"/>
                    <a:pt x="1051" y="1092"/>
                  </a:cubicBezTo>
                  <a:cubicBezTo>
                    <a:pt x="1051" y="1092"/>
                    <a:pt x="1052" y="1092"/>
                    <a:pt x="1052" y="1092"/>
                  </a:cubicBezTo>
                  <a:cubicBezTo>
                    <a:pt x="1053" y="1092"/>
                    <a:pt x="1054" y="1091"/>
                    <a:pt x="1056" y="1091"/>
                  </a:cubicBezTo>
                  <a:cubicBezTo>
                    <a:pt x="1057" y="1090"/>
                    <a:pt x="1059" y="1090"/>
                    <a:pt x="1060" y="1090"/>
                  </a:cubicBezTo>
                  <a:cubicBezTo>
                    <a:pt x="1063" y="1089"/>
                    <a:pt x="1067" y="1088"/>
                    <a:pt x="1070" y="1087"/>
                  </a:cubicBezTo>
                  <a:cubicBezTo>
                    <a:pt x="1071" y="1087"/>
                    <a:pt x="1072" y="1086"/>
                    <a:pt x="1074" y="1086"/>
                  </a:cubicBezTo>
                  <a:cubicBezTo>
                    <a:pt x="1075" y="1086"/>
                    <a:pt x="1076" y="1086"/>
                    <a:pt x="1077" y="1086"/>
                  </a:cubicBezTo>
                  <a:cubicBezTo>
                    <a:pt x="1078" y="1086"/>
                    <a:pt x="1078" y="1086"/>
                    <a:pt x="1079" y="1086"/>
                  </a:cubicBezTo>
                  <a:cubicBezTo>
                    <a:pt x="1079" y="1086"/>
                    <a:pt x="1080" y="1086"/>
                    <a:pt x="1080" y="1087"/>
                  </a:cubicBezTo>
                  <a:cubicBezTo>
                    <a:pt x="1081" y="1087"/>
                    <a:pt x="1082" y="1087"/>
                    <a:pt x="1083" y="1087"/>
                  </a:cubicBezTo>
                  <a:cubicBezTo>
                    <a:pt x="1084" y="1087"/>
                    <a:pt x="1084" y="1088"/>
                    <a:pt x="1084" y="1088"/>
                  </a:cubicBezTo>
                  <a:cubicBezTo>
                    <a:pt x="1092" y="1102"/>
                    <a:pt x="1100" y="1096"/>
                    <a:pt x="1111" y="1100"/>
                  </a:cubicBezTo>
                  <a:cubicBezTo>
                    <a:pt x="1105" y="1083"/>
                    <a:pt x="1095" y="1081"/>
                    <a:pt x="1083" y="1086"/>
                  </a:cubicBezTo>
                  <a:cubicBezTo>
                    <a:pt x="1083" y="1086"/>
                    <a:pt x="1084" y="1086"/>
                    <a:pt x="1084" y="1086"/>
                  </a:cubicBezTo>
                  <a:cubicBezTo>
                    <a:pt x="1082" y="1086"/>
                    <a:pt x="1081" y="1086"/>
                    <a:pt x="1080" y="1085"/>
                  </a:cubicBezTo>
                  <a:cubicBezTo>
                    <a:pt x="1080" y="1085"/>
                    <a:pt x="1079" y="1085"/>
                    <a:pt x="1079" y="1085"/>
                  </a:cubicBezTo>
                  <a:cubicBezTo>
                    <a:pt x="1078" y="1085"/>
                    <a:pt x="1078" y="1085"/>
                    <a:pt x="1077" y="1085"/>
                  </a:cubicBezTo>
                  <a:cubicBezTo>
                    <a:pt x="1077" y="1085"/>
                    <a:pt x="1076" y="1084"/>
                    <a:pt x="1076" y="1084"/>
                  </a:cubicBezTo>
                  <a:cubicBezTo>
                    <a:pt x="1077" y="1084"/>
                    <a:pt x="1078" y="1083"/>
                    <a:pt x="1079" y="1083"/>
                  </a:cubicBezTo>
                  <a:cubicBezTo>
                    <a:pt x="1082" y="1081"/>
                    <a:pt x="1084" y="1079"/>
                    <a:pt x="1086" y="1077"/>
                  </a:cubicBezTo>
                  <a:cubicBezTo>
                    <a:pt x="1087" y="1077"/>
                    <a:pt x="1087" y="1077"/>
                    <a:pt x="1087" y="1077"/>
                  </a:cubicBezTo>
                  <a:cubicBezTo>
                    <a:pt x="1087" y="1077"/>
                    <a:pt x="1088" y="1076"/>
                    <a:pt x="1088" y="1076"/>
                  </a:cubicBezTo>
                  <a:cubicBezTo>
                    <a:pt x="1088" y="1076"/>
                    <a:pt x="1088" y="1075"/>
                    <a:pt x="1089" y="1075"/>
                  </a:cubicBezTo>
                  <a:cubicBezTo>
                    <a:pt x="1089" y="1074"/>
                    <a:pt x="1090" y="1073"/>
                    <a:pt x="1090" y="1072"/>
                  </a:cubicBezTo>
                  <a:cubicBezTo>
                    <a:pt x="1091" y="1072"/>
                    <a:pt x="1091" y="1071"/>
                    <a:pt x="1091" y="1071"/>
                  </a:cubicBezTo>
                  <a:cubicBezTo>
                    <a:pt x="1091" y="1070"/>
                    <a:pt x="1091" y="1070"/>
                    <a:pt x="1091" y="1070"/>
                  </a:cubicBezTo>
                  <a:cubicBezTo>
                    <a:pt x="1091" y="1070"/>
                    <a:pt x="1091" y="1070"/>
                    <a:pt x="1089" y="1071"/>
                  </a:cubicBezTo>
                  <a:cubicBezTo>
                    <a:pt x="1089" y="1072"/>
                    <a:pt x="1088" y="1072"/>
                    <a:pt x="1087" y="1073"/>
                  </a:cubicBezTo>
                  <a:cubicBezTo>
                    <a:pt x="1087" y="1073"/>
                    <a:pt x="1086" y="1073"/>
                    <a:pt x="1086" y="1074"/>
                  </a:cubicBezTo>
                  <a:cubicBezTo>
                    <a:pt x="1086" y="1074"/>
                    <a:pt x="1085" y="1074"/>
                    <a:pt x="1085" y="1074"/>
                  </a:cubicBezTo>
                  <a:cubicBezTo>
                    <a:pt x="1085" y="1075"/>
                    <a:pt x="1085" y="1075"/>
                    <a:pt x="1084" y="1075"/>
                  </a:cubicBezTo>
                  <a:cubicBezTo>
                    <a:pt x="1084" y="1075"/>
                    <a:pt x="1084" y="1076"/>
                    <a:pt x="1083" y="1076"/>
                  </a:cubicBezTo>
                  <a:cubicBezTo>
                    <a:pt x="1083" y="1076"/>
                    <a:pt x="1083" y="1076"/>
                    <a:pt x="1083" y="1076"/>
                  </a:cubicBezTo>
                  <a:cubicBezTo>
                    <a:pt x="1083" y="1076"/>
                    <a:pt x="1083" y="1076"/>
                    <a:pt x="1084" y="1075"/>
                  </a:cubicBezTo>
                  <a:cubicBezTo>
                    <a:pt x="1084" y="1075"/>
                    <a:pt x="1084" y="1075"/>
                    <a:pt x="1084" y="1075"/>
                  </a:cubicBezTo>
                  <a:cubicBezTo>
                    <a:pt x="1084" y="1074"/>
                    <a:pt x="1084" y="1073"/>
                    <a:pt x="1085" y="1072"/>
                  </a:cubicBezTo>
                  <a:cubicBezTo>
                    <a:pt x="1085" y="1072"/>
                    <a:pt x="1085" y="1071"/>
                    <a:pt x="1085" y="1070"/>
                  </a:cubicBezTo>
                  <a:cubicBezTo>
                    <a:pt x="1086" y="1069"/>
                    <a:pt x="1086" y="1068"/>
                    <a:pt x="1086" y="1067"/>
                  </a:cubicBezTo>
                  <a:cubicBezTo>
                    <a:pt x="1086" y="1066"/>
                    <a:pt x="1087" y="1066"/>
                    <a:pt x="1087" y="1065"/>
                  </a:cubicBezTo>
                  <a:cubicBezTo>
                    <a:pt x="1087" y="1065"/>
                    <a:pt x="1087" y="1065"/>
                    <a:pt x="1087" y="1065"/>
                  </a:cubicBezTo>
                  <a:cubicBezTo>
                    <a:pt x="1087" y="1065"/>
                    <a:pt x="1087" y="1065"/>
                    <a:pt x="1087" y="1065"/>
                  </a:cubicBezTo>
                  <a:cubicBezTo>
                    <a:pt x="1087" y="1065"/>
                    <a:pt x="1087" y="1065"/>
                    <a:pt x="1087" y="1065"/>
                  </a:cubicBezTo>
                  <a:cubicBezTo>
                    <a:pt x="1090" y="1064"/>
                    <a:pt x="1095" y="1058"/>
                    <a:pt x="1095" y="1053"/>
                  </a:cubicBezTo>
                  <a:cubicBezTo>
                    <a:pt x="1096" y="1046"/>
                    <a:pt x="1090" y="1039"/>
                    <a:pt x="1087" y="1032"/>
                  </a:cubicBezTo>
                  <a:cubicBezTo>
                    <a:pt x="1087" y="1045"/>
                    <a:pt x="1076" y="1051"/>
                    <a:pt x="1085" y="1063"/>
                  </a:cubicBezTo>
                  <a:cubicBezTo>
                    <a:pt x="1085" y="1064"/>
                    <a:pt x="1085" y="1065"/>
                    <a:pt x="1085" y="1066"/>
                  </a:cubicBezTo>
                  <a:cubicBezTo>
                    <a:pt x="1084" y="1067"/>
                    <a:pt x="1084" y="1068"/>
                    <a:pt x="1084" y="1069"/>
                  </a:cubicBezTo>
                  <a:cubicBezTo>
                    <a:pt x="1083" y="1070"/>
                    <a:pt x="1083" y="1071"/>
                    <a:pt x="1083" y="1072"/>
                  </a:cubicBezTo>
                  <a:cubicBezTo>
                    <a:pt x="1083" y="1072"/>
                    <a:pt x="1082" y="1073"/>
                    <a:pt x="1082" y="1074"/>
                  </a:cubicBezTo>
                  <a:cubicBezTo>
                    <a:pt x="1082" y="1074"/>
                    <a:pt x="1082" y="1074"/>
                    <a:pt x="1082" y="1074"/>
                  </a:cubicBezTo>
                  <a:cubicBezTo>
                    <a:pt x="1082" y="1075"/>
                    <a:pt x="1082" y="1075"/>
                    <a:pt x="1082" y="1075"/>
                  </a:cubicBezTo>
                  <a:cubicBezTo>
                    <a:pt x="1082" y="1075"/>
                    <a:pt x="1082" y="1076"/>
                    <a:pt x="1081" y="1076"/>
                  </a:cubicBezTo>
                  <a:cubicBezTo>
                    <a:pt x="1081" y="1077"/>
                    <a:pt x="1081" y="1077"/>
                    <a:pt x="1081" y="1078"/>
                  </a:cubicBezTo>
                  <a:cubicBezTo>
                    <a:pt x="1081" y="1078"/>
                    <a:pt x="1081" y="1078"/>
                    <a:pt x="1081" y="1078"/>
                  </a:cubicBezTo>
                  <a:cubicBezTo>
                    <a:pt x="1080" y="1078"/>
                    <a:pt x="1079" y="1079"/>
                    <a:pt x="1078" y="1080"/>
                  </a:cubicBezTo>
                  <a:cubicBezTo>
                    <a:pt x="1076" y="1081"/>
                    <a:pt x="1075" y="1081"/>
                    <a:pt x="1073" y="1082"/>
                  </a:cubicBezTo>
                  <a:cubicBezTo>
                    <a:pt x="1072" y="1083"/>
                    <a:pt x="1070" y="1083"/>
                    <a:pt x="1069" y="1084"/>
                  </a:cubicBezTo>
                  <a:cubicBezTo>
                    <a:pt x="1066" y="1085"/>
                    <a:pt x="1062" y="1086"/>
                    <a:pt x="1059" y="1087"/>
                  </a:cubicBezTo>
                  <a:cubicBezTo>
                    <a:pt x="1058" y="1087"/>
                    <a:pt x="1056" y="1087"/>
                    <a:pt x="1055" y="1088"/>
                  </a:cubicBezTo>
                  <a:cubicBezTo>
                    <a:pt x="1053" y="1088"/>
                    <a:pt x="1052" y="1089"/>
                    <a:pt x="1051" y="1089"/>
                  </a:cubicBezTo>
                  <a:cubicBezTo>
                    <a:pt x="1050" y="1089"/>
                    <a:pt x="1050" y="1089"/>
                    <a:pt x="1050" y="1089"/>
                  </a:cubicBezTo>
                  <a:cubicBezTo>
                    <a:pt x="1050" y="1090"/>
                    <a:pt x="1049" y="1090"/>
                    <a:pt x="1049" y="1090"/>
                  </a:cubicBezTo>
                  <a:cubicBezTo>
                    <a:pt x="1049" y="1090"/>
                    <a:pt x="1048" y="1091"/>
                    <a:pt x="1048" y="1091"/>
                  </a:cubicBezTo>
                  <a:cubicBezTo>
                    <a:pt x="1047" y="1091"/>
                    <a:pt x="1047" y="1092"/>
                    <a:pt x="1046" y="1092"/>
                  </a:cubicBezTo>
                  <a:cubicBezTo>
                    <a:pt x="1046" y="1092"/>
                    <a:pt x="1046" y="1092"/>
                    <a:pt x="1046" y="1092"/>
                  </a:cubicBezTo>
                  <a:cubicBezTo>
                    <a:pt x="1046" y="1088"/>
                    <a:pt x="1046" y="1083"/>
                    <a:pt x="1046" y="1079"/>
                  </a:cubicBezTo>
                  <a:cubicBezTo>
                    <a:pt x="1046" y="1076"/>
                    <a:pt x="1045" y="1072"/>
                    <a:pt x="1045" y="1068"/>
                  </a:cubicBezTo>
                  <a:cubicBezTo>
                    <a:pt x="1044" y="1064"/>
                    <a:pt x="1043" y="1061"/>
                    <a:pt x="1043" y="1058"/>
                  </a:cubicBezTo>
                  <a:cubicBezTo>
                    <a:pt x="1043" y="1054"/>
                    <a:pt x="1042" y="1051"/>
                    <a:pt x="1042" y="1048"/>
                  </a:cubicBezTo>
                  <a:cubicBezTo>
                    <a:pt x="1042" y="1047"/>
                    <a:pt x="1042" y="1046"/>
                    <a:pt x="1042" y="1046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2" y="1045"/>
                    <a:pt x="1042" y="1045"/>
                    <a:pt x="1042" y="1045"/>
                  </a:cubicBezTo>
                  <a:cubicBezTo>
                    <a:pt x="1043" y="1044"/>
                    <a:pt x="1043" y="1044"/>
                    <a:pt x="1043" y="1044"/>
                  </a:cubicBezTo>
                  <a:cubicBezTo>
                    <a:pt x="1043" y="1043"/>
                    <a:pt x="1043" y="1043"/>
                    <a:pt x="1043" y="1043"/>
                  </a:cubicBezTo>
                  <a:cubicBezTo>
                    <a:pt x="1043" y="1042"/>
                    <a:pt x="1043" y="1042"/>
                    <a:pt x="1043" y="1042"/>
                  </a:cubicBezTo>
                  <a:cubicBezTo>
                    <a:pt x="1043" y="1041"/>
                    <a:pt x="1043" y="1040"/>
                    <a:pt x="1044" y="1040"/>
                  </a:cubicBezTo>
                  <a:cubicBezTo>
                    <a:pt x="1044" y="1038"/>
                    <a:pt x="1044" y="1037"/>
                    <a:pt x="1045" y="1036"/>
                  </a:cubicBezTo>
                  <a:cubicBezTo>
                    <a:pt x="1045" y="1035"/>
                    <a:pt x="1046" y="1033"/>
                    <a:pt x="1046" y="1032"/>
                  </a:cubicBezTo>
                  <a:cubicBezTo>
                    <a:pt x="1047" y="1030"/>
                    <a:pt x="1048" y="1027"/>
                    <a:pt x="1048" y="1025"/>
                  </a:cubicBezTo>
                  <a:cubicBezTo>
                    <a:pt x="1048" y="1025"/>
                    <a:pt x="1048" y="1025"/>
                    <a:pt x="1049" y="1025"/>
                  </a:cubicBezTo>
                  <a:cubicBezTo>
                    <a:pt x="1049" y="1024"/>
                    <a:pt x="1049" y="1024"/>
                    <a:pt x="1049" y="1024"/>
                  </a:cubicBezTo>
                  <a:cubicBezTo>
                    <a:pt x="1049" y="1023"/>
                    <a:pt x="1050" y="1023"/>
                    <a:pt x="1050" y="1022"/>
                  </a:cubicBezTo>
                  <a:cubicBezTo>
                    <a:pt x="1050" y="1022"/>
                    <a:pt x="1051" y="1021"/>
                    <a:pt x="1051" y="1021"/>
                  </a:cubicBezTo>
                  <a:cubicBezTo>
                    <a:pt x="1052" y="1020"/>
                    <a:pt x="1053" y="1019"/>
                    <a:pt x="1053" y="1018"/>
                  </a:cubicBezTo>
                  <a:cubicBezTo>
                    <a:pt x="1054" y="1017"/>
                    <a:pt x="1055" y="1016"/>
                    <a:pt x="1056" y="1015"/>
                  </a:cubicBezTo>
                  <a:cubicBezTo>
                    <a:pt x="1057" y="1014"/>
                    <a:pt x="1058" y="1014"/>
                    <a:pt x="1059" y="1013"/>
                  </a:cubicBezTo>
                  <a:cubicBezTo>
                    <a:pt x="1060" y="1012"/>
                    <a:pt x="1061" y="1012"/>
                    <a:pt x="1062" y="1011"/>
                  </a:cubicBezTo>
                  <a:cubicBezTo>
                    <a:pt x="1062" y="1011"/>
                    <a:pt x="1062" y="1011"/>
                    <a:pt x="1062" y="1011"/>
                  </a:cubicBezTo>
                  <a:cubicBezTo>
                    <a:pt x="1079" y="1022"/>
                    <a:pt x="1084" y="1008"/>
                    <a:pt x="1084" y="991"/>
                  </a:cubicBezTo>
                  <a:cubicBezTo>
                    <a:pt x="1075" y="1000"/>
                    <a:pt x="1063" y="991"/>
                    <a:pt x="1060" y="1009"/>
                  </a:cubicBezTo>
                  <a:cubicBezTo>
                    <a:pt x="1059" y="1010"/>
                    <a:pt x="1058" y="1010"/>
                    <a:pt x="1058" y="1011"/>
                  </a:cubicBezTo>
                  <a:cubicBezTo>
                    <a:pt x="1057" y="1011"/>
                    <a:pt x="1056" y="1012"/>
                    <a:pt x="1055" y="1013"/>
                  </a:cubicBezTo>
                  <a:cubicBezTo>
                    <a:pt x="1054" y="1014"/>
                    <a:pt x="1053" y="1015"/>
                    <a:pt x="1052" y="1016"/>
                  </a:cubicBezTo>
                  <a:cubicBezTo>
                    <a:pt x="1051" y="1017"/>
                    <a:pt x="1051" y="1017"/>
                    <a:pt x="1050" y="1018"/>
                  </a:cubicBezTo>
                  <a:cubicBezTo>
                    <a:pt x="1051" y="1016"/>
                    <a:pt x="1051" y="1015"/>
                    <a:pt x="1051" y="1013"/>
                  </a:cubicBezTo>
                  <a:cubicBezTo>
                    <a:pt x="1051" y="1012"/>
                    <a:pt x="1052" y="1010"/>
                    <a:pt x="1052" y="1009"/>
                  </a:cubicBezTo>
                  <a:cubicBezTo>
                    <a:pt x="1052" y="1007"/>
                    <a:pt x="1052" y="1006"/>
                    <a:pt x="1052" y="1005"/>
                  </a:cubicBezTo>
                  <a:cubicBezTo>
                    <a:pt x="1052" y="1004"/>
                    <a:pt x="1052" y="1003"/>
                    <a:pt x="1052" y="1003"/>
                  </a:cubicBezTo>
                  <a:cubicBezTo>
                    <a:pt x="1052" y="1003"/>
                    <a:pt x="1052" y="1003"/>
                    <a:pt x="1051" y="1005"/>
                  </a:cubicBezTo>
                  <a:cubicBezTo>
                    <a:pt x="1051" y="1006"/>
                    <a:pt x="1051" y="1007"/>
                    <a:pt x="1051" y="1009"/>
                  </a:cubicBezTo>
                  <a:cubicBezTo>
                    <a:pt x="1051" y="1010"/>
                    <a:pt x="1050" y="1011"/>
                    <a:pt x="1050" y="1013"/>
                  </a:cubicBezTo>
                  <a:cubicBezTo>
                    <a:pt x="1049" y="1016"/>
                    <a:pt x="1047" y="1020"/>
                    <a:pt x="1046" y="1024"/>
                  </a:cubicBezTo>
                  <a:cubicBezTo>
                    <a:pt x="1045" y="1026"/>
                    <a:pt x="1044" y="1028"/>
                    <a:pt x="1043" y="1030"/>
                  </a:cubicBezTo>
                  <a:cubicBezTo>
                    <a:pt x="1042" y="1031"/>
                    <a:pt x="1042" y="1032"/>
                    <a:pt x="1041" y="1034"/>
                  </a:cubicBezTo>
                  <a:cubicBezTo>
                    <a:pt x="1041" y="1035"/>
                    <a:pt x="1040" y="1036"/>
                    <a:pt x="1040" y="1038"/>
                  </a:cubicBezTo>
                  <a:cubicBezTo>
                    <a:pt x="1040" y="1038"/>
                    <a:pt x="1039" y="1039"/>
                    <a:pt x="1039" y="1040"/>
                  </a:cubicBezTo>
                  <a:cubicBezTo>
                    <a:pt x="1039" y="1040"/>
                    <a:pt x="1039" y="1041"/>
                    <a:pt x="1039" y="1041"/>
                  </a:cubicBezTo>
                  <a:cubicBezTo>
                    <a:pt x="1039" y="1042"/>
                    <a:pt x="1039" y="1042"/>
                    <a:pt x="1039" y="1042"/>
                  </a:cubicBezTo>
                  <a:cubicBezTo>
                    <a:pt x="1039" y="1043"/>
                    <a:pt x="1039" y="1043"/>
                    <a:pt x="1039" y="1043"/>
                  </a:cubicBezTo>
                  <a:cubicBezTo>
                    <a:pt x="1039" y="1044"/>
                    <a:pt x="1039" y="1044"/>
                    <a:pt x="1039" y="1044"/>
                  </a:cubicBezTo>
                  <a:cubicBezTo>
                    <a:pt x="1039" y="1044"/>
                    <a:pt x="1039" y="1044"/>
                    <a:pt x="1039" y="1044"/>
                  </a:cubicBezTo>
                  <a:cubicBezTo>
                    <a:pt x="1039" y="1044"/>
                    <a:pt x="1039" y="1044"/>
                    <a:pt x="1039" y="1044"/>
                  </a:cubicBezTo>
                  <a:cubicBezTo>
                    <a:pt x="1039" y="1044"/>
                    <a:pt x="1039" y="1044"/>
                    <a:pt x="1039" y="1044"/>
                  </a:cubicBezTo>
                  <a:cubicBezTo>
                    <a:pt x="1039" y="1045"/>
                    <a:pt x="1039" y="1045"/>
                    <a:pt x="1039" y="1045"/>
                  </a:cubicBezTo>
                  <a:cubicBezTo>
                    <a:pt x="1038" y="1046"/>
                    <a:pt x="1038" y="1046"/>
                    <a:pt x="1038" y="1047"/>
                  </a:cubicBezTo>
                  <a:cubicBezTo>
                    <a:pt x="1038" y="1048"/>
                    <a:pt x="1039" y="1049"/>
                    <a:pt x="1039" y="1050"/>
                  </a:cubicBezTo>
                  <a:cubicBezTo>
                    <a:pt x="1038" y="1050"/>
                    <a:pt x="1038" y="1050"/>
                    <a:pt x="1038" y="1050"/>
                  </a:cubicBezTo>
                  <a:cubicBezTo>
                    <a:pt x="1038" y="1048"/>
                    <a:pt x="1037" y="1047"/>
                    <a:pt x="1035" y="1046"/>
                  </a:cubicBezTo>
                  <a:cubicBezTo>
                    <a:pt x="1035" y="1045"/>
                    <a:pt x="1035" y="1045"/>
                    <a:pt x="1034" y="1044"/>
                  </a:cubicBezTo>
                  <a:cubicBezTo>
                    <a:pt x="1034" y="1044"/>
                    <a:pt x="1034" y="1044"/>
                    <a:pt x="1033" y="1043"/>
                  </a:cubicBezTo>
                  <a:cubicBezTo>
                    <a:pt x="1033" y="1043"/>
                    <a:pt x="1032" y="1042"/>
                    <a:pt x="1032" y="1042"/>
                  </a:cubicBezTo>
                  <a:cubicBezTo>
                    <a:pt x="1031" y="1042"/>
                    <a:pt x="1031" y="1041"/>
                    <a:pt x="1031" y="1041"/>
                  </a:cubicBezTo>
                  <a:cubicBezTo>
                    <a:pt x="1029" y="1040"/>
                    <a:pt x="1028" y="1040"/>
                    <a:pt x="1027" y="1039"/>
                  </a:cubicBezTo>
                  <a:cubicBezTo>
                    <a:pt x="1027" y="1039"/>
                    <a:pt x="1027" y="1039"/>
                    <a:pt x="1026" y="1039"/>
                  </a:cubicBezTo>
                  <a:cubicBezTo>
                    <a:pt x="1026" y="1039"/>
                    <a:pt x="1026" y="1039"/>
                    <a:pt x="1025" y="1039"/>
                  </a:cubicBezTo>
                  <a:cubicBezTo>
                    <a:pt x="1025" y="1039"/>
                    <a:pt x="1025" y="1039"/>
                    <a:pt x="1025" y="1038"/>
                  </a:cubicBezTo>
                  <a:cubicBezTo>
                    <a:pt x="1024" y="1038"/>
                    <a:pt x="1024" y="1038"/>
                    <a:pt x="1024" y="1038"/>
                  </a:cubicBezTo>
                  <a:cubicBezTo>
                    <a:pt x="1021" y="1038"/>
                    <a:pt x="1019" y="1038"/>
                    <a:pt x="1016" y="1038"/>
                  </a:cubicBezTo>
                  <a:cubicBezTo>
                    <a:pt x="1015" y="1038"/>
                    <a:pt x="1014" y="1038"/>
                    <a:pt x="1013" y="1038"/>
                  </a:cubicBezTo>
                  <a:cubicBezTo>
                    <a:pt x="1012" y="1038"/>
                    <a:pt x="1011" y="1037"/>
                    <a:pt x="1011" y="1037"/>
                  </a:cubicBezTo>
                  <a:cubicBezTo>
                    <a:pt x="1010" y="1037"/>
                    <a:pt x="1010" y="1037"/>
                    <a:pt x="1010" y="1037"/>
                  </a:cubicBezTo>
                  <a:cubicBezTo>
                    <a:pt x="1010" y="1037"/>
                    <a:pt x="1010" y="1037"/>
                    <a:pt x="1010" y="1037"/>
                  </a:cubicBezTo>
                  <a:cubicBezTo>
                    <a:pt x="1010" y="1036"/>
                    <a:pt x="1010" y="1036"/>
                    <a:pt x="1010" y="1036"/>
                  </a:cubicBezTo>
                  <a:cubicBezTo>
                    <a:pt x="1009" y="1036"/>
                    <a:pt x="1009" y="1036"/>
                    <a:pt x="1009" y="1036"/>
                  </a:cubicBezTo>
                  <a:cubicBezTo>
                    <a:pt x="1007" y="1035"/>
                    <a:pt x="1005" y="1033"/>
                    <a:pt x="1003" y="1030"/>
                  </a:cubicBezTo>
                  <a:cubicBezTo>
                    <a:pt x="1001" y="1028"/>
                    <a:pt x="1000" y="1025"/>
                    <a:pt x="998" y="1023"/>
                  </a:cubicBezTo>
                  <a:cubicBezTo>
                    <a:pt x="996" y="1020"/>
                    <a:pt x="994" y="1018"/>
                    <a:pt x="992" y="1016"/>
                  </a:cubicBezTo>
                  <a:cubicBezTo>
                    <a:pt x="990" y="1014"/>
                    <a:pt x="989" y="1013"/>
                    <a:pt x="988" y="1011"/>
                  </a:cubicBezTo>
                  <a:cubicBezTo>
                    <a:pt x="988" y="1011"/>
                    <a:pt x="988" y="1011"/>
                    <a:pt x="987" y="1010"/>
                  </a:cubicBezTo>
                  <a:cubicBezTo>
                    <a:pt x="987" y="1010"/>
                    <a:pt x="987" y="1010"/>
                    <a:pt x="987" y="1009"/>
                  </a:cubicBezTo>
                  <a:cubicBezTo>
                    <a:pt x="987" y="1009"/>
                    <a:pt x="987" y="1009"/>
                    <a:pt x="987" y="1009"/>
                  </a:cubicBezTo>
                  <a:cubicBezTo>
                    <a:pt x="987" y="1008"/>
                    <a:pt x="987" y="1008"/>
                    <a:pt x="986" y="1008"/>
                  </a:cubicBezTo>
                  <a:cubicBezTo>
                    <a:pt x="986" y="1008"/>
                    <a:pt x="986" y="1007"/>
                    <a:pt x="986" y="1007"/>
                  </a:cubicBezTo>
                  <a:cubicBezTo>
                    <a:pt x="986" y="1006"/>
                    <a:pt x="985" y="1006"/>
                    <a:pt x="985" y="1005"/>
                  </a:cubicBezTo>
                  <a:cubicBezTo>
                    <a:pt x="985" y="1005"/>
                    <a:pt x="985" y="1004"/>
                    <a:pt x="985" y="1004"/>
                  </a:cubicBezTo>
                  <a:cubicBezTo>
                    <a:pt x="985" y="1003"/>
                    <a:pt x="984" y="1003"/>
                    <a:pt x="984" y="1002"/>
                  </a:cubicBezTo>
                  <a:cubicBezTo>
                    <a:pt x="984" y="1001"/>
                    <a:pt x="983" y="1000"/>
                    <a:pt x="983" y="999"/>
                  </a:cubicBezTo>
                  <a:cubicBezTo>
                    <a:pt x="983" y="997"/>
                    <a:pt x="983" y="996"/>
                    <a:pt x="982" y="995"/>
                  </a:cubicBezTo>
                  <a:cubicBezTo>
                    <a:pt x="982" y="994"/>
                    <a:pt x="982" y="993"/>
                    <a:pt x="982" y="992"/>
                  </a:cubicBezTo>
                  <a:cubicBezTo>
                    <a:pt x="982" y="991"/>
                    <a:pt x="982" y="991"/>
                    <a:pt x="982" y="991"/>
                  </a:cubicBezTo>
                  <a:cubicBezTo>
                    <a:pt x="982" y="992"/>
                    <a:pt x="982" y="993"/>
                    <a:pt x="983" y="994"/>
                  </a:cubicBezTo>
                  <a:cubicBezTo>
                    <a:pt x="998" y="990"/>
                    <a:pt x="987" y="967"/>
                    <a:pt x="978" y="956"/>
                  </a:cubicBezTo>
                  <a:cubicBezTo>
                    <a:pt x="978" y="964"/>
                    <a:pt x="965" y="990"/>
                    <a:pt x="980" y="994"/>
                  </a:cubicBezTo>
                  <a:cubicBezTo>
                    <a:pt x="980" y="995"/>
                    <a:pt x="980" y="995"/>
                    <a:pt x="980" y="995"/>
                  </a:cubicBezTo>
                  <a:cubicBezTo>
                    <a:pt x="981" y="996"/>
                    <a:pt x="981" y="998"/>
                    <a:pt x="981" y="999"/>
                  </a:cubicBezTo>
                  <a:cubicBezTo>
                    <a:pt x="982" y="1000"/>
                    <a:pt x="982" y="1001"/>
                    <a:pt x="982" y="1003"/>
                  </a:cubicBezTo>
                  <a:cubicBezTo>
                    <a:pt x="983" y="1003"/>
                    <a:pt x="983" y="1004"/>
                    <a:pt x="983" y="1004"/>
                  </a:cubicBezTo>
                  <a:cubicBezTo>
                    <a:pt x="983" y="1005"/>
                    <a:pt x="983" y="1005"/>
                    <a:pt x="984" y="1006"/>
                  </a:cubicBezTo>
                  <a:cubicBezTo>
                    <a:pt x="984" y="1006"/>
                    <a:pt x="984" y="1007"/>
                    <a:pt x="984" y="1007"/>
                  </a:cubicBezTo>
                  <a:cubicBezTo>
                    <a:pt x="984" y="1007"/>
                    <a:pt x="984" y="1008"/>
                    <a:pt x="984" y="1008"/>
                  </a:cubicBezTo>
                  <a:cubicBezTo>
                    <a:pt x="983" y="1007"/>
                    <a:pt x="982" y="1005"/>
                    <a:pt x="981" y="1004"/>
                  </a:cubicBezTo>
                  <a:cubicBezTo>
                    <a:pt x="980" y="1004"/>
                    <a:pt x="980" y="1003"/>
                    <a:pt x="980" y="1003"/>
                  </a:cubicBezTo>
                  <a:cubicBezTo>
                    <a:pt x="979" y="1003"/>
                    <a:pt x="979" y="1002"/>
                    <a:pt x="979" y="1002"/>
                  </a:cubicBezTo>
                  <a:cubicBezTo>
                    <a:pt x="978" y="1001"/>
                    <a:pt x="977" y="1001"/>
                    <a:pt x="976" y="1000"/>
                  </a:cubicBezTo>
                  <a:cubicBezTo>
                    <a:pt x="975" y="999"/>
                    <a:pt x="974" y="998"/>
                    <a:pt x="973" y="997"/>
                  </a:cubicBezTo>
                  <a:cubicBezTo>
                    <a:pt x="972" y="996"/>
                    <a:pt x="972" y="996"/>
                    <a:pt x="971" y="996"/>
                  </a:cubicBezTo>
                  <a:cubicBezTo>
                    <a:pt x="971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7"/>
                  </a:cubicBezTo>
                  <a:cubicBezTo>
                    <a:pt x="970" y="997"/>
                    <a:pt x="970" y="997"/>
                    <a:pt x="971" y="997"/>
                  </a:cubicBezTo>
                  <a:cubicBezTo>
                    <a:pt x="971" y="997"/>
                    <a:pt x="971" y="997"/>
                    <a:pt x="971" y="997"/>
                  </a:cubicBezTo>
                  <a:cubicBezTo>
                    <a:pt x="971" y="997"/>
                    <a:pt x="971" y="997"/>
                    <a:pt x="971" y="997"/>
                  </a:cubicBezTo>
                  <a:cubicBezTo>
                    <a:pt x="970" y="997"/>
                    <a:pt x="970" y="997"/>
                    <a:pt x="970" y="997"/>
                  </a:cubicBezTo>
                  <a:cubicBezTo>
                    <a:pt x="970" y="997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0" y="996"/>
                    <a:pt x="970" y="996"/>
                    <a:pt x="970" y="996"/>
                  </a:cubicBezTo>
                  <a:cubicBezTo>
                    <a:pt x="971" y="996"/>
                    <a:pt x="971" y="996"/>
                    <a:pt x="971" y="996"/>
                  </a:cubicBezTo>
                  <a:cubicBezTo>
                    <a:pt x="971" y="997"/>
                    <a:pt x="971" y="997"/>
                    <a:pt x="972" y="998"/>
                  </a:cubicBezTo>
                  <a:cubicBezTo>
                    <a:pt x="973" y="999"/>
                    <a:pt x="974" y="1000"/>
                    <a:pt x="975" y="1002"/>
                  </a:cubicBezTo>
                  <a:cubicBezTo>
                    <a:pt x="976" y="1002"/>
                    <a:pt x="976" y="1003"/>
                    <a:pt x="977" y="1004"/>
                  </a:cubicBezTo>
                  <a:cubicBezTo>
                    <a:pt x="977" y="1004"/>
                    <a:pt x="978" y="1005"/>
                    <a:pt x="978" y="1005"/>
                  </a:cubicBezTo>
                  <a:cubicBezTo>
                    <a:pt x="978" y="1006"/>
                    <a:pt x="979" y="1006"/>
                    <a:pt x="979" y="1006"/>
                  </a:cubicBezTo>
                  <a:cubicBezTo>
                    <a:pt x="982" y="1010"/>
                    <a:pt x="986" y="1013"/>
                    <a:pt x="990" y="1018"/>
                  </a:cubicBezTo>
                  <a:cubicBezTo>
                    <a:pt x="992" y="1020"/>
                    <a:pt x="994" y="1022"/>
                    <a:pt x="996" y="1025"/>
                  </a:cubicBezTo>
                  <a:cubicBezTo>
                    <a:pt x="996" y="1025"/>
                    <a:pt x="997" y="1026"/>
                    <a:pt x="998" y="1027"/>
                  </a:cubicBezTo>
                  <a:cubicBezTo>
                    <a:pt x="997" y="1027"/>
                    <a:pt x="997" y="1027"/>
                    <a:pt x="997" y="1027"/>
                  </a:cubicBezTo>
                  <a:cubicBezTo>
                    <a:pt x="996" y="1026"/>
                    <a:pt x="995" y="1026"/>
                    <a:pt x="994" y="1026"/>
                  </a:cubicBezTo>
                  <a:cubicBezTo>
                    <a:pt x="994" y="1025"/>
                    <a:pt x="993" y="1025"/>
                    <a:pt x="992" y="1025"/>
                  </a:cubicBezTo>
                  <a:cubicBezTo>
                    <a:pt x="991" y="1025"/>
                    <a:pt x="990" y="1024"/>
                    <a:pt x="989" y="1024"/>
                  </a:cubicBezTo>
                  <a:cubicBezTo>
                    <a:pt x="989" y="1024"/>
                    <a:pt x="989" y="1024"/>
                    <a:pt x="989" y="1024"/>
                  </a:cubicBezTo>
                  <a:cubicBezTo>
                    <a:pt x="989" y="1024"/>
                    <a:pt x="989" y="1024"/>
                    <a:pt x="989" y="1024"/>
                  </a:cubicBezTo>
                  <a:cubicBezTo>
                    <a:pt x="977" y="1015"/>
                    <a:pt x="968" y="1019"/>
                    <a:pt x="957" y="1023"/>
                  </a:cubicBezTo>
                  <a:cubicBezTo>
                    <a:pt x="967" y="1033"/>
                    <a:pt x="977" y="1031"/>
                    <a:pt x="987" y="1026"/>
                  </a:cubicBezTo>
                  <a:cubicBezTo>
                    <a:pt x="987" y="1026"/>
                    <a:pt x="988" y="1026"/>
                    <a:pt x="989" y="1027"/>
                  </a:cubicBezTo>
                  <a:cubicBezTo>
                    <a:pt x="990" y="1027"/>
                    <a:pt x="991" y="1027"/>
                    <a:pt x="992" y="1027"/>
                  </a:cubicBezTo>
                  <a:cubicBezTo>
                    <a:pt x="992" y="1028"/>
                    <a:pt x="993" y="1028"/>
                    <a:pt x="994" y="1028"/>
                  </a:cubicBezTo>
                  <a:cubicBezTo>
                    <a:pt x="995" y="1028"/>
                    <a:pt x="996" y="1029"/>
                    <a:pt x="996" y="1029"/>
                  </a:cubicBezTo>
                  <a:cubicBezTo>
                    <a:pt x="997" y="1029"/>
                    <a:pt x="998" y="1030"/>
                    <a:pt x="998" y="1030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1000" y="1030"/>
                    <a:pt x="1000" y="1030"/>
                    <a:pt x="1000" y="1030"/>
                  </a:cubicBezTo>
                  <a:cubicBezTo>
                    <a:pt x="1000" y="1031"/>
                    <a:pt x="1001" y="1031"/>
                    <a:pt x="1001" y="1032"/>
                  </a:cubicBezTo>
                  <a:cubicBezTo>
                    <a:pt x="1003" y="1035"/>
                    <a:pt x="1005" y="1037"/>
                    <a:pt x="1008" y="1039"/>
                  </a:cubicBezTo>
                  <a:cubicBezTo>
                    <a:pt x="1008" y="1039"/>
                    <a:pt x="1008" y="1039"/>
                    <a:pt x="1009" y="1039"/>
                  </a:cubicBezTo>
                  <a:cubicBezTo>
                    <a:pt x="1009" y="1039"/>
                    <a:pt x="1009" y="1039"/>
                    <a:pt x="1009" y="1039"/>
                  </a:cubicBezTo>
                  <a:cubicBezTo>
                    <a:pt x="1009" y="1040"/>
                    <a:pt x="1010" y="1040"/>
                    <a:pt x="1010" y="1040"/>
                  </a:cubicBezTo>
                  <a:cubicBezTo>
                    <a:pt x="1010" y="1040"/>
                    <a:pt x="1010" y="1040"/>
                    <a:pt x="1010" y="1040"/>
                  </a:cubicBezTo>
                  <a:cubicBezTo>
                    <a:pt x="1011" y="1040"/>
                    <a:pt x="1012" y="1041"/>
                    <a:pt x="1012" y="1041"/>
                  </a:cubicBezTo>
                  <a:cubicBezTo>
                    <a:pt x="1014" y="1041"/>
                    <a:pt x="1015" y="1041"/>
                    <a:pt x="1016" y="1041"/>
                  </a:cubicBezTo>
                  <a:cubicBezTo>
                    <a:pt x="1019" y="1041"/>
                    <a:pt x="1021" y="1041"/>
                    <a:pt x="1024" y="1041"/>
                  </a:cubicBezTo>
                  <a:cubicBezTo>
                    <a:pt x="1024" y="1041"/>
                    <a:pt x="1024" y="1042"/>
                    <a:pt x="1024" y="1042"/>
                  </a:cubicBezTo>
                  <a:cubicBezTo>
                    <a:pt x="1025" y="1042"/>
                    <a:pt x="1025" y="1042"/>
                    <a:pt x="1025" y="1042"/>
                  </a:cubicBezTo>
                  <a:cubicBezTo>
                    <a:pt x="1025" y="1042"/>
                    <a:pt x="1026" y="1042"/>
                    <a:pt x="1026" y="1042"/>
                  </a:cubicBezTo>
                  <a:cubicBezTo>
                    <a:pt x="1026" y="1042"/>
                    <a:pt x="1026" y="1042"/>
                    <a:pt x="1027" y="1042"/>
                  </a:cubicBezTo>
                  <a:cubicBezTo>
                    <a:pt x="1028" y="1043"/>
                    <a:pt x="1029" y="1043"/>
                    <a:pt x="1029" y="1044"/>
                  </a:cubicBezTo>
                  <a:cubicBezTo>
                    <a:pt x="1030" y="1044"/>
                    <a:pt x="1031" y="1045"/>
                    <a:pt x="1032" y="1045"/>
                  </a:cubicBezTo>
                  <a:cubicBezTo>
                    <a:pt x="1032" y="1046"/>
                    <a:pt x="1033" y="1046"/>
                    <a:pt x="1033" y="1046"/>
                  </a:cubicBezTo>
                  <a:cubicBezTo>
                    <a:pt x="1033" y="1047"/>
                    <a:pt x="1034" y="1047"/>
                    <a:pt x="1034" y="1047"/>
                  </a:cubicBezTo>
                  <a:cubicBezTo>
                    <a:pt x="1035" y="1048"/>
                    <a:pt x="1037" y="1049"/>
                    <a:pt x="1038" y="1050"/>
                  </a:cubicBezTo>
                  <a:cubicBezTo>
                    <a:pt x="1038" y="1051"/>
                    <a:pt x="1038" y="1051"/>
                    <a:pt x="1039" y="1051"/>
                  </a:cubicBezTo>
                  <a:cubicBezTo>
                    <a:pt x="1039" y="1053"/>
                    <a:pt x="1039" y="1056"/>
                    <a:pt x="1039" y="1058"/>
                  </a:cubicBezTo>
                  <a:cubicBezTo>
                    <a:pt x="1040" y="1061"/>
                    <a:pt x="1040" y="1065"/>
                    <a:pt x="1041" y="1068"/>
                  </a:cubicBezTo>
                  <a:cubicBezTo>
                    <a:pt x="1041" y="1072"/>
                    <a:pt x="1042" y="1075"/>
                    <a:pt x="1042" y="1079"/>
                  </a:cubicBezTo>
                  <a:cubicBezTo>
                    <a:pt x="1043" y="1086"/>
                    <a:pt x="1043" y="1094"/>
                    <a:pt x="1042" y="1102"/>
                  </a:cubicBezTo>
                  <a:cubicBezTo>
                    <a:pt x="1042" y="1105"/>
                    <a:pt x="1041" y="1109"/>
                    <a:pt x="1041" y="1113"/>
                  </a:cubicBezTo>
                  <a:cubicBezTo>
                    <a:pt x="1041" y="1114"/>
                    <a:pt x="1041" y="1115"/>
                    <a:pt x="1041" y="1116"/>
                  </a:cubicBezTo>
                  <a:cubicBezTo>
                    <a:pt x="1041" y="1117"/>
                    <a:pt x="1041" y="1119"/>
                    <a:pt x="1041" y="1120"/>
                  </a:cubicBezTo>
                  <a:cubicBezTo>
                    <a:pt x="1041" y="1122"/>
                    <a:pt x="1042" y="1124"/>
                    <a:pt x="1042" y="1126"/>
                  </a:cubicBezTo>
                  <a:cubicBezTo>
                    <a:pt x="1043" y="1130"/>
                    <a:pt x="1044" y="1134"/>
                    <a:pt x="1045" y="1138"/>
                  </a:cubicBezTo>
                  <a:cubicBezTo>
                    <a:pt x="1046" y="1141"/>
                    <a:pt x="1047" y="1144"/>
                    <a:pt x="1048" y="1146"/>
                  </a:cubicBezTo>
                  <a:cubicBezTo>
                    <a:pt x="1047" y="1145"/>
                    <a:pt x="1047" y="1144"/>
                    <a:pt x="1046" y="1143"/>
                  </a:cubicBezTo>
                  <a:cubicBezTo>
                    <a:pt x="1046" y="1143"/>
                    <a:pt x="1046" y="1142"/>
                    <a:pt x="1045" y="1142"/>
                  </a:cubicBezTo>
                  <a:cubicBezTo>
                    <a:pt x="1045" y="1141"/>
                    <a:pt x="1045" y="1141"/>
                    <a:pt x="1044" y="1140"/>
                  </a:cubicBezTo>
                  <a:cubicBezTo>
                    <a:pt x="1044" y="1139"/>
                    <a:pt x="1043" y="1139"/>
                    <a:pt x="1043" y="1139"/>
                  </a:cubicBezTo>
                  <a:cubicBezTo>
                    <a:pt x="1043" y="1138"/>
                    <a:pt x="1042" y="1138"/>
                    <a:pt x="1042" y="1137"/>
                  </a:cubicBezTo>
                  <a:cubicBezTo>
                    <a:pt x="1040" y="1135"/>
                    <a:pt x="1037" y="1133"/>
                    <a:pt x="1034" y="1132"/>
                  </a:cubicBezTo>
                  <a:cubicBezTo>
                    <a:pt x="1034" y="1132"/>
                    <a:pt x="1034" y="1132"/>
                    <a:pt x="1033" y="1132"/>
                  </a:cubicBezTo>
                  <a:cubicBezTo>
                    <a:pt x="1033" y="1132"/>
                    <a:pt x="1032" y="1132"/>
                    <a:pt x="1032" y="1132"/>
                  </a:cubicBezTo>
                  <a:cubicBezTo>
                    <a:pt x="1032" y="1132"/>
                    <a:pt x="1032" y="1132"/>
                    <a:pt x="1032" y="1132"/>
                  </a:cubicBezTo>
                  <a:cubicBezTo>
                    <a:pt x="1031" y="1131"/>
                    <a:pt x="1031" y="1131"/>
                    <a:pt x="1031" y="1131"/>
                  </a:cubicBezTo>
                  <a:cubicBezTo>
                    <a:pt x="1031" y="1131"/>
                    <a:pt x="1030" y="1131"/>
                    <a:pt x="1030" y="1131"/>
                  </a:cubicBezTo>
                  <a:cubicBezTo>
                    <a:pt x="1028" y="1131"/>
                    <a:pt x="1027" y="1131"/>
                    <a:pt x="1026" y="1132"/>
                  </a:cubicBezTo>
                  <a:cubicBezTo>
                    <a:pt x="1025" y="1132"/>
                    <a:pt x="1024" y="1132"/>
                    <a:pt x="1023" y="1132"/>
                  </a:cubicBezTo>
                  <a:cubicBezTo>
                    <a:pt x="1023" y="1132"/>
                    <a:pt x="1022" y="1132"/>
                    <a:pt x="1021" y="1132"/>
                  </a:cubicBezTo>
                  <a:cubicBezTo>
                    <a:pt x="1021" y="1132"/>
                    <a:pt x="1020" y="1132"/>
                    <a:pt x="1019" y="1132"/>
                  </a:cubicBezTo>
                  <a:cubicBezTo>
                    <a:pt x="1018" y="1132"/>
                    <a:pt x="1018" y="1132"/>
                    <a:pt x="1017" y="1132"/>
                  </a:cubicBezTo>
                  <a:cubicBezTo>
                    <a:pt x="1017" y="1132"/>
                    <a:pt x="1016" y="1132"/>
                    <a:pt x="1016" y="1132"/>
                  </a:cubicBezTo>
                  <a:cubicBezTo>
                    <a:pt x="1016" y="1132"/>
                    <a:pt x="1015" y="1132"/>
                    <a:pt x="1015" y="1132"/>
                  </a:cubicBezTo>
                  <a:cubicBezTo>
                    <a:pt x="1015" y="1132"/>
                    <a:pt x="1015" y="1131"/>
                    <a:pt x="1015" y="1131"/>
                  </a:cubicBezTo>
                  <a:cubicBezTo>
                    <a:pt x="1015" y="1131"/>
                    <a:pt x="1014" y="1131"/>
                    <a:pt x="1014" y="1130"/>
                  </a:cubicBezTo>
                  <a:cubicBezTo>
                    <a:pt x="1014" y="1130"/>
                    <a:pt x="1014" y="1130"/>
                    <a:pt x="1014" y="1130"/>
                  </a:cubicBezTo>
                  <a:cubicBezTo>
                    <a:pt x="1014" y="1130"/>
                    <a:pt x="1013" y="1129"/>
                    <a:pt x="1013" y="1129"/>
                  </a:cubicBezTo>
                  <a:cubicBezTo>
                    <a:pt x="1013" y="1129"/>
                    <a:pt x="1013" y="1128"/>
                    <a:pt x="1012" y="1128"/>
                  </a:cubicBezTo>
                  <a:cubicBezTo>
                    <a:pt x="1012" y="1128"/>
                    <a:pt x="1012" y="1128"/>
                    <a:pt x="1012" y="1127"/>
                  </a:cubicBezTo>
                  <a:cubicBezTo>
                    <a:pt x="1012" y="1127"/>
                    <a:pt x="1012" y="1127"/>
                    <a:pt x="1011" y="1127"/>
                  </a:cubicBezTo>
                  <a:cubicBezTo>
                    <a:pt x="1011" y="1126"/>
                    <a:pt x="1011" y="1126"/>
                    <a:pt x="1011" y="1125"/>
                  </a:cubicBezTo>
                  <a:cubicBezTo>
                    <a:pt x="1010" y="1125"/>
                    <a:pt x="1009" y="1124"/>
                    <a:pt x="1009" y="1123"/>
                  </a:cubicBezTo>
                  <a:cubicBezTo>
                    <a:pt x="1008" y="1122"/>
                    <a:pt x="1008" y="1121"/>
                    <a:pt x="1008" y="1120"/>
                  </a:cubicBezTo>
                  <a:cubicBezTo>
                    <a:pt x="1008" y="1119"/>
                    <a:pt x="1008" y="1119"/>
                    <a:pt x="1007" y="1119"/>
                  </a:cubicBezTo>
                  <a:cubicBezTo>
                    <a:pt x="1008" y="1119"/>
                    <a:pt x="1008" y="1119"/>
                    <a:pt x="1008" y="1119"/>
                  </a:cubicBezTo>
                  <a:cubicBezTo>
                    <a:pt x="1008" y="1119"/>
                    <a:pt x="1008" y="1118"/>
                    <a:pt x="1007" y="1117"/>
                  </a:cubicBezTo>
                  <a:cubicBezTo>
                    <a:pt x="1009" y="1118"/>
                    <a:pt x="1009" y="1118"/>
                    <a:pt x="1009" y="1118"/>
                  </a:cubicBezTo>
                  <a:cubicBezTo>
                    <a:pt x="1022" y="1110"/>
                    <a:pt x="1005" y="1098"/>
                    <a:pt x="1002" y="1088"/>
                  </a:cubicBezTo>
                  <a:cubicBezTo>
                    <a:pt x="999" y="1096"/>
                    <a:pt x="994" y="1115"/>
                    <a:pt x="1006" y="1119"/>
                  </a:cubicBezTo>
                  <a:cubicBezTo>
                    <a:pt x="1006" y="1119"/>
                    <a:pt x="1006" y="1120"/>
                    <a:pt x="1006" y="1120"/>
                  </a:cubicBezTo>
                  <a:cubicBezTo>
                    <a:pt x="1007" y="1121"/>
                    <a:pt x="1007" y="1122"/>
                    <a:pt x="1008" y="1123"/>
                  </a:cubicBezTo>
                  <a:cubicBezTo>
                    <a:pt x="1008" y="1124"/>
                    <a:pt x="1009" y="1125"/>
                    <a:pt x="1009" y="1126"/>
                  </a:cubicBezTo>
                  <a:cubicBezTo>
                    <a:pt x="1010" y="1127"/>
                    <a:pt x="1010" y="1127"/>
                    <a:pt x="1010" y="1128"/>
                  </a:cubicBezTo>
                  <a:cubicBezTo>
                    <a:pt x="1010" y="1128"/>
                    <a:pt x="1011" y="1128"/>
                    <a:pt x="1011" y="1128"/>
                  </a:cubicBezTo>
                  <a:cubicBezTo>
                    <a:pt x="1011" y="1128"/>
                    <a:pt x="1011" y="1129"/>
                    <a:pt x="1011" y="1129"/>
                  </a:cubicBezTo>
                  <a:cubicBezTo>
                    <a:pt x="1012" y="1129"/>
                    <a:pt x="1012" y="1130"/>
                    <a:pt x="1012" y="1130"/>
                  </a:cubicBezTo>
                  <a:cubicBezTo>
                    <a:pt x="1012" y="1130"/>
                    <a:pt x="1013" y="1131"/>
                    <a:pt x="1013" y="1131"/>
                  </a:cubicBezTo>
                  <a:cubicBezTo>
                    <a:pt x="1013" y="1131"/>
                    <a:pt x="1013" y="1131"/>
                    <a:pt x="1013" y="1132"/>
                  </a:cubicBezTo>
                  <a:cubicBezTo>
                    <a:pt x="1014" y="1132"/>
                    <a:pt x="1014" y="1132"/>
                    <a:pt x="1014" y="1132"/>
                  </a:cubicBezTo>
                  <a:cubicBezTo>
                    <a:pt x="1012" y="1132"/>
                    <a:pt x="1010" y="1131"/>
                    <a:pt x="1008" y="1131"/>
                  </a:cubicBezTo>
                  <a:cubicBezTo>
                    <a:pt x="1008" y="1131"/>
                    <a:pt x="1007" y="1131"/>
                    <a:pt x="1007" y="1131"/>
                  </a:cubicBezTo>
                  <a:cubicBezTo>
                    <a:pt x="1006" y="1130"/>
                    <a:pt x="1006" y="1130"/>
                    <a:pt x="1006" y="1130"/>
                  </a:cubicBezTo>
                  <a:cubicBezTo>
                    <a:pt x="1005" y="1130"/>
                    <a:pt x="1004" y="1130"/>
                    <a:pt x="1004" y="1130"/>
                  </a:cubicBezTo>
                  <a:cubicBezTo>
                    <a:pt x="1003" y="1129"/>
                    <a:pt x="1002" y="1129"/>
                    <a:pt x="1002" y="1129"/>
                  </a:cubicBezTo>
                  <a:cubicBezTo>
                    <a:pt x="1001" y="1129"/>
                    <a:pt x="1000" y="1128"/>
                    <a:pt x="999" y="1128"/>
                  </a:cubicBezTo>
                  <a:cubicBezTo>
                    <a:pt x="997" y="1127"/>
                    <a:pt x="994" y="1125"/>
                    <a:pt x="991" y="1124"/>
                  </a:cubicBezTo>
                  <a:cubicBezTo>
                    <a:pt x="990" y="1123"/>
                    <a:pt x="989" y="1122"/>
                    <a:pt x="988" y="1122"/>
                  </a:cubicBezTo>
                  <a:cubicBezTo>
                    <a:pt x="988" y="1122"/>
                    <a:pt x="988" y="1122"/>
                    <a:pt x="988" y="1122"/>
                  </a:cubicBezTo>
                  <a:cubicBezTo>
                    <a:pt x="988" y="1122"/>
                    <a:pt x="988" y="1121"/>
                    <a:pt x="987" y="1121"/>
                  </a:cubicBezTo>
                  <a:cubicBezTo>
                    <a:pt x="987" y="1121"/>
                    <a:pt x="986" y="1120"/>
                    <a:pt x="986" y="1120"/>
                  </a:cubicBezTo>
                  <a:cubicBezTo>
                    <a:pt x="985" y="1120"/>
                    <a:pt x="985" y="1119"/>
                    <a:pt x="985" y="1119"/>
                  </a:cubicBezTo>
                  <a:cubicBezTo>
                    <a:pt x="985" y="1119"/>
                    <a:pt x="984" y="1119"/>
                    <a:pt x="984" y="1119"/>
                  </a:cubicBezTo>
                  <a:cubicBezTo>
                    <a:pt x="983" y="1118"/>
                    <a:pt x="982" y="1117"/>
                    <a:pt x="981" y="1116"/>
                  </a:cubicBezTo>
                  <a:cubicBezTo>
                    <a:pt x="980" y="1115"/>
                    <a:pt x="980" y="1115"/>
                    <a:pt x="979" y="1114"/>
                  </a:cubicBezTo>
                  <a:cubicBezTo>
                    <a:pt x="979" y="1114"/>
                    <a:pt x="979" y="1114"/>
                    <a:pt x="979" y="1114"/>
                  </a:cubicBezTo>
                  <a:cubicBezTo>
                    <a:pt x="978" y="1113"/>
                    <a:pt x="978" y="1113"/>
                    <a:pt x="978" y="1113"/>
                  </a:cubicBezTo>
                  <a:cubicBezTo>
                    <a:pt x="976" y="1111"/>
                    <a:pt x="975" y="1109"/>
                    <a:pt x="973" y="1108"/>
                  </a:cubicBezTo>
                  <a:cubicBezTo>
                    <a:pt x="973" y="1107"/>
                    <a:pt x="972" y="1106"/>
                    <a:pt x="971" y="1106"/>
                  </a:cubicBezTo>
                  <a:cubicBezTo>
                    <a:pt x="971" y="1105"/>
                    <a:pt x="970" y="1104"/>
                    <a:pt x="970" y="1104"/>
                  </a:cubicBezTo>
                  <a:cubicBezTo>
                    <a:pt x="968" y="1101"/>
                    <a:pt x="967" y="1100"/>
                    <a:pt x="967" y="1100"/>
                  </a:cubicBezTo>
                  <a:cubicBezTo>
                    <a:pt x="967" y="1100"/>
                    <a:pt x="967" y="1100"/>
                    <a:pt x="967" y="1101"/>
                  </a:cubicBezTo>
                  <a:cubicBezTo>
                    <a:pt x="968" y="1102"/>
                    <a:pt x="968" y="1103"/>
                    <a:pt x="969" y="1104"/>
                  </a:cubicBezTo>
                  <a:cubicBezTo>
                    <a:pt x="969" y="1105"/>
                    <a:pt x="970" y="1106"/>
                    <a:pt x="970" y="1107"/>
                  </a:cubicBezTo>
                  <a:cubicBezTo>
                    <a:pt x="971" y="1107"/>
                    <a:pt x="971" y="1108"/>
                    <a:pt x="972" y="1109"/>
                  </a:cubicBezTo>
                  <a:cubicBezTo>
                    <a:pt x="972" y="1110"/>
                    <a:pt x="973" y="1111"/>
                    <a:pt x="974" y="1112"/>
                  </a:cubicBezTo>
                  <a:cubicBezTo>
                    <a:pt x="974" y="1113"/>
                    <a:pt x="975" y="1113"/>
                    <a:pt x="975" y="1114"/>
                  </a:cubicBezTo>
                  <a:cubicBezTo>
                    <a:pt x="975" y="1114"/>
                    <a:pt x="976" y="1115"/>
                    <a:pt x="976" y="1115"/>
                  </a:cubicBezTo>
                  <a:cubicBezTo>
                    <a:pt x="977" y="1115"/>
                    <a:pt x="977" y="1116"/>
                    <a:pt x="977" y="1116"/>
                  </a:cubicBezTo>
                  <a:cubicBezTo>
                    <a:pt x="977" y="1116"/>
                    <a:pt x="977" y="1116"/>
                    <a:pt x="978" y="1117"/>
                  </a:cubicBezTo>
                  <a:cubicBezTo>
                    <a:pt x="978" y="1117"/>
                    <a:pt x="979" y="1117"/>
                    <a:pt x="979" y="1118"/>
                  </a:cubicBezTo>
                  <a:cubicBezTo>
                    <a:pt x="980" y="1119"/>
                    <a:pt x="980" y="1119"/>
                    <a:pt x="981" y="1120"/>
                  </a:cubicBezTo>
                  <a:cubicBezTo>
                    <a:pt x="980" y="1120"/>
                    <a:pt x="980" y="1120"/>
                    <a:pt x="979" y="1120"/>
                  </a:cubicBezTo>
                  <a:cubicBezTo>
                    <a:pt x="978" y="1120"/>
                    <a:pt x="977" y="1120"/>
                    <a:pt x="977" y="1120"/>
                  </a:cubicBezTo>
                  <a:cubicBezTo>
                    <a:pt x="976" y="1120"/>
                    <a:pt x="975" y="1120"/>
                    <a:pt x="974" y="1120"/>
                  </a:cubicBezTo>
                  <a:cubicBezTo>
                    <a:pt x="973" y="1120"/>
                    <a:pt x="973" y="1120"/>
                    <a:pt x="972" y="1120"/>
                  </a:cubicBezTo>
                  <a:cubicBezTo>
                    <a:pt x="972" y="1120"/>
                    <a:pt x="972" y="1120"/>
                    <a:pt x="972" y="1120"/>
                  </a:cubicBezTo>
                  <a:cubicBezTo>
                    <a:pt x="971" y="1121"/>
                    <a:pt x="971" y="1121"/>
                    <a:pt x="971" y="1121"/>
                  </a:cubicBezTo>
                  <a:cubicBezTo>
                    <a:pt x="971" y="1120"/>
                    <a:pt x="970" y="1120"/>
                    <a:pt x="970" y="1119"/>
                  </a:cubicBezTo>
                  <a:cubicBezTo>
                    <a:pt x="960" y="1103"/>
                    <a:pt x="954" y="1083"/>
                    <a:pt x="950" y="1057"/>
                  </a:cubicBezTo>
                  <a:cubicBezTo>
                    <a:pt x="944" y="1008"/>
                    <a:pt x="921" y="1003"/>
                    <a:pt x="896" y="1004"/>
                  </a:cubicBezTo>
                  <a:cubicBezTo>
                    <a:pt x="892" y="1002"/>
                    <a:pt x="889" y="1001"/>
                    <a:pt x="885" y="999"/>
                  </a:cubicBezTo>
                  <a:cubicBezTo>
                    <a:pt x="879" y="996"/>
                    <a:pt x="872" y="993"/>
                    <a:pt x="865" y="990"/>
                  </a:cubicBezTo>
                  <a:cubicBezTo>
                    <a:pt x="864" y="990"/>
                    <a:pt x="863" y="990"/>
                    <a:pt x="862" y="989"/>
                  </a:cubicBezTo>
                  <a:cubicBezTo>
                    <a:pt x="862" y="989"/>
                    <a:pt x="861" y="989"/>
                    <a:pt x="860" y="988"/>
                  </a:cubicBezTo>
                  <a:cubicBezTo>
                    <a:pt x="858" y="988"/>
                    <a:pt x="858" y="988"/>
                    <a:pt x="858" y="988"/>
                  </a:cubicBezTo>
                  <a:cubicBezTo>
                    <a:pt x="858" y="988"/>
                    <a:pt x="858" y="988"/>
                    <a:pt x="858" y="988"/>
                  </a:cubicBezTo>
                  <a:cubicBezTo>
                    <a:pt x="858" y="988"/>
                    <a:pt x="858" y="988"/>
                    <a:pt x="858" y="988"/>
                  </a:cubicBezTo>
                  <a:cubicBezTo>
                    <a:pt x="858" y="988"/>
                    <a:pt x="858" y="988"/>
                    <a:pt x="858" y="988"/>
                  </a:cubicBezTo>
                  <a:cubicBezTo>
                    <a:pt x="857" y="988"/>
                    <a:pt x="857" y="988"/>
                    <a:pt x="857" y="988"/>
                  </a:cubicBezTo>
                  <a:cubicBezTo>
                    <a:pt x="857" y="987"/>
                    <a:pt x="856" y="987"/>
                    <a:pt x="856" y="987"/>
                  </a:cubicBezTo>
                  <a:cubicBezTo>
                    <a:pt x="855" y="986"/>
                    <a:pt x="854" y="986"/>
                    <a:pt x="853" y="985"/>
                  </a:cubicBezTo>
                  <a:cubicBezTo>
                    <a:pt x="852" y="984"/>
                    <a:pt x="852" y="984"/>
                    <a:pt x="851" y="983"/>
                  </a:cubicBezTo>
                  <a:cubicBezTo>
                    <a:pt x="851" y="983"/>
                    <a:pt x="850" y="983"/>
                    <a:pt x="850" y="983"/>
                  </a:cubicBezTo>
                  <a:cubicBezTo>
                    <a:pt x="850" y="982"/>
                    <a:pt x="849" y="982"/>
                    <a:pt x="849" y="982"/>
                  </a:cubicBezTo>
                  <a:cubicBezTo>
                    <a:pt x="847" y="980"/>
                    <a:pt x="844" y="976"/>
                    <a:pt x="842" y="973"/>
                  </a:cubicBezTo>
                  <a:cubicBezTo>
                    <a:pt x="841" y="972"/>
                    <a:pt x="841" y="972"/>
                    <a:pt x="841" y="972"/>
                  </a:cubicBezTo>
                  <a:cubicBezTo>
                    <a:pt x="841" y="971"/>
                    <a:pt x="840" y="971"/>
                    <a:pt x="840" y="970"/>
                  </a:cubicBezTo>
                  <a:cubicBezTo>
                    <a:pt x="839" y="969"/>
                    <a:pt x="839" y="968"/>
                    <a:pt x="838" y="967"/>
                  </a:cubicBezTo>
                  <a:cubicBezTo>
                    <a:pt x="837" y="965"/>
                    <a:pt x="836" y="963"/>
                    <a:pt x="835" y="961"/>
                  </a:cubicBezTo>
                  <a:cubicBezTo>
                    <a:pt x="834" y="959"/>
                    <a:pt x="833" y="957"/>
                    <a:pt x="831" y="955"/>
                  </a:cubicBezTo>
                  <a:cubicBezTo>
                    <a:pt x="830" y="954"/>
                    <a:pt x="829" y="952"/>
                    <a:pt x="828" y="951"/>
                  </a:cubicBezTo>
                  <a:cubicBezTo>
                    <a:pt x="828" y="951"/>
                    <a:pt x="828" y="951"/>
                    <a:pt x="828" y="950"/>
                  </a:cubicBezTo>
                  <a:cubicBezTo>
                    <a:pt x="828" y="950"/>
                    <a:pt x="828" y="950"/>
                    <a:pt x="828" y="950"/>
                  </a:cubicBezTo>
                  <a:cubicBezTo>
                    <a:pt x="828" y="950"/>
                    <a:pt x="829" y="949"/>
                    <a:pt x="829" y="949"/>
                  </a:cubicBezTo>
                  <a:cubicBezTo>
                    <a:pt x="829" y="949"/>
                    <a:pt x="829" y="949"/>
                    <a:pt x="829" y="949"/>
                  </a:cubicBezTo>
                  <a:cubicBezTo>
                    <a:pt x="829" y="948"/>
                    <a:pt x="829" y="948"/>
                    <a:pt x="829" y="948"/>
                  </a:cubicBezTo>
                  <a:cubicBezTo>
                    <a:pt x="829" y="946"/>
                    <a:pt x="830" y="944"/>
                    <a:pt x="831" y="942"/>
                  </a:cubicBezTo>
                  <a:cubicBezTo>
                    <a:pt x="833" y="939"/>
                    <a:pt x="834" y="937"/>
                    <a:pt x="835" y="934"/>
                  </a:cubicBezTo>
                  <a:cubicBezTo>
                    <a:pt x="835" y="934"/>
                    <a:pt x="835" y="934"/>
                    <a:pt x="835" y="934"/>
                  </a:cubicBezTo>
                  <a:cubicBezTo>
                    <a:pt x="847" y="930"/>
                    <a:pt x="837" y="916"/>
                    <a:pt x="835" y="907"/>
                  </a:cubicBezTo>
                  <a:cubicBezTo>
                    <a:pt x="825" y="912"/>
                    <a:pt x="823" y="925"/>
                    <a:pt x="831" y="933"/>
                  </a:cubicBezTo>
                  <a:cubicBezTo>
                    <a:pt x="832" y="935"/>
                    <a:pt x="832" y="935"/>
                    <a:pt x="832" y="935"/>
                  </a:cubicBezTo>
                  <a:cubicBezTo>
                    <a:pt x="832" y="935"/>
                    <a:pt x="833" y="935"/>
                    <a:pt x="833" y="934"/>
                  </a:cubicBezTo>
                  <a:cubicBezTo>
                    <a:pt x="832" y="937"/>
                    <a:pt x="831" y="939"/>
                    <a:pt x="830" y="941"/>
                  </a:cubicBezTo>
                  <a:cubicBezTo>
                    <a:pt x="829" y="943"/>
                    <a:pt x="828" y="945"/>
                    <a:pt x="827" y="947"/>
                  </a:cubicBezTo>
                  <a:cubicBezTo>
                    <a:pt x="827" y="948"/>
                    <a:pt x="827" y="948"/>
                    <a:pt x="827" y="948"/>
                  </a:cubicBezTo>
                  <a:cubicBezTo>
                    <a:pt x="827" y="948"/>
                    <a:pt x="827" y="949"/>
                    <a:pt x="827" y="949"/>
                  </a:cubicBezTo>
                  <a:cubicBezTo>
                    <a:pt x="827" y="949"/>
                    <a:pt x="827" y="949"/>
                    <a:pt x="827" y="950"/>
                  </a:cubicBezTo>
                  <a:cubicBezTo>
                    <a:pt x="827" y="950"/>
                    <a:pt x="827" y="950"/>
                    <a:pt x="827" y="950"/>
                  </a:cubicBezTo>
                  <a:cubicBezTo>
                    <a:pt x="824" y="946"/>
                    <a:pt x="821" y="944"/>
                    <a:pt x="818" y="942"/>
                  </a:cubicBezTo>
                  <a:cubicBezTo>
                    <a:pt x="818" y="942"/>
                    <a:pt x="818" y="941"/>
                    <a:pt x="817" y="941"/>
                  </a:cubicBezTo>
                  <a:cubicBezTo>
                    <a:pt x="817" y="941"/>
                    <a:pt x="817" y="941"/>
                    <a:pt x="816" y="940"/>
                  </a:cubicBezTo>
                  <a:cubicBezTo>
                    <a:pt x="815" y="940"/>
                    <a:pt x="815" y="940"/>
                    <a:pt x="814" y="939"/>
                  </a:cubicBezTo>
                  <a:cubicBezTo>
                    <a:pt x="813" y="939"/>
                    <a:pt x="812" y="938"/>
                    <a:pt x="811" y="937"/>
                  </a:cubicBezTo>
                  <a:cubicBezTo>
                    <a:pt x="811" y="937"/>
                    <a:pt x="811" y="937"/>
                    <a:pt x="810" y="937"/>
                  </a:cubicBezTo>
                  <a:cubicBezTo>
                    <a:pt x="810" y="937"/>
                    <a:pt x="810" y="937"/>
                    <a:pt x="810" y="936"/>
                  </a:cubicBezTo>
                  <a:cubicBezTo>
                    <a:pt x="810" y="936"/>
                    <a:pt x="810" y="936"/>
                    <a:pt x="810" y="936"/>
                  </a:cubicBezTo>
                  <a:cubicBezTo>
                    <a:pt x="809" y="936"/>
                    <a:pt x="809" y="936"/>
                    <a:pt x="809" y="936"/>
                  </a:cubicBezTo>
                  <a:cubicBezTo>
                    <a:pt x="809" y="935"/>
                    <a:pt x="808" y="934"/>
                    <a:pt x="807" y="934"/>
                  </a:cubicBezTo>
                  <a:cubicBezTo>
                    <a:pt x="807" y="933"/>
                    <a:pt x="806" y="932"/>
                    <a:pt x="805" y="931"/>
                  </a:cubicBezTo>
                  <a:cubicBezTo>
                    <a:pt x="805" y="931"/>
                    <a:pt x="804" y="930"/>
                    <a:pt x="803" y="929"/>
                  </a:cubicBezTo>
                  <a:cubicBezTo>
                    <a:pt x="803" y="928"/>
                    <a:pt x="802" y="927"/>
                    <a:pt x="801" y="926"/>
                  </a:cubicBezTo>
                  <a:cubicBezTo>
                    <a:pt x="801" y="926"/>
                    <a:pt x="801" y="925"/>
                    <a:pt x="801" y="925"/>
                  </a:cubicBezTo>
                  <a:cubicBezTo>
                    <a:pt x="801" y="925"/>
                    <a:pt x="801" y="925"/>
                    <a:pt x="801" y="925"/>
                  </a:cubicBezTo>
                  <a:cubicBezTo>
                    <a:pt x="800" y="924"/>
                    <a:pt x="801" y="922"/>
                    <a:pt x="800" y="921"/>
                  </a:cubicBezTo>
                  <a:cubicBezTo>
                    <a:pt x="800" y="920"/>
                    <a:pt x="800" y="920"/>
                    <a:pt x="800" y="920"/>
                  </a:cubicBezTo>
                  <a:cubicBezTo>
                    <a:pt x="808" y="916"/>
                    <a:pt x="800" y="908"/>
                    <a:pt x="797" y="904"/>
                  </a:cubicBezTo>
                  <a:cubicBezTo>
                    <a:pt x="792" y="897"/>
                    <a:pt x="793" y="894"/>
                    <a:pt x="792" y="886"/>
                  </a:cubicBezTo>
                  <a:cubicBezTo>
                    <a:pt x="785" y="896"/>
                    <a:pt x="780" y="922"/>
                    <a:pt x="799" y="925"/>
                  </a:cubicBezTo>
                  <a:cubicBezTo>
                    <a:pt x="799" y="926"/>
                    <a:pt x="799" y="926"/>
                    <a:pt x="800" y="927"/>
                  </a:cubicBezTo>
                  <a:cubicBezTo>
                    <a:pt x="801" y="928"/>
                    <a:pt x="801" y="929"/>
                    <a:pt x="802" y="930"/>
                  </a:cubicBezTo>
                  <a:cubicBezTo>
                    <a:pt x="803" y="931"/>
                    <a:pt x="803" y="932"/>
                    <a:pt x="804" y="932"/>
                  </a:cubicBezTo>
                  <a:cubicBezTo>
                    <a:pt x="805" y="933"/>
                    <a:pt x="805" y="934"/>
                    <a:pt x="806" y="935"/>
                  </a:cubicBezTo>
                  <a:cubicBezTo>
                    <a:pt x="807" y="935"/>
                    <a:pt x="807" y="936"/>
                    <a:pt x="808" y="937"/>
                  </a:cubicBezTo>
                  <a:cubicBezTo>
                    <a:pt x="808" y="937"/>
                    <a:pt x="808" y="937"/>
                    <a:pt x="808" y="937"/>
                  </a:cubicBezTo>
                  <a:cubicBezTo>
                    <a:pt x="808" y="937"/>
                    <a:pt x="809" y="938"/>
                    <a:pt x="809" y="938"/>
                  </a:cubicBezTo>
                  <a:cubicBezTo>
                    <a:pt x="809" y="938"/>
                    <a:pt x="809" y="938"/>
                    <a:pt x="810" y="938"/>
                  </a:cubicBezTo>
                  <a:cubicBezTo>
                    <a:pt x="810" y="939"/>
                    <a:pt x="811" y="939"/>
                    <a:pt x="811" y="939"/>
                  </a:cubicBezTo>
                  <a:cubicBezTo>
                    <a:pt x="812" y="940"/>
                    <a:pt x="813" y="940"/>
                    <a:pt x="813" y="940"/>
                  </a:cubicBezTo>
                  <a:cubicBezTo>
                    <a:pt x="813" y="940"/>
                    <a:pt x="812" y="940"/>
                    <a:pt x="812" y="939"/>
                  </a:cubicBezTo>
                  <a:cubicBezTo>
                    <a:pt x="812" y="940"/>
                    <a:pt x="813" y="940"/>
                    <a:pt x="813" y="940"/>
                  </a:cubicBezTo>
                  <a:cubicBezTo>
                    <a:pt x="814" y="941"/>
                    <a:pt x="815" y="941"/>
                    <a:pt x="815" y="942"/>
                  </a:cubicBezTo>
                  <a:cubicBezTo>
                    <a:pt x="815" y="942"/>
                    <a:pt x="816" y="942"/>
                    <a:pt x="816" y="943"/>
                  </a:cubicBezTo>
                  <a:cubicBezTo>
                    <a:pt x="816" y="943"/>
                    <a:pt x="817" y="943"/>
                    <a:pt x="817" y="943"/>
                  </a:cubicBezTo>
                  <a:cubicBezTo>
                    <a:pt x="820" y="945"/>
                    <a:pt x="823" y="948"/>
                    <a:pt x="826" y="951"/>
                  </a:cubicBezTo>
                  <a:cubicBezTo>
                    <a:pt x="827" y="952"/>
                    <a:pt x="827" y="953"/>
                    <a:pt x="828" y="954"/>
                  </a:cubicBezTo>
                  <a:cubicBezTo>
                    <a:pt x="828" y="954"/>
                    <a:pt x="828" y="954"/>
                    <a:pt x="828" y="954"/>
                  </a:cubicBezTo>
                  <a:cubicBezTo>
                    <a:pt x="828" y="954"/>
                    <a:pt x="828" y="954"/>
                    <a:pt x="828" y="954"/>
                  </a:cubicBezTo>
                  <a:cubicBezTo>
                    <a:pt x="829" y="955"/>
                    <a:pt x="829" y="956"/>
                    <a:pt x="830" y="956"/>
                  </a:cubicBezTo>
                  <a:cubicBezTo>
                    <a:pt x="831" y="958"/>
                    <a:pt x="832" y="960"/>
                    <a:pt x="833" y="962"/>
                  </a:cubicBezTo>
                  <a:cubicBezTo>
                    <a:pt x="834" y="964"/>
                    <a:pt x="835" y="966"/>
                    <a:pt x="837" y="968"/>
                  </a:cubicBezTo>
                  <a:cubicBezTo>
                    <a:pt x="837" y="969"/>
                    <a:pt x="838" y="970"/>
                    <a:pt x="838" y="971"/>
                  </a:cubicBezTo>
                  <a:cubicBezTo>
                    <a:pt x="839" y="972"/>
                    <a:pt x="839" y="972"/>
                    <a:pt x="839" y="973"/>
                  </a:cubicBezTo>
                  <a:cubicBezTo>
                    <a:pt x="839" y="973"/>
                    <a:pt x="840" y="973"/>
                    <a:pt x="840" y="974"/>
                  </a:cubicBezTo>
                  <a:cubicBezTo>
                    <a:pt x="842" y="978"/>
                    <a:pt x="845" y="981"/>
                    <a:pt x="848" y="983"/>
                  </a:cubicBezTo>
                  <a:cubicBezTo>
                    <a:pt x="848" y="983"/>
                    <a:pt x="849" y="984"/>
                    <a:pt x="849" y="984"/>
                  </a:cubicBezTo>
                  <a:cubicBezTo>
                    <a:pt x="849" y="984"/>
                    <a:pt x="850" y="985"/>
                    <a:pt x="850" y="985"/>
                  </a:cubicBezTo>
                  <a:cubicBezTo>
                    <a:pt x="851" y="985"/>
                    <a:pt x="851" y="986"/>
                    <a:pt x="852" y="986"/>
                  </a:cubicBezTo>
                  <a:cubicBezTo>
                    <a:pt x="852" y="986"/>
                    <a:pt x="853" y="986"/>
                    <a:pt x="854" y="987"/>
                  </a:cubicBezTo>
                  <a:cubicBezTo>
                    <a:pt x="850" y="986"/>
                    <a:pt x="846" y="986"/>
                    <a:pt x="842" y="987"/>
                  </a:cubicBezTo>
                  <a:cubicBezTo>
                    <a:pt x="838" y="987"/>
                    <a:pt x="834" y="988"/>
                    <a:pt x="831" y="988"/>
                  </a:cubicBezTo>
                  <a:cubicBezTo>
                    <a:pt x="827" y="988"/>
                    <a:pt x="823" y="988"/>
                    <a:pt x="819" y="988"/>
                  </a:cubicBezTo>
                  <a:cubicBezTo>
                    <a:pt x="818" y="988"/>
                    <a:pt x="817" y="988"/>
                    <a:pt x="817" y="987"/>
                  </a:cubicBezTo>
                  <a:cubicBezTo>
                    <a:pt x="816" y="987"/>
                    <a:pt x="816" y="987"/>
                    <a:pt x="816" y="987"/>
                  </a:cubicBezTo>
                  <a:cubicBezTo>
                    <a:pt x="816" y="987"/>
                    <a:pt x="816" y="987"/>
                    <a:pt x="816" y="987"/>
                  </a:cubicBezTo>
                  <a:cubicBezTo>
                    <a:pt x="815" y="987"/>
                    <a:pt x="815" y="987"/>
                    <a:pt x="815" y="987"/>
                  </a:cubicBezTo>
                  <a:cubicBezTo>
                    <a:pt x="815" y="987"/>
                    <a:pt x="814" y="987"/>
                    <a:pt x="814" y="987"/>
                  </a:cubicBezTo>
                  <a:cubicBezTo>
                    <a:pt x="812" y="986"/>
                    <a:pt x="810" y="985"/>
                    <a:pt x="809" y="985"/>
                  </a:cubicBezTo>
                  <a:cubicBezTo>
                    <a:pt x="805" y="983"/>
                    <a:pt x="802" y="981"/>
                    <a:pt x="798" y="979"/>
                  </a:cubicBezTo>
                  <a:cubicBezTo>
                    <a:pt x="795" y="977"/>
                    <a:pt x="792" y="974"/>
                    <a:pt x="788" y="973"/>
                  </a:cubicBezTo>
                  <a:cubicBezTo>
                    <a:pt x="785" y="971"/>
                    <a:pt x="781" y="969"/>
                    <a:pt x="777" y="969"/>
                  </a:cubicBezTo>
                  <a:cubicBezTo>
                    <a:pt x="776" y="968"/>
                    <a:pt x="774" y="968"/>
                    <a:pt x="773" y="968"/>
                  </a:cubicBezTo>
                  <a:cubicBezTo>
                    <a:pt x="772" y="968"/>
                    <a:pt x="772" y="968"/>
                    <a:pt x="772" y="967"/>
                  </a:cubicBezTo>
                  <a:cubicBezTo>
                    <a:pt x="772" y="967"/>
                    <a:pt x="772" y="967"/>
                    <a:pt x="771" y="966"/>
                  </a:cubicBezTo>
                  <a:cubicBezTo>
                    <a:pt x="771" y="966"/>
                    <a:pt x="771" y="966"/>
                    <a:pt x="771" y="966"/>
                  </a:cubicBezTo>
                  <a:cubicBezTo>
                    <a:pt x="771" y="965"/>
                    <a:pt x="771" y="965"/>
                    <a:pt x="770" y="965"/>
                  </a:cubicBezTo>
                  <a:cubicBezTo>
                    <a:pt x="770" y="965"/>
                    <a:pt x="770" y="964"/>
                    <a:pt x="769" y="964"/>
                  </a:cubicBezTo>
                  <a:cubicBezTo>
                    <a:pt x="769" y="963"/>
                    <a:pt x="769" y="963"/>
                    <a:pt x="768" y="963"/>
                  </a:cubicBezTo>
                  <a:cubicBezTo>
                    <a:pt x="768" y="962"/>
                    <a:pt x="767" y="962"/>
                    <a:pt x="767" y="961"/>
                  </a:cubicBezTo>
                  <a:cubicBezTo>
                    <a:pt x="766" y="961"/>
                    <a:pt x="766" y="960"/>
                    <a:pt x="765" y="960"/>
                  </a:cubicBezTo>
                  <a:cubicBezTo>
                    <a:pt x="764" y="959"/>
                    <a:pt x="763" y="958"/>
                    <a:pt x="762" y="958"/>
                  </a:cubicBezTo>
                  <a:cubicBezTo>
                    <a:pt x="761" y="957"/>
                    <a:pt x="760" y="956"/>
                    <a:pt x="759" y="955"/>
                  </a:cubicBezTo>
                  <a:cubicBezTo>
                    <a:pt x="759" y="955"/>
                    <a:pt x="758" y="955"/>
                    <a:pt x="758" y="955"/>
                  </a:cubicBezTo>
                  <a:cubicBezTo>
                    <a:pt x="762" y="937"/>
                    <a:pt x="728" y="941"/>
                    <a:pt x="720" y="938"/>
                  </a:cubicBezTo>
                  <a:cubicBezTo>
                    <a:pt x="726" y="950"/>
                    <a:pt x="743" y="972"/>
                    <a:pt x="756" y="957"/>
                  </a:cubicBezTo>
                  <a:cubicBezTo>
                    <a:pt x="756" y="956"/>
                    <a:pt x="755" y="955"/>
                    <a:pt x="754" y="955"/>
                  </a:cubicBezTo>
                  <a:cubicBezTo>
                    <a:pt x="755" y="955"/>
                    <a:pt x="755" y="955"/>
                    <a:pt x="755" y="955"/>
                  </a:cubicBezTo>
                  <a:cubicBezTo>
                    <a:pt x="756" y="956"/>
                    <a:pt x="757" y="956"/>
                    <a:pt x="758" y="957"/>
                  </a:cubicBezTo>
                  <a:cubicBezTo>
                    <a:pt x="759" y="958"/>
                    <a:pt x="760" y="958"/>
                    <a:pt x="761" y="959"/>
                  </a:cubicBezTo>
                  <a:cubicBezTo>
                    <a:pt x="762" y="960"/>
                    <a:pt x="763" y="961"/>
                    <a:pt x="764" y="962"/>
                  </a:cubicBezTo>
                  <a:cubicBezTo>
                    <a:pt x="764" y="962"/>
                    <a:pt x="765" y="963"/>
                    <a:pt x="765" y="963"/>
                  </a:cubicBezTo>
                  <a:cubicBezTo>
                    <a:pt x="766" y="963"/>
                    <a:pt x="766" y="964"/>
                    <a:pt x="767" y="964"/>
                  </a:cubicBezTo>
                  <a:cubicBezTo>
                    <a:pt x="767" y="965"/>
                    <a:pt x="767" y="965"/>
                    <a:pt x="768" y="965"/>
                  </a:cubicBezTo>
                  <a:cubicBezTo>
                    <a:pt x="768" y="966"/>
                    <a:pt x="768" y="966"/>
                    <a:pt x="769" y="966"/>
                  </a:cubicBezTo>
                  <a:cubicBezTo>
                    <a:pt x="769" y="967"/>
                    <a:pt x="769" y="967"/>
                    <a:pt x="769" y="967"/>
                  </a:cubicBezTo>
                  <a:cubicBezTo>
                    <a:pt x="769" y="967"/>
                    <a:pt x="770" y="967"/>
                    <a:pt x="770" y="967"/>
                  </a:cubicBezTo>
                  <a:cubicBezTo>
                    <a:pt x="770" y="968"/>
                    <a:pt x="770" y="968"/>
                    <a:pt x="771" y="968"/>
                  </a:cubicBezTo>
                  <a:cubicBezTo>
                    <a:pt x="771" y="968"/>
                    <a:pt x="771" y="968"/>
                    <a:pt x="771" y="968"/>
                  </a:cubicBezTo>
                  <a:cubicBezTo>
                    <a:pt x="770" y="968"/>
                    <a:pt x="770" y="968"/>
                    <a:pt x="770" y="968"/>
                  </a:cubicBezTo>
                  <a:cubicBezTo>
                    <a:pt x="769" y="968"/>
                    <a:pt x="769" y="968"/>
                    <a:pt x="769" y="968"/>
                  </a:cubicBezTo>
                  <a:cubicBezTo>
                    <a:pt x="768" y="968"/>
                    <a:pt x="767" y="969"/>
                    <a:pt x="766" y="969"/>
                  </a:cubicBezTo>
                  <a:cubicBezTo>
                    <a:pt x="762" y="969"/>
                    <a:pt x="759" y="970"/>
                    <a:pt x="756" y="971"/>
                  </a:cubicBezTo>
                  <a:cubicBezTo>
                    <a:pt x="752" y="972"/>
                    <a:pt x="749" y="973"/>
                    <a:pt x="746" y="975"/>
                  </a:cubicBezTo>
                  <a:cubicBezTo>
                    <a:pt x="746" y="975"/>
                    <a:pt x="746" y="975"/>
                    <a:pt x="746" y="975"/>
                  </a:cubicBezTo>
                  <a:cubicBezTo>
                    <a:pt x="745" y="975"/>
                    <a:pt x="745" y="975"/>
                    <a:pt x="744" y="974"/>
                  </a:cubicBezTo>
                  <a:cubicBezTo>
                    <a:pt x="744" y="974"/>
                    <a:pt x="744" y="974"/>
                    <a:pt x="743" y="974"/>
                  </a:cubicBezTo>
                  <a:cubicBezTo>
                    <a:pt x="743" y="974"/>
                    <a:pt x="743" y="974"/>
                    <a:pt x="742" y="974"/>
                  </a:cubicBezTo>
                  <a:cubicBezTo>
                    <a:pt x="742" y="974"/>
                    <a:pt x="741" y="973"/>
                    <a:pt x="740" y="973"/>
                  </a:cubicBezTo>
                  <a:cubicBezTo>
                    <a:pt x="740" y="973"/>
                    <a:pt x="739" y="972"/>
                    <a:pt x="738" y="972"/>
                  </a:cubicBezTo>
                  <a:cubicBezTo>
                    <a:pt x="737" y="972"/>
                    <a:pt x="737" y="971"/>
                    <a:pt x="736" y="971"/>
                  </a:cubicBezTo>
                  <a:cubicBezTo>
                    <a:pt x="734" y="970"/>
                    <a:pt x="732" y="969"/>
                    <a:pt x="730" y="968"/>
                  </a:cubicBezTo>
                  <a:cubicBezTo>
                    <a:pt x="728" y="966"/>
                    <a:pt x="726" y="965"/>
                    <a:pt x="724" y="964"/>
                  </a:cubicBezTo>
                  <a:cubicBezTo>
                    <a:pt x="720" y="961"/>
                    <a:pt x="716" y="958"/>
                    <a:pt x="712" y="955"/>
                  </a:cubicBezTo>
                  <a:cubicBezTo>
                    <a:pt x="710" y="953"/>
                    <a:pt x="708" y="952"/>
                    <a:pt x="705" y="950"/>
                  </a:cubicBezTo>
                  <a:cubicBezTo>
                    <a:pt x="703" y="949"/>
                    <a:pt x="701" y="947"/>
                    <a:pt x="699" y="946"/>
                  </a:cubicBezTo>
                  <a:cubicBezTo>
                    <a:pt x="697" y="944"/>
                    <a:pt x="695" y="943"/>
                    <a:pt x="692" y="942"/>
                  </a:cubicBezTo>
                  <a:cubicBezTo>
                    <a:pt x="692" y="942"/>
                    <a:pt x="692" y="942"/>
                    <a:pt x="692" y="942"/>
                  </a:cubicBezTo>
                  <a:cubicBezTo>
                    <a:pt x="691" y="942"/>
                    <a:pt x="691" y="942"/>
                    <a:pt x="691" y="942"/>
                  </a:cubicBezTo>
                  <a:cubicBezTo>
                    <a:pt x="690" y="942"/>
                    <a:pt x="690" y="942"/>
                    <a:pt x="689" y="942"/>
                  </a:cubicBezTo>
                  <a:cubicBezTo>
                    <a:pt x="689" y="942"/>
                    <a:pt x="689" y="942"/>
                    <a:pt x="689" y="942"/>
                  </a:cubicBezTo>
                  <a:cubicBezTo>
                    <a:pt x="689" y="942"/>
                    <a:pt x="689" y="941"/>
                    <a:pt x="689" y="941"/>
                  </a:cubicBezTo>
                  <a:cubicBezTo>
                    <a:pt x="689" y="941"/>
                    <a:pt x="690" y="940"/>
                    <a:pt x="690" y="940"/>
                  </a:cubicBezTo>
                  <a:cubicBezTo>
                    <a:pt x="690" y="939"/>
                    <a:pt x="690" y="939"/>
                    <a:pt x="690" y="938"/>
                  </a:cubicBezTo>
                  <a:cubicBezTo>
                    <a:pt x="690" y="938"/>
                    <a:pt x="690" y="937"/>
                    <a:pt x="690" y="937"/>
                  </a:cubicBezTo>
                  <a:cubicBezTo>
                    <a:pt x="690" y="937"/>
                    <a:pt x="690" y="936"/>
                    <a:pt x="690" y="936"/>
                  </a:cubicBezTo>
                  <a:cubicBezTo>
                    <a:pt x="690" y="936"/>
                    <a:pt x="690" y="935"/>
                    <a:pt x="690" y="935"/>
                  </a:cubicBezTo>
                  <a:cubicBezTo>
                    <a:pt x="690" y="935"/>
                    <a:pt x="690" y="934"/>
                    <a:pt x="690" y="933"/>
                  </a:cubicBezTo>
                  <a:cubicBezTo>
                    <a:pt x="690" y="933"/>
                    <a:pt x="690" y="932"/>
                    <a:pt x="690" y="931"/>
                  </a:cubicBezTo>
                  <a:cubicBezTo>
                    <a:pt x="690" y="931"/>
                    <a:pt x="689" y="930"/>
                    <a:pt x="689" y="930"/>
                  </a:cubicBezTo>
                  <a:cubicBezTo>
                    <a:pt x="689" y="930"/>
                    <a:pt x="689" y="929"/>
                    <a:pt x="689" y="929"/>
                  </a:cubicBezTo>
                  <a:cubicBezTo>
                    <a:pt x="689" y="928"/>
                    <a:pt x="689" y="928"/>
                    <a:pt x="689" y="927"/>
                  </a:cubicBezTo>
                  <a:cubicBezTo>
                    <a:pt x="688" y="925"/>
                    <a:pt x="688" y="924"/>
                    <a:pt x="687" y="922"/>
                  </a:cubicBezTo>
                  <a:cubicBezTo>
                    <a:pt x="687" y="922"/>
                    <a:pt x="687" y="922"/>
                    <a:pt x="687" y="921"/>
                  </a:cubicBezTo>
                  <a:cubicBezTo>
                    <a:pt x="688" y="920"/>
                    <a:pt x="688" y="920"/>
                    <a:pt x="688" y="920"/>
                  </a:cubicBezTo>
                  <a:cubicBezTo>
                    <a:pt x="693" y="902"/>
                    <a:pt x="666" y="888"/>
                    <a:pt x="652" y="893"/>
                  </a:cubicBezTo>
                  <a:cubicBezTo>
                    <a:pt x="659" y="898"/>
                    <a:pt x="661" y="908"/>
                    <a:pt x="668" y="914"/>
                  </a:cubicBezTo>
                  <a:cubicBezTo>
                    <a:pt x="673" y="917"/>
                    <a:pt x="679" y="919"/>
                    <a:pt x="684" y="921"/>
                  </a:cubicBezTo>
                  <a:cubicBezTo>
                    <a:pt x="685" y="922"/>
                    <a:pt x="685" y="922"/>
                    <a:pt x="685" y="923"/>
                  </a:cubicBezTo>
                  <a:cubicBezTo>
                    <a:pt x="683" y="924"/>
                    <a:pt x="683" y="924"/>
                    <a:pt x="683" y="924"/>
                  </a:cubicBezTo>
                  <a:cubicBezTo>
                    <a:pt x="684" y="924"/>
                    <a:pt x="685" y="923"/>
                    <a:pt x="685" y="923"/>
                  </a:cubicBezTo>
                  <a:cubicBezTo>
                    <a:pt x="686" y="924"/>
                    <a:pt x="686" y="926"/>
                    <a:pt x="686" y="927"/>
                  </a:cubicBezTo>
                  <a:cubicBezTo>
                    <a:pt x="687" y="928"/>
                    <a:pt x="687" y="929"/>
                    <a:pt x="687" y="929"/>
                  </a:cubicBezTo>
                  <a:cubicBezTo>
                    <a:pt x="687" y="930"/>
                    <a:pt x="687" y="930"/>
                    <a:pt x="687" y="930"/>
                  </a:cubicBezTo>
                  <a:cubicBezTo>
                    <a:pt x="687" y="931"/>
                    <a:pt x="687" y="931"/>
                    <a:pt x="687" y="931"/>
                  </a:cubicBezTo>
                  <a:cubicBezTo>
                    <a:pt x="687" y="932"/>
                    <a:pt x="688" y="933"/>
                    <a:pt x="688" y="933"/>
                  </a:cubicBezTo>
                  <a:cubicBezTo>
                    <a:pt x="688" y="934"/>
                    <a:pt x="688" y="935"/>
                    <a:pt x="688" y="935"/>
                  </a:cubicBezTo>
                  <a:cubicBezTo>
                    <a:pt x="688" y="935"/>
                    <a:pt x="688" y="936"/>
                    <a:pt x="688" y="936"/>
                  </a:cubicBezTo>
                  <a:cubicBezTo>
                    <a:pt x="688" y="936"/>
                    <a:pt x="688" y="937"/>
                    <a:pt x="688" y="937"/>
                  </a:cubicBezTo>
                  <a:cubicBezTo>
                    <a:pt x="688" y="937"/>
                    <a:pt x="688" y="938"/>
                    <a:pt x="688" y="938"/>
                  </a:cubicBezTo>
                  <a:cubicBezTo>
                    <a:pt x="688" y="939"/>
                    <a:pt x="688" y="939"/>
                    <a:pt x="688" y="940"/>
                  </a:cubicBezTo>
                  <a:cubicBezTo>
                    <a:pt x="688" y="940"/>
                    <a:pt x="688" y="940"/>
                    <a:pt x="688" y="941"/>
                  </a:cubicBezTo>
                  <a:cubicBezTo>
                    <a:pt x="688" y="941"/>
                    <a:pt x="689" y="942"/>
                    <a:pt x="689" y="942"/>
                  </a:cubicBezTo>
                  <a:cubicBezTo>
                    <a:pt x="688" y="942"/>
                    <a:pt x="687" y="942"/>
                    <a:pt x="686" y="942"/>
                  </a:cubicBezTo>
                  <a:cubicBezTo>
                    <a:pt x="685" y="942"/>
                    <a:pt x="685" y="942"/>
                    <a:pt x="684" y="942"/>
                  </a:cubicBezTo>
                  <a:cubicBezTo>
                    <a:pt x="684" y="942"/>
                    <a:pt x="684" y="943"/>
                    <a:pt x="683" y="943"/>
                  </a:cubicBezTo>
                  <a:cubicBezTo>
                    <a:pt x="682" y="943"/>
                    <a:pt x="682" y="943"/>
                    <a:pt x="681" y="944"/>
                  </a:cubicBezTo>
                  <a:cubicBezTo>
                    <a:pt x="681" y="944"/>
                    <a:pt x="681" y="944"/>
                    <a:pt x="681" y="943"/>
                  </a:cubicBezTo>
                  <a:cubicBezTo>
                    <a:pt x="681" y="943"/>
                    <a:pt x="681" y="943"/>
                    <a:pt x="680" y="944"/>
                  </a:cubicBezTo>
                  <a:cubicBezTo>
                    <a:pt x="680" y="944"/>
                    <a:pt x="680" y="944"/>
                    <a:pt x="680" y="944"/>
                  </a:cubicBezTo>
                  <a:cubicBezTo>
                    <a:pt x="679" y="944"/>
                    <a:pt x="679" y="944"/>
                    <a:pt x="678" y="944"/>
                  </a:cubicBezTo>
                  <a:cubicBezTo>
                    <a:pt x="678" y="944"/>
                    <a:pt x="677" y="944"/>
                    <a:pt x="676" y="944"/>
                  </a:cubicBezTo>
                  <a:cubicBezTo>
                    <a:pt x="676" y="944"/>
                    <a:pt x="675" y="944"/>
                    <a:pt x="674" y="944"/>
                  </a:cubicBezTo>
                  <a:cubicBezTo>
                    <a:pt x="673" y="944"/>
                    <a:pt x="673" y="944"/>
                    <a:pt x="672" y="944"/>
                  </a:cubicBezTo>
                  <a:cubicBezTo>
                    <a:pt x="671" y="944"/>
                    <a:pt x="671" y="944"/>
                    <a:pt x="670" y="944"/>
                  </a:cubicBezTo>
                  <a:cubicBezTo>
                    <a:pt x="670" y="944"/>
                    <a:pt x="670" y="944"/>
                    <a:pt x="669" y="944"/>
                  </a:cubicBezTo>
                  <a:cubicBezTo>
                    <a:pt x="663" y="931"/>
                    <a:pt x="655" y="933"/>
                    <a:pt x="648" y="944"/>
                  </a:cubicBezTo>
                  <a:cubicBezTo>
                    <a:pt x="655" y="948"/>
                    <a:pt x="663" y="955"/>
                    <a:pt x="669" y="946"/>
                  </a:cubicBezTo>
                  <a:cubicBezTo>
                    <a:pt x="670" y="946"/>
                    <a:pt x="670" y="946"/>
                    <a:pt x="670" y="946"/>
                  </a:cubicBezTo>
                  <a:cubicBezTo>
                    <a:pt x="670" y="946"/>
                    <a:pt x="670" y="946"/>
                    <a:pt x="670" y="946"/>
                  </a:cubicBezTo>
                  <a:cubicBezTo>
                    <a:pt x="671" y="946"/>
                    <a:pt x="671" y="946"/>
                    <a:pt x="672" y="946"/>
                  </a:cubicBezTo>
                  <a:cubicBezTo>
                    <a:pt x="673" y="946"/>
                    <a:pt x="674" y="946"/>
                    <a:pt x="674" y="946"/>
                  </a:cubicBezTo>
                  <a:cubicBezTo>
                    <a:pt x="675" y="946"/>
                    <a:pt x="676" y="946"/>
                    <a:pt x="677" y="946"/>
                  </a:cubicBezTo>
                  <a:cubicBezTo>
                    <a:pt x="677" y="946"/>
                    <a:pt x="677" y="946"/>
                    <a:pt x="677" y="946"/>
                  </a:cubicBezTo>
                  <a:cubicBezTo>
                    <a:pt x="676" y="946"/>
                    <a:pt x="676" y="947"/>
                    <a:pt x="675" y="947"/>
                  </a:cubicBezTo>
                  <a:cubicBezTo>
                    <a:pt x="675" y="947"/>
                    <a:pt x="674" y="947"/>
                    <a:pt x="674" y="947"/>
                  </a:cubicBezTo>
                  <a:cubicBezTo>
                    <a:pt x="674" y="947"/>
                    <a:pt x="676" y="947"/>
                    <a:pt x="678" y="946"/>
                  </a:cubicBezTo>
                  <a:cubicBezTo>
                    <a:pt x="678" y="946"/>
                    <a:pt x="679" y="946"/>
                    <a:pt x="680" y="946"/>
                  </a:cubicBezTo>
                  <a:cubicBezTo>
                    <a:pt x="680" y="946"/>
                    <a:pt x="680" y="945"/>
                    <a:pt x="680" y="945"/>
                  </a:cubicBezTo>
                  <a:cubicBezTo>
                    <a:pt x="681" y="945"/>
                    <a:pt x="681" y="945"/>
                    <a:pt x="681" y="945"/>
                  </a:cubicBezTo>
                  <a:cubicBezTo>
                    <a:pt x="681" y="945"/>
                    <a:pt x="681" y="945"/>
                    <a:pt x="681" y="945"/>
                  </a:cubicBezTo>
                  <a:cubicBezTo>
                    <a:pt x="681" y="945"/>
                    <a:pt x="682" y="945"/>
                    <a:pt x="682" y="945"/>
                  </a:cubicBezTo>
                  <a:cubicBezTo>
                    <a:pt x="682" y="945"/>
                    <a:pt x="682" y="945"/>
                    <a:pt x="682" y="945"/>
                  </a:cubicBezTo>
                  <a:cubicBezTo>
                    <a:pt x="683" y="945"/>
                    <a:pt x="683" y="945"/>
                    <a:pt x="684" y="945"/>
                  </a:cubicBezTo>
                  <a:cubicBezTo>
                    <a:pt x="685" y="944"/>
                    <a:pt x="685" y="944"/>
                    <a:pt x="686" y="944"/>
                  </a:cubicBezTo>
                  <a:cubicBezTo>
                    <a:pt x="687" y="944"/>
                    <a:pt x="688" y="944"/>
                    <a:pt x="689" y="944"/>
                  </a:cubicBezTo>
                  <a:cubicBezTo>
                    <a:pt x="690" y="944"/>
                    <a:pt x="690" y="944"/>
                    <a:pt x="691" y="944"/>
                  </a:cubicBezTo>
                  <a:cubicBezTo>
                    <a:pt x="691" y="944"/>
                    <a:pt x="691" y="944"/>
                    <a:pt x="691" y="944"/>
                  </a:cubicBezTo>
                  <a:cubicBezTo>
                    <a:pt x="692" y="944"/>
                    <a:pt x="692" y="944"/>
                    <a:pt x="692" y="944"/>
                  </a:cubicBezTo>
                  <a:cubicBezTo>
                    <a:pt x="693" y="945"/>
                    <a:pt x="694" y="945"/>
                    <a:pt x="695" y="946"/>
                  </a:cubicBezTo>
                  <a:cubicBezTo>
                    <a:pt x="696" y="946"/>
                    <a:pt x="697" y="947"/>
                    <a:pt x="698" y="947"/>
                  </a:cubicBezTo>
                  <a:cubicBezTo>
                    <a:pt x="700" y="949"/>
                    <a:pt x="702" y="950"/>
                    <a:pt x="704" y="952"/>
                  </a:cubicBezTo>
                  <a:cubicBezTo>
                    <a:pt x="706" y="953"/>
                    <a:pt x="709" y="955"/>
                    <a:pt x="711" y="956"/>
                  </a:cubicBezTo>
                  <a:cubicBezTo>
                    <a:pt x="715" y="959"/>
                    <a:pt x="719" y="962"/>
                    <a:pt x="723" y="965"/>
                  </a:cubicBezTo>
                  <a:cubicBezTo>
                    <a:pt x="725" y="967"/>
                    <a:pt x="727" y="968"/>
                    <a:pt x="729" y="969"/>
                  </a:cubicBezTo>
                  <a:cubicBezTo>
                    <a:pt x="731" y="971"/>
                    <a:pt x="733" y="972"/>
                    <a:pt x="735" y="973"/>
                  </a:cubicBezTo>
                  <a:cubicBezTo>
                    <a:pt x="735" y="973"/>
                    <a:pt x="736" y="973"/>
                    <a:pt x="736" y="973"/>
                  </a:cubicBezTo>
                  <a:cubicBezTo>
                    <a:pt x="737" y="973"/>
                    <a:pt x="737" y="974"/>
                    <a:pt x="737" y="974"/>
                  </a:cubicBezTo>
                  <a:cubicBezTo>
                    <a:pt x="738" y="974"/>
                    <a:pt x="739" y="974"/>
                    <a:pt x="740" y="975"/>
                  </a:cubicBezTo>
                  <a:cubicBezTo>
                    <a:pt x="742" y="975"/>
                    <a:pt x="743" y="975"/>
                    <a:pt x="744" y="975"/>
                  </a:cubicBezTo>
                  <a:cubicBezTo>
                    <a:pt x="744" y="975"/>
                    <a:pt x="745" y="975"/>
                    <a:pt x="745" y="975"/>
                  </a:cubicBezTo>
                  <a:cubicBezTo>
                    <a:pt x="743" y="976"/>
                    <a:pt x="740" y="977"/>
                    <a:pt x="738" y="978"/>
                  </a:cubicBezTo>
                  <a:cubicBezTo>
                    <a:pt x="737" y="979"/>
                    <a:pt x="736" y="980"/>
                    <a:pt x="735" y="980"/>
                  </a:cubicBezTo>
                  <a:cubicBezTo>
                    <a:pt x="734" y="981"/>
                    <a:pt x="732" y="982"/>
                    <a:pt x="731" y="982"/>
                  </a:cubicBezTo>
                  <a:cubicBezTo>
                    <a:pt x="729" y="984"/>
                    <a:pt x="727" y="986"/>
                    <a:pt x="725" y="987"/>
                  </a:cubicBezTo>
                  <a:cubicBezTo>
                    <a:pt x="725" y="987"/>
                    <a:pt x="725" y="988"/>
                    <a:pt x="724" y="988"/>
                  </a:cubicBezTo>
                  <a:cubicBezTo>
                    <a:pt x="724" y="988"/>
                    <a:pt x="723" y="988"/>
                    <a:pt x="723" y="987"/>
                  </a:cubicBezTo>
                  <a:cubicBezTo>
                    <a:pt x="722" y="987"/>
                    <a:pt x="722" y="987"/>
                    <a:pt x="722" y="987"/>
                  </a:cubicBezTo>
                  <a:cubicBezTo>
                    <a:pt x="721" y="987"/>
                    <a:pt x="721" y="987"/>
                    <a:pt x="721" y="986"/>
                  </a:cubicBezTo>
                  <a:cubicBezTo>
                    <a:pt x="720" y="986"/>
                    <a:pt x="720" y="986"/>
                    <a:pt x="719" y="986"/>
                  </a:cubicBezTo>
                  <a:cubicBezTo>
                    <a:pt x="719" y="986"/>
                    <a:pt x="719" y="986"/>
                    <a:pt x="719" y="986"/>
                  </a:cubicBezTo>
                  <a:cubicBezTo>
                    <a:pt x="718" y="986"/>
                    <a:pt x="718" y="986"/>
                    <a:pt x="718" y="986"/>
                  </a:cubicBezTo>
                  <a:cubicBezTo>
                    <a:pt x="717" y="985"/>
                    <a:pt x="717" y="985"/>
                    <a:pt x="716" y="985"/>
                  </a:cubicBezTo>
                  <a:cubicBezTo>
                    <a:pt x="716" y="985"/>
                    <a:pt x="715" y="985"/>
                    <a:pt x="715" y="985"/>
                  </a:cubicBezTo>
                  <a:cubicBezTo>
                    <a:pt x="714" y="985"/>
                    <a:pt x="713" y="985"/>
                    <a:pt x="713" y="985"/>
                  </a:cubicBezTo>
                  <a:cubicBezTo>
                    <a:pt x="712" y="985"/>
                    <a:pt x="712" y="985"/>
                    <a:pt x="711" y="985"/>
                  </a:cubicBezTo>
                  <a:cubicBezTo>
                    <a:pt x="710" y="985"/>
                    <a:pt x="708" y="985"/>
                    <a:pt x="707" y="985"/>
                  </a:cubicBezTo>
                  <a:cubicBezTo>
                    <a:pt x="706" y="985"/>
                    <a:pt x="704" y="985"/>
                    <a:pt x="703" y="985"/>
                  </a:cubicBezTo>
                  <a:cubicBezTo>
                    <a:pt x="701" y="985"/>
                    <a:pt x="700" y="985"/>
                    <a:pt x="699" y="986"/>
                  </a:cubicBezTo>
                  <a:cubicBezTo>
                    <a:pt x="698" y="986"/>
                    <a:pt x="697" y="986"/>
                    <a:pt x="696" y="986"/>
                  </a:cubicBezTo>
                  <a:cubicBezTo>
                    <a:pt x="680" y="979"/>
                    <a:pt x="679" y="991"/>
                    <a:pt x="665" y="993"/>
                  </a:cubicBezTo>
                  <a:cubicBezTo>
                    <a:pt x="678" y="1002"/>
                    <a:pt x="692" y="1007"/>
                    <a:pt x="696" y="989"/>
                  </a:cubicBezTo>
                  <a:cubicBezTo>
                    <a:pt x="696" y="989"/>
                    <a:pt x="696" y="989"/>
                    <a:pt x="696" y="989"/>
                  </a:cubicBezTo>
                  <a:cubicBezTo>
                    <a:pt x="697" y="989"/>
                    <a:pt x="698" y="988"/>
                    <a:pt x="699" y="988"/>
                  </a:cubicBezTo>
                  <a:cubicBezTo>
                    <a:pt x="701" y="988"/>
                    <a:pt x="702" y="987"/>
                    <a:pt x="703" y="987"/>
                  </a:cubicBezTo>
                  <a:cubicBezTo>
                    <a:pt x="705" y="987"/>
                    <a:pt x="706" y="987"/>
                    <a:pt x="707" y="987"/>
                  </a:cubicBezTo>
                  <a:cubicBezTo>
                    <a:pt x="708" y="987"/>
                    <a:pt x="710" y="987"/>
                    <a:pt x="711" y="987"/>
                  </a:cubicBezTo>
                  <a:cubicBezTo>
                    <a:pt x="712" y="987"/>
                    <a:pt x="712" y="987"/>
                    <a:pt x="713" y="987"/>
                  </a:cubicBezTo>
                  <a:cubicBezTo>
                    <a:pt x="713" y="987"/>
                    <a:pt x="714" y="987"/>
                    <a:pt x="714" y="987"/>
                  </a:cubicBezTo>
                  <a:cubicBezTo>
                    <a:pt x="715" y="987"/>
                    <a:pt x="716" y="987"/>
                    <a:pt x="716" y="987"/>
                  </a:cubicBezTo>
                  <a:cubicBezTo>
                    <a:pt x="717" y="988"/>
                    <a:pt x="717" y="988"/>
                    <a:pt x="718" y="988"/>
                  </a:cubicBezTo>
                  <a:cubicBezTo>
                    <a:pt x="718" y="988"/>
                    <a:pt x="718" y="988"/>
                    <a:pt x="718" y="988"/>
                  </a:cubicBezTo>
                  <a:cubicBezTo>
                    <a:pt x="719" y="988"/>
                    <a:pt x="719" y="988"/>
                    <a:pt x="719" y="988"/>
                  </a:cubicBezTo>
                  <a:cubicBezTo>
                    <a:pt x="720" y="988"/>
                    <a:pt x="720" y="988"/>
                    <a:pt x="720" y="988"/>
                  </a:cubicBezTo>
                  <a:cubicBezTo>
                    <a:pt x="721" y="988"/>
                    <a:pt x="722" y="988"/>
                    <a:pt x="723" y="988"/>
                  </a:cubicBezTo>
                  <a:cubicBezTo>
                    <a:pt x="723" y="988"/>
                    <a:pt x="724" y="988"/>
                    <a:pt x="724" y="988"/>
                  </a:cubicBezTo>
                  <a:cubicBezTo>
                    <a:pt x="722" y="991"/>
                    <a:pt x="720" y="993"/>
                    <a:pt x="718" y="995"/>
                  </a:cubicBezTo>
                  <a:cubicBezTo>
                    <a:pt x="718" y="994"/>
                    <a:pt x="718" y="994"/>
                    <a:pt x="718" y="994"/>
                  </a:cubicBezTo>
                  <a:cubicBezTo>
                    <a:pt x="718" y="994"/>
                    <a:pt x="718" y="995"/>
                    <a:pt x="718" y="995"/>
                  </a:cubicBezTo>
                  <a:cubicBezTo>
                    <a:pt x="717" y="995"/>
                    <a:pt x="717" y="995"/>
                    <a:pt x="717" y="996"/>
                  </a:cubicBezTo>
                  <a:cubicBezTo>
                    <a:pt x="717" y="996"/>
                    <a:pt x="716" y="996"/>
                    <a:pt x="716" y="996"/>
                  </a:cubicBezTo>
                  <a:cubicBezTo>
                    <a:pt x="716" y="996"/>
                    <a:pt x="716" y="997"/>
                    <a:pt x="716" y="997"/>
                  </a:cubicBezTo>
                  <a:cubicBezTo>
                    <a:pt x="716" y="997"/>
                    <a:pt x="716" y="997"/>
                    <a:pt x="716" y="997"/>
                  </a:cubicBezTo>
                  <a:cubicBezTo>
                    <a:pt x="716" y="998"/>
                    <a:pt x="716" y="998"/>
                    <a:pt x="716" y="999"/>
                  </a:cubicBezTo>
                  <a:cubicBezTo>
                    <a:pt x="716" y="999"/>
                    <a:pt x="716" y="999"/>
                    <a:pt x="716" y="999"/>
                  </a:cubicBezTo>
                  <a:cubicBezTo>
                    <a:pt x="715" y="1001"/>
                    <a:pt x="714" y="1002"/>
                    <a:pt x="714" y="1003"/>
                  </a:cubicBezTo>
                  <a:cubicBezTo>
                    <a:pt x="714" y="1004"/>
                    <a:pt x="714" y="1004"/>
                    <a:pt x="714" y="1005"/>
                  </a:cubicBezTo>
                  <a:cubicBezTo>
                    <a:pt x="713" y="1005"/>
                    <a:pt x="713" y="1006"/>
                    <a:pt x="713" y="1006"/>
                  </a:cubicBezTo>
                  <a:cubicBezTo>
                    <a:pt x="713" y="1006"/>
                    <a:pt x="714" y="1005"/>
                    <a:pt x="714" y="1005"/>
                  </a:cubicBezTo>
                  <a:cubicBezTo>
                    <a:pt x="714" y="1005"/>
                    <a:pt x="714" y="1004"/>
                    <a:pt x="714" y="1003"/>
                  </a:cubicBezTo>
                  <a:cubicBezTo>
                    <a:pt x="715" y="1003"/>
                    <a:pt x="715" y="1002"/>
                    <a:pt x="715" y="1001"/>
                  </a:cubicBezTo>
                  <a:cubicBezTo>
                    <a:pt x="715" y="1002"/>
                    <a:pt x="715" y="1002"/>
                    <a:pt x="715" y="1002"/>
                  </a:cubicBezTo>
                  <a:cubicBezTo>
                    <a:pt x="715" y="1003"/>
                    <a:pt x="715" y="1004"/>
                    <a:pt x="715" y="1004"/>
                  </a:cubicBezTo>
                  <a:cubicBezTo>
                    <a:pt x="715" y="1005"/>
                    <a:pt x="715" y="1005"/>
                    <a:pt x="715" y="1005"/>
                  </a:cubicBezTo>
                  <a:cubicBezTo>
                    <a:pt x="715" y="1005"/>
                    <a:pt x="715" y="1005"/>
                    <a:pt x="715" y="1005"/>
                  </a:cubicBezTo>
                  <a:cubicBezTo>
                    <a:pt x="712" y="1008"/>
                    <a:pt x="712" y="1012"/>
                    <a:pt x="712" y="1015"/>
                  </a:cubicBezTo>
                  <a:cubicBezTo>
                    <a:pt x="656" y="1004"/>
                    <a:pt x="619" y="1051"/>
                    <a:pt x="570" y="1079"/>
                  </a:cubicBezTo>
                  <a:cubicBezTo>
                    <a:pt x="539" y="1097"/>
                    <a:pt x="518" y="1101"/>
                    <a:pt x="484" y="1094"/>
                  </a:cubicBezTo>
                  <a:cubicBezTo>
                    <a:pt x="467" y="1091"/>
                    <a:pt x="436" y="1078"/>
                    <a:pt x="418" y="1074"/>
                  </a:cubicBezTo>
                  <a:cubicBezTo>
                    <a:pt x="417" y="1072"/>
                    <a:pt x="416" y="1070"/>
                    <a:pt x="414" y="1068"/>
                  </a:cubicBezTo>
                  <a:cubicBezTo>
                    <a:pt x="414" y="1067"/>
                    <a:pt x="413" y="1066"/>
                    <a:pt x="412" y="1065"/>
                  </a:cubicBezTo>
                  <a:cubicBezTo>
                    <a:pt x="412" y="1064"/>
                    <a:pt x="411" y="1063"/>
                    <a:pt x="410" y="1061"/>
                  </a:cubicBezTo>
                  <a:cubicBezTo>
                    <a:pt x="405" y="1052"/>
                    <a:pt x="398" y="1042"/>
                    <a:pt x="391" y="1031"/>
                  </a:cubicBezTo>
                  <a:cubicBezTo>
                    <a:pt x="387" y="1025"/>
                    <a:pt x="384" y="1020"/>
                    <a:pt x="380" y="1014"/>
                  </a:cubicBezTo>
                  <a:cubicBezTo>
                    <a:pt x="380" y="1014"/>
                    <a:pt x="380" y="1013"/>
                    <a:pt x="379" y="1012"/>
                  </a:cubicBezTo>
                  <a:cubicBezTo>
                    <a:pt x="379" y="1011"/>
                    <a:pt x="379" y="1009"/>
                    <a:pt x="379" y="1007"/>
                  </a:cubicBezTo>
                  <a:cubicBezTo>
                    <a:pt x="378" y="1007"/>
                    <a:pt x="378" y="1006"/>
                    <a:pt x="378" y="1006"/>
                  </a:cubicBezTo>
                  <a:cubicBezTo>
                    <a:pt x="378" y="1005"/>
                    <a:pt x="378" y="1005"/>
                    <a:pt x="378" y="1004"/>
                  </a:cubicBezTo>
                  <a:cubicBezTo>
                    <a:pt x="378" y="1004"/>
                    <a:pt x="378" y="1002"/>
                    <a:pt x="378" y="1001"/>
                  </a:cubicBezTo>
                  <a:cubicBezTo>
                    <a:pt x="378" y="999"/>
                    <a:pt x="378" y="997"/>
                    <a:pt x="379" y="995"/>
                  </a:cubicBezTo>
                  <a:cubicBezTo>
                    <a:pt x="379" y="995"/>
                    <a:pt x="379" y="994"/>
                    <a:pt x="379" y="994"/>
                  </a:cubicBezTo>
                  <a:cubicBezTo>
                    <a:pt x="379" y="994"/>
                    <a:pt x="379" y="994"/>
                    <a:pt x="380" y="993"/>
                  </a:cubicBezTo>
                  <a:cubicBezTo>
                    <a:pt x="380" y="993"/>
                    <a:pt x="380" y="993"/>
                    <a:pt x="380" y="993"/>
                  </a:cubicBezTo>
                  <a:cubicBezTo>
                    <a:pt x="380" y="993"/>
                    <a:pt x="380" y="993"/>
                    <a:pt x="380" y="993"/>
                  </a:cubicBezTo>
                  <a:cubicBezTo>
                    <a:pt x="380" y="992"/>
                    <a:pt x="380" y="992"/>
                    <a:pt x="381" y="992"/>
                  </a:cubicBezTo>
                  <a:cubicBezTo>
                    <a:pt x="381" y="991"/>
                    <a:pt x="382" y="990"/>
                    <a:pt x="383" y="989"/>
                  </a:cubicBezTo>
                  <a:cubicBezTo>
                    <a:pt x="384" y="989"/>
                    <a:pt x="384" y="988"/>
                    <a:pt x="385" y="988"/>
                  </a:cubicBezTo>
                  <a:cubicBezTo>
                    <a:pt x="385" y="987"/>
                    <a:pt x="386" y="987"/>
                    <a:pt x="386" y="986"/>
                  </a:cubicBezTo>
                  <a:cubicBezTo>
                    <a:pt x="387" y="986"/>
                    <a:pt x="387" y="985"/>
                    <a:pt x="388" y="985"/>
                  </a:cubicBezTo>
                  <a:cubicBezTo>
                    <a:pt x="388" y="984"/>
                    <a:pt x="389" y="984"/>
                    <a:pt x="389" y="983"/>
                  </a:cubicBezTo>
                  <a:cubicBezTo>
                    <a:pt x="391" y="981"/>
                    <a:pt x="393" y="979"/>
                    <a:pt x="394" y="976"/>
                  </a:cubicBezTo>
                  <a:cubicBezTo>
                    <a:pt x="394" y="976"/>
                    <a:pt x="394" y="975"/>
                    <a:pt x="395" y="975"/>
                  </a:cubicBezTo>
                  <a:cubicBezTo>
                    <a:pt x="395" y="974"/>
                    <a:pt x="395" y="974"/>
                    <a:pt x="395" y="974"/>
                  </a:cubicBezTo>
                  <a:cubicBezTo>
                    <a:pt x="395" y="973"/>
                    <a:pt x="396" y="973"/>
                    <a:pt x="396" y="972"/>
                  </a:cubicBezTo>
                  <a:cubicBezTo>
                    <a:pt x="396" y="971"/>
                    <a:pt x="397" y="970"/>
                    <a:pt x="397" y="970"/>
                  </a:cubicBezTo>
                  <a:cubicBezTo>
                    <a:pt x="397" y="969"/>
                    <a:pt x="397" y="968"/>
                    <a:pt x="398" y="968"/>
                  </a:cubicBezTo>
                  <a:cubicBezTo>
                    <a:pt x="399" y="965"/>
                    <a:pt x="399" y="962"/>
                    <a:pt x="400" y="959"/>
                  </a:cubicBezTo>
                  <a:cubicBezTo>
                    <a:pt x="400" y="958"/>
                    <a:pt x="400" y="956"/>
                    <a:pt x="400" y="955"/>
                  </a:cubicBezTo>
                  <a:cubicBezTo>
                    <a:pt x="400" y="954"/>
                    <a:pt x="401" y="954"/>
                    <a:pt x="401" y="953"/>
                  </a:cubicBezTo>
                  <a:cubicBezTo>
                    <a:pt x="401" y="953"/>
                    <a:pt x="401" y="953"/>
                    <a:pt x="401" y="953"/>
                  </a:cubicBezTo>
                  <a:cubicBezTo>
                    <a:pt x="401" y="953"/>
                    <a:pt x="401" y="953"/>
                    <a:pt x="401" y="953"/>
                  </a:cubicBezTo>
                  <a:cubicBezTo>
                    <a:pt x="401" y="952"/>
                    <a:pt x="401" y="952"/>
                    <a:pt x="402" y="951"/>
                  </a:cubicBezTo>
                  <a:cubicBezTo>
                    <a:pt x="402" y="950"/>
                    <a:pt x="403" y="950"/>
                    <a:pt x="403" y="949"/>
                  </a:cubicBezTo>
                  <a:cubicBezTo>
                    <a:pt x="404" y="949"/>
                    <a:pt x="404" y="948"/>
                    <a:pt x="405" y="948"/>
                  </a:cubicBezTo>
                  <a:cubicBezTo>
                    <a:pt x="406" y="947"/>
                    <a:pt x="406" y="947"/>
                    <a:pt x="407" y="946"/>
                  </a:cubicBezTo>
                  <a:cubicBezTo>
                    <a:pt x="407" y="946"/>
                    <a:pt x="408" y="945"/>
                    <a:pt x="409" y="945"/>
                  </a:cubicBezTo>
                  <a:cubicBezTo>
                    <a:pt x="409" y="945"/>
                    <a:pt x="409" y="944"/>
                    <a:pt x="409" y="944"/>
                  </a:cubicBezTo>
                  <a:cubicBezTo>
                    <a:pt x="424" y="951"/>
                    <a:pt x="429" y="943"/>
                    <a:pt x="426" y="927"/>
                  </a:cubicBezTo>
                  <a:cubicBezTo>
                    <a:pt x="417" y="930"/>
                    <a:pt x="405" y="929"/>
                    <a:pt x="408" y="943"/>
                  </a:cubicBezTo>
                  <a:cubicBezTo>
                    <a:pt x="407" y="943"/>
                    <a:pt x="407" y="943"/>
                    <a:pt x="407" y="943"/>
                  </a:cubicBezTo>
                  <a:cubicBezTo>
                    <a:pt x="407" y="943"/>
                    <a:pt x="407" y="943"/>
                    <a:pt x="407" y="943"/>
                  </a:cubicBezTo>
                  <a:cubicBezTo>
                    <a:pt x="406" y="944"/>
                    <a:pt x="406" y="944"/>
                    <a:pt x="405" y="944"/>
                  </a:cubicBezTo>
                  <a:cubicBezTo>
                    <a:pt x="405" y="945"/>
                    <a:pt x="404" y="945"/>
                    <a:pt x="404" y="946"/>
                  </a:cubicBezTo>
                  <a:cubicBezTo>
                    <a:pt x="403" y="947"/>
                    <a:pt x="402" y="947"/>
                    <a:pt x="402" y="948"/>
                  </a:cubicBezTo>
                  <a:cubicBezTo>
                    <a:pt x="401" y="948"/>
                    <a:pt x="401" y="949"/>
                    <a:pt x="401" y="949"/>
                  </a:cubicBezTo>
                  <a:cubicBezTo>
                    <a:pt x="401" y="948"/>
                    <a:pt x="401" y="948"/>
                    <a:pt x="401" y="947"/>
                  </a:cubicBezTo>
                  <a:cubicBezTo>
                    <a:pt x="401" y="946"/>
                    <a:pt x="401" y="946"/>
                    <a:pt x="401" y="945"/>
                  </a:cubicBezTo>
                  <a:cubicBezTo>
                    <a:pt x="401" y="945"/>
                    <a:pt x="400" y="945"/>
                    <a:pt x="400" y="944"/>
                  </a:cubicBezTo>
                  <a:cubicBezTo>
                    <a:pt x="400" y="944"/>
                    <a:pt x="400" y="944"/>
                    <a:pt x="400" y="943"/>
                  </a:cubicBezTo>
                  <a:cubicBezTo>
                    <a:pt x="400" y="943"/>
                    <a:pt x="400" y="942"/>
                    <a:pt x="400" y="942"/>
                  </a:cubicBezTo>
                  <a:cubicBezTo>
                    <a:pt x="400" y="941"/>
                    <a:pt x="400" y="941"/>
                    <a:pt x="400" y="940"/>
                  </a:cubicBezTo>
                  <a:cubicBezTo>
                    <a:pt x="400" y="939"/>
                    <a:pt x="399" y="938"/>
                    <a:pt x="399" y="937"/>
                  </a:cubicBezTo>
                  <a:cubicBezTo>
                    <a:pt x="399" y="936"/>
                    <a:pt x="398" y="935"/>
                    <a:pt x="398" y="935"/>
                  </a:cubicBezTo>
                  <a:cubicBezTo>
                    <a:pt x="398" y="934"/>
                    <a:pt x="398" y="933"/>
                    <a:pt x="397" y="932"/>
                  </a:cubicBezTo>
                  <a:cubicBezTo>
                    <a:pt x="397" y="931"/>
                    <a:pt x="396" y="930"/>
                    <a:pt x="396" y="930"/>
                  </a:cubicBezTo>
                  <a:cubicBezTo>
                    <a:pt x="396" y="929"/>
                    <a:pt x="395" y="929"/>
                    <a:pt x="395" y="929"/>
                  </a:cubicBezTo>
                  <a:cubicBezTo>
                    <a:pt x="395" y="929"/>
                    <a:pt x="396" y="930"/>
                    <a:pt x="396" y="933"/>
                  </a:cubicBezTo>
                  <a:cubicBezTo>
                    <a:pt x="396" y="933"/>
                    <a:pt x="397" y="934"/>
                    <a:pt x="397" y="935"/>
                  </a:cubicBezTo>
                  <a:cubicBezTo>
                    <a:pt x="397" y="936"/>
                    <a:pt x="397" y="937"/>
                    <a:pt x="397" y="937"/>
                  </a:cubicBezTo>
                  <a:cubicBezTo>
                    <a:pt x="397" y="939"/>
                    <a:pt x="397" y="941"/>
                    <a:pt x="398" y="944"/>
                  </a:cubicBezTo>
                  <a:cubicBezTo>
                    <a:pt x="398" y="944"/>
                    <a:pt x="398" y="944"/>
                    <a:pt x="398" y="944"/>
                  </a:cubicBezTo>
                  <a:cubicBezTo>
                    <a:pt x="398" y="945"/>
                    <a:pt x="398" y="945"/>
                    <a:pt x="398" y="945"/>
                  </a:cubicBezTo>
                  <a:cubicBezTo>
                    <a:pt x="398" y="946"/>
                    <a:pt x="398" y="946"/>
                    <a:pt x="398" y="947"/>
                  </a:cubicBezTo>
                  <a:cubicBezTo>
                    <a:pt x="398" y="948"/>
                    <a:pt x="398" y="949"/>
                    <a:pt x="398" y="951"/>
                  </a:cubicBezTo>
                  <a:cubicBezTo>
                    <a:pt x="398" y="951"/>
                    <a:pt x="398" y="951"/>
                    <a:pt x="398" y="952"/>
                  </a:cubicBezTo>
                  <a:cubicBezTo>
                    <a:pt x="398" y="952"/>
                    <a:pt x="398" y="952"/>
                    <a:pt x="398" y="953"/>
                  </a:cubicBezTo>
                  <a:cubicBezTo>
                    <a:pt x="398" y="953"/>
                    <a:pt x="398" y="954"/>
                    <a:pt x="398" y="954"/>
                  </a:cubicBezTo>
                  <a:cubicBezTo>
                    <a:pt x="398" y="955"/>
                    <a:pt x="398" y="955"/>
                    <a:pt x="398" y="955"/>
                  </a:cubicBezTo>
                  <a:cubicBezTo>
                    <a:pt x="398" y="955"/>
                    <a:pt x="398" y="955"/>
                    <a:pt x="398" y="955"/>
                  </a:cubicBezTo>
                  <a:cubicBezTo>
                    <a:pt x="398" y="956"/>
                    <a:pt x="397" y="957"/>
                    <a:pt x="397" y="959"/>
                  </a:cubicBezTo>
                  <a:cubicBezTo>
                    <a:pt x="397" y="961"/>
                    <a:pt x="396" y="964"/>
                    <a:pt x="395" y="967"/>
                  </a:cubicBezTo>
                  <a:cubicBezTo>
                    <a:pt x="395" y="967"/>
                    <a:pt x="395" y="968"/>
                    <a:pt x="394" y="969"/>
                  </a:cubicBezTo>
                  <a:cubicBezTo>
                    <a:pt x="394" y="969"/>
                    <a:pt x="394" y="970"/>
                    <a:pt x="394" y="971"/>
                  </a:cubicBezTo>
                  <a:cubicBezTo>
                    <a:pt x="393" y="971"/>
                    <a:pt x="393" y="972"/>
                    <a:pt x="393" y="973"/>
                  </a:cubicBezTo>
                  <a:cubicBezTo>
                    <a:pt x="392" y="973"/>
                    <a:pt x="392" y="973"/>
                    <a:pt x="392" y="973"/>
                  </a:cubicBezTo>
                  <a:cubicBezTo>
                    <a:pt x="392" y="974"/>
                    <a:pt x="392" y="974"/>
                    <a:pt x="392" y="974"/>
                  </a:cubicBezTo>
                  <a:cubicBezTo>
                    <a:pt x="391" y="976"/>
                    <a:pt x="390" y="978"/>
                    <a:pt x="389" y="979"/>
                  </a:cubicBezTo>
                  <a:cubicBezTo>
                    <a:pt x="389" y="979"/>
                    <a:pt x="389" y="979"/>
                    <a:pt x="389" y="978"/>
                  </a:cubicBezTo>
                  <a:cubicBezTo>
                    <a:pt x="389" y="978"/>
                    <a:pt x="389" y="978"/>
                    <a:pt x="389" y="978"/>
                  </a:cubicBezTo>
                  <a:cubicBezTo>
                    <a:pt x="389" y="978"/>
                    <a:pt x="389" y="977"/>
                    <a:pt x="389" y="977"/>
                  </a:cubicBezTo>
                  <a:cubicBezTo>
                    <a:pt x="389" y="976"/>
                    <a:pt x="388" y="976"/>
                    <a:pt x="388" y="976"/>
                  </a:cubicBezTo>
                  <a:cubicBezTo>
                    <a:pt x="388" y="975"/>
                    <a:pt x="388" y="975"/>
                    <a:pt x="388" y="975"/>
                  </a:cubicBezTo>
                  <a:cubicBezTo>
                    <a:pt x="388" y="975"/>
                    <a:pt x="388" y="974"/>
                    <a:pt x="388" y="974"/>
                  </a:cubicBezTo>
                  <a:cubicBezTo>
                    <a:pt x="388" y="974"/>
                    <a:pt x="388" y="973"/>
                    <a:pt x="388" y="973"/>
                  </a:cubicBezTo>
                  <a:cubicBezTo>
                    <a:pt x="387" y="972"/>
                    <a:pt x="387" y="971"/>
                    <a:pt x="386" y="970"/>
                  </a:cubicBezTo>
                  <a:cubicBezTo>
                    <a:pt x="386" y="969"/>
                    <a:pt x="386" y="968"/>
                    <a:pt x="385" y="967"/>
                  </a:cubicBezTo>
                  <a:cubicBezTo>
                    <a:pt x="385" y="967"/>
                    <a:pt x="385" y="967"/>
                    <a:pt x="385" y="966"/>
                  </a:cubicBezTo>
                  <a:cubicBezTo>
                    <a:pt x="389" y="956"/>
                    <a:pt x="372" y="950"/>
                    <a:pt x="365" y="948"/>
                  </a:cubicBezTo>
                  <a:cubicBezTo>
                    <a:pt x="370" y="955"/>
                    <a:pt x="368" y="973"/>
                    <a:pt x="382" y="968"/>
                  </a:cubicBezTo>
                  <a:cubicBezTo>
                    <a:pt x="382" y="967"/>
                    <a:pt x="382" y="967"/>
                    <a:pt x="382" y="967"/>
                  </a:cubicBezTo>
                  <a:cubicBezTo>
                    <a:pt x="383" y="967"/>
                    <a:pt x="383" y="968"/>
                    <a:pt x="383" y="968"/>
                  </a:cubicBezTo>
                  <a:cubicBezTo>
                    <a:pt x="384" y="968"/>
                    <a:pt x="384" y="968"/>
                    <a:pt x="384" y="968"/>
                  </a:cubicBezTo>
                  <a:cubicBezTo>
                    <a:pt x="384" y="968"/>
                    <a:pt x="384" y="968"/>
                    <a:pt x="384" y="968"/>
                  </a:cubicBezTo>
                  <a:cubicBezTo>
                    <a:pt x="384" y="969"/>
                    <a:pt x="385" y="970"/>
                    <a:pt x="385" y="971"/>
                  </a:cubicBezTo>
                  <a:cubicBezTo>
                    <a:pt x="386" y="971"/>
                    <a:pt x="386" y="972"/>
                    <a:pt x="386" y="973"/>
                  </a:cubicBezTo>
                  <a:cubicBezTo>
                    <a:pt x="386" y="974"/>
                    <a:pt x="387" y="974"/>
                    <a:pt x="387" y="975"/>
                  </a:cubicBezTo>
                  <a:cubicBezTo>
                    <a:pt x="387" y="975"/>
                    <a:pt x="387" y="975"/>
                    <a:pt x="387" y="975"/>
                  </a:cubicBezTo>
                  <a:cubicBezTo>
                    <a:pt x="387" y="975"/>
                    <a:pt x="387" y="976"/>
                    <a:pt x="387" y="976"/>
                  </a:cubicBezTo>
                  <a:cubicBezTo>
                    <a:pt x="387" y="976"/>
                    <a:pt x="387" y="977"/>
                    <a:pt x="387" y="977"/>
                  </a:cubicBezTo>
                  <a:cubicBezTo>
                    <a:pt x="387" y="977"/>
                    <a:pt x="387" y="978"/>
                    <a:pt x="387" y="978"/>
                  </a:cubicBezTo>
                  <a:cubicBezTo>
                    <a:pt x="388" y="978"/>
                    <a:pt x="388" y="978"/>
                    <a:pt x="388" y="979"/>
                  </a:cubicBezTo>
                  <a:cubicBezTo>
                    <a:pt x="388" y="979"/>
                    <a:pt x="388" y="979"/>
                    <a:pt x="388" y="979"/>
                  </a:cubicBezTo>
                  <a:cubicBezTo>
                    <a:pt x="388" y="979"/>
                    <a:pt x="388" y="980"/>
                    <a:pt x="388" y="980"/>
                  </a:cubicBezTo>
                  <a:cubicBezTo>
                    <a:pt x="388" y="980"/>
                    <a:pt x="388" y="980"/>
                    <a:pt x="388" y="980"/>
                  </a:cubicBezTo>
                  <a:cubicBezTo>
                    <a:pt x="388" y="981"/>
                    <a:pt x="387" y="981"/>
                    <a:pt x="387" y="981"/>
                  </a:cubicBezTo>
                  <a:cubicBezTo>
                    <a:pt x="387" y="982"/>
                    <a:pt x="386" y="982"/>
                    <a:pt x="386" y="983"/>
                  </a:cubicBezTo>
                  <a:cubicBezTo>
                    <a:pt x="385" y="983"/>
                    <a:pt x="385" y="984"/>
                    <a:pt x="384" y="984"/>
                  </a:cubicBezTo>
                  <a:cubicBezTo>
                    <a:pt x="384" y="985"/>
                    <a:pt x="383" y="985"/>
                    <a:pt x="383" y="986"/>
                  </a:cubicBezTo>
                  <a:cubicBezTo>
                    <a:pt x="382" y="986"/>
                    <a:pt x="382" y="987"/>
                    <a:pt x="381" y="987"/>
                  </a:cubicBezTo>
                  <a:cubicBezTo>
                    <a:pt x="380" y="988"/>
                    <a:pt x="379" y="989"/>
                    <a:pt x="379" y="990"/>
                  </a:cubicBezTo>
                  <a:cubicBezTo>
                    <a:pt x="378" y="990"/>
                    <a:pt x="378" y="991"/>
                    <a:pt x="378" y="991"/>
                  </a:cubicBezTo>
                  <a:cubicBezTo>
                    <a:pt x="378" y="991"/>
                    <a:pt x="378" y="991"/>
                    <a:pt x="378" y="991"/>
                  </a:cubicBezTo>
                  <a:cubicBezTo>
                    <a:pt x="377" y="992"/>
                    <a:pt x="377" y="992"/>
                    <a:pt x="377" y="992"/>
                  </a:cubicBezTo>
                  <a:cubicBezTo>
                    <a:pt x="377" y="992"/>
                    <a:pt x="377" y="992"/>
                    <a:pt x="377" y="993"/>
                  </a:cubicBezTo>
                  <a:cubicBezTo>
                    <a:pt x="377" y="993"/>
                    <a:pt x="376" y="993"/>
                    <a:pt x="376" y="994"/>
                  </a:cubicBezTo>
                  <a:cubicBezTo>
                    <a:pt x="375" y="996"/>
                    <a:pt x="375" y="999"/>
                    <a:pt x="375" y="1001"/>
                  </a:cubicBezTo>
                  <a:cubicBezTo>
                    <a:pt x="375" y="1002"/>
                    <a:pt x="375" y="1003"/>
                    <a:pt x="375" y="1003"/>
                  </a:cubicBezTo>
                  <a:cubicBezTo>
                    <a:pt x="375" y="1004"/>
                    <a:pt x="375" y="1004"/>
                    <a:pt x="376" y="1005"/>
                  </a:cubicBezTo>
                  <a:cubicBezTo>
                    <a:pt x="376" y="1005"/>
                    <a:pt x="376" y="1006"/>
                    <a:pt x="376" y="1006"/>
                  </a:cubicBezTo>
                  <a:cubicBezTo>
                    <a:pt x="376" y="1007"/>
                    <a:pt x="376" y="1007"/>
                    <a:pt x="377" y="1008"/>
                  </a:cubicBezTo>
                  <a:cubicBezTo>
                    <a:pt x="377" y="1009"/>
                    <a:pt x="377" y="1010"/>
                    <a:pt x="378" y="1011"/>
                  </a:cubicBezTo>
                  <a:cubicBezTo>
                    <a:pt x="376" y="1009"/>
                    <a:pt x="375" y="1007"/>
                    <a:pt x="374" y="1004"/>
                  </a:cubicBezTo>
                  <a:cubicBezTo>
                    <a:pt x="372" y="1002"/>
                    <a:pt x="369" y="999"/>
                    <a:pt x="367" y="996"/>
                  </a:cubicBezTo>
                  <a:cubicBezTo>
                    <a:pt x="366" y="995"/>
                    <a:pt x="364" y="993"/>
                    <a:pt x="363" y="992"/>
                  </a:cubicBezTo>
                  <a:cubicBezTo>
                    <a:pt x="362" y="992"/>
                    <a:pt x="361" y="991"/>
                    <a:pt x="361" y="990"/>
                  </a:cubicBezTo>
                  <a:cubicBezTo>
                    <a:pt x="360" y="990"/>
                    <a:pt x="359" y="989"/>
                    <a:pt x="359" y="989"/>
                  </a:cubicBezTo>
                  <a:cubicBezTo>
                    <a:pt x="356" y="987"/>
                    <a:pt x="353" y="985"/>
                    <a:pt x="350" y="983"/>
                  </a:cubicBezTo>
                  <a:cubicBezTo>
                    <a:pt x="344" y="980"/>
                    <a:pt x="339" y="976"/>
                    <a:pt x="334" y="972"/>
                  </a:cubicBezTo>
                  <a:cubicBezTo>
                    <a:pt x="331" y="969"/>
                    <a:pt x="329" y="967"/>
                    <a:pt x="327" y="965"/>
                  </a:cubicBezTo>
                  <a:cubicBezTo>
                    <a:pt x="324" y="963"/>
                    <a:pt x="322" y="960"/>
                    <a:pt x="320" y="958"/>
                  </a:cubicBezTo>
                  <a:cubicBezTo>
                    <a:pt x="319" y="957"/>
                    <a:pt x="317" y="956"/>
                    <a:pt x="316" y="955"/>
                  </a:cubicBezTo>
                  <a:cubicBezTo>
                    <a:pt x="316" y="954"/>
                    <a:pt x="316" y="954"/>
                    <a:pt x="316" y="953"/>
                  </a:cubicBezTo>
                  <a:cubicBezTo>
                    <a:pt x="316" y="952"/>
                    <a:pt x="316" y="951"/>
                    <a:pt x="316" y="949"/>
                  </a:cubicBezTo>
                  <a:cubicBezTo>
                    <a:pt x="316" y="949"/>
                    <a:pt x="316" y="948"/>
                    <a:pt x="316" y="948"/>
                  </a:cubicBezTo>
                  <a:cubicBezTo>
                    <a:pt x="316" y="948"/>
                    <a:pt x="316" y="947"/>
                    <a:pt x="316" y="947"/>
                  </a:cubicBezTo>
                  <a:cubicBezTo>
                    <a:pt x="316" y="946"/>
                    <a:pt x="316" y="945"/>
                    <a:pt x="316" y="944"/>
                  </a:cubicBezTo>
                  <a:cubicBezTo>
                    <a:pt x="316" y="943"/>
                    <a:pt x="317" y="942"/>
                    <a:pt x="317" y="941"/>
                  </a:cubicBezTo>
                  <a:cubicBezTo>
                    <a:pt x="317" y="941"/>
                    <a:pt x="317" y="941"/>
                    <a:pt x="317" y="941"/>
                  </a:cubicBezTo>
                  <a:cubicBezTo>
                    <a:pt x="317" y="940"/>
                    <a:pt x="317" y="940"/>
                    <a:pt x="318" y="940"/>
                  </a:cubicBezTo>
                  <a:cubicBezTo>
                    <a:pt x="318" y="940"/>
                    <a:pt x="318" y="940"/>
                    <a:pt x="318" y="939"/>
                  </a:cubicBezTo>
                  <a:cubicBezTo>
                    <a:pt x="318" y="939"/>
                    <a:pt x="318" y="939"/>
                    <a:pt x="318" y="939"/>
                  </a:cubicBezTo>
                  <a:cubicBezTo>
                    <a:pt x="319" y="937"/>
                    <a:pt x="321" y="935"/>
                    <a:pt x="323" y="934"/>
                  </a:cubicBezTo>
                  <a:cubicBezTo>
                    <a:pt x="323" y="933"/>
                    <a:pt x="324" y="932"/>
                    <a:pt x="325" y="930"/>
                  </a:cubicBezTo>
                  <a:cubicBezTo>
                    <a:pt x="325" y="930"/>
                    <a:pt x="325" y="929"/>
                    <a:pt x="326" y="928"/>
                  </a:cubicBezTo>
                  <a:cubicBezTo>
                    <a:pt x="326" y="928"/>
                    <a:pt x="326" y="928"/>
                    <a:pt x="326" y="928"/>
                  </a:cubicBezTo>
                  <a:cubicBezTo>
                    <a:pt x="326" y="928"/>
                    <a:pt x="326" y="928"/>
                    <a:pt x="326" y="927"/>
                  </a:cubicBezTo>
                  <a:cubicBezTo>
                    <a:pt x="326" y="927"/>
                    <a:pt x="326" y="927"/>
                    <a:pt x="326" y="927"/>
                  </a:cubicBezTo>
                  <a:cubicBezTo>
                    <a:pt x="326" y="927"/>
                    <a:pt x="326" y="927"/>
                    <a:pt x="326" y="926"/>
                  </a:cubicBezTo>
                  <a:cubicBezTo>
                    <a:pt x="327" y="923"/>
                    <a:pt x="326" y="921"/>
                    <a:pt x="326" y="918"/>
                  </a:cubicBezTo>
                  <a:cubicBezTo>
                    <a:pt x="325" y="917"/>
                    <a:pt x="325" y="917"/>
                    <a:pt x="325" y="916"/>
                  </a:cubicBezTo>
                  <a:cubicBezTo>
                    <a:pt x="325" y="916"/>
                    <a:pt x="325" y="916"/>
                    <a:pt x="326" y="916"/>
                  </a:cubicBezTo>
                  <a:cubicBezTo>
                    <a:pt x="326" y="915"/>
                    <a:pt x="326" y="915"/>
                    <a:pt x="326" y="915"/>
                  </a:cubicBezTo>
                  <a:cubicBezTo>
                    <a:pt x="326" y="915"/>
                    <a:pt x="326" y="915"/>
                    <a:pt x="326" y="915"/>
                  </a:cubicBezTo>
                  <a:cubicBezTo>
                    <a:pt x="326" y="914"/>
                    <a:pt x="326" y="913"/>
                    <a:pt x="327" y="913"/>
                  </a:cubicBezTo>
                  <a:cubicBezTo>
                    <a:pt x="327" y="912"/>
                    <a:pt x="327" y="911"/>
                    <a:pt x="327" y="911"/>
                  </a:cubicBezTo>
                  <a:cubicBezTo>
                    <a:pt x="328" y="910"/>
                    <a:pt x="328" y="909"/>
                    <a:pt x="328" y="909"/>
                  </a:cubicBezTo>
                  <a:cubicBezTo>
                    <a:pt x="329" y="908"/>
                    <a:pt x="329" y="907"/>
                    <a:pt x="329" y="906"/>
                  </a:cubicBezTo>
                  <a:cubicBezTo>
                    <a:pt x="330" y="906"/>
                    <a:pt x="330" y="905"/>
                    <a:pt x="331" y="904"/>
                  </a:cubicBezTo>
                  <a:cubicBezTo>
                    <a:pt x="340" y="900"/>
                    <a:pt x="348" y="894"/>
                    <a:pt x="347" y="882"/>
                  </a:cubicBezTo>
                  <a:cubicBezTo>
                    <a:pt x="337" y="887"/>
                    <a:pt x="329" y="892"/>
                    <a:pt x="327" y="905"/>
                  </a:cubicBezTo>
                  <a:cubicBezTo>
                    <a:pt x="328" y="905"/>
                    <a:pt x="328" y="905"/>
                    <a:pt x="328" y="905"/>
                  </a:cubicBezTo>
                  <a:cubicBezTo>
                    <a:pt x="328" y="905"/>
                    <a:pt x="328" y="905"/>
                    <a:pt x="328" y="905"/>
                  </a:cubicBezTo>
                  <a:cubicBezTo>
                    <a:pt x="327" y="906"/>
                    <a:pt x="327" y="907"/>
                    <a:pt x="326" y="907"/>
                  </a:cubicBezTo>
                  <a:cubicBezTo>
                    <a:pt x="326" y="908"/>
                    <a:pt x="326" y="909"/>
                    <a:pt x="325" y="910"/>
                  </a:cubicBezTo>
                  <a:cubicBezTo>
                    <a:pt x="325" y="910"/>
                    <a:pt x="325" y="911"/>
                    <a:pt x="325" y="912"/>
                  </a:cubicBezTo>
                  <a:cubicBezTo>
                    <a:pt x="324" y="912"/>
                    <a:pt x="324" y="912"/>
                    <a:pt x="324" y="913"/>
                  </a:cubicBezTo>
                  <a:cubicBezTo>
                    <a:pt x="324" y="912"/>
                    <a:pt x="324" y="911"/>
                    <a:pt x="324" y="910"/>
                  </a:cubicBezTo>
                  <a:cubicBezTo>
                    <a:pt x="323" y="907"/>
                    <a:pt x="323" y="905"/>
                    <a:pt x="322" y="902"/>
                  </a:cubicBezTo>
                  <a:cubicBezTo>
                    <a:pt x="322" y="897"/>
                    <a:pt x="321" y="893"/>
                    <a:pt x="321" y="889"/>
                  </a:cubicBezTo>
                  <a:cubicBezTo>
                    <a:pt x="321" y="888"/>
                    <a:pt x="321" y="888"/>
                    <a:pt x="321" y="887"/>
                  </a:cubicBezTo>
                  <a:cubicBezTo>
                    <a:pt x="321" y="887"/>
                    <a:pt x="321" y="886"/>
                    <a:pt x="321" y="886"/>
                  </a:cubicBezTo>
                  <a:cubicBezTo>
                    <a:pt x="321" y="885"/>
                    <a:pt x="320" y="884"/>
                    <a:pt x="320" y="883"/>
                  </a:cubicBezTo>
                  <a:cubicBezTo>
                    <a:pt x="320" y="882"/>
                    <a:pt x="320" y="880"/>
                    <a:pt x="319" y="879"/>
                  </a:cubicBezTo>
                  <a:cubicBezTo>
                    <a:pt x="319" y="878"/>
                    <a:pt x="319" y="878"/>
                    <a:pt x="319" y="878"/>
                  </a:cubicBezTo>
                  <a:cubicBezTo>
                    <a:pt x="319" y="878"/>
                    <a:pt x="319" y="877"/>
                    <a:pt x="319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19" y="877"/>
                    <a:pt x="320" y="877"/>
                    <a:pt x="320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20" y="877"/>
                    <a:pt x="320" y="878"/>
                    <a:pt x="320" y="878"/>
                  </a:cubicBezTo>
                  <a:cubicBezTo>
                    <a:pt x="320" y="878"/>
                    <a:pt x="320" y="878"/>
                    <a:pt x="320" y="878"/>
                  </a:cubicBezTo>
                  <a:cubicBezTo>
                    <a:pt x="320" y="878"/>
                    <a:pt x="320" y="878"/>
                    <a:pt x="320" y="878"/>
                  </a:cubicBezTo>
                  <a:cubicBezTo>
                    <a:pt x="320" y="878"/>
                    <a:pt x="320" y="877"/>
                    <a:pt x="320" y="877"/>
                  </a:cubicBezTo>
                  <a:cubicBezTo>
                    <a:pt x="320" y="877"/>
                    <a:pt x="320" y="877"/>
                    <a:pt x="320" y="877"/>
                  </a:cubicBezTo>
                  <a:cubicBezTo>
                    <a:pt x="320" y="877"/>
                    <a:pt x="320" y="877"/>
                    <a:pt x="319" y="877"/>
                  </a:cubicBezTo>
                  <a:cubicBezTo>
                    <a:pt x="319" y="877"/>
                    <a:pt x="319" y="877"/>
                    <a:pt x="319" y="877"/>
                  </a:cubicBezTo>
                  <a:cubicBezTo>
                    <a:pt x="319" y="877"/>
                    <a:pt x="319" y="877"/>
                    <a:pt x="319" y="877"/>
                  </a:cubicBezTo>
                  <a:cubicBezTo>
                    <a:pt x="319" y="877"/>
                    <a:pt x="319" y="877"/>
                    <a:pt x="319" y="877"/>
                  </a:cubicBezTo>
                  <a:cubicBezTo>
                    <a:pt x="319" y="877"/>
                    <a:pt x="319" y="877"/>
                    <a:pt x="319" y="877"/>
                  </a:cubicBezTo>
                  <a:cubicBezTo>
                    <a:pt x="319" y="878"/>
                    <a:pt x="319" y="879"/>
                    <a:pt x="319" y="879"/>
                  </a:cubicBezTo>
                  <a:cubicBezTo>
                    <a:pt x="318" y="880"/>
                    <a:pt x="318" y="882"/>
                    <a:pt x="318" y="883"/>
                  </a:cubicBezTo>
                  <a:cubicBezTo>
                    <a:pt x="318" y="884"/>
                    <a:pt x="318" y="885"/>
                    <a:pt x="318" y="886"/>
                  </a:cubicBezTo>
                  <a:cubicBezTo>
                    <a:pt x="318" y="886"/>
                    <a:pt x="318" y="887"/>
                    <a:pt x="318" y="887"/>
                  </a:cubicBezTo>
                  <a:cubicBezTo>
                    <a:pt x="318" y="888"/>
                    <a:pt x="318" y="888"/>
                    <a:pt x="318" y="889"/>
                  </a:cubicBezTo>
                  <a:cubicBezTo>
                    <a:pt x="319" y="890"/>
                    <a:pt x="319" y="892"/>
                    <a:pt x="319" y="893"/>
                  </a:cubicBezTo>
                  <a:cubicBezTo>
                    <a:pt x="319" y="893"/>
                    <a:pt x="319" y="893"/>
                    <a:pt x="319" y="893"/>
                  </a:cubicBezTo>
                  <a:cubicBezTo>
                    <a:pt x="318" y="892"/>
                    <a:pt x="318" y="892"/>
                    <a:pt x="318" y="892"/>
                  </a:cubicBezTo>
                  <a:cubicBezTo>
                    <a:pt x="318" y="891"/>
                    <a:pt x="317" y="891"/>
                    <a:pt x="317" y="890"/>
                  </a:cubicBezTo>
                  <a:cubicBezTo>
                    <a:pt x="317" y="890"/>
                    <a:pt x="317" y="890"/>
                    <a:pt x="316" y="889"/>
                  </a:cubicBezTo>
                  <a:cubicBezTo>
                    <a:pt x="316" y="888"/>
                    <a:pt x="315" y="887"/>
                    <a:pt x="315" y="886"/>
                  </a:cubicBezTo>
                  <a:cubicBezTo>
                    <a:pt x="314" y="886"/>
                    <a:pt x="313" y="885"/>
                    <a:pt x="312" y="884"/>
                  </a:cubicBezTo>
                  <a:cubicBezTo>
                    <a:pt x="312" y="884"/>
                    <a:pt x="312" y="883"/>
                    <a:pt x="312" y="883"/>
                  </a:cubicBezTo>
                  <a:cubicBezTo>
                    <a:pt x="319" y="870"/>
                    <a:pt x="292" y="866"/>
                    <a:pt x="286" y="862"/>
                  </a:cubicBezTo>
                  <a:cubicBezTo>
                    <a:pt x="288" y="873"/>
                    <a:pt x="297" y="894"/>
                    <a:pt x="310" y="885"/>
                  </a:cubicBezTo>
                  <a:cubicBezTo>
                    <a:pt x="310" y="884"/>
                    <a:pt x="309" y="883"/>
                    <a:pt x="309" y="883"/>
                  </a:cubicBezTo>
                  <a:cubicBezTo>
                    <a:pt x="309" y="883"/>
                    <a:pt x="309" y="883"/>
                    <a:pt x="309" y="883"/>
                  </a:cubicBezTo>
                  <a:cubicBezTo>
                    <a:pt x="310" y="884"/>
                    <a:pt x="310" y="884"/>
                    <a:pt x="311" y="885"/>
                  </a:cubicBezTo>
                  <a:cubicBezTo>
                    <a:pt x="312" y="886"/>
                    <a:pt x="313" y="887"/>
                    <a:pt x="313" y="888"/>
                  </a:cubicBezTo>
                  <a:cubicBezTo>
                    <a:pt x="314" y="888"/>
                    <a:pt x="314" y="889"/>
                    <a:pt x="315" y="890"/>
                  </a:cubicBezTo>
                  <a:cubicBezTo>
                    <a:pt x="315" y="890"/>
                    <a:pt x="315" y="891"/>
                    <a:pt x="316" y="891"/>
                  </a:cubicBezTo>
                  <a:cubicBezTo>
                    <a:pt x="316" y="892"/>
                    <a:pt x="316" y="892"/>
                    <a:pt x="316" y="893"/>
                  </a:cubicBezTo>
                  <a:cubicBezTo>
                    <a:pt x="317" y="893"/>
                    <a:pt x="317" y="893"/>
                    <a:pt x="317" y="894"/>
                  </a:cubicBezTo>
                  <a:cubicBezTo>
                    <a:pt x="317" y="894"/>
                    <a:pt x="318" y="894"/>
                    <a:pt x="318" y="895"/>
                  </a:cubicBezTo>
                  <a:cubicBezTo>
                    <a:pt x="318" y="895"/>
                    <a:pt x="318" y="895"/>
                    <a:pt x="318" y="895"/>
                  </a:cubicBezTo>
                  <a:cubicBezTo>
                    <a:pt x="318" y="896"/>
                    <a:pt x="318" y="896"/>
                    <a:pt x="318" y="896"/>
                  </a:cubicBezTo>
                  <a:cubicBezTo>
                    <a:pt x="318" y="896"/>
                    <a:pt x="319" y="896"/>
                    <a:pt x="319" y="897"/>
                  </a:cubicBezTo>
                  <a:cubicBezTo>
                    <a:pt x="319" y="897"/>
                    <a:pt x="319" y="897"/>
                    <a:pt x="319" y="897"/>
                  </a:cubicBezTo>
                  <a:cubicBezTo>
                    <a:pt x="319" y="899"/>
                    <a:pt x="320" y="901"/>
                    <a:pt x="320" y="903"/>
                  </a:cubicBezTo>
                  <a:cubicBezTo>
                    <a:pt x="320" y="905"/>
                    <a:pt x="321" y="908"/>
                    <a:pt x="321" y="910"/>
                  </a:cubicBezTo>
                  <a:cubicBezTo>
                    <a:pt x="322" y="913"/>
                    <a:pt x="322" y="916"/>
                    <a:pt x="323" y="918"/>
                  </a:cubicBezTo>
                  <a:cubicBezTo>
                    <a:pt x="324" y="921"/>
                    <a:pt x="324" y="923"/>
                    <a:pt x="324" y="926"/>
                  </a:cubicBezTo>
                  <a:cubicBezTo>
                    <a:pt x="324" y="926"/>
                    <a:pt x="324" y="926"/>
                    <a:pt x="324" y="926"/>
                  </a:cubicBezTo>
                  <a:cubicBezTo>
                    <a:pt x="323" y="927"/>
                    <a:pt x="323" y="927"/>
                    <a:pt x="323" y="927"/>
                  </a:cubicBezTo>
                  <a:cubicBezTo>
                    <a:pt x="323" y="927"/>
                    <a:pt x="323" y="927"/>
                    <a:pt x="323" y="927"/>
                  </a:cubicBezTo>
                  <a:cubicBezTo>
                    <a:pt x="323" y="927"/>
                    <a:pt x="323" y="927"/>
                    <a:pt x="323" y="927"/>
                  </a:cubicBezTo>
                  <a:cubicBezTo>
                    <a:pt x="323" y="928"/>
                    <a:pt x="323" y="928"/>
                    <a:pt x="323" y="929"/>
                  </a:cubicBezTo>
                  <a:cubicBezTo>
                    <a:pt x="322" y="930"/>
                    <a:pt x="321" y="931"/>
                    <a:pt x="321" y="932"/>
                  </a:cubicBezTo>
                  <a:cubicBezTo>
                    <a:pt x="319" y="933"/>
                    <a:pt x="317" y="935"/>
                    <a:pt x="316" y="937"/>
                  </a:cubicBezTo>
                  <a:cubicBezTo>
                    <a:pt x="316" y="937"/>
                    <a:pt x="316" y="938"/>
                    <a:pt x="316" y="938"/>
                  </a:cubicBezTo>
                  <a:cubicBezTo>
                    <a:pt x="316" y="938"/>
                    <a:pt x="315" y="938"/>
                    <a:pt x="315" y="939"/>
                  </a:cubicBezTo>
                  <a:cubicBezTo>
                    <a:pt x="315" y="939"/>
                    <a:pt x="315" y="939"/>
                    <a:pt x="315" y="939"/>
                  </a:cubicBezTo>
                  <a:cubicBezTo>
                    <a:pt x="315" y="940"/>
                    <a:pt x="315" y="940"/>
                    <a:pt x="315" y="940"/>
                  </a:cubicBezTo>
                  <a:cubicBezTo>
                    <a:pt x="314" y="941"/>
                    <a:pt x="314" y="942"/>
                    <a:pt x="314" y="943"/>
                  </a:cubicBezTo>
                  <a:cubicBezTo>
                    <a:pt x="314" y="944"/>
                    <a:pt x="314" y="945"/>
                    <a:pt x="314" y="945"/>
                  </a:cubicBezTo>
                  <a:cubicBezTo>
                    <a:pt x="313" y="946"/>
                    <a:pt x="313" y="946"/>
                    <a:pt x="313" y="947"/>
                  </a:cubicBezTo>
                  <a:cubicBezTo>
                    <a:pt x="314" y="947"/>
                    <a:pt x="314" y="947"/>
                    <a:pt x="314" y="948"/>
                  </a:cubicBezTo>
                  <a:cubicBezTo>
                    <a:pt x="314" y="948"/>
                    <a:pt x="314" y="949"/>
                    <a:pt x="314" y="949"/>
                  </a:cubicBezTo>
                  <a:cubicBezTo>
                    <a:pt x="314" y="951"/>
                    <a:pt x="315" y="952"/>
                    <a:pt x="315" y="953"/>
                  </a:cubicBezTo>
                  <a:cubicBezTo>
                    <a:pt x="315" y="954"/>
                    <a:pt x="315" y="954"/>
                    <a:pt x="315" y="954"/>
                  </a:cubicBezTo>
                  <a:cubicBezTo>
                    <a:pt x="314" y="953"/>
                    <a:pt x="314" y="953"/>
                    <a:pt x="313" y="952"/>
                  </a:cubicBezTo>
                  <a:cubicBezTo>
                    <a:pt x="313" y="952"/>
                    <a:pt x="312" y="952"/>
                    <a:pt x="311" y="951"/>
                  </a:cubicBezTo>
                  <a:cubicBezTo>
                    <a:pt x="311" y="951"/>
                    <a:pt x="311" y="951"/>
                    <a:pt x="311" y="951"/>
                  </a:cubicBezTo>
                  <a:cubicBezTo>
                    <a:pt x="311" y="951"/>
                    <a:pt x="311" y="951"/>
                    <a:pt x="311" y="951"/>
                  </a:cubicBezTo>
                  <a:cubicBezTo>
                    <a:pt x="311" y="951"/>
                    <a:pt x="311" y="951"/>
                    <a:pt x="311" y="951"/>
                  </a:cubicBezTo>
                  <a:cubicBezTo>
                    <a:pt x="311" y="951"/>
                    <a:pt x="311" y="951"/>
                    <a:pt x="311" y="951"/>
                  </a:cubicBezTo>
                  <a:cubicBezTo>
                    <a:pt x="310" y="951"/>
                    <a:pt x="310" y="951"/>
                    <a:pt x="310" y="951"/>
                  </a:cubicBezTo>
                  <a:cubicBezTo>
                    <a:pt x="310" y="950"/>
                    <a:pt x="310" y="950"/>
                    <a:pt x="309" y="950"/>
                  </a:cubicBezTo>
                  <a:cubicBezTo>
                    <a:pt x="309" y="950"/>
                    <a:pt x="309" y="950"/>
                    <a:pt x="308" y="950"/>
                  </a:cubicBezTo>
                  <a:cubicBezTo>
                    <a:pt x="308" y="949"/>
                    <a:pt x="308" y="949"/>
                    <a:pt x="307" y="949"/>
                  </a:cubicBezTo>
                  <a:cubicBezTo>
                    <a:pt x="307" y="949"/>
                    <a:pt x="306" y="949"/>
                    <a:pt x="305" y="948"/>
                  </a:cubicBezTo>
                  <a:cubicBezTo>
                    <a:pt x="304" y="948"/>
                    <a:pt x="303" y="948"/>
                    <a:pt x="302" y="947"/>
                  </a:cubicBezTo>
                  <a:cubicBezTo>
                    <a:pt x="301" y="947"/>
                    <a:pt x="299" y="947"/>
                    <a:pt x="298" y="946"/>
                  </a:cubicBezTo>
                  <a:cubicBezTo>
                    <a:pt x="296" y="946"/>
                    <a:pt x="294" y="946"/>
                    <a:pt x="292" y="945"/>
                  </a:cubicBezTo>
                  <a:cubicBezTo>
                    <a:pt x="288" y="944"/>
                    <a:pt x="284" y="943"/>
                    <a:pt x="282" y="942"/>
                  </a:cubicBezTo>
                  <a:cubicBezTo>
                    <a:pt x="280" y="942"/>
                    <a:pt x="279" y="941"/>
                    <a:pt x="278" y="941"/>
                  </a:cubicBezTo>
                  <a:cubicBezTo>
                    <a:pt x="277" y="941"/>
                    <a:pt x="276" y="940"/>
                    <a:pt x="275" y="940"/>
                  </a:cubicBezTo>
                  <a:cubicBezTo>
                    <a:pt x="274" y="939"/>
                    <a:pt x="273" y="939"/>
                    <a:pt x="273" y="939"/>
                  </a:cubicBezTo>
                  <a:cubicBezTo>
                    <a:pt x="273" y="939"/>
                    <a:pt x="274" y="939"/>
                    <a:pt x="275" y="940"/>
                  </a:cubicBezTo>
                  <a:cubicBezTo>
                    <a:pt x="276" y="941"/>
                    <a:pt x="277" y="941"/>
                    <a:pt x="278" y="942"/>
                  </a:cubicBezTo>
                  <a:cubicBezTo>
                    <a:pt x="279" y="942"/>
                    <a:pt x="280" y="943"/>
                    <a:pt x="281" y="944"/>
                  </a:cubicBezTo>
                  <a:cubicBezTo>
                    <a:pt x="282" y="944"/>
                    <a:pt x="283" y="945"/>
                    <a:pt x="285" y="945"/>
                  </a:cubicBezTo>
                  <a:cubicBezTo>
                    <a:pt x="284" y="946"/>
                    <a:pt x="283" y="946"/>
                    <a:pt x="283" y="946"/>
                  </a:cubicBezTo>
                  <a:cubicBezTo>
                    <a:pt x="281" y="946"/>
                    <a:pt x="280" y="946"/>
                    <a:pt x="279" y="946"/>
                  </a:cubicBezTo>
                  <a:cubicBezTo>
                    <a:pt x="278" y="946"/>
                    <a:pt x="276" y="947"/>
                    <a:pt x="275" y="947"/>
                  </a:cubicBezTo>
                  <a:cubicBezTo>
                    <a:pt x="274" y="947"/>
                    <a:pt x="273" y="948"/>
                    <a:pt x="273" y="948"/>
                  </a:cubicBezTo>
                  <a:cubicBezTo>
                    <a:pt x="258" y="941"/>
                    <a:pt x="257" y="954"/>
                    <a:pt x="244" y="956"/>
                  </a:cubicBezTo>
                  <a:cubicBezTo>
                    <a:pt x="257" y="964"/>
                    <a:pt x="270" y="969"/>
                    <a:pt x="272" y="950"/>
                  </a:cubicBezTo>
                  <a:cubicBezTo>
                    <a:pt x="272" y="950"/>
                    <a:pt x="273" y="950"/>
                    <a:pt x="273" y="950"/>
                  </a:cubicBezTo>
                  <a:cubicBezTo>
                    <a:pt x="274" y="950"/>
                    <a:pt x="275" y="949"/>
                    <a:pt x="276" y="949"/>
                  </a:cubicBezTo>
                  <a:cubicBezTo>
                    <a:pt x="277" y="949"/>
                    <a:pt x="278" y="949"/>
                    <a:pt x="279" y="948"/>
                  </a:cubicBezTo>
                  <a:cubicBezTo>
                    <a:pt x="281" y="948"/>
                    <a:pt x="282" y="948"/>
                    <a:pt x="283" y="948"/>
                  </a:cubicBezTo>
                  <a:cubicBezTo>
                    <a:pt x="284" y="948"/>
                    <a:pt x="285" y="948"/>
                    <a:pt x="286" y="948"/>
                  </a:cubicBezTo>
                  <a:cubicBezTo>
                    <a:pt x="287" y="948"/>
                    <a:pt x="288" y="948"/>
                    <a:pt x="288" y="948"/>
                  </a:cubicBezTo>
                  <a:cubicBezTo>
                    <a:pt x="289" y="948"/>
                    <a:pt x="289" y="948"/>
                    <a:pt x="290" y="948"/>
                  </a:cubicBezTo>
                  <a:cubicBezTo>
                    <a:pt x="290" y="948"/>
                    <a:pt x="290" y="948"/>
                    <a:pt x="291" y="948"/>
                  </a:cubicBezTo>
                  <a:cubicBezTo>
                    <a:pt x="291" y="948"/>
                    <a:pt x="291" y="948"/>
                    <a:pt x="291" y="948"/>
                  </a:cubicBezTo>
                  <a:cubicBezTo>
                    <a:pt x="293" y="949"/>
                    <a:pt x="295" y="949"/>
                    <a:pt x="298" y="950"/>
                  </a:cubicBezTo>
                  <a:cubicBezTo>
                    <a:pt x="299" y="950"/>
                    <a:pt x="300" y="951"/>
                    <a:pt x="301" y="951"/>
                  </a:cubicBezTo>
                  <a:cubicBezTo>
                    <a:pt x="302" y="951"/>
                    <a:pt x="303" y="952"/>
                    <a:pt x="305" y="952"/>
                  </a:cubicBezTo>
                  <a:cubicBezTo>
                    <a:pt x="305" y="952"/>
                    <a:pt x="306" y="952"/>
                    <a:pt x="306" y="953"/>
                  </a:cubicBezTo>
                  <a:cubicBezTo>
                    <a:pt x="307" y="953"/>
                    <a:pt x="307" y="953"/>
                    <a:pt x="307" y="953"/>
                  </a:cubicBezTo>
                  <a:cubicBezTo>
                    <a:pt x="307" y="953"/>
                    <a:pt x="308" y="953"/>
                    <a:pt x="308" y="953"/>
                  </a:cubicBezTo>
                  <a:cubicBezTo>
                    <a:pt x="308" y="954"/>
                    <a:pt x="309" y="954"/>
                    <a:pt x="309" y="954"/>
                  </a:cubicBezTo>
                  <a:cubicBezTo>
                    <a:pt x="309" y="954"/>
                    <a:pt x="309" y="954"/>
                    <a:pt x="309" y="954"/>
                  </a:cubicBezTo>
                  <a:cubicBezTo>
                    <a:pt x="309" y="954"/>
                    <a:pt x="309" y="954"/>
                    <a:pt x="309" y="954"/>
                  </a:cubicBezTo>
                  <a:cubicBezTo>
                    <a:pt x="309" y="954"/>
                    <a:pt x="309" y="954"/>
                    <a:pt x="309" y="954"/>
                  </a:cubicBezTo>
                  <a:cubicBezTo>
                    <a:pt x="309" y="954"/>
                    <a:pt x="309" y="954"/>
                    <a:pt x="309" y="954"/>
                  </a:cubicBezTo>
                  <a:cubicBezTo>
                    <a:pt x="310" y="954"/>
                    <a:pt x="310" y="954"/>
                    <a:pt x="310" y="954"/>
                  </a:cubicBezTo>
                  <a:cubicBezTo>
                    <a:pt x="310" y="955"/>
                    <a:pt x="311" y="955"/>
                    <a:pt x="311" y="956"/>
                  </a:cubicBezTo>
                  <a:cubicBezTo>
                    <a:pt x="313" y="957"/>
                    <a:pt x="316" y="959"/>
                    <a:pt x="318" y="961"/>
                  </a:cubicBezTo>
                  <a:cubicBezTo>
                    <a:pt x="320" y="963"/>
                    <a:pt x="322" y="965"/>
                    <a:pt x="324" y="968"/>
                  </a:cubicBezTo>
                  <a:cubicBezTo>
                    <a:pt x="326" y="970"/>
                    <a:pt x="329" y="972"/>
                    <a:pt x="331" y="974"/>
                  </a:cubicBezTo>
                  <a:cubicBezTo>
                    <a:pt x="334" y="977"/>
                    <a:pt x="337" y="979"/>
                    <a:pt x="340" y="981"/>
                  </a:cubicBezTo>
                  <a:cubicBezTo>
                    <a:pt x="340" y="981"/>
                    <a:pt x="340" y="981"/>
                    <a:pt x="340" y="981"/>
                  </a:cubicBezTo>
                  <a:cubicBezTo>
                    <a:pt x="340" y="981"/>
                    <a:pt x="339" y="982"/>
                    <a:pt x="339" y="982"/>
                  </a:cubicBezTo>
                  <a:cubicBezTo>
                    <a:pt x="338" y="982"/>
                    <a:pt x="338" y="982"/>
                    <a:pt x="337" y="982"/>
                  </a:cubicBezTo>
                  <a:cubicBezTo>
                    <a:pt x="337" y="982"/>
                    <a:pt x="336" y="982"/>
                    <a:pt x="336" y="983"/>
                  </a:cubicBezTo>
                  <a:cubicBezTo>
                    <a:pt x="336" y="983"/>
                    <a:pt x="336" y="983"/>
                    <a:pt x="335" y="983"/>
                  </a:cubicBezTo>
                  <a:cubicBezTo>
                    <a:pt x="334" y="984"/>
                    <a:pt x="333" y="984"/>
                    <a:pt x="332" y="985"/>
                  </a:cubicBezTo>
                  <a:cubicBezTo>
                    <a:pt x="331" y="986"/>
                    <a:pt x="329" y="987"/>
                    <a:pt x="328" y="988"/>
                  </a:cubicBezTo>
                  <a:cubicBezTo>
                    <a:pt x="326" y="989"/>
                    <a:pt x="323" y="991"/>
                    <a:pt x="320" y="993"/>
                  </a:cubicBezTo>
                  <a:cubicBezTo>
                    <a:pt x="319" y="994"/>
                    <a:pt x="318" y="995"/>
                    <a:pt x="316" y="995"/>
                  </a:cubicBezTo>
                  <a:cubicBezTo>
                    <a:pt x="315" y="996"/>
                    <a:pt x="313" y="997"/>
                    <a:pt x="312" y="997"/>
                  </a:cubicBezTo>
                  <a:cubicBezTo>
                    <a:pt x="311" y="998"/>
                    <a:pt x="309" y="998"/>
                    <a:pt x="308" y="999"/>
                  </a:cubicBezTo>
                  <a:cubicBezTo>
                    <a:pt x="308" y="999"/>
                    <a:pt x="308" y="999"/>
                    <a:pt x="308" y="999"/>
                  </a:cubicBezTo>
                  <a:cubicBezTo>
                    <a:pt x="308" y="998"/>
                    <a:pt x="307" y="998"/>
                    <a:pt x="307" y="998"/>
                  </a:cubicBezTo>
                  <a:cubicBezTo>
                    <a:pt x="306" y="998"/>
                    <a:pt x="306" y="998"/>
                    <a:pt x="306" y="998"/>
                  </a:cubicBezTo>
                  <a:cubicBezTo>
                    <a:pt x="306" y="998"/>
                    <a:pt x="306" y="997"/>
                    <a:pt x="305" y="997"/>
                  </a:cubicBezTo>
                  <a:cubicBezTo>
                    <a:pt x="305" y="997"/>
                    <a:pt x="305" y="997"/>
                    <a:pt x="305" y="997"/>
                  </a:cubicBezTo>
                  <a:cubicBezTo>
                    <a:pt x="304" y="997"/>
                    <a:pt x="303" y="997"/>
                    <a:pt x="303" y="997"/>
                  </a:cubicBezTo>
                  <a:cubicBezTo>
                    <a:pt x="302" y="997"/>
                    <a:pt x="301" y="996"/>
                    <a:pt x="300" y="996"/>
                  </a:cubicBezTo>
                  <a:cubicBezTo>
                    <a:pt x="299" y="996"/>
                    <a:pt x="299" y="995"/>
                    <a:pt x="298" y="995"/>
                  </a:cubicBezTo>
                  <a:cubicBezTo>
                    <a:pt x="297" y="995"/>
                    <a:pt x="296" y="994"/>
                    <a:pt x="295" y="994"/>
                  </a:cubicBezTo>
                  <a:cubicBezTo>
                    <a:pt x="292" y="981"/>
                    <a:pt x="281" y="986"/>
                    <a:pt x="272" y="979"/>
                  </a:cubicBezTo>
                  <a:cubicBezTo>
                    <a:pt x="274" y="985"/>
                    <a:pt x="277" y="993"/>
                    <a:pt x="282" y="996"/>
                  </a:cubicBezTo>
                  <a:cubicBezTo>
                    <a:pt x="285" y="998"/>
                    <a:pt x="293" y="998"/>
                    <a:pt x="295" y="996"/>
                  </a:cubicBezTo>
                  <a:cubicBezTo>
                    <a:pt x="295" y="996"/>
                    <a:pt x="296" y="996"/>
                    <a:pt x="296" y="996"/>
                  </a:cubicBezTo>
                  <a:cubicBezTo>
                    <a:pt x="296" y="996"/>
                    <a:pt x="296" y="996"/>
                    <a:pt x="296" y="996"/>
                  </a:cubicBezTo>
                  <a:cubicBezTo>
                    <a:pt x="296" y="996"/>
                    <a:pt x="296" y="996"/>
                    <a:pt x="296" y="996"/>
                  </a:cubicBezTo>
                  <a:cubicBezTo>
                    <a:pt x="296" y="996"/>
                    <a:pt x="297" y="996"/>
                    <a:pt x="297" y="997"/>
                  </a:cubicBezTo>
                  <a:cubicBezTo>
                    <a:pt x="298" y="997"/>
                    <a:pt x="299" y="997"/>
                    <a:pt x="300" y="998"/>
                  </a:cubicBezTo>
                  <a:cubicBezTo>
                    <a:pt x="301" y="998"/>
                    <a:pt x="302" y="998"/>
                    <a:pt x="302" y="998"/>
                  </a:cubicBezTo>
                  <a:cubicBezTo>
                    <a:pt x="303" y="999"/>
                    <a:pt x="304" y="999"/>
                    <a:pt x="305" y="999"/>
                  </a:cubicBezTo>
                  <a:cubicBezTo>
                    <a:pt x="305" y="999"/>
                    <a:pt x="305" y="999"/>
                    <a:pt x="305" y="999"/>
                  </a:cubicBezTo>
                  <a:cubicBezTo>
                    <a:pt x="305" y="999"/>
                    <a:pt x="305" y="999"/>
                    <a:pt x="306" y="999"/>
                  </a:cubicBezTo>
                  <a:cubicBezTo>
                    <a:pt x="306" y="999"/>
                    <a:pt x="306" y="999"/>
                    <a:pt x="306" y="999"/>
                  </a:cubicBezTo>
                  <a:cubicBezTo>
                    <a:pt x="305" y="999"/>
                    <a:pt x="305" y="1000"/>
                    <a:pt x="304" y="1000"/>
                  </a:cubicBezTo>
                  <a:cubicBezTo>
                    <a:pt x="304" y="1000"/>
                    <a:pt x="304" y="1000"/>
                    <a:pt x="303" y="1000"/>
                  </a:cubicBezTo>
                  <a:cubicBezTo>
                    <a:pt x="303" y="1000"/>
                    <a:pt x="303" y="1000"/>
                    <a:pt x="302" y="1000"/>
                  </a:cubicBezTo>
                  <a:cubicBezTo>
                    <a:pt x="302" y="1000"/>
                    <a:pt x="301" y="1000"/>
                    <a:pt x="301" y="1001"/>
                  </a:cubicBezTo>
                  <a:cubicBezTo>
                    <a:pt x="300" y="1001"/>
                    <a:pt x="299" y="1001"/>
                    <a:pt x="298" y="1001"/>
                  </a:cubicBezTo>
                  <a:cubicBezTo>
                    <a:pt x="297" y="1002"/>
                    <a:pt x="296" y="1002"/>
                    <a:pt x="296" y="1002"/>
                  </a:cubicBezTo>
                  <a:cubicBezTo>
                    <a:pt x="296" y="1002"/>
                    <a:pt x="296" y="1002"/>
                    <a:pt x="297" y="1002"/>
                  </a:cubicBezTo>
                  <a:cubicBezTo>
                    <a:pt x="297" y="1002"/>
                    <a:pt x="298" y="1002"/>
                    <a:pt x="299" y="1002"/>
                  </a:cubicBezTo>
                  <a:cubicBezTo>
                    <a:pt x="299" y="1002"/>
                    <a:pt x="300" y="1003"/>
                    <a:pt x="301" y="1003"/>
                  </a:cubicBezTo>
                  <a:cubicBezTo>
                    <a:pt x="302" y="1003"/>
                    <a:pt x="302" y="1003"/>
                    <a:pt x="303" y="1003"/>
                  </a:cubicBezTo>
                  <a:cubicBezTo>
                    <a:pt x="303" y="1003"/>
                    <a:pt x="304" y="1003"/>
                    <a:pt x="304" y="1003"/>
                  </a:cubicBezTo>
                  <a:cubicBezTo>
                    <a:pt x="304" y="1002"/>
                    <a:pt x="304" y="1002"/>
                    <a:pt x="305" y="1002"/>
                  </a:cubicBezTo>
                  <a:cubicBezTo>
                    <a:pt x="307" y="1002"/>
                    <a:pt x="310" y="1001"/>
                    <a:pt x="313" y="1000"/>
                  </a:cubicBezTo>
                  <a:cubicBezTo>
                    <a:pt x="314" y="999"/>
                    <a:pt x="315" y="999"/>
                    <a:pt x="316" y="999"/>
                  </a:cubicBezTo>
                  <a:cubicBezTo>
                    <a:pt x="316" y="999"/>
                    <a:pt x="316" y="999"/>
                    <a:pt x="316" y="999"/>
                  </a:cubicBezTo>
                  <a:cubicBezTo>
                    <a:pt x="315" y="1000"/>
                    <a:pt x="315" y="1000"/>
                    <a:pt x="315" y="1001"/>
                  </a:cubicBezTo>
                  <a:cubicBezTo>
                    <a:pt x="315" y="1001"/>
                    <a:pt x="314" y="1002"/>
                    <a:pt x="314" y="1002"/>
                  </a:cubicBezTo>
                  <a:cubicBezTo>
                    <a:pt x="314" y="1003"/>
                    <a:pt x="313" y="1004"/>
                    <a:pt x="313" y="1005"/>
                  </a:cubicBezTo>
                  <a:cubicBezTo>
                    <a:pt x="313" y="1005"/>
                    <a:pt x="313" y="1005"/>
                    <a:pt x="313" y="1005"/>
                  </a:cubicBezTo>
                  <a:cubicBezTo>
                    <a:pt x="302" y="1010"/>
                    <a:pt x="297" y="1019"/>
                    <a:pt x="305" y="1032"/>
                  </a:cubicBezTo>
                  <a:cubicBezTo>
                    <a:pt x="309" y="1021"/>
                    <a:pt x="319" y="1019"/>
                    <a:pt x="313" y="1006"/>
                  </a:cubicBezTo>
                  <a:cubicBezTo>
                    <a:pt x="313" y="1006"/>
                    <a:pt x="313" y="1006"/>
                    <a:pt x="314" y="1005"/>
                  </a:cubicBezTo>
                  <a:cubicBezTo>
                    <a:pt x="314" y="1004"/>
                    <a:pt x="315" y="1004"/>
                    <a:pt x="315" y="1003"/>
                  </a:cubicBezTo>
                  <a:cubicBezTo>
                    <a:pt x="315" y="1002"/>
                    <a:pt x="316" y="1002"/>
                    <a:pt x="316" y="1001"/>
                  </a:cubicBezTo>
                  <a:cubicBezTo>
                    <a:pt x="316" y="1001"/>
                    <a:pt x="316" y="1000"/>
                    <a:pt x="317" y="1000"/>
                  </a:cubicBezTo>
                  <a:cubicBezTo>
                    <a:pt x="317" y="999"/>
                    <a:pt x="318" y="998"/>
                    <a:pt x="319" y="997"/>
                  </a:cubicBezTo>
                  <a:cubicBezTo>
                    <a:pt x="320" y="997"/>
                    <a:pt x="321" y="996"/>
                    <a:pt x="322" y="995"/>
                  </a:cubicBezTo>
                  <a:cubicBezTo>
                    <a:pt x="325" y="994"/>
                    <a:pt x="327" y="992"/>
                    <a:pt x="330" y="990"/>
                  </a:cubicBezTo>
                  <a:cubicBezTo>
                    <a:pt x="331" y="989"/>
                    <a:pt x="332" y="988"/>
                    <a:pt x="333" y="987"/>
                  </a:cubicBezTo>
                  <a:cubicBezTo>
                    <a:pt x="335" y="987"/>
                    <a:pt x="336" y="986"/>
                    <a:pt x="337" y="985"/>
                  </a:cubicBezTo>
                  <a:cubicBezTo>
                    <a:pt x="337" y="985"/>
                    <a:pt x="337" y="985"/>
                    <a:pt x="337" y="985"/>
                  </a:cubicBezTo>
                  <a:cubicBezTo>
                    <a:pt x="338" y="985"/>
                    <a:pt x="338" y="985"/>
                    <a:pt x="338" y="985"/>
                  </a:cubicBezTo>
                  <a:cubicBezTo>
                    <a:pt x="339" y="984"/>
                    <a:pt x="339" y="984"/>
                    <a:pt x="339" y="984"/>
                  </a:cubicBezTo>
                  <a:cubicBezTo>
                    <a:pt x="340" y="983"/>
                    <a:pt x="340" y="983"/>
                    <a:pt x="341" y="983"/>
                  </a:cubicBezTo>
                  <a:cubicBezTo>
                    <a:pt x="341" y="983"/>
                    <a:pt x="341" y="982"/>
                    <a:pt x="341" y="982"/>
                  </a:cubicBezTo>
                  <a:cubicBezTo>
                    <a:pt x="344" y="984"/>
                    <a:pt x="346" y="985"/>
                    <a:pt x="348" y="987"/>
                  </a:cubicBezTo>
                  <a:cubicBezTo>
                    <a:pt x="351" y="988"/>
                    <a:pt x="354" y="990"/>
                    <a:pt x="357" y="992"/>
                  </a:cubicBezTo>
                  <a:cubicBezTo>
                    <a:pt x="357" y="992"/>
                    <a:pt x="358" y="993"/>
                    <a:pt x="359" y="993"/>
                  </a:cubicBezTo>
                  <a:cubicBezTo>
                    <a:pt x="359" y="994"/>
                    <a:pt x="360" y="994"/>
                    <a:pt x="361" y="995"/>
                  </a:cubicBezTo>
                  <a:cubicBezTo>
                    <a:pt x="362" y="996"/>
                    <a:pt x="363" y="997"/>
                    <a:pt x="364" y="999"/>
                  </a:cubicBezTo>
                  <a:cubicBezTo>
                    <a:pt x="369" y="1003"/>
                    <a:pt x="373" y="1010"/>
                    <a:pt x="377" y="1015"/>
                  </a:cubicBezTo>
                  <a:cubicBezTo>
                    <a:pt x="379" y="1019"/>
                    <a:pt x="381" y="1022"/>
                    <a:pt x="383" y="1025"/>
                  </a:cubicBezTo>
                  <a:cubicBezTo>
                    <a:pt x="382" y="1025"/>
                    <a:pt x="382" y="1025"/>
                    <a:pt x="382" y="1024"/>
                  </a:cubicBezTo>
                  <a:cubicBezTo>
                    <a:pt x="381" y="1024"/>
                    <a:pt x="381" y="1024"/>
                    <a:pt x="381" y="1024"/>
                  </a:cubicBezTo>
                  <a:cubicBezTo>
                    <a:pt x="381" y="1024"/>
                    <a:pt x="380" y="1024"/>
                    <a:pt x="380" y="1024"/>
                  </a:cubicBezTo>
                  <a:cubicBezTo>
                    <a:pt x="380" y="1024"/>
                    <a:pt x="380" y="1024"/>
                    <a:pt x="380" y="1024"/>
                  </a:cubicBezTo>
                  <a:cubicBezTo>
                    <a:pt x="379" y="1023"/>
                    <a:pt x="378" y="1023"/>
                    <a:pt x="377" y="1023"/>
                  </a:cubicBezTo>
                  <a:cubicBezTo>
                    <a:pt x="376" y="1023"/>
                    <a:pt x="375" y="1024"/>
                    <a:pt x="374" y="1024"/>
                  </a:cubicBezTo>
                  <a:cubicBezTo>
                    <a:pt x="373" y="1024"/>
                    <a:pt x="372" y="1024"/>
                    <a:pt x="371" y="1024"/>
                  </a:cubicBezTo>
                  <a:cubicBezTo>
                    <a:pt x="371" y="1024"/>
                    <a:pt x="370" y="1025"/>
                    <a:pt x="369" y="1025"/>
                  </a:cubicBezTo>
                  <a:cubicBezTo>
                    <a:pt x="367" y="1025"/>
                    <a:pt x="366" y="1025"/>
                    <a:pt x="365" y="1026"/>
                  </a:cubicBezTo>
                  <a:cubicBezTo>
                    <a:pt x="355" y="1013"/>
                    <a:pt x="346" y="1029"/>
                    <a:pt x="337" y="1014"/>
                  </a:cubicBezTo>
                  <a:cubicBezTo>
                    <a:pt x="337" y="1022"/>
                    <a:pt x="340" y="1030"/>
                    <a:pt x="348" y="1033"/>
                  </a:cubicBezTo>
                  <a:cubicBezTo>
                    <a:pt x="354" y="1036"/>
                    <a:pt x="365" y="1035"/>
                    <a:pt x="366" y="1027"/>
                  </a:cubicBezTo>
                  <a:cubicBezTo>
                    <a:pt x="367" y="1027"/>
                    <a:pt x="368" y="1027"/>
                    <a:pt x="369" y="1026"/>
                  </a:cubicBezTo>
                  <a:cubicBezTo>
                    <a:pt x="370" y="1026"/>
                    <a:pt x="371" y="1026"/>
                    <a:pt x="372" y="1026"/>
                  </a:cubicBezTo>
                  <a:cubicBezTo>
                    <a:pt x="373" y="1026"/>
                    <a:pt x="374" y="1025"/>
                    <a:pt x="375" y="1025"/>
                  </a:cubicBezTo>
                  <a:cubicBezTo>
                    <a:pt x="376" y="1025"/>
                    <a:pt x="376" y="1025"/>
                    <a:pt x="377" y="1025"/>
                  </a:cubicBezTo>
                  <a:cubicBezTo>
                    <a:pt x="378" y="1025"/>
                    <a:pt x="379" y="1025"/>
                    <a:pt x="379" y="1025"/>
                  </a:cubicBezTo>
                  <a:cubicBezTo>
                    <a:pt x="380" y="1025"/>
                    <a:pt x="380" y="1025"/>
                    <a:pt x="380" y="1025"/>
                  </a:cubicBezTo>
                  <a:cubicBezTo>
                    <a:pt x="380" y="1025"/>
                    <a:pt x="380" y="1025"/>
                    <a:pt x="380" y="1025"/>
                  </a:cubicBezTo>
                  <a:cubicBezTo>
                    <a:pt x="381" y="1025"/>
                    <a:pt x="381" y="1025"/>
                    <a:pt x="381" y="1025"/>
                  </a:cubicBezTo>
                  <a:cubicBezTo>
                    <a:pt x="382" y="1026"/>
                    <a:pt x="382" y="1026"/>
                    <a:pt x="383" y="1026"/>
                  </a:cubicBezTo>
                  <a:cubicBezTo>
                    <a:pt x="383" y="1026"/>
                    <a:pt x="383" y="1026"/>
                    <a:pt x="383" y="1026"/>
                  </a:cubicBezTo>
                  <a:cubicBezTo>
                    <a:pt x="385" y="1028"/>
                    <a:pt x="386" y="1031"/>
                    <a:pt x="388" y="1033"/>
                  </a:cubicBezTo>
                  <a:cubicBezTo>
                    <a:pt x="395" y="1044"/>
                    <a:pt x="402" y="1054"/>
                    <a:pt x="407" y="1063"/>
                  </a:cubicBezTo>
                  <a:cubicBezTo>
                    <a:pt x="408" y="1065"/>
                    <a:pt x="409" y="1066"/>
                    <a:pt x="409" y="1067"/>
                  </a:cubicBezTo>
                  <a:cubicBezTo>
                    <a:pt x="410" y="1068"/>
                    <a:pt x="411" y="1069"/>
                    <a:pt x="411" y="1070"/>
                  </a:cubicBezTo>
                  <a:cubicBezTo>
                    <a:pt x="412" y="1071"/>
                    <a:pt x="413" y="1072"/>
                    <a:pt x="414" y="1073"/>
                  </a:cubicBezTo>
                  <a:cubicBezTo>
                    <a:pt x="396" y="1069"/>
                    <a:pt x="386" y="1069"/>
                    <a:pt x="366" y="1066"/>
                  </a:cubicBezTo>
                  <a:cubicBezTo>
                    <a:pt x="345" y="1061"/>
                    <a:pt x="314" y="1060"/>
                    <a:pt x="296" y="1050"/>
                  </a:cubicBezTo>
                  <a:cubicBezTo>
                    <a:pt x="277" y="1040"/>
                    <a:pt x="261" y="1014"/>
                    <a:pt x="230" y="1015"/>
                  </a:cubicBezTo>
                  <a:cubicBezTo>
                    <a:pt x="227" y="1013"/>
                    <a:pt x="224" y="1011"/>
                    <a:pt x="221" y="1009"/>
                  </a:cubicBezTo>
                  <a:cubicBezTo>
                    <a:pt x="215" y="1006"/>
                    <a:pt x="209" y="1001"/>
                    <a:pt x="203" y="996"/>
                  </a:cubicBezTo>
                  <a:cubicBezTo>
                    <a:pt x="202" y="996"/>
                    <a:pt x="201" y="995"/>
                    <a:pt x="201" y="994"/>
                  </a:cubicBezTo>
                  <a:cubicBezTo>
                    <a:pt x="200" y="994"/>
                    <a:pt x="199" y="993"/>
                    <a:pt x="198" y="993"/>
                  </a:cubicBezTo>
                  <a:cubicBezTo>
                    <a:pt x="197" y="992"/>
                    <a:pt x="197" y="992"/>
                    <a:pt x="197" y="992"/>
                  </a:cubicBezTo>
                  <a:cubicBezTo>
                    <a:pt x="197" y="991"/>
                    <a:pt x="197" y="991"/>
                    <a:pt x="197" y="991"/>
                  </a:cubicBezTo>
                  <a:cubicBezTo>
                    <a:pt x="197" y="991"/>
                    <a:pt x="197" y="991"/>
                    <a:pt x="197" y="991"/>
                  </a:cubicBezTo>
                  <a:cubicBezTo>
                    <a:pt x="196" y="991"/>
                    <a:pt x="196" y="991"/>
                    <a:pt x="196" y="991"/>
                  </a:cubicBezTo>
                  <a:cubicBezTo>
                    <a:pt x="196" y="990"/>
                    <a:pt x="196" y="990"/>
                    <a:pt x="195" y="990"/>
                  </a:cubicBezTo>
                  <a:cubicBezTo>
                    <a:pt x="194" y="989"/>
                    <a:pt x="194" y="989"/>
                    <a:pt x="194" y="989"/>
                  </a:cubicBezTo>
                  <a:cubicBezTo>
                    <a:pt x="192" y="986"/>
                    <a:pt x="190" y="982"/>
                    <a:pt x="188" y="978"/>
                  </a:cubicBezTo>
                  <a:cubicBezTo>
                    <a:pt x="187" y="975"/>
                    <a:pt x="185" y="971"/>
                    <a:pt x="184" y="967"/>
                  </a:cubicBezTo>
                  <a:cubicBezTo>
                    <a:pt x="183" y="965"/>
                    <a:pt x="182" y="963"/>
                    <a:pt x="181" y="961"/>
                  </a:cubicBezTo>
                  <a:cubicBezTo>
                    <a:pt x="181" y="961"/>
                    <a:pt x="181" y="961"/>
                    <a:pt x="181" y="960"/>
                  </a:cubicBezTo>
                  <a:cubicBezTo>
                    <a:pt x="181" y="960"/>
                    <a:pt x="182" y="960"/>
                    <a:pt x="182" y="959"/>
                  </a:cubicBezTo>
                  <a:cubicBezTo>
                    <a:pt x="182" y="959"/>
                    <a:pt x="182" y="959"/>
                    <a:pt x="182" y="958"/>
                  </a:cubicBezTo>
                  <a:cubicBezTo>
                    <a:pt x="182" y="958"/>
                    <a:pt x="182" y="958"/>
                    <a:pt x="182" y="958"/>
                  </a:cubicBezTo>
                  <a:cubicBezTo>
                    <a:pt x="182" y="958"/>
                    <a:pt x="182" y="958"/>
                    <a:pt x="182" y="958"/>
                  </a:cubicBezTo>
                  <a:cubicBezTo>
                    <a:pt x="183" y="957"/>
                    <a:pt x="183" y="956"/>
                    <a:pt x="183" y="956"/>
                  </a:cubicBezTo>
                  <a:cubicBezTo>
                    <a:pt x="183" y="955"/>
                    <a:pt x="184" y="954"/>
                    <a:pt x="184" y="954"/>
                  </a:cubicBezTo>
                  <a:cubicBezTo>
                    <a:pt x="184" y="953"/>
                    <a:pt x="184" y="952"/>
                    <a:pt x="185" y="952"/>
                  </a:cubicBezTo>
                  <a:cubicBezTo>
                    <a:pt x="185" y="951"/>
                    <a:pt x="185" y="950"/>
                    <a:pt x="186" y="949"/>
                  </a:cubicBezTo>
                  <a:cubicBezTo>
                    <a:pt x="186" y="949"/>
                    <a:pt x="187" y="948"/>
                    <a:pt x="187" y="947"/>
                  </a:cubicBezTo>
                  <a:cubicBezTo>
                    <a:pt x="187" y="947"/>
                    <a:pt x="187" y="947"/>
                    <a:pt x="187" y="947"/>
                  </a:cubicBezTo>
                  <a:cubicBezTo>
                    <a:pt x="204" y="948"/>
                    <a:pt x="206" y="939"/>
                    <a:pt x="197" y="925"/>
                  </a:cubicBezTo>
                  <a:cubicBezTo>
                    <a:pt x="190" y="930"/>
                    <a:pt x="178" y="934"/>
                    <a:pt x="185" y="946"/>
                  </a:cubicBezTo>
                  <a:cubicBezTo>
                    <a:pt x="185" y="947"/>
                    <a:pt x="185" y="947"/>
                    <a:pt x="185" y="947"/>
                  </a:cubicBezTo>
                  <a:cubicBezTo>
                    <a:pt x="185" y="947"/>
                    <a:pt x="185" y="947"/>
                    <a:pt x="185" y="947"/>
                  </a:cubicBezTo>
                  <a:cubicBezTo>
                    <a:pt x="184" y="947"/>
                    <a:pt x="184" y="948"/>
                    <a:pt x="184" y="948"/>
                  </a:cubicBezTo>
                  <a:cubicBezTo>
                    <a:pt x="183" y="949"/>
                    <a:pt x="183" y="950"/>
                    <a:pt x="183" y="951"/>
                  </a:cubicBezTo>
                  <a:cubicBezTo>
                    <a:pt x="182" y="951"/>
                    <a:pt x="182" y="952"/>
                    <a:pt x="182" y="953"/>
                  </a:cubicBezTo>
                  <a:cubicBezTo>
                    <a:pt x="181" y="953"/>
                    <a:pt x="181" y="954"/>
                    <a:pt x="181" y="955"/>
                  </a:cubicBezTo>
                  <a:cubicBezTo>
                    <a:pt x="181" y="956"/>
                    <a:pt x="180" y="956"/>
                    <a:pt x="180" y="957"/>
                  </a:cubicBezTo>
                  <a:cubicBezTo>
                    <a:pt x="180" y="957"/>
                    <a:pt x="180" y="957"/>
                    <a:pt x="180" y="957"/>
                  </a:cubicBezTo>
                  <a:cubicBezTo>
                    <a:pt x="180" y="957"/>
                    <a:pt x="180" y="958"/>
                    <a:pt x="180" y="958"/>
                  </a:cubicBezTo>
                  <a:cubicBezTo>
                    <a:pt x="180" y="958"/>
                    <a:pt x="180" y="958"/>
                    <a:pt x="180" y="959"/>
                  </a:cubicBezTo>
                  <a:cubicBezTo>
                    <a:pt x="180" y="959"/>
                    <a:pt x="180" y="960"/>
                    <a:pt x="180" y="960"/>
                  </a:cubicBezTo>
                  <a:cubicBezTo>
                    <a:pt x="180" y="960"/>
                    <a:pt x="180" y="960"/>
                    <a:pt x="180" y="961"/>
                  </a:cubicBezTo>
                  <a:cubicBezTo>
                    <a:pt x="179" y="959"/>
                    <a:pt x="178" y="957"/>
                    <a:pt x="177" y="956"/>
                  </a:cubicBezTo>
                  <a:cubicBezTo>
                    <a:pt x="177" y="955"/>
                    <a:pt x="176" y="954"/>
                    <a:pt x="175" y="953"/>
                  </a:cubicBezTo>
                  <a:cubicBezTo>
                    <a:pt x="175" y="953"/>
                    <a:pt x="175" y="953"/>
                    <a:pt x="175" y="953"/>
                  </a:cubicBezTo>
                  <a:cubicBezTo>
                    <a:pt x="175" y="953"/>
                    <a:pt x="175" y="953"/>
                    <a:pt x="175" y="953"/>
                  </a:cubicBezTo>
                  <a:cubicBezTo>
                    <a:pt x="174" y="952"/>
                    <a:pt x="174" y="952"/>
                    <a:pt x="174" y="952"/>
                  </a:cubicBezTo>
                  <a:cubicBezTo>
                    <a:pt x="174" y="952"/>
                    <a:pt x="173" y="951"/>
                    <a:pt x="173" y="951"/>
                  </a:cubicBezTo>
                  <a:cubicBezTo>
                    <a:pt x="171" y="950"/>
                    <a:pt x="169" y="948"/>
                    <a:pt x="168" y="947"/>
                  </a:cubicBezTo>
                  <a:cubicBezTo>
                    <a:pt x="167" y="947"/>
                    <a:pt x="166" y="946"/>
                    <a:pt x="165" y="945"/>
                  </a:cubicBezTo>
                  <a:cubicBezTo>
                    <a:pt x="165" y="945"/>
                    <a:pt x="165" y="945"/>
                    <a:pt x="165" y="944"/>
                  </a:cubicBezTo>
                  <a:cubicBezTo>
                    <a:pt x="165" y="944"/>
                    <a:pt x="165" y="943"/>
                    <a:pt x="165" y="943"/>
                  </a:cubicBezTo>
                  <a:cubicBezTo>
                    <a:pt x="165" y="943"/>
                    <a:pt x="165" y="942"/>
                    <a:pt x="164" y="942"/>
                  </a:cubicBezTo>
                  <a:cubicBezTo>
                    <a:pt x="164" y="942"/>
                    <a:pt x="164" y="942"/>
                    <a:pt x="164" y="941"/>
                  </a:cubicBezTo>
                  <a:cubicBezTo>
                    <a:pt x="164" y="941"/>
                    <a:pt x="164" y="940"/>
                    <a:pt x="164" y="940"/>
                  </a:cubicBezTo>
                  <a:cubicBezTo>
                    <a:pt x="164" y="939"/>
                    <a:pt x="164" y="938"/>
                    <a:pt x="164" y="938"/>
                  </a:cubicBezTo>
                  <a:cubicBezTo>
                    <a:pt x="164" y="938"/>
                    <a:pt x="164" y="937"/>
                    <a:pt x="164" y="937"/>
                  </a:cubicBezTo>
                  <a:cubicBezTo>
                    <a:pt x="164" y="937"/>
                    <a:pt x="164" y="936"/>
                    <a:pt x="164" y="936"/>
                  </a:cubicBezTo>
                  <a:cubicBezTo>
                    <a:pt x="163" y="935"/>
                    <a:pt x="163" y="935"/>
                    <a:pt x="163" y="934"/>
                  </a:cubicBezTo>
                  <a:cubicBezTo>
                    <a:pt x="163" y="933"/>
                    <a:pt x="163" y="931"/>
                    <a:pt x="163" y="930"/>
                  </a:cubicBezTo>
                  <a:cubicBezTo>
                    <a:pt x="163" y="928"/>
                    <a:pt x="164" y="927"/>
                    <a:pt x="164" y="925"/>
                  </a:cubicBezTo>
                  <a:cubicBezTo>
                    <a:pt x="164" y="924"/>
                    <a:pt x="164" y="923"/>
                    <a:pt x="165" y="921"/>
                  </a:cubicBezTo>
                  <a:cubicBezTo>
                    <a:pt x="165" y="920"/>
                    <a:pt x="165" y="919"/>
                    <a:pt x="165" y="918"/>
                  </a:cubicBezTo>
                  <a:cubicBezTo>
                    <a:pt x="172" y="917"/>
                    <a:pt x="180" y="914"/>
                    <a:pt x="182" y="908"/>
                  </a:cubicBezTo>
                  <a:cubicBezTo>
                    <a:pt x="186" y="901"/>
                    <a:pt x="179" y="893"/>
                    <a:pt x="176" y="886"/>
                  </a:cubicBezTo>
                  <a:cubicBezTo>
                    <a:pt x="167" y="895"/>
                    <a:pt x="147" y="905"/>
                    <a:pt x="163" y="918"/>
                  </a:cubicBezTo>
                  <a:cubicBezTo>
                    <a:pt x="163" y="918"/>
                    <a:pt x="163" y="918"/>
                    <a:pt x="163" y="918"/>
                  </a:cubicBezTo>
                  <a:cubicBezTo>
                    <a:pt x="162" y="918"/>
                    <a:pt x="162" y="918"/>
                    <a:pt x="161" y="918"/>
                  </a:cubicBezTo>
                  <a:cubicBezTo>
                    <a:pt x="163" y="918"/>
                    <a:pt x="163" y="918"/>
                    <a:pt x="163" y="918"/>
                  </a:cubicBezTo>
                  <a:cubicBezTo>
                    <a:pt x="163" y="919"/>
                    <a:pt x="162" y="920"/>
                    <a:pt x="162" y="921"/>
                  </a:cubicBezTo>
                  <a:cubicBezTo>
                    <a:pt x="162" y="922"/>
                    <a:pt x="162" y="924"/>
                    <a:pt x="161" y="925"/>
                  </a:cubicBezTo>
                  <a:cubicBezTo>
                    <a:pt x="161" y="927"/>
                    <a:pt x="161" y="928"/>
                    <a:pt x="161" y="930"/>
                  </a:cubicBezTo>
                  <a:cubicBezTo>
                    <a:pt x="161" y="931"/>
                    <a:pt x="161" y="933"/>
                    <a:pt x="161" y="934"/>
                  </a:cubicBezTo>
                  <a:cubicBezTo>
                    <a:pt x="161" y="935"/>
                    <a:pt x="161" y="935"/>
                    <a:pt x="161" y="936"/>
                  </a:cubicBezTo>
                  <a:cubicBezTo>
                    <a:pt x="161" y="937"/>
                    <a:pt x="161" y="937"/>
                    <a:pt x="161" y="937"/>
                  </a:cubicBezTo>
                  <a:cubicBezTo>
                    <a:pt x="161" y="938"/>
                    <a:pt x="161" y="938"/>
                    <a:pt x="161" y="938"/>
                  </a:cubicBezTo>
                  <a:cubicBezTo>
                    <a:pt x="161" y="939"/>
                    <a:pt x="162" y="939"/>
                    <a:pt x="162" y="940"/>
                  </a:cubicBezTo>
                  <a:cubicBezTo>
                    <a:pt x="162" y="941"/>
                    <a:pt x="162" y="941"/>
                    <a:pt x="162" y="942"/>
                  </a:cubicBezTo>
                  <a:cubicBezTo>
                    <a:pt x="162" y="942"/>
                    <a:pt x="162" y="942"/>
                    <a:pt x="162" y="943"/>
                  </a:cubicBezTo>
                  <a:cubicBezTo>
                    <a:pt x="162" y="943"/>
                    <a:pt x="162" y="943"/>
                    <a:pt x="162" y="943"/>
                  </a:cubicBezTo>
                  <a:cubicBezTo>
                    <a:pt x="162" y="944"/>
                    <a:pt x="163" y="944"/>
                    <a:pt x="163" y="944"/>
                  </a:cubicBezTo>
                  <a:cubicBezTo>
                    <a:pt x="161" y="943"/>
                    <a:pt x="159" y="942"/>
                    <a:pt x="157" y="941"/>
                  </a:cubicBezTo>
                  <a:cubicBezTo>
                    <a:pt x="153" y="939"/>
                    <a:pt x="149" y="938"/>
                    <a:pt x="146" y="936"/>
                  </a:cubicBezTo>
                  <a:cubicBezTo>
                    <a:pt x="143" y="934"/>
                    <a:pt x="140" y="931"/>
                    <a:pt x="137" y="928"/>
                  </a:cubicBezTo>
                  <a:cubicBezTo>
                    <a:pt x="135" y="925"/>
                    <a:pt x="133" y="922"/>
                    <a:pt x="132" y="919"/>
                  </a:cubicBezTo>
                  <a:cubicBezTo>
                    <a:pt x="131" y="915"/>
                    <a:pt x="130" y="912"/>
                    <a:pt x="129" y="908"/>
                  </a:cubicBezTo>
                  <a:cubicBezTo>
                    <a:pt x="127" y="902"/>
                    <a:pt x="127" y="895"/>
                    <a:pt x="126" y="889"/>
                  </a:cubicBezTo>
                  <a:cubicBezTo>
                    <a:pt x="126" y="887"/>
                    <a:pt x="126" y="886"/>
                    <a:pt x="126" y="884"/>
                  </a:cubicBezTo>
                  <a:cubicBezTo>
                    <a:pt x="126" y="883"/>
                    <a:pt x="126" y="881"/>
                    <a:pt x="126" y="880"/>
                  </a:cubicBezTo>
                  <a:cubicBezTo>
                    <a:pt x="126" y="877"/>
                    <a:pt x="126" y="875"/>
                    <a:pt x="127" y="872"/>
                  </a:cubicBezTo>
                  <a:cubicBezTo>
                    <a:pt x="127" y="867"/>
                    <a:pt x="128" y="863"/>
                    <a:pt x="129" y="859"/>
                  </a:cubicBezTo>
                  <a:cubicBezTo>
                    <a:pt x="129" y="859"/>
                    <a:pt x="129" y="859"/>
                    <a:pt x="129" y="859"/>
                  </a:cubicBezTo>
                  <a:cubicBezTo>
                    <a:pt x="129" y="859"/>
                    <a:pt x="129" y="859"/>
                    <a:pt x="129" y="859"/>
                  </a:cubicBezTo>
                  <a:cubicBezTo>
                    <a:pt x="129" y="859"/>
                    <a:pt x="129" y="859"/>
                    <a:pt x="130" y="859"/>
                  </a:cubicBezTo>
                  <a:cubicBezTo>
                    <a:pt x="130" y="859"/>
                    <a:pt x="130" y="859"/>
                    <a:pt x="130" y="859"/>
                  </a:cubicBezTo>
                  <a:cubicBezTo>
                    <a:pt x="130" y="858"/>
                    <a:pt x="131" y="858"/>
                    <a:pt x="131" y="857"/>
                  </a:cubicBezTo>
                  <a:cubicBezTo>
                    <a:pt x="131" y="857"/>
                    <a:pt x="132" y="856"/>
                    <a:pt x="132" y="856"/>
                  </a:cubicBezTo>
                  <a:cubicBezTo>
                    <a:pt x="133" y="855"/>
                    <a:pt x="133" y="855"/>
                    <a:pt x="134" y="855"/>
                  </a:cubicBezTo>
                  <a:cubicBezTo>
                    <a:pt x="134" y="854"/>
                    <a:pt x="135" y="854"/>
                    <a:pt x="136" y="853"/>
                  </a:cubicBezTo>
                  <a:cubicBezTo>
                    <a:pt x="136" y="853"/>
                    <a:pt x="137" y="852"/>
                    <a:pt x="137" y="852"/>
                  </a:cubicBezTo>
                  <a:cubicBezTo>
                    <a:pt x="147" y="853"/>
                    <a:pt x="157" y="850"/>
                    <a:pt x="159" y="840"/>
                  </a:cubicBezTo>
                  <a:cubicBezTo>
                    <a:pt x="148" y="840"/>
                    <a:pt x="139" y="841"/>
                    <a:pt x="134" y="851"/>
                  </a:cubicBezTo>
                  <a:cubicBezTo>
                    <a:pt x="134" y="851"/>
                    <a:pt x="134" y="851"/>
                    <a:pt x="134" y="851"/>
                  </a:cubicBezTo>
                  <a:cubicBezTo>
                    <a:pt x="134" y="851"/>
                    <a:pt x="134" y="851"/>
                    <a:pt x="134" y="851"/>
                  </a:cubicBezTo>
                  <a:cubicBezTo>
                    <a:pt x="134" y="852"/>
                    <a:pt x="133" y="852"/>
                    <a:pt x="132" y="853"/>
                  </a:cubicBezTo>
                  <a:cubicBezTo>
                    <a:pt x="132" y="853"/>
                    <a:pt x="132" y="853"/>
                    <a:pt x="132" y="854"/>
                  </a:cubicBezTo>
                  <a:cubicBezTo>
                    <a:pt x="132" y="853"/>
                    <a:pt x="132" y="852"/>
                    <a:pt x="133" y="852"/>
                  </a:cubicBezTo>
                  <a:cubicBezTo>
                    <a:pt x="133" y="851"/>
                    <a:pt x="134" y="850"/>
                    <a:pt x="134" y="850"/>
                  </a:cubicBezTo>
                  <a:cubicBezTo>
                    <a:pt x="134" y="850"/>
                    <a:pt x="134" y="849"/>
                    <a:pt x="134" y="849"/>
                  </a:cubicBezTo>
                  <a:cubicBezTo>
                    <a:pt x="134" y="849"/>
                    <a:pt x="134" y="850"/>
                    <a:pt x="134" y="850"/>
                  </a:cubicBezTo>
                  <a:cubicBezTo>
                    <a:pt x="134" y="850"/>
                    <a:pt x="133" y="851"/>
                    <a:pt x="132" y="852"/>
                  </a:cubicBezTo>
                  <a:cubicBezTo>
                    <a:pt x="132" y="853"/>
                    <a:pt x="131" y="854"/>
                    <a:pt x="130" y="855"/>
                  </a:cubicBezTo>
                  <a:cubicBezTo>
                    <a:pt x="130" y="855"/>
                    <a:pt x="129" y="856"/>
                    <a:pt x="129" y="856"/>
                  </a:cubicBezTo>
                  <a:cubicBezTo>
                    <a:pt x="129" y="856"/>
                    <a:pt x="129" y="857"/>
                    <a:pt x="128" y="857"/>
                  </a:cubicBezTo>
                  <a:cubicBezTo>
                    <a:pt x="128" y="857"/>
                    <a:pt x="128" y="857"/>
                    <a:pt x="128" y="857"/>
                  </a:cubicBezTo>
                  <a:cubicBezTo>
                    <a:pt x="128" y="857"/>
                    <a:pt x="128" y="858"/>
                    <a:pt x="128" y="858"/>
                  </a:cubicBezTo>
                  <a:cubicBezTo>
                    <a:pt x="128" y="858"/>
                    <a:pt x="127" y="858"/>
                    <a:pt x="127" y="858"/>
                  </a:cubicBezTo>
                  <a:cubicBezTo>
                    <a:pt x="127" y="859"/>
                    <a:pt x="127" y="859"/>
                    <a:pt x="127" y="860"/>
                  </a:cubicBezTo>
                  <a:cubicBezTo>
                    <a:pt x="127" y="860"/>
                    <a:pt x="127" y="861"/>
                    <a:pt x="127" y="861"/>
                  </a:cubicBezTo>
                  <a:cubicBezTo>
                    <a:pt x="127" y="861"/>
                    <a:pt x="127" y="861"/>
                    <a:pt x="127" y="860"/>
                  </a:cubicBezTo>
                  <a:cubicBezTo>
                    <a:pt x="126" y="863"/>
                    <a:pt x="125" y="866"/>
                    <a:pt x="124" y="870"/>
                  </a:cubicBezTo>
                  <a:cubicBezTo>
                    <a:pt x="124" y="869"/>
                    <a:pt x="124" y="869"/>
                    <a:pt x="124" y="868"/>
                  </a:cubicBezTo>
                  <a:cubicBezTo>
                    <a:pt x="123" y="868"/>
                    <a:pt x="123" y="867"/>
                    <a:pt x="122" y="866"/>
                  </a:cubicBezTo>
                  <a:cubicBezTo>
                    <a:pt x="122" y="866"/>
                    <a:pt x="122" y="866"/>
                    <a:pt x="121" y="865"/>
                  </a:cubicBezTo>
                  <a:cubicBezTo>
                    <a:pt x="121" y="865"/>
                    <a:pt x="121" y="865"/>
                    <a:pt x="121" y="865"/>
                  </a:cubicBezTo>
                  <a:cubicBezTo>
                    <a:pt x="121" y="864"/>
                    <a:pt x="121" y="864"/>
                    <a:pt x="121" y="864"/>
                  </a:cubicBezTo>
                  <a:cubicBezTo>
                    <a:pt x="120" y="864"/>
                    <a:pt x="120" y="863"/>
                    <a:pt x="119" y="863"/>
                  </a:cubicBezTo>
                  <a:cubicBezTo>
                    <a:pt x="119" y="862"/>
                    <a:pt x="119" y="862"/>
                    <a:pt x="118" y="861"/>
                  </a:cubicBezTo>
                  <a:cubicBezTo>
                    <a:pt x="118" y="861"/>
                    <a:pt x="118" y="860"/>
                    <a:pt x="117" y="860"/>
                  </a:cubicBezTo>
                  <a:cubicBezTo>
                    <a:pt x="117" y="859"/>
                    <a:pt x="117" y="859"/>
                    <a:pt x="116" y="858"/>
                  </a:cubicBezTo>
                  <a:cubicBezTo>
                    <a:pt x="116" y="857"/>
                    <a:pt x="115" y="856"/>
                    <a:pt x="114" y="855"/>
                  </a:cubicBezTo>
                  <a:cubicBezTo>
                    <a:pt x="114" y="854"/>
                    <a:pt x="113" y="852"/>
                    <a:pt x="112" y="851"/>
                  </a:cubicBezTo>
                  <a:cubicBezTo>
                    <a:pt x="112" y="850"/>
                    <a:pt x="111" y="848"/>
                    <a:pt x="111" y="847"/>
                  </a:cubicBezTo>
                  <a:cubicBezTo>
                    <a:pt x="111" y="846"/>
                    <a:pt x="110" y="844"/>
                    <a:pt x="110" y="843"/>
                  </a:cubicBezTo>
                  <a:cubicBezTo>
                    <a:pt x="110" y="843"/>
                    <a:pt x="110" y="843"/>
                    <a:pt x="110" y="843"/>
                  </a:cubicBezTo>
                  <a:cubicBezTo>
                    <a:pt x="124" y="829"/>
                    <a:pt x="113" y="819"/>
                    <a:pt x="97" y="812"/>
                  </a:cubicBezTo>
                  <a:cubicBezTo>
                    <a:pt x="103" y="826"/>
                    <a:pt x="92" y="835"/>
                    <a:pt x="108" y="845"/>
                  </a:cubicBezTo>
                  <a:cubicBezTo>
                    <a:pt x="108" y="846"/>
                    <a:pt x="108" y="847"/>
                    <a:pt x="109" y="848"/>
                  </a:cubicBezTo>
                  <a:cubicBezTo>
                    <a:pt x="109" y="849"/>
                    <a:pt x="110" y="851"/>
                    <a:pt x="110" y="852"/>
                  </a:cubicBezTo>
                  <a:cubicBezTo>
                    <a:pt x="111" y="853"/>
                    <a:pt x="111" y="855"/>
                    <a:pt x="112" y="856"/>
                  </a:cubicBezTo>
                  <a:cubicBezTo>
                    <a:pt x="113" y="857"/>
                    <a:pt x="114" y="858"/>
                    <a:pt x="114" y="860"/>
                  </a:cubicBezTo>
                  <a:cubicBezTo>
                    <a:pt x="115" y="860"/>
                    <a:pt x="115" y="861"/>
                    <a:pt x="115" y="861"/>
                  </a:cubicBezTo>
                  <a:cubicBezTo>
                    <a:pt x="116" y="862"/>
                    <a:pt x="116" y="862"/>
                    <a:pt x="116" y="863"/>
                  </a:cubicBezTo>
                  <a:cubicBezTo>
                    <a:pt x="117" y="863"/>
                    <a:pt x="117" y="864"/>
                    <a:pt x="118" y="864"/>
                  </a:cubicBezTo>
                  <a:cubicBezTo>
                    <a:pt x="118" y="865"/>
                    <a:pt x="118" y="865"/>
                    <a:pt x="119" y="866"/>
                  </a:cubicBezTo>
                  <a:cubicBezTo>
                    <a:pt x="119" y="866"/>
                    <a:pt x="119" y="866"/>
                    <a:pt x="119" y="866"/>
                  </a:cubicBezTo>
                  <a:cubicBezTo>
                    <a:pt x="119" y="866"/>
                    <a:pt x="120" y="867"/>
                    <a:pt x="120" y="867"/>
                  </a:cubicBezTo>
                  <a:cubicBezTo>
                    <a:pt x="120" y="867"/>
                    <a:pt x="121" y="867"/>
                    <a:pt x="121" y="868"/>
                  </a:cubicBezTo>
                  <a:cubicBezTo>
                    <a:pt x="121" y="868"/>
                    <a:pt x="122" y="868"/>
                    <a:pt x="122" y="868"/>
                  </a:cubicBezTo>
                  <a:cubicBezTo>
                    <a:pt x="122" y="869"/>
                    <a:pt x="123" y="869"/>
                    <a:pt x="123" y="869"/>
                  </a:cubicBezTo>
                  <a:cubicBezTo>
                    <a:pt x="124" y="869"/>
                    <a:pt x="124" y="870"/>
                    <a:pt x="124" y="870"/>
                  </a:cubicBezTo>
                  <a:cubicBezTo>
                    <a:pt x="124" y="870"/>
                    <a:pt x="124" y="871"/>
                    <a:pt x="124" y="872"/>
                  </a:cubicBezTo>
                  <a:cubicBezTo>
                    <a:pt x="124" y="874"/>
                    <a:pt x="123" y="877"/>
                    <a:pt x="123" y="880"/>
                  </a:cubicBezTo>
                  <a:cubicBezTo>
                    <a:pt x="123" y="881"/>
                    <a:pt x="123" y="883"/>
                    <a:pt x="123" y="884"/>
                  </a:cubicBezTo>
                  <a:cubicBezTo>
                    <a:pt x="123" y="886"/>
                    <a:pt x="123" y="887"/>
                    <a:pt x="123" y="889"/>
                  </a:cubicBezTo>
                  <a:cubicBezTo>
                    <a:pt x="123" y="891"/>
                    <a:pt x="123" y="894"/>
                    <a:pt x="124" y="897"/>
                  </a:cubicBezTo>
                  <a:cubicBezTo>
                    <a:pt x="123" y="896"/>
                    <a:pt x="123" y="896"/>
                    <a:pt x="123" y="896"/>
                  </a:cubicBezTo>
                  <a:cubicBezTo>
                    <a:pt x="122" y="895"/>
                    <a:pt x="122" y="894"/>
                    <a:pt x="120" y="893"/>
                  </a:cubicBezTo>
                  <a:cubicBezTo>
                    <a:pt x="120" y="892"/>
                    <a:pt x="119" y="891"/>
                    <a:pt x="118" y="891"/>
                  </a:cubicBezTo>
                  <a:cubicBezTo>
                    <a:pt x="118" y="890"/>
                    <a:pt x="118" y="890"/>
                    <a:pt x="117" y="890"/>
                  </a:cubicBezTo>
                  <a:cubicBezTo>
                    <a:pt x="117" y="890"/>
                    <a:pt x="116" y="889"/>
                    <a:pt x="116" y="889"/>
                  </a:cubicBezTo>
                  <a:cubicBezTo>
                    <a:pt x="114" y="888"/>
                    <a:pt x="112" y="887"/>
                    <a:pt x="110" y="886"/>
                  </a:cubicBezTo>
                  <a:cubicBezTo>
                    <a:pt x="108" y="885"/>
                    <a:pt x="105" y="884"/>
                    <a:pt x="103" y="883"/>
                  </a:cubicBezTo>
                  <a:cubicBezTo>
                    <a:pt x="98" y="881"/>
                    <a:pt x="93" y="879"/>
                    <a:pt x="88" y="876"/>
                  </a:cubicBezTo>
                  <a:cubicBezTo>
                    <a:pt x="86" y="875"/>
                    <a:pt x="83" y="874"/>
                    <a:pt x="81" y="873"/>
                  </a:cubicBezTo>
                  <a:cubicBezTo>
                    <a:pt x="78" y="872"/>
                    <a:pt x="76" y="871"/>
                    <a:pt x="74" y="870"/>
                  </a:cubicBezTo>
                  <a:cubicBezTo>
                    <a:pt x="72" y="870"/>
                    <a:pt x="71" y="869"/>
                    <a:pt x="70" y="868"/>
                  </a:cubicBezTo>
                  <a:cubicBezTo>
                    <a:pt x="69" y="868"/>
                    <a:pt x="68" y="867"/>
                    <a:pt x="68" y="866"/>
                  </a:cubicBezTo>
                  <a:cubicBezTo>
                    <a:pt x="67" y="866"/>
                    <a:pt x="67" y="866"/>
                    <a:pt x="67" y="866"/>
                  </a:cubicBezTo>
                  <a:cubicBezTo>
                    <a:pt x="67" y="866"/>
                    <a:pt x="67" y="865"/>
                    <a:pt x="67" y="865"/>
                  </a:cubicBezTo>
                  <a:cubicBezTo>
                    <a:pt x="66" y="865"/>
                    <a:pt x="66" y="864"/>
                    <a:pt x="66" y="864"/>
                  </a:cubicBezTo>
                  <a:cubicBezTo>
                    <a:pt x="65" y="863"/>
                    <a:pt x="65" y="862"/>
                    <a:pt x="64" y="861"/>
                  </a:cubicBezTo>
                  <a:cubicBezTo>
                    <a:pt x="64" y="860"/>
                    <a:pt x="64" y="859"/>
                    <a:pt x="63" y="859"/>
                  </a:cubicBezTo>
                  <a:cubicBezTo>
                    <a:pt x="63" y="858"/>
                    <a:pt x="63" y="857"/>
                    <a:pt x="63" y="857"/>
                  </a:cubicBezTo>
                  <a:cubicBezTo>
                    <a:pt x="63" y="857"/>
                    <a:pt x="63" y="857"/>
                    <a:pt x="63" y="857"/>
                  </a:cubicBezTo>
                  <a:cubicBezTo>
                    <a:pt x="63" y="856"/>
                    <a:pt x="63" y="856"/>
                    <a:pt x="63" y="856"/>
                  </a:cubicBezTo>
                  <a:cubicBezTo>
                    <a:pt x="63" y="856"/>
                    <a:pt x="63" y="856"/>
                    <a:pt x="63" y="855"/>
                  </a:cubicBezTo>
                  <a:cubicBezTo>
                    <a:pt x="63" y="855"/>
                    <a:pt x="62" y="855"/>
                    <a:pt x="62" y="855"/>
                  </a:cubicBezTo>
                  <a:cubicBezTo>
                    <a:pt x="62" y="855"/>
                    <a:pt x="62" y="854"/>
                    <a:pt x="62" y="854"/>
                  </a:cubicBezTo>
                  <a:cubicBezTo>
                    <a:pt x="62" y="853"/>
                    <a:pt x="62" y="853"/>
                    <a:pt x="62" y="852"/>
                  </a:cubicBezTo>
                  <a:cubicBezTo>
                    <a:pt x="61" y="850"/>
                    <a:pt x="61" y="848"/>
                    <a:pt x="61" y="848"/>
                  </a:cubicBezTo>
                  <a:cubicBezTo>
                    <a:pt x="61" y="848"/>
                    <a:pt x="61" y="849"/>
                    <a:pt x="61" y="849"/>
                  </a:cubicBezTo>
                  <a:cubicBezTo>
                    <a:pt x="61" y="850"/>
                    <a:pt x="61" y="850"/>
                    <a:pt x="61" y="851"/>
                  </a:cubicBezTo>
                  <a:cubicBezTo>
                    <a:pt x="61" y="851"/>
                    <a:pt x="61" y="851"/>
                    <a:pt x="61" y="851"/>
                  </a:cubicBezTo>
                  <a:cubicBezTo>
                    <a:pt x="60" y="850"/>
                    <a:pt x="60" y="850"/>
                    <a:pt x="60" y="849"/>
                  </a:cubicBezTo>
                  <a:cubicBezTo>
                    <a:pt x="59" y="848"/>
                    <a:pt x="59" y="848"/>
                    <a:pt x="58" y="847"/>
                  </a:cubicBezTo>
                  <a:cubicBezTo>
                    <a:pt x="58" y="846"/>
                    <a:pt x="58" y="846"/>
                    <a:pt x="57" y="846"/>
                  </a:cubicBezTo>
                  <a:cubicBezTo>
                    <a:pt x="57" y="846"/>
                    <a:pt x="57" y="846"/>
                    <a:pt x="57" y="846"/>
                  </a:cubicBezTo>
                  <a:cubicBezTo>
                    <a:pt x="57" y="845"/>
                    <a:pt x="57" y="845"/>
                    <a:pt x="57" y="845"/>
                  </a:cubicBezTo>
                  <a:cubicBezTo>
                    <a:pt x="62" y="834"/>
                    <a:pt x="51" y="830"/>
                    <a:pt x="44" y="826"/>
                  </a:cubicBezTo>
                  <a:cubicBezTo>
                    <a:pt x="38" y="839"/>
                    <a:pt x="40" y="847"/>
                    <a:pt x="55" y="846"/>
                  </a:cubicBezTo>
                  <a:cubicBezTo>
                    <a:pt x="55" y="846"/>
                    <a:pt x="55" y="846"/>
                    <a:pt x="55" y="846"/>
                  </a:cubicBezTo>
                  <a:cubicBezTo>
                    <a:pt x="56" y="847"/>
                    <a:pt x="56" y="847"/>
                    <a:pt x="57" y="848"/>
                  </a:cubicBezTo>
                  <a:cubicBezTo>
                    <a:pt x="57" y="849"/>
                    <a:pt x="57" y="849"/>
                    <a:pt x="58" y="850"/>
                  </a:cubicBezTo>
                  <a:cubicBezTo>
                    <a:pt x="58" y="851"/>
                    <a:pt x="59" y="851"/>
                    <a:pt x="59" y="852"/>
                  </a:cubicBezTo>
                  <a:cubicBezTo>
                    <a:pt x="59" y="853"/>
                    <a:pt x="60" y="853"/>
                    <a:pt x="60" y="854"/>
                  </a:cubicBezTo>
                  <a:cubicBezTo>
                    <a:pt x="60" y="855"/>
                    <a:pt x="60" y="855"/>
                    <a:pt x="61" y="856"/>
                  </a:cubicBezTo>
                  <a:cubicBezTo>
                    <a:pt x="61" y="856"/>
                    <a:pt x="61" y="856"/>
                    <a:pt x="61" y="856"/>
                  </a:cubicBezTo>
                  <a:cubicBezTo>
                    <a:pt x="61" y="856"/>
                    <a:pt x="61" y="856"/>
                    <a:pt x="61" y="856"/>
                  </a:cubicBezTo>
                  <a:cubicBezTo>
                    <a:pt x="61" y="857"/>
                    <a:pt x="61" y="857"/>
                    <a:pt x="61" y="857"/>
                  </a:cubicBezTo>
                  <a:cubicBezTo>
                    <a:pt x="61" y="857"/>
                    <a:pt x="61" y="858"/>
                    <a:pt x="61" y="859"/>
                  </a:cubicBezTo>
                  <a:cubicBezTo>
                    <a:pt x="61" y="860"/>
                    <a:pt x="62" y="860"/>
                    <a:pt x="62" y="861"/>
                  </a:cubicBezTo>
                  <a:cubicBezTo>
                    <a:pt x="62" y="861"/>
                    <a:pt x="62" y="862"/>
                    <a:pt x="62" y="862"/>
                  </a:cubicBezTo>
                  <a:cubicBezTo>
                    <a:pt x="63" y="863"/>
                    <a:pt x="63" y="864"/>
                    <a:pt x="64" y="865"/>
                  </a:cubicBezTo>
                  <a:cubicBezTo>
                    <a:pt x="63" y="865"/>
                    <a:pt x="63" y="865"/>
                    <a:pt x="63" y="865"/>
                  </a:cubicBezTo>
                  <a:cubicBezTo>
                    <a:pt x="62" y="865"/>
                    <a:pt x="62" y="866"/>
                    <a:pt x="61" y="866"/>
                  </a:cubicBezTo>
                  <a:cubicBezTo>
                    <a:pt x="61" y="866"/>
                    <a:pt x="61" y="866"/>
                    <a:pt x="60" y="866"/>
                  </a:cubicBezTo>
                  <a:cubicBezTo>
                    <a:pt x="60" y="867"/>
                    <a:pt x="59" y="867"/>
                    <a:pt x="59" y="867"/>
                  </a:cubicBezTo>
                  <a:cubicBezTo>
                    <a:pt x="58" y="867"/>
                    <a:pt x="58" y="867"/>
                    <a:pt x="58" y="867"/>
                  </a:cubicBezTo>
                  <a:cubicBezTo>
                    <a:pt x="58" y="868"/>
                    <a:pt x="57" y="868"/>
                    <a:pt x="57" y="868"/>
                  </a:cubicBezTo>
                  <a:cubicBezTo>
                    <a:pt x="56" y="868"/>
                    <a:pt x="56" y="869"/>
                    <a:pt x="55" y="869"/>
                  </a:cubicBezTo>
                  <a:cubicBezTo>
                    <a:pt x="55" y="869"/>
                    <a:pt x="54" y="869"/>
                    <a:pt x="53" y="870"/>
                  </a:cubicBezTo>
                  <a:cubicBezTo>
                    <a:pt x="53" y="870"/>
                    <a:pt x="53" y="870"/>
                    <a:pt x="52" y="870"/>
                  </a:cubicBezTo>
                  <a:cubicBezTo>
                    <a:pt x="52" y="870"/>
                    <a:pt x="52" y="870"/>
                    <a:pt x="51" y="871"/>
                  </a:cubicBezTo>
                  <a:cubicBezTo>
                    <a:pt x="51" y="871"/>
                    <a:pt x="50" y="871"/>
                    <a:pt x="49" y="871"/>
                  </a:cubicBezTo>
                  <a:cubicBezTo>
                    <a:pt x="48" y="872"/>
                    <a:pt x="46" y="872"/>
                    <a:pt x="44" y="873"/>
                  </a:cubicBezTo>
                  <a:cubicBezTo>
                    <a:pt x="45" y="872"/>
                    <a:pt x="45" y="872"/>
                    <a:pt x="45" y="871"/>
                  </a:cubicBezTo>
                  <a:cubicBezTo>
                    <a:pt x="44" y="873"/>
                    <a:pt x="44" y="873"/>
                    <a:pt x="44" y="873"/>
                  </a:cubicBezTo>
                  <a:cubicBezTo>
                    <a:pt x="44" y="873"/>
                    <a:pt x="43" y="873"/>
                    <a:pt x="43" y="873"/>
                  </a:cubicBezTo>
                  <a:cubicBezTo>
                    <a:pt x="38" y="869"/>
                    <a:pt x="33" y="864"/>
                    <a:pt x="27" y="862"/>
                  </a:cubicBezTo>
                  <a:cubicBezTo>
                    <a:pt x="18" y="859"/>
                    <a:pt x="9" y="864"/>
                    <a:pt x="0" y="859"/>
                  </a:cubicBezTo>
                  <a:cubicBezTo>
                    <a:pt x="3" y="876"/>
                    <a:pt x="29" y="893"/>
                    <a:pt x="44" y="877"/>
                  </a:cubicBezTo>
                  <a:cubicBezTo>
                    <a:pt x="44" y="875"/>
                    <a:pt x="44" y="875"/>
                    <a:pt x="44" y="875"/>
                  </a:cubicBezTo>
                  <a:cubicBezTo>
                    <a:pt x="44" y="875"/>
                    <a:pt x="45" y="875"/>
                    <a:pt x="45" y="875"/>
                  </a:cubicBezTo>
                  <a:cubicBezTo>
                    <a:pt x="47" y="875"/>
                    <a:pt x="48" y="874"/>
                    <a:pt x="50" y="874"/>
                  </a:cubicBezTo>
                  <a:cubicBezTo>
                    <a:pt x="51" y="873"/>
                    <a:pt x="51" y="873"/>
                    <a:pt x="52" y="873"/>
                  </a:cubicBezTo>
                  <a:cubicBezTo>
                    <a:pt x="53" y="873"/>
                    <a:pt x="53" y="873"/>
                    <a:pt x="53" y="872"/>
                  </a:cubicBezTo>
                  <a:cubicBezTo>
                    <a:pt x="54" y="872"/>
                    <a:pt x="54" y="872"/>
                    <a:pt x="54" y="872"/>
                  </a:cubicBezTo>
                  <a:cubicBezTo>
                    <a:pt x="55" y="872"/>
                    <a:pt x="56" y="871"/>
                    <a:pt x="56" y="871"/>
                  </a:cubicBezTo>
                  <a:cubicBezTo>
                    <a:pt x="57" y="871"/>
                    <a:pt x="58" y="870"/>
                    <a:pt x="58" y="870"/>
                  </a:cubicBezTo>
                  <a:cubicBezTo>
                    <a:pt x="58" y="870"/>
                    <a:pt x="59" y="870"/>
                    <a:pt x="59" y="870"/>
                  </a:cubicBezTo>
                  <a:cubicBezTo>
                    <a:pt x="59" y="869"/>
                    <a:pt x="60" y="869"/>
                    <a:pt x="60" y="869"/>
                  </a:cubicBezTo>
                  <a:cubicBezTo>
                    <a:pt x="60" y="869"/>
                    <a:pt x="61" y="868"/>
                    <a:pt x="61" y="868"/>
                  </a:cubicBezTo>
                  <a:cubicBezTo>
                    <a:pt x="62" y="867"/>
                    <a:pt x="62" y="867"/>
                    <a:pt x="62" y="867"/>
                  </a:cubicBezTo>
                  <a:cubicBezTo>
                    <a:pt x="63" y="866"/>
                    <a:pt x="63" y="866"/>
                    <a:pt x="63" y="866"/>
                  </a:cubicBezTo>
                  <a:cubicBezTo>
                    <a:pt x="63" y="866"/>
                    <a:pt x="64" y="865"/>
                    <a:pt x="64" y="865"/>
                  </a:cubicBezTo>
                  <a:cubicBezTo>
                    <a:pt x="64" y="865"/>
                    <a:pt x="64" y="865"/>
                    <a:pt x="64" y="865"/>
                  </a:cubicBezTo>
                  <a:cubicBezTo>
                    <a:pt x="64" y="866"/>
                    <a:pt x="65" y="866"/>
                    <a:pt x="65" y="867"/>
                  </a:cubicBezTo>
                  <a:cubicBezTo>
                    <a:pt x="65" y="867"/>
                    <a:pt x="65" y="867"/>
                    <a:pt x="66" y="867"/>
                  </a:cubicBezTo>
                  <a:cubicBezTo>
                    <a:pt x="66" y="867"/>
                    <a:pt x="66" y="868"/>
                    <a:pt x="66" y="868"/>
                  </a:cubicBezTo>
                  <a:cubicBezTo>
                    <a:pt x="68" y="870"/>
                    <a:pt x="70" y="871"/>
                    <a:pt x="73" y="872"/>
                  </a:cubicBezTo>
                  <a:cubicBezTo>
                    <a:pt x="75" y="873"/>
                    <a:pt x="77" y="874"/>
                    <a:pt x="80" y="875"/>
                  </a:cubicBezTo>
                  <a:cubicBezTo>
                    <a:pt x="82" y="876"/>
                    <a:pt x="85" y="877"/>
                    <a:pt x="87" y="878"/>
                  </a:cubicBezTo>
                  <a:cubicBezTo>
                    <a:pt x="93" y="881"/>
                    <a:pt x="98" y="883"/>
                    <a:pt x="102" y="885"/>
                  </a:cubicBezTo>
                  <a:cubicBezTo>
                    <a:pt x="105" y="886"/>
                    <a:pt x="107" y="887"/>
                    <a:pt x="109" y="888"/>
                  </a:cubicBezTo>
                  <a:cubicBezTo>
                    <a:pt x="111" y="889"/>
                    <a:pt x="113" y="890"/>
                    <a:pt x="115" y="891"/>
                  </a:cubicBezTo>
                  <a:cubicBezTo>
                    <a:pt x="116" y="891"/>
                    <a:pt x="116" y="892"/>
                    <a:pt x="117" y="892"/>
                  </a:cubicBezTo>
                  <a:cubicBezTo>
                    <a:pt x="118" y="893"/>
                    <a:pt x="119" y="893"/>
                    <a:pt x="119" y="894"/>
                  </a:cubicBezTo>
                  <a:cubicBezTo>
                    <a:pt x="120" y="894"/>
                    <a:pt x="121" y="895"/>
                    <a:pt x="121" y="895"/>
                  </a:cubicBezTo>
                  <a:cubicBezTo>
                    <a:pt x="121" y="896"/>
                    <a:pt x="122" y="896"/>
                    <a:pt x="122" y="896"/>
                  </a:cubicBezTo>
                  <a:cubicBezTo>
                    <a:pt x="122" y="896"/>
                    <a:pt x="122" y="896"/>
                    <a:pt x="122" y="897"/>
                  </a:cubicBezTo>
                  <a:cubicBezTo>
                    <a:pt x="123" y="897"/>
                    <a:pt x="123" y="897"/>
                    <a:pt x="124" y="898"/>
                  </a:cubicBezTo>
                  <a:cubicBezTo>
                    <a:pt x="124" y="898"/>
                    <a:pt x="124" y="898"/>
                    <a:pt x="124" y="898"/>
                  </a:cubicBezTo>
                  <a:cubicBezTo>
                    <a:pt x="124" y="902"/>
                    <a:pt x="125" y="905"/>
                    <a:pt x="126" y="909"/>
                  </a:cubicBezTo>
                  <a:cubicBezTo>
                    <a:pt x="126" y="913"/>
                    <a:pt x="127" y="916"/>
                    <a:pt x="129" y="920"/>
                  </a:cubicBezTo>
                  <a:cubicBezTo>
                    <a:pt x="129" y="921"/>
                    <a:pt x="129" y="922"/>
                    <a:pt x="130" y="923"/>
                  </a:cubicBezTo>
                  <a:cubicBezTo>
                    <a:pt x="130" y="923"/>
                    <a:pt x="130" y="924"/>
                    <a:pt x="131" y="924"/>
                  </a:cubicBezTo>
                  <a:cubicBezTo>
                    <a:pt x="131" y="925"/>
                    <a:pt x="131" y="925"/>
                    <a:pt x="131" y="925"/>
                  </a:cubicBezTo>
                  <a:cubicBezTo>
                    <a:pt x="131" y="925"/>
                    <a:pt x="131" y="925"/>
                    <a:pt x="131" y="925"/>
                  </a:cubicBezTo>
                  <a:cubicBezTo>
                    <a:pt x="130" y="925"/>
                    <a:pt x="130" y="925"/>
                    <a:pt x="130" y="924"/>
                  </a:cubicBezTo>
                  <a:cubicBezTo>
                    <a:pt x="129" y="924"/>
                    <a:pt x="129" y="924"/>
                    <a:pt x="129" y="924"/>
                  </a:cubicBezTo>
                  <a:cubicBezTo>
                    <a:pt x="129" y="924"/>
                    <a:pt x="128" y="924"/>
                    <a:pt x="128" y="924"/>
                  </a:cubicBezTo>
                  <a:cubicBezTo>
                    <a:pt x="128" y="924"/>
                    <a:pt x="127" y="924"/>
                    <a:pt x="127" y="924"/>
                  </a:cubicBezTo>
                  <a:cubicBezTo>
                    <a:pt x="126" y="924"/>
                    <a:pt x="126" y="924"/>
                    <a:pt x="125" y="923"/>
                  </a:cubicBezTo>
                  <a:cubicBezTo>
                    <a:pt x="124" y="923"/>
                    <a:pt x="124" y="923"/>
                    <a:pt x="123" y="923"/>
                  </a:cubicBezTo>
                  <a:cubicBezTo>
                    <a:pt x="123" y="923"/>
                    <a:pt x="122" y="923"/>
                    <a:pt x="121" y="923"/>
                  </a:cubicBezTo>
                  <a:cubicBezTo>
                    <a:pt x="120" y="922"/>
                    <a:pt x="119" y="922"/>
                    <a:pt x="118" y="921"/>
                  </a:cubicBezTo>
                  <a:cubicBezTo>
                    <a:pt x="116" y="921"/>
                    <a:pt x="115" y="920"/>
                    <a:pt x="114" y="920"/>
                  </a:cubicBezTo>
                  <a:cubicBezTo>
                    <a:pt x="113" y="919"/>
                    <a:pt x="111" y="918"/>
                    <a:pt x="110" y="918"/>
                  </a:cubicBezTo>
                  <a:cubicBezTo>
                    <a:pt x="110" y="917"/>
                    <a:pt x="110" y="917"/>
                    <a:pt x="110" y="917"/>
                  </a:cubicBezTo>
                  <a:cubicBezTo>
                    <a:pt x="111" y="918"/>
                    <a:pt x="112" y="918"/>
                    <a:pt x="113" y="918"/>
                  </a:cubicBezTo>
                  <a:cubicBezTo>
                    <a:pt x="120" y="898"/>
                    <a:pt x="91" y="894"/>
                    <a:pt x="76" y="896"/>
                  </a:cubicBezTo>
                  <a:cubicBezTo>
                    <a:pt x="83" y="902"/>
                    <a:pt x="98" y="936"/>
                    <a:pt x="112" y="921"/>
                  </a:cubicBezTo>
                  <a:cubicBezTo>
                    <a:pt x="112" y="921"/>
                    <a:pt x="112" y="922"/>
                    <a:pt x="113" y="922"/>
                  </a:cubicBezTo>
                  <a:cubicBezTo>
                    <a:pt x="114" y="922"/>
                    <a:pt x="115" y="923"/>
                    <a:pt x="117" y="923"/>
                  </a:cubicBezTo>
                  <a:cubicBezTo>
                    <a:pt x="118" y="924"/>
                    <a:pt x="119" y="924"/>
                    <a:pt x="121" y="925"/>
                  </a:cubicBezTo>
                  <a:cubicBezTo>
                    <a:pt x="121" y="925"/>
                    <a:pt x="122" y="925"/>
                    <a:pt x="123" y="925"/>
                  </a:cubicBezTo>
                  <a:cubicBezTo>
                    <a:pt x="123" y="926"/>
                    <a:pt x="124" y="926"/>
                    <a:pt x="124" y="926"/>
                  </a:cubicBezTo>
                  <a:cubicBezTo>
                    <a:pt x="125" y="926"/>
                    <a:pt x="126" y="926"/>
                    <a:pt x="126" y="926"/>
                  </a:cubicBezTo>
                  <a:cubicBezTo>
                    <a:pt x="127" y="926"/>
                    <a:pt x="127" y="926"/>
                    <a:pt x="128" y="927"/>
                  </a:cubicBezTo>
                  <a:cubicBezTo>
                    <a:pt x="128" y="927"/>
                    <a:pt x="128" y="927"/>
                    <a:pt x="129" y="927"/>
                  </a:cubicBezTo>
                  <a:cubicBezTo>
                    <a:pt x="129" y="927"/>
                    <a:pt x="129" y="927"/>
                    <a:pt x="129" y="927"/>
                  </a:cubicBezTo>
                  <a:cubicBezTo>
                    <a:pt x="130" y="927"/>
                    <a:pt x="130" y="927"/>
                    <a:pt x="131" y="927"/>
                  </a:cubicBezTo>
                  <a:cubicBezTo>
                    <a:pt x="131" y="927"/>
                    <a:pt x="131" y="927"/>
                    <a:pt x="132" y="927"/>
                  </a:cubicBezTo>
                  <a:cubicBezTo>
                    <a:pt x="133" y="928"/>
                    <a:pt x="134" y="929"/>
                    <a:pt x="135" y="931"/>
                  </a:cubicBezTo>
                  <a:cubicBezTo>
                    <a:pt x="137" y="934"/>
                    <a:pt x="141" y="936"/>
                    <a:pt x="144" y="939"/>
                  </a:cubicBezTo>
                  <a:cubicBezTo>
                    <a:pt x="148" y="941"/>
                    <a:pt x="151" y="942"/>
                    <a:pt x="155" y="944"/>
                  </a:cubicBezTo>
                  <a:cubicBezTo>
                    <a:pt x="159" y="946"/>
                    <a:pt x="162" y="948"/>
                    <a:pt x="166" y="950"/>
                  </a:cubicBezTo>
                  <a:cubicBezTo>
                    <a:pt x="167" y="951"/>
                    <a:pt x="169" y="952"/>
                    <a:pt x="170" y="954"/>
                  </a:cubicBezTo>
                  <a:cubicBezTo>
                    <a:pt x="171" y="954"/>
                    <a:pt x="171" y="954"/>
                    <a:pt x="172" y="955"/>
                  </a:cubicBezTo>
                  <a:cubicBezTo>
                    <a:pt x="172" y="955"/>
                    <a:pt x="172" y="955"/>
                    <a:pt x="172" y="955"/>
                  </a:cubicBezTo>
                  <a:cubicBezTo>
                    <a:pt x="172" y="956"/>
                    <a:pt x="172" y="956"/>
                    <a:pt x="172" y="956"/>
                  </a:cubicBezTo>
                  <a:cubicBezTo>
                    <a:pt x="173" y="956"/>
                    <a:pt x="173" y="956"/>
                    <a:pt x="173" y="956"/>
                  </a:cubicBezTo>
                  <a:cubicBezTo>
                    <a:pt x="173" y="956"/>
                    <a:pt x="174" y="957"/>
                    <a:pt x="174" y="958"/>
                  </a:cubicBezTo>
                  <a:cubicBezTo>
                    <a:pt x="177" y="961"/>
                    <a:pt x="179" y="965"/>
                    <a:pt x="180" y="969"/>
                  </a:cubicBezTo>
                  <a:cubicBezTo>
                    <a:pt x="182" y="972"/>
                    <a:pt x="183" y="976"/>
                    <a:pt x="185" y="980"/>
                  </a:cubicBezTo>
                  <a:cubicBezTo>
                    <a:pt x="187" y="984"/>
                    <a:pt x="189" y="987"/>
                    <a:pt x="191" y="990"/>
                  </a:cubicBezTo>
                  <a:cubicBezTo>
                    <a:pt x="191" y="990"/>
                    <a:pt x="190" y="990"/>
                    <a:pt x="190" y="989"/>
                  </a:cubicBezTo>
                  <a:cubicBezTo>
                    <a:pt x="189" y="989"/>
                    <a:pt x="188" y="989"/>
                    <a:pt x="188" y="988"/>
                  </a:cubicBezTo>
                  <a:cubicBezTo>
                    <a:pt x="187" y="988"/>
                    <a:pt x="187" y="988"/>
                    <a:pt x="187" y="988"/>
                  </a:cubicBezTo>
                  <a:cubicBezTo>
                    <a:pt x="186" y="988"/>
                    <a:pt x="186" y="987"/>
                    <a:pt x="185" y="987"/>
                  </a:cubicBezTo>
                  <a:cubicBezTo>
                    <a:pt x="182" y="986"/>
                    <a:pt x="177" y="986"/>
                    <a:pt x="173" y="986"/>
                  </a:cubicBezTo>
                  <a:cubicBezTo>
                    <a:pt x="172" y="986"/>
                    <a:pt x="172" y="986"/>
                    <a:pt x="171" y="986"/>
                  </a:cubicBezTo>
                  <a:cubicBezTo>
                    <a:pt x="170" y="986"/>
                    <a:pt x="170" y="986"/>
                    <a:pt x="169" y="986"/>
                  </a:cubicBezTo>
                  <a:cubicBezTo>
                    <a:pt x="168" y="986"/>
                    <a:pt x="167" y="986"/>
                    <a:pt x="166" y="986"/>
                  </a:cubicBezTo>
                  <a:cubicBezTo>
                    <a:pt x="163" y="986"/>
                    <a:pt x="161" y="986"/>
                    <a:pt x="158" y="986"/>
                  </a:cubicBezTo>
                  <a:cubicBezTo>
                    <a:pt x="156" y="986"/>
                    <a:pt x="154" y="987"/>
                    <a:pt x="151" y="987"/>
                  </a:cubicBezTo>
                  <a:cubicBezTo>
                    <a:pt x="150" y="987"/>
                    <a:pt x="150" y="986"/>
                    <a:pt x="149" y="986"/>
                  </a:cubicBezTo>
                  <a:cubicBezTo>
                    <a:pt x="149" y="986"/>
                    <a:pt x="149" y="986"/>
                    <a:pt x="149" y="986"/>
                  </a:cubicBezTo>
                  <a:cubicBezTo>
                    <a:pt x="149" y="986"/>
                    <a:pt x="149" y="986"/>
                    <a:pt x="148" y="986"/>
                  </a:cubicBezTo>
                  <a:cubicBezTo>
                    <a:pt x="147" y="986"/>
                    <a:pt x="146" y="986"/>
                    <a:pt x="145" y="986"/>
                  </a:cubicBezTo>
                  <a:cubicBezTo>
                    <a:pt x="140" y="985"/>
                    <a:pt x="136" y="984"/>
                    <a:pt x="133" y="983"/>
                  </a:cubicBezTo>
                  <a:cubicBezTo>
                    <a:pt x="132" y="982"/>
                    <a:pt x="132" y="982"/>
                    <a:pt x="132" y="982"/>
                  </a:cubicBezTo>
                  <a:cubicBezTo>
                    <a:pt x="131" y="982"/>
                    <a:pt x="131" y="982"/>
                    <a:pt x="130" y="982"/>
                  </a:cubicBezTo>
                  <a:cubicBezTo>
                    <a:pt x="130" y="981"/>
                    <a:pt x="129" y="981"/>
                    <a:pt x="128" y="981"/>
                  </a:cubicBezTo>
                  <a:cubicBezTo>
                    <a:pt x="128" y="981"/>
                    <a:pt x="127" y="981"/>
                    <a:pt x="126" y="980"/>
                  </a:cubicBezTo>
                  <a:cubicBezTo>
                    <a:pt x="127" y="980"/>
                    <a:pt x="128" y="980"/>
                    <a:pt x="128" y="980"/>
                  </a:cubicBezTo>
                  <a:cubicBezTo>
                    <a:pt x="128" y="980"/>
                    <a:pt x="127" y="980"/>
                    <a:pt x="126" y="980"/>
                  </a:cubicBezTo>
                  <a:cubicBezTo>
                    <a:pt x="126" y="979"/>
                    <a:pt x="125" y="979"/>
                    <a:pt x="124" y="979"/>
                  </a:cubicBezTo>
                  <a:cubicBezTo>
                    <a:pt x="124" y="979"/>
                    <a:pt x="124" y="978"/>
                    <a:pt x="123" y="978"/>
                  </a:cubicBezTo>
                  <a:cubicBezTo>
                    <a:pt x="123" y="978"/>
                    <a:pt x="123" y="978"/>
                    <a:pt x="123" y="978"/>
                  </a:cubicBezTo>
                  <a:cubicBezTo>
                    <a:pt x="122" y="978"/>
                    <a:pt x="122" y="978"/>
                    <a:pt x="122" y="978"/>
                  </a:cubicBezTo>
                  <a:cubicBezTo>
                    <a:pt x="121" y="978"/>
                    <a:pt x="120" y="978"/>
                    <a:pt x="119" y="978"/>
                  </a:cubicBezTo>
                  <a:cubicBezTo>
                    <a:pt x="118" y="977"/>
                    <a:pt x="117" y="977"/>
                    <a:pt x="116" y="977"/>
                  </a:cubicBezTo>
                  <a:cubicBezTo>
                    <a:pt x="115" y="977"/>
                    <a:pt x="114" y="977"/>
                    <a:pt x="112" y="977"/>
                  </a:cubicBezTo>
                  <a:cubicBezTo>
                    <a:pt x="111" y="977"/>
                    <a:pt x="110" y="977"/>
                    <a:pt x="109" y="977"/>
                  </a:cubicBezTo>
                  <a:cubicBezTo>
                    <a:pt x="108" y="977"/>
                    <a:pt x="107" y="977"/>
                    <a:pt x="106" y="977"/>
                  </a:cubicBezTo>
                  <a:cubicBezTo>
                    <a:pt x="94" y="961"/>
                    <a:pt x="73" y="981"/>
                    <a:pt x="68" y="993"/>
                  </a:cubicBezTo>
                  <a:cubicBezTo>
                    <a:pt x="75" y="990"/>
                    <a:pt x="78" y="987"/>
                    <a:pt x="86" y="988"/>
                  </a:cubicBezTo>
                  <a:cubicBezTo>
                    <a:pt x="92" y="988"/>
                    <a:pt x="104" y="990"/>
                    <a:pt x="102" y="980"/>
                  </a:cubicBezTo>
                  <a:cubicBezTo>
                    <a:pt x="103" y="981"/>
                    <a:pt x="103" y="981"/>
                    <a:pt x="103" y="981"/>
                  </a:cubicBezTo>
                  <a:cubicBezTo>
                    <a:pt x="105" y="980"/>
                    <a:pt x="106" y="979"/>
                    <a:pt x="108" y="979"/>
                  </a:cubicBezTo>
                  <a:cubicBezTo>
                    <a:pt x="108" y="979"/>
                    <a:pt x="108" y="979"/>
                    <a:pt x="108" y="979"/>
                  </a:cubicBezTo>
                  <a:cubicBezTo>
                    <a:pt x="108" y="979"/>
                    <a:pt x="108" y="979"/>
                    <a:pt x="109" y="979"/>
                  </a:cubicBezTo>
                  <a:cubicBezTo>
                    <a:pt x="110" y="979"/>
                    <a:pt x="111" y="979"/>
                    <a:pt x="112" y="979"/>
                  </a:cubicBezTo>
                  <a:cubicBezTo>
                    <a:pt x="113" y="979"/>
                    <a:pt x="115" y="979"/>
                    <a:pt x="116" y="979"/>
                  </a:cubicBezTo>
                  <a:cubicBezTo>
                    <a:pt x="117" y="979"/>
                    <a:pt x="118" y="979"/>
                    <a:pt x="119" y="979"/>
                  </a:cubicBezTo>
                  <a:cubicBezTo>
                    <a:pt x="120" y="980"/>
                    <a:pt x="121" y="980"/>
                    <a:pt x="122" y="980"/>
                  </a:cubicBezTo>
                  <a:cubicBezTo>
                    <a:pt x="122" y="980"/>
                    <a:pt x="122" y="980"/>
                    <a:pt x="122" y="980"/>
                  </a:cubicBezTo>
                  <a:cubicBezTo>
                    <a:pt x="122" y="980"/>
                    <a:pt x="123" y="980"/>
                    <a:pt x="123" y="980"/>
                  </a:cubicBezTo>
                  <a:cubicBezTo>
                    <a:pt x="123" y="980"/>
                    <a:pt x="123" y="980"/>
                    <a:pt x="124" y="980"/>
                  </a:cubicBezTo>
                  <a:cubicBezTo>
                    <a:pt x="124" y="980"/>
                    <a:pt x="124" y="980"/>
                    <a:pt x="124" y="981"/>
                  </a:cubicBezTo>
                  <a:cubicBezTo>
                    <a:pt x="125" y="981"/>
                    <a:pt x="126" y="982"/>
                    <a:pt x="128" y="982"/>
                  </a:cubicBezTo>
                  <a:cubicBezTo>
                    <a:pt x="128" y="983"/>
                    <a:pt x="129" y="983"/>
                    <a:pt x="130" y="984"/>
                  </a:cubicBezTo>
                  <a:cubicBezTo>
                    <a:pt x="130" y="984"/>
                    <a:pt x="130" y="984"/>
                    <a:pt x="131" y="984"/>
                  </a:cubicBezTo>
                  <a:cubicBezTo>
                    <a:pt x="131" y="984"/>
                    <a:pt x="132" y="984"/>
                    <a:pt x="132" y="985"/>
                  </a:cubicBezTo>
                  <a:cubicBezTo>
                    <a:pt x="135" y="986"/>
                    <a:pt x="139" y="987"/>
                    <a:pt x="144" y="988"/>
                  </a:cubicBezTo>
                  <a:cubicBezTo>
                    <a:pt x="144" y="988"/>
                    <a:pt x="144" y="988"/>
                    <a:pt x="144" y="988"/>
                  </a:cubicBezTo>
                  <a:cubicBezTo>
                    <a:pt x="143" y="988"/>
                    <a:pt x="143" y="988"/>
                    <a:pt x="143" y="988"/>
                  </a:cubicBezTo>
                  <a:cubicBezTo>
                    <a:pt x="143" y="989"/>
                    <a:pt x="143" y="989"/>
                    <a:pt x="142" y="989"/>
                  </a:cubicBezTo>
                  <a:cubicBezTo>
                    <a:pt x="142" y="989"/>
                    <a:pt x="142" y="989"/>
                    <a:pt x="142" y="990"/>
                  </a:cubicBezTo>
                  <a:cubicBezTo>
                    <a:pt x="140" y="991"/>
                    <a:pt x="139" y="994"/>
                    <a:pt x="137" y="996"/>
                  </a:cubicBezTo>
                  <a:cubicBezTo>
                    <a:pt x="136" y="998"/>
                    <a:pt x="135" y="1000"/>
                    <a:pt x="133" y="1003"/>
                  </a:cubicBezTo>
                  <a:cubicBezTo>
                    <a:pt x="133" y="1002"/>
                    <a:pt x="133" y="1002"/>
                    <a:pt x="133" y="1002"/>
                  </a:cubicBezTo>
                  <a:cubicBezTo>
                    <a:pt x="130" y="1002"/>
                    <a:pt x="130" y="1002"/>
                    <a:pt x="130" y="1002"/>
                  </a:cubicBezTo>
                  <a:cubicBezTo>
                    <a:pt x="119" y="999"/>
                    <a:pt x="108" y="1009"/>
                    <a:pt x="110" y="1021"/>
                  </a:cubicBezTo>
                  <a:cubicBezTo>
                    <a:pt x="119" y="1018"/>
                    <a:pt x="136" y="1018"/>
                    <a:pt x="134" y="1005"/>
                  </a:cubicBezTo>
                  <a:cubicBezTo>
                    <a:pt x="134" y="1005"/>
                    <a:pt x="134" y="1005"/>
                    <a:pt x="134" y="1005"/>
                  </a:cubicBezTo>
                  <a:cubicBezTo>
                    <a:pt x="136" y="1002"/>
                    <a:pt x="137" y="1000"/>
                    <a:pt x="139" y="997"/>
                  </a:cubicBezTo>
                  <a:cubicBezTo>
                    <a:pt x="140" y="995"/>
                    <a:pt x="142" y="993"/>
                    <a:pt x="143" y="991"/>
                  </a:cubicBezTo>
                  <a:cubicBezTo>
                    <a:pt x="143" y="991"/>
                    <a:pt x="143" y="991"/>
                    <a:pt x="144" y="990"/>
                  </a:cubicBezTo>
                  <a:cubicBezTo>
                    <a:pt x="144" y="990"/>
                    <a:pt x="144" y="990"/>
                    <a:pt x="144" y="990"/>
                  </a:cubicBezTo>
                  <a:cubicBezTo>
                    <a:pt x="144" y="990"/>
                    <a:pt x="145" y="990"/>
                    <a:pt x="145" y="989"/>
                  </a:cubicBezTo>
                  <a:cubicBezTo>
                    <a:pt x="145" y="989"/>
                    <a:pt x="145" y="989"/>
                    <a:pt x="145" y="989"/>
                  </a:cubicBezTo>
                  <a:cubicBezTo>
                    <a:pt x="145" y="989"/>
                    <a:pt x="146" y="988"/>
                    <a:pt x="146" y="988"/>
                  </a:cubicBezTo>
                  <a:cubicBezTo>
                    <a:pt x="148" y="989"/>
                    <a:pt x="149" y="989"/>
                    <a:pt x="151" y="989"/>
                  </a:cubicBezTo>
                  <a:cubicBezTo>
                    <a:pt x="154" y="989"/>
                    <a:pt x="156" y="989"/>
                    <a:pt x="159" y="988"/>
                  </a:cubicBezTo>
                  <a:cubicBezTo>
                    <a:pt x="161" y="988"/>
                    <a:pt x="163" y="988"/>
                    <a:pt x="166" y="988"/>
                  </a:cubicBezTo>
                  <a:cubicBezTo>
                    <a:pt x="167" y="988"/>
                    <a:pt x="168" y="988"/>
                    <a:pt x="169" y="988"/>
                  </a:cubicBezTo>
                  <a:cubicBezTo>
                    <a:pt x="170" y="988"/>
                    <a:pt x="170" y="988"/>
                    <a:pt x="171" y="988"/>
                  </a:cubicBezTo>
                  <a:cubicBezTo>
                    <a:pt x="172" y="988"/>
                    <a:pt x="172" y="988"/>
                    <a:pt x="173" y="988"/>
                  </a:cubicBezTo>
                  <a:cubicBezTo>
                    <a:pt x="177" y="988"/>
                    <a:pt x="181" y="988"/>
                    <a:pt x="185" y="989"/>
                  </a:cubicBezTo>
                  <a:cubicBezTo>
                    <a:pt x="185" y="989"/>
                    <a:pt x="185" y="990"/>
                    <a:pt x="186" y="990"/>
                  </a:cubicBezTo>
                  <a:cubicBezTo>
                    <a:pt x="186" y="990"/>
                    <a:pt x="187" y="990"/>
                    <a:pt x="187" y="990"/>
                  </a:cubicBezTo>
                  <a:cubicBezTo>
                    <a:pt x="188" y="990"/>
                    <a:pt x="188" y="991"/>
                    <a:pt x="189" y="991"/>
                  </a:cubicBezTo>
                  <a:cubicBezTo>
                    <a:pt x="190" y="991"/>
                    <a:pt x="192" y="992"/>
                    <a:pt x="193" y="992"/>
                  </a:cubicBezTo>
                  <a:cubicBezTo>
                    <a:pt x="193" y="993"/>
                    <a:pt x="194" y="993"/>
                    <a:pt x="194" y="993"/>
                  </a:cubicBezTo>
                  <a:cubicBezTo>
                    <a:pt x="194" y="994"/>
                    <a:pt x="194" y="994"/>
                    <a:pt x="194" y="994"/>
                  </a:cubicBezTo>
                  <a:cubicBezTo>
                    <a:pt x="195" y="994"/>
                    <a:pt x="195" y="994"/>
                    <a:pt x="195" y="994"/>
                  </a:cubicBezTo>
                  <a:cubicBezTo>
                    <a:pt x="195" y="994"/>
                    <a:pt x="195" y="994"/>
                    <a:pt x="195" y="994"/>
                  </a:cubicBezTo>
                  <a:cubicBezTo>
                    <a:pt x="195" y="994"/>
                    <a:pt x="195" y="994"/>
                    <a:pt x="195" y="994"/>
                  </a:cubicBezTo>
                  <a:cubicBezTo>
                    <a:pt x="196" y="995"/>
                    <a:pt x="196" y="995"/>
                    <a:pt x="196" y="995"/>
                  </a:cubicBezTo>
                  <a:cubicBezTo>
                    <a:pt x="197" y="996"/>
                    <a:pt x="198" y="996"/>
                    <a:pt x="198" y="997"/>
                  </a:cubicBezTo>
                  <a:cubicBezTo>
                    <a:pt x="199" y="998"/>
                    <a:pt x="200" y="998"/>
                    <a:pt x="201" y="999"/>
                  </a:cubicBezTo>
                  <a:cubicBezTo>
                    <a:pt x="207" y="1004"/>
                    <a:pt x="213" y="1008"/>
                    <a:pt x="219" y="1012"/>
                  </a:cubicBezTo>
                  <a:cubicBezTo>
                    <a:pt x="221" y="1014"/>
                    <a:pt x="222" y="1015"/>
                    <a:pt x="224" y="1016"/>
                  </a:cubicBezTo>
                  <a:cubicBezTo>
                    <a:pt x="212" y="1017"/>
                    <a:pt x="197" y="1023"/>
                    <a:pt x="180" y="1035"/>
                  </a:cubicBezTo>
                  <a:cubicBezTo>
                    <a:pt x="198" y="1030"/>
                    <a:pt x="224" y="1017"/>
                    <a:pt x="245" y="1031"/>
                  </a:cubicBezTo>
                  <a:cubicBezTo>
                    <a:pt x="258" y="1040"/>
                    <a:pt x="260" y="1058"/>
                    <a:pt x="275" y="1066"/>
                  </a:cubicBezTo>
                  <a:cubicBezTo>
                    <a:pt x="301" y="1080"/>
                    <a:pt x="340" y="1085"/>
                    <a:pt x="369" y="1092"/>
                  </a:cubicBezTo>
                  <a:cubicBezTo>
                    <a:pt x="397" y="1098"/>
                    <a:pt x="376" y="1112"/>
                    <a:pt x="351" y="1126"/>
                  </a:cubicBezTo>
                  <a:cubicBezTo>
                    <a:pt x="335" y="1134"/>
                    <a:pt x="331" y="1145"/>
                    <a:pt x="319" y="1154"/>
                  </a:cubicBezTo>
                  <a:cubicBezTo>
                    <a:pt x="306" y="1163"/>
                    <a:pt x="300" y="1171"/>
                    <a:pt x="281" y="1170"/>
                  </a:cubicBezTo>
                  <a:cubicBezTo>
                    <a:pt x="276" y="1170"/>
                    <a:pt x="271" y="1171"/>
                    <a:pt x="267" y="1172"/>
                  </a:cubicBezTo>
                  <a:cubicBezTo>
                    <a:pt x="273" y="1158"/>
                    <a:pt x="265" y="1154"/>
                    <a:pt x="250" y="1157"/>
                  </a:cubicBezTo>
                  <a:cubicBezTo>
                    <a:pt x="252" y="1164"/>
                    <a:pt x="252" y="1173"/>
                    <a:pt x="259" y="1175"/>
                  </a:cubicBezTo>
                  <a:cubicBezTo>
                    <a:pt x="251" y="1178"/>
                    <a:pt x="244" y="1182"/>
                    <a:pt x="233" y="1183"/>
                  </a:cubicBezTo>
                  <a:cubicBezTo>
                    <a:pt x="234" y="1177"/>
                    <a:pt x="233" y="1169"/>
                    <a:pt x="229" y="1165"/>
                  </a:cubicBezTo>
                  <a:cubicBezTo>
                    <a:pt x="223" y="1160"/>
                    <a:pt x="214" y="1164"/>
                    <a:pt x="207" y="1164"/>
                  </a:cubicBezTo>
                  <a:cubicBezTo>
                    <a:pt x="212" y="1173"/>
                    <a:pt x="214" y="1189"/>
                    <a:pt x="223" y="1189"/>
                  </a:cubicBezTo>
                  <a:cubicBezTo>
                    <a:pt x="228" y="1192"/>
                    <a:pt x="234" y="1192"/>
                    <a:pt x="240" y="1191"/>
                  </a:cubicBezTo>
                  <a:cubicBezTo>
                    <a:pt x="241" y="1191"/>
                    <a:pt x="241" y="1192"/>
                    <a:pt x="242" y="1192"/>
                  </a:cubicBezTo>
                  <a:cubicBezTo>
                    <a:pt x="244" y="1193"/>
                    <a:pt x="245" y="1193"/>
                    <a:pt x="246" y="1194"/>
                  </a:cubicBezTo>
                  <a:cubicBezTo>
                    <a:pt x="247" y="1194"/>
                    <a:pt x="248" y="1194"/>
                    <a:pt x="248" y="1194"/>
                  </a:cubicBezTo>
                  <a:cubicBezTo>
                    <a:pt x="249" y="1194"/>
                    <a:pt x="249" y="1194"/>
                    <a:pt x="249" y="1194"/>
                  </a:cubicBezTo>
                  <a:cubicBezTo>
                    <a:pt x="250" y="1194"/>
                    <a:pt x="250" y="1194"/>
                    <a:pt x="250" y="1195"/>
                  </a:cubicBezTo>
                  <a:cubicBezTo>
                    <a:pt x="251" y="1195"/>
                    <a:pt x="252" y="1195"/>
                    <a:pt x="252" y="1195"/>
                  </a:cubicBezTo>
                  <a:cubicBezTo>
                    <a:pt x="253" y="1195"/>
                    <a:pt x="253" y="1195"/>
                    <a:pt x="254" y="1195"/>
                  </a:cubicBezTo>
                  <a:cubicBezTo>
                    <a:pt x="254" y="1195"/>
                    <a:pt x="254" y="1195"/>
                    <a:pt x="255" y="1195"/>
                  </a:cubicBezTo>
                  <a:cubicBezTo>
                    <a:pt x="255" y="1195"/>
                    <a:pt x="255" y="1195"/>
                    <a:pt x="255" y="1195"/>
                  </a:cubicBezTo>
                  <a:cubicBezTo>
                    <a:pt x="256" y="1195"/>
                    <a:pt x="256" y="1195"/>
                    <a:pt x="256" y="1195"/>
                  </a:cubicBezTo>
                  <a:cubicBezTo>
                    <a:pt x="255" y="1197"/>
                    <a:pt x="253" y="1198"/>
                    <a:pt x="252" y="1200"/>
                  </a:cubicBezTo>
                  <a:cubicBezTo>
                    <a:pt x="249" y="1203"/>
                    <a:pt x="246" y="1206"/>
                    <a:pt x="243" y="1208"/>
                  </a:cubicBezTo>
                  <a:cubicBezTo>
                    <a:pt x="240" y="1210"/>
                    <a:pt x="237" y="1212"/>
                    <a:pt x="233" y="1214"/>
                  </a:cubicBezTo>
                  <a:cubicBezTo>
                    <a:pt x="230" y="1215"/>
                    <a:pt x="226" y="1215"/>
                    <a:pt x="223" y="1215"/>
                  </a:cubicBezTo>
                  <a:cubicBezTo>
                    <a:pt x="219" y="1216"/>
                    <a:pt x="216" y="1215"/>
                    <a:pt x="212" y="1215"/>
                  </a:cubicBezTo>
                  <a:cubicBezTo>
                    <a:pt x="206" y="1214"/>
                    <a:pt x="199" y="1213"/>
                    <a:pt x="193" y="1211"/>
                  </a:cubicBezTo>
                  <a:cubicBezTo>
                    <a:pt x="192" y="1211"/>
                    <a:pt x="190" y="1210"/>
                    <a:pt x="189" y="1210"/>
                  </a:cubicBezTo>
                  <a:cubicBezTo>
                    <a:pt x="188" y="1209"/>
                    <a:pt x="186" y="1209"/>
                    <a:pt x="185" y="1208"/>
                  </a:cubicBezTo>
                  <a:cubicBezTo>
                    <a:pt x="183" y="1207"/>
                    <a:pt x="180" y="1206"/>
                    <a:pt x="178" y="1205"/>
                  </a:cubicBezTo>
                  <a:cubicBezTo>
                    <a:pt x="173" y="1203"/>
                    <a:pt x="170" y="1201"/>
                    <a:pt x="167" y="1199"/>
                  </a:cubicBezTo>
                  <a:cubicBezTo>
                    <a:pt x="167" y="1199"/>
                    <a:pt x="167" y="1199"/>
                    <a:pt x="167" y="1199"/>
                  </a:cubicBezTo>
                  <a:cubicBezTo>
                    <a:pt x="167" y="1199"/>
                    <a:pt x="167" y="1199"/>
                    <a:pt x="167" y="1199"/>
                  </a:cubicBezTo>
                  <a:cubicBezTo>
                    <a:pt x="167" y="1199"/>
                    <a:pt x="167" y="1199"/>
                    <a:pt x="167" y="1199"/>
                  </a:cubicBezTo>
                  <a:cubicBezTo>
                    <a:pt x="166" y="1198"/>
                    <a:pt x="166" y="1198"/>
                    <a:pt x="166" y="1198"/>
                  </a:cubicBezTo>
                  <a:cubicBezTo>
                    <a:pt x="166" y="1198"/>
                    <a:pt x="166" y="1197"/>
                    <a:pt x="166" y="1197"/>
                  </a:cubicBezTo>
                  <a:cubicBezTo>
                    <a:pt x="165" y="1196"/>
                    <a:pt x="165" y="1196"/>
                    <a:pt x="165" y="1195"/>
                  </a:cubicBezTo>
                  <a:cubicBezTo>
                    <a:pt x="164" y="1194"/>
                    <a:pt x="164" y="1194"/>
                    <a:pt x="164" y="1193"/>
                  </a:cubicBezTo>
                  <a:cubicBezTo>
                    <a:pt x="164" y="1192"/>
                    <a:pt x="163" y="1192"/>
                    <a:pt x="163" y="1191"/>
                  </a:cubicBezTo>
                  <a:cubicBezTo>
                    <a:pt x="163" y="1190"/>
                    <a:pt x="163" y="1190"/>
                    <a:pt x="163" y="1189"/>
                  </a:cubicBezTo>
                  <a:cubicBezTo>
                    <a:pt x="167" y="1180"/>
                    <a:pt x="167" y="1171"/>
                    <a:pt x="159" y="1165"/>
                  </a:cubicBezTo>
                  <a:cubicBezTo>
                    <a:pt x="156" y="1175"/>
                    <a:pt x="153" y="1184"/>
                    <a:pt x="161" y="1192"/>
                  </a:cubicBezTo>
                  <a:cubicBezTo>
                    <a:pt x="161" y="1192"/>
                    <a:pt x="161" y="1192"/>
                    <a:pt x="161" y="1192"/>
                  </a:cubicBezTo>
                  <a:cubicBezTo>
                    <a:pt x="161" y="1192"/>
                    <a:pt x="161" y="1192"/>
                    <a:pt x="161" y="1192"/>
                  </a:cubicBezTo>
                  <a:cubicBezTo>
                    <a:pt x="161" y="1193"/>
                    <a:pt x="162" y="1193"/>
                    <a:pt x="162" y="1194"/>
                  </a:cubicBezTo>
                  <a:cubicBezTo>
                    <a:pt x="162" y="1194"/>
                    <a:pt x="162" y="1195"/>
                    <a:pt x="162" y="1195"/>
                  </a:cubicBezTo>
                  <a:cubicBezTo>
                    <a:pt x="162" y="1194"/>
                    <a:pt x="161" y="1194"/>
                    <a:pt x="161" y="1193"/>
                  </a:cubicBezTo>
                  <a:cubicBezTo>
                    <a:pt x="160" y="1193"/>
                    <a:pt x="160" y="1192"/>
                    <a:pt x="160" y="1192"/>
                  </a:cubicBezTo>
                  <a:cubicBezTo>
                    <a:pt x="160" y="1191"/>
                    <a:pt x="159" y="1191"/>
                    <a:pt x="159" y="1191"/>
                  </a:cubicBezTo>
                  <a:cubicBezTo>
                    <a:pt x="159" y="1191"/>
                    <a:pt x="160" y="1191"/>
                    <a:pt x="160" y="1192"/>
                  </a:cubicBezTo>
                  <a:cubicBezTo>
                    <a:pt x="160" y="1192"/>
                    <a:pt x="160" y="1193"/>
                    <a:pt x="161" y="1194"/>
                  </a:cubicBezTo>
                  <a:cubicBezTo>
                    <a:pt x="161" y="1195"/>
                    <a:pt x="162" y="1196"/>
                    <a:pt x="163" y="1197"/>
                  </a:cubicBezTo>
                  <a:cubicBezTo>
                    <a:pt x="163" y="1197"/>
                    <a:pt x="164" y="1198"/>
                    <a:pt x="164" y="1198"/>
                  </a:cubicBezTo>
                  <a:cubicBezTo>
                    <a:pt x="164" y="1198"/>
                    <a:pt x="164" y="1199"/>
                    <a:pt x="164" y="1199"/>
                  </a:cubicBezTo>
                  <a:cubicBezTo>
                    <a:pt x="164" y="1199"/>
                    <a:pt x="165" y="1199"/>
                    <a:pt x="165" y="1200"/>
                  </a:cubicBezTo>
                  <a:cubicBezTo>
                    <a:pt x="165" y="1200"/>
                    <a:pt x="165" y="1200"/>
                    <a:pt x="165" y="1200"/>
                  </a:cubicBezTo>
                  <a:cubicBezTo>
                    <a:pt x="165" y="1200"/>
                    <a:pt x="165" y="1200"/>
                    <a:pt x="165" y="1200"/>
                  </a:cubicBezTo>
                  <a:cubicBezTo>
                    <a:pt x="166" y="1201"/>
                    <a:pt x="166" y="1201"/>
                    <a:pt x="166" y="1201"/>
                  </a:cubicBezTo>
                  <a:cubicBezTo>
                    <a:pt x="167" y="1202"/>
                    <a:pt x="167" y="1202"/>
                    <a:pt x="167" y="1202"/>
                  </a:cubicBezTo>
                  <a:cubicBezTo>
                    <a:pt x="167" y="1202"/>
                    <a:pt x="167" y="1202"/>
                    <a:pt x="167" y="1201"/>
                  </a:cubicBezTo>
                  <a:cubicBezTo>
                    <a:pt x="169" y="1203"/>
                    <a:pt x="172" y="1205"/>
                    <a:pt x="175" y="1207"/>
                  </a:cubicBezTo>
                  <a:cubicBezTo>
                    <a:pt x="175" y="1207"/>
                    <a:pt x="174" y="1207"/>
                    <a:pt x="173" y="1207"/>
                  </a:cubicBezTo>
                  <a:cubicBezTo>
                    <a:pt x="173" y="1207"/>
                    <a:pt x="172" y="1208"/>
                    <a:pt x="171" y="1208"/>
                  </a:cubicBezTo>
                  <a:cubicBezTo>
                    <a:pt x="171" y="1208"/>
                    <a:pt x="170" y="1208"/>
                    <a:pt x="170" y="1208"/>
                  </a:cubicBezTo>
                  <a:cubicBezTo>
                    <a:pt x="170" y="1208"/>
                    <a:pt x="169" y="1208"/>
                    <a:pt x="169" y="1208"/>
                  </a:cubicBezTo>
                  <a:cubicBezTo>
                    <a:pt x="169" y="1208"/>
                    <a:pt x="169" y="1208"/>
                    <a:pt x="169" y="1209"/>
                  </a:cubicBezTo>
                  <a:cubicBezTo>
                    <a:pt x="168" y="1209"/>
                    <a:pt x="168" y="1209"/>
                    <a:pt x="167" y="1209"/>
                  </a:cubicBezTo>
                  <a:cubicBezTo>
                    <a:pt x="166" y="1209"/>
                    <a:pt x="166" y="1209"/>
                    <a:pt x="165" y="1210"/>
                  </a:cubicBezTo>
                  <a:cubicBezTo>
                    <a:pt x="165" y="1210"/>
                    <a:pt x="164" y="1210"/>
                    <a:pt x="164" y="1210"/>
                  </a:cubicBezTo>
                  <a:cubicBezTo>
                    <a:pt x="163" y="1210"/>
                    <a:pt x="162" y="1211"/>
                    <a:pt x="162" y="1211"/>
                  </a:cubicBezTo>
                  <a:cubicBezTo>
                    <a:pt x="161" y="1211"/>
                    <a:pt x="159" y="1211"/>
                    <a:pt x="158" y="1211"/>
                  </a:cubicBezTo>
                  <a:cubicBezTo>
                    <a:pt x="157" y="1212"/>
                    <a:pt x="155" y="1212"/>
                    <a:pt x="154" y="1212"/>
                  </a:cubicBezTo>
                  <a:cubicBezTo>
                    <a:pt x="152" y="1212"/>
                    <a:pt x="151" y="1212"/>
                    <a:pt x="150" y="1212"/>
                  </a:cubicBezTo>
                  <a:cubicBezTo>
                    <a:pt x="148" y="1212"/>
                    <a:pt x="147" y="1212"/>
                    <a:pt x="146" y="1212"/>
                  </a:cubicBezTo>
                  <a:cubicBezTo>
                    <a:pt x="146" y="1212"/>
                    <a:pt x="146" y="1212"/>
                    <a:pt x="146" y="1212"/>
                  </a:cubicBezTo>
                  <a:cubicBezTo>
                    <a:pt x="137" y="1193"/>
                    <a:pt x="124" y="1201"/>
                    <a:pt x="113" y="1214"/>
                  </a:cubicBezTo>
                  <a:cubicBezTo>
                    <a:pt x="127" y="1212"/>
                    <a:pt x="132" y="1225"/>
                    <a:pt x="146" y="1214"/>
                  </a:cubicBezTo>
                  <a:cubicBezTo>
                    <a:pt x="148" y="1214"/>
                    <a:pt x="149" y="1214"/>
                    <a:pt x="150" y="1214"/>
                  </a:cubicBezTo>
                  <a:cubicBezTo>
                    <a:pt x="151" y="1214"/>
                    <a:pt x="152" y="1214"/>
                    <a:pt x="154" y="1214"/>
                  </a:cubicBezTo>
                  <a:cubicBezTo>
                    <a:pt x="155" y="1214"/>
                    <a:pt x="157" y="1214"/>
                    <a:pt x="158" y="1214"/>
                  </a:cubicBezTo>
                  <a:cubicBezTo>
                    <a:pt x="160" y="1214"/>
                    <a:pt x="161" y="1213"/>
                    <a:pt x="162" y="1213"/>
                  </a:cubicBezTo>
                  <a:cubicBezTo>
                    <a:pt x="163" y="1213"/>
                    <a:pt x="164" y="1213"/>
                    <a:pt x="164" y="1212"/>
                  </a:cubicBezTo>
                  <a:cubicBezTo>
                    <a:pt x="165" y="1212"/>
                    <a:pt x="165" y="1212"/>
                    <a:pt x="166" y="1212"/>
                  </a:cubicBezTo>
                  <a:cubicBezTo>
                    <a:pt x="167" y="1212"/>
                    <a:pt x="167" y="1212"/>
                    <a:pt x="168" y="1211"/>
                  </a:cubicBezTo>
                  <a:cubicBezTo>
                    <a:pt x="168" y="1211"/>
                    <a:pt x="169" y="1211"/>
                    <a:pt x="169" y="1211"/>
                  </a:cubicBezTo>
                  <a:cubicBezTo>
                    <a:pt x="170" y="1211"/>
                    <a:pt x="170" y="1211"/>
                    <a:pt x="170" y="1210"/>
                  </a:cubicBezTo>
                  <a:cubicBezTo>
                    <a:pt x="170" y="1210"/>
                    <a:pt x="171" y="1210"/>
                    <a:pt x="171" y="1210"/>
                  </a:cubicBezTo>
                  <a:cubicBezTo>
                    <a:pt x="171" y="1210"/>
                    <a:pt x="172" y="1210"/>
                    <a:pt x="172" y="1209"/>
                  </a:cubicBezTo>
                  <a:cubicBezTo>
                    <a:pt x="172" y="1209"/>
                    <a:pt x="173" y="1209"/>
                    <a:pt x="173" y="1209"/>
                  </a:cubicBezTo>
                  <a:cubicBezTo>
                    <a:pt x="173" y="1208"/>
                    <a:pt x="174" y="1208"/>
                    <a:pt x="174" y="1208"/>
                  </a:cubicBezTo>
                  <a:cubicBezTo>
                    <a:pt x="174" y="1207"/>
                    <a:pt x="175" y="1207"/>
                    <a:pt x="175" y="1207"/>
                  </a:cubicBezTo>
                  <a:cubicBezTo>
                    <a:pt x="176" y="1207"/>
                    <a:pt x="176" y="1207"/>
                    <a:pt x="177" y="1208"/>
                  </a:cubicBezTo>
                  <a:cubicBezTo>
                    <a:pt x="179" y="1209"/>
                    <a:pt x="181" y="1210"/>
                    <a:pt x="184" y="1211"/>
                  </a:cubicBezTo>
                  <a:cubicBezTo>
                    <a:pt x="185" y="1212"/>
                    <a:pt x="187" y="1212"/>
                    <a:pt x="188" y="1213"/>
                  </a:cubicBezTo>
                  <a:cubicBezTo>
                    <a:pt x="189" y="1213"/>
                    <a:pt x="191" y="1214"/>
                    <a:pt x="192" y="1214"/>
                  </a:cubicBezTo>
                  <a:cubicBezTo>
                    <a:pt x="195" y="1215"/>
                    <a:pt x="197" y="1216"/>
                    <a:pt x="200" y="1216"/>
                  </a:cubicBezTo>
                  <a:cubicBezTo>
                    <a:pt x="199" y="1216"/>
                    <a:pt x="199" y="1216"/>
                    <a:pt x="199" y="1216"/>
                  </a:cubicBezTo>
                  <a:cubicBezTo>
                    <a:pt x="198" y="1217"/>
                    <a:pt x="196" y="1217"/>
                    <a:pt x="195" y="1218"/>
                  </a:cubicBezTo>
                  <a:cubicBezTo>
                    <a:pt x="194" y="1218"/>
                    <a:pt x="193" y="1219"/>
                    <a:pt x="193" y="1219"/>
                  </a:cubicBezTo>
                  <a:cubicBezTo>
                    <a:pt x="192" y="1219"/>
                    <a:pt x="192" y="1220"/>
                    <a:pt x="191" y="1220"/>
                  </a:cubicBezTo>
                  <a:cubicBezTo>
                    <a:pt x="191" y="1220"/>
                    <a:pt x="191" y="1221"/>
                    <a:pt x="190" y="1221"/>
                  </a:cubicBezTo>
                  <a:cubicBezTo>
                    <a:pt x="189" y="1222"/>
                    <a:pt x="187" y="1224"/>
                    <a:pt x="185" y="1225"/>
                  </a:cubicBezTo>
                  <a:cubicBezTo>
                    <a:pt x="184" y="1227"/>
                    <a:pt x="182" y="1229"/>
                    <a:pt x="180" y="1231"/>
                  </a:cubicBezTo>
                  <a:cubicBezTo>
                    <a:pt x="177" y="1234"/>
                    <a:pt x="173" y="1238"/>
                    <a:pt x="170" y="1242"/>
                  </a:cubicBezTo>
                  <a:cubicBezTo>
                    <a:pt x="168" y="1244"/>
                    <a:pt x="166" y="1246"/>
                    <a:pt x="164" y="1248"/>
                  </a:cubicBezTo>
                  <a:cubicBezTo>
                    <a:pt x="162" y="1250"/>
                    <a:pt x="161" y="1252"/>
                    <a:pt x="159" y="1254"/>
                  </a:cubicBezTo>
                  <a:cubicBezTo>
                    <a:pt x="158" y="1255"/>
                    <a:pt x="157" y="1256"/>
                    <a:pt x="156" y="1256"/>
                  </a:cubicBezTo>
                  <a:cubicBezTo>
                    <a:pt x="156" y="1257"/>
                    <a:pt x="155" y="1258"/>
                    <a:pt x="154" y="1258"/>
                  </a:cubicBezTo>
                  <a:cubicBezTo>
                    <a:pt x="153" y="1258"/>
                    <a:pt x="153" y="1259"/>
                    <a:pt x="153" y="1259"/>
                  </a:cubicBezTo>
                  <a:cubicBezTo>
                    <a:pt x="153" y="1259"/>
                    <a:pt x="152" y="1259"/>
                    <a:pt x="152" y="1259"/>
                  </a:cubicBezTo>
                  <a:cubicBezTo>
                    <a:pt x="152" y="1259"/>
                    <a:pt x="151" y="1259"/>
                    <a:pt x="151" y="1259"/>
                  </a:cubicBezTo>
                  <a:cubicBezTo>
                    <a:pt x="150" y="1260"/>
                    <a:pt x="149" y="1260"/>
                    <a:pt x="148" y="1260"/>
                  </a:cubicBezTo>
                  <a:cubicBezTo>
                    <a:pt x="147" y="1260"/>
                    <a:pt x="146" y="1260"/>
                    <a:pt x="145" y="1260"/>
                  </a:cubicBezTo>
                  <a:cubicBezTo>
                    <a:pt x="144" y="1260"/>
                    <a:pt x="144" y="1260"/>
                    <a:pt x="143" y="1260"/>
                  </a:cubicBezTo>
                  <a:cubicBezTo>
                    <a:pt x="143" y="1260"/>
                    <a:pt x="143" y="1260"/>
                    <a:pt x="143" y="1260"/>
                  </a:cubicBezTo>
                  <a:cubicBezTo>
                    <a:pt x="143" y="1260"/>
                    <a:pt x="143" y="1260"/>
                    <a:pt x="142" y="1259"/>
                  </a:cubicBezTo>
                  <a:cubicBezTo>
                    <a:pt x="142" y="1259"/>
                    <a:pt x="142" y="1259"/>
                    <a:pt x="142" y="1259"/>
                  </a:cubicBezTo>
                  <a:cubicBezTo>
                    <a:pt x="142" y="1259"/>
                    <a:pt x="142" y="1259"/>
                    <a:pt x="141" y="1259"/>
                  </a:cubicBezTo>
                  <a:cubicBezTo>
                    <a:pt x="141" y="1259"/>
                    <a:pt x="141" y="1259"/>
                    <a:pt x="140" y="1260"/>
                  </a:cubicBezTo>
                  <a:cubicBezTo>
                    <a:pt x="140" y="1259"/>
                    <a:pt x="139" y="1259"/>
                    <a:pt x="138" y="1259"/>
                  </a:cubicBezTo>
                  <a:cubicBezTo>
                    <a:pt x="136" y="1259"/>
                    <a:pt x="135" y="1259"/>
                    <a:pt x="135" y="1259"/>
                  </a:cubicBezTo>
                  <a:cubicBezTo>
                    <a:pt x="135" y="1259"/>
                    <a:pt x="135" y="1259"/>
                    <a:pt x="136" y="1259"/>
                  </a:cubicBezTo>
                  <a:cubicBezTo>
                    <a:pt x="136" y="1259"/>
                    <a:pt x="137" y="1259"/>
                    <a:pt x="138" y="1260"/>
                  </a:cubicBezTo>
                  <a:cubicBezTo>
                    <a:pt x="137" y="1260"/>
                    <a:pt x="137" y="1260"/>
                    <a:pt x="137" y="1260"/>
                  </a:cubicBezTo>
                  <a:cubicBezTo>
                    <a:pt x="137" y="1260"/>
                    <a:pt x="136" y="1260"/>
                    <a:pt x="135" y="1260"/>
                  </a:cubicBezTo>
                  <a:cubicBezTo>
                    <a:pt x="134" y="1260"/>
                    <a:pt x="133" y="1261"/>
                    <a:pt x="133" y="1261"/>
                  </a:cubicBezTo>
                  <a:cubicBezTo>
                    <a:pt x="132" y="1261"/>
                    <a:pt x="132" y="1261"/>
                    <a:pt x="131" y="1261"/>
                  </a:cubicBezTo>
                  <a:cubicBezTo>
                    <a:pt x="131" y="1261"/>
                    <a:pt x="131" y="1261"/>
                    <a:pt x="131" y="1261"/>
                  </a:cubicBezTo>
                  <a:cubicBezTo>
                    <a:pt x="130" y="1262"/>
                    <a:pt x="130" y="1262"/>
                    <a:pt x="130" y="1262"/>
                  </a:cubicBezTo>
                  <a:cubicBezTo>
                    <a:pt x="122" y="1253"/>
                    <a:pt x="115" y="1262"/>
                    <a:pt x="108" y="1267"/>
                  </a:cubicBezTo>
                  <a:cubicBezTo>
                    <a:pt x="118" y="1277"/>
                    <a:pt x="127" y="1278"/>
                    <a:pt x="130" y="1263"/>
                  </a:cubicBezTo>
                  <a:cubicBezTo>
                    <a:pt x="131" y="1263"/>
                    <a:pt x="131" y="1263"/>
                    <a:pt x="131" y="1263"/>
                  </a:cubicBezTo>
                  <a:cubicBezTo>
                    <a:pt x="132" y="1263"/>
                    <a:pt x="132" y="1263"/>
                    <a:pt x="133" y="1263"/>
                  </a:cubicBezTo>
                  <a:cubicBezTo>
                    <a:pt x="134" y="1262"/>
                    <a:pt x="135" y="1262"/>
                    <a:pt x="135" y="1262"/>
                  </a:cubicBezTo>
                  <a:cubicBezTo>
                    <a:pt x="136" y="1262"/>
                    <a:pt x="137" y="1262"/>
                    <a:pt x="138" y="1262"/>
                  </a:cubicBezTo>
                  <a:cubicBezTo>
                    <a:pt x="138" y="1262"/>
                    <a:pt x="139" y="1262"/>
                    <a:pt x="140" y="1262"/>
                  </a:cubicBezTo>
                  <a:cubicBezTo>
                    <a:pt x="140" y="1261"/>
                    <a:pt x="141" y="1261"/>
                    <a:pt x="141" y="1261"/>
                  </a:cubicBezTo>
                  <a:cubicBezTo>
                    <a:pt x="142" y="1261"/>
                    <a:pt x="142" y="1261"/>
                    <a:pt x="142" y="1261"/>
                  </a:cubicBezTo>
                  <a:cubicBezTo>
                    <a:pt x="142" y="1261"/>
                    <a:pt x="142" y="1261"/>
                    <a:pt x="142" y="1261"/>
                  </a:cubicBezTo>
                  <a:cubicBezTo>
                    <a:pt x="142" y="1261"/>
                    <a:pt x="142" y="1261"/>
                    <a:pt x="143" y="1261"/>
                  </a:cubicBezTo>
                  <a:cubicBezTo>
                    <a:pt x="143" y="1262"/>
                    <a:pt x="144" y="1262"/>
                    <a:pt x="145" y="1262"/>
                  </a:cubicBezTo>
                  <a:cubicBezTo>
                    <a:pt x="145" y="1262"/>
                    <a:pt x="146" y="1262"/>
                    <a:pt x="146" y="1262"/>
                  </a:cubicBezTo>
                  <a:cubicBezTo>
                    <a:pt x="147" y="1262"/>
                    <a:pt x="147" y="1262"/>
                    <a:pt x="148" y="1262"/>
                  </a:cubicBezTo>
                  <a:cubicBezTo>
                    <a:pt x="149" y="1262"/>
                    <a:pt x="150" y="1262"/>
                    <a:pt x="151" y="1262"/>
                  </a:cubicBezTo>
                  <a:cubicBezTo>
                    <a:pt x="151" y="1262"/>
                    <a:pt x="151" y="1262"/>
                    <a:pt x="151" y="1263"/>
                  </a:cubicBezTo>
                  <a:cubicBezTo>
                    <a:pt x="151" y="1263"/>
                    <a:pt x="151" y="1263"/>
                    <a:pt x="151" y="1264"/>
                  </a:cubicBezTo>
                  <a:cubicBezTo>
                    <a:pt x="151" y="1264"/>
                    <a:pt x="151" y="1265"/>
                    <a:pt x="151" y="1265"/>
                  </a:cubicBezTo>
                  <a:cubicBezTo>
                    <a:pt x="151" y="1266"/>
                    <a:pt x="151" y="1266"/>
                    <a:pt x="151" y="1267"/>
                  </a:cubicBezTo>
                  <a:cubicBezTo>
                    <a:pt x="151" y="1267"/>
                    <a:pt x="151" y="1268"/>
                    <a:pt x="151" y="1268"/>
                  </a:cubicBezTo>
                  <a:cubicBezTo>
                    <a:pt x="152" y="1268"/>
                    <a:pt x="152" y="1268"/>
                    <a:pt x="152" y="1269"/>
                  </a:cubicBezTo>
                  <a:cubicBezTo>
                    <a:pt x="152" y="1269"/>
                    <a:pt x="152" y="1270"/>
                    <a:pt x="152" y="1271"/>
                  </a:cubicBezTo>
                  <a:cubicBezTo>
                    <a:pt x="152" y="1271"/>
                    <a:pt x="152" y="1272"/>
                    <a:pt x="152" y="1273"/>
                  </a:cubicBezTo>
                  <a:cubicBezTo>
                    <a:pt x="152" y="1273"/>
                    <a:pt x="152" y="1273"/>
                    <a:pt x="152" y="1274"/>
                  </a:cubicBezTo>
                  <a:cubicBezTo>
                    <a:pt x="152" y="1274"/>
                    <a:pt x="152" y="1274"/>
                    <a:pt x="152" y="1275"/>
                  </a:cubicBezTo>
                  <a:cubicBezTo>
                    <a:pt x="152" y="1276"/>
                    <a:pt x="152" y="1276"/>
                    <a:pt x="152" y="1277"/>
                  </a:cubicBezTo>
                  <a:cubicBezTo>
                    <a:pt x="152" y="1279"/>
                    <a:pt x="152" y="1280"/>
                    <a:pt x="152" y="1282"/>
                  </a:cubicBezTo>
                  <a:cubicBezTo>
                    <a:pt x="152" y="1281"/>
                    <a:pt x="151" y="1281"/>
                    <a:pt x="150" y="1281"/>
                  </a:cubicBezTo>
                  <a:cubicBezTo>
                    <a:pt x="152" y="1282"/>
                    <a:pt x="152" y="1282"/>
                    <a:pt x="152" y="1282"/>
                  </a:cubicBezTo>
                  <a:cubicBezTo>
                    <a:pt x="152" y="1283"/>
                    <a:pt x="152" y="1283"/>
                    <a:pt x="152" y="1284"/>
                  </a:cubicBezTo>
                  <a:cubicBezTo>
                    <a:pt x="147" y="1287"/>
                    <a:pt x="141" y="1290"/>
                    <a:pt x="137" y="1294"/>
                  </a:cubicBezTo>
                  <a:cubicBezTo>
                    <a:pt x="131" y="1302"/>
                    <a:pt x="132" y="1312"/>
                    <a:pt x="125" y="1319"/>
                  </a:cubicBezTo>
                  <a:cubicBezTo>
                    <a:pt x="141" y="1322"/>
                    <a:pt x="166" y="1302"/>
                    <a:pt x="155" y="1284"/>
                  </a:cubicBezTo>
                  <a:cubicBezTo>
                    <a:pt x="154" y="1283"/>
                    <a:pt x="154" y="1283"/>
                    <a:pt x="154" y="1283"/>
                  </a:cubicBezTo>
                  <a:cubicBezTo>
                    <a:pt x="154" y="1283"/>
                    <a:pt x="154" y="1283"/>
                    <a:pt x="154" y="1282"/>
                  </a:cubicBezTo>
                  <a:cubicBezTo>
                    <a:pt x="155" y="1280"/>
                    <a:pt x="155" y="1279"/>
                    <a:pt x="155" y="1277"/>
                  </a:cubicBezTo>
                  <a:cubicBezTo>
                    <a:pt x="155" y="1276"/>
                    <a:pt x="155" y="1276"/>
                    <a:pt x="155" y="1275"/>
                  </a:cubicBezTo>
                  <a:cubicBezTo>
                    <a:pt x="155" y="1274"/>
                    <a:pt x="155" y="1274"/>
                    <a:pt x="155" y="1274"/>
                  </a:cubicBezTo>
                  <a:cubicBezTo>
                    <a:pt x="155" y="1273"/>
                    <a:pt x="155" y="1273"/>
                    <a:pt x="155" y="1272"/>
                  </a:cubicBezTo>
                  <a:cubicBezTo>
                    <a:pt x="154" y="1272"/>
                    <a:pt x="154" y="1271"/>
                    <a:pt x="154" y="1270"/>
                  </a:cubicBezTo>
                  <a:cubicBezTo>
                    <a:pt x="154" y="1270"/>
                    <a:pt x="154" y="1269"/>
                    <a:pt x="154" y="1268"/>
                  </a:cubicBezTo>
                  <a:cubicBezTo>
                    <a:pt x="154" y="1268"/>
                    <a:pt x="154" y="1268"/>
                    <a:pt x="154" y="1267"/>
                  </a:cubicBezTo>
                  <a:cubicBezTo>
                    <a:pt x="154" y="1267"/>
                    <a:pt x="154" y="1267"/>
                    <a:pt x="154" y="1266"/>
                  </a:cubicBezTo>
                  <a:cubicBezTo>
                    <a:pt x="153" y="1266"/>
                    <a:pt x="153" y="1265"/>
                    <a:pt x="153" y="1265"/>
                  </a:cubicBezTo>
                  <a:cubicBezTo>
                    <a:pt x="153" y="1264"/>
                    <a:pt x="152" y="1264"/>
                    <a:pt x="152" y="1263"/>
                  </a:cubicBezTo>
                  <a:cubicBezTo>
                    <a:pt x="152" y="1263"/>
                    <a:pt x="152" y="1263"/>
                    <a:pt x="152" y="1262"/>
                  </a:cubicBezTo>
                  <a:cubicBezTo>
                    <a:pt x="151" y="1262"/>
                    <a:pt x="151" y="1262"/>
                    <a:pt x="151" y="1261"/>
                  </a:cubicBezTo>
                  <a:cubicBezTo>
                    <a:pt x="151" y="1261"/>
                    <a:pt x="151" y="1261"/>
                    <a:pt x="151" y="1261"/>
                  </a:cubicBezTo>
                  <a:cubicBezTo>
                    <a:pt x="152" y="1261"/>
                    <a:pt x="152" y="1261"/>
                    <a:pt x="153" y="1261"/>
                  </a:cubicBezTo>
                  <a:cubicBezTo>
                    <a:pt x="153" y="1261"/>
                    <a:pt x="154" y="1261"/>
                    <a:pt x="154" y="1261"/>
                  </a:cubicBezTo>
                  <a:cubicBezTo>
                    <a:pt x="154" y="1260"/>
                    <a:pt x="154" y="1260"/>
                    <a:pt x="155" y="1260"/>
                  </a:cubicBezTo>
                  <a:cubicBezTo>
                    <a:pt x="157" y="1259"/>
                    <a:pt x="159" y="1257"/>
                    <a:pt x="161" y="1255"/>
                  </a:cubicBezTo>
                  <a:cubicBezTo>
                    <a:pt x="162" y="1254"/>
                    <a:pt x="164" y="1252"/>
                    <a:pt x="166" y="1250"/>
                  </a:cubicBezTo>
                  <a:cubicBezTo>
                    <a:pt x="168" y="1248"/>
                    <a:pt x="169" y="1246"/>
                    <a:pt x="171" y="1244"/>
                  </a:cubicBezTo>
                  <a:cubicBezTo>
                    <a:pt x="175" y="1240"/>
                    <a:pt x="178" y="1236"/>
                    <a:pt x="182" y="1232"/>
                  </a:cubicBezTo>
                  <a:cubicBezTo>
                    <a:pt x="184" y="1230"/>
                    <a:pt x="185" y="1229"/>
                    <a:pt x="187" y="1227"/>
                  </a:cubicBezTo>
                  <a:cubicBezTo>
                    <a:pt x="188" y="1225"/>
                    <a:pt x="190" y="1224"/>
                    <a:pt x="191" y="1223"/>
                  </a:cubicBezTo>
                  <a:cubicBezTo>
                    <a:pt x="192" y="1222"/>
                    <a:pt x="193" y="1221"/>
                    <a:pt x="194" y="1221"/>
                  </a:cubicBezTo>
                  <a:cubicBezTo>
                    <a:pt x="194" y="1220"/>
                    <a:pt x="195" y="1220"/>
                    <a:pt x="196" y="1219"/>
                  </a:cubicBezTo>
                  <a:cubicBezTo>
                    <a:pt x="196" y="1219"/>
                    <a:pt x="197" y="1218"/>
                    <a:pt x="198" y="1218"/>
                  </a:cubicBezTo>
                  <a:cubicBezTo>
                    <a:pt x="198" y="1218"/>
                    <a:pt x="198" y="1218"/>
                    <a:pt x="198" y="1218"/>
                  </a:cubicBezTo>
                  <a:cubicBezTo>
                    <a:pt x="199" y="1217"/>
                    <a:pt x="199" y="1217"/>
                    <a:pt x="199" y="1217"/>
                  </a:cubicBezTo>
                  <a:cubicBezTo>
                    <a:pt x="200" y="1217"/>
                    <a:pt x="200" y="1217"/>
                    <a:pt x="201" y="1217"/>
                  </a:cubicBezTo>
                  <a:cubicBezTo>
                    <a:pt x="201" y="1217"/>
                    <a:pt x="201" y="1217"/>
                    <a:pt x="201" y="1217"/>
                  </a:cubicBezTo>
                  <a:cubicBezTo>
                    <a:pt x="204" y="1217"/>
                    <a:pt x="208" y="1218"/>
                    <a:pt x="212" y="1218"/>
                  </a:cubicBezTo>
                  <a:cubicBezTo>
                    <a:pt x="216" y="1219"/>
                    <a:pt x="219" y="1219"/>
                    <a:pt x="223" y="1219"/>
                  </a:cubicBezTo>
                  <a:cubicBezTo>
                    <a:pt x="224" y="1219"/>
                    <a:pt x="225" y="1219"/>
                    <a:pt x="226" y="1219"/>
                  </a:cubicBezTo>
                  <a:cubicBezTo>
                    <a:pt x="226" y="1219"/>
                    <a:pt x="227" y="1219"/>
                    <a:pt x="227" y="1219"/>
                  </a:cubicBezTo>
                  <a:cubicBezTo>
                    <a:pt x="228" y="1219"/>
                    <a:pt x="228" y="1219"/>
                    <a:pt x="228" y="1219"/>
                  </a:cubicBezTo>
                  <a:cubicBezTo>
                    <a:pt x="228" y="1219"/>
                    <a:pt x="228" y="1219"/>
                    <a:pt x="228" y="1219"/>
                  </a:cubicBezTo>
                  <a:cubicBezTo>
                    <a:pt x="228" y="1219"/>
                    <a:pt x="228" y="1219"/>
                    <a:pt x="227" y="1220"/>
                  </a:cubicBezTo>
                  <a:cubicBezTo>
                    <a:pt x="227" y="1220"/>
                    <a:pt x="227" y="1220"/>
                    <a:pt x="227" y="1220"/>
                  </a:cubicBezTo>
                  <a:cubicBezTo>
                    <a:pt x="227" y="1220"/>
                    <a:pt x="227" y="1221"/>
                    <a:pt x="227" y="1221"/>
                  </a:cubicBezTo>
                  <a:cubicBezTo>
                    <a:pt x="226" y="1221"/>
                    <a:pt x="226" y="1222"/>
                    <a:pt x="226" y="1222"/>
                  </a:cubicBezTo>
                  <a:cubicBezTo>
                    <a:pt x="226" y="1223"/>
                    <a:pt x="225" y="1223"/>
                    <a:pt x="225" y="1224"/>
                  </a:cubicBezTo>
                  <a:cubicBezTo>
                    <a:pt x="225" y="1224"/>
                    <a:pt x="224" y="1225"/>
                    <a:pt x="224" y="1225"/>
                  </a:cubicBezTo>
                  <a:cubicBezTo>
                    <a:pt x="224" y="1226"/>
                    <a:pt x="223" y="1226"/>
                    <a:pt x="223" y="1227"/>
                  </a:cubicBezTo>
                  <a:cubicBezTo>
                    <a:pt x="222" y="1228"/>
                    <a:pt x="221" y="1229"/>
                    <a:pt x="221" y="1230"/>
                  </a:cubicBezTo>
                  <a:cubicBezTo>
                    <a:pt x="220" y="1231"/>
                    <a:pt x="219" y="1232"/>
                    <a:pt x="218" y="1233"/>
                  </a:cubicBezTo>
                  <a:cubicBezTo>
                    <a:pt x="217" y="1234"/>
                    <a:pt x="216" y="1234"/>
                    <a:pt x="215" y="1235"/>
                  </a:cubicBezTo>
                  <a:cubicBezTo>
                    <a:pt x="215" y="1236"/>
                    <a:pt x="215" y="1236"/>
                    <a:pt x="215" y="1236"/>
                  </a:cubicBezTo>
                  <a:cubicBezTo>
                    <a:pt x="215" y="1235"/>
                    <a:pt x="216" y="1234"/>
                    <a:pt x="217" y="1233"/>
                  </a:cubicBezTo>
                  <a:cubicBezTo>
                    <a:pt x="199" y="1220"/>
                    <a:pt x="187" y="1245"/>
                    <a:pt x="184" y="1260"/>
                  </a:cubicBezTo>
                  <a:cubicBezTo>
                    <a:pt x="192" y="1255"/>
                    <a:pt x="228" y="1252"/>
                    <a:pt x="219" y="1235"/>
                  </a:cubicBezTo>
                  <a:cubicBezTo>
                    <a:pt x="219" y="1235"/>
                    <a:pt x="219" y="1235"/>
                    <a:pt x="220" y="1234"/>
                  </a:cubicBezTo>
                  <a:cubicBezTo>
                    <a:pt x="220" y="1233"/>
                    <a:pt x="221" y="1232"/>
                    <a:pt x="222" y="1231"/>
                  </a:cubicBezTo>
                  <a:cubicBezTo>
                    <a:pt x="223" y="1230"/>
                    <a:pt x="224" y="1229"/>
                    <a:pt x="225" y="1228"/>
                  </a:cubicBezTo>
                  <a:cubicBezTo>
                    <a:pt x="225" y="1227"/>
                    <a:pt x="226" y="1227"/>
                    <a:pt x="226" y="1226"/>
                  </a:cubicBezTo>
                  <a:cubicBezTo>
                    <a:pt x="226" y="1226"/>
                    <a:pt x="227" y="1225"/>
                    <a:pt x="227" y="1225"/>
                  </a:cubicBezTo>
                  <a:cubicBezTo>
                    <a:pt x="227" y="1224"/>
                    <a:pt x="228" y="1224"/>
                    <a:pt x="228" y="1223"/>
                  </a:cubicBezTo>
                  <a:cubicBezTo>
                    <a:pt x="228" y="1223"/>
                    <a:pt x="228" y="1222"/>
                    <a:pt x="229" y="1222"/>
                  </a:cubicBezTo>
                  <a:cubicBezTo>
                    <a:pt x="229" y="1222"/>
                    <a:pt x="229" y="1221"/>
                    <a:pt x="229" y="1221"/>
                  </a:cubicBezTo>
                  <a:cubicBezTo>
                    <a:pt x="229" y="1221"/>
                    <a:pt x="229" y="1221"/>
                    <a:pt x="229" y="1221"/>
                  </a:cubicBezTo>
                  <a:cubicBezTo>
                    <a:pt x="230" y="1220"/>
                    <a:pt x="230" y="1220"/>
                    <a:pt x="230" y="1219"/>
                  </a:cubicBezTo>
                  <a:cubicBezTo>
                    <a:pt x="230" y="1219"/>
                    <a:pt x="230" y="1218"/>
                    <a:pt x="230" y="1218"/>
                  </a:cubicBezTo>
                  <a:cubicBezTo>
                    <a:pt x="232" y="1218"/>
                    <a:pt x="233" y="1217"/>
                    <a:pt x="235" y="1217"/>
                  </a:cubicBezTo>
                  <a:cubicBezTo>
                    <a:pt x="238" y="1215"/>
                    <a:pt x="242" y="1213"/>
                    <a:pt x="245" y="1211"/>
                  </a:cubicBezTo>
                  <a:cubicBezTo>
                    <a:pt x="248" y="1208"/>
                    <a:pt x="251" y="1205"/>
                    <a:pt x="254" y="1202"/>
                  </a:cubicBezTo>
                  <a:cubicBezTo>
                    <a:pt x="257" y="1200"/>
                    <a:pt x="260" y="1197"/>
                    <a:pt x="263" y="1194"/>
                  </a:cubicBezTo>
                  <a:cubicBezTo>
                    <a:pt x="264" y="1193"/>
                    <a:pt x="266" y="1192"/>
                    <a:pt x="268" y="1191"/>
                  </a:cubicBezTo>
                  <a:cubicBezTo>
                    <a:pt x="268" y="1191"/>
                    <a:pt x="268" y="1191"/>
                    <a:pt x="269" y="1190"/>
                  </a:cubicBezTo>
                  <a:cubicBezTo>
                    <a:pt x="270" y="1190"/>
                    <a:pt x="270" y="1190"/>
                    <a:pt x="270" y="1190"/>
                  </a:cubicBezTo>
                  <a:cubicBezTo>
                    <a:pt x="270" y="1190"/>
                    <a:pt x="270" y="1190"/>
                    <a:pt x="270" y="1190"/>
                  </a:cubicBezTo>
                  <a:cubicBezTo>
                    <a:pt x="270" y="1190"/>
                    <a:pt x="270" y="1190"/>
                    <a:pt x="270" y="1190"/>
                  </a:cubicBezTo>
                  <a:cubicBezTo>
                    <a:pt x="271" y="1189"/>
                    <a:pt x="272" y="1189"/>
                    <a:pt x="273" y="1189"/>
                  </a:cubicBezTo>
                  <a:cubicBezTo>
                    <a:pt x="277" y="1188"/>
                    <a:pt x="281" y="1187"/>
                    <a:pt x="285" y="1187"/>
                  </a:cubicBezTo>
                  <a:cubicBezTo>
                    <a:pt x="289" y="1186"/>
                    <a:pt x="293" y="1186"/>
                    <a:pt x="297" y="1186"/>
                  </a:cubicBezTo>
                  <a:cubicBezTo>
                    <a:pt x="301" y="1186"/>
                    <a:pt x="305" y="1185"/>
                    <a:pt x="308" y="1184"/>
                  </a:cubicBezTo>
                  <a:cubicBezTo>
                    <a:pt x="308" y="1184"/>
                    <a:pt x="307" y="1184"/>
                    <a:pt x="307" y="1185"/>
                  </a:cubicBezTo>
                  <a:cubicBezTo>
                    <a:pt x="306" y="1185"/>
                    <a:pt x="306" y="1186"/>
                    <a:pt x="305" y="1186"/>
                  </a:cubicBezTo>
                  <a:cubicBezTo>
                    <a:pt x="305" y="1186"/>
                    <a:pt x="305" y="1187"/>
                    <a:pt x="304" y="1187"/>
                  </a:cubicBezTo>
                  <a:cubicBezTo>
                    <a:pt x="304" y="1188"/>
                    <a:pt x="304" y="1188"/>
                    <a:pt x="304" y="1188"/>
                  </a:cubicBezTo>
                  <a:cubicBezTo>
                    <a:pt x="301" y="1191"/>
                    <a:pt x="299" y="1195"/>
                    <a:pt x="298" y="1199"/>
                  </a:cubicBezTo>
                  <a:cubicBezTo>
                    <a:pt x="298" y="1200"/>
                    <a:pt x="298" y="1200"/>
                    <a:pt x="297" y="1201"/>
                  </a:cubicBezTo>
                  <a:cubicBezTo>
                    <a:pt x="297" y="1201"/>
                    <a:pt x="297" y="1202"/>
                    <a:pt x="297" y="1203"/>
                  </a:cubicBezTo>
                  <a:cubicBezTo>
                    <a:pt x="297" y="1204"/>
                    <a:pt x="296" y="1205"/>
                    <a:pt x="296" y="1206"/>
                  </a:cubicBezTo>
                  <a:cubicBezTo>
                    <a:pt x="295" y="1208"/>
                    <a:pt x="295" y="1210"/>
                    <a:pt x="294" y="1213"/>
                  </a:cubicBezTo>
                  <a:cubicBezTo>
                    <a:pt x="293" y="1215"/>
                    <a:pt x="293" y="1217"/>
                    <a:pt x="292" y="1219"/>
                  </a:cubicBezTo>
                  <a:cubicBezTo>
                    <a:pt x="292" y="1220"/>
                    <a:pt x="291" y="1221"/>
                    <a:pt x="291" y="1222"/>
                  </a:cubicBezTo>
                  <a:cubicBezTo>
                    <a:pt x="291" y="1222"/>
                    <a:pt x="291" y="1222"/>
                    <a:pt x="291" y="1222"/>
                  </a:cubicBezTo>
                  <a:cubicBezTo>
                    <a:pt x="291" y="1222"/>
                    <a:pt x="291" y="1222"/>
                    <a:pt x="291" y="1222"/>
                  </a:cubicBezTo>
                  <a:cubicBezTo>
                    <a:pt x="290" y="1223"/>
                    <a:pt x="290" y="1224"/>
                    <a:pt x="289" y="1226"/>
                  </a:cubicBezTo>
                  <a:cubicBezTo>
                    <a:pt x="287" y="1229"/>
                    <a:pt x="285" y="1233"/>
                    <a:pt x="282" y="1235"/>
                  </a:cubicBezTo>
                  <a:cubicBezTo>
                    <a:pt x="282" y="1236"/>
                    <a:pt x="282" y="1236"/>
                    <a:pt x="282" y="1236"/>
                  </a:cubicBezTo>
                  <a:cubicBezTo>
                    <a:pt x="281" y="1237"/>
                    <a:pt x="281" y="1237"/>
                    <a:pt x="281" y="1237"/>
                  </a:cubicBezTo>
                  <a:cubicBezTo>
                    <a:pt x="280" y="1238"/>
                    <a:pt x="280" y="1238"/>
                    <a:pt x="279" y="1239"/>
                  </a:cubicBezTo>
                  <a:cubicBezTo>
                    <a:pt x="279" y="1240"/>
                    <a:pt x="279" y="1240"/>
                    <a:pt x="278" y="1241"/>
                  </a:cubicBezTo>
                  <a:cubicBezTo>
                    <a:pt x="278" y="1240"/>
                    <a:pt x="279" y="1240"/>
                    <a:pt x="279" y="1240"/>
                  </a:cubicBezTo>
                  <a:cubicBezTo>
                    <a:pt x="279" y="1240"/>
                    <a:pt x="278" y="1240"/>
                    <a:pt x="277" y="1241"/>
                  </a:cubicBezTo>
                  <a:cubicBezTo>
                    <a:pt x="277" y="1241"/>
                    <a:pt x="277" y="1241"/>
                    <a:pt x="276" y="1242"/>
                  </a:cubicBezTo>
                  <a:cubicBezTo>
                    <a:pt x="276" y="1242"/>
                    <a:pt x="276" y="1242"/>
                    <a:pt x="275" y="1243"/>
                  </a:cubicBezTo>
                  <a:cubicBezTo>
                    <a:pt x="275" y="1243"/>
                    <a:pt x="275" y="1243"/>
                    <a:pt x="275" y="1243"/>
                  </a:cubicBezTo>
                  <a:cubicBezTo>
                    <a:pt x="275" y="1243"/>
                    <a:pt x="275" y="1244"/>
                    <a:pt x="275" y="1244"/>
                  </a:cubicBezTo>
                  <a:cubicBezTo>
                    <a:pt x="274" y="1245"/>
                    <a:pt x="274" y="1245"/>
                    <a:pt x="273" y="1246"/>
                  </a:cubicBezTo>
                  <a:cubicBezTo>
                    <a:pt x="273" y="1247"/>
                    <a:pt x="272" y="1248"/>
                    <a:pt x="272" y="1249"/>
                  </a:cubicBezTo>
                  <a:cubicBezTo>
                    <a:pt x="271" y="1250"/>
                    <a:pt x="271" y="1251"/>
                    <a:pt x="270" y="1252"/>
                  </a:cubicBezTo>
                  <a:cubicBezTo>
                    <a:pt x="270" y="1253"/>
                    <a:pt x="269" y="1254"/>
                    <a:pt x="269" y="1256"/>
                  </a:cubicBezTo>
                  <a:cubicBezTo>
                    <a:pt x="269" y="1256"/>
                    <a:pt x="269" y="1257"/>
                    <a:pt x="268" y="1258"/>
                  </a:cubicBezTo>
                  <a:cubicBezTo>
                    <a:pt x="250" y="1264"/>
                    <a:pt x="262" y="1290"/>
                    <a:pt x="272" y="1299"/>
                  </a:cubicBezTo>
                  <a:cubicBezTo>
                    <a:pt x="270" y="1291"/>
                    <a:pt x="269" y="1287"/>
                    <a:pt x="272" y="1280"/>
                  </a:cubicBezTo>
                  <a:cubicBezTo>
                    <a:pt x="274" y="1275"/>
                    <a:pt x="280" y="1265"/>
                    <a:pt x="271" y="1263"/>
                  </a:cubicBezTo>
                  <a:cubicBezTo>
                    <a:pt x="271" y="1262"/>
                    <a:pt x="271" y="1262"/>
                    <a:pt x="271" y="1262"/>
                  </a:cubicBezTo>
                  <a:cubicBezTo>
                    <a:pt x="271" y="1261"/>
                    <a:pt x="270" y="1259"/>
                    <a:pt x="271" y="1257"/>
                  </a:cubicBezTo>
                  <a:cubicBezTo>
                    <a:pt x="271" y="1257"/>
                    <a:pt x="271" y="1257"/>
                    <a:pt x="271" y="1257"/>
                  </a:cubicBezTo>
                  <a:cubicBezTo>
                    <a:pt x="271" y="1257"/>
                    <a:pt x="271" y="1257"/>
                    <a:pt x="271" y="1256"/>
                  </a:cubicBezTo>
                  <a:cubicBezTo>
                    <a:pt x="271" y="1255"/>
                    <a:pt x="272" y="1254"/>
                    <a:pt x="272" y="1253"/>
                  </a:cubicBezTo>
                  <a:cubicBezTo>
                    <a:pt x="273" y="1252"/>
                    <a:pt x="273" y="1251"/>
                    <a:pt x="273" y="1250"/>
                  </a:cubicBezTo>
                  <a:cubicBezTo>
                    <a:pt x="274" y="1249"/>
                    <a:pt x="274" y="1248"/>
                    <a:pt x="275" y="1247"/>
                  </a:cubicBezTo>
                  <a:cubicBezTo>
                    <a:pt x="275" y="1246"/>
                    <a:pt x="276" y="1246"/>
                    <a:pt x="276" y="1245"/>
                  </a:cubicBezTo>
                  <a:cubicBezTo>
                    <a:pt x="276" y="1245"/>
                    <a:pt x="276" y="1244"/>
                    <a:pt x="277" y="1244"/>
                  </a:cubicBezTo>
                  <a:cubicBezTo>
                    <a:pt x="277" y="1244"/>
                    <a:pt x="277" y="1244"/>
                    <a:pt x="277" y="1244"/>
                  </a:cubicBezTo>
                  <a:cubicBezTo>
                    <a:pt x="277" y="1243"/>
                    <a:pt x="277" y="1243"/>
                    <a:pt x="277" y="1243"/>
                  </a:cubicBezTo>
                  <a:cubicBezTo>
                    <a:pt x="277" y="1243"/>
                    <a:pt x="278" y="1243"/>
                    <a:pt x="278" y="1243"/>
                  </a:cubicBezTo>
                  <a:cubicBezTo>
                    <a:pt x="278" y="1242"/>
                    <a:pt x="279" y="1241"/>
                    <a:pt x="281" y="1240"/>
                  </a:cubicBezTo>
                  <a:cubicBezTo>
                    <a:pt x="281" y="1240"/>
                    <a:pt x="282" y="1239"/>
                    <a:pt x="282" y="1239"/>
                  </a:cubicBezTo>
                  <a:cubicBezTo>
                    <a:pt x="283" y="1238"/>
                    <a:pt x="283" y="1238"/>
                    <a:pt x="283" y="1238"/>
                  </a:cubicBezTo>
                  <a:cubicBezTo>
                    <a:pt x="283" y="1237"/>
                    <a:pt x="284" y="1237"/>
                    <a:pt x="284" y="1237"/>
                  </a:cubicBezTo>
                  <a:cubicBezTo>
                    <a:pt x="286" y="1234"/>
                    <a:pt x="289" y="1231"/>
                    <a:pt x="291" y="1227"/>
                  </a:cubicBezTo>
                  <a:cubicBezTo>
                    <a:pt x="291" y="1227"/>
                    <a:pt x="291" y="1227"/>
                    <a:pt x="291" y="1227"/>
                  </a:cubicBezTo>
                  <a:cubicBezTo>
                    <a:pt x="291" y="1227"/>
                    <a:pt x="291" y="1228"/>
                    <a:pt x="291" y="1228"/>
                  </a:cubicBezTo>
                  <a:cubicBezTo>
                    <a:pt x="291" y="1228"/>
                    <a:pt x="291" y="1228"/>
                    <a:pt x="291" y="1229"/>
                  </a:cubicBezTo>
                  <a:cubicBezTo>
                    <a:pt x="291" y="1229"/>
                    <a:pt x="292" y="1229"/>
                    <a:pt x="292" y="1229"/>
                  </a:cubicBezTo>
                  <a:cubicBezTo>
                    <a:pt x="293" y="1231"/>
                    <a:pt x="294" y="1234"/>
                    <a:pt x="296" y="1236"/>
                  </a:cubicBezTo>
                  <a:cubicBezTo>
                    <a:pt x="298" y="1238"/>
                    <a:pt x="299" y="1239"/>
                    <a:pt x="301" y="1241"/>
                  </a:cubicBezTo>
                  <a:cubicBezTo>
                    <a:pt x="301" y="1241"/>
                    <a:pt x="300" y="1241"/>
                    <a:pt x="300" y="1241"/>
                  </a:cubicBezTo>
                  <a:cubicBezTo>
                    <a:pt x="299" y="1244"/>
                    <a:pt x="299" y="1244"/>
                    <a:pt x="299" y="1244"/>
                  </a:cubicBezTo>
                  <a:cubicBezTo>
                    <a:pt x="293" y="1254"/>
                    <a:pt x="299" y="1266"/>
                    <a:pt x="310" y="1269"/>
                  </a:cubicBezTo>
                  <a:cubicBezTo>
                    <a:pt x="310" y="1259"/>
                    <a:pt x="317" y="1244"/>
                    <a:pt x="303" y="1242"/>
                  </a:cubicBezTo>
                  <a:cubicBezTo>
                    <a:pt x="303" y="1242"/>
                    <a:pt x="303" y="1241"/>
                    <a:pt x="303" y="1241"/>
                  </a:cubicBezTo>
                  <a:cubicBezTo>
                    <a:pt x="301" y="1239"/>
                    <a:pt x="299" y="1237"/>
                    <a:pt x="298" y="1234"/>
                  </a:cubicBezTo>
                  <a:cubicBezTo>
                    <a:pt x="296" y="1232"/>
                    <a:pt x="294" y="1230"/>
                    <a:pt x="293" y="1228"/>
                  </a:cubicBezTo>
                  <a:cubicBezTo>
                    <a:pt x="293" y="1228"/>
                    <a:pt x="293" y="1228"/>
                    <a:pt x="293" y="1228"/>
                  </a:cubicBezTo>
                  <a:cubicBezTo>
                    <a:pt x="293" y="1228"/>
                    <a:pt x="293" y="1227"/>
                    <a:pt x="293" y="1227"/>
                  </a:cubicBezTo>
                  <a:cubicBezTo>
                    <a:pt x="293" y="1227"/>
                    <a:pt x="292" y="1227"/>
                    <a:pt x="292" y="1226"/>
                  </a:cubicBezTo>
                  <a:cubicBezTo>
                    <a:pt x="292" y="1226"/>
                    <a:pt x="292" y="1226"/>
                    <a:pt x="292" y="1226"/>
                  </a:cubicBezTo>
                  <a:cubicBezTo>
                    <a:pt x="292" y="1226"/>
                    <a:pt x="292" y="1225"/>
                    <a:pt x="292" y="1225"/>
                  </a:cubicBezTo>
                  <a:cubicBezTo>
                    <a:pt x="293" y="1224"/>
                    <a:pt x="293" y="1222"/>
                    <a:pt x="294" y="1220"/>
                  </a:cubicBezTo>
                  <a:cubicBezTo>
                    <a:pt x="295" y="1218"/>
                    <a:pt x="295" y="1216"/>
                    <a:pt x="296" y="1213"/>
                  </a:cubicBezTo>
                  <a:cubicBezTo>
                    <a:pt x="297" y="1211"/>
                    <a:pt x="297" y="1209"/>
                    <a:pt x="298" y="1206"/>
                  </a:cubicBezTo>
                  <a:cubicBezTo>
                    <a:pt x="298" y="1205"/>
                    <a:pt x="299" y="1204"/>
                    <a:pt x="299" y="1203"/>
                  </a:cubicBezTo>
                  <a:cubicBezTo>
                    <a:pt x="299" y="1203"/>
                    <a:pt x="299" y="1202"/>
                    <a:pt x="299" y="1202"/>
                  </a:cubicBezTo>
                  <a:cubicBezTo>
                    <a:pt x="300" y="1201"/>
                    <a:pt x="300" y="1201"/>
                    <a:pt x="300" y="1200"/>
                  </a:cubicBezTo>
                  <a:cubicBezTo>
                    <a:pt x="301" y="1196"/>
                    <a:pt x="303" y="1192"/>
                    <a:pt x="305" y="1189"/>
                  </a:cubicBezTo>
                  <a:cubicBezTo>
                    <a:pt x="305" y="1189"/>
                    <a:pt x="306" y="1189"/>
                    <a:pt x="306" y="1188"/>
                  </a:cubicBezTo>
                  <a:cubicBezTo>
                    <a:pt x="306" y="1188"/>
                    <a:pt x="307" y="1188"/>
                    <a:pt x="307" y="1188"/>
                  </a:cubicBezTo>
                  <a:cubicBezTo>
                    <a:pt x="307" y="1187"/>
                    <a:pt x="308" y="1186"/>
                    <a:pt x="308" y="1186"/>
                  </a:cubicBezTo>
                  <a:cubicBezTo>
                    <a:pt x="309" y="1185"/>
                    <a:pt x="310" y="1184"/>
                    <a:pt x="311" y="1183"/>
                  </a:cubicBezTo>
                  <a:cubicBezTo>
                    <a:pt x="311" y="1183"/>
                    <a:pt x="312" y="1182"/>
                    <a:pt x="312" y="1182"/>
                  </a:cubicBezTo>
                  <a:cubicBezTo>
                    <a:pt x="312" y="1182"/>
                    <a:pt x="312" y="1182"/>
                    <a:pt x="312" y="1182"/>
                  </a:cubicBezTo>
                  <a:cubicBezTo>
                    <a:pt x="313" y="1182"/>
                    <a:pt x="313" y="1182"/>
                    <a:pt x="313" y="1182"/>
                  </a:cubicBezTo>
                  <a:cubicBezTo>
                    <a:pt x="313" y="1181"/>
                    <a:pt x="313" y="1181"/>
                    <a:pt x="313" y="1181"/>
                  </a:cubicBezTo>
                  <a:cubicBezTo>
                    <a:pt x="313" y="1181"/>
                    <a:pt x="313" y="1181"/>
                    <a:pt x="313" y="1181"/>
                  </a:cubicBezTo>
                  <a:cubicBezTo>
                    <a:pt x="314" y="1181"/>
                    <a:pt x="314" y="1181"/>
                    <a:pt x="314" y="1181"/>
                  </a:cubicBezTo>
                  <a:cubicBezTo>
                    <a:pt x="315" y="1180"/>
                    <a:pt x="316" y="1180"/>
                    <a:pt x="317" y="1179"/>
                  </a:cubicBezTo>
                  <a:cubicBezTo>
                    <a:pt x="318" y="1179"/>
                    <a:pt x="319" y="1178"/>
                    <a:pt x="319" y="1178"/>
                  </a:cubicBezTo>
                  <a:cubicBezTo>
                    <a:pt x="321" y="1176"/>
                    <a:pt x="324" y="1175"/>
                    <a:pt x="326" y="1174"/>
                  </a:cubicBezTo>
                  <a:cubicBezTo>
                    <a:pt x="339" y="1167"/>
                    <a:pt x="352" y="1158"/>
                    <a:pt x="358" y="1150"/>
                  </a:cubicBezTo>
                  <a:cubicBezTo>
                    <a:pt x="366" y="1140"/>
                    <a:pt x="370" y="1140"/>
                    <a:pt x="387" y="1131"/>
                  </a:cubicBezTo>
                  <a:cubicBezTo>
                    <a:pt x="401" y="1123"/>
                    <a:pt x="406" y="1124"/>
                    <a:pt x="416" y="1111"/>
                  </a:cubicBezTo>
                  <a:cubicBezTo>
                    <a:pt x="436" y="1123"/>
                    <a:pt x="479" y="1130"/>
                    <a:pt x="502" y="1135"/>
                  </a:cubicBezTo>
                  <a:cubicBezTo>
                    <a:pt x="510" y="1136"/>
                    <a:pt x="519" y="1136"/>
                    <a:pt x="529" y="1136"/>
                  </a:cubicBezTo>
                  <a:cubicBezTo>
                    <a:pt x="527" y="1138"/>
                    <a:pt x="525" y="1140"/>
                    <a:pt x="522" y="1142"/>
                  </a:cubicBezTo>
                  <a:cubicBezTo>
                    <a:pt x="522" y="1142"/>
                    <a:pt x="522" y="1142"/>
                    <a:pt x="522" y="1142"/>
                  </a:cubicBezTo>
                  <a:cubicBezTo>
                    <a:pt x="521" y="1142"/>
                    <a:pt x="520" y="1142"/>
                    <a:pt x="519" y="1142"/>
                  </a:cubicBezTo>
                  <a:cubicBezTo>
                    <a:pt x="519" y="1142"/>
                    <a:pt x="518" y="1142"/>
                    <a:pt x="517" y="1142"/>
                  </a:cubicBezTo>
                  <a:cubicBezTo>
                    <a:pt x="517" y="1142"/>
                    <a:pt x="516" y="1142"/>
                    <a:pt x="515" y="1143"/>
                  </a:cubicBezTo>
                  <a:cubicBezTo>
                    <a:pt x="514" y="1143"/>
                    <a:pt x="512" y="1143"/>
                    <a:pt x="511" y="1143"/>
                  </a:cubicBezTo>
                  <a:cubicBezTo>
                    <a:pt x="509" y="1144"/>
                    <a:pt x="507" y="1144"/>
                    <a:pt x="505" y="1144"/>
                  </a:cubicBezTo>
                  <a:cubicBezTo>
                    <a:pt x="502" y="1145"/>
                    <a:pt x="498" y="1145"/>
                    <a:pt x="494" y="1146"/>
                  </a:cubicBezTo>
                  <a:cubicBezTo>
                    <a:pt x="490" y="1146"/>
                    <a:pt x="486" y="1146"/>
                    <a:pt x="482" y="1147"/>
                  </a:cubicBezTo>
                  <a:cubicBezTo>
                    <a:pt x="481" y="1147"/>
                    <a:pt x="479" y="1147"/>
                    <a:pt x="477" y="1147"/>
                  </a:cubicBezTo>
                  <a:cubicBezTo>
                    <a:pt x="475" y="1147"/>
                    <a:pt x="474" y="1147"/>
                    <a:pt x="472" y="1147"/>
                  </a:cubicBezTo>
                  <a:cubicBezTo>
                    <a:pt x="472" y="1147"/>
                    <a:pt x="472" y="1147"/>
                    <a:pt x="471" y="1147"/>
                  </a:cubicBezTo>
                  <a:cubicBezTo>
                    <a:pt x="471" y="1147"/>
                    <a:pt x="471" y="1147"/>
                    <a:pt x="471" y="1147"/>
                  </a:cubicBezTo>
                  <a:cubicBezTo>
                    <a:pt x="471" y="1147"/>
                    <a:pt x="470" y="1147"/>
                    <a:pt x="470" y="1146"/>
                  </a:cubicBezTo>
                  <a:cubicBezTo>
                    <a:pt x="469" y="1146"/>
                    <a:pt x="469" y="1146"/>
                    <a:pt x="469" y="1146"/>
                  </a:cubicBezTo>
                  <a:cubicBezTo>
                    <a:pt x="469" y="1146"/>
                    <a:pt x="469" y="1146"/>
                    <a:pt x="468" y="1146"/>
                  </a:cubicBezTo>
                  <a:cubicBezTo>
                    <a:pt x="468" y="1146"/>
                    <a:pt x="468" y="1146"/>
                    <a:pt x="468" y="1146"/>
                  </a:cubicBezTo>
                  <a:cubicBezTo>
                    <a:pt x="467" y="1146"/>
                    <a:pt x="467" y="1146"/>
                    <a:pt x="466" y="1146"/>
                  </a:cubicBezTo>
                  <a:cubicBezTo>
                    <a:pt x="465" y="1145"/>
                    <a:pt x="464" y="1145"/>
                    <a:pt x="463" y="1145"/>
                  </a:cubicBezTo>
                  <a:cubicBezTo>
                    <a:pt x="463" y="1145"/>
                    <a:pt x="462" y="1145"/>
                    <a:pt x="461" y="1145"/>
                  </a:cubicBezTo>
                  <a:cubicBezTo>
                    <a:pt x="460" y="1145"/>
                    <a:pt x="459" y="1145"/>
                    <a:pt x="458" y="1145"/>
                  </a:cubicBezTo>
                  <a:cubicBezTo>
                    <a:pt x="458" y="1145"/>
                    <a:pt x="458" y="1145"/>
                    <a:pt x="458" y="1145"/>
                  </a:cubicBezTo>
                  <a:cubicBezTo>
                    <a:pt x="458" y="1145"/>
                    <a:pt x="458" y="1145"/>
                    <a:pt x="458" y="1145"/>
                  </a:cubicBezTo>
                  <a:cubicBezTo>
                    <a:pt x="446" y="1141"/>
                    <a:pt x="437" y="1146"/>
                    <a:pt x="427" y="1153"/>
                  </a:cubicBezTo>
                  <a:cubicBezTo>
                    <a:pt x="437" y="1159"/>
                    <a:pt x="447" y="1155"/>
                    <a:pt x="456" y="1148"/>
                  </a:cubicBezTo>
                  <a:cubicBezTo>
                    <a:pt x="457" y="1148"/>
                    <a:pt x="457" y="1148"/>
                    <a:pt x="458" y="1148"/>
                  </a:cubicBezTo>
                  <a:cubicBezTo>
                    <a:pt x="459" y="1148"/>
                    <a:pt x="460" y="1148"/>
                    <a:pt x="461" y="1148"/>
                  </a:cubicBezTo>
                  <a:cubicBezTo>
                    <a:pt x="462" y="1148"/>
                    <a:pt x="462" y="1148"/>
                    <a:pt x="463" y="1148"/>
                  </a:cubicBezTo>
                  <a:cubicBezTo>
                    <a:pt x="464" y="1148"/>
                    <a:pt x="465" y="1148"/>
                    <a:pt x="466" y="1148"/>
                  </a:cubicBezTo>
                  <a:cubicBezTo>
                    <a:pt x="466" y="1148"/>
                    <a:pt x="466" y="1148"/>
                    <a:pt x="466" y="1148"/>
                  </a:cubicBezTo>
                  <a:cubicBezTo>
                    <a:pt x="466" y="1148"/>
                    <a:pt x="466" y="1148"/>
                    <a:pt x="465" y="1148"/>
                  </a:cubicBezTo>
                  <a:cubicBezTo>
                    <a:pt x="464" y="1148"/>
                    <a:pt x="463" y="1149"/>
                    <a:pt x="463" y="1149"/>
                  </a:cubicBezTo>
                  <a:cubicBezTo>
                    <a:pt x="463" y="1149"/>
                    <a:pt x="464" y="1149"/>
                    <a:pt x="465" y="1149"/>
                  </a:cubicBezTo>
                  <a:cubicBezTo>
                    <a:pt x="466" y="1149"/>
                    <a:pt x="467" y="1149"/>
                    <a:pt x="468" y="1149"/>
                  </a:cubicBezTo>
                  <a:cubicBezTo>
                    <a:pt x="469" y="1149"/>
                    <a:pt x="470" y="1150"/>
                    <a:pt x="470" y="1150"/>
                  </a:cubicBezTo>
                  <a:cubicBezTo>
                    <a:pt x="471" y="1150"/>
                    <a:pt x="471" y="1150"/>
                    <a:pt x="471" y="1150"/>
                  </a:cubicBezTo>
                  <a:cubicBezTo>
                    <a:pt x="472" y="1150"/>
                    <a:pt x="472" y="1150"/>
                    <a:pt x="472" y="1150"/>
                  </a:cubicBezTo>
                  <a:cubicBezTo>
                    <a:pt x="474" y="1150"/>
                    <a:pt x="476" y="1149"/>
                    <a:pt x="477" y="1149"/>
                  </a:cubicBezTo>
                  <a:cubicBezTo>
                    <a:pt x="479" y="1149"/>
                    <a:pt x="481" y="1149"/>
                    <a:pt x="483" y="1149"/>
                  </a:cubicBezTo>
                  <a:cubicBezTo>
                    <a:pt x="486" y="1149"/>
                    <a:pt x="490" y="1148"/>
                    <a:pt x="494" y="1148"/>
                  </a:cubicBezTo>
                  <a:cubicBezTo>
                    <a:pt x="498" y="1148"/>
                    <a:pt x="502" y="1147"/>
                    <a:pt x="506" y="1147"/>
                  </a:cubicBezTo>
                  <a:cubicBezTo>
                    <a:pt x="507" y="1146"/>
                    <a:pt x="509" y="1146"/>
                    <a:pt x="511" y="1146"/>
                  </a:cubicBezTo>
                  <a:cubicBezTo>
                    <a:pt x="513" y="1145"/>
                    <a:pt x="514" y="1145"/>
                    <a:pt x="516" y="1145"/>
                  </a:cubicBezTo>
                  <a:cubicBezTo>
                    <a:pt x="516" y="1145"/>
                    <a:pt x="517" y="1145"/>
                    <a:pt x="518" y="1145"/>
                  </a:cubicBezTo>
                  <a:cubicBezTo>
                    <a:pt x="518" y="1144"/>
                    <a:pt x="519" y="1144"/>
                    <a:pt x="520" y="1144"/>
                  </a:cubicBezTo>
                  <a:cubicBezTo>
                    <a:pt x="520" y="1144"/>
                    <a:pt x="521" y="1144"/>
                    <a:pt x="521" y="1143"/>
                  </a:cubicBezTo>
                  <a:cubicBezTo>
                    <a:pt x="514" y="1151"/>
                    <a:pt x="506" y="1159"/>
                    <a:pt x="499" y="1168"/>
                  </a:cubicBezTo>
                  <a:cubicBezTo>
                    <a:pt x="498" y="1170"/>
                    <a:pt x="496" y="1172"/>
                    <a:pt x="495" y="1175"/>
                  </a:cubicBezTo>
                  <a:cubicBezTo>
                    <a:pt x="493" y="1177"/>
                    <a:pt x="491" y="1179"/>
                    <a:pt x="490" y="1181"/>
                  </a:cubicBezTo>
                  <a:cubicBezTo>
                    <a:pt x="487" y="1185"/>
                    <a:pt x="484" y="1190"/>
                    <a:pt x="481" y="1194"/>
                  </a:cubicBezTo>
                  <a:cubicBezTo>
                    <a:pt x="477" y="1202"/>
                    <a:pt x="472" y="1209"/>
                    <a:pt x="467" y="1216"/>
                  </a:cubicBezTo>
                  <a:cubicBezTo>
                    <a:pt x="467" y="1216"/>
                    <a:pt x="466" y="1216"/>
                    <a:pt x="465" y="1217"/>
                  </a:cubicBezTo>
                  <a:cubicBezTo>
                    <a:pt x="465" y="1217"/>
                    <a:pt x="465" y="1217"/>
                    <a:pt x="464" y="1217"/>
                  </a:cubicBezTo>
                  <a:cubicBezTo>
                    <a:pt x="464" y="1217"/>
                    <a:pt x="464" y="1217"/>
                    <a:pt x="463" y="1217"/>
                  </a:cubicBezTo>
                  <a:cubicBezTo>
                    <a:pt x="463" y="1218"/>
                    <a:pt x="462" y="1218"/>
                    <a:pt x="462" y="1218"/>
                  </a:cubicBezTo>
                  <a:cubicBezTo>
                    <a:pt x="461" y="1218"/>
                    <a:pt x="461" y="1218"/>
                    <a:pt x="461" y="1218"/>
                  </a:cubicBezTo>
                  <a:cubicBezTo>
                    <a:pt x="461" y="1218"/>
                    <a:pt x="461" y="1219"/>
                    <a:pt x="460" y="1219"/>
                  </a:cubicBezTo>
                  <a:cubicBezTo>
                    <a:pt x="460" y="1219"/>
                    <a:pt x="459" y="1219"/>
                    <a:pt x="459" y="1219"/>
                  </a:cubicBezTo>
                  <a:cubicBezTo>
                    <a:pt x="458" y="1220"/>
                    <a:pt x="458" y="1220"/>
                    <a:pt x="457" y="1220"/>
                  </a:cubicBezTo>
                  <a:cubicBezTo>
                    <a:pt x="457" y="1220"/>
                    <a:pt x="457" y="1220"/>
                    <a:pt x="456" y="1220"/>
                  </a:cubicBezTo>
                  <a:cubicBezTo>
                    <a:pt x="456" y="1221"/>
                    <a:pt x="456" y="1221"/>
                    <a:pt x="455" y="1221"/>
                  </a:cubicBezTo>
                  <a:cubicBezTo>
                    <a:pt x="455" y="1221"/>
                    <a:pt x="454" y="1221"/>
                    <a:pt x="453" y="1222"/>
                  </a:cubicBezTo>
                  <a:cubicBezTo>
                    <a:pt x="452" y="1222"/>
                    <a:pt x="451" y="1222"/>
                    <a:pt x="449" y="1223"/>
                  </a:cubicBezTo>
                  <a:cubicBezTo>
                    <a:pt x="448" y="1223"/>
                    <a:pt x="447" y="1223"/>
                    <a:pt x="445" y="1223"/>
                  </a:cubicBezTo>
                  <a:cubicBezTo>
                    <a:pt x="444" y="1224"/>
                    <a:pt x="442" y="1224"/>
                    <a:pt x="441" y="1224"/>
                  </a:cubicBezTo>
                  <a:cubicBezTo>
                    <a:pt x="440" y="1224"/>
                    <a:pt x="439" y="1224"/>
                    <a:pt x="437" y="1224"/>
                  </a:cubicBezTo>
                  <a:cubicBezTo>
                    <a:pt x="435" y="1218"/>
                    <a:pt x="429" y="1211"/>
                    <a:pt x="423" y="1210"/>
                  </a:cubicBezTo>
                  <a:cubicBezTo>
                    <a:pt x="415" y="1209"/>
                    <a:pt x="410" y="1217"/>
                    <a:pt x="404" y="1222"/>
                  </a:cubicBezTo>
                  <a:cubicBezTo>
                    <a:pt x="415" y="1228"/>
                    <a:pt x="430" y="1245"/>
                    <a:pt x="438" y="1226"/>
                  </a:cubicBezTo>
                  <a:cubicBezTo>
                    <a:pt x="438" y="1226"/>
                    <a:pt x="438" y="1226"/>
                    <a:pt x="438" y="1226"/>
                  </a:cubicBezTo>
                  <a:cubicBezTo>
                    <a:pt x="439" y="1227"/>
                    <a:pt x="439" y="1227"/>
                    <a:pt x="439" y="1228"/>
                  </a:cubicBezTo>
                  <a:cubicBezTo>
                    <a:pt x="439" y="1226"/>
                    <a:pt x="439" y="1226"/>
                    <a:pt x="439" y="1226"/>
                  </a:cubicBezTo>
                  <a:cubicBezTo>
                    <a:pt x="439" y="1226"/>
                    <a:pt x="440" y="1226"/>
                    <a:pt x="441" y="1226"/>
                  </a:cubicBezTo>
                  <a:cubicBezTo>
                    <a:pt x="442" y="1226"/>
                    <a:pt x="444" y="1226"/>
                    <a:pt x="445" y="1226"/>
                  </a:cubicBezTo>
                  <a:cubicBezTo>
                    <a:pt x="447" y="1226"/>
                    <a:pt x="448" y="1225"/>
                    <a:pt x="450" y="1225"/>
                  </a:cubicBezTo>
                  <a:cubicBezTo>
                    <a:pt x="451" y="1225"/>
                    <a:pt x="453" y="1224"/>
                    <a:pt x="454" y="1224"/>
                  </a:cubicBezTo>
                  <a:cubicBezTo>
                    <a:pt x="455" y="1224"/>
                    <a:pt x="456" y="1223"/>
                    <a:pt x="456" y="1223"/>
                  </a:cubicBezTo>
                  <a:cubicBezTo>
                    <a:pt x="457" y="1223"/>
                    <a:pt x="457" y="1223"/>
                    <a:pt x="457" y="1223"/>
                  </a:cubicBezTo>
                  <a:cubicBezTo>
                    <a:pt x="457" y="1223"/>
                    <a:pt x="458" y="1222"/>
                    <a:pt x="458" y="1222"/>
                  </a:cubicBezTo>
                  <a:cubicBezTo>
                    <a:pt x="459" y="1222"/>
                    <a:pt x="459" y="1222"/>
                    <a:pt x="460" y="1222"/>
                  </a:cubicBezTo>
                  <a:cubicBezTo>
                    <a:pt x="460" y="1221"/>
                    <a:pt x="461" y="1221"/>
                    <a:pt x="461" y="1221"/>
                  </a:cubicBezTo>
                  <a:cubicBezTo>
                    <a:pt x="462" y="1221"/>
                    <a:pt x="462" y="1221"/>
                    <a:pt x="462" y="1220"/>
                  </a:cubicBezTo>
                  <a:cubicBezTo>
                    <a:pt x="462" y="1220"/>
                    <a:pt x="463" y="1220"/>
                    <a:pt x="463" y="1220"/>
                  </a:cubicBezTo>
                  <a:cubicBezTo>
                    <a:pt x="463" y="1220"/>
                    <a:pt x="464" y="1219"/>
                    <a:pt x="464" y="1219"/>
                  </a:cubicBezTo>
                  <a:cubicBezTo>
                    <a:pt x="464" y="1219"/>
                    <a:pt x="465" y="1218"/>
                    <a:pt x="465" y="1218"/>
                  </a:cubicBezTo>
                  <a:cubicBezTo>
                    <a:pt x="465" y="1218"/>
                    <a:pt x="466" y="1218"/>
                    <a:pt x="466" y="1217"/>
                  </a:cubicBezTo>
                  <a:cubicBezTo>
                    <a:pt x="466" y="1217"/>
                    <a:pt x="466" y="1217"/>
                    <a:pt x="467" y="1216"/>
                  </a:cubicBezTo>
                  <a:cubicBezTo>
                    <a:pt x="465" y="1218"/>
                    <a:pt x="464" y="1220"/>
                    <a:pt x="463" y="1221"/>
                  </a:cubicBezTo>
                  <a:cubicBezTo>
                    <a:pt x="462" y="1222"/>
                    <a:pt x="461" y="1224"/>
                    <a:pt x="461" y="1225"/>
                  </a:cubicBezTo>
                  <a:cubicBezTo>
                    <a:pt x="460" y="1226"/>
                    <a:pt x="459" y="1227"/>
                    <a:pt x="458" y="1228"/>
                  </a:cubicBezTo>
                  <a:cubicBezTo>
                    <a:pt x="457" y="1229"/>
                    <a:pt x="456" y="1230"/>
                    <a:pt x="456" y="1231"/>
                  </a:cubicBezTo>
                  <a:cubicBezTo>
                    <a:pt x="453" y="1234"/>
                    <a:pt x="453" y="1234"/>
                    <a:pt x="453" y="1234"/>
                  </a:cubicBezTo>
                  <a:cubicBezTo>
                    <a:pt x="449" y="1238"/>
                    <a:pt x="446" y="1242"/>
                    <a:pt x="442" y="1246"/>
                  </a:cubicBezTo>
                  <a:cubicBezTo>
                    <a:pt x="434" y="1253"/>
                    <a:pt x="427" y="1261"/>
                    <a:pt x="419" y="1268"/>
                  </a:cubicBezTo>
                  <a:cubicBezTo>
                    <a:pt x="412" y="1275"/>
                    <a:pt x="405" y="1282"/>
                    <a:pt x="398" y="1288"/>
                  </a:cubicBezTo>
                  <a:cubicBezTo>
                    <a:pt x="391" y="1295"/>
                    <a:pt x="385" y="1301"/>
                    <a:pt x="380" y="1308"/>
                  </a:cubicBezTo>
                  <a:cubicBezTo>
                    <a:pt x="377" y="1311"/>
                    <a:pt x="375" y="1314"/>
                    <a:pt x="373" y="1317"/>
                  </a:cubicBezTo>
                  <a:cubicBezTo>
                    <a:pt x="372" y="1319"/>
                    <a:pt x="371" y="1320"/>
                    <a:pt x="370" y="1322"/>
                  </a:cubicBezTo>
                  <a:cubicBezTo>
                    <a:pt x="369" y="1323"/>
                    <a:pt x="368" y="1325"/>
                    <a:pt x="367" y="1326"/>
                  </a:cubicBezTo>
                  <a:cubicBezTo>
                    <a:pt x="364" y="1332"/>
                    <a:pt x="361" y="1337"/>
                    <a:pt x="359" y="1342"/>
                  </a:cubicBezTo>
                  <a:cubicBezTo>
                    <a:pt x="358" y="1344"/>
                    <a:pt x="358" y="1346"/>
                    <a:pt x="357" y="1348"/>
                  </a:cubicBezTo>
                  <a:cubicBezTo>
                    <a:pt x="356" y="1349"/>
                    <a:pt x="356" y="1351"/>
                    <a:pt x="355" y="1352"/>
                  </a:cubicBezTo>
                  <a:cubicBezTo>
                    <a:pt x="355" y="1355"/>
                    <a:pt x="354" y="1356"/>
                    <a:pt x="354" y="1356"/>
                  </a:cubicBezTo>
                  <a:cubicBezTo>
                    <a:pt x="354" y="1356"/>
                    <a:pt x="355" y="1355"/>
                    <a:pt x="356" y="1352"/>
                  </a:cubicBezTo>
                  <a:cubicBezTo>
                    <a:pt x="356" y="1351"/>
                    <a:pt x="357" y="1350"/>
                    <a:pt x="358" y="1348"/>
                  </a:cubicBezTo>
                  <a:cubicBezTo>
                    <a:pt x="359" y="1346"/>
                    <a:pt x="360" y="1344"/>
                    <a:pt x="361" y="1342"/>
                  </a:cubicBezTo>
                  <a:cubicBezTo>
                    <a:pt x="363" y="1338"/>
                    <a:pt x="366" y="1333"/>
                    <a:pt x="370" y="1328"/>
                  </a:cubicBezTo>
                  <a:cubicBezTo>
                    <a:pt x="371" y="1327"/>
                    <a:pt x="372" y="1325"/>
                    <a:pt x="373" y="1324"/>
                  </a:cubicBezTo>
                  <a:cubicBezTo>
                    <a:pt x="374" y="1322"/>
                    <a:pt x="375" y="1321"/>
                    <a:pt x="376" y="1319"/>
                  </a:cubicBezTo>
                  <a:cubicBezTo>
                    <a:pt x="376" y="1319"/>
                    <a:pt x="377" y="1318"/>
                    <a:pt x="378" y="1317"/>
                  </a:cubicBezTo>
                  <a:cubicBezTo>
                    <a:pt x="378" y="1317"/>
                    <a:pt x="379" y="1316"/>
                    <a:pt x="379" y="1315"/>
                  </a:cubicBezTo>
                  <a:cubicBezTo>
                    <a:pt x="381" y="1313"/>
                    <a:pt x="382" y="1312"/>
                    <a:pt x="383" y="1310"/>
                  </a:cubicBezTo>
                  <a:cubicBezTo>
                    <a:pt x="383" y="1310"/>
                    <a:pt x="383" y="1310"/>
                    <a:pt x="383" y="1310"/>
                  </a:cubicBezTo>
                  <a:cubicBezTo>
                    <a:pt x="383" y="1310"/>
                    <a:pt x="383" y="1310"/>
                    <a:pt x="383" y="1311"/>
                  </a:cubicBezTo>
                  <a:cubicBezTo>
                    <a:pt x="383" y="1312"/>
                    <a:pt x="383" y="1313"/>
                    <a:pt x="382" y="1314"/>
                  </a:cubicBezTo>
                  <a:cubicBezTo>
                    <a:pt x="382" y="1315"/>
                    <a:pt x="382" y="1316"/>
                    <a:pt x="382" y="1318"/>
                  </a:cubicBezTo>
                  <a:cubicBezTo>
                    <a:pt x="382" y="1319"/>
                    <a:pt x="381" y="1320"/>
                    <a:pt x="381" y="1321"/>
                  </a:cubicBezTo>
                  <a:cubicBezTo>
                    <a:pt x="381" y="1322"/>
                    <a:pt x="381" y="1322"/>
                    <a:pt x="381" y="1322"/>
                  </a:cubicBezTo>
                  <a:cubicBezTo>
                    <a:pt x="381" y="1322"/>
                    <a:pt x="381" y="1322"/>
                    <a:pt x="381" y="1322"/>
                  </a:cubicBezTo>
                  <a:cubicBezTo>
                    <a:pt x="372" y="1338"/>
                    <a:pt x="378" y="1352"/>
                    <a:pt x="385" y="1367"/>
                  </a:cubicBezTo>
                  <a:cubicBezTo>
                    <a:pt x="396" y="1354"/>
                    <a:pt x="392" y="1339"/>
                    <a:pt x="384" y="1325"/>
                  </a:cubicBezTo>
                  <a:cubicBezTo>
                    <a:pt x="384" y="1324"/>
                    <a:pt x="384" y="1323"/>
                    <a:pt x="384" y="1322"/>
                  </a:cubicBezTo>
                  <a:cubicBezTo>
                    <a:pt x="385" y="1321"/>
                    <a:pt x="385" y="1319"/>
                    <a:pt x="385" y="1318"/>
                  </a:cubicBezTo>
                  <a:cubicBezTo>
                    <a:pt x="385" y="1317"/>
                    <a:pt x="385" y="1316"/>
                    <a:pt x="386" y="1315"/>
                  </a:cubicBezTo>
                  <a:cubicBezTo>
                    <a:pt x="386" y="1313"/>
                    <a:pt x="386" y="1312"/>
                    <a:pt x="386" y="1311"/>
                  </a:cubicBezTo>
                  <a:cubicBezTo>
                    <a:pt x="387" y="1310"/>
                    <a:pt x="387" y="1309"/>
                    <a:pt x="387" y="1309"/>
                  </a:cubicBezTo>
                  <a:cubicBezTo>
                    <a:pt x="387" y="1308"/>
                    <a:pt x="387" y="1308"/>
                    <a:pt x="387" y="1308"/>
                  </a:cubicBezTo>
                  <a:cubicBezTo>
                    <a:pt x="387" y="1308"/>
                    <a:pt x="387" y="1307"/>
                    <a:pt x="387" y="1307"/>
                  </a:cubicBezTo>
                  <a:cubicBezTo>
                    <a:pt x="387" y="1307"/>
                    <a:pt x="387" y="1306"/>
                    <a:pt x="387" y="1306"/>
                  </a:cubicBezTo>
                  <a:cubicBezTo>
                    <a:pt x="387" y="1306"/>
                    <a:pt x="387" y="1306"/>
                    <a:pt x="387" y="1305"/>
                  </a:cubicBezTo>
                  <a:cubicBezTo>
                    <a:pt x="392" y="1301"/>
                    <a:pt x="396" y="1296"/>
                    <a:pt x="401" y="1291"/>
                  </a:cubicBezTo>
                  <a:cubicBezTo>
                    <a:pt x="408" y="1284"/>
                    <a:pt x="415" y="1278"/>
                    <a:pt x="422" y="1271"/>
                  </a:cubicBezTo>
                  <a:cubicBezTo>
                    <a:pt x="430" y="1264"/>
                    <a:pt x="437" y="1256"/>
                    <a:pt x="445" y="1249"/>
                  </a:cubicBezTo>
                  <a:cubicBezTo>
                    <a:pt x="449" y="1245"/>
                    <a:pt x="452" y="1241"/>
                    <a:pt x="456" y="1237"/>
                  </a:cubicBezTo>
                  <a:cubicBezTo>
                    <a:pt x="459" y="1233"/>
                    <a:pt x="459" y="1233"/>
                    <a:pt x="459" y="1233"/>
                  </a:cubicBezTo>
                  <a:cubicBezTo>
                    <a:pt x="459" y="1232"/>
                    <a:pt x="460" y="1231"/>
                    <a:pt x="461" y="1230"/>
                  </a:cubicBezTo>
                  <a:cubicBezTo>
                    <a:pt x="462" y="1229"/>
                    <a:pt x="463" y="1228"/>
                    <a:pt x="464" y="1227"/>
                  </a:cubicBezTo>
                  <a:cubicBezTo>
                    <a:pt x="465" y="1226"/>
                    <a:pt x="465" y="1225"/>
                    <a:pt x="466" y="1224"/>
                  </a:cubicBezTo>
                  <a:cubicBezTo>
                    <a:pt x="473" y="1215"/>
                    <a:pt x="479" y="1206"/>
                    <a:pt x="484" y="1197"/>
                  </a:cubicBezTo>
                  <a:cubicBezTo>
                    <a:pt x="486" y="1194"/>
                    <a:pt x="488" y="1191"/>
                    <a:pt x="489" y="1189"/>
                  </a:cubicBezTo>
                  <a:cubicBezTo>
                    <a:pt x="489" y="1189"/>
                    <a:pt x="489" y="1189"/>
                    <a:pt x="489" y="1190"/>
                  </a:cubicBezTo>
                  <a:cubicBezTo>
                    <a:pt x="489" y="1190"/>
                    <a:pt x="489" y="1191"/>
                    <a:pt x="489" y="1192"/>
                  </a:cubicBezTo>
                  <a:cubicBezTo>
                    <a:pt x="489" y="1192"/>
                    <a:pt x="489" y="1193"/>
                    <a:pt x="489" y="1194"/>
                  </a:cubicBezTo>
                  <a:cubicBezTo>
                    <a:pt x="489" y="1195"/>
                    <a:pt x="488" y="1196"/>
                    <a:pt x="488" y="1196"/>
                  </a:cubicBezTo>
                  <a:cubicBezTo>
                    <a:pt x="488" y="1197"/>
                    <a:pt x="488" y="1197"/>
                    <a:pt x="488" y="1198"/>
                  </a:cubicBezTo>
                  <a:cubicBezTo>
                    <a:pt x="488" y="1198"/>
                    <a:pt x="488" y="1199"/>
                    <a:pt x="488" y="1199"/>
                  </a:cubicBezTo>
                  <a:cubicBezTo>
                    <a:pt x="488" y="1201"/>
                    <a:pt x="488" y="1204"/>
                    <a:pt x="488" y="1206"/>
                  </a:cubicBezTo>
                  <a:cubicBezTo>
                    <a:pt x="488" y="1208"/>
                    <a:pt x="488" y="1211"/>
                    <a:pt x="488" y="1213"/>
                  </a:cubicBezTo>
                  <a:cubicBezTo>
                    <a:pt x="488" y="1218"/>
                    <a:pt x="489" y="1224"/>
                    <a:pt x="489" y="1229"/>
                  </a:cubicBezTo>
                  <a:cubicBezTo>
                    <a:pt x="489" y="1234"/>
                    <a:pt x="489" y="1239"/>
                    <a:pt x="490" y="1244"/>
                  </a:cubicBezTo>
                  <a:cubicBezTo>
                    <a:pt x="489" y="1244"/>
                    <a:pt x="489" y="1244"/>
                    <a:pt x="488" y="1245"/>
                  </a:cubicBezTo>
                  <a:cubicBezTo>
                    <a:pt x="488" y="1245"/>
                    <a:pt x="487" y="1245"/>
                    <a:pt x="486" y="1246"/>
                  </a:cubicBezTo>
                  <a:cubicBezTo>
                    <a:pt x="486" y="1246"/>
                    <a:pt x="486" y="1246"/>
                    <a:pt x="485" y="1247"/>
                  </a:cubicBezTo>
                  <a:cubicBezTo>
                    <a:pt x="485" y="1247"/>
                    <a:pt x="485" y="1247"/>
                    <a:pt x="485" y="1247"/>
                  </a:cubicBezTo>
                  <a:cubicBezTo>
                    <a:pt x="484" y="1247"/>
                    <a:pt x="484" y="1247"/>
                    <a:pt x="484" y="1248"/>
                  </a:cubicBezTo>
                  <a:cubicBezTo>
                    <a:pt x="483" y="1248"/>
                    <a:pt x="482" y="1249"/>
                    <a:pt x="481" y="1250"/>
                  </a:cubicBezTo>
                  <a:cubicBezTo>
                    <a:pt x="480" y="1251"/>
                    <a:pt x="479" y="1252"/>
                    <a:pt x="478" y="1253"/>
                  </a:cubicBezTo>
                  <a:cubicBezTo>
                    <a:pt x="476" y="1254"/>
                    <a:pt x="474" y="1257"/>
                    <a:pt x="472" y="1259"/>
                  </a:cubicBezTo>
                  <a:cubicBezTo>
                    <a:pt x="472" y="1259"/>
                    <a:pt x="472" y="1259"/>
                    <a:pt x="472" y="1259"/>
                  </a:cubicBezTo>
                  <a:cubicBezTo>
                    <a:pt x="471" y="1259"/>
                    <a:pt x="471" y="1259"/>
                    <a:pt x="471" y="1259"/>
                  </a:cubicBezTo>
                  <a:cubicBezTo>
                    <a:pt x="454" y="1254"/>
                    <a:pt x="447" y="1276"/>
                    <a:pt x="452" y="1288"/>
                  </a:cubicBezTo>
                  <a:cubicBezTo>
                    <a:pt x="459" y="1281"/>
                    <a:pt x="477" y="1275"/>
                    <a:pt x="473" y="1261"/>
                  </a:cubicBezTo>
                  <a:cubicBezTo>
                    <a:pt x="473" y="1261"/>
                    <a:pt x="473" y="1260"/>
                    <a:pt x="474" y="1260"/>
                  </a:cubicBezTo>
                  <a:cubicBezTo>
                    <a:pt x="476" y="1258"/>
                    <a:pt x="478" y="1256"/>
                    <a:pt x="480" y="1254"/>
                  </a:cubicBezTo>
                  <a:cubicBezTo>
                    <a:pt x="481" y="1253"/>
                    <a:pt x="482" y="1252"/>
                    <a:pt x="483" y="1252"/>
                  </a:cubicBezTo>
                  <a:cubicBezTo>
                    <a:pt x="484" y="1251"/>
                    <a:pt x="485" y="1250"/>
                    <a:pt x="485" y="1249"/>
                  </a:cubicBezTo>
                  <a:cubicBezTo>
                    <a:pt x="486" y="1249"/>
                    <a:pt x="486" y="1249"/>
                    <a:pt x="486" y="1249"/>
                  </a:cubicBezTo>
                  <a:cubicBezTo>
                    <a:pt x="486" y="1249"/>
                    <a:pt x="486" y="1248"/>
                    <a:pt x="487" y="1248"/>
                  </a:cubicBezTo>
                  <a:cubicBezTo>
                    <a:pt x="487" y="1248"/>
                    <a:pt x="487" y="1247"/>
                    <a:pt x="487" y="1247"/>
                  </a:cubicBezTo>
                  <a:cubicBezTo>
                    <a:pt x="488" y="1246"/>
                    <a:pt x="489" y="1246"/>
                    <a:pt x="489" y="1245"/>
                  </a:cubicBezTo>
                  <a:cubicBezTo>
                    <a:pt x="489" y="1245"/>
                    <a:pt x="489" y="1245"/>
                    <a:pt x="490" y="1245"/>
                  </a:cubicBezTo>
                  <a:cubicBezTo>
                    <a:pt x="490" y="1245"/>
                    <a:pt x="490" y="1245"/>
                    <a:pt x="490" y="1245"/>
                  </a:cubicBezTo>
                  <a:cubicBezTo>
                    <a:pt x="490" y="1247"/>
                    <a:pt x="490" y="1250"/>
                    <a:pt x="490" y="1252"/>
                  </a:cubicBezTo>
                  <a:cubicBezTo>
                    <a:pt x="490" y="1254"/>
                    <a:pt x="490" y="1257"/>
                    <a:pt x="490" y="1259"/>
                  </a:cubicBezTo>
                  <a:cubicBezTo>
                    <a:pt x="490" y="1259"/>
                    <a:pt x="490" y="1260"/>
                    <a:pt x="490" y="1260"/>
                  </a:cubicBezTo>
                  <a:cubicBezTo>
                    <a:pt x="489" y="1261"/>
                    <a:pt x="489" y="1261"/>
                    <a:pt x="490" y="1261"/>
                  </a:cubicBezTo>
                  <a:cubicBezTo>
                    <a:pt x="490" y="1262"/>
                    <a:pt x="490" y="1263"/>
                    <a:pt x="490" y="1264"/>
                  </a:cubicBezTo>
                  <a:cubicBezTo>
                    <a:pt x="490" y="1266"/>
                    <a:pt x="490" y="1267"/>
                    <a:pt x="490" y="1268"/>
                  </a:cubicBezTo>
                  <a:cubicBezTo>
                    <a:pt x="490" y="1271"/>
                    <a:pt x="490" y="1272"/>
                    <a:pt x="490" y="1272"/>
                  </a:cubicBezTo>
                  <a:cubicBezTo>
                    <a:pt x="490" y="1272"/>
                    <a:pt x="490" y="1271"/>
                    <a:pt x="491" y="1268"/>
                  </a:cubicBezTo>
                  <a:cubicBezTo>
                    <a:pt x="491" y="1268"/>
                    <a:pt x="491" y="1267"/>
                    <a:pt x="491" y="1266"/>
                  </a:cubicBezTo>
                  <a:cubicBezTo>
                    <a:pt x="491" y="1266"/>
                    <a:pt x="491" y="1265"/>
                    <a:pt x="491" y="1264"/>
                  </a:cubicBezTo>
                  <a:cubicBezTo>
                    <a:pt x="492" y="1263"/>
                    <a:pt x="492" y="1262"/>
                    <a:pt x="492" y="1262"/>
                  </a:cubicBezTo>
                  <a:cubicBezTo>
                    <a:pt x="492" y="1261"/>
                    <a:pt x="492" y="1261"/>
                    <a:pt x="492" y="1260"/>
                  </a:cubicBezTo>
                  <a:cubicBezTo>
                    <a:pt x="492" y="1260"/>
                    <a:pt x="492" y="1259"/>
                    <a:pt x="492" y="1259"/>
                  </a:cubicBezTo>
                  <a:cubicBezTo>
                    <a:pt x="492" y="1257"/>
                    <a:pt x="492" y="1254"/>
                    <a:pt x="492" y="1252"/>
                  </a:cubicBezTo>
                  <a:cubicBezTo>
                    <a:pt x="492" y="1250"/>
                    <a:pt x="492" y="1247"/>
                    <a:pt x="492" y="1245"/>
                  </a:cubicBezTo>
                  <a:cubicBezTo>
                    <a:pt x="492" y="1240"/>
                    <a:pt x="492" y="1234"/>
                    <a:pt x="491" y="1229"/>
                  </a:cubicBezTo>
                  <a:cubicBezTo>
                    <a:pt x="491" y="1227"/>
                    <a:pt x="491" y="1226"/>
                    <a:pt x="491" y="1224"/>
                  </a:cubicBezTo>
                  <a:cubicBezTo>
                    <a:pt x="491" y="1224"/>
                    <a:pt x="491" y="1224"/>
                    <a:pt x="491" y="1225"/>
                  </a:cubicBezTo>
                  <a:cubicBezTo>
                    <a:pt x="492" y="1225"/>
                    <a:pt x="492" y="1225"/>
                    <a:pt x="492" y="1225"/>
                  </a:cubicBezTo>
                  <a:cubicBezTo>
                    <a:pt x="492" y="1226"/>
                    <a:pt x="493" y="1226"/>
                    <a:pt x="493" y="1226"/>
                  </a:cubicBezTo>
                  <a:cubicBezTo>
                    <a:pt x="493" y="1226"/>
                    <a:pt x="494" y="1227"/>
                    <a:pt x="494" y="1227"/>
                  </a:cubicBezTo>
                  <a:cubicBezTo>
                    <a:pt x="496" y="1228"/>
                    <a:pt x="499" y="1230"/>
                    <a:pt x="503" y="1231"/>
                  </a:cubicBezTo>
                  <a:cubicBezTo>
                    <a:pt x="506" y="1233"/>
                    <a:pt x="509" y="1234"/>
                    <a:pt x="512" y="1235"/>
                  </a:cubicBezTo>
                  <a:cubicBezTo>
                    <a:pt x="511" y="1235"/>
                    <a:pt x="511" y="1235"/>
                    <a:pt x="511" y="1236"/>
                  </a:cubicBezTo>
                  <a:cubicBezTo>
                    <a:pt x="511" y="1239"/>
                    <a:pt x="511" y="1239"/>
                    <a:pt x="511" y="1239"/>
                  </a:cubicBezTo>
                  <a:cubicBezTo>
                    <a:pt x="510" y="1254"/>
                    <a:pt x="524" y="1265"/>
                    <a:pt x="539" y="1261"/>
                  </a:cubicBezTo>
                  <a:cubicBezTo>
                    <a:pt x="533" y="1250"/>
                    <a:pt x="531" y="1228"/>
                    <a:pt x="515" y="1234"/>
                  </a:cubicBezTo>
                  <a:cubicBezTo>
                    <a:pt x="514" y="1234"/>
                    <a:pt x="514" y="1234"/>
                    <a:pt x="514" y="1234"/>
                  </a:cubicBezTo>
                  <a:cubicBezTo>
                    <a:pt x="511" y="1232"/>
                    <a:pt x="507" y="1230"/>
                    <a:pt x="504" y="1229"/>
                  </a:cubicBezTo>
                  <a:cubicBezTo>
                    <a:pt x="500" y="1228"/>
                    <a:pt x="497" y="1226"/>
                    <a:pt x="495" y="1225"/>
                  </a:cubicBezTo>
                  <a:cubicBezTo>
                    <a:pt x="495" y="1225"/>
                    <a:pt x="495" y="1224"/>
                    <a:pt x="494" y="1224"/>
                  </a:cubicBezTo>
                  <a:cubicBezTo>
                    <a:pt x="494" y="1224"/>
                    <a:pt x="494" y="1224"/>
                    <a:pt x="494" y="1224"/>
                  </a:cubicBezTo>
                  <a:cubicBezTo>
                    <a:pt x="493" y="1223"/>
                    <a:pt x="493" y="1223"/>
                    <a:pt x="493" y="1223"/>
                  </a:cubicBezTo>
                  <a:cubicBezTo>
                    <a:pt x="493" y="1223"/>
                    <a:pt x="492" y="1223"/>
                    <a:pt x="492" y="1223"/>
                  </a:cubicBezTo>
                  <a:cubicBezTo>
                    <a:pt x="492" y="1222"/>
                    <a:pt x="491" y="1222"/>
                    <a:pt x="491" y="1221"/>
                  </a:cubicBezTo>
                  <a:cubicBezTo>
                    <a:pt x="491" y="1219"/>
                    <a:pt x="491" y="1216"/>
                    <a:pt x="491" y="1213"/>
                  </a:cubicBezTo>
                  <a:cubicBezTo>
                    <a:pt x="491" y="1211"/>
                    <a:pt x="491" y="1208"/>
                    <a:pt x="491" y="1206"/>
                  </a:cubicBezTo>
                  <a:cubicBezTo>
                    <a:pt x="490" y="1204"/>
                    <a:pt x="490" y="1201"/>
                    <a:pt x="491" y="1199"/>
                  </a:cubicBezTo>
                  <a:cubicBezTo>
                    <a:pt x="491" y="1198"/>
                    <a:pt x="491" y="1197"/>
                    <a:pt x="491" y="1197"/>
                  </a:cubicBezTo>
                  <a:cubicBezTo>
                    <a:pt x="491" y="1196"/>
                    <a:pt x="491" y="1195"/>
                    <a:pt x="490" y="1194"/>
                  </a:cubicBezTo>
                  <a:cubicBezTo>
                    <a:pt x="490" y="1192"/>
                    <a:pt x="490" y="1191"/>
                    <a:pt x="490" y="1190"/>
                  </a:cubicBezTo>
                  <a:cubicBezTo>
                    <a:pt x="490" y="1189"/>
                    <a:pt x="490" y="1188"/>
                    <a:pt x="490" y="1188"/>
                  </a:cubicBezTo>
                  <a:cubicBezTo>
                    <a:pt x="491" y="1186"/>
                    <a:pt x="492" y="1185"/>
                    <a:pt x="493" y="1183"/>
                  </a:cubicBezTo>
                  <a:cubicBezTo>
                    <a:pt x="495" y="1181"/>
                    <a:pt x="496" y="1179"/>
                    <a:pt x="498" y="1177"/>
                  </a:cubicBezTo>
                  <a:cubicBezTo>
                    <a:pt x="499" y="1175"/>
                    <a:pt x="501" y="1173"/>
                    <a:pt x="502" y="1171"/>
                  </a:cubicBezTo>
                  <a:cubicBezTo>
                    <a:pt x="511" y="1160"/>
                    <a:pt x="520" y="1150"/>
                    <a:pt x="529" y="1141"/>
                  </a:cubicBezTo>
                  <a:cubicBezTo>
                    <a:pt x="529" y="1141"/>
                    <a:pt x="529" y="1142"/>
                    <a:pt x="529" y="1142"/>
                  </a:cubicBezTo>
                  <a:cubicBezTo>
                    <a:pt x="529" y="1143"/>
                    <a:pt x="529" y="1143"/>
                    <a:pt x="529" y="1144"/>
                  </a:cubicBezTo>
                  <a:cubicBezTo>
                    <a:pt x="530" y="1145"/>
                    <a:pt x="530" y="1146"/>
                    <a:pt x="530" y="1147"/>
                  </a:cubicBezTo>
                  <a:cubicBezTo>
                    <a:pt x="530" y="1148"/>
                    <a:pt x="531" y="1149"/>
                    <a:pt x="531" y="1150"/>
                  </a:cubicBezTo>
                  <a:cubicBezTo>
                    <a:pt x="531" y="1150"/>
                    <a:pt x="531" y="1150"/>
                    <a:pt x="531" y="1150"/>
                  </a:cubicBezTo>
                  <a:cubicBezTo>
                    <a:pt x="530" y="1150"/>
                    <a:pt x="530" y="1150"/>
                    <a:pt x="530" y="1150"/>
                  </a:cubicBezTo>
                  <a:cubicBezTo>
                    <a:pt x="527" y="1164"/>
                    <a:pt x="538" y="1171"/>
                    <a:pt x="550" y="1179"/>
                  </a:cubicBezTo>
                  <a:cubicBezTo>
                    <a:pt x="556" y="1166"/>
                    <a:pt x="548" y="1157"/>
                    <a:pt x="535" y="1151"/>
                  </a:cubicBezTo>
                  <a:cubicBezTo>
                    <a:pt x="535" y="1150"/>
                    <a:pt x="534" y="1149"/>
                    <a:pt x="534" y="1149"/>
                  </a:cubicBezTo>
                  <a:cubicBezTo>
                    <a:pt x="534" y="1148"/>
                    <a:pt x="534" y="1147"/>
                    <a:pt x="533" y="1146"/>
                  </a:cubicBezTo>
                  <a:cubicBezTo>
                    <a:pt x="533" y="1145"/>
                    <a:pt x="533" y="1144"/>
                    <a:pt x="533" y="1144"/>
                  </a:cubicBezTo>
                  <a:cubicBezTo>
                    <a:pt x="533" y="1143"/>
                    <a:pt x="532" y="1142"/>
                    <a:pt x="532" y="1141"/>
                  </a:cubicBezTo>
                  <a:cubicBezTo>
                    <a:pt x="532" y="1140"/>
                    <a:pt x="532" y="1140"/>
                    <a:pt x="532" y="1139"/>
                  </a:cubicBezTo>
                  <a:cubicBezTo>
                    <a:pt x="532" y="1139"/>
                    <a:pt x="532" y="1139"/>
                    <a:pt x="532" y="1139"/>
                  </a:cubicBezTo>
                  <a:cubicBezTo>
                    <a:pt x="532" y="1138"/>
                    <a:pt x="532" y="1138"/>
                    <a:pt x="532" y="1138"/>
                  </a:cubicBezTo>
                  <a:cubicBezTo>
                    <a:pt x="533" y="1137"/>
                    <a:pt x="534" y="1136"/>
                    <a:pt x="535" y="1135"/>
                  </a:cubicBezTo>
                  <a:cubicBezTo>
                    <a:pt x="550" y="1134"/>
                    <a:pt x="565" y="1130"/>
                    <a:pt x="576" y="1124"/>
                  </a:cubicBezTo>
                  <a:cubicBezTo>
                    <a:pt x="602" y="1111"/>
                    <a:pt x="617" y="1104"/>
                    <a:pt x="617" y="1104"/>
                  </a:cubicBezTo>
                  <a:cubicBezTo>
                    <a:pt x="618" y="1104"/>
                    <a:pt x="623" y="1110"/>
                    <a:pt x="631" y="1114"/>
                  </a:cubicBezTo>
                  <a:cubicBezTo>
                    <a:pt x="640" y="1119"/>
                    <a:pt x="650" y="1123"/>
                    <a:pt x="650" y="1123"/>
                  </a:cubicBezTo>
                  <a:cubicBezTo>
                    <a:pt x="633" y="1153"/>
                    <a:pt x="595" y="1212"/>
                    <a:pt x="563" y="1192"/>
                  </a:cubicBezTo>
                  <a:cubicBezTo>
                    <a:pt x="592" y="1223"/>
                    <a:pt x="629" y="1181"/>
                    <a:pt x="655" y="1150"/>
                  </a:cubicBezTo>
                  <a:cubicBezTo>
                    <a:pt x="675" y="1128"/>
                    <a:pt x="669" y="1129"/>
                    <a:pt x="697" y="1139"/>
                  </a:cubicBezTo>
                  <a:cubicBezTo>
                    <a:pt x="718" y="1146"/>
                    <a:pt x="741" y="1158"/>
                    <a:pt x="764" y="1160"/>
                  </a:cubicBezTo>
                  <a:cubicBezTo>
                    <a:pt x="783" y="1162"/>
                    <a:pt x="798" y="1153"/>
                    <a:pt x="816" y="1154"/>
                  </a:cubicBezTo>
                  <a:cubicBezTo>
                    <a:pt x="835" y="1156"/>
                    <a:pt x="842" y="1166"/>
                    <a:pt x="862" y="1162"/>
                  </a:cubicBezTo>
                  <a:cubicBezTo>
                    <a:pt x="889" y="1158"/>
                    <a:pt x="921" y="1132"/>
                    <a:pt x="938" y="1169"/>
                  </a:cubicBezTo>
                  <a:cubicBezTo>
                    <a:pt x="914" y="1188"/>
                    <a:pt x="893" y="1206"/>
                    <a:pt x="873" y="1232"/>
                  </a:cubicBezTo>
                  <a:cubicBezTo>
                    <a:pt x="870" y="1233"/>
                    <a:pt x="869" y="1234"/>
                    <a:pt x="868" y="1235"/>
                  </a:cubicBezTo>
                  <a:cubicBezTo>
                    <a:pt x="867" y="1235"/>
                    <a:pt x="866" y="1236"/>
                    <a:pt x="864" y="1237"/>
                  </a:cubicBezTo>
                  <a:cubicBezTo>
                    <a:pt x="863" y="1238"/>
                    <a:pt x="862" y="1238"/>
                    <a:pt x="860" y="1239"/>
                  </a:cubicBezTo>
                  <a:cubicBezTo>
                    <a:pt x="855" y="1242"/>
                    <a:pt x="849" y="1246"/>
                    <a:pt x="843" y="1250"/>
                  </a:cubicBezTo>
                  <a:cubicBezTo>
                    <a:pt x="838" y="1253"/>
                    <a:pt x="831" y="1258"/>
                    <a:pt x="826" y="1263"/>
                  </a:cubicBezTo>
                  <a:cubicBezTo>
                    <a:pt x="825" y="1264"/>
                    <a:pt x="824" y="1264"/>
                    <a:pt x="823" y="1265"/>
                  </a:cubicBezTo>
                  <a:cubicBezTo>
                    <a:pt x="823" y="1266"/>
                    <a:pt x="822" y="1266"/>
                    <a:pt x="821" y="1267"/>
                  </a:cubicBezTo>
                  <a:cubicBezTo>
                    <a:pt x="820" y="1268"/>
                    <a:pt x="820" y="1268"/>
                    <a:pt x="820" y="1268"/>
                  </a:cubicBezTo>
                  <a:cubicBezTo>
                    <a:pt x="820" y="1268"/>
                    <a:pt x="820" y="1268"/>
                    <a:pt x="820" y="1268"/>
                  </a:cubicBezTo>
                  <a:cubicBezTo>
                    <a:pt x="820" y="1268"/>
                    <a:pt x="820" y="1268"/>
                    <a:pt x="820" y="1268"/>
                  </a:cubicBezTo>
                  <a:cubicBezTo>
                    <a:pt x="819" y="1269"/>
                    <a:pt x="819" y="1269"/>
                    <a:pt x="819" y="1269"/>
                  </a:cubicBezTo>
                  <a:cubicBezTo>
                    <a:pt x="819" y="1269"/>
                    <a:pt x="819" y="1269"/>
                    <a:pt x="819" y="1269"/>
                  </a:cubicBezTo>
                  <a:cubicBezTo>
                    <a:pt x="819" y="1269"/>
                    <a:pt x="818" y="1269"/>
                    <a:pt x="818" y="1270"/>
                  </a:cubicBezTo>
                  <a:cubicBezTo>
                    <a:pt x="817" y="1270"/>
                    <a:pt x="816" y="1271"/>
                    <a:pt x="814" y="1271"/>
                  </a:cubicBezTo>
                  <a:cubicBezTo>
                    <a:pt x="814" y="1272"/>
                    <a:pt x="813" y="1272"/>
                    <a:pt x="812" y="1272"/>
                  </a:cubicBezTo>
                  <a:cubicBezTo>
                    <a:pt x="812" y="1272"/>
                    <a:pt x="811" y="1272"/>
                    <a:pt x="811" y="1272"/>
                  </a:cubicBezTo>
                  <a:cubicBezTo>
                    <a:pt x="811" y="1273"/>
                    <a:pt x="810" y="1273"/>
                    <a:pt x="810" y="1273"/>
                  </a:cubicBezTo>
                  <a:cubicBezTo>
                    <a:pt x="806" y="1274"/>
                    <a:pt x="802" y="1274"/>
                    <a:pt x="798" y="1274"/>
                  </a:cubicBezTo>
                  <a:cubicBezTo>
                    <a:pt x="797" y="1274"/>
                    <a:pt x="797" y="1274"/>
                    <a:pt x="796" y="1274"/>
                  </a:cubicBezTo>
                  <a:cubicBezTo>
                    <a:pt x="796" y="1274"/>
                    <a:pt x="795" y="1274"/>
                    <a:pt x="795" y="1274"/>
                  </a:cubicBezTo>
                  <a:cubicBezTo>
                    <a:pt x="793" y="1274"/>
                    <a:pt x="792" y="1273"/>
                    <a:pt x="791" y="1273"/>
                  </a:cubicBezTo>
                  <a:cubicBezTo>
                    <a:pt x="789" y="1273"/>
                    <a:pt x="786" y="1273"/>
                    <a:pt x="784" y="1272"/>
                  </a:cubicBezTo>
                  <a:cubicBezTo>
                    <a:pt x="781" y="1272"/>
                    <a:pt x="779" y="1272"/>
                    <a:pt x="777" y="1272"/>
                  </a:cubicBezTo>
                  <a:cubicBezTo>
                    <a:pt x="775" y="1272"/>
                    <a:pt x="773" y="1272"/>
                    <a:pt x="771" y="1272"/>
                  </a:cubicBezTo>
                  <a:cubicBezTo>
                    <a:pt x="771" y="1272"/>
                    <a:pt x="771" y="1272"/>
                    <a:pt x="771" y="1271"/>
                  </a:cubicBezTo>
                  <a:cubicBezTo>
                    <a:pt x="770" y="1271"/>
                    <a:pt x="770" y="1271"/>
                    <a:pt x="770" y="1271"/>
                  </a:cubicBezTo>
                  <a:cubicBezTo>
                    <a:pt x="770" y="1271"/>
                    <a:pt x="770" y="1270"/>
                    <a:pt x="770" y="1270"/>
                  </a:cubicBezTo>
                  <a:cubicBezTo>
                    <a:pt x="769" y="1270"/>
                    <a:pt x="769" y="1270"/>
                    <a:pt x="769" y="1270"/>
                  </a:cubicBezTo>
                  <a:cubicBezTo>
                    <a:pt x="769" y="1269"/>
                    <a:pt x="769" y="1269"/>
                    <a:pt x="768" y="1269"/>
                  </a:cubicBezTo>
                  <a:cubicBezTo>
                    <a:pt x="767" y="1267"/>
                    <a:pt x="765" y="1265"/>
                    <a:pt x="764" y="1262"/>
                  </a:cubicBezTo>
                  <a:cubicBezTo>
                    <a:pt x="762" y="1259"/>
                    <a:pt x="761" y="1257"/>
                    <a:pt x="759" y="1254"/>
                  </a:cubicBezTo>
                  <a:cubicBezTo>
                    <a:pt x="759" y="1254"/>
                    <a:pt x="759" y="1253"/>
                    <a:pt x="759" y="1253"/>
                  </a:cubicBezTo>
                  <a:cubicBezTo>
                    <a:pt x="761" y="1239"/>
                    <a:pt x="744" y="1239"/>
                    <a:pt x="734" y="1235"/>
                  </a:cubicBezTo>
                  <a:cubicBezTo>
                    <a:pt x="733" y="1248"/>
                    <a:pt x="744" y="1259"/>
                    <a:pt x="755" y="1257"/>
                  </a:cubicBezTo>
                  <a:cubicBezTo>
                    <a:pt x="758" y="1257"/>
                    <a:pt x="758" y="1257"/>
                    <a:pt x="758" y="1257"/>
                  </a:cubicBezTo>
                  <a:cubicBezTo>
                    <a:pt x="758" y="1257"/>
                    <a:pt x="758" y="1256"/>
                    <a:pt x="758" y="1256"/>
                  </a:cubicBezTo>
                  <a:cubicBezTo>
                    <a:pt x="760" y="1258"/>
                    <a:pt x="761" y="1261"/>
                    <a:pt x="762" y="1263"/>
                  </a:cubicBezTo>
                  <a:cubicBezTo>
                    <a:pt x="764" y="1266"/>
                    <a:pt x="765" y="1268"/>
                    <a:pt x="767" y="1270"/>
                  </a:cubicBezTo>
                  <a:cubicBezTo>
                    <a:pt x="767" y="1271"/>
                    <a:pt x="767" y="1271"/>
                    <a:pt x="768" y="1271"/>
                  </a:cubicBezTo>
                  <a:cubicBezTo>
                    <a:pt x="768" y="1271"/>
                    <a:pt x="768" y="1272"/>
                    <a:pt x="768" y="1272"/>
                  </a:cubicBezTo>
                  <a:cubicBezTo>
                    <a:pt x="769" y="1272"/>
                    <a:pt x="769" y="1272"/>
                    <a:pt x="769" y="1272"/>
                  </a:cubicBezTo>
                  <a:cubicBezTo>
                    <a:pt x="769" y="1272"/>
                    <a:pt x="769" y="1272"/>
                    <a:pt x="769" y="1272"/>
                  </a:cubicBezTo>
                  <a:cubicBezTo>
                    <a:pt x="765" y="1273"/>
                    <a:pt x="761" y="1274"/>
                    <a:pt x="758" y="1275"/>
                  </a:cubicBezTo>
                  <a:cubicBezTo>
                    <a:pt x="757" y="1275"/>
                    <a:pt x="757" y="1276"/>
                    <a:pt x="756" y="1276"/>
                  </a:cubicBezTo>
                  <a:cubicBezTo>
                    <a:pt x="756" y="1276"/>
                    <a:pt x="756" y="1276"/>
                    <a:pt x="755" y="1276"/>
                  </a:cubicBezTo>
                  <a:cubicBezTo>
                    <a:pt x="754" y="1277"/>
                    <a:pt x="754" y="1277"/>
                    <a:pt x="753" y="1277"/>
                  </a:cubicBezTo>
                  <a:cubicBezTo>
                    <a:pt x="752" y="1278"/>
                    <a:pt x="751" y="1279"/>
                    <a:pt x="750" y="1279"/>
                  </a:cubicBezTo>
                  <a:cubicBezTo>
                    <a:pt x="750" y="1279"/>
                    <a:pt x="750" y="1279"/>
                    <a:pt x="749" y="1280"/>
                  </a:cubicBezTo>
                  <a:cubicBezTo>
                    <a:pt x="749" y="1280"/>
                    <a:pt x="749" y="1280"/>
                    <a:pt x="748" y="1280"/>
                  </a:cubicBezTo>
                  <a:cubicBezTo>
                    <a:pt x="748" y="1280"/>
                    <a:pt x="748" y="1280"/>
                    <a:pt x="748" y="1280"/>
                  </a:cubicBezTo>
                  <a:cubicBezTo>
                    <a:pt x="748" y="1280"/>
                    <a:pt x="747" y="1280"/>
                    <a:pt x="747" y="1280"/>
                  </a:cubicBezTo>
                  <a:cubicBezTo>
                    <a:pt x="746" y="1280"/>
                    <a:pt x="746" y="1280"/>
                    <a:pt x="745" y="1280"/>
                  </a:cubicBezTo>
                  <a:cubicBezTo>
                    <a:pt x="744" y="1280"/>
                    <a:pt x="743" y="1280"/>
                    <a:pt x="741" y="1281"/>
                  </a:cubicBezTo>
                  <a:cubicBezTo>
                    <a:pt x="740" y="1281"/>
                    <a:pt x="739" y="1281"/>
                    <a:pt x="738" y="1281"/>
                  </a:cubicBezTo>
                  <a:cubicBezTo>
                    <a:pt x="737" y="1281"/>
                    <a:pt x="736" y="1281"/>
                    <a:pt x="735" y="1281"/>
                  </a:cubicBezTo>
                  <a:cubicBezTo>
                    <a:pt x="734" y="1281"/>
                    <a:pt x="734" y="1281"/>
                    <a:pt x="734" y="1281"/>
                  </a:cubicBezTo>
                  <a:cubicBezTo>
                    <a:pt x="734" y="1281"/>
                    <a:pt x="734" y="1280"/>
                    <a:pt x="734" y="1280"/>
                  </a:cubicBezTo>
                  <a:cubicBezTo>
                    <a:pt x="732" y="1280"/>
                    <a:pt x="731" y="1278"/>
                    <a:pt x="729" y="1278"/>
                  </a:cubicBezTo>
                  <a:cubicBezTo>
                    <a:pt x="728" y="1278"/>
                    <a:pt x="728" y="1278"/>
                    <a:pt x="728" y="1278"/>
                  </a:cubicBezTo>
                  <a:cubicBezTo>
                    <a:pt x="729" y="1268"/>
                    <a:pt x="717" y="1270"/>
                    <a:pt x="712" y="1270"/>
                  </a:cubicBezTo>
                  <a:cubicBezTo>
                    <a:pt x="704" y="1270"/>
                    <a:pt x="701" y="1267"/>
                    <a:pt x="693" y="1263"/>
                  </a:cubicBezTo>
                  <a:cubicBezTo>
                    <a:pt x="699" y="1276"/>
                    <a:pt x="721" y="1299"/>
                    <a:pt x="732" y="1283"/>
                  </a:cubicBezTo>
                  <a:cubicBezTo>
                    <a:pt x="733" y="1283"/>
                    <a:pt x="734" y="1283"/>
                    <a:pt x="735" y="1283"/>
                  </a:cubicBezTo>
                  <a:cubicBezTo>
                    <a:pt x="736" y="1283"/>
                    <a:pt x="737" y="1283"/>
                    <a:pt x="738" y="1283"/>
                  </a:cubicBezTo>
                  <a:cubicBezTo>
                    <a:pt x="739" y="1283"/>
                    <a:pt x="741" y="1283"/>
                    <a:pt x="742" y="1283"/>
                  </a:cubicBezTo>
                  <a:cubicBezTo>
                    <a:pt x="743" y="1283"/>
                    <a:pt x="744" y="1282"/>
                    <a:pt x="745" y="1282"/>
                  </a:cubicBezTo>
                  <a:cubicBezTo>
                    <a:pt x="746" y="1282"/>
                    <a:pt x="747" y="1282"/>
                    <a:pt x="748" y="1282"/>
                  </a:cubicBezTo>
                  <a:cubicBezTo>
                    <a:pt x="748" y="1282"/>
                    <a:pt x="748" y="1282"/>
                    <a:pt x="748" y="1282"/>
                  </a:cubicBezTo>
                  <a:cubicBezTo>
                    <a:pt x="749" y="1282"/>
                    <a:pt x="749" y="1282"/>
                    <a:pt x="749" y="1282"/>
                  </a:cubicBezTo>
                  <a:cubicBezTo>
                    <a:pt x="749" y="1281"/>
                    <a:pt x="750" y="1281"/>
                    <a:pt x="750" y="1281"/>
                  </a:cubicBezTo>
                  <a:cubicBezTo>
                    <a:pt x="751" y="1281"/>
                    <a:pt x="751" y="1281"/>
                    <a:pt x="752" y="1280"/>
                  </a:cubicBezTo>
                  <a:cubicBezTo>
                    <a:pt x="753" y="1280"/>
                    <a:pt x="753" y="1280"/>
                    <a:pt x="753" y="1280"/>
                  </a:cubicBezTo>
                  <a:cubicBezTo>
                    <a:pt x="753" y="1280"/>
                    <a:pt x="753" y="1280"/>
                    <a:pt x="752" y="1280"/>
                  </a:cubicBezTo>
                  <a:cubicBezTo>
                    <a:pt x="752" y="1279"/>
                    <a:pt x="753" y="1279"/>
                    <a:pt x="754" y="1279"/>
                  </a:cubicBezTo>
                  <a:cubicBezTo>
                    <a:pt x="755" y="1279"/>
                    <a:pt x="755" y="1279"/>
                    <a:pt x="756" y="1278"/>
                  </a:cubicBezTo>
                  <a:cubicBezTo>
                    <a:pt x="756" y="1278"/>
                    <a:pt x="757" y="1278"/>
                    <a:pt x="757" y="1278"/>
                  </a:cubicBezTo>
                  <a:cubicBezTo>
                    <a:pt x="758" y="1278"/>
                    <a:pt x="758" y="1278"/>
                    <a:pt x="758" y="1277"/>
                  </a:cubicBezTo>
                  <a:cubicBezTo>
                    <a:pt x="762" y="1276"/>
                    <a:pt x="766" y="1275"/>
                    <a:pt x="770" y="1274"/>
                  </a:cubicBezTo>
                  <a:cubicBezTo>
                    <a:pt x="771" y="1274"/>
                    <a:pt x="773" y="1274"/>
                    <a:pt x="774" y="1274"/>
                  </a:cubicBezTo>
                  <a:cubicBezTo>
                    <a:pt x="774" y="1274"/>
                    <a:pt x="774" y="1274"/>
                    <a:pt x="774" y="1274"/>
                  </a:cubicBezTo>
                  <a:cubicBezTo>
                    <a:pt x="774" y="1274"/>
                    <a:pt x="774" y="1274"/>
                    <a:pt x="774" y="1274"/>
                  </a:cubicBezTo>
                  <a:cubicBezTo>
                    <a:pt x="775" y="1274"/>
                    <a:pt x="776" y="1274"/>
                    <a:pt x="777" y="1274"/>
                  </a:cubicBezTo>
                  <a:cubicBezTo>
                    <a:pt x="779" y="1274"/>
                    <a:pt x="781" y="1274"/>
                    <a:pt x="784" y="1275"/>
                  </a:cubicBezTo>
                  <a:cubicBezTo>
                    <a:pt x="786" y="1275"/>
                    <a:pt x="789" y="1275"/>
                    <a:pt x="791" y="1276"/>
                  </a:cubicBezTo>
                  <a:cubicBezTo>
                    <a:pt x="792" y="1276"/>
                    <a:pt x="793" y="1276"/>
                    <a:pt x="795" y="1276"/>
                  </a:cubicBezTo>
                  <a:cubicBezTo>
                    <a:pt x="795" y="1276"/>
                    <a:pt x="796" y="1276"/>
                    <a:pt x="796" y="1276"/>
                  </a:cubicBezTo>
                  <a:cubicBezTo>
                    <a:pt x="797" y="1276"/>
                    <a:pt x="797" y="1276"/>
                    <a:pt x="798" y="1276"/>
                  </a:cubicBezTo>
                  <a:cubicBezTo>
                    <a:pt x="803" y="1276"/>
                    <a:pt x="807" y="1276"/>
                    <a:pt x="810" y="1275"/>
                  </a:cubicBezTo>
                  <a:cubicBezTo>
                    <a:pt x="811" y="1275"/>
                    <a:pt x="811" y="1275"/>
                    <a:pt x="812" y="1275"/>
                  </a:cubicBezTo>
                  <a:cubicBezTo>
                    <a:pt x="812" y="1274"/>
                    <a:pt x="813" y="1274"/>
                    <a:pt x="813" y="1274"/>
                  </a:cubicBezTo>
                  <a:cubicBezTo>
                    <a:pt x="814" y="1274"/>
                    <a:pt x="814" y="1273"/>
                    <a:pt x="815" y="1273"/>
                  </a:cubicBezTo>
                  <a:cubicBezTo>
                    <a:pt x="816" y="1273"/>
                    <a:pt x="816" y="1272"/>
                    <a:pt x="817" y="1272"/>
                  </a:cubicBezTo>
                  <a:cubicBezTo>
                    <a:pt x="814" y="1275"/>
                    <a:pt x="812" y="1279"/>
                    <a:pt x="811" y="1283"/>
                  </a:cubicBezTo>
                  <a:cubicBezTo>
                    <a:pt x="809" y="1287"/>
                    <a:pt x="808" y="1291"/>
                    <a:pt x="806" y="1295"/>
                  </a:cubicBezTo>
                  <a:cubicBezTo>
                    <a:pt x="805" y="1299"/>
                    <a:pt x="803" y="1303"/>
                    <a:pt x="801" y="1306"/>
                  </a:cubicBezTo>
                  <a:cubicBezTo>
                    <a:pt x="800" y="1307"/>
                    <a:pt x="799" y="1308"/>
                    <a:pt x="799" y="1308"/>
                  </a:cubicBezTo>
                  <a:cubicBezTo>
                    <a:pt x="799" y="1309"/>
                    <a:pt x="799" y="1309"/>
                    <a:pt x="799" y="1309"/>
                  </a:cubicBezTo>
                  <a:cubicBezTo>
                    <a:pt x="798" y="1309"/>
                    <a:pt x="798" y="1309"/>
                    <a:pt x="798" y="1309"/>
                  </a:cubicBezTo>
                  <a:cubicBezTo>
                    <a:pt x="798" y="1309"/>
                    <a:pt x="798" y="1309"/>
                    <a:pt x="798" y="1309"/>
                  </a:cubicBezTo>
                  <a:cubicBezTo>
                    <a:pt x="797" y="1310"/>
                    <a:pt x="797" y="1310"/>
                    <a:pt x="797" y="1310"/>
                  </a:cubicBezTo>
                  <a:cubicBezTo>
                    <a:pt x="795" y="1312"/>
                    <a:pt x="794" y="1313"/>
                    <a:pt x="792" y="1314"/>
                  </a:cubicBezTo>
                  <a:cubicBezTo>
                    <a:pt x="789" y="1316"/>
                    <a:pt x="785" y="1318"/>
                    <a:pt x="782" y="1320"/>
                  </a:cubicBezTo>
                  <a:cubicBezTo>
                    <a:pt x="778" y="1322"/>
                    <a:pt x="774" y="1323"/>
                    <a:pt x="771" y="1325"/>
                  </a:cubicBezTo>
                  <a:cubicBezTo>
                    <a:pt x="767" y="1328"/>
                    <a:pt x="764" y="1330"/>
                    <a:pt x="762" y="1334"/>
                  </a:cubicBezTo>
                  <a:cubicBezTo>
                    <a:pt x="761" y="1335"/>
                    <a:pt x="760" y="1336"/>
                    <a:pt x="759" y="1338"/>
                  </a:cubicBezTo>
                  <a:cubicBezTo>
                    <a:pt x="759" y="1338"/>
                    <a:pt x="758" y="1338"/>
                    <a:pt x="758" y="1338"/>
                  </a:cubicBezTo>
                  <a:cubicBezTo>
                    <a:pt x="757" y="1338"/>
                    <a:pt x="757" y="1338"/>
                    <a:pt x="756" y="1337"/>
                  </a:cubicBezTo>
                  <a:cubicBezTo>
                    <a:pt x="756" y="1337"/>
                    <a:pt x="756" y="1337"/>
                    <a:pt x="756" y="1338"/>
                  </a:cubicBezTo>
                  <a:cubicBezTo>
                    <a:pt x="755" y="1338"/>
                    <a:pt x="755" y="1338"/>
                    <a:pt x="755" y="1338"/>
                  </a:cubicBezTo>
                  <a:cubicBezTo>
                    <a:pt x="754" y="1338"/>
                    <a:pt x="754" y="1338"/>
                    <a:pt x="753" y="1338"/>
                  </a:cubicBezTo>
                  <a:cubicBezTo>
                    <a:pt x="753" y="1338"/>
                    <a:pt x="752" y="1338"/>
                    <a:pt x="752" y="1338"/>
                  </a:cubicBezTo>
                  <a:cubicBezTo>
                    <a:pt x="751" y="1338"/>
                    <a:pt x="750" y="1338"/>
                    <a:pt x="750" y="1339"/>
                  </a:cubicBezTo>
                  <a:cubicBezTo>
                    <a:pt x="749" y="1339"/>
                    <a:pt x="748" y="1339"/>
                    <a:pt x="748" y="1339"/>
                  </a:cubicBezTo>
                  <a:cubicBezTo>
                    <a:pt x="747" y="1339"/>
                    <a:pt x="745" y="1340"/>
                    <a:pt x="744" y="1340"/>
                  </a:cubicBezTo>
                  <a:cubicBezTo>
                    <a:pt x="743" y="1341"/>
                    <a:pt x="741" y="1341"/>
                    <a:pt x="740" y="1342"/>
                  </a:cubicBezTo>
                  <a:cubicBezTo>
                    <a:pt x="740" y="1342"/>
                    <a:pt x="739" y="1342"/>
                    <a:pt x="739" y="1343"/>
                  </a:cubicBezTo>
                  <a:cubicBezTo>
                    <a:pt x="725" y="1327"/>
                    <a:pt x="711" y="1362"/>
                    <a:pt x="704" y="1368"/>
                  </a:cubicBezTo>
                  <a:cubicBezTo>
                    <a:pt x="719" y="1371"/>
                    <a:pt x="748" y="1368"/>
                    <a:pt x="740" y="1346"/>
                  </a:cubicBezTo>
                  <a:cubicBezTo>
                    <a:pt x="739" y="1346"/>
                    <a:pt x="738" y="1346"/>
                    <a:pt x="737" y="1347"/>
                  </a:cubicBezTo>
                  <a:cubicBezTo>
                    <a:pt x="738" y="1346"/>
                    <a:pt x="738" y="1346"/>
                    <a:pt x="738" y="1346"/>
                  </a:cubicBezTo>
                  <a:cubicBezTo>
                    <a:pt x="739" y="1346"/>
                    <a:pt x="740" y="1345"/>
                    <a:pt x="741" y="1344"/>
                  </a:cubicBezTo>
                  <a:cubicBezTo>
                    <a:pt x="742" y="1344"/>
                    <a:pt x="744" y="1343"/>
                    <a:pt x="745" y="1343"/>
                  </a:cubicBezTo>
                  <a:cubicBezTo>
                    <a:pt x="746" y="1342"/>
                    <a:pt x="747" y="1342"/>
                    <a:pt x="749" y="1342"/>
                  </a:cubicBezTo>
                  <a:cubicBezTo>
                    <a:pt x="749" y="1341"/>
                    <a:pt x="750" y="1341"/>
                    <a:pt x="750" y="1341"/>
                  </a:cubicBezTo>
                  <a:cubicBezTo>
                    <a:pt x="751" y="1341"/>
                    <a:pt x="752" y="1341"/>
                    <a:pt x="752" y="1341"/>
                  </a:cubicBezTo>
                  <a:cubicBezTo>
                    <a:pt x="753" y="1341"/>
                    <a:pt x="753" y="1341"/>
                    <a:pt x="754" y="1340"/>
                  </a:cubicBezTo>
                  <a:cubicBezTo>
                    <a:pt x="754" y="1340"/>
                    <a:pt x="755" y="1340"/>
                    <a:pt x="755" y="1340"/>
                  </a:cubicBezTo>
                  <a:cubicBezTo>
                    <a:pt x="756" y="1340"/>
                    <a:pt x="756" y="1340"/>
                    <a:pt x="756" y="1340"/>
                  </a:cubicBezTo>
                  <a:cubicBezTo>
                    <a:pt x="756" y="1340"/>
                    <a:pt x="757" y="1340"/>
                    <a:pt x="757" y="1340"/>
                  </a:cubicBezTo>
                  <a:cubicBezTo>
                    <a:pt x="757" y="1340"/>
                    <a:pt x="758" y="1340"/>
                    <a:pt x="758" y="1340"/>
                  </a:cubicBezTo>
                  <a:cubicBezTo>
                    <a:pt x="758" y="1340"/>
                    <a:pt x="758" y="1340"/>
                    <a:pt x="758" y="1340"/>
                  </a:cubicBezTo>
                  <a:cubicBezTo>
                    <a:pt x="758" y="1340"/>
                    <a:pt x="758" y="1340"/>
                    <a:pt x="758" y="1340"/>
                  </a:cubicBezTo>
                  <a:cubicBezTo>
                    <a:pt x="757" y="1341"/>
                    <a:pt x="757" y="1341"/>
                    <a:pt x="757" y="1342"/>
                  </a:cubicBezTo>
                  <a:cubicBezTo>
                    <a:pt x="757" y="1343"/>
                    <a:pt x="756" y="1344"/>
                    <a:pt x="756" y="1345"/>
                  </a:cubicBezTo>
                  <a:cubicBezTo>
                    <a:pt x="755" y="1348"/>
                    <a:pt x="754" y="1352"/>
                    <a:pt x="753" y="1356"/>
                  </a:cubicBezTo>
                  <a:cubicBezTo>
                    <a:pt x="752" y="1360"/>
                    <a:pt x="752" y="1364"/>
                    <a:pt x="752" y="1368"/>
                  </a:cubicBezTo>
                  <a:cubicBezTo>
                    <a:pt x="752" y="1368"/>
                    <a:pt x="751" y="1368"/>
                    <a:pt x="751" y="1368"/>
                  </a:cubicBezTo>
                  <a:cubicBezTo>
                    <a:pt x="751" y="1369"/>
                    <a:pt x="751" y="1369"/>
                    <a:pt x="750" y="1370"/>
                  </a:cubicBezTo>
                  <a:cubicBezTo>
                    <a:pt x="750" y="1370"/>
                    <a:pt x="750" y="1370"/>
                    <a:pt x="750" y="1370"/>
                  </a:cubicBezTo>
                  <a:cubicBezTo>
                    <a:pt x="750" y="1370"/>
                    <a:pt x="749" y="1371"/>
                    <a:pt x="749" y="1371"/>
                  </a:cubicBezTo>
                  <a:cubicBezTo>
                    <a:pt x="749" y="1371"/>
                    <a:pt x="748" y="1372"/>
                    <a:pt x="747" y="1372"/>
                  </a:cubicBezTo>
                  <a:cubicBezTo>
                    <a:pt x="747" y="1373"/>
                    <a:pt x="746" y="1373"/>
                    <a:pt x="745" y="1374"/>
                  </a:cubicBezTo>
                  <a:cubicBezTo>
                    <a:pt x="744" y="1374"/>
                    <a:pt x="744" y="1375"/>
                    <a:pt x="743" y="1375"/>
                  </a:cubicBezTo>
                  <a:cubicBezTo>
                    <a:pt x="741" y="1376"/>
                    <a:pt x="739" y="1377"/>
                    <a:pt x="737" y="1378"/>
                  </a:cubicBezTo>
                  <a:cubicBezTo>
                    <a:pt x="735" y="1379"/>
                    <a:pt x="733" y="1380"/>
                    <a:pt x="731" y="1381"/>
                  </a:cubicBezTo>
                  <a:cubicBezTo>
                    <a:pt x="726" y="1383"/>
                    <a:pt x="721" y="1385"/>
                    <a:pt x="716" y="1387"/>
                  </a:cubicBezTo>
                  <a:cubicBezTo>
                    <a:pt x="714" y="1388"/>
                    <a:pt x="711" y="1390"/>
                    <a:pt x="709" y="1391"/>
                  </a:cubicBezTo>
                  <a:cubicBezTo>
                    <a:pt x="706" y="1392"/>
                    <a:pt x="704" y="1393"/>
                    <a:pt x="702" y="1394"/>
                  </a:cubicBezTo>
                  <a:cubicBezTo>
                    <a:pt x="699" y="1395"/>
                    <a:pt x="697" y="1396"/>
                    <a:pt x="695" y="1398"/>
                  </a:cubicBezTo>
                  <a:cubicBezTo>
                    <a:pt x="695" y="1398"/>
                    <a:pt x="695" y="1398"/>
                    <a:pt x="695" y="1398"/>
                  </a:cubicBezTo>
                  <a:cubicBezTo>
                    <a:pt x="694" y="1399"/>
                    <a:pt x="694" y="1399"/>
                    <a:pt x="694" y="1399"/>
                  </a:cubicBezTo>
                  <a:cubicBezTo>
                    <a:pt x="694" y="1400"/>
                    <a:pt x="693" y="1400"/>
                    <a:pt x="693" y="1401"/>
                  </a:cubicBezTo>
                  <a:cubicBezTo>
                    <a:pt x="693" y="1401"/>
                    <a:pt x="693" y="1401"/>
                    <a:pt x="693" y="1401"/>
                  </a:cubicBezTo>
                  <a:cubicBezTo>
                    <a:pt x="693" y="1400"/>
                    <a:pt x="692" y="1400"/>
                    <a:pt x="692" y="1400"/>
                  </a:cubicBezTo>
                  <a:cubicBezTo>
                    <a:pt x="692" y="1399"/>
                    <a:pt x="692" y="1399"/>
                    <a:pt x="691" y="1399"/>
                  </a:cubicBezTo>
                  <a:cubicBezTo>
                    <a:pt x="691" y="1398"/>
                    <a:pt x="690" y="1398"/>
                    <a:pt x="690" y="1398"/>
                  </a:cubicBezTo>
                  <a:cubicBezTo>
                    <a:pt x="690" y="1397"/>
                    <a:pt x="689" y="1397"/>
                    <a:pt x="689" y="1396"/>
                  </a:cubicBezTo>
                  <a:cubicBezTo>
                    <a:pt x="689" y="1396"/>
                    <a:pt x="688" y="1396"/>
                    <a:pt x="688" y="1396"/>
                  </a:cubicBezTo>
                  <a:cubicBezTo>
                    <a:pt x="688" y="1395"/>
                    <a:pt x="687" y="1395"/>
                    <a:pt x="687" y="1395"/>
                  </a:cubicBezTo>
                  <a:cubicBezTo>
                    <a:pt x="687" y="1395"/>
                    <a:pt x="686" y="1394"/>
                    <a:pt x="685" y="1394"/>
                  </a:cubicBezTo>
                  <a:cubicBezTo>
                    <a:pt x="685" y="1394"/>
                    <a:pt x="684" y="1393"/>
                    <a:pt x="683" y="1393"/>
                  </a:cubicBezTo>
                  <a:cubicBezTo>
                    <a:pt x="683" y="1393"/>
                    <a:pt x="683" y="1392"/>
                    <a:pt x="682" y="1392"/>
                  </a:cubicBezTo>
                  <a:cubicBezTo>
                    <a:pt x="682" y="1392"/>
                    <a:pt x="681" y="1392"/>
                    <a:pt x="681" y="1392"/>
                  </a:cubicBezTo>
                  <a:cubicBezTo>
                    <a:pt x="680" y="1391"/>
                    <a:pt x="680" y="1391"/>
                    <a:pt x="679" y="1391"/>
                  </a:cubicBezTo>
                  <a:cubicBezTo>
                    <a:pt x="677" y="1390"/>
                    <a:pt x="675" y="1389"/>
                    <a:pt x="674" y="1389"/>
                  </a:cubicBezTo>
                  <a:cubicBezTo>
                    <a:pt x="673" y="1389"/>
                    <a:pt x="673" y="1389"/>
                    <a:pt x="673" y="1389"/>
                  </a:cubicBezTo>
                  <a:cubicBezTo>
                    <a:pt x="672" y="1387"/>
                    <a:pt x="672" y="1387"/>
                    <a:pt x="672" y="1387"/>
                  </a:cubicBezTo>
                  <a:cubicBezTo>
                    <a:pt x="658" y="1369"/>
                    <a:pt x="632" y="1386"/>
                    <a:pt x="629" y="1404"/>
                  </a:cubicBezTo>
                  <a:cubicBezTo>
                    <a:pt x="638" y="1400"/>
                    <a:pt x="648" y="1405"/>
                    <a:pt x="657" y="1402"/>
                  </a:cubicBezTo>
                  <a:cubicBezTo>
                    <a:pt x="662" y="1400"/>
                    <a:pt x="667" y="1395"/>
                    <a:pt x="672" y="1391"/>
                  </a:cubicBezTo>
                  <a:cubicBezTo>
                    <a:pt x="672" y="1391"/>
                    <a:pt x="673" y="1391"/>
                    <a:pt x="673" y="1392"/>
                  </a:cubicBezTo>
                  <a:cubicBezTo>
                    <a:pt x="674" y="1394"/>
                    <a:pt x="674" y="1394"/>
                    <a:pt x="674" y="1394"/>
                  </a:cubicBezTo>
                  <a:cubicBezTo>
                    <a:pt x="674" y="1393"/>
                    <a:pt x="674" y="1392"/>
                    <a:pt x="673" y="1392"/>
                  </a:cubicBezTo>
                  <a:cubicBezTo>
                    <a:pt x="675" y="1392"/>
                    <a:pt x="677" y="1393"/>
                    <a:pt x="678" y="1393"/>
                  </a:cubicBezTo>
                  <a:cubicBezTo>
                    <a:pt x="679" y="1393"/>
                    <a:pt x="680" y="1394"/>
                    <a:pt x="680" y="1394"/>
                  </a:cubicBezTo>
                  <a:cubicBezTo>
                    <a:pt x="681" y="1394"/>
                    <a:pt x="681" y="1394"/>
                    <a:pt x="681" y="1395"/>
                  </a:cubicBezTo>
                  <a:cubicBezTo>
                    <a:pt x="682" y="1395"/>
                    <a:pt x="682" y="1395"/>
                    <a:pt x="682" y="1395"/>
                  </a:cubicBezTo>
                  <a:cubicBezTo>
                    <a:pt x="683" y="1395"/>
                    <a:pt x="684" y="1396"/>
                    <a:pt x="684" y="1396"/>
                  </a:cubicBezTo>
                  <a:cubicBezTo>
                    <a:pt x="685" y="1397"/>
                    <a:pt x="685" y="1397"/>
                    <a:pt x="686" y="1397"/>
                  </a:cubicBezTo>
                  <a:cubicBezTo>
                    <a:pt x="686" y="1397"/>
                    <a:pt x="687" y="1398"/>
                    <a:pt x="687" y="1398"/>
                  </a:cubicBezTo>
                  <a:cubicBezTo>
                    <a:pt x="687" y="1398"/>
                    <a:pt x="687" y="1398"/>
                    <a:pt x="688" y="1398"/>
                  </a:cubicBezTo>
                  <a:cubicBezTo>
                    <a:pt x="688" y="1399"/>
                    <a:pt x="689" y="1399"/>
                    <a:pt x="689" y="1399"/>
                  </a:cubicBezTo>
                  <a:cubicBezTo>
                    <a:pt x="690" y="1399"/>
                    <a:pt x="690" y="1400"/>
                    <a:pt x="690" y="1400"/>
                  </a:cubicBezTo>
                  <a:cubicBezTo>
                    <a:pt x="691" y="1400"/>
                    <a:pt x="691" y="1400"/>
                    <a:pt x="692" y="1401"/>
                  </a:cubicBezTo>
                  <a:cubicBezTo>
                    <a:pt x="692" y="1401"/>
                    <a:pt x="692" y="1401"/>
                    <a:pt x="693" y="1401"/>
                  </a:cubicBezTo>
                  <a:cubicBezTo>
                    <a:pt x="692" y="1402"/>
                    <a:pt x="692" y="1403"/>
                    <a:pt x="691" y="1404"/>
                  </a:cubicBezTo>
                  <a:cubicBezTo>
                    <a:pt x="691" y="1404"/>
                    <a:pt x="691" y="1405"/>
                    <a:pt x="691" y="1405"/>
                  </a:cubicBezTo>
                  <a:cubicBezTo>
                    <a:pt x="691" y="1406"/>
                    <a:pt x="691" y="1406"/>
                    <a:pt x="691" y="1407"/>
                  </a:cubicBezTo>
                  <a:cubicBezTo>
                    <a:pt x="690" y="1408"/>
                    <a:pt x="690" y="1409"/>
                    <a:pt x="690" y="1410"/>
                  </a:cubicBezTo>
                  <a:cubicBezTo>
                    <a:pt x="690" y="1410"/>
                    <a:pt x="690" y="1410"/>
                    <a:pt x="690" y="1410"/>
                  </a:cubicBezTo>
                  <a:cubicBezTo>
                    <a:pt x="690" y="1410"/>
                    <a:pt x="690" y="1410"/>
                    <a:pt x="690" y="1410"/>
                  </a:cubicBezTo>
                  <a:cubicBezTo>
                    <a:pt x="690" y="1410"/>
                    <a:pt x="690" y="1410"/>
                    <a:pt x="690" y="1411"/>
                  </a:cubicBezTo>
                  <a:cubicBezTo>
                    <a:pt x="690" y="1411"/>
                    <a:pt x="689" y="1412"/>
                    <a:pt x="689" y="1412"/>
                  </a:cubicBezTo>
                  <a:cubicBezTo>
                    <a:pt x="689" y="1413"/>
                    <a:pt x="689" y="1414"/>
                    <a:pt x="688" y="1414"/>
                  </a:cubicBezTo>
                  <a:cubicBezTo>
                    <a:pt x="688" y="1415"/>
                    <a:pt x="688" y="1416"/>
                    <a:pt x="687" y="1417"/>
                  </a:cubicBezTo>
                  <a:cubicBezTo>
                    <a:pt x="687" y="1417"/>
                    <a:pt x="687" y="1418"/>
                    <a:pt x="686" y="1419"/>
                  </a:cubicBezTo>
                  <a:cubicBezTo>
                    <a:pt x="686" y="1419"/>
                    <a:pt x="685" y="1420"/>
                    <a:pt x="685" y="1421"/>
                  </a:cubicBezTo>
                  <a:cubicBezTo>
                    <a:pt x="685" y="1421"/>
                    <a:pt x="685" y="1421"/>
                    <a:pt x="685" y="1421"/>
                  </a:cubicBezTo>
                  <a:cubicBezTo>
                    <a:pt x="670" y="1419"/>
                    <a:pt x="667" y="1428"/>
                    <a:pt x="674" y="1442"/>
                  </a:cubicBezTo>
                  <a:cubicBezTo>
                    <a:pt x="681" y="1438"/>
                    <a:pt x="692" y="1434"/>
                    <a:pt x="686" y="1422"/>
                  </a:cubicBezTo>
                  <a:cubicBezTo>
                    <a:pt x="687" y="1421"/>
                    <a:pt x="687" y="1421"/>
                    <a:pt x="687" y="1421"/>
                  </a:cubicBezTo>
                  <a:cubicBezTo>
                    <a:pt x="687" y="1421"/>
                    <a:pt x="687" y="1421"/>
                    <a:pt x="687" y="1421"/>
                  </a:cubicBezTo>
                  <a:cubicBezTo>
                    <a:pt x="687" y="1421"/>
                    <a:pt x="688" y="1420"/>
                    <a:pt x="688" y="1420"/>
                  </a:cubicBezTo>
                  <a:cubicBezTo>
                    <a:pt x="688" y="1419"/>
                    <a:pt x="689" y="1418"/>
                    <a:pt x="689" y="1418"/>
                  </a:cubicBezTo>
                  <a:cubicBezTo>
                    <a:pt x="689" y="1417"/>
                    <a:pt x="690" y="1416"/>
                    <a:pt x="690" y="1416"/>
                  </a:cubicBezTo>
                  <a:cubicBezTo>
                    <a:pt x="690" y="1415"/>
                    <a:pt x="690" y="1415"/>
                    <a:pt x="690" y="1415"/>
                  </a:cubicBezTo>
                  <a:cubicBezTo>
                    <a:pt x="690" y="1416"/>
                    <a:pt x="690" y="1417"/>
                    <a:pt x="690" y="1418"/>
                  </a:cubicBezTo>
                  <a:cubicBezTo>
                    <a:pt x="690" y="1418"/>
                    <a:pt x="690" y="1419"/>
                    <a:pt x="690" y="1419"/>
                  </a:cubicBezTo>
                  <a:cubicBezTo>
                    <a:pt x="690" y="1419"/>
                    <a:pt x="691" y="1417"/>
                    <a:pt x="691" y="1415"/>
                  </a:cubicBezTo>
                  <a:cubicBezTo>
                    <a:pt x="691" y="1414"/>
                    <a:pt x="691" y="1413"/>
                    <a:pt x="691" y="1412"/>
                  </a:cubicBezTo>
                  <a:cubicBezTo>
                    <a:pt x="692" y="1412"/>
                    <a:pt x="692" y="1412"/>
                    <a:pt x="692" y="1412"/>
                  </a:cubicBezTo>
                  <a:cubicBezTo>
                    <a:pt x="692" y="1411"/>
                    <a:pt x="692" y="1411"/>
                    <a:pt x="692" y="1411"/>
                  </a:cubicBezTo>
                  <a:cubicBezTo>
                    <a:pt x="692" y="1411"/>
                    <a:pt x="692" y="1411"/>
                    <a:pt x="692" y="1411"/>
                  </a:cubicBezTo>
                  <a:cubicBezTo>
                    <a:pt x="692" y="1410"/>
                    <a:pt x="692" y="1410"/>
                    <a:pt x="692" y="1410"/>
                  </a:cubicBezTo>
                  <a:cubicBezTo>
                    <a:pt x="692" y="1410"/>
                    <a:pt x="692" y="1410"/>
                    <a:pt x="692" y="1410"/>
                  </a:cubicBezTo>
                  <a:cubicBezTo>
                    <a:pt x="692" y="1409"/>
                    <a:pt x="692" y="1408"/>
                    <a:pt x="693" y="1408"/>
                  </a:cubicBezTo>
                  <a:cubicBezTo>
                    <a:pt x="693" y="1407"/>
                    <a:pt x="693" y="1406"/>
                    <a:pt x="693" y="1405"/>
                  </a:cubicBezTo>
                  <a:cubicBezTo>
                    <a:pt x="694" y="1404"/>
                    <a:pt x="694" y="1403"/>
                    <a:pt x="695" y="1402"/>
                  </a:cubicBezTo>
                  <a:cubicBezTo>
                    <a:pt x="695" y="1402"/>
                    <a:pt x="695" y="1401"/>
                    <a:pt x="696" y="1401"/>
                  </a:cubicBezTo>
                  <a:cubicBezTo>
                    <a:pt x="696" y="1400"/>
                    <a:pt x="696" y="1400"/>
                    <a:pt x="696" y="1400"/>
                  </a:cubicBezTo>
                  <a:cubicBezTo>
                    <a:pt x="696" y="1400"/>
                    <a:pt x="696" y="1400"/>
                    <a:pt x="697" y="1399"/>
                  </a:cubicBezTo>
                  <a:cubicBezTo>
                    <a:pt x="697" y="1399"/>
                    <a:pt x="698" y="1398"/>
                    <a:pt x="699" y="1397"/>
                  </a:cubicBezTo>
                  <a:cubicBezTo>
                    <a:pt x="700" y="1397"/>
                    <a:pt x="701" y="1396"/>
                    <a:pt x="702" y="1396"/>
                  </a:cubicBezTo>
                  <a:cubicBezTo>
                    <a:pt x="705" y="1395"/>
                    <a:pt x="707" y="1394"/>
                    <a:pt x="710" y="1393"/>
                  </a:cubicBezTo>
                  <a:cubicBezTo>
                    <a:pt x="712" y="1392"/>
                    <a:pt x="714" y="1391"/>
                    <a:pt x="717" y="1390"/>
                  </a:cubicBezTo>
                  <a:cubicBezTo>
                    <a:pt x="722" y="1387"/>
                    <a:pt x="727" y="1385"/>
                    <a:pt x="731" y="1383"/>
                  </a:cubicBezTo>
                  <a:cubicBezTo>
                    <a:pt x="734" y="1382"/>
                    <a:pt x="736" y="1382"/>
                    <a:pt x="738" y="1381"/>
                  </a:cubicBezTo>
                  <a:cubicBezTo>
                    <a:pt x="740" y="1380"/>
                    <a:pt x="742" y="1378"/>
                    <a:pt x="744" y="1377"/>
                  </a:cubicBezTo>
                  <a:cubicBezTo>
                    <a:pt x="744" y="1377"/>
                    <a:pt x="745" y="1377"/>
                    <a:pt x="745" y="1377"/>
                  </a:cubicBezTo>
                  <a:cubicBezTo>
                    <a:pt x="746" y="1376"/>
                    <a:pt x="746" y="1376"/>
                    <a:pt x="746" y="1376"/>
                  </a:cubicBezTo>
                  <a:cubicBezTo>
                    <a:pt x="747" y="1375"/>
                    <a:pt x="748" y="1374"/>
                    <a:pt x="748" y="1374"/>
                  </a:cubicBezTo>
                  <a:cubicBezTo>
                    <a:pt x="750" y="1372"/>
                    <a:pt x="750" y="1371"/>
                    <a:pt x="751" y="1370"/>
                  </a:cubicBezTo>
                  <a:cubicBezTo>
                    <a:pt x="751" y="1370"/>
                    <a:pt x="751" y="1370"/>
                    <a:pt x="751" y="1370"/>
                  </a:cubicBezTo>
                  <a:cubicBezTo>
                    <a:pt x="751" y="1372"/>
                    <a:pt x="751" y="1375"/>
                    <a:pt x="751" y="1378"/>
                  </a:cubicBezTo>
                  <a:cubicBezTo>
                    <a:pt x="751" y="1380"/>
                    <a:pt x="751" y="1381"/>
                    <a:pt x="751" y="1383"/>
                  </a:cubicBezTo>
                  <a:cubicBezTo>
                    <a:pt x="751" y="1384"/>
                    <a:pt x="751" y="1386"/>
                    <a:pt x="751" y="1388"/>
                  </a:cubicBezTo>
                  <a:cubicBezTo>
                    <a:pt x="752" y="1391"/>
                    <a:pt x="752" y="1394"/>
                    <a:pt x="753" y="1396"/>
                  </a:cubicBezTo>
                  <a:cubicBezTo>
                    <a:pt x="753" y="1397"/>
                    <a:pt x="753" y="1398"/>
                    <a:pt x="753" y="1398"/>
                  </a:cubicBezTo>
                  <a:cubicBezTo>
                    <a:pt x="753" y="1399"/>
                    <a:pt x="752" y="1399"/>
                    <a:pt x="752" y="1399"/>
                  </a:cubicBezTo>
                  <a:cubicBezTo>
                    <a:pt x="751" y="1400"/>
                    <a:pt x="751" y="1400"/>
                    <a:pt x="751" y="1400"/>
                  </a:cubicBezTo>
                  <a:cubicBezTo>
                    <a:pt x="750" y="1400"/>
                    <a:pt x="750" y="1400"/>
                    <a:pt x="750" y="1401"/>
                  </a:cubicBezTo>
                  <a:cubicBezTo>
                    <a:pt x="749" y="1401"/>
                    <a:pt x="749" y="1401"/>
                    <a:pt x="749" y="1401"/>
                  </a:cubicBezTo>
                  <a:cubicBezTo>
                    <a:pt x="748" y="1402"/>
                    <a:pt x="748" y="1402"/>
                    <a:pt x="748" y="1402"/>
                  </a:cubicBezTo>
                  <a:cubicBezTo>
                    <a:pt x="748" y="1402"/>
                    <a:pt x="748" y="1403"/>
                    <a:pt x="748" y="1403"/>
                  </a:cubicBezTo>
                  <a:cubicBezTo>
                    <a:pt x="747" y="1403"/>
                    <a:pt x="747" y="1404"/>
                    <a:pt x="746" y="1404"/>
                  </a:cubicBezTo>
                  <a:cubicBezTo>
                    <a:pt x="746" y="1405"/>
                    <a:pt x="746" y="1405"/>
                    <a:pt x="745" y="1406"/>
                  </a:cubicBezTo>
                  <a:cubicBezTo>
                    <a:pt x="745" y="1406"/>
                    <a:pt x="745" y="1407"/>
                    <a:pt x="744" y="1407"/>
                  </a:cubicBezTo>
                  <a:cubicBezTo>
                    <a:pt x="744" y="1408"/>
                    <a:pt x="744" y="1408"/>
                    <a:pt x="743" y="1409"/>
                  </a:cubicBezTo>
                  <a:cubicBezTo>
                    <a:pt x="743" y="1410"/>
                    <a:pt x="742" y="1412"/>
                    <a:pt x="741" y="1413"/>
                  </a:cubicBezTo>
                  <a:cubicBezTo>
                    <a:pt x="741" y="1414"/>
                    <a:pt x="740" y="1416"/>
                    <a:pt x="739" y="1417"/>
                  </a:cubicBezTo>
                  <a:cubicBezTo>
                    <a:pt x="739" y="1419"/>
                    <a:pt x="738" y="1420"/>
                    <a:pt x="738" y="1421"/>
                  </a:cubicBezTo>
                  <a:cubicBezTo>
                    <a:pt x="738" y="1423"/>
                    <a:pt x="737" y="1424"/>
                    <a:pt x="737" y="1425"/>
                  </a:cubicBezTo>
                  <a:cubicBezTo>
                    <a:pt x="722" y="1435"/>
                    <a:pt x="733" y="1445"/>
                    <a:pt x="727" y="1459"/>
                  </a:cubicBezTo>
                  <a:cubicBezTo>
                    <a:pt x="743" y="1453"/>
                    <a:pt x="754" y="1443"/>
                    <a:pt x="739" y="1427"/>
                  </a:cubicBezTo>
                  <a:cubicBezTo>
                    <a:pt x="739" y="1427"/>
                    <a:pt x="739" y="1427"/>
                    <a:pt x="739" y="1427"/>
                  </a:cubicBezTo>
                  <a:cubicBezTo>
                    <a:pt x="740" y="1425"/>
                    <a:pt x="740" y="1424"/>
                    <a:pt x="740" y="1422"/>
                  </a:cubicBezTo>
                  <a:cubicBezTo>
                    <a:pt x="741" y="1421"/>
                    <a:pt x="741" y="1420"/>
                    <a:pt x="742" y="1418"/>
                  </a:cubicBezTo>
                  <a:cubicBezTo>
                    <a:pt x="742" y="1417"/>
                    <a:pt x="743" y="1415"/>
                    <a:pt x="743" y="1414"/>
                  </a:cubicBezTo>
                  <a:cubicBezTo>
                    <a:pt x="744" y="1413"/>
                    <a:pt x="745" y="1412"/>
                    <a:pt x="745" y="1411"/>
                  </a:cubicBezTo>
                  <a:cubicBezTo>
                    <a:pt x="746" y="1410"/>
                    <a:pt x="746" y="1409"/>
                    <a:pt x="746" y="1409"/>
                  </a:cubicBezTo>
                  <a:cubicBezTo>
                    <a:pt x="747" y="1408"/>
                    <a:pt x="747" y="1408"/>
                    <a:pt x="747" y="1407"/>
                  </a:cubicBezTo>
                  <a:cubicBezTo>
                    <a:pt x="748" y="1407"/>
                    <a:pt x="748" y="1406"/>
                    <a:pt x="748" y="1406"/>
                  </a:cubicBezTo>
                  <a:cubicBezTo>
                    <a:pt x="749" y="1405"/>
                    <a:pt x="749" y="1405"/>
                    <a:pt x="749" y="1404"/>
                  </a:cubicBezTo>
                  <a:cubicBezTo>
                    <a:pt x="750" y="1404"/>
                    <a:pt x="750" y="1404"/>
                    <a:pt x="750" y="1404"/>
                  </a:cubicBezTo>
                  <a:cubicBezTo>
                    <a:pt x="750" y="1404"/>
                    <a:pt x="750" y="1404"/>
                    <a:pt x="750" y="1403"/>
                  </a:cubicBezTo>
                  <a:cubicBezTo>
                    <a:pt x="751" y="1403"/>
                    <a:pt x="751" y="1402"/>
                    <a:pt x="751" y="1402"/>
                  </a:cubicBezTo>
                  <a:cubicBezTo>
                    <a:pt x="751" y="1401"/>
                    <a:pt x="752" y="1401"/>
                    <a:pt x="752" y="1400"/>
                  </a:cubicBezTo>
                  <a:cubicBezTo>
                    <a:pt x="753" y="1399"/>
                    <a:pt x="753" y="1399"/>
                    <a:pt x="753" y="1399"/>
                  </a:cubicBezTo>
                  <a:cubicBezTo>
                    <a:pt x="754" y="1403"/>
                    <a:pt x="755" y="1406"/>
                    <a:pt x="756" y="1409"/>
                  </a:cubicBezTo>
                  <a:cubicBezTo>
                    <a:pt x="756" y="1409"/>
                    <a:pt x="756" y="1408"/>
                    <a:pt x="756" y="1408"/>
                  </a:cubicBezTo>
                  <a:cubicBezTo>
                    <a:pt x="756" y="1408"/>
                    <a:pt x="756" y="1409"/>
                    <a:pt x="756" y="1410"/>
                  </a:cubicBezTo>
                  <a:cubicBezTo>
                    <a:pt x="756" y="1410"/>
                    <a:pt x="756" y="1410"/>
                    <a:pt x="756" y="1411"/>
                  </a:cubicBezTo>
                  <a:cubicBezTo>
                    <a:pt x="756" y="1411"/>
                    <a:pt x="757" y="1411"/>
                    <a:pt x="757" y="1412"/>
                  </a:cubicBezTo>
                  <a:cubicBezTo>
                    <a:pt x="757" y="1412"/>
                    <a:pt x="757" y="1412"/>
                    <a:pt x="757" y="1412"/>
                  </a:cubicBezTo>
                  <a:cubicBezTo>
                    <a:pt x="757" y="1412"/>
                    <a:pt x="757" y="1412"/>
                    <a:pt x="757" y="1412"/>
                  </a:cubicBezTo>
                  <a:cubicBezTo>
                    <a:pt x="758" y="1413"/>
                    <a:pt x="758" y="1413"/>
                    <a:pt x="758" y="1414"/>
                  </a:cubicBezTo>
                  <a:cubicBezTo>
                    <a:pt x="758" y="1414"/>
                    <a:pt x="759" y="1414"/>
                    <a:pt x="759" y="1414"/>
                  </a:cubicBezTo>
                  <a:cubicBezTo>
                    <a:pt x="760" y="1416"/>
                    <a:pt x="761" y="1417"/>
                    <a:pt x="761" y="1419"/>
                  </a:cubicBezTo>
                  <a:cubicBezTo>
                    <a:pt x="762" y="1419"/>
                    <a:pt x="763" y="1420"/>
                    <a:pt x="763" y="1420"/>
                  </a:cubicBezTo>
                  <a:cubicBezTo>
                    <a:pt x="763" y="1421"/>
                    <a:pt x="764" y="1421"/>
                    <a:pt x="764" y="1421"/>
                  </a:cubicBezTo>
                  <a:cubicBezTo>
                    <a:pt x="764" y="1421"/>
                    <a:pt x="763" y="1421"/>
                    <a:pt x="763" y="1420"/>
                  </a:cubicBezTo>
                  <a:cubicBezTo>
                    <a:pt x="763" y="1420"/>
                    <a:pt x="762" y="1419"/>
                    <a:pt x="762" y="1418"/>
                  </a:cubicBezTo>
                  <a:cubicBezTo>
                    <a:pt x="761" y="1418"/>
                    <a:pt x="761" y="1417"/>
                    <a:pt x="761" y="1416"/>
                  </a:cubicBezTo>
                  <a:cubicBezTo>
                    <a:pt x="761" y="1417"/>
                    <a:pt x="761" y="1417"/>
                    <a:pt x="762" y="1417"/>
                  </a:cubicBezTo>
                  <a:cubicBezTo>
                    <a:pt x="762" y="1418"/>
                    <a:pt x="763" y="1418"/>
                    <a:pt x="763" y="1419"/>
                  </a:cubicBezTo>
                  <a:cubicBezTo>
                    <a:pt x="763" y="1419"/>
                    <a:pt x="763" y="1419"/>
                    <a:pt x="764" y="1419"/>
                  </a:cubicBezTo>
                  <a:cubicBezTo>
                    <a:pt x="763" y="1419"/>
                    <a:pt x="763" y="1419"/>
                    <a:pt x="763" y="1419"/>
                  </a:cubicBezTo>
                  <a:cubicBezTo>
                    <a:pt x="768" y="1430"/>
                    <a:pt x="778" y="1431"/>
                    <a:pt x="788" y="1432"/>
                  </a:cubicBezTo>
                  <a:cubicBezTo>
                    <a:pt x="786" y="1421"/>
                    <a:pt x="776" y="1418"/>
                    <a:pt x="766" y="1418"/>
                  </a:cubicBezTo>
                  <a:cubicBezTo>
                    <a:pt x="766" y="1418"/>
                    <a:pt x="765" y="1417"/>
                    <a:pt x="765" y="1417"/>
                  </a:cubicBezTo>
                  <a:cubicBezTo>
                    <a:pt x="764" y="1416"/>
                    <a:pt x="763" y="1416"/>
                    <a:pt x="763" y="1415"/>
                  </a:cubicBezTo>
                  <a:cubicBezTo>
                    <a:pt x="762" y="1415"/>
                    <a:pt x="762" y="1414"/>
                    <a:pt x="761" y="1414"/>
                  </a:cubicBezTo>
                  <a:cubicBezTo>
                    <a:pt x="761" y="1413"/>
                    <a:pt x="760" y="1413"/>
                    <a:pt x="760" y="1412"/>
                  </a:cubicBezTo>
                  <a:cubicBezTo>
                    <a:pt x="759" y="1412"/>
                    <a:pt x="759" y="1411"/>
                    <a:pt x="759" y="1411"/>
                  </a:cubicBezTo>
                  <a:cubicBezTo>
                    <a:pt x="759" y="1411"/>
                    <a:pt x="759" y="1411"/>
                    <a:pt x="758" y="1411"/>
                  </a:cubicBezTo>
                  <a:cubicBezTo>
                    <a:pt x="758" y="1410"/>
                    <a:pt x="758" y="1410"/>
                    <a:pt x="758" y="1410"/>
                  </a:cubicBezTo>
                  <a:cubicBezTo>
                    <a:pt x="758" y="1410"/>
                    <a:pt x="758" y="1410"/>
                    <a:pt x="758" y="1410"/>
                  </a:cubicBezTo>
                  <a:cubicBezTo>
                    <a:pt x="758" y="1410"/>
                    <a:pt x="758" y="1410"/>
                    <a:pt x="758" y="1410"/>
                  </a:cubicBezTo>
                  <a:cubicBezTo>
                    <a:pt x="757" y="1406"/>
                    <a:pt x="756" y="1402"/>
                    <a:pt x="755" y="1396"/>
                  </a:cubicBezTo>
                  <a:cubicBezTo>
                    <a:pt x="755" y="1394"/>
                    <a:pt x="755" y="1391"/>
                    <a:pt x="755" y="1388"/>
                  </a:cubicBezTo>
                  <a:cubicBezTo>
                    <a:pt x="755" y="1386"/>
                    <a:pt x="755" y="1385"/>
                    <a:pt x="755" y="1383"/>
                  </a:cubicBezTo>
                  <a:cubicBezTo>
                    <a:pt x="755" y="1381"/>
                    <a:pt x="755" y="1380"/>
                    <a:pt x="755" y="1378"/>
                  </a:cubicBezTo>
                  <a:cubicBezTo>
                    <a:pt x="755" y="1372"/>
                    <a:pt x="755" y="1364"/>
                    <a:pt x="757" y="1357"/>
                  </a:cubicBezTo>
                  <a:cubicBezTo>
                    <a:pt x="757" y="1353"/>
                    <a:pt x="758" y="1350"/>
                    <a:pt x="759" y="1346"/>
                  </a:cubicBezTo>
                  <a:cubicBezTo>
                    <a:pt x="761" y="1343"/>
                    <a:pt x="762" y="1339"/>
                    <a:pt x="764" y="1336"/>
                  </a:cubicBezTo>
                  <a:cubicBezTo>
                    <a:pt x="767" y="1333"/>
                    <a:pt x="770" y="1331"/>
                    <a:pt x="773" y="1329"/>
                  </a:cubicBezTo>
                  <a:cubicBezTo>
                    <a:pt x="776" y="1327"/>
                    <a:pt x="780" y="1325"/>
                    <a:pt x="783" y="1323"/>
                  </a:cubicBezTo>
                  <a:cubicBezTo>
                    <a:pt x="785" y="1322"/>
                    <a:pt x="787" y="1321"/>
                    <a:pt x="789" y="1320"/>
                  </a:cubicBezTo>
                  <a:cubicBezTo>
                    <a:pt x="789" y="1321"/>
                    <a:pt x="789" y="1321"/>
                    <a:pt x="789" y="1321"/>
                  </a:cubicBezTo>
                  <a:cubicBezTo>
                    <a:pt x="789" y="1321"/>
                    <a:pt x="789" y="1322"/>
                    <a:pt x="789" y="1322"/>
                  </a:cubicBezTo>
                  <a:cubicBezTo>
                    <a:pt x="789" y="1322"/>
                    <a:pt x="789" y="1322"/>
                    <a:pt x="788" y="1323"/>
                  </a:cubicBezTo>
                  <a:cubicBezTo>
                    <a:pt x="788" y="1323"/>
                    <a:pt x="788" y="1324"/>
                    <a:pt x="788" y="1325"/>
                  </a:cubicBezTo>
                  <a:cubicBezTo>
                    <a:pt x="788" y="1325"/>
                    <a:pt x="788" y="1326"/>
                    <a:pt x="788" y="1327"/>
                  </a:cubicBezTo>
                  <a:cubicBezTo>
                    <a:pt x="788" y="1327"/>
                    <a:pt x="788" y="1327"/>
                    <a:pt x="788" y="1328"/>
                  </a:cubicBezTo>
                  <a:cubicBezTo>
                    <a:pt x="788" y="1328"/>
                    <a:pt x="788" y="1328"/>
                    <a:pt x="788" y="1329"/>
                  </a:cubicBezTo>
                  <a:cubicBezTo>
                    <a:pt x="788" y="1330"/>
                    <a:pt x="788" y="1330"/>
                    <a:pt x="788" y="1331"/>
                  </a:cubicBezTo>
                  <a:cubicBezTo>
                    <a:pt x="788" y="1333"/>
                    <a:pt x="788" y="1334"/>
                    <a:pt x="788" y="1336"/>
                  </a:cubicBezTo>
                  <a:cubicBezTo>
                    <a:pt x="788" y="1337"/>
                    <a:pt x="788" y="1339"/>
                    <a:pt x="788" y="1341"/>
                  </a:cubicBezTo>
                  <a:cubicBezTo>
                    <a:pt x="789" y="1342"/>
                    <a:pt x="789" y="1344"/>
                    <a:pt x="789" y="1346"/>
                  </a:cubicBezTo>
                  <a:cubicBezTo>
                    <a:pt x="789" y="1346"/>
                    <a:pt x="790" y="1347"/>
                    <a:pt x="790" y="1348"/>
                  </a:cubicBezTo>
                  <a:cubicBezTo>
                    <a:pt x="788" y="1348"/>
                    <a:pt x="788" y="1348"/>
                    <a:pt x="788" y="1348"/>
                  </a:cubicBezTo>
                  <a:cubicBezTo>
                    <a:pt x="789" y="1348"/>
                    <a:pt x="789" y="1348"/>
                    <a:pt x="790" y="1348"/>
                  </a:cubicBezTo>
                  <a:cubicBezTo>
                    <a:pt x="790" y="1348"/>
                    <a:pt x="790" y="1348"/>
                    <a:pt x="790" y="1349"/>
                  </a:cubicBezTo>
                  <a:cubicBezTo>
                    <a:pt x="775" y="1362"/>
                    <a:pt x="795" y="1373"/>
                    <a:pt x="804" y="1383"/>
                  </a:cubicBezTo>
                  <a:cubicBezTo>
                    <a:pt x="807" y="1376"/>
                    <a:pt x="813" y="1368"/>
                    <a:pt x="810" y="1360"/>
                  </a:cubicBezTo>
                  <a:cubicBezTo>
                    <a:pt x="807" y="1354"/>
                    <a:pt x="799" y="1350"/>
                    <a:pt x="793" y="1349"/>
                  </a:cubicBezTo>
                  <a:cubicBezTo>
                    <a:pt x="792" y="1348"/>
                    <a:pt x="792" y="1346"/>
                    <a:pt x="792" y="1345"/>
                  </a:cubicBezTo>
                  <a:cubicBezTo>
                    <a:pt x="791" y="1344"/>
                    <a:pt x="791" y="1342"/>
                    <a:pt x="791" y="1341"/>
                  </a:cubicBezTo>
                  <a:cubicBezTo>
                    <a:pt x="791" y="1339"/>
                    <a:pt x="790" y="1337"/>
                    <a:pt x="790" y="1336"/>
                  </a:cubicBezTo>
                  <a:cubicBezTo>
                    <a:pt x="790" y="1334"/>
                    <a:pt x="790" y="1333"/>
                    <a:pt x="790" y="1331"/>
                  </a:cubicBezTo>
                  <a:cubicBezTo>
                    <a:pt x="790" y="1331"/>
                    <a:pt x="790" y="1330"/>
                    <a:pt x="790" y="1329"/>
                  </a:cubicBezTo>
                  <a:cubicBezTo>
                    <a:pt x="790" y="1329"/>
                    <a:pt x="790" y="1328"/>
                    <a:pt x="790" y="1328"/>
                  </a:cubicBezTo>
                  <a:cubicBezTo>
                    <a:pt x="790" y="1328"/>
                    <a:pt x="790" y="1327"/>
                    <a:pt x="790" y="1327"/>
                  </a:cubicBezTo>
                  <a:cubicBezTo>
                    <a:pt x="790" y="1326"/>
                    <a:pt x="791" y="1326"/>
                    <a:pt x="791" y="1325"/>
                  </a:cubicBezTo>
                  <a:cubicBezTo>
                    <a:pt x="791" y="1325"/>
                    <a:pt x="791" y="1324"/>
                    <a:pt x="791" y="1323"/>
                  </a:cubicBezTo>
                  <a:cubicBezTo>
                    <a:pt x="791" y="1323"/>
                    <a:pt x="791" y="1323"/>
                    <a:pt x="791" y="1323"/>
                  </a:cubicBezTo>
                  <a:cubicBezTo>
                    <a:pt x="791" y="1322"/>
                    <a:pt x="791" y="1322"/>
                    <a:pt x="791" y="1322"/>
                  </a:cubicBezTo>
                  <a:cubicBezTo>
                    <a:pt x="791" y="1321"/>
                    <a:pt x="791" y="1321"/>
                    <a:pt x="791" y="1320"/>
                  </a:cubicBezTo>
                  <a:cubicBezTo>
                    <a:pt x="791" y="1320"/>
                    <a:pt x="791" y="1319"/>
                    <a:pt x="791" y="1319"/>
                  </a:cubicBezTo>
                  <a:cubicBezTo>
                    <a:pt x="792" y="1319"/>
                    <a:pt x="793" y="1318"/>
                    <a:pt x="794" y="1317"/>
                  </a:cubicBezTo>
                  <a:cubicBezTo>
                    <a:pt x="796" y="1316"/>
                    <a:pt x="797" y="1315"/>
                    <a:pt x="799" y="1313"/>
                  </a:cubicBezTo>
                  <a:cubicBezTo>
                    <a:pt x="799" y="1313"/>
                    <a:pt x="800" y="1313"/>
                    <a:pt x="800" y="1312"/>
                  </a:cubicBezTo>
                  <a:cubicBezTo>
                    <a:pt x="801" y="1312"/>
                    <a:pt x="801" y="1312"/>
                    <a:pt x="801" y="1312"/>
                  </a:cubicBezTo>
                  <a:cubicBezTo>
                    <a:pt x="801" y="1311"/>
                    <a:pt x="801" y="1311"/>
                    <a:pt x="801" y="1311"/>
                  </a:cubicBezTo>
                  <a:cubicBezTo>
                    <a:pt x="801" y="1311"/>
                    <a:pt x="801" y="1311"/>
                    <a:pt x="801" y="1311"/>
                  </a:cubicBezTo>
                  <a:cubicBezTo>
                    <a:pt x="802" y="1310"/>
                    <a:pt x="803" y="1309"/>
                    <a:pt x="803" y="1308"/>
                  </a:cubicBezTo>
                  <a:cubicBezTo>
                    <a:pt x="804" y="1307"/>
                    <a:pt x="805" y="1305"/>
                    <a:pt x="806" y="1304"/>
                  </a:cubicBezTo>
                  <a:cubicBezTo>
                    <a:pt x="806" y="1304"/>
                    <a:pt x="806" y="1304"/>
                    <a:pt x="806" y="1304"/>
                  </a:cubicBezTo>
                  <a:cubicBezTo>
                    <a:pt x="806" y="1305"/>
                    <a:pt x="806" y="1305"/>
                    <a:pt x="806" y="1306"/>
                  </a:cubicBezTo>
                  <a:cubicBezTo>
                    <a:pt x="806" y="1306"/>
                    <a:pt x="806" y="1306"/>
                    <a:pt x="806" y="1307"/>
                  </a:cubicBezTo>
                  <a:cubicBezTo>
                    <a:pt x="806" y="1307"/>
                    <a:pt x="806" y="1307"/>
                    <a:pt x="806" y="1307"/>
                  </a:cubicBezTo>
                  <a:cubicBezTo>
                    <a:pt x="806" y="1307"/>
                    <a:pt x="806" y="1307"/>
                    <a:pt x="806" y="1308"/>
                  </a:cubicBezTo>
                  <a:cubicBezTo>
                    <a:pt x="807" y="1308"/>
                    <a:pt x="807" y="1309"/>
                    <a:pt x="807" y="1310"/>
                  </a:cubicBezTo>
                  <a:cubicBezTo>
                    <a:pt x="807" y="1310"/>
                    <a:pt x="808" y="1311"/>
                    <a:pt x="808" y="1312"/>
                  </a:cubicBezTo>
                  <a:cubicBezTo>
                    <a:pt x="808" y="1313"/>
                    <a:pt x="809" y="1314"/>
                    <a:pt x="809" y="1314"/>
                  </a:cubicBezTo>
                  <a:cubicBezTo>
                    <a:pt x="809" y="1315"/>
                    <a:pt x="810" y="1316"/>
                    <a:pt x="810" y="1317"/>
                  </a:cubicBezTo>
                  <a:cubicBezTo>
                    <a:pt x="810" y="1317"/>
                    <a:pt x="811" y="1318"/>
                    <a:pt x="811" y="1319"/>
                  </a:cubicBezTo>
                  <a:cubicBezTo>
                    <a:pt x="811" y="1319"/>
                    <a:pt x="811" y="1319"/>
                    <a:pt x="811" y="1319"/>
                  </a:cubicBezTo>
                  <a:cubicBezTo>
                    <a:pt x="812" y="1320"/>
                    <a:pt x="812" y="1320"/>
                    <a:pt x="812" y="1320"/>
                  </a:cubicBezTo>
                  <a:cubicBezTo>
                    <a:pt x="805" y="1332"/>
                    <a:pt x="817" y="1336"/>
                    <a:pt x="824" y="1342"/>
                  </a:cubicBezTo>
                  <a:cubicBezTo>
                    <a:pt x="832" y="1328"/>
                    <a:pt x="830" y="1318"/>
                    <a:pt x="814" y="1318"/>
                  </a:cubicBezTo>
                  <a:cubicBezTo>
                    <a:pt x="814" y="1318"/>
                    <a:pt x="813" y="1318"/>
                    <a:pt x="813" y="1318"/>
                  </a:cubicBezTo>
                  <a:cubicBezTo>
                    <a:pt x="813" y="1317"/>
                    <a:pt x="813" y="1316"/>
                    <a:pt x="812" y="1316"/>
                  </a:cubicBezTo>
                  <a:cubicBezTo>
                    <a:pt x="812" y="1315"/>
                    <a:pt x="811" y="1314"/>
                    <a:pt x="811" y="1313"/>
                  </a:cubicBezTo>
                  <a:cubicBezTo>
                    <a:pt x="811" y="1313"/>
                    <a:pt x="810" y="1312"/>
                    <a:pt x="810" y="1311"/>
                  </a:cubicBezTo>
                  <a:cubicBezTo>
                    <a:pt x="810" y="1310"/>
                    <a:pt x="809" y="1310"/>
                    <a:pt x="809" y="1309"/>
                  </a:cubicBezTo>
                  <a:cubicBezTo>
                    <a:pt x="809" y="1308"/>
                    <a:pt x="809" y="1307"/>
                    <a:pt x="808" y="1307"/>
                  </a:cubicBezTo>
                  <a:cubicBezTo>
                    <a:pt x="808" y="1307"/>
                    <a:pt x="808" y="1307"/>
                    <a:pt x="808" y="1306"/>
                  </a:cubicBezTo>
                  <a:cubicBezTo>
                    <a:pt x="808" y="1306"/>
                    <a:pt x="808" y="1306"/>
                    <a:pt x="808" y="1306"/>
                  </a:cubicBezTo>
                  <a:cubicBezTo>
                    <a:pt x="808" y="1306"/>
                    <a:pt x="808" y="1305"/>
                    <a:pt x="808" y="1305"/>
                  </a:cubicBezTo>
                  <a:cubicBezTo>
                    <a:pt x="808" y="1305"/>
                    <a:pt x="807" y="1304"/>
                    <a:pt x="807" y="1304"/>
                  </a:cubicBezTo>
                  <a:cubicBezTo>
                    <a:pt x="807" y="1304"/>
                    <a:pt x="807" y="1303"/>
                    <a:pt x="807" y="1303"/>
                  </a:cubicBezTo>
                  <a:cubicBezTo>
                    <a:pt x="808" y="1301"/>
                    <a:pt x="809" y="1299"/>
                    <a:pt x="809" y="1297"/>
                  </a:cubicBezTo>
                  <a:cubicBezTo>
                    <a:pt x="811" y="1293"/>
                    <a:pt x="812" y="1288"/>
                    <a:pt x="814" y="1285"/>
                  </a:cubicBezTo>
                  <a:cubicBezTo>
                    <a:pt x="815" y="1281"/>
                    <a:pt x="817" y="1277"/>
                    <a:pt x="820" y="1274"/>
                  </a:cubicBezTo>
                  <a:cubicBezTo>
                    <a:pt x="820" y="1273"/>
                    <a:pt x="820" y="1273"/>
                    <a:pt x="820" y="1273"/>
                  </a:cubicBezTo>
                  <a:cubicBezTo>
                    <a:pt x="821" y="1273"/>
                    <a:pt x="821" y="1272"/>
                    <a:pt x="821" y="1272"/>
                  </a:cubicBezTo>
                  <a:cubicBezTo>
                    <a:pt x="822" y="1271"/>
                    <a:pt x="822" y="1271"/>
                    <a:pt x="822" y="1271"/>
                  </a:cubicBezTo>
                  <a:cubicBezTo>
                    <a:pt x="822" y="1271"/>
                    <a:pt x="822" y="1271"/>
                    <a:pt x="822" y="1271"/>
                  </a:cubicBezTo>
                  <a:cubicBezTo>
                    <a:pt x="822" y="1271"/>
                    <a:pt x="822" y="1271"/>
                    <a:pt x="822" y="1271"/>
                  </a:cubicBezTo>
                  <a:cubicBezTo>
                    <a:pt x="823" y="1270"/>
                    <a:pt x="823" y="1270"/>
                    <a:pt x="823" y="1270"/>
                  </a:cubicBezTo>
                  <a:cubicBezTo>
                    <a:pt x="824" y="1269"/>
                    <a:pt x="825" y="1269"/>
                    <a:pt x="826" y="1268"/>
                  </a:cubicBezTo>
                  <a:cubicBezTo>
                    <a:pt x="826" y="1267"/>
                    <a:pt x="827" y="1267"/>
                    <a:pt x="828" y="1266"/>
                  </a:cubicBezTo>
                  <a:cubicBezTo>
                    <a:pt x="834" y="1261"/>
                    <a:pt x="840" y="1257"/>
                    <a:pt x="845" y="1253"/>
                  </a:cubicBezTo>
                  <a:cubicBezTo>
                    <a:pt x="851" y="1249"/>
                    <a:pt x="857" y="1245"/>
                    <a:pt x="862" y="1242"/>
                  </a:cubicBezTo>
                  <a:cubicBezTo>
                    <a:pt x="864" y="1242"/>
                    <a:pt x="865" y="1241"/>
                    <a:pt x="866" y="1240"/>
                  </a:cubicBezTo>
                  <a:cubicBezTo>
                    <a:pt x="866" y="1240"/>
                    <a:pt x="866" y="1240"/>
                    <a:pt x="866" y="1240"/>
                  </a:cubicBezTo>
                  <a:cubicBezTo>
                    <a:pt x="850" y="1263"/>
                    <a:pt x="833" y="1293"/>
                    <a:pt x="812" y="1309"/>
                  </a:cubicBezTo>
                  <a:cubicBezTo>
                    <a:pt x="837" y="1296"/>
                    <a:pt x="853" y="1268"/>
                    <a:pt x="872" y="1250"/>
                  </a:cubicBezTo>
                  <a:cubicBezTo>
                    <a:pt x="891" y="1232"/>
                    <a:pt x="910" y="1218"/>
                    <a:pt x="932" y="1200"/>
                  </a:cubicBezTo>
                  <a:cubicBezTo>
                    <a:pt x="948" y="1187"/>
                    <a:pt x="994" y="1198"/>
                    <a:pt x="1011" y="1212"/>
                  </a:cubicBezTo>
                  <a:cubicBezTo>
                    <a:pt x="1033" y="1231"/>
                    <a:pt x="1038" y="1265"/>
                    <a:pt x="1057" y="1286"/>
                  </a:cubicBezTo>
                  <a:cubicBezTo>
                    <a:pt x="1073" y="1304"/>
                    <a:pt x="1087" y="1321"/>
                    <a:pt x="1097" y="1344"/>
                  </a:cubicBezTo>
                  <a:cubicBezTo>
                    <a:pt x="1107" y="1367"/>
                    <a:pt x="1102" y="1385"/>
                    <a:pt x="1106" y="1409"/>
                  </a:cubicBezTo>
                  <a:cubicBezTo>
                    <a:pt x="1110" y="1433"/>
                    <a:pt x="1125" y="1451"/>
                    <a:pt x="1132" y="1474"/>
                  </a:cubicBezTo>
                  <a:cubicBezTo>
                    <a:pt x="1139" y="1495"/>
                    <a:pt x="1144" y="1514"/>
                    <a:pt x="1154" y="1535"/>
                  </a:cubicBezTo>
                  <a:cubicBezTo>
                    <a:pt x="1176" y="1585"/>
                    <a:pt x="1178" y="1642"/>
                    <a:pt x="1190" y="1692"/>
                  </a:cubicBezTo>
                  <a:cubicBezTo>
                    <a:pt x="1199" y="1733"/>
                    <a:pt x="1200" y="1766"/>
                    <a:pt x="1168" y="1807"/>
                  </a:cubicBezTo>
                  <a:cubicBezTo>
                    <a:pt x="1146" y="1835"/>
                    <a:pt x="1128" y="1854"/>
                    <a:pt x="1095" y="1877"/>
                  </a:cubicBezTo>
                  <a:cubicBezTo>
                    <a:pt x="1059" y="1895"/>
                    <a:pt x="1011" y="1896"/>
                    <a:pt x="972" y="1904"/>
                  </a:cubicBezTo>
                  <a:cubicBezTo>
                    <a:pt x="920" y="1914"/>
                    <a:pt x="859" y="1908"/>
                    <a:pt x="811" y="1938"/>
                  </a:cubicBezTo>
                  <a:cubicBezTo>
                    <a:pt x="774" y="1960"/>
                    <a:pt x="754" y="1985"/>
                    <a:pt x="711" y="2003"/>
                  </a:cubicBezTo>
                  <a:cubicBezTo>
                    <a:pt x="701" y="2007"/>
                    <a:pt x="692" y="2011"/>
                    <a:pt x="683" y="2015"/>
                  </a:cubicBezTo>
                  <a:cubicBezTo>
                    <a:pt x="682" y="2015"/>
                    <a:pt x="682" y="2015"/>
                    <a:pt x="682" y="2015"/>
                  </a:cubicBezTo>
                  <a:cubicBezTo>
                    <a:pt x="679" y="2015"/>
                    <a:pt x="675" y="2014"/>
                    <a:pt x="672" y="2014"/>
                  </a:cubicBezTo>
                  <a:cubicBezTo>
                    <a:pt x="668" y="2013"/>
                    <a:pt x="664" y="2012"/>
                    <a:pt x="660" y="2011"/>
                  </a:cubicBezTo>
                  <a:cubicBezTo>
                    <a:pt x="657" y="2011"/>
                    <a:pt x="655" y="2010"/>
                    <a:pt x="653" y="2010"/>
                  </a:cubicBezTo>
                  <a:cubicBezTo>
                    <a:pt x="651" y="2009"/>
                    <a:pt x="649" y="2009"/>
                    <a:pt x="647" y="2009"/>
                  </a:cubicBezTo>
                  <a:cubicBezTo>
                    <a:pt x="642" y="2008"/>
                    <a:pt x="637" y="2007"/>
                    <a:pt x="633" y="2006"/>
                  </a:cubicBezTo>
                  <a:cubicBezTo>
                    <a:pt x="630" y="2006"/>
                    <a:pt x="628" y="2006"/>
                    <a:pt x="626" y="2006"/>
                  </a:cubicBezTo>
                  <a:cubicBezTo>
                    <a:pt x="624" y="2006"/>
                    <a:pt x="623" y="2006"/>
                    <a:pt x="622" y="2006"/>
                  </a:cubicBezTo>
                  <a:cubicBezTo>
                    <a:pt x="621" y="2006"/>
                    <a:pt x="621" y="2006"/>
                    <a:pt x="620" y="2006"/>
                  </a:cubicBezTo>
                  <a:cubicBezTo>
                    <a:pt x="619" y="2006"/>
                    <a:pt x="619" y="2006"/>
                    <a:pt x="619" y="2006"/>
                  </a:cubicBezTo>
                  <a:cubicBezTo>
                    <a:pt x="619" y="2006"/>
                    <a:pt x="619" y="2006"/>
                    <a:pt x="619" y="2006"/>
                  </a:cubicBezTo>
                  <a:cubicBezTo>
                    <a:pt x="618" y="2006"/>
                    <a:pt x="618" y="2006"/>
                    <a:pt x="618" y="2006"/>
                  </a:cubicBezTo>
                  <a:cubicBezTo>
                    <a:pt x="617" y="2006"/>
                    <a:pt x="616" y="2006"/>
                    <a:pt x="615" y="2006"/>
                  </a:cubicBezTo>
                  <a:cubicBezTo>
                    <a:pt x="614" y="2007"/>
                    <a:pt x="613" y="2007"/>
                    <a:pt x="611" y="2007"/>
                  </a:cubicBezTo>
                  <a:cubicBezTo>
                    <a:pt x="609" y="2007"/>
                    <a:pt x="607" y="2008"/>
                    <a:pt x="605" y="2008"/>
                  </a:cubicBezTo>
                  <a:cubicBezTo>
                    <a:pt x="600" y="2010"/>
                    <a:pt x="596" y="2011"/>
                    <a:pt x="593" y="2013"/>
                  </a:cubicBezTo>
                  <a:cubicBezTo>
                    <a:pt x="589" y="2014"/>
                    <a:pt x="585" y="2016"/>
                    <a:pt x="582" y="2017"/>
                  </a:cubicBezTo>
                  <a:cubicBezTo>
                    <a:pt x="579" y="2019"/>
                    <a:pt x="577" y="2021"/>
                    <a:pt x="574" y="2022"/>
                  </a:cubicBezTo>
                  <a:cubicBezTo>
                    <a:pt x="572" y="2024"/>
                    <a:pt x="570" y="2025"/>
                    <a:pt x="568" y="2026"/>
                  </a:cubicBezTo>
                  <a:cubicBezTo>
                    <a:pt x="566" y="2027"/>
                    <a:pt x="565" y="2028"/>
                    <a:pt x="564" y="2029"/>
                  </a:cubicBezTo>
                  <a:cubicBezTo>
                    <a:pt x="563" y="2030"/>
                    <a:pt x="563" y="2030"/>
                    <a:pt x="563" y="2030"/>
                  </a:cubicBezTo>
                  <a:cubicBezTo>
                    <a:pt x="563" y="2030"/>
                    <a:pt x="563" y="2030"/>
                    <a:pt x="564" y="2029"/>
                  </a:cubicBezTo>
                  <a:cubicBezTo>
                    <a:pt x="565" y="2029"/>
                    <a:pt x="567" y="2028"/>
                    <a:pt x="569" y="2028"/>
                  </a:cubicBezTo>
                  <a:cubicBezTo>
                    <a:pt x="571" y="2027"/>
                    <a:pt x="573" y="2026"/>
                    <a:pt x="576" y="2025"/>
                  </a:cubicBezTo>
                  <a:cubicBezTo>
                    <a:pt x="578" y="2024"/>
                    <a:pt x="581" y="2023"/>
                    <a:pt x="584" y="2022"/>
                  </a:cubicBezTo>
                  <a:cubicBezTo>
                    <a:pt x="587" y="2020"/>
                    <a:pt x="591" y="2019"/>
                    <a:pt x="595" y="2018"/>
                  </a:cubicBezTo>
                  <a:cubicBezTo>
                    <a:pt x="598" y="2017"/>
                    <a:pt x="602" y="2016"/>
                    <a:pt x="606" y="2015"/>
                  </a:cubicBezTo>
                  <a:cubicBezTo>
                    <a:pt x="608" y="2015"/>
                    <a:pt x="610" y="2015"/>
                    <a:pt x="612" y="2014"/>
                  </a:cubicBezTo>
                  <a:cubicBezTo>
                    <a:pt x="613" y="2014"/>
                    <a:pt x="615" y="2014"/>
                    <a:pt x="616" y="2014"/>
                  </a:cubicBezTo>
                  <a:cubicBezTo>
                    <a:pt x="617" y="2014"/>
                    <a:pt x="618" y="2014"/>
                    <a:pt x="619" y="2014"/>
                  </a:cubicBezTo>
                  <a:cubicBezTo>
                    <a:pt x="619" y="2014"/>
                    <a:pt x="619" y="2014"/>
                    <a:pt x="619" y="2014"/>
                  </a:cubicBezTo>
                  <a:cubicBezTo>
                    <a:pt x="619" y="2014"/>
                    <a:pt x="619" y="2014"/>
                    <a:pt x="619" y="2014"/>
                  </a:cubicBezTo>
                  <a:cubicBezTo>
                    <a:pt x="619" y="2014"/>
                    <a:pt x="619" y="2014"/>
                    <a:pt x="619" y="2014"/>
                  </a:cubicBezTo>
                  <a:cubicBezTo>
                    <a:pt x="619" y="2014"/>
                    <a:pt x="619" y="2014"/>
                    <a:pt x="619" y="2014"/>
                  </a:cubicBezTo>
                  <a:cubicBezTo>
                    <a:pt x="620" y="2014"/>
                    <a:pt x="620" y="2014"/>
                    <a:pt x="620" y="2014"/>
                  </a:cubicBezTo>
                  <a:cubicBezTo>
                    <a:pt x="620" y="2014"/>
                    <a:pt x="620" y="2014"/>
                    <a:pt x="620" y="2014"/>
                  </a:cubicBezTo>
                  <a:cubicBezTo>
                    <a:pt x="621" y="2014"/>
                    <a:pt x="622" y="2014"/>
                    <a:pt x="622" y="2014"/>
                  </a:cubicBezTo>
                  <a:cubicBezTo>
                    <a:pt x="623" y="2014"/>
                    <a:pt x="624" y="2014"/>
                    <a:pt x="625" y="2014"/>
                  </a:cubicBezTo>
                  <a:cubicBezTo>
                    <a:pt x="627" y="2014"/>
                    <a:pt x="630" y="2014"/>
                    <a:pt x="632" y="2014"/>
                  </a:cubicBezTo>
                  <a:cubicBezTo>
                    <a:pt x="636" y="2015"/>
                    <a:pt x="641" y="2015"/>
                    <a:pt x="645" y="2016"/>
                  </a:cubicBezTo>
                  <a:cubicBezTo>
                    <a:pt x="647" y="2016"/>
                    <a:pt x="650" y="2017"/>
                    <a:pt x="652" y="2017"/>
                  </a:cubicBezTo>
                  <a:cubicBezTo>
                    <a:pt x="654" y="2018"/>
                    <a:pt x="656" y="2018"/>
                    <a:pt x="658" y="2018"/>
                  </a:cubicBezTo>
                  <a:cubicBezTo>
                    <a:pt x="663" y="2019"/>
                    <a:pt x="667" y="2019"/>
                    <a:pt x="671" y="2020"/>
                  </a:cubicBezTo>
                  <a:cubicBezTo>
                    <a:pt x="671" y="2020"/>
                    <a:pt x="671" y="2020"/>
                    <a:pt x="671" y="2020"/>
                  </a:cubicBezTo>
                  <a:cubicBezTo>
                    <a:pt x="653" y="2026"/>
                    <a:pt x="635" y="2033"/>
                    <a:pt x="617" y="2038"/>
                  </a:cubicBezTo>
                  <a:cubicBezTo>
                    <a:pt x="602" y="2042"/>
                    <a:pt x="588" y="2047"/>
                    <a:pt x="573" y="2053"/>
                  </a:cubicBezTo>
                  <a:cubicBezTo>
                    <a:pt x="573" y="2053"/>
                    <a:pt x="572" y="2053"/>
                    <a:pt x="572" y="2052"/>
                  </a:cubicBezTo>
                  <a:cubicBezTo>
                    <a:pt x="571" y="2052"/>
                    <a:pt x="569" y="2052"/>
                    <a:pt x="568" y="2052"/>
                  </a:cubicBezTo>
                  <a:cubicBezTo>
                    <a:pt x="567" y="2052"/>
                    <a:pt x="566" y="2052"/>
                    <a:pt x="565" y="2052"/>
                  </a:cubicBezTo>
                  <a:cubicBezTo>
                    <a:pt x="563" y="2051"/>
                    <a:pt x="562" y="2051"/>
                    <a:pt x="561" y="2051"/>
                  </a:cubicBezTo>
                  <a:cubicBezTo>
                    <a:pt x="559" y="2051"/>
                    <a:pt x="558" y="2051"/>
                    <a:pt x="556" y="2051"/>
                  </a:cubicBezTo>
                  <a:cubicBezTo>
                    <a:pt x="555" y="2051"/>
                    <a:pt x="553" y="2051"/>
                    <a:pt x="552" y="2051"/>
                  </a:cubicBezTo>
                  <a:cubicBezTo>
                    <a:pt x="550" y="2051"/>
                    <a:pt x="549" y="2051"/>
                    <a:pt x="547" y="2051"/>
                  </a:cubicBezTo>
                  <a:cubicBezTo>
                    <a:pt x="544" y="2051"/>
                    <a:pt x="541" y="2051"/>
                    <a:pt x="537" y="2052"/>
                  </a:cubicBezTo>
                  <a:cubicBezTo>
                    <a:pt x="534" y="2052"/>
                    <a:pt x="531" y="2053"/>
                    <a:pt x="527" y="2053"/>
                  </a:cubicBezTo>
                  <a:cubicBezTo>
                    <a:pt x="524" y="2054"/>
                    <a:pt x="520" y="2054"/>
                    <a:pt x="517" y="2055"/>
                  </a:cubicBezTo>
                  <a:cubicBezTo>
                    <a:pt x="514" y="2056"/>
                    <a:pt x="511" y="2057"/>
                    <a:pt x="508" y="2058"/>
                  </a:cubicBezTo>
                  <a:cubicBezTo>
                    <a:pt x="506" y="2058"/>
                    <a:pt x="505" y="2059"/>
                    <a:pt x="503" y="2059"/>
                  </a:cubicBezTo>
                  <a:cubicBezTo>
                    <a:pt x="502" y="2060"/>
                    <a:pt x="500" y="2060"/>
                    <a:pt x="499" y="2061"/>
                  </a:cubicBezTo>
                  <a:cubicBezTo>
                    <a:pt x="498" y="2062"/>
                    <a:pt x="496" y="2062"/>
                    <a:pt x="495" y="2063"/>
                  </a:cubicBezTo>
                  <a:cubicBezTo>
                    <a:pt x="494" y="2063"/>
                    <a:pt x="493" y="2064"/>
                    <a:pt x="491" y="2064"/>
                  </a:cubicBezTo>
                  <a:cubicBezTo>
                    <a:pt x="490" y="2065"/>
                    <a:pt x="489" y="2065"/>
                    <a:pt x="488" y="2066"/>
                  </a:cubicBezTo>
                  <a:cubicBezTo>
                    <a:pt x="487" y="2066"/>
                    <a:pt x="486" y="2067"/>
                    <a:pt x="485" y="2067"/>
                  </a:cubicBezTo>
                  <a:cubicBezTo>
                    <a:pt x="484" y="2068"/>
                    <a:pt x="483" y="2068"/>
                    <a:pt x="483" y="2069"/>
                  </a:cubicBezTo>
                  <a:cubicBezTo>
                    <a:pt x="482" y="2069"/>
                    <a:pt x="481" y="2070"/>
                    <a:pt x="481" y="2070"/>
                  </a:cubicBezTo>
                  <a:cubicBezTo>
                    <a:pt x="479" y="2071"/>
                    <a:pt x="478" y="2072"/>
                    <a:pt x="478" y="2072"/>
                  </a:cubicBezTo>
                  <a:cubicBezTo>
                    <a:pt x="477" y="2072"/>
                    <a:pt x="477" y="2073"/>
                    <a:pt x="477" y="2073"/>
                  </a:cubicBezTo>
                  <a:cubicBezTo>
                    <a:pt x="477" y="2073"/>
                    <a:pt x="477" y="2073"/>
                    <a:pt x="478" y="2072"/>
                  </a:cubicBezTo>
                  <a:cubicBezTo>
                    <a:pt x="479" y="2072"/>
                    <a:pt x="480" y="2072"/>
                    <a:pt x="481" y="2072"/>
                  </a:cubicBezTo>
                  <a:cubicBezTo>
                    <a:pt x="482" y="2071"/>
                    <a:pt x="483" y="2071"/>
                    <a:pt x="484" y="2071"/>
                  </a:cubicBezTo>
                  <a:cubicBezTo>
                    <a:pt x="484" y="2071"/>
                    <a:pt x="485" y="2071"/>
                    <a:pt x="486" y="2070"/>
                  </a:cubicBezTo>
                  <a:cubicBezTo>
                    <a:pt x="487" y="2070"/>
                    <a:pt x="488" y="2070"/>
                    <a:pt x="490" y="2069"/>
                  </a:cubicBezTo>
                  <a:cubicBezTo>
                    <a:pt x="491" y="2069"/>
                    <a:pt x="492" y="2069"/>
                    <a:pt x="493" y="2069"/>
                  </a:cubicBezTo>
                  <a:cubicBezTo>
                    <a:pt x="494" y="2068"/>
                    <a:pt x="495" y="2068"/>
                    <a:pt x="497" y="2068"/>
                  </a:cubicBezTo>
                  <a:cubicBezTo>
                    <a:pt x="498" y="2067"/>
                    <a:pt x="499" y="2067"/>
                    <a:pt x="501" y="2067"/>
                  </a:cubicBezTo>
                  <a:cubicBezTo>
                    <a:pt x="502" y="2067"/>
                    <a:pt x="502" y="2066"/>
                    <a:pt x="503" y="2066"/>
                  </a:cubicBezTo>
                  <a:cubicBezTo>
                    <a:pt x="504" y="2066"/>
                    <a:pt x="504" y="2066"/>
                    <a:pt x="505" y="2066"/>
                  </a:cubicBezTo>
                  <a:cubicBezTo>
                    <a:pt x="507" y="2065"/>
                    <a:pt x="508" y="2065"/>
                    <a:pt x="510" y="2065"/>
                  </a:cubicBezTo>
                  <a:cubicBezTo>
                    <a:pt x="511" y="2064"/>
                    <a:pt x="513" y="2064"/>
                    <a:pt x="514" y="2064"/>
                  </a:cubicBezTo>
                  <a:cubicBezTo>
                    <a:pt x="516" y="2063"/>
                    <a:pt x="517" y="2063"/>
                    <a:pt x="519" y="2063"/>
                  </a:cubicBezTo>
                  <a:cubicBezTo>
                    <a:pt x="522" y="2062"/>
                    <a:pt x="525" y="2062"/>
                    <a:pt x="529" y="2061"/>
                  </a:cubicBezTo>
                  <a:cubicBezTo>
                    <a:pt x="532" y="2060"/>
                    <a:pt x="535" y="2060"/>
                    <a:pt x="538" y="2059"/>
                  </a:cubicBezTo>
                  <a:cubicBezTo>
                    <a:pt x="540" y="2059"/>
                    <a:pt x="541" y="2059"/>
                    <a:pt x="543" y="2059"/>
                  </a:cubicBezTo>
                  <a:cubicBezTo>
                    <a:pt x="545" y="2058"/>
                    <a:pt x="546" y="2058"/>
                    <a:pt x="548" y="2058"/>
                  </a:cubicBezTo>
                  <a:cubicBezTo>
                    <a:pt x="549" y="2058"/>
                    <a:pt x="551" y="2058"/>
                    <a:pt x="552" y="2057"/>
                  </a:cubicBezTo>
                  <a:cubicBezTo>
                    <a:pt x="553" y="2057"/>
                    <a:pt x="554" y="2057"/>
                    <a:pt x="554" y="2057"/>
                  </a:cubicBezTo>
                  <a:cubicBezTo>
                    <a:pt x="555" y="2057"/>
                    <a:pt x="556" y="2057"/>
                    <a:pt x="557" y="2057"/>
                  </a:cubicBezTo>
                  <a:cubicBezTo>
                    <a:pt x="558" y="2057"/>
                    <a:pt x="559" y="2057"/>
                    <a:pt x="561" y="2057"/>
                  </a:cubicBezTo>
                  <a:cubicBezTo>
                    <a:pt x="562" y="2056"/>
                    <a:pt x="563" y="2056"/>
                    <a:pt x="565" y="2056"/>
                  </a:cubicBezTo>
                  <a:cubicBezTo>
                    <a:pt x="565" y="2056"/>
                    <a:pt x="565" y="2056"/>
                    <a:pt x="565" y="2056"/>
                  </a:cubicBezTo>
                  <a:cubicBezTo>
                    <a:pt x="536" y="2068"/>
                    <a:pt x="509" y="2083"/>
                    <a:pt x="484" y="2102"/>
                  </a:cubicBezTo>
                  <a:cubicBezTo>
                    <a:pt x="484" y="2102"/>
                    <a:pt x="483" y="2103"/>
                    <a:pt x="483" y="2103"/>
                  </a:cubicBezTo>
                  <a:cubicBezTo>
                    <a:pt x="478" y="2107"/>
                    <a:pt x="473" y="2110"/>
                    <a:pt x="468" y="2114"/>
                  </a:cubicBezTo>
                  <a:cubicBezTo>
                    <a:pt x="466" y="2116"/>
                    <a:pt x="463" y="2118"/>
                    <a:pt x="461" y="2120"/>
                  </a:cubicBezTo>
                  <a:cubicBezTo>
                    <a:pt x="458" y="2122"/>
                    <a:pt x="456" y="2124"/>
                    <a:pt x="453" y="2126"/>
                  </a:cubicBezTo>
                  <a:cubicBezTo>
                    <a:pt x="448" y="2130"/>
                    <a:pt x="443" y="2134"/>
                    <a:pt x="438" y="2138"/>
                  </a:cubicBezTo>
                  <a:cubicBezTo>
                    <a:pt x="433" y="2142"/>
                    <a:pt x="427" y="2146"/>
                    <a:pt x="422" y="2149"/>
                  </a:cubicBezTo>
                  <a:cubicBezTo>
                    <a:pt x="419" y="2150"/>
                    <a:pt x="416" y="2152"/>
                    <a:pt x="413" y="2153"/>
                  </a:cubicBezTo>
                  <a:cubicBezTo>
                    <a:pt x="411" y="2154"/>
                    <a:pt x="408" y="2155"/>
                    <a:pt x="405" y="2156"/>
                  </a:cubicBezTo>
                  <a:cubicBezTo>
                    <a:pt x="404" y="2157"/>
                    <a:pt x="404" y="2157"/>
                    <a:pt x="403" y="2157"/>
                  </a:cubicBezTo>
                  <a:cubicBezTo>
                    <a:pt x="402" y="2157"/>
                    <a:pt x="402" y="2158"/>
                    <a:pt x="401" y="2158"/>
                  </a:cubicBezTo>
                  <a:cubicBezTo>
                    <a:pt x="400" y="2158"/>
                    <a:pt x="399" y="2158"/>
                    <a:pt x="399" y="2158"/>
                  </a:cubicBezTo>
                  <a:cubicBezTo>
                    <a:pt x="398" y="2159"/>
                    <a:pt x="398" y="2159"/>
                    <a:pt x="398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7" y="2159"/>
                    <a:pt x="397" y="2159"/>
                    <a:pt x="397" y="2159"/>
                  </a:cubicBezTo>
                  <a:cubicBezTo>
                    <a:pt x="395" y="2159"/>
                    <a:pt x="394" y="2160"/>
                    <a:pt x="392" y="2160"/>
                  </a:cubicBezTo>
                  <a:cubicBezTo>
                    <a:pt x="392" y="2160"/>
                    <a:pt x="391" y="2160"/>
                    <a:pt x="390" y="2160"/>
                  </a:cubicBezTo>
                  <a:cubicBezTo>
                    <a:pt x="390" y="2160"/>
                    <a:pt x="389" y="2161"/>
                    <a:pt x="388" y="2161"/>
                  </a:cubicBezTo>
                  <a:cubicBezTo>
                    <a:pt x="383" y="2162"/>
                    <a:pt x="377" y="2162"/>
                    <a:pt x="373" y="2163"/>
                  </a:cubicBezTo>
                  <a:cubicBezTo>
                    <a:pt x="368" y="2164"/>
                    <a:pt x="363" y="2165"/>
                    <a:pt x="359" y="2166"/>
                  </a:cubicBezTo>
                  <a:cubicBezTo>
                    <a:pt x="359" y="2166"/>
                    <a:pt x="358" y="2166"/>
                    <a:pt x="358" y="2166"/>
                  </a:cubicBezTo>
                  <a:cubicBezTo>
                    <a:pt x="357" y="2167"/>
                    <a:pt x="357" y="2167"/>
                    <a:pt x="356" y="2167"/>
                  </a:cubicBezTo>
                  <a:cubicBezTo>
                    <a:pt x="355" y="2167"/>
                    <a:pt x="354" y="2167"/>
                    <a:pt x="354" y="2168"/>
                  </a:cubicBezTo>
                  <a:cubicBezTo>
                    <a:pt x="352" y="2169"/>
                    <a:pt x="350" y="2169"/>
                    <a:pt x="349" y="2170"/>
                  </a:cubicBezTo>
                  <a:cubicBezTo>
                    <a:pt x="348" y="2170"/>
                    <a:pt x="348" y="2171"/>
                    <a:pt x="347" y="2171"/>
                  </a:cubicBezTo>
                  <a:cubicBezTo>
                    <a:pt x="347" y="2171"/>
                    <a:pt x="346" y="2172"/>
                    <a:pt x="346" y="2172"/>
                  </a:cubicBezTo>
                  <a:cubicBezTo>
                    <a:pt x="345" y="2172"/>
                    <a:pt x="345" y="2172"/>
                    <a:pt x="344" y="2173"/>
                  </a:cubicBezTo>
                  <a:cubicBezTo>
                    <a:pt x="344" y="2173"/>
                    <a:pt x="344" y="2173"/>
                    <a:pt x="343" y="2174"/>
                  </a:cubicBezTo>
                  <a:cubicBezTo>
                    <a:pt x="342" y="2175"/>
                    <a:pt x="342" y="2175"/>
                    <a:pt x="342" y="2175"/>
                  </a:cubicBezTo>
                  <a:cubicBezTo>
                    <a:pt x="342" y="2175"/>
                    <a:pt x="342" y="2175"/>
                    <a:pt x="344" y="2174"/>
                  </a:cubicBezTo>
                  <a:cubicBezTo>
                    <a:pt x="344" y="2174"/>
                    <a:pt x="344" y="2174"/>
                    <a:pt x="345" y="2173"/>
                  </a:cubicBezTo>
                  <a:cubicBezTo>
                    <a:pt x="345" y="2173"/>
                    <a:pt x="346" y="2173"/>
                    <a:pt x="346" y="2173"/>
                  </a:cubicBezTo>
                  <a:cubicBezTo>
                    <a:pt x="347" y="2173"/>
                    <a:pt x="347" y="2172"/>
                    <a:pt x="348" y="2172"/>
                  </a:cubicBezTo>
                  <a:cubicBezTo>
                    <a:pt x="348" y="2172"/>
                    <a:pt x="349" y="2172"/>
                    <a:pt x="350" y="2171"/>
                  </a:cubicBezTo>
                  <a:cubicBezTo>
                    <a:pt x="352" y="2170"/>
                    <a:pt x="356" y="2170"/>
                    <a:pt x="360" y="2169"/>
                  </a:cubicBezTo>
                  <a:cubicBezTo>
                    <a:pt x="364" y="2168"/>
                    <a:pt x="368" y="2168"/>
                    <a:pt x="373" y="2168"/>
                  </a:cubicBezTo>
                  <a:cubicBezTo>
                    <a:pt x="378" y="2167"/>
                    <a:pt x="383" y="2167"/>
                    <a:pt x="389" y="2167"/>
                  </a:cubicBezTo>
                  <a:cubicBezTo>
                    <a:pt x="390" y="2167"/>
                    <a:pt x="391" y="2166"/>
                    <a:pt x="391" y="2166"/>
                  </a:cubicBezTo>
                  <a:cubicBezTo>
                    <a:pt x="392" y="2166"/>
                    <a:pt x="393" y="2166"/>
                    <a:pt x="394" y="2166"/>
                  </a:cubicBezTo>
                  <a:cubicBezTo>
                    <a:pt x="395" y="2166"/>
                    <a:pt x="396" y="2166"/>
                    <a:pt x="398" y="2165"/>
                  </a:cubicBezTo>
                  <a:cubicBezTo>
                    <a:pt x="400" y="2165"/>
                    <a:pt x="401" y="2165"/>
                    <a:pt x="403" y="2164"/>
                  </a:cubicBezTo>
                  <a:cubicBezTo>
                    <a:pt x="403" y="2164"/>
                    <a:pt x="404" y="2164"/>
                    <a:pt x="405" y="2164"/>
                  </a:cubicBezTo>
                  <a:cubicBezTo>
                    <a:pt x="406" y="2164"/>
                    <a:pt x="406" y="2163"/>
                    <a:pt x="407" y="2163"/>
                  </a:cubicBezTo>
                  <a:cubicBezTo>
                    <a:pt x="410" y="2162"/>
                    <a:pt x="413" y="2161"/>
                    <a:pt x="416" y="2160"/>
                  </a:cubicBezTo>
                  <a:cubicBezTo>
                    <a:pt x="418" y="2159"/>
                    <a:pt x="419" y="2158"/>
                    <a:pt x="421" y="2158"/>
                  </a:cubicBezTo>
                  <a:cubicBezTo>
                    <a:pt x="423" y="2157"/>
                    <a:pt x="424" y="2156"/>
                    <a:pt x="425" y="2155"/>
                  </a:cubicBezTo>
                  <a:cubicBezTo>
                    <a:pt x="431" y="2152"/>
                    <a:pt x="437" y="2148"/>
                    <a:pt x="442" y="2144"/>
                  </a:cubicBezTo>
                  <a:cubicBezTo>
                    <a:pt x="445" y="2142"/>
                    <a:pt x="448" y="2140"/>
                    <a:pt x="450" y="2138"/>
                  </a:cubicBezTo>
                  <a:cubicBezTo>
                    <a:pt x="450" y="2138"/>
                    <a:pt x="450" y="2138"/>
                    <a:pt x="450" y="2138"/>
                  </a:cubicBezTo>
                  <a:cubicBezTo>
                    <a:pt x="450" y="2138"/>
                    <a:pt x="450" y="2138"/>
                    <a:pt x="451" y="2138"/>
                  </a:cubicBezTo>
                  <a:cubicBezTo>
                    <a:pt x="453" y="2136"/>
                    <a:pt x="456" y="2134"/>
                    <a:pt x="458" y="2132"/>
                  </a:cubicBezTo>
                  <a:cubicBezTo>
                    <a:pt x="461" y="2130"/>
                    <a:pt x="463" y="2128"/>
                    <a:pt x="465" y="2126"/>
                  </a:cubicBezTo>
                  <a:cubicBezTo>
                    <a:pt x="468" y="2124"/>
                    <a:pt x="470" y="2121"/>
                    <a:pt x="473" y="2119"/>
                  </a:cubicBezTo>
                  <a:cubicBezTo>
                    <a:pt x="477" y="2115"/>
                    <a:pt x="482" y="2112"/>
                    <a:pt x="486" y="2108"/>
                  </a:cubicBezTo>
                  <a:cubicBezTo>
                    <a:pt x="489" y="2106"/>
                    <a:pt x="491" y="2104"/>
                    <a:pt x="493" y="2102"/>
                  </a:cubicBezTo>
                  <a:cubicBezTo>
                    <a:pt x="508" y="2096"/>
                    <a:pt x="524" y="2091"/>
                    <a:pt x="539" y="2085"/>
                  </a:cubicBezTo>
                  <a:cubicBezTo>
                    <a:pt x="539" y="2086"/>
                    <a:pt x="539" y="2086"/>
                    <a:pt x="539" y="2086"/>
                  </a:cubicBezTo>
                  <a:cubicBezTo>
                    <a:pt x="538" y="2087"/>
                    <a:pt x="537" y="2087"/>
                    <a:pt x="537" y="2088"/>
                  </a:cubicBezTo>
                  <a:cubicBezTo>
                    <a:pt x="536" y="2089"/>
                    <a:pt x="535" y="2089"/>
                    <a:pt x="535" y="2090"/>
                  </a:cubicBezTo>
                  <a:cubicBezTo>
                    <a:pt x="533" y="2091"/>
                    <a:pt x="532" y="2093"/>
                    <a:pt x="531" y="2094"/>
                  </a:cubicBezTo>
                  <a:cubicBezTo>
                    <a:pt x="528" y="2097"/>
                    <a:pt x="526" y="2100"/>
                    <a:pt x="523" y="2103"/>
                  </a:cubicBezTo>
                  <a:cubicBezTo>
                    <a:pt x="521" y="2106"/>
                    <a:pt x="518" y="2109"/>
                    <a:pt x="516" y="2112"/>
                  </a:cubicBezTo>
                  <a:cubicBezTo>
                    <a:pt x="514" y="2115"/>
                    <a:pt x="512" y="2118"/>
                    <a:pt x="509" y="2121"/>
                  </a:cubicBezTo>
                  <a:cubicBezTo>
                    <a:pt x="507" y="2124"/>
                    <a:pt x="505" y="2126"/>
                    <a:pt x="503" y="2128"/>
                  </a:cubicBezTo>
                  <a:cubicBezTo>
                    <a:pt x="502" y="2129"/>
                    <a:pt x="502" y="2130"/>
                    <a:pt x="501" y="2130"/>
                  </a:cubicBezTo>
                  <a:cubicBezTo>
                    <a:pt x="500" y="2131"/>
                    <a:pt x="500" y="2131"/>
                    <a:pt x="499" y="2132"/>
                  </a:cubicBezTo>
                  <a:cubicBezTo>
                    <a:pt x="499" y="2132"/>
                    <a:pt x="499" y="2132"/>
                    <a:pt x="499" y="2133"/>
                  </a:cubicBezTo>
                  <a:cubicBezTo>
                    <a:pt x="498" y="2133"/>
                    <a:pt x="498" y="2133"/>
                    <a:pt x="498" y="2133"/>
                  </a:cubicBezTo>
                  <a:cubicBezTo>
                    <a:pt x="497" y="2134"/>
                    <a:pt x="497" y="2134"/>
                    <a:pt x="496" y="2135"/>
                  </a:cubicBezTo>
                  <a:cubicBezTo>
                    <a:pt x="495" y="2136"/>
                    <a:pt x="494" y="2136"/>
                    <a:pt x="493" y="2137"/>
                  </a:cubicBezTo>
                  <a:cubicBezTo>
                    <a:pt x="492" y="2138"/>
                    <a:pt x="491" y="2139"/>
                    <a:pt x="490" y="2139"/>
                  </a:cubicBezTo>
                  <a:cubicBezTo>
                    <a:pt x="489" y="2140"/>
                    <a:pt x="488" y="2140"/>
                    <a:pt x="487" y="2141"/>
                  </a:cubicBezTo>
                  <a:cubicBezTo>
                    <a:pt x="486" y="2142"/>
                    <a:pt x="486" y="2142"/>
                    <a:pt x="485" y="2142"/>
                  </a:cubicBezTo>
                  <a:cubicBezTo>
                    <a:pt x="483" y="2143"/>
                    <a:pt x="482" y="2144"/>
                    <a:pt x="481" y="2144"/>
                  </a:cubicBezTo>
                  <a:cubicBezTo>
                    <a:pt x="480" y="2144"/>
                    <a:pt x="480" y="2145"/>
                    <a:pt x="480" y="2145"/>
                  </a:cubicBezTo>
                  <a:cubicBezTo>
                    <a:pt x="480" y="2145"/>
                    <a:pt x="480" y="2145"/>
                    <a:pt x="481" y="2144"/>
                  </a:cubicBezTo>
                  <a:cubicBezTo>
                    <a:pt x="482" y="2144"/>
                    <a:pt x="482" y="2144"/>
                    <a:pt x="483" y="2144"/>
                  </a:cubicBezTo>
                  <a:cubicBezTo>
                    <a:pt x="484" y="2144"/>
                    <a:pt x="484" y="2144"/>
                    <a:pt x="485" y="2144"/>
                  </a:cubicBezTo>
                  <a:cubicBezTo>
                    <a:pt x="486" y="2144"/>
                    <a:pt x="487" y="2143"/>
                    <a:pt x="488" y="2143"/>
                  </a:cubicBezTo>
                  <a:cubicBezTo>
                    <a:pt x="489" y="2143"/>
                    <a:pt x="490" y="2142"/>
                    <a:pt x="491" y="2142"/>
                  </a:cubicBezTo>
                  <a:cubicBezTo>
                    <a:pt x="492" y="2142"/>
                    <a:pt x="494" y="2141"/>
                    <a:pt x="495" y="2141"/>
                  </a:cubicBezTo>
                  <a:cubicBezTo>
                    <a:pt x="496" y="2140"/>
                    <a:pt x="497" y="2139"/>
                    <a:pt x="499" y="2138"/>
                  </a:cubicBezTo>
                  <a:cubicBezTo>
                    <a:pt x="501" y="2137"/>
                    <a:pt x="504" y="2135"/>
                    <a:pt x="507" y="2133"/>
                  </a:cubicBezTo>
                  <a:cubicBezTo>
                    <a:pt x="509" y="2131"/>
                    <a:pt x="512" y="2128"/>
                    <a:pt x="515" y="2126"/>
                  </a:cubicBezTo>
                  <a:cubicBezTo>
                    <a:pt x="515" y="2125"/>
                    <a:pt x="516" y="2124"/>
                    <a:pt x="517" y="2124"/>
                  </a:cubicBezTo>
                  <a:cubicBezTo>
                    <a:pt x="517" y="2123"/>
                    <a:pt x="518" y="2122"/>
                    <a:pt x="518" y="2121"/>
                  </a:cubicBezTo>
                  <a:cubicBezTo>
                    <a:pt x="520" y="2120"/>
                    <a:pt x="521" y="2119"/>
                    <a:pt x="522" y="2117"/>
                  </a:cubicBezTo>
                  <a:cubicBezTo>
                    <a:pt x="525" y="2114"/>
                    <a:pt x="527" y="2111"/>
                    <a:pt x="529" y="2108"/>
                  </a:cubicBezTo>
                  <a:cubicBezTo>
                    <a:pt x="532" y="2105"/>
                    <a:pt x="534" y="2102"/>
                    <a:pt x="536" y="2099"/>
                  </a:cubicBezTo>
                  <a:cubicBezTo>
                    <a:pt x="539" y="2096"/>
                    <a:pt x="541" y="2094"/>
                    <a:pt x="544" y="2091"/>
                  </a:cubicBezTo>
                  <a:cubicBezTo>
                    <a:pt x="544" y="2090"/>
                    <a:pt x="545" y="2090"/>
                    <a:pt x="545" y="2089"/>
                  </a:cubicBezTo>
                  <a:cubicBezTo>
                    <a:pt x="546" y="2089"/>
                    <a:pt x="547" y="2088"/>
                    <a:pt x="547" y="2087"/>
                  </a:cubicBezTo>
                  <a:cubicBezTo>
                    <a:pt x="548" y="2086"/>
                    <a:pt x="550" y="2085"/>
                    <a:pt x="551" y="2084"/>
                  </a:cubicBezTo>
                  <a:cubicBezTo>
                    <a:pt x="552" y="2084"/>
                    <a:pt x="552" y="2083"/>
                    <a:pt x="553" y="2083"/>
                  </a:cubicBezTo>
                  <a:cubicBezTo>
                    <a:pt x="553" y="2082"/>
                    <a:pt x="554" y="2082"/>
                    <a:pt x="555" y="2081"/>
                  </a:cubicBezTo>
                  <a:cubicBezTo>
                    <a:pt x="555" y="2081"/>
                    <a:pt x="555" y="2081"/>
                    <a:pt x="555" y="2081"/>
                  </a:cubicBezTo>
                  <a:cubicBezTo>
                    <a:pt x="556" y="2080"/>
                    <a:pt x="556" y="2080"/>
                    <a:pt x="556" y="2080"/>
                  </a:cubicBezTo>
                  <a:cubicBezTo>
                    <a:pt x="557" y="2080"/>
                    <a:pt x="557" y="2079"/>
                    <a:pt x="558" y="2079"/>
                  </a:cubicBezTo>
                  <a:cubicBezTo>
                    <a:pt x="559" y="2078"/>
                    <a:pt x="559" y="2078"/>
                    <a:pt x="560" y="2078"/>
                  </a:cubicBezTo>
                  <a:cubicBezTo>
                    <a:pt x="563" y="2076"/>
                    <a:pt x="567" y="2075"/>
                    <a:pt x="570" y="2073"/>
                  </a:cubicBezTo>
                  <a:cubicBezTo>
                    <a:pt x="572" y="2072"/>
                    <a:pt x="573" y="2072"/>
                    <a:pt x="574" y="2072"/>
                  </a:cubicBezTo>
                  <a:cubicBezTo>
                    <a:pt x="575" y="2072"/>
                    <a:pt x="575" y="2071"/>
                    <a:pt x="575" y="2071"/>
                  </a:cubicBezTo>
                  <a:cubicBezTo>
                    <a:pt x="575" y="2071"/>
                    <a:pt x="575" y="2071"/>
                    <a:pt x="574" y="2071"/>
                  </a:cubicBezTo>
                  <a:cubicBezTo>
                    <a:pt x="574" y="2071"/>
                    <a:pt x="574" y="2071"/>
                    <a:pt x="573" y="2071"/>
                  </a:cubicBezTo>
                  <a:cubicBezTo>
                    <a:pt x="574" y="2071"/>
                    <a:pt x="575" y="2070"/>
                    <a:pt x="576" y="2070"/>
                  </a:cubicBezTo>
                  <a:cubicBezTo>
                    <a:pt x="615" y="2048"/>
                    <a:pt x="656" y="2033"/>
                    <a:pt x="697" y="2025"/>
                  </a:cubicBezTo>
                  <a:cubicBezTo>
                    <a:pt x="696" y="2026"/>
                    <a:pt x="695" y="2026"/>
                    <a:pt x="694" y="2027"/>
                  </a:cubicBezTo>
                  <a:cubicBezTo>
                    <a:pt x="689" y="2031"/>
                    <a:pt x="683" y="2035"/>
                    <a:pt x="678" y="2038"/>
                  </a:cubicBezTo>
                  <a:cubicBezTo>
                    <a:pt x="672" y="2042"/>
                    <a:pt x="666" y="2046"/>
                    <a:pt x="661" y="2050"/>
                  </a:cubicBezTo>
                  <a:cubicBezTo>
                    <a:pt x="659" y="2051"/>
                    <a:pt x="658" y="2052"/>
                    <a:pt x="656" y="2053"/>
                  </a:cubicBezTo>
                  <a:cubicBezTo>
                    <a:pt x="655" y="2054"/>
                    <a:pt x="653" y="2055"/>
                    <a:pt x="652" y="2056"/>
                  </a:cubicBezTo>
                  <a:cubicBezTo>
                    <a:pt x="651" y="2057"/>
                    <a:pt x="649" y="2059"/>
                    <a:pt x="648" y="2060"/>
                  </a:cubicBezTo>
                  <a:cubicBezTo>
                    <a:pt x="646" y="2061"/>
                    <a:pt x="645" y="2062"/>
                    <a:pt x="643" y="2063"/>
                  </a:cubicBezTo>
                  <a:cubicBezTo>
                    <a:pt x="641" y="2065"/>
                    <a:pt x="638" y="2068"/>
                    <a:pt x="635" y="2070"/>
                  </a:cubicBezTo>
                  <a:cubicBezTo>
                    <a:pt x="634" y="2072"/>
                    <a:pt x="632" y="2073"/>
                    <a:pt x="631" y="2074"/>
                  </a:cubicBezTo>
                  <a:cubicBezTo>
                    <a:pt x="629" y="2076"/>
                    <a:pt x="629" y="2076"/>
                    <a:pt x="629" y="2076"/>
                  </a:cubicBezTo>
                  <a:cubicBezTo>
                    <a:pt x="627" y="2078"/>
                    <a:pt x="627" y="2078"/>
                    <a:pt x="627" y="2078"/>
                  </a:cubicBezTo>
                  <a:cubicBezTo>
                    <a:pt x="625" y="2079"/>
                    <a:pt x="624" y="2080"/>
                    <a:pt x="622" y="2082"/>
                  </a:cubicBezTo>
                  <a:cubicBezTo>
                    <a:pt x="621" y="2083"/>
                    <a:pt x="620" y="2084"/>
                    <a:pt x="618" y="2086"/>
                  </a:cubicBezTo>
                  <a:cubicBezTo>
                    <a:pt x="617" y="2087"/>
                    <a:pt x="615" y="2088"/>
                    <a:pt x="614" y="2090"/>
                  </a:cubicBezTo>
                  <a:cubicBezTo>
                    <a:pt x="613" y="2091"/>
                    <a:pt x="611" y="2092"/>
                    <a:pt x="610" y="2094"/>
                  </a:cubicBezTo>
                  <a:cubicBezTo>
                    <a:pt x="599" y="2105"/>
                    <a:pt x="589" y="2116"/>
                    <a:pt x="578" y="2128"/>
                  </a:cubicBezTo>
                  <a:cubicBezTo>
                    <a:pt x="577" y="2130"/>
                    <a:pt x="576" y="2131"/>
                    <a:pt x="575" y="2132"/>
                  </a:cubicBezTo>
                  <a:cubicBezTo>
                    <a:pt x="571" y="2135"/>
                    <a:pt x="566" y="2137"/>
                    <a:pt x="561" y="2140"/>
                  </a:cubicBezTo>
                  <a:cubicBezTo>
                    <a:pt x="558" y="2142"/>
                    <a:pt x="555" y="2143"/>
                    <a:pt x="552" y="2145"/>
                  </a:cubicBezTo>
                  <a:cubicBezTo>
                    <a:pt x="549" y="2147"/>
                    <a:pt x="546" y="2148"/>
                    <a:pt x="542" y="2150"/>
                  </a:cubicBezTo>
                  <a:cubicBezTo>
                    <a:pt x="536" y="2153"/>
                    <a:pt x="528" y="2157"/>
                    <a:pt x="521" y="2160"/>
                  </a:cubicBezTo>
                  <a:cubicBezTo>
                    <a:pt x="519" y="2161"/>
                    <a:pt x="517" y="2162"/>
                    <a:pt x="515" y="2163"/>
                  </a:cubicBezTo>
                  <a:cubicBezTo>
                    <a:pt x="514" y="2164"/>
                    <a:pt x="512" y="2164"/>
                    <a:pt x="510" y="2165"/>
                  </a:cubicBezTo>
                  <a:cubicBezTo>
                    <a:pt x="508" y="2166"/>
                    <a:pt x="506" y="2167"/>
                    <a:pt x="504" y="2168"/>
                  </a:cubicBezTo>
                  <a:cubicBezTo>
                    <a:pt x="502" y="2168"/>
                    <a:pt x="500" y="2169"/>
                    <a:pt x="498" y="2170"/>
                  </a:cubicBezTo>
                  <a:cubicBezTo>
                    <a:pt x="497" y="2170"/>
                    <a:pt x="496" y="2171"/>
                    <a:pt x="495" y="2171"/>
                  </a:cubicBezTo>
                  <a:cubicBezTo>
                    <a:pt x="494" y="2172"/>
                    <a:pt x="493" y="2172"/>
                    <a:pt x="492" y="2172"/>
                  </a:cubicBezTo>
                  <a:cubicBezTo>
                    <a:pt x="490" y="2173"/>
                    <a:pt x="488" y="2174"/>
                    <a:pt x="486" y="2175"/>
                  </a:cubicBezTo>
                  <a:cubicBezTo>
                    <a:pt x="484" y="2176"/>
                    <a:pt x="482" y="2176"/>
                    <a:pt x="480" y="2177"/>
                  </a:cubicBezTo>
                  <a:cubicBezTo>
                    <a:pt x="478" y="2178"/>
                    <a:pt x="476" y="2179"/>
                    <a:pt x="474" y="2179"/>
                  </a:cubicBezTo>
                  <a:cubicBezTo>
                    <a:pt x="470" y="2181"/>
                    <a:pt x="466" y="2182"/>
                    <a:pt x="461" y="2183"/>
                  </a:cubicBezTo>
                  <a:cubicBezTo>
                    <a:pt x="459" y="2184"/>
                    <a:pt x="457" y="2185"/>
                    <a:pt x="455" y="2185"/>
                  </a:cubicBezTo>
                  <a:cubicBezTo>
                    <a:pt x="453" y="2186"/>
                    <a:pt x="451" y="2187"/>
                    <a:pt x="449" y="2187"/>
                  </a:cubicBezTo>
                  <a:cubicBezTo>
                    <a:pt x="448" y="2188"/>
                    <a:pt x="447" y="2188"/>
                    <a:pt x="446" y="2188"/>
                  </a:cubicBezTo>
                  <a:cubicBezTo>
                    <a:pt x="445" y="2189"/>
                    <a:pt x="445" y="2189"/>
                    <a:pt x="445" y="2189"/>
                  </a:cubicBezTo>
                  <a:cubicBezTo>
                    <a:pt x="443" y="2189"/>
                    <a:pt x="443" y="2189"/>
                    <a:pt x="443" y="2189"/>
                  </a:cubicBezTo>
                  <a:cubicBezTo>
                    <a:pt x="441" y="2190"/>
                    <a:pt x="439" y="2190"/>
                    <a:pt x="437" y="2191"/>
                  </a:cubicBezTo>
                  <a:cubicBezTo>
                    <a:pt x="433" y="2192"/>
                    <a:pt x="429" y="2193"/>
                    <a:pt x="425" y="2194"/>
                  </a:cubicBezTo>
                  <a:cubicBezTo>
                    <a:pt x="417" y="2197"/>
                    <a:pt x="409" y="2199"/>
                    <a:pt x="402" y="2201"/>
                  </a:cubicBezTo>
                  <a:cubicBezTo>
                    <a:pt x="399" y="2202"/>
                    <a:pt x="395" y="2204"/>
                    <a:pt x="392" y="2205"/>
                  </a:cubicBezTo>
                  <a:cubicBezTo>
                    <a:pt x="388" y="2206"/>
                    <a:pt x="385" y="2208"/>
                    <a:pt x="382" y="2209"/>
                  </a:cubicBezTo>
                  <a:cubicBezTo>
                    <a:pt x="379" y="2210"/>
                    <a:pt x="376" y="2212"/>
                    <a:pt x="374" y="2213"/>
                  </a:cubicBezTo>
                  <a:cubicBezTo>
                    <a:pt x="372" y="2214"/>
                    <a:pt x="371" y="2214"/>
                    <a:pt x="370" y="2215"/>
                  </a:cubicBezTo>
                  <a:cubicBezTo>
                    <a:pt x="368" y="2216"/>
                    <a:pt x="367" y="2217"/>
                    <a:pt x="366" y="2217"/>
                  </a:cubicBezTo>
                  <a:cubicBezTo>
                    <a:pt x="361" y="2220"/>
                    <a:pt x="358" y="2223"/>
                    <a:pt x="355" y="2225"/>
                  </a:cubicBezTo>
                  <a:cubicBezTo>
                    <a:pt x="353" y="2226"/>
                    <a:pt x="352" y="2227"/>
                    <a:pt x="351" y="2228"/>
                  </a:cubicBezTo>
                  <a:cubicBezTo>
                    <a:pt x="349" y="2229"/>
                    <a:pt x="348" y="2230"/>
                    <a:pt x="348" y="2231"/>
                  </a:cubicBezTo>
                  <a:cubicBezTo>
                    <a:pt x="346" y="2232"/>
                    <a:pt x="345" y="2233"/>
                    <a:pt x="345" y="2233"/>
                  </a:cubicBezTo>
                  <a:cubicBezTo>
                    <a:pt x="345" y="2233"/>
                    <a:pt x="346" y="2233"/>
                    <a:pt x="348" y="2231"/>
                  </a:cubicBezTo>
                  <a:cubicBezTo>
                    <a:pt x="349" y="2231"/>
                    <a:pt x="350" y="2230"/>
                    <a:pt x="351" y="2229"/>
                  </a:cubicBezTo>
                  <a:cubicBezTo>
                    <a:pt x="352" y="2228"/>
                    <a:pt x="354" y="2227"/>
                    <a:pt x="355" y="2226"/>
                  </a:cubicBezTo>
                  <a:cubicBezTo>
                    <a:pt x="359" y="2224"/>
                    <a:pt x="363" y="2222"/>
                    <a:pt x="367" y="2220"/>
                  </a:cubicBezTo>
                  <a:cubicBezTo>
                    <a:pt x="369" y="2219"/>
                    <a:pt x="370" y="2219"/>
                    <a:pt x="371" y="2218"/>
                  </a:cubicBezTo>
                  <a:cubicBezTo>
                    <a:pt x="372" y="2218"/>
                    <a:pt x="374" y="2217"/>
                    <a:pt x="375" y="2217"/>
                  </a:cubicBezTo>
                  <a:cubicBezTo>
                    <a:pt x="378" y="2215"/>
                    <a:pt x="381" y="2214"/>
                    <a:pt x="384" y="2213"/>
                  </a:cubicBezTo>
                  <a:cubicBezTo>
                    <a:pt x="390" y="2211"/>
                    <a:pt x="397" y="2209"/>
                    <a:pt x="404" y="2207"/>
                  </a:cubicBezTo>
                  <a:cubicBezTo>
                    <a:pt x="411" y="2205"/>
                    <a:pt x="419" y="2203"/>
                    <a:pt x="427" y="2201"/>
                  </a:cubicBezTo>
                  <a:cubicBezTo>
                    <a:pt x="431" y="2200"/>
                    <a:pt x="435" y="2199"/>
                    <a:pt x="439" y="2198"/>
                  </a:cubicBezTo>
                  <a:cubicBezTo>
                    <a:pt x="441" y="2198"/>
                    <a:pt x="443" y="2197"/>
                    <a:pt x="445" y="2196"/>
                  </a:cubicBezTo>
                  <a:cubicBezTo>
                    <a:pt x="447" y="2196"/>
                    <a:pt x="447" y="2196"/>
                    <a:pt x="447" y="2196"/>
                  </a:cubicBezTo>
                  <a:cubicBezTo>
                    <a:pt x="448" y="2196"/>
                    <a:pt x="448" y="2196"/>
                    <a:pt x="448" y="2196"/>
                  </a:cubicBezTo>
                  <a:cubicBezTo>
                    <a:pt x="449" y="2195"/>
                    <a:pt x="450" y="2195"/>
                    <a:pt x="451" y="2195"/>
                  </a:cubicBezTo>
                  <a:cubicBezTo>
                    <a:pt x="453" y="2194"/>
                    <a:pt x="455" y="2194"/>
                    <a:pt x="457" y="2193"/>
                  </a:cubicBezTo>
                  <a:cubicBezTo>
                    <a:pt x="455" y="2194"/>
                    <a:pt x="454" y="2195"/>
                    <a:pt x="452" y="2196"/>
                  </a:cubicBezTo>
                  <a:cubicBezTo>
                    <a:pt x="451" y="2197"/>
                    <a:pt x="450" y="2197"/>
                    <a:pt x="449" y="2198"/>
                  </a:cubicBezTo>
                  <a:cubicBezTo>
                    <a:pt x="448" y="2198"/>
                    <a:pt x="447" y="2199"/>
                    <a:pt x="446" y="2200"/>
                  </a:cubicBezTo>
                  <a:cubicBezTo>
                    <a:pt x="444" y="2201"/>
                    <a:pt x="442" y="2203"/>
                    <a:pt x="440" y="2204"/>
                  </a:cubicBezTo>
                  <a:cubicBezTo>
                    <a:pt x="435" y="2207"/>
                    <a:pt x="431" y="2210"/>
                    <a:pt x="427" y="2213"/>
                  </a:cubicBezTo>
                  <a:cubicBezTo>
                    <a:pt x="423" y="2217"/>
                    <a:pt x="419" y="2220"/>
                    <a:pt x="414" y="2224"/>
                  </a:cubicBezTo>
                  <a:cubicBezTo>
                    <a:pt x="411" y="2228"/>
                    <a:pt x="406" y="2231"/>
                    <a:pt x="403" y="2235"/>
                  </a:cubicBezTo>
                  <a:cubicBezTo>
                    <a:pt x="399" y="2239"/>
                    <a:pt x="396" y="2243"/>
                    <a:pt x="392" y="2247"/>
                  </a:cubicBezTo>
                  <a:cubicBezTo>
                    <a:pt x="390" y="2249"/>
                    <a:pt x="389" y="2251"/>
                    <a:pt x="387" y="2253"/>
                  </a:cubicBezTo>
                  <a:cubicBezTo>
                    <a:pt x="387" y="2254"/>
                    <a:pt x="386" y="2255"/>
                    <a:pt x="385" y="2256"/>
                  </a:cubicBezTo>
                  <a:cubicBezTo>
                    <a:pt x="384" y="2257"/>
                    <a:pt x="384" y="2258"/>
                    <a:pt x="383" y="2259"/>
                  </a:cubicBezTo>
                  <a:cubicBezTo>
                    <a:pt x="382" y="2260"/>
                    <a:pt x="380" y="2262"/>
                    <a:pt x="379" y="2264"/>
                  </a:cubicBezTo>
                  <a:cubicBezTo>
                    <a:pt x="378" y="2266"/>
                    <a:pt x="376" y="2268"/>
                    <a:pt x="375" y="2269"/>
                  </a:cubicBezTo>
                  <a:cubicBezTo>
                    <a:pt x="374" y="2271"/>
                    <a:pt x="373" y="2273"/>
                    <a:pt x="372" y="2274"/>
                  </a:cubicBezTo>
                  <a:cubicBezTo>
                    <a:pt x="371" y="2276"/>
                    <a:pt x="370" y="2277"/>
                    <a:pt x="369" y="2279"/>
                  </a:cubicBezTo>
                  <a:cubicBezTo>
                    <a:pt x="368" y="2280"/>
                    <a:pt x="368" y="2282"/>
                    <a:pt x="367" y="2283"/>
                  </a:cubicBezTo>
                  <a:cubicBezTo>
                    <a:pt x="366" y="2284"/>
                    <a:pt x="366" y="2285"/>
                    <a:pt x="365" y="2286"/>
                  </a:cubicBezTo>
                  <a:cubicBezTo>
                    <a:pt x="364" y="2288"/>
                    <a:pt x="363" y="2290"/>
                    <a:pt x="363" y="2291"/>
                  </a:cubicBezTo>
                  <a:cubicBezTo>
                    <a:pt x="362" y="2292"/>
                    <a:pt x="362" y="2293"/>
                    <a:pt x="362" y="2293"/>
                  </a:cubicBezTo>
                  <a:cubicBezTo>
                    <a:pt x="362" y="2293"/>
                    <a:pt x="362" y="2292"/>
                    <a:pt x="363" y="2291"/>
                  </a:cubicBezTo>
                  <a:cubicBezTo>
                    <a:pt x="364" y="2290"/>
                    <a:pt x="365" y="2289"/>
                    <a:pt x="366" y="2287"/>
                  </a:cubicBezTo>
                  <a:cubicBezTo>
                    <a:pt x="367" y="2286"/>
                    <a:pt x="368" y="2285"/>
                    <a:pt x="369" y="2284"/>
                  </a:cubicBezTo>
                  <a:cubicBezTo>
                    <a:pt x="370" y="2283"/>
                    <a:pt x="371" y="2282"/>
                    <a:pt x="372" y="2281"/>
                  </a:cubicBezTo>
                  <a:cubicBezTo>
                    <a:pt x="373" y="2279"/>
                    <a:pt x="374" y="2278"/>
                    <a:pt x="375" y="2276"/>
                  </a:cubicBezTo>
                  <a:cubicBezTo>
                    <a:pt x="376" y="2275"/>
                    <a:pt x="378" y="2274"/>
                    <a:pt x="379" y="2272"/>
                  </a:cubicBezTo>
                  <a:cubicBezTo>
                    <a:pt x="380" y="2271"/>
                    <a:pt x="382" y="2269"/>
                    <a:pt x="383" y="2267"/>
                  </a:cubicBezTo>
                  <a:cubicBezTo>
                    <a:pt x="384" y="2266"/>
                    <a:pt x="386" y="2264"/>
                    <a:pt x="387" y="2262"/>
                  </a:cubicBezTo>
                  <a:cubicBezTo>
                    <a:pt x="388" y="2261"/>
                    <a:pt x="389" y="2261"/>
                    <a:pt x="390" y="2260"/>
                  </a:cubicBezTo>
                  <a:cubicBezTo>
                    <a:pt x="391" y="2259"/>
                    <a:pt x="391" y="2258"/>
                    <a:pt x="392" y="2257"/>
                  </a:cubicBezTo>
                  <a:cubicBezTo>
                    <a:pt x="394" y="2255"/>
                    <a:pt x="396" y="2254"/>
                    <a:pt x="397" y="2252"/>
                  </a:cubicBezTo>
                  <a:cubicBezTo>
                    <a:pt x="399" y="2250"/>
                    <a:pt x="401" y="2248"/>
                    <a:pt x="403" y="2246"/>
                  </a:cubicBezTo>
                  <a:cubicBezTo>
                    <a:pt x="404" y="2245"/>
                    <a:pt x="404" y="2244"/>
                    <a:pt x="405" y="2244"/>
                  </a:cubicBezTo>
                  <a:cubicBezTo>
                    <a:pt x="406" y="2243"/>
                    <a:pt x="407" y="2242"/>
                    <a:pt x="408" y="2241"/>
                  </a:cubicBezTo>
                  <a:cubicBezTo>
                    <a:pt x="412" y="2237"/>
                    <a:pt x="416" y="2233"/>
                    <a:pt x="420" y="2230"/>
                  </a:cubicBezTo>
                  <a:cubicBezTo>
                    <a:pt x="424" y="2226"/>
                    <a:pt x="428" y="2223"/>
                    <a:pt x="432" y="2219"/>
                  </a:cubicBezTo>
                  <a:cubicBezTo>
                    <a:pt x="434" y="2218"/>
                    <a:pt x="436" y="2216"/>
                    <a:pt x="438" y="2214"/>
                  </a:cubicBezTo>
                  <a:cubicBezTo>
                    <a:pt x="440" y="2213"/>
                    <a:pt x="442" y="2211"/>
                    <a:pt x="444" y="2210"/>
                  </a:cubicBezTo>
                  <a:cubicBezTo>
                    <a:pt x="446" y="2208"/>
                    <a:pt x="448" y="2207"/>
                    <a:pt x="450" y="2205"/>
                  </a:cubicBezTo>
                  <a:cubicBezTo>
                    <a:pt x="451" y="2204"/>
                    <a:pt x="452" y="2204"/>
                    <a:pt x="452" y="2203"/>
                  </a:cubicBezTo>
                  <a:cubicBezTo>
                    <a:pt x="453" y="2202"/>
                    <a:pt x="454" y="2202"/>
                    <a:pt x="455" y="2201"/>
                  </a:cubicBezTo>
                  <a:cubicBezTo>
                    <a:pt x="457" y="2199"/>
                    <a:pt x="459" y="2198"/>
                    <a:pt x="461" y="2197"/>
                  </a:cubicBezTo>
                  <a:cubicBezTo>
                    <a:pt x="462" y="2196"/>
                    <a:pt x="464" y="2194"/>
                    <a:pt x="466" y="2193"/>
                  </a:cubicBezTo>
                  <a:cubicBezTo>
                    <a:pt x="467" y="2192"/>
                    <a:pt x="469" y="2191"/>
                    <a:pt x="471" y="2190"/>
                  </a:cubicBezTo>
                  <a:cubicBezTo>
                    <a:pt x="472" y="2189"/>
                    <a:pt x="473" y="2188"/>
                    <a:pt x="474" y="2187"/>
                  </a:cubicBezTo>
                  <a:cubicBezTo>
                    <a:pt x="475" y="2187"/>
                    <a:pt x="476" y="2187"/>
                    <a:pt x="476" y="2187"/>
                  </a:cubicBezTo>
                  <a:cubicBezTo>
                    <a:pt x="478" y="2186"/>
                    <a:pt x="481" y="2185"/>
                    <a:pt x="483" y="2184"/>
                  </a:cubicBezTo>
                  <a:cubicBezTo>
                    <a:pt x="485" y="2184"/>
                    <a:pt x="487" y="2183"/>
                    <a:pt x="489" y="2182"/>
                  </a:cubicBezTo>
                  <a:cubicBezTo>
                    <a:pt x="491" y="2181"/>
                    <a:pt x="493" y="2180"/>
                    <a:pt x="495" y="2180"/>
                  </a:cubicBezTo>
                  <a:cubicBezTo>
                    <a:pt x="496" y="2179"/>
                    <a:pt x="497" y="2179"/>
                    <a:pt x="498" y="2178"/>
                  </a:cubicBezTo>
                  <a:cubicBezTo>
                    <a:pt x="499" y="2178"/>
                    <a:pt x="500" y="2178"/>
                    <a:pt x="501" y="2177"/>
                  </a:cubicBezTo>
                  <a:cubicBezTo>
                    <a:pt x="503" y="2176"/>
                    <a:pt x="505" y="2175"/>
                    <a:pt x="507" y="2175"/>
                  </a:cubicBezTo>
                  <a:cubicBezTo>
                    <a:pt x="509" y="2174"/>
                    <a:pt x="511" y="2173"/>
                    <a:pt x="513" y="2172"/>
                  </a:cubicBezTo>
                  <a:cubicBezTo>
                    <a:pt x="515" y="2171"/>
                    <a:pt x="517" y="2170"/>
                    <a:pt x="518" y="2169"/>
                  </a:cubicBezTo>
                  <a:cubicBezTo>
                    <a:pt x="520" y="2168"/>
                    <a:pt x="522" y="2167"/>
                    <a:pt x="524" y="2166"/>
                  </a:cubicBezTo>
                  <a:cubicBezTo>
                    <a:pt x="526" y="2166"/>
                    <a:pt x="528" y="2165"/>
                    <a:pt x="530" y="2164"/>
                  </a:cubicBezTo>
                  <a:cubicBezTo>
                    <a:pt x="531" y="2163"/>
                    <a:pt x="533" y="2162"/>
                    <a:pt x="535" y="2161"/>
                  </a:cubicBezTo>
                  <a:cubicBezTo>
                    <a:pt x="538" y="2159"/>
                    <a:pt x="542" y="2157"/>
                    <a:pt x="545" y="2155"/>
                  </a:cubicBezTo>
                  <a:cubicBezTo>
                    <a:pt x="548" y="2153"/>
                    <a:pt x="552" y="2151"/>
                    <a:pt x="555" y="2150"/>
                  </a:cubicBezTo>
                  <a:cubicBezTo>
                    <a:pt x="558" y="2148"/>
                    <a:pt x="560" y="2146"/>
                    <a:pt x="563" y="2144"/>
                  </a:cubicBezTo>
                  <a:cubicBezTo>
                    <a:pt x="565" y="2143"/>
                    <a:pt x="566" y="2142"/>
                    <a:pt x="568" y="2141"/>
                  </a:cubicBezTo>
                  <a:cubicBezTo>
                    <a:pt x="561" y="2149"/>
                    <a:pt x="555" y="2157"/>
                    <a:pt x="549" y="2164"/>
                  </a:cubicBezTo>
                  <a:cubicBezTo>
                    <a:pt x="547" y="2167"/>
                    <a:pt x="544" y="2170"/>
                    <a:pt x="542" y="2173"/>
                  </a:cubicBezTo>
                  <a:cubicBezTo>
                    <a:pt x="540" y="2176"/>
                    <a:pt x="537" y="2179"/>
                    <a:pt x="535" y="2182"/>
                  </a:cubicBezTo>
                  <a:cubicBezTo>
                    <a:pt x="530" y="2188"/>
                    <a:pt x="526" y="2194"/>
                    <a:pt x="521" y="2200"/>
                  </a:cubicBezTo>
                  <a:cubicBezTo>
                    <a:pt x="512" y="2211"/>
                    <a:pt x="503" y="2222"/>
                    <a:pt x="495" y="2233"/>
                  </a:cubicBezTo>
                  <a:cubicBezTo>
                    <a:pt x="486" y="2243"/>
                    <a:pt x="478" y="2252"/>
                    <a:pt x="470" y="2261"/>
                  </a:cubicBezTo>
                  <a:cubicBezTo>
                    <a:pt x="462" y="2269"/>
                    <a:pt x="455" y="2277"/>
                    <a:pt x="448" y="2284"/>
                  </a:cubicBezTo>
                  <a:cubicBezTo>
                    <a:pt x="441" y="2290"/>
                    <a:pt x="435" y="2296"/>
                    <a:pt x="430" y="2300"/>
                  </a:cubicBezTo>
                  <a:cubicBezTo>
                    <a:pt x="428" y="2302"/>
                    <a:pt x="425" y="2304"/>
                    <a:pt x="423" y="2306"/>
                  </a:cubicBezTo>
                  <a:cubicBezTo>
                    <a:pt x="421" y="2308"/>
                    <a:pt x="419" y="2309"/>
                    <a:pt x="418" y="2310"/>
                  </a:cubicBezTo>
                  <a:cubicBezTo>
                    <a:pt x="415" y="2313"/>
                    <a:pt x="414" y="2314"/>
                    <a:pt x="414" y="2314"/>
                  </a:cubicBezTo>
                  <a:cubicBezTo>
                    <a:pt x="414" y="2314"/>
                    <a:pt x="415" y="2313"/>
                    <a:pt x="418" y="2311"/>
                  </a:cubicBezTo>
                  <a:cubicBezTo>
                    <a:pt x="420" y="2310"/>
                    <a:pt x="422" y="2308"/>
                    <a:pt x="424" y="2307"/>
                  </a:cubicBezTo>
                  <a:cubicBezTo>
                    <a:pt x="426" y="2305"/>
                    <a:pt x="428" y="2304"/>
                    <a:pt x="431" y="2301"/>
                  </a:cubicBezTo>
                  <a:cubicBezTo>
                    <a:pt x="437" y="2297"/>
                    <a:pt x="443" y="2292"/>
                    <a:pt x="450" y="2286"/>
                  </a:cubicBezTo>
                  <a:cubicBezTo>
                    <a:pt x="452" y="2284"/>
                    <a:pt x="454" y="2283"/>
                    <a:pt x="456" y="2281"/>
                  </a:cubicBezTo>
                  <a:cubicBezTo>
                    <a:pt x="458" y="2279"/>
                    <a:pt x="460" y="2278"/>
                    <a:pt x="462" y="2276"/>
                  </a:cubicBezTo>
                  <a:cubicBezTo>
                    <a:pt x="465" y="2272"/>
                    <a:pt x="469" y="2268"/>
                    <a:pt x="474" y="2264"/>
                  </a:cubicBezTo>
                  <a:cubicBezTo>
                    <a:pt x="476" y="2262"/>
                    <a:pt x="478" y="2260"/>
                    <a:pt x="480" y="2258"/>
                  </a:cubicBezTo>
                  <a:cubicBezTo>
                    <a:pt x="482" y="2255"/>
                    <a:pt x="484" y="2253"/>
                    <a:pt x="486" y="2251"/>
                  </a:cubicBezTo>
                  <a:cubicBezTo>
                    <a:pt x="488" y="2249"/>
                    <a:pt x="491" y="2246"/>
                    <a:pt x="493" y="2244"/>
                  </a:cubicBezTo>
                  <a:cubicBezTo>
                    <a:pt x="495" y="2241"/>
                    <a:pt x="497" y="2239"/>
                    <a:pt x="499" y="2236"/>
                  </a:cubicBezTo>
                  <a:cubicBezTo>
                    <a:pt x="504" y="2231"/>
                    <a:pt x="509" y="2226"/>
                    <a:pt x="513" y="2220"/>
                  </a:cubicBezTo>
                  <a:cubicBezTo>
                    <a:pt x="513" y="2221"/>
                    <a:pt x="513" y="2221"/>
                    <a:pt x="513" y="2221"/>
                  </a:cubicBezTo>
                  <a:cubicBezTo>
                    <a:pt x="512" y="2223"/>
                    <a:pt x="512" y="2224"/>
                    <a:pt x="511" y="2226"/>
                  </a:cubicBezTo>
                  <a:cubicBezTo>
                    <a:pt x="510" y="2228"/>
                    <a:pt x="509" y="2229"/>
                    <a:pt x="508" y="2231"/>
                  </a:cubicBezTo>
                  <a:cubicBezTo>
                    <a:pt x="507" y="2233"/>
                    <a:pt x="507" y="2235"/>
                    <a:pt x="506" y="2237"/>
                  </a:cubicBezTo>
                  <a:cubicBezTo>
                    <a:pt x="505" y="2238"/>
                    <a:pt x="505" y="2239"/>
                    <a:pt x="504" y="2240"/>
                  </a:cubicBezTo>
                  <a:cubicBezTo>
                    <a:pt x="504" y="2241"/>
                    <a:pt x="503" y="2242"/>
                    <a:pt x="503" y="2243"/>
                  </a:cubicBezTo>
                  <a:cubicBezTo>
                    <a:pt x="502" y="2245"/>
                    <a:pt x="501" y="2247"/>
                    <a:pt x="500" y="2249"/>
                  </a:cubicBezTo>
                  <a:cubicBezTo>
                    <a:pt x="498" y="2251"/>
                    <a:pt x="497" y="2253"/>
                    <a:pt x="496" y="2255"/>
                  </a:cubicBezTo>
                  <a:cubicBezTo>
                    <a:pt x="495" y="2257"/>
                    <a:pt x="494" y="2260"/>
                    <a:pt x="493" y="2262"/>
                  </a:cubicBezTo>
                  <a:cubicBezTo>
                    <a:pt x="491" y="2266"/>
                    <a:pt x="488" y="2270"/>
                    <a:pt x="486" y="2275"/>
                  </a:cubicBezTo>
                  <a:cubicBezTo>
                    <a:pt x="483" y="2279"/>
                    <a:pt x="480" y="2283"/>
                    <a:pt x="478" y="2287"/>
                  </a:cubicBezTo>
                  <a:cubicBezTo>
                    <a:pt x="477" y="2288"/>
                    <a:pt x="476" y="2289"/>
                    <a:pt x="476" y="2290"/>
                  </a:cubicBezTo>
                  <a:cubicBezTo>
                    <a:pt x="475" y="2291"/>
                    <a:pt x="475" y="2292"/>
                    <a:pt x="474" y="2293"/>
                  </a:cubicBezTo>
                  <a:cubicBezTo>
                    <a:pt x="473" y="2295"/>
                    <a:pt x="471" y="2297"/>
                    <a:pt x="470" y="2299"/>
                  </a:cubicBezTo>
                  <a:cubicBezTo>
                    <a:pt x="469" y="2301"/>
                    <a:pt x="467" y="2303"/>
                    <a:pt x="466" y="2305"/>
                  </a:cubicBezTo>
                  <a:cubicBezTo>
                    <a:pt x="465" y="2306"/>
                    <a:pt x="465" y="2307"/>
                    <a:pt x="464" y="2308"/>
                  </a:cubicBezTo>
                  <a:cubicBezTo>
                    <a:pt x="464" y="2309"/>
                    <a:pt x="463" y="2310"/>
                    <a:pt x="462" y="2310"/>
                  </a:cubicBezTo>
                  <a:cubicBezTo>
                    <a:pt x="461" y="2312"/>
                    <a:pt x="460" y="2314"/>
                    <a:pt x="459" y="2316"/>
                  </a:cubicBezTo>
                  <a:cubicBezTo>
                    <a:pt x="458" y="2317"/>
                    <a:pt x="456" y="2319"/>
                    <a:pt x="455" y="2320"/>
                  </a:cubicBezTo>
                  <a:cubicBezTo>
                    <a:pt x="454" y="2322"/>
                    <a:pt x="453" y="2323"/>
                    <a:pt x="452" y="2325"/>
                  </a:cubicBezTo>
                  <a:cubicBezTo>
                    <a:pt x="451" y="2326"/>
                    <a:pt x="450" y="2327"/>
                    <a:pt x="449" y="2329"/>
                  </a:cubicBezTo>
                  <a:cubicBezTo>
                    <a:pt x="448" y="2330"/>
                    <a:pt x="447" y="2331"/>
                    <a:pt x="447" y="2332"/>
                  </a:cubicBezTo>
                  <a:cubicBezTo>
                    <a:pt x="446" y="2333"/>
                    <a:pt x="445" y="2334"/>
                    <a:pt x="444" y="2335"/>
                  </a:cubicBezTo>
                  <a:cubicBezTo>
                    <a:pt x="443" y="2337"/>
                    <a:pt x="442" y="2338"/>
                    <a:pt x="441" y="2339"/>
                  </a:cubicBezTo>
                  <a:cubicBezTo>
                    <a:pt x="441" y="2340"/>
                    <a:pt x="440" y="2340"/>
                    <a:pt x="440" y="2340"/>
                  </a:cubicBezTo>
                  <a:cubicBezTo>
                    <a:pt x="440" y="2340"/>
                    <a:pt x="441" y="2340"/>
                    <a:pt x="442" y="2339"/>
                  </a:cubicBezTo>
                  <a:cubicBezTo>
                    <a:pt x="442" y="2338"/>
                    <a:pt x="444" y="2337"/>
                    <a:pt x="445" y="2336"/>
                  </a:cubicBezTo>
                  <a:cubicBezTo>
                    <a:pt x="446" y="2335"/>
                    <a:pt x="447" y="2334"/>
                    <a:pt x="448" y="2333"/>
                  </a:cubicBezTo>
                  <a:cubicBezTo>
                    <a:pt x="449" y="2333"/>
                    <a:pt x="450" y="2332"/>
                    <a:pt x="451" y="2331"/>
                  </a:cubicBezTo>
                  <a:cubicBezTo>
                    <a:pt x="453" y="2329"/>
                    <a:pt x="454" y="2328"/>
                    <a:pt x="455" y="2327"/>
                  </a:cubicBezTo>
                  <a:cubicBezTo>
                    <a:pt x="456" y="2326"/>
                    <a:pt x="457" y="2325"/>
                    <a:pt x="459" y="2323"/>
                  </a:cubicBezTo>
                  <a:cubicBezTo>
                    <a:pt x="460" y="2322"/>
                    <a:pt x="461" y="2320"/>
                    <a:pt x="463" y="2319"/>
                  </a:cubicBezTo>
                  <a:cubicBezTo>
                    <a:pt x="464" y="2317"/>
                    <a:pt x="466" y="2316"/>
                    <a:pt x="467" y="2314"/>
                  </a:cubicBezTo>
                  <a:cubicBezTo>
                    <a:pt x="468" y="2313"/>
                    <a:pt x="468" y="2312"/>
                    <a:pt x="469" y="2312"/>
                  </a:cubicBezTo>
                  <a:cubicBezTo>
                    <a:pt x="470" y="2311"/>
                    <a:pt x="471" y="2310"/>
                    <a:pt x="471" y="2309"/>
                  </a:cubicBezTo>
                  <a:cubicBezTo>
                    <a:pt x="473" y="2307"/>
                    <a:pt x="474" y="2305"/>
                    <a:pt x="476" y="2303"/>
                  </a:cubicBezTo>
                  <a:cubicBezTo>
                    <a:pt x="479" y="2300"/>
                    <a:pt x="481" y="2296"/>
                    <a:pt x="484" y="2291"/>
                  </a:cubicBezTo>
                  <a:cubicBezTo>
                    <a:pt x="487" y="2287"/>
                    <a:pt x="490" y="2283"/>
                    <a:pt x="492" y="2279"/>
                  </a:cubicBezTo>
                  <a:cubicBezTo>
                    <a:pt x="495" y="2274"/>
                    <a:pt x="497" y="2270"/>
                    <a:pt x="500" y="2265"/>
                  </a:cubicBezTo>
                  <a:cubicBezTo>
                    <a:pt x="502" y="2261"/>
                    <a:pt x="504" y="2256"/>
                    <a:pt x="506" y="2252"/>
                  </a:cubicBezTo>
                  <a:cubicBezTo>
                    <a:pt x="507" y="2250"/>
                    <a:pt x="508" y="2248"/>
                    <a:pt x="509" y="2246"/>
                  </a:cubicBezTo>
                  <a:cubicBezTo>
                    <a:pt x="509" y="2244"/>
                    <a:pt x="509" y="2243"/>
                    <a:pt x="510" y="2242"/>
                  </a:cubicBezTo>
                  <a:cubicBezTo>
                    <a:pt x="510" y="2241"/>
                    <a:pt x="511" y="2240"/>
                    <a:pt x="511" y="2239"/>
                  </a:cubicBezTo>
                  <a:cubicBezTo>
                    <a:pt x="512" y="2237"/>
                    <a:pt x="513" y="2235"/>
                    <a:pt x="513" y="2233"/>
                  </a:cubicBezTo>
                  <a:cubicBezTo>
                    <a:pt x="514" y="2231"/>
                    <a:pt x="514" y="2229"/>
                    <a:pt x="515" y="2228"/>
                  </a:cubicBezTo>
                  <a:cubicBezTo>
                    <a:pt x="516" y="2226"/>
                    <a:pt x="516" y="2224"/>
                    <a:pt x="517" y="2222"/>
                  </a:cubicBezTo>
                  <a:cubicBezTo>
                    <a:pt x="517" y="2221"/>
                    <a:pt x="517" y="2219"/>
                    <a:pt x="518" y="2218"/>
                  </a:cubicBezTo>
                  <a:cubicBezTo>
                    <a:pt x="518" y="2216"/>
                    <a:pt x="519" y="2215"/>
                    <a:pt x="519" y="2214"/>
                  </a:cubicBezTo>
                  <a:cubicBezTo>
                    <a:pt x="521" y="2211"/>
                    <a:pt x="524" y="2207"/>
                    <a:pt x="527" y="2204"/>
                  </a:cubicBezTo>
                  <a:cubicBezTo>
                    <a:pt x="531" y="2198"/>
                    <a:pt x="536" y="2193"/>
                    <a:pt x="541" y="2187"/>
                  </a:cubicBezTo>
                  <a:cubicBezTo>
                    <a:pt x="543" y="2184"/>
                    <a:pt x="545" y="2181"/>
                    <a:pt x="548" y="2178"/>
                  </a:cubicBezTo>
                  <a:cubicBezTo>
                    <a:pt x="550" y="2175"/>
                    <a:pt x="553" y="2172"/>
                    <a:pt x="555" y="2169"/>
                  </a:cubicBezTo>
                  <a:cubicBezTo>
                    <a:pt x="558" y="2166"/>
                    <a:pt x="560" y="2163"/>
                    <a:pt x="563" y="2159"/>
                  </a:cubicBezTo>
                  <a:cubicBezTo>
                    <a:pt x="563" y="2160"/>
                    <a:pt x="562" y="2160"/>
                    <a:pt x="562" y="2161"/>
                  </a:cubicBezTo>
                  <a:cubicBezTo>
                    <a:pt x="561" y="2164"/>
                    <a:pt x="559" y="2167"/>
                    <a:pt x="558" y="2171"/>
                  </a:cubicBezTo>
                  <a:cubicBezTo>
                    <a:pt x="556" y="2174"/>
                    <a:pt x="555" y="2178"/>
                    <a:pt x="554" y="2182"/>
                  </a:cubicBezTo>
                  <a:cubicBezTo>
                    <a:pt x="553" y="2183"/>
                    <a:pt x="553" y="2184"/>
                    <a:pt x="553" y="2185"/>
                  </a:cubicBezTo>
                  <a:cubicBezTo>
                    <a:pt x="553" y="2186"/>
                    <a:pt x="552" y="2188"/>
                    <a:pt x="552" y="2189"/>
                  </a:cubicBezTo>
                  <a:cubicBezTo>
                    <a:pt x="551" y="2191"/>
                    <a:pt x="551" y="2193"/>
                    <a:pt x="550" y="2195"/>
                  </a:cubicBezTo>
                  <a:cubicBezTo>
                    <a:pt x="549" y="2199"/>
                    <a:pt x="548" y="2204"/>
                    <a:pt x="548" y="2208"/>
                  </a:cubicBezTo>
                  <a:cubicBezTo>
                    <a:pt x="547" y="2212"/>
                    <a:pt x="546" y="2217"/>
                    <a:pt x="545" y="2221"/>
                  </a:cubicBezTo>
                  <a:cubicBezTo>
                    <a:pt x="544" y="2225"/>
                    <a:pt x="544" y="2229"/>
                    <a:pt x="543" y="2233"/>
                  </a:cubicBezTo>
                  <a:cubicBezTo>
                    <a:pt x="542" y="2237"/>
                    <a:pt x="541" y="2241"/>
                    <a:pt x="540" y="2245"/>
                  </a:cubicBezTo>
                  <a:cubicBezTo>
                    <a:pt x="539" y="2248"/>
                    <a:pt x="539" y="2252"/>
                    <a:pt x="538" y="2255"/>
                  </a:cubicBezTo>
                  <a:cubicBezTo>
                    <a:pt x="537" y="2257"/>
                    <a:pt x="537" y="2258"/>
                    <a:pt x="536" y="2260"/>
                  </a:cubicBezTo>
                  <a:cubicBezTo>
                    <a:pt x="536" y="2261"/>
                    <a:pt x="535" y="2262"/>
                    <a:pt x="535" y="2264"/>
                  </a:cubicBezTo>
                  <a:cubicBezTo>
                    <a:pt x="535" y="2265"/>
                    <a:pt x="534" y="2266"/>
                    <a:pt x="534" y="2267"/>
                  </a:cubicBezTo>
                  <a:cubicBezTo>
                    <a:pt x="533" y="2268"/>
                    <a:pt x="533" y="2269"/>
                    <a:pt x="533" y="2270"/>
                  </a:cubicBezTo>
                  <a:cubicBezTo>
                    <a:pt x="532" y="2272"/>
                    <a:pt x="531" y="2273"/>
                    <a:pt x="531" y="2274"/>
                  </a:cubicBezTo>
                  <a:cubicBezTo>
                    <a:pt x="530" y="2275"/>
                    <a:pt x="530" y="2276"/>
                    <a:pt x="530" y="2276"/>
                  </a:cubicBezTo>
                  <a:cubicBezTo>
                    <a:pt x="530" y="2276"/>
                    <a:pt x="531" y="2275"/>
                    <a:pt x="531" y="2274"/>
                  </a:cubicBezTo>
                  <a:cubicBezTo>
                    <a:pt x="532" y="2274"/>
                    <a:pt x="533" y="2272"/>
                    <a:pt x="534" y="2271"/>
                  </a:cubicBezTo>
                  <a:cubicBezTo>
                    <a:pt x="535" y="2270"/>
                    <a:pt x="535" y="2269"/>
                    <a:pt x="536" y="2268"/>
                  </a:cubicBezTo>
                  <a:cubicBezTo>
                    <a:pt x="536" y="2267"/>
                    <a:pt x="537" y="2266"/>
                    <a:pt x="538" y="2265"/>
                  </a:cubicBezTo>
                  <a:cubicBezTo>
                    <a:pt x="538" y="2264"/>
                    <a:pt x="539" y="2262"/>
                    <a:pt x="540" y="2261"/>
                  </a:cubicBezTo>
                  <a:cubicBezTo>
                    <a:pt x="541" y="2260"/>
                    <a:pt x="541" y="2258"/>
                    <a:pt x="542" y="2257"/>
                  </a:cubicBezTo>
                  <a:cubicBezTo>
                    <a:pt x="543" y="2254"/>
                    <a:pt x="545" y="2250"/>
                    <a:pt x="546" y="2247"/>
                  </a:cubicBezTo>
                  <a:cubicBezTo>
                    <a:pt x="547" y="2243"/>
                    <a:pt x="549" y="2239"/>
                    <a:pt x="550" y="2235"/>
                  </a:cubicBezTo>
                  <a:cubicBezTo>
                    <a:pt x="550" y="2233"/>
                    <a:pt x="551" y="2231"/>
                    <a:pt x="551" y="2229"/>
                  </a:cubicBezTo>
                  <a:cubicBezTo>
                    <a:pt x="552" y="2227"/>
                    <a:pt x="552" y="2225"/>
                    <a:pt x="553" y="2222"/>
                  </a:cubicBezTo>
                  <a:cubicBezTo>
                    <a:pt x="554" y="2218"/>
                    <a:pt x="555" y="2214"/>
                    <a:pt x="555" y="2209"/>
                  </a:cubicBezTo>
                  <a:cubicBezTo>
                    <a:pt x="556" y="2205"/>
                    <a:pt x="557" y="2201"/>
                    <a:pt x="558" y="2197"/>
                  </a:cubicBezTo>
                  <a:cubicBezTo>
                    <a:pt x="559" y="2192"/>
                    <a:pt x="560" y="2188"/>
                    <a:pt x="560" y="2184"/>
                  </a:cubicBezTo>
                  <a:cubicBezTo>
                    <a:pt x="561" y="2180"/>
                    <a:pt x="562" y="2176"/>
                    <a:pt x="563" y="2173"/>
                  </a:cubicBezTo>
                  <a:cubicBezTo>
                    <a:pt x="564" y="2169"/>
                    <a:pt x="565" y="2166"/>
                    <a:pt x="566" y="2163"/>
                  </a:cubicBezTo>
                  <a:cubicBezTo>
                    <a:pt x="567" y="2161"/>
                    <a:pt x="567" y="2160"/>
                    <a:pt x="568" y="2158"/>
                  </a:cubicBezTo>
                  <a:cubicBezTo>
                    <a:pt x="568" y="2157"/>
                    <a:pt x="569" y="2156"/>
                    <a:pt x="569" y="2154"/>
                  </a:cubicBezTo>
                  <a:cubicBezTo>
                    <a:pt x="570" y="2153"/>
                    <a:pt x="571" y="2152"/>
                    <a:pt x="571" y="2151"/>
                  </a:cubicBezTo>
                  <a:cubicBezTo>
                    <a:pt x="571" y="2150"/>
                    <a:pt x="572" y="2149"/>
                    <a:pt x="572" y="2148"/>
                  </a:cubicBezTo>
                  <a:cubicBezTo>
                    <a:pt x="572" y="2148"/>
                    <a:pt x="572" y="2148"/>
                    <a:pt x="572" y="2148"/>
                  </a:cubicBezTo>
                  <a:cubicBezTo>
                    <a:pt x="576" y="2143"/>
                    <a:pt x="580" y="2138"/>
                    <a:pt x="585" y="2133"/>
                  </a:cubicBezTo>
                  <a:cubicBezTo>
                    <a:pt x="588" y="2129"/>
                    <a:pt x="592" y="2125"/>
                    <a:pt x="595" y="2121"/>
                  </a:cubicBezTo>
                  <a:cubicBezTo>
                    <a:pt x="596" y="2121"/>
                    <a:pt x="596" y="2120"/>
                    <a:pt x="596" y="2120"/>
                  </a:cubicBezTo>
                  <a:cubicBezTo>
                    <a:pt x="598" y="2119"/>
                    <a:pt x="599" y="2118"/>
                    <a:pt x="599" y="2118"/>
                  </a:cubicBezTo>
                  <a:cubicBezTo>
                    <a:pt x="599" y="2118"/>
                    <a:pt x="598" y="2119"/>
                    <a:pt x="597" y="2119"/>
                  </a:cubicBezTo>
                  <a:cubicBezTo>
                    <a:pt x="603" y="2112"/>
                    <a:pt x="609" y="2106"/>
                    <a:pt x="615" y="2099"/>
                  </a:cubicBezTo>
                  <a:cubicBezTo>
                    <a:pt x="621" y="2094"/>
                    <a:pt x="626" y="2088"/>
                    <a:pt x="632" y="2083"/>
                  </a:cubicBezTo>
                  <a:cubicBezTo>
                    <a:pt x="634" y="2081"/>
                    <a:pt x="634" y="2081"/>
                    <a:pt x="634" y="2081"/>
                  </a:cubicBezTo>
                  <a:cubicBezTo>
                    <a:pt x="636" y="2079"/>
                    <a:pt x="636" y="2079"/>
                    <a:pt x="636" y="2079"/>
                  </a:cubicBezTo>
                  <a:cubicBezTo>
                    <a:pt x="637" y="2078"/>
                    <a:pt x="638" y="2077"/>
                    <a:pt x="640" y="2076"/>
                  </a:cubicBezTo>
                  <a:cubicBezTo>
                    <a:pt x="642" y="2073"/>
                    <a:pt x="645" y="2071"/>
                    <a:pt x="648" y="2068"/>
                  </a:cubicBezTo>
                  <a:cubicBezTo>
                    <a:pt x="659" y="2059"/>
                    <a:pt x="670" y="2051"/>
                    <a:pt x="681" y="2043"/>
                  </a:cubicBezTo>
                  <a:cubicBezTo>
                    <a:pt x="691" y="2036"/>
                    <a:pt x="699" y="2029"/>
                    <a:pt x="708" y="2023"/>
                  </a:cubicBezTo>
                  <a:cubicBezTo>
                    <a:pt x="708" y="2023"/>
                    <a:pt x="709" y="2023"/>
                    <a:pt x="709" y="2023"/>
                  </a:cubicBezTo>
                  <a:cubicBezTo>
                    <a:pt x="767" y="2013"/>
                    <a:pt x="780" y="1970"/>
                    <a:pt x="835" y="1951"/>
                  </a:cubicBezTo>
                  <a:cubicBezTo>
                    <a:pt x="851" y="1945"/>
                    <a:pt x="870" y="1941"/>
                    <a:pt x="890" y="1938"/>
                  </a:cubicBezTo>
                  <a:cubicBezTo>
                    <a:pt x="887" y="1939"/>
                    <a:pt x="884" y="1942"/>
                    <a:pt x="881" y="1944"/>
                  </a:cubicBezTo>
                  <a:cubicBezTo>
                    <a:pt x="880" y="1945"/>
                    <a:pt x="879" y="1946"/>
                    <a:pt x="878" y="1947"/>
                  </a:cubicBezTo>
                  <a:cubicBezTo>
                    <a:pt x="877" y="1947"/>
                    <a:pt x="877" y="1947"/>
                    <a:pt x="877" y="1947"/>
                  </a:cubicBezTo>
                  <a:cubicBezTo>
                    <a:pt x="877" y="1948"/>
                    <a:pt x="877" y="1948"/>
                    <a:pt x="877" y="1948"/>
                  </a:cubicBezTo>
                  <a:cubicBezTo>
                    <a:pt x="876" y="1948"/>
                    <a:pt x="876" y="1948"/>
                    <a:pt x="876" y="1948"/>
                  </a:cubicBezTo>
                  <a:cubicBezTo>
                    <a:pt x="876" y="1949"/>
                    <a:pt x="875" y="1949"/>
                    <a:pt x="875" y="1949"/>
                  </a:cubicBezTo>
                  <a:cubicBezTo>
                    <a:pt x="873" y="1951"/>
                    <a:pt x="871" y="1953"/>
                    <a:pt x="870" y="1955"/>
                  </a:cubicBezTo>
                  <a:cubicBezTo>
                    <a:pt x="866" y="1959"/>
                    <a:pt x="863" y="1963"/>
                    <a:pt x="860" y="1967"/>
                  </a:cubicBezTo>
                  <a:cubicBezTo>
                    <a:pt x="860" y="1967"/>
                    <a:pt x="860" y="1967"/>
                    <a:pt x="860" y="1967"/>
                  </a:cubicBezTo>
                  <a:cubicBezTo>
                    <a:pt x="858" y="1968"/>
                    <a:pt x="857" y="1969"/>
                    <a:pt x="855" y="1969"/>
                  </a:cubicBezTo>
                  <a:cubicBezTo>
                    <a:pt x="855" y="1969"/>
                    <a:pt x="854" y="1970"/>
                    <a:pt x="854" y="1970"/>
                  </a:cubicBezTo>
                  <a:cubicBezTo>
                    <a:pt x="853" y="1970"/>
                    <a:pt x="853" y="1970"/>
                    <a:pt x="853" y="1970"/>
                  </a:cubicBezTo>
                  <a:cubicBezTo>
                    <a:pt x="852" y="1970"/>
                    <a:pt x="851" y="1971"/>
                    <a:pt x="850" y="1971"/>
                  </a:cubicBezTo>
                  <a:cubicBezTo>
                    <a:pt x="849" y="1971"/>
                    <a:pt x="848" y="1972"/>
                    <a:pt x="847" y="1972"/>
                  </a:cubicBezTo>
                  <a:cubicBezTo>
                    <a:pt x="846" y="1972"/>
                    <a:pt x="845" y="1973"/>
                    <a:pt x="845" y="1973"/>
                  </a:cubicBezTo>
                  <a:cubicBezTo>
                    <a:pt x="843" y="1974"/>
                    <a:pt x="841" y="1974"/>
                    <a:pt x="839" y="1975"/>
                  </a:cubicBezTo>
                  <a:cubicBezTo>
                    <a:pt x="837" y="1975"/>
                    <a:pt x="835" y="1976"/>
                    <a:pt x="833" y="1977"/>
                  </a:cubicBezTo>
                  <a:cubicBezTo>
                    <a:pt x="832" y="1977"/>
                    <a:pt x="831" y="1977"/>
                    <a:pt x="830" y="1977"/>
                  </a:cubicBezTo>
                  <a:cubicBezTo>
                    <a:pt x="829" y="1978"/>
                    <a:pt x="829" y="1978"/>
                    <a:pt x="828" y="1978"/>
                  </a:cubicBezTo>
                  <a:cubicBezTo>
                    <a:pt x="827" y="1978"/>
                    <a:pt x="826" y="1979"/>
                    <a:pt x="825" y="1979"/>
                  </a:cubicBezTo>
                  <a:cubicBezTo>
                    <a:pt x="825" y="1979"/>
                    <a:pt x="824" y="1979"/>
                    <a:pt x="824" y="1979"/>
                  </a:cubicBezTo>
                  <a:cubicBezTo>
                    <a:pt x="823" y="1979"/>
                    <a:pt x="823" y="1979"/>
                    <a:pt x="822" y="1979"/>
                  </a:cubicBezTo>
                  <a:cubicBezTo>
                    <a:pt x="821" y="1980"/>
                    <a:pt x="819" y="1980"/>
                    <a:pt x="818" y="1981"/>
                  </a:cubicBezTo>
                  <a:cubicBezTo>
                    <a:pt x="817" y="1981"/>
                    <a:pt x="816" y="1981"/>
                    <a:pt x="815" y="1981"/>
                  </a:cubicBezTo>
                  <a:cubicBezTo>
                    <a:pt x="815" y="1981"/>
                    <a:pt x="814" y="1981"/>
                    <a:pt x="813" y="1981"/>
                  </a:cubicBezTo>
                  <a:cubicBezTo>
                    <a:pt x="813" y="1982"/>
                    <a:pt x="812" y="1982"/>
                    <a:pt x="812" y="1982"/>
                  </a:cubicBezTo>
                  <a:cubicBezTo>
                    <a:pt x="811" y="1982"/>
                    <a:pt x="811" y="1982"/>
                    <a:pt x="810" y="1982"/>
                  </a:cubicBezTo>
                  <a:cubicBezTo>
                    <a:pt x="809" y="1982"/>
                    <a:pt x="809" y="1983"/>
                    <a:pt x="808" y="1983"/>
                  </a:cubicBezTo>
                  <a:cubicBezTo>
                    <a:pt x="808" y="1983"/>
                    <a:pt x="807" y="1983"/>
                    <a:pt x="807" y="1983"/>
                  </a:cubicBezTo>
                  <a:cubicBezTo>
                    <a:pt x="807" y="1983"/>
                    <a:pt x="808" y="1983"/>
                    <a:pt x="808" y="1983"/>
                  </a:cubicBezTo>
                  <a:cubicBezTo>
                    <a:pt x="809" y="1983"/>
                    <a:pt x="809" y="1984"/>
                    <a:pt x="810" y="1984"/>
                  </a:cubicBezTo>
                  <a:cubicBezTo>
                    <a:pt x="811" y="1984"/>
                    <a:pt x="812" y="1984"/>
                    <a:pt x="814" y="1985"/>
                  </a:cubicBezTo>
                  <a:cubicBezTo>
                    <a:pt x="814" y="1985"/>
                    <a:pt x="815" y="1985"/>
                    <a:pt x="816" y="1985"/>
                  </a:cubicBezTo>
                  <a:cubicBezTo>
                    <a:pt x="816" y="1985"/>
                    <a:pt x="817" y="1985"/>
                    <a:pt x="818" y="1985"/>
                  </a:cubicBezTo>
                  <a:cubicBezTo>
                    <a:pt x="819" y="1985"/>
                    <a:pt x="820" y="1985"/>
                    <a:pt x="820" y="1985"/>
                  </a:cubicBezTo>
                  <a:cubicBezTo>
                    <a:pt x="821" y="1985"/>
                    <a:pt x="822" y="1985"/>
                    <a:pt x="823" y="1985"/>
                  </a:cubicBezTo>
                  <a:cubicBezTo>
                    <a:pt x="824" y="1985"/>
                    <a:pt x="825" y="1985"/>
                    <a:pt x="826" y="1985"/>
                  </a:cubicBezTo>
                  <a:cubicBezTo>
                    <a:pt x="827" y="1985"/>
                    <a:pt x="828" y="1985"/>
                    <a:pt x="829" y="1985"/>
                  </a:cubicBezTo>
                  <a:cubicBezTo>
                    <a:pt x="831" y="1985"/>
                    <a:pt x="833" y="1985"/>
                    <a:pt x="835" y="1984"/>
                  </a:cubicBezTo>
                  <a:cubicBezTo>
                    <a:pt x="837" y="1984"/>
                    <a:pt x="839" y="1983"/>
                    <a:pt x="841" y="1982"/>
                  </a:cubicBezTo>
                  <a:cubicBezTo>
                    <a:pt x="843" y="1982"/>
                    <a:pt x="845" y="1981"/>
                    <a:pt x="847" y="1980"/>
                  </a:cubicBezTo>
                  <a:cubicBezTo>
                    <a:pt x="848" y="1980"/>
                    <a:pt x="849" y="1980"/>
                    <a:pt x="849" y="1979"/>
                  </a:cubicBezTo>
                  <a:cubicBezTo>
                    <a:pt x="849" y="1980"/>
                    <a:pt x="849" y="1980"/>
                    <a:pt x="849" y="1980"/>
                  </a:cubicBezTo>
                  <a:cubicBezTo>
                    <a:pt x="848" y="1981"/>
                    <a:pt x="848" y="1981"/>
                    <a:pt x="848" y="1981"/>
                  </a:cubicBezTo>
                  <a:cubicBezTo>
                    <a:pt x="847" y="1981"/>
                    <a:pt x="847" y="1981"/>
                    <a:pt x="847" y="1981"/>
                  </a:cubicBezTo>
                  <a:cubicBezTo>
                    <a:pt x="846" y="1982"/>
                    <a:pt x="846" y="1983"/>
                    <a:pt x="845" y="1984"/>
                  </a:cubicBezTo>
                  <a:cubicBezTo>
                    <a:pt x="844" y="1984"/>
                    <a:pt x="843" y="1985"/>
                    <a:pt x="842" y="1986"/>
                  </a:cubicBezTo>
                  <a:cubicBezTo>
                    <a:pt x="841" y="1987"/>
                    <a:pt x="840" y="1987"/>
                    <a:pt x="839" y="1988"/>
                  </a:cubicBezTo>
                  <a:cubicBezTo>
                    <a:pt x="835" y="1991"/>
                    <a:pt x="831" y="1993"/>
                    <a:pt x="828" y="1995"/>
                  </a:cubicBezTo>
                  <a:cubicBezTo>
                    <a:pt x="824" y="1997"/>
                    <a:pt x="820" y="1999"/>
                    <a:pt x="816" y="2000"/>
                  </a:cubicBezTo>
                  <a:cubicBezTo>
                    <a:pt x="813" y="2001"/>
                    <a:pt x="809" y="2002"/>
                    <a:pt x="806" y="2003"/>
                  </a:cubicBezTo>
                  <a:cubicBezTo>
                    <a:pt x="806" y="2003"/>
                    <a:pt x="805" y="2003"/>
                    <a:pt x="804" y="2003"/>
                  </a:cubicBezTo>
                  <a:cubicBezTo>
                    <a:pt x="803" y="2004"/>
                    <a:pt x="803" y="2004"/>
                    <a:pt x="802" y="2004"/>
                  </a:cubicBezTo>
                  <a:cubicBezTo>
                    <a:pt x="801" y="2004"/>
                    <a:pt x="801" y="2004"/>
                    <a:pt x="800" y="2004"/>
                  </a:cubicBezTo>
                  <a:cubicBezTo>
                    <a:pt x="800" y="2004"/>
                    <a:pt x="799" y="2004"/>
                    <a:pt x="798" y="2005"/>
                  </a:cubicBezTo>
                  <a:cubicBezTo>
                    <a:pt x="797" y="2005"/>
                    <a:pt x="796" y="2005"/>
                    <a:pt x="795" y="2005"/>
                  </a:cubicBezTo>
                  <a:cubicBezTo>
                    <a:pt x="795" y="2005"/>
                    <a:pt x="794" y="2005"/>
                    <a:pt x="793" y="2005"/>
                  </a:cubicBezTo>
                  <a:cubicBezTo>
                    <a:pt x="792" y="2005"/>
                    <a:pt x="791" y="2005"/>
                    <a:pt x="791" y="2005"/>
                  </a:cubicBezTo>
                  <a:cubicBezTo>
                    <a:pt x="791" y="2005"/>
                    <a:pt x="792" y="2006"/>
                    <a:pt x="793" y="2006"/>
                  </a:cubicBezTo>
                  <a:cubicBezTo>
                    <a:pt x="794" y="2006"/>
                    <a:pt x="795" y="2006"/>
                    <a:pt x="795" y="2006"/>
                  </a:cubicBezTo>
                  <a:cubicBezTo>
                    <a:pt x="796" y="2006"/>
                    <a:pt x="797" y="2006"/>
                    <a:pt x="799" y="2006"/>
                  </a:cubicBezTo>
                  <a:cubicBezTo>
                    <a:pt x="799" y="2006"/>
                    <a:pt x="800" y="2006"/>
                    <a:pt x="800" y="2006"/>
                  </a:cubicBezTo>
                  <a:cubicBezTo>
                    <a:pt x="801" y="2006"/>
                    <a:pt x="802" y="2006"/>
                    <a:pt x="802" y="2006"/>
                  </a:cubicBezTo>
                  <a:cubicBezTo>
                    <a:pt x="803" y="2006"/>
                    <a:pt x="804" y="2006"/>
                    <a:pt x="805" y="2006"/>
                  </a:cubicBezTo>
                  <a:cubicBezTo>
                    <a:pt x="805" y="2006"/>
                    <a:pt x="806" y="2006"/>
                    <a:pt x="807" y="2006"/>
                  </a:cubicBezTo>
                  <a:cubicBezTo>
                    <a:pt x="810" y="2006"/>
                    <a:pt x="814" y="2005"/>
                    <a:pt x="818" y="2004"/>
                  </a:cubicBezTo>
                  <a:cubicBezTo>
                    <a:pt x="822" y="2003"/>
                    <a:pt x="826" y="2002"/>
                    <a:pt x="830" y="2000"/>
                  </a:cubicBezTo>
                  <a:cubicBezTo>
                    <a:pt x="834" y="1999"/>
                    <a:pt x="839" y="1996"/>
                    <a:pt x="843" y="1994"/>
                  </a:cubicBezTo>
                  <a:cubicBezTo>
                    <a:pt x="844" y="1993"/>
                    <a:pt x="845" y="1992"/>
                    <a:pt x="846" y="1992"/>
                  </a:cubicBezTo>
                  <a:cubicBezTo>
                    <a:pt x="847" y="1991"/>
                    <a:pt x="848" y="1990"/>
                    <a:pt x="849" y="1989"/>
                  </a:cubicBezTo>
                  <a:cubicBezTo>
                    <a:pt x="850" y="1989"/>
                    <a:pt x="851" y="1988"/>
                    <a:pt x="852" y="1987"/>
                  </a:cubicBezTo>
                  <a:cubicBezTo>
                    <a:pt x="853" y="1986"/>
                    <a:pt x="853" y="1986"/>
                    <a:pt x="853" y="1986"/>
                  </a:cubicBezTo>
                  <a:cubicBezTo>
                    <a:pt x="854" y="1985"/>
                    <a:pt x="854" y="1985"/>
                    <a:pt x="854" y="1985"/>
                  </a:cubicBezTo>
                  <a:cubicBezTo>
                    <a:pt x="855" y="1984"/>
                    <a:pt x="855" y="1984"/>
                    <a:pt x="855" y="1984"/>
                  </a:cubicBezTo>
                  <a:cubicBezTo>
                    <a:pt x="857" y="1982"/>
                    <a:pt x="859" y="1980"/>
                    <a:pt x="861" y="1978"/>
                  </a:cubicBezTo>
                  <a:cubicBezTo>
                    <a:pt x="863" y="1976"/>
                    <a:pt x="864" y="1974"/>
                    <a:pt x="866" y="1972"/>
                  </a:cubicBezTo>
                  <a:cubicBezTo>
                    <a:pt x="869" y="1968"/>
                    <a:pt x="872" y="1964"/>
                    <a:pt x="876" y="1960"/>
                  </a:cubicBezTo>
                  <a:cubicBezTo>
                    <a:pt x="877" y="1958"/>
                    <a:pt x="879" y="1956"/>
                    <a:pt x="880" y="1955"/>
                  </a:cubicBezTo>
                  <a:cubicBezTo>
                    <a:pt x="881" y="1954"/>
                    <a:pt x="881" y="1954"/>
                    <a:pt x="882" y="1953"/>
                  </a:cubicBezTo>
                  <a:cubicBezTo>
                    <a:pt x="882" y="1953"/>
                    <a:pt x="882" y="1953"/>
                    <a:pt x="882" y="1953"/>
                  </a:cubicBezTo>
                  <a:cubicBezTo>
                    <a:pt x="882" y="1953"/>
                    <a:pt x="882" y="1953"/>
                    <a:pt x="882" y="1953"/>
                  </a:cubicBezTo>
                  <a:cubicBezTo>
                    <a:pt x="883" y="1952"/>
                    <a:pt x="883" y="1952"/>
                    <a:pt x="883" y="1952"/>
                  </a:cubicBezTo>
                  <a:cubicBezTo>
                    <a:pt x="884" y="1951"/>
                    <a:pt x="884" y="1950"/>
                    <a:pt x="885" y="1949"/>
                  </a:cubicBezTo>
                  <a:cubicBezTo>
                    <a:pt x="889" y="1946"/>
                    <a:pt x="892" y="1943"/>
                    <a:pt x="896" y="1941"/>
                  </a:cubicBezTo>
                  <a:cubicBezTo>
                    <a:pt x="899" y="1939"/>
                    <a:pt x="903" y="1937"/>
                    <a:pt x="906" y="1935"/>
                  </a:cubicBezTo>
                  <a:cubicBezTo>
                    <a:pt x="926" y="1932"/>
                    <a:pt x="945" y="1931"/>
                    <a:pt x="960" y="1930"/>
                  </a:cubicBezTo>
                  <a:cubicBezTo>
                    <a:pt x="960" y="1930"/>
                    <a:pt x="960" y="1930"/>
                    <a:pt x="959" y="1930"/>
                  </a:cubicBezTo>
                  <a:cubicBezTo>
                    <a:pt x="958" y="1931"/>
                    <a:pt x="956" y="1931"/>
                    <a:pt x="955" y="1932"/>
                  </a:cubicBezTo>
                  <a:cubicBezTo>
                    <a:pt x="954" y="1932"/>
                    <a:pt x="953" y="1933"/>
                    <a:pt x="952" y="1933"/>
                  </a:cubicBezTo>
                  <a:cubicBezTo>
                    <a:pt x="950" y="1935"/>
                    <a:pt x="950" y="1935"/>
                    <a:pt x="950" y="1935"/>
                  </a:cubicBezTo>
                  <a:cubicBezTo>
                    <a:pt x="947" y="1936"/>
                    <a:pt x="944" y="1938"/>
                    <a:pt x="941" y="1940"/>
                  </a:cubicBezTo>
                  <a:cubicBezTo>
                    <a:pt x="939" y="1941"/>
                    <a:pt x="938" y="1942"/>
                    <a:pt x="937" y="1943"/>
                  </a:cubicBezTo>
                  <a:cubicBezTo>
                    <a:pt x="935" y="1944"/>
                    <a:pt x="934" y="1945"/>
                    <a:pt x="933" y="1946"/>
                  </a:cubicBezTo>
                  <a:cubicBezTo>
                    <a:pt x="930" y="1948"/>
                    <a:pt x="928" y="1950"/>
                    <a:pt x="925" y="1952"/>
                  </a:cubicBezTo>
                  <a:cubicBezTo>
                    <a:pt x="923" y="1954"/>
                    <a:pt x="921" y="1956"/>
                    <a:pt x="919" y="1958"/>
                  </a:cubicBezTo>
                  <a:cubicBezTo>
                    <a:pt x="918" y="1960"/>
                    <a:pt x="916" y="1962"/>
                    <a:pt x="915" y="1963"/>
                  </a:cubicBezTo>
                  <a:cubicBezTo>
                    <a:pt x="913" y="1965"/>
                    <a:pt x="912" y="1966"/>
                    <a:pt x="911" y="1967"/>
                  </a:cubicBezTo>
                  <a:cubicBezTo>
                    <a:pt x="910" y="1969"/>
                    <a:pt x="909" y="1970"/>
                    <a:pt x="909" y="1970"/>
                  </a:cubicBezTo>
                  <a:cubicBezTo>
                    <a:pt x="908" y="1971"/>
                    <a:pt x="908" y="1971"/>
                    <a:pt x="908" y="1971"/>
                  </a:cubicBezTo>
                  <a:cubicBezTo>
                    <a:pt x="908" y="1971"/>
                    <a:pt x="908" y="1971"/>
                    <a:pt x="909" y="1971"/>
                  </a:cubicBezTo>
                  <a:cubicBezTo>
                    <a:pt x="910" y="1970"/>
                    <a:pt x="911" y="1969"/>
                    <a:pt x="912" y="1969"/>
                  </a:cubicBezTo>
                  <a:cubicBezTo>
                    <a:pt x="915" y="1967"/>
                    <a:pt x="918" y="1964"/>
                    <a:pt x="922" y="1962"/>
                  </a:cubicBezTo>
                  <a:cubicBezTo>
                    <a:pt x="924" y="1960"/>
                    <a:pt x="927" y="1959"/>
                    <a:pt x="929" y="1957"/>
                  </a:cubicBezTo>
                  <a:cubicBezTo>
                    <a:pt x="932" y="1955"/>
                    <a:pt x="934" y="1953"/>
                    <a:pt x="937" y="1952"/>
                  </a:cubicBezTo>
                  <a:cubicBezTo>
                    <a:pt x="938" y="1951"/>
                    <a:pt x="939" y="1950"/>
                    <a:pt x="941" y="1949"/>
                  </a:cubicBezTo>
                  <a:cubicBezTo>
                    <a:pt x="942" y="1948"/>
                    <a:pt x="944" y="1947"/>
                    <a:pt x="945" y="1946"/>
                  </a:cubicBezTo>
                  <a:cubicBezTo>
                    <a:pt x="948" y="1945"/>
                    <a:pt x="951" y="1943"/>
                    <a:pt x="954" y="1941"/>
                  </a:cubicBezTo>
                  <a:cubicBezTo>
                    <a:pt x="956" y="1940"/>
                    <a:pt x="956" y="1940"/>
                    <a:pt x="956" y="1940"/>
                  </a:cubicBezTo>
                  <a:cubicBezTo>
                    <a:pt x="957" y="1940"/>
                    <a:pt x="957" y="1939"/>
                    <a:pt x="958" y="1939"/>
                  </a:cubicBezTo>
                  <a:cubicBezTo>
                    <a:pt x="959" y="1938"/>
                    <a:pt x="961" y="1938"/>
                    <a:pt x="962" y="1937"/>
                  </a:cubicBezTo>
                  <a:cubicBezTo>
                    <a:pt x="965" y="1936"/>
                    <a:pt x="968" y="1934"/>
                    <a:pt x="971" y="1933"/>
                  </a:cubicBezTo>
                  <a:cubicBezTo>
                    <a:pt x="974" y="1932"/>
                    <a:pt x="977" y="1931"/>
                    <a:pt x="980" y="1930"/>
                  </a:cubicBezTo>
                  <a:cubicBezTo>
                    <a:pt x="982" y="1929"/>
                    <a:pt x="984" y="1929"/>
                    <a:pt x="986" y="1928"/>
                  </a:cubicBezTo>
                  <a:cubicBezTo>
                    <a:pt x="985" y="1930"/>
                    <a:pt x="977" y="1944"/>
                    <a:pt x="962" y="1964"/>
                  </a:cubicBezTo>
                  <a:cubicBezTo>
                    <a:pt x="961" y="1964"/>
                    <a:pt x="961" y="1965"/>
                    <a:pt x="960" y="1965"/>
                  </a:cubicBezTo>
                  <a:cubicBezTo>
                    <a:pt x="959" y="1965"/>
                    <a:pt x="958" y="1966"/>
                    <a:pt x="957" y="1966"/>
                  </a:cubicBezTo>
                  <a:cubicBezTo>
                    <a:pt x="956" y="1967"/>
                    <a:pt x="955" y="1967"/>
                    <a:pt x="954" y="1968"/>
                  </a:cubicBezTo>
                  <a:cubicBezTo>
                    <a:pt x="953" y="1969"/>
                    <a:pt x="952" y="1969"/>
                    <a:pt x="951" y="1970"/>
                  </a:cubicBezTo>
                  <a:cubicBezTo>
                    <a:pt x="948" y="1971"/>
                    <a:pt x="945" y="1972"/>
                    <a:pt x="943" y="1973"/>
                  </a:cubicBezTo>
                  <a:cubicBezTo>
                    <a:pt x="940" y="1974"/>
                    <a:pt x="937" y="1975"/>
                    <a:pt x="933" y="1976"/>
                  </a:cubicBezTo>
                  <a:cubicBezTo>
                    <a:pt x="930" y="1977"/>
                    <a:pt x="927" y="1978"/>
                    <a:pt x="923" y="1979"/>
                  </a:cubicBezTo>
                  <a:cubicBezTo>
                    <a:pt x="920" y="1980"/>
                    <a:pt x="916" y="1981"/>
                    <a:pt x="913" y="1982"/>
                  </a:cubicBezTo>
                  <a:cubicBezTo>
                    <a:pt x="909" y="1983"/>
                    <a:pt x="906" y="1984"/>
                    <a:pt x="902" y="1986"/>
                  </a:cubicBezTo>
                  <a:cubicBezTo>
                    <a:pt x="900" y="1986"/>
                    <a:pt x="899" y="1987"/>
                    <a:pt x="897" y="1987"/>
                  </a:cubicBezTo>
                  <a:cubicBezTo>
                    <a:pt x="895" y="1988"/>
                    <a:pt x="894" y="1989"/>
                    <a:pt x="892" y="1989"/>
                  </a:cubicBezTo>
                  <a:cubicBezTo>
                    <a:pt x="889" y="1991"/>
                    <a:pt x="886" y="1992"/>
                    <a:pt x="883" y="1994"/>
                  </a:cubicBezTo>
                  <a:cubicBezTo>
                    <a:pt x="880" y="1995"/>
                    <a:pt x="877" y="1997"/>
                    <a:pt x="875" y="1998"/>
                  </a:cubicBezTo>
                  <a:cubicBezTo>
                    <a:pt x="874" y="1999"/>
                    <a:pt x="873" y="2000"/>
                    <a:pt x="872" y="2001"/>
                  </a:cubicBezTo>
                  <a:cubicBezTo>
                    <a:pt x="871" y="2002"/>
                    <a:pt x="870" y="2002"/>
                    <a:pt x="869" y="2003"/>
                  </a:cubicBezTo>
                  <a:cubicBezTo>
                    <a:pt x="868" y="2004"/>
                    <a:pt x="867" y="2005"/>
                    <a:pt x="866" y="2005"/>
                  </a:cubicBezTo>
                  <a:cubicBezTo>
                    <a:pt x="866" y="2006"/>
                    <a:pt x="865" y="2007"/>
                    <a:pt x="864" y="2007"/>
                  </a:cubicBezTo>
                  <a:cubicBezTo>
                    <a:pt x="863" y="2008"/>
                    <a:pt x="863" y="2009"/>
                    <a:pt x="862" y="2010"/>
                  </a:cubicBezTo>
                  <a:cubicBezTo>
                    <a:pt x="861" y="2011"/>
                    <a:pt x="861" y="2011"/>
                    <a:pt x="861" y="2011"/>
                  </a:cubicBezTo>
                  <a:cubicBezTo>
                    <a:pt x="861" y="2011"/>
                    <a:pt x="862" y="2011"/>
                    <a:pt x="862" y="2010"/>
                  </a:cubicBezTo>
                  <a:cubicBezTo>
                    <a:pt x="863" y="2010"/>
                    <a:pt x="864" y="2009"/>
                    <a:pt x="865" y="2008"/>
                  </a:cubicBezTo>
                  <a:cubicBezTo>
                    <a:pt x="866" y="2008"/>
                    <a:pt x="867" y="2008"/>
                    <a:pt x="868" y="2007"/>
                  </a:cubicBezTo>
                  <a:cubicBezTo>
                    <a:pt x="869" y="2007"/>
                    <a:pt x="869" y="2006"/>
                    <a:pt x="870" y="2006"/>
                  </a:cubicBezTo>
                  <a:cubicBezTo>
                    <a:pt x="871" y="2005"/>
                    <a:pt x="872" y="2005"/>
                    <a:pt x="874" y="2004"/>
                  </a:cubicBezTo>
                  <a:cubicBezTo>
                    <a:pt x="875" y="2003"/>
                    <a:pt x="876" y="2003"/>
                    <a:pt x="877" y="2002"/>
                  </a:cubicBezTo>
                  <a:cubicBezTo>
                    <a:pt x="880" y="2001"/>
                    <a:pt x="882" y="2000"/>
                    <a:pt x="885" y="1999"/>
                  </a:cubicBezTo>
                  <a:cubicBezTo>
                    <a:pt x="888" y="1998"/>
                    <a:pt x="891" y="1997"/>
                    <a:pt x="894" y="1996"/>
                  </a:cubicBezTo>
                  <a:cubicBezTo>
                    <a:pt x="898" y="1995"/>
                    <a:pt x="901" y="1994"/>
                    <a:pt x="905" y="1993"/>
                  </a:cubicBezTo>
                  <a:cubicBezTo>
                    <a:pt x="908" y="1992"/>
                    <a:pt x="911" y="1991"/>
                    <a:pt x="915" y="1990"/>
                  </a:cubicBezTo>
                  <a:cubicBezTo>
                    <a:pt x="919" y="1989"/>
                    <a:pt x="922" y="1988"/>
                    <a:pt x="926" y="1986"/>
                  </a:cubicBezTo>
                  <a:cubicBezTo>
                    <a:pt x="927" y="1986"/>
                    <a:pt x="929" y="1985"/>
                    <a:pt x="931" y="1985"/>
                  </a:cubicBezTo>
                  <a:cubicBezTo>
                    <a:pt x="932" y="1984"/>
                    <a:pt x="934" y="1983"/>
                    <a:pt x="936" y="1983"/>
                  </a:cubicBezTo>
                  <a:cubicBezTo>
                    <a:pt x="939" y="1981"/>
                    <a:pt x="942" y="1980"/>
                    <a:pt x="945" y="1978"/>
                  </a:cubicBezTo>
                  <a:cubicBezTo>
                    <a:pt x="948" y="1977"/>
                    <a:pt x="951" y="1975"/>
                    <a:pt x="953" y="1974"/>
                  </a:cubicBezTo>
                  <a:cubicBezTo>
                    <a:pt x="954" y="1973"/>
                    <a:pt x="955" y="1972"/>
                    <a:pt x="956" y="1971"/>
                  </a:cubicBezTo>
                  <a:cubicBezTo>
                    <a:pt x="943" y="1988"/>
                    <a:pt x="926" y="2008"/>
                    <a:pt x="906" y="2027"/>
                  </a:cubicBezTo>
                  <a:cubicBezTo>
                    <a:pt x="905" y="2028"/>
                    <a:pt x="903" y="2029"/>
                    <a:pt x="901" y="2030"/>
                  </a:cubicBezTo>
                  <a:cubicBezTo>
                    <a:pt x="897" y="2031"/>
                    <a:pt x="893" y="2033"/>
                    <a:pt x="889" y="2034"/>
                  </a:cubicBezTo>
                  <a:cubicBezTo>
                    <a:pt x="884" y="2035"/>
                    <a:pt x="880" y="2036"/>
                    <a:pt x="875" y="2037"/>
                  </a:cubicBezTo>
                  <a:cubicBezTo>
                    <a:pt x="872" y="2038"/>
                    <a:pt x="870" y="2038"/>
                    <a:pt x="867" y="2038"/>
                  </a:cubicBezTo>
                  <a:cubicBezTo>
                    <a:pt x="867" y="2038"/>
                    <a:pt x="867" y="2038"/>
                    <a:pt x="867" y="2038"/>
                  </a:cubicBezTo>
                  <a:cubicBezTo>
                    <a:pt x="867" y="2038"/>
                    <a:pt x="867" y="2038"/>
                    <a:pt x="867" y="2038"/>
                  </a:cubicBezTo>
                  <a:cubicBezTo>
                    <a:pt x="866" y="2038"/>
                    <a:pt x="867" y="2038"/>
                    <a:pt x="867" y="2038"/>
                  </a:cubicBezTo>
                  <a:cubicBezTo>
                    <a:pt x="866" y="2038"/>
                    <a:pt x="866" y="2038"/>
                    <a:pt x="866" y="2038"/>
                  </a:cubicBezTo>
                  <a:cubicBezTo>
                    <a:pt x="866" y="2038"/>
                    <a:pt x="866" y="2038"/>
                    <a:pt x="866" y="2038"/>
                  </a:cubicBezTo>
                  <a:cubicBezTo>
                    <a:pt x="865" y="2038"/>
                    <a:pt x="865" y="2038"/>
                    <a:pt x="865" y="2038"/>
                  </a:cubicBezTo>
                  <a:cubicBezTo>
                    <a:pt x="865" y="2039"/>
                    <a:pt x="864" y="2039"/>
                    <a:pt x="863" y="2039"/>
                  </a:cubicBezTo>
                  <a:cubicBezTo>
                    <a:pt x="862" y="2039"/>
                    <a:pt x="861" y="2039"/>
                    <a:pt x="859" y="2039"/>
                  </a:cubicBezTo>
                  <a:cubicBezTo>
                    <a:pt x="859" y="2039"/>
                    <a:pt x="858" y="2039"/>
                    <a:pt x="858" y="2039"/>
                  </a:cubicBezTo>
                  <a:cubicBezTo>
                    <a:pt x="857" y="2039"/>
                    <a:pt x="856" y="2038"/>
                    <a:pt x="854" y="2038"/>
                  </a:cubicBezTo>
                  <a:cubicBezTo>
                    <a:pt x="853" y="2037"/>
                    <a:pt x="852" y="2036"/>
                    <a:pt x="850" y="2036"/>
                  </a:cubicBezTo>
                  <a:cubicBezTo>
                    <a:pt x="850" y="2036"/>
                    <a:pt x="849" y="2035"/>
                    <a:pt x="848" y="2035"/>
                  </a:cubicBezTo>
                  <a:cubicBezTo>
                    <a:pt x="847" y="2035"/>
                    <a:pt x="847" y="2034"/>
                    <a:pt x="846" y="2034"/>
                  </a:cubicBezTo>
                  <a:cubicBezTo>
                    <a:pt x="844" y="2033"/>
                    <a:pt x="843" y="2033"/>
                    <a:pt x="841" y="2032"/>
                  </a:cubicBezTo>
                  <a:cubicBezTo>
                    <a:pt x="840" y="2032"/>
                    <a:pt x="838" y="2031"/>
                    <a:pt x="837" y="2030"/>
                  </a:cubicBezTo>
                  <a:cubicBezTo>
                    <a:pt x="836" y="2030"/>
                    <a:pt x="835" y="2030"/>
                    <a:pt x="834" y="2029"/>
                  </a:cubicBezTo>
                  <a:cubicBezTo>
                    <a:pt x="834" y="2029"/>
                    <a:pt x="833" y="2029"/>
                    <a:pt x="832" y="2029"/>
                  </a:cubicBezTo>
                  <a:cubicBezTo>
                    <a:pt x="831" y="2028"/>
                    <a:pt x="829" y="2027"/>
                    <a:pt x="828" y="2027"/>
                  </a:cubicBezTo>
                  <a:cubicBezTo>
                    <a:pt x="827" y="2026"/>
                    <a:pt x="825" y="2026"/>
                    <a:pt x="824" y="2025"/>
                  </a:cubicBezTo>
                  <a:cubicBezTo>
                    <a:pt x="823" y="2025"/>
                    <a:pt x="822" y="2025"/>
                    <a:pt x="821" y="2024"/>
                  </a:cubicBezTo>
                  <a:cubicBezTo>
                    <a:pt x="820" y="2024"/>
                    <a:pt x="819" y="2023"/>
                    <a:pt x="818" y="2023"/>
                  </a:cubicBezTo>
                  <a:cubicBezTo>
                    <a:pt x="818" y="2023"/>
                    <a:pt x="817" y="2023"/>
                    <a:pt x="816" y="2023"/>
                  </a:cubicBezTo>
                  <a:cubicBezTo>
                    <a:pt x="816" y="2023"/>
                    <a:pt x="816" y="2022"/>
                    <a:pt x="816" y="2022"/>
                  </a:cubicBezTo>
                  <a:cubicBezTo>
                    <a:pt x="816" y="2022"/>
                    <a:pt x="816" y="2023"/>
                    <a:pt x="816" y="2023"/>
                  </a:cubicBezTo>
                  <a:cubicBezTo>
                    <a:pt x="816" y="2023"/>
                    <a:pt x="817" y="2024"/>
                    <a:pt x="817" y="2025"/>
                  </a:cubicBezTo>
                  <a:cubicBezTo>
                    <a:pt x="818" y="2025"/>
                    <a:pt x="818" y="2026"/>
                    <a:pt x="819" y="2027"/>
                  </a:cubicBezTo>
                  <a:cubicBezTo>
                    <a:pt x="820" y="2027"/>
                    <a:pt x="820" y="2028"/>
                    <a:pt x="820" y="2028"/>
                  </a:cubicBezTo>
                  <a:cubicBezTo>
                    <a:pt x="821" y="2028"/>
                    <a:pt x="821" y="2029"/>
                    <a:pt x="822" y="2029"/>
                  </a:cubicBezTo>
                  <a:cubicBezTo>
                    <a:pt x="822" y="2030"/>
                    <a:pt x="823" y="2030"/>
                    <a:pt x="823" y="2031"/>
                  </a:cubicBezTo>
                  <a:cubicBezTo>
                    <a:pt x="824" y="2031"/>
                    <a:pt x="824" y="2032"/>
                    <a:pt x="825" y="2032"/>
                  </a:cubicBezTo>
                  <a:cubicBezTo>
                    <a:pt x="826" y="2033"/>
                    <a:pt x="828" y="2034"/>
                    <a:pt x="829" y="2035"/>
                  </a:cubicBezTo>
                  <a:cubicBezTo>
                    <a:pt x="830" y="2035"/>
                    <a:pt x="830" y="2036"/>
                    <a:pt x="831" y="2036"/>
                  </a:cubicBezTo>
                  <a:cubicBezTo>
                    <a:pt x="832" y="2037"/>
                    <a:pt x="833" y="2037"/>
                    <a:pt x="833" y="2037"/>
                  </a:cubicBezTo>
                  <a:cubicBezTo>
                    <a:pt x="835" y="2038"/>
                    <a:pt x="836" y="2038"/>
                    <a:pt x="837" y="2039"/>
                  </a:cubicBezTo>
                  <a:cubicBezTo>
                    <a:pt x="834" y="2039"/>
                    <a:pt x="830" y="2039"/>
                    <a:pt x="827" y="2039"/>
                  </a:cubicBezTo>
                  <a:cubicBezTo>
                    <a:pt x="824" y="2039"/>
                    <a:pt x="822" y="2038"/>
                    <a:pt x="819" y="2038"/>
                  </a:cubicBezTo>
                  <a:cubicBezTo>
                    <a:pt x="816" y="2038"/>
                    <a:pt x="814" y="2038"/>
                    <a:pt x="811" y="2038"/>
                  </a:cubicBezTo>
                  <a:cubicBezTo>
                    <a:pt x="806" y="2038"/>
                    <a:pt x="801" y="2038"/>
                    <a:pt x="796" y="2039"/>
                  </a:cubicBezTo>
                  <a:cubicBezTo>
                    <a:pt x="791" y="2039"/>
                    <a:pt x="787" y="2040"/>
                    <a:pt x="783" y="2041"/>
                  </a:cubicBezTo>
                  <a:cubicBezTo>
                    <a:pt x="779" y="2042"/>
                    <a:pt x="775" y="2043"/>
                    <a:pt x="772" y="2044"/>
                  </a:cubicBezTo>
                  <a:cubicBezTo>
                    <a:pt x="771" y="2044"/>
                    <a:pt x="770" y="2044"/>
                    <a:pt x="769" y="2044"/>
                  </a:cubicBezTo>
                  <a:cubicBezTo>
                    <a:pt x="769" y="2045"/>
                    <a:pt x="768" y="2045"/>
                    <a:pt x="767" y="2045"/>
                  </a:cubicBezTo>
                  <a:cubicBezTo>
                    <a:pt x="766" y="2046"/>
                    <a:pt x="765" y="2047"/>
                    <a:pt x="763" y="2047"/>
                  </a:cubicBezTo>
                  <a:cubicBezTo>
                    <a:pt x="761" y="2048"/>
                    <a:pt x="760" y="2049"/>
                    <a:pt x="759" y="2050"/>
                  </a:cubicBezTo>
                  <a:cubicBezTo>
                    <a:pt x="757" y="2051"/>
                    <a:pt x="757" y="2051"/>
                    <a:pt x="757" y="2051"/>
                  </a:cubicBezTo>
                  <a:cubicBezTo>
                    <a:pt x="757" y="2051"/>
                    <a:pt x="758" y="2051"/>
                    <a:pt x="759" y="2050"/>
                  </a:cubicBezTo>
                  <a:cubicBezTo>
                    <a:pt x="760" y="2050"/>
                    <a:pt x="762" y="2049"/>
                    <a:pt x="764" y="2049"/>
                  </a:cubicBezTo>
                  <a:cubicBezTo>
                    <a:pt x="765" y="2048"/>
                    <a:pt x="766" y="2048"/>
                    <a:pt x="768" y="2048"/>
                  </a:cubicBezTo>
                  <a:cubicBezTo>
                    <a:pt x="769" y="2047"/>
                    <a:pt x="769" y="2047"/>
                    <a:pt x="770" y="2047"/>
                  </a:cubicBezTo>
                  <a:cubicBezTo>
                    <a:pt x="771" y="2047"/>
                    <a:pt x="772" y="2047"/>
                    <a:pt x="772" y="2047"/>
                  </a:cubicBezTo>
                  <a:cubicBezTo>
                    <a:pt x="776" y="2046"/>
                    <a:pt x="779" y="2046"/>
                    <a:pt x="783" y="2045"/>
                  </a:cubicBezTo>
                  <a:cubicBezTo>
                    <a:pt x="787" y="2045"/>
                    <a:pt x="792" y="2045"/>
                    <a:pt x="796" y="2045"/>
                  </a:cubicBezTo>
                  <a:cubicBezTo>
                    <a:pt x="801" y="2045"/>
                    <a:pt x="806" y="2045"/>
                    <a:pt x="811" y="2045"/>
                  </a:cubicBezTo>
                  <a:cubicBezTo>
                    <a:pt x="816" y="2046"/>
                    <a:pt x="821" y="2046"/>
                    <a:pt x="827" y="2046"/>
                  </a:cubicBezTo>
                  <a:cubicBezTo>
                    <a:pt x="832" y="2047"/>
                    <a:pt x="838" y="2047"/>
                    <a:pt x="843" y="2047"/>
                  </a:cubicBezTo>
                  <a:cubicBezTo>
                    <a:pt x="849" y="2047"/>
                    <a:pt x="854" y="2047"/>
                    <a:pt x="860" y="2047"/>
                  </a:cubicBezTo>
                  <a:cubicBezTo>
                    <a:pt x="861" y="2046"/>
                    <a:pt x="863" y="2046"/>
                    <a:pt x="864" y="2046"/>
                  </a:cubicBezTo>
                  <a:cubicBezTo>
                    <a:pt x="865" y="2046"/>
                    <a:pt x="865" y="2046"/>
                    <a:pt x="866" y="2046"/>
                  </a:cubicBezTo>
                  <a:cubicBezTo>
                    <a:pt x="867" y="2046"/>
                    <a:pt x="867" y="2046"/>
                    <a:pt x="867" y="2046"/>
                  </a:cubicBezTo>
                  <a:cubicBezTo>
                    <a:pt x="867" y="2046"/>
                    <a:pt x="867" y="2046"/>
                    <a:pt x="867" y="2046"/>
                  </a:cubicBezTo>
                  <a:cubicBezTo>
                    <a:pt x="868" y="2046"/>
                    <a:pt x="868" y="2046"/>
                    <a:pt x="868" y="2046"/>
                  </a:cubicBezTo>
                  <a:cubicBezTo>
                    <a:pt x="868" y="2046"/>
                    <a:pt x="868" y="2046"/>
                    <a:pt x="868" y="2046"/>
                  </a:cubicBezTo>
                  <a:cubicBezTo>
                    <a:pt x="869" y="2045"/>
                    <a:pt x="871" y="2045"/>
                    <a:pt x="872" y="2045"/>
                  </a:cubicBezTo>
                  <a:cubicBezTo>
                    <a:pt x="873" y="2045"/>
                    <a:pt x="875" y="2044"/>
                    <a:pt x="876" y="2044"/>
                  </a:cubicBezTo>
                  <a:cubicBezTo>
                    <a:pt x="881" y="2043"/>
                    <a:pt x="886" y="2041"/>
                    <a:pt x="891" y="2039"/>
                  </a:cubicBezTo>
                  <a:cubicBezTo>
                    <a:pt x="892" y="2039"/>
                    <a:pt x="894" y="2038"/>
                    <a:pt x="896" y="2037"/>
                  </a:cubicBezTo>
                  <a:cubicBezTo>
                    <a:pt x="892" y="2040"/>
                    <a:pt x="889" y="2044"/>
                    <a:pt x="885" y="2047"/>
                  </a:cubicBezTo>
                  <a:cubicBezTo>
                    <a:pt x="869" y="2060"/>
                    <a:pt x="850" y="2071"/>
                    <a:pt x="828" y="2080"/>
                  </a:cubicBezTo>
                  <a:cubicBezTo>
                    <a:pt x="828" y="2080"/>
                    <a:pt x="827" y="2081"/>
                    <a:pt x="826" y="2081"/>
                  </a:cubicBezTo>
                  <a:cubicBezTo>
                    <a:pt x="825" y="2081"/>
                    <a:pt x="824" y="2082"/>
                    <a:pt x="822" y="2082"/>
                  </a:cubicBezTo>
                  <a:cubicBezTo>
                    <a:pt x="821" y="2082"/>
                    <a:pt x="820" y="2083"/>
                    <a:pt x="819" y="2083"/>
                  </a:cubicBezTo>
                  <a:cubicBezTo>
                    <a:pt x="817" y="2083"/>
                    <a:pt x="816" y="2083"/>
                    <a:pt x="815" y="2084"/>
                  </a:cubicBezTo>
                  <a:cubicBezTo>
                    <a:pt x="814" y="2084"/>
                    <a:pt x="812" y="2084"/>
                    <a:pt x="811" y="2084"/>
                  </a:cubicBezTo>
                  <a:cubicBezTo>
                    <a:pt x="809" y="2084"/>
                    <a:pt x="807" y="2085"/>
                    <a:pt x="806" y="2085"/>
                  </a:cubicBezTo>
                  <a:cubicBezTo>
                    <a:pt x="802" y="2085"/>
                    <a:pt x="799" y="2085"/>
                    <a:pt x="795" y="2085"/>
                  </a:cubicBezTo>
                  <a:cubicBezTo>
                    <a:pt x="791" y="2086"/>
                    <a:pt x="787" y="2086"/>
                    <a:pt x="783" y="2086"/>
                  </a:cubicBezTo>
                  <a:cubicBezTo>
                    <a:pt x="778" y="2085"/>
                    <a:pt x="774" y="2085"/>
                    <a:pt x="770" y="2085"/>
                  </a:cubicBezTo>
                  <a:cubicBezTo>
                    <a:pt x="765" y="2085"/>
                    <a:pt x="760" y="2085"/>
                    <a:pt x="756" y="2085"/>
                  </a:cubicBezTo>
                  <a:cubicBezTo>
                    <a:pt x="751" y="2085"/>
                    <a:pt x="747" y="2085"/>
                    <a:pt x="742" y="2085"/>
                  </a:cubicBezTo>
                  <a:cubicBezTo>
                    <a:pt x="740" y="2085"/>
                    <a:pt x="738" y="2085"/>
                    <a:pt x="736" y="2085"/>
                  </a:cubicBezTo>
                  <a:cubicBezTo>
                    <a:pt x="735" y="2085"/>
                    <a:pt x="735" y="2085"/>
                    <a:pt x="735" y="2085"/>
                  </a:cubicBezTo>
                  <a:cubicBezTo>
                    <a:pt x="734" y="2085"/>
                    <a:pt x="733" y="2084"/>
                    <a:pt x="732" y="2084"/>
                  </a:cubicBezTo>
                  <a:cubicBezTo>
                    <a:pt x="731" y="2083"/>
                    <a:pt x="730" y="2083"/>
                    <a:pt x="729" y="2082"/>
                  </a:cubicBezTo>
                  <a:cubicBezTo>
                    <a:pt x="728" y="2082"/>
                    <a:pt x="727" y="2082"/>
                    <a:pt x="725" y="2081"/>
                  </a:cubicBezTo>
                  <a:cubicBezTo>
                    <a:pt x="723" y="2081"/>
                    <a:pt x="721" y="2080"/>
                    <a:pt x="718" y="2079"/>
                  </a:cubicBezTo>
                  <a:cubicBezTo>
                    <a:pt x="716" y="2079"/>
                    <a:pt x="713" y="2078"/>
                    <a:pt x="710" y="2078"/>
                  </a:cubicBezTo>
                  <a:cubicBezTo>
                    <a:pt x="708" y="2078"/>
                    <a:pt x="705" y="2077"/>
                    <a:pt x="703" y="2077"/>
                  </a:cubicBezTo>
                  <a:cubicBezTo>
                    <a:pt x="700" y="2077"/>
                    <a:pt x="697" y="2077"/>
                    <a:pt x="695" y="2077"/>
                  </a:cubicBezTo>
                  <a:cubicBezTo>
                    <a:pt x="694" y="2077"/>
                    <a:pt x="693" y="2078"/>
                    <a:pt x="691" y="2078"/>
                  </a:cubicBezTo>
                  <a:cubicBezTo>
                    <a:pt x="690" y="2078"/>
                    <a:pt x="689" y="2078"/>
                    <a:pt x="688" y="2078"/>
                  </a:cubicBezTo>
                  <a:cubicBezTo>
                    <a:pt x="687" y="2078"/>
                    <a:pt x="686" y="2079"/>
                    <a:pt x="685" y="2079"/>
                  </a:cubicBezTo>
                  <a:cubicBezTo>
                    <a:pt x="684" y="2079"/>
                    <a:pt x="683" y="2079"/>
                    <a:pt x="682" y="2079"/>
                  </a:cubicBezTo>
                  <a:cubicBezTo>
                    <a:pt x="681" y="2080"/>
                    <a:pt x="680" y="2080"/>
                    <a:pt x="679" y="2080"/>
                  </a:cubicBezTo>
                  <a:cubicBezTo>
                    <a:pt x="678" y="2080"/>
                    <a:pt x="677" y="2081"/>
                    <a:pt x="677" y="2081"/>
                  </a:cubicBezTo>
                  <a:cubicBezTo>
                    <a:pt x="676" y="2081"/>
                    <a:pt x="675" y="2081"/>
                    <a:pt x="675" y="2081"/>
                  </a:cubicBezTo>
                  <a:cubicBezTo>
                    <a:pt x="674" y="2082"/>
                    <a:pt x="673" y="2082"/>
                    <a:pt x="673" y="2082"/>
                  </a:cubicBezTo>
                  <a:cubicBezTo>
                    <a:pt x="672" y="2083"/>
                    <a:pt x="671" y="2083"/>
                    <a:pt x="670" y="2083"/>
                  </a:cubicBezTo>
                  <a:cubicBezTo>
                    <a:pt x="670" y="2084"/>
                    <a:pt x="670" y="2084"/>
                    <a:pt x="670" y="2084"/>
                  </a:cubicBezTo>
                  <a:cubicBezTo>
                    <a:pt x="670" y="2084"/>
                    <a:pt x="670" y="2084"/>
                    <a:pt x="670" y="2084"/>
                  </a:cubicBezTo>
                  <a:cubicBezTo>
                    <a:pt x="671" y="2084"/>
                    <a:pt x="672" y="2084"/>
                    <a:pt x="673" y="2084"/>
                  </a:cubicBezTo>
                  <a:cubicBezTo>
                    <a:pt x="674" y="2084"/>
                    <a:pt x="674" y="2084"/>
                    <a:pt x="675" y="2084"/>
                  </a:cubicBezTo>
                  <a:cubicBezTo>
                    <a:pt x="676" y="2084"/>
                    <a:pt x="676" y="2084"/>
                    <a:pt x="677" y="2084"/>
                  </a:cubicBezTo>
                  <a:cubicBezTo>
                    <a:pt x="678" y="2084"/>
                    <a:pt x="679" y="2084"/>
                    <a:pt x="680" y="2084"/>
                  </a:cubicBezTo>
                  <a:cubicBezTo>
                    <a:pt x="680" y="2084"/>
                    <a:pt x="681" y="2084"/>
                    <a:pt x="682" y="2084"/>
                  </a:cubicBezTo>
                  <a:cubicBezTo>
                    <a:pt x="683" y="2084"/>
                    <a:pt x="684" y="2084"/>
                    <a:pt x="685" y="2084"/>
                  </a:cubicBezTo>
                  <a:cubicBezTo>
                    <a:pt x="686" y="2084"/>
                    <a:pt x="687" y="2084"/>
                    <a:pt x="688" y="2084"/>
                  </a:cubicBezTo>
                  <a:cubicBezTo>
                    <a:pt x="689" y="2084"/>
                    <a:pt x="689" y="2084"/>
                    <a:pt x="690" y="2084"/>
                  </a:cubicBezTo>
                  <a:cubicBezTo>
                    <a:pt x="690" y="2084"/>
                    <a:pt x="691" y="2084"/>
                    <a:pt x="692" y="2084"/>
                  </a:cubicBezTo>
                  <a:cubicBezTo>
                    <a:pt x="693" y="2084"/>
                    <a:pt x="694" y="2084"/>
                    <a:pt x="695" y="2084"/>
                  </a:cubicBezTo>
                  <a:cubicBezTo>
                    <a:pt x="696" y="2085"/>
                    <a:pt x="697" y="2085"/>
                    <a:pt x="698" y="2085"/>
                  </a:cubicBezTo>
                  <a:cubicBezTo>
                    <a:pt x="700" y="2085"/>
                    <a:pt x="701" y="2085"/>
                    <a:pt x="702" y="2085"/>
                  </a:cubicBezTo>
                  <a:cubicBezTo>
                    <a:pt x="704" y="2085"/>
                    <a:pt x="707" y="2086"/>
                    <a:pt x="709" y="2086"/>
                  </a:cubicBezTo>
                  <a:cubicBezTo>
                    <a:pt x="712" y="2086"/>
                    <a:pt x="714" y="2086"/>
                    <a:pt x="717" y="2087"/>
                  </a:cubicBezTo>
                  <a:cubicBezTo>
                    <a:pt x="718" y="2087"/>
                    <a:pt x="719" y="2087"/>
                    <a:pt x="720" y="2087"/>
                  </a:cubicBezTo>
                  <a:cubicBezTo>
                    <a:pt x="720" y="2088"/>
                    <a:pt x="721" y="2088"/>
                    <a:pt x="721" y="2088"/>
                  </a:cubicBezTo>
                  <a:cubicBezTo>
                    <a:pt x="719" y="2088"/>
                    <a:pt x="718" y="2088"/>
                    <a:pt x="716" y="2089"/>
                  </a:cubicBezTo>
                  <a:cubicBezTo>
                    <a:pt x="712" y="2090"/>
                    <a:pt x="709" y="2091"/>
                    <a:pt x="705" y="2093"/>
                  </a:cubicBezTo>
                  <a:cubicBezTo>
                    <a:pt x="704" y="2094"/>
                    <a:pt x="702" y="2094"/>
                    <a:pt x="701" y="2095"/>
                  </a:cubicBezTo>
                  <a:cubicBezTo>
                    <a:pt x="699" y="2096"/>
                    <a:pt x="698" y="2097"/>
                    <a:pt x="697" y="2097"/>
                  </a:cubicBezTo>
                  <a:cubicBezTo>
                    <a:pt x="696" y="2098"/>
                    <a:pt x="695" y="2099"/>
                    <a:pt x="694" y="2100"/>
                  </a:cubicBezTo>
                  <a:cubicBezTo>
                    <a:pt x="693" y="2101"/>
                    <a:pt x="692" y="2101"/>
                    <a:pt x="691" y="2102"/>
                  </a:cubicBezTo>
                  <a:cubicBezTo>
                    <a:pt x="690" y="2103"/>
                    <a:pt x="689" y="2103"/>
                    <a:pt x="689" y="2104"/>
                  </a:cubicBezTo>
                  <a:cubicBezTo>
                    <a:pt x="688" y="2104"/>
                    <a:pt x="688" y="2105"/>
                    <a:pt x="688" y="2105"/>
                  </a:cubicBezTo>
                  <a:cubicBezTo>
                    <a:pt x="687" y="2106"/>
                    <a:pt x="686" y="2107"/>
                    <a:pt x="686" y="2107"/>
                  </a:cubicBezTo>
                  <a:cubicBezTo>
                    <a:pt x="686" y="2107"/>
                    <a:pt x="687" y="2106"/>
                    <a:pt x="688" y="2106"/>
                  </a:cubicBezTo>
                  <a:cubicBezTo>
                    <a:pt x="689" y="2105"/>
                    <a:pt x="690" y="2104"/>
                    <a:pt x="692" y="2103"/>
                  </a:cubicBezTo>
                  <a:cubicBezTo>
                    <a:pt x="693" y="2103"/>
                    <a:pt x="694" y="2102"/>
                    <a:pt x="695" y="2102"/>
                  </a:cubicBezTo>
                  <a:cubicBezTo>
                    <a:pt x="696" y="2101"/>
                    <a:pt x="697" y="2101"/>
                    <a:pt x="698" y="2100"/>
                  </a:cubicBezTo>
                  <a:cubicBezTo>
                    <a:pt x="700" y="2100"/>
                    <a:pt x="701" y="2099"/>
                    <a:pt x="702" y="2099"/>
                  </a:cubicBezTo>
                  <a:cubicBezTo>
                    <a:pt x="704" y="2098"/>
                    <a:pt x="705" y="2098"/>
                    <a:pt x="707" y="2097"/>
                  </a:cubicBezTo>
                  <a:cubicBezTo>
                    <a:pt x="710" y="2096"/>
                    <a:pt x="714" y="2095"/>
                    <a:pt x="717" y="2095"/>
                  </a:cubicBezTo>
                  <a:cubicBezTo>
                    <a:pt x="721" y="2094"/>
                    <a:pt x="725" y="2094"/>
                    <a:pt x="729" y="2093"/>
                  </a:cubicBezTo>
                  <a:cubicBezTo>
                    <a:pt x="734" y="2093"/>
                    <a:pt x="738" y="2093"/>
                    <a:pt x="742" y="2093"/>
                  </a:cubicBezTo>
                  <a:cubicBezTo>
                    <a:pt x="743" y="2093"/>
                    <a:pt x="743" y="2093"/>
                    <a:pt x="744" y="2093"/>
                  </a:cubicBezTo>
                  <a:cubicBezTo>
                    <a:pt x="744" y="2093"/>
                    <a:pt x="745" y="2093"/>
                    <a:pt x="745" y="2093"/>
                  </a:cubicBezTo>
                  <a:cubicBezTo>
                    <a:pt x="746" y="2093"/>
                    <a:pt x="747" y="2093"/>
                    <a:pt x="748" y="2094"/>
                  </a:cubicBezTo>
                  <a:cubicBezTo>
                    <a:pt x="748" y="2094"/>
                    <a:pt x="748" y="2094"/>
                    <a:pt x="748" y="2094"/>
                  </a:cubicBezTo>
                  <a:cubicBezTo>
                    <a:pt x="748" y="2094"/>
                    <a:pt x="748" y="2094"/>
                    <a:pt x="748" y="2093"/>
                  </a:cubicBezTo>
                  <a:cubicBezTo>
                    <a:pt x="748" y="2093"/>
                    <a:pt x="747" y="2093"/>
                    <a:pt x="747" y="2093"/>
                  </a:cubicBezTo>
                  <a:cubicBezTo>
                    <a:pt x="750" y="2093"/>
                    <a:pt x="753" y="2093"/>
                    <a:pt x="756" y="2093"/>
                  </a:cubicBezTo>
                  <a:cubicBezTo>
                    <a:pt x="760" y="2093"/>
                    <a:pt x="765" y="2093"/>
                    <a:pt x="769" y="2093"/>
                  </a:cubicBezTo>
                  <a:cubicBezTo>
                    <a:pt x="772" y="2093"/>
                    <a:pt x="774" y="2093"/>
                    <a:pt x="776" y="2093"/>
                  </a:cubicBezTo>
                  <a:cubicBezTo>
                    <a:pt x="778" y="2093"/>
                    <a:pt x="781" y="2093"/>
                    <a:pt x="783" y="2093"/>
                  </a:cubicBezTo>
                  <a:cubicBezTo>
                    <a:pt x="787" y="2092"/>
                    <a:pt x="791" y="2092"/>
                    <a:pt x="795" y="2091"/>
                  </a:cubicBezTo>
                  <a:cubicBezTo>
                    <a:pt x="798" y="2091"/>
                    <a:pt x="800" y="2091"/>
                    <a:pt x="803" y="2090"/>
                  </a:cubicBezTo>
                  <a:cubicBezTo>
                    <a:pt x="762" y="2105"/>
                    <a:pt x="717" y="2117"/>
                    <a:pt x="675" y="2135"/>
                  </a:cubicBezTo>
                  <a:cubicBezTo>
                    <a:pt x="671" y="2134"/>
                    <a:pt x="666" y="2133"/>
                    <a:pt x="660" y="2132"/>
                  </a:cubicBezTo>
                  <a:cubicBezTo>
                    <a:pt x="658" y="2132"/>
                    <a:pt x="657" y="2132"/>
                    <a:pt x="655" y="2131"/>
                  </a:cubicBezTo>
                  <a:cubicBezTo>
                    <a:pt x="653" y="2131"/>
                    <a:pt x="651" y="2131"/>
                    <a:pt x="649" y="2131"/>
                  </a:cubicBezTo>
                  <a:cubicBezTo>
                    <a:pt x="645" y="2130"/>
                    <a:pt x="641" y="2130"/>
                    <a:pt x="637" y="2129"/>
                  </a:cubicBezTo>
                  <a:cubicBezTo>
                    <a:pt x="633" y="2129"/>
                    <a:pt x="629" y="2129"/>
                    <a:pt x="625" y="2130"/>
                  </a:cubicBezTo>
                  <a:cubicBezTo>
                    <a:pt x="623" y="2130"/>
                    <a:pt x="621" y="2130"/>
                    <a:pt x="620" y="2131"/>
                  </a:cubicBezTo>
                  <a:cubicBezTo>
                    <a:pt x="619" y="2131"/>
                    <a:pt x="618" y="2131"/>
                    <a:pt x="617" y="2131"/>
                  </a:cubicBezTo>
                  <a:cubicBezTo>
                    <a:pt x="616" y="2131"/>
                    <a:pt x="616" y="2131"/>
                    <a:pt x="616" y="2131"/>
                  </a:cubicBezTo>
                  <a:cubicBezTo>
                    <a:pt x="616" y="2131"/>
                    <a:pt x="616" y="2131"/>
                    <a:pt x="616" y="2131"/>
                  </a:cubicBezTo>
                  <a:cubicBezTo>
                    <a:pt x="615" y="2132"/>
                    <a:pt x="615" y="2132"/>
                    <a:pt x="615" y="2132"/>
                  </a:cubicBezTo>
                  <a:cubicBezTo>
                    <a:pt x="615" y="2132"/>
                    <a:pt x="614" y="2132"/>
                    <a:pt x="614" y="2132"/>
                  </a:cubicBezTo>
                  <a:cubicBezTo>
                    <a:pt x="613" y="2132"/>
                    <a:pt x="612" y="2133"/>
                    <a:pt x="611" y="2133"/>
                  </a:cubicBezTo>
                  <a:cubicBezTo>
                    <a:pt x="610" y="2133"/>
                    <a:pt x="609" y="2134"/>
                    <a:pt x="608" y="2134"/>
                  </a:cubicBezTo>
                  <a:cubicBezTo>
                    <a:pt x="608" y="2134"/>
                    <a:pt x="607" y="2135"/>
                    <a:pt x="606" y="2135"/>
                  </a:cubicBezTo>
                  <a:cubicBezTo>
                    <a:pt x="605" y="2135"/>
                    <a:pt x="604" y="2136"/>
                    <a:pt x="604" y="2136"/>
                  </a:cubicBezTo>
                  <a:cubicBezTo>
                    <a:pt x="601" y="2138"/>
                    <a:pt x="598" y="2140"/>
                    <a:pt x="596" y="2142"/>
                  </a:cubicBezTo>
                  <a:cubicBezTo>
                    <a:pt x="594" y="2143"/>
                    <a:pt x="593" y="2144"/>
                    <a:pt x="593" y="2145"/>
                  </a:cubicBezTo>
                  <a:cubicBezTo>
                    <a:pt x="592" y="2146"/>
                    <a:pt x="591" y="2147"/>
                    <a:pt x="590" y="2148"/>
                  </a:cubicBezTo>
                  <a:cubicBezTo>
                    <a:pt x="589" y="2149"/>
                    <a:pt x="589" y="2150"/>
                    <a:pt x="588" y="2151"/>
                  </a:cubicBezTo>
                  <a:cubicBezTo>
                    <a:pt x="588" y="2152"/>
                    <a:pt x="587" y="2153"/>
                    <a:pt x="587" y="2154"/>
                  </a:cubicBezTo>
                  <a:cubicBezTo>
                    <a:pt x="586" y="2156"/>
                    <a:pt x="586" y="2157"/>
                    <a:pt x="586" y="2158"/>
                  </a:cubicBezTo>
                  <a:cubicBezTo>
                    <a:pt x="586" y="2159"/>
                    <a:pt x="586" y="2159"/>
                    <a:pt x="586" y="2159"/>
                  </a:cubicBezTo>
                  <a:cubicBezTo>
                    <a:pt x="586" y="2159"/>
                    <a:pt x="586" y="2159"/>
                    <a:pt x="586" y="2158"/>
                  </a:cubicBezTo>
                  <a:cubicBezTo>
                    <a:pt x="587" y="2158"/>
                    <a:pt x="587" y="2157"/>
                    <a:pt x="587" y="2156"/>
                  </a:cubicBezTo>
                  <a:cubicBezTo>
                    <a:pt x="588" y="2156"/>
                    <a:pt x="588" y="2155"/>
                    <a:pt x="588" y="2155"/>
                  </a:cubicBezTo>
                  <a:cubicBezTo>
                    <a:pt x="589" y="2154"/>
                    <a:pt x="590" y="2153"/>
                    <a:pt x="590" y="2153"/>
                  </a:cubicBezTo>
                  <a:cubicBezTo>
                    <a:pt x="591" y="2152"/>
                    <a:pt x="592" y="2151"/>
                    <a:pt x="592" y="2150"/>
                  </a:cubicBezTo>
                  <a:cubicBezTo>
                    <a:pt x="594" y="2149"/>
                    <a:pt x="596" y="2147"/>
                    <a:pt x="598" y="2146"/>
                  </a:cubicBezTo>
                  <a:cubicBezTo>
                    <a:pt x="601" y="2144"/>
                    <a:pt x="603" y="2143"/>
                    <a:pt x="606" y="2142"/>
                  </a:cubicBezTo>
                  <a:cubicBezTo>
                    <a:pt x="607" y="2141"/>
                    <a:pt x="608" y="2141"/>
                    <a:pt x="608" y="2141"/>
                  </a:cubicBezTo>
                  <a:cubicBezTo>
                    <a:pt x="609" y="2141"/>
                    <a:pt x="610" y="2140"/>
                    <a:pt x="611" y="2140"/>
                  </a:cubicBezTo>
                  <a:cubicBezTo>
                    <a:pt x="612" y="2140"/>
                    <a:pt x="612" y="2140"/>
                    <a:pt x="613" y="2139"/>
                  </a:cubicBezTo>
                  <a:cubicBezTo>
                    <a:pt x="614" y="2139"/>
                    <a:pt x="615" y="2139"/>
                    <a:pt x="616" y="2139"/>
                  </a:cubicBezTo>
                  <a:cubicBezTo>
                    <a:pt x="616" y="2139"/>
                    <a:pt x="616" y="2139"/>
                    <a:pt x="617" y="2139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8" y="2138"/>
                    <a:pt x="618" y="2138"/>
                    <a:pt x="618" y="2138"/>
                  </a:cubicBezTo>
                  <a:cubicBezTo>
                    <a:pt x="619" y="2138"/>
                    <a:pt x="620" y="2138"/>
                    <a:pt x="621" y="2138"/>
                  </a:cubicBezTo>
                  <a:cubicBezTo>
                    <a:pt x="622" y="2138"/>
                    <a:pt x="624" y="2138"/>
                    <a:pt x="626" y="2137"/>
                  </a:cubicBezTo>
                  <a:cubicBezTo>
                    <a:pt x="630" y="2137"/>
                    <a:pt x="633" y="2137"/>
                    <a:pt x="637" y="2137"/>
                  </a:cubicBezTo>
                  <a:cubicBezTo>
                    <a:pt x="641" y="2137"/>
                    <a:pt x="645" y="2138"/>
                    <a:pt x="648" y="2138"/>
                  </a:cubicBezTo>
                  <a:cubicBezTo>
                    <a:pt x="652" y="2138"/>
                    <a:pt x="656" y="2139"/>
                    <a:pt x="659" y="2139"/>
                  </a:cubicBezTo>
                  <a:cubicBezTo>
                    <a:pt x="661" y="2139"/>
                    <a:pt x="663" y="2140"/>
                    <a:pt x="665" y="2140"/>
                  </a:cubicBezTo>
                  <a:cubicBezTo>
                    <a:pt x="638" y="2152"/>
                    <a:pt x="613" y="2168"/>
                    <a:pt x="593" y="2188"/>
                  </a:cubicBezTo>
                  <a:cubicBezTo>
                    <a:pt x="622" y="2165"/>
                    <a:pt x="648" y="2155"/>
                    <a:pt x="677" y="2147"/>
                  </a:cubicBezTo>
                  <a:cubicBezTo>
                    <a:pt x="673" y="2149"/>
                    <a:pt x="669" y="2152"/>
                    <a:pt x="665" y="2156"/>
                  </a:cubicBezTo>
                  <a:cubicBezTo>
                    <a:pt x="663" y="2158"/>
                    <a:pt x="660" y="2160"/>
                    <a:pt x="658" y="2163"/>
                  </a:cubicBezTo>
                  <a:cubicBezTo>
                    <a:pt x="655" y="2165"/>
                    <a:pt x="653" y="2168"/>
                    <a:pt x="650" y="2170"/>
                  </a:cubicBezTo>
                  <a:cubicBezTo>
                    <a:pt x="648" y="2173"/>
                    <a:pt x="646" y="2175"/>
                    <a:pt x="643" y="2178"/>
                  </a:cubicBezTo>
                  <a:cubicBezTo>
                    <a:pt x="641" y="2181"/>
                    <a:pt x="639" y="2184"/>
                    <a:pt x="636" y="2186"/>
                  </a:cubicBezTo>
                  <a:cubicBezTo>
                    <a:pt x="632" y="2192"/>
                    <a:pt x="628" y="2198"/>
                    <a:pt x="624" y="2203"/>
                  </a:cubicBezTo>
                  <a:cubicBezTo>
                    <a:pt x="622" y="2206"/>
                    <a:pt x="620" y="2209"/>
                    <a:pt x="618" y="2212"/>
                  </a:cubicBezTo>
                  <a:cubicBezTo>
                    <a:pt x="616" y="2214"/>
                    <a:pt x="614" y="2217"/>
                    <a:pt x="612" y="2220"/>
                  </a:cubicBezTo>
                  <a:cubicBezTo>
                    <a:pt x="608" y="2225"/>
                    <a:pt x="604" y="2230"/>
                    <a:pt x="601" y="2235"/>
                  </a:cubicBezTo>
                  <a:cubicBezTo>
                    <a:pt x="597" y="2240"/>
                    <a:pt x="593" y="2244"/>
                    <a:pt x="590" y="2248"/>
                  </a:cubicBezTo>
                  <a:cubicBezTo>
                    <a:pt x="588" y="2250"/>
                    <a:pt x="587" y="2252"/>
                    <a:pt x="585" y="2254"/>
                  </a:cubicBezTo>
                  <a:cubicBezTo>
                    <a:pt x="583" y="2255"/>
                    <a:pt x="582" y="2257"/>
                    <a:pt x="580" y="2259"/>
                  </a:cubicBezTo>
                  <a:cubicBezTo>
                    <a:pt x="579" y="2260"/>
                    <a:pt x="577" y="2262"/>
                    <a:pt x="576" y="2263"/>
                  </a:cubicBezTo>
                  <a:cubicBezTo>
                    <a:pt x="575" y="2264"/>
                    <a:pt x="574" y="2265"/>
                    <a:pt x="572" y="2266"/>
                  </a:cubicBezTo>
                  <a:cubicBezTo>
                    <a:pt x="570" y="2269"/>
                    <a:pt x="568" y="2270"/>
                    <a:pt x="567" y="2271"/>
                  </a:cubicBezTo>
                  <a:cubicBezTo>
                    <a:pt x="566" y="2272"/>
                    <a:pt x="565" y="2273"/>
                    <a:pt x="565" y="2273"/>
                  </a:cubicBezTo>
                  <a:cubicBezTo>
                    <a:pt x="565" y="2273"/>
                    <a:pt x="566" y="2272"/>
                    <a:pt x="567" y="2272"/>
                  </a:cubicBezTo>
                  <a:cubicBezTo>
                    <a:pt x="568" y="2271"/>
                    <a:pt x="569" y="2271"/>
                    <a:pt x="570" y="2270"/>
                  </a:cubicBezTo>
                  <a:cubicBezTo>
                    <a:pt x="571" y="2269"/>
                    <a:pt x="572" y="2269"/>
                    <a:pt x="573" y="2268"/>
                  </a:cubicBezTo>
                  <a:cubicBezTo>
                    <a:pt x="575" y="2267"/>
                    <a:pt x="576" y="2266"/>
                    <a:pt x="578" y="2265"/>
                  </a:cubicBezTo>
                  <a:cubicBezTo>
                    <a:pt x="579" y="2264"/>
                    <a:pt x="581" y="2262"/>
                    <a:pt x="582" y="2261"/>
                  </a:cubicBezTo>
                  <a:cubicBezTo>
                    <a:pt x="584" y="2260"/>
                    <a:pt x="586" y="2258"/>
                    <a:pt x="588" y="2256"/>
                  </a:cubicBezTo>
                  <a:cubicBezTo>
                    <a:pt x="590" y="2255"/>
                    <a:pt x="591" y="2253"/>
                    <a:pt x="593" y="2251"/>
                  </a:cubicBezTo>
                  <a:cubicBezTo>
                    <a:pt x="595" y="2249"/>
                    <a:pt x="597" y="2247"/>
                    <a:pt x="599" y="2245"/>
                  </a:cubicBezTo>
                  <a:cubicBezTo>
                    <a:pt x="601" y="2243"/>
                    <a:pt x="603" y="2241"/>
                    <a:pt x="605" y="2239"/>
                  </a:cubicBezTo>
                  <a:cubicBezTo>
                    <a:pt x="609" y="2234"/>
                    <a:pt x="613" y="2229"/>
                    <a:pt x="617" y="2224"/>
                  </a:cubicBezTo>
                  <a:cubicBezTo>
                    <a:pt x="619" y="2221"/>
                    <a:pt x="622" y="2219"/>
                    <a:pt x="624" y="2216"/>
                  </a:cubicBezTo>
                  <a:cubicBezTo>
                    <a:pt x="626" y="2213"/>
                    <a:pt x="628" y="2211"/>
                    <a:pt x="630" y="2208"/>
                  </a:cubicBezTo>
                  <a:cubicBezTo>
                    <a:pt x="634" y="2202"/>
                    <a:pt x="638" y="2197"/>
                    <a:pt x="643" y="2191"/>
                  </a:cubicBezTo>
                  <a:cubicBezTo>
                    <a:pt x="647" y="2186"/>
                    <a:pt x="651" y="2180"/>
                    <a:pt x="656" y="2175"/>
                  </a:cubicBezTo>
                  <a:cubicBezTo>
                    <a:pt x="658" y="2173"/>
                    <a:pt x="661" y="2170"/>
                    <a:pt x="663" y="2168"/>
                  </a:cubicBezTo>
                  <a:cubicBezTo>
                    <a:pt x="665" y="2166"/>
                    <a:pt x="668" y="2163"/>
                    <a:pt x="670" y="2161"/>
                  </a:cubicBezTo>
                  <a:cubicBezTo>
                    <a:pt x="675" y="2157"/>
                    <a:pt x="679" y="2153"/>
                    <a:pt x="684" y="2149"/>
                  </a:cubicBezTo>
                  <a:cubicBezTo>
                    <a:pt x="688" y="2146"/>
                    <a:pt x="691" y="2144"/>
                    <a:pt x="694" y="2142"/>
                  </a:cubicBezTo>
                  <a:cubicBezTo>
                    <a:pt x="701" y="2140"/>
                    <a:pt x="707" y="2139"/>
                    <a:pt x="714" y="2137"/>
                  </a:cubicBezTo>
                  <a:cubicBezTo>
                    <a:pt x="718" y="2136"/>
                    <a:pt x="722" y="2135"/>
                    <a:pt x="726" y="2134"/>
                  </a:cubicBezTo>
                  <a:cubicBezTo>
                    <a:pt x="725" y="2135"/>
                    <a:pt x="724" y="2136"/>
                    <a:pt x="723" y="2136"/>
                  </a:cubicBezTo>
                  <a:cubicBezTo>
                    <a:pt x="722" y="2137"/>
                    <a:pt x="722" y="2137"/>
                    <a:pt x="721" y="2137"/>
                  </a:cubicBezTo>
                  <a:cubicBezTo>
                    <a:pt x="720" y="2138"/>
                    <a:pt x="720" y="2138"/>
                    <a:pt x="719" y="2139"/>
                  </a:cubicBezTo>
                  <a:cubicBezTo>
                    <a:pt x="718" y="2139"/>
                    <a:pt x="717" y="2140"/>
                    <a:pt x="716" y="2141"/>
                  </a:cubicBezTo>
                  <a:cubicBezTo>
                    <a:pt x="715" y="2142"/>
                    <a:pt x="714" y="2143"/>
                    <a:pt x="712" y="2144"/>
                  </a:cubicBezTo>
                  <a:cubicBezTo>
                    <a:pt x="711" y="2145"/>
                    <a:pt x="710" y="2146"/>
                    <a:pt x="709" y="2146"/>
                  </a:cubicBezTo>
                  <a:cubicBezTo>
                    <a:pt x="707" y="2148"/>
                    <a:pt x="704" y="2150"/>
                    <a:pt x="702" y="2152"/>
                  </a:cubicBezTo>
                  <a:cubicBezTo>
                    <a:pt x="700" y="2154"/>
                    <a:pt x="698" y="2156"/>
                    <a:pt x="696" y="2158"/>
                  </a:cubicBezTo>
                  <a:cubicBezTo>
                    <a:pt x="694" y="2159"/>
                    <a:pt x="694" y="2159"/>
                    <a:pt x="694" y="2159"/>
                  </a:cubicBezTo>
                  <a:cubicBezTo>
                    <a:pt x="692" y="2161"/>
                    <a:pt x="692" y="2161"/>
                    <a:pt x="692" y="2161"/>
                  </a:cubicBezTo>
                  <a:cubicBezTo>
                    <a:pt x="691" y="2162"/>
                    <a:pt x="690" y="2163"/>
                    <a:pt x="689" y="2164"/>
                  </a:cubicBezTo>
                  <a:cubicBezTo>
                    <a:pt x="688" y="2165"/>
                    <a:pt x="687" y="2166"/>
                    <a:pt x="686" y="2167"/>
                  </a:cubicBezTo>
                  <a:cubicBezTo>
                    <a:pt x="685" y="2168"/>
                    <a:pt x="684" y="2169"/>
                    <a:pt x="683" y="2170"/>
                  </a:cubicBezTo>
                  <a:cubicBezTo>
                    <a:pt x="681" y="2172"/>
                    <a:pt x="679" y="2174"/>
                    <a:pt x="677" y="2176"/>
                  </a:cubicBezTo>
                  <a:cubicBezTo>
                    <a:pt x="676" y="2178"/>
                    <a:pt x="674" y="2180"/>
                    <a:pt x="672" y="2182"/>
                  </a:cubicBezTo>
                  <a:cubicBezTo>
                    <a:pt x="671" y="2183"/>
                    <a:pt x="670" y="2183"/>
                    <a:pt x="669" y="2184"/>
                  </a:cubicBezTo>
                  <a:cubicBezTo>
                    <a:pt x="668" y="2185"/>
                    <a:pt x="668" y="2186"/>
                    <a:pt x="667" y="2187"/>
                  </a:cubicBezTo>
                  <a:cubicBezTo>
                    <a:pt x="665" y="2189"/>
                    <a:pt x="663" y="2191"/>
                    <a:pt x="662" y="2193"/>
                  </a:cubicBezTo>
                  <a:cubicBezTo>
                    <a:pt x="660" y="2195"/>
                    <a:pt x="659" y="2196"/>
                    <a:pt x="658" y="2198"/>
                  </a:cubicBezTo>
                  <a:cubicBezTo>
                    <a:pt x="656" y="2200"/>
                    <a:pt x="655" y="2201"/>
                    <a:pt x="654" y="2203"/>
                  </a:cubicBezTo>
                  <a:cubicBezTo>
                    <a:pt x="652" y="2204"/>
                    <a:pt x="651" y="2206"/>
                    <a:pt x="650" y="2207"/>
                  </a:cubicBezTo>
                  <a:cubicBezTo>
                    <a:pt x="648" y="2210"/>
                    <a:pt x="646" y="2212"/>
                    <a:pt x="644" y="2214"/>
                  </a:cubicBezTo>
                  <a:cubicBezTo>
                    <a:pt x="643" y="2216"/>
                    <a:pt x="642" y="2218"/>
                    <a:pt x="641" y="2219"/>
                  </a:cubicBezTo>
                  <a:cubicBezTo>
                    <a:pt x="640" y="2220"/>
                    <a:pt x="640" y="2221"/>
                    <a:pt x="640" y="2221"/>
                  </a:cubicBezTo>
                  <a:cubicBezTo>
                    <a:pt x="640" y="2221"/>
                    <a:pt x="640" y="2220"/>
                    <a:pt x="641" y="2219"/>
                  </a:cubicBezTo>
                  <a:cubicBezTo>
                    <a:pt x="642" y="2219"/>
                    <a:pt x="644" y="2217"/>
                    <a:pt x="646" y="2215"/>
                  </a:cubicBezTo>
                  <a:cubicBezTo>
                    <a:pt x="648" y="2214"/>
                    <a:pt x="650" y="2212"/>
                    <a:pt x="652" y="2209"/>
                  </a:cubicBezTo>
                  <a:cubicBezTo>
                    <a:pt x="655" y="2207"/>
                    <a:pt x="658" y="2204"/>
                    <a:pt x="661" y="2201"/>
                  </a:cubicBezTo>
                  <a:cubicBezTo>
                    <a:pt x="664" y="2198"/>
                    <a:pt x="667" y="2195"/>
                    <a:pt x="671" y="2191"/>
                  </a:cubicBezTo>
                  <a:cubicBezTo>
                    <a:pt x="672" y="2191"/>
                    <a:pt x="673" y="2190"/>
                    <a:pt x="674" y="2189"/>
                  </a:cubicBezTo>
                  <a:cubicBezTo>
                    <a:pt x="675" y="2188"/>
                    <a:pt x="676" y="2187"/>
                    <a:pt x="677" y="2186"/>
                  </a:cubicBezTo>
                  <a:cubicBezTo>
                    <a:pt x="678" y="2184"/>
                    <a:pt x="680" y="2183"/>
                    <a:pt x="682" y="2181"/>
                  </a:cubicBezTo>
                  <a:cubicBezTo>
                    <a:pt x="686" y="2177"/>
                    <a:pt x="690" y="2173"/>
                    <a:pt x="695" y="2169"/>
                  </a:cubicBezTo>
                  <a:cubicBezTo>
                    <a:pt x="696" y="2168"/>
                    <a:pt x="697" y="2167"/>
                    <a:pt x="698" y="2167"/>
                  </a:cubicBezTo>
                  <a:cubicBezTo>
                    <a:pt x="699" y="2165"/>
                    <a:pt x="699" y="2165"/>
                    <a:pt x="699" y="2165"/>
                  </a:cubicBezTo>
                  <a:cubicBezTo>
                    <a:pt x="701" y="2164"/>
                    <a:pt x="701" y="2164"/>
                    <a:pt x="701" y="2164"/>
                  </a:cubicBezTo>
                  <a:cubicBezTo>
                    <a:pt x="703" y="2162"/>
                    <a:pt x="705" y="2160"/>
                    <a:pt x="707" y="2158"/>
                  </a:cubicBezTo>
                  <a:cubicBezTo>
                    <a:pt x="710" y="2156"/>
                    <a:pt x="712" y="2154"/>
                    <a:pt x="714" y="2153"/>
                  </a:cubicBezTo>
                  <a:cubicBezTo>
                    <a:pt x="715" y="2152"/>
                    <a:pt x="716" y="2151"/>
                    <a:pt x="717" y="2150"/>
                  </a:cubicBezTo>
                  <a:cubicBezTo>
                    <a:pt x="718" y="2149"/>
                    <a:pt x="719" y="2148"/>
                    <a:pt x="721" y="2147"/>
                  </a:cubicBezTo>
                  <a:cubicBezTo>
                    <a:pt x="722" y="2146"/>
                    <a:pt x="723" y="2146"/>
                    <a:pt x="724" y="2145"/>
                  </a:cubicBezTo>
                  <a:cubicBezTo>
                    <a:pt x="724" y="2144"/>
                    <a:pt x="725" y="2144"/>
                    <a:pt x="725" y="2143"/>
                  </a:cubicBezTo>
                  <a:cubicBezTo>
                    <a:pt x="726" y="2143"/>
                    <a:pt x="727" y="2143"/>
                    <a:pt x="727" y="2142"/>
                  </a:cubicBezTo>
                  <a:cubicBezTo>
                    <a:pt x="729" y="2141"/>
                    <a:pt x="732" y="2139"/>
                    <a:pt x="734" y="2137"/>
                  </a:cubicBezTo>
                  <a:cubicBezTo>
                    <a:pt x="735" y="2136"/>
                    <a:pt x="736" y="2136"/>
                    <a:pt x="737" y="2135"/>
                  </a:cubicBezTo>
                  <a:cubicBezTo>
                    <a:pt x="738" y="2134"/>
                    <a:pt x="739" y="2134"/>
                    <a:pt x="740" y="2133"/>
                  </a:cubicBezTo>
                  <a:cubicBezTo>
                    <a:pt x="741" y="2132"/>
                    <a:pt x="742" y="2131"/>
                    <a:pt x="743" y="2131"/>
                  </a:cubicBezTo>
                  <a:cubicBezTo>
                    <a:pt x="744" y="2130"/>
                    <a:pt x="744" y="2130"/>
                    <a:pt x="745" y="2130"/>
                  </a:cubicBezTo>
                  <a:cubicBezTo>
                    <a:pt x="745" y="2130"/>
                    <a:pt x="745" y="2130"/>
                    <a:pt x="745" y="2129"/>
                  </a:cubicBezTo>
                  <a:cubicBezTo>
                    <a:pt x="760" y="2126"/>
                    <a:pt x="775" y="2122"/>
                    <a:pt x="788" y="2118"/>
                  </a:cubicBezTo>
                  <a:cubicBezTo>
                    <a:pt x="773" y="2169"/>
                    <a:pt x="735" y="2195"/>
                    <a:pt x="710" y="2235"/>
                  </a:cubicBezTo>
                  <a:cubicBezTo>
                    <a:pt x="709" y="2236"/>
                    <a:pt x="708" y="2236"/>
                    <a:pt x="707" y="2236"/>
                  </a:cubicBezTo>
                  <a:cubicBezTo>
                    <a:pt x="703" y="2236"/>
                    <a:pt x="699" y="2237"/>
                    <a:pt x="694" y="2238"/>
                  </a:cubicBezTo>
                  <a:cubicBezTo>
                    <a:pt x="689" y="2238"/>
                    <a:pt x="683" y="2240"/>
                    <a:pt x="678" y="2241"/>
                  </a:cubicBezTo>
                  <a:cubicBezTo>
                    <a:pt x="676" y="2242"/>
                    <a:pt x="675" y="2242"/>
                    <a:pt x="673" y="2242"/>
                  </a:cubicBezTo>
                  <a:cubicBezTo>
                    <a:pt x="672" y="2243"/>
                    <a:pt x="671" y="2243"/>
                    <a:pt x="669" y="2244"/>
                  </a:cubicBezTo>
                  <a:cubicBezTo>
                    <a:pt x="668" y="2244"/>
                    <a:pt x="668" y="2244"/>
                    <a:pt x="667" y="2245"/>
                  </a:cubicBezTo>
                  <a:cubicBezTo>
                    <a:pt x="666" y="2245"/>
                    <a:pt x="666" y="2245"/>
                    <a:pt x="666" y="2245"/>
                  </a:cubicBezTo>
                  <a:cubicBezTo>
                    <a:pt x="666" y="2245"/>
                    <a:pt x="666" y="2245"/>
                    <a:pt x="666" y="2245"/>
                  </a:cubicBezTo>
                  <a:cubicBezTo>
                    <a:pt x="666" y="2245"/>
                    <a:pt x="666" y="2245"/>
                    <a:pt x="666" y="2245"/>
                  </a:cubicBezTo>
                  <a:cubicBezTo>
                    <a:pt x="665" y="2246"/>
                    <a:pt x="665" y="2246"/>
                    <a:pt x="665" y="2246"/>
                  </a:cubicBezTo>
                  <a:cubicBezTo>
                    <a:pt x="664" y="2246"/>
                    <a:pt x="663" y="2246"/>
                    <a:pt x="663" y="2246"/>
                  </a:cubicBezTo>
                  <a:cubicBezTo>
                    <a:pt x="662" y="2247"/>
                    <a:pt x="661" y="2247"/>
                    <a:pt x="660" y="2247"/>
                  </a:cubicBezTo>
                  <a:cubicBezTo>
                    <a:pt x="654" y="2250"/>
                    <a:pt x="649" y="2253"/>
                    <a:pt x="643" y="2257"/>
                  </a:cubicBezTo>
                  <a:cubicBezTo>
                    <a:pt x="638" y="2261"/>
                    <a:pt x="632" y="2266"/>
                    <a:pt x="628" y="2272"/>
                  </a:cubicBezTo>
                  <a:cubicBezTo>
                    <a:pt x="626" y="2273"/>
                    <a:pt x="625" y="2275"/>
                    <a:pt x="624" y="2277"/>
                  </a:cubicBezTo>
                  <a:cubicBezTo>
                    <a:pt x="621" y="2279"/>
                    <a:pt x="617" y="2281"/>
                    <a:pt x="614" y="2284"/>
                  </a:cubicBezTo>
                  <a:cubicBezTo>
                    <a:pt x="613" y="2284"/>
                    <a:pt x="612" y="2285"/>
                    <a:pt x="611" y="2286"/>
                  </a:cubicBezTo>
                  <a:cubicBezTo>
                    <a:pt x="610" y="2287"/>
                    <a:pt x="609" y="2287"/>
                    <a:pt x="608" y="2288"/>
                  </a:cubicBezTo>
                  <a:cubicBezTo>
                    <a:pt x="606" y="2290"/>
                    <a:pt x="604" y="2291"/>
                    <a:pt x="602" y="2293"/>
                  </a:cubicBezTo>
                  <a:cubicBezTo>
                    <a:pt x="600" y="2294"/>
                    <a:pt x="598" y="2296"/>
                    <a:pt x="596" y="2298"/>
                  </a:cubicBezTo>
                  <a:cubicBezTo>
                    <a:pt x="596" y="2298"/>
                    <a:pt x="595" y="2299"/>
                    <a:pt x="594" y="2300"/>
                  </a:cubicBezTo>
                  <a:cubicBezTo>
                    <a:pt x="593" y="2301"/>
                    <a:pt x="592" y="2302"/>
                    <a:pt x="591" y="2302"/>
                  </a:cubicBezTo>
                  <a:cubicBezTo>
                    <a:pt x="589" y="2304"/>
                    <a:pt x="588" y="2306"/>
                    <a:pt x="586" y="2307"/>
                  </a:cubicBezTo>
                  <a:cubicBezTo>
                    <a:pt x="585" y="2309"/>
                    <a:pt x="583" y="2310"/>
                    <a:pt x="582" y="2312"/>
                  </a:cubicBezTo>
                  <a:cubicBezTo>
                    <a:pt x="580" y="2313"/>
                    <a:pt x="579" y="2315"/>
                    <a:pt x="579" y="2316"/>
                  </a:cubicBezTo>
                  <a:cubicBezTo>
                    <a:pt x="578" y="2318"/>
                    <a:pt x="577" y="2319"/>
                    <a:pt x="577" y="2320"/>
                  </a:cubicBezTo>
                  <a:cubicBezTo>
                    <a:pt x="577" y="2321"/>
                    <a:pt x="577" y="2322"/>
                    <a:pt x="577" y="2323"/>
                  </a:cubicBezTo>
                  <a:cubicBezTo>
                    <a:pt x="577" y="2323"/>
                    <a:pt x="577" y="2324"/>
                    <a:pt x="577" y="2324"/>
                  </a:cubicBezTo>
                  <a:cubicBezTo>
                    <a:pt x="577" y="2324"/>
                    <a:pt x="577" y="2323"/>
                    <a:pt x="578" y="2323"/>
                  </a:cubicBezTo>
                  <a:cubicBezTo>
                    <a:pt x="578" y="2323"/>
                    <a:pt x="578" y="2322"/>
                    <a:pt x="578" y="2322"/>
                  </a:cubicBezTo>
                  <a:cubicBezTo>
                    <a:pt x="578" y="2322"/>
                    <a:pt x="578" y="2321"/>
                    <a:pt x="579" y="2321"/>
                  </a:cubicBezTo>
                  <a:cubicBezTo>
                    <a:pt x="579" y="2320"/>
                    <a:pt x="580" y="2319"/>
                    <a:pt x="581" y="2318"/>
                  </a:cubicBezTo>
                  <a:cubicBezTo>
                    <a:pt x="582" y="2317"/>
                    <a:pt x="583" y="2316"/>
                    <a:pt x="585" y="2315"/>
                  </a:cubicBezTo>
                  <a:cubicBezTo>
                    <a:pt x="586" y="2314"/>
                    <a:pt x="588" y="2313"/>
                    <a:pt x="590" y="2312"/>
                  </a:cubicBezTo>
                  <a:cubicBezTo>
                    <a:pt x="592" y="2310"/>
                    <a:pt x="594" y="2309"/>
                    <a:pt x="595" y="2308"/>
                  </a:cubicBezTo>
                  <a:cubicBezTo>
                    <a:pt x="596" y="2307"/>
                    <a:pt x="597" y="2306"/>
                    <a:pt x="598" y="2306"/>
                  </a:cubicBezTo>
                  <a:cubicBezTo>
                    <a:pt x="599" y="2305"/>
                    <a:pt x="600" y="2304"/>
                    <a:pt x="601" y="2304"/>
                  </a:cubicBezTo>
                  <a:cubicBezTo>
                    <a:pt x="603" y="2302"/>
                    <a:pt x="605" y="2300"/>
                    <a:pt x="607" y="2299"/>
                  </a:cubicBezTo>
                  <a:cubicBezTo>
                    <a:pt x="609" y="2297"/>
                    <a:pt x="611" y="2296"/>
                    <a:pt x="613" y="2294"/>
                  </a:cubicBezTo>
                  <a:cubicBezTo>
                    <a:pt x="614" y="2293"/>
                    <a:pt x="615" y="2292"/>
                    <a:pt x="616" y="2292"/>
                  </a:cubicBezTo>
                  <a:cubicBezTo>
                    <a:pt x="616" y="2291"/>
                    <a:pt x="617" y="2291"/>
                    <a:pt x="617" y="2290"/>
                  </a:cubicBezTo>
                  <a:cubicBezTo>
                    <a:pt x="615" y="2297"/>
                    <a:pt x="613" y="2302"/>
                    <a:pt x="611" y="2307"/>
                  </a:cubicBezTo>
                  <a:cubicBezTo>
                    <a:pt x="610" y="2308"/>
                    <a:pt x="610" y="2309"/>
                    <a:pt x="610" y="2310"/>
                  </a:cubicBezTo>
                  <a:cubicBezTo>
                    <a:pt x="609" y="2310"/>
                    <a:pt x="609" y="2311"/>
                    <a:pt x="609" y="2311"/>
                  </a:cubicBezTo>
                  <a:cubicBezTo>
                    <a:pt x="608" y="2312"/>
                    <a:pt x="608" y="2313"/>
                    <a:pt x="607" y="2313"/>
                  </a:cubicBezTo>
                  <a:cubicBezTo>
                    <a:pt x="607" y="2314"/>
                    <a:pt x="607" y="2315"/>
                    <a:pt x="606" y="2315"/>
                  </a:cubicBezTo>
                  <a:cubicBezTo>
                    <a:pt x="606" y="2316"/>
                    <a:pt x="605" y="2318"/>
                    <a:pt x="604" y="2319"/>
                  </a:cubicBezTo>
                  <a:cubicBezTo>
                    <a:pt x="603" y="2320"/>
                    <a:pt x="602" y="2321"/>
                    <a:pt x="601" y="2322"/>
                  </a:cubicBezTo>
                  <a:cubicBezTo>
                    <a:pt x="598" y="2326"/>
                    <a:pt x="594" y="2330"/>
                    <a:pt x="591" y="2334"/>
                  </a:cubicBezTo>
                  <a:cubicBezTo>
                    <a:pt x="587" y="2337"/>
                    <a:pt x="584" y="2340"/>
                    <a:pt x="581" y="2343"/>
                  </a:cubicBezTo>
                  <a:cubicBezTo>
                    <a:pt x="578" y="2346"/>
                    <a:pt x="575" y="2348"/>
                    <a:pt x="573" y="2350"/>
                  </a:cubicBezTo>
                  <a:cubicBezTo>
                    <a:pt x="571" y="2352"/>
                    <a:pt x="569" y="2353"/>
                    <a:pt x="568" y="2354"/>
                  </a:cubicBezTo>
                  <a:cubicBezTo>
                    <a:pt x="567" y="2355"/>
                    <a:pt x="566" y="2356"/>
                    <a:pt x="566" y="2356"/>
                  </a:cubicBezTo>
                  <a:cubicBezTo>
                    <a:pt x="566" y="2356"/>
                    <a:pt x="567" y="2355"/>
                    <a:pt x="568" y="2354"/>
                  </a:cubicBezTo>
                  <a:cubicBezTo>
                    <a:pt x="569" y="2354"/>
                    <a:pt x="571" y="2353"/>
                    <a:pt x="574" y="2351"/>
                  </a:cubicBezTo>
                  <a:cubicBezTo>
                    <a:pt x="576" y="2350"/>
                    <a:pt x="580" y="2348"/>
                    <a:pt x="583" y="2345"/>
                  </a:cubicBezTo>
                  <a:cubicBezTo>
                    <a:pt x="585" y="2344"/>
                    <a:pt x="586" y="2343"/>
                    <a:pt x="588" y="2342"/>
                  </a:cubicBezTo>
                  <a:cubicBezTo>
                    <a:pt x="590" y="2340"/>
                    <a:pt x="592" y="2339"/>
                    <a:pt x="594" y="2337"/>
                  </a:cubicBezTo>
                  <a:cubicBezTo>
                    <a:pt x="598" y="2334"/>
                    <a:pt x="602" y="2330"/>
                    <a:pt x="606" y="2326"/>
                  </a:cubicBezTo>
                  <a:cubicBezTo>
                    <a:pt x="607" y="2325"/>
                    <a:pt x="608" y="2324"/>
                    <a:pt x="609" y="2322"/>
                  </a:cubicBezTo>
                  <a:cubicBezTo>
                    <a:pt x="610" y="2321"/>
                    <a:pt x="611" y="2320"/>
                    <a:pt x="612" y="2319"/>
                  </a:cubicBezTo>
                  <a:cubicBezTo>
                    <a:pt x="612" y="2318"/>
                    <a:pt x="613" y="2317"/>
                    <a:pt x="613" y="2317"/>
                  </a:cubicBezTo>
                  <a:cubicBezTo>
                    <a:pt x="614" y="2316"/>
                    <a:pt x="614" y="2315"/>
                    <a:pt x="614" y="2315"/>
                  </a:cubicBezTo>
                  <a:cubicBezTo>
                    <a:pt x="615" y="2314"/>
                    <a:pt x="615" y="2313"/>
                    <a:pt x="616" y="2313"/>
                  </a:cubicBezTo>
                  <a:cubicBezTo>
                    <a:pt x="616" y="2312"/>
                    <a:pt x="616" y="2311"/>
                    <a:pt x="617" y="2311"/>
                  </a:cubicBezTo>
                  <a:cubicBezTo>
                    <a:pt x="618" y="2308"/>
                    <a:pt x="620" y="2305"/>
                    <a:pt x="621" y="2302"/>
                  </a:cubicBezTo>
                  <a:cubicBezTo>
                    <a:pt x="622" y="2298"/>
                    <a:pt x="623" y="2295"/>
                    <a:pt x="624" y="2293"/>
                  </a:cubicBezTo>
                  <a:cubicBezTo>
                    <a:pt x="625" y="2292"/>
                    <a:pt x="625" y="2291"/>
                    <a:pt x="625" y="2290"/>
                  </a:cubicBezTo>
                  <a:cubicBezTo>
                    <a:pt x="626" y="2289"/>
                    <a:pt x="626" y="2289"/>
                    <a:pt x="626" y="2289"/>
                  </a:cubicBezTo>
                  <a:cubicBezTo>
                    <a:pt x="626" y="2289"/>
                    <a:pt x="626" y="2289"/>
                    <a:pt x="626" y="2288"/>
                  </a:cubicBezTo>
                  <a:cubicBezTo>
                    <a:pt x="627" y="2286"/>
                    <a:pt x="627" y="2286"/>
                    <a:pt x="627" y="2286"/>
                  </a:cubicBezTo>
                  <a:cubicBezTo>
                    <a:pt x="628" y="2286"/>
                    <a:pt x="628" y="2285"/>
                    <a:pt x="629" y="2284"/>
                  </a:cubicBezTo>
                  <a:cubicBezTo>
                    <a:pt x="629" y="2283"/>
                    <a:pt x="630" y="2282"/>
                    <a:pt x="631" y="2280"/>
                  </a:cubicBezTo>
                  <a:cubicBezTo>
                    <a:pt x="632" y="2280"/>
                    <a:pt x="632" y="2279"/>
                    <a:pt x="633" y="2278"/>
                  </a:cubicBezTo>
                  <a:cubicBezTo>
                    <a:pt x="633" y="2278"/>
                    <a:pt x="634" y="2277"/>
                    <a:pt x="634" y="2277"/>
                  </a:cubicBezTo>
                  <a:cubicBezTo>
                    <a:pt x="638" y="2272"/>
                    <a:pt x="643" y="2267"/>
                    <a:pt x="648" y="2263"/>
                  </a:cubicBezTo>
                  <a:cubicBezTo>
                    <a:pt x="648" y="2263"/>
                    <a:pt x="649" y="2263"/>
                    <a:pt x="650" y="2262"/>
                  </a:cubicBezTo>
                  <a:cubicBezTo>
                    <a:pt x="650" y="2262"/>
                    <a:pt x="651" y="2261"/>
                    <a:pt x="651" y="2261"/>
                  </a:cubicBezTo>
                  <a:cubicBezTo>
                    <a:pt x="653" y="2260"/>
                    <a:pt x="654" y="2259"/>
                    <a:pt x="655" y="2258"/>
                  </a:cubicBezTo>
                  <a:cubicBezTo>
                    <a:pt x="658" y="2257"/>
                    <a:pt x="661" y="2255"/>
                    <a:pt x="663" y="2254"/>
                  </a:cubicBezTo>
                  <a:cubicBezTo>
                    <a:pt x="664" y="2253"/>
                    <a:pt x="665" y="2253"/>
                    <a:pt x="665" y="2253"/>
                  </a:cubicBezTo>
                  <a:cubicBezTo>
                    <a:pt x="666" y="2252"/>
                    <a:pt x="667" y="2252"/>
                    <a:pt x="667" y="2252"/>
                  </a:cubicBezTo>
                  <a:cubicBezTo>
                    <a:pt x="668" y="2251"/>
                    <a:pt x="668" y="2251"/>
                    <a:pt x="668" y="2251"/>
                  </a:cubicBezTo>
                  <a:cubicBezTo>
                    <a:pt x="669" y="2251"/>
                    <a:pt x="669" y="2251"/>
                    <a:pt x="669" y="2251"/>
                  </a:cubicBezTo>
                  <a:cubicBezTo>
                    <a:pt x="669" y="2251"/>
                    <a:pt x="669" y="2251"/>
                    <a:pt x="669" y="2251"/>
                  </a:cubicBezTo>
                  <a:cubicBezTo>
                    <a:pt x="669" y="2251"/>
                    <a:pt x="669" y="2251"/>
                    <a:pt x="669" y="2251"/>
                  </a:cubicBezTo>
                  <a:cubicBezTo>
                    <a:pt x="670" y="2251"/>
                    <a:pt x="671" y="2250"/>
                    <a:pt x="671" y="2250"/>
                  </a:cubicBezTo>
                  <a:cubicBezTo>
                    <a:pt x="673" y="2249"/>
                    <a:pt x="674" y="2249"/>
                    <a:pt x="676" y="2248"/>
                  </a:cubicBezTo>
                  <a:cubicBezTo>
                    <a:pt x="677" y="2248"/>
                    <a:pt x="678" y="2247"/>
                    <a:pt x="680" y="2247"/>
                  </a:cubicBezTo>
                  <a:cubicBezTo>
                    <a:pt x="685" y="2245"/>
                    <a:pt x="690" y="2243"/>
                    <a:pt x="695" y="2242"/>
                  </a:cubicBezTo>
                  <a:cubicBezTo>
                    <a:pt x="699" y="2241"/>
                    <a:pt x="704" y="2240"/>
                    <a:pt x="708" y="2239"/>
                  </a:cubicBezTo>
                  <a:cubicBezTo>
                    <a:pt x="708" y="2239"/>
                    <a:pt x="708" y="2239"/>
                    <a:pt x="708" y="2239"/>
                  </a:cubicBezTo>
                  <a:cubicBezTo>
                    <a:pt x="702" y="2250"/>
                    <a:pt x="697" y="2262"/>
                    <a:pt x="693" y="2276"/>
                  </a:cubicBezTo>
                  <a:cubicBezTo>
                    <a:pt x="692" y="2277"/>
                    <a:pt x="691" y="2278"/>
                    <a:pt x="690" y="2278"/>
                  </a:cubicBezTo>
                  <a:cubicBezTo>
                    <a:pt x="687" y="2281"/>
                    <a:pt x="684" y="2284"/>
                    <a:pt x="681" y="2287"/>
                  </a:cubicBezTo>
                  <a:cubicBezTo>
                    <a:pt x="674" y="2292"/>
                    <a:pt x="668" y="2298"/>
                    <a:pt x="662" y="2305"/>
                  </a:cubicBezTo>
                  <a:cubicBezTo>
                    <a:pt x="660" y="2307"/>
                    <a:pt x="659" y="2308"/>
                    <a:pt x="657" y="2310"/>
                  </a:cubicBezTo>
                  <a:cubicBezTo>
                    <a:pt x="655" y="2312"/>
                    <a:pt x="655" y="2312"/>
                    <a:pt x="655" y="2312"/>
                  </a:cubicBezTo>
                  <a:cubicBezTo>
                    <a:pt x="655" y="2313"/>
                    <a:pt x="654" y="2314"/>
                    <a:pt x="653" y="2315"/>
                  </a:cubicBezTo>
                  <a:cubicBezTo>
                    <a:pt x="651" y="2318"/>
                    <a:pt x="651" y="2318"/>
                    <a:pt x="651" y="2318"/>
                  </a:cubicBezTo>
                  <a:cubicBezTo>
                    <a:pt x="649" y="2320"/>
                    <a:pt x="649" y="2320"/>
                    <a:pt x="649" y="2320"/>
                  </a:cubicBezTo>
                  <a:cubicBezTo>
                    <a:pt x="648" y="2322"/>
                    <a:pt x="647" y="2324"/>
                    <a:pt x="646" y="2326"/>
                  </a:cubicBezTo>
                  <a:cubicBezTo>
                    <a:pt x="643" y="2329"/>
                    <a:pt x="641" y="2333"/>
                    <a:pt x="639" y="2337"/>
                  </a:cubicBezTo>
                  <a:cubicBezTo>
                    <a:pt x="637" y="2340"/>
                    <a:pt x="635" y="2344"/>
                    <a:pt x="633" y="2348"/>
                  </a:cubicBezTo>
                  <a:cubicBezTo>
                    <a:pt x="629" y="2355"/>
                    <a:pt x="626" y="2362"/>
                    <a:pt x="623" y="2369"/>
                  </a:cubicBezTo>
                  <a:cubicBezTo>
                    <a:pt x="620" y="2376"/>
                    <a:pt x="617" y="2382"/>
                    <a:pt x="615" y="2388"/>
                  </a:cubicBezTo>
                  <a:cubicBezTo>
                    <a:pt x="612" y="2394"/>
                    <a:pt x="610" y="2400"/>
                    <a:pt x="608" y="2405"/>
                  </a:cubicBezTo>
                  <a:cubicBezTo>
                    <a:pt x="606" y="2410"/>
                    <a:pt x="605" y="2414"/>
                    <a:pt x="603" y="2418"/>
                  </a:cubicBezTo>
                  <a:cubicBezTo>
                    <a:pt x="602" y="2421"/>
                    <a:pt x="601" y="2424"/>
                    <a:pt x="600" y="2426"/>
                  </a:cubicBezTo>
                  <a:cubicBezTo>
                    <a:pt x="599" y="2428"/>
                    <a:pt x="599" y="2429"/>
                    <a:pt x="599" y="2429"/>
                  </a:cubicBezTo>
                  <a:cubicBezTo>
                    <a:pt x="599" y="2429"/>
                    <a:pt x="600" y="2428"/>
                    <a:pt x="600" y="2426"/>
                  </a:cubicBezTo>
                  <a:cubicBezTo>
                    <a:pt x="601" y="2424"/>
                    <a:pt x="603" y="2422"/>
                    <a:pt x="605" y="2418"/>
                  </a:cubicBezTo>
                  <a:cubicBezTo>
                    <a:pt x="606" y="2415"/>
                    <a:pt x="609" y="2411"/>
                    <a:pt x="611" y="2406"/>
                  </a:cubicBezTo>
                  <a:cubicBezTo>
                    <a:pt x="613" y="2401"/>
                    <a:pt x="616" y="2396"/>
                    <a:pt x="619" y="2390"/>
                  </a:cubicBezTo>
                  <a:cubicBezTo>
                    <a:pt x="622" y="2384"/>
                    <a:pt x="625" y="2378"/>
                    <a:pt x="628" y="2372"/>
                  </a:cubicBezTo>
                  <a:cubicBezTo>
                    <a:pt x="629" y="2370"/>
                    <a:pt x="630" y="2368"/>
                    <a:pt x="631" y="2366"/>
                  </a:cubicBezTo>
                  <a:cubicBezTo>
                    <a:pt x="631" y="2367"/>
                    <a:pt x="631" y="2368"/>
                    <a:pt x="630" y="2369"/>
                  </a:cubicBezTo>
                  <a:cubicBezTo>
                    <a:pt x="630" y="2370"/>
                    <a:pt x="629" y="2372"/>
                    <a:pt x="629" y="2374"/>
                  </a:cubicBezTo>
                  <a:cubicBezTo>
                    <a:pt x="629" y="2376"/>
                    <a:pt x="628" y="2378"/>
                    <a:pt x="627" y="2380"/>
                  </a:cubicBezTo>
                  <a:cubicBezTo>
                    <a:pt x="627" y="2383"/>
                    <a:pt x="626" y="2385"/>
                    <a:pt x="626" y="2387"/>
                  </a:cubicBezTo>
                  <a:cubicBezTo>
                    <a:pt x="626" y="2389"/>
                    <a:pt x="625" y="2390"/>
                    <a:pt x="625" y="2391"/>
                  </a:cubicBezTo>
                  <a:cubicBezTo>
                    <a:pt x="625" y="2392"/>
                    <a:pt x="625" y="2394"/>
                    <a:pt x="624" y="2395"/>
                  </a:cubicBezTo>
                  <a:cubicBezTo>
                    <a:pt x="624" y="2397"/>
                    <a:pt x="623" y="2400"/>
                    <a:pt x="623" y="2402"/>
                  </a:cubicBezTo>
                  <a:cubicBezTo>
                    <a:pt x="622" y="2405"/>
                    <a:pt x="621" y="2408"/>
                    <a:pt x="621" y="2410"/>
                  </a:cubicBezTo>
                  <a:cubicBezTo>
                    <a:pt x="621" y="2411"/>
                    <a:pt x="620" y="2413"/>
                    <a:pt x="620" y="2414"/>
                  </a:cubicBezTo>
                  <a:cubicBezTo>
                    <a:pt x="620" y="2415"/>
                    <a:pt x="620" y="2416"/>
                    <a:pt x="619" y="2418"/>
                  </a:cubicBezTo>
                  <a:cubicBezTo>
                    <a:pt x="619" y="2420"/>
                    <a:pt x="618" y="2422"/>
                    <a:pt x="618" y="2425"/>
                  </a:cubicBezTo>
                  <a:cubicBezTo>
                    <a:pt x="617" y="2427"/>
                    <a:pt x="617" y="2429"/>
                    <a:pt x="617" y="2431"/>
                  </a:cubicBezTo>
                  <a:cubicBezTo>
                    <a:pt x="616" y="2433"/>
                    <a:pt x="616" y="2435"/>
                    <a:pt x="616" y="2436"/>
                  </a:cubicBezTo>
                  <a:cubicBezTo>
                    <a:pt x="615" y="2438"/>
                    <a:pt x="615" y="2439"/>
                    <a:pt x="615" y="2440"/>
                  </a:cubicBezTo>
                  <a:cubicBezTo>
                    <a:pt x="615" y="2442"/>
                    <a:pt x="615" y="2443"/>
                    <a:pt x="615" y="2443"/>
                  </a:cubicBezTo>
                  <a:cubicBezTo>
                    <a:pt x="614" y="2444"/>
                    <a:pt x="614" y="2444"/>
                    <a:pt x="614" y="2444"/>
                  </a:cubicBezTo>
                  <a:cubicBezTo>
                    <a:pt x="614" y="2444"/>
                    <a:pt x="615" y="2444"/>
                    <a:pt x="615" y="2443"/>
                  </a:cubicBezTo>
                  <a:cubicBezTo>
                    <a:pt x="615" y="2443"/>
                    <a:pt x="616" y="2442"/>
                    <a:pt x="616" y="2441"/>
                  </a:cubicBezTo>
                  <a:cubicBezTo>
                    <a:pt x="617" y="2440"/>
                    <a:pt x="618" y="2439"/>
                    <a:pt x="619" y="2437"/>
                  </a:cubicBezTo>
                  <a:cubicBezTo>
                    <a:pt x="619" y="2437"/>
                    <a:pt x="619" y="2436"/>
                    <a:pt x="620" y="2435"/>
                  </a:cubicBezTo>
                  <a:cubicBezTo>
                    <a:pt x="620" y="2434"/>
                    <a:pt x="621" y="2433"/>
                    <a:pt x="621" y="2432"/>
                  </a:cubicBezTo>
                  <a:cubicBezTo>
                    <a:pt x="621" y="2431"/>
                    <a:pt x="622" y="2430"/>
                    <a:pt x="622" y="2429"/>
                  </a:cubicBezTo>
                  <a:cubicBezTo>
                    <a:pt x="623" y="2428"/>
                    <a:pt x="623" y="2427"/>
                    <a:pt x="624" y="2426"/>
                  </a:cubicBezTo>
                  <a:cubicBezTo>
                    <a:pt x="624" y="2424"/>
                    <a:pt x="625" y="2422"/>
                    <a:pt x="626" y="2419"/>
                  </a:cubicBezTo>
                  <a:cubicBezTo>
                    <a:pt x="626" y="2418"/>
                    <a:pt x="627" y="2417"/>
                    <a:pt x="627" y="2416"/>
                  </a:cubicBezTo>
                  <a:cubicBezTo>
                    <a:pt x="628" y="2415"/>
                    <a:pt x="628" y="2413"/>
                    <a:pt x="628" y="2412"/>
                  </a:cubicBezTo>
                  <a:cubicBezTo>
                    <a:pt x="629" y="2409"/>
                    <a:pt x="630" y="2407"/>
                    <a:pt x="630" y="2404"/>
                  </a:cubicBezTo>
                  <a:cubicBezTo>
                    <a:pt x="631" y="2402"/>
                    <a:pt x="631" y="2399"/>
                    <a:pt x="632" y="2396"/>
                  </a:cubicBezTo>
                  <a:cubicBezTo>
                    <a:pt x="632" y="2395"/>
                    <a:pt x="632" y="2394"/>
                    <a:pt x="632" y="2392"/>
                  </a:cubicBezTo>
                  <a:cubicBezTo>
                    <a:pt x="633" y="2391"/>
                    <a:pt x="633" y="2390"/>
                    <a:pt x="633" y="2389"/>
                  </a:cubicBezTo>
                  <a:cubicBezTo>
                    <a:pt x="633" y="2386"/>
                    <a:pt x="633" y="2384"/>
                    <a:pt x="633" y="2381"/>
                  </a:cubicBezTo>
                  <a:cubicBezTo>
                    <a:pt x="633" y="2380"/>
                    <a:pt x="633" y="2379"/>
                    <a:pt x="633" y="2378"/>
                  </a:cubicBezTo>
                  <a:cubicBezTo>
                    <a:pt x="634" y="2377"/>
                    <a:pt x="634" y="2376"/>
                    <a:pt x="634" y="2375"/>
                  </a:cubicBezTo>
                  <a:cubicBezTo>
                    <a:pt x="634" y="2374"/>
                    <a:pt x="634" y="2373"/>
                    <a:pt x="633" y="2372"/>
                  </a:cubicBezTo>
                  <a:cubicBezTo>
                    <a:pt x="633" y="2371"/>
                    <a:pt x="633" y="2370"/>
                    <a:pt x="633" y="2369"/>
                  </a:cubicBezTo>
                  <a:cubicBezTo>
                    <a:pt x="633" y="2367"/>
                    <a:pt x="633" y="2366"/>
                    <a:pt x="633" y="2365"/>
                  </a:cubicBezTo>
                  <a:cubicBezTo>
                    <a:pt x="633" y="2364"/>
                    <a:pt x="633" y="2363"/>
                    <a:pt x="633" y="2363"/>
                  </a:cubicBezTo>
                  <a:cubicBezTo>
                    <a:pt x="635" y="2359"/>
                    <a:pt x="637" y="2355"/>
                    <a:pt x="639" y="2351"/>
                  </a:cubicBezTo>
                  <a:cubicBezTo>
                    <a:pt x="641" y="2348"/>
                    <a:pt x="643" y="2344"/>
                    <a:pt x="645" y="2341"/>
                  </a:cubicBezTo>
                  <a:cubicBezTo>
                    <a:pt x="646" y="2339"/>
                    <a:pt x="647" y="2337"/>
                    <a:pt x="649" y="2335"/>
                  </a:cubicBezTo>
                  <a:cubicBezTo>
                    <a:pt x="650" y="2334"/>
                    <a:pt x="651" y="2332"/>
                    <a:pt x="652" y="2330"/>
                  </a:cubicBezTo>
                  <a:cubicBezTo>
                    <a:pt x="653" y="2328"/>
                    <a:pt x="654" y="2327"/>
                    <a:pt x="656" y="2325"/>
                  </a:cubicBezTo>
                  <a:cubicBezTo>
                    <a:pt x="658" y="2322"/>
                    <a:pt x="658" y="2322"/>
                    <a:pt x="658" y="2322"/>
                  </a:cubicBezTo>
                  <a:cubicBezTo>
                    <a:pt x="659" y="2320"/>
                    <a:pt x="659" y="2320"/>
                    <a:pt x="659" y="2320"/>
                  </a:cubicBezTo>
                  <a:cubicBezTo>
                    <a:pt x="660" y="2319"/>
                    <a:pt x="661" y="2318"/>
                    <a:pt x="661" y="2317"/>
                  </a:cubicBezTo>
                  <a:cubicBezTo>
                    <a:pt x="663" y="2315"/>
                    <a:pt x="663" y="2315"/>
                    <a:pt x="663" y="2315"/>
                  </a:cubicBezTo>
                  <a:cubicBezTo>
                    <a:pt x="665" y="2313"/>
                    <a:pt x="666" y="2312"/>
                    <a:pt x="668" y="2310"/>
                  </a:cubicBezTo>
                  <a:cubicBezTo>
                    <a:pt x="673" y="2304"/>
                    <a:pt x="679" y="2298"/>
                    <a:pt x="686" y="2292"/>
                  </a:cubicBezTo>
                  <a:cubicBezTo>
                    <a:pt x="687" y="2291"/>
                    <a:pt x="689" y="2290"/>
                    <a:pt x="690" y="2288"/>
                  </a:cubicBezTo>
                  <a:cubicBezTo>
                    <a:pt x="679" y="2349"/>
                    <a:pt x="682" y="2411"/>
                    <a:pt x="633" y="2460"/>
                  </a:cubicBezTo>
                  <a:cubicBezTo>
                    <a:pt x="620" y="2473"/>
                    <a:pt x="606" y="2484"/>
                    <a:pt x="592" y="2491"/>
                  </a:cubicBezTo>
                  <a:cubicBezTo>
                    <a:pt x="590" y="2490"/>
                    <a:pt x="588" y="2489"/>
                    <a:pt x="585" y="2488"/>
                  </a:cubicBezTo>
                  <a:cubicBezTo>
                    <a:pt x="581" y="2487"/>
                    <a:pt x="577" y="2484"/>
                    <a:pt x="572" y="2482"/>
                  </a:cubicBezTo>
                  <a:cubicBezTo>
                    <a:pt x="567" y="2479"/>
                    <a:pt x="562" y="2476"/>
                    <a:pt x="557" y="2473"/>
                  </a:cubicBezTo>
                  <a:cubicBezTo>
                    <a:pt x="555" y="2472"/>
                    <a:pt x="552" y="2470"/>
                    <a:pt x="549" y="2469"/>
                  </a:cubicBezTo>
                  <a:cubicBezTo>
                    <a:pt x="547" y="2467"/>
                    <a:pt x="544" y="2466"/>
                    <a:pt x="541" y="2464"/>
                  </a:cubicBezTo>
                  <a:cubicBezTo>
                    <a:pt x="540" y="2464"/>
                    <a:pt x="540" y="2464"/>
                    <a:pt x="540" y="2464"/>
                  </a:cubicBezTo>
                  <a:cubicBezTo>
                    <a:pt x="540" y="2463"/>
                    <a:pt x="540" y="2463"/>
                    <a:pt x="540" y="2463"/>
                  </a:cubicBezTo>
                  <a:cubicBezTo>
                    <a:pt x="539" y="2463"/>
                    <a:pt x="539" y="2463"/>
                    <a:pt x="539" y="2463"/>
                  </a:cubicBezTo>
                  <a:cubicBezTo>
                    <a:pt x="539" y="2463"/>
                    <a:pt x="539" y="2463"/>
                    <a:pt x="539" y="2463"/>
                  </a:cubicBezTo>
                  <a:cubicBezTo>
                    <a:pt x="539" y="2463"/>
                    <a:pt x="539" y="2463"/>
                    <a:pt x="539" y="2463"/>
                  </a:cubicBezTo>
                  <a:cubicBezTo>
                    <a:pt x="537" y="2462"/>
                    <a:pt x="537" y="2462"/>
                    <a:pt x="537" y="2462"/>
                  </a:cubicBezTo>
                  <a:cubicBezTo>
                    <a:pt x="535" y="2461"/>
                    <a:pt x="534" y="2461"/>
                    <a:pt x="532" y="2460"/>
                  </a:cubicBezTo>
                  <a:cubicBezTo>
                    <a:pt x="531" y="2460"/>
                    <a:pt x="529" y="2459"/>
                    <a:pt x="528" y="2458"/>
                  </a:cubicBezTo>
                  <a:cubicBezTo>
                    <a:pt x="525" y="2457"/>
                    <a:pt x="525" y="2457"/>
                    <a:pt x="525" y="2457"/>
                  </a:cubicBezTo>
                  <a:cubicBezTo>
                    <a:pt x="523" y="2457"/>
                    <a:pt x="523" y="2457"/>
                    <a:pt x="523" y="2457"/>
                  </a:cubicBezTo>
                  <a:cubicBezTo>
                    <a:pt x="518" y="2455"/>
                    <a:pt x="518" y="2455"/>
                    <a:pt x="518" y="2455"/>
                  </a:cubicBezTo>
                  <a:cubicBezTo>
                    <a:pt x="517" y="2455"/>
                    <a:pt x="515" y="2454"/>
                    <a:pt x="514" y="2454"/>
                  </a:cubicBezTo>
                  <a:cubicBezTo>
                    <a:pt x="511" y="2453"/>
                    <a:pt x="511" y="2453"/>
                    <a:pt x="511" y="2453"/>
                  </a:cubicBezTo>
                  <a:cubicBezTo>
                    <a:pt x="510" y="2453"/>
                    <a:pt x="510" y="2453"/>
                    <a:pt x="509" y="2453"/>
                  </a:cubicBezTo>
                  <a:cubicBezTo>
                    <a:pt x="507" y="2453"/>
                    <a:pt x="506" y="2452"/>
                    <a:pt x="504" y="2452"/>
                  </a:cubicBezTo>
                  <a:cubicBezTo>
                    <a:pt x="502" y="2452"/>
                    <a:pt x="501" y="2451"/>
                    <a:pt x="499" y="2451"/>
                  </a:cubicBezTo>
                  <a:cubicBezTo>
                    <a:pt x="498" y="2451"/>
                    <a:pt x="498" y="2451"/>
                    <a:pt x="497" y="2451"/>
                  </a:cubicBezTo>
                  <a:cubicBezTo>
                    <a:pt x="496" y="2451"/>
                    <a:pt x="495" y="2451"/>
                    <a:pt x="495" y="2451"/>
                  </a:cubicBezTo>
                  <a:cubicBezTo>
                    <a:pt x="493" y="2450"/>
                    <a:pt x="491" y="2450"/>
                    <a:pt x="490" y="2450"/>
                  </a:cubicBezTo>
                  <a:cubicBezTo>
                    <a:pt x="489" y="2450"/>
                    <a:pt x="488" y="2450"/>
                    <a:pt x="488" y="2450"/>
                  </a:cubicBezTo>
                  <a:cubicBezTo>
                    <a:pt x="487" y="2450"/>
                    <a:pt x="486" y="2450"/>
                    <a:pt x="485" y="2450"/>
                  </a:cubicBezTo>
                  <a:cubicBezTo>
                    <a:pt x="484" y="2450"/>
                    <a:pt x="482" y="2450"/>
                    <a:pt x="481" y="2450"/>
                  </a:cubicBezTo>
                  <a:cubicBezTo>
                    <a:pt x="479" y="2450"/>
                    <a:pt x="478" y="2450"/>
                    <a:pt x="476" y="2450"/>
                  </a:cubicBezTo>
                  <a:cubicBezTo>
                    <a:pt x="475" y="2450"/>
                    <a:pt x="473" y="2450"/>
                    <a:pt x="472" y="2450"/>
                  </a:cubicBezTo>
                  <a:cubicBezTo>
                    <a:pt x="471" y="2450"/>
                    <a:pt x="469" y="2451"/>
                    <a:pt x="468" y="2451"/>
                  </a:cubicBezTo>
                  <a:cubicBezTo>
                    <a:pt x="462" y="2451"/>
                    <a:pt x="457" y="2452"/>
                    <a:pt x="452" y="2453"/>
                  </a:cubicBezTo>
                  <a:cubicBezTo>
                    <a:pt x="452" y="2453"/>
                    <a:pt x="451" y="2453"/>
                    <a:pt x="451" y="2454"/>
                  </a:cubicBezTo>
                  <a:cubicBezTo>
                    <a:pt x="450" y="2454"/>
                    <a:pt x="449" y="2454"/>
                    <a:pt x="449" y="2454"/>
                  </a:cubicBezTo>
                  <a:cubicBezTo>
                    <a:pt x="448" y="2454"/>
                    <a:pt x="447" y="2455"/>
                    <a:pt x="446" y="2455"/>
                  </a:cubicBezTo>
                  <a:cubicBezTo>
                    <a:pt x="444" y="2455"/>
                    <a:pt x="443" y="2455"/>
                    <a:pt x="442" y="2456"/>
                  </a:cubicBezTo>
                  <a:cubicBezTo>
                    <a:pt x="441" y="2456"/>
                    <a:pt x="440" y="2457"/>
                    <a:pt x="440" y="2457"/>
                  </a:cubicBezTo>
                  <a:cubicBezTo>
                    <a:pt x="436" y="2458"/>
                    <a:pt x="433" y="2459"/>
                    <a:pt x="430" y="2461"/>
                  </a:cubicBezTo>
                  <a:cubicBezTo>
                    <a:pt x="429" y="2461"/>
                    <a:pt x="428" y="2462"/>
                    <a:pt x="427" y="2462"/>
                  </a:cubicBezTo>
                  <a:cubicBezTo>
                    <a:pt x="426" y="2463"/>
                    <a:pt x="425" y="2463"/>
                    <a:pt x="424" y="2463"/>
                  </a:cubicBezTo>
                  <a:cubicBezTo>
                    <a:pt x="423" y="2464"/>
                    <a:pt x="422" y="2464"/>
                    <a:pt x="422" y="2464"/>
                  </a:cubicBezTo>
                  <a:cubicBezTo>
                    <a:pt x="422" y="2464"/>
                    <a:pt x="423" y="2464"/>
                    <a:pt x="424" y="2464"/>
                  </a:cubicBezTo>
                  <a:cubicBezTo>
                    <a:pt x="425" y="2464"/>
                    <a:pt x="426" y="2463"/>
                    <a:pt x="427" y="2463"/>
                  </a:cubicBezTo>
                  <a:cubicBezTo>
                    <a:pt x="428" y="2463"/>
                    <a:pt x="429" y="2462"/>
                    <a:pt x="431" y="2462"/>
                  </a:cubicBezTo>
                  <a:cubicBezTo>
                    <a:pt x="433" y="2461"/>
                    <a:pt x="437" y="2460"/>
                    <a:pt x="440" y="2460"/>
                  </a:cubicBezTo>
                  <a:cubicBezTo>
                    <a:pt x="441" y="2460"/>
                    <a:pt x="442" y="2459"/>
                    <a:pt x="443" y="2459"/>
                  </a:cubicBezTo>
                  <a:cubicBezTo>
                    <a:pt x="444" y="2459"/>
                    <a:pt x="445" y="2459"/>
                    <a:pt x="446" y="2459"/>
                  </a:cubicBezTo>
                  <a:cubicBezTo>
                    <a:pt x="449" y="2458"/>
                    <a:pt x="451" y="2458"/>
                    <a:pt x="453" y="2458"/>
                  </a:cubicBezTo>
                  <a:cubicBezTo>
                    <a:pt x="454" y="2458"/>
                    <a:pt x="455" y="2457"/>
                    <a:pt x="457" y="2457"/>
                  </a:cubicBezTo>
                  <a:cubicBezTo>
                    <a:pt x="457" y="2457"/>
                    <a:pt x="458" y="2457"/>
                    <a:pt x="458" y="2457"/>
                  </a:cubicBezTo>
                  <a:cubicBezTo>
                    <a:pt x="459" y="2457"/>
                    <a:pt x="460" y="2457"/>
                    <a:pt x="460" y="2457"/>
                  </a:cubicBezTo>
                  <a:cubicBezTo>
                    <a:pt x="463" y="2457"/>
                    <a:pt x="465" y="2457"/>
                    <a:pt x="468" y="2457"/>
                  </a:cubicBezTo>
                  <a:cubicBezTo>
                    <a:pt x="469" y="2457"/>
                    <a:pt x="471" y="2457"/>
                    <a:pt x="472" y="2457"/>
                  </a:cubicBezTo>
                  <a:cubicBezTo>
                    <a:pt x="474" y="2456"/>
                    <a:pt x="475" y="2457"/>
                    <a:pt x="476" y="2457"/>
                  </a:cubicBezTo>
                  <a:cubicBezTo>
                    <a:pt x="478" y="2457"/>
                    <a:pt x="479" y="2457"/>
                    <a:pt x="481" y="2457"/>
                  </a:cubicBezTo>
                  <a:cubicBezTo>
                    <a:pt x="482" y="2457"/>
                    <a:pt x="483" y="2457"/>
                    <a:pt x="485" y="2457"/>
                  </a:cubicBezTo>
                  <a:cubicBezTo>
                    <a:pt x="486" y="2457"/>
                    <a:pt x="486" y="2457"/>
                    <a:pt x="487" y="2457"/>
                  </a:cubicBezTo>
                  <a:cubicBezTo>
                    <a:pt x="488" y="2457"/>
                    <a:pt x="489" y="2457"/>
                    <a:pt x="489" y="2457"/>
                  </a:cubicBezTo>
                  <a:cubicBezTo>
                    <a:pt x="491" y="2458"/>
                    <a:pt x="492" y="2458"/>
                    <a:pt x="494" y="2458"/>
                  </a:cubicBezTo>
                  <a:cubicBezTo>
                    <a:pt x="494" y="2458"/>
                    <a:pt x="495" y="2458"/>
                    <a:pt x="496" y="2458"/>
                  </a:cubicBezTo>
                  <a:cubicBezTo>
                    <a:pt x="497" y="2458"/>
                    <a:pt x="497" y="2459"/>
                    <a:pt x="498" y="2459"/>
                  </a:cubicBezTo>
                  <a:cubicBezTo>
                    <a:pt x="500" y="2459"/>
                    <a:pt x="501" y="2459"/>
                    <a:pt x="503" y="2459"/>
                  </a:cubicBezTo>
                  <a:cubicBezTo>
                    <a:pt x="505" y="2460"/>
                    <a:pt x="508" y="2461"/>
                    <a:pt x="511" y="2461"/>
                  </a:cubicBezTo>
                  <a:cubicBezTo>
                    <a:pt x="511" y="2461"/>
                    <a:pt x="511" y="2461"/>
                    <a:pt x="510" y="2461"/>
                  </a:cubicBezTo>
                  <a:cubicBezTo>
                    <a:pt x="509" y="2461"/>
                    <a:pt x="507" y="2461"/>
                    <a:pt x="505" y="2461"/>
                  </a:cubicBezTo>
                  <a:cubicBezTo>
                    <a:pt x="504" y="2461"/>
                    <a:pt x="503" y="2461"/>
                    <a:pt x="502" y="2461"/>
                  </a:cubicBezTo>
                  <a:cubicBezTo>
                    <a:pt x="501" y="2461"/>
                    <a:pt x="500" y="2461"/>
                    <a:pt x="499" y="2461"/>
                  </a:cubicBezTo>
                  <a:cubicBezTo>
                    <a:pt x="497" y="2461"/>
                    <a:pt x="496" y="2461"/>
                    <a:pt x="495" y="2461"/>
                  </a:cubicBezTo>
                  <a:cubicBezTo>
                    <a:pt x="493" y="2461"/>
                    <a:pt x="492" y="2461"/>
                    <a:pt x="491" y="2462"/>
                  </a:cubicBezTo>
                  <a:cubicBezTo>
                    <a:pt x="489" y="2462"/>
                    <a:pt x="488" y="2462"/>
                    <a:pt x="486" y="2462"/>
                  </a:cubicBezTo>
                  <a:cubicBezTo>
                    <a:pt x="485" y="2462"/>
                    <a:pt x="483" y="2462"/>
                    <a:pt x="482" y="2463"/>
                  </a:cubicBezTo>
                  <a:cubicBezTo>
                    <a:pt x="479" y="2463"/>
                    <a:pt x="476" y="2464"/>
                    <a:pt x="473" y="2465"/>
                  </a:cubicBezTo>
                  <a:cubicBezTo>
                    <a:pt x="469" y="2465"/>
                    <a:pt x="466" y="2466"/>
                    <a:pt x="463" y="2467"/>
                  </a:cubicBezTo>
                  <a:cubicBezTo>
                    <a:pt x="460" y="2468"/>
                    <a:pt x="457" y="2469"/>
                    <a:pt x="454" y="2470"/>
                  </a:cubicBezTo>
                  <a:cubicBezTo>
                    <a:pt x="451" y="2472"/>
                    <a:pt x="448" y="2473"/>
                    <a:pt x="445" y="2474"/>
                  </a:cubicBezTo>
                  <a:cubicBezTo>
                    <a:pt x="444" y="2475"/>
                    <a:pt x="442" y="2476"/>
                    <a:pt x="441" y="2476"/>
                  </a:cubicBezTo>
                  <a:cubicBezTo>
                    <a:pt x="440" y="2477"/>
                    <a:pt x="438" y="2478"/>
                    <a:pt x="437" y="2478"/>
                  </a:cubicBezTo>
                  <a:cubicBezTo>
                    <a:pt x="436" y="2479"/>
                    <a:pt x="435" y="2480"/>
                    <a:pt x="434" y="2480"/>
                  </a:cubicBezTo>
                  <a:cubicBezTo>
                    <a:pt x="433" y="2481"/>
                    <a:pt x="432" y="2482"/>
                    <a:pt x="430" y="2482"/>
                  </a:cubicBezTo>
                  <a:cubicBezTo>
                    <a:pt x="429" y="2483"/>
                    <a:pt x="428" y="2484"/>
                    <a:pt x="428" y="2484"/>
                  </a:cubicBezTo>
                  <a:cubicBezTo>
                    <a:pt x="427" y="2485"/>
                    <a:pt x="426" y="2486"/>
                    <a:pt x="425" y="2486"/>
                  </a:cubicBezTo>
                  <a:cubicBezTo>
                    <a:pt x="423" y="2487"/>
                    <a:pt x="422" y="2488"/>
                    <a:pt x="421" y="2489"/>
                  </a:cubicBezTo>
                  <a:cubicBezTo>
                    <a:pt x="420" y="2490"/>
                    <a:pt x="419" y="2491"/>
                    <a:pt x="418" y="2491"/>
                  </a:cubicBezTo>
                  <a:cubicBezTo>
                    <a:pt x="418" y="2492"/>
                    <a:pt x="417" y="2492"/>
                    <a:pt x="417" y="2492"/>
                  </a:cubicBezTo>
                  <a:cubicBezTo>
                    <a:pt x="417" y="2492"/>
                    <a:pt x="418" y="2492"/>
                    <a:pt x="419" y="2492"/>
                  </a:cubicBezTo>
                  <a:cubicBezTo>
                    <a:pt x="419" y="2492"/>
                    <a:pt x="420" y="2491"/>
                    <a:pt x="422" y="2491"/>
                  </a:cubicBezTo>
                  <a:cubicBezTo>
                    <a:pt x="422" y="2490"/>
                    <a:pt x="423" y="2490"/>
                    <a:pt x="424" y="2490"/>
                  </a:cubicBezTo>
                  <a:cubicBezTo>
                    <a:pt x="425" y="2489"/>
                    <a:pt x="426" y="2489"/>
                    <a:pt x="426" y="2489"/>
                  </a:cubicBezTo>
                  <a:cubicBezTo>
                    <a:pt x="427" y="2488"/>
                    <a:pt x="428" y="2488"/>
                    <a:pt x="429" y="2488"/>
                  </a:cubicBezTo>
                  <a:cubicBezTo>
                    <a:pt x="430" y="2487"/>
                    <a:pt x="431" y="2487"/>
                    <a:pt x="433" y="2486"/>
                  </a:cubicBezTo>
                  <a:cubicBezTo>
                    <a:pt x="435" y="2486"/>
                    <a:pt x="437" y="2485"/>
                    <a:pt x="440" y="2484"/>
                  </a:cubicBezTo>
                  <a:cubicBezTo>
                    <a:pt x="440" y="2483"/>
                    <a:pt x="441" y="2483"/>
                    <a:pt x="442" y="2483"/>
                  </a:cubicBezTo>
                  <a:cubicBezTo>
                    <a:pt x="442" y="2483"/>
                    <a:pt x="443" y="2482"/>
                    <a:pt x="444" y="2482"/>
                  </a:cubicBezTo>
                  <a:cubicBezTo>
                    <a:pt x="445" y="2482"/>
                    <a:pt x="446" y="2481"/>
                    <a:pt x="448" y="2481"/>
                  </a:cubicBezTo>
                  <a:cubicBezTo>
                    <a:pt x="449" y="2480"/>
                    <a:pt x="451" y="2480"/>
                    <a:pt x="452" y="2479"/>
                  </a:cubicBezTo>
                  <a:cubicBezTo>
                    <a:pt x="454" y="2479"/>
                    <a:pt x="455" y="2478"/>
                    <a:pt x="456" y="2478"/>
                  </a:cubicBezTo>
                  <a:cubicBezTo>
                    <a:pt x="459" y="2477"/>
                    <a:pt x="462" y="2476"/>
                    <a:pt x="465" y="2475"/>
                  </a:cubicBezTo>
                  <a:cubicBezTo>
                    <a:pt x="468" y="2474"/>
                    <a:pt x="472" y="2473"/>
                    <a:pt x="475" y="2472"/>
                  </a:cubicBezTo>
                  <a:cubicBezTo>
                    <a:pt x="476" y="2472"/>
                    <a:pt x="477" y="2471"/>
                    <a:pt x="479" y="2471"/>
                  </a:cubicBezTo>
                  <a:cubicBezTo>
                    <a:pt x="480" y="2470"/>
                    <a:pt x="482" y="2470"/>
                    <a:pt x="483" y="2470"/>
                  </a:cubicBezTo>
                  <a:cubicBezTo>
                    <a:pt x="485" y="2469"/>
                    <a:pt x="486" y="2469"/>
                    <a:pt x="488" y="2468"/>
                  </a:cubicBezTo>
                  <a:cubicBezTo>
                    <a:pt x="488" y="2468"/>
                    <a:pt x="489" y="2468"/>
                    <a:pt x="490" y="2468"/>
                  </a:cubicBezTo>
                  <a:cubicBezTo>
                    <a:pt x="490" y="2468"/>
                    <a:pt x="491" y="2468"/>
                    <a:pt x="492" y="2467"/>
                  </a:cubicBezTo>
                  <a:cubicBezTo>
                    <a:pt x="493" y="2467"/>
                    <a:pt x="494" y="2467"/>
                    <a:pt x="496" y="2466"/>
                  </a:cubicBezTo>
                  <a:cubicBezTo>
                    <a:pt x="497" y="2466"/>
                    <a:pt x="498" y="2466"/>
                    <a:pt x="499" y="2466"/>
                  </a:cubicBezTo>
                  <a:cubicBezTo>
                    <a:pt x="500" y="2465"/>
                    <a:pt x="501" y="2465"/>
                    <a:pt x="503" y="2465"/>
                  </a:cubicBezTo>
                  <a:cubicBezTo>
                    <a:pt x="504" y="2465"/>
                    <a:pt x="505" y="2464"/>
                    <a:pt x="506" y="2464"/>
                  </a:cubicBezTo>
                  <a:cubicBezTo>
                    <a:pt x="506" y="2464"/>
                    <a:pt x="507" y="2464"/>
                    <a:pt x="508" y="2463"/>
                  </a:cubicBezTo>
                  <a:cubicBezTo>
                    <a:pt x="509" y="2463"/>
                    <a:pt x="510" y="2463"/>
                    <a:pt x="511" y="2463"/>
                  </a:cubicBezTo>
                  <a:cubicBezTo>
                    <a:pt x="512" y="2463"/>
                    <a:pt x="513" y="2462"/>
                    <a:pt x="514" y="2462"/>
                  </a:cubicBezTo>
                  <a:cubicBezTo>
                    <a:pt x="514" y="2462"/>
                    <a:pt x="515" y="2463"/>
                    <a:pt x="516" y="2463"/>
                  </a:cubicBezTo>
                  <a:cubicBezTo>
                    <a:pt x="520" y="2464"/>
                    <a:pt x="520" y="2464"/>
                    <a:pt x="520" y="2464"/>
                  </a:cubicBezTo>
                  <a:cubicBezTo>
                    <a:pt x="523" y="2465"/>
                    <a:pt x="523" y="2465"/>
                    <a:pt x="523" y="2465"/>
                  </a:cubicBezTo>
                  <a:cubicBezTo>
                    <a:pt x="525" y="2466"/>
                    <a:pt x="525" y="2466"/>
                    <a:pt x="525" y="2466"/>
                  </a:cubicBezTo>
                  <a:cubicBezTo>
                    <a:pt x="526" y="2466"/>
                    <a:pt x="528" y="2467"/>
                    <a:pt x="529" y="2467"/>
                  </a:cubicBezTo>
                  <a:cubicBezTo>
                    <a:pt x="530" y="2468"/>
                    <a:pt x="532" y="2469"/>
                    <a:pt x="533" y="2469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0"/>
                    <a:pt x="536" y="2470"/>
                    <a:pt x="536" y="2470"/>
                  </a:cubicBezTo>
                  <a:cubicBezTo>
                    <a:pt x="536" y="2471"/>
                    <a:pt x="536" y="2471"/>
                    <a:pt x="536" y="2471"/>
                  </a:cubicBezTo>
                  <a:cubicBezTo>
                    <a:pt x="538" y="2471"/>
                    <a:pt x="538" y="2471"/>
                    <a:pt x="538" y="2471"/>
                  </a:cubicBezTo>
                  <a:cubicBezTo>
                    <a:pt x="540" y="2472"/>
                    <a:pt x="543" y="2474"/>
                    <a:pt x="546" y="2475"/>
                  </a:cubicBezTo>
                  <a:cubicBezTo>
                    <a:pt x="548" y="2477"/>
                    <a:pt x="551" y="2478"/>
                    <a:pt x="554" y="2479"/>
                  </a:cubicBezTo>
                  <a:cubicBezTo>
                    <a:pt x="559" y="2482"/>
                    <a:pt x="564" y="2485"/>
                    <a:pt x="569" y="2487"/>
                  </a:cubicBezTo>
                  <a:cubicBezTo>
                    <a:pt x="574" y="2489"/>
                    <a:pt x="579" y="2491"/>
                    <a:pt x="584" y="2493"/>
                  </a:cubicBezTo>
                  <a:cubicBezTo>
                    <a:pt x="585" y="2493"/>
                    <a:pt x="585" y="2493"/>
                    <a:pt x="586" y="2493"/>
                  </a:cubicBezTo>
                  <a:cubicBezTo>
                    <a:pt x="572" y="2500"/>
                    <a:pt x="556" y="2503"/>
                    <a:pt x="539" y="2503"/>
                  </a:cubicBezTo>
                  <a:cubicBezTo>
                    <a:pt x="493" y="2504"/>
                    <a:pt x="454" y="2512"/>
                    <a:pt x="437" y="2549"/>
                  </a:cubicBezTo>
                  <a:cubicBezTo>
                    <a:pt x="469" y="2517"/>
                    <a:pt x="511" y="2512"/>
                    <a:pt x="566" y="2511"/>
                  </a:cubicBezTo>
                  <a:cubicBezTo>
                    <a:pt x="589" y="2511"/>
                    <a:pt x="607" y="2503"/>
                    <a:pt x="624" y="2490"/>
                  </a:cubicBezTo>
                  <a:cubicBezTo>
                    <a:pt x="623" y="2492"/>
                    <a:pt x="622" y="2493"/>
                    <a:pt x="621" y="2495"/>
                  </a:cubicBezTo>
                  <a:cubicBezTo>
                    <a:pt x="620" y="2496"/>
                    <a:pt x="619" y="2498"/>
                    <a:pt x="617" y="2500"/>
                  </a:cubicBezTo>
                  <a:cubicBezTo>
                    <a:pt x="617" y="2501"/>
                    <a:pt x="616" y="2502"/>
                    <a:pt x="615" y="2503"/>
                  </a:cubicBezTo>
                  <a:cubicBezTo>
                    <a:pt x="614" y="2503"/>
                    <a:pt x="614" y="2504"/>
                    <a:pt x="613" y="2505"/>
                  </a:cubicBezTo>
                  <a:cubicBezTo>
                    <a:pt x="611" y="2507"/>
                    <a:pt x="610" y="2509"/>
                    <a:pt x="608" y="2511"/>
                  </a:cubicBezTo>
                  <a:cubicBezTo>
                    <a:pt x="607" y="2512"/>
                    <a:pt x="607" y="2513"/>
                    <a:pt x="606" y="2514"/>
                  </a:cubicBezTo>
                  <a:cubicBezTo>
                    <a:pt x="605" y="2515"/>
                    <a:pt x="604" y="2516"/>
                    <a:pt x="603" y="2517"/>
                  </a:cubicBezTo>
                  <a:cubicBezTo>
                    <a:pt x="601" y="2519"/>
                    <a:pt x="599" y="2521"/>
                    <a:pt x="597" y="2523"/>
                  </a:cubicBezTo>
                  <a:cubicBezTo>
                    <a:pt x="595" y="2525"/>
                    <a:pt x="593" y="2527"/>
                    <a:pt x="591" y="2529"/>
                  </a:cubicBezTo>
                  <a:cubicBezTo>
                    <a:pt x="590" y="2530"/>
                    <a:pt x="589" y="2531"/>
                    <a:pt x="588" y="2532"/>
                  </a:cubicBezTo>
                  <a:cubicBezTo>
                    <a:pt x="587" y="2533"/>
                    <a:pt x="586" y="2534"/>
                    <a:pt x="585" y="2535"/>
                  </a:cubicBezTo>
                  <a:cubicBezTo>
                    <a:pt x="581" y="2538"/>
                    <a:pt x="577" y="2542"/>
                    <a:pt x="573" y="2545"/>
                  </a:cubicBezTo>
                  <a:cubicBezTo>
                    <a:pt x="572" y="2545"/>
                    <a:pt x="572" y="2545"/>
                    <a:pt x="572" y="2545"/>
                  </a:cubicBezTo>
                  <a:cubicBezTo>
                    <a:pt x="571" y="2546"/>
                    <a:pt x="570" y="2546"/>
                    <a:pt x="569" y="2546"/>
                  </a:cubicBezTo>
                  <a:cubicBezTo>
                    <a:pt x="568" y="2546"/>
                    <a:pt x="567" y="2547"/>
                    <a:pt x="566" y="2547"/>
                  </a:cubicBezTo>
                  <a:cubicBezTo>
                    <a:pt x="565" y="2547"/>
                    <a:pt x="564" y="2547"/>
                    <a:pt x="563" y="2548"/>
                  </a:cubicBezTo>
                  <a:cubicBezTo>
                    <a:pt x="562" y="2548"/>
                    <a:pt x="561" y="2548"/>
                    <a:pt x="560" y="2548"/>
                  </a:cubicBezTo>
                  <a:cubicBezTo>
                    <a:pt x="558" y="2548"/>
                    <a:pt x="556" y="2549"/>
                    <a:pt x="554" y="2549"/>
                  </a:cubicBezTo>
                  <a:cubicBezTo>
                    <a:pt x="552" y="2550"/>
                    <a:pt x="550" y="2550"/>
                    <a:pt x="548" y="2550"/>
                  </a:cubicBezTo>
                  <a:cubicBezTo>
                    <a:pt x="547" y="2550"/>
                    <a:pt x="546" y="2550"/>
                    <a:pt x="545" y="2551"/>
                  </a:cubicBezTo>
                  <a:cubicBezTo>
                    <a:pt x="543" y="2551"/>
                    <a:pt x="542" y="2551"/>
                    <a:pt x="541" y="2551"/>
                  </a:cubicBezTo>
                  <a:cubicBezTo>
                    <a:pt x="537" y="2551"/>
                    <a:pt x="532" y="2552"/>
                    <a:pt x="528" y="2552"/>
                  </a:cubicBezTo>
                  <a:cubicBezTo>
                    <a:pt x="523" y="2553"/>
                    <a:pt x="518" y="2553"/>
                    <a:pt x="514" y="2554"/>
                  </a:cubicBezTo>
                  <a:cubicBezTo>
                    <a:pt x="512" y="2554"/>
                    <a:pt x="509" y="2554"/>
                    <a:pt x="507" y="2554"/>
                  </a:cubicBezTo>
                  <a:cubicBezTo>
                    <a:pt x="505" y="2555"/>
                    <a:pt x="503" y="2555"/>
                    <a:pt x="500" y="2555"/>
                  </a:cubicBezTo>
                  <a:cubicBezTo>
                    <a:pt x="496" y="2556"/>
                    <a:pt x="492" y="2557"/>
                    <a:pt x="488" y="2558"/>
                  </a:cubicBezTo>
                  <a:cubicBezTo>
                    <a:pt x="486" y="2559"/>
                    <a:pt x="484" y="2559"/>
                    <a:pt x="482" y="2560"/>
                  </a:cubicBezTo>
                  <a:cubicBezTo>
                    <a:pt x="480" y="2560"/>
                    <a:pt x="479" y="2561"/>
                    <a:pt x="477" y="2562"/>
                  </a:cubicBezTo>
                  <a:cubicBezTo>
                    <a:pt x="475" y="2562"/>
                    <a:pt x="474" y="2563"/>
                    <a:pt x="472" y="2564"/>
                  </a:cubicBezTo>
                  <a:cubicBezTo>
                    <a:pt x="471" y="2564"/>
                    <a:pt x="470" y="2565"/>
                    <a:pt x="468" y="2566"/>
                  </a:cubicBezTo>
                  <a:cubicBezTo>
                    <a:pt x="467" y="2566"/>
                    <a:pt x="466" y="2567"/>
                    <a:pt x="465" y="2568"/>
                  </a:cubicBezTo>
                  <a:cubicBezTo>
                    <a:pt x="464" y="2568"/>
                    <a:pt x="463" y="2569"/>
                    <a:pt x="462" y="2570"/>
                  </a:cubicBezTo>
                  <a:cubicBezTo>
                    <a:pt x="461" y="2570"/>
                    <a:pt x="460" y="2571"/>
                    <a:pt x="460" y="2571"/>
                  </a:cubicBezTo>
                  <a:cubicBezTo>
                    <a:pt x="459" y="2572"/>
                    <a:pt x="459" y="2572"/>
                    <a:pt x="458" y="2573"/>
                  </a:cubicBezTo>
                  <a:cubicBezTo>
                    <a:pt x="457" y="2573"/>
                    <a:pt x="457" y="2574"/>
                    <a:pt x="457" y="2574"/>
                  </a:cubicBezTo>
                  <a:cubicBezTo>
                    <a:pt x="457" y="2574"/>
                    <a:pt x="457" y="2573"/>
                    <a:pt x="458" y="2573"/>
                  </a:cubicBezTo>
                  <a:cubicBezTo>
                    <a:pt x="459" y="2572"/>
                    <a:pt x="461" y="2572"/>
                    <a:pt x="463" y="2571"/>
                  </a:cubicBezTo>
                  <a:cubicBezTo>
                    <a:pt x="464" y="2571"/>
                    <a:pt x="465" y="2570"/>
                    <a:pt x="466" y="2570"/>
                  </a:cubicBezTo>
                  <a:cubicBezTo>
                    <a:pt x="467" y="2569"/>
                    <a:pt x="468" y="2569"/>
                    <a:pt x="469" y="2569"/>
                  </a:cubicBezTo>
                  <a:cubicBezTo>
                    <a:pt x="471" y="2568"/>
                    <a:pt x="472" y="2568"/>
                    <a:pt x="474" y="2567"/>
                  </a:cubicBezTo>
                  <a:cubicBezTo>
                    <a:pt x="475" y="2567"/>
                    <a:pt x="477" y="2566"/>
                    <a:pt x="478" y="2566"/>
                  </a:cubicBezTo>
                  <a:cubicBezTo>
                    <a:pt x="482" y="2565"/>
                    <a:pt x="485" y="2565"/>
                    <a:pt x="489" y="2564"/>
                  </a:cubicBezTo>
                  <a:cubicBezTo>
                    <a:pt x="493" y="2563"/>
                    <a:pt x="497" y="2563"/>
                    <a:pt x="501" y="2562"/>
                  </a:cubicBezTo>
                  <a:cubicBezTo>
                    <a:pt x="506" y="2562"/>
                    <a:pt x="510" y="2562"/>
                    <a:pt x="515" y="2561"/>
                  </a:cubicBezTo>
                  <a:cubicBezTo>
                    <a:pt x="519" y="2561"/>
                    <a:pt x="524" y="2560"/>
                    <a:pt x="528" y="2560"/>
                  </a:cubicBezTo>
                  <a:cubicBezTo>
                    <a:pt x="533" y="2560"/>
                    <a:pt x="538" y="2559"/>
                    <a:pt x="542" y="2558"/>
                  </a:cubicBezTo>
                  <a:cubicBezTo>
                    <a:pt x="547" y="2558"/>
                    <a:pt x="551" y="2557"/>
                    <a:pt x="556" y="2556"/>
                  </a:cubicBezTo>
                  <a:cubicBezTo>
                    <a:pt x="557" y="2556"/>
                    <a:pt x="558" y="2556"/>
                    <a:pt x="559" y="2555"/>
                  </a:cubicBezTo>
                  <a:cubicBezTo>
                    <a:pt x="558" y="2556"/>
                    <a:pt x="557" y="2556"/>
                    <a:pt x="557" y="2557"/>
                  </a:cubicBezTo>
                  <a:cubicBezTo>
                    <a:pt x="556" y="2557"/>
                    <a:pt x="554" y="2558"/>
                    <a:pt x="553" y="2559"/>
                  </a:cubicBezTo>
                  <a:cubicBezTo>
                    <a:pt x="552" y="2560"/>
                    <a:pt x="551" y="2561"/>
                    <a:pt x="550" y="2561"/>
                  </a:cubicBezTo>
                  <a:cubicBezTo>
                    <a:pt x="547" y="2563"/>
                    <a:pt x="545" y="2564"/>
                    <a:pt x="542" y="2566"/>
                  </a:cubicBezTo>
                  <a:cubicBezTo>
                    <a:pt x="540" y="2567"/>
                    <a:pt x="537" y="2568"/>
                    <a:pt x="535" y="2570"/>
                  </a:cubicBezTo>
                  <a:cubicBezTo>
                    <a:pt x="534" y="2570"/>
                    <a:pt x="533" y="2571"/>
                    <a:pt x="532" y="2572"/>
                  </a:cubicBezTo>
                  <a:cubicBezTo>
                    <a:pt x="530" y="2572"/>
                    <a:pt x="529" y="2573"/>
                    <a:pt x="528" y="2573"/>
                  </a:cubicBezTo>
                  <a:cubicBezTo>
                    <a:pt x="526" y="2574"/>
                    <a:pt x="523" y="2575"/>
                    <a:pt x="521" y="2576"/>
                  </a:cubicBezTo>
                  <a:cubicBezTo>
                    <a:pt x="520" y="2577"/>
                    <a:pt x="519" y="2577"/>
                    <a:pt x="518" y="2578"/>
                  </a:cubicBezTo>
                  <a:cubicBezTo>
                    <a:pt x="517" y="2578"/>
                    <a:pt x="516" y="2579"/>
                    <a:pt x="515" y="2579"/>
                  </a:cubicBezTo>
                  <a:cubicBezTo>
                    <a:pt x="513" y="2580"/>
                    <a:pt x="511" y="2581"/>
                    <a:pt x="509" y="2582"/>
                  </a:cubicBezTo>
                  <a:cubicBezTo>
                    <a:pt x="507" y="2583"/>
                    <a:pt x="505" y="2583"/>
                    <a:pt x="503" y="2584"/>
                  </a:cubicBezTo>
                  <a:cubicBezTo>
                    <a:pt x="502" y="2584"/>
                    <a:pt x="500" y="2585"/>
                    <a:pt x="499" y="2586"/>
                  </a:cubicBezTo>
                  <a:cubicBezTo>
                    <a:pt x="497" y="2586"/>
                    <a:pt x="496" y="2587"/>
                    <a:pt x="494" y="2587"/>
                  </a:cubicBezTo>
                  <a:cubicBezTo>
                    <a:pt x="492" y="2588"/>
                    <a:pt x="490" y="2589"/>
                    <a:pt x="489" y="2589"/>
                  </a:cubicBezTo>
                  <a:cubicBezTo>
                    <a:pt x="487" y="2589"/>
                    <a:pt x="487" y="2590"/>
                    <a:pt x="487" y="2590"/>
                  </a:cubicBezTo>
                  <a:cubicBezTo>
                    <a:pt x="487" y="2590"/>
                    <a:pt x="487" y="2590"/>
                    <a:pt x="489" y="2589"/>
                  </a:cubicBezTo>
                  <a:cubicBezTo>
                    <a:pt x="490" y="2589"/>
                    <a:pt x="492" y="2589"/>
                    <a:pt x="495" y="2589"/>
                  </a:cubicBezTo>
                  <a:cubicBezTo>
                    <a:pt x="496" y="2588"/>
                    <a:pt x="498" y="2588"/>
                    <a:pt x="499" y="2588"/>
                  </a:cubicBezTo>
                  <a:cubicBezTo>
                    <a:pt x="501" y="2588"/>
                    <a:pt x="502" y="2587"/>
                    <a:pt x="504" y="2587"/>
                  </a:cubicBezTo>
                  <a:cubicBezTo>
                    <a:pt x="506" y="2586"/>
                    <a:pt x="508" y="2586"/>
                    <a:pt x="510" y="2585"/>
                  </a:cubicBezTo>
                  <a:cubicBezTo>
                    <a:pt x="512" y="2585"/>
                    <a:pt x="514" y="2584"/>
                    <a:pt x="516" y="2584"/>
                  </a:cubicBezTo>
                  <a:cubicBezTo>
                    <a:pt x="518" y="2583"/>
                    <a:pt x="519" y="2583"/>
                    <a:pt x="520" y="2583"/>
                  </a:cubicBezTo>
                  <a:cubicBezTo>
                    <a:pt x="521" y="2582"/>
                    <a:pt x="522" y="2582"/>
                    <a:pt x="523" y="2581"/>
                  </a:cubicBezTo>
                  <a:cubicBezTo>
                    <a:pt x="526" y="2581"/>
                    <a:pt x="528" y="2580"/>
                    <a:pt x="530" y="2579"/>
                  </a:cubicBezTo>
                  <a:cubicBezTo>
                    <a:pt x="532" y="2578"/>
                    <a:pt x="533" y="2578"/>
                    <a:pt x="534" y="2577"/>
                  </a:cubicBezTo>
                  <a:cubicBezTo>
                    <a:pt x="535" y="2577"/>
                    <a:pt x="537" y="2576"/>
                    <a:pt x="538" y="2575"/>
                  </a:cubicBezTo>
                  <a:cubicBezTo>
                    <a:pt x="539" y="2575"/>
                    <a:pt x="540" y="2574"/>
                    <a:pt x="542" y="2574"/>
                  </a:cubicBezTo>
                  <a:cubicBezTo>
                    <a:pt x="543" y="2573"/>
                    <a:pt x="544" y="2573"/>
                    <a:pt x="546" y="2572"/>
                  </a:cubicBezTo>
                  <a:cubicBezTo>
                    <a:pt x="551" y="2569"/>
                    <a:pt x="556" y="2566"/>
                    <a:pt x="561" y="2563"/>
                  </a:cubicBezTo>
                  <a:cubicBezTo>
                    <a:pt x="566" y="2560"/>
                    <a:pt x="571" y="2556"/>
                    <a:pt x="576" y="2553"/>
                  </a:cubicBezTo>
                  <a:cubicBezTo>
                    <a:pt x="581" y="2549"/>
                    <a:pt x="586" y="2545"/>
                    <a:pt x="590" y="2540"/>
                  </a:cubicBezTo>
                  <a:cubicBezTo>
                    <a:pt x="595" y="2536"/>
                    <a:pt x="599" y="2532"/>
                    <a:pt x="602" y="2528"/>
                  </a:cubicBezTo>
                  <a:cubicBezTo>
                    <a:pt x="603" y="2527"/>
                    <a:pt x="604" y="2526"/>
                    <a:pt x="605" y="2524"/>
                  </a:cubicBezTo>
                  <a:cubicBezTo>
                    <a:pt x="606" y="2523"/>
                    <a:pt x="607" y="2522"/>
                    <a:pt x="608" y="2521"/>
                  </a:cubicBezTo>
                  <a:cubicBezTo>
                    <a:pt x="609" y="2520"/>
                    <a:pt x="610" y="2519"/>
                    <a:pt x="610" y="2518"/>
                  </a:cubicBezTo>
                  <a:cubicBezTo>
                    <a:pt x="611" y="2517"/>
                    <a:pt x="612" y="2516"/>
                    <a:pt x="613" y="2515"/>
                  </a:cubicBezTo>
                  <a:cubicBezTo>
                    <a:pt x="614" y="2513"/>
                    <a:pt x="616" y="2510"/>
                    <a:pt x="617" y="2508"/>
                  </a:cubicBezTo>
                  <a:cubicBezTo>
                    <a:pt x="618" y="2507"/>
                    <a:pt x="619" y="2506"/>
                    <a:pt x="619" y="2505"/>
                  </a:cubicBezTo>
                  <a:cubicBezTo>
                    <a:pt x="620" y="2504"/>
                    <a:pt x="620" y="2503"/>
                    <a:pt x="621" y="2502"/>
                  </a:cubicBezTo>
                  <a:cubicBezTo>
                    <a:pt x="622" y="2500"/>
                    <a:pt x="623" y="2499"/>
                    <a:pt x="624" y="2497"/>
                  </a:cubicBezTo>
                  <a:cubicBezTo>
                    <a:pt x="625" y="2495"/>
                    <a:pt x="626" y="2493"/>
                    <a:pt x="627" y="2491"/>
                  </a:cubicBezTo>
                  <a:cubicBezTo>
                    <a:pt x="628" y="2490"/>
                    <a:pt x="629" y="2488"/>
                    <a:pt x="629" y="2487"/>
                  </a:cubicBezTo>
                  <a:cubicBezTo>
                    <a:pt x="630" y="2486"/>
                    <a:pt x="630" y="2486"/>
                    <a:pt x="630" y="2486"/>
                  </a:cubicBezTo>
                  <a:cubicBezTo>
                    <a:pt x="646" y="2473"/>
                    <a:pt x="660" y="2457"/>
                    <a:pt x="677" y="2441"/>
                  </a:cubicBezTo>
                  <a:cubicBezTo>
                    <a:pt x="684" y="2447"/>
                    <a:pt x="689" y="2456"/>
                    <a:pt x="691" y="2465"/>
                  </a:cubicBezTo>
                  <a:cubicBezTo>
                    <a:pt x="691" y="2466"/>
                    <a:pt x="692" y="2467"/>
                    <a:pt x="692" y="2468"/>
                  </a:cubicBezTo>
                  <a:cubicBezTo>
                    <a:pt x="691" y="2469"/>
                    <a:pt x="691" y="2471"/>
                    <a:pt x="691" y="2472"/>
                  </a:cubicBezTo>
                  <a:cubicBezTo>
                    <a:pt x="691" y="2473"/>
                    <a:pt x="691" y="2475"/>
                    <a:pt x="691" y="2476"/>
                  </a:cubicBezTo>
                  <a:cubicBezTo>
                    <a:pt x="691" y="2477"/>
                    <a:pt x="691" y="2478"/>
                    <a:pt x="691" y="2478"/>
                  </a:cubicBezTo>
                  <a:cubicBezTo>
                    <a:pt x="691" y="2479"/>
                    <a:pt x="690" y="2480"/>
                    <a:pt x="690" y="2480"/>
                  </a:cubicBezTo>
                  <a:cubicBezTo>
                    <a:pt x="690" y="2481"/>
                    <a:pt x="689" y="2482"/>
                    <a:pt x="689" y="2483"/>
                  </a:cubicBezTo>
                  <a:cubicBezTo>
                    <a:pt x="689" y="2483"/>
                    <a:pt x="689" y="2484"/>
                    <a:pt x="688" y="2485"/>
                  </a:cubicBezTo>
                  <a:cubicBezTo>
                    <a:pt x="688" y="2486"/>
                    <a:pt x="687" y="2488"/>
                    <a:pt x="686" y="2489"/>
                  </a:cubicBezTo>
                  <a:cubicBezTo>
                    <a:pt x="685" y="2491"/>
                    <a:pt x="685" y="2493"/>
                    <a:pt x="684" y="2494"/>
                  </a:cubicBezTo>
                  <a:cubicBezTo>
                    <a:pt x="683" y="2495"/>
                    <a:pt x="683" y="2496"/>
                    <a:pt x="682" y="2497"/>
                  </a:cubicBezTo>
                  <a:cubicBezTo>
                    <a:pt x="682" y="2497"/>
                    <a:pt x="682" y="2498"/>
                    <a:pt x="681" y="2499"/>
                  </a:cubicBezTo>
                  <a:cubicBezTo>
                    <a:pt x="679" y="2502"/>
                    <a:pt x="678" y="2505"/>
                    <a:pt x="676" y="2509"/>
                  </a:cubicBezTo>
                  <a:cubicBezTo>
                    <a:pt x="674" y="2512"/>
                    <a:pt x="672" y="2515"/>
                    <a:pt x="670" y="2519"/>
                  </a:cubicBezTo>
                  <a:cubicBezTo>
                    <a:pt x="670" y="2521"/>
                    <a:pt x="669" y="2522"/>
                    <a:pt x="668" y="2524"/>
                  </a:cubicBezTo>
                  <a:cubicBezTo>
                    <a:pt x="667" y="2526"/>
                    <a:pt x="666" y="2527"/>
                    <a:pt x="666" y="2529"/>
                  </a:cubicBezTo>
                  <a:cubicBezTo>
                    <a:pt x="664" y="2532"/>
                    <a:pt x="663" y="2536"/>
                    <a:pt x="662" y="2539"/>
                  </a:cubicBezTo>
                  <a:cubicBezTo>
                    <a:pt x="661" y="2542"/>
                    <a:pt x="660" y="2545"/>
                    <a:pt x="659" y="2548"/>
                  </a:cubicBezTo>
                  <a:cubicBezTo>
                    <a:pt x="659" y="2549"/>
                    <a:pt x="659" y="2551"/>
                    <a:pt x="659" y="2552"/>
                  </a:cubicBezTo>
                  <a:cubicBezTo>
                    <a:pt x="659" y="2554"/>
                    <a:pt x="659" y="2555"/>
                    <a:pt x="659" y="2556"/>
                  </a:cubicBezTo>
                  <a:cubicBezTo>
                    <a:pt x="659" y="2557"/>
                    <a:pt x="659" y="2558"/>
                    <a:pt x="659" y="2559"/>
                  </a:cubicBezTo>
                  <a:cubicBezTo>
                    <a:pt x="659" y="2560"/>
                    <a:pt x="659" y="2561"/>
                    <a:pt x="659" y="2562"/>
                  </a:cubicBezTo>
                  <a:cubicBezTo>
                    <a:pt x="659" y="2564"/>
                    <a:pt x="659" y="2565"/>
                    <a:pt x="659" y="2566"/>
                  </a:cubicBezTo>
                  <a:cubicBezTo>
                    <a:pt x="660" y="2567"/>
                    <a:pt x="660" y="2567"/>
                    <a:pt x="660" y="2567"/>
                  </a:cubicBezTo>
                  <a:cubicBezTo>
                    <a:pt x="660" y="2567"/>
                    <a:pt x="660" y="2567"/>
                    <a:pt x="660" y="2566"/>
                  </a:cubicBezTo>
                  <a:cubicBezTo>
                    <a:pt x="660" y="2565"/>
                    <a:pt x="660" y="2564"/>
                    <a:pt x="660" y="2562"/>
                  </a:cubicBezTo>
                  <a:cubicBezTo>
                    <a:pt x="661" y="2561"/>
                    <a:pt x="661" y="2561"/>
                    <a:pt x="661" y="2560"/>
                  </a:cubicBezTo>
                  <a:cubicBezTo>
                    <a:pt x="661" y="2559"/>
                    <a:pt x="661" y="2558"/>
                    <a:pt x="662" y="2556"/>
                  </a:cubicBezTo>
                  <a:cubicBezTo>
                    <a:pt x="662" y="2555"/>
                    <a:pt x="662" y="2554"/>
                    <a:pt x="663" y="2553"/>
                  </a:cubicBezTo>
                  <a:cubicBezTo>
                    <a:pt x="663" y="2552"/>
                    <a:pt x="663" y="2550"/>
                    <a:pt x="664" y="2549"/>
                  </a:cubicBezTo>
                  <a:cubicBezTo>
                    <a:pt x="665" y="2547"/>
                    <a:pt x="666" y="2544"/>
                    <a:pt x="667" y="2541"/>
                  </a:cubicBezTo>
                  <a:cubicBezTo>
                    <a:pt x="669" y="2538"/>
                    <a:pt x="670" y="2535"/>
                    <a:pt x="672" y="2532"/>
                  </a:cubicBezTo>
                  <a:cubicBezTo>
                    <a:pt x="674" y="2529"/>
                    <a:pt x="675" y="2526"/>
                    <a:pt x="677" y="2522"/>
                  </a:cubicBezTo>
                  <a:cubicBezTo>
                    <a:pt x="679" y="2519"/>
                    <a:pt x="681" y="2516"/>
                    <a:pt x="683" y="2513"/>
                  </a:cubicBezTo>
                  <a:cubicBezTo>
                    <a:pt x="685" y="2509"/>
                    <a:pt x="686" y="2506"/>
                    <a:pt x="688" y="2502"/>
                  </a:cubicBezTo>
                  <a:cubicBezTo>
                    <a:pt x="689" y="2501"/>
                    <a:pt x="690" y="2499"/>
                    <a:pt x="690" y="2497"/>
                  </a:cubicBezTo>
                  <a:cubicBezTo>
                    <a:pt x="690" y="2503"/>
                    <a:pt x="690" y="2508"/>
                    <a:pt x="689" y="2513"/>
                  </a:cubicBezTo>
                  <a:cubicBezTo>
                    <a:pt x="688" y="2519"/>
                    <a:pt x="688" y="2524"/>
                    <a:pt x="687" y="2530"/>
                  </a:cubicBezTo>
                  <a:cubicBezTo>
                    <a:pt x="687" y="2531"/>
                    <a:pt x="687" y="2533"/>
                    <a:pt x="687" y="2534"/>
                  </a:cubicBezTo>
                  <a:cubicBezTo>
                    <a:pt x="686" y="2535"/>
                    <a:pt x="686" y="2537"/>
                    <a:pt x="686" y="2538"/>
                  </a:cubicBezTo>
                  <a:cubicBezTo>
                    <a:pt x="685" y="2541"/>
                    <a:pt x="685" y="2544"/>
                    <a:pt x="685" y="2546"/>
                  </a:cubicBezTo>
                  <a:cubicBezTo>
                    <a:pt x="684" y="2549"/>
                    <a:pt x="684" y="2551"/>
                    <a:pt x="683" y="2554"/>
                  </a:cubicBezTo>
                  <a:cubicBezTo>
                    <a:pt x="683" y="2555"/>
                    <a:pt x="683" y="2556"/>
                    <a:pt x="683" y="2558"/>
                  </a:cubicBezTo>
                  <a:cubicBezTo>
                    <a:pt x="682" y="2559"/>
                    <a:pt x="682" y="2560"/>
                    <a:pt x="682" y="2561"/>
                  </a:cubicBezTo>
                  <a:cubicBezTo>
                    <a:pt x="681" y="2564"/>
                    <a:pt x="681" y="2566"/>
                    <a:pt x="680" y="2568"/>
                  </a:cubicBezTo>
                  <a:cubicBezTo>
                    <a:pt x="680" y="2571"/>
                    <a:pt x="679" y="2573"/>
                    <a:pt x="679" y="2575"/>
                  </a:cubicBezTo>
                  <a:cubicBezTo>
                    <a:pt x="678" y="2577"/>
                    <a:pt x="678" y="2579"/>
                    <a:pt x="678" y="2581"/>
                  </a:cubicBezTo>
                  <a:cubicBezTo>
                    <a:pt x="677" y="2583"/>
                    <a:pt x="677" y="2585"/>
                    <a:pt x="676" y="2586"/>
                  </a:cubicBezTo>
                  <a:cubicBezTo>
                    <a:pt x="676" y="2588"/>
                    <a:pt x="675" y="2590"/>
                    <a:pt x="675" y="2591"/>
                  </a:cubicBezTo>
                  <a:cubicBezTo>
                    <a:pt x="675" y="2592"/>
                    <a:pt x="674" y="2594"/>
                    <a:pt x="674" y="2595"/>
                  </a:cubicBezTo>
                  <a:cubicBezTo>
                    <a:pt x="673" y="2597"/>
                    <a:pt x="673" y="2599"/>
                    <a:pt x="673" y="2601"/>
                  </a:cubicBezTo>
                  <a:cubicBezTo>
                    <a:pt x="672" y="2602"/>
                    <a:pt x="672" y="2603"/>
                    <a:pt x="672" y="2603"/>
                  </a:cubicBezTo>
                  <a:cubicBezTo>
                    <a:pt x="672" y="2603"/>
                    <a:pt x="672" y="2602"/>
                    <a:pt x="673" y="2601"/>
                  </a:cubicBezTo>
                  <a:cubicBezTo>
                    <a:pt x="674" y="2600"/>
                    <a:pt x="674" y="2598"/>
                    <a:pt x="676" y="2596"/>
                  </a:cubicBezTo>
                  <a:cubicBezTo>
                    <a:pt x="676" y="2594"/>
                    <a:pt x="677" y="2593"/>
                    <a:pt x="677" y="2592"/>
                  </a:cubicBezTo>
                  <a:cubicBezTo>
                    <a:pt x="678" y="2590"/>
                    <a:pt x="678" y="2589"/>
                    <a:pt x="679" y="2587"/>
                  </a:cubicBezTo>
                  <a:cubicBezTo>
                    <a:pt x="680" y="2586"/>
                    <a:pt x="681" y="2584"/>
                    <a:pt x="681" y="2582"/>
                  </a:cubicBezTo>
                  <a:cubicBezTo>
                    <a:pt x="682" y="2580"/>
                    <a:pt x="683" y="2578"/>
                    <a:pt x="683" y="2576"/>
                  </a:cubicBezTo>
                  <a:cubicBezTo>
                    <a:pt x="684" y="2574"/>
                    <a:pt x="685" y="2572"/>
                    <a:pt x="686" y="2570"/>
                  </a:cubicBezTo>
                  <a:cubicBezTo>
                    <a:pt x="686" y="2567"/>
                    <a:pt x="687" y="2565"/>
                    <a:pt x="688" y="2563"/>
                  </a:cubicBezTo>
                  <a:cubicBezTo>
                    <a:pt x="688" y="2562"/>
                    <a:pt x="688" y="2560"/>
                    <a:pt x="689" y="2559"/>
                  </a:cubicBezTo>
                  <a:cubicBezTo>
                    <a:pt x="689" y="2558"/>
                    <a:pt x="689" y="2557"/>
                    <a:pt x="690" y="2555"/>
                  </a:cubicBezTo>
                  <a:cubicBezTo>
                    <a:pt x="690" y="2553"/>
                    <a:pt x="691" y="2550"/>
                    <a:pt x="692" y="2548"/>
                  </a:cubicBezTo>
                  <a:cubicBezTo>
                    <a:pt x="693" y="2542"/>
                    <a:pt x="694" y="2537"/>
                    <a:pt x="695" y="2531"/>
                  </a:cubicBezTo>
                  <a:cubicBezTo>
                    <a:pt x="696" y="2525"/>
                    <a:pt x="696" y="2520"/>
                    <a:pt x="697" y="2514"/>
                  </a:cubicBezTo>
                  <a:cubicBezTo>
                    <a:pt x="697" y="2508"/>
                    <a:pt x="698" y="2502"/>
                    <a:pt x="698" y="2497"/>
                  </a:cubicBezTo>
                  <a:cubicBezTo>
                    <a:pt x="698" y="2491"/>
                    <a:pt x="698" y="2485"/>
                    <a:pt x="698" y="2480"/>
                  </a:cubicBezTo>
                  <a:cubicBezTo>
                    <a:pt x="698" y="2477"/>
                    <a:pt x="698" y="2474"/>
                    <a:pt x="698" y="2472"/>
                  </a:cubicBezTo>
                  <a:cubicBezTo>
                    <a:pt x="698" y="2471"/>
                    <a:pt x="698" y="2470"/>
                    <a:pt x="698" y="2469"/>
                  </a:cubicBezTo>
                  <a:cubicBezTo>
                    <a:pt x="699" y="2460"/>
                    <a:pt x="699" y="2452"/>
                    <a:pt x="699" y="2444"/>
                  </a:cubicBezTo>
                  <a:cubicBezTo>
                    <a:pt x="700" y="2447"/>
                    <a:pt x="702" y="2451"/>
                    <a:pt x="703" y="2454"/>
                  </a:cubicBezTo>
                  <a:cubicBezTo>
                    <a:pt x="705" y="2460"/>
                    <a:pt x="707" y="2466"/>
                    <a:pt x="709" y="2472"/>
                  </a:cubicBezTo>
                  <a:cubicBezTo>
                    <a:pt x="711" y="2478"/>
                    <a:pt x="712" y="2483"/>
                    <a:pt x="714" y="2489"/>
                  </a:cubicBezTo>
                  <a:cubicBezTo>
                    <a:pt x="715" y="2494"/>
                    <a:pt x="717" y="2499"/>
                    <a:pt x="718" y="2504"/>
                  </a:cubicBezTo>
                  <a:cubicBezTo>
                    <a:pt x="718" y="2506"/>
                    <a:pt x="718" y="2508"/>
                    <a:pt x="719" y="2511"/>
                  </a:cubicBezTo>
                  <a:cubicBezTo>
                    <a:pt x="719" y="2513"/>
                    <a:pt x="720" y="2515"/>
                    <a:pt x="720" y="2517"/>
                  </a:cubicBezTo>
                  <a:cubicBezTo>
                    <a:pt x="720" y="2519"/>
                    <a:pt x="720" y="2521"/>
                    <a:pt x="720" y="2522"/>
                  </a:cubicBezTo>
                  <a:cubicBezTo>
                    <a:pt x="721" y="2524"/>
                    <a:pt x="721" y="2525"/>
                    <a:pt x="721" y="2527"/>
                  </a:cubicBezTo>
                  <a:cubicBezTo>
                    <a:pt x="721" y="2530"/>
                    <a:pt x="721" y="2532"/>
                    <a:pt x="721" y="2534"/>
                  </a:cubicBezTo>
                  <a:cubicBezTo>
                    <a:pt x="721" y="2535"/>
                    <a:pt x="721" y="2536"/>
                    <a:pt x="721" y="2536"/>
                  </a:cubicBezTo>
                  <a:cubicBezTo>
                    <a:pt x="721" y="2536"/>
                    <a:pt x="721" y="2535"/>
                    <a:pt x="721" y="2534"/>
                  </a:cubicBezTo>
                  <a:cubicBezTo>
                    <a:pt x="722" y="2533"/>
                    <a:pt x="722" y="2532"/>
                    <a:pt x="722" y="2531"/>
                  </a:cubicBezTo>
                  <a:cubicBezTo>
                    <a:pt x="722" y="2530"/>
                    <a:pt x="722" y="2530"/>
                    <a:pt x="722" y="2529"/>
                  </a:cubicBezTo>
                  <a:cubicBezTo>
                    <a:pt x="722" y="2528"/>
                    <a:pt x="722" y="2528"/>
                    <a:pt x="722" y="2527"/>
                  </a:cubicBezTo>
                  <a:cubicBezTo>
                    <a:pt x="722" y="2526"/>
                    <a:pt x="723" y="2524"/>
                    <a:pt x="723" y="2522"/>
                  </a:cubicBezTo>
                  <a:cubicBezTo>
                    <a:pt x="723" y="2520"/>
                    <a:pt x="723" y="2519"/>
                    <a:pt x="723" y="2517"/>
                  </a:cubicBezTo>
                  <a:cubicBezTo>
                    <a:pt x="723" y="2515"/>
                    <a:pt x="723" y="2512"/>
                    <a:pt x="723" y="2510"/>
                  </a:cubicBezTo>
                  <a:cubicBezTo>
                    <a:pt x="723" y="2508"/>
                    <a:pt x="722" y="2506"/>
                    <a:pt x="722" y="2503"/>
                  </a:cubicBezTo>
                  <a:cubicBezTo>
                    <a:pt x="722" y="2502"/>
                    <a:pt x="722" y="2501"/>
                    <a:pt x="722" y="2499"/>
                  </a:cubicBezTo>
                  <a:cubicBezTo>
                    <a:pt x="721" y="2498"/>
                    <a:pt x="721" y="2497"/>
                    <a:pt x="721" y="2495"/>
                  </a:cubicBezTo>
                  <a:cubicBezTo>
                    <a:pt x="721" y="2493"/>
                    <a:pt x="720" y="2490"/>
                    <a:pt x="720" y="2487"/>
                  </a:cubicBezTo>
                  <a:cubicBezTo>
                    <a:pt x="718" y="2482"/>
                    <a:pt x="717" y="2476"/>
                    <a:pt x="715" y="2470"/>
                  </a:cubicBezTo>
                  <a:cubicBezTo>
                    <a:pt x="715" y="2467"/>
                    <a:pt x="714" y="2464"/>
                    <a:pt x="713" y="2461"/>
                  </a:cubicBezTo>
                  <a:cubicBezTo>
                    <a:pt x="712" y="2458"/>
                    <a:pt x="711" y="2455"/>
                    <a:pt x="710" y="2452"/>
                  </a:cubicBezTo>
                  <a:cubicBezTo>
                    <a:pt x="708" y="2446"/>
                    <a:pt x="706" y="2440"/>
                    <a:pt x="704" y="2433"/>
                  </a:cubicBezTo>
                  <a:cubicBezTo>
                    <a:pt x="702" y="2427"/>
                    <a:pt x="701" y="2421"/>
                    <a:pt x="699" y="2415"/>
                  </a:cubicBezTo>
                  <a:cubicBezTo>
                    <a:pt x="699" y="2414"/>
                    <a:pt x="699" y="2413"/>
                    <a:pt x="699" y="2413"/>
                  </a:cubicBezTo>
                  <a:cubicBezTo>
                    <a:pt x="699" y="2404"/>
                    <a:pt x="699" y="2394"/>
                    <a:pt x="700" y="2382"/>
                  </a:cubicBezTo>
                  <a:cubicBezTo>
                    <a:pt x="700" y="2375"/>
                    <a:pt x="701" y="2367"/>
                    <a:pt x="702" y="2360"/>
                  </a:cubicBezTo>
                  <a:cubicBezTo>
                    <a:pt x="703" y="2362"/>
                    <a:pt x="704" y="2364"/>
                    <a:pt x="704" y="2366"/>
                  </a:cubicBezTo>
                  <a:cubicBezTo>
                    <a:pt x="707" y="2373"/>
                    <a:pt x="710" y="2379"/>
                    <a:pt x="713" y="2385"/>
                  </a:cubicBezTo>
                  <a:cubicBezTo>
                    <a:pt x="715" y="2389"/>
                    <a:pt x="717" y="2392"/>
                    <a:pt x="719" y="2395"/>
                  </a:cubicBezTo>
                  <a:cubicBezTo>
                    <a:pt x="721" y="2398"/>
                    <a:pt x="723" y="2401"/>
                    <a:pt x="725" y="2404"/>
                  </a:cubicBezTo>
                  <a:cubicBezTo>
                    <a:pt x="729" y="2411"/>
                    <a:pt x="733" y="2417"/>
                    <a:pt x="737" y="2423"/>
                  </a:cubicBezTo>
                  <a:cubicBezTo>
                    <a:pt x="742" y="2429"/>
                    <a:pt x="746" y="2435"/>
                    <a:pt x="750" y="2441"/>
                  </a:cubicBezTo>
                  <a:cubicBezTo>
                    <a:pt x="752" y="2445"/>
                    <a:pt x="755" y="2448"/>
                    <a:pt x="757" y="2450"/>
                  </a:cubicBezTo>
                  <a:cubicBezTo>
                    <a:pt x="759" y="2453"/>
                    <a:pt x="761" y="2456"/>
                    <a:pt x="763" y="2459"/>
                  </a:cubicBezTo>
                  <a:cubicBezTo>
                    <a:pt x="765" y="2462"/>
                    <a:pt x="767" y="2465"/>
                    <a:pt x="768" y="2468"/>
                  </a:cubicBezTo>
                  <a:cubicBezTo>
                    <a:pt x="769" y="2469"/>
                    <a:pt x="769" y="2471"/>
                    <a:pt x="770" y="2472"/>
                  </a:cubicBezTo>
                  <a:cubicBezTo>
                    <a:pt x="770" y="2473"/>
                    <a:pt x="770" y="2474"/>
                    <a:pt x="770" y="2474"/>
                  </a:cubicBezTo>
                  <a:cubicBezTo>
                    <a:pt x="770" y="2475"/>
                    <a:pt x="771" y="2476"/>
                    <a:pt x="771" y="2477"/>
                  </a:cubicBezTo>
                  <a:cubicBezTo>
                    <a:pt x="772" y="2483"/>
                    <a:pt x="773" y="2489"/>
                    <a:pt x="775" y="2495"/>
                  </a:cubicBezTo>
                  <a:cubicBezTo>
                    <a:pt x="775" y="2495"/>
                    <a:pt x="775" y="2495"/>
                    <a:pt x="775" y="2496"/>
                  </a:cubicBezTo>
                  <a:cubicBezTo>
                    <a:pt x="775" y="2496"/>
                    <a:pt x="775" y="2496"/>
                    <a:pt x="776" y="2497"/>
                  </a:cubicBezTo>
                  <a:cubicBezTo>
                    <a:pt x="776" y="2498"/>
                    <a:pt x="776" y="2498"/>
                    <a:pt x="776" y="2499"/>
                  </a:cubicBezTo>
                  <a:cubicBezTo>
                    <a:pt x="777" y="2499"/>
                    <a:pt x="777" y="2500"/>
                    <a:pt x="777" y="2501"/>
                  </a:cubicBezTo>
                  <a:cubicBezTo>
                    <a:pt x="778" y="2501"/>
                    <a:pt x="778" y="2502"/>
                    <a:pt x="779" y="2502"/>
                  </a:cubicBezTo>
                  <a:cubicBezTo>
                    <a:pt x="780" y="2505"/>
                    <a:pt x="782" y="2507"/>
                    <a:pt x="783" y="2508"/>
                  </a:cubicBezTo>
                  <a:cubicBezTo>
                    <a:pt x="787" y="2512"/>
                    <a:pt x="790" y="2514"/>
                    <a:pt x="793" y="2516"/>
                  </a:cubicBezTo>
                  <a:cubicBezTo>
                    <a:pt x="796" y="2517"/>
                    <a:pt x="799" y="2518"/>
                    <a:pt x="800" y="2519"/>
                  </a:cubicBezTo>
                  <a:cubicBezTo>
                    <a:pt x="801" y="2519"/>
                    <a:pt x="802" y="2519"/>
                    <a:pt x="802" y="2519"/>
                  </a:cubicBezTo>
                  <a:cubicBezTo>
                    <a:pt x="803" y="2519"/>
                    <a:pt x="803" y="2519"/>
                    <a:pt x="803" y="2519"/>
                  </a:cubicBezTo>
                  <a:cubicBezTo>
                    <a:pt x="803" y="2519"/>
                    <a:pt x="802" y="2519"/>
                    <a:pt x="801" y="2518"/>
                  </a:cubicBezTo>
                  <a:cubicBezTo>
                    <a:pt x="799" y="2518"/>
                    <a:pt x="797" y="2516"/>
                    <a:pt x="794" y="2514"/>
                  </a:cubicBezTo>
                  <a:cubicBezTo>
                    <a:pt x="791" y="2513"/>
                    <a:pt x="788" y="2510"/>
                    <a:pt x="786" y="2506"/>
                  </a:cubicBezTo>
                  <a:cubicBezTo>
                    <a:pt x="783" y="2503"/>
                    <a:pt x="780" y="2499"/>
                    <a:pt x="779" y="2493"/>
                  </a:cubicBezTo>
                  <a:cubicBezTo>
                    <a:pt x="778" y="2488"/>
                    <a:pt x="778" y="2482"/>
                    <a:pt x="777" y="2476"/>
                  </a:cubicBezTo>
                  <a:cubicBezTo>
                    <a:pt x="776" y="2475"/>
                    <a:pt x="776" y="2474"/>
                    <a:pt x="776" y="2473"/>
                  </a:cubicBezTo>
                  <a:cubicBezTo>
                    <a:pt x="776" y="2472"/>
                    <a:pt x="776" y="2471"/>
                    <a:pt x="776" y="2470"/>
                  </a:cubicBezTo>
                  <a:cubicBezTo>
                    <a:pt x="775" y="2469"/>
                    <a:pt x="775" y="2467"/>
                    <a:pt x="774" y="2465"/>
                  </a:cubicBezTo>
                  <a:cubicBezTo>
                    <a:pt x="773" y="2462"/>
                    <a:pt x="771" y="2459"/>
                    <a:pt x="769" y="2455"/>
                  </a:cubicBezTo>
                  <a:cubicBezTo>
                    <a:pt x="767" y="2452"/>
                    <a:pt x="765" y="2449"/>
                    <a:pt x="763" y="2446"/>
                  </a:cubicBezTo>
                  <a:cubicBezTo>
                    <a:pt x="762" y="2445"/>
                    <a:pt x="761" y="2444"/>
                    <a:pt x="761" y="2443"/>
                  </a:cubicBezTo>
                  <a:cubicBezTo>
                    <a:pt x="762" y="2444"/>
                    <a:pt x="762" y="2444"/>
                    <a:pt x="763" y="2445"/>
                  </a:cubicBezTo>
                  <a:cubicBezTo>
                    <a:pt x="766" y="2446"/>
                    <a:pt x="768" y="2447"/>
                    <a:pt x="771" y="2448"/>
                  </a:cubicBezTo>
                  <a:cubicBezTo>
                    <a:pt x="772" y="2449"/>
                    <a:pt x="774" y="2450"/>
                    <a:pt x="775" y="2450"/>
                  </a:cubicBezTo>
                  <a:cubicBezTo>
                    <a:pt x="776" y="2451"/>
                    <a:pt x="778" y="2451"/>
                    <a:pt x="779" y="2452"/>
                  </a:cubicBezTo>
                  <a:cubicBezTo>
                    <a:pt x="782" y="2453"/>
                    <a:pt x="785" y="2454"/>
                    <a:pt x="788" y="2455"/>
                  </a:cubicBezTo>
                  <a:cubicBezTo>
                    <a:pt x="789" y="2455"/>
                    <a:pt x="791" y="2456"/>
                    <a:pt x="792" y="2457"/>
                  </a:cubicBezTo>
                  <a:cubicBezTo>
                    <a:pt x="793" y="2457"/>
                    <a:pt x="794" y="2458"/>
                    <a:pt x="796" y="2458"/>
                  </a:cubicBezTo>
                  <a:cubicBezTo>
                    <a:pt x="798" y="2460"/>
                    <a:pt x="801" y="2461"/>
                    <a:pt x="803" y="2462"/>
                  </a:cubicBezTo>
                  <a:cubicBezTo>
                    <a:pt x="804" y="2463"/>
                    <a:pt x="805" y="2464"/>
                    <a:pt x="806" y="2464"/>
                  </a:cubicBezTo>
                  <a:cubicBezTo>
                    <a:pt x="808" y="2465"/>
                    <a:pt x="809" y="2466"/>
                    <a:pt x="810" y="2466"/>
                  </a:cubicBezTo>
                  <a:cubicBezTo>
                    <a:pt x="810" y="2467"/>
                    <a:pt x="811" y="2467"/>
                    <a:pt x="811" y="2467"/>
                  </a:cubicBezTo>
                  <a:cubicBezTo>
                    <a:pt x="811" y="2468"/>
                    <a:pt x="812" y="2468"/>
                    <a:pt x="812" y="2469"/>
                  </a:cubicBezTo>
                  <a:cubicBezTo>
                    <a:pt x="813" y="2469"/>
                    <a:pt x="814" y="2470"/>
                    <a:pt x="815" y="2471"/>
                  </a:cubicBezTo>
                  <a:cubicBezTo>
                    <a:pt x="816" y="2472"/>
                    <a:pt x="816" y="2472"/>
                    <a:pt x="817" y="2473"/>
                  </a:cubicBezTo>
                  <a:cubicBezTo>
                    <a:pt x="817" y="2474"/>
                    <a:pt x="818" y="2475"/>
                    <a:pt x="819" y="2475"/>
                  </a:cubicBezTo>
                  <a:cubicBezTo>
                    <a:pt x="819" y="2476"/>
                    <a:pt x="819" y="2477"/>
                    <a:pt x="820" y="2478"/>
                  </a:cubicBezTo>
                  <a:cubicBezTo>
                    <a:pt x="820" y="2478"/>
                    <a:pt x="820" y="2478"/>
                    <a:pt x="820" y="2479"/>
                  </a:cubicBezTo>
                  <a:cubicBezTo>
                    <a:pt x="821" y="2479"/>
                    <a:pt x="821" y="2479"/>
                    <a:pt x="821" y="2479"/>
                  </a:cubicBezTo>
                  <a:cubicBezTo>
                    <a:pt x="821" y="2481"/>
                    <a:pt x="822" y="2482"/>
                    <a:pt x="822" y="2482"/>
                  </a:cubicBezTo>
                  <a:cubicBezTo>
                    <a:pt x="822" y="2483"/>
                    <a:pt x="822" y="2483"/>
                    <a:pt x="822" y="2483"/>
                  </a:cubicBezTo>
                  <a:cubicBezTo>
                    <a:pt x="822" y="2483"/>
                    <a:pt x="822" y="2483"/>
                    <a:pt x="822" y="2482"/>
                  </a:cubicBezTo>
                  <a:cubicBezTo>
                    <a:pt x="822" y="2481"/>
                    <a:pt x="823" y="2480"/>
                    <a:pt x="822" y="2479"/>
                  </a:cubicBezTo>
                  <a:cubicBezTo>
                    <a:pt x="822" y="2478"/>
                    <a:pt x="822" y="2478"/>
                    <a:pt x="822" y="2477"/>
                  </a:cubicBezTo>
                  <a:cubicBezTo>
                    <a:pt x="822" y="2476"/>
                    <a:pt x="822" y="2475"/>
                    <a:pt x="821" y="2474"/>
                  </a:cubicBezTo>
                  <a:cubicBezTo>
                    <a:pt x="821" y="2473"/>
                    <a:pt x="821" y="2472"/>
                    <a:pt x="820" y="2471"/>
                  </a:cubicBezTo>
                  <a:cubicBezTo>
                    <a:pt x="820" y="2471"/>
                    <a:pt x="820" y="2470"/>
                    <a:pt x="819" y="2470"/>
                  </a:cubicBezTo>
                  <a:cubicBezTo>
                    <a:pt x="819" y="2469"/>
                    <a:pt x="819" y="2469"/>
                    <a:pt x="818" y="2468"/>
                  </a:cubicBezTo>
                  <a:cubicBezTo>
                    <a:pt x="818" y="2467"/>
                    <a:pt x="817" y="2466"/>
                    <a:pt x="816" y="2465"/>
                  </a:cubicBezTo>
                  <a:cubicBezTo>
                    <a:pt x="816" y="2464"/>
                    <a:pt x="815" y="2464"/>
                    <a:pt x="815" y="2463"/>
                  </a:cubicBezTo>
                  <a:cubicBezTo>
                    <a:pt x="814" y="2463"/>
                    <a:pt x="814" y="2462"/>
                    <a:pt x="814" y="2462"/>
                  </a:cubicBezTo>
                  <a:cubicBezTo>
                    <a:pt x="813" y="2461"/>
                    <a:pt x="813" y="2461"/>
                    <a:pt x="812" y="2460"/>
                  </a:cubicBezTo>
                  <a:cubicBezTo>
                    <a:pt x="812" y="2460"/>
                    <a:pt x="811" y="2459"/>
                    <a:pt x="810" y="2459"/>
                  </a:cubicBezTo>
                  <a:cubicBezTo>
                    <a:pt x="810" y="2459"/>
                    <a:pt x="809" y="2458"/>
                    <a:pt x="809" y="2458"/>
                  </a:cubicBezTo>
                  <a:cubicBezTo>
                    <a:pt x="808" y="2457"/>
                    <a:pt x="808" y="2457"/>
                    <a:pt x="807" y="2456"/>
                  </a:cubicBezTo>
                  <a:cubicBezTo>
                    <a:pt x="806" y="2456"/>
                    <a:pt x="806" y="2455"/>
                    <a:pt x="805" y="2455"/>
                  </a:cubicBezTo>
                  <a:cubicBezTo>
                    <a:pt x="804" y="2455"/>
                    <a:pt x="804" y="2454"/>
                    <a:pt x="803" y="2454"/>
                  </a:cubicBezTo>
                  <a:cubicBezTo>
                    <a:pt x="802" y="2453"/>
                    <a:pt x="800" y="2452"/>
                    <a:pt x="799" y="2451"/>
                  </a:cubicBezTo>
                  <a:cubicBezTo>
                    <a:pt x="798" y="2451"/>
                    <a:pt x="796" y="2450"/>
                    <a:pt x="795" y="2449"/>
                  </a:cubicBezTo>
                  <a:cubicBezTo>
                    <a:pt x="794" y="2449"/>
                    <a:pt x="793" y="2449"/>
                    <a:pt x="793" y="2448"/>
                  </a:cubicBezTo>
                  <a:cubicBezTo>
                    <a:pt x="790" y="2448"/>
                    <a:pt x="790" y="2448"/>
                    <a:pt x="790" y="2448"/>
                  </a:cubicBezTo>
                  <a:cubicBezTo>
                    <a:pt x="788" y="2447"/>
                    <a:pt x="785" y="2446"/>
                    <a:pt x="782" y="2445"/>
                  </a:cubicBezTo>
                  <a:cubicBezTo>
                    <a:pt x="779" y="2444"/>
                    <a:pt x="776" y="2443"/>
                    <a:pt x="774" y="2442"/>
                  </a:cubicBezTo>
                  <a:cubicBezTo>
                    <a:pt x="771" y="2441"/>
                    <a:pt x="768" y="2440"/>
                    <a:pt x="766" y="2439"/>
                  </a:cubicBezTo>
                  <a:cubicBezTo>
                    <a:pt x="764" y="2438"/>
                    <a:pt x="761" y="2437"/>
                    <a:pt x="759" y="2437"/>
                  </a:cubicBezTo>
                  <a:cubicBezTo>
                    <a:pt x="758" y="2436"/>
                    <a:pt x="758" y="2436"/>
                    <a:pt x="757" y="2435"/>
                  </a:cubicBezTo>
                  <a:cubicBezTo>
                    <a:pt x="756" y="2435"/>
                    <a:pt x="755" y="2434"/>
                    <a:pt x="755" y="2434"/>
                  </a:cubicBezTo>
                  <a:cubicBezTo>
                    <a:pt x="751" y="2429"/>
                    <a:pt x="747" y="2424"/>
                    <a:pt x="744" y="2418"/>
                  </a:cubicBezTo>
                  <a:cubicBezTo>
                    <a:pt x="740" y="2412"/>
                    <a:pt x="735" y="2406"/>
                    <a:pt x="731" y="2400"/>
                  </a:cubicBezTo>
                  <a:cubicBezTo>
                    <a:pt x="727" y="2394"/>
                    <a:pt x="723" y="2388"/>
                    <a:pt x="719" y="2382"/>
                  </a:cubicBezTo>
                  <a:cubicBezTo>
                    <a:pt x="716" y="2376"/>
                    <a:pt x="712" y="2370"/>
                    <a:pt x="710" y="2364"/>
                  </a:cubicBezTo>
                  <a:cubicBezTo>
                    <a:pt x="709" y="2363"/>
                    <a:pt x="709" y="2363"/>
                    <a:pt x="709" y="2363"/>
                  </a:cubicBezTo>
                  <a:cubicBezTo>
                    <a:pt x="709" y="2363"/>
                    <a:pt x="709" y="2362"/>
                    <a:pt x="709" y="2362"/>
                  </a:cubicBezTo>
                  <a:cubicBezTo>
                    <a:pt x="709" y="2361"/>
                    <a:pt x="708" y="2361"/>
                    <a:pt x="708" y="2360"/>
                  </a:cubicBezTo>
                  <a:cubicBezTo>
                    <a:pt x="708" y="2358"/>
                    <a:pt x="707" y="2357"/>
                    <a:pt x="707" y="2356"/>
                  </a:cubicBezTo>
                  <a:cubicBezTo>
                    <a:pt x="706" y="2353"/>
                    <a:pt x="705" y="2350"/>
                    <a:pt x="704" y="2348"/>
                  </a:cubicBezTo>
                  <a:cubicBezTo>
                    <a:pt x="709" y="2326"/>
                    <a:pt x="716" y="2302"/>
                    <a:pt x="726" y="2280"/>
                  </a:cubicBezTo>
                  <a:cubicBezTo>
                    <a:pt x="726" y="2285"/>
                    <a:pt x="726" y="2290"/>
                    <a:pt x="727" y="2294"/>
                  </a:cubicBezTo>
                  <a:cubicBezTo>
                    <a:pt x="727" y="2295"/>
                    <a:pt x="728" y="2296"/>
                    <a:pt x="728" y="2297"/>
                  </a:cubicBezTo>
                  <a:cubicBezTo>
                    <a:pt x="728" y="2297"/>
                    <a:pt x="728" y="2297"/>
                    <a:pt x="728" y="2297"/>
                  </a:cubicBezTo>
                  <a:cubicBezTo>
                    <a:pt x="728" y="2297"/>
                    <a:pt x="728" y="2297"/>
                    <a:pt x="728" y="2297"/>
                  </a:cubicBezTo>
                  <a:cubicBezTo>
                    <a:pt x="728" y="2297"/>
                    <a:pt x="728" y="2297"/>
                    <a:pt x="728" y="2297"/>
                  </a:cubicBezTo>
                  <a:cubicBezTo>
                    <a:pt x="728" y="2297"/>
                    <a:pt x="728" y="2297"/>
                    <a:pt x="728" y="2298"/>
                  </a:cubicBezTo>
                  <a:cubicBezTo>
                    <a:pt x="728" y="2298"/>
                    <a:pt x="728" y="2298"/>
                    <a:pt x="728" y="2298"/>
                  </a:cubicBezTo>
                  <a:cubicBezTo>
                    <a:pt x="728" y="2299"/>
                    <a:pt x="728" y="2299"/>
                    <a:pt x="728" y="2299"/>
                  </a:cubicBezTo>
                  <a:cubicBezTo>
                    <a:pt x="729" y="2300"/>
                    <a:pt x="729" y="2301"/>
                    <a:pt x="729" y="2302"/>
                  </a:cubicBezTo>
                  <a:cubicBezTo>
                    <a:pt x="730" y="2303"/>
                    <a:pt x="730" y="2304"/>
                    <a:pt x="730" y="2304"/>
                  </a:cubicBezTo>
                  <a:cubicBezTo>
                    <a:pt x="730" y="2305"/>
                    <a:pt x="731" y="2306"/>
                    <a:pt x="731" y="2306"/>
                  </a:cubicBezTo>
                  <a:cubicBezTo>
                    <a:pt x="731" y="2307"/>
                    <a:pt x="732" y="2308"/>
                    <a:pt x="732" y="2308"/>
                  </a:cubicBezTo>
                  <a:cubicBezTo>
                    <a:pt x="732" y="2309"/>
                    <a:pt x="732" y="2310"/>
                    <a:pt x="733" y="2310"/>
                  </a:cubicBezTo>
                  <a:cubicBezTo>
                    <a:pt x="735" y="2315"/>
                    <a:pt x="738" y="2320"/>
                    <a:pt x="741" y="2325"/>
                  </a:cubicBezTo>
                  <a:cubicBezTo>
                    <a:pt x="744" y="2330"/>
                    <a:pt x="747" y="2335"/>
                    <a:pt x="750" y="2339"/>
                  </a:cubicBezTo>
                  <a:cubicBezTo>
                    <a:pt x="751" y="2341"/>
                    <a:pt x="752" y="2343"/>
                    <a:pt x="753" y="2345"/>
                  </a:cubicBezTo>
                  <a:cubicBezTo>
                    <a:pt x="754" y="2346"/>
                    <a:pt x="754" y="2347"/>
                    <a:pt x="754" y="2348"/>
                  </a:cubicBezTo>
                  <a:cubicBezTo>
                    <a:pt x="754" y="2350"/>
                    <a:pt x="754" y="2352"/>
                    <a:pt x="754" y="2354"/>
                  </a:cubicBezTo>
                  <a:cubicBezTo>
                    <a:pt x="754" y="2355"/>
                    <a:pt x="754" y="2356"/>
                    <a:pt x="754" y="2357"/>
                  </a:cubicBezTo>
                  <a:cubicBezTo>
                    <a:pt x="754" y="2358"/>
                    <a:pt x="754" y="2359"/>
                    <a:pt x="754" y="2360"/>
                  </a:cubicBezTo>
                  <a:cubicBezTo>
                    <a:pt x="754" y="2362"/>
                    <a:pt x="755" y="2365"/>
                    <a:pt x="755" y="2367"/>
                  </a:cubicBezTo>
                  <a:cubicBezTo>
                    <a:pt x="755" y="2369"/>
                    <a:pt x="755" y="2371"/>
                    <a:pt x="755" y="2374"/>
                  </a:cubicBezTo>
                  <a:cubicBezTo>
                    <a:pt x="755" y="2376"/>
                    <a:pt x="755" y="2378"/>
                    <a:pt x="755" y="2381"/>
                  </a:cubicBezTo>
                  <a:cubicBezTo>
                    <a:pt x="755" y="2383"/>
                    <a:pt x="755" y="2385"/>
                    <a:pt x="755" y="2388"/>
                  </a:cubicBezTo>
                  <a:cubicBezTo>
                    <a:pt x="755" y="2389"/>
                    <a:pt x="755" y="2390"/>
                    <a:pt x="755" y="2391"/>
                  </a:cubicBezTo>
                  <a:cubicBezTo>
                    <a:pt x="755" y="2392"/>
                    <a:pt x="755" y="2393"/>
                    <a:pt x="755" y="2394"/>
                  </a:cubicBezTo>
                  <a:cubicBezTo>
                    <a:pt x="755" y="2396"/>
                    <a:pt x="755" y="2398"/>
                    <a:pt x="755" y="2400"/>
                  </a:cubicBezTo>
                  <a:cubicBezTo>
                    <a:pt x="755" y="2401"/>
                    <a:pt x="755" y="2401"/>
                    <a:pt x="755" y="2402"/>
                  </a:cubicBezTo>
                  <a:cubicBezTo>
                    <a:pt x="755" y="2403"/>
                    <a:pt x="754" y="2404"/>
                    <a:pt x="754" y="2405"/>
                  </a:cubicBezTo>
                  <a:cubicBezTo>
                    <a:pt x="754" y="2406"/>
                    <a:pt x="754" y="2407"/>
                    <a:pt x="754" y="2408"/>
                  </a:cubicBezTo>
                  <a:cubicBezTo>
                    <a:pt x="754" y="2409"/>
                    <a:pt x="754" y="2410"/>
                    <a:pt x="754" y="2411"/>
                  </a:cubicBezTo>
                  <a:cubicBezTo>
                    <a:pt x="754" y="2411"/>
                    <a:pt x="754" y="2412"/>
                    <a:pt x="754" y="2412"/>
                  </a:cubicBezTo>
                  <a:cubicBezTo>
                    <a:pt x="754" y="2412"/>
                    <a:pt x="755" y="2411"/>
                    <a:pt x="755" y="2411"/>
                  </a:cubicBezTo>
                  <a:cubicBezTo>
                    <a:pt x="755" y="2410"/>
                    <a:pt x="755" y="2410"/>
                    <a:pt x="756" y="2409"/>
                  </a:cubicBezTo>
                  <a:cubicBezTo>
                    <a:pt x="756" y="2408"/>
                    <a:pt x="757" y="2407"/>
                    <a:pt x="757" y="2405"/>
                  </a:cubicBezTo>
                  <a:cubicBezTo>
                    <a:pt x="758" y="2404"/>
                    <a:pt x="758" y="2404"/>
                    <a:pt x="758" y="2403"/>
                  </a:cubicBezTo>
                  <a:cubicBezTo>
                    <a:pt x="759" y="2402"/>
                    <a:pt x="759" y="2401"/>
                    <a:pt x="759" y="2400"/>
                  </a:cubicBezTo>
                  <a:cubicBezTo>
                    <a:pt x="759" y="2399"/>
                    <a:pt x="760" y="2399"/>
                    <a:pt x="760" y="2398"/>
                  </a:cubicBezTo>
                  <a:cubicBezTo>
                    <a:pt x="760" y="2397"/>
                    <a:pt x="760" y="2396"/>
                    <a:pt x="761" y="2395"/>
                  </a:cubicBezTo>
                  <a:cubicBezTo>
                    <a:pt x="761" y="2394"/>
                    <a:pt x="761" y="2393"/>
                    <a:pt x="761" y="2391"/>
                  </a:cubicBezTo>
                  <a:cubicBezTo>
                    <a:pt x="762" y="2390"/>
                    <a:pt x="762" y="2389"/>
                    <a:pt x="762" y="2388"/>
                  </a:cubicBezTo>
                  <a:cubicBezTo>
                    <a:pt x="762" y="2387"/>
                    <a:pt x="762" y="2386"/>
                    <a:pt x="762" y="2385"/>
                  </a:cubicBezTo>
                  <a:cubicBezTo>
                    <a:pt x="762" y="2383"/>
                    <a:pt x="763" y="2382"/>
                    <a:pt x="763" y="2381"/>
                  </a:cubicBezTo>
                  <a:cubicBezTo>
                    <a:pt x="763" y="2379"/>
                    <a:pt x="763" y="2376"/>
                    <a:pt x="763" y="2374"/>
                  </a:cubicBezTo>
                  <a:cubicBezTo>
                    <a:pt x="763" y="2371"/>
                    <a:pt x="763" y="2369"/>
                    <a:pt x="762" y="2366"/>
                  </a:cubicBezTo>
                  <a:cubicBezTo>
                    <a:pt x="762" y="2364"/>
                    <a:pt x="762" y="2362"/>
                    <a:pt x="761" y="2359"/>
                  </a:cubicBezTo>
                  <a:cubicBezTo>
                    <a:pt x="761" y="2358"/>
                    <a:pt x="761" y="2357"/>
                    <a:pt x="761" y="2356"/>
                  </a:cubicBezTo>
                  <a:cubicBezTo>
                    <a:pt x="762" y="2359"/>
                    <a:pt x="764" y="2362"/>
                    <a:pt x="766" y="2365"/>
                  </a:cubicBezTo>
                  <a:cubicBezTo>
                    <a:pt x="768" y="2369"/>
                    <a:pt x="769" y="2373"/>
                    <a:pt x="771" y="2377"/>
                  </a:cubicBezTo>
                  <a:cubicBezTo>
                    <a:pt x="771" y="2379"/>
                    <a:pt x="772" y="2381"/>
                    <a:pt x="772" y="2383"/>
                  </a:cubicBezTo>
                  <a:cubicBezTo>
                    <a:pt x="773" y="2384"/>
                    <a:pt x="773" y="2386"/>
                    <a:pt x="773" y="2388"/>
                  </a:cubicBezTo>
                  <a:cubicBezTo>
                    <a:pt x="774" y="2391"/>
                    <a:pt x="774" y="2394"/>
                    <a:pt x="774" y="2396"/>
                  </a:cubicBezTo>
                  <a:cubicBezTo>
                    <a:pt x="774" y="2398"/>
                    <a:pt x="774" y="2399"/>
                    <a:pt x="774" y="2400"/>
                  </a:cubicBezTo>
                  <a:cubicBezTo>
                    <a:pt x="774" y="2401"/>
                    <a:pt x="774" y="2401"/>
                    <a:pt x="774" y="2402"/>
                  </a:cubicBezTo>
                  <a:cubicBezTo>
                    <a:pt x="774" y="2403"/>
                    <a:pt x="774" y="2404"/>
                    <a:pt x="774" y="2404"/>
                  </a:cubicBezTo>
                  <a:cubicBezTo>
                    <a:pt x="774" y="2404"/>
                    <a:pt x="774" y="2403"/>
                    <a:pt x="775" y="2402"/>
                  </a:cubicBezTo>
                  <a:cubicBezTo>
                    <a:pt x="775" y="2401"/>
                    <a:pt x="775" y="2399"/>
                    <a:pt x="776" y="2396"/>
                  </a:cubicBezTo>
                  <a:cubicBezTo>
                    <a:pt x="776" y="2395"/>
                    <a:pt x="776" y="2394"/>
                    <a:pt x="776" y="2392"/>
                  </a:cubicBezTo>
                  <a:cubicBezTo>
                    <a:pt x="776" y="2391"/>
                    <a:pt x="776" y="2389"/>
                    <a:pt x="776" y="2388"/>
                  </a:cubicBezTo>
                  <a:cubicBezTo>
                    <a:pt x="776" y="2386"/>
                    <a:pt x="776" y="2384"/>
                    <a:pt x="776" y="2382"/>
                  </a:cubicBezTo>
                  <a:cubicBezTo>
                    <a:pt x="776" y="2380"/>
                    <a:pt x="775" y="2378"/>
                    <a:pt x="775" y="2376"/>
                  </a:cubicBezTo>
                  <a:cubicBezTo>
                    <a:pt x="774" y="2372"/>
                    <a:pt x="773" y="2367"/>
                    <a:pt x="771" y="2363"/>
                  </a:cubicBezTo>
                  <a:cubicBezTo>
                    <a:pt x="769" y="2358"/>
                    <a:pt x="767" y="2354"/>
                    <a:pt x="764" y="2349"/>
                  </a:cubicBezTo>
                  <a:cubicBezTo>
                    <a:pt x="764" y="2348"/>
                    <a:pt x="764" y="2348"/>
                    <a:pt x="764" y="2347"/>
                  </a:cubicBezTo>
                  <a:cubicBezTo>
                    <a:pt x="763" y="2346"/>
                    <a:pt x="763" y="2346"/>
                    <a:pt x="763" y="2346"/>
                  </a:cubicBezTo>
                  <a:cubicBezTo>
                    <a:pt x="763" y="2345"/>
                    <a:pt x="763" y="2345"/>
                    <a:pt x="763" y="2345"/>
                  </a:cubicBezTo>
                  <a:cubicBezTo>
                    <a:pt x="762" y="2344"/>
                    <a:pt x="761" y="2343"/>
                    <a:pt x="760" y="2342"/>
                  </a:cubicBezTo>
                  <a:cubicBezTo>
                    <a:pt x="759" y="2340"/>
                    <a:pt x="758" y="2337"/>
                    <a:pt x="756" y="2335"/>
                  </a:cubicBezTo>
                  <a:cubicBezTo>
                    <a:pt x="753" y="2330"/>
                    <a:pt x="750" y="2326"/>
                    <a:pt x="747" y="2321"/>
                  </a:cubicBezTo>
                  <a:cubicBezTo>
                    <a:pt x="745" y="2316"/>
                    <a:pt x="742" y="2312"/>
                    <a:pt x="740" y="2307"/>
                  </a:cubicBezTo>
                  <a:cubicBezTo>
                    <a:pt x="739" y="2305"/>
                    <a:pt x="739" y="2305"/>
                    <a:pt x="739" y="2305"/>
                  </a:cubicBezTo>
                  <a:cubicBezTo>
                    <a:pt x="738" y="2305"/>
                    <a:pt x="738" y="2304"/>
                    <a:pt x="738" y="2303"/>
                  </a:cubicBezTo>
                  <a:cubicBezTo>
                    <a:pt x="738" y="2303"/>
                    <a:pt x="737" y="2302"/>
                    <a:pt x="737" y="2302"/>
                  </a:cubicBezTo>
                  <a:cubicBezTo>
                    <a:pt x="737" y="2301"/>
                    <a:pt x="737" y="2301"/>
                    <a:pt x="736" y="2300"/>
                  </a:cubicBezTo>
                  <a:cubicBezTo>
                    <a:pt x="736" y="2299"/>
                    <a:pt x="736" y="2298"/>
                    <a:pt x="735" y="2296"/>
                  </a:cubicBezTo>
                  <a:cubicBezTo>
                    <a:pt x="735" y="2295"/>
                    <a:pt x="735" y="2295"/>
                    <a:pt x="735" y="2295"/>
                  </a:cubicBezTo>
                  <a:cubicBezTo>
                    <a:pt x="735" y="2295"/>
                    <a:pt x="735" y="2295"/>
                    <a:pt x="735" y="2295"/>
                  </a:cubicBezTo>
                  <a:cubicBezTo>
                    <a:pt x="734" y="2294"/>
                    <a:pt x="734" y="2293"/>
                    <a:pt x="734" y="2293"/>
                  </a:cubicBezTo>
                  <a:cubicBezTo>
                    <a:pt x="733" y="2288"/>
                    <a:pt x="732" y="2283"/>
                    <a:pt x="732" y="2279"/>
                  </a:cubicBezTo>
                  <a:cubicBezTo>
                    <a:pt x="731" y="2274"/>
                    <a:pt x="732" y="2270"/>
                    <a:pt x="732" y="2266"/>
                  </a:cubicBezTo>
                  <a:cubicBezTo>
                    <a:pt x="733" y="2265"/>
                    <a:pt x="733" y="2265"/>
                    <a:pt x="733" y="2264"/>
                  </a:cubicBezTo>
                  <a:cubicBezTo>
                    <a:pt x="736" y="2258"/>
                    <a:pt x="739" y="2252"/>
                    <a:pt x="742" y="2245"/>
                  </a:cubicBezTo>
                  <a:cubicBezTo>
                    <a:pt x="742" y="2245"/>
                    <a:pt x="742" y="2245"/>
                    <a:pt x="742" y="2245"/>
                  </a:cubicBezTo>
                  <a:cubicBezTo>
                    <a:pt x="742" y="2245"/>
                    <a:pt x="743" y="2245"/>
                    <a:pt x="743" y="2245"/>
                  </a:cubicBezTo>
                  <a:cubicBezTo>
                    <a:pt x="743" y="2245"/>
                    <a:pt x="743" y="2244"/>
                    <a:pt x="744" y="2244"/>
                  </a:cubicBezTo>
                  <a:cubicBezTo>
                    <a:pt x="744" y="2243"/>
                    <a:pt x="745" y="2243"/>
                    <a:pt x="745" y="2243"/>
                  </a:cubicBezTo>
                  <a:cubicBezTo>
                    <a:pt x="745" y="2243"/>
                    <a:pt x="744" y="2243"/>
                    <a:pt x="743" y="2244"/>
                  </a:cubicBezTo>
                  <a:cubicBezTo>
                    <a:pt x="743" y="2244"/>
                    <a:pt x="743" y="2244"/>
                    <a:pt x="743" y="2244"/>
                  </a:cubicBezTo>
                  <a:cubicBezTo>
                    <a:pt x="756" y="2221"/>
                    <a:pt x="770" y="2201"/>
                    <a:pt x="785" y="2186"/>
                  </a:cubicBezTo>
                  <a:cubicBezTo>
                    <a:pt x="790" y="2203"/>
                    <a:pt x="796" y="2216"/>
                    <a:pt x="802" y="2228"/>
                  </a:cubicBezTo>
                  <a:cubicBezTo>
                    <a:pt x="802" y="2229"/>
                    <a:pt x="802" y="2230"/>
                    <a:pt x="801" y="2231"/>
                  </a:cubicBezTo>
                  <a:cubicBezTo>
                    <a:pt x="801" y="2233"/>
                    <a:pt x="800" y="2235"/>
                    <a:pt x="800" y="2237"/>
                  </a:cubicBezTo>
                  <a:cubicBezTo>
                    <a:pt x="799" y="2239"/>
                    <a:pt x="799" y="2241"/>
                    <a:pt x="798" y="2243"/>
                  </a:cubicBezTo>
                  <a:cubicBezTo>
                    <a:pt x="798" y="2244"/>
                    <a:pt x="798" y="2245"/>
                    <a:pt x="798" y="2246"/>
                  </a:cubicBezTo>
                  <a:cubicBezTo>
                    <a:pt x="798" y="2247"/>
                    <a:pt x="797" y="2248"/>
                    <a:pt x="797" y="2249"/>
                  </a:cubicBezTo>
                  <a:cubicBezTo>
                    <a:pt x="797" y="2252"/>
                    <a:pt x="797" y="2254"/>
                    <a:pt x="797" y="2256"/>
                  </a:cubicBezTo>
                  <a:cubicBezTo>
                    <a:pt x="796" y="2261"/>
                    <a:pt x="796" y="2267"/>
                    <a:pt x="796" y="2272"/>
                  </a:cubicBezTo>
                  <a:cubicBezTo>
                    <a:pt x="796" y="2273"/>
                    <a:pt x="796" y="2275"/>
                    <a:pt x="796" y="2276"/>
                  </a:cubicBezTo>
                  <a:cubicBezTo>
                    <a:pt x="796" y="2277"/>
                    <a:pt x="796" y="2279"/>
                    <a:pt x="796" y="2280"/>
                  </a:cubicBezTo>
                  <a:cubicBezTo>
                    <a:pt x="797" y="2283"/>
                    <a:pt x="797" y="2286"/>
                    <a:pt x="797" y="2288"/>
                  </a:cubicBezTo>
                  <a:cubicBezTo>
                    <a:pt x="798" y="2294"/>
                    <a:pt x="799" y="2300"/>
                    <a:pt x="800" y="2305"/>
                  </a:cubicBezTo>
                  <a:cubicBezTo>
                    <a:pt x="801" y="2311"/>
                    <a:pt x="802" y="2316"/>
                    <a:pt x="803" y="2322"/>
                  </a:cubicBezTo>
                  <a:cubicBezTo>
                    <a:pt x="804" y="2325"/>
                    <a:pt x="804" y="2327"/>
                    <a:pt x="805" y="2330"/>
                  </a:cubicBezTo>
                  <a:cubicBezTo>
                    <a:pt x="806" y="2333"/>
                    <a:pt x="806" y="2335"/>
                    <a:pt x="807" y="2338"/>
                  </a:cubicBezTo>
                  <a:cubicBezTo>
                    <a:pt x="808" y="2343"/>
                    <a:pt x="809" y="2348"/>
                    <a:pt x="810" y="2352"/>
                  </a:cubicBezTo>
                  <a:cubicBezTo>
                    <a:pt x="812" y="2357"/>
                    <a:pt x="813" y="2362"/>
                    <a:pt x="814" y="2366"/>
                  </a:cubicBezTo>
                  <a:cubicBezTo>
                    <a:pt x="814" y="2368"/>
                    <a:pt x="815" y="2370"/>
                    <a:pt x="815" y="2372"/>
                  </a:cubicBezTo>
                  <a:cubicBezTo>
                    <a:pt x="815" y="2373"/>
                    <a:pt x="816" y="2375"/>
                    <a:pt x="816" y="2377"/>
                  </a:cubicBezTo>
                  <a:cubicBezTo>
                    <a:pt x="817" y="2379"/>
                    <a:pt x="817" y="2380"/>
                    <a:pt x="817" y="2382"/>
                  </a:cubicBezTo>
                  <a:cubicBezTo>
                    <a:pt x="818" y="2383"/>
                    <a:pt x="818" y="2384"/>
                    <a:pt x="818" y="2386"/>
                  </a:cubicBezTo>
                  <a:cubicBezTo>
                    <a:pt x="819" y="2390"/>
                    <a:pt x="819" y="2393"/>
                    <a:pt x="819" y="2393"/>
                  </a:cubicBezTo>
                  <a:cubicBezTo>
                    <a:pt x="819" y="2393"/>
                    <a:pt x="819" y="2393"/>
                    <a:pt x="820" y="2391"/>
                  </a:cubicBezTo>
                  <a:cubicBezTo>
                    <a:pt x="820" y="2390"/>
                    <a:pt x="820" y="2388"/>
                    <a:pt x="820" y="2385"/>
                  </a:cubicBezTo>
                  <a:cubicBezTo>
                    <a:pt x="820" y="2384"/>
                    <a:pt x="820" y="2383"/>
                    <a:pt x="819" y="2381"/>
                  </a:cubicBezTo>
                  <a:cubicBezTo>
                    <a:pt x="819" y="2380"/>
                    <a:pt x="819" y="2378"/>
                    <a:pt x="819" y="2376"/>
                  </a:cubicBezTo>
                  <a:cubicBezTo>
                    <a:pt x="819" y="2375"/>
                    <a:pt x="819" y="2373"/>
                    <a:pt x="819" y="2371"/>
                  </a:cubicBezTo>
                  <a:cubicBezTo>
                    <a:pt x="819" y="2369"/>
                    <a:pt x="818" y="2367"/>
                    <a:pt x="818" y="2365"/>
                  </a:cubicBezTo>
                  <a:cubicBezTo>
                    <a:pt x="818" y="2361"/>
                    <a:pt x="817" y="2356"/>
                    <a:pt x="816" y="2351"/>
                  </a:cubicBezTo>
                  <a:cubicBezTo>
                    <a:pt x="816" y="2347"/>
                    <a:pt x="815" y="2341"/>
                    <a:pt x="814" y="2336"/>
                  </a:cubicBezTo>
                  <a:cubicBezTo>
                    <a:pt x="813" y="2334"/>
                    <a:pt x="813" y="2332"/>
                    <a:pt x="812" y="2330"/>
                  </a:cubicBezTo>
                  <a:cubicBezTo>
                    <a:pt x="813" y="2330"/>
                    <a:pt x="813" y="2331"/>
                    <a:pt x="814" y="2332"/>
                  </a:cubicBezTo>
                  <a:cubicBezTo>
                    <a:pt x="814" y="2333"/>
                    <a:pt x="815" y="2334"/>
                    <a:pt x="815" y="2335"/>
                  </a:cubicBezTo>
                  <a:cubicBezTo>
                    <a:pt x="816" y="2336"/>
                    <a:pt x="816" y="2336"/>
                    <a:pt x="816" y="2337"/>
                  </a:cubicBezTo>
                  <a:cubicBezTo>
                    <a:pt x="817" y="2337"/>
                    <a:pt x="817" y="2338"/>
                    <a:pt x="817" y="2339"/>
                  </a:cubicBezTo>
                  <a:cubicBezTo>
                    <a:pt x="818" y="2340"/>
                    <a:pt x="819" y="2341"/>
                    <a:pt x="819" y="2342"/>
                  </a:cubicBezTo>
                  <a:cubicBezTo>
                    <a:pt x="820" y="2343"/>
                    <a:pt x="821" y="2345"/>
                    <a:pt x="821" y="2346"/>
                  </a:cubicBezTo>
                  <a:cubicBezTo>
                    <a:pt x="822" y="2347"/>
                    <a:pt x="823" y="2349"/>
                    <a:pt x="823" y="2350"/>
                  </a:cubicBezTo>
                  <a:cubicBezTo>
                    <a:pt x="825" y="2352"/>
                    <a:pt x="826" y="2355"/>
                    <a:pt x="827" y="2358"/>
                  </a:cubicBezTo>
                  <a:cubicBezTo>
                    <a:pt x="829" y="2360"/>
                    <a:pt x="830" y="2363"/>
                    <a:pt x="831" y="2366"/>
                  </a:cubicBezTo>
                  <a:cubicBezTo>
                    <a:pt x="832" y="2367"/>
                    <a:pt x="832" y="2368"/>
                    <a:pt x="833" y="2370"/>
                  </a:cubicBezTo>
                  <a:cubicBezTo>
                    <a:pt x="834" y="2371"/>
                    <a:pt x="834" y="2372"/>
                    <a:pt x="835" y="2374"/>
                  </a:cubicBezTo>
                  <a:cubicBezTo>
                    <a:pt x="835" y="2375"/>
                    <a:pt x="836" y="2376"/>
                    <a:pt x="836" y="2378"/>
                  </a:cubicBezTo>
                  <a:cubicBezTo>
                    <a:pt x="837" y="2378"/>
                    <a:pt x="837" y="2379"/>
                    <a:pt x="837" y="2379"/>
                  </a:cubicBezTo>
                  <a:cubicBezTo>
                    <a:pt x="837" y="2380"/>
                    <a:pt x="838" y="2381"/>
                    <a:pt x="838" y="2381"/>
                  </a:cubicBezTo>
                  <a:cubicBezTo>
                    <a:pt x="839" y="2384"/>
                    <a:pt x="840" y="2386"/>
                    <a:pt x="841" y="2388"/>
                  </a:cubicBezTo>
                  <a:cubicBezTo>
                    <a:pt x="841" y="2389"/>
                    <a:pt x="841" y="2390"/>
                    <a:pt x="842" y="2391"/>
                  </a:cubicBezTo>
                  <a:cubicBezTo>
                    <a:pt x="842" y="2392"/>
                    <a:pt x="842" y="2393"/>
                    <a:pt x="843" y="2394"/>
                  </a:cubicBezTo>
                  <a:cubicBezTo>
                    <a:pt x="843" y="2395"/>
                    <a:pt x="843" y="2395"/>
                    <a:pt x="844" y="2396"/>
                  </a:cubicBezTo>
                  <a:cubicBezTo>
                    <a:pt x="844" y="2397"/>
                    <a:pt x="844" y="2398"/>
                    <a:pt x="845" y="2398"/>
                  </a:cubicBezTo>
                  <a:cubicBezTo>
                    <a:pt x="845" y="2399"/>
                    <a:pt x="846" y="2400"/>
                    <a:pt x="846" y="2401"/>
                  </a:cubicBezTo>
                  <a:cubicBezTo>
                    <a:pt x="846" y="2402"/>
                    <a:pt x="846" y="2402"/>
                    <a:pt x="846" y="2402"/>
                  </a:cubicBezTo>
                  <a:cubicBezTo>
                    <a:pt x="846" y="2402"/>
                    <a:pt x="846" y="2402"/>
                    <a:pt x="846" y="2401"/>
                  </a:cubicBezTo>
                  <a:cubicBezTo>
                    <a:pt x="846" y="2400"/>
                    <a:pt x="846" y="2399"/>
                    <a:pt x="846" y="2398"/>
                  </a:cubicBezTo>
                  <a:cubicBezTo>
                    <a:pt x="846" y="2396"/>
                    <a:pt x="846" y="2395"/>
                    <a:pt x="846" y="2393"/>
                  </a:cubicBezTo>
                  <a:cubicBezTo>
                    <a:pt x="846" y="2392"/>
                    <a:pt x="846" y="2391"/>
                    <a:pt x="845" y="2390"/>
                  </a:cubicBezTo>
                  <a:cubicBezTo>
                    <a:pt x="845" y="2389"/>
                    <a:pt x="845" y="2388"/>
                    <a:pt x="845" y="2387"/>
                  </a:cubicBezTo>
                  <a:cubicBezTo>
                    <a:pt x="845" y="2386"/>
                    <a:pt x="845" y="2384"/>
                    <a:pt x="844" y="2383"/>
                  </a:cubicBezTo>
                  <a:cubicBezTo>
                    <a:pt x="844" y="2382"/>
                    <a:pt x="844" y="2381"/>
                    <a:pt x="843" y="2379"/>
                  </a:cubicBezTo>
                  <a:cubicBezTo>
                    <a:pt x="843" y="2378"/>
                    <a:pt x="843" y="2377"/>
                    <a:pt x="842" y="2375"/>
                  </a:cubicBezTo>
                  <a:cubicBezTo>
                    <a:pt x="842" y="2374"/>
                    <a:pt x="842" y="2373"/>
                    <a:pt x="841" y="2371"/>
                  </a:cubicBezTo>
                  <a:cubicBezTo>
                    <a:pt x="840" y="2369"/>
                    <a:pt x="839" y="2366"/>
                    <a:pt x="838" y="2363"/>
                  </a:cubicBezTo>
                  <a:cubicBezTo>
                    <a:pt x="837" y="2360"/>
                    <a:pt x="836" y="2357"/>
                    <a:pt x="835" y="2354"/>
                  </a:cubicBezTo>
                  <a:cubicBezTo>
                    <a:pt x="833" y="2352"/>
                    <a:pt x="832" y="2349"/>
                    <a:pt x="830" y="2346"/>
                  </a:cubicBezTo>
                  <a:cubicBezTo>
                    <a:pt x="829" y="2343"/>
                    <a:pt x="827" y="2341"/>
                    <a:pt x="825" y="2339"/>
                  </a:cubicBezTo>
                  <a:cubicBezTo>
                    <a:pt x="825" y="2337"/>
                    <a:pt x="824" y="2336"/>
                    <a:pt x="823" y="2335"/>
                  </a:cubicBezTo>
                  <a:cubicBezTo>
                    <a:pt x="822" y="2334"/>
                    <a:pt x="821" y="2333"/>
                    <a:pt x="820" y="2332"/>
                  </a:cubicBezTo>
                  <a:cubicBezTo>
                    <a:pt x="820" y="2331"/>
                    <a:pt x="819" y="2330"/>
                    <a:pt x="818" y="2329"/>
                  </a:cubicBezTo>
                  <a:cubicBezTo>
                    <a:pt x="817" y="2328"/>
                    <a:pt x="816" y="2327"/>
                    <a:pt x="816" y="2326"/>
                  </a:cubicBezTo>
                  <a:cubicBezTo>
                    <a:pt x="815" y="2325"/>
                    <a:pt x="814" y="2324"/>
                    <a:pt x="813" y="2324"/>
                  </a:cubicBezTo>
                  <a:cubicBezTo>
                    <a:pt x="813" y="2323"/>
                    <a:pt x="812" y="2322"/>
                    <a:pt x="811" y="2322"/>
                  </a:cubicBezTo>
                  <a:cubicBezTo>
                    <a:pt x="811" y="2321"/>
                    <a:pt x="811" y="2321"/>
                    <a:pt x="811" y="2321"/>
                  </a:cubicBezTo>
                  <a:cubicBezTo>
                    <a:pt x="811" y="2321"/>
                    <a:pt x="811" y="2321"/>
                    <a:pt x="811" y="2320"/>
                  </a:cubicBezTo>
                  <a:cubicBezTo>
                    <a:pt x="810" y="2315"/>
                    <a:pt x="808" y="2309"/>
                    <a:pt x="807" y="2304"/>
                  </a:cubicBezTo>
                  <a:cubicBezTo>
                    <a:pt x="806" y="2298"/>
                    <a:pt x="806" y="2293"/>
                    <a:pt x="805" y="2288"/>
                  </a:cubicBezTo>
                  <a:cubicBezTo>
                    <a:pt x="804" y="2282"/>
                    <a:pt x="804" y="2277"/>
                    <a:pt x="803" y="2272"/>
                  </a:cubicBezTo>
                  <a:cubicBezTo>
                    <a:pt x="803" y="2266"/>
                    <a:pt x="802" y="2261"/>
                    <a:pt x="802" y="2257"/>
                  </a:cubicBezTo>
                  <a:cubicBezTo>
                    <a:pt x="802" y="2252"/>
                    <a:pt x="803" y="2247"/>
                    <a:pt x="803" y="2243"/>
                  </a:cubicBezTo>
                  <a:cubicBezTo>
                    <a:pt x="803" y="2241"/>
                    <a:pt x="803" y="2239"/>
                    <a:pt x="803" y="2237"/>
                  </a:cubicBezTo>
                  <a:cubicBezTo>
                    <a:pt x="804" y="2235"/>
                    <a:pt x="804" y="2234"/>
                    <a:pt x="804" y="2232"/>
                  </a:cubicBezTo>
                  <a:cubicBezTo>
                    <a:pt x="804" y="2232"/>
                    <a:pt x="804" y="2232"/>
                    <a:pt x="804" y="2231"/>
                  </a:cubicBezTo>
                  <a:cubicBezTo>
                    <a:pt x="831" y="2276"/>
                    <a:pt x="866" y="2286"/>
                    <a:pt x="866" y="2286"/>
                  </a:cubicBezTo>
                  <a:cubicBezTo>
                    <a:pt x="866" y="2286"/>
                    <a:pt x="871" y="2302"/>
                    <a:pt x="871" y="2329"/>
                  </a:cubicBezTo>
                  <a:cubicBezTo>
                    <a:pt x="871" y="2339"/>
                    <a:pt x="872" y="2350"/>
                    <a:pt x="873" y="2360"/>
                  </a:cubicBezTo>
                  <a:cubicBezTo>
                    <a:pt x="873" y="2363"/>
                    <a:pt x="872" y="2366"/>
                    <a:pt x="871" y="2370"/>
                  </a:cubicBezTo>
                  <a:cubicBezTo>
                    <a:pt x="870" y="2374"/>
                    <a:pt x="869" y="2379"/>
                    <a:pt x="868" y="2383"/>
                  </a:cubicBezTo>
                  <a:cubicBezTo>
                    <a:pt x="867" y="2386"/>
                    <a:pt x="867" y="2388"/>
                    <a:pt x="866" y="2390"/>
                  </a:cubicBezTo>
                  <a:cubicBezTo>
                    <a:pt x="865" y="2393"/>
                    <a:pt x="865" y="2395"/>
                    <a:pt x="864" y="2398"/>
                  </a:cubicBezTo>
                  <a:cubicBezTo>
                    <a:pt x="863" y="2403"/>
                    <a:pt x="862" y="2408"/>
                    <a:pt x="861" y="2413"/>
                  </a:cubicBezTo>
                  <a:cubicBezTo>
                    <a:pt x="861" y="2414"/>
                    <a:pt x="861" y="2416"/>
                    <a:pt x="861" y="2417"/>
                  </a:cubicBezTo>
                  <a:cubicBezTo>
                    <a:pt x="861" y="2418"/>
                    <a:pt x="860" y="2420"/>
                    <a:pt x="860" y="2421"/>
                  </a:cubicBezTo>
                  <a:cubicBezTo>
                    <a:pt x="860" y="2422"/>
                    <a:pt x="860" y="2424"/>
                    <a:pt x="860" y="2426"/>
                  </a:cubicBezTo>
                  <a:cubicBezTo>
                    <a:pt x="860" y="2426"/>
                    <a:pt x="860" y="2426"/>
                    <a:pt x="859" y="2427"/>
                  </a:cubicBezTo>
                  <a:cubicBezTo>
                    <a:pt x="859" y="2427"/>
                    <a:pt x="859" y="2428"/>
                    <a:pt x="859" y="2428"/>
                  </a:cubicBezTo>
                  <a:cubicBezTo>
                    <a:pt x="858" y="2429"/>
                    <a:pt x="858" y="2430"/>
                    <a:pt x="858" y="2430"/>
                  </a:cubicBezTo>
                  <a:cubicBezTo>
                    <a:pt x="857" y="2431"/>
                    <a:pt x="857" y="2432"/>
                    <a:pt x="857" y="2433"/>
                  </a:cubicBezTo>
                  <a:cubicBezTo>
                    <a:pt x="856" y="2433"/>
                    <a:pt x="856" y="2434"/>
                    <a:pt x="856" y="2435"/>
                  </a:cubicBezTo>
                  <a:cubicBezTo>
                    <a:pt x="855" y="2437"/>
                    <a:pt x="854" y="2438"/>
                    <a:pt x="854" y="2440"/>
                  </a:cubicBezTo>
                  <a:cubicBezTo>
                    <a:pt x="854" y="2441"/>
                    <a:pt x="853" y="2442"/>
                    <a:pt x="853" y="2443"/>
                  </a:cubicBezTo>
                  <a:cubicBezTo>
                    <a:pt x="853" y="2444"/>
                    <a:pt x="853" y="2445"/>
                    <a:pt x="852" y="2446"/>
                  </a:cubicBezTo>
                  <a:cubicBezTo>
                    <a:pt x="852" y="2448"/>
                    <a:pt x="852" y="2450"/>
                    <a:pt x="851" y="2452"/>
                  </a:cubicBezTo>
                  <a:cubicBezTo>
                    <a:pt x="851" y="2454"/>
                    <a:pt x="851" y="2456"/>
                    <a:pt x="851" y="2458"/>
                  </a:cubicBezTo>
                  <a:cubicBezTo>
                    <a:pt x="850" y="2459"/>
                    <a:pt x="850" y="2460"/>
                    <a:pt x="850" y="2461"/>
                  </a:cubicBezTo>
                  <a:cubicBezTo>
                    <a:pt x="850" y="2462"/>
                    <a:pt x="850" y="2463"/>
                    <a:pt x="850" y="2464"/>
                  </a:cubicBezTo>
                  <a:cubicBezTo>
                    <a:pt x="850" y="2466"/>
                    <a:pt x="850" y="2468"/>
                    <a:pt x="851" y="2470"/>
                  </a:cubicBezTo>
                  <a:cubicBezTo>
                    <a:pt x="851" y="2471"/>
                    <a:pt x="851" y="2471"/>
                    <a:pt x="851" y="2472"/>
                  </a:cubicBezTo>
                  <a:cubicBezTo>
                    <a:pt x="851" y="2473"/>
                    <a:pt x="851" y="2474"/>
                    <a:pt x="851" y="2475"/>
                  </a:cubicBezTo>
                  <a:cubicBezTo>
                    <a:pt x="851" y="2475"/>
                    <a:pt x="851" y="2476"/>
                    <a:pt x="851" y="2477"/>
                  </a:cubicBezTo>
                  <a:cubicBezTo>
                    <a:pt x="852" y="2478"/>
                    <a:pt x="852" y="2478"/>
                    <a:pt x="852" y="2479"/>
                  </a:cubicBezTo>
                  <a:cubicBezTo>
                    <a:pt x="852" y="2480"/>
                    <a:pt x="852" y="2481"/>
                    <a:pt x="853" y="2482"/>
                  </a:cubicBezTo>
                  <a:cubicBezTo>
                    <a:pt x="853" y="2483"/>
                    <a:pt x="853" y="2484"/>
                    <a:pt x="853" y="2484"/>
                  </a:cubicBezTo>
                  <a:cubicBezTo>
                    <a:pt x="854" y="2485"/>
                    <a:pt x="854" y="2485"/>
                    <a:pt x="854" y="2485"/>
                  </a:cubicBezTo>
                  <a:cubicBezTo>
                    <a:pt x="854" y="2485"/>
                    <a:pt x="854" y="2485"/>
                    <a:pt x="854" y="2484"/>
                  </a:cubicBezTo>
                  <a:cubicBezTo>
                    <a:pt x="854" y="2484"/>
                    <a:pt x="854" y="2483"/>
                    <a:pt x="854" y="2482"/>
                  </a:cubicBezTo>
                  <a:cubicBezTo>
                    <a:pt x="854" y="2481"/>
                    <a:pt x="855" y="2480"/>
                    <a:pt x="855" y="2479"/>
                  </a:cubicBezTo>
                  <a:cubicBezTo>
                    <a:pt x="855" y="2478"/>
                    <a:pt x="855" y="2476"/>
                    <a:pt x="856" y="2475"/>
                  </a:cubicBezTo>
                  <a:cubicBezTo>
                    <a:pt x="856" y="2473"/>
                    <a:pt x="856" y="2472"/>
                    <a:pt x="857" y="2470"/>
                  </a:cubicBezTo>
                  <a:cubicBezTo>
                    <a:pt x="857" y="2468"/>
                    <a:pt x="857" y="2467"/>
                    <a:pt x="857" y="2465"/>
                  </a:cubicBezTo>
                  <a:cubicBezTo>
                    <a:pt x="857" y="2464"/>
                    <a:pt x="858" y="2463"/>
                    <a:pt x="858" y="2462"/>
                  </a:cubicBezTo>
                  <a:cubicBezTo>
                    <a:pt x="858" y="2461"/>
                    <a:pt x="858" y="2460"/>
                    <a:pt x="858" y="2459"/>
                  </a:cubicBezTo>
                  <a:cubicBezTo>
                    <a:pt x="858" y="2457"/>
                    <a:pt x="859" y="2455"/>
                    <a:pt x="859" y="2453"/>
                  </a:cubicBezTo>
                  <a:cubicBezTo>
                    <a:pt x="859" y="2451"/>
                    <a:pt x="860" y="2449"/>
                    <a:pt x="860" y="2447"/>
                  </a:cubicBezTo>
                  <a:cubicBezTo>
                    <a:pt x="860" y="2446"/>
                    <a:pt x="860" y="2445"/>
                    <a:pt x="860" y="2445"/>
                  </a:cubicBezTo>
                  <a:cubicBezTo>
                    <a:pt x="860" y="2444"/>
                    <a:pt x="861" y="2443"/>
                    <a:pt x="861" y="2442"/>
                  </a:cubicBezTo>
                  <a:cubicBezTo>
                    <a:pt x="861" y="2442"/>
                    <a:pt x="861" y="2442"/>
                    <a:pt x="861" y="2441"/>
                  </a:cubicBezTo>
                  <a:cubicBezTo>
                    <a:pt x="861" y="2442"/>
                    <a:pt x="861" y="2443"/>
                    <a:pt x="861" y="2444"/>
                  </a:cubicBezTo>
                  <a:cubicBezTo>
                    <a:pt x="862" y="2449"/>
                    <a:pt x="863" y="2454"/>
                    <a:pt x="865" y="2458"/>
                  </a:cubicBezTo>
                  <a:cubicBezTo>
                    <a:pt x="866" y="2462"/>
                    <a:pt x="868" y="2466"/>
                    <a:pt x="870" y="2470"/>
                  </a:cubicBezTo>
                  <a:cubicBezTo>
                    <a:pt x="872" y="2473"/>
                    <a:pt x="875" y="2476"/>
                    <a:pt x="877" y="2478"/>
                  </a:cubicBezTo>
                  <a:cubicBezTo>
                    <a:pt x="879" y="2481"/>
                    <a:pt x="881" y="2482"/>
                    <a:pt x="883" y="2484"/>
                  </a:cubicBezTo>
                  <a:cubicBezTo>
                    <a:pt x="884" y="2484"/>
                    <a:pt x="885" y="2485"/>
                    <a:pt x="886" y="2485"/>
                  </a:cubicBezTo>
                  <a:cubicBezTo>
                    <a:pt x="887" y="2486"/>
                    <a:pt x="887" y="2486"/>
                    <a:pt x="888" y="2486"/>
                  </a:cubicBezTo>
                  <a:cubicBezTo>
                    <a:pt x="889" y="2487"/>
                    <a:pt x="890" y="2487"/>
                    <a:pt x="890" y="2487"/>
                  </a:cubicBezTo>
                  <a:cubicBezTo>
                    <a:pt x="890" y="2487"/>
                    <a:pt x="889" y="2487"/>
                    <a:pt x="888" y="2486"/>
                  </a:cubicBezTo>
                  <a:cubicBezTo>
                    <a:pt x="887" y="2485"/>
                    <a:pt x="886" y="2484"/>
                    <a:pt x="884" y="2482"/>
                  </a:cubicBezTo>
                  <a:cubicBezTo>
                    <a:pt x="883" y="2481"/>
                    <a:pt x="881" y="2479"/>
                    <a:pt x="879" y="2476"/>
                  </a:cubicBezTo>
                  <a:cubicBezTo>
                    <a:pt x="877" y="2474"/>
                    <a:pt x="876" y="2471"/>
                    <a:pt x="874" y="2468"/>
                  </a:cubicBezTo>
                  <a:cubicBezTo>
                    <a:pt x="873" y="2464"/>
                    <a:pt x="871" y="2460"/>
                    <a:pt x="870" y="2456"/>
                  </a:cubicBezTo>
                  <a:cubicBezTo>
                    <a:pt x="869" y="2452"/>
                    <a:pt x="868" y="2448"/>
                    <a:pt x="868" y="2443"/>
                  </a:cubicBezTo>
                  <a:cubicBezTo>
                    <a:pt x="868" y="2439"/>
                    <a:pt x="868" y="2434"/>
                    <a:pt x="868" y="2429"/>
                  </a:cubicBezTo>
                  <a:cubicBezTo>
                    <a:pt x="868" y="2426"/>
                    <a:pt x="868" y="2424"/>
                    <a:pt x="868" y="2422"/>
                  </a:cubicBezTo>
                  <a:cubicBezTo>
                    <a:pt x="868" y="2420"/>
                    <a:pt x="868" y="2419"/>
                    <a:pt x="869" y="2418"/>
                  </a:cubicBezTo>
                  <a:cubicBezTo>
                    <a:pt x="869" y="2417"/>
                    <a:pt x="869" y="2415"/>
                    <a:pt x="869" y="2414"/>
                  </a:cubicBezTo>
                  <a:cubicBezTo>
                    <a:pt x="870" y="2409"/>
                    <a:pt x="871" y="2404"/>
                    <a:pt x="872" y="2399"/>
                  </a:cubicBezTo>
                  <a:cubicBezTo>
                    <a:pt x="872" y="2397"/>
                    <a:pt x="873" y="2394"/>
                    <a:pt x="873" y="2392"/>
                  </a:cubicBezTo>
                  <a:cubicBezTo>
                    <a:pt x="874" y="2390"/>
                    <a:pt x="874" y="2387"/>
                    <a:pt x="875" y="2385"/>
                  </a:cubicBezTo>
                  <a:cubicBezTo>
                    <a:pt x="875" y="2382"/>
                    <a:pt x="876" y="2379"/>
                    <a:pt x="876" y="2376"/>
                  </a:cubicBezTo>
                  <a:cubicBezTo>
                    <a:pt x="881" y="2400"/>
                    <a:pt x="889" y="2423"/>
                    <a:pt x="894" y="2444"/>
                  </a:cubicBezTo>
                  <a:cubicBezTo>
                    <a:pt x="884" y="2399"/>
                    <a:pt x="885" y="2352"/>
                    <a:pt x="887" y="2322"/>
                  </a:cubicBezTo>
                  <a:cubicBezTo>
                    <a:pt x="888" y="2323"/>
                    <a:pt x="888" y="2325"/>
                    <a:pt x="888" y="2326"/>
                  </a:cubicBezTo>
                  <a:cubicBezTo>
                    <a:pt x="890" y="2331"/>
                    <a:pt x="892" y="2337"/>
                    <a:pt x="894" y="2342"/>
                  </a:cubicBezTo>
                  <a:cubicBezTo>
                    <a:pt x="896" y="2348"/>
                    <a:pt x="899" y="2353"/>
                    <a:pt x="902" y="2359"/>
                  </a:cubicBezTo>
                  <a:cubicBezTo>
                    <a:pt x="904" y="2362"/>
                    <a:pt x="905" y="2365"/>
                    <a:pt x="907" y="2367"/>
                  </a:cubicBezTo>
                  <a:cubicBezTo>
                    <a:pt x="909" y="2370"/>
                    <a:pt x="910" y="2373"/>
                    <a:pt x="912" y="2376"/>
                  </a:cubicBezTo>
                  <a:cubicBezTo>
                    <a:pt x="914" y="2379"/>
                    <a:pt x="915" y="2382"/>
                    <a:pt x="917" y="2385"/>
                  </a:cubicBezTo>
                  <a:cubicBezTo>
                    <a:pt x="918" y="2386"/>
                    <a:pt x="918" y="2386"/>
                    <a:pt x="918" y="2386"/>
                  </a:cubicBezTo>
                  <a:cubicBezTo>
                    <a:pt x="918" y="2387"/>
                    <a:pt x="918" y="2387"/>
                    <a:pt x="918" y="2387"/>
                  </a:cubicBezTo>
                  <a:cubicBezTo>
                    <a:pt x="919" y="2389"/>
                    <a:pt x="919" y="2389"/>
                    <a:pt x="919" y="2389"/>
                  </a:cubicBezTo>
                  <a:cubicBezTo>
                    <a:pt x="920" y="2391"/>
                    <a:pt x="921" y="2392"/>
                    <a:pt x="922" y="2394"/>
                  </a:cubicBezTo>
                  <a:cubicBezTo>
                    <a:pt x="924" y="2398"/>
                    <a:pt x="924" y="2398"/>
                    <a:pt x="924" y="2398"/>
                  </a:cubicBezTo>
                  <a:cubicBezTo>
                    <a:pt x="925" y="2399"/>
                    <a:pt x="925" y="2400"/>
                    <a:pt x="925" y="2401"/>
                  </a:cubicBezTo>
                  <a:cubicBezTo>
                    <a:pt x="925" y="2402"/>
                    <a:pt x="925" y="2404"/>
                    <a:pt x="924" y="2405"/>
                  </a:cubicBezTo>
                  <a:cubicBezTo>
                    <a:pt x="924" y="2408"/>
                    <a:pt x="923" y="2412"/>
                    <a:pt x="923" y="2415"/>
                  </a:cubicBezTo>
                  <a:cubicBezTo>
                    <a:pt x="922" y="2416"/>
                    <a:pt x="922" y="2417"/>
                    <a:pt x="922" y="2418"/>
                  </a:cubicBezTo>
                  <a:cubicBezTo>
                    <a:pt x="922" y="2419"/>
                    <a:pt x="922" y="2420"/>
                    <a:pt x="922" y="2420"/>
                  </a:cubicBezTo>
                  <a:cubicBezTo>
                    <a:pt x="922" y="2422"/>
                    <a:pt x="922" y="2424"/>
                    <a:pt x="921" y="2426"/>
                  </a:cubicBezTo>
                  <a:cubicBezTo>
                    <a:pt x="921" y="2428"/>
                    <a:pt x="921" y="2430"/>
                    <a:pt x="921" y="2432"/>
                  </a:cubicBezTo>
                  <a:cubicBezTo>
                    <a:pt x="921" y="2433"/>
                    <a:pt x="921" y="2434"/>
                    <a:pt x="921" y="2434"/>
                  </a:cubicBezTo>
                  <a:cubicBezTo>
                    <a:pt x="921" y="2435"/>
                    <a:pt x="921" y="2436"/>
                    <a:pt x="921" y="2437"/>
                  </a:cubicBezTo>
                  <a:cubicBezTo>
                    <a:pt x="921" y="2441"/>
                    <a:pt x="921" y="2444"/>
                    <a:pt x="922" y="2447"/>
                  </a:cubicBezTo>
                  <a:cubicBezTo>
                    <a:pt x="922" y="2450"/>
                    <a:pt x="922" y="2452"/>
                    <a:pt x="923" y="2454"/>
                  </a:cubicBezTo>
                  <a:cubicBezTo>
                    <a:pt x="923" y="2455"/>
                    <a:pt x="923" y="2455"/>
                    <a:pt x="923" y="2456"/>
                  </a:cubicBezTo>
                  <a:cubicBezTo>
                    <a:pt x="923" y="2456"/>
                    <a:pt x="923" y="2456"/>
                    <a:pt x="923" y="2456"/>
                  </a:cubicBezTo>
                  <a:cubicBezTo>
                    <a:pt x="923" y="2456"/>
                    <a:pt x="924" y="2456"/>
                    <a:pt x="924" y="2456"/>
                  </a:cubicBezTo>
                  <a:cubicBezTo>
                    <a:pt x="924" y="2455"/>
                    <a:pt x="924" y="2455"/>
                    <a:pt x="924" y="2454"/>
                  </a:cubicBezTo>
                  <a:cubicBezTo>
                    <a:pt x="925" y="2452"/>
                    <a:pt x="926" y="2450"/>
                    <a:pt x="926" y="2447"/>
                  </a:cubicBezTo>
                  <a:cubicBezTo>
                    <a:pt x="927" y="2444"/>
                    <a:pt x="928" y="2441"/>
                    <a:pt x="928" y="2438"/>
                  </a:cubicBezTo>
                  <a:cubicBezTo>
                    <a:pt x="928" y="2437"/>
                    <a:pt x="928" y="2436"/>
                    <a:pt x="928" y="2435"/>
                  </a:cubicBezTo>
                  <a:cubicBezTo>
                    <a:pt x="929" y="2434"/>
                    <a:pt x="929" y="2433"/>
                    <a:pt x="929" y="2432"/>
                  </a:cubicBezTo>
                  <a:cubicBezTo>
                    <a:pt x="929" y="2430"/>
                    <a:pt x="929" y="2428"/>
                    <a:pt x="929" y="2427"/>
                  </a:cubicBezTo>
                  <a:cubicBezTo>
                    <a:pt x="929" y="2425"/>
                    <a:pt x="929" y="2423"/>
                    <a:pt x="929" y="2421"/>
                  </a:cubicBezTo>
                  <a:cubicBezTo>
                    <a:pt x="930" y="2420"/>
                    <a:pt x="930" y="2419"/>
                    <a:pt x="930" y="2418"/>
                  </a:cubicBezTo>
                  <a:cubicBezTo>
                    <a:pt x="930" y="2417"/>
                    <a:pt x="930" y="2416"/>
                    <a:pt x="930" y="2415"/>
                  </a:cubicBezTo>
                  <a:cubicBezTo>
                    <a:pt x="929" y="2414"/>
                    <a:pt x="929" y="2412"/>
                    <a:pt x="929" y="2410"/>
                  </a:cubicBezTo>
                  <a:cubicBezTo>
                    <a:pt x="930" y="2410"/>
                    <a:pt x="930" y="2411"/>
                    <a:pt x="930" y="2412"/>
                  </a:cubicBezTo>
                  <a:cubicBezTo>
                    <a:pt x="932" y="2418"/>
                    <a:pt x="935" y="2424"/>
                    <a:pt x="937" y="2430"/>
                  </a:cubicBezTo>
                  <a:cubicBezTo>
                    <a:pt x="938" y="2433"/>
                    <a:pt x="938" y="2436"/>
                    <a:pt x="939" y="2439"/>
                  </a:cubicBezTo>
                  <a:cubicBezTo>
                    <a:pt x="939" y="2440"/>
                    <a:pt x="940" y="2442"/>
                    <a:pt x="940" y="2443"/>
                  </a:cubicBezTo>
                  <a:cubicBezTo>
                    <a:pt x="940" y="2445"/>
                    <a:pt x="941" y="2446"/>
                    <a:pt x="941" y="2448"/>
                  </a:cubicBezTo>
                  <a:cubicBezTo>
                    <a:pt x="942" y="2453"/>
                    <a:pt x="943" y="2459"/>
                    <a:pt x="943" y="2464"/>
                  </a:cubicBezTo>
                  <a:cubicBezTo>
                    <a:pt x="944" y="2466"/>
                    <a:pt x="944" y="2469"/>
                    <a:pt x="944" y="2471"/>
                  </a:cubicBezTo>
                  <a:cubicBezTo>
                    <a:pt x="944" y="2473"/>
                    <a:pt x="944" y="2475"/>
                    <a:pt x="944" y="2478"/>
                  </a:cubicBezTo>
                  <a:cubicBezTo>
                    <a:pt x="944" y="2480"/>
                    <a:pt x="944" y="2482"/>
                    <a:pt x="944" y="2483"/>
                  </a:cubicBezTo>
                  <a:cubicBezTo>
                    <a:pt x="944" y="2485"/>
                    <a:pt x="944" y="2487"/>
                    <a:pt x="944" y="2488"/>
                  </a:cubicBezTo>
                  <a:cubicBezTo>
                    <a:pt x="944" y="2489"/>
                    <a:pt x="944" y="2490"/>
                    <a:pt x="944" y="2490"/>
                  </a:cubicBezTo>
                  <a:cubicBezTo>
                    <a:pt x="944" y="2491"/>
                    <a:pt x="944" y="2492"/>
                    <a:pt x="944" y="2492"/>
                  </a:cubicBezTo>
                  <a:cubicBezTo>
                    <a:pt x="944" y="2493"/>
                    <a:pt x="944" y="2494"/>
                    <a:pt x="944" y="2495"/>
                  </a:cubicBezTo>
                  <a:cubicBezTo>
                    <a:pt x="944" y="2497"/>
                    <a:pt x="943" y="2498"/>
                    <a:pt x="943" y="2498"/>
                  </a:cubicBezTo>
                  <a:cubicBezTo>
                    <a:pt x="943" y="2498"/>
                    <a:pt x="944" y="2497"/>
                    <a:pt x="944" y="2495"/>
                  </a:cubicBezTo>
                  <a:cubicBezTo>
                    <a:pt x="944" y="2494"/>
                    <a:pt x="945" y="2493"/>
                    <a:pt x="945" y="2492"/>
                  </a:cubicBezTo>
                  <a:cubicBezTo>
                    <a:pt x="945" y="2492"/>
                    <a:pt x="945" y="2491"/>
                    <a:pt x="945" y="2490"/>
                  </a:cubicBezTo>
                  <a:cubicBezTo>
                    <a:pt x="945" y="2490"/>
                    <a:pt x="946" y="2489"/>
                    <a:pt x="946" y="2488"/>
                  </a:cubicBezTo>
                  <a:cubicBezTo>
                    <a:pt x="946" y="2487"/>
                    <a:pt x="946" y="2485"/>
                    <a:pt x="947" y="2483"/>
                  </a:cubicBezTo>
                  <a:cubicBezTo>
                    <a:pt x="947" y="2482"/>
                    <a:pt x="947" y="2480"/>
                    <a:pt x="947" y="2478"/>
                  </a:cubicBezTo>
                  <a:cubicBezTo>
                    <a:pt x="948" y="2476"/>
                    <a:pt x="948" y="2473"/>
                    <a:pt x="948" y="2471"/>
                  </a:cubicBezTo>
                  <a:cubicBezTo>
                    <a:pt x="948" y="2469"/>
                    <a:pt x="948" y="2466"/>
                    <a:pt x="948" y="2463"/>
                  </a:cubicBezTo>
                  <a:cubicBezTo>
                    <a:pt x="948" y="2458"/>
                    <a:pt x="948" y="2453"/>
                    <a:pt x="947" y="2447"/>
                  </a:cubicBezTo>
                  <a:cubicBezTo>
                    <a:pt x="947" y="2445"/>
                    <a:pt x="946" y="2444"/>
                    <a:pt x="946" y="2442"/>
                  </a:cubicBezTo>
                  <a:cubicBezTo>
                    <a:pt x="946" y="2441"/>
                    <a:pt x="946" y="2439"/>
                    <a:pt x="945" y="2438"/>
                  </a:cubicBezTo>
                  <a:cubicBezTo>
                    <a:pt x="945" y="2436"/>
                    <a:pt x="945" y="2435"/>
                    <a:pt x="944" y="2433"/>
                  </a:cubicBezTo>
                  <a:cubicBezTo>
                    <a:pt x="944" y="2431"/>
                    <a:pt x="944" y="2430"/>
                    <a:pt x="943" y="2428"/>
                  </a:cubicBezTo>
                  <a:cubicBezTo>
                    <a:pt x="943" y="2427"/>
                    <a:pt x="943" y="2425"/>
                    <a:pt x="942" y="2423"/>
                  </a:cubicBezTo>
                  <a:cubicBezTo>
                    <a:pt x="942" y="2422"/>
                    <a:pt x="941" y="2420"/>
                    <a:pt x="941" y="2419"/>
                  </a:cubicBezTo>
                  <a:cubicBezTo>
                    <a:pt x="940" y="2418"/>
                    <a:pt x="940" y="2417"/>
                    <a:pt x="940" y="2416"/>
                  </a:cubicBezTo>
                  <a:cubicBezTo>
                    <a:pt x="940" y="2415"/>
                    <a:pt x="939" y="2415"/>
                    <a:pt x="939" y="2414"/>
                  </a:cubicBezTo>
                  <a:cubicBezTo>
                    <a:pt x="938" y="2412"/>
                    <a:pt x="938" y="2411"/>
                    <a:pt x="937" y="2409"/>
                  </a:cubicBezTo>
                  <a:cubicBezTo>
                    <a:pt x="936" y="2406"/>
                    <a:pt x="935" y="2403"/>
                    <a:pt x="933" y="2399"/>
                  </a:cubicBezTo>
                  <a:cubicBezTo>
                    <a:pt x="933" y="2398"/>
                    <a:pt x="932" y="2396"/>
                    <a:pt x="931" y="2395"/>
                  </a:cubicBezTo>
                  <a:cubicBezTo>
                    <a:pt x="929" y="2390"/>
                    <a:pt x="929" y="2390"/>
                    <a:pt x="929" y="2390"/>
                  </a:cubicBezTo>
                  <a:cubicBezTo>
                    <a:pt x="928" y="2388"/>
                    <a:pt x="927" y="2387"/>
                    <a:pt x="926" y="2385"/>
                  </a:cubicBezTo>
                  <a:cubicBezTo>
                    <a:pt x="925" y="2383"/>
                    <a:pt x="925" y="2383"/>
                    <a:pt x="925" y="2383"/>
                  </a:cubicBezTo>
                  <a:cubicBezTo>
                    <a:pt x="925" y="2382"/>
                    <a:pt x="925" y="2382"/>
                    <a:pt x="925" y="2382"/>
                  </a:cubicBezTo>
                  <a:cubicBezTo>
                    <a:pt x="924" y="2381"/>
                    <a:pt x="924" y="2381"/>
                    <a:pt x="924" y="2381"/>
                  </a:cubicBezTo>
                  <a:cubicBezTo>
                    <a:pt x="922" y="2378"/>
                    <a:pt x="920" y="2375"/>
                    <a:pt x="919" y="2372"/>
                  </a:cubicBezTo>
                  <a:cubicBezTo>
                    <a:pt x="915" y="2366"/>
                    <a:pt x="912" y="2361"/>
                    <a:pt x="908" y="2355"/>
                  </a:cubicBezTo>
                  <a:cubicBezTo>
                    <a:pt x="905" y="2350"/>
                    <a:pt x="902" y="2345"/>
                    <a:pt x="899" y="2340"/>
                  </a:cubicBezTo>
                  <a:cubicBezTo>
                    <a:pt x="897" y="2334"/>
                    <a:pt x="894" y="2330"/>
                    <a:pt x="893" y="2325"/>
                  </a:cubicBezTo>
                  <a:cubicBezTo>
                    <a:pt x="891" y="2320"/>
                    <a:pt x="890" y="2316"/>
                    <a:pt x="889" y="2312"/>
                  </a:cubicBezTo>
                  <a:cubicBezTo>
                    <a:pt x="889" y="2310"/>
                    <a:pt x="889" y="2309"/>
                    <a:pt x="889" y="2308"/>
                  </a:cubicBezTo>
                  <a:cubicBezTo>
                    <a:pt x="890" y="2296"/>
                    <a:pt x="891" y="2289"/>
                    <a:pt x="891" y="2289"/>
                  </a:cubicBezTo>
                  <a:cubicBezTo>
                    <a:pt x="891" y="2289"/>
                    <a:pt x="932" y="2298"/>
                    <a:pt x="960" y="2337"/>
                  </a:cubicBezTo>
                  <a:cubicBezTo>
                    <a:pt x="960" y="2337"/>
                    <a:pt x="961" y="2338"/>
                    <a:pt x="961" y="2338"/>
                  </a:cubicBezTo>
                  <a:cubicBezTo>
                    <a:pt x="961" y="2339"/>
                    <a:pt x="961" y="2340"/>
                    <a:pt x="962" y="2341"/>
                  </a:cubicBezTo>
                  <a:cubicBezTo>
                    <a:pt x="963" y="2342"/>
                    <a:pt x="963" y="2344"/>
                    <a:pt x="964" y="2346"/>
                  </a:cubicBezTo>
                  <a:cubicBezTo>
                    <a:pt x="965" y="2348"/>
                    <a:pt x="966" y="2350"/>
                    <a:pt x="966" y="2351"/>
                  </a:cubicBezTo>
                  <a:cubicBezTo>
                    <a:pt x="967" y="2353"/>
                    <a:pt x="968" y="2355"/>
                    <a:pt x="968" y="2357"/>
                  </a:cubicBezTo>
                  <a:cubicBezTo>
                    <a:pt x="970" y="2361"/>
                    <a:pt x="971" y="2365"/>
                    <a:pt x="973" y="2369"/>
                  </a:cubicBezTo>
                  <a:cubicBezTo>
                    <a:pt x="974" y="2373"/>
                    <a:pt x="975" y="2377"/>
                    <a:pt x="976" y="2381"/>
                  </a:cubicBezTo>
                  <a:cubicBezTo>
                    <a:pt x="977" y="2382"/>
                    <a:pt x="977" y="2383"/>
                    <a:pt x="977" y="2384"/>
                  </a:cubicBezTo>
                  <a:cubicBezTo>
                    <a:pt x="977" y="2385"/>
                    <a:pt x="978" y="2386"/>
                    <a:pt x="978" y="2387"/>
                  </a:cubicBezTo>
                  <a:cubicBezTo>
                    <a:pt x="979" y="2389"/>
                    <a:pt x="979" y="2390"/>
                    <a:pt x="980" y="2392"/>
                  </a:cubicBezTo>
                  <a:cubicBezTo>
                    <a:pt x="980" y="2394"/>
                    <a:pt x="980" y="2396"/>
                    <a:pt x="981" y="2398"/>
                  </a:cubicBezTo>
                  <a:cubicBezTo>
                    <a:pt x="981" y="2399"/>
                    <a:pt x="981" y="2400"/>
                    <a:pt x="982" y="2401"/>
                  </a:cubicBezTo>
                  <a:cubicBezTo>
                    <a:pt x="982" y="2402"/>
                    <a:pt x="982" y="2403"/>
                    <a:pt x="982" y="2403"/>
                  </a:cubicBezTo>
                  <a:cubicBezTo>
                    <a:pt x="983" y="2405"/>
                    <a:pt x="983" y="2407"/>
                    <a:pt x="983" y="2409"/>
                  </a:cubicBezTo>
                  <a:cubicBezTo>
                    <a:pt x="984" y="2410"/>
                    <a:pt x="984" y="2412"/>
                    <a:pt x="984" y="2413"/>
                  </a:cubicBezTo>
                  <a:cubicBezTo>
                    <a:pt x="985" y="2415"/>
                    <a:pt x="985" y="2416"/>
                    <a:pt x="985" y="2418"/>
                  </a:cubicBezTo>
                  <a:cubicBezTo>
                    <a:pt x="985" y="2419"/>
                    <a:pt x="986" y="2421"/>
                    <a:pt x="986" y="2422"/>
                  </a:cubicBezTo>
                  <a:cubicBezTo>
                    <a:pt x="986" y="2423"/>
                    <a:pt x="986" y="2424"/>
                    <a:pt x="987" y="2425"/>
                  </a:cubicBezTo>
                  <a:cubicBezTo>
                    <a:pt x="987" y="2426"/>
                    <a:pt x="987" y="2428"/>
                    <a:pt x="987" y="2428"/>
                  </a:cubicBezTo>
                  <a:cubicBezTo>
                    <a:pt x="987" y="2430"/>
                    <a:pt x="988" y="2432"/>
                    <a:pt x="988" y="2433"/>
                  </a:cubicBezTo>
                  <a:cubicBezTo>
                    <a:pt x="988" y="2434"/>
                    <a:pt x="988" y="2434"/>
                    <a:pt x="988" y="2434"/>
                  </a:cubicBezTo>
                  <a:cubicBezTo>
                    <a:pt x="988" y="2434"/>
                    <a:pt x="988" y="2434"/>
                    <a:pt x="988" y="2433"/>
                  </a:cubicBezTo>
                  <a:cubicBezTo>
                    <a:pt x="988" y="2432"/>
                    <a:pt x="988" y="2430"/>
                    <a:pt x="989" y="2428"/>
                  </a:cubicBezTo>
                  <a:cubicBezTo>
                    <a:pt x="989" y="2427"/>
                    <a:pt x="989" y="2426"/>
                    <a:pt x="989" y="2425"/>
                  </a:cubicBezTo>
                  <a:cubicBezTo>
                    <a:pt x="989" y="2424"/>
                    <a:pt x="989" y="2423"/>
                    <a:pt x="989" y="2422"/>
                  </a:cubicBezTo>
                  <a:cubicBezTo>
                    <a:pt x="989" y="2420"/>
                    <a:pt x="989" y="2419"/>
                    <a:pt x="989" y="2417"/>
                  </a:cubicBezTo>
                  <a:cubicBezTo>
                    <a:pt x="989" y="2416"/>
                    <a:pt x="989" y="2414"/>
                    <a:pt x="989" y="2413"/>
                  </a:cubicBezTo>
                  <a:cubicBezTo>
                    <a:pt x="989" y="2411"/>
                    <a:pt x="989" y="2410"/>
                    <a:pt x="989" y="2408"/>
                  </a:cubicBezTo>
                  <a:cubicBezTo>
                    <a:pt x="988" y="2406"/>
                    <a:pt x="988" y="2404"/>
                    <a:pt x="988" y="2402"/>
                  </a:cubicBezTo>
                  <a:cubicBezTo>
                    <a:pt x="988" y="2401"/>
                    <a:pt x="988" y="2401"/>
                    <a:pt x="988" y="2400"/>
                  </a:cubicBezTo>
                  <a:cubicBezTo>
                    <a:pt x="988" y="2399"/>
                    <a:pt x="987" y="2398"/>
                    <a:pt x="987" y="2397"/>
                  </a:cubicBezTo>
                  <a:cubicBezTo>
                    <a:pt x="987" y="2395"/>
                    <a:pt x="987" y="2393"/>
                    <a:pt x="986" y="2391"/>
                  </a:cubicBezTo>
                  <a:cubicBezTo>
                    <a:pt x="986" y="2387"/>
                    <a:pt x="985" y="2383"/>
                    <a:pt x="984" y="2379"/>
                  </a:cubicBezTo>
                  <a:cubicBezTo>
                    <a:pt x="983" y="2375"/>
                    <a:pt x="981" y="2370"/>
                    <a:pt x="980" y="2366"/>
                  </a:cubicBezTo>
                  <a:cubicBezTo>
                    <a:pt x="979" y="2362"/>
                    <a:pt x="977" y="2358"/>
                    <a:pt x="976" y="2354"/>
                  </a:cubicBezTo>
                  <a:cubicBezTo>
                    <a:pt x="974" y="2350"/>
                    <a:pt x="972" y="2347"/>
                    <a:pt x="970" y="2343"/>
                  </a:cubicBezTo>
                  <a:cubicBezTo>
                    <a:pt x="970" y="2341"/>
                    <a:pt x="969" y="2339"/>
                    <a:pt x="968" y="2338"/>
                  </a:cubicBezTo>
                  <a:cubicBezTo>
                    <a:pt x="967" y="2337"/>
                    <a:pt x="967" y="2336"/>
                    <a:pt x="966" y="2335"/>
                  </a:cubicBezTo>
                  <a:cubicBezTo>
                    <a:pt x="966" y="2334"/>
                    <a:pt x="965" y="2334"/>
                    <a:pt x="965" y="2333"/>
                  </a:cubicBezTo>
                  <a:cubicBezTo>
                    <a:pt x="964" y="2331"/>
                    <a:pt x="963" y="2330"/>
                    <a:pt x="962" y="2328"/>
                  </a:cubicBezTo>
                  <a:cubicBezTo>
                    <a:pt x="961" y="2327"/>
                    <a:pt x="961" y="2326"/>
                    <a:pt x="960" y="2325"/>
                  </a:cubicBezTo>
                  <a:cubicBezTo>
                    <a:pt x="949" y="2278"/>
                    <a:pt x="899" y="2267"/>
                    <a:pt x="860" y="2242"/>
                  </a:cubicBezTo>
                  <a:cubicBezTo>
                    <a:pt x="865" y="2244"/>
                    <a:pt x="870" y="2245"/>
                    <a:pt x="875" y="2246"/>
                  </a:cubicBezTo>
                  <a:cubicBezTo>
                    <a:pt x="879" y="2247"/>
                    <a:pt x="882" y="2247"/>
                    <a:pt x="886" y="2248"/>
                  </a:cubicBezTo>
                  <a:cubicBezTo>
                    <a:pt x="890" y="2248"/>
                    <a:pt x="894" y="2248"/>
                    <a:pt x="897" y="2248"/>
                  </a:cubicBezTo>
                  <a:cubicBezTo>
                    <a:pt x="905" y="2249"/>
                    <a:pt x="913" y="2249"/>
                    <a:pt x="920" y="2249"/>
                  </a:cubicBezTo>
                  <a:cubicBezTo>
                    <a:pt x="928" y="2249"/>
                    <a:pt x="935" y="2248"/>
                    <a:pt x="942" y="2249"/>
                  </a:cubicBezTo>
                  <a:cubicBezTo>
                    <a:pt x="946" y="2249"/>
                    <a:pt x="950" y="2249"/>
                    <a:pt x="953" y="2250"/>
                  </a:cubicBezTo>
                  <a:cubicBezTo>
                    <a:pt x="955" y="2250"/>
                    <a:pt x="957" y="2250"/>
                    <a:pt x="958" y="2250"/>
                  </a:cubicBezTo>
                  <a:cubicBezTo>
                    <a:pt x="960" y="2251"/>
                    <a:pt x="962" y="2251"/>
                    <a:pt x="963" y="2251"/>
                  </a:cubicBezTo>
                  <a:cubicBezTo>
                    <a:pt x="964" y="2251"/>
                    <a:pt x="965" y="2252"/>
                    <a:pt x="966" y="2252"/>
                  </a:cubicBezTo>
                  <a:cubicBezTo>
                    <a:pt x="967" y="2252"/>
                    <a:pt x="968" y="2252"/>
                    <a:pt x="968" y="2252"/>
                  </a:cubicBezTo>
                  <a:cubicBezTo>
                    <a:pt x="970" y="2253"/>
                    <a:pt x="970" y="2253"/>
                    <a:pt x="970" y="2253"/>
                  </a:cubicBezTo>
                  <a:cubicBezTo>
                    <a:pt x="971" y="2253"/>
                    <a:pt x="971" y="2253"/>
                    <a:pt x="971" y="2253"/>
                  </a:cubicBezTo>
                  <a:cubicBezTo>
                    <a:pt x="971" y="2253"/>
                    <a:pt x="972" y="2253"/>
                    <a:pt x="973" y="2254"/>
                  </a:cubicBezTo>
                  <a:cubicBezTo>
                    <a:pt x="973" y="2254"/>
                    <a:pt x="973" y="2254"/>
                    <a:pt x="974" y="2255"/>
                  </a:cubicBezTo>
                  <a:cubicBezTo>
                    <a:pt x="975" y="2256"/>
                    <a:pt x="976" y="2258"/>
                    <a:pt x="977" y="2260"/>
                  </a:cubicBezTo>
                  <a:cubicBezTo>
                    <a:pt x="980" y="2263"/>
                    <a:pt x="983" y="2268"/>
                    <a:pt x="985" y="2273"/>
                  </a:cubicBezTo>
                  <a:cubicBezTo>
                    <a:pt x="985" y="2274"/>
                    <a:pt x="985" y="2275"/>
                    <a:pt x="986" y="2275"/>
                  </a:cubicBezTo>
                  <a:cubicBezTo>
                    <a:pt x="986" y="2276"/>
                    <a:pt x="986" y="2277"/>
                    <a:pt x="987" y="2277"/>
                  </a:cubicBezTo>
                  <a:cubicBezTo>
                    <a:pt x="987" y="2278"/>
                    <a:pt x="987" y="2279"/>
                    <a:pt x="987" y="2279"/>
                  </a:cubicBezTo>
                  <a:cubicBezTo>
                    <a:pt x="987" y="2280"/>
                    <a:pt x="988" y="2281"/>
                    <a:pt x="988" y="2282"/>
                  </a:cubicBezTo>
                  <a:cubicBezTo>
                    <a:pt x="989" y="2284"/>
                    <a:pt x="990" y="2287"/>
                    <a:pt x="990" y="2290"/>
                  </a:cubicBezTo>
                  <a:cubicBezTo>
                    <a:pt x="991" y="2293"/>
                    <a:pt x="991" y="2296"/>
                    <a:pt x="992" y="2299"/>
                  </a:cubicBezTo>
                  <a:cubicBezTo>
                    <a:pt x="992" y="2300"/>
                    <a:pt x="992" y="2301"/>
                    <a:pt x="992" y="2302"/>
                  </a:cubicBezTo>
                  <a:cubicBezTo>
                    <a:pt x="992" y="2302"/>
                    <a:pt x="992" y="2303"/>
                    <a:pt x="992" y="2304"/>
                  </a:cubicBezTo>
                  <a:cubicBezTo>
                    <a:pt x="993" y="2305"/>
                    <a:pt x="993" y="2307"/>
                    <a:pt x="993" y="2308"/>
                  </a:cubicBezTo>
                  <a:cubicBezTo>
                    <a:pt x="993" y="2311"/>
                    <a:pt x="993" y="2314"/>
                    <a:pt x="994" y="2317"/>
                  </a:cubicBezTo>
                  <a:cubicBezTo>
                    <a:pt x="994" y="2320"/>
                    <a:pt x="994" y="2322"/>
                    <a:pt x="994" y="2325"/>
                  </a:cubicBezTo>
                  <a:cubicBezTo>
                    <a:pt x="995" y="2327"/>
                    <a:pt x="995" y="2329"/>
                    <a:pt x="995" y="2331"/>
                  </a:cubicBezTo>
                  <a:cubicBezTo>
                    <a:pt x="996" y="2333"/>
                    <a:pt x="996" y="2335"/>
                    <a:pt x="997" y="2336"/>
                  </a:cubicBezTo>
                  <a:cubicBezTo>
                    <a:pt x="997" y="2338"/>
                    <a:pt x="998" y="2339"/>
                    <a:pt x="998" y="2339"/>
                  </a:cubicBezTo>
                  <a:cubicBezTo>
                    <a:pt x="999" y="2340"/>
                    <a:pt x="999" y="2340"/>
                    <a:pt x="999" y="2340"/>
                  </a:cubicBezTo>
                  <a:cubicBezTo>
                    <a:pt x="999" y="2340"/>
                    <a:pt x="999" y="2340"/>
                    <a:pt x="999" y="2339"/>
                  </a:cubicBezTo>
                  <a:cubicBezTo>
                    <a:pt x="999" y="2338"/>
                    <a:pt x="999" y="2337"/>
                    <a:pt x="999" y="2336"/>
                  </a:cubicBezTo>
                  <a:cubicBezTo>
                    <a:pt x="998" y="2334"/>
                    <a:pt x="998" y="2333"/>
                    <a:pt x="999" y="2331"/>
                  </a:cubicBezTo>
                  <a:cubicBezTo>
                    <a:pt x="999" y="2329"/>
                    <a:pt x="999" y="2327"/>
                    <a:pt x="999" y="2324"/>
                  </a:cubicBezTo>
                  <a:cubicBezTo>
                    <a:pt x="999" y="2322"/>
                    <a:pt x="999" y="2320"/>
                    <a:pt x="1000" y="2317"/>
                  </a:cubicBezTo>
                  <a:cubicBezTo>
                    <a:pt x="1000" y="2314"/>
                    <a:pt x="1000" y="2311"/>
                    <a:pt x="1000" y="2308"/>
                  </a:cubicBezTo>
                  <a:cubicBezTo>
                    <a:pt x="1000" y="2306"/>
                    <a:pt x="1000" y="2305"/>
                    <a:pt x="1000" y="2303"/>
                  </a:cubicBezTo>
                  <a:cubicBezTo>
                    <a:pt x="1000" y="2302"/>
                    <a:pt x="1000" y="2300"/>
                    <a:pt x="999" y="2298"/>
                  </a:cubicBezTo>
                  <a:cubicBezTo>
                    <a:pt x="999" y="2295"/>
                    <a:pt x="999" y="2292"/>
                    <a:pt x="998" y="2289"/>
                  </a:cubicBezTo>
                  <a:cubicBezTo>
                    <a:pt x="997" y="2285"/>
                    <a:pt x="996" y="2282"/>
                    <a:pt x="995" y="2279"/>
                  </a:cubicBezTo>
                  <a:cubicBezTo>
                    <a:pt x="995" y="2278"/>
                    <a:pt x="995" y="2278"/>
                    <a:pt x="995" y="2278"/>
                  </a:cubicBezTo>
                  <a:cubicBezTo>
                    <a:pt x="995" y="2277"/>
                    <a:pt x="995" y="2277"/>
                    <a:pt x="995" y="2277"/>
                  </a:cubicBezTo>
                  <a:cubicBezTo>
                    <a:pt x="994" y="2277"/>
                    <a:pt x="994" y="2277"/>
                    <a:pt x="994" y="2277"/>
                  </a:cubicBezTo>
                  <a:cubicBezTo>
                    <a:pt x="994" y="2277"/>
                    <a:pt x="994" y="2277"/>
                    <a:pt x="994" y="2277"/>
                  </a:cubicBezTo>
                  <a:cubicBezTo>
                    <a:pt x="994" y="2276"/>
                    <a:pt x="994" y="2275"/>
                    <a:pt x="993" y="2275"/>
                  </a:cubicBezTo>
                  <a:cubicBezTo>
                    <a:pt x="993" y="2274"/>
                    <a:pt x="993" y="2273"/>
                    <a:pt x="992" y="2272"/>
                  </a:cubicBezTo>
                  <a:cubicBezTo>
                    <a:pt x="992" y="2272"/>
                    <a:pt x="992" y="2271"/>
                    <a:pt x="991" y="2270"/>
                  </a:cubicBezTo>
                  <a:cubicBezTo>
                    <a:pt x="990" y="2268"/>
                    <a:pt x="988" y="2265"/>
                    <a:pt x="986" y="2263"/>
                  </a:cubicBezTo>
                  <a:cubicBezTo>
                    <a:pt x="985" y="2262"/>
                    <a:pt x="984" y="2260"/>
                    <a:pt x="984" y="2259"/>
                  </a:cubicBezTo>
                  <a:cubicBezTo>
                    <a:pt x="983" y="2258"/>
                    <a:pt x="982" y="2258"/>
                    <a:pt x="981" y="2257"/>
                  </a:cubicBezTo>
                  <a:cubicBezTo>
                    <a:pt x="981" y="2257"/>
                    <a:pt x="981" y="2256"/>
                    <a:pt x="980" y="2256"/>
                  </a:cubicBezTo>
                  <a:cubicBezTo>
                    <a:pt x="981" y="2257"/>
                    <a:pt x="982" y="2257"/>
                    <a:pt x="982" y="2257"/>
                  </a:cubicBezTo>
                  <a:cubicBezTo>
                    <a:pt x="988" y="2260"/>
                    <a:pt x="993" y="2262"/>
                    <a:pt x="998" y="2266"/>
                  </a:cubicBezTo>
                  <a:cubicBezTo>
                    <a:pt x="999" y="2266"/>
                    <a:pt x="1000" y="2267"/>
                    <a:pt x="1001" y="2268"/>
                  </a:cubicBezTo>
                  <a:cubicBezTo>
                    <a:pt x="1002" y="2269"/>
                    <a:pt x="1003" y="2269"/>
                    <a:pt x="1004" y="2270"/>
                  </a:cubicBezTo>
                  <a:cubicBezTo>
                    <a:pt x="1005" y="2271"/>
                    <a:pt x="1006" y="2272"/>
                    <a:pt x="1007" y="2273"/>
                  </a:cubicBezTo>
                  <a:cubicBezTo>
                    <a:pt x="1008" y="2273"/>
                    <a:pt x="1009" y="2274"/>
                    <a:pt x="1010" y="2275"/>
                  </a:cubicBezTo>
                  <a:cubicBezTo>
                    <a:pt x="1011" y="2276"/>
                    <a:pt x="1011" y="2276"/>
                    <a:pt x="1012" y="2277"/>
                  </a:cubicBezTo>
                  <a:cubicBezTo>
                    <a:pt x="1013" y="2278"/>
                    <a:pt x="1014" y="2279"/>
                    <a:pt x="1014" y="2279"/>
                  </a:cubicBezTo>
                  <a:cubicBezTo>
                    <a:pt x="1015" y="2280"/>
                    <a:pt x="1016" y="2281"/>
                    <a:pt x="1016" y="2281"/>
                  </a:cubicBezTo>
                  <a:cubicBezTo>
                    <a:pt x="1017" y="2282"/>
                    <a:pt x="1018" y="2283"/>
                    <a:pt x="1018" y="2283"/>
                  </a:cubicBezTo>
                  <a:cubicBezTo>
                    <a:pt x="1019" y="2285"/>
                    <a:pt x="1020" y="2286"/>
                    <a:pt x="1021" y="2287"/>
                  </a:cubicBezTo>
                  <a:cubicBezTo>
                    <a:pt x="1021" y="2287"/>
                    <a:pt x="1022" y="2288"/>
                    <a:pt x="1022" y="2288"/>
                  </a:cubicBezTo>
                  <a:cubicBezTo>
                    <a:pt x="1022" y="2289"/>
                    <a:pt x="1023" y="2289"/>
                    <a:pt x="1023" y="2289"/>
                  </a:cubicBezTo>
                  <a:cubicBezTo>
                    <a:pt x="1024" y="2291"/>
                    <a:pt x="1024" y="2291"/>
                    <a:pt x="1024" y="2291"/>
                  </a:cubicBezTo>
                  <a:cubicBezTo>
                    <a:pt x="1024" y="2291"/>
                    <a:pt x="1024" y="2291"/>
                    <a:pt x="1023" y="2289"/>
                  </a:cubicBezTo>
                  <a:cubicBezTo>
                    <a:pt x="1023" y="2289"/>
                    <a:pt x="1023" y="2288"/>
                    <a:pt x="1023" y="2288"/>
                  </a:cubicBezTo>
                  <a:cubicBezTo>
                    <a:pt x="1022" y="2287"/>
                    <a:pt x="1022" y="2287"/>
                    <a:pt x="1022" y="2286"/>
                  </a:cubicBezTo>
                  <a:cubicBezTo>
                    <a:pt x="1021" y="2285"/>
                    <a:pt x="1020" y="2284"/>
                    <a:pt x="1019" y="2282"/>
                  </a:cubicBezTo>
                  <a:cubicBezTo>
                    <a:pt x="1019" y="2282"/>
                    <a:pt x="1018" y="2281"/>
                    <a:pt x="1018" y="2280"/>
                  </a:cubicBezTo>
                  <a:cubicBezTo>
                    <a:pt x="1017" y="2279"/>
                    <a:pt x="1017" y="2279"/>
                    <a:pt x="1016" y="2278"/>
                  </a:cubicBezTo>
                  <a:cubicBezTo>
                    <a:pt x="1016" y="2277"/>
                    <a:pt x="1016" y="2277"/>
                    <a:pt x="1015" y="2277"/>
                  </a:cubicBezTo>
                  <a:cubicBezTo>
                    <a:pt x="1015" y="2276"/>
                    <a:pt x="1015" y="2276"/>
                    <a:pt x="1014" y="2275"/>
                  </a:cubicBezTo>
                  <a:cubicBezTo>
                    <a:pt x="1013" y="2274"/>
                    <a:pt x="1013" y="2274"/>
                    <a:pt x="1012" y="2273"/>
                  </a:cubicBezTo>
                  <a:cubicBezTo>
                    <a:pt x="1009" y="2269"/>
                    <a:pt x="1005" y="2265"/>
                    <a:pt x="1001" y="2262"/>
                  </a:cubicBezTo>
                  <a:cubicBezTo>
                    <a:pt x="996" y="2258"/>
                    <a:pt x="991" y="2255"/>
                    <a:pt x="985" y="2252"/>
                  </a:cubicBezTo>
                  <a:cubicBezTo>
                    <a:pt x="983" y="2251"/>
                    <a:pt x="982" y="2250"/>
                    <a:pt x="980" y="2249"/>
                  </a:cubicBezTo>
                  <a:cubicBezTo>
                    <a:pt x="979" y="2249"/>
                    <a:pt x="977" y="2248"/>
                    <a:pt x="975" y="2248"/>
                  </a:cubicBezTo>
                  <a:cubicBezTo>
                    <a:pt x="974" y="2247"/>
                    <a:pt x="974" y="2247"/>
                    <a:pt x="973" y="2247"/>
                  </a:cubicBezTo>
                  <a:cubicBezTo>
                    <a:pt x="972" y="2246"/>
                    <a:pt x="972" y="2246"/>
                    <a:pt x="972" y="2246"/>
                  </a:cubicBezTo>
                  <a:cubicBezTo>
                    <a:pt x="971" y="2246"/>
                    <a:pt x="971" y="2246"/>
                    <a:pt x="971" y="2246"/>
                  </a:cubicBezTo>
                  <a:cubicBezTo>
                    <a:pt x="971" y="2246"/>
                    <a:pt x="971" y="2246"/>
                    <a:pt x="971" y="2246"/>
                  </a:cubicBezTo>
                  <a:cubicBezTo>
                    <a:pt x="971" y="2246"/>
                    <a:pt x="971" y="2246"/>
                    <a:pt x="971" y="2246"/>
                  </a:cubicBezTo>
                  <a:cubicBezTo>
                    <a:pt x="970" y="2246"/>
                    <a:pt x="970" y="2246"/>
                    <a:pt x="970" y="2246"/>
                  </a:cubicBezTo>
                  <a:cubicBezTo>
                    <a:pt x="969" y="2246"/>
                    <a:pt x="968" y="2245"/>
                    <a:pt x="968" y="2245"/>
                  </a:cubicBezTo>
                  <a:cubicBezTo>
                    <a:pt x="967" y="2245"/>
                    <a:pt x="966" y="2245"/>
                    <a:pt x="965" y="2244"/>
                  </a:cubicBezTo>
                  <a:cubicBezTo>
                    <a:pt x="964" y="2244"/>
                    <a:pt x="963" y="2244"/>
                    <a:pt x="962" y="2244"/>
                  </a:cubicBezTo>
                  <a:cubicBezTo>
                    <a:pt x="961" y="2244"/>
                    <a:pt x="960" y="2243"/>
                    <a:pt x="960" y="2243"/>
                  </a:cubicBezTo>
                  <a:cubicBezTo>
                    <a:pt x="958" y="2243"/>
                    <a:pt x="956" y="2243"/>
                    <a:pt x="954" y="2242"/>
                  </a:cubicBezTo>
                  <a:cubicBezTo>
                    <a:pt x="950" y="2242"/>
                    <a:pt x="947" y="2241"/>
                    <a:pt x="943" y="2241"/>
                  </a:cubicBezTo>
                  <a:cubicBezTo>
                    <a:pt x="935" y="2241"/>
                    <a:pt x="928" y="2241"/>
                    <a:pt x="920" y="2241"/>
                  </a:cubicBezTo>
                  <a:cubicBezTo>
                    <a:pt x="912" y="2241"/>
                    <a:pt x="905" y="2241"/>
                    <a:pt x="898" y="2241"/>
                  </a:cubicBezTo>
                  <a:cubicBezTo>
                    <a:pt x="896" y="2241"/>
                    <a:pt x="894" y="2241"/>
                    <a:pt x="892" y="2241"/>
                  </a:cubicBezTo>
                  <a:cubicBezTo>
                    <a:pt x="890" y="2241"/>
                    <a:pt x="888" y="2240"/>
                    <a:pt x="887" y="2240"/>
                  </a:cubicBezTo>
                  <a:cubicBezTo>
                    <a:pt x="883" y="2240"/>
                    <a:pt x="880" y="2240"/>
                    <a:pt x="876" y="2239"/>
                  </a:cubicBezTo>
                  <a:cubicBezTo>
                    <a:pt x="870" y="2238"/>
                    <a:pt x="863" y="2237"/>
                    <a:pt x="857" y="2235"/>
                  </a:cubicBezTo>
                  <a:cubicBezTo>
                    <a:pt x="851" y="2233"/>
                    <a:pt x="846" y="2230"/>
                    <a:pt x="841" y="2227"/>
                  </a:cubicBezTo>
                  <a:cubicBezTo>
                    <a:pt x="839" y="2226"/>
                    <a:pt x="837" y="2225"/>
                    <a:pt x="835" y="2223"/>
                  </a:cubicBezTo>
                  <a:cubicBezTo>
                    <a:pt x="829" y="2217"/>
                    <a:pt x="823" y="2209"/>
                    <a:pt x="819" y="2201"/>
                  </a:cubicBezTo>
                  <a:cubicBezTo>
                    <a:pt x="818" y="2200"/>
                    <a:pt x="818" y="2199"/>
                    <a:pt x="818" y="2199"/>
                  </a:cubicBezTo>
                  <a:cubicBezTo>
                    <a:pt x="818" y="2199"/>
                    <a:pt x="818" y="2199"/>
                    <a:pt x="818" y="2200"/>
                  </a:cubicBezTo>
                  <a:cubicBezTo>
                    <a:pt x="802" y="2168"/>
                    <a:pt x="820" y="2140"/>
                    <a:pt x="848" y="2114"/>
                  </a:cubicBezTo>
                  <a:cubicBezTo>
                    <a:pt x="848" y="2114"/>
                    <a:pt x="848" y="2115"/>
                    <a:pt x="848" y="2115"/>
                  </a:cubicBezTo>
                  <a:cubicBezTo>
                    <a:pt x="846" y="2119"/>
                    <a:pt x="844" y="2123"/>
                    <a:pt x="842" y="2128"/>
                  </a:cubicBezTo>
                  <a:cubicBezTo>
                    <a:pt x="841" y="2130"/>
                    <a:pt x="841" y="2132"/>
                    <a:pt x="840" y="2135"/>
                  </a:cubicBezTo>
                  <a:cubicBezTo>
                    <a:pt x="840" y="2137"/>
                    <a:pt x="839" y="2139"/>
                    <a:pt x="839" y="2142"/>
                  </a:cubicBezTo>
                  <a:cubicBezTo>
                    <a:pt x="839" y="2144"/>
                    <a:pt x="839" y="2147"/>
                    <a:pt x="839" y="2150"/>
                  </a:cubicBezTo>
                  <a:cubicBezTo>
                    <a:pt x="839" y="2150"/>
                    <a:pt x="839" y="2151"/>
                    <a:pt x="839" y="2152"/>
                  </a:cubicBezTo>
                  <a:cubicBezTo>
                    <a:pt x="839" y="2152"/>
                    <a:pt x="839" y="2153"/>
                    <a:pt x="839" y="2154"/>
                  </a:cubicBezTo>
                  <a:cubicBezTo>
                    <a:pt x="840" y="2155"/>
                    <a:pt x="840" y="2155"/>
                    <a:pt x="840" y="2155"/>
                  </a:cubicBezTo>
                  <a:cubicBezTo>
                    <a:pt x="840" y="2155"/>
                    <a:pt x="840" y="2155"/>
                    <a:pt x="840" y="2155"/>
                  </a:cubicBezTo>
                  <a:cubicBezTo>
                    <a:pt x="840" y="2155"/>
                    <a:pt x="840" y="2155"/>
                    <a:pt x="840" y="2155"/>
                  </a:cubicBezTo>
                  <a:cubicBezTo>
                    <a:pt x="840" y="2155"/>
                    <a:pt x="840" y="2155"/>
                    <a:pt x="840" y="2155"/>
                  </a:cubicBezTo>
                  <a:cubicBezTo>
                    <a:pt x="840" y="2156"/>
                    <a:pt x="840" y="2156"/>
                    <a:pt x="840" y="2156"/>
                  </a:cubicBezTo>
                  <a:cubicBezTo>
                    <a:pt x="840" y="2156"/>
                    <a:pt x="840" y="2156"/>
                    <a:pt x="840" y="2156"/>
                  </a:cubicBezTo>
                  <a:cubicBezTo>
                    <a:pt x="840" y="2157"/>
                    <a:pt x="840" y="2157"/>
                    <a:pt x="840" y="2157"/>
                  </a:cubicBezTo>
                  <a:cubicBezTo>
                    <a:pt x="841" y="2159"/>
                    <a:pt x="841" y="2159"/>
                    <a:pt x="841" y="2159"/>
                  </a:cubicBezTo>
                  <a:cubicBezTo>
                    <a:pt x="841" y="2160"/>
                    <a:pt x="842" y="2161"/>
                    <a:pt x="842" y="2161"/>
                  </a:cubicBezTo>
                  <a:cubicBezTo>
                    <a:pt x="842" y="2162"/>
                    <a:pt x="843" y="2163"/>
                    <a:pt x="843" y="2163"/>
                  </a:cubicBezTo>
                  <a:cubicBezTo>
                    <a:pt x="843" y="2164"/>
                    <a:pt x="843" y="2164"/>
                    <a:pt x="844" y="2165"/>
                  </a:cubicBezTo>
                  <a:cubicBezTo>
                    <a:pt x="845" y="2167"/>
                    <a:pt x="847" y="2169"/>
                    <a:pt x="848" y="2171"/>
                  </a:cubicBezTo>
                  <a:cubicBezTo>
                    <a:pt x="848" y="2171"/>
                    <a:pt x="849" y="2172"/>
                    <a:pt x="849" y="2172"/>
                  </a:cubicBezTo>
                  <a:cubicBezTo>
                    <a:pt x="849" y="2173"/>
                    <a:pt x="849" y="2174"/>
                    <a:pt x="849" y="2176"/>
                  </a:cubicBezTo>
                  <a:cubicBezTo>
                    <a:pt x="849" y="2178"/>
                    <a:pt x="849" y="2181"/>
                    <a:pt x="849" y="2184"/>
                  </a:cubicBezTo>
                  <a:cubicBezTo>
                    <a:pt x="850" y="2185"/>
                    <a:pt x="850" y="2185"/>
                    <a:pt x="850" y="2186"/>
                  </a:cubicBezTo>
                  <a:cubicBezTo>
                    <a:pt x="850" y="2187"/>
                    <a:pt x="850" y="2188"/>
                    <a:pt x="850" y="2188"/>
                  </a:cubicBezTo>
                  <a:cubicBezTo>
                    <a:pt x="850" y="2190"/>
                    <a:pt x="851" y="2191"/>
                    <a:pt x="851" y="2193"/>
                  </a:cubicBezTo>
                  <a:cubicBezTo>
                    <a:pt x="851" y="2194"/>
                    <a:pt x="852" y="2194"/>
                    <a:pt x="852" y="2195"/>
                  </a:cubicBezTo>
                  <a:cubicBezTo>
                    <a:pt x="852" y="2196"/>
                    <a:pt x="852" y="2196"/>
                    <a:pt x="852" y="2196"/>
                  </a:cubicBezTo>
                  <a:cubicBezTo>
                    <a:pt x="852" y="2197"/>
                    <a:pt x="852" y="2197"/>
                    <a:pt x="852" y="2197"/>
                  </a:cubicBezTo>
                  <a:cubicBezTo>
                    <a:pt x="853" y="2198"/>
                    <a:pt x="853" y="2199"/>
                    <a:pt x="853" y="2200"/>
                  </a:cubicBezTo>
                  <a:cubicBezTo>
                    <a:pt x="853" y="2200"/>
                    <a:pt x="854" y="2201"/>
                    <a:pt x="854" y="2202"/>
                  </a:cubicBezTo>
                  <a:cubicBezTo>
                    <a:pt x="855" y="2203"/>
                    <a:pt x="855" y="2205"/>
                    <a:pt x="856" y="2206"/>
                  </a:cubicBezTo>
                  <a:cubicBezTo>
                    <a:pt x="857" y="2207"/>
                    <a:pt x="858" y="2208"/>
                    <a:pt x="859" y="2209"/>
                  </a:cubicBezTo>
                  <a:cubicBezTo>
                    <a:pt x="860" y="2210"/>
                    <a:pt x="861" y="2211"/>
                    <a:pt x="862" y="2211"/>
                  </a:cubicBezTo>
                  <a:cubicBezTo>
                    <a:pt x="863" y="2211"/>
                    <a:pt x="863" y="2212"/>
                    <a:pt x="863" y="2212"/>
                  </a:cubicBezTo>
                  <a:cubicBezTo>
                    <a:pt x="863" y="2212"/>
                    <a:pt x="864" y="2212"/>
                    <a:pt x="864" y="2212"/>
                  </a:cubicBezTo>
                  <a:cubicBezTo>
                    <a:pt x="864" y="2212"/>
                    <a:pt x="865" y="2212"/>
                    <a:pt x="865" y="2212"/>
                  </a:cubicBezTo>
                  <a:cubicBezTo>
                    <a:pt x="865" y="2212"/>
                    <a:pt x="866" y="2212"/>
                    <a:pt x="866" y="2212"/>
                  </a:cubicBezTo>
                  <a:cubicBezTo>
                    <a:pt x="866" y="2212"/>
                    <a:pt x="867" y="2212"/>
                    <a:pt x="867" y="2212"/>
                  </a:cubicBezTo>
                  <a:cubicBezTo>
                    <a:pt x="867" y="2212"/>
                    <a:pt x="867" y="2212"/>
                    <a:pt x="867" y="2212"/>
                  </a:cubicBezTo>
                  <a:cubicBezTo>
                    <a:pt x="867" y="2212"/>
                    <a:pt x="867" y="2212"/>
                    <a:pt x="867" y="2212"/>
                  </a:cubicBezTo>
                  <a:cubicBezTo>
                    <a:pt x="867" y="2212"/>
                    <a:pt x="867" y="2211"/>
                    <a:pt x="866" y="2211"/>
                  </a:cubicBezTo>
                  <a:cubicBezTo>
                    <a:pt x="866" y="2211"/>
                    <a:pt x="866" y="2211"/>
                    <a:pt x="866" y="2211"/>
                  </a:cubicBezTo>
                  <a:cubicBezTo>
                    <a:pt x="865" y="2210"/>
                    <a:pt x="865" y="2210"/>
                    <a:pt x="865" y="2210"/>
                  </a:cubicBezTo>
                  <a:cubicBezTo>
                    <a:pt x="865" y="2210"/>
                    <a:pt x="865" y="2210"/>
                    <a:pt x="865" y="2209"/>
                  </a:cubicBezTo>
                  <a:cubicBezTo>
                    <a:pt x="864" y="2209"/>
                    <a:pt x="864" y="2209"/>
                    <a:pt x="864" y="2209"/>
                  </a:cubicBezTo>
                  <a:cubicBezTo>
                    <a:pt x="864" y="2208"/>
                    <a:pt x="863" y="2207"/>
                    <a:pt x="863" y="2206"/>
                  </a:cubicBezTo>
                  <a:cubicBezTo>
                    <a:pt x="862" y="2206"/>
                    <a:pt x="862" y="2204"/>
                    <a:pt x="862" y="2203"/>
                  </a:cubicBezTo>
                  <a:cubicBezTo>
                    <a:pt x="861" y="2202"/>
                    <a:pt x="861" y="2201"/>
                    <a:pt x="861" y="2200"/>
                  </a:cubicBezTo>
                  <a:cubicBezTo>
                    <a:pt x="861" y="2199"/>
                    <a:pt x="860" y="2198"/>
                    <a:pt x="860" y="2198"/>
                  </a:cubicBezTo>
                  <a:cubicBezTo>
                    <a:pt x="860" y="2197"/>
                    <a:pt x="860" y="2196"/>
                    <a:pt x="860" y="2196"/>
                  </a:cubicBezTo>
                  <a:cubicBezTo>
                    <a:pt x="860" y="2195"/>
                    <a:pt x="860" y="2194"/>
                    <a:pt x="859" y="2193"/>
                  </a:cubicBezTo>
                  <a:cubicBezTo>
                    <a:pt x="859" y="2193"/>
                    <a:pt x="859" y="2192"/>
                    <a:pt x="859" y="2191"/>
                  </a:cubicBezTo>
                  <a:cubicBezTo>
                    <a:pt x="858" y="2190"/>
                    <a:pt x="858" y="2188"/>
                    <a:pt x="858" y="2187"/>
                  </a:cubicBezTo>
                  <a:cubicBezTo>
                    <a:pt x="857" y="2186"/>
                    <a:pt x="857" y="2185"/>
                    <a:pt x="857" y="2184"/>
                  </a:cubicBezTo>
                  <a:cubicBezTo>
                    <a:pt x="857" y="2184"/>
                    <a:pt x="857" y="2183"/>
                    <a:pt x="856" y="2182"/>
                  </a:cubicBezTo>
                  <a:cubicBezTo>
                    <a:pt x="856" y="2181"/>
                    <a:pt x="856" y="2180"/>
                    <a:pt x="855" y="2180"/>
                  </a:cubicBezTo>
                  <a:cubicBezTo>
                    <a:pt x="856" y="2180"/>
                    <a:pt x="857" y="2181"/>
                    <a:pt x="857" y="2182"/>
                  </a:cubicBezTo>
                  <a:cubicBezTo>
                    <a:pt x="858" y="2183"/>
                    <a:pt x="859" y="2183"/>
                    <a:pt x="859" y="2184"/>
                  </a:cubicBezTo>
                  <a:cubicBezTo>
                    <a:pt x="860" y="2185"/>
                    <a:pt x="860" y="2185"/>
                    <a:pt x="860" y="2185"/>
                  </a:cubicBezTo>
                  <a:cubicBezTo>
                    <a:pt x="860" y="2185"/>
                    <a:pt x="860" y="2185"/>
                    <a:pt x="860" y="2185"/>
                  </a:cubicBezTo>
                  <a:cubicBezTo>
                    <a:pt x="860" y="2185"/>
                    <a:pt x="860" y="2185"/>
                    <a:pt x="860" y="2185"/>
                  </a:cubicBezTo>
                  <a:cubicBezTo>
                    <a:pt x="861" y="2186"/>
                    <a:pt x="861" y="2186"/>
                    <a:pt x="861" y="2187"/>
                  </a:cubicBezTo>
                  <a:cubicBezTo>
                    <a:pt x="862" y="2187"/>
                    <a:pt x="863" y="2188"/>
                    <a:pt x="863" y="2189"/>
                  </a:cubicBezTo>
                  <a:cubicBezTo>
                    <a:pt x="864" y="2190"/>
                    <a:pt x="865" y="2191"/>
                    <a:pt x="865" y="2191"/>
                  </a:cubicBezTo>
                  <a:cubicBezTo>
                    <a:pt x="867" y="2195"/>
                    <a:pt x="869" y="2198"/>
                    <a:pt x="871" y="2201"/>
                  </a:cubicBezTo>
                  <a:cubicBezTo>
                    <a:pt x="873" y="2204"/>
                    <a:pt x="874" y="2207"/>
                    <a:pt x="875" y="2210"/>
                  </a:cubicBezTo>
                  <a:cubicBezTo>
                    <a:pt x="875" y="2210"/>
                    <a:pt x="875" y="2211"/>
                    <a:pt x="875" y="2212"/>
                  </a:cubicBezTo>
                  <a:cubicBezTo>
                    <a:pt x="875" y="2212"/>
                    <a:pt x="876" y="2213"/>
                    <a:pt x="876" y="2214"/>
                  </a:cubicBezTo>
                  <a:cubicBezTo>
                    <a:pt x="876" y="2214"/>
                    <a:pt x="876" y="2215"/>
                    <a:pt x="876" y="2215"/>
                  </a:cubicBezTo>
                  <a:cubicBezTo>
                    <a:pt x="876" y="2216"/>
                    <a:pt x="876" y="2216"/>
                    <a:pt x="876" y="2217"/>
                  </a:cubicBezTo>
                  <a:cubicBezTo>
                    <a:pt x="876" y="2218"/>
                    <a:pt x="877" y="2219"/>
                    <a:pt x="877" y="2220"/>
                  </a:cubicBezTo>
                  <a:cubicBezTo>
                    <a:pt x="877" y="2220"/>
                    <a:pt x="877" y="2221"/>
                    <a:pt x="877" y="2221"/>
                  </a:cubicBezTo>
                  <a:cubicBezTo>
                    <a:pt x="877" y="2221"/>
                    <a:pt x="877" y="2222"/>
                    <a:pt x="877" y="2222"/>
                  </a:cubicBezTo>
                  <a:cubicBezTo>
                    <a:pt x="877" y="2223"/>
                    <a:pt x="877" y="2224"/>
                    <a:pt x="877" y="2224"/>
                  </a:cubicBezTo>
                  <a:cubicBezTo>
                    <a:pt x="877" y="2224"/>
                    <a:pt x="877" y="2223"/>
                    <a:pt x="877" y="2222"/>
                  </a:cubicBezTo>
                  <a:cubicBezTo>
                    <a:pt x="877" y="2222"/>
                    <a:pt x="877" y="2221"/>
                    <a:pt x="877" y="2221"/>
                  </a:cubicBezTo>
                  <a:cubicBezTo>
                    <a:pt x="878" y="2221"/>
                    <a:pt x="878" y="2220"/>
                    <a:pt x="878" y="2220"/>
                  </a:cubicBezTo>
                  <a:cubicBezTo>
                    <a:pt x="878" y="2219"/>
                    <a:pt x="878" y="2218"/>
                    <a:pt x="878" y="2217"/>
                  </a:cubicBezTo>
                  <a:cubicBezTo>
                    <a:pt x="878" y="2215"/>
                    <a:pt x="878" y="2212"/>
                    <a:pt x="878" y="2209"/>
                  </a:cubicBezTo>
                  <a:cubicBezTo>
                    <a:pt x="877" y="2206"/>
                    <a:pt x="876" y="2203"/>
                    <a:pt x="875" y="2199"/>
                  </a:cubicBezTo>
                  <a:cubicBezTo>
                    <a:pt x="874" y="2196"/>
                    <a:pt x="872" y="2192"/>
                    <a:pt x="870" y="2188"/>
                  </a:cubicBezTo>
                  <a:cubicBezTo>
                    <a:pt x="870" y="2187"/>
                    <a:pt x="869" y="2186"/>
                    <a:pt x="869" y="2185"/>
                  </a:cubicBezTo>
                  <a:cubicBezTo>
                    <a:pt x="868" y="2185"/>
                    <a:pt x="867" y="2184"/>
                    <a:pt x="867" y="2183"/>
                  </a:cubicBezTo>
                  <a:cubicBezTo>
                    <a:pt x="866" y="2182"/>
                    <a:pt x="866" y="2182"/>
                    <a:pt x="866" y="2181"/>
                  </a:cubicBezTo>
                  <a:cubicBezTo>
                    <a:pt x="865" y="2181"/>
                    <a:pt x="865" y="2181"/>
                    <a:pt x="865" y="2181"/>
                  </a:cubicBezTo>
                  <a:cubicBezTo>
                    <a:pt x="865" y="2180"/>
                    <a:pt x="865" y="2180"/>
                    <a:pt x="865" y="2180"/>
                  </a:cubicBezTo>
                  <a:cubicBezTo>
                    <a:pt x="864" y="2179"/>
                    <a:pt x="863" y="2178"/>
                    <a:pt x="863" y="2177"/>
                  </a:cubicBezTo>
                  <a:cubicBezTo>
                    <a:pt x="861" y="2175"/>
                    <a:pt x="860" y="2174"/>
                    <a:pt x="858" y="2172"/>
                  </a:cubicBezTo>
                  <a:cubicBezTo>
                    <a:pt x="857" y="2170"/>
                    <a:pt x="856" y="2168"/>
                    <a:pt x="854" y="2167"/>
                  </a:cubicBezTo>
                  <a:cubicBezTo>
                    <a:pt x="853" y="2165"/>
                    <a:pt x="852" y="2163"/>
                    <a:pt x="851" y="2161"/>
                  </a:cubicBezTo>
                  <a:cubicBezTo>
                    <a:pt x="850" y="2160"/>
                    <a:pt x="850" y="2160"/>
                    <a:pt x="850" y="2160"/>
                  </a:cubicBezTo>
                  <a:cubicBezTo>
                    <a:pt x="850" y="2159"/>
                    <a:pt x="849" y="2159"/>
                    <a:pt x="849" y="2158"/>
                  </a:cubicBezTo>
                  <a:cubicBezTo>
                    <a:pt x="849" y="2158"/>
                    <a:pt x="849" y="2157"/>
                    <a:pt x="849" y="2157"/>
                  </a:cubicBezTo>
                  <a:cubicBezTo>
                    <a:pt x="848" y="2155"/>
                    <a:pt x="848" y="2155"/>
                    <a:pt x="848" y="2155"/>
                  </a:cubicBezTo>
                  <a:cubicBezTo>
                    <a:pt x="847" y="2154"/>
                    <a:pt x="847" y="2154"/>
                    <a:pt x="847" y="2154"/>
                  </a:cubicBezTo>
                  <a:cubicBezTo>
                    <a:pt x="847" y="2153"/>
                    <a:pt x="847" y="2153"/>
                    <a:pt x="847" y="2153"/>
                  </a:cubicBezTo>
                  <a:cubicBezTo>
                    <a:pt x="847" y="2153"/>
                    <a:pt x="847" y="2153"/>
                    <a:pt x="847" y="2153"/>
                  </a:cubicBezTo>
                  <a:cubicBezTo>
                    <a:pt x="847" y="2153"/>
                    <a:pt x="847" y="2153"/>
                    <a:pt x="847" y="2153"/>
                  </a:cubicBezTo>
                  <a:cubicBezTo>
                    <a:pt x="847" y="2153"/>
                    <a:pt x="847" y="2153"/>
                    <a:pt x="847" y="2153"/>
                  </a:cubicBezTo>
                  <a:cubicBezTo>
                    <a:pt x="847" y="2152"/>
                    <a:pt x="847" y="2152"/>
                    <a:pt x="847" y="2152"/>
                  </a:cubicBezTo>
                  <a:cubicBezTo>
                    <a:pt x="847" y="2152"/>
                    <a:pt x="847" y="2151"/>
                    <a:pt x="847" y="2151"/>
                  </a:cubicBezTo>
                  <a:cubicBezTo>
                    <a:pt x="847" y="2150"/>
                    <a:pt x="847" y="2150"/>
                    <a:pt x="847" y="2149"/>
                  </a:cubicBezTo>
                  <a:cubicBezTo>
                    <a:pt x="846" y="2147"/>
                    <a:pt x="846" y="2145"/>
                    <a:pt x="847" y="2143"/>
                  </a:cubicBezTo>
                  <a:cubicBezTo>
                    <a:pt x="847" y="2140"/>
                    <a:pt x="847" y="2138"/>
                    <a:pt x="847" y="2136"/>
                  </a:cubicBezTo>
                  <a:cubicBezTo>
                    <a:pt x="848" y="2134"/>
                    <a:pt x="848" y="2132"/>
                    <a:pt x="849" y="2130"/>
                  </a:cubicBezTo>
                  <a:cubicBezTo>
                    <a:pt x="851" y="2121"/>
                    <a:pt x="854" y="2114"/>
                    <a:pt x="858" y="2108"/>
                  </a:cubicBezTo>
                  <a:cubicBezTo>
                    <a:pt x="858" y="2107"/>
                    <a:pt x="859" y="2106"/>
                    <a:pt x="859" y="2105"/>
                  </a:cubicBezTo>
                  <a:cubicBezTo>
                    <a:pt x="877" y="2090"/>
                    <a:pt x="897" y="2077"/>
                    <a:pt x="916" y="2064"/>
                  </a:cubicBezTo>
                  <a:cubicBezTo>
                    <a:pt x="913" y="2068"/>
                    <a:pt x="911" y="2073"/>
                    <a:pt x="908" y="2079"/>
                  </a:cubicBezTo>
                  <a:cubicBezTo>
                    <a:pt x="906" y="2082"/>
                    <a:pt x="905" y="2084"/>
                    <a:pt x="903" y="2087"/>
                  </a:cubicBezTo>
                  <a:cubicBezTo>
                    <a:pt x="903" y="2088"/>
                    <a:pt x="902" y="2089"/>
                    <a:pt x="902" y="2090"/>
                  </a:cubicBezTo>
                  <a:cubicBezTo>
                    <a:pt x="902" y="2090"/>
                    <a:pt x="901" y="2091"/>
                    <a:pt x="901" y="2092"/>
                  </a:cubicBezTo>
                  <a:cubicBezTo>
                    <a:pt x="900" y="2094"/>
                    <a:pt x="899" y="2095"/>
                    <a:pt x="899" y="2097"/>
                  </a:cubicBezTo>
                  <a:cubicBezTo>
                    <a:pt x="897" y="2100"/>
                    <a:pt x="896" y="2103"/>
                    <a:pt x="895" y="2107"/>
                  </a:cubicBezTo>
                  <a:cubicBezTo>
                    <a:pt x="894" y="2110"/>
                    <a:pt x="893" y="2114"/>
                    <a:pt x="892" y="2118"/>
                  </a:cubicBezTo>
                  <a:cubicBezTo>
                    <a:pt x="892" y="2122"/>
                    <a:pt x="892" y="2126"/>
                    <a:pt x="892" y="2130"/>
                  </a:cubicBezTo>
                  <a:cubicBezTo>
                    <a:pt x="893" y="2132"/>
                    <a:pt x="893" y="2134"/>
                    <a:pt x="893" y="2136"/>
                  </a:cubicBezTo>
                  <a:cubicBezTo>
                    <a:pt x="894" y="2136"/>
                    <a:pt x="894" y="2136"/>
                    <a:pt x="894" y="2136"/>
                  </a:cubicBezTo>
                  <a:cubicBezTo>
                    <a:pt x="894" y="2137"/>
                    <a:pt x="894" y="2137"/>
                    <a:pt x="894" y="2137"/>
                  </a:cubicBezTo>
                  <a:cubicBezTo>
                    <a:pt x="894" y="2137"/>
                    <a:pt x="894" y="2137"/>
                    <a:pt x="894" y="2137"/>
                  </a:cubicBezTo>
                  <a:cubicBezTo>
                    <a:pt x="894" y="2137"/>
                    <a:pt x="894" y="2137"/>
                    <a:pt x="894" y="2137"/>
                  </a:cubicBezTo>
                  <a:cubicBezTo>
                    <a:pt x="894" y="2137"/>
                    <a:pt x="894" y="2137"/>
                    <a:pt x="894" y="2137"/>
                  </a:cubicBezTo>
                  <a:cubicBezTo>
                    <a:pt x="894" y="2138"/>
                    <a:pt x="894" y="2138"/>
                    <a:pt x="894" y="2138"/>
                  </a:cubicBezTo>
                  <a:cubicBezTo>
                    <a:pt x="895" y="2140"/>
                    <a:pt x="895" y="2140"/>
                    <a:pt x="895" y="2140"/>
                  </a:cubicBezTo>
                  <a:cubicBezTo>
                    <a:pt x="895" y="2140"/>
                    <a:pt x="895" y="2141"/>
                    <a:pt x="895" y="2141"/>
                  </a:cubicBezTo>
                  <a:cubicBezTo>
                    <a:pt x="896" y="2143"/>
                    <a:pt x="897" y="2145"/>
                    <a:pt x="898" y="2147"/>
                  </a:cubicBezTo>
                  <a:cubicBezTo>
                    <a:pt x="899" y="2148"/>
                    <a:pt x="899" y="2148"/>
                    <a:pt x="899" y="2148"/>
                  </a:cubicBezTo>
                  <a:cubicBezTo>
                    <a:pt x="900" y="2148"/>
                    <a:pt x="900" y="2148"/>
                    <a:pt x="900" y="2148"/>
                  </a:cubicBezTo>
                  <a:cubicBezTo>
                    <a:pt x="900" y="2149"/>
                    <a:pt x="900" y="2149"/>
                    <a:pt x="900" y="2149"/>
                  </a:cubicBezTo>
                  <a:cubicBezTo>
                    <a:pt x="902" y="2151"/>
                    <a:pt x="902" y="2151"/>
                    <a:pt x="902" y="2151"/>
                  </a:cubicBezTo>
                  <a:cubicBezTo>
                    <a:pt x="904" y="2154"/>
                    <a:pt x="907" y="2157"/>
                    <a:pt x="910" y="2160"/>
                  </a:cubicBezTo>
                  <a:cubicBezTo>
                    <a:pt x="911" y="2161"/>
                    <a:pt x="913" y="2162"/>
                    <a:pt x="914" y="2163"/>
                  </a:cubicBezTo>
                  <a:cubicBezTo>
                    <a:pt x="915" y="2164"/>
                    <a:pt x="917" y="2166"/>
                    <a:pt x="918" y="2167"/>
                  </a:cubicBezTo>
                  <a:cubicBezTo>
                    <a:pt x="921" y="2169"/>
                    <a:pt x="924" y="2171"/>
                    <a:pt x="927" y="2173"/>
                  </a:cubicBezTo>
                  <a:cubicBezTo>
                    <a:pt x="932" y="2177"/>
                    <a:pt x="937" y="2181"/>
                    <a:pt x="942" y="2185"/>
                  </a:cubicBezTo>
                  <a:cubicBezTo>
                    <a:pt x="946" y="2189"/>
                    <a:pt x="950" y="2193"/>
                    <a:pt x="953" y="2198"/>
                  </a:cubicBezTo>
                  <a:cubicBezTo>
                    <a:pt x="956" y="2202"/>
                    <a:pt x="958" y="2207"/>
                    <a:pt x="960" y="2211"/>
                  </a:cubicBezTo>
                  <a:cubicBezTo>
                    <a:pt x="962" y="2215"/>
                    <a:pt x="963" y="2218"/>
                    <a:pt x="964" y="2221"/>
                  </a:cubicBezTo>
                  <a:cubicBezTo>
                    <a:pt x="965" y="2224"/>
                    <a:pt x="965" y="2227"/>
                    <a:pt x="965" y="2228"/>
                  </a:cubicBezTo>
                  <a:cubicBezTo>
                    <a:pt x="966" y="2230"/>
                    <a:pt x="966" y="2231"/>
                    <a:pt x="966" y="2231"/>
                  </a:cubicBezTo>
                  <a:cubicBezTo>
                    <a:pt x="966" y="2231"/>
                    <a:pt x="966" y="2230"/>
                    <a:pt x="966" y="2228"/>
                  </a:cubicBezTo>
                  <a:cubicBezTo>
                    <a:pt x="966" y="2228"/>
                    <a:pt x="966" y="2226"/>
                    <a:pt x="966" y="2225"/>
                  </a:cubicBezTo>
                  <a:cubicBezTo>
                    <a:pt x="966" y="2224"/>
                    <a:pt x="965" y="2223"/>
                    <a:pt x="965" y="2221"/>
                  </a:cubicBezTo>
                  <a:cubicBezTo>
                    <a:pt x="965" y="2218"/>
                    <a:pt x="964" y="2214"/>
                    <a:pt x="963" y="2210"/>
                  </a:cubicBezTo>
                  <a:cubicBezTo>
                    <a:pt x="961" y="2205"/>
                    <a:pt x="959" y="2200"/>
                    <a:pt x="957" y="2195"/>
                  </a:cubicBezTo>
                  <a:cubicBezTo>
                    <a:pt x="956" y="2195"/>
                    <a:pt x="956" y="2194"/>
                    <a:pt x="956" y="2194"/>
                  </a:cubicBezTo>
                  <a:cubicBezTo>
                    <a:pt x="955" y="2193"/>
                    <a:pt x="955" y="2192"/>
                    <a:pt x="954" y="2192"/>
                  </a:cubicBezTo>
                  <a:cubicBezTo>
                    <a:pt x="954" y="2190"/>
                    <a:pt x="953" y="2189"/>
                    <a:pt x="952" y="2188"/>
                  </a:cubicBezTo>
                  <a:cubicBezTo>
                    <a:pt x="952" y="2187"/>
                    <a:pt x="951" y="2187"/>
                    <a:pt x="951" y="2186"/>
                  </a:cubicBezTo>
                  <a:cubicBezTo>
                    <a:pt x="950" y="2185"/>
                    <a:pt x="950" y="2185"/>
                    <a:pt x="949" y="2184"/>
                  </a:cubicBezTo>
                  <a:cubicBezTo>
                    <a:pt x="948" y="2183"/>
                    <a:pt x="947" y="2182"/>
                    <a:pt x="946" y="2181"/>
                  </a:cubicBezTo>
                  <a:cubicBezTo>
                    <a:pt x="942" y="2176"/>
                    <a:pt x="936" y="2171"/>
                    <a:pt x="931" y="2167"/>
                  </a:cubicBezTo>
                  <a:cubicBezTo>
                    <a:pt x="928" y="2165"/>
                    <a:pt x="924" y="2162"/>
                    <a:pt x="921" y="2159"/>
                  </a:cubicBezTo>
                  <a:cubicBezTo>
                    <a:pt x="921" y="2160"/>
                    <a:pt x="922" y="2160"/>
                    <a:pt x="922" y="2160"/>
                  </a:cubicBezTo>
                  <a:cubicBezTo>
                    <a:pt x="924" y="2160"/>
                    <a:pt x="926" y="2161"/>
                    <a:pt x="929" y="2161"/>
                  </a:cubicBezTo>
                  <a:cubicBezTo>
                    <a:pt x="930" y="2161"/>
                    <a:pt x="931" y="2161"/>
                    <a:pt x="932" y="2161"/>
                  </a:cubicBezTo>
                  <a:cubicBezTo>
                    <a:pt x="933" y="2162"/>
                    <a:pt x="934" y="2162"/>
                    <a:pt x="935" y="2162"/>
                  </a:cubicBezTo>
                  <a:cubicBezTo>
                    <a:pt x="938" y="2162"/>
                    <a:pt x="940" y="2162"/>
                    <a:pt x="942" y="2162"/>
                  </a:cubicBezTo>
                  <a:cubicBezTo>
                    <a:pt x="945" y="2162"/>
                    <a:pt x="947" y="2163"/>
                    <a:pt x="949" y="2163"/>
                  </a:cubicBezTo>
                  <a:cubicBezTo>
                    <a:pt x="951" y="2163"/>
                    <a:pt x="953" y="2163"/>
                    <a:pt x="955" y="2163"/>
                  </a:cubicBezTo>
                  <a:cubicBezTo>
                    <a:pt x="957" y="2164"/>
                    <a:pt x="959" y="2164"/>
                    <a:pt x="961" y="2165"/>
                  </a:cubicBezTo>
                  <a:cubicBezTo>
                    <a:pt x="962" y="2165"/>
                    <a:pt x="962" y="2165"/>
                    <a:pt x="963" y="2165"/>
                  </a:cubicBezTo>
                  <a:cubicBezTo>
                    <a:pt x="963" y="2165"/>
                    <a:pt x="963" y="2165"/>
                    <a:pt x="964" y="2165"/>
                  </a:cubicBezTo>
                  <a:cubicBezTo>
                    <a:pt x="965" y="2165"/>
                    <a:pt x="966" y="2166"/>
                    <a:pt x="966" y="2166"/>
                  </a:cubicBezTo>
                  <a:cubicBezTo>
                    <a:pt x="967" y="2166"/>
                    <a:pt x="968" y="2167"/>
                    <a:pt x="969" y="2167"/>
                  </a:cubicBezTo>
                  <a:cubicBezTo>
                    <a:pt x="969" y="2167"/>
                    <a:pt x="970" y="2167"/>
                    <a:pt x="971" y="2168"/>
                  </a:cubicBezTo>
                  <a:cubicBezTo>
                    <a:pt x="971" y="2168"/>
                    <a:pt x="972" y="2168"/>
                    <a:pt x="972" y="2169"/>
                  </a:cubicBezTo>
                  <a:cubicBezTo>
                    <a:pt x="973" y="2169"/>
                    <a:pt x="973" y="2169"/>
                    <a:pt x="974" y="2169"/>
                  </a:cubicBezTo>
                  <a:cubicBezTo>
                    <a:pt x="975" y="2170"/>
                    <a:pt x="975" y="2170"/>
                    <a:pt x="976" y="2171"/>
                  </a:cubicBezTo>
                  <a:cubicBezTo>
                    <a:pt x="976" y="2171"/>
                    <a:pt x="976" y="2171"/>
                    <a:pt x="976" y="2171"/>
                  </a:cubicBezTo>
                  <a:cubicBezTo>
                    <a:pt x="976" y="2171"/>
                    <a:pt x="976" y="2171"/>
                    <a:pt x="976" y="2171"/>
                  </a:cubicBezTo>
                  <a:cubicBezTo>
                    <a:pt x="976" y="2170"/>
                    <a:pt x="975" y="2169"/>
                    <a:pt x="975" y="2168"/>
                  </a:cubicBezTo>
                  <a:cubicBezTo>
                    <a:pt x="975" y="2168"/>
                    <a:pt x="974" y="2167"/>
                    <a:pt x="974" y="2167"/>
                  </a:cubicBezTo>
                  <a:cubicBezTo>
                    <a:pt x="973" y="2166"/>
                    <a:pt x="973" y="2166"/>
                    <a:pt x="972" y="2165"/>
                  </a:cubicBezTo>
                  <a:cubicBezTo>
                    <a:pt x="972" y="2165"/>
                    <a:pt x="971" y="2164"/>
                    <a:pt x="971" y="2164"/>
                  </a:cubicBezTo>
                  <a:cubicBezTo>
                    <a:pt x="970" y="2163"/>
                    <a:pt x="969" y="2163"/>
                    <a:pt x="968" y="2162"/>
                  </a:cubicBezTo>
                  <a:cubicBezTo>
                    <a:pt x="967" y="2161"/>
                    <a:pt x="965" y="2160"/>
                    <a:pt x="963" y="2159"/>
                  </a:cubicBezTo>
                  <a:cubicBezTo>
                    <a:pt x="961" y="2158"/>
                    <a:pt x="959" y="2157"/>
                    <a:pt x="957" y="2157"/>
                  </a:cubicBezTo>
                  <a:cubicBezTo>
                    <a:pt x="956" y="2156"/>
                    <a:pt x="955" y="2156"/>
                    <a:pt x="953" y="2156"/>
                  </a:cubicBezTo>
                  <a:cubicBezTo>
                    <a:pt x="952" y="2155"/>
                    <a:pt x="951" y="2155"/>
                    <a:pt x="950" y="2155"/>
                  </a:cubicBezTo>
                  <a:cubicBezTo>
                    <a:pt x="948" y="2155"/>
                    <a:pt x="945" y="2154"/>
                    <a:pt x="943" y="2154"/>
                  </a:cubicBezTo>
                  <a:cubicBezTo>
                    <a:pt x="940" y="2154"/>
                    <a:pt x="938" y="2154"/>
                    <a:pt x="936" y="2154"/>
                  </a:cubicBezTo>
                  <a:cubicBezTo>
                    <a:pt x="935" y="2154"/>
                    <a:pt x="933" y="2154"/>
                    <a:pt x="932" y="2154"/>
                  </a:cubicBezTo>
                  <a:cubicBezTo>
                    <a:pt x="931" y="2154"/>
                    <a:pt x="930" y="2154"/>
                    <a:pt x="929" y="2154"/>
                  </a:cubicBezTo>
                  <a:cubicBezTo>
                    <a:pt x="927" y="2154"/>
                    <a:pt x="925" y="2154"/>
                    <a:pt x="923" y="2154"/>
                  </a:cubicBezTo>
                  <a:cubicBezTo>
                    <a:pt x="921" y="2154"/>
                    <a:pt x="919" y="2154"/>
                    <a:pt x="918" y="2153"/>
                  </a:cubicBezTo>
                  <a:cubicBezTo>
                    <a:pt x="917" y="2153"/>
                    <a:pt x="916" y="2153"/>
                    <a:pt x="915" y="2153"/>
                  </a:cubicBezTo>
                  <a:cubicBezTo>
                    <a:pt x="915" y="2153"/>
                    <a:pt x="914" y="2153"/>
                    <a:pt x="914" y="2153"/>
                  </a:cubicBezTo>
                  <a:cubicBezTo>
                    <a:pt x="912" y="2151"/>
                    <a:pt x="910" y="2149"/>
                    <a:pt x="908" y="2147"/>
                  </a:cubicBezTo>
                  <a:cubicBezTo>
                    <a:pt x="906" y="2145"/>
                    <a:pt x="906" y="2145"/>
                    <a:pt x="906" y="2145"/>
                  </a:cubicBezTo>
                  <a:cubicBezTo>
                    <a:pt x="906" y="2144"/>
                    <a:pt x="906" y="2144"/>
                    <a:pt x="906" y="2144"/>
                  </a:cubicBezTo>
                  <a:cubicBezTo>
                    <a:pt x="906" y="2143"/>
                    <a:pt x="906" y="2143"/>
                    <a:pt x="906" y="2143"/>
                  </a:cubicBezTo>
                  <a:cubicBezTo>
                    <a:pt x="905" y="2142"/>
                    <a:pt x="905" y="2142"/>
                    <a:pt x="905" y="2142"/>
                  </a:cubicBezTo>
                  <a:cubicBezTo>
                    <a:pt x="904" y="2141"/>
                    <a:pt x="904" y="2140"/>
                    <a:pt x="903" y="2138"/>
                  </a:cubicBezTo>
                  <a:cubicBezTo>
                    <a:pt x="903" y="2138"/>
                    <a:pt x="903" y="2138"/>
                    <a:pt x="903" y="2138"/>
                  </a:cubicBezTo>
                  <a:cubicBezTo>
                    <a:pt x="903" y="2138"/>
                    <a:pt x="903" y="2138"/>
                    <a:pt x="903" y="2138"/>
                  </a:cubicBezTo>
                  <a:cubicBezTo>
                    <a:pt x="902" y="2137"/>
                    <a:pt x="902" y="2137"/>
                    <a:pt x="902" y="2137"/>
                  </a:cubicBezTo>
                  <a:cubicBezTo>
                    <a:pt x="902" y="2136"/>
                    <a:pt x="902" y="2136"/>
                    <a:pt x="902" y="2136"/>
                  </a:cubicBezTo>
                  <a:cubicBezTo>
                    <a:pt x="901" y="2134"/>
                    <a:pt x="901" y="2134"/>
                    <a:pt x="901" y="2134"/>
                  </a:cubicBezTo>
                  <a:cubicBezTo>
                    <a:pt x="901" y="2134"/>
                    <a:pt x="901" y="2134"/>
                    <a:pt x="901" y="2134"/>
                  </a:cubicBezTo>
                  <a:cubicBezTo>
                    <a:pt x="901" y="2134"/>
                    <a:pt x="901" y="2134"/>
                    <a:pt x="901" y="2134"/>
                  </a:cubicBezTo>
                  <a:cubicBezTo>
                    <a:pt x="901" y="2133"/>
                    <a:pt x="901" y="2133"/>
                    <a:pt x="901" y="2133"/>
                  </a:cubicBezTo>
                  <a:cubicBezTo>
                    <a:pt x="901" y="2132"/>
                    <a:pt x="900" y="2130"/>
                    <a:pt x="900" y="2129"/>
                  </a:cubicBezTo>
                  <a:cubicBezTo>
                    <a:pt x="900" y="2125"/>
                    <a:pt x="900" y="2122"/>
                    <a:pt x="900" y="2119"/>
                  </a:cubicBezTo>
                  <a:cubicBezTo>
                    <a:pt x="901" y="2112"/>
                    <a:pt x="903" y="2106"/>
                    <a:pt x="905" y="2099"/>
                  </a:cubicBezTo>
                  <a:cubicBezTo>
                    <a:pt x="906" y="2098"/>
                    <a:pt x="906" y="2096"/>
                    <a:pt x="907" y="2095"/>
                  </a:cubicBezTo>
                  <a:cubicBezTo>
                    <a:pt x="907" y="2094"/>
                    <a:pt x="908" y="2093"/>
                    <a:pt x="908" y="2092"/>
                  </a:cubicBezTo>
                  <a:cubicBezTo>
                    <a:pt x="908" y="2092"/>
                    <a:pt x="909" y="2091"/>
                    <a:pt x="909" y="2090"/>
                  </a:cubicBezTo>
                  <a:cubicBezTo>
                    <a:pt x="910" y="2087"/>
                    <a:pt x="912" y="2084"/>
                    <a:pt x="913" y="2081"/>
                  </a:cubicBezTo>
                  <a:cubicBezTo>
                    <a:pt x="915" y="2076"/>
                    <a:pt x="918" y="2070"/>
                    <a:pt x="920" y="2066"/>
                  </a:cubicBezTo>
                  <a:cubicBezTo>
                    <a:pt x="922" y="2063"/>
                    <a:pt x="923" y="2061"/>
                    <a:pt x="924" y="2058"/>
                  </a:cubicBezTo>
                  <a:cubicBezTo>
                    <a:pt x="952" y="2039"/>
                    <a:pt x="975" y="2022"/>
                    <a:pt x="982" y="2005"/>
                  </a:cubicBezTo>
                  <a:cubicBezTo>
                    <a:pt x="978" y="2019"/>
                    <a:pt x="976" y="2035"/>
                    <a:pt x="977" y="2052"/>
                  </a:cubicBezTo>
                  <a:cubicBezTo>
                    <a:pt x="976" y="2052"/>
                    <a:pt x="976" y="2053"/>
                    <a:pt x="976" y="2054"/>
                  </a:cubicBezTo>
                  <a:cubicBezTo>
                    <a:pt x="974" y="2056"/>
                    <a:pt x="973" y="2059"/>
                    <a:pt x="971" y="2062"/>
                  </a:cubicBezTo>
                  <a:cubicBezTo>
                    <a:pt x="970" y="2063"/>
                    <a:pt x="969" y="2064"/>
                    <a:pt x="968" y="2066"/>
                  </a:cubicBezTo>
                  <a:cubicBezTo>
                    <a:pt x="967" y="2066"/>
                    <a:pt x="967" y="2067"/>
                    <a:pt x="966" y="2068"/>
                  </a:cubicBezTo>
                  <a:cubicBezTo>
                    <a:pt x="966" y="2068"/>
                    <a:pt x="965" y="2069"/>
                    <a:pt x="964" y="2070"/>
                  </a:cubicBezTo>
                  <a:cubicBezTo>
                    <a:pt x="963" y="2071"/>
                    <a:pt x="962" y="2072"/>
                    <a:pt x="960" y="2074"/>
                  </a:cubicBezTo>
                  <a:cubicBezTo>
                    <a:pt x="959" y="2075"/>
                    <a:pt x="958" y="2076"/>
                    <a:pt x="956" y="2078"/>
                  </a:cubicBezTo>
                  <a:cubicBezTo>
                    <a:pt x="955" y="2079"/>
                    <a:pt x="953" y="2081"/>
                    <a:pt x="952" y="2082"/>
                  </a:cubicBezTo>
                  <a:cubicBezTo>
                    <a:pt x="952" y="2083"/>
                    <a:pt x="951" y="2083"/>
                    <a:pt x="951" y="2084"/>
                  </a:cubicBezTo>
                  <a:cubicBezTo>
                    <a:pt x="951" y="2084"/>
                    <a:pt x="951" y="2084"/>
                    <a:pt x="951" y="2084"/>
                  </a:cubicBezTo>
                  <a:cubicBezTo>
                    <a:pt x="950" y="2084"/>
                    <a:pt x="950" y="2084"/>
                    <a:pt x="950" y="2084"/>
                  </a:cubicBezTo>
                  <a:cubicBezTo>
                    <a:pt x="950" y="2085"/>
                    <a:pt x="950" y="2085"/>
                    <a:pt x="950" y="2085"/>
                  </a:cubicBezTo>
                  <a:cubicBezTo>
                    <a:pt x="950" y="2085"/>
                    <a:pt x="950" y="2085"/>
                    <a:pt x="950" y="2085"/>
                  </a:cubicBezTo>
                  <a:cubicBezTo>
                    <a:pt x="948" y="2087"/>
                    <a:pt x="948" y="2087"/>
                    <a:pt x="948" y="2087"/>
                  </a:cubicBezTo>
                  <a:cubicBezTo>
                    <a:pt x="948" y="2088"/>
                    <a:pt x="947" y="2089"/>
                    <a:pt x="946" y="2090"/>
                  </a:cubicBezTo>
                  <a:cubicBezTo>
                    <a:pt x="946" y="2091"/>
                    <a:pt x="946" y="2091"/>
                    <a:pt x="946" y="2091"/>
                  </a:cubicBezTo>
                  <a:cubicBezTo>
                    <a:pt x="945" y="2092"/>
                    <a:pt x="945" y="2092"/>
                    <a:pt x="945" y="2092"/>
                  </a:cubicBezTo>
                  <a:cubicBezTo>
                    <a:pt x="945" y="2093"/>
                    <a:pt x="945" y="2093"/>
                    <a:pt x="945" y="2093"/>
                  </a:cubicBezTo>
                  <a:cubicBezTo>
                    <a:pt x="944" y="2094"/>
                    <a:pt x="944" y="2095"/>
                    <a:pt x="943" y="2096"/>
                  </a:cubicBezTo>
                  <a:cubicBezTo>
                    <a:pt x="943" y="2097"/>
                    <a:pt x="942" y="2098"/>
                    <a:pt x="942" y="2099"/>
                  </a:cubicBezTo>
                  <a:cubicBezTo>
                    <a:pt x="941" y="2100"/>
                    <a:pt x="941" y="2102"/>
                    <a:pt x="940" y="2104"/>
                  </a:cubicBezTo>
                  <a:cubicBezTo>
                    <a:pt x="940" y="2105"/>
                    <a:pt x="939" y="2106"/>
                    <a:pt x="939" y="2107"/>
                  </a:cubicBezTo>
                  <a:cubicBezTo>
                    <a:pt x="939" y="2108"/>
                    <a:pt x="939" y="2108"/>
                    <a:pt x="939" y="2109"/>
                  </a:cubicBezTo>
                  <a:cubicBezTo>
                    <a:pt x="939" y="2109"/>
                    <a:pt x="939" y="2110"/>
                    <a:pt x="939" y="2110"/>
                  </a:cubicBezTo>
                  <a:cubicBezTo>
                    <a:pt x="938" y="2111"/>
                    <a:pt x="938" y="2112"/>
                    <a:pt x="938" y="2113"/>
                  </a:cubicBezTo>
                  <a:cubicBezTo>
                    <a:pt x="938" y="2114"/>
                    <a:pt x="938" y="2115"/>
                    <a:pt x="938" y="2116"/>
                  </a:cubicBezTo>
                  <a:cubicBezTo>
                    <a:pt x="938" y="2117"/>
                    <a:pt x="938" y="2117"/>
                    <a:pt x="938" y="2117"/>
                  </a:cubicBezTo>
                  <a:cubicBezTo>
                    <a:pt x="938" y="2118"/>
                    <a:pt x="938" y="2118"/>
                    <a:pt x="938" y="2119"/>
                  </a:cubicBezTo>
                  <a:cubicBezTo>
                    <a:pt x="937" y="2120"/>
                    <a:pt x="937" y="2121"/>
                    <a:pt x="937" y="2122"/>
                  </a:cubicBezTo>
                  <a:cubicBezTo>
                    <a:pt x="937" y="2123"/>
                    <a:pt x="937" y="2123"/>
                    <a:pt x="937" y="2124"/>
                  </a:cubicBezTo>
                  <a:cubicBezTo>
                    <a:pt x="938" y="2125"/>
                    <a:pt x="938" y="2126"/>
                    <a:pt x="938" y="2127"/>
                  </a:cubicBezTo>
                  <a:cubicBezTo>
                    <a:pt x="938" y="2128"/>
                    <a:pt x="938" y="2129"/>
                    <a:pt x="938" y="2129"/>
                  </a:cubicBezTo>
                  <a:cubicBezTo>
                    <a:pt x="938" y="2130"/>
                    <a:pt x="938" y="2131"/>
                    <a:pt x="938" y="2132"/>
                  </a:cubicBezTo>
                  <a:cubicBezTo>
                    <a:pt x="939" y="2135"/>
                    <a:pt x="940" y="2138"/>
                    <a:pt x="940" y="2140"/>
                  </a:cubicBezTo>
                  <a:cubicBezTo>
                    <a:pt x="941" y="2141"/>
                    <a:pt x="941" y="2142"/>
                    <a:pt x="942" y="2143"/>
                  </a:cubicBezTo>
                  <a:cubicBezTo>
                    <a:pt x="942" y="2144"/>
                    <a:pt x="942" y="2145"/>
                    <a:pt x="943" y="2146"/>
                  </a:cubicBezTo>
                  <a:cubicBezTo>
                    <a:pt x="943" y="2146"/>
                    <a:pt x="943" y="2147"/>
                    <a:pt x="943" y="2147"/>
                  </a:cubicBezTo>
                  <a:cubicBezTo>
                    <a:pt x="943" y="2147"/>
                    <a:pt x="944" y="2148"/>
                    <a:pt x="944" y="2148"/>
                  </a:cubicBezTo>
                  <a:cubicBezTo>
                    <a:pt x="944" y="2149"/>
                    <a:pt x="944" y="2149"/>
                    <a:pt x="945" y="2150"/>
                  </a:cubicBezTo>
                  <a:cubicBezTo>
                    <a:pt x="945" y="2150"/>
                    <a:pt x="945" y="2151"/>
                    <a:pt x="945" y="2151"/>
                  </a:cubicBezTo>
                  <a:cubicBezTo>
                    <a:pt x="945" y="2151"/>
                    <a:pt x="945" y="2150"/>
                    <a:pt x="945" y="2149"/>
                  </a:cubicBezTo>
                  <a:cubicBezTo>
                    <a:pt x="945" y="2149"/>
                    <a:pt x="945" y="2148"/>
                    <a:pt x="945" y="2148"/>
                  </a:cubicBezTo>
                  <a:cubicBezTo>
                    <a:pt x="945" y="2147"/>
                    <a:pt x="945" y="2147"/>
                    <a:pt x="944" y="2147"/>
                  </a:cubicBezTo>
                  <a:cubicBezTo>
                    <a:pt x="944" y="2146"/>
                    <a:pt x="944" y="2146"/>
                    <a:pt x="944" y="2145"/>
                  </a:cubicBezTo>
                  <a:cubicBezTo>
                    <a:pt x="944" y="2145"/>
                    <a:pt x="944" y="2144"/>
                    <a:pt x="944" y="2143"/>
                  </a:cubicBezTo>
                  <a:cubicBezTo>
                    <a:pt x="944" y="2142"/>
                    <a:pt x="943" y="2140"/>
                    <a:pt x="943" y="2139"/>
                  </a:cubicBezTo>
                  <a:cubicBezTo>
                    <a:pt x="943" y="2137"/>
                    <a:pt x="943" y="2134"/>
                    <a:pt x="943" y="2131"/>
                  </a:cubicBezTo>
                  <a:cubicBezTo>
                    <a:pt x="943" y="2131"/>
                    <a:pt x="943" y="2130"/>
                    <a:pt x="943" y="2129"/>
                  </a:cubicBezTo>
                  <a:cubicBezTo>
                    <a:pt x="943" y="2128"/>
                    <a:pt x="943" y="2128"/>
                    <a:pt x="943" y="2127"/>
                  </a:cubicBezTo>
                  <a:cubicBezTo>
                    <a:pt x="943" y="2125"/>
                    <a:pt x="943" y="2124"/>
                    <a:pt x="943" y="2122"/>
                  </a:cubicBezTo>
                  <a:cubicBezTo>
                    <a:pt x="943" y="2121"/>
                    <a:pt x="944" y="2120"/>
                    <a:pt x="944" y="2120"/>
                  </a:cubicBezTo>
                  <a:cubicBezTo>
                    <a:pt x="944" y="2119"/>
                    <a:pt x="944" y="2119"/>
                    <a:pt x="944" y="2118"/>
                  </a:cubicBezTo>
                  <a:cubicBezTo>
                    <a:pt x="944" y="2118"/>
                    <a:pt x="944" y="2117"/>
                    <a:pt x="944" y="2117"/>
                  </a:cubicBezTo>
                  <a:cubicBezTo>
                    <a:pt x="944" y="2116"/>
                    <a:pt x="945" y="2115"/>
                    <a:pt x="945" y="2114"/>
                  </a:cubicBezTo>
                  <a:cubicBezTo>
                    <a:pt x="945" y="2114"/>
                    <a:pt x="945" y="2113"/>
                    <a:pt x="945" y="2112"/>
                  </a:cubicBezTo>
                  <a:cubicBezTo>
                    <a:pt x="946" y="2111"/>
                    <a:pt x="946" y="2111"/>
                    <a:pt x="946" y="2111"/>
                  </a:cubicBezTo>
                  <a:cubicBezTo>
                    <a:pt x="946" y="2110"/>
                    <a:pt x="946" y="2110"/>
                    <a:pt x="946" y="2109"/>
                  </a:cubicBezTo>
                  <a:cubicBezTo>
                    <a:pt x="946" y="2108"/>
                    <a:pt x="947" y="2108"/>
                    <a:pt x="947" y="2107"/>
                  </a:cubicBezTo>
                  <a:cubicBezTo>
                    <a:pt x="947" y="2106"/>
                    <a:pt x="948" y="2105"/>
                    <a:pt x="948" y="2104"/>
                  </a:cubicBezTo>
                  <a:cubicBezTo>
                    <a:pt x="948" y="2104"/>
                    <a:pt x="948" y="2103"/>
                    <a:pt x="949" y="2103"/>
                  </a:cubicBezTo>
                  <a:cubicBezTo>
                    <a:pt x="949" y="2102"/>
                    <a:pt x="949" y="2102"/>
                    <a:pt x="949" y="2102"/>
                  </a:cubicBezTo>
                  <a:cubicBezTo>
                    <a:pt x="949" y="2101"/>
                    <a:pt x="949" y="2101"/>
                    <a:pt x="950" y="2101"/>
                  </a:cubicBezTo>
                  <a:cubicBezTo>
                    <a:pt x="949" y="2102"/>
                    <a:pt x="949" y="2104"/>
                    <a:pt x="950" y="2106"/>
                  </a:cubicBezTo>
                  <a:cubicBezTo>
                    <a:pt x="950" y="2107"/>
                    <a:pt x="950" y="2109"/>
                    <a:pt x="950" y="2110"/>
                  </a:cubicBezTo>
                  <a:cubicBezTo>
                    <a:pt x="950" y="2112"/>
                    <a:pt x="951" y="2113"/>
                    <a:pt x="951" y="2115"/>
                  </a:cubicBezTo>
                  <a:cubicBezTo>
                    <a:pt x="951" y="2115"/>
                    <a:pt x="952" y="2115"/>
                    <a:pt x="952" y="2116"/>
                  </a:cubicBezTo>
                  <a:cubicBezTo>
                    <a:pt x="952" y="2117"/>
                    <a:pt x="952" y="2117"/>
                    <a:pt x="952" y="2117"/>
                  </a:cubicBezTo>
                  <a:cubicBezTo>
                    <a:pt x="952" y="2117"/>
                    <a:pt x="952" y="2117"/>
                    <a:pt x="952" y="2117"/>
                  </a:cubicBezTo>
                  <a:cubicBezTo>
                    <a:pt x="953" y="2118"/>
                    <a:pt x="953" y="2118"/>
                    <a:pt x="953" y="2118"/>
                  </a:cubicBezTo>
                  <a:cubicBezTo>
                    <a:pt x="953" y="2118"/>
                    <a:pt x="953" y="2118"/>
                    <a:pt x="953" y="2119"/>
                  </a:cubicBezTo>
                  <a:cubicBezTo>
                    <a:pt x="954" y="2120"/>
                    <a:pt x="955" y="2121"/>
                    <a:pt x="956" y="2122"/>
                  </a:cubicBezTo>
                  <a:cubicBezTo>
                    <a:pt x="958" y="2125"/>
                    <a:pt x="960" y="2127"/>
                    <a:pt x="961" y="2129"/>
                  </a:cubicBezTo>
                  <a:cubicBezTo>
                    <a:pt x="962" y="2129"/>
                    <a:pt x="962" y="2130"/>
                    <a:pt x="963" y="2130"/>
                  </a:cubicBezTo>
                  <a:cubicBezTo>
                    <a:pt x="963" y="2131"/>
                    <a:pt x="963" y="2131"/>
                    <a:pt x="963" y="2131"/>
                  </a:cubicBezTo>
                  <a:cubicBezTo>
                    <a:pt x="964" y="2131"/>
                    <a:pt x="964" y="2131"/>
                    <a:pt x="964" y="2131"/>
                  </a:cubicBezTo>
                  <a:cubicBezTo>
                    <a:pt x="965" y="2132"/>
                    <a:pt x="965" y="2132"/>
                    <a:pt x="965" y="2132"/>
                  </a:cubicBezTo>
                  <a:cubicBezTo>
                    <a:pt x="965" y="2133"/>
                    <a:pt x="965" y="2133"/>
                    <a:pt x="965" y="2133"/>
                  </a:cubicBezTo>
                  <a:cubicBezTo>
                    <a:pt x="965" y="2133"/>
                    <a:pt x="966" y="2134"/>
                    <a:pt x="966" y="2134"/>
                  </a:cubicBezTo>
                  <a:cubicBezTo>
                    <a:pt x="968" y="2136"/>
                    <a:pt x="969" y="2138"/>
                    <a:pt x="970" y="2140"/>
                  </a:cubicBezTo>
                  <a:cubicBezTo>
                    <a:pt x="972" y="2142"/>
                    <a:pt x="973" y="2143"/>
                    <a:pt x="974" y="2145"/>
                  </a:cubicBezTo>
                  <a:cubicBezTo>
                    <a:pt x="975" y="2147"/>
                    <a:pt x="975" y="2148"/>
                    <a:pt x="976" y="2150"/>
                  </a:cubicBezTo>
                  <a:cubicBezTo>
                    <a:pt x="977" y="2151"/>
                    <a:pt x="978" y="2153"/>
                    <a:pt x="978" y="2154"/>
                  </a:cubicBezTo>
                  <a:cubicBezTo>
                    <a:pt x="979" y="2155"/>
                    <a:pt x="979" y="2156"/>
                    <a:pt x="979" y="2156"/>
                  </a:cubicBezTo>
                  <a:cubicBezTo>
                    <a:pt x="979" y="2157"/>
                    <a:pt x="980" y="2157"/>
                    <a:pt x="980" y="2157"/>
                  </a:cubicBezTo>
                  <a:cubicBezTo>
                    <a:pt x="980" y="2157"/>
                    <a:pt x="980" y="2157"/>
                    <a:pt x="980" y="2156"/>
                  </a:cubicBezTo>
                  <a:cubicBezTo>
                    <a:pt x="980" y="2156"/>
                    <a:pt x="980" y="2155"/>
                    <a:pt x="980" y="2153"/>
                  </a:cubicBezTo>
                  <a:cubicBezTo>
                    <a:pt x="980" y="2152"/>
                    <a:pt x="979" y="2151"/>
                    <a:pt x="979" y="2149"/>
                  </a:cubicBezTo>
                  <a:cubicBezTo>
                    <a:pt x="979" y="2147"/>
                    <a:pt x="979" y="2145"/>
                    <a:pt x="978" y="2143"/>
                  </a:cubicBezTo>
                  <a:cubicBezTo>
                    <a:pt x="977" y="2141"/>
                    <a:pt x="977" y="2139"/>
                    <a:pt x="976" y="2137"/>
                  </a:cubicBezTo>
                  <a:cubicBezTo>
                    <a:pt x="975" y="2135"/>
                    <a:pt x="973" y="2132"/>
                    <a:pt x="972" y="2130"/>
                  </a:cubicBezTo>
                  <a:cubicBezTo>
                    <a:pt x="972" y="2130"/>
                    <a:pt x="971" y="2129"/>
                    <a:pt x="971" y="2128"/>
                  </a:cubicBezTo>
                  <a:cubicBezTo>
                    <a:pt x="970" y="2128"/>
                    <a:pt x="970" y="2128"/>
                    <a:pt x="970" y="2128"/>
                  </a:cubicBezTo>
                  <a:cubicBezTo>
                    <a:pt x="970" y="2127"/>
                    <a:pt x="970" y="2127"/>
                    <a:pt x="970" y="2127"/>
                  </a:cubicBezTo>
                  <a:cubicBezTo>
                    <a:pt x="969" y="2126"/>
                    <a:pt x="969" y="2126"/>
                    <a:pt x="969" y="2126"/>
                  </a:cubicBezTo>
                  <a:cubicBezTo>
                    <a:pt x="968" y="2125"/>
                    <a:pt x="968" y="2125"/>
                    <a:pt x="968" y="2125"/>
                  </a:cubicBezTo>
                  <a:cubicBezTo>
                    <a:pt x="968" y="2125"/>
                    <a:pt x="968" y="2124"/>
                    <a:pt x="967" y="2124"/>
                  </a:cubicBezTo>
                  <a:cubicBezTo>
                    <a:pt x="965" y="2121"/>
                    <a:pt x="964" y="2120"/>
                    <a:pt x="962" y="2118"/>
                  </a:cubicBezTo>
                  <a:cubicBezTo>
                    <a:pt x="961" y="2117"/>
                    <a:pt x="961" y="2116"/>
                    <a:pt x="960" y="2115"/>
                  </a:cubicBezTo>
                  <a:cubicBezTo>
                    <a:pt x="960" y="2114"/>
                    <a:pt x="960" y="2114"/>
                    <a:pt x="960" y="2114"/>
                  </a:cubicBezTo>
                  <a:cubicBezTo>
                    <a:pt x="959" y="2114"/>
                    <a:pt x="959" y="2114"/>
                    <a:pt x="959" y="2114"/>
                  </a:cubicBezTo>
                  <a:cubicBezTo>
                    <a:pt x="959" y="2114"/>
                    <a:pt x="959" y="2113"/>
                    <a:pt x="959" y="2113"/>
                  </a:cubicBezTo>
                  <a:cubicBezTo>
                    <a:pt x="959" y="2112"/>
                    <a:pt x="959" y="2112"/>
                    <a:pt x="959" y="2112"/>
                  </a:cubicBezTo>
                  <a:cubicBezTo>
                    <a:pt x="958" y="2112"/>
                    <a:pt x="958" y="2112"/>
                    <a:pt x="958" y="2112"/>
                  </a:cubicBezTo>
                  <a:cubicBezTo>
                    <a:pt x="958" y="2111"/>
                    <a:pt x="958" y="2110"/>
                    <a:pt x="957" y="2109"/>
                  </a:cubicBezTo>
                  <a:cubicBezTo>
                    <a:pt x="957" y="2107"/>
                    <a:pt x="957" y="2106"/>
                    <a:pt x="957" y="2105"/>
                  </a:cubicBezTo>
                  <a:cubicBezTo>
                    <a:pt x="956" y="2103"/>
                    <a:pt x="956" y="2101"/>
                    <a:pt x="956" y="2098"/>
                  </a:cubicBezTo>
                  <a:cubicBezTo>
                    <a:pt x="955" y="2096"/>
                    <a:pt x="955" y="2094"/>
                    <a:pt x="955" y="2092"/>
                  </a:cubicBezTo>
                  <a:cubicBezTo>
                    <a:pt x="955" y="2092"/>
                    <a:pt x="955" y="2091"/>
                    <a:pt x="955" y="2091"/>
                  </a:cubicBezTo>
                  <a:cubicBezTo>
                    <a:pt x="956" y="2089"/>
                    <a:pt x="956" y="2089"/>
                    <a:pt x="956" y="2089"/>
                  </a:cubicBezTo>
                  <a:cubicBezTo>
                    <a:pt x="957" y="2088"/>
                    <a:pt x="957" y="2088"/>
                    <a:pt x="957" y="2088"/>
                  </a:cubicBezTo>
                  <a:cubicBezTo>
                    <a:pt x="957" y="2088"/>
                    <a:pt x="958" y="2088"/>
                    <a:pt x="958" y="2087"/>
                  </a:cubicBezTo>
                  <a:cubicBezTo>
                    <a:pt x="959" y="2086"/>
                    <a:pt x="960" y="2084"/>
                    <a:pt x="962" y="2083"/>
                  </a:cubicBezTo>
                  <a:cubicBezTo>
                    <a:pt x="963" y="2082"/>
                    <a:pt x="964" y="2080"/>
                    <a:pt x="966" y="2079"/>
                  </a:cubicBezTo>
                  <a:cubicBezTo>
                    <a:pt x="967" y="2077"/>
                    <a:pt x="968" y="2076"/>
                    <a:pt x="970" y="2074"/>
                  </a:cubicBezTo>
                  <a:cubicBezTo>
                    <a:pt x="970" y="2073"/>
                    <a:pt x="971" y="2073"/>
                    <a:pt x="971" y="2072"/>
                  </a:cubicBezTo>
                  <a:cubicBezTo>
                    <a:pt x="972" y="2071"/>
                    <a:pt x="973" y="2070"/>
                    <a:pt x="973" y="2070"/>
                  </a:cubicBezTo>
                  <a:cubicBezTo>
                    <a:pt x="974" y="2068"/>
                    <a:pt x="975" y="2066"/>
                    <a:pt x="976" y="2065"/>
                  </a:cubicBezTo>
                  <a:cubicBezTo>
                    <a:pt x="976" y="2064"/>
                    <a:pt x="977" y="2063"/>
                    <a:pt x="977" y="2062"/>
                  </a:cubicBezTo>
                  <a:cubicBezTo>
                    <a:pt x="980" y="2095"/>
                    <a:pt x="994" y="2134"/>
                    <a:pt x="1028" y="2180"/>
                  </a:cubicBezTo>
                  <a:cubicBezTo>
                    <a:pt x="1031" y="2184"/>
                    <a:pt x="1033" y="2188"/>
                    <a:pt x="1036" y="2193"/>
                  </a:cubicBezTo>
                  <a:cubicBezTo>
                    <a:pt x="1036" y="2194"/>
                    <a:pt x="1036" y="2196"/>
                    <a:pt x="1037" y="2198"/>
                  </a:cubicBezTo>
                  <a:cubicBezTo>
                    <a:pt x="1038" y="2203"/>
                    <a:pt x="1039" y="2209"/>
                    <a:pt x="1041" y="2216"/>
                  </a:cubicBezTo>
                  <a:cubicBezTo>
                    <a:pt x="1042" y="2219"/>
                    <a:pt x="1043" y="2223"/>
                    <a:pt x="1044" y="2227"/>
                  </a:cubicBezTo>
                  <a:cubicBezTo>
                    <a:pt x="1045" y="2230"/>
                    <a:pt x="1046" y="2234"/>
                    <a:pt x="1046" y="2239"/>
                  </a:cubicBezTo>
                  <a:cubicBezTo>
                    <a:pt x="1047" y="2239"/>
                    <a:pt x="1047" y="2240"/>
                    <a:pt x="1047" y="2240"/>
                  </a:cubicBezTo>
                  <a:cubicBezTo>
                    <a:pt x="1047" y="2241"/>
                    <a:pt x="1047" y="2241"/>
                    <a:pt x="1047" y="2241"/>
                  </a:cubicBezTo>
                  <a:cubicBezTo>
                    <a:pt x="1047" y="2241"/>
                    <a:pt x="1047" y="2241"/>
                    <a:pt x="1047" y="2241"/>
                  </a:cubicBezTo>
                  <a:cubicBezTo>
                    <a:pt x="1047" y="2242"/>
                    <a:pt x="1047" y="2242"/>
                    <a:pt x="1047" y="2242"/>
                  </a:cubicBezTo>
                  <a:cubicBezTo>
                    <a:pt x="1047" y="2243"/>
                    <a:pt x="1047" y="2244"/>
                    <a:pt x="1048" y="2245"/>
                  </a:cubicBezTo>
                  <a:cubicBezTo>
                    <a:pt x="1048" y="2246"/>
                    <a:pt x="1048" y="2247"/>
                    <a:pt x="1048" y="2248"/>
                  </a:cubicBezTo>
                  <a:cubicBezTo>
                    <a:pt x="1048" y="2249"/>
                    <a:pt x="1048" y="2250"/>
                    <a:pt x="1049" y="2250"/>
                  </a:cubicBezTo>
                  <a:cubicBezTo>
                    <a:pt x="1049" y="2251"/>
                    <a:pt x="1049" y="2251"/>
                    <a:pt x="1049" y="2252"/>
                  </a:cubicBezTo>
                  <a:cubicBezTo>
                    <a:pt x="1049" y="2254"/>
                    <a:pt x="1049" y="2256"/>
                    <a:pt x="1050" y="2259"/>
                  </a:cubicBezTo>
                  <a:cubicBezTo>
                    <a:pt x="1050" y="2261"/>
                    <a:pt x="1050" y="2264"/>
                    <a:pt x="1050" y="2266"/>
                  </a:cubicBezTo>
                  <a:cubicBezTo>
                    <a:pt x="1051" y="2276"/>
                    <a:pt x="1050" y="2286"/>
                    <a:pt x="1049" y="2297"/>
                  </a:cubicBezTo>
                  <a:cubicBezTo>
                    <a:pt x="1049" y="2300"/>
                    <a:pt x="1049" y="2302"/>
                    <a:pt x="1049" y="2305"/>
                  </a:cubicBezTo>
                  <a:cubicBezTo>
                    <a:pt x="1049" y="2306"/>
                    <a:pt x="1048" y="2306"/>
                    <a:pt x="1048" y="2307"/>
                  </a:cubicBezTo>
                  <a:cubicBezTo>
                    <a:pt x="1048" y="2309"/>
                    <a:pt x="1047" y="2311"/>
                    <a:pt x="1046" y="2313"/>
                  </a:cubicBezTo>
                  <a:cubicBezTo>
                    <a:pt x="1045" y="2315"/>
                    <a:pt x="1043" y="2318"/>
                    <a:pt x="1041" y="2321"/>
                  </a:cubicBezTo>
                  <a:cubicBezTo>
                    <a:pt x="1039" y="2324"/>
                    <a:pt x="1037" y="2327"/>
                    <a:pt x="1035" y="2330"/>
                  </a:cubicBezTo>
                  <a:cubicBezTo>
                    <a:pt x="1034" y="2331"/>
                    <a:pt x="1034" y="2332"/>
                    <a:pt x="1033" y="2333"/>
                  </a:cubicBezTo>
                  <a:cubicBezTo>
                    <a:pt x="1033" y="2333"/>
                    <a:pt x="1032" y="2334"/>
                    <a:pt x="1031" y="2335"/>
                  </a:cubicBezTo>
                  <a:cubicBezTo>
                    <a:pt x="1030" y="2337"/>
                    <a:pt x="1029" y="2338"/>
                    <a:pt x="1028" y="2340"/>
                  </a:cubicBezTo>
                  <a:cubicBezTo>
                    <a:pt x="1025" y="2343"/>
                    <a:pt x="1022" y="2346"/>
                    <a:pt x="1020" y="2349"/>
                  </a:cubicBezTo>
                  <a:cubicBezTo>
                    <a:pt x="1017" y="2353"/>
                    <a:pt x="1014" y="2356"/>
                    <a:pt x="1012" y="2360"/>
                  </a:cubicBezTo>
                  <a:cubicBezTo>
                    <a:pt x="1011" y="2361"/>
                    <a:pt x="1010" y="2363"/>
                    <a:pt x="1009" y="2365"/>
                  </a:cubicBezTo>
                  <a:cubicBezTo>
                    <a:pt x="1008" y="2366"/>
                    <a:pt x="1008" y="2367"/>
                    <a:pt x="1007" y="2368"/>
                  </a:cubicBezTo>
                  <a:cubicBezTo>
                    <a:pt x="1007" y="2368"/>
                    <a:pt x="1007" y="2368"/>
                    <a:pt x="1007" y="2368"/>
                  </a:cubicBezTo>
                  <a:cubicBezTo>
                    <a:pt x="1006" y="2369"/>
                    <a:pt x="1006" y="2369"/>
                    <a:pt x="1006" y="2369"/>
                  </a:cubicBezTo>
                  <a:cubicBezTo>
                    <a:pt x="1006" y="2370"/>
                    <a:pt x="1006" y="2370"/>
                    <a:pt x="1006" y="2370"/>
                  </a:cubicBezTo>
                  <a:cubicBezTo>
                    <a:pt x="1004" y="2374"/>
                    <a:pt x="1002" y="2378"/>
                    <a:pt x="1001" y="2381"/>
                  </a:cubicBezTo>
                  <a:cubicBezTo>
                    <a:pt x="1000" y="2385"/>
                    <a:pt x="1000" y="2389"/>
                    <a:pt x="999" y="2392"/>
                  </a:cubicBezTo>
                  <a:cubicBezTo>
                    <a:pt x="999" y="2393"/>
                    <a:pt x="999" y="2395"/>
                    <a:pt x="999" y="2397"/>
                  </a:cubicBezTo>
                  <a:cubicBezTo>
                    <a:pt x="999" y="2398"/>
                    <a:pt x="999" y="2399"/>
                    <a:pt x="999" y="2401"/>
                  </a:cubicBezTo>
                  <a:cubicBezTo>
                    <a:pt x="999" y="2403"/>
                    <a:pt x="1000" y="2406"/>
                    <a:pt x="1000" y="2407"/>
                  </a:cubicBezTo>
                  <a:cubicBezTo>
                    <a:pt x="1001" y="2409"/>
                    <a:pt x="1001" y="2411"/>
                    <a:pt x="1002" y="2412"/>
                  </a:cubicBezTo>
                  <a:cubicBezTo>
                    <a:pt x="1002" y="2412"/>
                    <a:pt x="1003" y="2413"/>
                    <a:pt x="1003" y="2413"/>
                  </a:cubicBezTo>
                  <a:cubicBezTo>
                    <a:pt x="1003" y="2413"/>
                    <a:pt x="1002" y="2412"/>
                    <a:pt x="1002" y="2411"/>
                  </a:cubicBezTo>
                  <a:cubicBezTo>
                    <a:pt x="1002" y="2410"/>
                    <a:pt x="1002" y="2409"/>
                    <a:pt x="1002" y="2407"/>
                  </a:cubicBezTo>
                  <a:cubicBezTo>
                    <a:pt x="1002" y="2405"/>
                    <a:pt x="1002" y="2403"/>
                    <a:pt x="1002" y="2401"/>
                  </a:cubicBezTo>
                  <a:cubicBezTo>
                    <a:pt x="1002" y="2398"/>
                    <a:pt x="1003" y="2396"/>
                    <a:pt x="1004" y="2393"/>
                  </a:cubicBezTo>
                  <a:cubicBezTo>
                    <a:pt x="1004" y="2390"/>
                    <a:pt x="1006" y="2387"/>
                    <a:pt x="1007" y="2383"/>
                  </a:cubicBezTo>
                  <a:cubicBezTo>
                    <a:pt x="1008" y="2380"/>
                    <a:pt x="1010" y="2377"/>
                    <a:pt x="1012" y="2374"/>
                  </a:cubicBezTo>
                  <a:cubicBezTo>
                    <a:pt x="1012" y="2373"/>
                    <a:pt x="1012" y="2373"/>
                    <a:pt x="1013" y="2373"/>
                  </a:cubicBezTo>
                  <a:cubicBezTo>
                    <a:pt x="1013" y="2372"/>
                    <a:pt x="1013" y="2372"/>
                    <a:pt x="1013" y="2372"/>
                  </a:cubicBezTo>
                  <a:cubicBezTo>
                    <a:pt x="1013" y="2371"/>
                    <a:pt x="1013" y="2371"/>
                    <a:pt x="1013" y="2371"/>
                  </a:cubicBezTo>
                  <a:cubicBezTo>
                    <a:pt x="1014" y="2371"/>
                    <a:pt x="1014" y="2370"/>
                    <a:pt x="1015" y="2369"/>
                  </a:cubicBezTo>
                  <a:cubicBezTo>
                    <a:pt x="1016" y="2368"/>
                    <a:pt x="1016" y="2367"/>
                    <a:pt x="1017" y="2367"/>
                  </a:cubicBezTo>
                  <a:cubicBezTo>
                    <a:pt x="1017" y="2366"/>
                    <a:pt x="1018" y="2365"/>
                    <a:pt x="1018" y="2364"/>
                  </a:cubicBezTo>
                  <a:cubicBezTo>
                    <a:pt x="1021" y="2361"/>
                    <a:pt x="1023" y="2358"/>
                    <a:pt x="1026" y="2354"/>
                  </a:cubicBezTo>
                  <a:cubicBezTo>
                    <a:pt x="1028" y="2351"/>
                    <a:pt x="1031" y="2348"/>
                    <a:pt x="1034" y="2344"/>
                  </a:cubicBezTo>
                  <a:cubicBezTo>
                    <a:pt x="1035" y="2343"/>
                    <a:pt x="1036" y="2341"/>
                    <a:pt x="1037" y="2339"/>
                  </a:cubicBezTo>
                  <a:cubicBezTo>
                    <a:pt x="1038" y="2339"/>
                    <a:pt x="1038" y="2338"/>
                    <a:pt x="1039" y="2337"/>
                  </a:cubicBezTo>
                  <a:cubicBezTo>
                    <a:pt x="1040" y="2336"/>
                    <a:pt x="1040" y="2335"/>
                    <a:pt x="1041" y="2334"/>
                  </a:cubicBezTo>
                  <a:cubicBezTo>
                    <a:pt x="1042" y="2332"/>
                    <a:pt x="1044" y="2329"/>
                    <a:pt x="1045" y="2326"/>
                  </a:cubicBezTo>
                  <a:cubicBezTo>
                    <a:pt x="1045" y="2327"/>
                    <a:pt x="1045" y="2328"/>
                    <a:pt x="1045" y="2330"/>
                  </a:cubicBezTo>
                  <a:cubicBezTo>
                    <a:pt x="1043" y="2341"/>
                    <a:pt x="1040" y="2352"/>
                    <a:pt x="1038" y="2363"/>
                  </a:cubicBezTo>
                  <a:cubicBezTo>
                    <a:pt x="1035" y="2375"/>
                    <a:pt x="1032" y="2386"/>
                    <a:pt x="1029" y="2397"/>
                  </a:cubicBezTo>
                  <a:cubicBezTo>
                    <a:pt x="1029" y="2400"/>
                    <a:pt x="1028" y="2402"/>
                    <a:pt x="1028" y="2405"/>
                  </a:cubicBezTo>
                  <a:cubicBezTo>
                    <a:pt x="1027" y="2408"/>
                    <a:pt x="1026" y="2411"/>
                    <a:pt x="1026" y="2414"/>
                  </a:cubicBezTo>
                  <a:cubicBezTo>
                    <a:pt x="1025" y="2419"/>
                    <a:pt x="1024" y="2424"/>
                    <a:pt x="1023" y="2430"/>
                  </a:cubicBezTo>
                  <a:cubicBezTo>
                    <a:pt x="1022" y="2435"/>
                    <a:pt x="1021" y="2441"/>
                    <a:pt x="1020" y="2446"/>
                  </a:cubicBezTo>
                  <a:cubicBezTo>
                    <a:pt x="1020" y="2451"/>
                    <a:pt x="1019" y="2456"/>
                    <a:pt x="1019" y="2461"/>
                  </a:cubicBezTo>
                  <a:cubicBezTo>
                    <a:pt x="1018" y="2466"/>
                    <a:pt x="1018" y="2470"/>
                    <a:pt x="1018" y="2474"/>
                  </a:cubicBezTo>
                  <a:cubicBezTo>
                    <a:pt x="1018" y="2475"/>
                    <a:pt x="1018" y="2475"/>
                    <a:pt x="1017" y="2476"/>
                  </a:cubicBezTo>
                  <a:cubicBezTo>
                    <a:pt x="1017" y="2476"/>
                    <a:pt x="1017" y="2477"/>
                    <a:pt x="1016" y="2478"/>
                  </a:cubicBezTo>
                  <a:cubicBezTo>
                    <a:pt x="1016" y="2478"/>
                    <a:pt x="1015" y="2479"/>
                    <a:pt x="1014" y="2480"/>
                  </a:cubicBezTo>
                  <a:cubicBezTo>
                    <a:pt x="1014" y="2481"/>
                    <a:pt x="1013" y="2481"/>
                    <a:pt x="1013" y="2482"/>
                  </a:cubicBezTo>
                  <a:cubicBezTo>
                    <a:pt x="1012" y="2483"/>
                    <a:pt x="1012" y="2483"/>
                    <a:pt x="1012" y="2483"/>
                  </a:cubicBezTo>
                  <a:cubicBezTo>
                    <a:pt x="1011" y="2484"/>
                    <a:pt x="1011" y="2484"/>
                    <a:pt x="1010" y="2484"/>
                  </a:cubicBezTo>
                  <a:cubicBezTo>
                    <a:pt x="1009" y="2486"/>
                    <a:pt x="1007" y="2488"/>
                    <a:pt x="1005" y="2489"/>
                  </a:cubicBezTo>
                  <a:cubicBezTo>
                    <a:pt x="1003" y="2491"/>
                    <a:pt x="1001" y="2492"/>
                    <a:pt x="999" y="2494"/>
                  </a:cubicBezTo>
                  <a:cubicBezTo>
                    <a:pt x="997" y="2495"/>
                    <a:pt x="995" y="2497"/>
                    <a:pt x="993" y="2499"/>
                  </a:cubicBezTo>
                  <a:cubicBezTo>
                    <a:pt x="991" y="2500"/>
                    <a:pt x="989" y="2502"/>
                    <a:pt x="987" y="2504"/>
                  </a:cubicBezTo>
                  <a:cubicBezTo>
                    <a:pt x="986" y="2505"/>
                    <a:pt x="985" y="2505"/>
                    <a:pt x="984" y="2506"/>
                  </a:cubicBezTo>
                  <a:cubicBezTo>
                    <a:pt x="983" y="2507"/>
                    <a:pt x="982" y="2508"/>
                    <a:pt x="981" y="2509"/>
                  </a:cubicBezTo>
                  <a:cubicBezTo>
                    <a:pt x="979" y="2511"/>
                    <a:pt x="977" y="2513"/>
                    <a:pt x="976" y="2515"/>
                  </a:cubicBezTo>
                  <a:cubicBezTo>
                    <a:pt x="974" y="2517"/>
                    <a:pt x="973" y="2519"/>
                    <a:pt x="972" y="2521"/>
                  </a:cubicBezTo>
                  <a:cubicBezTo>
                    <a:pt x="971" y="2522"/>
                    <a:pt x="971" y="2523"/>
                    <a:pt x="971" y="2523"/>
                  </a:cubicBezTo>
                  <a:cubicBezTo>
                    <a:pt x="970" y="2524"/>
                    <a:pt x="970" y="2525"/>
                    <a:pt x="970" y="2526"/>
                  </a:cubicBezTo>
                  <a:cubicBezTo>
                    <a:pt x="969" y="2527"/>
                    <a:pt x="969" y="2528"/>
                    <a:pt x="969" y="2528"/>
                  </a:cubicBezTo>
                  <a:cubicBezTo>
                    <a:pt x="969" y="2529"/>
                    <a:pt x="969" y="2530"/>
                    <a:pt x="969" y="2530"/>
                  </a:cubicBezTo>
                  <a:cubicBezTo>
                    <a:pt x="968" y="2532"/>
                    <a:pt x="969" y="2533"/>
                    <a:pt x="968" y="2533"/>
                  </a:cubicBezTo>
                  <a:cubicBezTo>
                    <a:pt x="968" y="2534"/>
                    <a:pt x="968" y="2534"/>
                    <a:pt x="968" y="2534"/>
                  </a:cubicBezTo>
                  <a:cubicBezTo>
                    <a:pt x="968" y="2534"/>
                    <a:pt x="969" y="2534"/>
                    <a:pt x="969" y="2533"/>
                  </a:cubicBezTo>
                  <a:cubicBezTo>
                    <a:pt x="969" y="2533"/>
                    <a:pt x="970" y="2532"/>
                    <a:pt x="970" y="2531"/>
                  </a:cubicBezTo>
                  <a:cubicBezTo>
                    <a:pt x="970" y="2530"/>
                    <a:pt x="971" y="2530"/>
                    <a:pt x="971" y="2529"/>
                  </a:cubicBezTo>
                  <a:cubicBezTo>
                    <a:pt x="972" y="2529"/>
                    <a:pt x="972" y="2528"/>
                    <a:pt x="972" y="2527"/>
                  </a:cubicBezTo>
                  <a:cubicBezTo>
                    <a:pt x="973" y="2527"/>
                    <a:pt x="973" y="2526"/>
                    <a:pt x="974" y="2525"/>
                  </a:cubicBezTo>
                  <a:cubicBezTo>
                    <a:pt x="974" y="2525"/>
                    <a:pt x="975" y="2524"/>
                    <a:pt x="976" y="2523"/>
                  </a:cubicBezTo>
                  <a:cubicBezTo>
                    <a:pt x="976" y="2522"/>
                    <a:pt x="977" y="2522"/>
                    <a:pt x="978" y="2521"/>
                  </a:cubicBezTo>
                  <a:cubicBezTo>
                    <a:pt x="978" y="2521"/>
                    <a:pt x="978" y="2520"/>
                    <a:pt x="979" y="2520"/>
                  </a:cubicBezTo>
                  <a:cubicBezTo>
                    <a:pt x="979" y="2520"/>
                    <a:pt x="980" y="2519"/>
                    <a:pt x="980" y="2519"/>
                  </a:cubicBezTo>
                  <a:cubicBezTo>
                    <a:pt x="982" y="2517"/>
                    <a:pt x="983" y="2516"/>
                    <a:pt x="985" y="2514"/>
                  </a:cubicBezTo>
                  <a:cubicBezTo>
                    <a:pt x="987" y="2513"/>
                    <a:pt x="989" y="2511"/>
                    <a:pt x="991" y="2510"/>
                  </a:cubicBezTo>
                  <a:cubicBezTo>
                    <a:pt x="994" y="2508"/>
                    <a:pt x="996" y="2507"/>
                    <a:pt x="998" y="2505"/>
                  </a:cubicBezTo>
                  <a:cubicBezTo>
                    <a:pt x="1000" y="2503"/>
                    <a:pt x="1002" y="2502"/>
                    <a:pt x="1004" y="2500"/>
                  </a:cubicBezTo>
                  <a:cubicBezTo>
                    <a:pt x="1005" y="2499"/>
                    <a:pt x="1006" y="2498"/>
                    <a:pt x="1007" y="2497"/>
                  </a:cubicBezTo>
                  <a:cubicBezTo>
                    <a:pt x="1008" y="2497"/>
                    <a:pt x="1008" y="2496"/>
                    <a:pt x="1009" y="2496"/>
                  </a:cubicBezTo>
                  <a:cubicBezTo>
                    <a:pt x="1009" y="2495"/>
                    <a:pt x="1010" y="2495"/>
                    <a:pt x="1010" y="2494"/>
                  </a:cubicBezTo>
                  <a:cubicBezTo>
                    <a:pt x="1012" y="2492"/>
                    <a:pt x="1014" y="2490"/>
                    <a:pt x="1015" y="2488"/>
                  </a:cubicBezTo>
                  <a:cubicBezTo>
                    <a:pt x="1016" y="2486"/>
                    <a:pt x="1017" y="2485"/>
                    <a:pt x="1018" y="2483"/>
                  </a:cubicBezTo>
                  <a:cubicBezTo>
                    <a:pt x="1018" y="2485"/>
                    <a:pt x="1018" y="2487"/>
                    <a:pt x="1018" y="2490"/>
                  </a:cubicBezTo>
                  <a:cubicBezTo>
                    <a:pt x="1019" y="2498"/>
                    <a:pt x="1020" y="2506"/>
                    <a:pt x="1021" y="2513"/>
                  </a:cubicBezTo>
                  <a:cubicBezTo>
                    <a:pt x="1023" y="2520"/>
                    <a:pt x="1024" y="2526"/>
                    <a:pt x="1026" y="2531"/>
                  </a:cubicBezTo>
                  <a:cubicBezTo>
                    <a:pt x="1026" y="2532"/>
                    <a:pt x="1027" y="2534"/>
                    <a:pt x="1027" y="2535"/>
                  </a:cubicBezTo>
                  <a:cubicBezTo>
                    <a:pt x="1028" y="2536"/>
                    <a:pt x="1028" y="2537"/>
                    <a:pt x="1028" y="2538"/>
                  </a:cubicBezTo>
                  <a:cubicBezTo>
                    <a:pt x="1029" y="2539"/>
                    <a:pt x="1030" y="2541"/>
                    <a:pt x="1030" y="2542"/>
                  </a:cubicBezTo>
                  <a:cubicBezTo>
                    <a:pt x="1031" y="2545"/>
                    <a:pt x="1032" y="2546"/>
                    <a:pt x="1032" y="2546"/>
                  </a:cubicBezTo>
                  <a:cubicBezTo>
                    <a:pt x="1032" y="2546"/>
                    <a:pt x="1032" y="2545"/>
                    <a:pt x="1031" y="2542"/>
                  </a:cubicBezTo>
                  <a:cubicBezTo>
                    <a:pt x="1030" y="2541"/>
                    <a:pt x="1030" y="2539"/>
                    <a:pt x="1029" y="2537"/>
                  </a:cubicBezTo>
                  <a:cubicBezTo>
                    <a:pt x="1029" y="2536"/>
                    <a:pt x="1029" y="2535"/>
                    <a:pt x="1028" y="2534"/>
                  </a:cubicBezTo>
                  <a:cubicBezTo>
                    <a:pt x="1028" y="2533"/>
                    <a:pt x="1028" y="2532"/>
                    <a:pt x="1027" y="2531"/>
                  </a:cubicBezTo>
                  <a:cubicBezTo>
                    <a:pt x="1026" y="2526"/>
                    <a:pt x="1025" y="2520"/>
                    <a:pt x="1024" y="2513"/>
                  </a:cubicBezTo>
                  <a:cubicBezTo>
                    <a:pt x="1024" y="2509"/>
                    <a:pt x="1023" y="2506"/>
                    <a:pt x="1023" y="2502"/>
                  </a:cubicBezTo>
                  <a:cubicBezTo>
                    <a:pt x="1023" y="2498"/>
                    <a:pt x="1023" y="2494"/>
                    <a:pt x="1023" y="2490"/>
                  </a:cubicBezTo>
                  <a:cubicBezTo>
                    <a:pt x="1023" y="2481"/>
                    <a:pt x="1024" y="2472"/>
                    <a:pt x="1025" y="2462"/>
                  </a:cubicBezTo>
                  <a:cubicBezTo>
                    <a:pt x="1026" y="2452"/>
                    <a:pt x="1027" y="2442"/>
                    <a:pt x="1030" y="2431"/>
                  </a:cubicBezTo>
                  <a:cubicBezTo>
                    <a:pt x="1032" y="2421"/>
                    <a:pt x="1034" y="2410"/>
                    <a:pt x="1037" y="2399"/>
                  </a:cubicBezTo>
                  <a:cubicBezTo>
                    <a:pt x="1037" y="2398"/>
                    <a:pt x="1037" y="2398"/>
                    <a:pt x="1037" y="2398"/>
                  </a:cubicBezTo>
                  <a:cubicBezTo>
                    <a:pt x="1037" y="2398"/>
                    <a:pt x="1037" y="2399"/>
                    <a:pt x="1037" y="2399"/>
                  </a:cubicBezTo>
                  <a:cubicBezTo>
                    <a:pt x="1038" y="2400"/>
                    <a:pt x="1038" y="2401"/>
                    <a:pt x="1039" y="2402"/>
                  </a:cubicBezTo>
                  <a:cubicBezTo>
                    <a:pt x="1039" y="2403"/>
                    <a:pt x="1039" y="2403"/>
                    <a:pt x="1039" y="2403"/>
                  </a:cubicBezTo>
                  <a:cubicBezTo>
                    <a:pt x="1039" y="2404"/>
                    <a:pt x="1039" y="2404"/>
                    <a:pt x="1039" y="2404"/>
                  </a:cubicBezTo>
                  <a:cubicBezTo>
                    <a:pt x="1039" y="2405"/>
                    <a:pt x="1039" y="2405"/>
                    <a:pt x="1040" y="2406"/>
                  </a:cubicBezTo>
                  <a:cubicBezTo>
                    <a:pt x="1040" y="2407"/>
                    <a:pt x="1040" y="2408"/>
                    <a:pt x="1041" y="2409"/>
                  </a:cubicBezTo>
                  <a:cubicBezTo>
                    <a:pt x="1041" y="2411"/>
                    <a:pt x="1041" y="2412"/>
                    <a:pt x="1041" y="2413"/>
                  </a:cubicBezTo>
                  <a:cubicBezTo>
                    <a:pt x="1042" y="2414"/>
                    <a:pt x="1042" y="2416"/>
                    <a:pt x="1042" y="2417"/>
                  </a:cubicBezTo>
                  <a:cubicBezTo>
                    <a:pt x="1042" y="2417"/>
                    <a:pt x="1042" y="2418"/>
                    <a:pt x="1042" y="2419"/>
                  </a:cubicBezTo>
                  <a:cubicBezTo>
                    <a:pt x="1043" y="2419"/>
                    <a:pt x="1043" y="2420"/>
                    <a:pt x="1043" y="2420"/>
                  </a:cubicBezTo>
                  <a:cubicBezTo>
                    <a:pt x="1043" y="2422"/>
                    <a:pt x="1043" y="2423"/>
                    <a:pt x="1043" y="2424"/>
                  </a:cubicBezTo>
                  <a:cubicBezTo>
                    <a:pt x="1044" y="2425"/>
                    <a:pt x="1044" y="2426"/>
                    <a:pt x="1044" y="2428"/>
                  </a:cubicBezTo>
                  <a:cubicBezTo>
                    <a:pt x="1044" y="2429"/>
                    <a:pt x="1044" y="2430"/>
                    <a:pt x="1044" y="2431"/>
                  </a:cubicBezTo>
                  <a:cubicBezTo>
                    <a:pt x="1044" y="2432"/>
                    <a:pt x="1044" y="2433"/>
                    <a:pt x="1044" y="2434"/>
                  </a:cubicBezTo>
                  <a:cubicBezTo>
                    <a:pt x="1044" y="2435"/>
                    <a:pt x="1045" y="2437"/>
                    <a:pt x="1045" y="2438"/>
                  </a:cubicBezTo>
                  <a:cubicBezTo>
                    <a:pt x="1045" y="2439"/>
                    <a:pt x="1045" y="2440"/>
                    <a:pt x="1045" y="2441"/>
                  </a:cubicBezTo>
                  <a:cubicBezTo>
                    <a:pt x="1045" y="2442"/>
                    <a:pt x="1045" y="2444"/>
                    <a:pt x="1045" y="2446"/>
                  </a:cubicBezTo>
                  <a:cubicBezTo>
                    <a:pt x="1045" y="2447"/>
                    <a:pt x="1045" y="2449"/>
                    <a:pt x="1045" y="2450"/>
                  </a:cubicBezTo>
                  <a:cubicBezTo>
                    <a:pt x="1045" y="2451"/>
                    <a:pt x="1045" y="2452"/>
                    <a:pt x="1045" y="2453"/>
                  </a:cubicBezTo>
                  <a:cubicBezTo>
                    <a:pt x="1045" y="2453"/>
                    <a:pt x="1045" y="2454"/>
                    <a:pt x="1045" y="2454"/>
                  </a:cubicBezTo>
                  <a:cubicBezTo>
                    <a:pt x="1045" y="2454"/>
                    <a:pt x="1045" y="2453"/>
                    <a:pt x="1045" y="2453"/>
                  </a:cubicBezTo>
                  <a:cubicBezTo>
                    <a:pt x="1045" y="2452"/>
                    <a:pt x="1046" y="2451"/>
                    <a:pt x="1046" y="2450"/>
                  </a:cubicBezTo>
                  <a:cubicBezTo>
                    <a:pt x="1047" y="2449"/>
                    <a:pt x="1047" y="2448"/>
                    <a:pt x="1048" y="2446"/>
                  </a:cubicBezTo>
                  <a:cubicBezTo>
                    <a:pt x="1048" y="2446"/>
                    <a:pt x="1048" y="2445"/>
                    <a:pt x="1049" y="2444"/>
                  </a:cubicBezTo>
                  <a:cubicBezTo>
                    <a:pt x="1049" y="2443"/>
                    <a:pt x="1049" y="2442"/>
                    <a:pt x="1049" y="2441"/>
                  </a:cubicBezTo>
                  <a:cubicBezTo>
                    <a:pt x="1049" y="2440"/>
                    <a:pt x="1050" y="2439"/>
                    <a:pt x="1050" y="2438"/>
                  </a:cubicBezTo>
                  <a:cubicBezTo>
                    <a:pt x="1050" y="2437"/>
                    <a:pt x="1050" y="2436"/>
                    <a:pt x="1050" y="2435"/>
                  </a:cubicBezTo>
                  <a:cubicBezTo>
                    <a:pt x="1050" y="2433"/>
                    <a:pt x="1051" y="2432"/>
                    <a:pt x="1051" y="2431"/>
                  </a:cubicBezTo>
                  <a:cubicBezTo>
                    <a:pt x="1051" y="2430"/>
                    <a:pt x="1051" y="2429"/>
                    <a:pt x="1051" y="2427"/>
                  </a:cubicBezTo>
                  <a:cubicBezTo>
                    <a:pt x="1051" y="2425"/>
                    <a:pt x="1051" y="2422"/>
                    <a:pt x="1050" y="2419"/>
                  </a:cubicBezTo>
                  <a:cubicBezTo>
                    <a:pt x="1050" y="2419"/>
                    <a:pt x="1050" y="2418"/>
                    <a:pt x="1050" y="2417"/>
                  </a:cubicBezTo>
                  <a:cubicBezTo>
                    <a:pt x="1050" y="2417"/>
                    <a:pt x="1050" y="2416"/>
                    <a:pt x="1050" y="2415"/>
                  </a:cubicBezTo>
                  <a:cubicBezTo>
                    <a:pt x="1050" y="2414"/>
                    <a:pt x="1049" y="2413"/>
                    <a:pt x="1049" y="2411"/>
                  </a:cubicBezTo>
                  <a:cubicBezTo>
                    <a:pt x="1049" y="2410"/>
                    <a:pt x="1048" y="2409"/>
                    <a:pt x="1048" y="2407"/>
                  </a:cubicBezTo>
                  <a:cubicBezTo>
                    <a:pt x="1048" y="2407"/>
                    <a:pt x="1048" y="2406"/>
                    <a:pt x="1047" y="2405"/>
                  </a:cubicBezTo>
                  <a:cubicBezTo>
                    <a:pt x="1047" y="2405"/>
                    <a:pt x="1047" y="2404"/>
                    <a:pt x="1047" y="2404"/>
                  </a:cubicBezTo>
                  <a:cubicBezTo>
                    <a:pt x="1047" y="2403"/>
                    <a:pt x="1046" y="2402"/>
                    <a:pt x="1046" y="2402"/>
                  </a:cubicBezTo>
                  <a:cubicBezTo>
                    <a:pt x="1046" y="2401"/>
                    <a:pt x="1046" y="2401"/>
                    <a:pt x="1046" y="2401"/>
                  </a:cubicBezTo>
                  <a:cubicBezTo>
                    <a:pt x="1045" y="2400"/>
                    <a:pt x="1045" y="2400"/>
                    <a:pt x="1045" y="2400"/>
                  </a:cubicBezTo>
                  <a:cubicBezTo>
                    <a:pt x="1045" y="2399"/>
                    <a:pt x="1044" y="2398"/>
                    <a:pt x="1044" y="2396"/>
                  </a:cubicBezTo>
                  <a:cubicBezTo>
                    <a:pt x="1043" y="2394"/>
                    <a:pt x="1042" y="2392"/>
                    <a:pt x="1041" y="2390"/>
                  </a:cubicBezTo>
                  <a:cubicBezTo>
                    <a:pt x="1041" y="2389"/>
                    <a:pt x="1040" y="2387"/>
                    <a:pt x="1040" y="2386"/>
                  </a:cubicBezTo>
                  <a:cubicBezTo>
                    <a:pt x="1042" y="2379"/>
                    <a:pt x="1044" y="2372"/>
                    <a:pt x="1045" y="2365"/>
                  </a:cubicBezTo>
                  <a:cubicBezTo>
                    <a:pt x="1048" y="2354"/>
                    <a:pt x="1050" y="2342"/>
                    <a:pt x="1052" y="2331"/>
                  </a:cubicBezTo>
                  <a:cubicBezTo>
                    <a:pt x="1054" y="2320"/>
                    <a:pt x="1056" y="2308"/>
                    <a:pt x="1056" y="2297"/>
                  </a:cubicBezTo>
                  <a:cubicBezTo>
                    <a:pt x="1057" y="2286"/>
                    <a:pt x="1057" y="2276"/>
                    <a:pt x="1056" y="2266"/>
                  </a:cubicBezTo>
                  <a:cubicBezTo>
                    <a:pt x="1056" y="2263"/>
                    <a:pt x="1055" y="2261"/>
                    <a:pt x="1055" y="2258"/>
                  </a:cubicBezTo>
                  <a:cubicBezTo>
                    <a:pt x="1055" y="2256"/>
                    <a:pt x="1054" y="2253"/>
                    <a:pt x="1054" y="2251"/>
                  </a:cubicBezTo>
                  <a:cubicBezTo>
                    <a:pt x="1054" y="2250"/>
                    <a:pt x="1054" y="2250"/>
                    <a:pt x="1054" y="2249"/>
                  </a:cubicBezTo>
                  <a:cubicBezTo>
                    <a:pt x="1054" y="2249"/>
                    <a:pt x="1053" y="2248"/>
                    <a:pt x="1053" y="2247"/>
                  </a:cubicBezTo>
                  <a:cubicBezTo>
                    <a:pt x="1053" y="2246"/>
                    <a:pt x="1053" y="2245"/>
                    <a:pt x="1052" y="2244"/>
                  </a:cubicBezTo>
                  <a:cubicBezTo>
                    <a:pt x="1052" y="2243"/>
                    <a:pt x="1052" y="2242"/>
                    <a:pt x="1052" y="2241"/>
                  </a:cubicBezTo>
                  <a:cubicBezTo>
                    <a:pt x="1052" y="2240"/>
                    <a:pt x="1052" y="2240"/>
                    <a:pt x="1052" y="2240"/>
                  </a:cubicBezTo>
                  <a:cubicBezTo>
                    <a:pt x="1051" y="2240"/>
                    <a:pt x="1051" y="2240"/>
                    <a:pt x="1051" y="2240"/>
                  </a:cubicBezTo>
                  <a:cubicBezTo>
                    <a:pt x="1051" y="2239"/>
                    <a:pt x="1051" y="2239"/>
                    <a:pt x="1051" y="2239"/>
                  </a:cubicBezTo>
                  <a:cubicBezTo>
                    <a:pt x="1051" y="2239"/>
                    <a:pt x="1051" y="2238"/>
                    <a:pt x="1051" y="2238"/>
                  </a:cubicBezTo>
                  <a:cubicBezTo>
                    <a:pt x="1049" y="2229"/>
                    <a:pt x="1046" y="2222"/>
                    <a:pt x="1044" y="2215"/>
                  </a:cubicBezTo>
                  <a:cubicBezTo>
                    <a:pt x="1041" y="2208"/>
                    <a:pt x="1040" y="2202"/>
                    <a:pt x="1038" y="2197"/>
                  </a:cubicBezTo>
                  <a:cubicBezTo>
                    <a:pt x="1038" y="2197"/>
                    <a:pt x="1038" y="2196"/>
                    <a:pt x="1038" y="2195"/>
                  </a:cubicBezTo>
                  <a:cubicBezTo>
                    <a:pt x="1056" y="2224"/>
                    <a:pt x="1069" y="2257"/>
                    <a:pt x="1078" y="2283"/>
                  </a:cubicBezTo>
                  <a:cubicBezTo>
                    <a:pt x="1087" y="2310"/>
                    <a:pt x="1083" y="2322"/>
                    <a:pt x="1067" y="2358"/>
                  </a:cubicBezTo>
                  <a:cubicBezTo>
                    <a:pt x="1076" y="2346"/>
                    <a:pt x="1083" y="2335"/>
                    <a:pt x="1086" y="2323"/>
                  </a:cubicBezTo>
                  <a:cubicBezTo>
                    <a:pt x="1087" y="2331"/>
                    <a:pt x="1087" y="2339"/>
                    <a:pt x="1088" y="2348"/>
                  </a:cubicBezTo>
                  <a:cubicBezTo>
                    <a:pt x="1088" y="2351"/>
                    <a:pt x="1089" y="2353"/>
                    <a:pt x="1089" y="2356"/>
                  </a:cubicBezTo>
                  <a:cubicBezTo>
                    <a:pt x="1089" y="2358"/>
                    <a:pt x="1089" y="2361"/>
                    <a:pt x="1090" y="2363"/>
                  </a:cubicBezTo>
                  <a:cubicBezTo>
                    <a:pt x="1090" y="2368"/>
                    <a:pt x="1091" y="2373"/>
                    <a:pt x="1091" y="2378"/>
                  </a:cubicBezTo>
                  <a:cubicBezTo>
                    <a:pt x="1092" y="2384"/>
                    <a:pt x="1092" y="2389"/>
                    <a:pt x="1093" y="2393"/>
                  </a:cubicBezTo>
                  <a:cubicBezTo>
                    <a:pt x="1093" y="2395"/>
                    <a:pt x="1093" y="2397"/>
                    <a:pt x="1093" y="2399"/>
                  </a:cubicBezTo>
                  <a:cubicBezTo>
                    <a:pt x="1092" y="2400"/>
                    <a:pt x="1090" y="2403"/>
                    <a:pt x="1089" y="2405"/>
                  </a:cubicBezTo>
                  <a:cubicBezTo>
                    <a:pt x="1088" y="2406"/>
                    <a:pt x="1087" y="2408"/>
                    <a:pt x="1086" y="2410"/>
                  </a:cubicBezTo>
                  <a:cubicBezTo>
                    <a:pt x="1085" y="2410"/>
                    <a:pt x="1085" y="2411"/>
                    <a:pt x="1085" y="2411"/>
                  </a:cubicBezTo>
                  <a:cubicBezTo>
                    <a:pt x="1084" y="2412"/>
                    <a:pt x="1084" y="2412"/>
                    <a:pt x="1084" y="2413"/>
                  </a:cubicBezTo>
                  <a:cubicBezTo>
                    <a:pt x="1083" y="2414"/>
                    <a:pt x="1082" y="2415"/>
                    <a:pt x="1081" y="2416"/>
                  </a:cubicBezTo>
                  <a:cubicBezTo>
                    <a:pt x="1081" y="2417"/>
                    <a:pt x="1080" y="2417"/>
                    <a:pt x="1079" y="2418"/>
                  </a:cubicBezTo>
                  <a:cubicBezTo>
                    <a:pt x="1078" y="2419"/>
                    <a:pt x="1078" y="2420"/>
                    <a:pt x="1077" y="2421"/>
                  </a:cubicBezTo>
                  <a:cubicBezTo>
                    <a:pt x="1075" y="2423"/>
                    <a:pt x="1074" y="2425"/>
                    <a:pt x="1072" y="2428"/>
                  </a:cubicBezTo>
                  <a:cubicBezTo>
                    <a:pt x="1070" y="2430"/>
                    <a:pt x="1069" y="2432"/>
                    <a:pt x="1067" y="2434"/>
                  </a:cubicBezTo>
                  <a:cubicBezTo>
                    <a:pt x="1067" y="2435"/>
                    <a:pt x="1067" y="2435"/>
                    <a:pt x="1066" y="2436"/>
                  </a:cubicBezTo>
                  <a:cubicBezTo>
                    <a:pt x="1066" y="2436"/>
                    <a:pt x="1066" y="2437"/>
                    <a:pt x="1065" y="2437"/>
                  </a:cubicBezTo>
                  <a:cubicBezTo>
                    <a:pt x="1065" y="2439"/>
                    <a:pt x="1064" y="2440"/>
                    <a:pt x="1063" y="2441"/>
                  </a:cubicBezTo>
                  <a:cubicBezTo>
                    <a:pt x="1062" y="2443"/>
                    <a:pt x="1061" y="2445"/>
                    <a:pt x="1060" y="2447"/>
                  </a:cubicBezTo>
                  <a:cubicBezTo>
                    <a:pt x="1060" y="2449"/>
                    <a:pt x="1059" y="2450"/>
                    <a:pt x="1059" y="2451"/>
                  </a:cubicBezTo>
                  <a:cubicBezTo>
                    <a:pt x="1059" y="2452"/>
                    <a:pt x="1058" y="2453"/>
                    <a:pt x="1058" y="2454"/>
                  </a:cubicBezTo>
                  <a:cubicBezTo>
                    <a:pt x="1058" y="2456"/>
                    <a:pt x="1057" y="2458"/>
                    <a:pt x="1057" y="2459"/>
                  </a:cubicBezTo>
                  <a:cubicBezTo>
                    <a:pt x="1057" y="2461"/>
                    <a:pt x="1057" y="2463"/>
                    <a:pt x="1057" y="2464"/>
                  </a:cubicBezTo>
                  <a:cubicBezTo>
                    <a:pt x="1057" y="2464"/>
                    <a:pt x="1057" y="2465"/>
                    <a:pt x="1057" y="2465"/>
                  </a:cubicBezTo>
                  <a:cubicBezTo>
                    <a:pt x="1057" y="2466"/>
                    <a:pt x="1057" y="2466"/>
                    <a:pt x="1057" y="2467"/>
                  </a:cubicBezTo>
                  <a:cubicBezTo>
                    <a:pt x="1057" y="2467"/>
                    <a:pt x="1057" y="2467"/>
                    <a:pt x="1057" y="2467"/>
                  </a:cubicBezTo>
                  <a:cubicBezTo>
                    <a:pt x="1057" y="2467"/>
                    <a:pt x="1058" y="2467"/>
                    <a:pt x="1058" y="2467"/>
                  </a:cubicBezTo>
                  <a:cubicBezTo>
                    <a:pt x="1058" y="2466"/>
                    <a:pt x="1058" y="2466"/>
                    <a:pt x="1058" y="2465"/>
                  </a:cubicBezTo>
                  <a:cubicBezTo>
                    <a:pt x="1058" y="2465"/>
                    <a:pt x="1058" y="2465"/>
                    <a:pt x="1059" y="2464"/>
                  </a:cubicBezTo>
                  <a:cubicBezTo>
                    <a:pt x="1059" y="2463"/>
                    <a:pt x="1060" y="2462"/>
                    <a:pt x="1060" y="2460"/>
                  </a:cubicBezTo>
                  <a:cubicBezTo>
                    <a:pt x="1061" y="2459"/>
                    <a:pt x="1061" y="2457"/>
                    <a:pt x="1062" y="2455"/>
                  </a:cubicBezTo>
                  <a:cubicBezTo>
                    <a:pt x="1064" y="2452"/>
                    <a:pt x="1067" y="2448"/>
                    <a:pt x="1069" y="2444"/>
                  </a:cubicBezTo>
                  <a:cubicBezTo>
                    <a:pt x="1070" y="2444"/>
                    <a:pt x="1071" y="2443"/>
                    <a:pt x="1071" y="2442"/>
                  </a:cubicBezTo>
                  <a:cubicBezTo>
                    <a:pt x="1072" y="2441"/>
                    <a:pt x="1073" y="2440"/>
                    <a:pt x="1074" y="2439"/>
                  </a:cubicBezTo>
                  <a:cubicBezTo>
                    <a:pt x="1075" y="2436"/>
                    <a:pt x="1077" y="2434"/>
                    <a:pt x="1078" y="2432"/>
                  </a:cubicBezTo>
                  <a:cubicBezTo>
                    <a:pt x="1080" y="2430"/>
                    <a:pt x="1082" y="2428"/>
                    <a:pt x="1083" y="2426"/>
                  </a:cubicBezTo>
                  <a:cubicBezTo>
                    <a:pt x="1084" y="2425"/>
                    <a:pt x="1085" y="2424"/>
                    <a:pt x="1085" y="2423"/>
                  </a:cubicBezTo>
                  <a:cubicBezTo>
                    <a:pt x="1086" y="2422"/>
                    <a:pt x="1087" y="2421"/>
                    <a:pt x="1087" y="2419"/>
                  </a:cubicBezTo>
                  <a:cubicBezTo>
                    <a:pt x="1088" y="2418"/>
                    <a:pt x="1089" y="2417"/>
                    <a:pt x="1089" y="2416"/>
                  </a:cubicBezTo>
                  <a:cubicBezTo>
                    <a:pt x="1089" y="2416"/>
                    <a:pt x="1090" y="2415"/>
                    <a:pt x="1090" y="2415"/>
                  </a:cubicBezTo>
                  <a:cubicBezTo>
                    <a:pt x="1090" y="2414"/>
                    <a:pt x="1090" y="2413"/>
                    <a:pt x="1091" y="2413"/>
                  </a:cubicBezTo>
                  <a:cubicBezTo>
                    <a:pt x="1091" y="2412"/>
                    <a:pt x="1092" y="2411"/>
                    <a:pt x="1092" y="2410"/>
                  </a:cubicBezTo>
                  <a:cubicBezTo>
                    <a:pt x="1092" y="2412"/>
                    <a:pt x="1092" y="2413"/>
                    <a:pt x="1091" y="2414"/>
                  </a:cubicBezTo>
                  <a:cubicBezTo>
                    <a:pt x="1091" y="2415"/>
                    <a:pt x="1091" y="2416"/>
                    <a:pt x="1091" y="2416"/>
                  </a:cubicBezTo>
                  <a:cubicBezTo>
                    <a:pt x="1091" y="2417"/>
                    <a:pt x="1091" y="2417"/>
                    <a:pt x="1091" y="2418"/>
                  </a:cubicBezTo>
                  <a:cubicBezTo>
                    <a:pt x="1090" y="2419"/>
                    <a:pt x="1090" y="2420"/>
                    <a:pt x="1090" y="2421"/>
                  </a:cubicBezTo>
                  <a:cubicBezTo>
                    <a:pt x="1089" y="2425"/>
                    <a:pt x="1087" y="2429"/>
                    <a:pt x="1086" y="2432"/>
                  </a:cubicBezTo>
                  <a:cubicBezTo>
                    <a:pt x="1084" y="2436"/>
                    <a:pt x="1083" y="2439"/>
                    <a:pt x="1081" y="2442"/>
                  </a:cubicBezTo>
                  <a:cubicBezTo>
                    <a:pt x="1080" y="2445"/>
                    <a:pt x="1079" y="2447"/>
                    <a:pt x="1078" y="2449"/>
                  </a:cubicBezTo>
                  <a:cubicBezTo>
                    <a:pt x="1077" y="2451"/>
                    <a:pt x="1076" y="2453"/>
                    <a:pt x="1076" y="2454"/>
                  </a:cubicBezTo>
                  <a:cubicBezTo>
                    <a:pt x="1075" y="2455"/>
                    <a:pt x="1075" y="2456"/>
                    <a:pt x="1075" y="2456"/>
                  </a:cubicBezTo>
                  <a:cubicBezTo>
                    <a:pt x="1075" y="2456"/>
                    <a:pt x="1075" y="2455"/>
                    <a:pt x="1076" y="2454"/>
                  </a:cubicBezTo>
                  <a:cubicBezTo>
                    <a:pt x="1077" y="2453"/>
                    <a:pt x="1078" y="2452"/>
                    <a:pt x="1079" y="2450"/>
                  </a:cubicBezTo>
                  <a:cubicBezTo>
                    <a:pt x="1082" y="2446"/>
                    <a:pt x="1086" y="2441"/>
                    <a:pt x="1090" y="2434"/>
                  </a:cubicBezTo>
                  <a:cubicBezTo>
                    <a:pt x="1092" y="2431"/>
                    <a:pt x="1094" y="2427"/>
                    <a:pt x="1095" y="2423"/>
                  </a:cubicBezTo>
                  <a:cubicBezTo>
                    <a:pt x="1096" y="2422"/>
                    <a:pt x="1096" y="2421"/>
                    <a:pt x="1097" y="2419"/>
                  </a:cubicBezTo>
                  <a:cubicBezTo>
                    <a:pt x="1097" y="2419"/>
                    <a:pt x="1097" y="2418"/>
                    <a:pt x="1097" y="2418"/>
                  </a:cubicBezTo>
                  <a:cubicBezTo>
                    <a:pt x="1097" y="2417"/>
                    <a:pt x="1097" y="2417"/>
                    <a:pt x="1098" y="2416"/>
                  </a:cubicBezTo>
                  <a:cubicBezTo>
                    <a:pt x="1098" y="2414"/>
                    <a:pt x="1099" y="2411"/>
                    <a:pt x="1099" y="2409"/>
                  </a:cubicBezTo>
                  <a:cubicBezTo>
                    <a:pt x="1100" y="2404"/>
                    <a:pt x="1100" y="2399"/>
                    <a:pt x="1100" y="2393"/>
                  </a:cubicBezTo>
                  <a:cubicBezTo>
                    <a:pt x="1100" y="2388"/>
                    <a:pt x="1100" y="2383"/>
                    <a:pt x="1099" y="2378"/>
                  </a:cubicBezTo>
                  <a:cubicBezTo>
                    <a:pt x="1099" y="2372"/>
                    <a:pt x="1098" y="2367"/>
                    <a:pt x="1097" y="2362"/>
                  </a:cubicBezTo>
                  <a:cubicBezTo>
                    <a:pt x="1097" y="2360"/>
                    <a:pt x="1097" y="2357"/>
                    <a:pt x="1096" y="2355"/>
                  </a:cubicBezTo>
                  <a:cubicBezTo>
                    <a:pt x="1096" y="2352"/>
                    <a:pt x="1096" y="2350"/>
                    <a:pt x="1095" y="2348"/>
                  </a:cubicBezTo>
                  <a:cubicBezTo>
                    <a:pt x="1094" y="2338"/>
                    <a:pt x="1092" y="2329"/>
                    <a:pt x="1091" y="2321"/>
                  </a:cubicBezTo>
                  <a:cubicBezTo>
                    <a:pt x="1090" y="2318"/>
                    <a:pt x="1090" y="2315"/>
                    <a:pt x="1089" y="2312"/>
                  </a:cubicBezTo>
                  <a:cubicBezTo>
                    <a:pt x="1100" y="2256"/>
                    <a:pt x="1054" y="2196"/>
                    <a:pt x="1027" y="2138"/>
                  </a:cubicBezTo>
                  <a:cubicBezTo>
                    <a:pt x="1029" y="2141"/>
                    <a:pt x="1031" y="2143"/>
                    <a:pt x="1033" y="2145"/>
                  </a:cubicBezTo>
                  <a:cubicBezTo>
                    <a:pt x="1039" y="2150"/>
                    <a:pt x="1045" y="2155"/>
                    <a:pt x="1051" y="2160"/>
                  </a:cubicBezTo>
                  <a:cubicBezTo>
                    <a:pt x="1054" y="2163"/>
                    <a:pt x="1056" y="2165"/>
                    <a:pt x="1059" y="2168"/>
                  </a:cubicBezTo>
                  <a:cubicBezTo>
                    <a:pt x="1062" y="2170"/>
                    <a:pt x="1065" y="2173"/>
                    <a:pt x="1068" y="2175"/>
                  </a:cubicBezTo>
                  <a:cubicBezTo>
                    <a:pt x="1072" y="2179"/>
                    <a:pt x="1076" y="2183"/>
                    <a:pt x="1080" y="2186"/>
                  </a:cubicBezTo>
                  <a:cubicBezTo>
                    <a:pt x="1080" y="2187"/>
                    <a:pt x="1080" y="2187"/>
                    <a:pt x="1080" y="2187"/>
                  </a:cubicBezTo>
                  <a:cubicBezTo>
                    <a:pt x="1081" y="2188"/>
                    <a:pt x="1081" y="2189"/>
                    <a:pt x="1081" y="2190"/>
                  </a:cubicBezTo>
                  <a:cubicBezTo>
                    <a:pt x="1082" y="2192"/>
                    <a:pt x="1082" y="2195"/>
                    <a:pt x="1082" y="2198"/>
                  </a:cubicBezTo>
                  <a:cubicBezTo>
                    <a:pt x="1082" y="2200"/>
                    <a:pt x="1082" y="2202"/>
                    <a:pt x="1082" y="2204"/>
                  </a:cubicBezTo>
                  <a:cubicBezTo>
                    <a:pt x="1082" y="2207"/>
                    <a:pt x="1082" y="2209"/>
                    <a:pt x="1083" y="2211"/>
                  </a:cubicBezTo>
                  <a:cubicBezTo>
                    <a:pt x="1083" y="2212"/>
                    <a:pt x="1083" y="2214"/>
                    <a:pt x="1083" y="2215"/>
                  </a:cubicBezTo>
                  <a:cubicBezTo>
                    <a:pt x="1083" y="2216"/>
                    <a:pt x="1083" y="2217"/>
                    <a:pt x="1083" y="2219"/>
                  </a:cubicBezTo>
                  <a:cubicBezTo>
                    <a:pt x="1083" y="2221"/>
                    <a:pt x="1083" y="2224"/>
                    <a:pt x="1084" y="2226"/>
                  </a:cubicBezTo>
                  <a:cubicBezTo>
                    <a:pt x="1084" y="2229"/>
                    <a:pt x="1084" y="2231"/>
                    <a:pt x="1084" y="2234"/>
                  </a:cubicBezTo>
                  <a:cubicBezTo>
                    <a:pt x="1085" y="2234"/>
                    <a:pt x="1085" y="2235"/>
                    <a:pt x="1085" y="2236"/>
                  </a:cubicBezTo>
                  <a:cubicBezTo>
                    <a:pt x="1085" y="2236"/>
                    <a:pt x="1085" y="2237"/>
                    <a:pt x="1085" y="2238"/>
                  </a:cubicBezTo>
                  <a:cubicBezTo>
                    <a:pt x="1085" y="2239"/>
                    <a:pt x="1085" y="2240"/>
                    <a:pt x="1086" y="2241"/>
                  </a:cubicBezTo>
                  <a:cubicBezTo>
                    <a:pt x="1086" y="2244"/>
                    <a:pt x="1087" y="2246"/>
                    <a:pt x="1088" y="2248"/>
                  </a:cubicBezTo>
                  <a:cubicBezTo>
                    <a:pt x="1089" y="2250"/>
                    <a:pt x="1090" y="2252"/>
                    <a:pt x="1091" y="2254"/>
                  </a:cubicBezTo>
                  <a:cubicBezTo>
                    <a:pt x="1091" y="2255"/>
                    <a:pt x="1091" y="2255"/>
                    <a:pt x="1092" y="2255"/>
                  </a:cubicBezTo>
                  <a:cubicBezTo>
                    <a:pt x="1092" y="2256"/>
                    <a:pt x="1092" y="2256"/>
                    <a:pt x="1092" y="2257"/>
                  </a:cubicBezTo>
                  <a:cubicBezTo>
                    <a:pt x="1093" y="2257"/>
                    <a:pt x="1093" y="2257"/>
                    <a:pt x="1093" y="2258"/>
                  </a:cubicBezTo>
                  <a:cubicBezTo>
                    <a:pt x="1093" y="2258"/>
                    <a:pt x="1094" y="2258"/>
                    <a:pt x="1094" y="2258"/>
                  </a:cubicBezTo>
                  <a:cubicBezTo>
                    <a:pt x="1094" y="2258"/>
                    <a:pt x="1094" y="2258"/>
                    <a:pt x="1094" y="2258"/>
                  </a:cubicBezTo>
                  <a:cubicBezTo>
                    <a:pt x="1095" y="2259"/>
                    <a:pt x="1095" y="2260"/>
                    <a:pt x="1096" y="2260"/>
                  </a:cubicBezTo>
                  <a:cubicBezTo>
                    <a:pt x="1097" y="2260"/>
                    <a:pt x="1097" y="2261"/>
                    <a:pt x="1098" y="2261"/>
                  </a:cubicBezTo>
                  <a:cubicBezTo>
                    <a:pt x="1098" y="2261"/>
                    <a:pt x="1099" y="2262"/>
                    <a:pt x="1099" y="2262"/>
                  </a:cubicBezTo>
                  <a:cubicBezTo>
                    <a:pt x="1099" y="2262"/>
                    <a:pt x="1100" y="2262"/>
                    <a:pt x="1100" y="2262"/>
                  </a:cubicBezTo>
                  <a:cubicBezTo>
                    <a:pt x="1101" y="2263"/>
                    <a:pt x="1101" y="2263"/>
                    <a:pt x="1101" y="2263"/>
                  </a:cubicBezTo>
                  <a:cubicBezTo>
                    <a:pt x="1101" y="2263"/>
                    <a:pt x="1101" y="2262"/>
                    <a:pt x="1100" y="2262"/>
                  </a:cubicBezTo>
                  <a:cubicBezTo>
                    <a:pt x="1100" y="2262"/>
                    <a:pt x="1100" y="2261"/>
                    <a:pt x="1099" y="2261"/>
                  </a:cubicBezTo>
                  <a:cubicBezTo>
                    <a:pt x="1099" y="2261"/>
                    <a:pt x="1099" y="2260"/>
                    <a:pt x="1099" y="2260"/>
                  </a:cubicBezTo>
                  <a:cubicBezTo>
                    <a:pt x="1098" y="2260"/>
                    <a:pt x="1098" y="2259"/>
                    <a:pt x="1098" y="2258"/>
                  </a:cubicBezTo>
                  <a:cubicBezTo>
                    <a:pt x="1097" y="2258"/>
                    <a:pt x="1097" y="2257"/>
                    <a:pt x="1097" y="2257"/>
                  </a:cubicBezTo>
                  <a:cubicBezTo>
                    <a:pt x="1096" y="2256"/>
                    <a:pt x="1096" y="2255"/>
                    <a:pt x="1096" y="2255"/>
                  </a:cubicBezTo>
                  <a:cubicBezTo>
                    <a:pt x="1095" y="2254"/>
                    <a:pt x="1095" y="2253"/>
                    <a:pt x="1095" y="2252"/>
                  </a:cubicBezTo>
                  <a:cubicBezTo>
                    <a:pt x="1095" y="2252"/>
                    <a:pt x="1095" y="2251"/>
                    <a:pt x="1094" y="2251"/>
                  </a:cubicBezTo>
                  <a:cubicBezTo>
                    <a:pt x="1094" y="2250"/>
                    <a:pt x="1094" y="2250"/>
                    <a:pt x="1094" y="2249"/>
                  </a:cubicBezTo>
                  <a:cubicBezTo>
                    <a:pt x="1094" y="2249"/>
                    <a:pt x="1094" y="2248"/>
                    <a:pt x="1094" y="2247"/>
                  </a:cubicBezTo>
                  <a:cubicBezTo>
                    <a:pt x="1093" y="2245"/>
                    <a:pt x="1093" y="2242"/>
                    <a:pt x="1093" y="2240"/>
                  </a:cubicBezTo>
                  <a:cubicBezTo>
                    <a:pt x="1093" y="2239"/>
                    <a:pt x="1092" y="2238"/>
                    <a:pt x="1092" y="2237"/>
                  </a:cubicBezTo>
                  <a:cubicBezTo>
                    <a:pt x="1092" y="2235"/>
                    <a:pt x="1092" y="2234"/>
                    <a:pt x="1092" y="2233"/>
                  </a:cubicBezTo>
                  <a:cubicBezTo>
                    <a:pt x="1092" y="2230"/>
                    <a:pt x="1092" y="2228"/>
                    <a:pt x="1091" y="2225"/>
                  </a:cubicBezTo>
                  <a:cubicBezTo>
                    <a:pt x="1091" y="2223"/>
                    <a:pt x="1091" y="2220"/>
                    <a:pt x="1091" y="2218"/>
                  </a:cubicBezTo>
                  <a:cubicBezTo>
                    <a:pt x="1090" y="2217"/>
                    <a:pt x="1090" y="2215"/>
                    <a:pt x="1090" y="2214"/>
                  </a:cubicBezTo>
                  <a:cubicBezTo>
                    <a:pt x="1090" y="2213"/>
                    <a:pt x="1090" y="2212"/>
                    <a:pt x="1089" y="2211"/>
                  </a:cubicBezTo>
                  <a:cubicBezTo>
                    <a:pt x="1089" y="2208"/>
                    <a:pt x="1089" y="2206"/>
                    <a:pt x="1088" y="2204"/>
                  </a:cubicBezTo>
                  <a:cubicBezTo>
                    <a:pt x="1088" y="2202"/>
                    <a:pt x="1087" y="2200"/>
                    <a:pt x="1087" y="2198"/>
                  </a:cubicBezTo>
                  <a:cubicBezTo>
                    <a:pt x="1086" y="2196"/>
                    <a:pt x="1086" y="2194"/>
                    <a:pt x="1085" y="2192"/>
                  </a:cubicBezTo>
                  <a:cubicBezTo>
                    <a:pt x="1085" y="2192"/>
                    <a:pt x="1084" y="2191"/>
                    <a:pt x="1084" y="2190"/>
                  </a:cubicBezTo>
                  <a:cubicBezTo>
                    <a:pt x="1084" y="2191"/>
                    <a:pt x="1084" y="2191"/>
                    <a:pt x="1084" y="2191"/>
                  </a:cubicBezTo>
                  <a:cubicBezTo>
                    <a:pt x="1084" y="2191"/>
                    <a:pt x="1084" y="2191"/>
                    <a:pt x="1084" y="2191"/>
                  </a:cubicBezTo>
                  <a:cubicBezTo>
                    <a:pt x="1085" y="2192"/>
                    <a:pt x="1085" y="2192"/>
                    <a:pt x="1086" y="2193"/>
                  </a:cubicBezTo>
                  <a:cubicBezTo>
                    <a:pt x="1087" y="2194"/>
                    <a:pt x="1088" y="2195"/>
                    <a:pt x="1089" y="2197"/>
                  </a:cubicBezTo>
                  <a:cubicBezTo>
                    <a:pt x="1091" y="2199"/>
                    <a:pt x="1093" y="2201"/>
                    <a:pt x="1095" y="2204"/>
                  </a:cubicBezTo>
                  <a:cubicBezTo>
                    <a:pt x="1098" y="2208"/>
                    <a:pt x="1101" y="2213"/>
                    <a:pt x="1103" y="2217"/>
                  </a:cubicBezTo>
                  <a:cubicBezTo>
                    <a:pt x="1106" y="2221"/>
                    <a:pt x="1108" y="2225"/>
                    <a:pt x="1109" y="2228"/>
                  </a:cubicBezTo>
                  <a:cubicBezTo>
                    <a:pt x="1110" y="2231"/>
                    <a:pt x="1112" y="2233"/>
                    <a:pt x="1112" y="2235"/>
                  </a:cubicBezTo>
                  <a:cubicBezTo>
                    <a:pt x="1113" y="2237"/>
                    <a:pt x="1113" y="2237"/>
                    <a:pt x="1113" y="2237"/>
                  </a:cubicBezTo>
                  <a:cubicBezTo>
                    <a:pt x="1113" y="2237"/>
                    <a:pt x="1113" y="2236"/>
                    <a:pt x="1113" y="2235"/>
                  </a:cubicBezTo>
                  <a:cubicBezTo>
                    <a:pt x="1112" y="2233"/>
                    <a:pt x="1112" y="2230"/>
                    <a:pt x="1110" y="2227"/>
                  </a:cubicBezTo>
                  <a:cubicBezTo>
                    <a:pt x="1109" y="2224"/>
                    <a:pt x="1108" y="2220"/>
                    <a:pt x="1106" y="2215"/>
                  </a:cubicBezTo>
                  <a:cubicBezTo>
                    <a:pt x="1104" y="2211"/>
                    <a:pt x="1102" y="2206"/>
                    <a:pt x="1098" y="2201"/>
                  </a:cubicBezTo>
                  <a:cubicBezTo>
                    <a:pt x="1097" y="2199"/>
                    <a:pt x="1095" y="2196"/>
                    <a:pt x="1093" y="2193"/>
                  </a:cubicBezTo>
                  <a:cubicBezTo>
                    <a:pt x="1092" y="2192"/>
                    <a:pt x="1091" y="2191"/>
                    <a:pt x="1090" y="2189"/>
                  </a:cubicBezTo>
                  <a:cubicBezTo>
                    <a:pt x="1090" y="2189"/>
                    <a:pt x="1089" y="2188"/>
                    <a:pt x="1089" y="2187"/>
                  </a:cubicBezTo>
                  <a:cubicBezTo>
                    <a:pt x="1088" y="2187"/>
                    <a:pt x="1088" y="2187"/>
                    <a:pt x="1088" y="2187"/>
                  </a:cubicBezTo>
                  <a:cubicBezTo>
                    <a:pt x="1088" y="2186"/>
                    <a:pt x="1088" y="2186"/>
                    <a:pt x="1088" y="2186"/>
                  </a:cubicBezTo>
                  <a:cubicBezTo>
                    <a:pt x="1087" y="2185"/>
                    <a:pt x="1087" y="2185"/>
                    <a:pt x="1087" y="2185"/>
                  </a:cubicBezTo>
                  <a:cubicBezTo>
                    <a:pt x="1083" y="2180"/>
                    <a:pt x="1078" y="2175"/>
                    <a:pt x="1072" y="2170"/>
                  </a:cubicBezTo>
                  <a:cubicBezTo>
                    <a:pt x="1070" y="2167"/>
                    <a:pt x="1067" y="2165"/>
                    <a:pt x="1064" y="2162"/>
                  </a:cubicBezTo>
                  <a:cubicBezTo>
                    <a:pt x="1061" y="2160"/>
                    <a:pt x="1059" y="2157"/>
                    <a:pt x="1056" y="2155"/>
                  </a:cubicBezTo>
                  <a:cubicBezTo>
                    <a:pt x="1050" y="2150"/>
                    <a:pt x="1044" y="2144"/>
                    <a:pt x="1039" y="2139"/>
                  </a:cubicBezTo>
                  <a:cubicBezTo>
                    <a:pt x="1036" y="2136"/>
                    <a:pt x="1033" y="2134"/>
                    <a:pt x="1031" y="2131"/>
                  </a:cubicBezTo>
                  <a:cubicBezTo>
                    <a:pt x="1030" y="2130"/>
                    <a:pt x="1029" y="2129"/>
                    <a:pt x="1029" y="2129"/>
                  </a:cubicBezTo>
                  <a:cubicBezTo>
                    <a:pt x="1027" y="2127"/>
                    <a:pt x="1027" y="2127"/>
                    <a:pt x="1027" y="2127"/>
                  </a:cubicBezTo>
                  <a:cubicBezTo>
                    <a:pt x="1027" y="2126"/>
                    <a:pt x="1027" y="2126"/>
                    <a:pt x="1027" y="2126"/>
                  </a:cubicBezTo>
                  <a:cubicBezTo>
                    <a:pt x="1027" y="2126"/>
                    <a:pt x="1027" y="2126"/>
                    <a:pt x="1027" y="2126"/>
                  </a:cubicBezTo>
                  <a:cubicBezTo>
                    <a:pt x="1027" y="2126"/>
                    <a:pt x="1027" y="2126"/>
                    <a:pt x="1027" y="2126"/>
                  </a:cubicBezTo>
                  <a:cubicBezTo>
                    <a:pt x="1026" y="2126"/>
                    <a:pt x="1026" y="2126"/>
                    <a:pt x="1026" y="2126"/>
                  </a:cubicBezTo>
                  <a:cubicBezTo>
                    <a:pt x="1026" y="2125"/>
                    <a:pt x="1026" y="2125"/>
                    <a:pt x="1026" y="2125"/>
                  </a:cubicBezTo>
                  <a:cubicBezTo>
                    <a:pt x="1025" y="2124"/>
                    <a:pt x="1025" y="2124"/>
                    <a:pt x="1025" y="2124"/>
                  </a:cubicBezTo>
                  <a:cubicBezTo>
                    <a:pt x="1025" y="2124"/>
                    <a:pt x="1024" y="2123"/>
                    <a:pt x="1023" y="2122"/>
                  </a:cubicBezTo>
                  <a:cubicBezTo>
                    <a:pt x="1023" y="2121"/>
                    <a:pt x="1023" y="2121"/>
                    <a:pt x="1023" y="2121"/>
                  </a:cubicBezTo>
                  <a:cubicBezTo>
                    <a:pt x="1022" y="2120"/>
                    <a:pt x="1022" y="2120"/>
                    <a:pt x="1022" y="2120"/>
                  </a:cubicBezTo>
                  <a:cubicBezTo>
                    <a:pt x="1021" y="2119"/>
                    <a:pt x="1021" y="2118"/>
                    <a:pt x="1020" y="2118"/>
                  </a:cubicBezTo>
                  <a:cubicBezTo>
                    <a:pt x="1020" y="2117"/>
                    <a:pt x="1019" y="2116"/>
                    <a:pt x="1019" y="2115"/>
                  </a:cubicBezTo>
                  <a:cubicBezTo>
                    <a:pt x="1018" y="2115"/>
                    <a:pt x="1018" y="2114"/>
                    <a:pt x="1017" y="2113"/>
                  </a:cubicBezTo>
                  <a:cubicBezTo>
                    <a:pt x="1017" y="2112"/>
                    <a:pt x="1016" y="2112"/>
                    <a:pt x="1016" y="2111"/>
                  </a:cubicBezTo>
                  <a:cubicBezTo>
                    <a:pt x="1011" y="2098"/>
                    <a:pt x="1008" y="2085"/>
                    <a:pt x="1008" y="2072"/>
                  </a:cubicBezTo>
                  <a:cubicBezTo>
                    <a:pt x="1007" y="2052"/>
                    <a:pt x="1007" y="2035"/>
                    <a:pt x="1010" y="2018"/>
                  </a:cubicBezTo>
                  <a:cubicBezTo>
                    <a:pt x="1010" y="2019"/>
                    <a:pt x="1010" y="2020"/>
                    <a:pt x="1010" y="2021"/>
                  </a:cubicBezTo>
                  <a:cubicBezTo>
                    <a:pt x="1010" y="2023"/>
                    <a:pt x="1010" y="2024"/>
                    <a:pt x="1010" y="2025"/>
                  </a:cubicBezTo>
                  <a:cubicBezTo>
                    <a:pt x="1011" y="2026"/>
                    <a:pt x="1011" y="2026"/>
                    <a:pt x="1011" y="2027"/>
                  </a:cubicBezTo>
                  <a:cubicBezTo>
                    <a:pt x="1011" y="2027"/>
                    <a:pt x="1011" y="2028"/>
                    <a:pt x="1011" y="2029"/>
                  </a:cubicBezTo>
                  <a:cubicBezTo>
                    <a:pt x="1011" y="2030"/>
                    <a:pt x="1011" y="2031"/>
                    <a:pt x="1012" y="2033"/>
                  </a:cubicBezTo>
                  <a:cubicBezTo>
                    <a:pt x="1013" y="2038"/>
                    <a:pt x="1014" y="2043"/>
                    <a:pt x="1016" y="2048"/>
                  </a:cubicBezTo>
                  <a:cubicBezTo>
                    <a:pt x="1017" y="2051"/>
                    <a:pt x="1019" y="2054"/>
                    <a:pt x="1020" y="2056"/>
                  </a:cubicBezTo>
                  <a:cubicBezTo>
                    <a:pt x="1021" y="2059"/>
                    <a:pt x="1022" y="2062"/>
                    <a:pt x="1024" y="2065"/>
                  </a:cubicBezTo>
                  <a:cubicBezTo>
                    <a:pt x="1025" y="2066"/>
                    <a:pt x="1025" y="2067"/>
                    <a:pt x="1026" y="2068"/>
                  </a:cubicBezTo>
                  <a:cubicBezTo>
                    <a:pt x="1027" y="2070"/>
                    <a:pt x="1028" y="2071"/>
                    <a:pt x="1028" y="2072"/>
                  </a:cubicBezTo>
                  <a:cubicBezTo>
                    <a:pt x="1029" y="2073"/>
                    <a:pt x="1029" y="2073"/>
                    <a:pt x="1029" y="2073"/>
                  </a:cubicBezTo>
                  <a:cubicBezTo>
                    <a:pt x="1029" y="2074"/>
                    <a:pt x="1029" y="2074"/>
                    <a:pt x="1029" y="2074"/>
                  </a:cubicBezTo>
                  <a:cubicBezTo>
                    <a:pt x="1030" y="2074"/>
                    <a:pt x="1030" y="2074"/>
                    <a:pt x="1030" y="2074"/>
                  </a:cubicBezTo>
                  <a:cubicBezTo>
                    <a:pt x="1030" y="2074"/>
                    <a:pt x="1030" y="2074"/>
                    <a:pt x="1030" y="2074"/>
                  </a:cubicBezTo>
                  <a:cubicBezTo>
                    <a:pt x="1031" y="2076"/>
                    <a:pt x="1031" y="2076"/>
                    <a:pt x="1031" y="2076"/>
                  </a:cubicBezTo>
                  <a:cubicBezTo>
                    <a:pt x="1032" y="2077"/>
                    <a:pt x="1033" y="2079"/>
                    <a:pt x="1034" y="2080"/>
                  </a:cubicBezTo>
                  <a:cubicBezTo>
                    <a:pt x="1035" y="2081"/>
                    <a:pt x="1036" y="2082"/>
                    <a:pt x="1036" y="2084"/>
                  </a:cubicBezTo>
                  <a:cubicBezTo>
                    <a:pt x="1037" y="2085"/>
                    <a:pt x="1038" y="2086"/>
                    <a:pt x="1039" y="2087"/>
                  </a:cubicBezTo>
                  <a:cubicBezTo>
                    <a:pt x="1040" y="2088"/>
                    <a:pt x="1041" y="2089"/>
                    <a:pt x="1042" y="2091"/>
                  </a:cubicBezTo>
                  <a:cubicBezTo>
                    <a:pt x="1043" y="2092"/>
                    <a:pt x="1044" y="2093"/>
                    <a:pt x="1045" y="2094"/>
                  </a:cubicBezTo>
                  <a:cubicBezTo>
                    <a:pt x="1049" y="2098"/>
                    <a:pt x="1054" y="2102"/>
                    <a:pt x="1058" y="2106"/>
                  </a:cubicBezTo>
                  <a:cubicBezTo>
                    <a:pt x="1060" y="2108"/>
                    <a:pt x="1063" y="2110"/>
                    <a:pt x="1065" y="2112"/>
                  </a:cubicBezTo>
                  <a:cubicBezTo>
                    <a:pt x="1065" y="2112"/>
                    <a:pt x="1065" y="2113"/>
                    <a:pt x="1065" y="2114"/>
                  </a:cubicBezTo>
                  <a:cubicBezTo>
                    <a:pt x="1066" y="2115"/>
                    <a:pt x="1067" y="2117"/>
                    <a:pt x="1067" y="2119"/>
                  </a:cubicBezTo>
                  <a:cubicBezTo>
                    <a:pt x="1068" y="2121"/>
                    <a:pt x="1069" y="2123"/>
                    <a:pt x="1070" y="2126"/>
                  </a:cubicBezTo>
                  <a:cubicBezTo>
                    <a:pt x="1071" y="2128"/>
                    <a:pt x="1072" y="2130"/>
                    <a:pt x="1073" y="2133"/>
                  </a:cubicBezTo>
                  <a:cubicBezTo>
                    <a:pt x="1074" y="2134"/>
                    <a:pt x="1074" y="2135"/>
                    <a:pt x="1075" y="2136"/>
                  </a:cubicBezTo>
                  <a:cubicBezTo>
                    <a:pt x="1076" y="2137"/>
                    <a:pt x="1076" y="2138"/>
                    <a:pt x="1077" y="2140"/>
                  </a:cubicBezTo>
                  <a:cubicBezTo>
                    <a:pt x="1078" y="2142"/>
                    <a:pt x="1080" y="2145"/>
                    <a:pt x="1081" y="2147"/>
                  </a:cubicBezTo>
                  <a:cubicBezTo>
                    <a:pt x="1083" y="2149"/>
                    <a:pt x="1084" y="2152"/>
                    <a:pt x="1086" y="2154"/>
                  </a:cubicBezTo>
                  <a:cubicBezTo>
                    <a:pt x="1087" y="2155"/>
                    <a:pt x="1088" y="2156"/>
                    <a:pt x="1088" y="2157"/>
                  </a:cubicBezTo>
                  <a:cubicBezTo>
                    <a:pt x="1089" y="2158"/>
                    <a:pt x="1090" y="2159"/>
                    <a:pt x="1091" y="2160"/>
                  </a:cubicBezTo>
                  <a:cubicBezTo>
                    <a:pt x="1092" y="2163"/>
                    <a:pt x="1094" y="2164"/>
                    <a:pt x="1096" y="2166"/>
                  </a:cubicBezTo>
                  <a:cubicBezTo>
                    <a:pt x="1096" y="2167"/>
                    <a:pt x="1097" y="2168"/>
                    <a:pt x="1098" y="2169"/>
                  </a:cubicBezTo>
                  <a:cubicBezTo>
                    <a:pt x="1099" y="2170"/>
                    <a:pt x="1099" y="2171"/>
                    <a:pt x="1100" y="2171"/>
                  </a:cubicBezTo>
                  <a:cubicBezTo>
                    <a:pt x="1101" y="2172"/>
                    <a:pt x="1102" y="2173"/>
                    <a:pt x="1102" y="2174"/>
                  </a:cubicBezTo>
                  <a:cubicBezTo>
                    <a:pt x="1103" y="2174"/>
                    <a:pt x="1104" y="2175"/>
                    <a:pt x="1104" y="2175"/>
                  </a:cubicBezTo>
                  <a:cubicBezTo>
                    <a:pt x="1106" y="2177"/>
                    <a:pt x="1107" y="2178"/>
                    <a:pt x="1108" y="2178"/>
                  </a:cubicBezTo>
                  <a:cubicBezTo>
                    <a:pt x="1109" y="2179"/>
                    <a:pt x="1109" y="2180"/>
                    <a:pt x="1110" y="2180"/>
                  </a:cubicBezTo>
                  <a:cubicBezTo>
                    <a:pt x="1110" y="2181"/>
                    <a:pt x="1111" y="2181"/>
                    <a:pt x="1111" y="2181"/>
                  </a:cubicBezTo>
                  <a:cubicBezTo>
                    <a:pt x="1111" y="2181"/>
                    <a:pt x="1110" y="2181"/>
                    <a:pt x="1110" y="2180"/>
                  </a:cubicBezTo>
                  <a:cubicBezTo>
                    <a:pt x="1110" y="2179"/>
                    <a:pt x="1109" y="2179"/>
                    <a:pt x="1109" y="2177"/>
                  </a:cubicBezTo>
                  <a:cubicBezTo>
                    <a:pt x="1108" y="2176"/>
                    <a:pt x="1108" y="2175"/>
                    <a:pt x="1107" y="2174"/>
                  </a:cubicBezTo>
                  <a:cubicBezTo>
                    <a:pt x="1106" y="2172"/>
                    <a:pt x="1105" y="2170"/>
                    <a:pt x="1104" y="2169"/>
                  </a:cubicBezTo>
                  <a:cubicBezTo>
                    <a:pt x="1103" y="2167"/>
                    <a:pt x="1102" y="2165"/>
                    <a:pt x="1100" y="2163"/>
                  </a:cubicBezTo>
                  <a:cubicBezTo>
                    <a:pt x="1099" y="2161"/>
                    <a:pt x="1098" y="2159"/>
                    <a:pt x="1097" y="2156"/>
                  </a:cubicBezTo>
                  <a:cubicBezTo>
                    <a:pt x="1096" y="2155"/>
                    <a:pt x="1095" y="2154"/>
                    <a:pt x="1094" y="2153"/>
                  </a:cubicBezTo>
                  <a:cubicBezTo>
                    <a:pt x="1094" y="2152"/>
                    <a:pt x="1093" y="2151"/>
                    <a:pt x="1092" y="2150"/>
                  </a:cubicBezTo>
                  <a:cubicBezTo>
                    <a:pt x="1091" y="2147"/>
                    <a:pt x="1089" y="2145"/>
                    <a:pt x="1088" y="2143"/>
                  </a:cubicBezTo>
                  <a:cubicBezTo>
                    <a:pt x="1086" y="2140"/>
                    <a:pt x="1085" y="2138"/>
                    <a:pt x="1084" y="2136"/>
                  </a:cubicBezTo>
                  <a:cubicBezTo>
                    <a:pt x="1083" y="2135"/>
                    <a:pt x="1082" y="2133"/>
                    <a:pt x="1081" y="2132"/>
                  </a:cubicBezTo>
                  <a:cubicBezTo>
                    <a:pt x="1081" y="2131"/>
                    <a:pt x="1080" y="2130"/>
                    <a:pt x="1079" y="2129"/>
                  </a:cubicBezTo>
                  <a:cubicBezTo>
                    <a:pt x="1078" y="2127"/>
                    <a:pt x="1076" y="2125"/>
                    <a:pt x="1075" y="2123"/>
                  </a:cubicBezTo>
                  <a:cubicBezTo>
                    <a:pt x="1074" y="2121"/>
                    <a:pt x="1073" y="2119"/>
                    <a:pt x="1071" y="2117"/>
                  </a:cubicBezTo>
                  <a:cubicBezTo>
                    <a:pt x="1071" y="2117"/>
                    <a:pt x="1071" y="2117"/>
                    <a:pt x="1071" y="2117"/>
                  </a:cubicBezTo>
                  <a:cubicBezTo>
                    <a:pt x="1075" y="2120"/>
                    <a:pt x="1079" y="2122"/>
                    <a:pt x="1083" y="2125"/>
                  </a:cubicBezTo>
                  <a:cubicBezTo>
                    <a:pt x="1086" y="2127"/>
                    <a:pt x="1090" y="2129"/>
                    <a:pt x="1093" y="2131"/>
                  </a:cubicBezTo>
                  <a:cubicBezTo>
                    <a:pt x="1096" y="2133"/>
                    <a:pt x="1099" y="2135"/>
                    <a:pt x="1101" y="2136"/>
                  </a:cubicBezTo>
                  <a:cubicBezTo>
                    <a:pt x="1104" y="2137"/>
                    <a:pt x="1106" y="2138"/>
                    <a:pt x="1107" y="2138"/>
                  </a:cubicBezTo>
                  <a:cubicBezTo>
                    <a:pt x="1108" y="2138"/>
                    <a:pt x="1109" y="2138"/>
                    <a:pt x="1109" y="2138"/>
                  </a:cubicBezTo>
                  <a:cubicBezTo>
                    <a:pt x="1109" y="2138"/>
                    <a:pt x="1109" y="2138"/>
                    <a:pt x="1109" y="2138"/>
                  </a:cubicBezTo>
                  <a:cubicBezTo>
                    <a:pt x="1109" y="2138"/>
                    <a:pt x="1109" y="2138"/>
                    <a:pt x="1107" y="2137"/>
                  </a:cubicBezTo>
                  <a:cubicBezTo>
                    <a:pt x="1106" y="2137"/>
                    <a:pt x="1104" y="2136"/>
                    <a:pt x="1102" y="2134"/>
                  </a:cubicBezTo>
                  <a:cubicBezTo>
                    <a:pt x="1100" y="2133"/>
                    <a:pt x="1098" y="2131"/>
                    <a:pt x="1095" y="2129"/>
                  </a:cubicBezTo>
                  <a:cubicBezTo>
                    <a:pt x="1092" y="2126"/>
                    <a:pt x="1089" y="2124"/>
                    <a:pt x="1085" y="2121"/>
                  </a:cubicBezTo>
                  <a:cubicBezTo>
                    <a:pt x="1082" y="2118"/>
                    <a:pt x="1078" y="2115"/>
                    <a:pt x="1074" y="2112"/>
                  </a:cubicBezTo>
                  <a:cubicBezTo>
                    <a:pt x="1071" y="2108"/>
                    <a:pt x="1067" y="2105"/>
                    <a:pt x="1063" y="2101"/>
                  </a:cubicBezTo>
                  <a:cubicBezTo>
                    <a:pt x="1061" y="2099"/>
                    <a:pt x="1059" y="2097"/>
                    <a:pt x="1057" y="2095"/>
                  </a:cubicBezTo>
                  <a:cubicBezTo>
                    <a:pt x="1055" y="2093"/>
                    <a:pt x="1053" y="2091"/>
                    <a:pt x="1051" y="2089"/>
                  </a:cubicBezTo>
                  <a:cubicBezTo>
                    <a:pt x="1050" y="2088"/>
                    <a:pt x="1049" y="2087"/>
                    <a:pt x="1048" y="2086"/>
                  </a:cubicBezTo>
                  <a:cubicBezTo>
                    <a:pt x="1049" y="2086"/>
                    <a:pt x="1049" y="2086"/>
                    <a:pt x="1050" y="2087"/>
                  </a:cubicBezTo>
                  <a:cubicBezTo>
                    <a:pt x="1052" y="2088"/>
                    <a:pt x="1055" y="2090"/>
                    <a:pt x="1058" y="2092"/>
                  </a:cubicBezTo>
                  <a:cubicBezTo>
                    <a:pt x="1060" y="2094"/>
                    <a:pt x="1063" y="2095"/>
                    <a:pt x="1065" y="2097"/>
                  </a:cubicBezTo>
                  <a:cubicBezTo>
                    <a:pt x="1067" y="2097"/>
                    <a:pt x="1068" y="2098"/>
                    <a:pt x="1069" y="2099"/>
                  </a:cubicBezTo>
                  <a:cubicBezTo>
                    <a:pt x="1071" y="2100"/>
                    <a:pt x="1072" y="2100"/>
                    <a:pt x="1073" y="2101"/>
                  </a:cubicBezTo>
                  <a:cubicBezTo>
                    <a:pt x="1076" y="2103"/>
                    <a:pt x="1078" y="2104"/>
                    <a:pt x="1080" y="2105"/>
                  </a:cubicBezTo>
                  <a:cubicBezTo>
                    <a:pt x="1083" y="2107"/>
                    <a:pt x="1085" y="2108"/>
                    <a:pt x="1087" y="2109"/>
                  </a:cubicBezTo>
                  <a:cubicBezTo>
                    <a:pt x="1088" y="2110"/>
                    <a:pt x="1089" y="2110"/>
                    <a:pt x="1089" y="2111"/>
                  </a:cubicBezTo>
                  <a:cubicBezTo>
                    <a:pt x="1090" y="2112"/>
                    <a:pt x="1091" y="2112"/>
                    <a:pt x="1092" y="2113"/>
                  </a:cubicBezTo>
                  <a:cubicBezTo>
                    <a:pt x="1093" y="2113"/>
                    <a:pt x="1093" y="2114"/>
                    <a:pt x="1094" y="2114"/>
                  </a:cubicBezTo>
                  <a:cubicBezTo>
                    <a:pt x="1095" y="2115"/>
                    <a:pt x="1095" y="2115"/>
                    <a:pt x="1096" y="2115"/>
                  </a:cubicBezTo>
                  <a:cubicBezTo>
                    <a:pt x="1097" y="2116"/>
                    <a:pt x="1098" y="2117"/>
                    <a:pt x="1098" y="2117"/>
                  </a:cubicBezTo>
                  <a:cubicBezTo>
                    <a:pt x="1099" y="2118"/>
                    <a:pt x="1099" y="2118"/>
                    <a:pt x="1099" y="2118"/>
                  </a:cubicBezTo>
                  <a:cubicBezTo>
                    <a:pt x="1099" y="2118"/>
                    <a:pt x="1099" y="2118"/>
                    <a:pt x="1099" y="2117"/>
                  </a:cubicBezTo>
                  <a:cubicBezTo>
                    <a:pt x="1098" y="2116"/>
                    <a:pt x="1098" y="2116"/>
                    <a:pt x="1097" y="2114"/>
                  </a:cubicBezTo>
                  <a:cubicBezTo>
                    <a:pt x="1097" y="2114"/>
                    <a:pt x="1096" y="2113"/>
                    <a:pt x="1096" y="2113"/>
                  </a:cubicBezTo>
                  <a:cubicBezTo>
                    <a:pt x="1095" y="2112"/>
                    <a:pt x="1095" y="2111"/>
                    <a:pt x="1094" y="2110"/>
                  </a:cubicBezTo>
                  <a:cubicBezTo>
                    <a:pt x="1093" y="2110"/>
                    <a:pt x="1093" y="2109"/>
                    <a:pt x="1092" y="2108"/>
                  </a:cubicBezTo>
                  <a:cubicBezTo>
                    <a:pt x="1091" y="2107"/>
                    <a:pt x="1090" y="2106"/>
                    <a:pt x="1090" y="2106"/>
                  </a:cubicBezTo>
                  <a:cubicBezTo>
                    <a:pt x="1089" y="2105"/>
                    <a:pt x="1088" y="2104"/>
                    <a:pt x="1087" y="2103"/>
                  </a:cubicBezTo>
                  <a:cubicBezTo>
                    <a:pt x="1086" y="2102"/>
                    <a:pt x="1085" y="2101"/>
                    <a:pt x="1084" y="2100"/>
                  </a:cubicBezTo>
                  <a:cubicBezTo>
                    <a:pt x="1082" y="2099"/>
                    <a:pt x="1079" y="2097"/>
                    <a:pt x="1077" y="2095"/>
                  </a:cubicBezTo>
                  <a:cubicBezTo>
                    <a:pt x="1076" y="2094"/>
                    <a:pt x="1075" y="2094"/>
                    <a:pt x="1073" y="2093"/>
                  </a:cubicBezTo>
                  <a:cubicBezTo>
                    <a:pt x="1072" y="2092"/>
                    <a:pt x="1071" y="2091"/>
                    <a:pt x="1070" y="2090"/>
                  </a:cubicBezTo>
                  <a:cubicBezTo>
                    <a:pt x="1067" y="2088"/>
                    <a:pt x="1064" y="2087"/>
                    <a:pt x="1062" y="2085"/>
                  </a:cubicBezTo>
                  <a:cubicBezTo>
                    <a:pt x="1059" y="2084"/>
                    <a:pt x="1057" y="2082"/>
                    <a:pt x="1054" y="2080"/>
                  </a:cubicBezTo>
                  <a:cubicBezTo>
                    <a:pt x="1053" y="2079"/>
                    <a:pt x="1052" y="2079"/>
                    <a:pt x="1050" y="2078"/>
                  </a:cubicBezTo>
                  <a:cubicBezTo>
                    <a:pt x="1049" y="2077"/>
                    <a:pt x="1048" y="2076"/>
                    <a:pt x="1047" y="2075"/>
                  </a:cubicBezTo>
                  <a:cubicBezTo>
                    <a:pt x="1046" y="2075"/>
                    <a:pt x="1044" y="2074"/>
                    <a:pt x="1043" y="2073"/>
                  </a:cubicBezTo>
                  <a:cubicBezTo>
                    <a:pt x="1042" y="2072"/>
                    <a:pt x="1041" y="2071"/>
                    <a:pt x="1040" y="2071"/>
                  </a:cubicBezTo>
                  <a:cubicBezTo>
                    <a:pt x="1040" y="2070"/>
                    <a:pt x="1039" y="2070"/>
                    <a:pt x="1039" y="2069"/>
                  </a:cubicBezTo>
                  <a:cubicBezTo>
                    <a:pt x="1038" y="2069"/>
                    <a:pt x="1038" y="2069"/>
                    <a:pt x="1037" y="2068"/>
                  </a:cubicBezTo>
                  <a:cubicBezTo>
                    <a:pt x="1036" y="2067"/>
                    <a:pt x="1035" y="2067"/>
                    <a:pt x="1035" y="2066"/>
                  </a:cubicBezTo>
                  <a:cubicBezTo>
                    <a:pt x="1034" y="2065"/>
                    <a:pt x="1033" y="2064"/>
                    <a:pt x="1032" y="2064"/>
                  </a:cubicBezTo>
                  <a:cubicBezTo>
                    <a:pt x="1032" y="2063"/>
                    <a:pt x="1031" y="2062"/>
                    <a:pt x="1030" y="2061"/>
                  </a:cubicBezTo>
                  <a:cubicBezTo>
                    <a:pt x="1029" y="2058"/>
                    <a:pt x="1028" y="2056"/>
                    <a:pt x="1026" y="2053"/>
                  </a:cubicBezTo>
                  <a:cubicBezTo>
                    <a:pt x="1026" y="2052"/>
                    <a:pt x="1025" y="2051"/>
                    <a:pt x="1025" y="2050"/>
                  </a:cubicBezTo>
                  <a:cubicBezTo>
                    <a:pt x="1024" y="2048"/>
                    <a:pt x="1023" y="2047"/>
                    <a:pt x="1023" y="2046"/>
                  </a:cubicBezTo>
                  <a:cubicBezTo>
                    <a:pt x="1021" y="2041"/>
                    <a:pt x="1019" y="2036"/>
                    <a:pt x="1018" y="2031"/>
                  </a:cubicBezTo>
                  <a:cubicBezTo>
                    <a:pt x="1017" y="2030"/>
                    <a:pt x="1017" y="2029"/>
                    <a:pt x="1017" y="2028"/>
                  </a:cubicBezTo>
                  <a:cubicBezTo>
                    <a:pt x="1016" y="2027"/>
                    <a:pt x="1016" y="2026"/>
                    <a:pt x="1016" y="2026"/>
                  </a:cubicBezTo>
                  <a:cubicBezTo>
                    <a:pt x="1016" y="2025"/>
                    <a:pt x="1016" y="2025"/>
                    <a:pt x="1016" y="2024"/>
                  </a:cubicBezTo>
                  <a:cubicBezTo>
                    <a:pt x="1015" y="2023"/>
                    <a:pt x="1015" y="2022"/>
                    <a:pt x="1015" y="2021"/>
                  </a:cubicBezTo>
                  <a:cubicBezTo>
                    <a:pt x="1015" y="2020"/>
                    <a:pt x="1014" y="2018"/>
                    <a:pt x="1014" y="2017"/>
                  </a:cubicBezTo>
                  <a:cubicBezTo>
                    <a:pt x="1013" y="2013"/>
                    <a:pt x="1013" y="2009"/>
                    <a:pt x="1013" y="2005"/>
                  </a:cubicBezTo>
                  <a:cubicBezTo>
                    <a:pt x="1013" y="2005"/>
                    <a:pt x="1013" y="2005"/>
                    <a:pt x="1013" y="2005"/>
                  </a:cubicBezTo>
                  <a:cubicBezTo>
                    <a:pt x="1015" y="1997"/>
                    <a:pt x="1018" y="1988"/>
                    <a:pt x="1023" y="1980"/>
                  </a:cubicBezTo>
                  <a:cubicBezTo>
                    <a:pt x="1048" y="1932"/>
                    <a:pt x="1078" y="1949"/>
                    <a:pt x="1117" y="1928"/>
                  </a:cubicBezTo>
                  <a:cubicBezTo>
                    <a:pt x="1106" y="1944"/>
                    <a:pt x="1100" y="1962"/>
                    <a:pt x="1098" y="1980"/>
                  </a:cubicBezTo>
                  <a:cubicBezTo>
                    <a:pt x="1098" y="1980"/>
                    <a:pt x="1097" y="1981"/>
                    <a:pt x="1097" y="1982"/>
                  </a:cubicBezTo>
                  <a:cubicBezTo>
                    <a:pt x="1096" y="1983"/>
                    <a:pt x="1095" y="1983"/>
                    <a:pt x="1095" y="1984"/>
                  </a:cubicBezTo>
                  <a:cubicBezTo>
                    <a:pt x="1094" y="1985"/>
                    <a:pt x="1093" y="1986"/>
                    <a:pt x="1093" y="1987"/>
                  </a:cubicBezTo>
                  <a:cubicBezTo>
                    <a:pt x="1092" y="1988"/>
                    <a:pt x="1091" y="1990"/>
                    <a:pt x="1090" y="1991"/>
                  </a:cubicBezTo>
                  <a:cubicBezTo>
                    <a:pt x="1090" y="1992"/>
                    <a:pt x="1089" y="1993"/>
                    <a:pt x="1088" y="1994"/>
                  </a:cubicBezTo>
                  <a:cubicBezTo>
                    <a:pt x="1088" y="1995"/>
                    <a:pt x="1088" y="1996"/>
                    <a:pt x="1087" y="1996"/>
                  </a:cubicBezTo>
                  <a:cubicBezTo>
                    <a:pt x="1087" y="1997"/>
                    <a:pt x="1087" y="1998"/>
                    <a:pt x="1086" y="1998"/>
                  </a:cubicBezTo>
                  <a:cubicBezTo>
                    <a:pt x="1086" y="2000"/>
                    <a:pt x="1085" y="2001"/>
                    <a:pt x="1084" y="2003"/>
                  </a:cubicBezTo>
                  <a:cubicBezTo>
                    <a:pt x="1083" y="2006"/>
                    <a:pt x="1082" y="2009"/>
                    <a:pt x="1081" y="2012"/>
                  </a:cubicBezTo>
                  <a:cubicBezTo>
                    <a:pt x="1080" y="2015"/>
                    <a:pt x="1079" y="2018"/>
                    <a:pt x="1078" y="2022"/>
                  </a:cubicBezTo>
                  <a:cubicBezTo>
                    <a:pt x="1077" y="2025"/>
                    <a:pt x="1077" y="2029"/>
                    <a:pt x="1076" y="2032"/>
                  </a:cubicBezTo>
                  <a:cubicBezTo>
                    <a:pt x="1076" y="2035"/>
                    <a:pt x="1076" y="2039"/>
                    <a:pt x="1075" y="2042"/>
                  </a:cubicBezTo>
                  <a:cubicBezTo>
                    <a:pt x="1075" y="2043"/>
                    <a:pt x="1075" y="2045"/>
                    <a:pt x="1075" y="2046"/>
                  </a:cubicBezTo>
                  <a:cubicBezTo>
                    <a:pt x="1075" y="2047"/>
                    <a:pt x="1075" y="2048"/>
                    <a:pt x="1075" y="2049"/>
                  </a:cubicBezTo>
                  <a:cubicBezTo>
                    <a:pt x="1075" y="2049"/>
                    <a:pt x="1075" y="2050"/>
                    <a:pt x="1075" y="2051"/>
                  </a:cubicBezTo>
                  <a:cubicBezTo>
                    <a:pt x="1076" y="2052"/>
                    <a:pt x="1076" y="2054"/>
                    <a:pt x="1076" y="2055"/>
                  </a:cubicBezTo>
                  <a:cubicBezTo>
                    <a:pt x="1076" y="2057"/>
                    <a:pt x="1076" y="2058"/>
                    <a:pt x="1076" y="2059"/>
                  </a:cubicBezTo>
                  <a:cubicBezTo>
                    <a:pt x="1076" y="2060"/>
                    <a:pt x="1077" y="2062"/>
                    <a:pt x="1077" y="2063"/>
                  </a:cubicBezTo>
                  <a:cubicBezTo>
                    <a:pt x="1077" y="2064"/>
                    <a:pt x="1077" y="2065"/>
                    <a:pt x="1078" y="2066"/>
                  </a:cubicBezTo>
                  <a:cubicBezTo>
                    <a:pt x="1078" y="2067"/>
                    <a:pt x="1078" y="2068"/>
                    <a:pt x="1078" y="2069"/>
                  </a:cubicBezTo>
                  <a:cubicBezTo>
                    <a:pt x="1078" y="2070"/>
                    <a:pt x="1079" y="2071"/>
                    <a:pt x="1079" y="2071"/>
                  </a:cubicBezTo>
                  <a:cubicBezTo>
                    <a:pt x="1079" y="2073"/>
                    <a:pt x="1080" y="2074"/>
                    <a:pt x="1080" y="2075"/>
                  </a:cubicBezTo>
                  <a:cubicBezTo>
                    <a:pt x="1080" y="2075"/>
                    <a:pt x="1080" y="2076"/>
                    <a:pt x="1080" y="2076"/>
                  </a:cubicBezTo>
                  <a:cubicBezTo>
                    <a:pt x="1080" y="2076"/>
                    <a:pt x="1080" y="2075"/>
                    <a:pt x="1080" y="2074"/>
                  </a:cubicBezTo>
                  <a:cubicBezTo>
                    <a:pt x="1080" y="2074"/>
                    <a:pt x="1080" y="2072"/>
                    <a:pt x="1080" y="2071"/>
                  </a:cubicBezTo>
                  <a:cubicBezTo>
                    <a:pt x="1080" y="2070"/>
                    <a:pt x="1080" y="2069"/>
                    <a:pt x="1080" y="2069"/>
                  </a:cubicBezTo>
                  <a:cubicBezTo>
                    <a:pt x="1080" y="2068"/>
                    <a:pt x="1081" y="2067"/>
                    <a:pt x="1081" y="2066"/>
                  </a:cubicBezTo>
                  <a:cubicBezTo>
                    <a:pt x="1081" y="2065"/>
                    <a:pt x="1081" y="2064"/>
                    <a:pt x="1081" y="2063"/>
                  </a:cubicBezTo>
                  <a:cubicBezTo>
                    <a:pt x="1081" y="2061"/>
                    <a:pt x="1081" y="2060"/>
                    <a:pt x="1081" y="2059"/>
                  </a:cubicBezTo>
                  <a:cubicBezTo>
                    <a:pt x="1081" y="2058"/>
                    <a:pt x="1081" y="2056"/>
                    <a:pt x="1081" y="2055"/>
                  </a:cubicBezTo>
                  <a:cubicBezTo>
                    <a:pt x="1081" y="2054"/>
                    <a:pt x="1081" y="2052"/>
                    <a:pt x="1081" y="2051"/>
                  </a:cubicBezTo>
                  <a:cubicBezTo>
                    <a:pt x="1081" y="2050"/>
                    <a:pt x="1082" y="2050"/>
                    <a:pt x="1082" y="2049"/>
                  </a:cubicBezTo>
                  <a:cubicBezTo>
                    <a:pt x="1082" y="2048"/>
                    <a:pt x="1082" y="2048"/>
                    <a:pt x="1082" y="2047"/>
                  </a:cubicBezTo>
                  <a:cubicBezTo>
                    <a:pt x="1082" y="2048"/>
                    <a:pt x="1082" y="2049"/>
                    <a:pt x="1082" y="2050"/>
                  </a:cubicBezTo>
                  <a:cubicBezTo>
                    <a:pt x="1083" y="2051"/>
                    <a:pt x="1083" y="2052"/>
                    <a:pt x="1083" y="2052"/>
                  </a:cubicBezTo>
                  <a:cubicBezTo>
                    <a:pt x="1083" y="2053"/>
                    <a:pt x="1084" y="2054"/>
                    <a:pt x="1084" y="2055"/>
                  </a:cubicBezTo>
                  <a:cubicBezTo>
                    <a:pt x="1084" y="2057"/>
                    <a:pt x="1085" y="2059"/>
                    <a:pt x="1086" y="2061"/>
                  </a:cubicBezTo>
                  <a:cubicBezTo>
                    <a:pt x="1086" y="2062"/>
                    <a:pt x="1087" y="2064"/>
                    <a:pt x="1087" y="2066"/>
                  </a:cubicBezTo>
                  <a:cubicBezTo>
                    <a:pt x="1088" y="2067"/>
                    <a:pt x="1088" y="2068"/>
                    <a:pt x="1088" y="2069"/>
                  </a:cubicBezTo>
                  <a:cubicBezTo>
                    <a:pt x="1089" y="2069"/>
                    <a:pt x="1089" y="2070"/>
                    <a:pt x="1089" y="2071"/>
                  </a:cubicBezTo>
                  <a:cubicBezTo>
                    <a:pt x="1090" y="2073"/>
                    <a:pt x="1090" y="2074"/>
                    <a:pt x="1090" y="2076"/>
                  </a:cubicBezTo>
                  <a:cubicBezTo>
                    <a:pt x="1090" y="2077"/>
                    <a:pt x="1091" y="2077"/>
                    <a:pt x="1091" y="2078"/>
                  </a:cubicBezTo>
                  <a:cubicBezTo>
                    <a:pt x="1091" y="2079"/>
                    <a:pt x="1091" y="2079"/>
                    <a:pt x="1091" y="2080"/>
                  </a:cubicBezTo>
                  <a:cubicBezTo>
                    <a:pt x="1091" y="2081"/>
                    <a:pt x="1091" y="2081"/>
                    <a:pt x="1091" y="2082"/>
                  </a:cubicBezTo>
                  <a:cubicBezTo>
                    <a:pt x="1091" y="2083"/>
                    <a:pt x="1091" y="2083"/>
                    <a:pt x="1091" y="2084"/>
                  </a:cubicBezTo>
                  <a:cubicBezTo>
                    <a:pt x="1091" y="2085"/>
                    <a:pt x="1092" y="2086"/>
                    <a:pt x="1092" y="2087"/>
                  </a:cubicBezTo>
                  <a:cubicBezTo>
                    <a:pt x="1092" y="2088"/>
                    <a:pt x="1091" y="2088"/>
                    <a:pt x="1091" y="2089"/>
                  </a:cubicBezTo>
                  <a:cubicBezTo>
                    <a:pt x="1091" y="2089"/>
                    <a:pt x="1091" y="2090"/>
                    <a:pt x="1091" y="2090"/>
                  </a:cubicBezTo>
                  <a:cubicBezTo>
                    <a:pt x="1091" y="2090"/>
                    <a:pt x="1092" y="2089"/>
                    <a:pt x="1092" y="2089"/>
                  </a:cubicBezTo>
                  <a:cubicBezTo>
                    <a:pt x="1092" y="2089"/>
                    <a:pt x="1093" y="2088"/>
                    <a:pt x="1093" y="2087"/>
                  </a:cubicBezTo>
                  <a:cubicBezTo>
                    <a:pt x="1094" y="2087"/>
                    <a:pt x="1094" y="2086"/>
                    <a:pt x="1094" y="2084"/>
                  </a:cubicBezTo>
                  <a:cubicBezTo>
                    <a:pt x="1095" y="2084"/>
                    <a:pt x="1095" y="2083"/>
                    <a:pt x="1095" y="2082"/>
                  </a:cubicBezTo>
                  <a:cubicBezTo>
                    <a:pt x="1095" y="2082"/>
                    <a:pt x="1095" y="2081"/>
                    <a:pt x="1096" y="2080"/>
                  </a:cubicBezTo>
                  <a:cubicBezTo>
                    <a:pt x="1096" y="2079"/>
                    <a:pt x="1096" y="2077"/>
                    <a:pt x="1096" y="2075"/>
                  </a:cubicBezTo>
                  <a:cubicBezTo>
                    <a:pt x="1096" y="2073"/>
                    <a:pt x="1096" y="2072"/>
                    <a:pt x="1096" y="2070"/>
                  </a:cubicBezTo>
                  <a:cubicBezTo>
                    <a:pt x="1096" y="2068"/>
                    <a:pt x="1095" y="2066"/>
                    <a:pt x="1095" y="2064"/>
                  </a:cubicBezTo>
                  <a:cubicBezTo>
                    <a:pt x="1094" y="2062"/>
                    <a:pt x="1094" y="2060"/>
                    <a:pt x="1093" y="2058"/>
                  </a:cubicBezTo>
                  <a:cubicBezTo>
                    <a:pt x="1092" y="2056"/>
                    <a:pt x="1092" y="2054"/>
                    <a:pt x="1091" y="2053"/>
                  </a:cubicBezTo>
                  <a:cubicBezTo>
                    <a:pt x="1091" y="2052"/>
                    <a:pt x="1090" y="2051"/>
                    <a:pt x="1090" y="2050"/>
                  </a:cubicBezTo>
                  <a:cubicBezTo>
                    <a:pt x="1090" y="2049"/>
                    <a:pt x="1089" y="2048"/>
                    <a:pt x="1089" y="2048"/>
                  </a:cubicBezTo>
                  <a:cubicBezTo>
                    <a:pt x="1087" y="2044"/>
                    <a:pt x="1086" y="2041"/>
                    <a:pt x="1085" y="2039"/>
                  </a:cubicBezTo>
                  <a:cubicBezTo>
                    <a:pt x="1084" y="2037"/>
                    <a:pt x="1084" y="2036"/>
                    <a:pt x="1083" y="2035"/>
                  </a:cubicBezTo>
                  <a:cubicBezTo>
                    <a:pt x="1084" y="2034"/>
                    <a:pt x="1084" y="2034"/>
                    <a:pt x="1084" y="2033"/>
                  </a:cubicBezTo>
                  <a:cubicBezTo>
                    <a:pt x="1084" y="2030"/>
                    <a:pt x="1085" y="2027"/>
                    <a:pt x="1086" y="2024"/>
                  </a:cubicBezTo>
                  <a:cubicBezTo>
                    <a:pt x="1086" y="2020"/>
                    <a:pt x="1087" y="2017"/>
                    <a:pt x="1088" y="2014"/>
                  </a:cubicBezTo>
                  <a:cubicBezTo>
                    <a:pt x="1088" y="2013"/>
                    <a:pt x="1089" y="2011"/>
                    <a:pt x="1089" y="2010"/>
                  </a:cubicBezTo>
                  <a:cubicBezTo>
                    <a:pt x="1090" y="2008"/>
                    <a:pt x="1090" y="2007"/>
                    <a:pt x="1091" y="2005"/>
                  </a:cubicBezTo>
                  <a:cubicBezTo>
                    <a:pt x="1091" y="2004"/>
                    <a:pt x="1092" y="2002"/>
                    <a:pt x="1092" y="2001"/>
                  </a:cubicBezTo>
                  <a:cubicBezTo>
                    <a:pt x="1092" y="2000"/>
                    <a:pt x="1093" y="2000"/>
                    <a:pt x="1093" y="1999"/>
                  </a:cubicBezTo>
                  <a:cubicBezTo>
                    <a:pt x="1093" y="1998"/>
                    <a:pt x="1093" y="1998"/>
                    <a:pt x="1094" y="1997"/>
                  </a:cubicBezTo>
                  <a:cubicBezTo>
                    <a:pt x="1094" y="1996"/>
                    <a:pt x="1095" y="1994"/>
                    <a:pt x="1095" y="1993"/>
                  </a:cubicBezTo>
                  <a:cubicBezTo>
                    <a:pt x="1096" y="1992"/>
                    <a:pt x="1096" y="1991"/>
                    <a:pt x="1097" y="1990"/>
                  </a:cubicBezTo>
                  <a:cubicBezTo>
                    <a:pt x="1097" y="1989"/>
                    <a:pt x="1097" y="1988"/>
                    <a:pt x="1098" y="1987"/>
                  </a:cubicBezTo>
                  <a:cubicBezTo>
                    <a:pt x="1095" y="2039"/>
                    <a:pt x="1124" y="2098"/>
                    <a:pt x="1153" y="2156"/>
                  </a:cubicBezTo>
                  <a:cubicBezTo>
                    <a:pt x="1152" y="2156"/>
                    <a:pt x="1152" y="2157"/>
                    <a:pt x="1152" y="2157"/>
                  </a:cubicBezTo>
                  <a:cubicBezTo>
                    <a:pt x="1151" y="2161"/>
                    <a:pt x="1150" y="2166"/>
                    <a:pt x="1149" y="2171"/>
                  </a:cubicBezTo>
                  <a:cubicBezTo>
                    <a:pt x="1149" y="2173"/>
                    <a:pt x="1149" y="2176"/>
                    <a:pt x="1149" y="2178"/>
                  </a:cubicBezTo>
                  <a:cubicBezTo>
                    <a:pt x="1149" y="2179"/>
                    <a:pt x="1149" y="2180"/>
                    <a:pt x="1149" y="2180"/>
                  </a:cubicBezTo>
                  <a:cubicBezTo>
                    <a:pt x="1149" y="2181"/>
                    <a:pt x="1149" y="2182"/>
                    <a:pt x="1149" y="2183"/>
                  </a:cubicBezTo>
                  <a:cubicBezTo>
                    <a:pt x="1149" y="2184"/>
                    <a:pt x="1149" y="2185"/>
                    <a:pt x="1149" y="2187"/>
                  </a:cubicBezTo>
                  <a:cubicBezTo>
                    <a:pt x="1150" y="2192"/>
                    <a:pt x="1151" y="2198"/>
                    <a:pt x="1152" y="2204"/>
                  </a:cubicBezTo>
                  <a:cubicBezTo>
                    <a:pt x="1152" y="2207"/>
                    <a:pt x="1153" y="2210"/>
                    <a:pt x="1153" y="2213"/>
                  </a:cubicBezTo>
                  <a:cubicBezTo>
                    <a:pt x="1154" y="2215"/>
                    <a:pt x="1154" y="2216"/>
                    <a:pt x="1154" y="2218"/>
                  </a:cubicBezTo>
                  <a:cubicBezTo>
                    <a:pt x="1154" y="2219"/>
                    <a:pt x="1154" y="2220"/>
                    <a:pt x="1154" y="2220"/>
                  </a:cubicBezTo>
                  <a:cubicBezTo>
                    <a:pt x="1155" y="2221"/>
                    <a:pt x="1155" y="2221"/>
                    <a:pt x="1155" y="2221"/>
                  </a:cubicBezTo>
                  <a:cubicBezTo>
                    <a:pt x="1155" y="2222"/>
                    <a:pt x="1155" y="2222"/>
                    <a:pt x="1155" y="2222"/>
                  </a:cubicBezTo>
                  <a:cubicBezTo>
                    <a:pt x="1155" y="2222"/>
                    <a:pt x="1155" y="2222"/>
                    <a:pt x="1155" y="2222"/>
                  </a:cubicBezTo>
                  <a:cubicBezTo>
                    <a:pt x="1155" y="2222"/>
                    <a:pt x="1155" y="2222"/>
                    <a:pt x="1155" y="2222"/>
                  </a:cubicBezTo>
                  <a:cubicBezTo>
                    <a:pt x="1155" y="2223"/>
                    <a:pt x="1155" y="2223"/>
                    <a:pt x="1155" y="2223"/>
                  </a:cubicBezTo>
                  <a:cubicBezTo>
                    <a:pt x="1155" y="2224"/>
                    <a:pt x="1155" y="2226"/>
                    <a:pt x="1155" y="2227"/>
                  </a:cubicBezTo>
                  <a:cubicBezTo>
                    <a:pt x="1155" y="2228"/>
                    <a:pt x="1155" y="2229"/>
                    <a:pt x="1154" y="2229"/>
                  </a:cubicBezTo>
                  <a:cubicBezTo>
                    <a:pt x="1154" y="2231"/>
                    <a:pt x="1153" y="2232"/>
                    <a:pt x="1152" y="2234"/>
                  </a:cubicBezTo>
                  <a:cubicBezTo>
                    <a:pt x="1152" y="2235"/>
                    <a:pt x="1151" y="2236"/>
                    <a:pt x="1151" y="2237"/>
                  </a:cubicBezTo>
                  <a:cubicBezTo>
                    <a:pt x="1151" y="2237"/>
                    <a:pt x="1150" y="2238"/>
                    <a:pt x="1150" y="2238"/>
                  </a:cubicBezTo>
                  <a:cubicBezTo>
                    <a:pt x="1150" y="2238"/>
                    <a:pt x="1150" y="2239"/>
                    <a:pt x="1149" y="2239"/>
                  </a:cubicBezTo>
                  <a:cubicBezTo>
                    <a:pt x="1149" y="2240"/>
                    <a:pt x="1148" y="2241"/>
                    <a:pt x="1147" y="2242"/>
                  </a:cubicBezTo>
                  <a:cubicBezTo>
                    <a:pt x="1147" y="2242"/>
                    <a:pt x="1147" y="2243"/>
                    <a:pt x="1146" y="2243"/>
                  </a:cubicBezTo>
                  <a:cubicBezTo>
                    <a:pt x="1146" y="2243"/>
                    <a:pt x="1146" y="2244"/>
                    <a:pt x="1145" y="2244"/>
                  </a:cubicBezTo>
                  <a:cubicBezTo>
                    <a:pt x="1144" y="2246"/>
                    <a:pt x="1142" y="2248"/>
                    <a:pt x="1141" y="2249"/>
                  </a:cubicBezTo>
                  <a:cubicBezTo>
                    <a:pt x="1139" y="2251"/>
                    <a:pt x="1138" y="2253"/>
                    <a:pt x="1136" y="2255"/>
                  </a:cubicBezTo>
                  <a:cubicBezTo>
                    <a:pt x="1136" y="2255"/>
                    <a:pt x="1135" y="2256"/>
                    <a:pt x="1135" y="2256"/>
                  </a:cubicBezTo>
                  <a:cubicBezTo>
                    <a:pt x="1135" y="2257"/>
                    <a:pt x="1134" y="2257"/>
                    <a:pt x="1134" y="2258"/>
                  </a:cubicBezTo>
                  <a:cubicBezTo>
                    <a:pt x="1133" y="2259"/>
                    <a:pt x="1133" y="2260"/>
                    <a:pt x="1132" y="2261"/>
                  </a:cubicBezTo>
                  <a:cubicBezTo>
                    <a:pt x="1131" y="2263"/>
                    <a:pt x="1130" y="2265"/>
                    <a:pt x="1129" y="2267"/>
                  </a:cubicBezTo>
                  <a:cubicBezTo>
                    <a:pt x="1128" y="2269"/>
                    <a:pt x="1128" y="2271"/>
                    <a:pt x="1127" y="2272"/>
                  </a:cubicBezTo>
                  <a:cubicBezTo>
                    <a:pt x="1127" y="2274"/>
                    <a:pt x="1126" y="2276"/>
                    <a:pt x="1126" y="2277"/>
                  </a:cubicBezTo>
                  <a:cubicBezTo>
                    <a:pt x="1126" y="2279"/>
                    <a:pt x="1126" y="2280"/>
                    <a:pt x="1125" y="2281"/>
                  </a:cubicBezTo>
                  <a:cubicBezTo>
                    <a:pt x="1125" y="2282"/>
                    <a:pt x="1125" y="2283"/>
                    <a:pt x="1125" y="2284"/>
                  </a:cubicBezTo>
                  <a:cubicBezTo>
                    <a:pt x="1125" y="2284"/>
                    <a:pt x="1125" y="2285"/>
                    <a:pt x="1125" y="2285"/>
                  </a:cubicBezTo>
                  <a:cubicBezTo>
                    <a:pt x="1125" y="2285"/>
                    <a:pt x="1126" y="2284"/>
                    <a:pt x="1126" y="2284"/>
                  </a:cubicBezTo>
                  <a:cubicBezTo>
                    <a:pt x="1126" y="2283"/>
                    <a:pt x="1127" y="2283"/>
                    <a:pt x="1127" y="2282"/>
                  </a:cubicBezTo>
                  <a:cubicBezTo>
                    <a:pt x="1128" y="2280"/>
                    <a:pt x="1129" y="2277"/>
                    <a:pt x="1131" y="2274"/>
                  </a:cubicBezTo>
                  <a:cubicBezTo>
                    <a:pt x="1133" y="2271"/>
                    <a:pt x="1135" y="2268"/>
                    <a:pt x="1138" y="2265"/>
                  </a:cubicBezTo>
                  <a:cubicBezTo>
                    <a:pt x="1139" y="2264"/>
                    <a:pt x="1139" y="2263"/>
                    <a:pt x="1140" y="2262"/>
                  </a:cubicBezTo>
                  <a:cubicBezTo>
                    <a:pt x="1141" y="2261"/>
                    <a:pt x="1141" y="2261"/>
                    <a:pt x="1142" y="2260"/>
                  </a:cubicBezTo>
                  <a:cubicBezTo>
                    <a:pt x="1144" y="2258"/>
                    <a:pt x="1145" y="2256"/>
                    <a:pt x="1147" y="2255"/>
                  </a:cubicBezTo>
                  <a:cubicBezTo>
                    <a:pt x="1148" y="2253"/>
                    <a:pt x="1150" y="2251"/>
                    <a:pt x="1151" y="2249"/>
                  </a:cubicBezTo>
                  <a:cubicBezTo>
                    <a:pt x="1152" y="2248"/>
                    <a:pt x="1153" y="2247"/>
                    <a:pt x="1153" y="2246"/>
                  </a:cubicBezTo>
                  <a:cubicBezTo>
                    <a:pt x="1154" y="2245"/>
                    <a:pt x="1155" y="2244"/>
                    <a:pt x="1155" y="2243"/>
                  </a:cubicBezTo>
                  <a:cubicBezTo>
                    <a:pt x="1156" y="2242"/>
                    <a:pt x="1156" y="2242"/>
                    <a:pt x="1156" y="2242"/>
                  </a:cubicBezTo>
                  <a:cubicBezTo>
                    <a:pt x="1156" y="2245"/>
                    <a:pt x="1156" y="2248"/>
                    <a:pt x="1155" y="2251"/>
                  </a:cubicBezTo>
                  <a:cubicBezTo>
                    <a:pt x="1155" y="2252"/>
                    <a:pt x="1155" y="2254"/>
                    <a:pt x="1155" y="2255"/>
                  </a:cubicBezTo>
                  <a:cubicBezTo>
                    <a:pt x="1155" y="2257"/>
                    <a:pt x="1155" y="2259"/>
                    <a:pt x="1155" y="2260"/>
                  </a:cubicBezTo>
                  <a:cubicBezTo>
                    <a:pt x="1154" y="2266"/>
                    <a:pt x="1153" y="2272"/>
                    <a:pt x="1151" y="2278"/>
                  </a:cubicBezTo>
                  <a:cubicBezTo>
                    <a:pt x="1151" y="2279"/>
                    <a:pt x="1150" y="2281"/>
                    <a:pt x="1150" y="2282"/>
                  </a:cubicBezTo>
                  <a:cubicBezTo>
                    <a:pt x="1150" y="2284"/>
                    <a:pt x="1149" y="2285"/>
                    <a:pt x="1149" y="2286"/>
                  </a:cubicBezTo>
                  <a:cubicBezTo>
                    <a:pt x="1148" y="2289"/>
                    <a:pt x="1147" y="2292"/>
                    <a:pt x="1146" y="2294"/>
                  </a:cubicBezTo>
                  <a:cubicBezTo>
                    <a:pt x="1146" y="2295"/>
                    <a:pt x="1146" y="2296"/>
                    <a:pt x="1145" y="2296"/>
                  </a:cubicBezTo>
                  <a:cubicBezTo>
                    <a:pt x="1145" y="2297"/>
                    <a:pt x="1145" y="2298"/>
                    <a:pt x="1145" y="2298"/>
                  </a:cubicBezTo>
                  <a:cubicBezTo>
                    <a:pt x="1144" y="2299"/>
                    <a:pt x="1144" y="2301"/>
                    <a:pt x="1143" y="2302"/>
                  </a:cubicBezTo>
                  <a:cubicBezTo>
                    <a:pt x="1143" y="2303"/>
                    <a:pt x="1142" y="2304"/>
                    <a:pt x="1142" y="2305"/>
                  </a:cubicBezTo>
                  <a:cubicBezTo>
                    <a:pt x="1141" y="2306"/>
                    <a:pt x="1140" y="2307"/>
                    <a:pt x="1140" y="2309"/>
                  </a:cubicBezTo>
                  <a:cubicBezTo>
                    <a:pt x="1140" y="2309"/>
                    <a:pt x="1139" y="2310"/>
                    <a:pt x="1139" y="2310"/>
                  </a:cubicBezTo>
                  <a:cubicBezTo>
                    <a:pt x="1139" y="2311"/>
                    <a:pt x="1139" y="2311"/>
                    <a:pt x="1138" y="2312"/>
                  </a:cubicBezTo>
                  <a:cubicBezTo>
                    <a:pt x="1138" y="2313"/>
                    <a:pt x="1137" y="2314"/>
                    <a:pt x="1137" y="2315"/>
                  </a:cubicBezTo>
                  <a:cubicBezTo>
                    <a:pt x="1136" y="2317"/>
                    <a:pt x="1135" y="2318"/>
                    <a:pt x="1134" y="2320"/>
                  </a:cubicBezTo>
                  <a:cubicBezTo>
                    <a:pt x="1132" y="2324"/>
                    <a:pt x="1130" y="2326"/>
                    <a:pt x="1128" y="2329"/>
                  </a:cubicBezTo>
                  <a:cubicBezTo>
                    <a:pt x="1128" y="2330"/>
                    <a:pt x="1127" y="2331"/>
                    <a:pt x="1126" y="2332"/>
                  </a:cubicBezTo>
                  <a:cubicBezTo>
                    <a:pt x="1126" y="2333"/>
                    <a:pt x="1125" y="2333"/>
                    <a:pt x="1125" y="2334"/>
                  </a:cubicBezTo>
                  <a:cubicBezTo>
                    <a:pt x="1124" y="2335"/>
                    <a:pt x="1123" y="2336"/>
                    <a:pt x="1123" y="2336"/>
                  </a:cubicBezTo>
                  <a:cubicBezTo>
                    <a:pt x="1123" y="2336"/>
                    <a:pt x="1124" y="2335"/>
                    <a:pt x="1125" y="2334"/>
                  </a:cubicBezTo>
                  <a:cubicBezTo>
                    <a:pt x="1125" y="2334"/>
                    <a:pt x="1126" y="2333"/>
                    <a:pt x="1127" y="2332"/>
                  </a:cubicBezTo>
                  <a:cubicBezTo>
                    <a:pt x="1128" y="2332"/>
                    <a:pt x="1129" y="2331"/>
                    <a:pt x="1130" y="2330"/>
                  </a:cubicBezTo>
                  <a:cubicBezTo>
                    <a:pt x="1131" y="2328"/>
                    <a:pt x="1134" y="2325"/>
                    <a:pt x="1136" y="2322"/>
                  </a:cubicBezTo>
                  <a:cubicBezTo>
                    <a:pt x="1137" y="2320"/>
                    <a:pt x="1139" y="2319"/>
                    <a:pt x="1140" y="2317"/>
                  </a:cubicBezTo>
                  <a:cubicBezTo>
                    <a:pt x="1141" y="2316"/>
                    <a:pt x="1141" y="2315"/>
                    <a:pt x="1142" y="2314"/>
                  </a:cubicBezTo>
                  <a:cubicBezTo>
                    <a:pt x="1142" y="2313"/>
                    <a:pt x="1143" y="2313"/>
                    <a:pt x="1143" y="2312"/>
                  </a:cubicBezTo>
                  <a:cubicBezTo>
                    <a:pt x="1143" y="2312"/>
                    <a:pt x="1144" y="2311"/>
                    <a:pt x="1144" y="2311"/>
                  </a:cubicBezTo>
                  <a:cubicBezTo>
                    <a:pt x="1145" y="2310"/>
                    <a:pt x="1145" y="2309"/>
                    <a:pt x="1146" y="2308"/>
                  </a:cubicBezTo>
                  <a:cubicBezTo>
                    <a:pt x="1147" y="2306"/>
                    <a:pt x="1147" y="2305"/>
                    <a:pt x="1148" y="2304"/>
                  </a:cubicBezTo>
                  <a:cubicBezTo>
                    <a:pt x="1148" y="2303"/>
                    <a:pt x="1149" y="2302"/>
                    <a:pt x="1150" y="2300"/>
                  </a:cubicBezTo>
                  <a:cubicBezTo>
                    <a:pt x="1150" y="2300"/>
                    <a:pt x="1150" y="2299"/>
                    <a:pt x="1151" y="2299"/>
                  </a:cubicBezTo>
                  <a:cubicBezTo>
                    <a:pt x="1151" y="2298"/>
                    <a:pt x="1151" y="2297"/>
                    <a:pt x="1152" y="2297"/>
                  </a:cubicBezTo>
                  <a:cubicBezTo>
                    <a:pt x="1152" y="2295"/>
                    <a:pt x="1153" y="2293"/>
                    <a:pt x="1154" y="2291"/>
                  </a:cubicBezTo>
                  <a:cubicBezTo>
                    <a:pt x="1154" y="2292"/>
                    <a:pt x="1154" y="2292"/>
                    <a:pt x="1154" y="2292"/>
                  </a:cubicBezTo>
                  <a:cubicBezTo>
                    <a:pt x="1154" y="2294"/>
                    <a:pt x="1154" y="2295"/>
                    <a:pt x="1154" y="2297"/>
                  </a:cubicBezTo>
                  <a:cubicBezTo>
                    <a:pt x="1154" y="2298"/>
                    <a:pt x="1154" y="2300"/>
                    <a:pt x="1154" y="2302"/>
                  </a:cubicBezTo>
                  <a:cubicBezTo>
                    <a:pt x="1154" y="2305"/>
                    <a:pt x="1154" y="2308"/>
                    <a:pt x="1154" y="2311"/>
                  </a:cubicBezTo>
                  <a:cubicBezTo>
                    <a:pt x="1154" y="2312"/>
                    <a:pt x="1154" y="2314"/>
                    <a:pt x="1154" y="2316"/>
                  </a:cubicBezTo>
                  <a:cubicBezTo>
                    <a:pt x="1153" y="2317"/>
                    <a:pt x="1153" y="2319"/>
                    <a:pt x="1153" y="2320"/>
                  </a:cubicBezTo>
                  <a:cubicBezTo>
                    <a:pt x="1153" y="2323"/>
                    <a:pt x="1153" y="2326"/>
                    <a:pt x="1152" y="2329"/>
                  </a:cubicBezTo>
                  <a:cubicBezTo>
                    <a:pt x="1152" y="2332"/>
                    <a:pt x="1152" y="2335"/>
                    <a:pt x="1151" y="2337"/>
                  </a:cubicBezTo>
                  <a:cubicBezTo>
                    <a:pt x="1150" y="2340"/>
                    <a:pt x="1150" y="2342"/>
                    <a:pt x="1149" y="2344"/>
                  </a:cubicBezTo>
                  <a:cubicBezTo>
                    <a:pt x="1149" y="2346"/>
                    <a:pt x="1148" y="2347"/>
                    <a:pt x="1148" y="2348"/>
                  </a:cubicBezTo>
                  <a:cubicBezTo>
                    <a:pt x="1148" y="2349"/>
                    <a:pt x="1147" y="2350"/>
                    <a:pt x="1147" y="2350"/>
                  </a:cubicBezTo>
                  <a:cubicBezTo>
                    <a:pt x="1146" y="2351"/>
                    <a:pt x="1146" y="2352"/>
                    <a:pt x="1146" y="2353"/>
                  </a:cubicBezTo>
                  <a:cubicBezTo>
                    <a:pt x="1145" y="2354"/>
                    <a:pt x="1145" y="2354"/>
                    <a:pt x="1145" y="2355"/>
                  </a:cubicBezTo>
                  <a:cubicBezTo>
                    <a:pt x="1144" y="2356"/>
                    <a:pt x="1144" y="2357"/>
                    <a:pt x="1143" y="2358"/>
                  </a:cubicBezTo>
                  <a:cubicBezTo>
                    <a:pt x="1143" y="2358"/>
                    <a:pt x="1143" y="2359"/>
                    <a:pt x="1143" y="2359"/>
                  </a:cubicBezTo>
                  <a:cubicBezTo>
                    <a:pt x="1143" y="2359"/>
                    <a:pt x="1143" y="2359"/>
                    <a:pt x="1144" y="2358"/>
                  </a:cubicBezTo>
                  <a:cubicBezTo>
                    <a:pt x="1144" y="2358"/>
                    <a:pt x="1145" y="2357"/>
                    <a:pt x="1146" y="2356"/>
                  </a:cubicBezTo>
                  <a:cubicBezTo>
                    <a:pt x="1147" y="2355"/>
                    <a:pt x="1147" y="2355"/>
                    <a:pt x="1148" y="2354"/>
                  </a:cubicBezTo>
                  <a:cubicBezTo>
                    <a:pt x="1148" y="2353"/>
                    <a:pt x="1149" y="2353"/>
                    <a:pt x="1149" y="2352"/>
                  </a:cubicBezTo>
                  <a:cubicBezTo>
                    <a:pt x="1150" y="2351"/>
                    <a:pt x="1151" y="2350"/>
                    <a:pt x="1151" y="2349"/>
                  </a:cubicBezTo>
                  <a:cubicBezTo>
                    <a:pt x="1152" y="2348"/>
                    <a:pt x="1153" y="2347"/>
                    <a:pt x="1153" y="2346"/>
                  </a:cubicBezTo>
                  <a:cubicBezTo>
                    <a:pt x="1154" y="2344"/>
                    <a:pt x="1156" y="2342"/>
                    <a:pt x="1157" y="2339"/>
                  </a:cubicBezTo>
                  <a:cubicBezTo>
                    <a:pt x="1158" y="2336"/>
                    <a:pt x="1159" y="2333"/>
                    <a:pt x="1159" y="2330"/>
                  </a:cubicBezTo>
                  <a:cubicBezTo>
                    <a:pt x="1160" y="2329"/>
                    <a:pt x="1160" y="2327"/>
                    <a:pt x="1160" y="2326"/>
                  </a:cubicBezTo>
                  <a:cubicBezTo>
                    <a:pt x="1161" y="2324"/>
                    <a:pt x="1161" y="2323"/>
                    <a:pt x="1161" y="2321"/>
                  </a:cubicBezTo>
                  <a:cubicBezTo>
                    <a:pt x="1161" y="2319"/>
                    <a:pt x="1161" y="2318"/>
                    <a:pt x="1161" y="2316"/>
                  </a:cubicBezTo>
                  <a:cubicBezTo>
                    <a:pt x="1161" y="2314"/>
                    <a:pt x="1162" y="2313"/>
                    <a:pt x="1162" y="2311"/>
                  </a:cubicBezTo>
                  <a:cubicBezTo>
                    <a:pt x="1162" y="2308"/>
                    <a:pt x="1162" y="2305"/>
                    <a:pt x="1161" y="2301"/>
                  </a:cubicBezTo>
                  <a:cubicBezTo>
                    <a:pt x="1161" y="2300"/>
                    <a:pt x="1161" y="2298"/>
                    <a:pt x="1161" y="2297"/>
                  </a:cubicBezTo>
                  <a:cubicBezTo>
                    <a:pt x="1161" y="2295"/>
                    <a:pt x="1161" y="2294"/>
                    <a:pt x="1161" y="2292"/>
                  </a:cubicBezTo>
                  <a:cubicBezTo>
                    <a:pt x="1160" y="2286"/>
                    <a:pt x="1160" y="2281"/>
                    <a:pt x="1159" y="2276"/>
                  </a:cubicBezTo>
                  <a:cubicBezTo>
                    <a:pt x="1159" y="2276"/>
                    <a:pt x="1159" y="2276"/>
                    <a:pt x="1159" y="2275"/>
                  </a:cubicBezTo>
                  <a:cubicBezTo>
                    <a:pt x="1160" y="2274"/>
                    <a:pt x="1160" y="2272"/>
                    <a:pt x="1160" y="2271"/>
                  </a:cubicBezTo>
                  <a:cubicBezTo>
                    <a:pt x="1160" y="2270"/>
                    <a:pt x="1161" y="2269"/>
                    <a:pt x="1161" y="2268"/>
                  </a:cubicBezTo>
                  <a:cubicBezTo>
                    <a:pt x="1161" y="2268"/>
                    <a:pt x="1161" y="2267"/>
                    <a:pt x="1161" y="2266"/>
                  </a:cubicBezTo>
                  <a:cubicBezTo>
                    <a:pt x="1162" y="2264"/>
                    <a:pt x="1162" y="2263"/>
                    <a:pt x="1162" y="2261"/>
                  </a:cubicBezTo>
                  <a:cubicBezTo>
                    <a:pt x="1162" y="2260"/>
                    <a:pt x="1163" y="2258"/>
                    <a:pt x="1163" y="2256"/>
                  </a:cubicBezTo>
                  <a:cubicBezTo>
                    <a:pt x="1163" y="2255"/>
                    <a:pt x="1163" y="2253"/>
                    <a:pt x="1163" y="2251"/>
                  </a:cubicBezTo>
                  <a:cubicBezTo>
                    <a:pt x="1164" y="2248"/>
                    <a:pt x="1164" y="2245"/>
                    <a:pt x="1164" y="2241"/>
                  </a:cubicBezTo>
                  <a:cubicBezTo>
                    <a:pt x="1164" y="2240"/>
                    <a:pt x="1164" y="2238"/>
                    <a:pt x="1164" y="2236"/>
                  </a:cubicBezTo>
                  <a:cubicBezTo>
                    <a:pt x="1164" y="2235"/>
                    <a:pt x="1163" y="2233"/>
                    <a:pt x="1163" y="2231"/>
                  </a:cubicBezTo>
                  <a:cubicBezTo>
                    <a:pt x="1163" y="2230"/>
                    <a:pt x="1163" y="2230"/>
                    <a:pt x="1163" y="2229"/>
                  </a:cubicBezTo>
                  <a:cubicBezTo>
                    <a:pt x="1163" y="2226"/>
                    <a:pt x="1163" y="2226"/>
                    <a:pt x="1163" y="2226"/>
                  </a:cubicBezTo>
                  <a:cubicBezTo>
                    <a:pt x="1163" y="2225"/>
                    <a:pt x="1163" y="2223"/>
                    <a:pt x="1162" y="2222"/>
                  </a:cubicBezTo>
                  <a:cubicBezTo>
                    <a:pt x="1162" y="2221"/>
                    <a:pt x="1162" y="2221"/>
                    <a:pt x="1162" y="2221"/>
                  </a:cubicBezTo>
                  <a:cubicBezTo>
                    <a:pt x="1162" y="2221"/>
                    <a:pt x="1162" y="2221"/>
                    <a:pt x="1162" y="2221"/>
                  </a:cubicBezTo>
                  <a:cubicBezTo>
                    <a:pt x="1162" y="2220"/>
                    <a:pt x="1162" y="2220"/>
                    <a:pt x="1162" y="2220"/>
                  </a:cubicBezTo>
                  <a:cubicBezTo>
                    <a:pt x="1162" y="2219"/>
                    <a:pt x="1162" y="2219"/>
                    <a:pt x="1162" y="2219"/>
                  </a:cubicBezTo>
                  <a:cubicBezTo>
                    <a:pt x="1162" y="2218"/>
                    <a:pt x="1162" y="2218"/>
                    <a:pt x="1162" y="2217"/>
                  </a:cubicBezTo>
                  <a:cubicBezTo>
                    <a:pt x="1161" y="2215"/>
                    <a:pt x="1161" y="2214"/>
                    <a:pt x="1161" y="2212"/>
                  </a:cubicBezTo>
                  <a:cubicBezTo>
                    <a:pt x="1160" y="2209"/>
                    <a:pt x="1159" y="2206"/>
                    <a:pt x="1159" y="2203"/>
                  </a:cubicBezTo>
                  <a:cubicBezTo>
                    <a:pt x="1157" y="2197"/>
                    <a:pt x="1156" y="2191"/>
                    <a:pt x="1155" y="2186"/>
                  </a:cubicBezTo>
                  <a:cubicBezTo>
                    <a:pt x="1155" y="2185"/>
                    <a:pt x="1155" y="2183"/>
                    <a:pt x="1154" y="2182"/>
                  </a:cubicBezTo>
                  <a:cubicBezTo>
                    <a:pt x="1154" y="2181"/>
                    <a:pt x="1154" y="2181"/>
                    <a:pt x="1154" y="2180"/>
                  </a:cubicBezTo>
                  <a:cubicBezTo>
                    <a:pt x="1154" y="2179"/>
                    <a:pt x="1154" y="2179"/>
                    <a:pt x="1154" y="2178"/>
                  </a:cubicBezTo>
                  <a:cubicBezTo>
                    <a:pt x="1154" y="2176"/>
                    <a:pt x="1154" y="2173"/>
                    <a:pt x="1154" y="2171"/>
                  </a:cubicBezTo>
                  <a:cubicBezTo>
                    <a:pt x="1154" y="2170"/>
                    <a:pt x="1154" y="2169"/>
                    <a:pt x="1154" y="2167"/>
                  </a:cubicBezTo>
                  <a:cubicBezTo>
                    <a:pt x="1154" y="2166"/>
                    <a:pt x="1154" y="2165"/>
                    <a:pt x="1154" y="2164"/>
                  </a:cubicBezTo>
                  <a:cubicBezTo>
                    <a:pt x="1154" y="2163"/>
                    <a:pt x="1154" y="2162"/>
                    <a:pt x="1154" y="2161"/>
                  </a:cubicBezTo>
                  <a:cubicBezTo>
                    <a:pt x="1154" y="2161"/>
                    <a:pt x="1155" y="2160"/>
                    <a:pt x="1155" y="2160"/>
                  </a:cubicBezTo>
                  <a:cubicBezTo>
                    <a:pt x="1181" y="2214"/>
                    <a:pt x="1207" y="2267"/>
                    <a:pt x="1205" y="2315"/>
                  </a:cubicBezTo>
                  <a:cubicBezTo>
                    <a:pt x="1205" y="2322"/>
                    <a:pt x="1204" y="2329"/>
                    <a:pt x="1203" y="2336"/>
                  </a:cubicBezTo>
                  <a:cubicBezTo>
                    <a:pt x="1203" y="2337"/>
                    <a:pt x="1202" y="2338"/>
                    <a:pt x="1201" y="2339"/>
                  </a:cubicBezTo>
                  <a:cubicBezTo>
                    <a:pt x="1201" y="2340"/>
                    <a:pt x="1201" y="2340"/>
                    <a:pt x="1200" y="2341"/>
                  </a:cubicBezTo>
                  <a:cubicBezTo>
                    <a:pt x="1200" y="2341"/>
                    <a:pt x="1200" y="2342"/>
                    <a:pt x="1200" y="2342"/>
                  </a:cubicBezTo>
                  <a:cubicBezTo>
                    <a:pt x="1199" y="2342"/>
                    <a:pt x="1199" y="2342"/>
                    <a:pt x="1199" y="2342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9" y="2343"/>
                    <a:pt x="1199" y="2343"/>
                  </a:cubicBezTo>
                  <a:cubicBezTo>
                    <a:pt x="1199" y="2343"/>
                    <a:pt x="1198" y="2344"/>
                    <a:pt x="1198" y="2345"/>
                  </a:cubicBezTo>
                  <a:cubicBezTo>
                    <a:pt x="1198" y="2345"/>
                    <a:pt x="1198" y="2345"/>
                    <a:pt x="1197" y="2345"/>
                  </a:cubicBezTo>
                  <a:cubicBezTo>
                    <a:pt x="1197" y="2346"/>
                    <a:pt x="1197" y="2346"/>
                    <a:pt x="1197" y="2346"/>
                  </a:cubicBezTo>
                  <a:cubicBezTo>
                    <a:pt x="1196" y="2347"/>
                    <a:pt x="1196" y="2347"/>
                    <a:pt x="1195" y="2348"/>
                  </a:cubicBezTo>
                  <a:cubicBezTo>
                    <a:pt x="1195" y="2349"/>
                    <a:pt x="1194" y="2349"/>
                    <a:pt x="1194" y="2350"/>
                  </a:cubicBezTo>
                  <a:cubicBezTo>
                    <a:pt x="1193" y="2350"/>
                    <a:pt x="1193" y="2350"/>
                    <a:pt x="1193" y="2351"/>
                  </a:cubicBezTo>
                  <a:cubicBezTo>
                    <a:pt x="1193" y="2351"/>
                    <a:pt x="1192" y="2351"/>
                    <a:pt x="1192" y="2352"/>
                  </a:cubicBezTo>
                  <a:cubicBezTo>
                    <a:pt x="1191" y="2352"/>
                    <a:pt x="1191" y="2353"/>
                    <a:pt x="1190" y="2353"/>
                  </a:cubicBezTo>
                  <a:cubicBezTo>
                    <a:pt x="1188" y="2356"/>
                    <a:pt x="1185" y="2358"/>
                    <a:pt x="1182" y="2361"/>
                  </a:cubicBezTo>
                  <a:cubicBezTo>
                    <a:pt x="1179" y="2363"/>
                    <a:pt x="1176" y="2365"/>
                    <a:pt x="1173" y="2367"/>
                  </a:cubicBezTo>
                  <a:cubicBezTo>
                    <a:pt x="1169" y="2370"/>
                    <a:pt x="1166" y="2372"/>
                    <a:pt x="1162" y="2374"/>
                  </a:cubicBezTo>
                  <a:cubicBezTo>
                    <a:pt x="1161" y="2376"/>
                    <a:pt x="1159" y="2377"/>
                    <a:pt x="1157" y="2378"/>
                  </a:cubicBezTo>
                  <a:cubicBezTo>
                    <a:pt x="1156" y="2379"/>
                    <a:pt x="1156" y="2379"/>
                    <a:pt x="1156" y="2379"/>
                  </a:cubicBezTo>
                  <a:cubicBezTo>
                    <a:pt x="1156" y="2379"/>
                    <a:pt x="1156" y="2379"/>
                    <a:pt x="1156" y="2379"/>
                  </a:cubicBezTo>
                  <a:cubicBezTo>
                    <a:pt x="1155" y="2379"/>
                    <a:pt x="1155" y="2379"/>
                    <a:pt x="1155" y="2379"/>
                  </a:cubicBezTo>
                  <a:cubicBezTo>
                    <a:pt x="1155" y="2380"/>
                    <a:pt x="1155" y="2380"/>
                    <a:pt x="1155" y="2380"/>
                  </a:cubicBezTo>
                  <a:cubicBezTo>
                    <a:pt x="1154" y="2381"/>
                    <a:pt x="1153" y="2381"/>
                    <a:pt x="1152" y="2382"/>
                  </a:cubicBezTo>
                  <a:cubicBezTo>
                    <a:pt x="1151" y="2382"/>
                    <a:pt x="1151" y="2383"/>
                    <a:pt x="1150" y="2384"/>
                  </a:cubicBezTo>
                  <a:cubicBezTo>
                    <a:pt x="1149" y="2385"/>
                    <a:pt x="1148" y="2385"/>
                    <a:pt x="1147" y="2386"/>
                  </a:cubicBezTo>
                  <a:cubicBezTo>
                    <a:pt x="1147" y="2387"/>
                    <a:pt x="1146" y="2387"/>
                    <a:pt x="1145" y="2388"/>
                  </a:cubicBezTo>
                  <a:cubicBezTo>
                    <a:pt x="1144" y="2389"/>
                    <a:pt x="1144" y="2389"/>
                    <a:pt x="1143" y="2390"/>
                  </a:cubicBezTo>
                  <a:cubicBezTo>
                    <a:pt x="1142" y="2392"/>
                    <a:pt x="1140" y="2393"/>
                    <a:pt x="1139" y="2394"/>
                  </a:cubicBezTo>
                  <a:cubicBezTo>
                    <a:pt x="1138" y="2395"/>
                    <a:pt x="1138" y="2396"/>
                    <a:pt x="1137" y="2397"/>
                  </a:cubicBezTo>
                  <a:cubicBezTo>
                    <a:pt x="1137" y="2397"/>
                    <a:pt x="1137" y="2397"/>
                    <a:pt x="1136" y="2398"/>
                  </a:cubicBezTo>
                  <a:cubicBezTo>
                    <a:pt x="1136" y="2398"/>
                    <a:pt x="1136" y="2399"/>
                    <a:pt x="1135" y="2399"/>
                  </a:cubicBezTo>
                  <a:cubicBezTo>
                    <a:pt x="1135" y="2400"/>
                    <a:pt x="1134" y="2400"/>
                    <a:pt x="1134" y="2401"/>
                  </a:cubicBezTo>
                  <a:cubicBezTo>
                    <a:pt x="1133" y="2402"/>
                    <a:pt x="1133" y="2403"/>
                    <a:pt x="1132" y="2404"/>
                  </a:cubicBezTo>
                  <a:cubicBezTo>
                    <a:pt x="1132" y="2404"/>
                    <a:pt x="1132" y="2405"/>
                    <a:pt x="1131" y="2406"/>
                  </a:cubicBezTo>
                  <a:cubicBezTo>
                    <a:pt x="1131" y="2407"/>
                    <a:pt x="1130" y="2407"/>
                    <a:pt x="1130" y="2408"/>
                  </a:cubicBezTo>
                  <a:cubicBezTo>
                    <a:pt x="1129" y="2410"/>
                    <a:pt x="1129" y="2411"/>
                    <a:pt x="1128" y="2412"/>
                  </a:cubicBezTo>
                  <a:cubicBezTo>
                    <a:pt x="1128" y="2413"/>
                    <a:pt x="1128" y="2414"/>
                    <a:pt x="1128" y="2414"/>
                  </a:cubicBezTo>
                  <a:cubicBezTo>
                    <a:pt x="1127" y="2415"/>
                    <a:pt x="1127" y="2416"/>
                    <a:pt x="1127" y="2416"/>
                  </a:cubicBezTo>
                  <a:cubicBezTo>
                    <a:pt x="1127" y="2417"/>
                    <a:pt x="1127" y="2418"/>
                    <a:pt x="1127" y="2418"/>
                  </a:cubicBezTo>
                  <a:cubicBezTo>
                    <a:pt x="1127" y="2419"/>
                    <a:pt x="1127" y="2419"/>
                    <a:pt x="1127" y="2420"/>
                  </a:cubicBezTo>
                  <a:cubicBezTo>
                    <a:pt x="1126" y="2421"/>
                    <a:pt x="1126" y="2421"/>
                    <a:pt x="1126" y="2422"/>
                  </a:cubicBezTo>
                  <a:cubicBezTo>
                    <a:pt x="1126" y="2422"/>
                    <a:pt x="1126" y="2423"/>
                    <a:pt x="1126" y="2423"/>
                  </a:cubicBezTo>
                  <a:cubicBezTo>
                    <a:pt x="1126" y="2424"/>
                    <a:pt x="1126" y="2425"/>
                    <a:pt x="1126" y="2426"/>
                  </a:cubicBezTo>
                  <a:cubicBezTo>
                    <a:pt x="1126" y="2426"/>
                    <a:pt x="1126" y="2427"/>
                    <a:pt x="1126" y="2427"/>
                  </a:cubicBezTo>
                  <a:cubicBezTo>
                    <a:pt x="1126" y="2428"/>
                    <a:pt x="1127" y="2429"/>
                    <a:pt x="1127" y="2429"/>
                  </a:cubicBezTo>
                  <a:cubicBezTo>
                    <a:pt x="1127" y="2429"/>
                    <a:pt x="1127" y="2428"/>
                    <a:pt x="1127" y="2427"/>
                  </a:cubicBezTo>
                  <a:cubicBezTo>
                    <a:pt x="1127" y="2427"/>
                    <a:pt x="1127" y="2426"/>
                    <a:pt x="1127" y="2426"/>
                  </a:cubicBezTo>
                  <a:cubicBezTo>
                    <a:pt x="1127" y="2425"/>
                    <a:pt x="1127" y="2425"/>
                    <a:pt x="1127" y="2425"/>
                  </a:cubicBezTo>
                  <a:cubicBezTo>
                    <a:pt x="1128" y="2424"/>
                    <a:pt x="1128" y="2424"/>
                    <a:pt x="1128" y="2423"/>
                  </a:cubicBezTo>
                  <a:cubicBezTo>
                    <a:pt x="1128" y="2423"/>
                    <a:pt x="1128" y="2422"/>
                    <a:pt x="1128" y="2422"/>
                  </a:cubicBezTo>
                  <a:cubicBezTo>
                    <a:pt x="1128" y="2422"/>
                    <a:pt x="1129" y="2421"/>
                    <a:pt x="1129" y="2421"/>
                  </a:cubicBezTo>
                  <a:cubicBezTo>
                    <a:pt x="1129" y="2420"/>
                    <a:pt x="1129" y="2420"/>
                    <a:pt x="1129" y="2419"/>
                  </a:cubicBezTo>
                  <a:cubicBezTo>
                    <a:pt x="1130" y="2418"/>
                    <a:pt x="1130" y="2418"/>
                    <a:pt x="1130" y="2417"/>
                  </a:cubicBezTo>
                  <a:cubicBezTo>
                    <a:pt x="1130" y="2417"/>
                    <a:pt x="1131" y="2416"/>
                    <a:pt x="1131" y="2416"/>
                  </a:cubicBezTo>
                  <a:cubicBezTo>
                    <a:pt x="1131" y="2415"/>
                    <a:pt x="1131" y="2415"/>
                    <a:pt x="1132" y="2414"/>
                  </a:cubicBezTo>
                  <a:cubicBezTo>
                    <a:pt x="1132" y="2413"/>
                    <a:pt x="1133" y="2412"/>
                    <a:pt x="1134" y="2410"/>
                  </a:cubicBezTo>
                  <a:cubicBezTo>
                    <a:pt x="1136" y="2408"/>
                    <a:pt x="1138" y="2405"/>
                    <a:pt x="1140" y="2403"/>
                  </a:cubicBezTo>
                  <a:cubicBezTo>
                    <a:pt x="1142" y="2400"/>
                    <a:pt x="1145" y="2398"/>
                    <a:pt x="1148" y="2395"/>
                  </a:cubicBezTo>
                  <a:cubicBezTo>
                    <a:pt x="1148" y="2395"/>
                    <a:pt x="1149" y="2395"/>
                    <a:pt x="1149" y="2394"/>
                  </a:cubicBezTo>
                  <a:cubicBezTo>
                    <a:pt x="1149" y="2394"/>
                    <a:pt x="1150" y="2394"/>
                    <a:pt x="1150" y="2393"/>
                  </a:cubicBezTo>
                  <a:cubicBezTo>
                    <a:pt x="1151" y="2393"/>
                    <a:pt x="1151" y="2392"/>
                    <a:pt x="1152" y="2392"/>
                  </a:cubicBezTo>
                  <a:cubicBezTo>
                    <a:pt x="1153" y="2391"/>
                    <a:pt x="1154" y="2390"/>
                    <a:pt x="1155" y="2390"/>
                  </a:cubicBezTo>
                  <a:cubicBezTo>
                    <a:pt x="1155" y="2389"/>
                    <a:pt x="1156" y="2389"/>
                    <a:pt x="1157" y="2388"/>
                  </a:cubicBezTo>
                  <a:cubicBezTo>
                    <a:pt x="1158" y="2387"/>
                    <a:pt x="1159" y="2387"/>
                    <a:pt x="1159" y="2386"/>
                  </a:cubicBezTo>
                  <a:cubicBezTo>
                    <a:pt x="1160" y="2386"/>
                    <a:pt x="1161" y="2385"/>
                    <a:pt x="1162" y="2384"/>
                  </a:cubicBezTo>
                  <a:cubicBezTo>
                    <a:pt x="1164" y="2383"/>
                    <a:pt x="1165" y="2382"/>
                    <a:pt x="1167" y="2381"/>
                  </a:cubicBezTo>
                  <a:cubicBezTo>
                    <a:pt x="1170" y="2379"/>
                    <a:pt x="1174" y="2376"/>
                    <a:pt x="1177" y="2374"/>
                  </a:cubicBezTo>
                  <a:cubicBezTo>
                    <a:pt x="1179" y="2372"/>
                    <a:pt x="1180" y="2371"/>
                    <a:pt x="1182" y="2370"/>
                  </a:cubicBezTo>
                  <a:cubicBezTo>
                    <a:pt x="1183" y="2369"/>
                    <a:pt x="1184" y="2369"/>
                    <a:pt x="1184" y="2368"/>
                  </a:cubicBezTo>
                  <a:cubicBezTo>
                    <a:pt x="1185" y="2367"/>
                    <a:pt x="1186" y="2367"/>
                    <a:pt x="1187" y="2366"/>
                  </a:cubicBezTo>
                  <a:cubicBezTo>
                    <a:pt x="1190" y="2363"/>
                    <a:pt x="1192" y="2360"/>
                    <a:pt x="1195" y="2357"/>
                  </a:cubicBezTo>
                  <a:cubicBezTo>
                    <a:pt x="1195" y="2357"/>
                    <a:pt x="1196" y="2356"/>
                    <a:pt x="1196" y="2355"/>
                  </a:cubicBezTo>
                  <a:cubicBezTo>
                    <a:pt x="1197" y="2355"/>
                    <a:pt x="1197" y="2355"/>
                    <a:pt x="1197" y="2354"/>
                  </a:cubicBezTo>
                  <a:cubicBezTo>
                    <a:pt x="1197" y="2354"/>
                    <a:pt x="1198" y="2353"/>
                    <a:pt x="1198" y="2353"/>
                  </a:cubicBezTo>
                  <a:cubicBezTo>
                    <a:pt x="1198" y="2352"/>
                    <a:pt x="1199" y="2352"/>
                    <a:pt x="1199" y="2351"/>
                  </a:cubicBezTo>
                  <a:cubicBezTo>
                    <a:pt x="1200" y="2350"/>
                    <a:pt x="1200" y="2349"/>
                    <a:pt x="1201" y="2349"/>
                  </a:cubicBezTo>
                  <a:cubicBezTo>
                    <a:pt x="1201" y="2348"/>
                    <a:pt x="1201" y="2348"/>
                    <a:pt x="1201" y="2348"/>
                  </a:cubicBezTo>
                  <a:cubicBezTo>
                    <a:pt x="1193" y="2381"/>
                    <a:pt x="1175" y="2411"/>
                    <a:pt x="1156" y="2440"/>
                  </a:cubicBezTo>
                  <a:cubicBezTo>
                    <a:pt x="1156" y="2441"/>
                    <a:pt x="1155" y="2442"/>
                    <a:pt x="1154" y="2442"/>
                  </a:cubicBezTo>
                  <a:cubicBezTo>
                    <a:pt x="1150" y="2445"/>
                    <a:pt x="1145" y="2449"/>
                    <a:pt x="1140" y="2452"/>
                  </a:cubicBezTo>
                  <a:cubicBezTo>
                    <a:pt x="1135" y="2455"/>
                    <a:pt x="1130" y="2459"/>
                    <a:pt x="1124" y="2462"/>
                  </a:cubicBezTo>
                  <a:cubicBezTo>
                    <a:pt x="1122" y="2464"/>
                    <a:pt x="1119" y="2465"/>
                    <a:pt x="1116" y="2467"/>
                  </a:cubicBezTo>
                  <a:cubicBezTo>
                    <a:pt x="1113" y="2469"/>
                    <a:pt x="1110" y="2471"/>
                    <a:pt x="1107" y="2473"/>
                  </a:cubicBezTo>
                  <a:cubicBezTo>
                    <a:pt x="1107" y="2473"/>
                    <a:pt x="1107" y="2473"/>
                    <a:pt x="1107" y="2473"/>
                  </a:cubicBezTo>
                  <a:cubicBezTo>
                    <a:pt x="1106" y="2473"/>
                    <a:pt x="1106" y="2474"/>
                    <a:pt x="1105" y="2474"/>
                  </a:cubicBezTo>
                  <a:cubicBezTo>
                    <a:pt x="1101" y="2474"/>
                    <a:pt x="1097" y="2476"/>
                    <a:pt x="1093" y="2477"/>
                  </a:cubicBezTo>
                  <a:cubicBezTo>
                    <a:pt x="1092" y="2477"/>
                    <a:pt x="1090" y="2478"/>
                    <a:pt x="1089" y="2478"/>
                  </a:cubicBezTo>
                  <a:cubicBezTo>
                    <a:pt x="1088" y="2478"/>
                    <a:pt x="1087" y="2479"/>
                    <a:pt x="1086" y="2479"/>
                  </a:cubicBezTo>
                  <a:cubicBezTo>
                    <a:pt x="1083" y="2480"/>
                    <a:pt x="1081" y="2481"/>
                    <a:pt x="1079" y="2482"/>
                  </a:cubicBezTo>
                  <a:cubicBezTo>
                    <a:pt x="1076" y="2483"/>
                    <a:pt x="1074" y="2484"/>
                    <a:pt x="1072" y="2485"/>
                  </a:cubicBezTo>
                  <a:cubicBezTo>
                    <a:pt x="1070" y="2486"/>
                    <a:pt x="1069" y="2486"/>
                    <a:pt x="1068" y="2487"/>
                  </a:cubicBezTo>
                  <a:cubicBezTo>
                    <a:pt x="1067" y="2488"/>
                    <a:pt x="1066" y="2488"/>
                    <a:pt x="1065" y="2489"/>
                  </a:cubicBezTo>
                  <a:cubicBezTo>
                    <a:pt x="1064" y="2490"/>
                    <a:pt x="1064" y="2490"/>
                    <a:pt x="1064" y="2490"/>
                  </a:cubicBezTo>
                  <a:cubicBezTo>
                    <a:pt x="1064" y="2490"/>
                    <a:pt x="1064" y="2490"/>
                    <a:pt x="1064" y="2490"/>
                  </a:cubicBezTo>
                  <a:cubicBezTo>
                    <a:pt x="1064" y="2490"/>
                    <a:pt x="1064" y="2490"/>
                    <a:pt x="1064" y="2490"/>
                  </a:cubicBezTo>
                  <a:cubicBezTo>
                    <a:pt x="1064" y="2490"/>
                    <a:pt x="1064" y="2490"/>
                    <a:pt x="1064" y="2490"/>
                  </a:cubicBezTo>
                  <a:cubicBezTo>
                    <a:pt x="1063" y="2491"/>
                    <a:pt x="1063" y="2491"/>
                    <a:pt x="1063" y="2491"/>
                  </a:cubicBezTo>
                  <a:cubicBezTo>
                    <a:pt x="1062" y="2491"/>
                    <a:pt x="1062" y="2491"/>
                    <a:pt x="1062" y="2491"/>
                  </a:cubicBezTo>
                  <a:cubicBezTo>
                    <a:pt x="1061" y="2492"/>
                    <a:pt x="1060" y="2493"/>
                    <a:pt x="1060" y="2494"/>
                  </a:cubicBezTo>
                  <a:cubicBezTo>
                    <a:pt x="1058" y="2496"/>
                    <a:pt x="1057" y="2497"/>
                    <a:pt x="1056" y="2499"/>
                  </a:cubicBezTo>
                  <a:cubicBezTo>
                    <a:pt x="1055" y="2501"/>
                    <a:pt x="1054" y="2502"/>
                    <a:pt x="1053" y="2504"/>
                  </a:cubicBezTo>
                  <a:cubicBezTo>
                    <a:pt x="1053" y="2505"/>
                    <a:pt x="1052" y="2507"/>
                    <a:pt x="1052" y="2508"/>
                  </a:cubicBezTo>
                  <a:cubicBezTo>
                    <a:pt x="1052" y="2509"/>
                    <a:pt x="1052" y="2510"/>
                    <a:pt x="1052" y="2511"/>
                  </a:cubicBezTo>
                  <a:cubicBezTo>
                    <a:pt x="1052" y="2511"/>
                    <a:pt x="1052" y="2511"/>
                    <a:pt x="1052" y="2511"/>
                  </a:cubicBezTo>
                  <a:cubicBezTo>
                    <a:pt x="1052" y="2511"/>
                    <a:pt x="1052" y="2511"/>
                    <a:pt x="1052" y="2511"/>
                  </a:cubicBezTo>
                  <a:cubicBezTo>
                    <a:pt x="1053" y="2510"/>
                    <a:pt x="1053" y="2509"/>
                    <a:pt x="1054" y="2509"/>
                  </a:cubicBezTo>
                  <a:cubicBezTo>
                    <a:pt x="1054" y="2508"/>
                    <a:pt x="1055" y="2507"/>
                    <a:pt x="1056" y="2505"/>
                  </a:cubicBezTo>
                  <a:cubicBezTo>
                    <a:pt x="1057" y="2504"/>
                    <a:pt x="1058" y="2503"/>
                    <a:pt x="1059" y="2502"/>
                  </a:cubicBezTo>
                  <a:cubicBezTo>
                    <a:pt x="1061" y="2501"/>
                    <a:pt x="1062" y="2499"/>
                    <a:pt x="1064" y="2498"/>
                  </a:cubicBezTo>
                  <a:cubicBezTo>
                    <a:pt x="1064" y="2498"/>
                    <a:pt x="1065" y="2497"/>
                    <a:pt x="1066" y="2497"/>
                  </a:cubicBezTo>
                  <a:cubicBezTo>
                    <a:pt x="1067" y="2496"/>
                    <a:pt x="1067" y="2496"/>
                    <a:pt x="1068" y="2496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8" y="2495"/>
                    <a:pt x="1068" y="2495"/>
                    <a:pt x="1068" y="2495"/>
                  </a:cubicBezTo>
                  <a:cubicBezTo>
                    <a:pt x="1069" y="2495"/>
                    <a:pt x="1069" y="2495"/>
                    <a:pt x="1069" y="2495"/>
                  </a:cubicBezTo>
                  <a:cubicBezTo>
                    <a:pt x="1070" y="2494"/>
                    <a:pt x="1071" y="2494"/>
                    <a:pt x="1072" y="2493"/>
                  </a:cubicBezTo>
                  <a:cubicBezTo>
                    <a:pt x="1073" y="2493"/>
                    <a:pt x="1074" y="2492"/>
                    <a:pt x="1075" y="2492"/>
                  </a:cubicBezTo>
                  <a:cubicBezTo>
                    <a:pt x="1077" y="2491"/>
                    <a:pt x="1079" y="2490"/>
                    <a:pt x="1082" y="2489"/>
                  </a:cubicBezTo>
                  <a:cubicBezTo>
                    <a:pt x="1084" y="2488"/>
                    <a:pt x="1086" y="2487"/>
                    <a:pt x="1088" y="2486"/>
                  </a:cubicBezTo>
                  <a:cubicBezTo>
                    <a:pt x="1083" y="2490"/>
                    <a:pt x="1078" y="2494"/>
                    <a:pt x="1074" y="2499"/>
                  </a:cubicBezTo>
                  <a:cubicBezTo>
                    <a:pt x="1072" y="2501"/>
                    <a:pt x="1069" y="2504"/>
                    <a:pt x="1067" y="2506"/>
                  </a:cubicBezTo>
                  <a:cubicBezTo>
                    <a:pt x="1067" y="2507"/>
                    <a:pt x="1067" y="2507"/>
                    <a:pt x="1067" y="2507"/>
                  </a:cubicBezTo>
                  <a:cubicBezTo>
                    <a:pt x="1066" y="2507"/>
                    <a:pt x="1066" y="2507"/>
                    <a:pt x="1066" y="2507"/>
                  </a:cubicBezTo>
                  <a:cubicBezTo>
                    <a:pt x="1066" y="2507"/>
                    <a:pt x="1066" y="2507"/>
                    <a:pt x="1066" y="2507"/>
                  </a:cubicBezTo>
                  <a:cubicBezTo>
                    <a:pt x="1065" y="2508"/>
                    <a:pt x="1065" y="2508"/>
                    <a:pt x="1065" y="2508"/>
                  </a:cubicBezTo>
                  <a:cubicBezTo>
                    <a:pt x="1065" y="2509"/>
                    <a:pt x="1064" y="2510"/>
                    <a:pt x="1064" y="2510"/>
                  </a:cubicBezTo>
                  <a:cubicBezTo>
                    <a:pt x="1063" y="2512"/>
                    <a:pt x="1062" y="2513"/>
                    <a:pt x="1061" y="2514"/>
                  </a:cubicBezTo>
                  <a:cubicBezTo>
                    <a:pt x="1057" y="2520"/>
                    <a:pt x="1054" y="2526"/>
                    <a:pt x="1051" y="2531"/>
                  </a:cubicBezTo>
                  <a:cubicBezTo>
                    <a:pt x="1048" y="2537"/>
                    <a:pt x="1046" y="2542"/>
                    <a:pt x="1045" y="2547"/>
                  </a:cubicBezTo>
                  <a:cubicBezTo>
                    <a:pt x="1043" y="2552"/>
                    <a:pt x="1042" y="2557"/>
                    <a:pt x="1041" y="2561"/>
                  </a:cubicBezTo>
                  <a:cubicBezTo>
                    <a:pt x="1041" y="2562"/>
                    <a:pt x="1041" y="2563"/>
                    <a:pt x="1041" y="2564"/>
                  </a:cubicBezTo>
                  <a:cubicBezTo>
                    <a:pt x="1041" y="2565"/>
                    <a:pt x="1041" y="2566"/>
                    <a:pt x="1041" y="2567"/>
                  </a:cubicBezTo>
                  <a:cubicBezTo>
                    <a:pt x="1041" y="2569"/>
                    <a:pt x="1040" y="2571"/>
                    <a:pt x="1040" y="2572"/>
                  </a:cubicBezTo>
                  <a:cubicBezTo>
                    <a:pt x="1040" y="2574"/>
                    <a:pt x="1040" y="2575"/>
                    <a:pt x="1040" y="2577"/>
                  </a:cubicBezTo>
                  <a:cubicBezTo>
                    <a:pt x="1040" y="2578"/>
                    <a:pt x="1040" y="2579"/>
                    <a:pt x="1040" y="2580"/>
                  </a:cubicBezTo>
                  <a:cubicBezTo>
                    <a:pt x="1040" y="2581"/>
                    <a:pt x="1040" y="2582"/>
                    <a:pt x="1040" y="2582"/>
                  </a:cubicBezTo>
                  <a:cubicBezTo>
                    <a:pt x="1040" y="2582"/>
                    <a:pt x="1040" y="2581"/>
                    <a:pt x="1041" y="2580"/>
                  </a:cubicBezTo>
                  <a:cubicBezTo>
                    <a:pt x="1041" y="2579"/>
                    <a:pt x="1041" y="2578"/>
                    <a:pt x="1041" y="2577"/>
                  </a:cubicBezTo>
                  <a:cubicBezTo>
                    <a:pt x="1041" y="2575"/>
                    <a:pt x="1042" y="2574"/>
                    <a:pt x="1042" y="2573"/>
                  </a:cubicBezTo>
                  <a:cubicBezTo>
                    <a:pt x="1042" y="2571"/>
                    <a:pt x="1043" y="2569"/>
                    <a:pt x="1043" y="2568"/>
                  </a:cubicBezTo>
                  <a:cubicBezTo>
                    <a:pt x="1043" y="2566"/>
                    <a:pt x="1044" y="2564"/>
                    <a:pt x="1044" y="2562"/>
                  </a:cubicBezTo>
                  <a:cubicBezTo>
                    <a:pt x="1045" y="2560"/>
                    <a:pt x="1046" y="2558"/>
                    <a:pt x="1046" y="2556"/>
                  </a:cubicBezTo>
                  <a:cubicBezTo>
                    <a:pt x="1047" y="2553"/>
                    <a:pt x="1048" y="2551"/>
                    <a:pt x="1049" y="2549"/>
                  </a:cubicBezTo>
                  <a:cubicBezTo>
                    <a:pt x="1051" y="2544"/>
                    <a:pt x="1053" y="2539"/>
                    <a:pt x="1056" y="2534"/>
                  </a:cubicBezTo>
                  <a:cubicBezTo>
                    <a:pt x="1058" y="2531"/>
                    <a:pt x="1059" y="2529"/>
                    <a:pt x="1061" y="2526"/>
                  </a:cubicBezTo>
                  <a:cubicBezTo>
                    <a:pt x="1061" y="2527"/>
                    <a:pt x="1060" y="2528"/>
                    <a:pt x="1060" y="2529"/>
                  </a:cubicBezTo>
                  <a:cubicBezTo>
                    <a:pt x="1060" y="2531"/>
                    <a:pt x="1059" y="2534"/>
                    <a:pt x="1058" y="2537"/>
                  </a:cubicBezTo>
                  <a:cubicBezTo>
                    <a:pt x="1058" y="2539"/>
                    <a:pt x="1058" y="2540"/>
                    <a:pt x="1058" y="2541"/>
                  </a:cubicBezTo>
                  <a:cubicBezTo>
                    <a:pt x="1057" y="2543"/>
                    <a:pt x="1057" y="2544"/>
                    <a:pt x="1057" y="2545"/>
                  </a:cubicBezTo>
                  <a:cubicBezTo>
                    <a:pt x="1056" y="2548"/>
                    <a:pt x="1056" y="2550"/>
                    <a:pt x="1056" y="2553"/>
                  </a:cubicBezTo>
                  <a:cubicBezTo>
                    <a:pt x="1055" y="2555"/>
                    <a:pt x="1055" y="2557"/>
                    <a:pt x="1054" y="2559"/>
                  </a:cubicBezTo>
                  <a:cubicBezTo>
                    <a:pt x="1054" y="2560"/>
                    <a:pt x="1054" y="2561"/>
                    <a:pt x="1054" y="2562"/>
                  </a:cubicBezTo>
                  <a:cubicBezTo>
                    <a:pt x="1054" y="2563"/>
                    <a:pt x="1053" y="2564"/>
                    <a:pt x="1053" y="2565"/>
                  </a:cubicBezTo>
                  <a:cubicBezTo>
                    <a:pt x="1053" y="2566"/>
                    <a:pt x="1053" y="2567"/>
                    <a:pt x="1053" y="2567"/>
                  </a:cubicBezTo>
                  <a:cubicBezTo>
                    <a:pt x="1052" y="2568"/>
                    <a:pt x="1052" y="2569"/>
                    <a:pt x="1052" y="2569"/>
                  </a:cubicBezTo>
                  <a:cubicBezTo>
                    <a:pt x="1052" y="2571"/>
                    <a:pt x="1051" y="2572"/>
                    <a:pt x="1051" y="2572"/>
                  </a:cubicBezTo>
                  <a:cubicBezTo>
                    <a:pt x="1051" y="2573"/>
                    <a:pt x="1051" y="2573"/>
                    <a:pt x="1051" y="2573"/>
                  </a:cubicBezTo>
                  <a:cubicBezTo>
                    <a:pt x="1051" y="2573"/>
                    <a:pt x="1051" y="2573"/>
                    <a:pt x="1052" y="2572"/>
                  </a:cubicBezTo>
                  <a:cubicBezTo>
                    <a:pt x="1052" y="2572"/>
                    <a:pt x="1053" y="2571"/>
                    <a:pt x="1053" y="2570"/>
                  </a:cubicBezTo>
                  <a:cubicBezTo>
                    <a:pt x="1054" y="2570"/>
                    <a:pt x="1054" y="2569"/>
                    <a:pt x="1055" y="2568"/>
                  </a:cubicBezTo>
                  <a:cubicBezTo>
                    <a:pt x="1055" y="2568"/>
                    <a:pt x="1055" y="2567"/>
                    <a:pt x="1056" y="2566"/>
                  </a:cubicBezTo>
                  <a:cubicBezTo>
                    <a:pt x="1056" y="2565"/>
                    <a:pt x="1057" y="2565"/>
                    <a:pt x="1057" y="2564"/>
                  </a:cubicBezTo>
                  <a:cubicBezTo>
                    <a:pt x="1058" y="2563"/>
                    <a:pt x="1058" y="2562"/>
                    <a:pt x="1059" y="2561"/>
                  </a:cubicBezTo>
                  <a:cubicBezTo>
                    <a:pt x="1060" y="2559"/>
                    <a:pt x="1061" y="2557"/>
                    <a:pt x="1061" y="2554"/>
                  </a:cubicBezTo>
                  <a:cubicBezTo>
                    <a:pt x="1062" y="2552"/>
                    <a:pt x="1063" y="2549"/>
                    <a:pt x="1064" y="2547"/>
                  </a:cubicBezTo>
                  <a:cubicBezTo>
                    <a:pt x="1064" y="2545"/>
                    <a:pt x="1064" y="2544"/>
                    <a:pt x="1065" y="2543"/>
                  </a:cubicBezTo>
                  <a:cubicBezTo>
                    <a:pt x="1065" y="2541"/>
                    <a:pt x="1066" y="2540"/>
                    <a:pt x="1066" y="2539"/>
                  </a:cubicBezTo>
                  <a:cubicBezTo>
                    <a:pt x="1067" y="2536"/>
                    <a:pt x="1067" y="2533"/>
                    <a:pt x="1068" y="2531"/>
                  </a:cubicBezTo>
                  <a:cubicBezTo>
                    <a:pt x="1069" y="2528"/>
                    <a:pt x="1069" y="2525"/>
                    <a:pt x="1070" y="2523"/>
                  </a:cubicBezTo>
                  <a:cubicBezTo>
                    <a:pt x="1071" y="2520"/>
                    <a:pt x="1072" y="2518"/>
                    <a:pt x="1073" y="2515"/>
                  </a:cubicBezTo>
                  <a:cubicBezTo>
                    <a:pt x="1074" y="2513"/>
                    <a:pt x="1074" y="2511"/>
                    <a:pt x="1076" y="2508"/>
                  </a:cubicBezTo>
                  <a:cubicBezTo>
                    <a:pt x="1076" y="2508"/>
                    <a:pt x="1076" y="2508"/>
                    <a:pt x="1076" y="2508"/>
                  </a:cubicBezTo>
                  <a:cubicBezTo>
                    <a:pt x="1077" y="2507"/>
                    <a:pt x="1078" y="2505"/>
                    <a:pt x="1079" y="2504"/>
                  </a:cubicBezTo>
                  <a:cubicBezTo>
                    <a:pt x="1084" y="2500"/>
                    <a:pt x="1089" y="2495"/>
                    <a:pt x="1095" y="2491"/>
                  </a:cubicBezTo>
                  <a:cubicBezTo>
                    <a:pt x="1100" y="2487"/>
                    <a:pt x="1106" y="2483"/>
                    <a:pt x="1112" y="2479"/>
                  </a:cubicBezTo>
                  <a:cubicBezTo>
                    <a:pt x="1114" y="2477"/>
                    <a:pt x="1117" y="2475"/>
                    <a:pt x="1120" y="2473"/>
                  </a:cubicBezTo>
                  <a:cubicBezTo>
                    <a:pt x="1123" y="2472"/>
                    <a:pt x="1125" y="2470"/>
                    <a:pt x="1128" y="2468"/>
                  </a:cubicBezTo>
                  <a:cubicBezTo>
                    <a:pt x="1134" y="2464"/>
                    <a:pt x="1139" y="2460"/>
                    <a:pt x="1144" y="2457"/>
                  </a:cubicBezTo>
                  <a:cubicBezTo>
                    <a:pt x="1145" y="2455"/>
                    <a:pt x="1147" y="2454"/>
                    <a:pt x="1149" y="2453"/>
                  </a:cubicBezTo>
                  <a:cubicBezTo>
                    <a:pt x="1135" y="2476"/>
                    <a:pt x="1121" y="2499"/>
                    <a:pt x="1112" y="2524"/>
                  </a:cubicBezTo>
                  <a:cubicBezTo>
                    <a:pt x="1111" y="2525"/>
                    <a:pt x="1110" y="2526"/>
                    <a:pt x="1108" y="2528"/>
                  </a:cubicBezTo>
                  <a:cubicBezTo>
                    <a:pt x="1107" y="2529"/>
                    <a:pt x="1105" y="2531"/>
                    <a:pt x="1103" y="2534"/>
                  </a:cubicBezTo>
                  <a:cubicBezTo>
                    <a:pt x="1101" y="2536"/>
                    <a:pt x="1099" y="2538"/>
                    <a:pt x="1097" y="2541"/>
                  </a:cubicBezTo>
                  <a:cubicBezTo>
                    <a:pt x="1095" y="2544"/>
                    <a:pt x="1093" y="2547"/>
                    <a:pt x="1091" y="2550"/>
                  </a:cubicBezTo>
                  <a:cubicBezTo>
                    <a:pt x="1090" y="2551"/>
                    <a:pt x="1089" y="2553"/>
                    <a:pt x="1088" y="2554"/>
                  </a:cubicBezTo>
                  <a:cubicBezTo>
                    <a:pt x="1087" y="2556"/>
                    <a:pt x="1086" y="2558"/>
                    <a:pt x="1085" y="2559"/>
                  </a:cubicBezTo>
                  <a:cubicBezTo>
                    <a:pt x="1083" y="2563"/>
                    <a:pt x="1081" y="2566"/>
                    <a:pt x="1079" y="2570"/>
                  </a:cubicBezTo>
                  <a:cubicBezTo>
                    <a:pt x="1078" y="2572"/>
                    <a:pt x="1078" y="2572"/>
                    <a:pt x="1078" y="2572"/>
                  </a:cubicBezTo>
                  <a:cubicBezTo>
                    <a:pt x="1078" y="2573"/>
                    <a:pt x="1077" y="2574"/>
                    <a:pt x="1077" y="2575"/>
                  </a:cubicBezTo>
                  <a:cubicBezTo>
                    <a:pt x="1076" y="2577"/>
                    <a:pt x="1076" y="2579"/>
                    <a:pt x="1075" y="2581"/>
                  </a:cubicBezTo>
                  <a:cubicBezTo>
                    <a:pt x="1074" y="2582"/>
                    <a:pt x="1074" y="2584"/>
                    <a:pt x="1073" y="2586"/>
                  </a:cubicBezTo>
                  <a:cubicBezTo>
                    <a:pt x="1073" y="2586"/>
                    <a:pt x="1073" y="2587"/>
                    <a:pt x="1073" y="2587"/>
                  </a:cubicBezTo>
                  <a:cubicBezTo>
                    <a:pt x="1073" y="2587"/>
                    <a:pt x="1072" y="2588"/>
                    <a:pt x="1072" y="2588"/>
                  </a:cubicBezTo>
                  <a:cubicBezTo>
                    <a:pt x="1071" y="2589"/>
                    <a:pt x="1070" y="2589"/>
                    <a:pt x="1070" y="2590"/>
                  </a:cubicBezTo>
                  <a:cubicBezTo>
                    <a:pt x="1069" y="2590"/>
                    <a:pt x="1068" y="2591"/>
                    <a:pt x="1068" y="2592"/>
                  </a:cubicBezTo>
                  <a:cubicBezTo>
                    <a:pt x="1067" y="2593"/>
                    <a:pt x="1066" y="2593"/>
                    <a:pt x="1065" y="2594"/>
                  </a:cubicBezTo>
                  <a:cubicBezTo>
                    <a:pt x="1065" y="2595"/>
                    <a:pt x="1064" y="2596"/>
                    <a:pt x="1063" y="2597"/>
                  </a:cubicBezTo>
                  <a:cubicBezTo>
                    <a:pt x="1062" y="2598"/>
                    <a:pt x="1062" y="2599"/>
                    <a:pt x="1061" y="2600"/>
                  </a:cubicBezTo>
                  <a:cubicBezTo>
                    <a:pt x="1060" y="2601"/>
                    <a:pt x="1060" y="2602"/>
                    <a:pt x="1059" y="2603"/>
                  </a:cubicBezTo>
                  <a:cubicBezTo>
                    <a:pt x="1057" y="2605"/>
                    <a:pt x="1056" y="2608"/>
                    <a:pt x="1055" y="2610"/>
                  </a:cubicBezTo>
                  <a:cubicBezTo>
                    <a:pt x="1053" y="2613"/>
                    <a:pt x="1052" y="2615"/>
                    <a:pt x="1051" y="2618"/>
                  </a:cubicBezTo>
                  <a:cubicBezTo>
                    <a:pt x="1050" y="2620"/>
                    <a:pt x="1049" y="2623"/>
                    <a:pt x="1048" y="2625"/>
                  </a:cubicBezTo>
                  <a:cubicBezTo>
                    <a:pt x="1048" y="2627"/>
                    <a:pt x="1047" y="2628"/>
                    <a:pt x="1047" y="2629"/>
                  </a:cubicBezTo>
                  <a:cubicBezTo>
                    <a:pt x="1047" y="2631"/>
                    <a:pt x="1046" y="2632"/>
                    <a:pt x="1046" y="2633"/>
                  </a:cubicBezTo>
                  <a:cubicBezTo>
                    <a:pt x="1045" y="2636"/>
                    <a:pt x="1045" y="2638"/>
                    <a:pt x="1044" y="2640"/>
                  </a:cubicBezTo>
                  <a:cubicBezTo>
                    <a:pt x="1044" y="2641"/>
                    <a:pt x="1044" y="2643"/>
                    <a:pt x="1043" y="2644"/>
                  </a:cubicBezTo>
                  <a:cubicBezTo>
                    <a:pt x="1043" y="2645"/>
                    <a:pt x="1043" y="2646"/>
                    <a:pt x="1043" y="2647"/>
                  </a:cubicBezTo>
                  <a:cubicBezTo>
                    <a:pt x="1042" y="2651"/>
                    <a:pt x="1042" y="2654"/>
                    <a:pt x="1041" y="2657"/>
                  </a:cubicBezTo>
                  <a:cubicBezTo>
                    <a:pt x="1041" y="2658"/>
                    <a:pt x="1041" y="2659"/>
                    <a:pt x="1041" y="2659"/>
                  </a:cubicBezTo>
                  <a:cubicBezTo>
                    <a:pt x="1041" y="2660"/>
                    <a:pt x="1041" y="2660"/>
                    <a:pt x="1041" y="2660"/>
                  </a:cubicBezTo>
                  <a:cubicBezTo>
                    <a:pt x="1041" y="2660"/>
                    <a:pt x="1041" y="2660"/>
                    <a:pt x="1042" y="2660"/>
                  </a:cubicBezTo>
                  <a:cubicBezTo>
                    <a:pt x="1042" y="2659"/>
                    <a:pt x="1042" y="2658"/>
                    <a:pt x="1043" y="2657"/>
                  </a:cubicBezTo>
                  <a:cubicBezTo>
                    <a:pt x="1044" y="2655"/>
                    <a:pt x="1046" y="2652"/>
                    <a:pt x="1047" y="2648"/>
                  </a:cubicBezTo>
                  <a:cubicBezTo>
                    <a:pt x="1048" y="2646"/>
                    <a:pt x="1049" y="2644"/>
                    <a:pt x="1050" y="2642"/>
                  </a:cubicBezTo>
                  <a:cubicBezTo>
                    <a:pt x="1051" y="2640"/>
                    <a:pt x="1052" y="2638"/>
                    <a:pt x="1053" y="2635"/>
                  </a:cubicBezTo>
                  <a:cubicBezTo>
                    <a:pt x="1053" y="2633"/>
                    <a:pt x="1054" y="2631"/>
                    <a:pt x="1055" y="2628"/>
                  </a:cubicBezTo>
                  <a:cubicBezTo>
                    <a:pt x="1056" y="2626"/>
                    <a:pt x="1057" y="2623"/>
                    <a:pt x="1058" y="2621"/>
                  </a:cubicBezTo>
                  <a:cubicBezTo>
                    <a:pt x="1059" y="2620"/>
                    <a:pt x="1060" y="2618"/>
                    <a:pt x="1060" y="2617"/>
                  </a:cubicBezTo>
                  <a:cubicBezTo>
                    <a:pt x="1060" y="2617"/>
                    <a:pt x="1061" y="2616"/>
                    <a:pt x="1061" y="2615"/>
                  </a:cubicBezTo>
                  <a:cubicBezTo>
                    <a:pt x="1061" y="2615"/>
                    <a:pt x="1061" y="2614"/>
                    <a:pt x="1062" y="2614"/>
                  </a:cubicBezTo>
                  <a:cubicBezTo>
                    <a:pt x="1062" y="2613"/>
                    <a:pt x="1062" y="2612"/>
                    <a:pt x="1062" y="2612"/>
                  </a:cubicBezTo>
                  <a:cubicBezTo>
                    <a:pt x="1063" y="2611"/>
                    <a:pt x="1063" y="2611"/>
                    <a:pt x="1063" y="2610"/>
                  </a:cubicBezTo>
                  <a:cubicBezTo>
                    <a:pt x="1064" y="2609"/>
                    <a:pt x="1064" y="2608"/>
                    <a:pt x="1065" y="2607"/>
                  </a:cubicBezTo>
                  <a:cubicBezTo>
                    <a:pt x="1065" y="2606"/>
                    <a:pt x="1066" y="2604"/>
                    <a:pt x="1067" y="2603"/>
                  </a:cubicBezTo>
                  <a:cubicBezTo>
                    <a:pt x="1067" y="2602"/>
                    <a:pt x="1068" y="2601"/>
                    <a:pt x="1068" y="2600"/>
                  </a:cubicBezTo>
                  <a:cubicBezTo>
                    <a:pt x="1069" y="2599"/>
                    <a:pt x="1069" y="2598"/>
                    <a:pt x="1070" y="2597"/>
                  </a:cubicBezTo>
                  <a:cubicBezTo>
                    <a:pt x="1070" y="2597"/>
                    <a:pt x="1071" y="2596"/>
                    <a:pt x="1071" y="2595"/>
                  </a:cubicBezTo>
                  <a:cubicBezTo>
                    <a:pt x="1071" y="2598"/>
                    <a:pt x="1070" y="2600"/>
                    <a:pt x="1070" y="2602"/>
                  </a:cubicBezTo>
                  <a:cubicBezTo>
                    <a:pt x="1070" y="2604"/>
                    <a:pt x="1070" y="2606"/>
                    <a:pt x="1070" y="2607"/>
                  </a:cubicBezTo>
                  <a:cubicBezTo>
                    <a:pt x="1069" y="2609"/>
                    <a:pt x="1069" y="2610"/>
                    <a:pt x="1069" y="2612"/>
                  </a:cubicBezTo>
                  <a:cubicBezTo>
                    <a:pt x="1070" y="2613"/>
                    <a:pt x="1070" y="2615"/>
                    <a:pt x="1070" y="2616"/>
                  </a:cubicBezTo>
                  <a:cubicBezTo>
                    <a:pt x="1070" y="2618"/>
                    <a:pt x="1070" y="2619"/>
                    <a:pt x="1070" y="2620"/>
                  </a:cubicBezTo>
                  <a:cubicBezTo>
                    <a:pt x="1070" y="2621"/>
                    <a:pt x="1070" y="2622"/>
                    <a:pt x="1071" y="2623"/>
                  </a:cubicBezTo>
                  <a:cubicBezTo>
                    <a:pt x="1071" y="2624"/>
                    <a:pt x="1071" y="2625"/>
                    <a:pt x="1071" y="2626"/>
                  </a:cubicBezTo>
                  <a:cubicBezTo>
                    <a:pt x="1072" y="2628"/>
                    <a:pt x="1072" y="2629"/>
                    <a:pt x="1072" y="2630"/>
                  </a:cubicBezTo>
                  <a:cubicBezTo>
                    <a:pt x="1073" y="2631"/>
                    <a:pt x="1073" y="2631"/>
                    <a:pt x="1073" y="2631"/>
                  </a:cubicBezTo>
                  <a:cubicBezTo>
                    <a:pt x="1073" y="2631"/>
                    <a:pt x="1073" y="2631"/>
                    <a:pt x="1073" y="2630"/>
                  </a:cubicBezTo>
                  <a:cubicBezTo>
                    <a:pt x="1073" y="2629"/>
                    <a:pt x="1073" y="2628"/>
                    <a:pt x="1073" y="2626"/>
                  </a:cubicBezTo>
                  <a:cubicBezTo>
                    <a:pt x="1073" y="2625"/>
                    <a:pt x="1073" y="2624"/>
                    <a:pt x="1073" y="2623"/>
                  </a:cubicBezTo>
                  <a:cubicBezTo>
                    <a:pt x="1073" y="2622"/>
                    <a:pt x="1073" y="2621"/>
                    <a:pt x="1073" y="2620"/>
                  </a:cubicBezTo>
                  <a:cubicBezTo>
                    <a:pt x="1073" y="2619"/>
                    <a:pt x="1073" y="2618"/>
                    <a:pt x="1074" y="2616"/>
                  </a:cubicBezTo>
                  <a:cubicBezTo>
                    <a:pt x="1074" y="2615"/>
                    <a:pt x="1074" y="2614"/>
                    <a:pt x="1074" y="2612"/>
                  </a:cubicBezTo>
                  <a:cubicBezTo>
                    <a:pt x="1075" y="2609"/>
                    <a:pt x="1075" y="2606"/>
                    <a:pt x="1076" y="2603"/>
                  </a:cubicBezTo>
                  <a:cubicBezTo>
                    <a:pt x="1077" y="2600"/>
                    <a:pt x="1077" y="2597"/>
                    <a:pt x="1078" y="2594"/>
                  </a:cubicBezTo>
                  <a:cubicBezTo>
                    <a:pt x="1080" y="2590"/>
                    <a:pt x="1081" y="2587"/>
                    <a:pt x="1082" y="2583"/>
                  </a:cubicBezTo>
                  <a:cubicBezTo>
                    <a:pt x="1083" y="2582"/>
                    <a:pt x="1083" y="2580"/>
                    <a:pt x="1084" y="2578"/>
                  </a:cubicBezTo>
                  <a:cubicBezTo>
                    <a:pt x="1085" y="2577"/>
                    <a:pt x="1085" y="2576"/>
                    <a:pt x="1085" y="2576"/>
                  </a:cubicBezTo>
                  <a:cubicBezTo>
                    <a:pt x="1087" y="2573"/>
                    <a:pt x="1087" y="2573"/>
                    <a:pt x="1087" y="2573"/>
                  </a:cubicBezTo>
                  <a:cubicBezTo>
                    <a:pt x="1088" y="2570"/>
                    <a:pt x="1090" y="2566"/>
                    <a:pt x="1092" y="2563"/>
                  </a:cubicBezTo>
                  <a:cubicBezTo>
                    <a:pt x="1092" y="2561"/>
                    <a:pt x="1093" y="2560"/>
                    <a:pt x="1094" y="2558"/>
                  </a:cubicBezTo>
                  <a:cubicBezTo>
                    <a:pt x="1095" y="2556"/>
                    <a:pt x="1096" y="2555"/>
                    <a:pt x="1097" y="2553"/>
                  </a:cubicBezTo>
                  <a:cubicBezTo>
                    <a:pt x="1099" y="2550"/>
                    <a:pt x="1100" y="2547"/>
                    <a:pt x="1102" y="2544"/>
                  </a:cubicBezTo>
                  <a:cubicBezTo>
                    <a:pt x="1104" y="2542"/>
                    <a:pt x="1105" y="2539"/>
                    <a:pt x="1107" y="2536"/>
                  </a:cubicBezTo>
                  <a:cubicBezTo>
                    <a:pt x="1108" y="2535"/>
                    <a:pt x="1109" y="2533"/>
                    <a:pt x="1109" y="2532"/>
                  </a:cubicBezTo>
                  <a:cubicBezTo>
                    <a:pt x="1105" y="2546"/>
                    <a:pt x="1103" y="2561"/>
                    <a:pt x="1102" y="2576"/>
                  </a:cubicBezTo>
                  <a:cubicBezTo>
                    <a:pt x="1102" y="2576"/>
                    <a:pt x="1102" y="2576"/>
                    <a:pt x="1102" y="2577"/>
                  </a:cubicBezTo>
                  <a:cubicBezTo>
                    <a:pt x="1102" y="2577"/>
                    <a:pt x="1102" y="2578"/>
                    <a:pt x="1102" y="2579"/>
                  </a:cubicBezTo>
                  <a:cubicBezTo>
                    <a:pt x="1101" y="2581"/>
                    <a:pt x="1101" y="2583"/>
                    <a:pt x="1100" y="2586"/>
                  </a:cubicBezTo>
                  <a:cubicBezTo>
                    <a:pt x="1100" y="2588"/>
                    <a:pt x="1099" y="2590"/>
                    <a:pt x="1098" y="2593"/>
                  </a:cubicBezTo>
                  <a:cubicBezTo>
                    <a:pt x="1098" y="2595"/>
                    <a:pt x="1097" y="2597"/>
                    <a:pt x="1096" y="2600"/>
                  </a:cubicBezTo>
                  <a:cubicBezTo>
                    <a:pt x="1095" y="2603"/>
                    <a:pt x="1095" y="2605"/>
                    <a:pt x="1094" y="2608"/>
                  </a:cubicBezTo>
                  <a:cubicBezTo>
                    <a:pt x="1093" y="2610"/>
                    <a:pt x="1092" y="2613"/>
                    <a:pt x="1092" y="2616"/>
                  </a:cubicBezTo>
                  <a:cubicBezTo>
                    <a:pt x="1091" y="2617"/>
                    <a:pt x="1091" y="2618"/>
                    <a:pt x="1091" y="2620"/>
                  </a:cubicBezTo>
                  <a:cubicBezTo>
                    <a:pt x="1091" y="2621"/>
                    <a:pt x="1090" y="2622"/>
                    <a:pt x="1090" y="2624"/>
                  </a:cubicBezTo>
                  <a:cubicBezTo>
                    <a:pt x="1090" y="2626"/>
                    <a:pt x="1090" y="2629"/>
                    <a:pt x="1089" y="2631"/>
                  </a:cubicBezTo>
                  <a:cubicBezTo>
                    <a:pt x="1089" y="2634"/>
                    <a:pt x="1089" y="2636"/>
                    <a:pt x="1090" y="2638"/>
                  </a:cubicBezTo>
                  <a:cubicBezTo>
                    <a:pt x="1090" y="2639"/>
                    <a:pt x="1090" y="2640"/>
                    <a:pt x="1090" y="2641"/>
                  </a:cubicBezTo>
                  <a:cubicBezTo>
                    <a:pt x="1090" y="2642"/>
                    <a:pt x="1090" y="2643"/>
                    <a:pt x="1091" y="2644"/>
                  </a:cubicBezTo>
                  <a:cubicBezTo>
                    <a:pt x="1091" y="2645"/>
                    <a:pt x="1091" y="2646"/>
                    <a:pt x="1091" y="2646"/>
                  </a:cubicBezTo>
                  <a:cubicBezTo>
                    <a:pt x="1092" y="2647"/>
                    <a:pt x="1092" y="2648"/>
                    <a:pt x="1092" y="2648"/>
                  </a:cubicBezTo>
                  <a:cubicBezTo>
                    <a:pt x="1092" y="2649"/>
                    <a:pt x="1093" y="2650"/>
                    <a:pt x="1093" y="2651"/>
                  </a:cubicBezTo>
                  <a:cubicBezTo>
                    <a:pt x="1093" y="2651"/>
                    <a:pt x="1094" y="2652"/>
                    <a:pt x="1094" y="2652"/>
                  </a:cubicBezTo>
                  <a:cubicBezTo>
                    <a:pt x="1094" y="2652"/>
                    <a:pt x="1094" y="2651"/>
                    <a:pt x="1094" y="2651"/>
                  </a:cubicBezTo>
                  <a:cubicBezTo>
                    <a:pt x="1094" y="2650"/>
                    <a:pt x="1094" y="2649"/>
                    <a:pt x="1094" y="2648"/>
                  </a:cubicBezTo>
                  <a:cubicBezTo>
                    <a:pt x="1094" y="2647"/>
                    <a:pt x="1094" y="2647"/>
                    <a:pt x="1094" y="2646"/>
                  </a:cubicBezTo>
                  <a:cubicBezTo>
                    <a:pt x="1094" y="2645"/>
                    <a:pt x="1094" y="2645"/>
                    <a:pt x="1094" y="2644"/>
                  </a:cubicBezTo>
                  <a:cubicBezTo>
                    <a:pt x="1094" y="2643"/>
                    <a:pt x="1094" y="2642"/>
                    <a:pt x="1094" y="2641"/>
                  </a:cubicBezTo>
                  <a:cubicBezTo>
                    <a:pt x="1094" y="2640"/>
                    <a:pt x="1094" y="2639"/>
                    <a:pt x="1094" y="2638"/>
                  </a:cubicBezTo>
                  <a:cubicBezTo>
                    <a:pt x="1095" y="2636"/>
                    <a:pt x="1095" y="2634"/>
                    <a:pt x="1095" y="2632"/>
                  </a:cubicBezTo>
                  <a:cubicBezTo>
                    <a:pt x="1096" y="2630"/>
                    <a:pt x="1096" y="2628"/>
                    <a:pt x="1097" y="2625"/>
                  </a:cubicBezTo>
                  <a:cubicBezTo>
                    <a:pt x="1098" y="2623"/>
                    <a:pt x="1098" y="2620"/>
                    <a:pt x="1099" y="2618"/>
                  </a:cubicBezTo>
                  <a:cubicBezTo>
                    <a:pt x="1100" y="2616"/>
                    <a:pt x="1100" y="2613"/>
                    <a:pt x="1101" y="2611"/>
                  </a:cubicBezTo>
                  <a:cubicBezTo>
                    <a:pt x="1101" y="2614"/>
                    <a:pt x="1101" y="2617"/>
                    <a:pt x="1101" y="2619"/>
                  </a:cubicBezTo>
                  <a:cubicBezTo>
                    <a:pt x="1101" y="2621"/>
                    <a:pt x="1101" y="2623"/>
                    <a:pt x="1102" y="2625"/>
                  </a:cubicBezTo>
                  <a:cubicBezTo>
                    <a:pt x="1102" y="2626"/>
                    <a:pt x="1102" y="2628"/>
                    <a:pt x="1102" y="2630"/>
                  </a:cubicBezTo>
                  <a:cubicBezTo>
                    <a:pt x="1102" y="2632"/>
                    <a:pt x="1102" y="2633"/>
                    <a:pt x="1103" y="2635"/>
                  </a:cubicBezTo>
                  <a:cubicBezTo>
                    <a:pt x="1103" y="2637"/>
                    <a:pt x="1103" y="2639"/>
                    <a:pt x="1104" y="2641"/>
                  </a:cubicBezTo>
                  <a:cubicBezTo>
                    <a:pt x="1104" y="2642"/>
                    <a:pt x="1104" y="2644"/>
                    <a:pt x="1105" y="2646"/>
                  </a:cubicBezTo>
                  <a:cubicBezTo>
                    <a:pt x="1105" y="2647"/>
                    <a:pt x="1105" y="2648"/>
                    <a:pt x="1105" y="2649"/>
                  </a:cubicBezTo>
                  <a:cubicBezTo>
                    <a:pt x="1106" y="2651"/>
                    <a:pt x="1106" y="2651"/>
                    <a:pt x="1106" y="2651"/>
                  </a:cubicBezTo>
                  <a:cubicBezTo>
                    <a:pt x="1107" y="2655"/>
                    <a:pt x="1108" y="2658"/>
                    <a:pt x="1108" y="2662"/>
                  </a:cubicBezTo>
                  <a:cubicBezTo>
                    <a:pt x="1110" y="2669"/>
                    <a:pt x="1112" y="2676"/>
                    <a:pt x="1114" y="2682"/>
                  </a:cubicBezTo>
                  <a:cubicBezTo>
                    <a:pt x="1114" y="2683"/>
                    <a:pt x="1114" y="2684"/>
                    <a:pt x="1114" y="2685"/>
                  </a:cubicBezTo>
                  <a:cubicBezTo>
                    <a:pt x="1114" y="2686"/>
                    <a:pt x="1114" y="2687"/>
                    <a:pt x="1114" y="2687"/>
                  </a:cubicBezTo>
                  <a:cubicBezTo>
                    <a:pt x="1115" y="2688"/>
                    <a:pt x="1115" y="2689"/>
                    <a:pt x="1115" y="2690"/>
                  </a:cubicBezTo>
                  <a:cubicBezTo>
                    <a:pt x="1115" y="2691"/>
                    <a:pt x="1115" y="2692"/>
                    <a:pt x="1115" y="2693"/>
                  </a:cubicBezTo>
                  <a:cubicBezTo>
                    <a:pt x="1115" y="2693"/>
                    <a:pt x="1115" y="2694"/>
                    <a:pt x="1115" y="2695"/>
                  </a:cubicBezTo>
                  <a:cubicBezTo>
                    <a:pt x="1115" y="2696"/>
                    <a:pt x="1115" y="2697"/>
                    <a:pt x="1115" y="2698"/>
                  </a:cubicBezTo>
                  <a:cubicBezTo>
                    <a:pt x="1115" y="2698"/>
                    <a:pt x="1115" y="2699"/>
                    <a:pt x="1116" y="2700"/>
                  </a:cubicBezTo>
                  <a:cubicBezTo>
                    <a:pt x="1116" y="2701"/>
                    <a:pt x="1116" y="2702"/>
                    <a:pt x="1116" y="2702"/>
                  </a:cubicBezTo>
                  <a:cubicBezTo>
                    <a:pt x="1116" y="2709"/>
                    <a:pt x="1115" y="2715"/>
                    <a:pt x="1114" y="2721"/>
                  </a:cubicBezTo>
                  <a:cubicBezTo>
                    <a:pt x="1113" y="2727"/>
                    <a:pt x="1112" y="2733"/>
                    <a:pt x="1111" y="2738"/>
                  </a:cubicBezTo>
                  <a:cubicBezTo>
                    <a:pt x="1111" y="2740"/>
                    <a:pt x="1111" y="2741"/>
                    <a:pt x="1110" y="2742"/>
                  </a:cubicBezTo>
                  <a:cubicBezTo>
                    <a:pt x="1110" y="2743"/>
                    <a:pt x="1110" y="2745"/>
                    <a:pt x="1109" y="2746"/>
                  </a:cubicBezTo>
                  <a:cubicBezTo>
                    <a:pt x="1109" y="2748"/>
                    <a:pt x="1108" y="2751"/>
                    <a:pt x="1108" y="2753"/>
                  </a:cubicBezTo>
                  <a:cubicBezTo>
                    <a:pt x="1107" y="2757"/>
                    <a:pt x="1106" y="2761"/>
                    <a:pt x="1105" y="2764"/>
                  </a:cubicBezTo>
                  <a:cubicBezTo>
                    <a:pt x="1104" y="2767"/>
                    <a:pt x="1103" y="2769"/>
                    <a:pt x="1103" y="2771"/>
                  </a:cubicBezTo>
                  <a:cubicBezTo>
                    <a:pt x="1102" y="2772"/>
                    <a:pt x="1102" y="2773"/>
                    <a:pt x="1102" y="2773"/>
                  </a:cubicBezTo>
                  <a:cubicBezTo>
                    <a:pt x="1102" y="2773"/>
                    <a:pt x="1103" y="2772"/>
                    <a:pt x="1103" y="2771"/>
                  </a:cubicBezTo>
                  <a:cubicBezTo>
                    <a:pt x="1104" y="2769"/>
                    <a:pt x="1105" y="2767"/>
                    <a:pt x="1106" y="2764"/>
                  </a:cubicBezTo>
                  <a:cubicBezTo>
                    <a:pt x="1107" y="2761"/>
                    <a:pt x="1109" y="2758"/>
                    <a:pt x="1111" y="2754"/>
                  </a:cubicBezTo>
                  <a:cubicBezTo>
                    <a:pt x="1112" y="2749"/>
                    <a:pt x="1114" y="2745"/>
                    <a:pt x="1116" y="2740"/>
                  </a:cubicBezTo>
                  <a:cubicBezTo>
                    <a:pt x="1117" y="2734"/>
                    <a:pt x="1119" y="2729"/>
                    <a:pt x="1120" y="2722"/>
                  </a:cubicBezTo>
                  <a:cubicBezTo>
                    <a:pt x="1121" y="2716"/>
                    <a:pt x="1122" y="2710"/>
                    <a:pt x="1123" y="2703"/>
                  </a:cubicBezTo>
                  <a:cubicBezTo>
                    <a:pt x="1123" y="2702"/>
                    <a:pt x="1123" y="2701"/>
                    <a:pt x="1123" y="2700"/>
                  </a:cubicBezTo>
                  <a:cubicBezTo>
                    <a:pt x="1123" y="2699"/>
                    <a:pt x="1123" y="2698"/>
                    <a:pt x="1123" y="2697"/>
                  </a:cubicBezTo>
                  <a:cubicBezTo>
                    <a:pt x="1123" y="2696"/>
                    <a:pt x="1123" y="2695"/>
                    <a:pt x="1123" y="2694"/>
                  </a:cubicBezTo>
                  <a:cubicBezTo>
                    <a:pt x="1123" y="2694"/>
                    <a:pt x="1122" y="2693"/>
                    <a:pt x="1122" y="2692"/>
                  </a:cubicBezTo>
                  <a:cubicBezTo>
                    <a:pt x="1122" y="2688"/>
                    <a:pt x="1122" y="2685"/>
                    <a:pt x="1121" y="2681"/>
                  </a:cubicBezTo>
                  <a:cubicBezTo>
                    <a:pt x="1120" y="2674"/>
                    <a:pt x="1118" y="2667"/>
                    <a:pt x="1116" y="2660"/>
                  </a:cubicBezTo>
                  <a:cubicBezTo>
                    <a:pt x="1115" y="2656"/>
                    <a:pt x="1114" y="2653"/>
                    <a:pt x="1113" y="2649"/>
                  </a:cubicBezTo>
                  <a:cubicBezTo>
                    <a:pt x="1113" y="2647"/>
                    <a:pt x="1113" y="2647"/>
                    <a:pt x="1113" y="2647"/>
                  </a:cubicBezTo>
                  <a:cubicBezTo>
                    <a:pt x="1113" y="2646"/>
                    <a:pt x="1112" y="2645"/>
                    <a:pt x="1112" y="2644"/>
                  </a:cubicBezTo>
                  <a:cubicBezTo>
                    <a:pt x="1112" y="2643"/>
                    <a:pt x="1111" y="2641"/>
                    <a:pt x="1111" y="2639"/>
                  </a:cubicBezTo>
                  <a:cubicBezTo>
                    <a:pt x="1110" y="2634"/>
                    <a:pt x="1109" y="2629"/>
                    <a:pt x="1109" y="2625"/>
                  </a:cubicBezTo>
                  <a:cubicBezTo>
                    <a:pt x="1107" y="2553"/>
                    <a:pt x="1123" y="2523"/>
                    <a:pt x="1157" y="2471"/>
                  </a:cubicBezTo>
                  <a:cubicBezTo>
                    <a:pt x="1157" y="2471"/>
                    <a:pt x="1157" y="2471"/>
                    <a:pt x="1157" y="2472"/>
                  </a:cubicBezTo>
                  <a:cubicBezTo>
                    <a:pt x="1156" y="2474"/>
                    <a:pt x="1156" y="2476"/>
                    <a:pt x="1156" y="2479"/>
                  </a:cubicBezTo>
                  <a:cubicBezTo>
                    <a:pt x="1156" y="2480"/>
                    <a:pt x="1155" y="2481"/>
                    <a:pt x="1155" y="2482"/>
                  </a:cubicBezTo>
                  <a:cubicBezTo>
                    <a:pt x="1155" y="2484"/>
                    <a:pt x="1155" y="2485"/>
                    <a:pt x="1155" y="2486"/>
                  </a:cubicBezTo>
                  <a:cubicBezTo>
                    <a:pt x="1155" y="2487"/>
                    <a:pt x="1155" y="2487"/>
                    <a:pt x="1155" y="2488"/>
                  </a:cubicBezTo>
                  <a:cubicBezTo>
                    <a:pt x="1155" y="2489"/>
                    <a:pt x="1155" y="2489"/>
                    <a:pt x="1155" y="2490"/>
                  </a:cubicBezTo>
                  <a:cubicBezTo>
                    <a:pt x="1155" y="2491"/>
                    <a:pt x="1154" y="2493"/>
                    <a:pt x="1154" y="2494"/>
                  </a:cubicBezTo>
                  <a:cubicBezTo>
                    <a:pt x="1154" y="2497"/>
                    <a:pt x="1154" y="2499"/>
                    <a:pt x="1154" y="2502"/>
                  </a:cubicBezTo>
                  <a:cubicBezTo>
                    <a:pt x="1154" y="2508"/>
                    <a:pt x="1155" y="2514"/>
                    <a:pt x="1156" y="2520"/>
                  </a:cubicBezTo>
                  <a:cubicBezTo>
                    <a:pt x="1156" y="2522"/>
                    <a:pt x="1157" y="2525"/>
                    <a:pt x="1157" y="2528"/>
                  </a:cubicBezTo>
                  <a:cubicBezTo>
                    <a:pt x="1158" y="2531"/>
                    <a:pt x="1159" y="2534"/>
                    <a:pt x="1159" y="2537"/>
                  </a:cubicBezTo>
                  <a:cubicBezTo>
                    <a:pt x="1161" y="2543"/>
                    <a:pt x="1163" y="2548"/>
                    <a:pt x="1164" y="2554"/>
                  </a:cubicBezTo>
                  <a:cubicBezTo>
                    <a:pt x="1164" y="2555"/>
                    <a:pt x="1165" y="2557"/>
                    <a:pt x="1165" y="2558"/>
                  </a:cubicBezTo>
                  <a:cubicBezTo>
                    <a:pt x="1165" y="2559"/>
                    <a:pt x="1165" y="2559"/>
                    <a:pt x="1165" y="2560"/>
                  </a:cubicBezTo>
                  <a:cubicBezTo>
                    <a:pt x="1165" y="2560"/>
                    <a:pt x="1165" y="2561"/>
                    <a:pt x="1165" y="2562"/>
                  </a:cubicBezTo>
                  <a:cubicBezTo>
                    <a:pt x="1166" y="2563"/>
                    <a:pt x="1166" y="2563"/>
                    <a:pt x="1166" y="2564"/>
                  </a:cubicBezTo>
                  <a:cubicBezTo>
                    <a:pt x="1166" y="2565"/>
                    <a:pt x="1166" y="2565"/>
                    <a:pt x="1166" y="2566"/>
                  </a:cubicBezTo>
                  <a:cubicBezTo>
                    <a:pt x="1166" y="2567"/>
                    <a:pt x="1166" y="2567"/>
                    <a:pt x="1166" y="2568"/>
                  </a:cubicBezTo>
                  <a:cubicBezTo>
                    <a:pt x="1166" y="2569"/>
                    <a:pt x="1166" y="2569"/>
                    <a:pt x="1166" y="2570"/>
                  </a:cubicBezTo>
                  <a:cubicBezTo>
                    <a:pt x="1167" y="2575"/>
                    <a:pt x="1166" y="2580"/>
                    <a:pt x="1166" y="2585"/>
                  </a:cubicBezTo>
                  <a:cubicBezTo>
                    <a:pt x="1166" y="2590"/>
                    <a:pt x="1165" y="2595"/>
                    <a:pt x="1164" y="2599"/>
                  </a:cubicBezTo>
                  <a:cubicBezTo>
                    <a:pt x="1164" y="2603"/>
                    <a:pt x="1163" y="2607"/>
                    <a:pt x="1162" y="2611"/>
                  </a:cubicBezTo>
                  <a:cubicBezTo>
                    <a:pt x="1161" y="2614"/>
                    <a:pt x="1161" y="2617"/>
                    <a:pt x="1160" y="2620"/>
                  </a:cubicBezTo>
                  <a:cubicBezTo>
                    <a:pt x="1160" y="2622"/>
                    <a:pt x="1159" y="2624"/>
                    <a:pt x="1159" y="2626"/>
                  </a:cubicBezTo>
                  <a:cubicBezTo>
                    <a:pt x="1159" y="2627"/>
                    <a:pt x="1159" y="2628"/>
                    <a:pt x="1159" y="2628"/>
                  </a:cubicBezTo>
                  <a:cubicBezTo>
                    <a:pt x="1159" y="2628"/>
                    <a:pt x="1159" y="2627"/>
                    <a:pt x="1160" y="2626"/>
                  </a:cubicBezTo>
                  <a:cubicBezTo>
                    <a:pt x="1160" y="2625"/>
                    <a:pt x="1161" y="2623"/>
                    <a:pt x="1162" y="2620"/>
                  </a:cubicBezTo>
                  <a:cubicBezTo>
                    <a:pt x="1163" y="2618"/>
                    <a:pt x="1164" y="2615"/>
                    <a:pt x="1165" y="2612"/>
                  </a:cubicBezTo>
                  <a:cubicBezTo>
                    <a:pt x="1166" y="2608"/>
                    <a:pt x="1168" y="2604"/>
                    <a:pt x="1169" y="2600"/>
                  </a:cubicBezTo>
                  <a:cubicBezTo>
                    <a:pt x="1170" y="2596"/>
                    <a:pt x="1171" y="2591"/>
                    <a:pt x="1172" y="2586"/>
                  </a:cubicBezTo>
                  <a:cubicBezTo>
                    <a:pt x="1173" y="2581"/>
                    <a:pt x="1173" y="2575"/>
                    <a:pt x="1173" y="2570"/>
                  </a:cubicBezTo>
                  <a:cubicBezTo>
                    <a:pt x="1173" y="2569"/>
                    <a:pt x="1173" y="2568"/>
                    <a:pt x="1173" y="2568"/>
                  </a:cubicBezTo>
                  <a:cubicBezTo>
                    <a:pt x="1173" y="2567"/>
                    <a:pt x="1173" y="2566"/>
                    <a:pt x="1173" y="2565"/>
                  </a:cubicBezTo>
                  <a:cubicBezTo>
                    <a:pt x="1173" y="2565"/>
                    <a:pt x="1173" y="2564"/>
                    <a:pt x="1173" y="2563"/>
                  </a:cubicBezTo>
                  <a:cubicBezTo>
                    <a:pt x="1173" y="2562"/>
                    <a:pt x="1173" y="2562"/>
                    <a:pt x="1173" y="2561"/>
                  </a:cubicBezTo>
                  <a:cubicBezTo>
                    <a:pt x="1173" y="2560"/>
                    <a:pt x="1173" y="2560"/>
                    <a:pt x="1173" y="2559"/>
                  </a:cubicBezTo>
                  <a:cubicBezTo>
                    <a:pt x="1172" y="2558"/>
                    <a:pt x="1172" y="2558"/>
                    <a:pt x="1172" y="2558"/>
                  </a:cubicBezTo>
                  <a:cubicBezTo>
                    <a:pt x="1172" y="2557"/>
                    <a:pt x="1172" y="2557"/>
                    <a:pt x="1172" y="2557"/>
                  </a:cubicBezTo>
                  <a:cubicBezTo>
                    <a:pt x="1172" y="2555"/>
                    <a:pt x="1172" y="2554"/>
                    <a:pt x="1171" y="2552"/>
                  </a:cubicBezTo>
                  <a:cubicBezTo>
                    <a:pt x="1170" y="2546"/>
                    <a:pt x="1168" y="2541"/>
                    <a:pt x="1167" y="2535"/>
                  </a:cubicBezTo>
                  <a:cubicBezTo>
                    <a:pt x="1166" y="2532"/>
                    <a:pt x="1166" y="2529"/>
                    <a:pt x="1165" y="2527"/>
                  </a:cubicBezTo>
                  <a:cubicBezTo>
                    <a:pt x="1164" y="2524"/>
                    <a:pt x="1164" y="2521"/>
                    <a:pt x="1163" y="2518"/>
                  </a:cubicBezTo>
                  <a:cubicBezTo>
                    <a:pt x="1163" y="2516"/>
                    <a:pt x="1163" y="2513"/>
                    <a:pt x="1162" y="2510"/>
                  </a:cubicBezTo>
                  <a:cubicBezTo>
                    <a:pt x="1162" y="2507"/>
                    <a:pt x="1162" y="2505"/>
                    <a:pt x="1161" y="2502"/>
                  </a:cubicBezTo>
                  <a:cubicBezTo>
                    <a:pt x="1161" y="2499"/>
                    <a:pt x="1161" y="2497"/>
                    <a:pt x="1161" y="2494"/>
                  </a:cubicBezTo>
                  <a:cubicBezTo>
                    <a:pt x="1161" y="2493"/>
                    <a:pt x="1161" y="2491"/>
                    <a:pt x="1161" y="2490"/>
                  </a:cubicBezTo>
                  <a:cubicBezTo>
                    <a:pt x="1161" y="2489"/>
                    <a:pt x="1161" y="2488"/>
                    <a:pt x="1161" y="2486"/>
                  </a:cubicBezTo>
                  <a:cubicBezTo>
                    <a:pt x="1161" y="2485"/>
                    <a:pt x="1161" y="2484"/>
                    <a:pt x="1161" y="2483"/>
                  </a:cubicBezTo>
                  <a:cubicBezTo>
                    <a:pt x="1161" y="2482"/>
                    <a:pt x="1161" y="2480"/>
                    <a:pt x="1161" y="2479"/>
                  </a:cubicBezTo>
                  <a:cubicBezTo>
                    <a:pt x="1161" y="2477"/>
                    <a:pt x="1161" y="2475"/>
                    <a:pt x="1161" y="2472"/>
                  </a:cubicBezTo>
                  <a:cubicBezTo>
                    <a:pt x="1162" y="2470"/>
                    <a:pt x="1162" y="2468"/>
                    <a:pt x="1162" y="2466"/>
                  </a:cubicBezTo>
                  <a:cubicBezTo>
                    <a:pt x="1162" y="2465"/>
                    <a:pt x="1162" y="2464"/>
                    <a:pt x="1162" y="2462"/>
                  </a:cubicBezTo>
                  <a:cubicBezTo>
                    <a:pt x="1165" y="2458"/>
                    <a:pt x="1168" y="2454"/>
                    <a:pt x="1171" y="2449"/>
                  </a:cubicBezTo>
                  <a:cubicBezTo>
                    <a:pt x="1179" y="2438"/>
                    <a:pt x="1185" y="2427"/>
                    <a:pt x="1191" y="2417"/>
                  </a:cubicBezTo>
                  <a:cubicBezTo>
                    <a:pt x="1190" y="2421"/>
                    <a:pt x="1189" y="2426"/>
                    <a:pt x="1189" y="2431"/>
                  </a:cubicBezTo>
                  <a:cubicBezTo>
                    <a:pt x="1189" y="2439"/>
                    <a:pt x="1189" y="2447"/>
                    <a:pt x="1190" y="2456"/>
                  </a:cubicBezTo>
                  <a:cubicBezTo>
                    <a:pt x="1191" y="2464"/>
                    <a:pt x="1193" y="2473"/>
                    <a:pt x="1197" y="2482"/>
                  </a:cubicBezTo>
                  <a:cubicBezTo>
                    <a:pt x="1197" y="2483"/>
                    <a:pt x="1198" y="2484"/>
                    <a:pt x="1198" y="2486"/>
                  </a:cubicBezTo>
                  <a:cubicBezTo>
                    <a:pt x="1198" y="2487"/>
                    <a:pt x="1199" y="2488"/>
                    <a:pt x="1199" y="2489"/>
                  </a:cubicBezTo>
                  <a:cubicBezTo>
                    <a:pt x="1200" y="2490"/>
                    <a:pt x="1200" y="2491"/>
                    <a:pt x="1201" y="2492"/>
                  </a:cubicBezTo>
                  <a:cubicBezTo>
                    <a:pt x="1201" y="2493"/>
                    <a:pt x="1202" y="2494"/>
                    <a:pt x="1203" y="2495"/>
                  </a:cubicBezTo>
                  <a:cubicBezTo>
                    <a:pt x="1203" y="2497"/>
                    <a:pt x="1204" y="2498"/>
                    <a:pt x="1204" y="2499"/>
                  </a:cubicBezTo>
                  <a:cubicBezTo>
                    <a:pt x="1205" y="2500"/>
                    <a:pt x="1205" y="2501"/>
                    <a:pt x="1206" y="2502"/>
                  </a:cubicBezTo>
                  <a:cubicBezTo>
                    <a:pt x="1207" y="2504"/>
                    <a:pt x="1209" y="2506"/>
                    <a:pt x="1210" y="2508"/>
                  </a:cubicBezTo>
                  <a:cubicBezTo>
                    <a:pt x="1212" y="2511"/>
                    <a:pt x="1214" y="2514"/>
                    <a:pt x="1216" y="2517"/>
                  </a:cubicBezTo>
                  <a:cubicBezTo>
                    <a:pt x="1216" y="2517"/>
                    <a:pt x="1216" y="2518"/>
                    <a:pt x="1216" y="2518"/>
                  </a:cubicBezTo>
                  <a:cubicBezTo>
                    <a:pt x="1216" y="2519"/>
                    <a:pt x="1216" y="2521"/>
                    <a:pt x="1216" y="2522"/>
                  </a:cubicBezTo>
                  <a:cubicBezTo>
                    <a:pt x="1216" y="2525"/>
                    <a:pt x="1216" y="2528"/>
                    <a:pt x="1216" y="2531"/>
                  </a:cubicBezTo>
                  <a:cubicBezTo>
                    <a:pt x="1216" y="2535"/>
                    <a:pt x="1215" y="2538"/>
                    <a:pt x="1214" y="2542"/>
                  </a:cubicBezTo>
                  <a:cubicBezTo>
                    <a:pt x="1214" y="2543"/>
                    <a:pt x="1213" y="2544"/>
                    <a:pt x="1213" y="2545"/>
                  </a:cubicBezTo>
                  <a:cubicBezTo>
                    <a:pt x="1213" y="2546"/>
                    <a:pt x="1213" y="2547"/>
                    <a:pt x="1212" y="2548"/>
                  </a:cubicBezTo>
                  <a:cubicBezTo>
                    <a:pt x="1212" y="2549"/>
                    <a:pt x="1212" y="2550"/>
                    <a:pt x="1211" y="2551"/>
                  </a:cubicBezTo>
                  <a:cubicBezTo>
                    <a:pt x="1211" y="2551"/>
                    <a:pt x="1211" y="2551"/>
                    <a:pt x="1211" y="2551"/>
                  </a:cubicBezTo>
                  <a:cubicBezTo>
                    <a:pt x="1211" y="2552"/>
                    <a:pt x="1211" y="2552"/>
                    <a:pt x="1211" y="2552"/>
                  </a:cubicBezTo>
                  <a:cubicBezTo>
                    <a:pt x="1211" y="2553"/>
                    <a:pt x="1210" y="2553"/>
                    <a:pt x="1210" y="2554"/>
                  </a:cubicBezTo>
                  <a:cubicBezTo>
                    <a:pt x="1210" y="2555"/>
                    <a:pt x="1210" y="2556"/>
                    <a:pt x="1209" y="2557"/>
                  </a:cubicBezTo>
                  <a:cubicBezTo>
                    <a:pt x="1209" y="2558"/>
                    <a:pt x="1208" y="2559"/>
                    <a:pt x="1208" y="2560"/>
                  </a:cubicBezTo>
                  <a:cubicBezTo>
                    <a:pt x="1207" y="2561"/>
                    <a:pt x="1207" y="2562"/>
                    <a:pt x="1206" y="2563"/>
                  </a:cubicBezTo>
                  <a:cubicBezTo>
                    <a:pt x="1206" y="2564"/>
                    <a:pt x="1206" y="2565"/>
                    <a:pt x="1205" y="2566"/>
                  </a:cubicBezTo>
                  <a:cubicBezTo>
                    <a:pt x="1203" y="2570"/>
                    <a:pt x="1201" y="2574"/>
                    <a:pt x="1199" y="2578"/>
                  </a:cubicBezTo>
                  <a:cubicBezTo>
                    <a:pt x="1197" y="2582"/>
                    <a:pt x="1194" y="2586"/>
                    <a:pt x="1192" y="2590"/>
                  </a:cubicBezTo>
                  <a:cubicBezTo>
                    <a:pt x="1191" y="2592"/>
                    <a:pt x="1190" y="2594"/>
                    <a:pt x="1189" y="2596"/>
                  </a:cubicBezTo>
                  <a:cubicBezTo>
                    <a:pt x="1188" y="2598"/>
                    <a:pt x="1187" y="2600"/>
                    <a:pt x="1185" y="2602"/>
                  </a:cubicBezTo>
                  <a:cubicBezTo>
                    <a:pt x="1183" y="2606"/>
                    <a:pt x="1181" y="2609"/>
                    <a:pt x="1180" y="2613"/>
                  </a:cubicBezTo>
                  <a:cubicBezTo>
                    <a:pt x="1178" y="2616"/>
                    <a:pt x="1176" y="2620"/>
                    <a:pt x="1175" y="2623"/>
                  </a:cubicBezTo>
                  <a:cubicBezTo>
                    <a:pt x="1173" y="2626"/>
                    <a:pt x="1172" y="2629"/>
                    <a:pt x="1171" y="2632"/>
                  </a:cubicBezTo>
                  <a:cubicBezTo>
                    <a:pt x="1170" y="2635"/>
                    <a:pt x="1170" y="2638"/>
                    <a:pt x="1170" y="2640"/>
                  </a:cubicBezTo>
                  <a:cubicBezTo>
                    <a:pt x="1169" y="2642"/>
                    <a:pt x="1170" y="2643"/>
                    <a:pt x="1170" y="2645"/>
                  </a:cubicBezTo>
                  <a:cubicBezTo>
                    <a:pt x="1170" y="2646"/>
                    <a:pt x="1170" y="2646"/>
                    <a:pt x="1170" y="2646"/>
                  </a:cubicBezTo>
                  <a:cubicBezTo>
                    <a:pt x="1170" y="2646"/>
                    <a:pt x="1170" y="2646"/>
                    <a:pt x="1170" y="2645"/>
                  </a:cubicBezTo>
                  <a:cubicBezTo>
                    <a:pt x="1170" y="2644"/>
                    <a:pt x="1170" y="2643"/>
                    <a:pt x="1171" y="2643"/>
                  </a:cubicBezTo>
                  <a:cubicBezTo>
                    <a:pt x="1171" y="2642"/>
                    <a:pt x="1171" y="2641"/>
                    <a:pt x="1171" y="2640"/>
                  </a:cubicBezTo>
                  <a:cubicBezTo>
                    <a:pt x="1172" y="2638"/>
                    <a:pt x="1173" y="2636"/>
                    <a:pt x="1174" y="2633"/>
                  </a:cubicBezTo>
                  <a:cubicBezTo>
                    <a:pt x="1175" y="2631"/>
                    <a:pt x="1177" y="2628"/>
                    <a:pt x="1179" y="2625"/>
                  </a:cubicBezTo>
                  <a:cubicBezTo>
                    <a:pt x="1180" y="2622"/>
                    <a:pt x="1183" y="2619"/>
                    <a:pt x="1185" y="2616"/>
                  </a:cubicBezTo>
                  <a:cubicBezTo>
                    <a:pt x="1187" y="2612"/>
                    <a:pt x="1189" y="2609"/>
                    <a:pt x="1192" y="2605"/>
                  </a:cubicBezTo>
                  <a:cubicBezTo>
                    <a:pt x="1193" y="2603"/>
                    <a:pt x="1194" y="2601"/>
                    <a:pt x="1195" y="2600"/>
                  </a:cubicBezTo>
                  <a:cubicBezTo>
                    <a:pt x="1196" y="2598"/>
                    <a:pt x="1197" y="2596"/>
                    <a:pt x="1199" y="2594"/>
                  </a:cubicBezTo>
                  <a:cubicBezTo>
                    <a:pt x="1201" y="2590"/>
                    <a:pt x="1203" y="2586"/>
                    <a:pt x="1206" y="2582"/>
                  </a:cubicBezTo>
                  <a:cubicBezTo>
                    <a:pt x="1208" y="2577"/>
                    <a:pt x="1210" y="2573"/>
                    <a:pt x="1212" y="2569"/>
                  </a:cubicBezTo>
                  <a:cubicBezTo>
                    <a:pt x="1213" y="2567"/>
                    <a:pt x="1214" y="2565"/>
                    <a:pt x="1215" y="2562"/>
                  </a:cubicBezTo>
                  <a:cubicBezTo>
                    <a:pt x="1215" y="2561"/>
                    <a:pt x="1215" y="2560"/>
                    <a:pt x="1216" y="2559"/>
                  </a:cubicBezTo>
                  <a:cubicBezTo>
                    <a:pt x="1216" y="2558"/>
                    <a:pt x="1217" y="2557"/>
                    <a:pt x="1217" y="2556"/>
                  </a:cubicBezTo>
                  <a:cubicBezTo>
                    <a:pt x="1217" y="2555"/>
                    <a:pt x="1217" y="2555"/>
                    <a:pt x="1217" y="2554"/>
                  </a:cubicBezTo>
                  <a:cubicBezTo>
                    <a:pt x="1218" y="2553"/>
                    <a:pt x="1218" y="2553"/>
                    <a:pt x="1218" y="2553"/>
                  </a:cubicBezTo>
                  <a:cubicBezTo>
                    <a:pt x="1218" y="2553"/>
                    <a:pt x="1218" y="2553"/>
                    <a:pt x="1218" y="2553"/>
                  </a:cubicBezTo>
                  <a:cubicBezTo>
                    <a:pt x="1218" y="2552"/>
                    <a:pt x="1218" y="2550"/>
                    <a:pt x="1219" y="2549"/>
                  </a:cubicBezTo>
                  <a:cubicBezTo>
                    <a:pt x="1219" y="2548"/>
                    <a:pt x="1219" y="2547"/>
                    <a:pt x="1219" y="2546"/>
                  </a:cubicBezTo>
                  <a:cubicBezTo>
                    <a:pt x="1219" y="2546"/>
                    <a:pt x="1219" y="2545"/>
                    <a:pt x="1220" y="2545"/>
                  </a:cubicBezTo>
                  <a:cubicBezTo>
                    <a:pt x="1220" y="2544"/>
                    <a:pt x="1220" y="2544"/>
                    <a:pt x="1220" y="2543"/>
                  </a:cubicBezTo>
                  <a:cubicBezTo>
                    <a:pt x="1220" y="2539"/>
                    <a:pt x="1221" y="2535"/>
                    <a:pt x="1220" y="2531"/>
                  </a:cubicBezTo>
                  <a:cubicBezTo>
                    <a:pt x="1220" y="2528"/>
                    <a:pt x="1220" y="2525"/>
                    <a:pt x="1219" y="2522"/>
                  </a:cubicBezTo>
                  <a:cubicBezTo>
                    <a:pt x="1220" y="2523"/>
                    <a:pt x="1221" y="2525"/>
                    <a:pt x="1222" y="2526"/>
                  </a:cubicBezTo>
                  <a:cubicBezTo>
                    <a:pt x="1223" y="2528"/>
                    <a:pt x="1223" y="2528"/>
                    <a:pt x="1223" y="2528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4" y="2529"/>
                    <a:pt x="1224" y="2529"/>
                    <a:pt x="1224" y="2529"/>
                  </a:cubicBezTo>
                  <a:cubicBezTo>
                    <a:pt x="1226" y="2533"/>
                    <a:pt x="1226" y="2533"/>
                    <a:pt x="1226" y="2533"/>
                  </a:cubicBezTo>
                  <a:cubicBezTo>
                    <a:pt x="1228" y="2536"/>
                    <a:pt x="1228" y="2536"/>
                    <a:pt x="1228" y="2536"/>
                  </a:cubicBezTo>
                  <a:cubicBezTo>
                    <a:pt x="1229" y="2537"/>
                    <a:pt x="1230" y="2538"/>
                    <a:pt x="1230" y="2539"/>
                  </a:cubicBezTo>
                  <a:cubicBezTo>
                    <a:pt x="1231" y="2541"/>
                    <a:pt x="1232" y="2543"/>
                    <a:pt x="1233" y="2545"/>
                  </a:cubicBezTo>
                  <a:cubicBezTo>
                    <a:pt x="1234" y="2546"/>
                    <a:pt x="1235" y="2547"/>
                    <a:pt x="1235" y="2548"/>
                  </a:cubicBezTo>
                  <a:cubicBezTo>
                    <a:pt x="1236" y="2549"/>
                    <a:pt x="1236" y="2551"/>
                    <a:pt x="1237" y="2552"/>
                  </a:cubicBezTo>
                  <a:cubicBezTo>
                    <a:pt x="1237" y="2553"/>
                    <a:pt x="1238" y="2554"/>
                    <a:pt x="1238" y="2555"/>
                  </a:cubicBezTo>
                  <a:cubicBezTo>
                    <a:pt x="1239" y="2556"/>
                    <a:pt x="1239" y="2557"/>
                    <a:pt x="1240" y="2558"/>
                  </a:cubicBezTo>
                  <a:cubicBezTo>
                    <a:pt x="1242" y="2564"/>
                    <a:pt x="1245" y="2571"/>
                    <a:pt x="1247" y="2577"/>
                  </a:cubicBezTo>
                  <a:cubicBezTo>
                    <a:pt x="1247" y="2578"/>
                    <a:pt x="1247" y="2578"/>
                    <a:pt x="1247" y="2579"/>
                  </a:cubicBezTo>
                  <a:cubicBezTo>
                    <a:pt x="1247" y="2580"/>
                    <a:pt x="1246" y="2582"/>
                    <a:pt x="1246" y="2583"/>
                  </a:cubicBezTo>
                  <a:cubicBezTo>
                    <a:pt x="1246" y="2584"/>
                    <a:pt x="1246" y="2586"/>
                    <a:pt x="1246" y="2587"/>
                  </a:cubicBezTo>
                  <a:cubicBezTo>
                    <a:pt x="1245" y="2589"/>
                    <a:pt x="1245" y="2590"/>
                    <a:pt x="1244" y="2592"/>
                  </a:cubicBezTo>
                  <a:cubicBezTo>
                    <a:pt x="1244" y="2595"/>
                    <a:pt x="1243" y="2598"/>
                    <a:pt x="1241" y="2602"/>
                  </a:cubicBezTo>
                  <a:cubicBezTo>
                    <a:pt x="1240" y="2605"/>
                    <a:pt x="1238" y="2609"/>
                    <a:pt x="1237" y="2613"/>
                  </a:cubicBezTo>
                  <a:cubicBezTo>
                    <a:pt x="1235" y="2616"/>
                    <a:pt x="1233" y="2620"/>
                    <a:pt x="1231" y="2624"/>
                  </a:cubicBezTo>
                  <a:cubicBezTo>
                    <a:pt x="1229" y="2628"/>
                    <a:pt x="1227" y="2632"/>
                    <a:pt x="1225" y="2636"/>
                  </a:cubicBezTo>
                  <a:cubicBezTo>
                    <a:pt x="1223" y="2640"/>
                    <a:pt x="1221" y="2644"/>
                    <a:pt x="1220" y="2648"/>
                  </a:cubicBezTo>
                  <a:cubicBezTo>
                    <a:pt x="1219" y="2650"/>
                    <a:pt x="1218" y="2652"/>
                    <a:pt x="1217" y="2654"/>
                  </a:cubicBezTo>
                  <a:cubicBezTo>
                    <a:pt x="1217" y="2655"/>
                    <a:pt x="1216" y="2656"/>
                    <a:pt x="1216" y="2657"/>
                  </a:cubicBezTo>
                  <a:cubicBezTo>
                    <a:pt x="1215" y="2658"/>
                    <a:pt x="1215" y="2659"/>
                    <a:pt x="1215" y="2660"/>
                  </a:cubicBezTo>
                  <a:cubicBezTo>
                    <a:pt x="1213" y="2664"/>
                    <a:pt x="1212" y="2668"/>
                    <a:pt x="1211" y="2672"/>
                  </a:cubicBezTo>
                  <a:cubicBezTo>
                    <a:pt x="1210" y="2676"/>
                    <a:pt x="1210" y="2679"/>
                    <a:pt x="1209" y="2683"/>
                  </a:cubicBezTo>
                  <a:cubicBezTo>
                    <a:pt x="1209" y="2685"/>
                    <a:pt x="1209" y="2686"/>
                    <a:pt x="1209" y="2688"/>
                  </a:cubicBezTo>
                  <a:cubicBezTo>
                    <a:pt x="1209" y="2689"/>
                    <a:pt x="1209" y="2691"/>
                    <a:pt x="1209" y="2692"/>
                  </a:cubicBezTo>
                  <a:cubicBezTo>
                    <a:pt x="1209" y="2694"/>
                    <a:pt x="1209" y="2695"/>
                    <a:pt x="1209" y="2696"/>
                  </a:cubicBezTo>
                  <a:cubicBezTo>
                    <a:pt x="1209" y="2697"/>
                    <a:pt x="1209" y="2698"/>
                    <a:pt x="1210" y="2699"/>
                  </a:cubicBezTo>
                  <a:cubicBezTo>
                    <a:pt x="1210" y="2700"/>
                    <a:pt x="1210" y="2701"/>
                    <a:pt x="1210" y="2702"/>
                  </a:cubicBezTo>
                  <a:cubicBezTo>
                    <a:pt x="1210" y="2703"/>
                    <a:pt x="1210" y="2703"/>
                    <a:pt x="1211" y="2704"/>
                  </a:cubicBezTo>
                  <a:cubicBezTo>
                    <a:pt x="1211" y="2705"/>
                    <a:pt x="1211" y="2705"/>
                    <a:pt x="1211" y="2705"/>
                  </a:cubicBezTo>
                  <a:cubicBezTo>
                    <a:pt x="1211" y="2705"/>
                    <a:pt x="1211" y="2705"/>
                    <a:pt x="1211" y="2704"/>
                  </a:cubicBezTo>
                  <a:cubicBezTo>
                    <a:pt x="1211" y="2703"/>
                    <a:pt x="1211" y="2701"/>
                    <a:pt x="1211" y="2699"/>
                  </a:cubicBezTo>
                  <a:cubicBezTo>
                    <a:pt x="1211" y="2698"/>
                    <a:pt x="1211" y="2697"/>
                    <a:pt x="1211" y="2696"/>
                  </a:cubicBezTo>
                  <a:cubicBezTo>
                    <a:pt x="1212" y="2695"/>
                    <a:pt x="1212" y="2694"/>
                    <a:pt x="1212" y="2692"/>
                  </a:cubicBezTo>
                  <a:cubicBezTo>
                    <a:pt x="1212" y="2691"/>
                    <a:pt x="1212" y="2690"/>
                    <a:pt x="1213" y="2688"/>
                  </a:cubicBezTo>
                  <a:cubicBezTo>
                    <a:pt x="1213" y="2687"/>
                    <a:pt x="1213" y="2685"/>
                    <a:pt x="1214" y="2684"/>
                  </a:cubicBezTo>
                  <a:cubicBezTo>
                    <a:pt x="1215" y="2681"/>
                    <a:pt x="1215" y="2677"/>
                    <a:pt x="1217" y="2674"/>
                  </a:cubicBezTo>
                  <a:cubicBezTo>
                    <a:pt x="1218" y="2670"/>
                    <a:pt x="1220" y="2666"/>
                    <a:pt x="1221" y="2663"/>
                  </a:cubicBezTo>
                  <a:cubicBezTo>
                    <a:pt x="1223" y="2659"/>
                    <a:pt x="1225" y="2655"/>
                    <a:pt x="1227" y="2651"/>
                  </a:cubicBezTo>
                  <a:cubicBezTo>
                    <a:pt x="1228" y="2647"/>
                    <a:pt x="1230" y="2643"/>
                    <a:pt x="1232" y="2639"/>
                  </a:cubicBezTo>
                  <a:cubicBezTo>
                    <a:pt x="1234" y="2635"/>
                    <a:pt x="1236" y="2631"/>
                    <a:pt x="1238" y="2627"/>
                  </a:cubicBezTo>
                  <a:cubicBezTo>
                    <a:pt x="1239" y="2625"/>
                    <a:pt x="1240" y="2623"/>
                    <a:pt x="1241" y="2621"/>
                  </a:cubicBezTo>
                  <a:cubicBezTo>
                    <a:pt x="1241" y="2620"/>
                    <a:pt x="1242" y="2619"/>
                    <a:pt x="1242" y="2618"/>
                  </a:cubicBezTo>
                  <a:cubicBezTo>
                    <a:pt x="1242" y="2617"/>
                    <a:pt x="1243" y="2616"/>
                    <a:pt x="1243" y="2615"/>
                  </a:cubicBezTo>
                  <a:cubicBezTo>
                    <a:pt x="1245" y="2611"/>
                    <a:pt x="1246" y="2607"/>
                    <a:pt x="1247" y="2603"/>
                  </a:cubicBezTo>
                  <a:cubicBezTo>
                    <a:pt x="1248" y="2600"/>
                    <a:pt x="1248" y="2596"/>
                    <a:pt x="1249" y="2593"/>
                  </a:cubicBezTo>
                  <a:cubicBezTo>
                    <a:pt x="1249" y="2591"/>
                    <a:pt x="1249" y="2589"/>
                    <a:pt x="1249" y="2588"/>
                  </a:cubicBezTo>
                  <a:cubicBezTo>
                    <a:pt x="1249" y="2586"/>
                    <a:pt x="1249" y="2585"/>
                    <a:pt x="1249" y="2584"/>
                  </a:cubicBezTo>
                  <a:cubicBezTo>
                    <a:pt x="1249" y="2584"/>
                    <a:pt x="1249" y="2584"/>
                    <a:pt x="1250" y="2584"/>
                  </a:cubicBezTo>
                  <a:cubicBezTo>
                    <a:pt x="1250" y="2587"/>
                    <a:pt x="1251" y="2589"/>
                    <a:pt x="1252" y="2591"/>
                  </a:cubicBezTo>
                  <a:cubicBezTo>
                    <a:pt x="1252" y="2592"/>
                    <a:pt x="1252" y="2593"/>
                    <a:pt x="1253" y="2594"/>
                  </a:cubicBezTo>
                  <a:cubicBezTo>
                    <a:pt x="1253" y="2595"/>
                    <a:pt x="1253" y="2596"/>
                    <a:pt x="1253" y="2597"/>
                  </a:cubicBezTo>
                  <a:cubicBezTo>
                    <a:pt x="1255" y="2602"/>
                    <a:pt x="1256" y="2606"/>
                    <a:pt x="1257" y="2610"/>
                  </a:cubicBezTo>
                  <a:cubicBezTo>
                    <a:pt x="1258" y="2614"/>
                    <a:pt x="1259" y="2618"/>
                    <a:pt x="1260" y="2622"/>
                  </a:cubicBezTo>
                  <a:cubicBezTo>
                    <a:pt x="1260" y="2626"/>
                    <a:pt x="1261" y="2629"/>
                    <a:pt x="1262" y="2633"/>
                  </a:cubicBezTo>
                  <a:cubicBezTo>
                    <a:pt x="1264" y="2640"/>
                    <a:pt x="1265" y="2647"/>
                    <a:pt x="1266" y="2653"/>
                  </a:cubicBezTo>
                  <a:cubicBezTo>
                    <a:pt x="1267" y="2659"/>
                    <a:pt x="1268" y="2664"/>
                    <a:pt x="1269" y="2668"/>
                  </a:cubicBezTo>
                  <a:cubicBezTo>
                    <a:pt x="1270" y="2672"/>
                    <a:pt x="1270" y="2676"/>
                    <a:pt x="1271" y="2678"/>
                  </a:cubicBezTo>
                  <a:cubicBezTo>
                    <a:pt x="1271" y="2680"/>
                    <a:pt x="1271" y="2681"/>
                    <a:pt x="1271" y="2681"/>
                  </a:cubicBezTo>
                  <a:cubicBezTo>
                    <a:pt x="1271" y="2681"/>
                    <a:pt x="1271" y="2680"/>
                    <a:pt x="1271" y="2678"/>
                  </a:cubicBezTo>
                  <a:cubicBezTo>
                    <a:pt x="1271" y="2675"/>
                    <a:pt x="1271" y="2672"/>
                    <a:pt x="1270" y="2668"/>
                  </a:cubicBezTo>
                  <a:cubicBezTo>
                    <a:pt x="1270" y="2666"/>
                    <a:pt x="1270" y="2663"/>
                    <a:pt x="1270" y="2661"/>
                  </a:cubicBezTo>
                  <a:cubicBezTo>
                    <a:pt x="1270" y="2658"/>
                    <a:pt x="1269" y="2655"/>
                    <a:pt x="1269" y="2652"/>
                  </a:cubicBezTo>
                  <a:cubicBezTo>
                    <a:pt x="1269" y="2649"/>
                    <a:pt x="1268" y="2646"/>
                    <a:pt x="1268" y="2643"/>
                  </a:cubicBezTo>
                  <a:cubicBezTo>
                    <a:pt x="1268" y="2639"/>
                    <a:pt x="1267" y="2636"/>
                    <a:pt x="1267" y="2632"/>
                  </a:cubicBezTo>
                  <a:cubicBezTo>
                    <a:pt x="1266" y="2628"/>
                    <a:pt x="1265" y="2625"/>
                    <a:pt x="1265" y="2621"/>
                  </a:cubicBezTo>
                  <a:cubicBezTo>
                    <a:pt x="1264" y="2619"/>
                    <a:pt x="1264" y="2617"/>
                    <a:pt x="1264" y="2615"/>
                  </a:cubicBezTo>
                  <a:cubicBezTo>
                    <a:pt x="1263" y="2613"/>
                    <a:pt x="1263" y="2611"/>
                    <a:pt x="1263" y="2609"/>
                  </a:cubicBezTo>
                  <a:cubicBezTo>
                    <a:pt x="1262" y="2604"/>
                    <a:pt x="1261" y="2600"/>
                    <a:pt x="1260" y="2596"/>
                  </a:cubicBezTo>
                  <a:cubicBezTo>
                    <a:pt x="1259" y="2591"/>
                    <a:pt x="1258" y="2587"/>
                    <a:pt x="1256" y="2582"/>
                  </a:cubicBezTo>
                  <a:cubicBezTo>
                    <a:pt x="1256" y="2581"/>
                    <a:pt x="1256" y="2581"/>
                    <a:pt x="1256" y="2581"/>
                  </a:cubicBezTo>
                  <a:cubicBezTo>
                    <a:pt x="1255" y="2579"/>
                    <a:pt x="1255" y="2579"/>
                    <a:pt x="1255" y="2579"/>
                  </a:cubicBezTo>
                  <a:cubicBezTo>
                    <a:pt x="1255" y="2578"/>
                    <a:pt x="1255" y="2577"/>
                    <a:pt x="1254" y="2576"/>
                  </a:cubicBezTo>
                  <a:cubicBezTo>
                    <a:pt x="1253" y="2573"/>
                    <a:pt x="1253" y="2571"/>
                    <a:pt x="1252" y="2569"/>
                  </a:cubicBezTo>
                  <a:cubicBezTo>
                    <a:pt x="1251" y="2566"/>
                    <a:pt x="1250" y="2564"/>
                    <a:pt x="1249" y="2562"/>
                  </a:cubicBezTo>
                  <a:cubicBezTo>
                    <a:pt x="1249" y="2560"/>
                    <a:pt x="1248" y="2557"/>
                    <a:pt x="1247" y="2555"/>
                  </a:cubicBezTo>
                  <a:cubicBezTo>
                    <a:pt x="1246" y="2554"/>
                    <a:pt x="1246" y="2553"/>
                    <a:pt x="1245" y="2552"/>
                  </a:cubicBezTo>
                  <a:cubicBezTo>
                    <a:pt x="1245" y="2551"/>
                    <a:pt x="1244" y="2549"/>
                    <a:pt x="1244" y="2548"/>
                  </a:cubicBezTo>
                  <a:cubicBezTo>
                    <a:pt x="1243" y="2547"/>
                    <a:pt x="1243" y="2546"/>
                    <a:pt x="1242" y="2545"/>
                  </a:cubicBezTo>
                  <a:cubicBezTo>
                    <a:pt x="1242" y="2544"/>
                    <a:pt x="1241" y="2543"/>
                    <a:pt x="1240" y="2542"/>
                  </a:cubicBezTo>
                  <a:cubicBezTo>
                    <a:pt x="1239" y="2539"/>
                    <a:pt x="1238" y="2537"/>
                    <a:pt x="1237" y="2535"/>
                  </a:cubicBezTo>
                  <a:cubicBezTo>
                    <a:pt x="1236" y="2534"/>
                    <a:pt x="1236" y="2533"/>
                    <a:pt x="1235" y="2532"/>
                  </a:cubicBezTo>
                  <a:cubicBezTo>
                    <a:pt x="1233" y="2528"/>
                    <a:pt x="1233" y="2528"/>
                    <a:pt x="1233" y="2528"/>
                  </a:cubicBezTo>
                  <a:cubicBezTo>
                    <a:pt x="1228" y="2520"/>
                    <a:pt x="1222" y="2512"/>
                    <a:pt x="1216" y="2504"/>
                  </a:cubicBezTo>
                  <a:cubicBezTo>
                    <a:pt x="1213" y="2498"/>
                    <a:pt x="1209" y="2493"/>
                    <a:pt x="1206" y="2487"/>
                  </a:cubicBezTo>
                  <a:cubicBezTo>
                    <a:pt x="1207" y="2488"/>
                    <a:pt x="1208" y="2490"/>
                    <a:pt x="1210" y="2491"/>
                  </a:cubicBezTo>
                  <a:cubicBezTo>
                    <a:pt x="1210" y="2491"/>
                    <a:pt x="1210" y="2491"/>
                    <a:pt x="1210" y="2491"/>
                  </a:cubicBezTo>
                  <a:cubicBezTo>
                    <a:pt x="1210" y="2492"/>
                    <a:pt x="1210" y="2492"/>
                    <a:pt x="1210" y="2492"/>
                  </a:cubicBezTo>
                  <a:cubicBezTo>
                    <a:pt x="1211" y="2492"/>
                    <a:pt x="1211" y="2492"/>
                    <a:pt x="1211" y="2492"/>
                  </a:cubicBezTo>
                  <a:cubicBezTo>
                    <a:pt x="1211" y="2493"/>
                    <a:pt x="1211" y="2493"/>
                    <a:pt x="1212" y="2494"/>
                  </a:cubicBezTo>
                  <a:cubicBezTo>
                    <a:pt x="1213" y="2494"/>
                    <a:pt x="1213" y="2495"/>
                    <a:pt x="1214" y="2496"/>
                  </a:cubicBezTo>
                  <a:cubicBezTo>
                    <a:pt x="1216" y="2498"/>
                    <a:pt x="1217" y="2500"/>
                    <a:pt x="1219" y="2501"/>
                  </a:cubicBezTo>
                  <a:cubicBezTo>
                    <a:pt x="1223" y="2504"/>
                    <a:pt x="1226" y="2507"/>
                    <a:pt x="1230" y="2510"/>
                  </a:cubicBezTo>
                  <a:cubicBezTo>
                    <a:pt x="1234" y="2513"/>
                    <a:pt x="1238" y="2516"/>
                    <a:pt x="1242" y="2518"/>
                  </a:cubicBezTo>
                  <a:cubicBezTo>
                    <a:pt x="1243" y="2520"/>
                    <a:pt x="1245" y="2521"/>
                    <a:pt x="1247" y="2522"/>
                  </a:cubicBezTo>
                  <a:cubicBezTo>
                    <a:pt x="1249" y="2523"/>
                    <a:pt x="1251" y="2524"/>
                    <a:pt x="1253" y="2526"/>
                  </a:cubicBezTo>
                  <a:cubicBezTo>
                    <a:pt x="1260" y="2530"/>
                    <a:pt x="1267" y="2534"/>
                    <a:pt x="1273" y="2538"/>
                  </a:cubicBezTo>
                  <a:cubicBezTo>
                    <a:pt x="1276" y="2540"/>
                    <a:pt x="1279" y="2541"/>
                    <a:pt x="1282" y="2543"/>
                  </a:cubicBezTo>
                  <a:cubicBezTo>
                    <a:pt x="1284" y="2544"/>
                    <a:pt x="1286" y="2545"/>
                    <a:pt x="1288" y="2546"/>
                  </a:cubicBezTo>
                  <a:cubicBezTo>
                    <a:pt x="1290" y="2547"/>
                    <a:pt x="1291" y="2548"/>
                    <a:pt x="1292" y="2548"/>
                  </a:cubicBezTo>
                  <a:cubicBezTo>
                    <a:pt x="1293" y="2549"/>
                    <a:pt x="1294" y="2549"/>
                    <a:pt x="1294" y="2549"/>
                  </a:cubicBezTo>
                  <a:cubicBezTo>
                    <a:pt x="1294" y="2549"/>
                    <a:pt x="1293" y="2549"/>
                    <a:pt x="1292" y="2548"/>
                  </a:cubicBezTo>
                  <a:cubicBezTo>
                    <a:pt x="1292" y="2547"/>
                    <a:pt x="1290" y="2546"/>
                    <a:pt x="1289" y="2545"/>
                  </a:cubicBezTo>
                  <a:cubicBezTo>
                    <a:pt x="1287" y="2544"/>
                    <a:pt x="1285" y="2542"/>
                    <a:pt x="1283" y="2540"/>
                  </a:cubicBezTo>
                  <a:cubicBezTo>
                    <a:pt x="1281" y="2538"/>
                    <a:pt x="1279" y="2536"/>
                    <a:pt x="1276" y="2534"/>
                  </a:cubicBezTo>
                  <a:cubicBezTo>
                    <a:pt x="1270" y="2530"/>
                    <a:pt x="1264" y="2525"/>
                    <a:pt x="1257" y="2520"/>
                  </a:cubicBezTo>
                  <a:cubicBezTo>
                    <a:pt x="1255" y="2518"/>
                    <a:pt x="1253" y="2517"/>
                    <a:pt x="1251" y="2516"/>
                  </a:cubicBezTo>
                  <a:cubicBezTo>
                    <a:pt x="1250" y="2515"/>
                    <a:pt x="1248" y="2513"/>
                    <a:pt x="1246" y="2512"/>
                  </a:cubicBezTo>
                  <a:cubicBezTo>
                    <a:pt x="1242" y="2509"/>
                    <a:pt x="1238" y="2507"/>
                    <a:pt x="1235" y="2504"/>
                  </a:cubicBezTo>
                  <a:cubicBezTo>
                    <a:pt x="1231" y="2501"/>
                    <a:pt x="1228" y="2498"/>
                    <a:pt x="1224" y="2495"/>
                  </a:cubicBezTo>
                  <a:cubicBezTo>
                    <a:pt x="1223" y="2494"/>
                    <a:pt x="1221" y="2492"/>
                    <a:pt x="1219" y="2491"/>
                  </a:cubicBezTo>
                  <a:cubicBezTo>
                    <a:pt x="1219" y="2490"/>
                    <a:pt x="1218" y="2490"/>
                    <a:pt x="1217" y="2489"/>
                  </a:cubicBezTo>
                  <a:cubicBezTo>
                    <a:pt x="1217" y="2488"/>
                    <a:pt x="1216" y="2488"/>
                    <a:pt x="1216" y="2488"/>
                  </a:cubicBezTo>
                  <a:cubicBezTo>
                    <a:pt x="1215" y="2487"/>
                    <a:pt x="1215" y="2487"/>
                    <a:pt x="1215" y="2487"/>
                  </a:cubicBezTo>
                  <a:cubicBezTo>
                    <a:pt x="1215" y="2487"/>
                    <a:pt x="1215" y="2487"/>
                    <a:pt x="1215" y="2487"/>
                  </a:cubicBezTo>
                  <a:cubicBezTo>
                    <a:pt x="1215" y="2486"/>
                    <a:pt x="1215" y="2486"/>
                    <a:pt x="1215" y="2486"/>
                  </a:cubicBezTo>
                  <a:cubicBezTo>
                    <a:pt x="1212" y="2483"/>
                    <a:pt x="1209" y="2480"/>
                    <a:pt x="1207" y="2477"/>
                  </a:cubicBezTo>
                  <a:cubicBezTo>
                    <a:pt x="1205" y="2474"/>
                    <a:pt x="1203" y="2471"/>
                    <a:pt x="1202" y="2468"/>
                  </a:cubicBezTo>
                  <a:cubicBezTo>
                    <a:pt x="1200" y="2465"/>
                    <a:pt x="1199" y="2462"/>
                    <a:pt x="1198" y="2459"/>
                  </a:cubicBezTo>
                  <a:cubicBezTo>
                    <a:pt x="1198" y="2459"/>
                    <a:pt x="1198" y="2458"/>
                    <a:pt x="1197" y="2457"/>
                  </a:cubicBezTo>
                  <a:cubicBezTo>
                    <a:pt x="1197" y="2457"/>
                    <a:pt x="1197" y="2456"/>
                    <a:pt x="1197" y="2456"/>
                  </a:cubicBezTo>
                  <a:cubicBezTo>
                    <a:pt x="1197" y="2455"/>
                    <a:pt x="1197" y="2455"/>
                    <a:pt x="1197" y="2455"/>
                  </a:cubicBezTo>
                  <a:cubicBezTo>
                    <a:pt x="1197" y="2455"/>
                    <a:pt x="1196" y="2454"/>
                    <a:pt x="1196" y="2454"/>
                  </a:cubicBezTo>
                  <a:cubicBezTo>
                    <a:pt x="1196" y="2453"/>
                    <a:pt x="1196" y="2453"/>
                    <a:pt x="1196" y="2452"/>
                  </a:cubicBezTo>
                  <a:cubicBezTo>
                    <a:pt x="1196" y="2451"/>
                    <a:pt x="1195" y="2449"/>
                    <a:pt x="1195" y="2448"/>
                  </a:cubicBezTo>
                  <a:cubicBezTo>
                    <a:pt x="1195" y="2447"/>
                    <a:pt x="1195" y="2446"/>
                    <a:pt x="1195" y="2446"/>
                  </a:cubicBezTo>
                  <a:cubicBezTo>
                    <a:pt x="1195" y="2446"/>
                    <a:pt x="1195" y="2447"/>
                    <a:pt x="1195" y="2448"/>
                  </a:cubicBezTo>
                  <a:cubicBezTo>
                    <a:pt x="1195" y="2446"/>
                    <a:pt x="1194" y="2445"/>
                    <a:pt x="1194" y="2443"/>
                  </a:cubicBezTo>
                  <a:cubicBezTo>
                    <a:pt x="1194" y="2441"/>
                    <a:pt x="1194" y="2439"/>
                    <a:pt x="1194" y="2437"/>
                  </a:cubicBezTo>
                  <a:cubicBezTo>
                    <a:pt x="1194" y="2436"/>
                    <a:pt x="1194" y="2435"/>
                    <a:pt x="1194" y="2434"/>
                  </a:cubicBezTo>
                  <a:cubicBezTo>
                    <a:pt x="1194" y="2433"/>
                    <a:pt x="1194" y="2433"/>
                    <a:pt x="1194" y="2432"/>
                  </a:cubicBezTo>
                  <a:cubicBezTo>
                    <a:pt x="1194" y="2430"/>
                    <a:pt x="1194" y="2428"/>
                    <a:pt x="1194" y="2426"/>
                  </a:cubicBezTo>
                  <a:cubicBezTo>
                    <a:pt x="1194" y="2425"/>
                    <a:pt x="1194" y="2423"/>
                    <a:pt x="1194" y="2421"/>
                  </a:cubicBezTo>
                  <a:cubicBezTo>
                    <a:pt x="1194" y="2420"/>
                    <a:pt x="1194" y="2418"/>
                    <a:pt x="1194" y="2416"/>
                  </a:cubicBezTo>
                  <a:cubicBezTo>
                    <a:pt x="1195" y="2415"/>
                    <a:pt x="1195" y="2413"/>
                    <a:pt x="1195" y="2412"/>
                  </a:cubicBezTo>
                  <a:cubicBezTo>
                    <a:pt x="1195" y="2411"/>
                    <a:pt x="1195" y="2409"/>
                    <a:pt x="1196" y="2408"/>
                  </a:cubicBezTo>
                  <a:cubicBezTo>
                    <a:pt x="1199" y="2401"/>
                    <a:pt x="1203" y="2394"/>
                    <a:pt x="1206" y="2388"/>
                  </a:cubicBezTo>
                  <a:cubicBezTo>
                    <a:pt x="1206" y="2389"/>
                    <a:pt x="1206" y="2391"/>
                    <a:pt x="1206" y="2392"/>
                  </a:cubicBezTo>
                  <a:cubicBezTo>
                    <a:pt x="1207" y="2394"/>
                    <a:pt x="1207" y="2396"/>
                    <a:pt x="1208" y="2398"/>
                  </a:cubicBezTo>
                  <a:cubicBezTo>
                    <a:pt x="1208" y="2399"/>
                    <a:pt x="1209" y="2401"/>
                    <a:pt x="1209" y="2403"/>
                  </a:cubicBezTo>
                  <a:cubicBezTo>
                    <a:pt x="1210" y="2405"/>
                    <a:pt x="1210" y="2407"/>
                    <a:pt x="1211" y="2408"/>
                  </a:cubicBezTo>
                  <a:cubicBezTo>
                    <a:pt x="1211" y="2410"/>
                    <a:pt x="1212" y="2412"/>
                    <a:pt x="1213" y="2414"/>
                  </a:cubicBezTo>
                  <a:cubicBezTo>
                    <a:pt x="1213" y="2416"/>
                    <a:pt x="1214" y="2417"/>
                    <a:pt x="1215" y="2419"/>
                  </a:cubicBezTo>
                  <a:cubicBezTo>
                    <a:pt x="1216" y="2421"/>
                    <a:pt x="1217" y="2423"/>
                    <a:pt x="1218" y="2425"/>
                  </a:cubicBezTo>
                  <a:cubicBezTo>
                    <a:pt x="1218" y="2426"/>
                    <a:pt x="1219" y="2428"/>
                    <a:pt x="1220" y="2430"/>
                  </a:cubicBezTo>
                  <a:cubicBezTo>
                    <a:pt x="1221" y="2431"/>
                    <a:pt x="1222" y="2433"/>
                    <a:pt x="1223" y="2435"/>
                  </a:cubicBezTo>
                  <a:cubicBezTo>
                    <a:pt x="1224" y="2436"/>
                    <a:pt x="1225" y="2438"/>
                    <a:pt x="1226" y="2439"/>
                  </a:cubicBezTo>
                  <a:cubicBezTo>
                    <a:pt x="1227" y="2440"/>
                    <a:pt x="1227" y="2441"/>
                    <a:pt x="1228" y="2441"/>
                  </a:cubicBezTo>
                  <a:cubicBezTo>
                    <a:pt x="1229" y="2442"/>
                    <a:pt x="1229" y="2443"/>
                    <a:pt x="1230" y="2444"/>
                  </a:cubicBezTo>
                  <a:cubicBezTo>
                    <a:pt x="1231" y="2445"/>
                    <a:pt x="1232" y="2446"/>
                    <a:pt x="1233" y="2448"/>
                  </a:cubicBezTo>
                  <a:cubicBezTo>
                    <a:pt x="1235" y="2450"/>
                    <a:pt x="1237" y="2452"/>
                    <a:pt x="1239" y="2455"/>
                  </a:cubicBezTo>
                  <a:cubicBezTo>
                    <a:pt x="1243" y="2459"/>
                    <a:pt x="1246" y="2462"/>
                    <a:pt x="1248" y="2465"/>
                  </a:cubicBezTo>
                  <a:cubicBezTo>
                    <a:pt x="1249" y="2467"/>
                    <a:pt x="1249" y="2468"/>
                    <a:pt x="1250" y="2468"/>
                  </a:cubicBezTo>
                  <a:cubicBezTo>
                    <a:pt x="1250" y="2469"/>
                    <a:pt x="1250" y="2470"/>
                    <a:pt x="1250" y="2470"/>
                  </a:cubicBezTo>
                  <a:cubicBezTo>
                    <a:pt x="1250" y="2470"/>
                    <a:pt x="1250" y="2469"/>
                    <a:pt x="1250" y="2468"/>
                  </a:cubicBezTo>
                  <a:cubicBezTo>
                    <a:pt x="1250" y="2468"/>
                    <a:pt x="1250" y="2467"/>
                    <a:pt x="1250" y="2467"/>
                  </a:cubicBezTo>
                  <a:cubicBezTo>
                    <a:pt x="1250" y="2466"/>
                    <a:pt x="1249" y="2465"/>
                    <a:pt x="1249" y="2465"/>
                  </a:cubicBezTo>
                  <a:cubicBezTo>
                    <a:pt x="1248" y="2463"/>
                    <a:pt x="1248" y="2461"/>
                    <a:pt x="1247" y="2459"/>
                  </a:cubicBezTo>
                  <a:cubicBezTo>
                    <a:pt x="1246" y="2457"/>
                    <a:pt x="1244" y="2454"/>
                    <a:pt x="1243" y="2452"/>
                  </a:cubicBezTo>
                  <a:cubicBezTo>
                    <a:pt x="1241" y="2449"/>
                    <a:pt x="1239" y="2447"/>
                    <a:pt x="1238" y="2444"/>
                  </a:cubicBezTo>
                  <a:cubicBezTo>
                    <a:pt x="1237" y="2443"/>
                    <a:pt x="1237" y="2443"/>
                    <a:pt x="1236" y="2442"/>
                  </a:cubicBezTo>
                  <a:cubicBezTo>
                    <a:pt x="1236" y="2441"/>
                    <a:pt x="1235" y="2441"/>
                    <a:pt x="1235" y="2440"/>
                  </a:cubicBezTo>
                  <a:cubicBezTo>
                    <a:pt x="1235" y="2439"/>
                    <a:pt x="1234" y="2438"/>
                    <a:pt x="1234" y="2438"/>
                  </a:cubicBezTo>
                  <a:cubicBezTo>
                    <a:pt x="1233" y="2437"/>
                    <a:pt x="1233" y="2436"/>
                    <a:pt x="1232" y="2435"/>
                  </a:cubicBezTo>
                  <a:cubicBezTo>
                    <a:pt x="1231" y="2434"/>
                    <a:pt x="1231" y="2432"/>
                    <a:pt x="1230" y="2431"/>
                  </a:cubicBezTo>
                  <a:cubicBezTo>
                    <a:pt x="1229" y="2429"/>
                    <a:pt x="1228" y="2428"/>
                    <a:pt x="1227" y="2426"/>
                  </a:cubicBezTo>
                  <a:cubicBezTo>
                    <a:pt x="1226" y="2424"/>
                    <a:pt x="1225" y="2423"/>
                    <a:pt x="1225" y="2421"/>
                  </a:cubicBezTo>
                  <a:cubicBezTo>
                    <a:pt x="1224" y="2419"/>
                    <a:pt x="1223" y="2418"/>
                    <a:pt x="1222" y="2416"/>
                  </a:cubicBezTo>
                  <a:cubicBezTo>
                    <a:pt x="1222" y="2414"/>
                    <a:pt x="1221" y="2413"/>
                    <a:pt x="1220" y="2411"/>
                  </a:cubicBezTo>
                  <a:cubicBezTo>
                    <a:pt x="1219" y="2409"/>
                    <a:pt x="1219" y="2408"/>
                    <a:pt x="1218" y="2406"/>
                  </a:cubicBezTo>
                  <a:cubicBezTo>
                    <a:pt x="1217" y="2402"/>
                    <a:pt x="1215" y="2399"/>
                    <a:pt x="1214" y="2396"/>
                  </a:cubicBezTo>
                  <a:cubicBezTo>
                    <a:pt x="1214" y="2394"/>
                    <a:pt x="1213" y="2392"/>
                    <a:pt x="1213" y="2391"/>
                  </a:cubicBezTo>
                  <a:cubicBezTo>
                    <a:pt x="1212" y="2389"/>
                    <a:pt x="1212" y="2388"/>
                    <a:pt x="1211" y="2386"/>
                  </a:cubicBezTo>
                  <a:cubicBezTo>
                    <a:pt x="1211" y="2384"/>
                    <a:pt x="1211" y="2383"/>
                    <a:pt x="1210" y="2381"/>
                  </a:cubicBezTo>
                  <a:cubicBezTo>
                    <a:pt x="1210" y="2380"/>
                    <a:pt x="1210" y="2379"/>
                    <a:pt x="1209" y="2378"/>
                  </a:cubicBezTo>
                  <a:cubicBezTo>
                    <a:pt x="1228" y="2331"/>
                    <a:pt x="1222" y="2299"/>
                    <a:pt x="1215" y="2246"/>
                  </a:cubicBezTo>
                  <a:cubicBezTo>
                    <a:pt x="1248" y="2280"/>
                    <a:pt x="1246" y="2314"/>
                    <a:pt x="1246" y="2349"/>
                  </a:cubicBezTo>
                  <a:cubicBezTo>
                    <a:pt x="1246" y="2349"/>
                    <a:pt x="1246" y="2349"/>
                    <a:pt x="1246" y="2349"/>
                  </a:cubicBezTo>
                  <a:cubicBezTo>
                    <a:pt x="1245" y="2350"/>
                    <a:pt x="1245" y="2350"/>
                    <a:pt x="1244" y="2351"/>
                  </a:cubicBezTo>
                  <a:cubicBezTo>
                    <a:pt x="1243" y="2352"/>
                    <a:pt x="1243" y="2353"/>
                    <a:pt x="1242" y="2354"/>
                  </a:cubicBezTo>
                  <a:cubicBezTo>
                    <a:pt x="1241" y="2355"/>
                    <a:pt x="1241" y="2357"/>
                    <a:pt x="1240" y="2358"/>
                  </a:cubicBezTo>
                  <a:cubicBezTo>
                    <a:pt x="1239" y="2359"/>
                    <a:pt x="1239" y="2360"/>
                    <a:pt x="1238" y="2362"/>
                  </a:cubicBezTo>
                  <a:cubicBezTo>
                    <a:pt x="1238" y="2363"/>
                    <a:pt x="1238" y="2364"/>
                    <a:pt x="1237" y="2365"/>
                  </a:cubicBezTo>
                  <a:cubicBezTo>
                    <a:pt x="1237" y="2367"/>
                    <a:pt x="1237" y="2368"/>
                    <a:pt x="1236" y="2369"/>
                  </a:cubicBezTo>
                  <a:cubicBezTo>
                    <a:pt x="1236" y="2370"/>
                    <a:pt x="1236" y="2372"/>
                    <a:pt x="1236" y="2373"/>
                  </a:cubicBezTo>
                  <a:cubicBezTo>
                    <a:pt x="1236" y="2373"/>
                    <a:pt x="1236" y="2374"/>
                    <a:pt x="1236" y="2375"/>
                  </a:cubicBezTo>
                  <a:cubicBezTo>
                    <a:pt x="1236" y="2375"/>
                    <a:pt x="1236" y="2376"/>
                    <a:pt x="1236" y="2376"/>
                  </a:cubicBezTo>
                  <a:cubicBezTo>
                    <a:pt x="1236" y="2377"/>
                    <a:pt x="1236" y="2378"/>
                    <a:pt x="1236" y="2379"/>
                  </a:cubicBezTo>
                  <a:cubicBezTo>
                    <a:pt x="1236" y="2380"/>
                    <a:pt x="1237" y="2380"/>
                    <a:pt x="1237" y="2381"/>
                  </a:cubicBezTo>
                  <a:cubicBezTo>
                    <a:pt x="1237" y="2382"/>
                    <a:pt x="1237" y="2382"/>
                    <a:pt x="1237" y="2382"/>
                  </a:cubicBezTo>
                  <a:cubicBezTo>
                    <a:pt x="1237" y="2383"/>
                    <a:pt x="1237" y="2383"/>
                    <a:pt x="1237" y="2383"/>
                  </a:cubicBezTo>
                  <a:cubicBezTo>
                    <a:pt x="1237" y="2383"/>
                    <a:pt x="1237" y="2383"/>
                    <a:pt x="1238" y="2383"/>
                  </a:cubicBezTo>
                  <a:cubicBezTo>
                    <a:pt x="1238" y="2382"/>
                    <a:pt x="1238" y="2382"/>
                    <a:pt x="1238" y="2381"/>
                  </a:cubicBezTo>
                  <a:cubicBezTo>
                    <a:pt x="1239" y="2381"/>
                    <a:pt x="1239" y="2380"/>
                    <a:pt x="1239" y="2379"/>
                  </a:cubicBezTo>
                  <a:cubicBezTo>
                    <a:pt x="1240" y="2379"/>
                    <a:pt x="1240" y="2378"/>
                    <a:pt x="1241" y="2377"/>
                  </a:cubicBezTo>
                  <a:cubicBezTo>
                    <a:pt x="1241" y="2376"/>
                    <a:pt x="1241" y="2375"/>
                    <a:pt x="1242" y="2374"/>
                  </a:cubicBezTo>
                  <a:cubicBezTo>
                    <a:pt x="1242" y="2373"/>
                    <a:pt x="1243" y="2372"/>
                    <a:pt x="1243" y="2371"/>
                  </a:cubicBezTo>
                  <a:cubicBezTo>
                    <a:pt x="1244" y="2370"/>
                    <a:pt x="1244" y="2369"/>
                    <a:pt x="1245" y="2368"/>
                  </a:cubicBezTo>
                  <a:cubicBezTo>
                    <a:pt x="1245" y="2367"/>
                    <a:pt x="1245" y="2365"/>
                    <a:pt x="1246" y="2364"/>
                  </a:cubicBezTo>
                  <a:cubicBezTo>
                    <a:pt x="1246" y="2364"/>
                    <a:pt x="1246" y="2363"/>
                    <a:pt x="1246" y="2363"/>
                  </a:cubicBezTo>
                  <a:cubicBezTo>
                    <a:pt x="1247" y="2377"/>
                    <a:pt x="1249" y="2391"/>
                    <a:pt x="1254" y="2405"/>
                  </a:cubicBezTo>
                  <a:cubicBezTo>
                    <a:pt x="1254" y="2404"/>
                    <a:pt x="1254" y="2403"/>
                    <a:pt x="1254" y="2402"/>
                  </a:cubicBezTo>
                  <a:cubicBezTo>
                    <a:pt x="1255" y="2403"/>
                    <a:pt x="1255" y="2405"/>
                    <a:pt x="1256" y="2406"/>
                  </a:cubicBezTo>
                  <a:cubicBezTo>
                    <a:pt x="1256" y="2407"/>
                    <a:pt x="1257" y="2409"/>
                    <a:pt x="1257" y="2410"/>
                  </a:cubicBezTo>
                  <a:cubicBezTo>
                    <a:pt x="1258" y="2411"/>
                    <a:pt x="1258" y="2412"/>
                    <a:pt x="1259" y="2413"/>
                  </a:cubicBezTo>
                  <a:cubicBezTo>
                    <a:pt x="1259" y="2415"/>
                    <a:pt x="1261" y="2418"/>
                    <a:pt x="1262" y="2420"/>
                  </a:cubicBezTo>
                  <a:cubicBezTo>
                    <a:pt x="1264" y="2425"/>
                    <a:pt x="1266" y="2429"/>
                    <a:pt x="1268" y="2433"/>
                  </a:cubicBezTo>
                  <a:cubicBezTo>
                    <a:pt x="1268" y="2434"/>
                    <a:pt x="1269" y="2435"/>
                    <a:pt x="1269" y="2436"/>
                  </a:cubicBezTo>
                  <a:cubicBezTo>
                    <a:pt x="1270" y="2437"/>
                    <a:pt x="1270" y="2438"/>
                    <a:pt x="1271" y="2439"/>
                  </a:cubicBezTo>
                  <a:cubicBezTo>
                    <a:pt x="1272" y="2441"/>
                    <a:pt x="1272" y="2443"/>
                    <a:pt x="1273" y="2445"/>
                  </a:cubicBezTo>
                  <a:cubicBezTo>
                    <a:pt x="1273" y="2446"/>
                    <a:pt x="1274" y="2447"/>
                    <a:pt x="1274" y="2448"/>
                  </a:cubicBezTo>
                  <a:cubicBezTo>
                    <a:pt x="1274" y="2448"/>
                    <a:pt x="1275" y="2449"/>
                    <a:pt x="1275" y="2450"/>
                  </a:cubicBezTo>
                  <a:cubicBezTo>
                    <a:pt x="1275" y="2451"/>
                    <a:pt x="1275" y="2451"/>
                    <a:pt x="1276" y="2452"/>
                  </a:cubicBezTo>
                  <a:cubicBezTo>
                    <a:pt x="1276" y="2452"/>
                    <a:pt x="1276" y="2453"/>
                    <a:pt x="1276" y="2454"/>
                  </a:cubicBezTo>
                  <a:cubicBezTo>
                    <a:pt x="1277" y="2455"/>
                    <a:pt x="1277" y="2455"/>
                    <a:pt x="1277" y="2456"/>
                  </a:cubicBezTo>
                  <a:cubicBezTo>
                    <a:pt x="1277" y="2457"/>
                    <a:pt x="1278" y="2457"/>
                    <a:pt x="1278" y="2457"/>
                  </a:cubicBezTo>
                  <a:cubicBezTo>
                    <a:pt x="1278" y="2457"/>
                    <a:pt x="1278" y="2457"/>
                    <a:pt x="1278" y="2456"/>
                  </a:cubicBezTo>
                  <a:cubicBezTo>
                    <a:pt x="1278" y="2455"/>
                    <a:pt x="1278" y="2454"/>
                    <a:pt x="1278" y="2453"/>
                  </a:cubicBezTo>
                  <a:cubicBezTo>
                    <a:pt x="1278" y="2453"/>
                    <a:pt x="1278" y="2452"/>
                    <a:pt x="1278" y="2451"/>
                  </a:cubicBezTo>
                  <a:cubicBezTo>
                    <a:pt x="1278" y="2451"/>
                    <a:pt x="1278" y="2450"/>
                    <a:pt x="1278" y="2449"/>
                  </a:cubicBezTo>
                  <a:cubicBezTo>
                    <a:pt x="1278" y="2448"/>
                    <a:pt x="1278" y="2448"/>
                    <a:pt x="1278" y="2447"/>
                  </a:cubicBezTo>
                  <a:cubicBezTo>
                    <a:pt x="1278" y="2446"/>
                    <a:pt x="1278" y="2445"/>
                    <a:pt x="1277" y="2444"/>
                  </a:cubicBezTo>
                  <a:cubicBezTo>
                    <a:pt x="1277" y="2443"/>
                    <a:pt x="1277" y="2442"/>
                    <a:pt x="1277" y="2441"/>
                  </a:cubicBezTo>
                  <a:cubicBezTo>
                    <a:pt x="1277" y="2440"/>
                    <a:pt x="1277" y="2439"/>
                    <a:pt x="1276" y="2438"/>
                  </a:cubicBezTo>
                  <a:cubicBezTo>
                    <a:pt x="1276" y="2436"/>
                    <a:pt x="1276" y="2435"/>
                    <a:pt x="1275" y="2434"/>
                  </a:cubicBezTo>
                  <a:cubicBezTo>
                    <a:pt x="1275" y="2433"/>
                    <a:pt x="1275" y="2432"/>
                    <a:pt x="1274" y="2431"/>
                  </a:cubicBezTo>
                  <a:cubicBezTo>
                    <a:pt x="1274" y="2428"/>
                    <a:pt x="1273" y="2426"/>
                    <a:pt x="1272" y="2424"/>
                  </a:cubicBezTo>
                  <a:cubicBezTo>
                    <a:pt x="1271" y="2421"/>
                    <a:pt x="1270" y="2419"/>
                    <a:pt x="1269" y="2417"/>
                  </a:cubicBezTo>
                  <a:cubicBezTo>
                    <a:pt x="1268" y="2414"/>
                    <a:pt x="1267" y="2412"/>
                    <a:pt x="1265" y="2410"/>
                  </a:cubicBezTo>
                  <a:cubicBezTo>
                    <a:pt x="1265" y="2409"/>
                    <a:pt x="1264" y="2408"/>
                    <a:pt x="1264" y="2407"/>
                  </a:cubicBezTo>
                  <a:cubicBezTo>
                    <a:pt x="1263" y="2406"/>
                    <a:pt x="1263" y="2404"/>
                    <a:pt x="1262" y="2403"/>
                  </a:cubicBezTo>
                  <a:cubicBezTo>
                    <a:pt x="1261" y="2401"/>
                    <a:pt x="1260" y="2399"/>
                    <a:pt x="1259" y="2397"/>
                  </a:cubicBezTo>
                  <a:cubicBezTo>
                    <a:pt x="1258" y="2395"/>
                    <a:pt x="1257" y="2394"/>
                    <a:pt x="1256" y="2392"/>
                  </a:cubicBezTo>
                  <a:cubicBezTo>
                    <a:pt x="1256" y="2391"/>
                    <a:pt x="1255" y="2391"/>
                    <a:pt x="1255" y="2390"/>
                  </a:cubicBezTo>
                  <a:cubicBezTo>
                    <a:pt x="1258" y="2357"/>
                    <a:pt x="1260" y="2330"/>
                    <a:pt x="1257" y="2304"/>
                  </a:cubicBezTo>
                  <a:cubicBezTo>
                    <a:pt x="1259" y="2307"/>
                    <a:pt x="1260" y="2310"/>
                    <a:pt x="1262" y="2313"/>
                  </a:cubicBezTo>
                  <a:cubicBezTo>
                    <a:pt x="1263" y="2316"/>
                    <a:pt x="1265" y="2319"/>
                    <a:pt x="1266" y="2322"/>
                  </a:cubicBezTo>
                  <a:cubicBezTo>
                    <a:pt x="1268" y="2325"/>
                    <a:pt x="1270" y="2329"/>
                    <a:pt x="1271" y="2332"/>
                  </a:cubicBezTo>
                  <a:cubicBezTo>
                    <a:pt x="1273" y="2335"/>
                    <a:pt x="1274" y="2339"/>
                    <a:pt x="1276" y="2342"/>
                  </a:cubicBezTo>
                  <a:cubicBezTo>
                    <a:pt x="1277" y="2345"/>
                    <a:pt x="1278" y="2349"/>
                    <a:pt x="1280" y="2352"/>
                  </a:cubicBezTo>
                  <a:cubicBezTo>
                    <a:pt x="1281" y="2355"/>
                    <a:pt x="1282" y="2358"/>
                    <a:pt x="1283" y="2361"/>
                  </a:cubicBezTo>
                  <a:cubicBezTo>
                    <a:pt x="1284" y="2364"/>
                    <a:pt x="1285" y="2367"/>
                    <a:pt x="1286" y="2369"/>
                  </a:cubicBezTo>
                  <a:cubicBezTo>
                    <a:pt x="1286" y="2371"/>
                    <a:pt x="1286" y="2372"/>
                    <a:pt x="1287" y="2373"/>
                  </a:cubicBezTo>
                  <a:cubicBezTo>
                    <a:pt x="1287" y="2374"/>
                    <a:pt x="1287" y="2376"/>
                    <a:pt x="1287" y="2377"/>
                  </a:cubicBezTo>
                  <a:cubicBezTo>
                    <a:pt x="1288" y="2378"/>
                    <a:pt x="1288" y="2379"/>
                    <a:pt x="1288" y="2380"/>
                  </a:cubicBezTo>
                  <a:cubicBezTo>
                    <a:pt x="1288" y="2381"/>
                    <a:pt x="1289" y="2382"/>
                    <a:pt x="1289" y="2382"/>
                  </a:cubicBezTo>
                  <a:cubicBezTo>
                    <a:pt x="1289" y="2384"/>
                    <a:pt x="1289" y="2385"/>
                    <a:pt x="1289" y="2386"/>
                  </a:cubicBezTo>
                  <a:cubicBezTo>
                    <a:pt x="1290" y="2387"/>
                    <a:pt x="1290" y="2387"/>
                    <a:pt x="1290" y="2387"/>
                  </a:cubicBezTo>
                  <a:cubicBezTo>
                    <a:pt x="1290" y="2387"/>
                    <a:pt x="1290" y="2387"/>
                    <a:pt x="1290" y="2386"/>
                  </a:cubicBezTo>
                  <a:cubicBezTo>
                    <a:pt x="1290" y="2385"/>
                    <a:pt x="1290" y="2384"/>
                    <a:pt x="1290" y="2382"/>
                  </a:cubicBezTo>
                  <a:cubicBezTo>
                    <a:pt x="1290" y="2381"/>
                    <a:pt x="1290" y="2380"/>
                    <a:pt x="1290" y="2379"/>
                  </a:cubicBezTo>
                  <a:cubicBezTo>
                    <a:pt x="1290" y="2378"/>
                    <a:pt x="1290" y="2377"/>
                    <a:pt x="1291" y="2376"/>
                  </a:cubicBezTo>
                  <a:cubicBezTo>
                    <a:pt x="1291" y="2375"/>
                    <a:pt x="1290" y="2374"/>
                    <a:pt x="1290" y="2373"/>
                  </a:cubicBezTo>
                  <a:cubicBezTo>
                    <a:pt x="1290" y="2371"/>
                    <a:pt x="1290" y="2370"/>
                    <a:pt x="1290" y="2369"/>
                  </a:cubicBezTo>
                  <a:cubicBezTo>
                    <a:pt x="1290" y="2367"/>
                    <a:pt x="1290" y="2366"/>
                    <a:pt x="1290" y="2364"/>
                  </a:cubicBezTo>
                  <a:cubicBezTo>
                    <a:pt x="1289" y="2363"/>
                    <a:pt x="1289" y="2361"/>
                    <a:pt x="1289" y="2359"/>
                  </a:cubicBezTo>
                  <a:cubicBezTo>
                    <a:pt x="1288" y="2356"/>
                    <a:pt x="1287" y="2353"/>
                    <a:pt x="1286" y="2349"/>
                  </a:cubicBezTo>
                  <a:cubicBezTo>
                    <a:pt x="1286" y="2348"/>
                    <a:pt x="1285" y="2346"/>
                    <a:pt x="1285" y="2344"/>
                  </a:cubicBezTo>
                  <a:cubicBezTo>
                    <a:pt x="1284" y="2343"/>
                    <a:pt x="1283" y="2341"/>
                    <a:pt x="1283" y="2339"/>
                  </a:cubicBezTo>
                  <a:cubicBezTo>
                    <a:pt x="1281" y="2336"/>
                    <a:pt x="1280" y="2332"/>
                    <a:pt x="1278" y="2329"/>
                  </a:cubicBezTo>
                  <a:cubicBezTo>
                    <a:pt x="1277" y="2325"/>
                    <a:pt x="1275" y="2322"/>
                    <a:pt x="1273" y="2319"/>
                  </a:cubicBezTo>
                  <a:cubicBezTo>
                    <a:pt x="1272" y="2317"/>
                    <a:pt x="1271" y="2315"/>
                    <a:pt x="1270" y="2314"/>
                  </a:cubicBezTo>
                  <a:cubicBezTo>
                    <a:pt x="1269" y="2312"/>
                    <a:pt x="1269" y="2311"/>
                    <a:pt x="1268" y="2309"/>
                  </a:cubicBezTo>
                  <a:cubicBezTo>
                    <a:pt x="1264" y="2303"/>
                    <a:pt x="1260" y="2298"/>
                    <a:pt x="1257" y="2293"/>
                  </a:cubicBezTo>
                  <a:cubicBezTo>
                    <a:pt x="1257" y="2292"/>
                    <a:pt x="1256" y="2291"/>
                    <a:pt x="1255" y="2290"/>
                  </a:cubicBezTo>
                  <a:cubicBezTo>
                    <a:pt x="1254" y="2282"/>
                    <a:pt x="1251" y="2274"/>
                    <a:pt x="1249" y="2265"/>
                  </a:cubicBezTo>
                  <a:cubicBezTo>
                    <a:pt x="1249" y="2265"/>
                    <a:pt x="1249" y="2265"/>
                    <a:pt x="1249" y="2266"/>
                  </a:cubicBezTo>
                  <a:cubicBezTo>
                    <a:pt x="1251" y="2268"/>
                    <a:pt x="1254" y="2271"/>
                    <a:pt x="1257" y="2274"/>
                  </a:cubicBezTo>
                  <a:cubicBezTo>
                    <a:pt x="1258" y="2276"/>
                    <a:pt x="1260" y="2277"/>
                    <a:pt x="1261" y="2279"/>
                  </a:cubicBezTo>
                  <a:cubicBezTo>
                    <a:pt x="1263" y="2280"/>
                    <a:pt x="1264" y="2282"/>
                    <a:pt x="1266" y="2283"/>
                  </a:cubicBezTo>
                  <a:cubicBezTo>
                    <a:pt x="1269" y="2286"/>
                    <a:pt x="1272" y="2289"/>
                    <a:pt x="1276" y="2292"/>
                  </a:cubicBezTo>
                  <a:cubicBezTo>
                    <a:pt x="1279" y="2295"/>
                    <a:pt x="1282" y="2298"/>
                    <a:pt x="1285" y="2301"/>
                  </a:cubicBezTo>
                  <a:cubicBezTo>
                    <a:pt x="1289" y="2303"/>
                    <a:pt x="1292" y="2306"/>
                    <a:pt x="1295" y="2309"/>
                  </a:cubicBezTo>
                  <a:cubicBezTo>
                    <a:pt x="1298" y="2311"/>
                    <a:pt x="1301" y="2314"/>
                    <a:pt x="1305" y="2316"/>
                  </a:cubicBezTo>
                  <a:cubicBezTo>
                    <a:pt x="1308" y="2318"/>
                    <a:pt x="1310" y="2320"/>
                    <a:pt x="1313" y="2322"/>
                  </a:cubicBezTo>
                  <a:cubicBezTo>
                    <a:pt x="1316" y="2324"/>
                    <a:pt x="1318" y="2326"/>
                    <a:pt x="1320" y="2328"/>
                  </a:cubicBezTo>
                  <a:cubicBezTo>
                    <a:pt x="1322" y="2329"/>
                    <a:pt x="1324" y="2331"/>
                    <a:pt x="1325" y="2332"/>
                  </a:cubicBezTo>
                  <a:cubicBezTo>
                    <a:pt x="1326" y="2334"/>
                    <a:pt x="1327" y="2335"/>
                    <a:pt x="1328" y="2336"/>
                  </a:cubicBezTo>
                  <a:cubicBezTo>
                    <a:pt x="1328" y="2336"/>
                    <a:pt x="1329" y="2337"/>
                    <a:pt x="1329" y="2337"/>
                  </a:cubicBezTo>
                  <a:cubicBezTo>
                    <a:pt x="1329" y="2337"/>
                    <a:pt x="1329" y="2336"/>
                    <a:pt x="1328" y="2335"/>
                  </a:cubicBezTo>
                  <a:cubicBezTo>
                    <a:pt x="1328" y="2334"/>
                    <a:pt x="1327" y="2333"/>
                    <a:pt x="1326" y="2331"/>
                  </a:cubicBezTo>
                  <a:cubicBezTo>
                    <a:pt x="1325" y="2330"/>
                    <a:pt x="1324" y="2328"/>
                    <a:pt x="1322" y="2326"/>
                  </a:cubicBezTo>
                  <a:cubicBezTo>
                    <a:pt x="1320" y="2323"/>
                    <a:pt x="1318" y="2321"/>
                    <a:pt x="1316" y="2319"/>
                  </a:cubicBezTo>
                  <a:cubicBezTo>
                    <a:pt x="1314" y="2316"/>
                    <a:pt x="1311" y="2314"/>
                    <a:pt x="1308" y="2311"/>
                  </a:cubicBezTo>
                  <a:cubicBezTo>
                    <a:pt x="1306" y="2309"/>
                    <a:pt x="1303" y="2306"/>
                    <a:pt x="1300" y="2303"/>
                  </a:cubicBezTo>
                  <a:cubicBezTo>
                    <a:pt x="1298" y="2302"/>
                    <a:pt x="1297" y="2301"/>
                    <a:pt x="1295" y="2299"/>
                  </a:cubicBezTo>
                  <a:cubicBezTo>
                    <a:pt x="1294" y="2298"/>
                    <a:pt x="1292" y="2296"/>
                    <a:pt x="1290" y="2295"/>
                  </a:cubicBezTo>
                  <a:cubicBezTo>
                    <a:pt x="1287" y="2292"/>
                    <a:pt x="1284" y="2289"/>
                    <a:pt x="1281" y="2286"/>
                  </a:cubicBezTo>
                  <a:cubicBezTo>
                    <a:pt x="1278" y="2283"/>
                    <a:pt x="1274" y="2280"/>
                    <a:pt x="1271" y="2277"/>
                  </a:cubicBezTo>
                  <a:cubicBezTo>
                    <a:pt x="1270" y="2276"/>
                    <a:pt x="1268" y="2275"/>
                    <a:pt x="1266" y="2273"/>
                  </a:cubicBezTo>
                  <a:cubicBezTo>
                    <a:pt x="1265" y="2272"/>
                    <a:pt x="1263" y="2270"/>
                    <a:pt x="1262" y="2269"/>
                  </a:cubicBezTo>
                  <a:cubicBezTo>
                    <a:pt x="1259" y="2266"/>
                    <a:pt x="1256" y="2264"/>
                    <a:pt x="1253" y="2261"/>
                  </a:cubicBezTo>
                  <a:cubicBezTo>
                    <a:pt x="1250" y="2259"/>
                    <a:pt x="1247" y="2257"/>
                    <a:pt x="1245" y="2254"/>
                  </a:cubicBezTo>
                  <a:cubicBezTo>
                    <a:pt x="1245" y="2254"/>
                    <a:pt x="1244" y="2254"/>
                    <a:pt x="1244" y="2254"/>
                  </a:cubicBezTo>
                  <a:cubicBezTo>
                    <a:pt x="1238" y="2238"/>
                    <a:pt x="1229" y="2222"/>
                    <a:pt x="1217" y="2204"/>
                  </a:cubicBezTo>
                  <a:cubicBezTo>
                    <a:pt x="1206" y="2188"/>
                    <a:pt x="1196" y="2172"/>
                    <a:pt x="1188" y="2156"/>
                  </a:cubicBezTo>
                  <a:cubicBezTo>
                    <a:pt x="1189" y="2158"/>
                    <a:pt x="1190" y="2159"/>
                    <a:pt x="1191" y="2160"/>
                  </a:cubicBezTo>
                  <a:cubicBezTo>
                    <a:pt x="1193" y="2162"/>
                    <a:pt x="1194" y="2163"/>
                    <a:pt x="1196" y="2165"/>
                  </a:cubicBezTo>
                  <a:cubicBezTo>
                    <a:pt x="1198" y="2166"/>
                    <a:pt x="1200" y="2168"/>
                    <a:pt x="1201" y="2170"/>
                  </a:cubicBezTo>
                  <a:cubicBezTo>
                    <a:pt x="1205" y="2173"/>
                    <a:pt x="1209" y="2176"/>
                    <a:pt x="1213" y="2179"/>
                  </a:cubicBezTo>
                  <a:cubicBezTo>
                    <a:pt x="1214" y="2181"/>
                    <a:pt x="1216" y="2182"/>
                    <a:pt x="1218" y="2184"/>
                  </a:cubicBezTo>
                  <a:cubicBezTo>
                    <a:pt x="1220" y="2185"/>
                    <a:pt x="1222" y="2186"/>
                    <a:pt x="1224" y="2188"/>
                  </a:cubicBezTo>
                  <a:cubicBezTo>
                    <a:pt x="1228" y="2190"/>
                    <a:pt x="1232" y="2193"/>
                    <a:pt x="1236" y="2195"/>
                  </a:cubicBezTo>
                  <a:cubicBezTo>
                    <a:pt x="1239" y="2197"/>
                    <a:pt x="1241" y="2198"/>
                    <a:pt x="1243" y="2199"/>
                  </a:cubicBezTo>
                  <a:cubicBezTo>
                    <a:pt x="1244" y="2200"/>
                    <a:pt x="1244" y="2200"/>
                    <a:pt x="1244" y="2200"/>
                  </a:cubicBezTo>
                  <a:cubicBezTo>
                    <a:pt x="1244" y="2201"/>
                    <a:pt x="1245" y="2202"/>
                    <a:pt x="1245" y="2202"/>
                  </a:cubicBezTo>
                  <a:cubicBezTo>
                    <a:pt x="1246" y="2203"/>
                    <a:pt x="1246" y="2204"/>
                    <a:pt x="1247" y="2205"/>
                  </a:cubicBezTo>
                  <a:cubicBezTo>
                    <a:pt x="1247" y="2205"/>
                    <a:pt x="1247" y="2206"/>
                    <a:pt x="1248" y="2207"/>
                  </a:cubicBezTo>
                  <a:cubicBezTo>
                    <a:pt x="1248" y="2208"/>
                    <a:pt x="1248" y="2208"/>
                    <a:pt x="1248" y="2208"/>
                  </a:cubicBezTo>
                  <a:cubicBezTo>
                    <a:pt x="1249" y="2209"/>
                    <a:pt x="1249" y="2209"/>
                    <a:pt x="1249" y="2210"/>
                  </a:cubicBezTo>
                  <a:cubicBezTo>
                    <a:pt x="1250" y="2212"/>
                    <a:pt x="1251" y="2214"/>
                    <a:pt x="1251" y="2216"/>
                  </a:cubicBezTo>
                  <a:cubicBezTo>
                    <a:pt x="1252" y="2218"/>
                    <a:pt x="1253" y="2220"/>
                    <a:pt x="1254" y="2222"/>
                  </a:cubicBezTo>
                  <a:cubicBezTo>
                    <a:pt x="1255" y="2225"/>
                    <a:pt x="1255" y="2227"/>
                    <a:pt x="1256" y="2229"/>
                  </a:cubicBezTo>
                  <a:cubicBezTo>
                    <a:pt x="1257" y="2232"/>
                    <a:pt x="1258" y="2234"/>
                    <a:pt x="1259" y="2236"/>
                  </a:cubicBezTo>
                  <a:cubicBezTo>
                    <a:pt x="1259" y="2237"/>
                    <a:pt x="1260" y="2239"/>
                    <a:pt x="1260" y="2240"/>
                  </a:cubicBezTo>
                  <a:cubicBezTo>
                    <a:pt x="1261" y="2241"/>
                    <a:pt x="1261" y="2242"/>
                    <a:pt x="1262" y="2243"/>
                  </a:cubicBezTo>
                  <a:cubicBezTo>
                    <a:pt x="1263" y="2245"/>
                    <a:pt x="1264" y="2247"/>
                    <a:pt x="1266" y="2249"/>
                  </a:cubicBezTo>
                  <a:cubicBezTo>
                    <a:pt x="1267" y="2251"/>
                    <a:pt x="1268" y="2252"/>
                    <a:pt x="1270" y="2254"/>
                  </a:cubicBezTo>
                  <a:cubicBezTo>
                    <a:pt x="1270" y="2255"/>
                    <a:pt x="1271" y="2255"/>
                    <a:pt x="1272" y="2256"/>
                  </a:cubicBezTo>
                  <a:cubicBezTo>
                    <a:pt x="1272" y="2256"/>
                    <a:pt x="1273" y="2257"/>
                    <a:pt x="1273" y="2258"/>
                  </a:cubicBezTo>
                  <a:cubicBezTo>
                    <a:pt x="1274" y="2258"/>
                    <a:pt x="1275" y="2258"/>
                    <a:pt x="1275" y="2259"/>
                  </a:cubicBezTo>
                  <a:cubicBezTo>
                    <a:pt x="1276" y="2259"/>
                    <a:pt x="1276" y="2260"/>
                    <a:pt x="1277" y="2260"/>
                  </a:cubicBezTo>
                  <a:cubicBezTo>
                    <a:pt x="1278" y="2260"/>
                    <a:pt x="1279" y="2261"/>
                    <a:pt x="1279" y="2261"/>
                  </a:cubicBezTo>
                  <a:cubicBezTo>
                    <a:pt x="1280" y="2261"/>
                    <a:pt x="1280" y="2261"/>
                    <a:pt x="1280" y="2261"/>
                  </a:cubicBezTo>
                  <a:cubicBezTo>
                    <a:pt x="1280" y="2261"/>
                    <a:pt x="1280" y="2261"/>
                    <a:pt x="1280" y="2261"/>
                  </a:cubicBezTo>
                  <a:cubicBezTo>
                    <a:pt x="1279" y="2260"/>
                    <a:pt x="1279" y="2259"/>
                    <a:pt x="1278" y="2259"/>
                  </a:cubicBezTo>
                  <a:cubicBezTo>
                    <a:pt x="1278" y="2258"/>
                    <a:pt x="1277" y="2258"/>
                    <a:pt x="1277" y="2257"/>
                  </a:cubicBezTo>
                  <a:cubicBezTo>
                    <a:pt x="1277" y="2257"/>
                    <a:pt x="1276" y="2256"/>
                    <a:pt x="1276" y="2255"/>
                  </a:cubicBezTo>
                  <a:cubicBezTo>
                    <a:pt x="1275" y="2255"/>
                    <a:pt x="1275" y="2254"/>
                    <a:pt x="1274" y="2253"/>
                  </a:cubicBezTo>
                  <a:cubicBezTo>
                    <a:pt x="1274" y="2253"/>
                    <a:pt x="1274" y="2252"/>
                    <a:pt x="1273" y="2251"/>
                  </a:cubicBezTo>
                  <a:cubicBezTo>
                    <a:pt x="1273" y="2250"/>
                    <a:pt x="1272" y="2250"/>
                    <a:pt x="1272" y="2249"/>
                  </a:cubicBezTo>
                  <a:cubicBezTo>
                    <a:pt x="1272" y="2248"/>
                    <a:pt x="1272" y="2248"/>
                    <a:pt x="1271" y="2247"/>
                  </a:cubicBezTo>
                  <a:cubicBezTo>
                    <a:pt x="1271" y="2247"/>
                    <a:pt x="1271" y="2247"/>
                    <a:pt x="1271" y="2246"/>
                  </a:cubicBezTo>
                  <a:cubicBezTo>
                    <a:pt x="1270" y="2244"/>
                    <a:pt x="1269" y="2242"/>
                    <a:pt x="1268" y="2240"/>
                  </a:cubicBezTo>
                  <a:cubicBezTo>
                    <a:pt x="1268" y="2238"/>
                    <a:pt x="1267" y="2236"/>
                    <a:pt x="1266" y="2233"/>
                  </a:cubicBezTo>
                  <a:cubicBezTo>
                    <a:pt x="1265" y="2231"/>
                    <a:pt x="1264" y="2229"/>
                    <a:pt x="1264" y="2227"/>
                  </a:cubicBezTo>
                  <a:cubicBezTo>
                    <a:pt x="1263" y="2224"/>
                    <a:pt x="1262" y="2222"/>
                    <a:pt x="1261" y="2220"/>
                  </a:cubicBezTo>
                  <a:cubicBezTo>
                    <a:pt x="1260" y="2218"/>
                    <a:pt x="1260" y="2217"/>
                    <a:pt x="1259" y="2216"/>
                  </a:cubicBezTo>
                  <a:cubicBezTo>
                    <a:pt x="1259" y="2216"/>
                    <a:pt x="1259" y="2215"/>
                    <a:pt x="1259" y="2215"/>
                  </a:cubicBezTo>
                  <a:cubicBezTo>
                    <a:pt x="1258" y="2214"/>
                    <a:pt x="1258" y="2213"/>
                    <a:pt x="1258" y="2213"/>
                  </a:cubicBezTo>
                  <a:cubicBezTo>
                    <a:pt x="1257" y="2211"/>
                    <a:pt x="1255" y="2209"/>
                    <a:pt x="1254" y="2207"/>
                  </a:cubicBezTo>
                  <a:cubicBezTo>
                    <a:pt x="1254" y="2206"/>
                    <a:pt x="1253" y="2205"/>
                    <a:pt x="1253" y="2205"/>
                  </a:cubicBezTo>
                  <a:cubicBezTo>
                    <a:pt x="1254" y="2206"/>
                    <a:pt x="1256" y="2207"/>
                    <a:pt x="1257" y="2208"/>
                  </a:cubicBezTo>
                  <a:cubicBezTo>
                    <a:pt x="1260" y="2210"/>
                    <a:pt x="1263" y="2211"/>
                    <a:pt x="1266" y="2213"/>
                  </a:cubicBezTo>
                  <a:cubicBezTo>
                    <a:pt x="1268" y="2215"/>
                    <a:pt x="1270" y="2216"/>
                    <a:pt x="1272" y="2218"/>
                  </a:cubicBezTo>
                  <a:cubicBezTo>
                    <a:pt x="1272" y="2218"/>
                    <a:pt x="1273" y="2219"/>
                    <a:pt x="1274" y="2219"/>
                  </a:cubicBezTo>
                  <a:cubicBezTo>
                    <a:pt x="1274" y="2220"/>
                    <a:pt x="1275" y="2220"/>
                    <a:pt x="1275" y="2221"/>
                  </a:cubicBezTo>
                  <a:cubicBezTo>
                    <a:pt x="1276" y="2222"/>
                    <a:pt x="1277" y="2222"/>
                    <a:pt x="1277" y="2222"/>
                  </a:cubicBezTo>
                  <a:cubicBezTo>
                    <a:pt x="1277" y="2222"/>
                    <a:pt x="1276" y="2221"/>
                    <a:pt x="1276" y="2221"/>
                  </a:cubicBezTo>
                  <a:cubicBezTo>
                    <a:pt x="1275" y="2220"/>
                    <a:pt x="1275" y="2219"/>
                    <a:pt x="1274" y="2219"/>
                  </a:cubicBezTo>
                  <a:cubicBezTo>
                    <a:pt x="1274" y="2218"/>
                    <a:pt x="1273" y="2217"/>
                    <a:pt x="1273" y="2217"/>
                  </a:cubicBezTo>
                  <a:cubicBezTo>
                    <a:pt x="1272" y="2216"/>
                    <a:pt x="1271" y="2215"/>
                    <a:pt x="1270" y="2214"/>
                  </a:cubicBezTo>
                  <a:cubicBezTo>
                    <a:pt x="1270" y="2213"/>
                    <a:pt x="1269" y="2212"/>
                    <a:pt x="1268" y="2211"/>
                  </a:cubicBezTo>
                  <a:cubicBezTo>
                    <a:pt x="1265" y="2209"/>
                    <a:pt x="1263" y="2206"/>
                    <a:pt x="1260" y="2204"/>
                  </a:cubicBezTo>
                  <a:cubicBezTo>
                    <a:pt x="1257" y="2202"/>
                    <a:pt x="1254" y="2199"/>
                    <a:pt x="1251" y="2197"/>
                  </a:cubicBezTo>
                  <a:cubicBezTo>
                    <a:pt x="1247" y="2194"/>
                    <a:pt x="1244" y="2192"/>
                    <a:pt x="1240" y="2189"/>
                  </a:cubicBezTo>
                  <a:cubicBezTo>
                    <a:pt x="1238" y="2188"/>
                    <a:pt x="1236" y="2187"/>
                    <a:pt x="1234" y="2185"/>
                  </a:cubicBezTo>
                  <a:cubicBezTo>
                    <a:pt x="1234" y="2185"/>
                    <a:pt x="1233" y="2185"/>
                    <a:pt x="1233" y="2184"/>
                  </a:cubicBezTo>
                  <a:cubicBezTo>
                    <a:pt x="1232" y="2184"/>
                    <a:pt x="1232" y="2184"/>
                    <a:pt x="1232" y="2184"/>
                  </a:cubicBezTo>
                  <a:cubicBezTo>
                    <a:pt x="1232" y="2183"/>
                    <a:pt x="1232" y="2183"/>
                    <a:pt x="1232" y="2183"/>
                  </a:cubicBezTo>
                  <a:cubicBezTo>
                    <a:pt x="1231" y="2183"/>
                    <a:pt x="1230" y="2182"/>
                    <a:pt x="1229" y="2181"/>
                  </a:cubicBezTo>
                  <a:cubicBezTo>
                    <a:pt x="1227" y="2180"/>
                    <a:pt x="1225" y="2179"/>
                    <a:pt x="1223" y="2177"/>
                  </a:cubicBezTo>
                  <a:cubicBezTo>
                    <a:pt x="1221" y="2176"/>
                    <a:pt x="1219" y="2174"/>
                    <a:pt x="1217" y="2173"/>
                  </a:cubicBezTo>
                  <a:cubicBezTo>
                    <a:pt x="1216" y="2171"/>
                    <a:pt x="1214" y="2170"/>
                    <a:pt x="1212" y="2168"/>
                  </a:cubicBezTo>
                  <a:cubicBezTo>
                    <a:pt x="1211" y="2168"/>
                    <a:pt x="1210" y="2167"/>
                    <a:pt x="1209" y="2166"/>
                  </a:cubicBezTo>
                  <a:cubicBezTo>
                    <a:pt x="1208" y="2165"/>
                    <a:pt x="1207" y="2165"/>
                    <a:pt x="1206" y="2164"/>
                  </a:cubicBezTo>
                  <a:cubicBezTo>
                    <a:pt x="1205" y="2162"/>
                    <a:pt x="1203" y="2161"/>
                    <a:pt x="1201" y="2159"/>
                  </a:cubicBezTo>
                  <a:cubicBezTo>
                    <a:pt x="1199" y="2158"/>
                    <a:pt x="1198" y="2156"/>
                    <a:pt x="1196" y="2155"/>
                  </a:cubicBezTo>
                  <a:cubicBezTo>
                    <a:pt x="1194" y="2153"/>
                    <a:pt x="1193" y="2152"/>
                    <a:pt x="1191" y="2150"/>
                  </a:cubicBezTo>
                  <a:cubicBezTo>
                    <a:pt x="1190" y="2149"/>
                    <a:pt x="1188" y="2148"/>
                    <a:pt x="1187" y="2146"/>
                  </a:cubicBezTo>
                  <a:cubicBezTo>
                    <a:pt x="1185" y="2145"/>
                    <a:pt x="1184" y="2143"/>
                    <a:pt x="1182" y="2142"/>
                  </a:cubicBezTo>
                  <a:cubicBezTo>
                    <a:pt x="1181" y="2141"/>
                    <a:pt x="1180" y="2140"/>
                    <a:pt x="1179" y="2139"/>
                  </a:cubicBezTo>
                  <a:cubicBezTo>
                    <a:pt x="1174" y="2129"/>
                    <a:pt x="1170" y="2118"/>
                    <a:pt x="1166" y="2109"/>
                  </a:cubicBezTo>
                  <a:cubicBezTo>
                    <a:pt x="1168" y="2110"/>
                    <a:pt x="1169" y="2111"/>
                    <a:pt x="1171" y="2111"/>
                  </a:cubicBezTo>
                  <a:cubicBezTo>
                    <a:pt x="1173" y="2112"/>
                    <a:pt x="1174" y="2113"/>
                    <a:pt x="1176" y="2114"/>
                  </a:cubicBezTo>
                  <a:cubicBezTo>
                    <a:pt x="1180" y="2116"/>
                    <a:pt x="1185" y="2117"/>
                    <a:pt x="1189" y="2118"/>
                  </a:cubicBezTo>
                  <a:cubicBezTo>
                    <a:pt x="1191" y="2119"/>
                    <a:pt x="1193" y="2119"/>
                    <a:pt x="1196" y="2120"/>
                  </a:cubicBezTo>
                  <a:cubicBezTo>
                    <a:pt x="1198" y="2121"/>
                    <a:pt x="1200" y="2121"/>
                    <a:pt x="1202" y="2122"/>
                  </a:cubicBezTo>
                  <a:cubicBezTo>
                    <a:pt x="1203" y="2122"/>
                    <a:pt x="1204" y="2123"/>
                    <a:pt x="1205" y="2123"/>
                  </a:cubicBezTo>
                  <a:cubicBezTo>
                    <a:pt x="1207" y="2123"/>
                    <a:pt x="1208" y="2124"/>
                    <a:pt x="1209" y="2124"/>
                  </a:cubicBezTo>
                  <a:cubicBezTo>
                    <a:pt x="1210" y="2125"/>
                    <a:pt x="1211" y="2125"/>
                    <a:pt x="1212" y="2125"/>
                  </a:cubicBezTo>
                  <a:cubicBezTo>
                    <a:pt x="1213" y="2126"/>
                    <a:pt x="1214" y="2126"/>
                    <a:pt x="1215" y="2127"/>
                  </a:cubicBezTo>
                  <a:cubicBezTo>
                    <a:pt x="1219" y="2129"/>
                    <a:pt x="1223" y="2131"/>
                    <a:pt x="1227" y="2133"/>
                  </a:cubicBezTo>
                  <a:cubicBezTo>
                    <a:pt x="1228" y="2134"/>
                    <a:pt x="1229" y="2134"/>
                    <a:pt x="1230" y="2135"/>
                  </a:cubicBezTo>
                  <a:cubicBezTo>
                    <a:pt x="1231" y="2136"/>
                    <a:pt x="1232" y="2136"/>
                    <a:pt x="1233" y="2137"/>
                  </a:cubicBezTo>
                  <a:cubicBezTo>
                    <a:pt x="1235" y="2138"/>
                    <a:pt x="1237" y="2139"/>
                    <a:pt x="1239" y="2141"/>
                  </a:cubicBezTo>
                  <a:cubicBezTo>
                    <a:pt x="1240" y="2141"/>
                    <a:pt x="1240" y="2142"/>
                    <a:pt x="1241" y="2143"/>
                  </a:cubicBezTo>
                  <a:cubicBezTo>
                    <a:pt x="1242" y="2143"/>
                    <a:pt x="1243" y="2144"/>
                    <a:pt x="1244" y="2145"/>
                  </a:cubicBezTo>
                  <a:cubicBezTo>
                    <a:pt x="1246" y="2146"/>
                    <a:pt x="1247" y="2147"/>
                    <a:pt x="1249" y="2149"/>
                  </a:cubicBezTo>
                  <a:cubicBezTo>
                    <a:pt x="1252" y="2151"/>
                    <a:pt x="1254" y="2154"/>
                    <a:pt x="1257" y="2156"/>
                  </a:cubicBezTo>
                  <a:cubicBezTo>
                    <a:pt x="1257" y="2157"/>
                    <a:pt x="1257" y="2157"/>
                    <a:pt x="1258" y="2157"/>
                  </a:cubicBezTo>
                  <a:cubicBezTo>
                    <a:pt x="1258" y="2158"/>
                    <a:pt x="1258" y="2158"/>
                    <a:pt x="1259" y="2158"/>
                  </a:cubicBezTo>
                  <a:cubicBezTo>
                    <a:pt x="1259" y="2159"/>
                    <a:pt x="1260" y="2160"/>
                    <a:pt x="1260" y="2160"/>
                  </a:cubicBezTo>
                  <a:cubicBezTo>
                    <a:pt x="1261" y="2161"/>
                    <a:pt x="1262" y="2162"/>
                    <a:pt x="1263" y="2164"/>
                  </a:cubicBezTo>
                  <a:cubicBezTo>
                    <a:pt x="1265" y="2166"/>
                    <a:pt x="1267" y="2168"/>
                    <a:pt x="1268" y="2169"/>
                  </a:cubicBezTo>
                  <a:cubicBezTo>
                    <a:pt x="1269" y="2171"/>
                    <a:pt x="1270" y="2172"/>
                    <a:pt x="1271" y="2173"/>
                  </a:cubicBezTo>
                  <a:cubicBezTo>
                    <a:pt x="1272" y="2174"/>
                    <a:pt x="1272" y="2175"/>
                    <a:pt x="1272" y="2175"/>
                  </a:cubicBezTo>
                  <a:cubicBezTo>
                    <a:pt x="1272" y="2175"/>
                    <a:pt x="1272" y="2174"/>
                    <a:pt x="1271" y="2173"/>
                  </a:cubicBezTo>
                  <a:cubicBezTo>
                    <a:pt x="1271" y="2173"/>
                    <a:pt x="1271" y="2172"/>
                    <a:pt x="1271" y="2171"/>
                  </a:cubicBezTo>
                  <a:cubicBezTo>
                    <a:pt x="1270" y="2170"/>
                    <a:pt x="1270" y="2170"/>
                    <a:pt x="1269" y="2169"/>
                  </a:cubicBezTo>
                  <a:cubicBezTo>
                    <a:pt x="1268" y="2167"/>
                    <a:pt x="1267" y="2164"/>
                    <a:pt x="1266" y="2162"/>
                  </a:cubicBezTo>
                  <a:cubicBezTo>
                    <a:pt x="1265" y="2161"/>
                    <a:pt x="1264" y="2159"/>
                    <a:pt x="1263" y="2158"/>
                  </a:cubicBezTo>
                  <a:cubicBezTo>
                    <a:pt x="1263" y="2157"/>
                    <a:pt x="1262" y="2156"/>
                    <a:pt x="1262" y="2156"/>
                  </a:cubicBezTo>
                  <a:cubicBezTo>
                    <a:pt x="1262" y="2155"/>
                    <a:pt x="1261" y="2155"/>
                    <a:pt x="1261" y="2155"/>
                  </a:cubicBezTo>
                  <a:cubicBezTo>
                    <a:pt x="1261" y="2154"/>
                    <a:pt x="1261" y="2154"/>
                    <a:pt x="1260" y="2153"/>
                  </a:cubicBezTo>
                  <a:cubicBezTo>
                    <a:pt x="1260" y="2153"/>
                    <a:pt x="1259" y="2152"/>
                    <a:pt x="1259" y="2151"/>
                  </a:cubicBezTo>
                  <a:cubicBezTo>
                    <a:pt x="1258" y="2150"/>
                    <a:pt x="1257" y="2150"/>
                    <a:pt x="1257" y="2149"/>
                  </a:cubicBezTo>
                  <a:cubicBezTo>
                    <a:pt x="1256" y="2148"/>
                    <a:pt x="1256" y="2147"/>
                    <a:pt x="1255" y="2147"/>
                  </a:cubicBezTo>
                  <a:cubicBezTo>
                    <a:pt x="1254" y="2146"/>
                    <a:pt x="1254" y="2146"/>
                    <a:pt x="1254" y="2145"/>
                  </a:cubicBezTo>
                  <a:cubicBezTo>
                    <a:pt x="1253" y="2145"/>
                    <a:pt x="1253" y="2145"/>
                    <a:pt x="1253" y="2144"/>
                  </a:cubicBezTo>
                  <a:cubicBezTo>
                    <a:pt x="1251" y="2143"/>
                    <a:pt x="1250" y="2141"/>
                    <a:pt x="1248" y="2140"/>
                  </a:cubicBezTo>
                  <a:cubicBezTo>
                    <a:pt x="1247" y="2139"/>
                    <a:pt x="1246" y="2138"/>
                    <a:pt x="1246" y="2137"/>
                  </a:cubicBezTo>
                  <a:cubicBezTo>
                    <a:pt x="1245" y="2137"/>
                    <a:pt x="1244" y="2136"/>
                    <a:pt x="1243" y="2135"/>
                  </a:cubicBezTo>
                  <a:cubicBezTo>
                    <a:pt x="1242" y="2134"/>
                    <a:pt x="1241" y="2134"/>
                    <a:pt x="1240" y="2133"/>
                  </a:cubicBezTo>
                  <a:cubicBezTo>
                    <a:pt x="1239" y="2132"/>
                    <a:pt x="1238" y="2131"/>
                    <a:pt x="1237" y="2131"/>
                  </a:cubicBezTo>
                  <a:cubicBezTo>
                    <a:pt x="1238" y="2131"/>
                    <a:pt x="1239" y="2131"/>
                    <a:pt x="1240" y="2132"/>
                  </a:cubicBezTo>
                  <a:cubicBezTo>
                    <a:pt x="1240" y="2132"/>
                    <a:pt x="1240" y="2132"/>
                    <a:pt x="1241" y="2132"/>
                  </a:cubicBezTo>
                  <a:cubicBezTo>
                    <a:pt x="1241" y="2132"/>
                    <a:pt x="1242" y="2133"/>
                    <a:pt x="1242" y="2133"/>
                  </a:cubicBezTo>
                  <a:cubicBezTo>
                    <a:pt x="1244" y="2133"/>
                    <a:pt x="1245" y="2134"/>
                    <a:pt x="1247" y="2135"/>
                  </a:cubicBezTo>
                  <a:cubicBezTo>
                    <a:pt x="1248" y="2135"/>
                    <a:pt x="1248" y="2135"/>
                    <a:pt x="1249" y="2136"/>
                  </a:cubicBezTo>
                  <a:cubicBezTo>
                    <a:pt x="1250" y="2136"/>
                    <a:pt x="1250" y="2136"/>
                    <a:pt x="1251" y="2136"/>
                  </a:cubicBezTo>
                  <a:cubicBezTo>
                    <a:pt x="1252" y="2137"/>
                    <a:pt x="1252" y="2137"/>
                    <a:pt x="1253" y="2137"/>
                  </a:cubicBezTo>
                  <a:cubicBezTo>
                    <a:pt x="1253" y="2137"/>
                    <a:pt x="1254" y="2138"/>
                    <a:pt x="1254" y="2138"/>
                  </a:cubicBezTo>
                  <a:cubicBezTo>
                    <a:pt x="1255" y="2138"/>
                    <a:pt x="1256" y="2139"/>
                    <a:pt x="1256" y="2139"/>
                  </a:cubicBezTo>
                  <a:cubicBezTo>
                    <a:pt x="1257" y="2139"/>
                    <a:pt x="1257" y="2139"/>
                    <a:pt x="1257" y="2139"/>
                  </a:cubicBezTo>
                  <a:cubicBezTo>
                    <a:pt x="1257" y="2139"/>
                    <a:pt x="1257" y="2139"/>
                    <a:pt x="1257" y="2138"/>
                  </a:cubicBezTo>
                  <a:cubicBezTo>
                    <a:pt x="1256" y="2138"/>
                    <a:pt x="1256" y="2137"/>
                    <a:pt x="1255" y="2137"/>
                  </a:cubicBezTo>
                  <a:cubicBezTo>
                    <a:pt x="1255" y="2136"/>
                    <a:pt x="1254" y="2135"/>
                    <a:pt x="1253" y="2134"/>
                  </a:cubicBezTo>
                  <a:cubicBezTo>
                    <a:pt x="1252" y="2133"/>
                    <a:pt x="1252" y="2133"/>
                    <a:pt x="1251" y="2132"/>
                  </a:cubicBezTo>
                  <a:cubicBezTo>
                    <a:pt x="1251" y="2132"/>
                    <a:pt x="1250" y="2131"/>
                    <a:pt x="1249" y="2131"/>
                  </a:cubicBezTo>
                  <a:cubicBezTo>
                    <a:pt x="1249" y="2130"/>
                    <a:pt x="1248" y="2130"/>
                    <a:pt x="1247" y="2129"/>
                  </a:cubicBezTo>
                  <a:cubicBezTo>
                    <a:pt x="1247" y="2129"/>
                    <a:pt x="1246" y="2128"/>
                    <a:pt x="1245" y="2127"/>
                  </a:cubicBezTo>
                  <a:cubicBezTo>
                    <a:pt x="1244" y="2127"/>
                    <a:pt x="1243" y="2126"/>
                    <a:pt x="1243" y="2126"/>
                  </a:cubicBezTo>
                  <a:cubicBezTo>
                    <a:pt x="1242" y="2125"/>
                    <a:pt x="1241" y="2125"/>
                    <a:pt x="1240" y="2124"/>
                  </a:cubicBezTo>
                  <a:cubicBezTo>
                    <a:pt x="1238" y="2123"/>
                    <a:pt x="1236" y="2122"/>
                    <a:pt x="1234" y="2121"/>
                  </a:cubicBezTo>
                  <a:cubicBezTo>
                    <a:pt x="1232" y="2120"/>
                    <a:pt x="1230" y="2120"/>
                    <a:pt x="1228" y="2119"/>
                  </a:cubicBezTo>
                  <a:cubicBezTo>
                    <a:pt x="1226" y="2118"/>
                    <a:pt x="1224" y="2117"/>
                    <a:pt x="1221" y="2117"/>
                  </a:cubicBezTo>
                  <a:cubicBezTo>
                    <a:pt x="1219" y="2116"/>
                    <a:pt x="1217" y="2116"/>
                    <a:pt x="1215" y="2116"/>
                  </a:cubicBezTo>
                  <a:cubicBezTo>
                    <a:pt x="1214" y="2115"/>
                    <a:pt x="1213" y="2115"/>
                    <a:pt x="1212" y="2115"/>
                  </a:cubicBezTo>
                  <a:cubicBezTo>
                    <a:pt x="1211" y="2115"/>
                    <a:pt x="1210" y="2115"/>
                    <a:pt x="1209" y="2115"/>
                  </a:cubicBezTo>
                  <a:cubicBezTo>
                    <a:pt x="1208" y="2115"/>
                    <a:pt x="1207" y="2115"/>
                    <a:pt x="1206" y="2115"/>
                  </a:cubicBezTo>
                  <a:cubicBezTo>
                    <a:pt x="1206" y="2115"/>
                    <a:pt x="1206" y="2115"/>
                    <a:pt x="1206" y="2115"/>
                  </a:cubicBezTo>
                  <a:cubicBezTo>
                    <a:pt x="1205" y="2115"/>
                    <a:pt x="1205" y="2115"/>
                    <a:pt x="1204" y="2115"/>
                  </a:cubicBezTo>
                  <a:cubicBezTo>
                    <a:pt x="1202" y="2114"/>
                    <a:pt x="1200" y="2113"/>
                    <a:pt x="1197" y="2113"/>
                  </a:cubicBezTo>
                  <a:cubicBezTo>
                    <a:pt x="1195" y="2112"/>
                    <a:pt x="1193" y="2112"/>
                    <a:pt x="1191" y="2111"/>
                  </a:cubicBezTo>
                  <a:cubicBezTo>
                    <a:pt x="1186" y="2110"/>
                    <a:pt x="1182" y="2109"/>
                    <a:pt x="1178" y="2108"/>
                  </a:cubicBezTo>
                  <a:cubicBezTo>
                    <a:pt x="1175" y="2107"/>
                    <a:pt x="1171" y="2106"/>
                    <a:pt x="1168" y="2105"/>
                  </a:cubicBezTo>
                  <a:cubicBezTo>
                    <a:pt x="1166" y="2104"/>
                    <a:pt x="1165" y="2103"/>
                    <a:pt x="1164" y="2102"/>
                  </a:cubicBezTo>
                  <a:cubicBezTo>
                    <a:pt x="1148" y="2061"/>
                    <a:pt x="1144" y="2032"/>
                    <a:pt x="1144" y="2032"/>
                  </a:cubicBezTo>
                  <a:cubicBezTo>
                    <a:pt x="1144" y="2032"/>
                    <a:pt x="1160" y="2033"/>
                    <a:pt x="1183" y="2040"/>
                  </a:cubicBezTo>
                  <a:cubicBezTo>
                    <a:pt x="1183" y="2040"/>
                    <a:pt x="1183" y="2040"/>
                    <a:pt x="1183" y="2040"/>
                  </a:cubicBezTo>
                  <a:cubicBezTo>
                    <a:pt x="1183" y="2041"/>
                    <a:pt x="1183" y="2042"/>
                    <a:pt x="1184" y="2043"/>
                  </a:cubicBezTo>
                  <a:cubicBezTo>
                    <a:pt x="1184" y="2044"/>
                    <a:pt x="1184" y="2045"/>
                    <a:pt x="1185" y="2046"/>
                  </a:cubicBezTo>
                  <a:cubicBezTo>
                    <a:pt x="1185" y="2047"/>
                    <a:pt x="1185" y="2048"/>
                    <a:pt x="1186" y="2049"/>
                  </a:cubicBezTo>
                  <a:cubicBezTo>
                    <a:pt x="1186" y="2051"/>
                    <a:pt x="1187" y="2053"/>
                    <a:pt x="1188" y="2055"/>
                  </a:cubicBezTo>
                  <a:cubicBezTo>
                    <a:pt x="1189" y="2056"/>
                    <a:pt x="1189" y="2057"/>
                    <a:pt x="1190" y="2058"/>
                  </a:cubicBezTo>
                  <a:cubicBezTo>
                    <a:pt x="1190" y="2059"/>
                    <a:pt x="1191" y="2060"/>
                    <a:pt x="1191" y="2061"/>
                  </a:cubicBezTo>
                  <a:cubicBezTo>
                    <a:pt x="1193" y="2064"/>
                    <a:pt x="1194" y="2066"/>
                    <a:pt x="1195" y="2068"/>
                  </a:cubicBezTo>
                  <a:cubicBezTo>
                    <a:pt x="1196" y="2070"/>
                    <a:pt x="1198" y="2072"/>
                    <a:pt x="1199" y="2074"/>
                  </a:cubicBezTo>
                  <a:cubicBezTo>
                    <a:pt x="1200" y="2075"/>
                    <a:pt x="1201" y="2076"/>
                    <a:pt x="1201" y="2077"/>
                  </a:cubicBezTo>
                  <a:cubicBezTo>
                    <a:pt x="1202" y="2078"/>
                    <a:pt x="1203" y="2079"/>
                    <a:pt x="1204" y="2080"/>
                  </a:cubicBezTo>
                  <a:cubicBezTo>
                    <a:pt x="1205" y="2082"/>
                    <a:pt x="1206" y="2084"/>
                    <a:pt x="1208" y="2085"/>
                  </a:cubicBezTo>
                  <a:cubicBezTo>
                    <a:pt x="1209" y="2086"/>
                    <a:pt x="1209" y="2087"/>
                    <a:pt x="1210" y="2088"/>
                  </a:cubicBezTo>
                  <a:cubicBezTo>
                    <a:pt x="1211" y="2089"/>
                    <a:pt x="1211" y="2089"/>
                    <a:pt x="1212" y="2090"/>
                  </a:cubicBezTo>
                  <a:cubicBezTo>
                    <a:pt x="1213" y="2091"/>
                    <a:pt x="1213" y="2091"/>
                    <a:pt x="1214" y="2092"/>
                  </a:cubicBezTo>
                  <a:cubicBezTo>
                    <a:pt x="1215" y="2092"/>
                    <a:pt x="1215" y="2093"/>
                    <a:pt x="1216" y="2094"/>
                  </a:cubicBezTo>
                  <a:cubicBezTo>
                    <a:pt x="1217" y="2095"/>
                    <a:pt x="1218" y="2095"/>
                    <a:pt x="1219" y="2096"/>
                  </a:cubicBezTo>
                  <a:cubicBezTo>
                    <a:pt x="1220" y="2097"/>
                    <a:pt x="1220" y="2097"/>
                    <a:pt x="1221" y="2098"/>
                  </a:cubicBezTo>
                  <a:cubicBezTo>
                    <a:pt x="1221" y="2098"/>
                    <a:pt x="1222" y="2098"/>
                    <a:pt x="1222" y="2098"/>
                  </a:cubicBezTo>
                  <a:cubicBezTo>
                    <a:pt x="1222" y="2098"/>
                    <a:pt x="1222" y="2098"/>
                    <a:pt x="1221" y="2097"/>
                  </a:cubicBezTo>
                  <a:cubicBezTo>
                    <a:pt x="1221" y="2097"/>
                    <a:pt x="1221" y="2096"/>
                    <a:pt x="1220" y="2095"/>
                  </a:cubicBezTo>
                  <a:cubicBezTo>
                    <a:pt x="1220" y="2094"/>
                    <a:pt x="1219" y="2093"/>
                    <a:pt x="1218" y="2092"/>
                  </a:cubicBezTo>
                  <a:cubicBezTo>
                    <a:pt x="1217" y="2090"/>
                    <a:pt x="1217" y="2089"/>
                    <a:pt x="1216" y="2087"/>
                  </a:cubicBezTo>
                  <a:cubicBezTo>
                    <a:pt x="1215" y="2086"/>
                    <a:pt x="1214" y="2084"/>
                    <a:pt x="1213" y="2082"/>
                  </a:cubicBezTo>
                  <a:cubicBezTo>
                    <a:pt x="1212" y="2080"/>
                    <a:pt x="1211" y="2078"/>
                    <a:pt x="1209" y="2076"/>
                  </a:cubicBezTo>
                  <a:cubicBezTo>
                    <a:pt x="1209" y="2075"/>
                    <a:pt x="1208" y="2074"/>
                    <a:pt x="1208" y="2073"/>
                  </a:cubicBezTo>
                  <a:cubicBezTo>
                    <a:pt x="1207" y="2072"/>
                    <a:pt x="1206" y="2071"/>
                    <a:pt x="1206" y="2070"/>
                  </a:cubicBezTo>
                  <a:cubicBezTo>
                    <a:pt x="1204" y="2068"/>
                    <a:pt x="1203" y="2066"/>
                    <a:pt x="1202" y="2064"/>
                  </a:cubicBezTo>
                  <a:cubicBezTo>
                    <a:pt x="1201" y="2062"/>
                    <a:pt x="1199" y="2060"/>
                    <a:pt x="1198" y="2058"/>
                  </a:cubicBezTo>
                  <a:cubicBezTo>
                    <a:pt x="1198" y="2057"/>
                    <a:pt x="1197" y="2056"/>
                    <a:pt x="1196" y="2055"/>
                  </a:cubicBezTo>
                  <a:cubicBezTo>
                    <a:pt x="1196" y="2054"/>
                    <a:pt x="1195" y="2053"/>
                    <a:pt x="1194" y="2052"/>
                  </a:cubicBezTo>
                  <a:cubicBezTo>
                    <a:pt x="1193" y="2050"/>
                    <a:pt x="1192" y="2048"/>
                    <a:pt x="1191" y="2046"/>
                  </a:cubicBezTo>
                  <a:cubicBezTo>
                    <a:pt x="1190" y="2045"/>
                    <a:pt x="1189" y="2043"/>
                    <a:pt x="1189" y="2042"/>
                  </a:cubicBezTo>
                  <a:cubicBezTo>
                    <a:pt x="1217" y="2053"/>
                    <a:pt x="1255" y="2075"/>
                    <a:pt x="1285" y="2123"/>
                  </a:cubicBezTo>
                  <a:cubicBezTo>
                    <a:pt x="1309" y="2160"/>
                    <a:pt x="1315" y="2204"/>
                    <a:pt x="1329" y="2244"/>
                  </a:cubicBezTo>
                  <a:cubicBezTo>
                    <a:pt x="1329" y="2244"/>
                    <a:pt x="1329" y="2244"/>
                    <a:pt x="1329" y="2245"/>
                  </a:cubicBezTo>
                  <a:cubicBezTo>
                    <a:pt x="1329" y="2246"/>
                    <a:pt x="1328" y="2246"/>
                    <a:pt x="1328" y="2247"/>
                  </a:cubicBezTo>
                  <a:cubicBezTo>
                    <a:pt x="1327" y="2249"/>
                    <a:pt x="1327" y="2251"/>
                    <a:pt x="1326" y="2253"/>
                  </a:cubicBezTo>
                  <a:cubicBezTo>
                    <a:pt x="1326" y="2254"/>
                    <a:pt x="1326" y="2255"/>
                    <a:pt x="1325" y="2256"/>
                  </a:cubicBezTo>
                  <a:cubicBezTo>
                    <a:pt x="1325" y="2257"/>
                    <a:pt x="1325" y="2258"/>
                    <a:pt x="1325" y="2259"/>
                  </a:cubicBezTo>
                  <a:cubicBezTo>
                    <a:pt x="1324" y="2261"/>
                    <a:pt x="1324" y="2264"/>
                    <a:pt x="1323" y="2266"/>
                  </a:cubicBezTo>
                  <a:cubicBezTo>
                    <a:pt x="1323" y="2268"/>
                    <a:pt x="1323" y="2270"/>
                    <a:pt x="1323" y="2272"/>
                  </a:cubicBezTo>
                  <a:cubicBezTo>
                    <a:pt x="1323" y="2273"/>
                    <a:pt x="1322" y="2275"/>
                    <a:pt x="1322" y="2276"/>
                  </a:cubicBezTo>
                  <a:cubicBezTo>
                    <a:pt x="1322" y="2277"/>
                    <a:pt x="1322" y="2278"/>
                    <a:pt x="1322" y="2279"/>
                  </a:cubicBezTo>
                  <a:cubicBezTo>
                    <a:pt x="1322" y="2281"/>
                    <a:pt x="1322" y="2283"/>
                    <a:pt x="1322" y="2285"/>
                  </a:cubicBezTo>
                  <a:cubicBezTo>
                    <a:pt x="1322" y="2286"/>
                    <a:pt x="1323" y="2287"/>
                    <a:pt x="1323" y="2288"/>
                  </a:cubicBezTo>
                  <a:cubicBezTo>
                    <a:pt x="1323" y="2288"/>
                    <a:pt x="1323" y="2289"/>
                    <a:pt x="1323" y="2290"/>
                  </a:cubicBezTo>
                  <a:cubicBezTo>
                    <a:pt x="1323" y="2291"/>
                    <a:pt x="1323" y="2292"/>
                    <a:pt x="1323" y="2293"/>
                  </a:cubicBezTo>
                  <a:cubicBezTo>
                    <a:pt x="1323" y="2293"/>
                    <a:pt x="1323" y="2294"/>
                    <a:pt x="1324" y="2295"/>
                  </a:cubicBezTo>
                  <a:cubicBezTo>
                    <a:pt x="1324" y="2296"/>
                    <a:pt x="1324" y="2297"/>
                    <a:pt x="1324" y="2298"/>
                  </a:cubicBezTo>
                  <a:cubicBezTo>
                    <a:pt x="1324" y="2299"/>
                    <a:pt x="1325" y="2300"/>
                    <a:pt x="1325" y="2300"/>
                  </a:cubicBezTo>
                  <a:cubicBezTo>
                    <a:pt x="1325" y="2301"/>
                    <a:pt x="1325" y="2301"/>
                    <a:pt x="1325" y="2301"/>
                  </a:cubicBezTo>
                  <a:cubicBezTo>
                    <a:pt x="1325" y="2301"/>
                    <a:pt x="1325" y="2301"/>
                    <a:pt x="1325" y="2300"/>
                  </a:cubicBezTo>
                  <a:cubicBezTo>
                    <a:pt x="1325" y="2300"/>
                    <a:pt x="1326" y="2299"/>
                    <a:pt x="1326" y="2298"/>
                  </a:cubicBezTo>
                  <a:cubicBezTo>
                    <a:pt x="1326" y="2297"/>
                    <a:pt x="1326" y="2296"/>
                    <a:pt x="1327" y="2295"/>
                  </a:cubicBezTo>
                  <a:cubicBezTo>
                    <a:pt x="1327" y="2293"/>
                    <a:pt x="1327" y="2292"/>
                    <a:pt x="1327" y="2290"/>
                  </a:cubicBezTo>
                  <a:cubicBezTo>
                    <a:pt x="1328" y="2289"/>
                    <a:pt x="1328" y="2287"/>
                    <a:pt x="1328" y="2285"/>
                  </a:cubicBezTo>
                  <a:cubicBezTo>
                    <a:pt x="1329" y="2283"/>
                    <a:pt x="1329" y="2281"/>
                    <a:pt x="1329" y="2279"/>
                  </a:cubicBezTo>
                  <a:cubicBezTo>
                    <a:pt x="1329" y="2278"/>
                    <a:pt x="1330" y="2277"/>
                    <a:pt x="1330" y="2276"/>
                  </a:cubicBezTo>
                  <a:cubicBezTo>
                    <a:pt x="1330" y="2275"/>
                    <a:pt x="1330" y="2274"/>
                    <a:pt x="1330" y="2273"/>
                  </a:cubicBezTo>
                  <a:cubicBezTo>
                    <a:pt x="1331" y="2271"/>
                    <a:pt x="1331" y="2269"/>
                    <a:pt x="1331" y="2267"/>
                  </a:cubicBezTo>
                  <a:cubicBezTo>
                    <a:pt x="1332" y="2265"/>
                    <a:pt x="1332" y="2263"/>
                    <a:pt x="1332" y="2261"/>
                  </a:cubicBezTo>
                  <a:cubicBezTo>
                    <a:pt x="1332" y="2260"/>
                    <a:pt x="1332" y="2259"/>
                    <a:pt x="1333" y="2257"/>
                  </a:cubicBezTo>
                  <a:cubicBezTo>
                    <a:pt x="1333" y="2256"/>
                    <a:pt x="1333" y="2255"/>
                    <a:pt x="1333" y="2254"/>
                  </a:cubicBezTo>
                  <a:cubicBezTo>
                    <a:pt x="1333" y="2254"/>
                    <a:pt x="1333" y="2254"/>
                    <a:pt x="1333" y="2254"/>
                  </a:cubicBezTo>
                  <a:cubicBezTo>
                    <a:pt x="1339" y="2268"/>
                    <a:pt x="1346" y="2282"/>
                    <a:pt x="1355" y="2295"/>
                  </a:cubicBezTo>
                  <a:cubicBezTo>
                    <a:pt x="1357" y="2296"/>
                    <a:pt x="1358" y="2298"/>
                    <a:pt x="1360" y="2300"/>
                  </a:cubicBezTo>
                  <a:cubicBezTo>
                    <a:pt x="1360" y="2302"/>
                    <a:pt x="1360" y="2304"/>
                    <a:pt x="1360" y="2306"/>
                  </a:cubicBezTo>
                  <a:cubicBezTo>
                    <a:pt x="1361" y="2309"/>
                    <a:pt x="1361" y="2311"/>
                    <a:pt x="1361" y="2314"/>
                  </a:cubicBezTo>
                  <a:cubicBezTo>
                    <a:pt x="1361" y="2317"/>
                    <a:pt x="1361" y="2320"/>
                    <a:pt x="1360" y="2323"/>
                  </a:cubicBezTo>
                  <a:cubicBezTo>
                    <a:pt x="1360" y="2324"/>
                    <a:pt x="1360" y="2326"/>
                    <a:pt x="1360" y="2327"/>
                  </a:cubicBezTo>
                  <a:cubicBezTo>
                    <a:pt x="1360" y="2328"/>
                    <a:pt x="1360" y="2329"/>
                    <a:pt x="1359" y="2330"/>
                  </a:cubicBezTo>
                  <a:cubicBezTo>
                    <a:pt x="1359" y="2331"/>
                    <a:pt x="1359" y="2331"/>
                    <a:pt x="1359" y="2331"/>
                  </a:cubicBezTo>
                  <a:cubicBezTo>
                    <a:pt x="1359" y="2332"/>
                    <a:pt x="1359" y="2332"/>
                    <a:pt x="1359" y="2332"/>
                  </a:cubicBezTo>
                  <a:cubicBezTo>
                    <a:pt x="1358" y="2335"/>
                    <a:pt x="1357" y="2338"/>
                    <a:pt x="1356" y="2340"/>
                  </a:cubicBezTo>
                  <a:cubicBezTo>
                    <a:pt x="1355" y="2343"/>
                    <a:pt x="1354" y="2346"/>
                    <a:pt x="1352" y="2349"/>
                  </a:cubicBezTo>
                  <a:cubicBezTo>
                    <a:pt x="1351" y="2350"/>
                    <a:pt x="1350" y="2351"/>
                    <a:pt x="1350" y="2353"/>
                  </a:cubicBezTo>
                  <a:cubicBezTo>
                    <a:pt x="1349" y="2354"/>
                    <a:pt x="1348" y="2356"/>
                    <a:pt x="1347" y="2357"/>
                  </a:cubicBezTo>
                  <a:cubicBezTo>
                    <a:pt x="1347" y="2357"/>
                    <a:pt x="1347" y="2358"/>
                    <a:pt x="1347" y="2358"/>
                  </a:cubicBezTo>
                  <a:cubicBezTo>
                    <a:pt x="1346" y="2359"/>
                    <a:pt x="1346" y="2359"/>
                    <a:pt x="1346" y="2359"/>
                  </a:cubicBezTo>
                  <a:cubicBezTo>
                    <a:pt x="1346" y="2360"/>
                    <a:pt x="1346" y="2360"/>
                    <a:pt x="1346" y="2360"/>
                  </a:cubicBezTo>
                  <a:cubicBezTo>
                    <a:pt x="1345" y="2361"/>
                    <a:pt x="1345" y="2361"/>
                    <a:pt x="1345" y="2362"/>
                  </a:cubicBezTo>
                  <a:cubicBezTo>
                    <a:pt x="1345" y="2362"/>
                    <a:pt x="1345" y="2363"/>
                    <a:pt x="1344" y="2364"/>
                  </a:cubicBezTo>
                  <a:cubicBezTo>
                    <a:pt x="1344" y="2365"/>
                    <a:pt x="1344" y="2365"/>
                    <a:pt x="1344" y="2366"/>
                  </a:cubicBezTo>
                  <a:cubicBezTo>
                    <a:pt x="1343" y="2369"/>
                    <a:pt x="1342" y="2372"/>
                    <a:pt x="1342" y="2374"/>
                  </a:cubicBezTo>
                  <a:cubicBezTo>
                    <a:pt x="1342" y="2377"/>
                    <a:pt x="1342" y="2379"/>
                    <a:pt x="1342" y="2382"/>
                  </a:cubicBezTo>
                  <a:cubicBezTo>
                    <a:pt x="1343" y="2384"/>
                    <a:pt x="1343" y="2385"/>
                    <a:pt x="1343" y="2387"/>
                  </a:cubicBezTo>
                  <a:cubicBezTo>
                    <a:pt x="1343" y="2388"/>
                    <a:pt x="1344" y="2388"/>
                    <a:pt x="1344" y="2389"/>
                  </a:cubicBezTo>
                  <a:cubicBezTo>
                    <a:pt x="1344" y="2389"/>
                    <a:pt x="1344" y="2390"/>
                    <a:pt x="1344" y="2390"/>
                  </a:cubicBezTo>
                  <a:cubicBezTo>
                    <a:pt x="1345" y="2391"/>
                    <a:pt x="1345" y="2391"/>
                    <a:pt x="1345" y="2391"/>
                  </a:cubicBezTo>
                  <a:cubicBezTo>
                    <a:pt x="1345" y="2391"/>
                    <a:pt x="1345" y="2391"/>
                    <a:pt x="1345" y="2390"/>
                  </a:cubicBezTo>
                  <a:cubicBezTo>
                    <a:pt x="1345" y="2389"/>
                    <a:pt x="1345" y="2388"/>
                    <a:pt x="1345" y="2387"/>
                  </a:cubicBezTo>
                  <a:cubicBezTo>
                    <a:pt x="1345" y="2385"/>
                    <a:pt x="1345" y="2384"/>
                    <a:pt x="1345" y="2382"/>
                  </a:cubicBezTo>
                  <a:cubicBezTo>
                    <a:pt x="1346" y="2380"/>
                    <a:pt x="1346" y="2377"/>
                    <a:pt x="1347" y="2375"/>
                  </a:cubicBezTo>
                  <a:cubicBezTo>
                    <a:pt x="1347" y="2373"/>
                    <a:pt x="1348" y="2370"/>
                    <a:pt x="1349" y="2368"/>
                  </a:cubicBezTo>
                  <a:cubicBezTo>
                    <a:pt x="1350" y="2367"/>
                    <a:pt x="1350" y="2365"/>
                    <a:pt x="1351" y="2364"/>
                  </a:cubicBezTo>
                  <a:cubicBezTo>
                    <a:pt x="1351" y="2364"/>
                    <a:pt x="1351" y="2364"/>
                    <a:pt x="1352" y="2363"/>
                  </a:cubicBezTo>
                  <a:cubicBezTo>
                    <a:pt x="1352" y="2363"/>
                    <a:pt x="1352" y="2363"/>
                    <a:pt x="1352" y="2362"/>
                  </a:cubicBezTo>
                  <a:cubicBezTo>
                    <a:pt x="1352" y="2362"/>
                    <a:pt x="1353" y="2362"/>
                    <a:pt x="1353" y="2362"/>
                  </a:cubicBezTo>
                  <a:cubicBezTo>
                    <a:pt x="1353" y="2361"/>
                    <a:pt x="1353" y="2361"/>
                    <a:pt x="1353" y="2361"/>
                  </a:cubicBezTo>
                  <a:cubicBezTo>
                    <a:pt x="1354" y="2359"/>
                    <a:pt x="1355" y="2358"/>
                    <a:pt x="1356" y="2357"/>
                  </a:cubicBezTo>
                  <a:cubicBezTo>
                    <a:pt x="1357" y="2355"/>
                    <a:pt x="1358" y="2354"/>
                    <a:pt x="1359" y="2353"/>
                  </a:cubicBezTo>
                  <a:cubicBezTo>
                    <a:pt x="1360" y="2350"/>
                    <a:pt x="1362" y="2347"/>
                    <a:pt x="1364" y="2343"/>
                  </a:cubicBezTo>
                  <a:cubicBezTo>
                    <a:pt x="1365" y="2340"/>
                    <a:pt x="1366" y="2337"/>
                    <a:pt x="1367" y="2333"/>
                  </a:cubicBezTo>
                  <a:cubicBezTo>
                    <a:pt x="1367" y="2330"/>
                    <a:pt x="1367" y="2326"/>
                    <a:pt x="1367" y="2323"/>
                  </a:cubicBezTo>
                  <a:cubicBezTo>
                    <a:pt x="1367" y="2320"/>
                    <a:pt x="1367" y="2317"/>
                    <a:pt x="1367" y="2314"/>
                  </a:cubicBezTo>
                  <a:cubicBezTo>
                    <a:pt x="1366" y="2312"/>
                    <a:pt x="1366" y="2311"/>
                    <a:pt x="1366" y="2310"/>
                  </a:cubicBezTo>
                  <a:cubicBezTo>
                    <a:pt x="1365" y="2308"/>
                    <a:pt x="1365" y="2307"/>
                    <a:pt x="1365" y="2306"/>
                  </a:cubicBezTo>
                  <a:cubicBezTo>
                    <a:pt x="1365" y="2305"/>
                    <a:pt x="1365" y="2304"/>
                    <a:pt x="1364" y="2303"/>
                  </a:cubicBezTo>
                  <a:cubicBezTo>
                    <a:pt x="1381" y="2316"/>
                    <a:pt x="1408" y="2320"/>
                    <a:pt x="1432" y="2325"/>
                  </a:cubicBezTo>
                  <a:cubicBezTo>
                    <a:pt x="1432" y="2326"/>
                    <a:pt x="1432" y="2327"/>
                    <a:pt x="1432" y="2328"/>
                  </a:cubicBezTo>
                  <a:cubicBezTo>
                    <a:pt x="1432" y="2329"/>
                    <a:pt x="1433" y="2330"/>
                    <a:pt x="1433" y="2331"/>
                  </a:cubicBezTo>
                  <a:cubicBezTo>
                    <a:pt x="1433" y="2332"/>
                    <a:pt x="1433" y="2333"/>
                    <a:pt x="1433" y="2334"/>
                  </a:cubicBezTo>
                  <a:cubicBezTo>
                    <a:pt x="1433" y="2334"/>
                    <a:pt x="1433" y="2335"/>
                    <a:pt x="1433" y="2336"/>
                  </a:cubicBezTo>
                  <a:cubicBezTo>
                    <a:pt x="1433" y="2336"/>
                    <a:pt x="1433" y="2337"/>
                    <a:pt x="1433" y="2337"/>
                  </a:cubicBezTo>
                  <a:cubicBezTo>
                    <a:pt x="1434" y="2339"/>
                    <a:pt x="1434" y="2340"/>
                    <a:pt x="1434" y="2341"/>
                  </a:cubicBezTo>
                  <a:cubicBezTo>
                    <a:pt x="1433" y="2342"/>
                    <a:pt x="1433" y="2344"/>
                    <a:pt x="1433" y="2345"/>
                  </a:cubicBezTo>
                  <a:cubicBezTo>
                    <a:pt x="1433" y="2348"/>
                    <a:pt x="1433" y="2351"/>
                    <a:pt x="1433" y="2353"/>
                  </a:cubicBezTo>
                  <a:cubicBezTo>
                    <a:pt x="1433" y="2356"/>
                    <a:pt x="1432" y="2359"/>
                    <a:pt x="1432" y="2362"/>
                  </a:cubicBezTo>
                  <a:cubicBezTo>
                    <a:pt x="1432" y="2363"/>
                    <a:pt x="1432" y="2364"/>
                    <a:pt x="1432" y="2365"/>
                  </a:cubicBezTo>
                  <a:cubicBezTo>
                    <a:pt x="1432" y="2365"/>
                    <a:pt x="1432" y="2366"/>
                    <a:pt x="1432" y="2367"/>
                  </a:cubicBezTo>
                  <a:cubicBezTo>
                    <a:pt x="1432" y="2369"/>
                    <a:pt x="1432" y="2370"/>
                    <a:pt x="1432" y="2372"/>
                  </a:cubicBezTo>
                  <a:cubicBezTo>
                    <a:pt x="1432" y="2373"/>
                    <a:pt x="1432" y="2375"/>
                    <a:pt x="1433" y="2376"/>
                  </a:cubicBezTo>
                  <a:cubicBezTo>
                    <a:pt x="1433" y="2378"/>
                    <a:pt x="1433" y="2379"/>
                    <a:pt x="1433" y="2381"/>
                  </a:cubicBezTo>
                  <a:cubicBezTo>
                    <a:pt x="1434" y="2383"/>
                    <a:pt x="1435" y="2386"/>
                    <a:pt x="1436" y="2389"/>
                  </a:cubicBezTo>
                  <a:cubicBezTo>
                    <a:pt x="1437" y="2391"/>
                    <a:pt x="1438" y="2394"/>
                    <a:pt x="1440" y="2396"/>
                  </a:cubicBezTo>
                  <a:cubicBezTo>
                    <a:pt x="1441" y="2398"/>
                    <a:pt x="1443" y="2399"/>
                    <a:pt x="1444" y="2400"/>
                  </a:cubicBezTo>
                  <a:cubicBezTo>
                    <a:pt x="1446" y="2402"/>
                    <a:pt x="1447" y="2402"/>
                    <a:pt x="1448" y="2403"/>
                  </a:cubicBezTo>
                  <a:cubicBezTo>
                    <a:pt x="1449" y="2403"/>
                    <a:pt x="1450" y="2404"/>
                    <a:pt x="1450" y="2404"/>
                  </a:cubicBezTo>
                  <a:cubicBezTo>
                    <a:pt x="1451" y="2404"/>
                    <a:pt x="1451" y="2404"/>
                    <a:pt x="1451" y="2404"/>
                  </a:cubicBezTo>
                  <a:cubicBezTo>
                    <a:pt x="1452" y="2404"/>
                    <a:pt x="1452" y="2404"/>
                    <a:pt x="1452" y="2404"/>
                  </a:cubicBezTo>
                  <a:cubicBezTo>
                    <a:pt x="1452" y="2404"/>
                    <a:pt x="1452" y="2404"/>
                    <a:pt x="1452" y="2404"/>
                  </a:cubicBezTo>
                  <a:cubicBezTo>
                    <a:pt x="1451" y="2403"/>
                    <a:pt x="1450" y="2403"/>
                    <a:pt x="1449" y="2402"/>
                  </a:cubicBezTo>
                  <a:cubicBezTo>
                    <a:pt x="1448" y="2401"/>
                    <a:pt x="1447" y="2400"/>
                    <a:pt x="1446" y="2398"/>
                  </a:cubicBezTo>
                  <a:cubicBezTo>
                    <a:pt x="1445" y="2397"/>
                    <a:pt x="1444" y="2395"/>
                    <a:pt x="1444" y="2393"/>
                  </a:cubicBezTo>
                  <a:cubicBezTo>
                    <a:pt x="1442" y="2389"/>
                    <a:pt x="1441" y="2385"/>
                    <a:pt x="1440" y="2379"/>
                  </a:cubicBezTo>
                  <a:cubicBezTo>
                    <a:pt x="1440" y="2378"/>
                    <a:pt x="1440" y="2376"/>
                    <a:pt x="1440" y="2374"/>
                  </a:cubicBezTo>
                  <a:cubicBezTo>
                    <a:pt x="1440" y="2375"/>
                    <a:pt x="1440" y="2375"/>
                    <a:pt x="1440" y="2375"/>
                  </a:cubicBezTo>
                  <a:cubicBezTo>
                    <a:pt x="1441" y="2376"/>
                    <a:pt x="1442" y="2377"/>
                    <a:pt x="1443" y="2378"/>
                  </a:cubicBezTo>
                  <a:cubicBezTo>
                    <a:pt x="1444" y="2379"/>
                    <a:pt x="1445" y="2380"/>
                    <a:pt x="1446" y="2381"/>
                  </a:cubicBezTo>
                  <a:cubicBezTo>
                    <a:pt x="1447" y="2382"/>
                    <a:pt x="1448" y="2382"/>
                    <a:pt x="1449" y="2383"/>
                  </a:cubicBezTo>
                  <a:cubicBezTo>
                    <a:pt x="1450" y="2384"/>
                    <a:pt x="1451" y="2384"/>
                    <a:pt x="1452" y="2385"/>
                  </a:cubicBezTo>
                  <a:cubicBezTo>
                    <a:pt x="1453" y="2385"/>
                    <a:pt x="1454" y="2385"/>
                    <a:pt x="1454" y="2385"/>
                  </a:cubicBezTo>
                  <a:cubicBezTo>
                    <a:pt x="1455" y="2385"/>
                    <a:pt x="1455" y="2385"/>
                    <a:pt x="1456" y="2385"/>
                  </a:cubicBezTo>
                  <a:cubicBezTo>
                    <a:pt x="1456" y="2385"/>
                    <a:pt x="1457" y="2386"/>
                    <a:pt x="1458" y="2386"/>
                  </a:cubicBezTo>
                  <a:cubicBezTo>
                    <a:pt x="1458" y="2386"/>
                    <a:pt x="1459" y="2386"/>
                    <a:pt x="1459" y="2386"/>
                  </a:cubicBezTo>
                  <a:cubicBezTo>
                    <a:pt x="1460" y="2386"/>
                    <a:pt x="1460" y="2386"/>
                    <a:pt x="1460" y="2386"/>
                  </a:cubicBezTo>
                  <a:cubicBezTo>
                    <a:pt x="1461" y="2386"/>
                    <a:pt x="1461" y="2386"/>
                    <a:pt x="1462" y="2386"/>
                  </a:cubicBezTo>
                  <a:cubicBezTo>
                    <a:pt x="1462" y="2386"/>
                    <a:pt x="1463" y="2385"/>
                    <a:pt x="1464" y="2385"/>
                  </a:cubicBezTo>
                  <a:cubicBezTo>
                    <a:pt x="1464" y="2385"/>
                    <a:pt x="1465" y="2385"/>
                    <a:pt x="1465" y="2385"/>
                  </a:cubicBezTo>
                  <a:cubicBezTo>
                    <a:pt x="1465" y="2385"/>
                    <a:pt x="1465" y="2385"/>
                    <a:pt x="1465" y="2385"/>
                  </a:cubicBezTo>
                  <a:cubicBezTo>
                    <a:pt x="1465" y="2385"/>
                    <a:pt x="1465" y="2385"/>
                    <a:pt x="1465" y="2384"/>
                  </a:cubicBezTo>
                  <a:cubicBezTo>
                    <a:pt x="1465" y="2384"/>
                    <a:pt x="1464" y="2384"/>
                    <a:pt x="1464" y="2384"/>
                  </a:cubicBezTo>
                  <a:cubicBezTo>
                    <a:pt x="1463" y="2383"/>
                    <a:pt x="1463" y="2383"/>
                    <a:pt x="1462" y="2383"/>
                  </a:cubicBezTo>
                  <a:cubicBezTo>
                    <a:pt x="1462" y="2382"/>
                    <a:pt x="1462" y="2382"/>
                    <a:pt x="1461" y="2382"/>
                  </a:cubicBezTo>
                  <a:cubicBezTo>
                    <a:pt x="1461" y="2382"/>
                    <a:pt x="1461" y="2382"/>
                    <a:pt x="1460" y="2381"/>
                  </a:cubicBezTo>
                  <a:cubicBezTo>
                    <a:pt x="1460" y="2381"/>
                    <a:pt x="1459" y="2380"/>
                    <a:pt x="1458" y="2380"/>
                  </a:cubicBezTo>
                  <a:cubicBezTo>
                    <a:pt x="1458" y="2380"/>
                    <a:pt x="1457" y="2379"/>
                    <a:pt x="1457" y="2379"/>
                  </a:cubicBezTo>
                  <a:cubicBezTo>
                    <a:pt x="1456" y="2379"/>
                    <a:pt x="1456" y="2378"/>
                    <a:pt x="1456" y="2378"/>
                  </a:cubicBezTo>
                  <a:cubicBezTo>
                    <a:pt x="1455" y="2378"/>
                    <a:pt x="1454" y="2377"/>
                    <a:pt x="1453" y="2376"/>
                  </a:cubicBezTo>
                  <a:cubicBezTo>
                    <a:pt x="1452" y="2376"/>
                    <a:pt x="1451" y="2375"/>
                    <a:pt x="1451" y="2375"/>
                  </a:cubicBezTo>
                  <a:cubicBezTo>
                    <a:pt x="1450" y="2374"/>
                    <a:pt x="1449" y="2373"/>
                    <a:pt x="1448" y="2373"/>
                  </a:cubicBezTo>
                  <a:cubicBezTo>
                    <a:pt x="1447" y="2372"/>
                    <a:pt x="1446" y="2371"/>
                    <a:pt x="1446" y="2371"/>
                  </a:cubicBezTo>
                  <a:cubicBezTo>
                    <a:pt x="1445" y="2370"/>
                    <a:pt x="1444" y="2369"/>
                    <a:pt x="1443" y="2369"/>
                  </a:cubicBezTo>
                  <a:cubicBezTo>
                    <a:pt x="1443" y="2368"/>
                    <a:pt x="1442" y="2368"/>
                    <a:pt x="1441" y="2367"/>
                  </a:cubicBezTo>
                  <a:cubicBezTo>
                    <a:pt x="1441" y="2367"/>
                    <a:pt x="1441" y="2366"/>
                    <a:pt x="1440" y="2366"/>
                  </a:cubicBezTo>
                  <a:cubicBezTo>
                    <a:pt x="1440" y="2366"/>
                    <a:pt x="1440" y="2366"/>
                    <a:pt x="1440" y="2366"/>
                  </a:cubicBezTo>
                  <a:cubicBezTo>
                    <a:pt x="1440" y="2365"/>
                    <a:pt x="1440" y="2365"/>
                    <a:pt x="1440" y="2365"/>
                  </a:cubicBezTo>
                  <a:cubicBezTo>
                    <a:pt x="1440" y="2363"/>
                    <a:pt x="1440" y="2363"/>
                    <a:pt x="1440" y="2363"/>
                  </a:cubicBezTo>
                  <a:cubicBezTo>
                    <a:pt x="1440" y="2360"/>
                    <a:pt x="1440" y="2357"/>
                    <a:pt x="1441" y="2354"/>
                  </a:cubicBezTo>
                  <a:cubicBezTo>
                    <a:pt x="1441" y="2352"/>
                    <a:pt x="1441" y="2351"/>
                    <a:pt x="1441" y="2349"/>
                  </a:cubicBezTo>
                  <a:cubicBezTo>
                    <a:pt x="1441" y="2349"/>
                    <a:pt x="1441" y="2348"/>
                    <a:pt x="1441" y="2347"/>
                  </a:cubicBezTo>
                  <a:cubicBezTo>
                    <a:pt x="1440" y="2346"/>
                    <a:pt x="1440" y="2346"/>
                    <a:pt x="1440" y="2345"/>
                  </a:cubicBezTo>
                  <a:cubicBezTo>
                    <a:pt x="1440" y="2344"/>
                    <a:pt x="1440" y="2342"/>
                    <a:pt x="1440" y="2341"/>
                  </a:cubicBezTo>
                  <a:cubicBezTo>
                    <a:pt x="1440" y="2339"/>
                    <a:pt x="1440" y="2338"/>
                    <a:pt x="1439" y="2337"/>
                  </a:cubicBezTo>
                  <a:cubicBezTo>
                    <a:pt x="1439" y="2336"/>
                    <a:pt x="1439" y="2335"/>
                    <a:pt x="1439" y="2335"/>
                  </a:cubicBezTo>
                  <a:cubicBezTo>
                    <a:pt x="1439" y="2334"/>
                    <a:pt x="1439" y="2333"/>
                    <a:pt x="1438" y="2333"/>
                  </a:cubicBezTo>
                  <a:cubicBezTo>
                    <a:pt x="1438" y="2332"/>
                    <a:pt x="1438" y="2330"/>
                    <a:pt x="1437" y="2329"/>
                  </a:cubicBezTo>
                  <a:cubicBezTo>
                    <a:pt x="1437" y="2328"/>
                    <a:pt x="1436" y="2327"/>
                    <a:pt x="1436" y="2326"/>
                  </a:cubicBezTo>
                  <a:cubicBezTo>
                    <a:pt x="1436" y="2326"/>
                    <a:pt x="1436" y="2326"/>
                    <a:pt x="1436" y="2326"/>
                  </a:cubicBezTo>
                  <a:cubicBezTo>
                    <a:pt x="1460" y="2332"/>
                    <a:pt x="1481" y="2341"/>
                    <a:pt x="1486" y="2363"/>
                  </a:cubicBezTo>
                  <a:cubicBezTo>
                    <a:pt x="1489" y="2376"/>
                    <a:pt x="1489" y="2410"/>
                    <a:pt x="1477" y="2411"/>
                  </a:cubicBezTo>
                  <a:cubicBezTo>
                    <a:pt x="1466" y="2413"/>
                    <a:pt x="1453" y="2416"/>
                    <a:pt x="1446" y="2417"/>
                  </a:cubicBezTo>
                  <a:cubicBezTo>
                    <a:pt x="1436" y="2420"/>
                    <a:pt x="1425" y="2424"/>
                    <a:pt x="1414" y="2431"/>
                  </a:cubicBezTo>
                  <a:cubicBezTo>
                    <a:pt x="1414" y="2431"/>
                    <a:pt x="1414" y="2431"/>
                    <a:pt x="1413" y="2431"/>
                  </a:cubicBezTo>
                  <a:cubicBezTo>
                    <a:pt x="1412" y="2431"/>
                    <a:pt x="1412" y="2431"/>
                    <a:pt x="1411" y="2431"/>
                  </a:cubicBezTo>
                  <a:cubicBezTo>
                    <a:pt x="1410" y="2431"/>
                    <a:pt x="1410" y="2431"/>
                    <a:pt x="1409" y="2431"/>
                  </a:cubicBezTo>
                  <a:cubicBezTo>
                    <a:pt x="1409" y="2431"/>
                    <a:pt x="1408" y="2431"/>
                    <a:pt x="1408" y="2431"/>
                  </a:cubicBezTo>
                  <a:cubicBezTo>
                    <a:pt x="1407" y="2430"/>
                    <a:pt x="1406" y="2430"/>
                    <a:pt x="1405" y="2430"/>
                  </a:cubicBezTo>
                  <a:cubicBezTo>
                    <a:pt x="1403" y="2430"/>
                    <a:pt x="1401" y="2430"/>
                    <a:pt x="1399" y="2429"/>
                  </a:cubicBezTo>
                  <a:cubicBezTo>
                    <a:pt x="1397" y="2429"/>
                    <a:pt x="1395" y="2428"/>
                    <a:pt x="1394" y="2428"/>
                  </a:cubicBezTo>
                  <a:cubicBezTo>
                    <a:pt x="1394" y="2428"/>
                    <a:pt x="1393" y="2428"/>
                    <a:pt x="1393" y="2428"/>
                  </a:cubicBezTo>
                  <a:cubicBezTo>
                    <a:pt x="1393" y="2427"/>
                    <a:pt x="1393" y="2427"/>
                    <a:pt x="1393" y="2426"/>
                  </a:cubicBezTo>
                  <a:cubicBezTo>
                    <a:pt x="1392" y="2426"/>
                    <a:pt x="1392" y="2425"/>
                    <a:pt x="1392" y="2425"/>
                  </a:cubicBezTo>
                  <a:cubicBezTo>
                    <a:pt x="1391" y="2424"/>
                    <a:pt x="1390" y="2422"/>
                    <a:pt x="1390" y="2421"/>
                  </a:cubicBezTo>
                  <a:cubicBezTo>
                    <a:pt x="1389" y="2420"/>
                    <a:pt x="1389" y="2420"/>
                    <a:pt x="1389" y="2419"/>
                  </a:cubicBezTo>
                  <a:cubicBezTo>
                    <a:pt x="1388" y="2419"/>
                    <a:pt x="1388" y="2418"/>
                    <a:pt x="1387" y="2417"/>
                  </a:cubicBezTo>
                  <a:cubicBezTo>
                    <a:pt x="1387" y="2417"/>
                    <a:pt x="1387" y="2416"/>
                    <a:pt x="1386" y="2415"/>
                  </a:cubicBezTo>
                  <a:cubicBezTo>
                    <a:pt x="1386" y="2414"/>
                    <a:pt x="1385" y="2414"/>
                    <a:pt x="1385" y="2413"/>
                  </a:cubicBezTo>
                  <a:cubicBezTo>
                    <a:pt x="1384" y="2412"/>
                    <a:pt x="1384" y="2410"/>
                    <a:pt x="1383" y="2409"/>
                  </a:cubicBezTo>
                  <a:cubicBezTo>
                    <a:pt x="1382" y="2407"/>
                    <a:pt x="1381" y="2406"/>
                    <a:pt x="1381" y="2404"/>
                  </a:cubicBezTo>
                  <a:cubicBezTo>
                    <a:pt x="1380" y="2403"/>
                    <a:pt x="1379" y="2401"/>
                    <a:pt x="1379" y="2400"/>
                  </a:cubicBezTo>
                  <a:cubicBezTo>
                    <a:pt x="1378" y="2399"/>
                    <a:pt x="1378" y="2399"/>
                    <a:pt x="1378" y="2398"/>
                  </a:cubicBezTo>
                  <a:cubicBezTo>
                    <a:pt x="1377" y="2397"/>
                    <a:pt x="1377" y="2397"/>
                    <a:pt x="1377" y="2396"/>
                  </a:cubicBezTo>
                  <a:cubicBezTo>
                    <a:pt x="1376" y="2395"/>
                    <a:pt x="1375" y="2393"/>
                    <a:pt x="1375" y="2392"/>
                  </a:cubicBezTo>
                  <a:cubicBezTo>
                    <a:pt x="1375" y="2392"/>
                    <a:pt x="1374" y="2391"/>
                    <a:pt x="1374" y="2390"/>
                  </a:cubicBezTo>
                  <a:cubicBezTo>
                    <a:pt x="1374" y="2390"/>
                    <a:pt x="1374" y="2389"/>
                    <a:pt x="1374" y="2389"/>
                  </a:cubicBezTo>
                  <a:cubicBezTo>
                    <a:pt x="1373" y="2388"/>
                    <a:pt x="1373" y="2387"/>
                    <a:pt x="1372" y="2386"/>
                  </a:cubicBezTo>
                  <a:cubicBezTo>
                    <a:pt x="1372" y="2386"/>
                    <a:pt x="1372" y="2385"/>
                    <a:pt x="1372" y="2385"/>
                  </a:cubicBezTo>
                  <a:cubicBezTo>
                    <a:pt x="1371" y="2384"/>
                    <a:pt x="1371" y="2384"/>
                    <a:pt x="1371" y="2384"/>
                  </a:cubicBezTo>
                  <a:cubicBezTo>
                    <a:pt x="1371" y="2384"/>
                    <a:pt x="1371" y="2384"/>
                    <a:pt x="1371" y="2385"/>
                  </a:cubicBezTo>
                  <a:cubicBezTo>
                    <a:pt x="1371" y="2385"/>
                    <a:pt x="1371" y="2386"/>
                    <a:pt x="1371" y="2387"/>
                  </a:cubicBezTo>
                  <a:cubicBezTo>
                    <a:pt x="1371" y="2387"/>
                    <a:pt x="1371" y="2388"/>
                    <a:pt x="1371" y="2389"/>
                  </a:cubicBezTo>
                  <a:cubicBezTo>
                    <a:pt x="1370" y="2390"/>
                    <a:pt x="1370" y="2391"/>
                    <a:pt x="1370" y="2391"/>
                  </a:cubicBezTo>
                  <a:cubicBezTo>
                    <a:pt x="1370" y="2392"/>
                    <a:pt x="1370" y="2393"/>
                    <a:pt x="1370" y="2393"/>
                  </a:cubicBezTo>
                  <a:cubicBezTo>
                    <a:pt x="1371" y="2394"/>
                    <a:pt x="1371" y="2395"/>
                    <a:pt x="1371" y="2395"/>
                  </a:cubicBezTo>
                  <a:cubicBezTo>
                    <a:pt x="1371" y="2396"/>
                    <a:pt x="1371" y="2397"/>
                    <a:pt x="1371" y="2398"/>
                  </a:cubicBezTo>
                  <a:cubicBezTo>
                    <a:pt x="1371" y="2398"/>
                    <a:pt x="1371" y="2399"/>
                    <a:pt x="1371" y="2400"/>
                  </a:cubicBezTo>
                  <a:cubicBezTo>
                    <a:pt x="1371" y="2401"/>
                    <a:pt x="1372" y="2402"/>
                    <a:pt x="1372" y="2402"/>
                  </a:cubicBezTo>
                  <a:cubicBezTo>
                    <a:pt x="1372" y="2403"/>
                    <a:pt x="1372" y="2404"/>
                    <a:pt x="1373" y="2405"/>
                  </a:cubicBezTo>
                  <a:cubicBezTo>
                    <a:pt x="1373" y="2406"/>
                    <a:pt x="1373" y="2407"/>
                    <a:pt x="1374" y="2407"/>
                  </a:cubicBezTo>
                  <a:cubicBezTo>
                    <a:pt x="1374" y="2409"/>
                    <a:pt x="1375" y="2411"/>
                    <a:pt x="1376" y="2412"/>
                  </a:cubicBezTo>
                  <a:cubicBezTo>
                    <a:pt x="1377" y="2414"/>
                    <a:pt x="1377" y="2416"/>
                    <a:pt x="1379" y="2417"/>
                  </a:cubicBezTo>
                  <a:cubicBezTo>
                    <a:pt x="1379" y="2419"/>
                    <a:pt x="1381" y="2420"/>
                    <a:pt x="1382" y="2421"/>
                  </a:cubicBezTo>
                  <a:cubicBezTo>
                    <a:pt x="1382" y="2422"/>
                    <a:pt x="1383" y="2422"/>
                    <a:pt x="1383" y="2423"/>
                  </a:cubicBezTo>
                  <a:cubicBezTo>
                    <a:pt x="1384" y="2424"/>
                    <a:pt x="1384" y="2424"/>
                    <a:pt x="1385" y="2425"/>
                  </a:cubicBezTo>
                  <a:cubicBezTo>
                    <a:pt x="1385" y="2425"/>
                    <a:pt x="1384" y="2424"/>
                    <a:pt x="1384" y="2424"/>
                  </a:cubicBezTo>
                  <a:cubicBezTo>
                    <a:pt x="1383" y="2424"/>
                    <a:pt x="1382" y="2423"/>
                    <a:pt x="1381" y="2423"/>
                  </a:cubicBezTo>
                  <a:cubicBezTo>
                    <a:pt x="1379" y="2422"/>
                    <a:pt x="1377" y="2421"/>
                    <a:pt x="1375" y="2420"/>
                  </a:cubicBezTo>
                  <a:cubicBezTo>
                    <a:pt x="1371" y="2418"/>
                    <a:pt x="1367" y="2415"/>
                    <a:pt x="1362" y="2414"/>
                  </a:cubicBezTo>
                  <a:cubicBezTo>
                    <a:pt x="1361" y="2414"/>
                    <a:pt x="1361" y="2413"/>
                    <a:pt x="1360" y="2413"/>
                  </a:cubicBezTo>
                  <a:cubicBezTo>
                    <a:pt x="1360" y="2413"/>
                    <a:pt x="1360" y="2413"/>
                    <a:pt x="1360" y="2413"/>
                  </a:cubicBezTo>
                  <a:cubicBezTo>
                    <a:pt x="1359" y="2413"/>
                    <a:pt x="1359" y="2413"/>
                    <a:pt x="1359" y="2413"/>
                  </a:cubicBezTo>
                  <a:cubicBezTo>
                    <a:pt x="1358" y="2413"/>
                    <a:pt x="1358" y="2413"/>
                    <a:pt x="1358" y="2413"/>
                  </a:cubicBezTo>
                  <a:cubicBezTo>
                    <a:pt x="1358" y="2413"/>
                    <a:pt x="1357" y="2413"/>
                    <a:pt x="1357" y="2412"/>
                  </a:cubicBezTo>
                  <a:cubicBezTo>
                    <a:pt x="1356" y="2412"/>
                    <a:pt x="1355" y="2412"/>
                    <a:pt x="1355" y="2412"/>
                  </a:cubicBezTo>
                  <a:cubicBezTo>
                    <a:pt x="1352" y="2412"/>
                    <a:pt x="1350" y="2412"/>
                    <a:pt x="1347" y="2412"/>
                  </a:cubicBezTo>
                  <a:cubicBezTo>
                    <a:pt x="1343" y="2413"/>
                    <a:pt x="1338" y="2414"/>
                    <a:pt x="1335" y="2416"/>
                  </a:cubicBezTo>
                  <a:cubicBezTo>
                    <a:pt x="1331" y="2418"/>
                    <a:pt x="1328" y="2420"/>
                    <a:pt x="1325" y="2423"/>
                  </a:cubicBezTo>
                  <a:cubicBezTo>
                    <a:pt x="1322" y="2425"/>
                    <a:pt x="1320" y="2427"/>
                    <a:pt x="1318" y="2429"/>
                  </a:cubicBezTo>
                  <a:cubicBezTo>
                    <a:pt x="1316" y="2431"/>
                    <a:pt x="1314" y="2433"/>
                    <a:pt x="1313" y="2435"/>
                  </a:cubicBezTo>
                  <a:cubicBezTo>
                    <a:pt x="1312" y="2436"/>
                    <a:pt x="1311" y="2438"/>
                    <a:pt x="1311" y="2439"/>
                  </a:cubicBezTo>
                  <a:cubicBezTo>
                    <a:pt x="1310" y="2440"/>
                    <a:pt x="1310" y="2440"/>
                    <a:pt x="1310" y="2440"/>
                  </a:cubicBezTo>
                  <a:cubicBezTo>
                    <a:pt x="1310" y="2440"/>
                    <a:pt x="1310" y="2440"/>
                    <a:pt x="1311" y="2439"/>
                  </a:cubicBezTo>
                  <a:cubicBezTo>
                    <a:pt x="1312" y="2438"/>
                    <a:pt x="1313" y="2437"/>
                    <a:pt x="1314" y="2436"/>
                  </a:cubicBezTo>
                  <a:cubicBezTo>
                    <a:pt x="1316" y="2435"/>
                    <a:pt x="1318" y="2433"/>
                    <a:pt x="1320" y="2431"/>
                  </a:cubicBezTo>
                  <a:cubicBezTo>
                    <a:pt x="1322" y="2430"/>
                    <a:pt x="1325" y="2428"/>
                    <a:pt x="1328" y="2426"/>
                  </a:cubicBezTo>
                  <a:cubicBezTo>
                    <a:pt x="1330" y="2425"/>
                    <a:pt x="1334" y="2423"/>
                    <a:pt x="1337" y="2422"/>
                  </a:cubicBezTo>
                  <a:cubicBezTo>
                    <a:pt x="1340" y="2420"/>
                    <a:pt x="1344" y="2419"/>
                    <a:pt x="1348" y="2419"/>
                  </a:cubicBezTo>
                  <a:cubicBezTo>
                    <a:pt x="1350" y="2419"/>
                    <a:pt x="1352" y="2419"/>
                    <a:pt x="1354" y="2420"/>
                  </a:cubicBezTo>
                  <a:cubicBezTo>
                    <a:pt x="1354" y="2420"/>
                    <a:pt x="1355" y="2420"/>
                    <a:pt x="1355" y="2420"/>
                  </a:cubicBezTo>
                  <a:cubicBezTo>
                    <a:pt x="1356" y="2420"/>
                    <a:pt x="1356" y="2420"/>
                    <a:pt x="1357" y="2420"/>
                  </a:cubicBezTo>
                  <a:cubicBezTo>
                    <a:pt x="1357" y="2420"/>
                    <a:pt x="1357" y="2420"/>
                    <a:pt x="1357" y="2420"/>
                  </a:cubicBezTo>
                  <a:cubicBezTo>
                    <a:pt x="1358" y="2420"/>
                    <a:pt x="1358" y="2420"/>
                    <a:pt x="1358" y="2420"/>
                  </a:cubicBezTo>
                  <a:cubicBezTo>
                    <a:pt x="1358" y="2420"/>
                    <a:pt x="1358" y="2420"/>
                    <a:pt x="1358" y="2420"/>
                  </a:cubicBezTo>
                  <a:cubicBezTo>
                    <a:pt x="1358" y="2420"/>
                    <a:pt x="1358" y="2420"/>
                    <a:pt x="1358" y="2420"/>
                  </a:cubicBezTo>
                  <a:cubicBezTo>
                    <a:pt x="1358" y="2420"/>
                    <a:pt x="1358" y="2420"/>
                    <a:pt x="1358" y="2420"/>
                  </a:cubicBezTo>
                  <a:cubicBezTo>
                    <a:pt x="1358" y="2421"/>
                    <a:pt x="1358" y="2421"/>
                    <a:pt x="1358" y="2421"/>
                  </a:cubicBezTo>
                  <a:cubicBezTo>
                    <a:pt x="1359" y="2421"/>
                    <a:pt x="1359" y="2421"/>
                    <a:pt x="1359" y="2421"/>
                  </a:cubicBezTo>
                  <a:cubicBezTo>
                    <a:pt x="1363" y="2422"/>
                    <a:pt x="1367" y="2425"/>
                    <a:pt x="1371" y="2427"/>
                  </a:cubicBezTo>
                  <a:cubicBezTo>
                    <a:pt x="1373" y="2428"/>
                    <a:pt x="1375" y="2429"/>
                    <a:pt x="1377" y="2430"/>
                  </a:cubicBezTo>
                  <a:cubicBezTo>
                    <a:pt x="1376" y="2430"/>
                    <a:pt x="1375" y="2430"/>
                    <a:pt x="1375" y="2430"/>
                  </a:cubicBezTo>
                  <a:cubicBezTo>
                    <a:pt x="1374" y="2430"/>
                    <a:pt x="1373" y="2430"/>
                    <a:pt x="1372" y="2430"/>
                  </a:cubicBezTo>
                  <a:cubicBezTo>
                    <a:pt x="1371" y="2430"/>
                    <a:pt x="1370" y="2430"/>
                    <a:pt x="1369" y="2430"/>
                  </a:cubicBezTo>
                  <a:cubicBezTo>
                    <a:pt x="1368" y="2430"/>
                    <a:pt x="1368" y="2430"/>
                    <a:pt x="1367" y="2431"/>
                  </a:cubicBezTo>
                  <a:cubicBezTo>
                    <a:pt x="1367" y="2431"/>
                    <a:pt x="1366" y="2431"/>
                    <a:pt x="1365" y="2431"/>
                  </a:cubicBezTo>
                  <a:cubicBezTo>
                    <a:pt x="1364" y="2431"/>
                    <a:pt x="1363" y="2431"/>
                    <a:pt x="1362" y="2432"/>
                  </a:cubicBezTo>
                  <a:cubicBezTo>
                    <a:pt x="1360" y="2432"/>
                    <a:pt x="1357" y="2433"/>
                    <a:pt x="1355" y="2434"/>
                  </a:cubicBezTo>
                  <a:cubicBezTo>
                    <a:pt x="1353" y="2435"/>
                    <a:pt x="1351" y="2436"/>
                    <a:pt x="1348" y="2437"/>
                  </a:cubicBezTo>
                  <a:cubicBezTo>
                    <a:pt x="1346" y="2439"/>
                    <a:pt x="1344" y="2440"/>
                    <a:pt x="1342" y="2441"/>
                  </a:cubicBezTo>
                  <a:cubicBezTo>
                    <a:pt x="1340" y="2443"/>
                    <a:pt x="1338" y="2444"/>
                    <a:pt x="1336" y="2446"/>
                  </a:cubicBezTo>
                  <a:cubicBezTo>
                    <a:pt x="1335" y="2447"/>
                    <a:pt x="1335" y="2448"/>
                    <a:pt x="1334" y="2448"/>
                  </a:cubicBezTo>
                  <a:cubicBezTo>
                    <a:pt x="1333" y="2449"/>
                    <a:pt x="1333" y="2449"/>
                    <a:pt x="1333" y="2450"/>
                  </a:cubicBezTo>
                  <a:cubicBezTo>
                    <a:pt x="1332" y="2450"/>
                    <a:pt x="1332" y="2450"/>
                    <a:pt x="1332" y="2451"/>
                  </a:cubicBezTo>
                  <a:cubicBezTo>
                    <a:pt x="1331" y="2452"/>
                    <a:pt x="1330" y="2453"/>
                    <a:pt x="1330" y="2453"/>
                  </a:cubicBezTo>
                  <a:cubicBezTo>
                    <a:pt x="1329" y="2454"/>
                    <a:pt x="1328" y="2455"/>
                    <a:pt x="1328" y="2456"/>
                  </a:cubicBezTo>
                  <a:cubicBezTo>
                    <a:pt x="1327" y="2457"/>
                    <a:pt x="1327" y="2457"/>
                    <a:pt x="1326" y="2458"/>
                  </a:cubicBezTo>
                  <a:cubicBezTo>
                    <a:pt x="1326" y="2459"/>
                    <a:pt x="1326" y="2459"/>
                    <a:pt x="1325" y="2460"/>
                  </a:cubicBezTo>
                  <a:cubicBezTo>
                    <a:pt x="1325" y="2461"/>
                    <a:pt x="1324" y="2461"/>
                    <a:pt x="1324" y="2462"/>
                  </a:cubicBezTo>
                  <a:cubicBezTo>
                    <a:pt x="1324" y="2463"/>
                    <a:pt x="1324" y="2463"/>
                    <a:pt x="1323" y="2464"/>
                  </a:cubicBezTo>
                  <a:cubicBezTo>
                    <a:pt x="1323" y="2465"/>
                    <a:pt x="1323" y="2465"/>
                    <a:pt x="1323" y="2466"/>
                  </a:cubicBezTo>
                  <a:cubicBezTo>
                    <a:pt x="1322" y="2467"/>
                    <a:pt x="1322" y="2467"/>
                    <a:pt x="1322" y="2467"/>
                  </a:cubicBezTo>
                  <a:cubicBezTo>
                    <a:pt x="1322" y="2467"/>
                    <a:pt x="1323" y="2467"/>
                    <a:pt x="1323" y="2466"/>
                  </a:cubicBezTo>
                  <a:cubicBezTo>
                    <a:pt x="1323" y="2466"/>
                    <a:pt x="1324" y="2465"/>
                    <a:pt x="1325" y="2465"/>
                  </a:cubicBezTo>
                  <a:cubicBezTo>
                    <a:pt x="1325" y="2464"/>
                    <a:pt x="1326" y="2464"/>
                    <a:pt x="1326" y="2463"/>
                  </a:cubicBezTo>
                  <a:cubicBezTo>
                    <a:pt x="1327" y="2463"/>
                    <a:pt x="1327" y="2462"/>
                    <a:pt x="1328" y="2462"/>
                  </a:cubicBezTo>
                  <a:cubicBezTo>
                    <a:pt x="1328" y="2461"/>
                    <a:pt x="1329" y="2461"/>
                    <a:pt x="1329" y="2460"/>
                  </a:cubicBezTo>
                  <a:cubicBezTo>
                    <a:pt x="1330" y="2460"/>
                    <a:pt x="1331" y="2459"/>
                    <a:pt x="1331" y="2459"/>
                  </a:cubicBezTo>
                  <a:cubicBezTo>
                    <a:pt x="1332" y="2458"/>
                    <a:pt x="1333" y="2458"/>
                    <a:pt x="1333" y="2457"/>
                  </a:cubicBezTo>
                  <a:cubicBezTo>
                    <a:pt x="1334" y="2456"/>
                    <a:pt x="1335" y="2456"/>
                    <a:pt x="1336" y="2455"/>
                  </a:cubicBezTo>
                  <a:cubicBezTo>
                    <a:pt x="1336" y="2455"/>
                    <a:pt x="1336" y="2454"/>
                    <a:pt x="1337" y="2454"/>
                  </a:cubicBezTo>
                  <a:cubicBezTo>
                    <a:pt x="1337" y="2454"/>
                    <a:pt x="1338" y="2454"/>
                    <a:pt x="1338" y="2453"/>
                  </a:cubicBezTo>
                  <a:cubicBezTo>
                    <a:pt x="1339" y="2453"/>
                    <a:pt x="1340" y="2452"/>
                    <a:pt x="1341" y="2451"/>
                  </a:cubicBezTo>
                  <a:cubicBezTo>
                    <a:pt x="1342" y="2451"/>
                    <a:pt x="1342" y="2450"/>
                    <a:pt x="1343" y="2450"/>
                  </a:cubicBezTo>
                  <a:cubicBezTo>
                    <a:pt x="1344" y="2449"/>
                    <a:pt x="1344" y="2449"/>
                    <a:pt x="1345" y="2449"/>
                  </a:cubicBezTo>
                  <a:cubicBezTo>
                    <a:pt x="1345" y="2448"/>
                    <a:pt x="1346" y="2448"/>
                    <a:pt x="1346" y="2448"/>
                  </a:cubicBezTo>
                  <a:cubicBezTo>
                    <a:pt x="1348" y="2446"/>
                    <a:pt x="1350" y="2445"/>
                    <a:pt x="1352" y="2444"/>
                  </a:cubicBezTo>
                  <a:cubicBezTo>
                    <a:pt x="1354" y="2443"/>
                    <a:pt x="1356" y="2442"/>
                    <a:pt x="1358" y="2441"/>
                  </a:cubicBezTo>
                  <a:cubicBezTo>
                    <a:pt x="1359" y="2441"/>
                    <a:pt x="1360" y="2440"/>
                    <a:pt x="1361" y="2440"/>
                  </a:cubicBezTo>
                  <a:cubicBezTo>
                    <a:pt x="1362" y="2439"/>
                    <a:pt x="1363" y="2439"/>
                    <a:pt x="1364" y="2438"/>
                  </a:cubicBezTo>
                  <a:cubicBezTo>
                    <a:pt x="1365" y="2438"/>
                    <a:pt x="1366" y="2438"/>
                    <a:pt x="1367" y="2437"/>
                  </a:cubicBezTo>
                  <a:cubicBezTo>
                    <a:pt x="1368" y="2437"/>
                    <a:pt x="1368" y="2437"/>
                    <a:pt x="1369" y="2437"/>
                  </a:cubicBezTo>
                  <a:cubicBezTo>
                    <a:pt x="1369" y="2436"/>
                    <a:pt x="1370" y="2436"/>
                    <a:pt x="1370" y="2436"/>
                  </a:cubicBezTo>
                  <a:cubicBezTo>
                    <a:pt x="1371" y="2436"/>
                    <a:pt x="1372" y="2435"/>
                    <a:pt x="1373" y="2435"/>
                  </a:cubicBezTo>
                  <a:cubicBezTo>
                    <a:pt x="1374" y="2435"/>
                    <a:pt x="1375" y="2435"/>
                    <a:pt x="1375" y="2434"/>
                  </a:cubicBezTo>
                  <a:cubicBezTo>
                    <a:pt x="1376" y="2434"/>
                    <a:pt x="1377" y="2434"/>
                    <a:pt x="1378" y="2433"/>
                  </a:cubicBezTo>
                  <a:cubicBezTo>
                    <a:pt x="1379" y="2433"/>
                    <a:pt x="1379" y="2433"/>
                    <a:pt x="1380" y="2433"/>
                  </a:cubicBezTo>
                  <a:cubicBezTo>
                    <a:pt x="1381" y="2433"/>
                    <a:pt x="1381" y="2432"/>
                    <a:pt x="1382" y="2432"/>
                  </a:cubicBezTo>
                  <a:cubicBezTo>
                    <a:pt x="1382" y="2432"/>
                    <a:pt x="1382" y="2432"/>
                    <a:pt x="1383" y="2432"/>
                  </a:cubicBezTo>
                  <a:cubicBezTo>
                    <a:pt x="1383" y="2432"/>
                    <a:pt x="1384" y="2432"/>
                    <a:pt x="1384" y="2433"/>
                  </a:cubicBezTo>
                  <a:cubicBezTo>
                    <a:pt x="1389" y="2434"/>
                    <a:pt x="1393" y="2435"/>
                    <a:pt x="1398" y="2436"/>
                  </a:cubicBezTo>
                  <a:cubicBezTo>
                    <a:pt x="1400" y="2436"/>
                    <a:pt x="1402" y="2436"/>
                    <a:pt x="1404" y="2437"/>
                  </a:cubicBezTo>
                  <a:cubicBezTo>
                    <a:pt x="1405" y="2437"/>
                    <a:pt x="1406" y="2437"/>
                    <a:pt x="1406" y="2437"/>
                  </a:cubicBezTo>
                  <a:cubicBezTo>
                    <a:pt x="1398" y="2443"/>
                    <a:pt x="1391" y="2451"/>
                    <a:pt x="1384" y="2462"/>
                  </a:cubicBezTo>
                  <a:cubicBezTo>
                    <a:pt x="1384" y="2462"/>
                    <a:pt x="1384" y="2462"/>
                    <a:pt x="1384" y="2462"/>
                  </a:cubicBezTo>
                  <a:cubicBezTo>
                    <a:pt x="1382" y="2462"/>
                    <a:pt x="1381" y="2463"/>
                    <a:pt x="1379" y="2464"/>
                  </a:cubicBezTo>
                  <a:cubicBezTo>
                    <a:pt x="1378" y="2464"/>
                    <a:pt x="1376" y="2465"/>
                    <a:pt x="1375" y="2466"/>
                  </a:cubicBezTo>
                  <a:cubicBezTo>
                    <a:pt x="1373" y="2467"/>
                    <a:pt x="1372" y="2468"/>
                    <a:pt x="1370" y="2469"/>
                  </a:cubicBezTo>
                  <a:cubicBezTo>
                    <a:pt x="1369" y="2471"/>
                    <a:pt x="1367" y="2472"/>
                    <a:pt x="1365" y="2473"/>
                  </a:cubicBezTo>
                  <a:cubicBezTo>
                    <a:pt x="1362" y="2476"/>
                    <a:pt x="1359" y="2479"/>
                    <a:pt x="1355" y="2482"/>
                  </a:cubicBezTo>
                  <a:cubicBezTo>
                    <a:pt x="1355" y="2483"/>
                    <a:pt x="1354" y="2484"/>
                    <a:pt x="1353" y="2485"/>
                  </a:cubicBezTo>
                  <a:cubicBezTo>
                    <a:pt x="1352" y="2486"/>
                    <a:pt x="1351" y="2486"/>
                    <a:pt x="1351" y="2487"/>
                  </a:cubicBezTo>
                  <a:cubicBezTo>
                    <a:pt x="1349" y="2489"/>
                    <a:pt x="1348" y="2491"/>
                    <a:pt x="1346" y="2493"/>
                  </a:cubicBezTo>
                  <a:cubicBezTo>
                    <a:pt x="1343" y="2497"/>
                    <a:pt x="1341" y="2501"/>
                    <a:pt x="1338" y="2505"/>
                  </a:cubicBezTo>
                  <a:cubicBezTo>
                    <a:pt x="1336" y="2510"/>
                    <a:pt x="1334" y="2514"/>
                    <a:pt x="1332" y="2519"/>
                  </a:cubicBezTo>
                  <a:cubicBezTo>
                    <a:pt x="1331" y="2521"/>
                    <a:pt x="1330" y="2523"/>
                    <a:pt x="1330" y="2526"/>
                  </a:cubicBezTo>
                  <a:cubicBezTo>
                    <a:pt x="1329" y="2527"/>
                    <a:pt x="1329" y="2528"/>
                    <a:pt x="1329" y="2529"/>
                  </a:cubicBezTo>
                  <a:cubicBezTo>
                    <a:pt x="1328" y="2530"/>
                    <a:pt x="1328" y="2531"/>
                    <a:pt x="1328" y="2532"/>
                  </a:cubicBezTo>
                  <a:cubicBezTo>
                    <a:pt x="1327" y="2537"/>
                    <a:pt x="1326" y="2541"/>
                    <a:pt x="1325" y="2545"/>
                  </a:cubicBezTo>
                  <a:cubicBezTo>
                    <a:pt x="1325" y="2547"/>
                    <a:pt x="1325" y="2550"/>
                    <a:pt x="1325" y="2551"/>
                  </a:cubicBezTo>
                  <a:cubicBezTo>
                    <a:pt x="1325" y="2553"/>
                    <a:pt x="1325" y="2555"/>
                    <a:pt x="1325" y="2557"/>
                  </a:cubicBezTo>
                  <a:cubicBezTo>
                    <a:pt x="1325" y="2559"/>
                    <a:pt x="1325" y="2561"/>
                    <a:pt x="1325" y="2562"/>
                  </a:cubicBezTo>
                  <a:cubicBezTo>
                    <a:pt x="1325" y="2564"/>
                    <a:pt x="1325" y="2566"/>
                    <a:pt x="1325" y="2567"/>
                  </a:cubicBezTo>
                  <a:cubicBezTo>
                    <a:pt x="1326" y="2569"/>
                    <a:pt x="1326" y="2570"/>
                    <a:pt x="1326" y="2571"/>
                  </a:cubicBezTo>
                  <a:cubicBezTo>
                    <a:pt x="1326" y="2573"/>
                    <a:pt x="1327" y="2574"/>
                    <a:pt x="1327" y="2575"/>
                  </a:cubicBezTo>
                  <a:cubicBezTo>
                    <a:pt x="1327" y="2577"/>
                    <a:pt x="1328" y="2578"/>
                    <a:pt x="1328" y="2580"/>
                  </a:cubicBezTo>
                  <a:cubicBezTo>
                    <a:pt x="1328" y="2581"/>
                    <a:pt x="1328" y="2581"/>
                    <a:pt x="1328" y="2581"/>
                  </a:cubicBezTo>
                  <a:cubicBezTo>
                    <a:pt x="1328" y="2581"/>
                    <a:pt x="1328" y="2581"/>
                    <a:pt x="1328" y="2579"/>
                  </a:cubicBezTo>
                  <a:cubicBezTo>
                    <a:pt x="1328" y="2578"/>
                    <a:pt x="1328" y="2577"/>
                    <a:pt x="1328" y="2575"/>
                  </a:cubicBezTo>
                  <a:cubicBezTo>
                    <a:pt x="1328" y="2574"/>
                    <a:pt x="1328" y="2572"/>
                    <a:pt x="1328" y="2571"/>
                  </a:cubicBezTo>
                  <a:cubicBezTo>
                    <a:pt x="1328" y="2570"/>
                    <a:pt x="1328" y="2569"/>
                    <a:pt x="1329" y="2567"/>
                  </a:cubicBezTo>
                  <a:cubicBezTo>
                    <a:pt x="1329" y="2566"/>
                    <a:pt x="1329" y="2564"/>
                    <a:pt x="1329" y="2563"/>
                  </a:cubicBezTo>
                  <a:cubicBezTo>
                    <a:pt x="1329" y="2561"/>
                    <a:pt x="1329" y="2559"/>
                    <a:pt x="1329" y="2557"/>
                  </a:cubicBezTo>
                  <a:cubicBezTo>
                    <a:pt x="1330" y="2554"/>
                    <a:pt x="1330" y="2550"/>
                    <a:pt x="1331" y="2546"/>
                  </a:cubicBezTo>
                  <a:cubicBezTo>
                    <a:pt x="1332" y="2542"/>
                    <a:pt x="1333" y="2538"/>
                    <a:pt x="1335" y="2534"/>
                  </a:cubicBezTo>
                  <a:cubicBezTo>
                    <a:pt x="1336" y="2530"/>
                    <a:pt x="1337" y="2526"/>
                    <a:pt x="1339" y="2522"/>
                  </a:cubicBezTo>
                  <a:cubicBezTo>
                    <a:pt x="1341" y="2517"/>
                    <a:pt x="1343" y="2513"/>
                    <a:pt x="1345" y="2509"/>
                  </a:cubicBezTo>
                  <a:cubicBezTo>
                    <a:pt x="1347" y="2505"/>
                    <a:pt x="1350" y="2501"/>
                    <a:pt x="1352" y="2497"/>
                  </a:cubicBezTo>
                  <a:cubicBezTo>
                    <a:pt x="1355" y="2494"/>
                    <a:pt x="1358" y="2490"/>
                    <a:pt x="1361" y="2487"/>
                  </a:cubicBezTo>
                  <a:cubicBezTo>
                    <a:pt x="1363" y="2484"/>
                    <a:pt x="1366" y="2480"/>
                    <a:pt x="1369" y="2478"/>
                  </a:cubicBezTo>
                  <a:cubicBezTo>
                    <a:pt x="1372" y="2475"/>
                    <a:pt x="1375" y="2472"/>
                    <a:pt x="1378" y="2470"/>
                  </a:cubicBezTo>
                  <a:cubicBezTo>
                    <a:pt x="1378" y="2470"/>
                    <a:pt x="1379" y="2469"/>
                    <a:pt x="1379" y="2469"/>
                  </a:cubicBezTo>
                  <a:cubicBezTo>
                    <a:pt x="1371" y="2482"/>
                    <a:pt x="1365" y="2499"/>
                    <a:pt x="1361" y="2520"/>
                  </a:cubicBezTo>
                  <a:cubicBezTo>
                    <a:pt x="1364" y="2513"/>
                    <a:pt x="1368" y="2506"/>
                    <a:pt x="1372" y="2499"/>
                  </a:cubicBezTo>
                  <a:cubicBezTo>
                    <a:pt x="1372" y="2499"/>
                    <a:pt x="1372" y="2499"/>
                    <a:pt x="1372" y="2499"/>
                  </a:cubicBezTo>
                  <a:cubicBezTo>
                    <a:pt x="1371" y="2502"/>
                    <a:pt x="1370" y="2504"/>
                    <a:pt x="1369" y="2506"/>
                  </a:cubicBezTo>
                  <a:cubicBezTo>
                    <a:pt x="1369" y="2507"/>
                    <a:pt x="1369" y="2508"/>
                    <a:pt x="1368" y="2509"/>
                  </a:cubicBezTo>
                  <a:cubicBezTo>
                    <a:pt x="1368" y="2510"/>
                    <a:pt x="1368" y="2511"/>
                    <a:pt x="1367" y="2512"/>
                  </a:cubicBezTo>
                  <a:cubicBezTo>
                    <a:pt x="1367" y="2513"/>
                    <a:pt x="1366" y="2514"/>
                    <a:pt x="1366" y="2516"/>
                  </a:cubicBezTo>
                  <a:cubicBezTo>
                    <a:pt x="1366" y="2517"/>
                    <a:pt x="1365" y="2518"/>
                    <a:pt x="1365" y="2519"/>
                  </a:cubicBezTo>
                  <a:cubicBezTo>
                    <a:pt x="1364" y="2521"/>
                    <a:pt x="1364" y="2524"/>
                    <a:pt x="1363" y="2526"/>
                  </a:cubicBezTo>
                  <a:cubicBezTo>
                    <a:pt x="1362" y="2531"/>
                    <a:pt x="1361" y="2535"/>
                    <a:pt x="1360" y="2540"/>
                  </a:cubicBezTo>
                  <a:cubicBezTo>
                    <a:pt x="1359" y="2545"/>
                    <a:pt x="1359" y="2550"/>
                    <a:pt x="1358" y="2555"/>
                  </a:cubicBezTo>
                  <a:cubicBezTo>
                    <a:pt x="1358" y="2560"/>
                    <a:pt x="1357" y="2565"/>
                    <a:pt x="1357" y="2570"/>
                  </a:cubicBezTo>
                  <a:cubicBezTo>
                    <a:pt x="1357" y="2575"/>
                    <a:pt x="1358" y="2580"/>
                    <a:pt x="1358" y="2584"/>
                  </a:cubicBezTo>
                  <a:cubicBezTo>
                    <a:pt x="1358" y="2589"/>
                    <a:pt x="1359" y="2594"/>
                    <a:pt x="1360" y="2599"/>
                  </a:cubicBezTo>
                  <a:cubicBezTo>
                    <a:pt x="1360" y="2602"/>
                    <a:pt x="1360" y="2604"/>
                    <a:pt x="1361" y="2606"/>
                  </a:cubicBezTo>
                  <a:cubicBezTo>
                    <a:pt x="1361" y="2609"/>
                    <a:pt x="1362" y="2611"/>
                    <a:pt x="1362" y="2613"/>
                  </a:cubicBezTo>
                  <a:cubicBezTo>
                    <a:pt x="1363" y="2616"/>
                    <a:pt x="1363" y="2618"/>
                    <a:pt x="1364" y="2620"/>
                  </a:cubicBezTo>
                  <a:cubicBezTo>
                    <a:pt x="1365" y="2622"/>
                    <a:pt x="1365" y="2622"/>
                    <a:pt x="1365" y="2622"/>
                  </a:cubicBezTo>
                  <a:cubicBezTo>
                    <a:pt x="1365" y="2623"/>
                    <a:pt x="1365" y="2623"/>
                    <a:pt x="1365" y="2623"/>
                  </a:cubicBezTo>
                  <a:cubicBezTo>
                    <a:pt x="1365" y="2623"/>
                    <a:pt x="1365" y="2623"/>
                    <a:pt x="1365" y="2623"/>
                  </a:cubicBezTo>
                  <a:cubicBezTo>
                    <a:pt x="1365" y="2624"/>
                    <a:pt x="1365" y="2624"/>
                    <a:pt x="1365" y="2624"/>
                  </a:cubicBezTo>
                  <a:cubicBezTo>
                    <a:pt x="1365" y="2625"/>
                    <a:pt x="1366" y="2626"/>
                    <a:pt x="1366" y="2627"/>
                  </a:cubicBezTo>
                  <a:cubicBezTo>
                    <a:pt x="1367" y="2629"/>
                    <a:pt x="1368" y="2631"/>
                    <a:pt x="1368" y="2634"/>
                  </a:cubicBezTo>
                  <a:cubicBezTo>
                    <a:pt x="1369" y="2636"/>
                    <a:pt x="1370" y="2638"/>
                    <a:pt x="1371" y="2640"/>
                  </a:cubicBezTo>
                  <a:cubicBezTo>
                    <a:pt x="1373" y="2644"/>
                    <a:pt x="1374" y="2648"/>
                    <a:pt x="1376" y="2652"/>
                  </a:cubicBezTo>
                  <a:cubicBezTo>
                    <a:pt x="1377" y="2654"/>
                    <a:pt x="1378" y="2656"/>
                    <a:pt x="1379" y="2657"/>
                  </a:cubicBezTo>
                  <a:cubicBezTo>
                    <a:pt x="1380" y="2659"/>
                    <a:pt x="1381" y="2661"/>
                    <a:pt x="1382" y="2663"/>
                  </a:cubicBezTo>
                  <a:cubicBezTo>
                    <a:pt x="1383" y="2665"/>
                    <a:pt x="1384" y="2666"/>
                    <a:pt x="1385" y="2668"/>
                  </a:cubicBezTo>
                  <a:cubicBezTo>
                    <a:pt x="1385" y="2669"/>
                    <a:pt x="1386" y="2670"/>
                    <a:pt x="1386" y="2670"/>
                  </a:cubicBezTo>
                  <a:cubicBezTo>
                    <a:pt x="1387" y="2671"/>
                    <a:pt x="1387" y="2672"/>
                    <a:pt x="1387" y="2673"/>
                  </a:cubicBezTo>
                  <a:cubicBezTo>
                    <a:pt x="1389" y="2676"/>
                    <a:pt x="1391" y="2679"/>
                    <a:pt x="1393" y="2682"/>
                  </a:cubicBezTo>
                  <a:cubicBezTo>
                    <a:pt x="1395" y="2685"/>
                    <a:pt x="1397" y="2687"/>
                    <a:pt x="1398" y="2690"/>
                  </a:cubicBezTo>
                  <a:cubicBezTo>
                    <a:pt x="1402" y="2695"/>
                    <a:pt x="1405" y="2699"/>
                    <a:pt x="1407" y="2702"/>
                  </a:cubicBezTo>
                  <a:cubicBezTo>
                    <a:pt x="1410" y="2706"/>
                    <a:pt x="1412" y="2708"/>
                    <a:pt x="1413" y="2710"/>
                  </a:cubicBezTo>
                  <a:cubicBezTo>
                    <a:pt x="1415" y="2712"/>
                    <a:pt x="1415" y="2713"/>
                    <a:pt x="1415" y="2713"/>
                  </a:cubicBezTo>
                  <a:cubicBezTo>
                    <a:pt x="1415" y="2713"/>
                    <a:pt x="1413" y="2709"/>
                    <a:pt x="1409" y="2701"/>
                  </a:cubicBezTo>
                  <a:cubicBezTo>
                    <a:pt x="1406" y="2698"/>
                    <a:pt x="1404" y="2693"/>
                    <a:pt x="1401" y="2688"/>
                  </a:cubicBezTo>
                  <a:cubicBezTo>
                    <a:pt x="1398" y="2683"/>
                    <a:pt x="1395" y="2677"/>
                    <a:pt x="1391" y="2671"/>
                  </a:cubicBezTo>
                  <a:cubicBezTo>
                    <a:pt x="1391" y="2670"/>
                    <a:pt x="1391" y="2669"/>
                    <a:pt x="1390" y="2668"/>
                  </a:cubicBezTo>
                  <a:cubicBezTo>
                    <a:pt x="1390" y="2667"/>
                    <a:pt x="1389" y="2666"/>
                    <a:pt x="1389" y="2666"/>
                  </a:cubicBezTo>
                  <a:cubicBezTo>
                    <a:pt x="1388" y="2664"/>
                    <a:pt x="1387" y="2662"/>
                    <a:pt x="1386" y="2660"/>
                  </a:cubicBezTo>
                  <a:cubicBezTo>
                    <a:pt x="1385" y="2657"/>
                    <a:pt x="1383" y="2653"/>
                    <a:pt x="1382" y="2649"/>
                  </a:cubicBezTo>
                  <a:cubicBezTo>
                    <a:pt x="1380" y="2646"/>
                    <a:pt x="1378" y="2642"/>
                    <a:pt x="1377" y="2638"/>
                  </a:cubicBezTo>
                  <a:cubicBezTo>
                    <a:pt x="1376" y="2636"/>
                    <a:pt x="1375" y="2633"/>
                    <a:pt x="1375" y="2631"/>
                  </a:cubicBezTo>
                  <a:cubicBezTo>
                    <a:pt x="1374" y="2629"/>
                    <a:pt x="1373" y="2627"/>
                    <a:pt x="1373" y="2625"/>
                  </a:cubicBezTo>
                  <a:cubicBezTo>
                    <a:pt x="1373" y="2624"/>
                    <a:pt x="1372" y="2623"/>
                    <a:pt x="1372" y="2622"/>
                  </a:cubicBezTo>
                  <a:cubicBezTo>
                    <a:pt x="1372" y="2621"/>
                    <a:pt x="1372" y="2621"/>
                    <a:pt x="1372" y="2621"/>
                  </a:cubicBezTo>
                  <a:cubicBezTo>
                    <a:pt x="1372" y="2621"/>
                    <a:pt x="1372" y="2621"/>
                    <a:pt x="1372" y="2621"/>
                  </a:cubicBezTo>
                  <a:cubicBezTo>
                    <a:pt x="1371" y="2620"/>
                    <a:pt x="1371" y="2620"/>
                    <a:pt x="1371" y="2620"/>
                  </a:cubicBezTo>
                  <a:cubicBezTo>
                    <a:pt x="1371" y="2618"/>
                    <a:pt x="1371" y="2618"/>
                    <a:pt x="1371" y="2618"/>
                  </a:cubicBezTo>
                  <a:cubicBezTo>
                    <a:pt x="1371" y="2618"/>
                    <a:pt x="1371" y="2618"/>
                    <a:pt x="1371" y="2617"/>
                  </a:cubicBezTo>
                  <a:cubicBezTo>
                    <a:pt x="1372" y="2619"/>
                    <a:pt x="1373" y="2620"/>
                    <a:pt x="1374" y="2621"/>
                  </a:cubicBezTo>
                  <a:cubicBezTo>
                    <a:pt x="1375" y="2623"/>
                    <a:pt x="1377" y="2626"/>
                    <a:pt x="1380" y="2628"/>
                  </a:cubicBezTo>
                  <a:cubicBezTo>
                    <a:pt x="1384" y="2633"/>
                    <a:pt x="1389" y="2639"/>
                    <a:pt x="1395" y="2646"/>
                  </a:cubicBezTo>
                  <a:cubicBezTo>
                    <a:pt x="1397" y="2647"/>
                    <a:pt x="1398" y="2649"/>
                    <a:pt x="1400" y="2651"/>
                  </a:cubicBezTo>
                  <a:cubicBezTo>
                    <a:pt x="1401" y="2652"/>
                    <a:pt x="1403" y="2654"/>
                    <a:pt x="1404" y="2656"/>
                  </a:cubicBezTo>
                  <a:cubicBezTo>
                    <a:pt x="1407" y="2659"/>
                    <a:pt x="1410" y="2662"/>
                    <a:pt x="1414" y="2665"/>
                  </a:cubicBezTo>
                  <a:cubicBezTo>
                    <a:pt x="1417" y="2669"/>
                    <a:pt x="1420" y="2672"/>
                    <a:pt x="1423" y="2675"/>
                  </a:cubicBezTo>
                  <a:cubicBezTo>
                    <a:pt x="1425" y="2677"/>
                    <a:pt x="1427" y="2678"/>
                    <a:pt x="1428" y="2680"/>
                  </a:cubicBezTo>
                  <a:cubicBezTo>
                    <a:pt x="1430" y="2681"/>
                    <a:pt x="1431" y="2683"/>
                    <a:pt x="1433" y="2684"/>
                  </a:cubicBezTo>
                  <a:cubicBezTo>
                    <a:pt x="1439" y="2690"/>
                    <a:pt x="1444" y="2696"/>
                    <a:pt x="1448" y="2701"/>
                  </a:cubicBezTo>
                  <a:cubicBezTo>
                    <a:pt x="1449" y="2702"/>
                    <a:pt x="1449" y="2703"/>
                    <a:pt x="1450" y="2703"/>
                  </a:cubicBezTo>
                  <a:cubicBezTo>
                    <a:pt x="1450" y="2704"/>
                    <a:pt x="1451" y="2705"/>
                    <a:pt x="1451" y="2705"/>
                  </a:cubicBezTo>
                  <a:cubicBezTo>
                    <a:pt x="1452" y="2706"/>
                    <a:pt x="1452" y="2706"/>
                    <a:pt x="1452" y="2707"/>
                  </a:cubicBezTo>
                  <a:cubicBezTo>
                    <a:pt x="1453" y="2708"/>
                    <a:pt x="1453" y="2708"/>
                    <a:pt x="1453" y="2709"/>
                  </a:cubicBezTo>
                  <a:cubicBezTo>
                    <a:pt x="1454" y="2710"/>
                    <a:pt x="1455" y="2711"/>
                    <a:pt x="1455" y="2712"/>
                  </a:cubicBezTo>
                  <a:cubicBezTo>
                    <a:pt x="1456" y="2713"/>
                    <a:pt x="1456" y="2714"/>
                    <a:pt x="1457" y="2715"/>
                  </a:cubicBezTo>
                  <a:cubicBezTo>
                    <a:pt x="1457" y="2716"/>
                    <a:pt x="1457" y="2717"/>
                    <a:pt x="1457" y="2718"/>
                  </a:cubicBezTo>
                  <a:cubicBezTo>
                    <a:pt x="1458" y="2718"/>
                    <a:pt x="1458" y="2719"/>
                    <a:pt x="1458" y="2720"/>
                  </a:cubicBezTo>
                  <a:cubicBezTo>
                    <a:pt x="1458" y="2721"/>
                    <a:pt x="1459" y="2721"/>
                    <a:pt x="1459" y="2721"/>
                  </a:cubicBezTo>
                  <a:cubicBezTo>
                    <a:pt x="1459" y="2721"/>
                    <a:pt x="1459" y="2721"/>
                    <a:pt x="1459" y="2720"/>
                  </a:cubicBezTo>
                  <a:cubicBezTo>
                    <a:pt x="1458" y="2719"/>
                    <a:pt x="1459" y="2718"/>
                    <a:pt x="1458" y="2718"/>
                  </a:cubicBezTo>
                  <a:cubicBezTo>
                    <a:pt x="1458" y="2717"/>
                    <a:pt x="1458" y="2716"/>
                    <a:pt x="1458" y="2715"/>
                  </a:cubicBezTo>
                  <a:cubicBezTo>
                    <a:pt x="1458" y="2714"/>
                    <a:pt x="1458" y="2713"/>
                    <a:pt x="1457" y="2711"/>
                  </a:cubicBezTo>
                  <a:cubicBezTo>
                    <a:pt x="1457" y="2711"/>
                    <a:pt x="1457" y="2710"/>
                    <a:pt x="1457" y="2710"/>
                  </a:cubicBezTo>
                  <a:cubicBezTo>
                    <a:pt x="1457" y="2709"/>
                    <a:pt x="1456" y="2708"/>
                    <a:pt x="1456" y="2708"/>
                  </a:cubicBezTo>
                  <a:cubicBezTo>
                    <a:pt x="1455" y="2705"/>
                    <a:pt x="1454" y="2702"/>
                    <a:pt x="1452" y="2699"/>
                  </a:cubicBezTo>
                  <a:cubicBezTo>
                    <a:pt x="1450" y="2696"/>
                    <a:pt x="1448" y="2692"/>
                    <a:pt x="1446" y="2689"/>
                  </a:cubicBezTo>
                  <a:cubicBezTo>
                    <a:pt x="1443" y="2686"/>
                    <a:pt x="1441" y="2683"/>
                    <a:pt x="1438" y="2679"/>
                  </a:cubicBezTo>
                  <a:cubicBezTo>
                    <a:pt x="1437" y="2679"/>
                    <a:pt x="1436" y="2678"/>
                    <a:pt x="1436" y="2677"/>
                  </a:cubicBezTo>
                  <a:cubicBezTo>
                    <a:pt x="1435" y="2676"/>
                    <a:pt x="1434" y="2675"/>
                    <a:pt x="1433" y="2675"/>
                  </a:cubicBezTo>
                  <a:cubicBezTo>
                    <a:pt x="1432" y="2673"/>
                    <a:pt x="1430" y="2671"/>
                    <a:pt x="1429" y="2670"/>
                  </a:cubicBezTo>
                  <a:cubicBezTo>
                    <a:pt x="1426" y="2666"/>
                    <a:pt x="1423" y="2663"/>
                    <a:pt x="1419" y="2660"/>
                  </a:cubicBezTo>
                  <a:cubicBezTo>
                    <a:pt x="1416" y="2657"/>
                    <a:pt x="1413" y="2653"/>
                    <a:pt x="1410" y="2650"/>
                  </a:cubicBezTo>
                  <a:cubicBezTo>
                    <a:pt x="1408" y="2649"/>
                    <a:pt x="1406" y="2647"/>
                    <a:pt x="1405" y="2645"/>
                  </a:cubicBezTo>
                  <a:cubicBezTo>
                    <a:pt x="1403" y="2644"/>
                    <a:pt x="1402" y="2642"/>
                    <a:pt x="1400" y="2641"/>
                  </a:cubicBezTo>
                  <a:cubicBezTo>
                    <a:pt x="1394" y="2635"/>
                    <a:pt x="1388" y="2630"/>
                    <a:pt x="1383" y="2625"/>
                  </a:cubicBezTo>
                  <a:cubicBezTo>
                    <a:pt x="1380" y="2623"/>
                    <a:pt x="1378" y="2621"/>
                    <a:pt x="1376" y="2619"/>
                  </a:cubicBezTo>
                  <a:cubicBezTo>
                    <a:pt x="1374" y="2617"/>
                    <a:pt x="1372" y="2615"/>
                    <a:pt x="1370" y="2614"/>
                  </a:cubicBezTo>
                  <a:cubicBezTo>
                    <a:pt x="1370" y="2614"/>
                    <a:pt x="1370" y="2614"/>
                    <a:pt x="1370" y="2614"/>
                  </a:cubicBezTo>
                  <a:cubicBezTo>
                    <a:pt x="1370" y="2613"/>
                    <a:pt x="1370" y="2612"/>
                    <a:pt x="1369" y="2612"/>
                  </a:cubicBezTo>
                  <a:cubicBezTo>
                    <a:pt x="1369" y="2607"/>
                    <a:pt x="1368" y="2603"/>
                    <a:pt x="1367" y="2598"/>
                  </a:cubicBezTo>
                  <a:cubicBezTo>
                    <a:pt x="1366" y="2593"/>
                    <a:pt x="1366" y="2589"/>
                    <a:pt x="1366" y="2584"/>
                  </a:cubicBezTo>
                  <a:cubicBezTo>
                    <a:pt x="1365" y="2579"/>
                    <a:pt x="1365" y="2574"/>
                    <a:pt x="1365" y="2570"/>
                  </a:cubicBezTo>
                  <a:cubicBezTo>
                    <a:pt x="1365" y="2565"/>
                    <a:pt x="1366" y="2560"/>
                    <a:pt x="1366" y="2555"/>
                  </a:cubicBezTo>
                  <a:cubicBezTo>
                    <a:pt x="1366" y="2551"/>
                    <a:pt x="1367" y="2546"/>
                    <a:pt x="1368" y="2541"/>
                  </a:cubicBezTo>
                  <a:cubicBezTo>
                    <a:pt x="1368" y="2537"/>
                    <a:pt x="1369" y="2532"/>
                    <a:pt x="1370" y="2528"/>
                  </a:cubicBezTo>
                  <a:cubicBezTo>
                    <a:pt x="1371" y="2525"/>
                    <a:pt x="1371" y="2523"/>
                    <a:pt x="1372" y="2521"/>
                  </a:cubicBezTo>
                  <a:cubicBezTo>
                    <a:pt x="1372" y="2520"/>
                    <a:pt x="1373" y="2519"/>
                    <a:pt x="1373" y="2518"/>
                  </a:cubicBezTo>
                  <a:cubicBezTo>
                    <a:pt x="1373" y="2517"/>
                    <a:pt x="1374" y="2516"/>
                    <a:pt x="1374" y="2514"/>
                  </a:cubicBezTo>
                  <a:cubicBezTo>
                    <a:pt x="1376" y="2506"/>
                    <a:pt x="1380" y="2498"/>
                    <a:pt x="1383" y="2490"/>
                  </a:cubicBezTo>
                  <a:cubicBezTo>
                    <a:pt x="1385" y="2487"/>
                    <a:pt x="1386" y="2483"/>
                    <a:pt x="1388" y="2480"/>
                  </a:cubicBezTo>
                  <a:cubicBezTo>
                    <a:pt x="1389" y="2478"/>
                    <a:pt x="1390" y="2476"/>
                    <a:pt x="1391" y="2474"/>
                  </a:cubicBezTo>
                  <a:cubicBezTo>
                    <a:pt x="1392" y="2473"/>
                    <a:pt x="1393" y="2471"/>
                    <a:pt x="1394" y="2470"/>
                  </a:cubicBezTo>
                  <a:cubicBezTo>
                    <a:pt x="1395" y="2468"/>
                    <a:pt x="1395" y="2467"/>
                    <a:pt x="1396" y="2466"/>
                  </a:cubicBezTo>
                  <a:cubicBezTo>
                    <a:pt x="1425" y="2434"/>
                    <a:pt x="1454" y="2428"/>
                    <a:pt x="1486" y="2433"/>
                  </a:cubicBezTo>
                  <a:cubicBezTo>
                    <a:pt x="1486" y="2433"/>
                    <a:pt x="1487" y="2434"/>
                    <a:pt x="1487" y="2435"/>
                  </a:cubicBezTo>
                  <a:cubicBezTo>
                    <a:pt x="1485" y="2438"/>
                    <a:pt x="1482" y="2440"/>
                    <a:pt x="1479" y="2442"/>
                  </a:cubicBezTo>
                  <a:cubicBezTo>
                    <a:pt x="1476" y="2445"/>
                    <a:pt x="1472" y="2448"/>
                    <a:pt x="1467" y="2450"/>
                  </a:cubicBezTo>
                  <a:cubicBezTo>
                    <a:pt x="1465" y="2452"/>
                    <a:pt x="1462" y="2453"/>
                    <a:pt x="1460" y="2454"/>
                  </a:cubicBezTo>
                  <a:cubicBezTo>
                    <a:pt x="1459" y="2454"/>
                    <a:pt x="1457" y="2455"/>
                    <a:pt x="1456" y="2456"/>
                  </a:cubicBezTo>
                  <a:cubicBezTo>
                    <a:pt x="1455" y="2456"/>
                    <a:pt x="1453" y="2457"/>
                    <a:pt x="1452" y="2457"/>
                  </a:cubicBezTo>
                  <a:cubicBezTo>
                    <a:pt x="1449" y="2459"/>
                    <a:pt x="1447" y="2460"/>
                    <a:pt x="1444" y="2461"/>
                  </a:cubicBezTo>
                  <a:cubicBezTo>
                    <a:pt x="1441" y="2462"/>
                    <a:pt x="1438" y="2464"/>
                    <a:pt x="1436" y="2465"/>
                  </a:cubicBezTo>
                  <a:cubicBezTo>
                    <a:pt x="1433" y="2467"/>
                    <a:pt x="1430" y="2468"/>
                    <a:pt x="1427" y="2470"/>
                  </a:cubicBezTo>
                  <a:cubicBezTo>
                    <a:pt x="1424" y="2472"/>
                    <a:pt x="1422" y="2474"/>
                    <a:pt x="1419" y="2476"/>
                  </a:cubicBezTo>
                  <a:cubicBezTo>
                    <a:pt x="1419" y="2476"/>
                    <a:pt x="1418" y="2477"/>
                    <a:pt x="1417" y="2478"/>
                  </a:cubicBezTo>
                  <a:cubicBezTo>
                    <a:pt x="1417" y="2478"/>
                    <a:pt x="1416" y="2479"/>
                    <a:pt x="1416" y="2479"/>
                  </a:cubicBezTo>
                  <a:cubicBezTo>
                    <a:pt x="1414" y="2481"/>
                    <a:pt x="1414" y="2481"/>
                    <a:pt x="1414" y="2481"/>
                  </a:cubicBezTo>
                  <a:cubicBezTo>
                    <a:pt x="1413" y="2482"/>
                    <a:pt x="1413" y="2482"/>
                    <a:pt x="1412" y="2483"/>
                  </a:cubicBezTo>
                  <a:cubicBezTo>
                    <a:pt x="1411" y="2484"/>
                    <a:pt x="1411" y="2484"/>
                    <a:pt x="1411" y="2484"/>
                  </a:cubicBezTo>
                  <a:cubicBezTo>
                    <a:pt x="1411" y="2484"/>
                    <a:pt x="1411" y="2484"/>
                    <a:pt x="1411" y="2484"/>
                  </a:cubicBezTo>
                  <a:cubicBezTo>
                    <a:pt x="1411" y="2484"/>
                    <a:pt x="1411" y="2484"/>
                    <a:pt x="1411" y="2484"/>
                  </a:cubicBezTo>
                  <a:cubicBezTo>
                    <a:pt x="1411" y="2484"/>
                    <a:pt x="1411" y="2484"/>
                    <a:pt x="1411" y="2484"/>
                  </a:cubicBezTo>
                  <a:cubicBezTo>
                    <a:pt x="1411" y="2485"/>
                    <a:pt x="1411" y="2485"/>
                    <a:pt x="1411" y="2485"/>
                  </a:cubicBezTo>
                  <a:cubicBezTo>
                    <a:pt x="1411" y="2485"/>
                    <a:pt x="1411" y="2485"/>
                    <a:pt x="1411" y="2485"/>
                  </a:cubicBezTo>
                  <a:cubicBezTo>
                    <a:pt x="1410" y="2486"/>
                    <a:pt x="1410" y="2486"/>
                    <a:pt x="1410" y="2486"/>
                  </a:cubicBezTo>
                  <a:cubicBezTo>
                    <a:pt x="1410" y="2487"/>
                    <a:pt x="1410" y="2487"/>
                    <a:pt x="1410" y="2487"/>
                  </a:cubicBezTo>
                  <a:cubicBezTo>
                    <a:pt x="1409" y="2487"/>
                    <a:pt x="1409" y="2487"/>
                    <a:pt x="1409" y="2487"/>
                  </a:cubicBezTo>
                  <a:cubicBezTo>
                    <a:pt x="1409" y="2488"/>
                    <a:pt x="1408" y="2489"/>
                    <a:pt x="1408" y="2489"/>
                  </a:cubicBezTo>
                  <a:cubicBezTo>
                    <a:pt x="1407" y="2490"/>
                    <a:pt x="1407" y="2491"/>
                    <a:pt x="1407" y="2491"/>
                  </a:cubicBezTo>
                  <a:cubicBezTo>
                    <a:pt x="1403" y="2497"/>
                    <a:pt x="1401" y="2503"/>
                    <a:pt x="1400" y="2509"/>
                  </a:cubicBezTo>
                  <a:cubicBezTo>
                    <a:pt x="1398" y="2515"/>
                    <a:pt x="1397" y="2521"/>
                    <a:pt x="1396" y="2526"/>
                  </a:cubicBezTo>
                  <a:cubicBezTo>
                    <a:pt x="1395" y="2531"/>
                    <a:pt x="1395" y="2536"/>
                    <a:pt x="1395" y="2541"/>
                  </a:cubicBezTo>
                  <a:cubicBezTo>
                    <a:pt x="1394" y="2546"/>
                    <a:pt x="1395" y="2551"/>
                    <a:pt x="1396" y="2555"/>
                  </a:cubicBezTo>
                  <a:cubicBezTo>
                    <a:pt x="1397" y="2558"/>
                    <a:pt x="1399" y="2561"/>
                    <a:pt x="1401" y="2564"/>
                  </a:cubicBezTo>
                  <a:cubicBezTo>
                    <a:pt x="1403" y="2566"/>
                    <a:pt x="1405" y="2567"/>
                    <a:pt x="1406" y="2568"/>
                  </a:cubicBezTo>
                  <a:cubicBezTo>
                    <a:pt x="1407" y="2568"/>
                    <a:pt x="1407" y="2568"/>
                    <a:pt x="1408" y="2568"/>
                  </a:cubicBezTo>
                  <a:cubicBezTo>
                    <a:pt x="1408" y="2569"/>
                    <a:pt x="1408" y="2569"/>
                    <a:pt x="1408" y="2569"/>
                  </a:cubicBezTo>
                  <a:cubicBezTo>
                    <a:pt x="1408" y="2569"/>
                    <a:pt x="1408" y="2568"/>
                    <a:pt x="1408" y="2568"/>
                  </a:cubicBezTo>
                  <a:cubicBezTo>
                    <a:pt x="1407" y="2568"/>
                    <a:pt x="1407" y="2568"/>
                    <a:pt x="1406" y="2567"/>
                  </a:cubicBezTo>
                  <a:cubicBezTo>
                    <a:pt x="1405" y="2566"/>
                    <a:pt x="1404" y="2565"/>
                    <a:pt x="1402" y="2563"/>
                  </a:cubicBezTo>
                  <a:cubicBezTo>
                    <a:pt x="1401" y="2560"/>
                    <a:pt x="1400" y="2557"/>
                    <a:pt x="1399" y="2554"/>
                  </a:cubicBezTo>
                  <a:cubicBezTo>
                    <a:pt x="1399" y="2552"/>
                    <a:pt x="1399" y="2550"/>
                    <a:pt x="1399" y="2548"/>
                  </a:cubicBezTo>
                  <a:cubicBezTo>
                    <a:pt x="1399" y="2546"/>
                    <a:pt x="1399" y="2544"/>
                    <a:pt x="1399" y="2542"/>
                  </a:cubicBezTo>
                  <a:cubicBezTo>
                    <a:pt x="1400" y="2537"/>
                    <a:pt x="1401" y="2532"/>
                    <a:pt x="1402" y="2527"/>
                  </a:cubicBezTo>
                  <a:cubicBezTo>
                    <a:pt x="1403" y="2524"/>
                    <a:pt x="1404" y="2520"/>
                    <a:pt x="1405" y="2516"/>
                  </a:cubicBezTo>
                  <a:cubicBezTo>
                    <a:pt x="1405" y="2517"/>
                    <a:pt x="1405" y="2517"/>
                    <a:pt x="1405" y="2518"/>
                  </a:cubicBezTo>
                  <a:cubicBezTo>
                    <a:pt x="1405" y="2518"/>
                    <a:pt x="1405" y="2519"/>
                    <a:pt x="1405" y="2520"/>
                  </a:cubicBezTo>
                  <a:cubicBezTo>
                    <a:pt x="1405" y="2521"/>
                    <a:pt x="1406" y="2522"/>
                    <a:pt x="1406" y="2522"/>
                  </a:cubicBezTo>
                  <a:cubicBezTo>
                    <a:pt x="1406" y="2524"/>
                    <a:pt x="1407" y="2526"/>
                    <a:pt x="1407" y="2527"/>
                  </a:cubicBezTo>
                  <a:cubicBezTo>
                    <a:pt x="1408" y="2529"/>
                    <a:pt x="1408" y="2530"/>
                    <a:pt x="1409" y="2532"/>
                  </a:cubicBezTo>
                  <a:cubicBezTo>
                    <a:pt x="1409" y="2532"/>
                    <a:pt x="1409" y="2533"/>
                    <a:pt x="1410" y="2534"/>
                  </a:cubicBezTo>
                  <a:cubicBezTo>
                    <a:pt x="1410" y="2535"/>
                    <a:pt x="1410" y="2535"/>
                    <a:pt x="1410" y="2535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1" y="2536"/>
                    <a:pt x="1411" y="2536"/>
                    <a:pt x="1411" y="2536"/>
                  </a:cubicBezTo>
                  <a:cubicBezTo>
                    <a:pt x="1412" y="2539"/>
                    <a:pt x="1415" y="2542"/>
                    <a:pt x="1416" y="2544"/>
                  </a:cubicBezTo>
                  <a:cubicBezTo>
                    <a:pt x="1418" y="2545"/>
                    <a:pt x="1419" y="2547"/>
                    <a:pt x="1420" y="2548"/>
                  </a:cubicBezTo>
                  <a:cubicBezTo>
                    <a:pt x="1421" y="2549"/>
                    <a:pt x="1422" y="2550"/>
                    <a:pt x="1423" y="2551"/>
                  </a:cubicBezTo>
                  <a:cubicBezTo>
                    <a:pt x="1425" y="2553"/>
                    <a:pt x="1427" y="2555"/>
                    <a:pt x="1430" y="2556"/>
                  </a:cubicBezTo>
                  <a:cubicBezTo>
                    <a:pt x="1431" y="2557"/>
                    <a:pt x="1432" y="2558"/>
                    <a:pt x="1433" y="2559"/>
                  </a:cubicBezTo>
                  <a:cubicBezTo>
                    <a:pt x="1434" y="2559"/>
                    <a:pt x="1435" y="2560"/>
                    <a:pt x="1436" y="2561"/>
                  </a:cubicBezTo>
                  <a:cubicBezTo>
                    <a:pt x="1437" y="2561"/>
                    <a:pt x="1438" y="2562"/>
                    <a:pt x="1439" y="2562"/>
                  </a:cubicBezTo>
                  <a:cubicBezTo>
                    <a:pt x="1440" y="2563"/>
                    <a:pt x="1441" y="2563"/>
                    <a:pt x="1442" y="2563"/>
                  </a:cubicBezTo>
                  <a:cubicBezTo>
                    <a:pt x="1444" y="2564"/>
                    <a:pt x="1445" y="2565"/>
                    <a:pt x="1447" y="2565"/>
                  </a:cubicBezTo>
                  <a:cubicBezTo>
                    <a:pt x="1448" y="2566"/>
                    <a:pt x="1449" y="2566"/>
                    <a:pt x="1450" y="2566"/>
                  </a:cubicBezTo>
                  <a:cubicBezTo>
                    <a:pt x="1450" y="2567"/>
                    <a:pt x="1451" y="2567"/>
                    <a:pt x="1451" y="2567"/>
                  </a:cubicBezTo>
                  <a:cubicBezTo>
                    <a:pt x="1451" y="2567"/>
                    <a:pt x="1451" y="2566"/>
                    <a:pt x="1450" y="2566"/>
                  </a:cubicBezTo>
                  <a:cubicBezTo>
                    <a:pt x="1449" y="2566"/>
                    <a:pt x="1449" y="2565"/>
                    <a:pt x="1447" y="2564"/>
                  </a:cubicBezTo>
                  <a:cubicBezTo>
                    <a:pt x="1446" y="2563"/>
                    <a:pt x="1445" y="2562"/>
                    <a:pt x="1444" y="2561"/>
                  </a:cubicBezTo>
                  <a:cubicBezTo>
                    <a:pt x="1442" y="2560"/>
                    <a:pt x="1441" y="2558"/>
                    <a:pt x="1439" y="2557"/>
                  </a:cubicBezTo>
                  <a:cubicBezTo>
                    <a:pt x="1437" y="2555"/>
                    <a:pt x="1435" y="2554"/>
                    <a:pt x="1434" y="2552"/>
                  </a:cubicBezTo>
                  <a:cubicBezTo>
                    <a:pt x="1432" y="2550"/>
                    <a:pt x="1430" y="2548"/>
                    <a:pt x="1428" y="2546"/>
                  </a:cubicBezTo>
                  <a:cubicBezTo>
                    <a:pt x="1426" y="2544"/>
                    <a:pt x="1424" y="2542"/>
                    <a:pt x="1423" y="2540"/>
                  </a:cubicBezTo>
                  <a:cubicBezTo>
                    <a:pt x="1421" y="2537"/>
                    <a:pt x="1419" y="2535"/>
                    <a:pt x="1418" y="2532"/>
                  </a:cubicBezTo>
                  <a:cubicBezTo>
                    <a:pt x="1417" y="2530"/>
                    <a:pt x="1417" y="2530"/>
                    <a:pt x="1417" y="2530"/>
                  </a:cubicBezTo>
                  <a:cubicBezTo>
                    <a:pt x="1417" y="2530"/>
                    <a:pt x="1416" y="2529"/>
                    <a:pt x="1416" y="2528"/>
                  </a:cubicBezTo>
                  <a:cubicBezTo>
                    <a:pt x="1415" y="2527"/>
                    <a:pt x="1415" y="2526"/>
                    <a:pt x="1414" y="2525"/>
                  </a:cubicBezTo>
                  <a:cubicBezTo>
                    <a:pt x="1413" y="2522"/>
                    <a:pt x="1412" y="2519"/>
                    <a:pt x="1412" y="2517"/>
                  </a:cubicBezTo>
                  <a:cubicBezTo>
                    <a:pt x="1411" y="2514"/>
                    <a:pt x="1411" y="2511"/>
                    <a:pt x="1411" y="2509"/>
                  </a:cubicBezTo>
                  <a:cubicBezTo>
                    <a:pt x="1411" y="2506"/>
                    <a:pt x="1411" y="2504"/>
                    <a:pt x="1411" y="2502"/>
                  </a:cubicBezTo>
                  <a:cubicBezTo>
                    <a:pt x="1411" y="2501"/>
                    <a:pt x="1411" y="2500"/>
                    <a:pt x="1411" y="2499"/>
                  </a:cubicBezTo>
                  <a:cubicBezTo>
                    <a:pt x="1412" y="2498"/>
                    <a:pt x="1413" y="2496"/>
                    <a:pt x="1413" y="2495"/>
                  </a:cubicBezTo>
                  <a:cubicBezTo>
                    <a:pt x="1414" y="2493"/>
                    <a:pt x="1414" y="2493"/>
                    <a:pt x="1414" y="2493"/>
                  </a:cubicBezTo>
                  <a:cubicBezTo>
                    <a:pt x="1416" y="2492"/>
                    <a:pt x="1416" y="2492"/>
                    <a:pt x="1416" y="2492"/>
                  </a:cubicBezTo>
                  <a:cubicBezTo>
                    <a:pt x="1416" y="2491"/>
                    <a:pt x="1416" y="2491"/>
                    <a:pt x="1416" y="2491"/>
                  </a:cubicBezTo>
                  <a:cubicBezTo>
                    <a:pt x="1416" y="2491"/>
                    <a:pt x="1416" y="2491"/>
                    <a:pt x="1416" y="2491"/>
                  </a:cubicBezTo>
                  <a:cubicBezTo>
                    <a:pt x="1417" y="2490"/>
                    <a:pt x="1417" y="2490"/>
                    <a:pt x="1417" y="2490"/>
                  </a:cubicBezTo>
                  <a:cubicBezTo>
                    <a:pt x="1418" y="2489"/>
                    <a:pt x="1418" y="2489"/>
                    <a:pt x="1418" y="2489"/>
                  </a:cubicBezTo>
                  <a:cubicBezTo>
                    <a:pt x="1418" y="2488"/>
                    <a:pt x="1418" y="2488"/>
                    <a:pt x="1418" y="2488"/>
                  </a:cubicBezTo>
                  <a:cubicBezTo>
                    <a:pt x="1420" y="2486"/>
                    <a:pt x="1422" y="2484"/>
                    <a:pt x="1424" y="2482"/>
                  </a:cubicBezTo>
                  <a:cubicBezTo>
                    <a:pt x="1428" y="2478"/>
                    <a:pt x="1433" y="2475"/>
                    <a:pt x="1438" y="2473"/>
                  </a:cubicBezTo>
                  <a:cubicBezTo>
                    <a:pt x="1438" y="2473"/>
                    <a:pt x="1438" y="2473"/>
                    <a:pt x="1438" y="2474"/>
                  </a:cubicBezTo>
                  <a:cubicBezTo>
                    <a:pt x="1438" y="2474"/>
                    <a:pt x="1439" y="2475"/>
                    <a:pt x="1439" y="2475"/>
                  </a:cubicBezTo>
                  <a:cubicBezTo>
                    <a:pt x="1439" y="2476"/>
                    <a:pt x="1439" y="2476"/>
                    <a:pt x="1439" y="2477"/>
                  </a:cubicBezTo>
                  <a:cubicBezTo>
                    <a:pt x="1440" y="2478"/>
                    <a:pt x="1440" y="2478"/>
                    <a:pt x="1440" y="2479"/>
                  </a:cubicBezTo>
                  <a:cubicBezTo>
                    <a:pt x="1440" y="2480"/>
                    <a:pt x="1441" y="2480"/>
                    <a:pt x="1441" y="2481"/>
                  </a:cubicBezTo>
                  <a:cubicBezTo>
                    <a:pt x="1441" y="2482"/>
                    <a:pt x="1441" y="2483"/>
                    <a:pt x="1442" y="2483"/>
                  </a:cubicBezTo>
                  <a:cubicBezTo>
                    <a:pt x="1442" y="2484"/>
                    <a:pt x="1442" y="2484"/>
                    <a:pt x="1442" y="2485"/>
                  </a:cubicBezTo>
                  <a:cubicBezTo>
                    <a:pt x="1442" y="2485"/>
                    <a:pt x="1442" y="2485"/>
                    <a:pt x="1442" y="2486"/>
                  </a:cubicBezTo>
                  <a:cubicBezTo>
                    <a:pt x="1443" y="2487"/>
                    <a:pt x="1443" y="2487"/>
                    <a:pt x="1443" y="2488"/>
                  </a:cubicBezTo>
                  <a:cubicBezTo>
                    <a:pt x="1443" y="2489"/>
                    <a:pt x="1444" y="2490"/>
                    <a:pt x="1444" y="2491"/>
                  </a:cubicBezTo>
                  <a:cubicBezTo>
                    <a:pt x="1444" y="2492"/>
                    <a:pt x="1444" y="2493"/>
                    <a:pt x="1445" y="2494"/>
                  </a:cubicBezTo>
                  <a:cubicBezTo>
                    <a:pt x="1445" y="2495"/>
                    <a:pt x="1446" y="2497"/>
                    <a:pt x="1446" y="2499"/>
                  </a:cubicBezTo>
                  <a:cubicBezTo>
                    <a:pt x="1446" y="2501"/>
                    <a:pt x="1447" y="2503"/>
                    <a:pt x="1447" y="2504"/>
                  </a:cubicBezTo>
                  <a:cubicBezTo>
                    <a:pt x="1447" y="2505"/>
                    <a:pt x="1448" y="2506"/>
                    <a:pt x="1448" y="2507"/>
                  </a:cubicBezTo>
                  <a:cubicBezTo>
                    <a:pt x="1448" y="2508"/>
                    <a:pt x="1448" y="2509"/>
                    <a:pt x="1448" y="2510"/>
                  </a:cubicBezTo>
                  <a:cubicBezTo>
                    <a:pt x="1448" y="2511"/>
                    <a:pt x="1448" y="2511"/>
                    <a:pt x="1449" y="2512"/>
                  </a:cubicBezTo>
                  <a:cubicBezTo>
                    <a:pt x="1449" y="2513"/>
                    <a:pt x="1449" y="2513"/>
                    <a:pt x="1449" y="2514"/>
                  </a:cubicBezTo>
                  <a:cubicBezTo>
                    <a:pt x="1449" y="2514"/>
                    <a:pt x="1449" y="2514"/>
                    <a:pt x="1449" y="2515"/>
                  </a:cubicBezTo>
                  <a:cubicBezTo>
                    <a:pt x="1449" y="2516"/>
                    <a:pt x="1450" y="2518"/>
                    <a:pt x="1450" y="2519"/>
                  </a:cubicBezTo>
                  <a:cubicBezTo>
                    <a:pt x="1450" y="2520"/>
                    <a:pt x="1450" y="2521"/>
                    <a:pt x="1450" y="2521"/>
                  </a:cubicBezTo>
                  <a:cubicBezTo>
                    <a:pt x="1450" y="2522"/>
                    <a:pt x="1450" y="2523"/>
                    <a:pt x="1450" y="2523"/>
                  </a:cubicBezTo>
                  <a:cubicBezTo>
                    <a:pt x="1450" y="2524"/>
                    <a:pt x="1450" y="2525"/>
                    <a:pt x="1450" y="2525"/>
                  </a:cubicBezTo>
                  <a:cubicBezTo>
                    <a:pt x="1451" y="2526"/>
                    <a:pt x="1451" y="2526"/>
                    <a:pt x="1451" y="2526"/>
                  </a:cubicBezTo>
                  <a:cubicBezTo>
                    <a:pt x="1451" y="2527"/>
                    <a:pt x="1451" y="2528"/>
                    <a:pt x="1451" y="2529"/>
                  </a:cubicBezTo>
                  <a:cubicBezTo>
                    <a:pt x="1451" y="2529"/>
                    <a:pt x="1451" y="2529"/>
                    <a:pt x="1451" y="2529"/>
                  </a:cubicBezTo>
                  <a:cubicBezTo>
                    <a:pt x="1451" y="2529"/>
                    <a:pt x="1451" y="2529"/>
                    <a:pt x="1451" y="2529"/>
                  </a:cubicBezTo>
                  <a:cubicBezTo>
                    <a:pt x="1452" y="2528"/>
                    <a:pt x="1452" y="2527"/>
                    <a:pt x="1452" y="2527"/>
                  </a:cubicBezTo>
                  <a:cubicBezTo>
                    <a:pt x="1453" y="2526"/>
                    <a:pt x="1453" y="2525"/>
                    <a:pt x="1453" y="2524"/>
                  </a:cubicBezTo>
                  <a:cubicBezTo>
                    <a:pt x="1453" y="2523"/>
                    <a:pt x="1454" y="2522"/>
                    <a:pt x="1454" y="2522"/>
                  </a:cubicBezTo>
                  <a:cubicBezTo>
                    <a:pt x="1454" y="2521"/>
                    <a:pt x="1454" y="2520"/>
                    <a:pt x="1454" y="2520"/>
                  </a:cubicBezTo>
                  <a:cubicBezTo>
                    <a:pt x="1454" y="2519"/>
                    <a:pt x="1455" y="2518"/>
                    <a:pt x="1455" y="2517"/>
                  </a:cubicBezTo>
                  <a:cubicBezTo>
                    <a:pt x="1455" y="2516"/>
                    <a:pt x="1455" y="2516"/>
                    <a:pt x="1455" y="2515"/>
                  </a:cubicBezTo>
                  <a:cubicBezTo>
                    <a:pt x="1455" y="2514"/>
                    <a:pt x="1455" y="2513"/>
                    <a:pt x="1455" y="2512"/>
                  </a:cubicBezTo>
                  <a:cubicBezTo>
                    <a:pt x="1455" y="2511"/>
                    <a:pt x="1455" y="2510"/>
                    <a:pt x="1455" y="2509"/>
                  </a:cubicBezTo>
                  <a:cubicBezTo>
                    <a:pt x="1455" y="2507"/>
                    <a:pt x="1455" y="2505"/>
                    <a:pt x="1455" y="2503"/>
                  </a:cubicBezTo>
                  <a:cubicBezTo>
                    <a:pt x="1455" y="2501"/>
                    <a:pt x="1454" y="2499"/>
                    <a:pt x="1454" y="2497"/>
                  </a:cubicBezTo>
                  <a:cubicBezTo>
                    <a:pt x="1453" y="2495"/>
                    <a:pt x="1453" y="2493"/>
                    <a:pt x="1452" y="2491"/>
                  </a:cubicBezTo>
                  <a:cubicBezTo>
                    <a:pt x="1451" y="2489"/>
                    <a:pt x="1450" y="2488"/>
                    <a:pt x="1450" y="2486"/>
                  </a:cubicBezTo>
                  <a:cubicBezTo>
                    <a:pt x="1449" y="2485"/>
                    <a:pt x="1449" y="2484"/>
                    <a:pt x="1448" y="2483"/>
                  </a:cubicBezTo>
                  <a:cubicBezTo>
                    <a:pt x="1448" y="2482"/>
                    <a:pt x="1447" y="2482"/>
                    <a:pt x="1447" y="2481"/>
                  </a:cubicBezTo>
                  <a:cubicBezTo>
                    <a:pt x="1447" y="2480"/>
                    <a:pt x="1446" y="2479"/>
                    <a:pt x="1446" y="2479"/>
                  </a:cubicBezTo>
                  <a:cubicBezTo>
                    <a:pt x="1445" y="2478"/>
                    <a:pt x="1445" y="2477"/>
                    <a:pt x="1444" y="2477"/>
                  </a:cubicBezTo>
                  <a:cubicBezTo>
                    <a:pt x="1444" y="2476"/>
                    <a:pt x="1443" y="2476"/>
                    <a:pt x="1443" y="2475"/>
                  </a:cubicBezTo>
                  <a:cubicBezTo>
                    <a:pt x="1442" y="2475"/>
                    <a:pt x="1442" y="2474"/>
                    <a:pt x="1441" y="2474"/>
                  </a:cubicBezTo>
                  <a:cubicBezTo>
                    <a:pt x="1441" y="2473"/>
                    <a:pt x="1440" y="2472"/>
                    <a:pt x="1440" y="2472"/>
                  </a:cubicBezTo>
                  <a:cubicBezTo>
                    <a:pt x="1442" y="2470"/>
                    <a:pt x="1445" y="2469"/>
                    <a:pt x="1447" y="2468"/>
                  </a:cubicBezTo>
                  <a:cubicBezTo>
                    <a:pt x="1450" y="2466"/>
                    <a:pt x="1452" y="2465"/>
                    <a:pt x="1455" y="2464"/>
                  </a:cubicBezTo>
                  <a:cubicBezTo>
                    <a:pt x="1456" y="2463"/>
                    <a:pt x="1458" y="2462"/>
                    <a:pt x="1459" y="2462"/>
                  </a:cubicBezTo>
                  <a:cubicBezTo>
                    <a:pt x="1460" y="2461"/>
                    <a:pt x="1462" y="2460"/>
                    <a:pt x="1463" y="2460"/>
                  </a:cubicBezTo>
                  <a:cubicBezTo>
                    <a:pt x="1464" y="2459"/>
                    <a:pt x="1465" y="2458"/>
                    <a:pt x="1467" y="2458"/>
                  </a:cubicBezTo>
                  <a:cubicBezTo>
                    <a:pt x="1467" y="2457"/>
                    <a:pt x="1468" y="2457"/>
                    <a:pt x="1468" y="2457"/>
                  </a:cubicBezTo>
                  <a:cubicBezTo>
                    <a:pt x="1469" y="2456"/>
                    <a:pt x="1470" y="2456"/>
                    <a:pt x="1470" y="2455"/>
                  </a:cubicBezTo>
                  <a:cubicBezTo>
                    <a:pt x="1475" y="2452"/>
                    <a:pt x="1479" y="2449"/>
                    <a:pt x="1482" y="2446"/>
                  </a:cubicBezTo>
                  <a:cubicBezTo>
                    <a:pt x="1485" y="2444"/>
                    <a:pt x="1487" y="2441"/>
                    <a:pt x="1489" y="2439"/>
                  </a:cubicBezTo>
                  <a:cubicBezTo>
                    <a:pt x="1490" y="2444"/>
                    <a:pt x="1493" y="2451"/>
                    <a:pt x="1495" y="2459"/>
                  </a:cubicBezTo>
                  <a:cubicBezTo>
                    <a:pt x="1495" y="2462"/>
                    <a:pt x="1495" y="2466"/>
                    <a:pt x="1494" y="2469"/>
                  </a:cubicBezTo>
                  <a:cubicBezTo>
                    <a:pt x="1493" y="2474"/>
                    <a:pt x="1492" y="2479"/>
                    <a:pt x="1490" y="2484"/>
                  </a:cubicBezTo>
                  <a:cubicBezTo>
                    <a:pt x="1489" y="2489"/>
                    <a:pt x="1487" y="2494"/>
                    <a:pt x="1486" y="2499"/>
                  </a:cubicBezTo>
                  <a:cubicBezTo>
                    <a:pt x="1484" y="2505"/>
                    <a:pt x="1482" y="2510"/>
                    <a:pt x="1480" y="2515"/>
                  </a:cubicBezTo>
                  <a:cubicBezTo>
                    <a:pt x="1478" y="2521"/>
                    <a:pt x="1476" y="2526"/>
                    <a:pt x="1474" y="2532"/>
                  </a:cubicBezTo>
                  <a:cubicBezTo>
                    <a:pt x="1473" y="2534"/>
                    <a:pt x="1473" y="2537"/>
                    <a:pt x="1472" y="2540"/>
                  </a:cubicBezTo>
                  <a:cubicBezTo>
                    <a:pt x="1471" y="2541"/>
                    <a:pt x="1471" y="2542"/>
                    <a:pt x="1471" y="2544"/>
                  </a:cubicBezTo>
                  <a:cubicBezTo>
                    <a:pt x="1470" y="2545"/>
                    <a:pt x="1470" y="2546"/>
                    <a:pt x="1470" y="2548"/>
                  </a:cubicBezTo>
                  <a:cubicBezTo>
                    <a:pt x="1468" y="2553"/>
                    <a:pt x="1467" y="2558"/>
                    <a:pt x="1466" y="2563"/>
                  </a:cubicBezTo>
                  <a:cubicBezTo>
                    <a:pt x="1466" y="2565"/>
                    <a:pt x="1466" y="2567"/>
                    <a:pt x="1466" y="2568"/>
                  </a:cubicBezTo>
                  <a:cubicBezTo>
                    <a:pt x="1465" y="2569"/>
                    <a:pt x="1465" y="2569"/>
                    <a:pt x="1464" y="2569"/>
                  </a:cubicBezTo>
                  <a:cubicBezTo>
                    <a:pt x="1464" y="2570"/>
                    <a:pt x="1463" y="2570"/>
                    <a:pt x="1463" y="2570"/>
                  </a:cubicBezTo>
                  <a:cubicBezTo>
                    <a:pt x="1462" y="2571"/>
                    <a:pt x="1461" y="2571"/>
                    <a:pt x="1461" y="2572"/>
                  </a:cubicBezTo>
                  <a:cubicBezTo>
                    <a:pt x="1460" y="2572"/>
                    <a:pt x="1459" y="2573"/>
                    <a:pt x="1459" y="2574"/>
                  </a:cubicBezTo>
                  <a:cubicBezTo>
                    <a:pt x="1458" y="2574"/>
                    <a:pt x="1457" y="2575"/>
                    <a:pt x="1457" y="2576"/>
                  </a:cubicBezTo>
                  <a:cubicBezTo>
                    <a:pt x="1456" y="2577"/>
                    <a:pt x="1455" y="2578"/>
                    <a:pt x="1454" y="2578"/>
                  </a:cubicBezTo>
                  <a:cubicBezTo>
                    <a:pt x="1454" y="2579"/>
                    <a:pt x="1453" y="2580"/>
                    <a:pt x="1452" y="2581"/>
                  </a:cubicBezTo>
                  <a:cubicBezTo>
                    <a:pt x="1451" y="2583"/>
                    <a:pt x="1450" y="2585"/>
                    <a:pt x="1449" y="2588"/>
                  </a:cubicBezTo>
                  <a:cubicBezTo>
                    <a:pt x="1448" y="2589"/>
                    <a:pt x="1447" y="2590"/>
                    <a:pt x="1447" y="2592"/>
                  </a:cubicBezTo>
                  <a:cubicBezTo>
                    <a:pt x="1446" y="2593"/>
                    <a:pt x="1446" y="2594"/>
                    <a:pt x="1446" y="2596"/>
                  </a:cubicBezTo>
                  <a:cubicBezTo>
                    <a:pt x="1445" y="2598"/>
                    <a:pt x="1444" y="2601"/>
                    <a:pt x="1444" y="2604"/>
                  </a:cubicBezTo>
                  <a:cubicBezTo>
                    <a:pt x="1443" y="2607"/>
                    <a:pt x="1443" y="2609"/>
                    <a:pt x="1443" y="2612"/>
                  </a:cubicBezTo>
                  <a:cubicBezTo>
                    <a:pt x="1443" y="2614"/>
                    <a:pt x="1443" y="2615"/>
                    <a:pt x="1444" y="2616"/>
                  </a:cubicBezTo>
                  <a:cubicBezTo>
                    <a:pt x="1444" y="2618"/>
                    <a:pt x="1444" y="2619"/>
                    <a:pt x="1444" y="2620"/>
                  </a:cubicBezTo>
                  <a:cubicBezTo>
                    <a:pt x="1444" y="2623"/>
                    <a:pt x="1445" y="2626"/>
                    <a:pt x="1446" y="2628"/>
                  </a:cubicBezTo>
                  <a:cubicBezTo>
                    <a:pt x="1446" y="2629"/>
                    <a:pt x="1447" y="2630"/>
                    <a:pt x="1447" y="2631"/>
                  </a:cubicBezTo>
                  <a:cubicBezTo>
                    <a:pt x="1448" y="2632"/>
                    <a:pt x="1448" y="2633"/>
                    <a:pt x="1448" y="2634"/>
                  </a:cubicBezTo>
                  <a:cubicBezTo>
                    <a:pt x="1449" y="2635"/>
                    <a:pt x="1449" y="2636"/>
                    <a:pt x="1450" y="2637"/>
                  </a:cubicBezTo>
                  <a:cubicBezTo>
                    <a:pt x="1450" y="2638"/>
                    <a:pt x="1451" y="2638"/>
                    <a:pt x="1451" y="2639"/>
                  </a:cubicBezTo>
                  <a:cubicBezTo>
                    <a:pt x="1452" y="2640"/>
                    <a:pt x="1452" y="2640"/>
                    <a:pt x="1453" y="2641"/>
                  </a:cubicBezTo>
                  <a:cubicBezTo>
                    <a:pt x="1453" y="2642"/>
                    <a:pt x="1454" y="2642"/>
                    <a:pt x="1454" y="2643"/>
                  </a:cubicBezTo>
                  <a:cubicBezTo>
                    <a:pt x="1455" y="2643"/>
                    <a:pt x="1456" y="2644"/>
                    <a:pt x="1456" y="2645"/>
                  </a:cubicBezTo>
                  <a:cubicBezTo>
                    <a:pt x="1456" y="2645"/>
                    <a:pt x="1457" y="2645"/>
                    <a:pt x="1457" y="2645"/>
                  </a:cubicBezTo>
                  <a:cubicBezTo>
                    <a:pt x="1457" y="2645"/>
                    <a:pt x="1457" y="2645"/>
                    <a:pt x="1456" y="2644"/>
                  </a:cubicBezTo>
                  <a:cubicBezTo>
                    <a:pt x="1456" y="2644"/>
                    <a:pt x="1456" y="2643"/>
                    <a:pt x="1455" y="2642"/>
                  </a:cubicBezTo>
                  <a:cubicBezTo>
                    <a:pt x="1455" y="2641"/>
                    <a:pt x="1455" y="2641"/>
                    <a:pt x="1455" y="2640"/>
                  </a:cubicBezTo>
                  <a:cubicBezTo>
                    <a:pt x="1455" y="2639"/>
                    <a:pt x="1454" y="2638"/>
                    <a:pt x="1454" y="2638"/>
                  </a:cubicBezTo>
                  <a:cubicBezTo>
                    <a:pt x="1454" y="2637"/>
                    <a:pt x="1454" y="2636"/>
                    <a:pt x="1453" y="2635"/>
                  </a:cubicBezTo>
                  <a:cubicBezTo>
                    <a:pt x="1453" y="2634"/>
                    <a:pt x="1453" y="2634"/>
                    <a:pt x="1453" y="2633"/>
                  </a:cubicBezTo>
                  <a:cubicBezTo>
                    <a:pt x="1452" y="2631"/>
                    <a:pt x="1452" y="2629"/>
                    <a:pt x="1452" y="2626"/>
                  </a:cubicBezTo>
                  <a:cubicBezTo>
                    <a:pt x="1451" y="2624"/>
                    <a:pt x="1451" y="2622"/>
                    <a:pt x="1451" y="2620"/>
                  </a:cubicBezTo>
                  <a:cubicBezTo>
                    <a:pt x="1451" y="2617"/>
                    <a:pt x="1451" y="2615"/>
                    <a:pt x="1451" y="2612"/>
                  </a:cubicBezTo>
                  <a:cubicBezTo>
                    <a:pt x="1451" y="2610"/>
                    <a:pt x="1451" y="2607"/>
                    <a:pt x="1452" y="2605"/>
                  </a:cubicBezTo>
                  <a:cubicBezTo>
                    <a:pt x="1452" y="2602"/>
                    <a:pt x="1452" y="2600"/>
                    <a:pt x="1453" y="2598"/>
                  </a:cubicBezTo>
                  <a:cubicBezTo>
                    <a:pt x="1454" y="2595"/>
                    <a:pt x="1454" y="2593"/>
                    <a:pt x="1455" y="2591"/>
                  </a:cubicBezTo>
                  <a:cubicBezTo>
                    <a:pt x="1456" y="2588"/>
                    <a:pt x="1457" y="2586"/>
                    <a:pt x="1457" y="2584"/>
                  </a:cubicBezTo>
                  <a:cubicBezTo>
                    <a:pt x="1458" y="2582"/>
                    <a:pt x="1459" y="2580"/>
                    <a:pt x="1460" y="2579"/>
                  </a:cubicBezTo>
                  <a:cubicBezTo>
                    <a:pt x="1461" y="2578"/>
                    <a:pt x="1461" y="2577"/>
                    <a:pt x="1462" y="2576"/>
                  </a:cubicBezTo>
                  <a:cubicBezTo>
                    <a:pt x="1462" y="2575"/>
                    <a:pt x="1463" y="2575"/>
                    <a:pt x="1463" y="2574"/>
                  </a:cubicBezTo>
                  <a:cubicBezTo>
                    <a:pt x="1463" y="2573"/>
                    <a:pt x="1464" y="2573"/>
                    <a:pt x="1464" y="2572"/>
                  </a:cubicBezTo>
                  <a:cubicBezTo>
                    <a:pt x="1465" y="2571"/>
                    <a:pt x="1465" y="2571"/>
                    <a:pt x="1465" y="2570"/>
                  </a:cubicBezTo>
                  <a:cubicBezTo>
                    <a:pt x="1465" y="2570"/>
                    <a:pt x="1465" y="2570"/>
                    <a:pt x="1466" y="2570"/>
                  </a:cubicBezTo>
                  <a:cubicBezTo>
                    <a:pt x="1465" y="2573"/>
                    <a:pt x="1465" y="2575"/>
                    <a:pt x="1465" y="2577"/>
                  </a:cubicBezTo>
                  <a:cubicBezTo>
                    <a:pt x="1465" y="2580"/>
                    <a:pt x="1465" y="2582"/>
                    <a:pt x="1465" y="2584"/>
                  </a:cubicBezTo>
                  <a:cubicBezTo>
                    <a:pt x="1465" y="2586"/>
                    <a:pt x="1465" y="2588"/>
                    <a:pt x="1465" y="2589"/>
                  </a:cubicBezTo>
                  <a:cubicBezTo>
                    <a:pt x="1466" y="2591"/>
                    <a:pt x="1466" y="2593"/>
                    <a:pt x="1466" y="2594"/>
                  </a:cubicBezTo>
                  <a:cubicBezTo>
                    <a:pt x="1466" y="2596"/>
                    <a:pt x="1467" y="2597"/>
                    <a:pt x="1467" y="2598"/>
                  </a:cubicBezTo>
                  <a:cubicBezTo>
                    <a:pt x="1467" y="2599"/>
                    <a:pt x="1467" y="2600"/>
                    <a:pt x="1467" y="2600"/>
                  </a:cubicBezTo>
                  <a:cubicBezTo>
                    <a:pt x="1467" y="2601"/>
                    <a:pt x="1467" y="2601"/>
                    <a:pt x="1468" y="2602"/>
                  </a:cubicBezTo>
                  <a:cubicBezTo>
                    <a:pt x="1468" y="2603"/>
                    <a:pt x="1468" y="2603"/>
                    <a:pt x="1468" y="2604"/>
                  </a:cubicBezTo>
                  <a:cubicBezTo>
                    <a:pt x="1469" y="2605"/>
                    <a:pt x="1469" y="2606"/>
                    <a:pt x="1469" y="2606"/>
                  </a:cubicBezTo>
                  <a:cubicBezTo>
                    <a:pt x="1469" y="2606"/>
                    <a:pt x="1469" y="2605"/>
                    <a:pt x="1469" y="2604"/>
                  </a:cubicBezTo>
                  <a:cubicBezTo>
                    <a:pt x="1469" y="2603"/>
                    <a:pt x="1468" y="2601"/>
                    <a:pt x="1468" y="2598"/>
                  </a:cubicBezTo>
                  <a:cubicBezTo>
                    <a:pt x="1468" y="2597"/>
                    <a:pt x="1468" y="2596"/>
                    <a:pt x="1468" y="2594"/>
                  </a:cubicBezTo>
                  <a:cubicBezTo>
                    <a:pt x="1468" y="2593"/>
                    <a:pt x="1468" y="2591"/>
                    <a:pt x="1468" y="2589"/>
                  </a:cubicBezTo>
                  <a:cubicBezTo>
                    <a:pt x="1469" y="2587"/>
                    <a:pt x="1469" y="2586"/>
                    <a:pt x="1469" y="2584"/>
                  </a:cubicBezTo>
                  <a:cubicBezTo>
                    <a:pt x="1469" y="2582"/>
                    <a:pt x="1469" y="2580"/>
                    <a:pt x="1470" y="2578"/>
                  </a:cubicBezTo>
                  <a:cubicBezTo>
                    <a:pt x="1470" y="2574"/>
                    <a:pt x="1471" y="2569"/>
                    <a:pt x="1472" y="2564"/>
                  </a:cubicBezTo>
                  <a:cubicBezTo>
                    <a:pt x="1473" y="2560"/>
                    <a:pt x="1475" y="2555"/>
                    <a:pt x="1476" y="2550"/>
                  </a:cubicBezTo>
                  <a:cubicBezTo>
                    <a:pt x="1477" y="2548"/>
                    <a:pt x="1477" y="2547"/>
                    <a:pt x="1478" y="2546"/>
                  </a:cubicBezTo>
                  <a:cubicBezTo>
                    <a:pt x="1478" y="2548"/>
                    <a:pt x="1477" y="2551"/>
                    <a:pt x="1477" y="2554"/>
                  </a:cubicBezTo>
                  <a:cubicBezTo>
                    <a:pt x="1477" y="2555"/>
                    <a:pt x="1477" y="2556"/>
                    <a:pt x="1477" y="2557"/>
                  </a:cubicBezTo>
                  <a:cubicBezTo>
                    <a:pt x="1477" y="2558"/>
                    <a:pt x="1477" y="2559"/>
                    <a:pt x="1477" y="2561"/>
                  </a:cubicBezTo>
                  <a:cubicBezTo>
                    <a:pt x="1477" y="2563"/>
                    <a:pt x="1477" y="2565"/>
                    <a:pt x="1477" y="2567"/>
                  </a:cubicBezTo>
                  <a:cubicBezTo>
                    <a:pt x="1477" y="2570"/>
                    <a:pt x="1477" y="2572"/>
                    <a:pt x="1477" y="2574"/>
                  </a:cubicBezTo>
                  <a:cubicBezTo>
                    <a:pt x="1477" y="2575"/>
                    <a:pt x="1477" y="2576"/>
                    <a:pt x="1477" y="2577"/>
                  </a:cubicBezTo>
                  <a:cubicBezTo>
                    <a:pt x="1477" y="2579"/>
                    <a:pt x="1478" y="2580"/>
                    <a:pt x="1478" y="2581"/>
                  </a:cubicBezTo>
                  <a:cubicBezTo>
                    <a:pt x="1478" y="2583"/>
                    <a:pt x="1478" y="2585"/>
                    <a:pt x="1478" y="2587"/>
                  </a:cubicBezTo>
                  <a:cubicBezTo>
                    <a:pt x="1478" y="2589"/>
                    <a:pt x="1478" y="2591"/>
                    <a:pt x="1479" y="2592"/>
                  </a:cubicBezTo>
                  <a:cubicBezTo>
                    <a:pt x="1479" y="2596"/>
                    <a:pt x="1479" y="2599"/>
                    <a:pt x="1480" y="2601"/>
                  </a:cubicBezTo>
                  <a:cubicBezTo>
                    <a:pt x="1480" y="2602"/>
                    <a:pt x="1480" y="2602"/>
                    <a:pt x="1480" y="2603"/>
                  </a:cubicBezTo>
                  <a:cubicBezTo>
                    <a:pt x="1480" y="2603"/>
                    <a:pt x="1481" y="2604"/>
                    <a:pt x="1481" y="2604"/>
                  </a:cubicBezTo>
                  <a:cubicBezTo>
                    <a:pt x="1481" y="2604"/>
                    <a:pt x="1481" y="2603"/>
                    <a:pt x="1481" y="2603"/>
                  </a:cubicBezTo>
                  <a:cubicBezTo>
                    <a:pt x="1481" y="2602"/>
                    <a:pt x="1481" y="2602"/>
                    <a:pt x="1481" y="2601"/>
                  </a:cubicBezTo>
                  <a:cubicBezTo>
                    <a:pt x="1482" y="2599"/>
                    <a:pt x="1483" y="2596"/>
                    <a:pt x="1483" y="2592"/>
                  </a:cubicBezTo>
                  <a:cubicBezTo>
                    <a:pt x="1483" y="2591"/>
                    <a:pt x="1484" y="2589"/>
                    <a:pt x="1484" y="2587"/>
                  </a:cubicBezTo>
                  <a:cubicBezTo>
                    <a:pt x="1484" y="2585"/>
                    <a:pt x="1484" y="2583"/>
                    <a:pt x="1485" y="2581"/>
                  </a:cubicBezTo>
                  <a:cubicBezTo>
                    <a:pt x="1485" y="2580"/>
                    <a:pt x="1485" y="2579"/>
                    <a:pt x="1485" y="2577"/>
                  </a:cubicBezTo>
                  <a:cubicBezTo>
                    <a:pt x="1485" y="2576"/>
                    <a:pt x="1485" y="2575"/>
                    <a:pt x="1485" y="2574"/>
                  </a:cubicBezTo>
                  <a:cubicBezTo>
                    <a:pt x="1485" y="2572"/>
                    <a:pt x="1485" y="2570"/>
                    <a:pt x="1485" y="2567"/>
                  </a:cubicBezTo>
                  <a:cubicBezTo>
                    <a:pt x="1485" y="2565"/>
                    <a:pt x="1485" y="2563"/>
                    <a:pt x="1485" y="2560"/>
                  </a:cubicBezTo>
                  <a:cubicBezTo>
                    <a:pt x="1485" y="2559"/>
                    <a:pt x="1485" y="2558"/>
                    <a:pt x="1485" y="2557"/>
                  </a:cubicBezTo>
                  <a:cubicBezTo>
                    <a:pt x="1484" y="2556"/>
                    <a:pt x="1484" y="2555"/>
                    <a:pt x="1484" y="2554"/>
                  </a:cubicBezTo>
                  <a:cubicBezTo>
                    <a:pt x="1484" y="2550"/>
                    <a:pt x="1483" y="2546"/>
                    <a:pt x="1483" y="2542"/>
                  </a:cubicBezTo>
                  <a:cubicBezTo>
                    <a:pt x="1482" y="2540"/>
                    <a:pt x="1482" y="2538"/>
                    <a:pt x="1481" y="2536"/>
                  </a:cubicBezTo>
                  <a:cubicBezTo>
                    <a:pt x="1481" y="2535"/>
                    <a:pt x="1481" y="2535"/>
                    <a:pt x="1482" y="2534"/>
                  </a:cubicBezTo>
                  <a:cubicBezTo>
                    <a:pt x="1483" y="2529"/>
                    <a:pt x="1485" y="2524"/>
                    <a:pt x="1487" y="2518"/>
                  </a:cubicBezTo>
                  <a:cubicBezTo>
                    <a:pt x="1489" y="2513"/>
                    <a:pt x="1491" y="2507"/>
                    <a:pt x="1493" y="2502"/>
                  </a:cubicBezTo>
                  <a:cubicBezTo>
                    <a:pt x="1494" y="2499"/>
                    <a:pt x="1494" y="2496"/>
                    <a:pt x="1495" y="2494"/>
                  </a:cubicBezTo>
                  <a:cubicBezTo>
                    <a:pt x="1496" y="2492"/>
                    <a:pt x="1496" y="2491"/>
                    <a:pt x="1496" y="2490"/>
                  </a:cubicBezTo>
                  <a:cubicBezTo>
                    <a:pt x="1497" y="2488"/>
                    <a:pt x="1497" y="2487"/>
                    <a:pt x="1497" y="2486"/>
                  </a:cubicBezTo>
                  <a:cubicBezTo>
                    <a:pt x="1498" y="2481"/>
                    <a:pt x="1499" y="2476"/>
                    <a:pt x="1499" y="2472"/>
                  </a:cubicBezTo>
                  <a:cubicBezTo>
                    <a:pt x="1501" y="2478"/>
                    <a:pt x="1503" y="2484"/>
                    <a:pt x="1505" y="2490"/>
                  </a:cubicBezTo>
                  <a:cubicBezTo>
                    <a:pt x="1505" y="2492"/>
                    <a:pt x="1505" y="2494"/>
                    <a:pt x="1505" y="2496"/>
                  </a:cubicBezTo>
                  <a:cubicBezTo>
                    <a:pt x="1506" y="2503"/>
                    <a:pt x="1506" y="2510"/>
                    <a:pt x="1506" y="2517"/>
                  </a:cubicBezTo>
                  <a:cubicBezTo>
                    <a:pt x="1507" y="2524"/>
                    <a:pt x="1507" y="2531"/>
                    <a:pt x="1507" y="2538"/>
                  </a:cubicBezTo>
                  <a:cubicBezTo>
                    <a:pt x="1507" y="2542"/>
                    <a:pt x="1507" y="2545"/>
                    <a:pt x="1507" y="2548"/>
                  </a:cubicBezTo>
                  <a:cubicBezTo>
                    <a:pt x="1507" y="2552"/>
                    <a:pt x="1507" y="2555"/>
                    <a:pt x="1507" y="2558"/>
                  </a:cubicBezTo>
                  <a:cubicBezTo>
                    <a:pt x="1507" y="2562"/>
                    <a:pt x="1507" y="2565"/>
                    <a:pt x="1507" y="2568"/>
                  </a:cubicBezTo>
                  <a:cubicBezTo>
                    <a:pt x="1507" y="2571"/>
                    <a:pt x="1506" y="2574"/>
                    <a:pt x="1506" y="2577"/>
                  </a:cubicBezTo>
                  <a:cubicBezTo>
                    <a:pt x="1506" y="2583"/>
                    <a:pt x="1505" y="2589"/>
                    <a:pt x="1504" y="2594"/>
                  </a:cubicBezTo>
                  <a:cubicBezTo>
                    <a:pt x="1503" y="2599"/>
                    <a:pt x="1502" y="2604"/>
                    <a:pt x="1501" y="2608"/>
                  </a:cubicBezTo>
                  <a:cubicBezTo>
                    <a:pt x="1501" y="2612"/>
                    <a:pt x="1500" y="2616"/>
                    <a:pt x="1499" y="2619"/>
                  </a:cubicBezTo>
                  <a:cubicBezTo>
                    <a:pt x="1498" y="2622"/>
                    <a:pt x="1497" y="2624"/>
                    <a:pt x="1496" y="2625"/>
                  </a:cubicBezTo>
                  <a:cubicBezTo>
                    <a:pt x="1495" y="2627"/>
                    <a:pt x="1495" y="2627"/>
                    <a:pt x="1495" y="2627"/>
                  </a:cubicBezTo>
                  <a:cubicBezTo>
                    <a:pt x="1495" y="2627"/>
                    <a:pt x="1495" y="2627"/>
                    <a:pt x="1495" y="2627"/>
                  </a:cubicBezTo>
                  <a:cubicBezTo>
                    <a:pt x="1496" y="2627"/>
                    <a:pt x="1496" y="2626"/>
                    <a:pt x="1497" y="2625"/>
                  </a:cubicBezTo>
                  <a:cubicBezTo>
                    <a:pt x="1498" y="2624"/>
                    <a:pt x="1499" y="2622"/>
                    <a:pt x="1500" y="2619"/>
                  </a:cubicBezTo>
                  <a:cubicBezTo>
                    <a:pt x="1501" y="2618"/>
                    <a:pt x="1502" y="2616"/>
                    <a:pt x="1502" y="2614"/>
                  </a:cubicBezTo>
                  <a:cubicBezTo>
                    <a:pt x="1503" y="2613"/>
                    <a:pt x="1504" y="2611"/>
                    <a:pt x="1504" y="2609"/>
                  </a:cubicBezTo>
                  <a:cubicBezTo>
                    <a:pt x="1506" y="2605"/>
                    <a:pt x="1507" y="2600"/>
                    <a:pt x="1509" y="2595"/>
                  </a:cubicBezTo>
                  <a:cubicBezTo>
                    <a:pt x="1509" y="2593"/>
                    <a:pt x="1509" y="2592"/>
                    <a:pt x="1510" y="2591"/>
                  </a:cubicBezTo>
                  <a:cubicBezTo>
                    <a:pt x="1510" y="2589"/>
                    <a:pt x="1510" y="2588"/>
                    <a:pt x="1510" y="2587"/>
                  </a:cubicBezTo>
                  <a:cubicBezTo>
                    <a:pt x="1511" y="2584"/>
                    <a:pt x="1512" y="2581"/>
                    <a:pt x="1512" y="2578"/>
                  </a:cubicBezTo>
                  <a:cubicBezTo>
                    <a:pt x="1513" y="2575"/>
                    <a:pt x="1513" y="2572"/>
                    <a:pt x="1513" y="2568"/>
                  </a:cubicBezTo>
                  <a:cubicBezTo>
                    <a:pt x="1514" y="2565"/>
                    <a:pt x="1514" y="2562"/>
                    <a:pt x="1514" y="2559"/>
                  </a:cubicBezTo>
                  <a:cubicBezTo>
                    <a:pt x="1515" y="2552"/>
                    <a:pt x="1515" y="2545"/>
                    <a:pt x="1515" y="2538"/>
                  </a:cubicBezTo>
                  <a:cubicBezTo>
                    <a:pt x="1515" y="2531"/>
                    <a:pt x="1515" y="2524"/>
                    <a:pt x="1514" y="2517"/>
                  </a:cubicBezTo>
                  <a:cubicBezTo>
                    <a:pt x="1514" y="2510"/>
                    <a:pt x="1513" y="2503"/>
                    <a:pt x="1513" y="2496"/>
                  </a:cubicBezTo>
                  <a:cubicBezTo>
                    <a:pt x="1512" y="2492"/>
                    <a:pt x="1512" y="2489"/>
                    <a:pt x="1512" y="2486"/>
                  </a:cubicBezTo>
                  <a:cubicBezTo>
                    <a:pt x="1512" y="2485"/>
                    <a:pt x="1512" y="2485"/>
                    <a:pt x="1512" y="2485"/>
                  </a:cubicBezTo>
                  <a:cubicBezTo>
                    <a:pt x="1511" y="2462"/>
                    <a:pt x="1508" y="2442"/>
                    <a:pt x="1511" y="2422"/>
                  </a:cubicBezTo>
                  <a:cubicBezTo>
                    <a:pt x="1511" y="2422"/>
                    <a:pt x="1511" y="2423"/>
                    <a:pt x="1511" y="2423"/>
                  </a:cubicBezTo>
                  <a:cubicBezTo>
                    <a:pt x="1511" y="2423"/>
                    <a:pt x="1511" y="2423"/>
                    <a:pt x="1511" y="2424"/>
                  </a:cubicBezTo>
                  <a:cubicBezTo>
                    <a:pt x="1511" y="2425"/>
                    <a:pt x="1511" y="2425"/>
                    <a:pt x="1512" y="2426"/>
                  </a:cubicBezTo>
                  <a:cubicBezTo>
                    <a:pt x="1512" y="2429"/>
                    <a:pt x="1513" y="2433"/>
                    <a:pt x="1515" y="2437"/>
                  </a:cubicBezTo>
                  <a:cubicBezTo>
                    <a:pt x="1517" y="2441"/>
                    <a:pt x="1519" y="2445"/>
                    <a:pt x="1521" y="2449"/>
                  </a:cubicBezTo>
                  <a:cubicBezTo>
                    <a:pt x="1523" y="2453"/>
                    <a:pt x="1526" y="2457"/>
                    <a:pt x="1528" y="2461"/>
                  </a:cubicBezTo>
                  <a:cubicBezTo>
                    <a:pt x="1530" y="2463"/>
                    <a:pt x="1531" y="2465"/>
                    <a:pt x="1532" y="2467"/>
                  </a:cubicBezTo>
                  <a:cubicBezTo>
                    <a:pt x="1534" y="2469"/>
                    <a:pt x="1535" y="2472"/>
                    <a:pt x="1536" y="2474"/>
                  </a:cubicBezTo>
                  <a:cubicBezTo>
                    <a:pt x="1537" y="2475"/>
                    <a:pt x="1537" y="2476"/>
                    <a:pt x="1538" y="2477"/>
                  </a:cubicBezTo>
                  <a:cubicBezTo>
                    <a:pt x="1539" y="2478"/>
                    <a:pt x="1539" y="2480"/>
                    <a:pt x="1540" y="2481"/>
                  </a:cubicBezTo>
                  <a:cubicBezTo>
                    <a:pt x="1540" y="2482"/>
                    <a:pt x="1541" y="2483"/>
                    <a:pt x="1541" y="2484"/>
                  </a:cubicBezTo>
                  <a:cubicBezTo>
                    <a:pt x="1543" y="2488"/>
                    <a:pt x="1543" y="2488"/>
                    <a:pt x="1543" y="2488"/>
                  </a:cubicBezTo>
                  <a:cubicBezTo>
                    <a:pt x="1544" y="2489"/>
                    <a:pt x="1544" y="2490"/>
                    <a:pt x="1545" y="2491"/>
                  </a:cubicBezTo>
                  <a:cubicBezTo>
                    <a:pt x="1545" y="2492"/>
                    <a:pt x="1546" y="2494"/>
                    <a:pt x="1547" y="2495"/>
                  </a:cubicBezTo>
                  <a:cubicBezTo>
                    <a:pt x="1547" y="2496"/>
                    <a:pt x="1548" y="2497"/>
                    <a:pt x="1548" y="2498"/>
                  </a:cubicBezTo>
                  <a:cubicBezTo>
                    <a:pt x="1548" y="2498"/>
                    <a:pt x="1548" y="2499"/>
                    <a:pt x="1548" y="2499"/>
                  </a:cubicBezTo>
                  <a:cubicBezTo>
                    <a:pt x="1548" y="2500"/>
                    <a:pt x="1548" y="2501"/>
                    <a:pt x="1547" y="2503"/>
                  </a:cubicBezTo>
                  <a:cubicBezTo>
                    <a:pt x="1547" y="2505"/>
                    <a:pt x="1547" y="2508"/>
                    <a:pt x="1546" y="2512"/>
                  </a:cubicBezTo>
                  <a:cubicBezTo>
                    <a:pt x="1546" y="2515"/>
                    <a:pt x="1545" y="2518"/>
                    <a:pt x="1544" y="2521"/>
                  </a:cubicBezTo>
                  <a:cubicBezTo>
                    <a:pt x="1543" y="2525"/>
                    <a:pt x="1543" y="2528"/>
                    <a:pt x="1542" y="2532"/>
                  </a:cubicBezTo>
                  <a:cubicBezTo>
                    <a:pt x="1541" y="2535"/>
                    <a:pt x="1541" y="2539"/>
                    <a:pt x="1540" y="2543"/>
                  </a:cubicBezTo>
                  <a:cubicBezTo>
                    <a:pt x="1539" y="2546"/>
                    <a:pt x="1538" y="2550"/>
                    <a:pt x="1538" y="2554"/>
                  </a:cubicBezTo>
                  <a:cubicBezTo>
                    <a:pt x="1538" y="2555"/>
                    <a:pt x="1537" y="2557"/>
                    <a:pt x="1537" y="2559"/>
                  </a:cubicBezTo>
                  <a:cubicBezTo>
                    <a:pt x="1537" y="2560"/>
                    <a:pt x="1537" y="2561"/>
                    <a:pt x="1537" y="2562"/>
                  </a:cubicBezTo>
                  <a:cubicBezTo>
                    <a:pt x="1537" y="2563"/>
                    <a:pt x="1537" y="2564"/>
                    <a:pt x="1537" y="2564"/>
                  </a:cubicBezTo>
                  <a:cubicBezTo>
                    <a:pt x="1536" y="2568"/>
                    <a:pt x="1536" y="2571"/>
                    <a:pt x="1536" y="2575"/>
                  </a:cubicBezTo>
                  <a:cubicBezTo>
                    <a:pt x="1536" y="2578"/>
                    <a:pt x="1537" y="2581"/>
                    <a:pt x="1537" y="2584"/>
                  </a:cubicBezTo>
                  <a:cubicBezTo>
                    <a:pt x="1537" y="2585"/>
                    <a:pt x="1537" y="2587"/>
                    <a:pt x="1538" y="2588"/>
                  </a:cubicBezTo>
                  <a:cubicBezTo>
                    <a:pt x="1538" y="2589"/>
                    <a:pt x="1538" y="2590"/>
                    <a:pt x="1538" y="2592"/>
                  </a:cubicBezTo>
                  <a:cubicBezTo>
                    <a:pt x="1539" y="2593"/>
                    <a:pt x="1539" y="2594"/>
                    <a:pt x="1539" y="2595"/>
                  </a:cubicBezTo>
                  <a:cubicBezTo>
                    <a:pt x="1540" y="2596"/>
                    <a:pt x="1540" y="2597"/>
                    <a:pt x="1540" y="2597"/>
                  </a:cubicBezTo>
                  <a:cubicBezTo>
                    <a:pt x="1541" y="2599"/>
                    <a:pt x="1541" y="2600"/>
                    <a:pt x="1542" y="2601"/>
                  </a:cubicBezTo>
                  <a:cubicBezTo>
                    <a:pt x="1542" y="2602"/>
                    <a:pt x="1542" y="2602"/>
                    <a:pt x="1542" y="2602"/>
                  </a:cubicBezTo>
                  <a:cubicBezTo>
                    <a:pt x="1542" y="2602"/>
                    <a:pt x="1542" y="2602"/>
                    <a:pt x="1542" y="2601"/>
                  </a:cubicBezTo>
                  <a:cubicBezTo>
                    <a:pt x="1542" y="2600"/>
                    <a:pt x="1542" y="2599"/>
                    <a:pt x="1542" y="2597"/>
                  </a:cubicBezTo>
                  <a:cubicBezTo>
                    <a:pt x="1542" y="2596"/>
                    <a:pt x="1542" y="2595"/>
                    <a:pt x="1542" y="2594"/>
                  </a:cubicBezTo>
                  <a:cubicBezTo>
                    <a:pt x="1542" y="2593"/>
                    <a:pt x="1542" y="2592"/>
                    <a:pt x="1541" y="2591"/>
                  </a:cubicBezTo>
                  <a:cubicBezTo>
                    <a:pt x="1542" y="2590"/>
                    <a:pt x="1542" y="2589"/>
                    <a:pt x="1542" y="2588"/>
                  </a:cubicBezTo>
                  <a:cubicBezTo>
                    <a:pt x="1542" y="2586"/>
                    <a:pt x="1542" y="2585"/>
                    <a:pt x="1542" y="2584"/>
                  </a:cubicBezTo>
                  <a:cubicBezTo>
                    <a:pt x="1542" y="2581"/>
                    <a:pt x="1542" y="2578"/>
                    <a:pt x="1542" y="2575"/>
                  </a:cubicBezTo>
                  <a:cubicBezTo>
                    <a:pt x="1543" y="2572"/>
                    <a:pt x="1543" y="2569"/>
                    <a:pt x="1544" y="2565"/>
                  </a:cubicBezTo>
                  <a:cubicBezTo>
                    <a:pt x="1544" y="2564"/>
                    <a:pt x="1544" y="2562"/>
                    <a:pt x="1544" y="2561"/>
                  </a:cubicBezTo>
                  <a:cubicBezTo>
                    <a:pt x="1545" y="2562"/>
                    <a:pt x="1545" y="2564"/>
                    <a:pt x="1546" y="2566"/>
                  </a:cubicBezTo>
                  <a:cubicBezTo>
                    <a:pt x="1547" y="2570"/>
                    <a:pt x="1549" y="2575"/>
                    <a:pt x="1551" y="2580"/>
                  </a:cubicBezTo>
                  <a:cubicBezTo>
                    <a:pt x="1552" y="2581"/>
                    <a:pt x="1552" y="2582"/>
                    <a:pt x="1553" y="2583"/>
                  </a:cubicBezTo>
                  <a:cubicBezTo>
                    <a:pt x="1553" y="2585"/>
                    <a:pt x="1554" y="2586"/>
                    <a:pt x="1554" y="2587"/>
                  </a:cubicBezTo>
                  <a:cubicBezTo>
                    <a:pt x="1555" y="2590"/>
                    <a:pt x="1557" y="2592"/>
                    <a:pt x="1558" y="2595"/>
                  </a:cubicBezTo>
                  <a:cubicBezTo>
                    <a:pt x="1559" y="2598"/>
                    <a:pt x="1560" y="2600"/>
                    <a:pt x="1562" y="2603"/>
                  </a:cubicBezTo>
                  <a:cubicBezTo>
                    <a:pt x="1562" y="2604"/>
                    <a:pt x="1563" y="2605"/>
                    <a:pt x="1564" y="2606"/>
                  </a:cubicBezTo>
                  <a:cubicBezTo>
                    <a:pt x="1564" y="2608"/>
                    <a:pt x="1565" y="2609"/>
                    <a:pt x="1565" y="2610"/>
                  </a:cubicBezTo>
                  <a:cubicBezTo>
                    <a:pt x="1567" y="2612"/>
                    <a:pt x="1568" y="2614"/>
                    <a:pt x="1569" y="2617"/>
                  </a:cubicBezTo>
                  <a:cubicBezTo>
                    <a:pt x="1570" y="2619"/>
                    <a:pt x="1571" y="2621"/>
                    <a:pt x="1571" y="2623"/>
                  </a:cubicBezTo>
                  <a:cubicBezTo>
                    <a:pt x="1572" y="2625"/>
                    <a:pt x="1573" y="2626"/>
                    <a:pt x="1573" y="2628"/>
                  </a:cubicBezTo>
                  <a:cubicBezTo>
                    <a:pt x="1573" y="2629"/>
                    <a:pt x="1574" y="2630"/>
                    <a:pt x="1574" y="2630"/>
                  </a:cubicBezTo>
                  <a:cubicBezTo>
                    <a:pt x="1574" y="2631"/>
                    <a:pt x="1574" y="2632"/>
                    <a:pt x="1574" y="2632"/>
                  </a:cubicBezTo>
                  <a:cubicBezTo>
                    <a:pt x="1574" y="2633"/>
                    <a:pt x="1574" y="2633"/>
                    <a:pt x="1574" y="2634"/>
                  </a:cubicBezTo>
                  <a:cubicBezTo>
                    <a:pt x="1574" y="2634"/>
                    <a:pt x="1574" y="2635"/>
                    <a:pt x="1574" y="2635"/>
                  </a:cubicBezTo>
                  <a:cubicBezTo>
                    <a:pt x="1574" y="2636"/>
                    <a:pt x="1574" y="2636"/>
                    <a:pt x="1574" y="2636"/>
                  </a:cubicBezTo>
                  <a:cubicBezTo>
                    <a:pt x="1574" y="2636"/>
                    <a:pt x="1575" y="2636"/>
                    <a:pt x="1575" y="2635"/>
                  </a:cubicBezTo>
                  <a:cubicBezTo>
                    <a:pt x="1575" y="2635"/>
                    <a:pt x="1575" y="2634"/>
                    <a:pt x="1576" y="2632"/>
                  </a:cubicBezTo>
                  <a:cubicBezTo>
                    <a:pt x="1576" y="2632"/>
                    <a:pt x="1576" y="2631"/>
                    <a:pt x="1576" y="2630"/>
                  </a:cubicBezTo>
                  <a:cubicBezTo>
                    <a:pt x="1576" y="2629"/>
                    <a:pt x="1576" y="2629"/>
                    <a:pt x="1576" y="2628"/>
                  </a:cubicBezTo>
                  <a:cubicBezTo>
                    <a:pt x="1576" y="2626"/>
                    <a:pt x="1576" y="2624"/>
                    <a:pt x="1576" y="2622"/>
                  </a:cubicBezTo>
                  <a:cubicBezTo>
                    <a:pt x="1575" y="2617"/>
                    <a:pt x="1574" y="2612"/>
                    <a:pt x="1572" y="2607"/>
                  </a:cubicBezTo>
                  <a:cubicBezTo>
                    <a:pt x="1571" y="2606"/>
                    <a:pt x="1571" y="2604"/>
                    <a:pt x="1570" y="2603"/>
                  </a:cubicBezTo>
                  <a:cubicBezTo>
                    <a:pt x="1570" y="2602"/>
                    <a:pt x="1569" y="2601"/>
                    <a:pt x="1569" y="2599"/>
                  </a:cubicBezTo>
                  <a:cubicBezTo>
                    <a:pt x="1567" y="2597"/>
                    <a:pt x="1566" y="2594"/>
                    <a:pt x="1565" y="2592"/>
                  </a:cubicBezTo>
                  <a:cubicBezTo>
                    <a:pt x="1564" y="2589"/>
                    <a:pt x="1563" y="2586"/>
                    <a:pt x="1561" y="2584"/>
                  </a:cubicBezTo>
                  <a:cubicBezTo>
                    <a:pt x="1561" y="2583"/>
                    <a:pt x="1560" y="2581"/>
                    <a:pt x="1559" y="2580"/>
                  </a:cubicBezTo>
                  <a:cubicBezTo>
                    <a:pt x="1559" y="2579"/>
                    <a:pt x="1558" y="2578"/>
                    <a:pt x="1558" y="2577"/>
                  </a:cubicBezTo>
                  <a:cubicBezTo>
                    <a:pt x="1555" y="2572"/>
                    <a:pt x="1552" y="2568"/>
                    <a:pt x="1550" y="2564"/>
                  </a:cubicBezTo>
                  <a:cubicBezTo>
                    <a:pt x="1548" y="2561"/>
                    <a:pt x="1547" y="2558"/>
                    <a:pt x="1545" y="2556"/>
                  </a:cubicBezTo>
                  <a:cubicBezTo>
                    <a:pt x="1545" y="2556"/>
                    <a:pt x="1545" y="2555"/>
                    <a:pt x="1546" y="2555"/>
                  </a:cubicBezTo>
                  <a:cubicBezTo>
                    <a:pt x="1546" y="2551"/>
                    <a:pt x="1547" y="2548"/>
                    <a:pt x="1548" y="2544"/>
                  </a:cubicBezTo>
                  <a:cubicBezTo>
                    <a:pt x="1548" y="2540"/>
                    <a:pt x="1549" y="2537"/>
                    <a:pt x="1550" y="2533"/>
                  </a:cubicBezTo>
                  <a:cubicBezTo>
                    <a:pt x="1550" y="2531"/>
                    <a:pt x="1550" y="2529"/>
                    <a:pt x="1550" y="2528"/>
                  </a:cubicBezTo>
                  <a:cubicBezTo>
                    <a:pt x="1551" y="2526"/>
                    <a:pt x="1551" y="2524"/>
                    <a:pt x="1551" y="2522"/>
                  </a:cubicBezTo>
                  <a:cubicBezTo>
                    <a:pt x="1552" y="2519"/>
                    <a:pt x="1552" y="2515"/>
                    <a:pt x="1552" y="2512"/>
                  </a:cubicBezTo>
                  <a:cubicBezTo>
                    <a:pt x="1552" y="2511"/>
                    <a:pt x="1552" y="2509"/>
                    <a:pt x="1552" y="2508"/>
                  </a:cubicBezTo>
                  <a:cubicBezTo>
                    <a:pt x="1553" y="2511"/>
                    <a:pt x="1554" y="2513"/>
                    <a:pt x="1555" y="2516"/>
                  </a:cubicBezTo>
                  <a:cubicBezTo>
                    <a:pt x="1557" y="2521"/>
                    <a:pt x="1558" y="2525"/>
                    <a:pt x="1560" y="2529"/>
                  </a:cubicBezTo>
                  <a:cubicBezTo>
                    <a:pt x="1561" y="2531"/>
                    <a:pt x="1561" y="2534"/>
                    <a:pt x="1562" y="2536"/>
                  </a:cubicBezTo>
                  <a:cubicBezTo>
                    <a:pt x="1562" y="2537"/>
                    <a:pt x="1562" y="2538"/>
                    <a:pt x="1563" y="2539"/>
                  </a:cubicBezTo>
                  <a:cubicBezTo>
                    <a:pt x="1563" y="2540"/>
                    <a:pt x="1563" y="2541"/>
                    <a:pt x="1564" y="2542"/>
                  </a:cubicBezTo>
                  <a:cubicBezTo>
                    <a:pt x="1565" y="2545"/>
                    <a:pt x="1566" y="2549"/>
                    <a:pt x="1566" y="2552"/>
                  </a:cubicBezTo>
                  <a:cubicBezTo>
                    <a:pt x="1567" y="2555"/>
                    <a:pt x="1568" y="2558"/>
                    <a:pt x="1568" y="2560"/>
                  </a:cubicBezTo>
                  <a:cubicBezTo>
                    <a:pt x="1569" y="2562"/>
                    <a:pt x="1569" y="2564"/>
                    <a:pt x="1570" y="2565"/>
                  </a:cubicBezTo>
                  <a:cubicBezTo>
                    <a:pt x="1570" y="2567"/>
                    <a:pt x="1570" y="2567"/>
                    <a:pt x="1570" y="2567"/>
                  </a:cubicBezTo>
                  <a:cubicBezTo>
                    <a:pt x="1570" y="2567"/>
                    <a:pt x="1570" y="2567"/>
                    <a:pt x="1570" y="2565"/>
                  </a:cubicBezTo>
                  <a:cubicBezTo>
                    <a:pt x="1570" y="2564"/>
                    <a:pt x="1570" y="2562"/>
                    <a:pt x="1570" y="2560"/>
                  </a:cubicBezTo>
                  <a:cubicBezTo>
                    <a:pt x="1570" y="2558"/>
                    <a:pt x="1570" y="2555"/>
                    <a:pt x="1569" y="2551"/>
                  </a:cubicBezTo>
                  <a:cubicBezTo>
                    <a:pt x="1569" y="2550"/>
                    <a:pt x="1569" y="2548"/>
                    <a:pt x="1569" y="2546"/>
                  </a:cubicBezTo>
                  <a:cubicBezTo>
                    <a:pt x="1569" y="2544"/>
                    <a:pt x="1568" y="2543"/>
                    <a:pt x="1568" y="2541"/>
                  </a:cubicBezTo>
                  <a:cubicBezTo>
                    <a:pt x="1568" y="2540"/>
                    <a:pt x="1568" y="2539"/>
                    <a:pt x="1568" y="2538"/>
                  </a:cubicBezTo>
                  <a:cubicBezTo>
                    <a:pt x="1567" y="2536"/>
                    <a:pt x="1567" y="2535"/>
                    <a:pt x="1567" y="2534"/>
                  </a:cubicBezTo>
                  <a:cubicBezTo>
                    <a:pt x="1567" y="2532"/>
                    <a:pt x="1566" y="2530"/>
                    <a:pt x="1566" y="2528"/>
                  </a:cubicBezTo>
                  <a:cubicBezTo>
                    <a:pt x="1565" y="2523"/>
                    <a:pt x="1563" y="2519"/>
                    <a:pt x="1562" y="2514"/>
                  </a:cubicBezTo>
                  <a:cubicBezTo>
                    <a:pt x="1561" y="2511"/>
                    <a:pt x="1560" y="2509"/>
                    <a:pt x="1559" y="2506"/>
                  </a:cubicBezTo>
                  <a:cubicBezTo>
                    <a:pt x="1559" y="2504"/>
                    <a:pt x="1558" y="2501"/>
                    <a:pt x="1557" y="2499"/>
                  </a:cubicBezTo>
                  <a:cubicBezTo>
                    <a:pt x="1556" y="2497"/>
                    <a:pt x="1555" y="2494"/>
                    <a:pt x="1554" y="2492"/>
                  </a:cubicBezTo>
                  <a:cubicBezTo>
                    <a:pt x="1553" y="2490"/>
                    <a:pt x="1553" y="2489"/>
                    <a:pt x="1552" y="2488"/>
                  </a:cubicBezTo>
                  <a:cubicBezTo>
                    <a:pt x="1552" y="2487"/>
                    <a:pt x="1551" y="2485"/>
                    <a:pt x="1550" y="2484"/>
                  </a:cubicBezTo>
                  <a:cubicBezTo>
                    <a:pt x="1549" y="2481"/>
                    <a:pt x="1549" y="2481"/>
                    <a:pt x="1549" y="2481"/>
                  </a:cubicBezTo>
                  <a:cubicBezTo>
                    <a:pt x="1548" y="2479"/>
                    <a:pt x="1547" y="2478"/>
                    <a:pt x="1547" y="2477"/>
                  </a:cubicBezTo>
                  <a:cubicBezTo>
                    <a:pt x="1546" y="2476"/>
                    <a:pt x="1545" y="2475"/>
                    <a:pt x="1545" y="2474"/>
                  </a:cubicBezTo>
                  <a:cubicBezTo>
                    <a:pt x="1544" y="2472"/>
                    <a:pt x="1543" y="2471"/>
                    <a:pt x="1543" y="2470"/>
                  </a:cubicBezTo>
                  <a:cubicBezTo>
                    <a:pt x="1542" y="2469"/>
                    <a:pt x="1541" y="2468"/>
                    <a:pt x="1541" y="2467"/>
                  </a:cubicBezTo>
                  <a:cubicBezTo>
                    <a:pt x="1540" y="2466"/>
                    <a:pt x="1539" y="2464"/>
                    <a:pt x="1539" y="2463"/>
                  </a:cubicBezTo>
                  <a:cubicBezTo>
                    <a:pt x="1537" y="2461"/>
                    <a:pt x="1536" y="2459"/>
                    <a:pt x="1534" y="2457"/>
                  </a:cubicBezTo>
                  <a:cubicBezTo>
                    <a:pt x="1531" y="2453"/>
                    <a:pt x="1529" y="2449"/>
                    <a:pt x="1526" y="2445"/>
                  </a:cubicBezTo>
                  <a:cubicBezTo>
                    <a:pt x="1523" y="2442"/>
                    <a:pt x="1521" y="2438"/>
                    <a:pt x="1519" y="2435"/>
                  </a:cubicBezTo>
                  <a:cubicBezTo>
                    <a:pt x="1517" y="2432"/>
                    <a:pt x="1516" y="2428"/>
                    <a:pt x="1515" y="2425"/>
                  </a:cubicBezTo>
                  <a:cubicBezTo>
                    <a:pt x="1514" y="2425"/>
                    <a:pt x="1514" y="2424"/>
                    <a:pt x="1514" y="2423"/>
                  </a:cubicBezTo>
                  <a:cubicBezTo>
                    <a:pt x="1514" y="2423"/>
                    <a:pt x="1513" y="2422"/>
                    <a:pt x="1513" y="2421"/>
                  </a:cubicBezTo>
                  <a:cubicBezTo>
                    <a:pt x="1513" y="2421"/>
                    <a:pt x="1513" y="2420"/>
                    <a:pt x="1513" y="2419"/>
                  </a:cubicBezTo>
                  <a:cubicBezTo>
                    <a:pt x="1513" y="2419"/>
                    <a:pt x="1513" y="2418"/>
                    <a:pt x="1513" y="2417"/>
                  </a:cubicBezTo>
                  <a:cubicBezTo>
                    <a:pt x="1512" y="2417"/>
                    <a:pt x="1512" y="2416"/>
                    <a:pt x="1512" y="2415"/>
                  </a:cubicBezTo>
                  <a:cubicBezTo>
                    <a:pt x="1513" y="2415"/>
                    <a:pt x="1513" y="2414"/>
                    <a:pt x="1513" y="2413"/>
                  </a:cubicBezTo>
                  <a:cubicBezTo>
                    <a:pt x="1516" y="2399"/>
                    <a:pt x="1517" y="2387"/>
                    <a:pt x="1516" y="2376"/>
                  </a:cubicBezTo>
                  <a:cubicBezTo>
                    <a:pt x="1516" y="2377"/>
                    <a:pt x="1516" y="2377"/>
                    <a:pt x="1516" y="2377"/>
                  </a:cubicBezTo>
                  <a:cubicBezTo>
                    <a:pt x="1517" y="2377"/>
                    <a:pt x="1517" y="2378"/>
                    <a:pt x="1518" y="2378"/>
                  </a:cubicBezTo>
                  <a:cubicBezTo>
                    <a:pt x="1518" y="2378"/>
                    <a:pt x="1518" y="2379"/>
                    <a:pt x="1519" y="2379"/>
                  </a:cubicBezTo>
                  <a:cubicBezTo>
                    <a:pt x="1521" y="2381"/>
                    <a:pt x="1523" y="2382"/>
                    <a:pt x="1525" y="2383"/>
                  </a:cubicBezTo>
                  <a:cubicBezTo>
                    <a:pt x="1527" y="2385"/>
                    <a:pt x="1529" y="2386"/>
                    <a:pt x="1532" y="2387"/>
                  </a:cubicBezTo>
                  <a:cubicBezTo>
                    <a:pt x="1533" y="2388"/>
                    <a:pt x="1534" y="2388"/>
                    <a:pt x="1535" y="2389"/>
                  </a:cubicBezTo>
                  <a:cubicBezTo>
                    <a:pt x="1537" y="2390"/>
                    <a:pt x="1538" y="2390"/>
                    <a:pt x="1539" y="2391"/>
                  </a:cubicBezTo>
                  <a:cubicBezTo>
                    <a:pt x="1540" y="2391"/>
                    <a:pt x="1540" y="2391"/>
                    <a:pt x="1540" y="2391"/>
                  </a:cubicBezTo>
                  <a:cubicBezTo>
                    <a:pt x="1541" y="2392"/>
                    <a:pt x="1541" y="2392"/>
                    <a:pt x="1541" y="2392"/>
                  </a:cubicBezTo>
                  <a:cubicBezTo>
                    <a:pt x="1541" y="2392"/>
                    <a:pt x="1542" y="2393"/>
                    <a:pt x="1542" y="2393"/>
                  </a:cubicBezTo>
                  <a:cubicBezTo>
                    <a:pt x="1544" y="2394"/>
                    <a:pt x="1544" y="2394"/>
                    <a:pt x="1544" y="2394"/>
                  </a:cubicBezTo>
                  <a:cubicBezTo>
                    <a:pt x="1545" y="2394"/>
                    <a:pt x="1545" y="2395"/>
                    <a:pt x="1546" y="2395"/>
                  </a:cubicBezTo>
                  <a:cubicBezTo>
                    <a:pt x="1547" y="2396"/>
                    <a:pt x="1547" y="2396"/>
                    <a:pt x="1547" y="2396"/>
                  </a:cubicBezTo>
                  <a:cubicBezTo>
                    <a:pt x="1547" y="2396"/>
                    <a:pt x="1547" y="2397"/>
                    <a:pt x="1547" y="2397"/>
                  </a:cubicBezTo>
                  <a:cubicBezTo>
                    <a:pt x="1547" y="2397"/>
                    <a:pt x="1547" y="2397"/>
                    <a:pt x="1547" y="2397"/>
                  </a:cubicBezTo>
                  <a:cubicBezTo>
                    <a:pt x="1547" y="2398"/>
                    <a:pt x="1547" y="2398"/>
                    <a:pt x="1547" y="2399"/>
                  </a:cubicBezTo>
                  <a:cubicBezTo>
                    <a:pt x="1547" y="2399"/>
                    <a:pt x="1546" y="2400"/>
                    <a:pt x="1546" y="2401"/>
                  </a:cubicBezTo>
                  <a:cubicBezTo>
                    <a:pt x="1546" y="2401"/>
                    <a:pt x="1546" y="2402"/>
                    <a:pt x="1546" y="2403"/>
                  </a:cubicBezTo>
                  <a:cubicBezTo>
                    <a:pt x="1545" y="2404"/>
                    <a:pt x="1545" y="2405"/>
                    <a:pt x="1545" y="2405"/>
                  </a:cubicBezTo>
                  <a:cubicBezTo>
                    <a:pt x="1545" y="2407"/>
                    <a:pt x="1545" y="2409"/>
                    <a:pt x="1545" y="2411"/>
                  </a:cubicBezTo>
                  <a:cubicBezTo>
                    <a:pt x="1544" y="2411"/>
                    <a:pt x="1544" y="2412"/>
                    <a:pt x="1544" y="2413"/>
                  </a:cubicBezTo>
                  <a:cubicBezTo>
                    <a:pt x="1544" y="2414"/>
                    <a:pt x="1544" y="2415"/>
                    <a:pt x="1544" y="2416"/>
                  </a:cubicBezTo>
                  <a:cubicBezTo>
                    <a:pt x="1544" y="2418"/>
                    <a:pt x="1544" y="2420"/>
                    <a:pt x="1545" y="2422"/>
                  </a:cubicBezTo>
                  <a:cubicBezTo>
                    <a:pt x="1545" y="2424"/>
                    <a:pt x="1545" y="2426"/>
                    <a:pt x="1545" y="2428"/>
                  </a:cubicBezTo>
                  <a:cubicBezTo>
                    <a:pt x="1545" y="2429"/>
                    <a:pt x="1546" y="2430"/>
                    <a:pt x="1546" y="2430"/>
                  </a:cubicBezTo>
                  <a:cubicBezTo>
                    <a:pt x="1546" y="2431"/>
                    <a:pt x="1546" y="2432"/>
                    <a:pt x="1546" y="2433"/>
                  </a:cubicBezTo>
                  <a:cubicBezTo>
                    <a:pt x="1547" y="2435"/>
                    <a:pt x="1547" y="2437"/>
                    <a:pt x="1548" y="2438"/>
                  </a:cubicBezTo>
                  <a:cubicBezTo>
                    <a:pt x="1548" y="2439"/>
                    <a:pt x="1549" y="2440"/>
                    <a:pt x="1549" y="2440"/>
                  </a:cubicBezTo>
                  <a:cubicBezTo>
                    <a:pt x="1549" y="2441"/>
                    <a:pt x="1549" y="2442"/>
                    <a:pt x="1550" y="2442"/>
                  </a:cubicBezTo>
                  <a:cubicBezTo>
                    <a:pt x="1550" y="2443"/>
                    <a:pt x="1550" y="2444"/>
                    <a:pt x="1551" y="2444"/>
                  </a:cubicBezTo>
                  <a:cubicBezTo>
                    <a:pt x="1551" y="2445"/>
                    <a:pt x="1551" y="2446"/>
                    <a:pt x="1551" y="2446"/>
                  </a:cubicBezTo>
                  <a:cubicBezTo>
                    <a:pt x="1552" y="2447"/>
                    <a:pt x="1553" y="2448"/>
                    <a:pt x="1553" y="2449"/>
                  </a:cubicBezTo>
                  <a:cubicBezTo>
                    <a:pt x="1554" y="2449"/>
                    <a:pt x="1554" y="2450"/>
                    <a:pt x="1554" y="2450"/>
                  </a:cubicBezTo>
                  <a:cubicBezTo>
                    <a:pt x="1554" y="2451"/>
                    <a:pt x="1555" y="2451"/>
                    <a:pt x="1555" y="2451"/>
                  </a:cubicBezTo>
                  <a:cubicBezTo>
                    <a:pt x="1555" y="2451"/>
                    <a:pt x="1555" y="2451"/>
                    <a:pt x="1555" y="2450"/>
                  </a:cubicBezTo>
                  <a:cubicBezTo>
                    <a:pt x="1555" y="2450"/>
                    <a:pt x="1555" y="2449"/>
                    <a:pt x="1555" y="2448"/>
                  </a:cubicBezTo>
                  <a:cubicBezTo>
                    <a:pt x="1555" y="2447"/>
                    <a:pt x="1554" y="2446"/>
                    <a:pt x="1554" y="2445"/>
                  </a:cubicBezTo>
                  <a:cubicBezTo>
                    <a:pt x="1554" y="2444"/>
                    <a:pt x="1554" y="2443"/>
                    <a:pt x="1554" y="2441"/>
                  </a:cubicBezTo>
                  <a:cubicBezTo>
                    <a:pt x="1554" y="2440"/>
                    <a:pt x="1554" y="2438"/>
                    <a:pt x="1554" y="2437"/>
                  </a:cubicBezTo>
                  <a:cubicBezTo>
                    <a:pt x="1554" y="2435"/>
                    <a:pt x="1554" y="2434"/>
                    <a:pt x="1553" y="2432"/>
                  </a:cubicBezTo>
                  <a:cubicBezTo>
                    <a:pt x="1553" y="2431"/>
                    <a:pt x="1553" y="2430"/>
                    <a:pt x="1553" y="2429"/>
                  </a:cubicBezTo>
                  <a:cubicBezTo>
                    <a:pt x="1553" y="2428"/>
                    <a:pt x="1553" y="2428"/>
                    <a:pt x="1553" y="2427"/>
                  </a:cubicBezTo>
                  <a:cubicBezTo>
                    <a:pt x="1553" y="2425"/>
                    <a:pt x="1553" y="2423"/>
                    <a:pt x="1552" y="2421"/>
                  </a:cubicBezTo>
                  <a:cubicBezTo>
                    <a:pt x="1552" y="2419"/>
                    <a:pt x="1552" y="2418"/>
                    <a:pt x="1552" y="2416"/>
                  </a:cubicBezTo>
                  <a:cubicBezTo>
                    <a:pt x="1552" y="2415"/>
                    <a:pt x="1552" y="2414"/>
                    <a:pt x="1552" y="2413"/>
                  </a:cubicBezTo>
                  <a:cubicBezTo>
                    <a:pt x="1552" y="2412"/>
                    <a:pt x="1552" y="2411"/>
                    <a:pt x="1552" y="2411"/>
                  </a:cubicBezTo>
                  <a:cubicBezTo>
                    <a:pt x="1551" y="2409"/>
                    <a:pt x="1551" y="2407"/>
                    <a:pt x="1551" y="2406"/>
                  </a:cubicBezTo>
                  <a:cubicBezTo>
                    <a:pt x="1551" y="2404"/>
                    <a:pt x="1551" y="2403"/>
                    <a:pt x="1551" y="2401"/>
                  </a:cubicBezTo>
                  <a:cubicBezTo>
                    <a:pt x="1551" y="2401"/>
                    <a:pt x="1551" y="2400"/>
                    <a:pt x="1551" y="2399"/>
                  </a:cubicBezTo>
                  <a:cubicBezTo>
                    <a:pt x="1551" y="2400"/>
                    <a:pt x="1551" y="2400"/>
                    <a:pt x="1552" y="2400"/>
                  </a:cubicBezTo>
                  <a:cubicBezTo>
                    <a:pt x="1552" y="2401"/>
                    <a:pt x="1553" y="2401"/>
                    <a:pt x="1553" y="2402"/>
                  </a:cubicBezTo>
                  <a:cubicBezTo>
                    <a:pt x="1553" y="2402"/>
                    <a:pt x="1554" y="2403"/>
                    <a:pt x="1554" y="2403"/>
                  </a:cubicBezTo>
                  <a:cubicBezTo>
                    <a:pt x="1555" y="2404"/>
                    <a:pt x="1555" y="2404"/>
                    <a:pt x="1556" y="2405"/>
                  </a:cubicBezTo>
                  <a:cubicBezTo>
                    <a:pt x="1556" y="2405"/>
                    <a:pt x="1556" y="2405"/>
                    <a:pt x="1556" y="2405"/>
                  </a:cubicBezTo>
                  <a:cubicBezTo>
                    <a:pt x="1557" y="2406"/>
                    <a:pt x="1557" y="2406"/>
                    <a:pt x="1557" y="2406"/>
                  </a:cubicBezTo>
                  <a:cubicBezTo>
                    <a:pt x="1557" y="2407"/>
                    <a:pt x="1558" y="2407"/>
                    <a:pt x="1558" y="2408"/>
                  </a:cubicBezTo>
                  <a:cubicBezTo>
                    <a:pt x="1558" y="2408"/>
                    <a:pt x="1559" y="2409"/>
                    <a:pt x="1559" y="2409"/>
                  </a:cubicBezTo>
                  <a:cubicBezTo>
                    <a:pt x="1559" y="2410"/>
                    <a:pt x="1560" y="2410"/>
                    <a:pt x="1560" y="2411"/>
                  </a:cubicBezTo>
                  <a:cubicBezTo>
                    <a:pt x="1560" y="2411"/>
                    <a:pt x="1561" y="2412"/>
                    <a:pt x="1561" y="2412"/>
                  </a:cubicBezTo>
                  <a:cubicBezTo>
                    <a:pt x="1562" y="2413"/>
                    <a:pt x="1562" y="2414"/>
                    <a:pt x="1563" y="2415"/>
                  </a:cubicBezTo>
                  <a:cubicBezTo>
                    <a:pt x="1563" y="2416"/>
                    <a:pt x="1564" y="2417"/>
                    <a:pt x="1564" y="2418"/>
                  </a:cubicBezTo>
                  <a:cubicBezTo>
                    <a:pt x="1565" y="2419"/>
                    <a:pt x="1565" y="2420"/>
                    <a:pt x="1565" y="2421"/>
                  </a:cubicBezTo>
                  <a:cubicBezTo>
                    <a:pt x="1566" y="2421"/>
                    <a:pt x="1566" y="2422"/>
                    <a:pt x="1566" y="2422"/>
                  </a:cubicBezTo>
                  <a:cubicBezTo>
                    <a:pt x="1566" y="2423"/>
                    <a:pt x="1566" y="2423"/>
                    <a:pt x="1566" y="2423"/>
                  </a:cubicBezTo>
                  <a:cubicBezTo>
                    <a:pt x="1567" y="2425"/>
                    <a:pt x="1567" y="2426"/>
                    <a:pt x="1568" y="2428"/>
                  </a:cubicBezTo>
                  <a:cubicBezTo>
                    <a:pt x="1568" y="2429"/>
                    <a:pt x="1569" y="2430"/>
                    <a:pt x="1569" y="2430"/>
                  </a:cubicBezTo>
                  <a:cubicBezTo>
                    <a:pt x="1569" y="2431"/>
                    <a:pt x="1569" y="2431"/>
                    <a:pt x="1569" y="2431"/>
                  </a:cubicBezTo>
                  <a:cubicBezTo>
                    <a:pt x="1569" y="2431"/>
                    <a:pt x="1569" y="2431"/>
                    <a:pt x="1569" y="2430"/>
                  </a:cubicBezTo>
                  <a:cubicBezTo>
                    <a:pt x="1569" y="2430"/>
                    <a:pt x="1569" y="2430"/>
                    <a:pt x="1569" y="2429"/>
                  </a:cubicBezTo>
                  <a:cubicBezTo>
                    <a:pt x="1569" y="2429"/>
                    <a:pt x="1569" y="2428"/>
                    <a:pt x="1569" y="2427"/>
                  </a:cubicBezTo>
                  <a:cubicBezTo>
                    <a:pt x="1569" y="2426"/>
                    <a:pt x="1570" y="2425"/>
                    <a:pt x="1569" y="2423"/>
                  </a:cubicBezTo>
                  <a:cubicBezTo>
                    <a:pt x="1569" y="2422"/>
                    <a:pt x="1569" y="2421"/>
                    <a:pt x="1569" y="2420"/>
                  </a:cubicBezTo>
                  <a:cubicBezTo>
                    <a:pt x="1569" y="2419"/>
                    <a:pt x="1569" y="2418"/>
                    <a:pt x="1568" y="2417"/>
                  </a:cubicBezTo>
                  <a:cubicBezTo>
                    <a:pt x="1568" y="2414"/>
                    <a:pt x="1567" y="2412"/>
                    <a:pt x="1566" y="2410"/>
                  </a:cubicBezTo>
                  <a:cubicBezTo>
                    <a:pt x="1566" y="2409"/>
                    <a:pt x="1566" y="2408"/>
                    <a:pt x="1565" y="2408"/>
                  </a:cubicBezTo>
                  <a:cubicBezTo>
                    <a:pt x="1565" y="2407"/>
                    <a:pt x="1565" y="2407"/>
                    <a:pt x="1565" y="2406"/>
                  </a:cubicBezTo>
                  <a:cubicBezTo>
                    <a:pt x="1564" y="2405"/>
                    <a:pt x="1563" y="2403"/>
                    <a:pt x="1563" y="2402"/>
                  </a:cubicBezTo>
                  <a:cubicBezTo>
                    <a:pt x="1562" y="2401"/>
                    <a:pt x="1562" y="2401"/>
                    <a:pt x="1562" y="2401"/>
                  </a:cubicBezTo>
                  <a:cubicBezTo>
                    <a:pt x="1561" y="2400"/>
                    <a:pt x="1561" y="2400"/>
                    <a:pt x="1561" y="2400"/>
                  </a:cubicBezTo>
                  <a:cubicBezTo>
                    <a:pt x="1561" y="2400"/>
                    <a:pt x="1560" y="2399"/>
                    <a:pt x="1560" y="2399"/>
                  </a:cubicBezTo>
                  <a:cubicBezTo>
                    <a:pt x="1559" y="2397"/>
                    <a:pt x="1558" y="2396"/>
                    <a:pt x="1557" y="2395"/>
                  </a:cubicBezTo>
                  <a:cubicBezTo>
                    <a:pt x="1556" y="2394"/>
                    <a:pt x="1555" y="2393"/>
                    <a:pt x="1554" y="2392"/>
                  </a:cubicBezTo>
                  <a:cubicBezTo>
                    <a:pt x="1553" y="2391"/>
                    <a:pt x="1553" y="2391"/>
                    <a:pt x="1552" y="2390"/>
                  </a:cubicBezTo>
                  <a:cubicBezTo>
                    <a:pt x="1550" y="2389"/>
                    <a:pt x="1550" y="2389"/>
                    <a:pt x="1550" y="2389"/>
                  </a:cubicBezTo>
                  <a:cubicBezTo>
                    <a:pt x="1550" y="2388"/>
                    <a:pt x="1549" y="2388"/>
                    <a:pt x="1548" y="2388"/>
                  </a:cubicBezTo>
                  <a:cubicBezTo>
                    <a:pt x="1546" y="2386"/>
                    <a:pt x="1546" y="2386"/>
                    <a:pt x="1546" y="2386"/>
                  </a:cubicBezTo>
                  <a:cubicBezTo>
                    <a:pt x="1546" y="2386"/>
                    <a:pt x="1545" y="2385"/>
                    <a:pt x="1545" y="2385"/>
                  </a:cubicBezTo>
                  <a:cubicBezTo>
                    <a:pt x="1544" y="2385"/>
                    <a:pt x="1544" y="2385"/>
                    <a:pt x="1544" y="2385"/>
                  </a:cubicBezTo>
                  <a:cubicBezTo>
                    <a:pt x="1543" y="2385"/>
                    <a:pt x="1543" y="2385"/>
                    <a:pt x="1543" y="2385"/>
                  </a:cubicBezTo>
                  <a:cubicBezTo>
                    <a:pt x="1543" y="2384"/>
                    <a:pt x="1543" y="2384"/>
                    <a:pt x="1543" y="2384"/>
                  </a:cubicBezTo>
                  <a:cubicBezTo>
                    <a:pt x="1543" y="2384"/>
                    <a:pt x="1543" y="2384"/>
                    <a:pt x="1543" y="2384"/>
                  </a:cubicBezTo>
                  <a:cubicBezTo>
                    <a:pt x="1543" y="2384"/>
                    <a:pt x="1543" y="2384"/>
                    <a:pt x="1543" y="2384"/>
                  </a:cubicBezTo>
                  <a:cubicBezTo>
                    <a:pt x="1543" y="2384"/>
                    <a:pt x="1543" y="2384"/>
                    <a:pt x="1543" y="2384"/>
                  </a:cubicBezTo>
                  <a:cubicBezTo>
                    <a:pt x="1541" y="2383"/>
                    <a:pt x="1540" y="2383"/>
                    <a:pt x="1539" y="2382"/>
                  </a:cubicBezTo>
                  <a:cubicBezTo>
                    <a:pt x="1537" y="2382"/>
                    <a:pt x="1536" y="2381"/>
                    <a:pt x="1535" y="2381"/>
                  </a:cubicBezTo>
                  <a:cubicBezTo>
                    <a:pt x="1532" y="2380"/>
                    <a:pt x="1530" y="2379"/>
                    <a:pt x="1527" y="2378"/>
                  </a:cubicBezTo>
                  <a:cubicBezTo>
                    <a:pt x="1525" y="2377"/>
                    <a:pt x="1523" y="2376"/>
                    <a:pt x="1521" y="2375"/>
                  </a:cubicBezTo>
                  <a:cubicBezTo>
                    <a:pt x="1520" y="2375"/>
                    <a:pt x="1520" y="2374"/>
                    <a:pt x="1519" y="2374"/>
                  </a:cubicBezTo>
                  <a:cubicBezTo>
                    <a:pt x="1518" y="2373"/>
                    <a:pt x="1517" y="2373"/>
                    <a:pt x="1517" y="2373"/>
                  </a:cubicBezTo>
                  <a:cubicBezTo>
                    <a:pt x="1516" y="2372"/>
                    <a:pt x="1516" y="2372"/>
                    <a:pt x="1515" y="2371"/>
                  </a:cubicBezTo>
                  <a:cubicBezTo>
                    <a:pt x="1512" y="2352"/>
                    <a:pt x="1502" y="2337"/>
                    <a:pt x="1490" y="2326"/>
                  </a:cubicBezTo>
                  <a:cubicBezTo>
                    <a:pt x="1492" y="2327"/>
                    <a:pt x="1494" y="2327"/>
                    <a:pt x="1497" y="2328"/>
                  </a:cubicBezTo>
                  <a:cubicBezTo>
                    <a:pt x="1498" y="2328"/>
                    <a:pt x="1500" y="2329"/>
                    <a:pt x="1502" y="2329"/>
                  </a:cubicBezTo>
                  <a:cubicBezTo>
                    <a:pt x="1504" y="2330"/>
                    <a:pt x="1506" y="2330"/>
                    <a:pt x="1507" y="2331"/>
                  </a:cubicBezTo>
                  <a:cubicBezTo>
                    <a:pt x="1511" y="2331"/>
                    <a:pt x="1515" y="2332"/>
                    <a:pt x="1518" y="2333"/>
                  </a:cubicBezTo>
                  <a:cubicBezTo>
                    <a:pt x="1518" y="2333"/>
                    <a:pt x="1519" y="2334"/>
                    <a:pt x="1519" y="2334"/>
                  </a:cubicBezTo>
                  <a:cubicBezTo>
                    <a:pt x="1519" y="2335"/>
                    <a:pt x="1520" y="2336"/>
                    <a:pt x="1520" y="2337"/>
                  </a:cubicBezTo>
                  <a:cubicBezTo>
                    <a:pt x="1521" y="2338"/>
                    <a:pt x="1522" y="2339"/>
                    <a:pt x="1522" y="2340"/>
                  </a:cubicBezTo>
                  <a:cubicBezTo>
                    <a:pt x="1523" y="2341"/>
                    <a:pt x="1523" y="2342"/>
                    <a:pt x="1524" y="2343"/>
                  </a:cubicBezTo>
                  <a:cubicBezTo>
                    <a:pt x="1525" y="2344"/>
                    <a:pt x="1525" y="2345"/>
                    <a:pt x="1526" y="2346"/>
                  </a:cubicBezTo>
                  <a:cubicBezTo>
                    <a:pt x="1526" y="2347"/>
                    <a:pt x="1527" y="2348"/>
                    <a:pt x="1527" y="2349"/>
                  </a:cubicBezTo>
                  <a:cubicBezTo>
                    <a:pt x="1528" y="2350"/>
                    <a:pt x="1528" y="2351"/>
                    <a:pt x="1529" y="2352"/>
                  </a:cubicBezTo>
                  <a:cubicBezTo>
                    <a:pt x="1529" y="2353"/>
                    <a:pt x="1529" y="2353"/>
                    <a:pt x="1530" y="2354"/>
                  </a:cubicBezTo>
                  <a:cubicBezTo>
                    <a:pt x="1530" y="2354"/>
                    <a:pt x="1530" y="2355"/>
                    <a:pt x="1530" y="2355"/>
                  </a:cubicBezTo>
                  <a:cubicBezTo>
                    <a:pt x="1531" y="2356"/>
                    <a:pt x="1531" y="2357"/>
                    <a:pt x="1532" y="2358"/>
                  </a:cubicBezTo>
                  <a:cubicBezTo>
                    <a:pt x="1532" y="2359"/>
                    <a:pt x="1532" y="2359"/>
                    <a:pt x="1532" y="2360"/>
                  </a:cubicBezTo>
                  <a:cubicBezTo>
                    <a:pt x="1532" y="2360"/>
                    <a:pt x="1532" y="2360"/>
                    <a:pt x="1533" y="2361"/>
                  </a:cubicBezTo>
                  <a:cubicBezTo>
                    <a:pt x="1533" y="2362"/>
                    <a:pt x="1533" y="2362"/>
                    <a:pt x="1534" y="2363"/>
                  </a:cubicBezTo>
                  <a:cubicBezTo>
                    <a:pt x="1534" y="2363"/>
                    <a:pt x="1534" y="2364"/>
                    <a:pt x="1534" y="2364"/>
                  </a:cubicBezTo>
                  <a:cubicBezTo>
                    <a:pt x="1534" y="2364"/>
                    <a:pt x="1534" y="2365"/>
                    <a:pt x="1534" y="2365"/>
                  </a:cubicBezTo>
                  <a:cubicBezTo>
                    <a:pt x="1534" y="2365"/>
                    <a:pt x="1534" y="2364"/>
                    <a:pt x="1535" y="2364"/>
                  </a:cubicBezTo>
                  <a:cubicBezTo>
                    <a:pt x="1535" y="2364"/>
                    <a:pt x="1535" y="2363"/>
                    <a:pt x="1535" y="2363"/>
                  </a:cubicBezTo>
                  <a:cubicBezTo>
                    <a:pt x="1535" y="2362"/>
                    <a:pt x="1536" y="2361"/>
                    <a:pt x="1536" y="2360"/>
                  </a:cubicBezTo>
                  <a:cubicBezTo>
                    <a:pt x="1536" y="2360"/>
                    <a:pt x="1536" y="2360"/>
                    <a:pt x="1536" y="2359"/>
                  </a:cubicBezTo>
                  <a:cubicBezTo>
                    <a:pt x="1536" y="2359"/>
                    <a:pt x="1536" y="2358"/>
                    <a:pt x="1536" y="2358"/>
                  </a:cubicBezTo>
                  <a:cubicBezTo>
                    <a:pt x="1536" y="2357"/>
                    <a:pt x="1536" y="2356"/>
                    <a:pt x="1536" y="2356"/>
                  </a:cubicBezTo>
                  <a:cubicBezTo>
                    <a:pt x="1536" y="2355"/>
                    <a:pt x="1536" y="2355"/>
                    <a:pt x="1536" y="2354"/>
                  </a:cubicBezTo>
                  <a:cubicBezTo>
                    <a:pt x="1536" y="2353"/>
                    <a:pt x="1536" y="2353"/>
                    <a:pt x="1536" y="2352"/>
                  </a:cubicBezTo>
                  <a:cubicBezTo>
                    <a:pt x="1536" y="2352"/>
                    <a:pt x="1536" y="2351"/>
                    <a:pt x="1536" y="2350"/>
                  </a:cubicBezTo>
                  <a:cubicBezTo>
                    <a:pt x="1535" y="2349"/>
                    <a:pt x="1535" y="2348"/>
                    <a:pt x="1534" y="2346"/>
                  </a:cubicBezTo>
                  <a:cubicBezTo>
                    <a:pt x="1534" y="2345"/>
                    <a:pt x="1533" y="2344"/>
                    <a:pt x="1533" y="2342"/>
                  </a:cubicBezTo>
                  <a:cubicBezTo>
                    <a:pt x="1532" y="2341"/>
                    <a:pt x="1531" y="2340"/>
                    <a:pt x="1530" y="2339"/>
                  </a:cubicBezTo>
                  <a:cubicBezTo>
                    <a:pt x="1530" y="2337"/>
                    <a:pt x="1529" y="2336"/>
                    <a:pt x="1528" y="2335"/>
                  </a:cubicBezTo>
                  <a:cubicBezTo>
                    <a:pt x="1528" y="2335"/>
                    <a:pt x="1527" y="2335"/>
                    <a:pt x="1527" y="2335"/>
                  </a:cubicBezTo>
                  <a:cubicBezTo>
                    <a:pt x="1528" y="2335"/>
                    <a:pt x="1529" y="2335"/>
                    <a:pt x="1530" y="2335"/>
                  </a:cubicBezTo>
                  <a:cubicBezTo>
                    <a:pt x="1532" y="2336"/>
                    <a:pt x="1533" y="2336"/>
                    <a:pt x="1535" y="2336"/>
                  </a:cubicBezTo>
                  <a:cubicBezTo>
                    <a:pt x="1537" y="2337"/>
                    <a:pt x="1538" y="2337"/>
                    <a:pt x="1540" y="2338"/>
                  </a:cubicBezTo>
                  <a:cubicBezTo>
                    <a:pt x="1541" y="2338"/>
                    <a:pt x="1541" y="2338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2" y="2339"/>
                    <a:pt x="1542" y="2339"/>
                    <a:pt x="1542" y="2339"/>
                  </a:cubicBezTo>
                  <a:cubicBezTo>
                    <a:pt x="1543" y="2339"/>
                    <a:pt x="1543" y="2339"/>
                    <a:pt x="1543" y="2339"/>
                  </a:cubicBezTo>
                  <a:cubicBezTo>
                    <a:pt x="1543" y="2339"/>
                    <a:pt x="1544" y="2340"/>
                    <a:pt x="1544" y="2340"/>
                  </a:cubicBezTo>
                  <a:cubicBezTo>
                    <a:pt x="1545" y="2340"/>
                    <a:pt x="1545" y="2341"/>
                    <a:pt x="1546" y="2341"/>
                  </a:cubicBezTo>
                  <a:cubicBezTo>
                    <a:pt x="1546" y="2341"/>
                    <a:pt x="1546" y="2342"/>
                    <a:pt x="1546" y="2342"/>
                  </a:cubicBezTo>
                  <a:cubicBezTo>
                    <a:pt x="1547" y="2342"/>
                    <a:pt x="1547" y="2342"/>
                    <a:pt x="1547" y="2342"/>
                  </a:cubicBezTo>
                  <a:cubicBezTo>
                    <a:pt x="1547" y="2343"/>
                    <a:pt x="1547" y="2343"/>
                    <a:pt x="1547" y="2343"/>
                  </a:cubicBezTo>
                  <a:cubicBezTo>
                    <a:pt x="1549" y="2345"/>
                    <a:pt x="1551" y="2347"/>
                    <a:pt x="1553" y="2349"/>
                  </a:cubicBezTo>
                  <a:cubicBezTo>
                    <a:pt x="1554" y="2352"/>
                    <a:pt x="1555" y="2354"/>
                    <a:pt x="1556" y="2356"/>
                  </a:cubicBezTo>
                  <a:cubicBezTo>
                    <a:pt x="1557" y="2358"/>
                    <a:pt x="1558" y="2360"/>
                    <a:pt x="1558" y="2362"/>
                  </a:cubicBezTo>
                  <a:cubicBezTo>
                    <a:pt x="1559" y="2363"/>
                    <a:pt x="1559" y="2364"/>
                    <a:pt x="1560" y="2365"/>
                  </a:cubicBezTo>
                  <a:cubicBezTo>
                    <a:pt x="1560" y="2366"/>
                    <a:pt x="1560" y="2366"/>
                    <a:pt x="1560" y="2366"/>
                  </a:cubicBezTo>
                  <a:cubicBezTo>
                    <a:pt x="1560" y="2366"/>
                    <a:pt x="1560" y="2366"/>
                    <a:pt x="1560" y="2365"/>
                  </a:cubicBezTo>
                  <a:cubicBezTo>
                    <a:pt x="1560" y="2364"/>
                    <a:pt x="1560" y="2363"/>
                    <a:pt x="1560" y="2361"/>
                  </a:cubicBezTo>
                  <a:cubicBezTo>
                    <a:pt x="1560" y="2359"/>
                    <a:pt x="1559" y="2357"/>
                    <a:pt x="1559" y="2355"/>
                  </a:cubicBezTo>
                  <a:cubicBezTo>
                    <a:pt x="1558" y="2353"/>
                    <a:pt x="1558" y="2350"/>
                    <a:pt x="1557" y="2347"/>
                  </a:cubicBezTo>
                  <a:cubicBezTo>
                    <a:pt x="1556" y="2344"/>
                    <a:pt x="1554" y="2341"/>
                    <a:pt x="1552" y="2339"/>
                  </a:cubicBezTo>
                  <a:cubicBezTo>
                    <a:pt x="1551" y="2338"/>
                    <a:pt x="1551" y="2338"/>
                    <a:pt x="1551" y="2337"/>
                  </a:cubicBezTo>
                  <a:cubicBezTo>
                    <a:pt x="1551" y="2337"/>
                    <a:pt x="1550" y="2337"/>
                    <a:pt x="1550" y="2336"/>
                  </a:cubicBezTo>
                  <a:cubicBezTo>
                    <a:pt x="1549" y="2336"/>
                    <a:pt x="1548" y="2335"/>
                    <a:pt x="1548" y="2334"/>
                  </a:cubicBezTo>
                  <a:cubicBezTo>
                    <a:pt x="1547" y="2334"/>
                    <a:pt x="1547" y="2334"/>
                    <a:pt x="1547" y="2334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6" y="2333"/>
                    <a:pt x="1546" y="2333"/>
                    <a:pt x="1546" y="2333"/>
                  </a:cubicBezTo>
                  <a:cubicBezTo>
                    <a:pt x="1545" y="2333"/>
                    <a:pt x="1545" y="2333"/>
                    <a:pt x="1545" y="2333"/>
                  </a:cubicBezTo>
                  <a:cubicBezTo>
                    <a:pt x="1544" y="2332"/>
                    <a:pt x="1543" y="2332"/>
                    <a:pt x="1543" y="2331"/>
                  </a:cubicBezTo>
                  <a:cubicBezTo>
                    <a:pt x="1541" y="2330"/>
                    <a:pt x="1539" y="2330"/>
                    <a:pt x="1537" y="2329"/>
                  </a:cubicBezTo>
                  <a:cubicBezTo>
                    <a:pt x="1535" y="2329"/>
                    <a:pt x="1533" y="2328"/>
                    <a:pt x="1531" y="2328"/>
                  </a:cubicBezTo>
                  <a:cubicBezTo>
                    <a:pt x="1528" y="2327"/>
                    <a:pt x="1524" y="2326"/>
                    <a:pt x="1520" y="2325"/>
                  </a:cubicBezTo>
                  <a:cubicBezTo>
                    <a:pt x="1516" y="2325"/>
                    <a:pt x="1513" y="2324"/>
                    <a:pt x="1509" y="2323"/>
                  </a:cubicBezTo>
                  <a:cubicBezTo>
                    <a:pt x="1507" y="2323"/>
                    <a:pt x="1505" y="2322"/>
                    <a:pt x="1503" y="2322"/>
                  </a:cubicBezTo>
                  <a:cubicBezTo>
                    <a:pt x="1502" y="2322"/>
                    <a:pt x="1500" y="2321"/>
                    <a:pt x="1498" y="2321"/>
                  </a:cubicBezTo>
                  <a:cubicBezTo>
                    <a:pt x="1492" y="2320"/>
                    <a:pt x="1486" y="2319"/>
                    <a:pt x="1480" y="2319"/>
                  </a:cubicBezTo>
                  <a:cubicBezTo>
                    <a:pt x="1452" y="2298"/>
                    <a:pt x="1418" y="2292"/>
                    <a:pt x="1418" y="2292"/>
                  </a:cubicBezTo>
                  <a:cubicBezTo>
                    <a:pt x="1429" y="2285"/>
                    <a:pt x="1441" y="2281"/>
                    <a:pt x="1454" y="2280"/>
                  </a:cubicBezTo>
                  <a:cubicBezTo>
                    <a:pt x="1456" y="2281"/>
                    <a:pt x="1458" y="2282"/>
                    <a:pt x="1461" y="2284"/>
                  </a:cubicBezTo>
                  <a:cubicBezTo>
                    <a:pt x="1464" y="2285"/>
                    <a:pt x="1466" y="2287"/>
                    <a:pt x="1470" y="2289"/>
                  </a:cubicBezTo>
                  <a:cubicBezTo>
                    <a:pt x="1471" y="2290"/>
                    <a:pt x="1473" y="2291"/>
                    <a:pt x="1474" y="2292"/>
                  </a:cubicBezTo>
                  <a:cubicBezTo>
                    <a:pt x="1476" y="2293"/>
                    <a:pt x="1477" y="2294"/>
                    <a:pt x="1479" y="2295"/>
                  </a:cubicBezTo>
                  <a:cubicBezTo>
                    <a:pt x="1482" y="2297"/>
                    <a:pt x="1486" y="2299"/>
                    <a:pt x="1489" y="2301"/>
                  </a:cubicBezTo>
                  <a:cubicBezTo>
                    <a:pt x="1492" y="2303"/>
                    <a:pt x="1496" y="2305"/>
                    <a:pt x="1499" y="2306"/>
                  </a:cubicBezTo>
                  <a:cubicBezTo>
                    <a:pt x="1500" y="2307"/>
                    <a:pt x="1501" y="2307"/>
                    <a:pt x="1501" y="2308"/>
                  </a:cubicBezTo>
                  <a:cubicBezTo>
                    <a:pt x="1502" y="2308"/>
                    <a:pt x="1503" y="2309"/>
                    <a:pt x="1504" y="2309"/>
                  </a:cubicBezTo>
                  <a:cubicBezTo>
                    <a:pt x="1506" y="2310"/>
                    <a:pt x="1507" y="2311"/>
                    <a:pt x="1509" y="2312"/>
                  </a:cubicBezTo>
                  <a:cubicBezTo>
                    <a:pt x="1512" y="2313"/>
                    <a:pt x="1516" y="2315"/>
                    <a:pt x="1519" y="2316"/>
                  </a:cubicBezTo>
                  <a:cubicBezTo>
                    <a:pt x="1522" y="2317"/>
                    <a:pt x="1525" y="2318"/>
                    <a:pt x="1528" y="2318"/>
                  </a:cubicBezTo>
                  <a:cubicBezTo>
                    <a:pt x="1529" y="2318"/>
                    <a:pt x="1530" y="2318"/>
                    <a:pt x="1530" y="2318"/>
                  </a:cubicBezTo>
                  <a:cubicBezTo>
                    <a:pt x="1531" y="2318"/>
                    <a:pt x="1532" y="2319"/>
                    <a:pt x="1532" y="2319"/>
                  </a:cubicBezTo>
                  <a:cubicBezTo>
                    <a:pt x="1533" y="2319"/>
                    <a:pt x="1534" y="2319"/>
                    <a:pt x="1534" y="2319"/>
                  </a:cubicBezTo>
                  <a:cubicBezTo>
                    <a:pt x="1535" y="2319"/>
                    <a:pt x="1536" y="2319"/>
                    <a:pt x="1536" y="2319"/>
                  </a:cubicBezTo>
                  <a:cubicBezTo>
                    <a:pt x="1538" y="2319"/>
                    <a:pt x="1539" y="2319"/>
                    <a:pt x="1540" y="2318"/>
                  </a:cubicBezTo>
                  <a:cubicBezTo>
                    <a:pt x="1541" y="2318"/>
                    <a:pt x="1542" y="2318"/>
                    <a:pt x="1543" y="2318"/>
                  </a:cubicBezTo>
                  <a:cubicBezTo>
                    <a:pt x="1543" y="2318"/>
                    <a:pt x="1544" y="2318"/>
                    <a:pt x="1545" y="2317"/>
                  </a:cubicBezTo>
                  <a:cubicBezTo>
                    <a:pt x="1545" y="2317"/>
                    <a:pt x="1546" y="2317"/>
                    <a:pt x="1546" y="2317"/>
                  </a:cubicBezTo>
                  <a:cubicBezTo>
                    <a:pt x="1547" y="2317"/>
                    <a:pt x="1548" y="2316"/>
                    <a:pt x="1548" y="2316"/>
                  </a:cubicBezTo>
                  <a:cubicBezTo>
                    <a:pt x="1548" y="2316"/>
                    <a:pt x="1547" y="2316"/>
                    <a:pt x="1546" y="2316"/>
                  </a:cubicBezTo>
                  <a:cubicBezTo>
                    <a:pt x="1546" y="2317"/>
                    <a:pt x="1545" y="2317"/>
                    <a:pt x="1545" y="2317"/>
                  </a:cubicBezTo>
                  <a:cubicBezTo>
                    <a:pt x="1544" y="2316"/>
                    <a:pt x="1543" y="2316"/>
                    <a:pt x="1542" y="2316"/>
                  </a:cubicBezTo>
                  <a:cubicBezTo>
                    <a:pt x="1542" y="2316"/>
                    <a:pt x="1541" y="2316"/>
                    <a:pt x="1540" y="2316"/>
                  </a:cubicBezTo>
                  <a:cubicBezTo>
                    <a:pt x="1539" y="2316"/>
                    <a:pt x="1539" y="2316"/>
                    <a:pt x="1538" y="2316"/>
                  </a:cubicBezTo>
                  <a:cubicBezTo>
                    <a:pt x="1538" y="2316"/>
                    <a:pt x="1537" y="2316"/>
                    <a:pt x="1537" y="2316"/>
                  </a:cubicBezTo>
                  <a:cubicBezTo>
                    <a:pt x="1535" y="2315"/>
                    <a:pt x="1534" y="2315"/>
                    <a:pt x="1533" y="2315"/>
                  </a:cubicBezTo>
                  <a:cubicBezTo>
                    <a:pt x="1532" y="2315"/>
                    <a:pt x="1532" y="2314"/>
                    <a:pt x="1531" y="2314"/>
                  </a:cubicBezTo>
                  <a:cubicBezTo>
                    <a:pt x="1531" y="2314"/>
                    <a:pt x="1530" y="2314"/>
                    <a:pt x="1529" y="2314"/>
                  </a:cubicBezTo>
                  <a:cubicBezTo>
                    <a:pt x="1529" y="2313"/>
                    <a:pt x="1528" y="2313"/>
                    <a:pt x="1527" y="2313"/>
                  </a:cubicBezTo>
                  <a:cubicBezTo>
                    <a:pt x="1527" y="2313"/>
                    <a:pt x="1526" y="2312"/>
                    <a:pt x="1525" y="2312"/>
                  </a:cubicBezTo>
                  <a:cubicBezTo>
                    <a:pt x="1525" y="2312"/>
                    <a:pt x="1524" y="2311"/>
                    <a:pt x="1523" y="2311"/>
                  </a:cubicBezTo>
                  <a:cubicBezTo>
                    <a:pt x="1522" y="2311"/>
                    <a:pt x="1522" y="2310"/>
                    <a:pt x="1521" y="2310"/>
                  </a:cubicBezTo>
                  <a:cubicBezTo>
                    <a:pt x="1518" y="2309"/>
                    <a:pt x="1515" y="2307"/>
                    <a:pt x="1512" y="2305"/>
                  </a:cubicBezTo>
                  <a:cubicBezTo>
                    <a:pt x="1511" y="2304"/>
                    <a:pt x="1509" y="2304"/>
                    <a:pt x="1507" y="2303"/>
                  </a:cubicBezTo>
                  <a:cubicBezTo>
                    <a:pt x="1506" y="2302"/>
                    <a:pt x="1504" y="2301"/>
                    <a:pt x="1503" y="2300"/>
                  </a:cubicBezTo>
                  <a:cubicBezTo>
                    <a:pt x="1499" y="2298"/>
                    <a:pt x="1496" y="2296"/>
                    <a:pt x="1493" y="2294"/>
                  </a:cubicBezTo>
                  <a:cubicBezTo>
                    <a:pt x="1489" y="2292"/>
                    <a:pt x="1486" y="2290"/>
                    <a:pt x="1483" y="2288"/>
                  </a:cubicBezTo>
                  <a:cubicBezTo>
                    <a:pt x="1481" y="2287"/>
                    <a:pt x="1480" y="2287"/>
                    <a:pt x="1478" y="2286"/>
                  </a:cubicBezTo>
                  <a:cubicBezTo>
                    <a:pt x="1476" y="2285"/>
                    <a:pt x="1475" y="2284"/>
                    <a:pt x="1473" y="2283"/>
                  </a:cubicBezTo>
                  <a:cubicBezTo>
                    <a:pt x="1470" y="2282"/>
                    <a:pt x="1467" y="2280"/>
                    <a:pt x="1464" y="2279"/>
                  </a:cubicBezTo>
                  <a:cubicBezTo>
                    <a:pt x="1480" y="2278"/>
                    <a:pt x="1497" y="2280"/>
                    <a:pt x="1513" y="2281"/>
                  </a:cubicBezTo>
                  <a:cubicBezTo>
                    <a:pt x="1516" y="2283"/>
                    <a:pt x="1520" y="2285"/>
                    <a:pt x="1523" y="2287"/>
                  </a:cubicBezTo>
                  <a:cubicBezTo>
                    <a:pt x="1525" y="2288"/>
                    <a:pt x="1528" y="2290"/>
                    <a:pt x="1531" y="2291"/>
                  </a:cubicBezTo>
                  <a:cubicBezTo>
                    <a:pt x="1532" y="2292"/>
                    <a:pt x="1533" y="2292"/>
                    <a:pt x="1534" y="2293"/>
                  </a:cubicBezTo>
                  <a:cubicBezTo>
                    <a:pt x="1536" y="2294"/>
                    <a:pt x="1537" y="2294"/>
                    <a:pt x="1538" y="2295"/>
                  </a:cubicBezTo>
                  <a:cubicBezTo>
                    <a:pt x="1541" y="2296"/>
                    <a:pt x="1543" y="2297"/>
                    <a:pt x="1546" y="2298"/>
                  </a:cubicBezTo>
                  <a:cubicBezTo>
                    <a:pt x="1548" y="2299"/>
                    <a:pt x="1550" y="2299"/>
                    <a:pt x="1552" y="2300"/>
                  </a:cubicBezTo>
                  <a:cubicBezTo>
                    <a:pt x="1555" y="2300"/>
                    <a:pt x="1557" y="2301"/>
                    <a:pt x="1558" y="2301"/>
                  </a:cubicBezTo>
                  <a:cubicBezTo>
                    <a:pt x="1559" y="2301"/>
                    <a:pt x="1560" y="2301"/>
                    <a:pt x="1561" y="2301"/>
                  </a:cubicBezTo>
                  <a:cubicBezTo>
                    <a:pt x="1562" y="2301"/>
                    <a:pt x="1563" y="2301"/>
                    <a:pt x="1563" y="2301"/>
                  </a:cubicBezTo>
                  <a:cubicBezTo>
                    <a:pt x="1564" y="2301"/>
                    <a:pt x="1564" y="2301"/>
                    <a:pt x="1565" y="2301"/>
                  </a:cubicBezTo>
                  <a:cubicBezTo>
                    <a:pt x="1565" y="2301"/>
                    <a:pt x="1566" y="2301"/>
                    <a:pt x="1566" y="2301"/>
                  </a:cubicBezTo>
                  <a:cubicBezTo>
                    <a:pt x="1567" y="2301"/>
                    <a:pt x="1567" y="2301"/>
                    <a:pt x="1567" y="2301"/>
                  </a:cubicBezTo>
                  <a:cubicBezTo>
                    <a:pt x="1567" y="2301"/>
                    <a:pt x="1567" y="2301"/>
                    <a:pt x="1566" y="2300"/>
                  </a:cubicBezTo>
                  <a:cubicBezTo>
                    <a:pt x="1566" y="2300"/>
                    <a:pt x="1566" y="2300"/>
                    <a:pt x="1565" y="2300"/>
                  </a:cubicBezTo>
                  <a:cubicBezTo>
                    <a:pt x="1565" y="2300"/>
                    <a:pt x="1564" y="2300"/>
                    <a:pt x="1563" y="2299"/>
                  </a:cubicBezTo>
                  <a:cubicBezTo>
                    <a:pt x="1562" y="2299"/>
                    <a:pt x="1561" y="2299"/>
                    <a:pt x="1559" y="2298"/>
                  </a:cubicBezTo>
                  <a:cubicBezTo>
                    <a:pt x="1558" y="2297"/>
                    <a:pt x="1556" y="2296"/>
                    <a:pt x="1554" y="2295"/>
                  </a:cubicBezTo>
                  <a:cubicBezTo>
                    <a:pt x="1552" y="2295"/>
                    <a:pt x="1550" y="2293"/>
                    <a:pt x="1548" y="2292"/>
                  </a:cubicBezTo>
                  <a:cubicBezTo>
                    <a:pt x="1546" y="2291"/>
                    <a:pt x="1544" y="2290"/>
                    <a:pt x="1541" y="2288"/>
                  </a:cubicBezTo>
                  <a:cubicBezTo>
                    <a:pt x="1540" y="2288"/>
                    <a:pt x="1539" y="2287"/>
                    <a:pt x="1538" y="2286"/>
                  </a:cubicBezTo>
                  <a:cubicBezTo>
                    <a:pt x="1537" y="2286"/>
                    <a:pt x="1535" y="2285"/>
                    <a:pt x="1534" y="2284"/>
                  </a:cubicBezTo>
                  <a:cubicBezTo>
                    <a:pt x="1533" y="2284"/>
                    <a:pt x="1532" y="2283"/>
                    <a:pt x="1531" y="2282"/>
                  </a:cubicBezTo>
                  <a:cubicBezTo>
                    <a:pt x="1553" y="2283"/>
                    <a:pt x="1574" y="2280"/>
                    <a:pt x="1592" y="2265"/>
                  </a:cubicBezTo>
                  <a:cubicBezTo>
                    <a:pt x="1557" y="2277"/>
                    <a:pt x="1512" y="2264"/>
                    <a:pt x="1476" y="2259"/>
                  </a:cubicBezTo>
                  <a:cubicBezTo>
                    <a:pt x="1477" y="2259"/>
                    <a:pt x="1477" y="2258"/>
                    <a:pt x="1478" y="2258"/>
                  </a:cubicBezTo>
                  <a:cubicBezTo>
                    <a:pt x="1480" y="2257"/>
                    <a:pt x="1482" y="2256"/>
                    <a:pt x="1484" y="2255"/>
                  </a:cubicBezTo>
                  <a:cubicBezTo>
                    <a:pt x="1485" y="2255"/>
                    <a:pt x="1485" y="2254"/>
                    <a:pt x="1486" y="2254"/>
                  </a:cubicBezTo>
                  <a:cubicBezTo>
                    <a:pt x="1486" y="2254"/>
                    <a:pt x="1487" y="2254"/>
                    <a:pt x="1487" y="2254"/>
                  </a:cubicBezTo>
                  <a:cubicBezTo>
                    <a:pt x="1488" y="2253"/>
                    <a:pt x="1489" y="2253"/>
                    <a:pt x="1490" y="2253"/>
                  </a:cubicBezTo>
                  <a:cubicBezTo>
                    <a:pt x="1491" y="2252"/>
                    <a:pt x="1492" y="2252"/>
                    <a:pt x="1493" y="2252"/>
                  </a:cubicBezTo>
                  <a:cubicBezTo>
                    <a:pt x="1494" y="2252"/>
                    <a:pt x="1495" y="2251"/>
                    <a:pt x="1496" y="2251"/>
                  </a:cubicBezTo>
                  <a:cubicBezTo>
                    <a:pt x="1496" y="2251"/>
                    <a:pt x="1497" y="2251"/>
                    <a:pt x="1498" y="2251"/>
                  </a:cubicBezTo>
                  <a:cubicBezTo>
                    <a:pt x="1499" y="2251"/>
                    <a:pt x="1499" y="2251"/>
                    <a:pt x="1500" y="2251"/>
                  </a:cubicBezTo>
                  <a:cubicBezTo>
                    <a:pt x="1501" y="2251"/>
                    <a:pt x="1502" y="2251"/>
                    <a:pt x="1503" y="2251"/>
                  </a:cubicBezTo>
                  <a:cubicBezTo>
                    <a:pt x="1503" y="2251"/>
                    <a:pt x="1504" y="2251"/>
                    <a:pt x="1504" y="2251"/>
                  </a:cubicBezTo>
                  <a:cubicBezTo>
                    <a:pt x="1504" y="2251"/>
                    <a:pt x="1503" y="2251"/>
                    <a:pt x="1503" y="2250"/>
                  </a:cubicBezTo>
                  <a:cubicBezTo>
                    <a:pt x="1502" y="2250"/>
                    <a:pt x="1501" y="2250"/>
                    <a:pt x="1500" y="2249"/>
                  </a:cubicBezTo>
                  <a:cubicBezTo>
                    <a:pt x="1499" y="2249"/>
                    <a:pt x="1499" y="2249"/>
                    <a:pt x="1498" y="2249"/>
                  </a:cubicBezTo>
                  <a:cubicBezTo>
                    <a:pt x="1497" y="2249"/>
                    <a:pt x="1496" y="2248"/>
                    <a:pt x="1496" y="2248"/>
                  </a:cubicBezTo>
                  <a:cubicBezTo>
                    <a:pt x="1495" y="2248"/>
                    <a:pt x="1494" y="2248"/>
                    <a:pt x="1493" y="2248"/>
                  </a:cubicBezTo>
                  <a:cubicBezTo>
                    <a:pt x="1492" y="2248"/>
                    <a:pt x="1491" y="2248"/>
                    <a:pt x="1490" y="2248"/>
                  </a:cubicBezTo>
                  <a:cubicBezTo>
                    <a:pt x="1487" y="2248"/>
                    <a:pt x="1485" y="2248"/>
                    <a:pt x="1482" y="2249"/>
                  </a:cubicBezTo>
                  <a:cubicBezTo>
                    <a:pt x="1480" y="2250"/>
                    <a:pt x="1477" y="2251"/>
                    <a:pt x="1475" y="2252"/>
                  </a:cubicBezTo>
                  <a:cubicBezTo>
                    <a:pt x="1474" y="2252"/>
                    <a:pt x="1474" y="2252"/>
                    <a:pt x="1473" y="2252"/>
                  </a:cubicBezTo>
                  <a:cubicBezTo>
                    <a:pt x="1472" y="2253"/>
                    <a:pt x="1472" y="2253"/>
                    <a:pt x="1471" y="2253"/>
                  </a:cubicBezTo>
                  <a:cubicBezTo>
                    <a:pt x="1470" y="2254"/>
                    <a:pt x="1469" y="2254"/>
                    <a:pt x="1467" y="2255"/>
                  </a:cubicBezTo>
                  <a:cubicBezTo>
                    <a:pt x="1466" y="2256"/>
                    <a:pt x="1465" y="2257"/>
                    <a:pt x="1463" y="2257"/>
                  </a:cubicBezTo>
                  <a:cubicBezTo>
                    <a:pt x="1463" y="2257"/>
                    <a:pt x="1463" y="2257"/>
                    <a:pt x="1463" y="2257"/>
                  </a:cubicBezTo>
                  <a:cubicBezTo>
                    <a:pt x="1418" y="2254"/>
                    <a:pt x="1401" y="2291"/>
                    <a:pt x="1380" y="2272"/>
                  </a:cubicBezTo>
                  <a:cubicBezTo>
                    <a:pt x="1365" y="2258"/>
                    <a:pt x="1335" y="2167"/>
                    <a:pt x="1328" y="2145"/>
                  </a:cubicBezTo>
                  <a:cubicBezTo>
                    <a:pt x="1324" y="2135"/>
                    <a:pt x="1321" y="2127"/>
                    <a:pt x="1317" y="2120"/>
                  </a:cubicBezTo>
                  <a:cubicBezTo>
                    <a:pt x="1317" y="2121"/>
                    <a:pt x="1317" y="2121"/>
                    <a:pt x="1317" y="2121"/>
                  </a:cubicBezTo>
                  <a:cubicBezTo>
                    <a:pt x="1318" y="2121"/>
                    <a:pt x="1319" y="2122"/>
                    <a:pt x="1320" y="2123"/>
                  </a:cubicBezTo>
                  <a:cubicBezTo>
                    <a:pt x="1321" y="2124"/>
                    <a:pt x="1322" y="2125"/>
                    <a:pt x="1323" y="2126"/>
                  </a:cubicBezTo>
                  <a:cubicBezTo>
                    <a:pt x="1324" y="2127"/>
                    <a:pt x="1325" y="2128"/>
                    <a:pt x="1326" y="2130"/>
                  </a:cubicBezTo>
                  <a:cubicBezTo>
                    <a:pt x="1327" y="2131"/>
                    <a:pt x="1328" y="2132"/>
                    <a:pt x="1329" y="2134"/>
                  </a:cubicBezTo>
                  <a:cubicBezTo>
                    <a:pt x="1331" y="2136"/>
                    <a:pt x="1334" y="2139"/>
                    <a:pt x="1336" y="2143"/>
                  </a:cubicBezTo>
                  <a:cubicBezTo>
                    <a:pt x="1339" y="2146"/>
                    <a:pt x="1341" y="2150"/>
                    <a:pt x="1344" y="2154"/>
                  </a:cubicBezTo>
                  <a:cubicBezTo>
                    <a:pt x="1345" y="2155"/>
                    <a:pt x="1346" y="2157"/>
                    <a:pt x="1348" y="2159"/>
                  </a:cubicBezTo>
                  <a:cubicBezTo>
                    <a:pt x="1349" y="2161"/>
                    <a:pt x="1350" y="2163"/>
                    <a:pt x="1352" y="2165"/>
                  </a:cubicBezTo>
                  <a:cubicBezTo>
                    <a:pt x="1352" y="2166"/>
                    <a:pt x="1352" y="2166"/>
                    <a:pt x="1353" y="2167"/>
                  </a:cubicBezTo>
                  <a:cubicBezTo>
                    <a:pt x="1353" y="2167"/>
                    <a:pt x="1353" y="2167"/>
                    <a:pt x="1353" y="2168"/>
                  </a:cubicBezTo>
                  <a:cubicBezTo>
                    <a:pt x="1353" y="2171"/>
                    <a:pt x="1354" y="2175"/>
                    <a:pt x="1356" y="2179"/>
                  </a:cubicBezTo>
                  <a:cubicBezTo>
                    <a:pt x="1357" y="2184"/>
                    <a:pt x="1359" y="2190"/>
                    <a:pt x="1361" y="2196"/>
                  </a:cubicBezTo>
                  <a:cubicBezTo>
                    <a:pt x="1361" y="2197"/>
                    <a:pt x="1362" y="2199"/>
                    <a:pt x="1363" y="2200"/>
                  </a:cubicBezTo>
                  <a:cubicBezTo>
                    <a:pt x="1363" y="2202"/>
                    <a:pt x="1364" y="2203"/>
                    <a:pt x="1364" y="2205"/>
                  </a:cubicBezTo>
                  <a:cubicBezTo>
                    <a:pt x="1365" y="2208"/>
                    <a:pt x="1367" y="2211"/>
                    <a:pt x="1368" y="2214"/>
                  </a:cubicBezTo>
                  <a:cubicBezTo>
                    <a:pt x="1369" y="2215"/>
                    <a:pt x="1369" y="2217"/>
                    <a:pt x="1370" y="2218"/>
                  </a:cubicBezTo>
                  <a:cubicBezTo>
                    <a:pt x="1371" y="2220"/>
                    <a:pt x="1372" y="2221"/>
                    <a:pt x="1372" y="2223"/>
                  </a:cubicBezTo>
                  <a:cubicBezTo>
                    <a:pt x="1373" y="2224"/>
                    <a:pt x="1374" y="2226"/>
                    <a:pt x="1375" y="2227"/>
                  </a:cubicBezTo>
                  <a:cubicBezTo>
                    <a:pt x="1375" y="2228"/>
                    <a:pt x="1376" y="2228"/>
                    <a:pt x="1376" y="2229"/>
                  </a:cubicBezTo>
                  <a:cubicBezTo>
                    <a:pt x="1377" y="2230"/>
                    <a:pt x="1377" y="2231"/>
                    <a:pt x="1378" y="2231"/>
                  </a:cubicBezTo>
                  <a:cubicBezTo>
                    <a:pt x="1378" y="2233"/>
                    <a:pt x="1379" y="2234"/>
                    <a:pt x="1380" y="2235"/>
                  </a:cubicBezTo>
                  <a:cubicBezTo>
                    <a:pt x="1381" y="2236"/>
                    <a:pt x="1381" y="2236"/>
                    <a:pt x="1382" y="2237"/>
                  </a:cubicBezTo>
                  <a:cubicBezTo>
                    <a:pt x="1382" y="2237"/>
                    <a:pt x="1383" y="2238"/>
                    <a:pt x="1383" y="2238"/>
                  </a:cubicBezTo>
                  <a:cubicBezTo>
                    <a:pt x="1384" y="2239"/>
                    <a:pt x="1385" y="2239"/>
                    <a:pt x="1385" y="2240"/>
                  </a:cubicBezTo>
                  <a:cubicBezTo>
                    <a:pt x="1386" y="2241"/>
                    <a:pt x="1386" y="2241"/>
                    <a:pt x="1387" y="2241"/>
                  </a:cubicBezTo>
                  <a:cubicBezTo>
                    <a:pt x="1388" y="2242"/>
                    <a:pt x="1389" y="2243"/>
                    <a:pt x="1390" y="2244"/>
                  </a:cubicBezTo>
                  <a:cubicBezTo>
                    <a:pt x="1390" y="2244"/>
                    <a:pt x="1391" y="2245"/>
                    <a:pt x="1392" y="2245"/>
                  </a:cubicBezTo>
                  <a:cubicBezTo>
                    <a:pt x="1392" y="2245"/>
                    <a:pt x="1393" y="2246"/>
                    <a:pt x="1393" y="2246"/>
                  </a:cubicBezTo>
                  <a:cubicBezTo>
                    <a:pt x="1394" y="2246"/>
                    <a:pt x="1395" y="2247"/>
                    <a:pt x="1396" y="2247"/>
                  </a:cubicBezTo>
                  <a:cubicBezTo>
                    <a:pt x="1397" y="2248"/>
                    <a:pt x="1398" y="2248"/>
                    <a:pt x="1399" y="2248"/>
                  </a:cubicBezTo>
                  <a:cubicBezTo>
                    <a:pt x="1399" y="2248"/>
                    <a:pt x="1400" y="2248"/>
                    <a:pt x="1400" y="2249"/>
                  </a:cubicBezTo>
                  <a:cubicBezTo>
                    <a:pt x="1401" y="2249"/>
                    <a:pt x="1401" y="2249"/>
                    <a:pt x="1401" y="2249"/>
                  </a:cubicBezTo>
                  <a:cubicBezTo>
                    <a:pt x="1403" y="2249"/>
                    <a:pt x="1404" y="2249"/>
                    <a:pt x="1405" y="2249"/>
                  </a:cubicBezTo>
                  <a:cubicBezTo>
                    <a:pt x="1406" y="2249"/>
                    <a:pt x="1406" y="2249"/>
                    <a:pt x="1406" y="2249"/>
                  </a:cubicBezTo>
                  <a:cubicBezTo>
                    <a:pt x="1406" y="2249"/>
                    <a:pt x="1406" y="2249"/>
                    <a:pt x="1405" y="2249"/>
                  </a:cubicBezTo>
                  <a:cubicBezTo>
                    <a:pt x="1404" y="2248"/>
                    <a:pt x="1403" y="2248"/>
                    <a:pt x="1402" y="2247"/>
                  </a:cubicBezTo>
                  <a:cubicBezTo>
                    <a:pt x="1402" y="2247"/>
                    <a:pt x="1401" y="2247"/>
                    <a:pt x="1401" y="2247"/>
                  </a:cubicBezTo>
                  <a:cubicBezTo>
                    <a:pt x="1401" y="2247"/>
                    <a:pt x="1400" y="2246"/>
                    <a:pt x="1400" y="2246"/>
                  </a:cubicBezTo>
                  <a:cubicBezTo>
                    <a:pt x="1399" y="2246"/>
                    <a:pt x="1398" y="2245"/>
                    <a:pt x="1398" y="2245"/>
                  </a:cubicBezTo>
                  <a:cubicBezTo>
                    <a:pt x="1397" y="2244"/>
                    <a:pt x="1396" y="2243"/>
                    <a:pt x="1395" y="2243"/>
                  </a:cubicBezTo>
                  <a:cubicBezTo>
                    <a:pt x="1395" y="2242"/>
                    <a:pt x="1394" y="2242"/>
                    <a:pt x="1394" y="2242"/>
                  </a:cubicBezTo>
                  <a:cubicBezTo>
                    <a:pt x="1394" y="2241"/>
                    <a:pt x="1393" y="2241"/>
                    <a:pt x="1393" y="2240"/>
                  </a:cubicBezTo>
                  <a:cubicBezTo>
                    <a:pt x="1392" y="2240"/>
                    <a:pt x="1391" y="2239"/>
                    <a:pt x="1390" y="2238"/>
                  </a:cubicBezTo>
                  <a:cubicBezTo>
                    <a:pt x="1390" y="2237"/>
                    <a:pt x="1390" y="2237"/>
                    <a:pt x="1389" y="2236"/>
                  </a:cubicBezTo>
                  <a:cubicBezTo>
                    <a:pt x="1389" y="2236"/>
                    <a:pt x="1388" y="2235"/>
                    <a:pt x="1388" y="2235"/>
                  </a:cubicBezTo>
                  <a:cubicBezTo>
                    <a:pt x="1388" y="2234"/>
                    <a:pt x="1387" y="2234"/>
                    <a:pt x="1387" y="2233"/>
                  </a:cubicBezTo>
                  <a:cubicBezTo>
                    <a:pt x="1386" y="2232"/>
                    <a:pt x="1386" y="2232"/>
                    <a:pt x="1386" y="2231"/>
                  </a:cubicBezTo>
                  <a:cubicBezTo>
                    <a:pt x="1385" y="2230"/>
                    <a:pt x="1384" y="2229"/>
                    <a:pt x="1383" y="2227"/>
                  </a:cubicBezTo>
                  <a:cubicBezTo>
                    <a:pt x="1383" y="2226"/>
                    <a:pt x="1382" y="2225"/>
                    <a:pt x="1381" y="2223"/>
                  </a:cubicBezTo>
                  <a:cubicBezTo>
                    <a:pt x="1381" y="2223"/>
                    <a:pt x="1382" y="2223"/>
                    <a:pt x="1382" y="2223"/>
                  </a:cubicBezTo>
                  <a:cubicBezTo>
                    <a:pt x="1382" y="2224"/>
                    <a:pt x="1383" y="2224"/>
                    <a:pt x="1383" y="2224"/>
                  </a:cubicBezTo>
                  <a:cubicBezTo>
                    <a:pt x="1385" y="2225"/>
                    <a:pt x="1386" y="2226"/>
                    <a:pt x="1387" y="2227"/>
                  </a:cubicBezTo>
                  <a:cubicBezTo>
                    <a:pt x="1388" y="2228"/>
                    <a:pt x="1390" y="2229"/>
                    <a:pt x="1391" y="2230"/>
                  </a:cubicBezTo>
                  <a:cubicBezTo>
                    <a:pt x="1392" y="2231"/>
                    <a:pt x="1394" y="2232"/>
                    <a:pt x="1395" y="2234"/>
                  </a:cubicBezTo>
                  <a:cubicBezTo>
                    <a:pt x="1397" y="2235"/>
                    <a:pt x="1398" y="2236"/>
                    <a:pt x="1400" y="2237"/>
                  </a:cubicBezTo>
                  <a:cubicBezTo>
                    <a:pt x="1401" y="2238"/>
                    <a:pt x="1403" y="2239"/>
                    <a:pt x="1405" y="2241"/>
                  </a:cubicBezTo>
                  <a:cubicBezTo>
                    <a:pt x="1405" y="2241"/>
                    <a:pt x="1405" y="2241"/>
                    <a:pt x="1406" y="2241"/>
                  </a:cubicBezTo>
                  <a:cubicBezTo>
                    <a:pt x="1406" y="2242"/>
                    <a:pt x="1407" y="2242"/>
                    <a:pt x="1407" y="2242"/>
                  </a:cubicBezTo>
                  <a:cubicBezTo>
                    <a:pt x="1408" y="2243"/>
                    <a:pt x="1409" y="2243"/>
                    <a:pt x="1410" y="2244"/>
                  </a:cubicBezTo>
                  <a:cubicBezTo>
                    <a:pt x="1411" y="2244"/>
                    <a:pt x="1413" y="2245"/>
                    <a:pt x="1415" y="2246"/>
                  </a:cubicBezTo>
                  <a:cubicBezTo>
                    <a:pt x="1417" y="2246"/>
                    <a:pt x="1418" y="2247"/>
                    <a:pt x="1420" y="2247"/>
                  </a:cubicBezTo>
                  <a:cubicBezTo>
                    <a:pt x="1421" y="2247"/>
                    <a:pt x="1422" y="2247"/>
                    <a:pt x="1422" y="2247"/>
                  </a:cubicBezTo>
                  <a:cubicBezTo>
                    <a:pt x="1423" y="2247"/>
                    <a:pt x="1424" y="2246"/>
                    <a:pt x="1424" y="2246"/>
                  </a:cubicBezTo>
                  <a:cubicBezTo>
                    <a:pt x="1426" y="2246"/>
                    <a:pt x="1427" y="2246"/>
                    <a:pt x="1428" y="2245"/>
                  </a:cubicBezTo>
                  <a:cubicBezTo>
                    <a:pt x="1429" y="2245"/>
                    <a:pt x="1429" y="2245"/>
                    <a:pt x="1430" y="2244"/>
                  </a:cubicBezTo>
                  <a:cubicBezTo>
                    <a:pt x="1430" y="2244"/>
                    <a:pt x="1430" y="2244"/>
                    <a:pt x="1430" y="2244"/>
                  </a:cubicBezTo>
                  <a:cubicBezTo>
                    <a:pt x="1430" y="2244"/>
                    <a:pt x="1430" y="2244"/>
                    <a:pt x="1429" y="2244"/>
                  </a:cubicBezTo>
                  <a:cubicBezTo>
                    <a:pt x="1429" y="2244"/>
                    <a:pt x="1428" y="2244"/>
                    <a:pt x="1427" y="2244"/>
                  </a:cubicBezTo>
                  <a:cubicBezTo>
                    <a:pt x="1427" y="2244"/>
                    <a:pt x="1426" y="2244"/>
                    <a:pt x="1425" y="2243"/>
                  </a:cubicBezTo>
                  <a:cubicBezTo>
                    <a:pt x="1423" y="2243"/>
                    <a:pt x="1422" y="2243"/>
                    <a:pt x="1421" y="2242"/>
                  </a:cubicBezTo>
                  <a:cubicBezTo>
                    <a:pt x="1421" y="2242"/>
                    <a:pt x="1420" y="2242"/>
                    <a:pt x="1420" y="2242"/>
                  </a:cubicBezTo>
                  <a:cubicBezTo>
                    <a:pt x="1420" y="2242"/>
                    <a:pt x="1420" y="2241"/>
                    <a:pt x="1419" y="2241"/>
                  </a:cubicBezTo>
                  <a:cubicBezTo>
                    <a:pt x="1419" y="2241"/>
                    <a:pt x="1418" y="2241"/>
                    <a:pt x="1417" y="2240"/>
                  </a:cubicBezTo>
                  <a:cubicBezTo>
                    <a:pt x="1416" y="2239"/>
                    <a:pt x="1415" y="2239"/>
                    <a:pt x="1413" y="2238"/>
                  </a:cubicBezTo>
                  <a:cubicBezTo>
                    <a:pt x="1413" y="2237"/>
                    <a:pt x="1412" y="2236"/>
                    <a:pt x="1411" y="2236"/>
                  </a:cubicBezTo>
                  <a:cubicBezTo>
                    <a:pt x="1410" y="2235"/>
                    <a:pt x="1410" y="2235"/>
                    <a:pt x="1409" y="2234"/>
                  </a:cubicBezTo>
                  <a:cubicBezTo>
                    <a:pt x="1408" y="2233"/>
                    <a:pt x="1406" y="2232"/>
                    <a:pt x="1405" y="2231"/>
                  </a:cubicBezTo>
                  <a:cubicBezTo>
                    <a:pt x="1403" y="2230"/>
                    <a:pt x="1401" y="2228"/>
                    <a:pt x="1400" y="2227"/>
                  </a:cubicBezTo>
                  <a:cubicBezTo>
                    <a:pt x="1399" y="2227"/>
                    <a:pt x="1398" y="2226"/>
                    <a:pt x="1397" y="2226"/>
                  </a:cubicBezTo>
                  <a:cubicBezTo>
                    <a:pt x="1397" y="2225"/>
                    <a:pt x="1396" y="2225"/>
                    <a:pt x="1395" y="2224"/>
                  </a:cubicBezTo>
                  <a:cubicBezTo>
                    <a:pt x="1393" y="2223"/>
                    <a:pt x="1392" y="2223"/>
                    <a:pt x="1390" y="2222"/>
                  </a:cubicBezTo>
                  <a:cubicBezTo>
                    <a:pt x="1388" y="2221"/>
                    <a:pt x="1387" y="2221"/>
                    <a:pt x="1385" y="2220"/>
                  </a:cubicBezTo>
                  <a:cubicBezTo>
                    <a:pt x="1384" y="2220"/>
                    <a:pt x="1384" y="2220"/>
                    <a:pt x="1383" y="2220"/>
                  </a:cubicBezTo>
                  <a:cubicBezTo>
                    <a:pt x="1382" y="2220"/>
                    <a:pt x="1382" y="2220"/>
                    <a:pt x="1381" y="2220"/>
                  </a:cubicBezTo>
                  <a:cubicBezTo>
                    <a:pt x="1380" y="2220"/>
                    <a:pt x="1380" y="2220"/>
                    <a:pt x="1379" y="2220"/>
                  </a:cubicBezTo>
                  <a:cubicBezTo>
                    <a:pt x="1379" y="2220"/>
                    <a:pt x="1379" y="2219"/>
                    <a:pt x="1379" y="2219"/>
                  </a:cubicBezTo>
                  <a:cubicBezTo>
                    <a:pt x="1379" y="2218"/>
                    <a:pt x="1378" y="2216"/>
                    <a:pt x="1377" y="2215"/>
                  </a:cubicBezTo>
                  <a:cubicBezTo>
                    <a:pt x="1377" y="2214"/>
                    <a:pt x="1376" y="2212"/>
                    <a:pt x="1375" y="2211"/>
                  </a:cubicBezTo>
                  <a:cubicBezTo>
                    <a:pt x="1374" y="2208"/>
                    <a:pt x="1373" y="2205"/>
                    <a:pt x="1371" y="2202"/>
                  </a:cubicBezTo>
                  <a:cubicBezTo>
                    <a:pt x="1371" y="2200"/>
                    <a:pt x="1370" y="2199"/>
                    <a:pt x="1369" y="2197"/>
                  </a:cubicBezTo>
                  <a:cubicBezTo>
                    <a:pt x="1369" y="2196"/>
                    <a:pt x="1368" y="2194"/>
                    <a:pt x="1367" y="2193"/>
                  </a:cubicBezTo>
                  <a:cubicBezTo>
                    <a:pt x="1365" y="2187"/>
                    <a:pt x="1362" y="2182"/>
                    <a:pt x="1360" y="2178"/>
                  </a:cubicBezTo>
                  <a:cubicBezTo>
                    <a:pt x="1359" y="2176"/>
                    <a:pt x="1359" y="2175"/>
                    <a:pt x="1358" y="2174"/>
                  </a:cubicBezTo>
                  <a:cubicBezTo>
                    <a:pt x="1359" y="2175"/>
                    <a:pt x="1360" y="2176"/>
                    <a:pt x="1360" y="2177"/>
                  </a:cubicBezTo>
                  <a:cubicBezTo>
                    <a:pt x="1361" y="2178"/>
                    <a:pt x="1362" y="2179"/>
                    <a:pt x="1363" y="2180"/>
                  </a:cubicBezTo>
                  <a:cubicBezTo>
                    <a:pt x="1364" y="2181"/>
                    <a:pt x="1364" y="2182"/>
                    <a:pt x="1365" y="2183"/>
                  </a:cubicBezTo>
                  <a:cubicBezTo>
                    <a:pt x="1367" y="2185"/>
                    <a:pt x="1369" y="2186"/>
                    <a:pt x="1371" y="2188"/>
                  </a:cubicBezTo>
                  <a:cubicBezTo>
                    <a:pt x="1372" y="2190"/>
                    <a:pt x="1374" y="2191"/>
                    <a:pt x="1376" y="2193"/>
                  </a:cubicBezTo>
                  <a:cubicBezTo>
                    <a:pt x="1378" y="2194"/>
                    <a:pt x="1380" y="2196"/>
                    <a:pt x="1382" y="2197"/>
                  </a:cubicBezTo>
                  <a:cubicBezTo>
                    <a:pt x="1386" y="2200"/>
                    <a:pt x="1390" y="2202"/>
                    <a:pt x="1394" y="2204"/>
                  </a:cubicBezTo>
                  <a:cubicBezTo>
                    <a:pt x="1398" y="2206"/>
                    <a:pt x="1402" y="2207"/>
                    <a:pt x="1405" y="2208"/>
                  </a:cubicBezTo>
                  <a:cubicBezTo>
                    <a:pt x="1409" y="2209"/>
                    <a:pt x="1413" y="2209"/>
                    <a:pt x="1416" y="2209"/>
                  </a:cubicBezTo>
                  <a:cubicBezTo>
                    <a:pt x="1419" y="2209"/>
                    <a:pt x="1421" y="2209"/>
                    <a:pt x="1424" y="2208"/>
                  </a:cubicBezTo>
                  <a:cubicBezTo>
                    <a:pt x="1425" y="2208"/>
                    <a:pt x="1426" y="2208"/>
                    <a:pt x="1426" y="2208"/>
                  </a:cubicBezTo>
                  <a:cubicBezTo>
                    <a:pt x="1427" y="2207"/>
                    <a:pt x="1428" y="2207"/>
                    <a:pt x="1428" y="2207"/>
                  </a:cubicBezTo>
                  <a:cubicBezTo>
                    <a:pt x="1429" y="2207"/>
                    <a:pt x="1430" y="2206"/>
                    <a:pt x="1430" y="2206"/>
                  </a:cubicBezTo>
                  <a:cubicBezTo>
                    <a:pt x="1430" y="2206"/>
                    <a:pt x="1429" y="2206"/>
                    <a:pt x="1428" y="2207"/>
                  </a:cubicBezTo>
                  <a:cubicBezTo>
                    <a:pt x="1427" y="2207"/>
                    <a:pt x="1425" y="2207"/>
                    <a:pt x="1423" y="2207"/>
                  </a:cubicBezTo>
                  <a:cubicBezTo>
                    <a:pt x="1421" y="2207"/>
                    <a:pt x="1419" y="2207"/>
                    <a:pt x="1416" y="2206"/>
                  </a:cubicBezTo>
                  <a:cubicBezTo>
                    <a:pt x="1413" y="2206"/>
                    <a:pt x="1410" y="2205"/>
                    <a:pt x="1407" y="2204"/>
                  </a:cubicBezTo>
                  <a:cubicBezTo>
                    <a:pt x="1403" y="2202"/>
                    <a:pt x="1400" y="2201"/>
                    <a:pt x="1396" y="2199"/>
                  </a:cubicBezTo>
                  <a:cubicBezTo>
                    <a:pt x="1394" y="2197"/>
                    <a:pt x="1391" y="2196"/>
                    <a:pt x="1389" y="2194"/>
                  </a:cubicBezTo>
                  <a:cubicBezTo>
                    <a:pt x="1389" y="2194"/>
                    <a:pt x="1389" y="2194"/>
                    <a:pt x="1389" y="2194"/>
                  </a:cubicBezTo>
                  <a:cubicBezTo>
                    <a:pt x="1390" y="2194"/>
                    <a:pt x="1392" y="2194"/>
                    <a:pt x="1393" y="2194"/>
                  </a:cubicBezTo>
                  <a:cubicBezTo>
                    <a:pt x="1395" y="2194"/>
                    <a:pt x="1396" y="2194"/>
                    <a:pt x="1398" y="2194"/>
                  </a:cubicBezTo>
                  <a:cubicBezTo>
                    <a:pt x="1400" y="2194"/>
                    <a:pt x="1402" y="2194"/>
                    <a:pt x="1404" y="2194"/>
                  </a:cubicBezTo>
                  <a:cubicBezTo>
                    <a:pt x="1405" y="2194"/>
                    <a:pt x="1406" y="2194"/>
                    <a:pt x="1407" y="2194"/>
                  </a:cubicBezTo>
                  <a:cubicBezTo>
                    <a:pt x="1408" y="2194"/>
                    <a:pt x="1409" y="2194"/>
                    <a:pt x="1410" y="2194"/>
                  </a:cubicBezTo>
                  <a:cubicBezTo>
                    <a:pt x="1412" y="2194"/>
                    <a:pt x="1414" y="2194"/>
                    <a:pt x="1416" y="2194"/>
                  </a:cubicBezTo>
                  <a:cubicBezTo>
                    <a:pt x="1418" y="2194"/>
                    <a:pt x="1420" y="2194"/>
                    <a:pt x="1422" y="2194"/>
                  </a:cubicBezTo>
                  <a:cubicBezTo>
                    <a:pt x="1423" y="2194"/>
                    <a:pt x="1424" y="2194"/>
                    <a:pt x="1425" y="2194"/>
                  </a:cubicBezTo>
                  <a:cubicBezTo>
                    <a:pt x="1426" y="2194"/>
                    <a:pt x="1427" y="2194"/>
                    <a:pt x="1428" y="2194"/>
                  </a:cubicBezTo>
                  <a:cubicBezTo>
                    <a:pt x="1430" y="2194"/>
                    <a:pt x="1432" y="2193"/>
                    <a:pt x="1434" y="2193"/>
                  </a:cubicBezTo>
                  <a:cubicBezTo>
                    <a:pt x="1435" y="2193"/>
                    <a:pt x="1437" y="2193"/>
                    <a:pt x="1439" y="2193"/>
                  </a:cubicBezTo>
                  <a:cubicBezTo>
                    <a:pt x="1440" y="2193"/>
                    <a:pt x="1442" y="2193"/>
                    <a:pt x="1443" y="2193"/>
                  </a:cubicBezTo>
                  <a:cubicBezTo>
                    <a:pt x="1444" y="2193"/>
                    <a:pt x="1445" y="2193"/>
                    <a:pt x="1446" y="2193"/>
                  </a:cubicBezTo>
                  <a:cubicBezTo>
                    <a:pt x="1447" y="2193"/>
                    <a:pt x="1448" y="2192"/>
                    <a:pt x="1448" y="2192"/>
                  </a:cubicBezTo>
                  <a:cubicBezTo>
                    <a:pt x="1449" y="2192"/>
                    <a:pt x="1449" y="2192"/>
                    <a:pt x="1449" y="2192"/>
                  </a:cubicBezTo>
                  <a:cubicBezTo>
                    <a:pt x="1449" y="2192"/>
                    <a:pt x="1449" y="2192"/>
                    <a:pt x="1448" y="2192"/>
                  </a:cubicBezTo>
                  <a:cubicBezTo>
                    <a:pt x="1448" y="2192"/>
                    <a:pt x="1447" y="2191"/>
                    <a:pt x="1446" y="2191"/>
                  </a:cubicBezTo>
                  <a:cubicBezTo>
                    <a:pt x="1446" y="2191"/>
                    <a:pt x="1444" y="2190"/>
                    <a:pt x="1443" y="2190"/>
                  </a:cubicBezTo>
                  <a:cubicBezTo>
                    <a:pt x="1443" y="2190"/>
                    <a:pt x="1442" y="2189"/>
                    <a:pt x="1441" y="2189"/>
                  </a:cubicBezTo>
                  <a:cubicBezTo>
                    <a:pt x="1441" y="2189"/>
                    <a:pt x="1440" y="2189"/>
                    <a:pt x="1439" y="2189"/>
                  </a:cubicBezTo>
                  <a:cubicBezTo>
                    <a:pt x="1438" y="2188"/>
                    <a:pt x="1437" y="2188"/>
                    <a:pt x="1437" y="2188"/>
                  </a:cubicBezTo>
                  <a:cubicBezTo>
                    <a:pt x="1436" y="2188"/>
                    <a:pt x="1435" y="2188"/>
                    <a:pt x="1434" y="2187"/>
                  </a:cubicBezTo>
                  <a:cubicBezTo>
                    <a:pt x="1432" y="2187"/>
                    <a:pt x="1430" y="2187"/>
                    <a:pt x="1428" y="2187"/>
                  </a:cubicBezTo>
                  <a:cubicBezTo>
                    <a:pt x="1427" y="2186"/>
                    <a:pt x="1426" y="2186"/>
                    <a:pt x="1425" y="2186"/>
                  </a:cubicBezTo>
                  <a:cubicBezTo>
                    <a:pt x="1424" y="2186"/>
                    <a:pt x="1423" y="2186"/>
                    <a:pt x="1422" y="2186"/>
                  </a:cubicBezTo>
                  <a:cubicBezTo>
                    <a:pt x="1420" y="2186"/>
                    <a:pt x="1418" y="2186"/>
                    <a:pt x="1416" y="2186"/>
                  </a:cubicBezTo>
                  <a:cubicBezTo>
                    <a:pt x="1414" y="2186"/>
                    <a:pt x="1412" y="2186"/>
                    <a:pt x="1409" y="2186"/>
                  </a:cubicBezTo>
                  <a:cubicBezTo>
                    <a:pt x="1408" y="2186"/>
                    <a:pt x="1407" y="2186"/>
                    <a:pt x="1406" y="2187"/>
                  </a:cubicBezTo>
                  <a:cubicBezTo>
                    <a:pt x="1405" y="2187"/>
                    <a:pt x="1404" y="2187"/>
                    <a:pt x="1403" y="2187"/>
                  </a:cubicBezTo>
                  <a:cubicBezTo>
                    <a:pt x="1401" y="2187"/>
                    <a:pt x="1399" y="2188"/>
                    <a:pt x="1398" y="2188"/>
                  </a:cubicBezTo>
                  <a:cubicBezTo>
                    <a:pt x="1396" y="2188"/>
                    <a:pt x="1394" y="2189"/>
                    <a:pt x="1393" y="2189"/>
                  </a:cubicBezTo>
                  <a:cubicBezTo>
                    <a:pt x="1391" y="2190"/>
                    <a:pt x="1390" y="2190"/>
                    <a:pt x="1388" y="2191"/>
                  </a:cubicBezTo>
                  <a:cubicBezTo>
                    <a:pt x="1388" y="2191"/>
                    <a:pt x="1387" y="2191"/>
                    <a:pt x="1386" y="2192"/>
                  </a:cubicBezTo>
                  <a:cubicBezTo>
                    <a:pt x="1383" y="2189"/>
                    <a:pt x="1379" y="2186"/>
                    <a:pt x="1376" y="2183"/>
                  </a:cubicBezTo>
                  <a:cubicBezTo>
                    <a:pt x="1374" y="2181"/>
                    <a:pt x="1373" y="2179"/>
                    <a:pt x="1371" y="2177"/>
                  </a:cubicBezTo>
                  <a:cubicBezTo>
                    <a:pt x="1370" y="2177"/>
                    <a:pt x="1370" y="2176"/>
                    <a:pt x="1369" y="2175"/>
                  </a:cubicBezTo>
                  <a:cubicBezTo>
                    <a:pt x="1368" y="2174"/>
                    <a:pt x="1367" y="2173"/>
                    <a:pt x="1367" y="2172"/>
                  </a:cubicBezTo>
                  <a:cubicBezTo>
                    <a:pt x="1364" y="2168"/>
                    <a:pt x="1361" y="2164"/>
                    <a:pt x="1358" y="2161"/>
                  </a:cubicBezTo>
                  <a:cubicBezTo>
                    <a:pt x="1356" y="2159"/>
                    <a:pt x="1355" y="2157"/>
                    <a:pt x="1354" y="2155"/>
                  </a:cubicBezTo>
                  <a:cubicBezTo>
                    <a:pt x="1352" y="2153"/>
                    <a:pt x="1351" y="2151"/>
                    <a:pt x="1349" y="2149"/>
                  </a:cubicBezTo>
                  <a:cubicBezTo>
                    <a:pt x="1347" y="2146"/>
                    <a:pt x="1344" y="2142"/>
                    <a:pt x="1341" y="2139"/>
                  </a:cubicBezTo>
                  <a:cubicBezTo>
                    <a:pt x="1338" y="2136"/>
                    <a:pt x="1335" y="2133"/>
                    <a:pt x="1333" y="2130"/>
                  </a:cubicBezTo>
                  <a:cubicBezTo>
                    <a:pt x="1331" y="2129"/>
                    <a:pt x="1330" y="2128"/>
                    <a:pt x="1329" y="2127"/>
                  </a:cubicBezTo>
                  <a:cubicBezTo>
                    <a:pt x="1327" y="2126"/>
                    <a:pt x="1326" y="2125"/>
                    <a:pt x="1325" y="2124"/>
                  </a:cubicBezTo>
                  <a:cubicBezTo>
                    <a:pt x="1324" y="2123"/>
                    <a:pt x="1322" y="2122"/>
                    <a:pt x="1321" y="2121"/>
                  </a:cubicBezTo>
                  <a:cubicBezTo>
                    <a:pt x="1320" y="2121"/>
                    <a:pt x="1319" y="2120"/>
                    <a:pt x="1318" y="2119"/>
                  </a:cubicBezTo>
                  <a:cubicBezTo>
                    <a:pt x="1317" y="2119"/>
                    <a:pt x="1317" y="2118"/>
                    <a:pt x="1316" y="2118"/>
                  </a:cubicBezTo>
                  <a:cubicBezTo>
                    <a:pt x="1316" y="2118"/>
                    <a:pt x="1316" y="2118"/>
                    <a:pt x="1316" y="2118"/>
                  </a:cubicBezTo>
                  <a:cubicBezTo>
                    <a:pt x="1306" y="2101"/>
                    <a:pt x="1298" y="2096"/>
                    <a:pt x="1298" y="2096"/>
                  </a:cubicBezTo>
                  <a:cubicBezTo>
                    <a:pt x="1298" y="2096"/>
                    <a:pt x="1332" y="2102"/>
                    <a:pt x="1371" y="2105"/>
                  </a:cubicBezTo>
                  <a:cubicBezTo>
                    <a:pt x="1371" y="2105"/>
                    <a:pt x="1372" y="2106"/>
                    <a:pt x="1372" y="2107"/>
                  </a:cubicBezTo>
                  <a:cubicBezTo>
                    <a:pt x="1372" y="2107"/>
                    <a:pt x="1373" y="2108"/>
                    <a:pt x="1373" y="2108"/>
                  </a:cubicBezTo>
                  <a:cubicBezTo>
                    <a:pt x="1373" y="2109"/>
                    <a:pt x="1374" y="2109"/>
                    <a:pt x="1374" y="2110"/>
                  </a:cubicBezTo>
                  <a:cubicBezTo>
                    <a:pt x="1375" y="2111"/>
                    <a:pt x="1375" y="2111"/>
                    <a:pt x="1376" y="2112"/>
                  </a:cubicBezTo>
                  <a:cubicBezTo>
                    <a:pt x="1376" y="2112"/>
                    <a:pt x="1377" y="2113"/>
                    <a:pt x="1377" y="2114"/>
                  </a:cubicBezTo>
                  <a:cubicBezTo>
                    <a:pt x="1378" y="2115"/>
                    <a:pt x="1378" y="2115"/>
                    <a:pt x="1379" y="2116"/>
                  </a:cubicBezTo>
                  <a:cubicBezTo>
                    <a:pt x="1380" y="2117"/>
                    <a:pt x="1380" y="2117"/>
                    <a:pt x="1381" y="2118"/>
                  </a:cubicBezTo>
                  <a:cubicBezTo>
                    <a:pt x="1382" y="2119"/>
                    <a:pt x="1383" y="2120"/>
                    <a:pt x="1383" y="2120"/>
                  </a:cubicBezTo>
                  <a:cubicBezTo>
                    <a:pt x="1384" y="2121"/>
                    <a:pt x="1385" y="2122"/>
                    <a:pt x="1386" y="2123"/>
                  </a:cubicBezTo>
                  <a:cubicBezTo>
                    <a:pt x="1388" y="2124"/>
                    <a:pt x="1389" y="2125"/>
                    <a:pt x="1391" y="2127"/>
                  </a:cubicBezTo>
                  <a:cubicBezTo>
                    <a:pt x="1393" y="2128"/>
                    <a:pt x="1396" y="2129"/>
                    <a:pt x="1398" y="2131"/>
                  </a:cubicBezTo>
                  <a:cubicBezTo>
                    <a:pt x="1400" y="2132"/>
                    <a:pt x="1402" y="2133"/>
                    <a:pt x="1404" y="2134"/>
                  </a:cubicBezTo>
                  <a:cubicBezTo>
                    <a:pt x="1406" y="2135"/>
                    <a:pt x="1409" y="2136"/>
                    <a:pt x="1411" y="2136"/>
                  </a:cubicBezTo>
                  <a:cubicBezTo>
                    <a:pt x="1412" y="2137"/>
                    <a:pt x="1413" y="2137"/>
                    <a:pt x="1414" y="2137"/>
                  </a:cubicBezTo>
                  <a:cubicBezTo>
                    <a:pt x="1415" y="2137"/>
                    <a:pt x="1416" y="2138"/>
                    <a:pt x="1417" y="2138"/>
                  </a:cubicBezTo>
                  <a:cubicBezTo>
                    <a:pt x="1418" y="2138"/>
                    <a:pt x="1419" y="2138"/>
                    <a:pt x="1420" y="2139"/>
                  </a:cubicBezTo>
                  <a:cubicBezTo>
                    <a:pt x="1421" y="2139"/>
                    <a:pt x="1422" y="2139"/>
                    <a:pt x="1423" y="2139"/>
                  </a:cubicBezTo>
                  <a:cubicBezTo>
                    <a:pt x="1424" y="2139"/>
                    <a:pt x="1425" y="2139"/>
                    <a:pt x="1425" y="2139"/>
                  </a:cubicBezTo>
                  <a:cubicBezTo>
                    <a:pt x="1426" y="2139"/>
                    <a:pt x="1427" y="2139"/>
                    <a:pt x="1428" y="2139"/>
                  </a:cubicBezTo>
                  <a:cubicBezTo>
                    <a:pt x="1428" y="2139"/>
                    <a:pt x="1429" y="2139"/>
                    <a:pt x="1430" y="2139"/>
                  </a:cubicBezTo>
                  <a:cubicBezTo>
                    <a:pt x="1430" y="2139"/>
                    <a:pt x="1431" y="2139"/>
                    <a:pt x="1431" y="2139"/>
                  </a:cubicBezTo>
                  <a:cubicBezTo>
                    <a:pt x="1433" y="2139"/>
                    <a:pt x="1433" y="2139"/>
                    <a:pt x="1434" y="2139"/>
                  </a:cubicBezTo>
                  <a:cubicBezTo>
                    <a:pt x="1434" y="2139"/>
                    <a:pt x="1435" y="2139"/>
                    <a:pt x="1435" y="2139"/>
                  </a:cubicBezTo>
                  <a:cubicBezTo>
                    <a:pt x="1435" y="2139"/>
                    <a:pt x="1435" y="2139"/>
                    <a:pt x="1434" y="2139"/>
                  </a:cubicBezTo>
                  <a:cubicBezTo>
                    <a:pt x="1433" y="2139"/>
                    <a:pt x="1433" y="2138"/>
                    <a:pt x="1432" y="2138"/>
                  </a:cubicBezTo>
                  <a:cubicBezTo>
                    <a:pt x="1431" y="2138"/>
                    <a:pt x="1431" y="2137"/>
                    <a:pt x="1430" y="2137"/>
                  </a:cubicBezTo>
                  <a:cubicBezTo>
                    <a:pt x="1430" y="2137"/>
                    <a:pt x="1429" y="2137"/>
                    <a:pt x="1428" y="2136"/>
                  </a:cubicBezTo>
                  <a:cubicBezTo>
                    <a:pt x="1428" y="2136"/>
                    <a:pt x="1427" y="2136"/>
                    <a:pt x="1426" y="2136"/>
                  </a:cubicBezTo>
                  <a:cubicBezTo>
                    <a:pt x="1426" y="2135"/>
                    <a:pt x="1425" y="2135"/>
                    <a:pt x="1424" y="2135"/>
                  </a:cubicBezTo>
                  <a:cubicBezTo>
                    <a:pt x="1423" y="2134"/>
                    <a:pt x="1422" y="2134"/>
                    <a:pt x="1421" y="2133"/>
                  </a:cubicBezTo>
                  <a:cubicBezTo>
                    <a:pt x="1421" y="2133"/>
                    <a:pt x="1420" y="2133"/>
                    <a:pt x="1419" y="2132"/>
                  </a:cubicBezTo>
                  <a:cubicBezTo>
                    <a:pt x="1418" y="2132"/>
                    <a:pt x="1418" y="2132"/>
                    <a:pt x="1417" y="2132"/>
                  </a:cubicBezTo>
                  <a:cubicBezTo>
                    <a:pt x="1417" y="2132"/>
                    <a:pt x="1417" y="2131"/>
                    <a:pt x="1416" y="2131"/>
                  </a:cubicBezTo>
                  <a:cubicBezTo>
                    <a:pt x="1415" y="2131"/>
                    <a:pt x="1414" y="2130"/>
                    <a:pt x="1413" y="2130"/>
                  </a:cubicBezTo>
                  <a:cubicBezTo>
                    <a:pt x="1412" y="2129"/>
                    <a:pt x="1411" y="2129"/>
                    <a:pt x="1410" y="2128"/>
                  </a:cubicBezTo>
                  <a:cubicBezTo>
                    <a:pt x="1409" y="2128"/>
                    <a:pt x="1408" y="2127"/>
                    <a:pt x="1407" y="2127"/>
                  </a:cubicBezTo>
                  <a:cubicBezTo>
                    <a:pt x="1407" y="2126"/>
                    <a:pt x="1406" y="2126"/>
                    <a:pt x="1405" y="2126"/>
                  </a:cubicBezTo>
                  <a:cubicBezTo>
                    <a:pt x="1406" y="2126"/>
                    <a:pt x="1408" y="2126"/>
                    <a:pt x="1409" y="2126"/>
                  </a:cubicBezTo>
                  <a:cubicBezTo>
                    <a:pt x="1412" y="2126"/>
                    <a:pt x="1415" y="2126"/>
                    <a:pt x="1418" y="2126"/>
                  </a:cubicBezTo>
                  <a:cubicBezTo>
                    <a:pt x="1419" y="2126"/>
                    <a:pt x="1420" y="2126"/>
                    <a:pt x="1420" y="2125"/>
                  </a:cubicBezTo>
                  <a:cubicBezTo>
                    <a:pt x="1421" y="2125"/>
                    <a:pt x="1422" y="2125"/>
                    <a:pt x="1423" y="2125"/>
                  </a:cubicBezTo>
                  <a:cubicBezTo>
                    <a:pt x="1425" y="2125"/>
                    <a:pt x="1426" y="2125"/>
                    <a:pt x="1428" y="2124"/>
                  </a:cubicBezTo>
                  <a:cubicBezTo>
                    <a:pt x="1429" y="2124"/>
                    <a:pt x="1431" y="2124"/>
                    <a:pt x="1433" y="2123"/>
                  </a:cubicBezTo>
                  <a:cubicBezTo>
                    <a:pt x="1434" y="2123"/>
                    <a:pt x="1434" y="2123"/>
                    <a:pt x="1435" y="2123"/>
                  </a:cubicBezTo>
                  <a:cubicBezTo>
                    <a:pt x="1436" y="2123"/>
                    <a:pt x="1437" y="2123"/>
                    <a:pt x="1437" y="2122"/>
                  </a:cubicBezTo>
                  <a:cubicBezTo>
                    <a:pt x="1441" y="2122"/>
                    <a:pt x="1443" y="2121"/>
                    <a:pt x="1446" y="2120"/>
                  </a:cubicBezTo>
                  <a:cubicBezTo>
                    <a:pt x="1448" y="2119"/>
                    <a:pt x="1450" y="2118"/>
                    <a:pt x="1452" y="2117"/>
                  </a:cubicBezTo>
                  <a:cubicBezTo>
                    <a:pt x="1452" y="2117"/>
                    <a:pt x="1453" y="2117"/>
                    <a:pt x="1453" y="2116"/>
                  </a:cubicBezTo>
                  <a:cubicBezTo>
                    <a:pt x="1453" y="2116"/>
                    <a:pt x="1454" y="2116"/>
                    <a:pt x="1454" y="2116"/>
                  </a:cubicBezTo>
                  <a:cubicBezTo>
                    <a:pt x="1454" y="2116"/>
                    <a:pt x="1453" y="2116"/>
                    <a:pt x="1453" y="2116"/>
                  </a:cubicBezTo>
                  <a:cubicBezTo>
                    <a:pt x="1453" y="2116"/>
                    <a:pt x="1452" y="2116"/>
                    <a:pt x="1451" y="2116"/>
                  </a:cubicBezTo>
                  <a:cubicBezTo>
                    <a:pt x="1450" y="2115"/>
                    <a:pt x="1448" y="2115"/>
                    <a:pt x="1445" y="2115"/>
                  </a:cubicBezTo>
                  <a:cubicBezTo>
                    <a:pt x="1442" y="2115"/>
                    <a:pt x="1439" y="2115"/>
                    <a:pt x="1436" y="2115"/>
                  </a:cubicBezTo>
                  <a:cubicBezTo>
                    <a:pt x="1436" y="2115"/>
                    <a:pt x="1435" y="2116"/>
                    <a:pt x="1434" y="2116"/>
                  </a:cubicBezTo>
                  <a:cubicBezTo>
                    <a:pt x="1433" y="2116"/>
                    <a:pt x="1432" y="2116"/>
                    <a:pt x="1431" y="2116"/>
                  </a:cubicBezTo>
                  <a:cubicBezTo>
                    <a:pt x="1430" y="2116"/>
                    <a:pt x="1428" y="2116"/>
                    <a:pt x="1426" y="2117"/>
                  </a:cubicBezTo>
                  <a:cubicBezTo>
                    <a:pt x="1425" y="2117"/>
                    <a:pt x="1423" y="2117"/>
                    <a:pt x="1422" y="2118"/>
                  </a:cubicBezTo>
                  <a:cubicBezTo>
                    <a:pt x="1421" y="2118"/>
                    <a:pt x="1420" y="2118"/>
                    <a:pt x="1419" y="2118"/>
                  </a:cubicBezTo>
                  <a:cubicBezTo>
                    <a:pt x="1418" y="2118"/>
                    <a:pt x="1418" y="2119"/>
                    <a:pt x="1417" y="2119"/>
                  </a:cubicBezTo>
                  <a:cubicBezTo>
                    <a:pt x="1414" y="2120"/>
                    <a:pt x="1411" y="2121"/>
                    <a:pt x="1409" y="2121"/>
                  </a:cubicBezTo>
                  <a:cubicBezTo>
                    <a:pt x="1406" y="2122"/>
                    <a:pt x="1404" y="2123"/>
                    <a:pt x="1403" y="2124"/>
                  </a:cubicBezTo>
                  <a:cubicBezTo>
                    <a:pt x="1403" y="2124"/>
                    <a:pt x="1402" y="2124"/>
                    <a:pt x="1402" y="2124"/>
                  </a:cubicBezTo>
                  <a:cubicBezTo>
                    <a:pt x="1402" y="2124"/>
                    <a:pt x="1402" y="2124"/>
                    <a:pt x="1401" y="2124"/>
                  </a:cubicBezTo>
                  <a:cubicBezTo>
                    <a:pt x="1399" y="2123"/>
                    <a:pt x="1398" y="2121"/>
                    <a:pt x="1396" y="2120"/>
                  </a:cubicBezTo>
                  <a:cubicBezTo>
                    <a:pt x="1395" y="2120"/>
                    <a:pt x="1394" y="2119"/>
                    <a:pt x="1393" y="2119"/>
                  </a:cubicBezTo>
                  <a:cubicBezTo>
                    <a:pt x="1392" y="2118"/>
                    <a:pt x="1391" y="2117"/>
                    <a:pt x="1390" y="2117"/>
                  </a:cubicBezTo>
                  <a:cubicBezTo>
                    <a:pt x="1389" y="2116"/>
                    <a:pt x="1388" y="2116"/>
                    <a:pt x="1387" y="2115"/>
                  </a:cubicBezTo>
                  <a:cubicBezTo>
                    <a:pt x="1387" y="2115"/>
                    <a:pt x="1387" y="2115"/>
                    <a:pt x="1386" y="2114"/>
                  </a:cubicBezTo>
                  <a:cubicBezTo>
                    <a:pt x="1386" y="2114"/>
                    <a:pt x="1385" y="2114"/>
                    <a:pt x="1385" y="2114"/>
                  </a:cubicBezTo>
                  <a:cubicBezTo>
                    <a:pt x="1384" y="2113"/>
                    <a:pt x="1383" y="2113"/>
                    <a:pt x="1382" y="2112"/>
                  </a:cubicBezTo>
                  <a:cubicBezTo>
                    <a:pt x="1382" y="2112"/>
                    <a:pt x="1381" y="2111"/>
                    <a:pt x="1380" y="2110"/>
                  </a:cubicBezTo>
                  <a:cubicBezTo>
                    <a:pt x="1380" y="2110"/>
                    <a:pt x="1379" y="2110"/>
                    <a:pt x="1378" y="2109"/>
                  </a:cubicBezTo>
                  <a:cubicBezTo>
                    <a:pt x="1378" y="2109"/>
                    <a:pt x="1377" y="2108"/>
                    <a:pt x="1376" y="2108"/>
                  </a:cubicBezTo>
                  <a:cubicBezTo>
                    <a:pt x="1376" y="2107"/>
                    <a:pt x="1375" y="2107"/>
                    <a:pt x="1375" y="2107"/>
                  </a:cubicBezTo>
                  <a:cubicBezTo>
                    <a:pt x="1374" y="2106"/>
                    <a:pt x="1374" y="2106"/>
                    <a:pt x="1373" y="2106"/>
                  </a:cubicBezTo>
                  <a:cubicBezTo>
                    <a:pt x="1373" y="2105"/>
                    <a:pt x="1372" y="2105"/>
                    <a:pt x="1372" y="2105"/>
                  </a:cubicBezTo>
                  <a:cubicBezTo>
                    <a:pt x="1395" y="2106"/>
                    <a:pt x="1418" y="2107"/>
                    <a:pt x="1437" y="2104"/>
                  </a:cubicBezTo>
                  <a:cubicBezTo>
                    <a:pt x="1410" y="2102"/>
                    <a:pt x="1389" y="2103"/>
                    <a:pt x="1359" y="2094"/>
                  </a:cubicBezTo>
                  <a:cubicBezTo>
                    <a:pt x="1325" y="2084"/>
                    <a:pt x="1306" y="2080"/>
                    <a:pt x="1282" y="2061"/>
                  </a:cubicBezTo>
                  <a:cubicBezTo>
                    <a:pt x="1283" y="2061"/>
                    <a:pt x="1284" y="2061"/>
                    <a:pt x="1285" y="2061"/>
                  </a:cubicBezTo>
                  <a:cubicBezTo>
                    <a:pt x="1287" y="2061"/>
                    <a:pt x="1289" y="2060"/>
                    <a:pt x="1291" y="2060"/>
                  </a:cubicBezTo>
                  <a:cubicBezTo>
                    <a:pt x="1293" y="2060"/>
                    <a:pt x="1295" y="2060"/>
                    <a:pt x="1297" y="2059"/>
                  </a:cubicBezTo>
                  <a:cubicBezTo>
                    <a:pt x="1300" y="2059"/>
                    <a:pt x="1304" y="2058"/>
                    <a:pt x="1308" y="2057"/>
                  </a:cubicBezTo>
                  <a:cubicBezTo>
                    <a:pt x="1310" y="2057"/>
                    <a:pt x="1311" y="2056"/>
                    <a:pt x="1313" y="2056"/>
                  </a:cubicBezTo>
                  <a:cubicBezTo>
                    <a:pt x="1313" y="2056"/>
                    <a:pt x="1313" y="2056"/>
                    <a:pt x="1313" y="2056"/>
                  </a:cubicBezTo>
                  <a:cubicBezTo>
                    <a:pt x="1313" y="2056"/>
                    <a:pt x="1314" y="2057"/>
                    <a:pt x="1315" y="2058"/>
                  </a:cubicBezTo>
                  <a:cubicBezTo>
                    <a:pt x="1316" y="2058"/>
                    <a:pt x="1317" y="2059"/>
                    <a:pt x="1318" y="2060"/>
                  </a:cubicBezTo>
                  <a:cubicBezTo>
                    <a:pt x="1319" y="2060"/>
                    <a:pt x="1320" y="2061"/>
                    <a:pt x="1321" y="2062"/>
                  </a:cubicBezTo>
                  <a:cubicBezTo>
                    <a:pt x="1322" y="2063"/>
                    <a:pt x="1324" y="2063"/>
                    <a:pt x="1325" y="2064"/>
                  </a:cubicBezTo>
                  <a:cubicBezTo>
                    <a:pt x="1326" y="2064"/>
                    <a:pt x="1327" y="2065"/>
                    <a:pt x="1327" y="2065"/>
                  </a:cubicBezTo>
                  <a:cubicBezTo>
                    <a:pt x="1328" y="2065"/>
                    <a:pt x="1329" y="2066"/>
                    <a:pt x="1330" y="2066"/>
                  </a:cubicBezTo>
                  <a:cubicBezTo>
                    <a:pt x="1331" y="2066"/>
                    <a:pt x="1333" y="2067"/>
                    <a:pt x="1334" y="2067"/>
                  </a:cubicBezTo>
                  <a:cubicBezTo>
                    <a:pt x="1336" y="2068"/>
                    <a:pt x="1338" y="2068"/>
                    <a:pt x="1339" y="2069"/>
                  </a:cubicBezTo>
                  <a:cubicBezTo>
                    <a:pt x="1340" y="2069"/>
                    <a:pt x="1341" y="2069"/>
                    <a:pt x="1342" y="2069"/>
                  </a:cubicBezTo>
                  <a:cubicBezTo>
                    <a:pt x="1342" y="2069"/>
                    <a:pt x="1343" y="2069"/>
                    <a:pt x="1344" y="2070"/>
                  </a:cubicBezTo>
                  <a:cubicBezTo>
                    <a:pt x="1345" y="2070"/>
                    <a:pt x="1347" y="2070"/>
                    <a:pt x="1348" y="2070"/>
                  </a:cubicBezTo>
                  <a:cubicBezTo>
                    <a:pt x="1350" y="2070"/>
                    <a:pt x="1351" y="2070"/>
                    <a:pt x="1352" y="2070"/>
                  </a:cubicBezTo>
                  <a:cubicBezTo>
                    <a:pt x="1354" y="2070"/>
                    <a:pt x="1355" y="2070"/>
                    <a:pt x="1356" y="2070"/>
                  </a:cubicBezTo>
                  <a:cubicBezTo>
                    <a:pt x="1357" y="2070"/>
                    <a:pt x="1358" y="2070"/>
                    <a:pt x="1359" y="2069"/>
                  </a:cubicBezTo>
                  <a:cubicBezTo>
                    <a:pt x="1359" y="2069"/>
                    <a:pt x="1360" y="2069"/>
                    <a:pt x="1360" y="2069"/>
                  </a:cubicBezTo>
                  <a:cubicBezTo>
                    <a:pt x="1361" y="2069"/>
                    <a:pt x="1361" y="2069"/>
                    <a:pt x="1361" y="2069"/>
                  </a:cubicBezTo>
                  <a:cubicBezTo>
                    <a:pt x="1361" y="2069"/>
                    <a:pt x="1361" y="2069"/>
                    <a:pt x="1360" y="2069"/>
                  </a:cubicBezTo>
                  <a:cubicBezTo>
                    <a:pt x="1360" y="2068"/>
                    <a:pt x="1360" y="2068"/>
                    <a:pt x="1359" y="2068"/>
                  </a:cubicBezTo>
                  <a:cubicBezTo>
                    <a:pt x="1358" y="2068"/>
                    <a:pt x="1357" y="2067"/>
                    <a:pt x="1356" y="2067"/>
                  </a:cubicBezTo>
                  <a:cubicBezTo>
                    <a:pt x="1355" y="2066"/>
                    <a:pt x="1354" y="2066"/>
                    <a:pt x="1353" y="2066"/>
                  </a:cubicBezTo>
                  <a:cubicBezTo>
                    <a:pt x="1352" y="2065"/>
                    <a:pt x="1351" y="2065"/>
                    <a:pt x="1350" y="2064"/>
                  </a:cubicBezTo>
                  <a:cubicBezTo>
                    <a:pt x="1348" y="2064"/>
                    <a:pt x="1347" y="2063"/>
                    <a:pt x="1345" y="2063"/>
                  </a:cubicBezTo>
                  <a:cubicBezTo>
                    <a:pt x="1345" y="2062"/>
                    <a:pt x="1344" y="2062"/>
                    <a:pt x="1343" y="2062"/>
                  </a:cubicBezTo>
                  <a:cubicBezTo>
                    <a:pt x="1343" y="2062"/>
                    <a:pt x="1342" y="2061"/>
                    <a:pt x="1341" y="2061"/>
                  </a:cubicBezTo>
                  <a:cubicBezTo>
                    <a:pt x="1340" y="2061"/>
                    <a:pt x="1338" y="2060"/>
                    <a:pt x="1337" y="2060"/>
                  </a:cubicBezTo>
                  <a:cubicBezTo>
                    <a:pt x="1335" y="2059"/>
                    <a:pt x="1334" y="2059"/>
                    <a:pt x="1332" y="2059"/>
                  </a:cubicBezTo>
                  <a:cubicBezTo>
                    <a:pt x="1331" y="2058"/>
                    <a:pt x="1331" y="2058"/>
                    <a:pt x="1330" y="2058"/>
                  </a:cubicBezTo>
                  <a:cubicBezTo>
                    <a:pt x="1329" y="2058"/>
                    <a:pt x="1328" y="2058"/>
                    <a:pt x="1328" y="2057"/>
                  </a:cubicBezTo>
                  <a:cubicBezTo>
                    <a:pt x="1326" y="2057"/>
                    <a:pt x="1325" y="2057"/>
                    <a:pt x="1323" y="2056"/>
                  </a:cubicBezTo>
                  <a:cubicBezTo>
                    <a:pt x="1322" y="2056"/>
                    <a:pt x="1321" y="2056"/>
                    <a:pt x="1319" y="2055"/>
                  </a:cubicBezTo>
                  <a:cubicBezTo>
                    <a:pt x="1318" y="2055"/>
                    <a:pt x="1318" y="2055"/>
                    <a:pt x="1317" y="2055"/>
                  </a:cubicBezTo>
                  <a:cubicBezTo>
                    <a:pt x="1317" y="2055"/>
                    <a:pt x="1318" y="2055"/>
                    <a:pt x="1319" y="2054"/>
                  </a:cubicBezTo>
                  <a:cubicBezTo>
                    <a:pt x="1322" y="2054"/>
                    <a:pt x="1325" y="2053"/>
                    <a:pt x="1329" y="2052"/>
                  </a:cubicBezTo>
                  <a:cubicBezTo>
                    <a:pt x="1332" y="2052"/>
                    <a:pt x="1335" y="2051"/>
                    <a:pt x="1338" y="2051"/>
                  </a:cubicBezTo>
                  <a:cubicBezTo>
                    <a:pt x="1339" y="2051"/>
                    <a:pt x="1340" y="2051"/>
                    <a:pt x="1342" y="2051"/>
                  </a:cubicBezTo>
                  <a:cubicBezTo>
                    <a:pt x="1343" y="2051"/>
                    <a:pt x="1344" y="2051"/>
                    <a:pt x="1345" y="2051"/>
                  </a:cubicBezTo>
                  <a:cubicBezTo>
                    <a:pt x="1346" y="2051"/>
                    <a:pt x="1347" y="2051"/>
                    <a:pt x="1349" y="2051"/>
                  </a:cubicBezTo>
                  <a:cubicBezTo>
                    <a:pt x="1350" y="2051"/>
                    <a:pt x="1350" y="2051"/>
                    <a:pt x="1351" y="2051"/>
                  </a:cubicBezTo>
                  <a:cubicBezTo>
                    <a:pt x="1353" y="2051"/>
                    <a:pt x="1354" y="2052"/>
                    <a:pt x="1355" y="2052"/>
                  </a:cubicBezTo>
                  <a:cubicBezTo>
                    <a:pt x="1356" y="2052"/>
                    <a:pt x="1356" y="2052"/>
                    <a:pt x="1356" y="2052"/>
                  </a:cubicBezTo>
                  <a:cubicBezTo>
                    <a:pt x="1356" y="2052"/>
                    <a:pt x="1356" y="2052"/>
                    <a:pt x="1355" y="2051"/>
                  </a:cubicBezTo>
                  <a:cubicBezTo>
                    <a:pt x="1355" y="2051"/>
                    <a:pt x="1354" y="2051"/>
                    <a:pt x="1354" y="2051"/>
                  </a:cubicBezTo>
                  <a:cubicBezTo>
                    <a:pt x="1353" y="2050"/>
                    <a:pt x="1352" y="2050"/>
                    <a:pt x="1352" y="2050"/>
                  </a:cubicBezTo>
                  <a:cubicBezTo>
                    <a:pt x="1351" y="2049"/>
                    <a:pt x="1350" y="2049"/>
                    <a:pt x="1349" y="2049"/>
                  </a:cubicBezTo>
                  <a:cubicBezTo>
                    <a:pt x="1348" y="2048"/>
                    <a:pt x="1347" y="2048"/>
                    <a:pt x="1346" y="2048"/>
                  </a:cubicBezTo>
                  <a:cubicBezTo>
                    <a:pt x="1344" y="2048"/>
                    <a:pt x="1343" y="2047"/>
                    <a:pt x="1342" y="2047"/>
                  </a:cubicBezTo>
                  <a:cubicBezTo>
                    <a:pt x="1341" y="2047"/>
                    <a:pt x="1339" y="2047"/>
                    <a:pt x="1338" y="2047"/>
                  </a:cubicBezTo>
                  <a:cubicBezTo>
                    <a:pt x="1335" y="2046"/>
                    <a:pt x="1331" y="2046"/>
                    <a:pt x="1328" y="2046"/>
                  </a:cubicBezTo>
                  <a:cubicBezTo>
                    <a:pt x="1325" y="2047"/>
                    <a:pt x="1321" y="2047"/>
                    <a:pt x="1317" y="2048"/>
                  </a:cubicBezTo>
                  <a:cubicBezTo>
                    <a:pt x="1316" y="2048"/>
                    <a:pt x="1314" y="2048"/>
                    <a:pt x="1312" y="2048"/>
                  </a:cubicBezTo>
                  <a:cubicBezTo>
                    <a:pt x="1310" y="2049"/>
                    <a:pt x="1308" y="2049"/>
                    <a:pt x="1306" y="2049"/>
                  </a:cubicBezTo>
                  <a:cubicBezTo>
                    <a:pt x="1303" y="2050"/>
                    <a:pt x="1299" y="2051"/>
                    <a:pt x="1295" y="2052"/>
                  </a:cubicBezTo>
                  <a:cubicBezTo>
                    <a:pt x="1292" y="2052"/>
                    <a:pt x="1288" y="2053"/>
                    <a:pt x="1284" y="2053"/>
                  </a:cubicBezTo>
                  <a:cubicBezTo>
                    <a:pt x="1281" y="2053"/>
                    <a:pt x="1277" y="2053"/>
                    <a:pt x="1274" y="2053"/>
                  </a:cubicBezTo>
                  <a:cubicBezTo>
                    <a:pt x="1273" y="2053"/>
                    <a:pt x="1273" y="2053"/>
                    <a:pt x="1273" y="2053"/>
                  </a:cubicBezTo>
                  <a:cubicBezTo>
                    <a:pt x="1271" y="2051"/>
                    <a:pt x="1269" y="2049"/>
                    <a:pt x="1266" y="2047"/>
                  </a:cubicBezTo>
                  <a:cubicBezTo>
                    <a:pt x="1252" y="2033"/>
                    <a:pt x="1239" y="2024"/>
                    <a:pt x="1227" y="2018"/>
                  </a:cubicBezTo>
                  <a:cubicBezTo>
                    <a:pt x="1228" y="2018"/>
                    <a:pt x="1230" y="2018"/>
                    <a:pt x="1231" y="2018"/>
                  </a:cubicBezTo>
                  <a:cubicBezTo>
                    <a:pt x="1232" y="2018"/>
                    <a:pt x="1234" y="2017"/>
                    <a:pt x="1236" y="2017"/>
                  </a:cubicBezTo>
                  <a:cubicBezTo>
                    <a:pt x="1237" y="2017"/>
                    <a:pt x="1239" y="2016"/>
                    <a:pt x="1241" y="2016"/>
                  </a:cubicBezTo>
                  <a:cubicBezTo>
                    <a:pt x="1244" y="2015"/>
                    <a:pt x="1248" y="2015"/>
                    <a:pt x="1251" y="2014"/>
                  </a:cubicBezTo>
                  <a:cubicBezTo>
                    <a:pt x="1254" y="2014"/>
                    <a:pt x="1254" y="2014"/>
                    <a:pt x="1254" y="2014"/>
                  </a:cubicBezTo>
                  <a:cubicBezTo>
                    <a:pt x="1255" y="2014"/>
                    <a:pt x="1256" y="2013"/>
                    <a:pt x="1257" y="2013"/>
                  </a:cubicBezTo>
                  <a:cubicBezTo>
                    <a:pt x="1258" y="2013"/>
                    <a:pt x="1260" y="2013"/>
                    <a:pt x="1262" y="2013"/>
                  </a:cubicBezTo>
                  <a:cubicBezTo>
                    <a:pt x="1265" y="2013"/>
                    <a:pt x="1269" y="2012"/>
                    <a:pt x="1272" y="2012"/>
                  </a:cubicBezTo>
                  <a:cubicBezTo>
                    <a:pt x="1273" y="2012"/>
                    <a:pt x="1273" y="2012"/>
                    <a:pt x="1274" y="2012"/>
                  </a:cubicBezTo>
                  <a:cubicBezTo>
                    <a:pt x="1275" y="2012"/>
                    <a:pt x="1276" y="2012"/>
                    <a:pt x="1277" y="2013"/>
                  </a:cubicBezTo>
                  <a:cubicBezTo>
                    <a:pt x="1278" y="2013"/>
                    <a:pt x="1280" y="2013"/>
                    <a:pt x="1281" y="2013"/>
                  </a:cubicBezTo>
                  <a:cubicBezTo>
                    <a:pt x="1282" y="2013"/>
                    <a:pt x="1283" y="2013"/>
                    <a:pt x="1283" y="2013"/>
                  </a:cubicBezTo>
                  <a:cubicBezTo>
                    <a:pt x="1284" y="2013"/>
                    <a:pt x="1285" y="2014"/>
                    <a:pt x="1285" y="2014"/>
                  </a:cubicBezTo>
                  <a:cubicBezTo>
                    <a:pt x="1286" y="2014"/>
                    <a:pt x="1286" y="2014"/>
                    <a:pt x="1286" y="2014"/>
                  </a:cubicBezTo>
                  <a:cubicBezTo>
                    <a:pt x="1287" y="2014"/>
                    <a:pt x="1287" y="2014"/>
                    <a:pt x="1287" y="2014"/>
                  </a:cubicBezTo>
                  <a:cubicBezTo>
                    <a:pt x="1288" y="2014"/>
                    <a:pt x="1289" y="2014"/>
                    <a:pt x="1289" y="2015"/>
                  </a:cubicBezTo>
                  <a:cubicBezTo>
                    <a:pt x="1291" y="2015"/>
                    <a:pt x="1292" y="2015"/>
                    <a:pt x="1293" y="2016"/>
                  </a:cubicBezTo>
                  <a:cubicBezTo>
                    <a:pt x="1294" y="2016"/>
                    <a:pt x="1295" y="2016"/>
                    <a:pt x="1296" y="2017"/>
                  </a:cubicBezTo>
                  <a:cubicBezTo>
                    <a:pt x="1297" y="2017"/>
                    <a:pt x="1298" y="2018"/>
                    <a:pt x="1299" y="2018"/>
                  </a:cubicBezTo>
                  <a:cubicBezTo>
                    <a:pt x="1300" y="2018"/>
                    <a:pt x="1300" y="2019"/>
                    <a:pt x="1301" y="2019"/>
                  </a:cubicBezTo>
                  <a:cubicBezTo>
                    <a:pt x="1303" y="2020"/>
                    <a:pt x="1304" y="2021"/>
                    <a:pt x="1304" y="2021"/>
                  </a:cubicBezTo>
                  <a:cubicBezTo>
                    <a:pt x="1305" y="2022"/>
                    <a:pt x="1305" y="2022"/>
                    <a:pt x="1305" y="2022"/>
                  </a:cubicBezTo>
                  <a:cubicBezTo>
                    <a:pt x="1305" y="2022"/>
                    <a:pt x="1305" y="2022"/>
                    <a:pt x="1305" y="2021"/>
                  </a:cubicBezTo>
                  <a:cubicBezTo>
                    <a:pt x="1304" y="2020"/>
                    <a:pt x="1303" y="2019"/>
                    <a:pt x="1302" y="2018"/>
                  </a:cubicBezTo>
                  <a:cubicBezTo>
                    <a:pt x="1302" y="2018"/>
                    <a:pt x="1301" y="2017"/>
                    <a:pt x="1300" y="2016"/>
                  </a:cubicBezTo>
                  <a:cubicBezTo>
                    <a:pt x="1299" y="2016"/>
                    <a:pt x="1299" y="2015"/>
                    <a:pt x="1298" y="2014"/>
                  </a:cubicBezTo>
                  <a:cubicBezTo>
                    <a:pt x="1297" y="2014"/>
                    <a:pt x="1296" y="2013"/>
                    <a:pt x="1295" y="2012"/>
                  </a:cubicBezTo>
                  <a:cubicBezTo>
                    <a:pt x="1293" y="2012"/>
                    <a:pt x="1292" y="2011"/>
                    <a:pt x="1291" y="2010"/>
                  </a:cubicBezTo>
                  <a:cubicBezTo>
                    <a:pt x="1288" y="2009"/>
                    <a:pt x="1285" y="2008"/>
                    <a:pt x="1282" y="2007"/>
                  </a:cubicBezTo>
                  <a:cubicBezTo>
                    <a:pt x="1281" y="2007"/>
                    <a:pt x="1279" y="2006"/>
                    <a:pt x="1277" y="2006"/>
                  </a:cubicBezTo>
                  <a:cubicBezTo>
                    <a:pt x="1277" y="2006"/>
                    <a:pt x="1276" y="2006"/>
                    <a:pt x="1275" y="2006"/>
                  </a:cubicBezTo>
                  <a:cubicBezTo>
                    <a:pt x="1274" y="2006"/>
                    <a:pt x="1273" y="2005"/>
                    <a:pt x="1272" y="2005"/>
                  </a:cubicBezTo>
                  <a:cubicBezTo>
                    <a:pt x="1271" y="2005"/>
                    <a:pt x="1270" y="2005"/>
                    <a:pt x="1269" y="2005"/>
                  </a:cubicBezTo>
                  <a:cubicBezTo>
                    <a:pt x="1269" y="2005"/>
                    <a:pt x="1268" y="2005"/>
                    <a:pt x="1267" y="2005"/>
                  </a:cubicBezTo>
                  <a:cubicBezTo>
                    <a:pt x="1265" y="2005"/>
                    <a:pt x="1263" y="2005"/>
                    <a:pt x="1261" y="2005"/>
                  </a:cubicBezTo>
                  <a:cubicBezTo>
                    <a:pt x="1259" y="2005"/>
                    <a:pt x="1258" y="2005"/>
                    <a:pt x="1256" y="2006"/>
                  </a:cubicBezTo>
                  <a:cubicBezTo>
                    <a:pt x="1255" y="2006"/>
                    <a:pt x="1254" y="2006"/>
                    <a:pt x="1253" y="2006"/>
                  </a:cubicBezTo>
                  <a:cubicBezTo>
                    <a:pt x="1250" y="2006"/>
                    <a:pt x="1250" y="2006"/>
                    <a:pt x="1250" y="2006"/>
                  </a:cubicBezTo>
                  <a:cubicBezTo>
                    <a:pt x="1246" y="2007"/>
                    <a:pt x="1243" y="2008"/>
                    <a:pt x="1239" y="2008"/>
                  </a:cubicBezTo>
                  <a:cubicBezTo>
                    <a:pt x="1238" y="2009"/>
                    <a:pt x="1236" y="2009"/>
                    <a:pt x="1234" y="2010"/>
                  </a:cubicBezTo>
                  <a:cubicBezTo>
                    <a:pt x="1232" y="2010"/>
                    <a:pt x="1231" y="2011"/>
                    <a:pt x="1229" y="2011"/>
                  </a:cubicBezTo>
                  <a:cubicBezTo>
                    <a:pt x="1226" y="2012"/>
                    <a:pt x="1223" y="2013"/>
                    <a:pt x="1220" y="2013"/>
                  </a:cubicBezTo>
                  <a:cubicBezTo>
                    <a:pt x="1219" y="2013"/>
                    <a:pt x="1219" y="2014"/>
                    <a:pt x="1218" y="2014"/>
                  </a:cubicBezTo>
                  <a:cubicBezTo>
                    <a:pt x="1197" y="2004"/>
                    <a:pt x="1181" y="2003"/>
                    <a:pt x="1172" y="1996"/>
                  </a:cubicBezTo>
                  <a:cubicBezTo>
                    <a:pt x="1136" y="1966"/>
                    <a:pt x="1187" y="1935"/>
                    <a:pt x="1218" y="1915"/>
                  </a:cubicBezTo>
                  <a:cubicBezTo>
                    <a:pt x="1242" y="1899"/>
                    <a:pt x="1273" y="1889"/>
                    <a:pt x="1299" y="1903"/>
                  </a:cubicBezTo>
                  <a:cubicBezTo>
                    <a:pt x="1342" y="1927"/>
                    <a:pt x="1344" y="1954"/>
                    <a:pt x="1380" y="1991"/>
                  </a:cubicBezTo>
                  <a:cubicBezTo>
                    <a:pt x="1380" y="1993"/>
                    <a:pt x="1380" y="1995"/>
                    <a:pt x="1380" y="1996"/>
                  </a:cubicBezTo>
                  <a:cubicBezTo>
                    <a:pt x="1380" y="1998"/>
                    <a:pt x="1380" y="2000"/>
                    <a:pt x="1380" y="2001"/>
                  </a:cubicBezTo>
                  <a:cubicBezTo>
                    <a:pt x="1381" y="2003"/>
                    <a:pt x="1381" y="2005"/>
                    <a:pt x="1381" y="2007"/>
                  </a:cubicBezTo>
                  <a:cubicBezTo>
                    <a:pt x="1382" y="2010"/>
                    <a:pt x="1383" y="2014"/>
                    <a:pt x="1384" y="2019"/>
                  </a:cubicBezTo>
                  <a:cubicBezTo>
                    <a:pt x="1386" y="2023"/>
                    <a:pt x="1388" y="2027"/>
                    <a:pt x="1391" y="2031"/>
                  </a:cubicBezTo>
                  <a:cubicBezTo>
                    <a:pt x="1392" y="2031"/>
                    <a:pt x="1392" y="2031"/>
                    <a:pt x="1392" y="2031"/>
                  </a:cubicBezTo>
                  <a:cubicBezTo>
                    <a:pt x="1392" y="2032"/>
                    <a:pt x="1392" y="2032"/>
                    <a:pt x="1392" y="2032"/>
                  </a:cubicBezTo>
                  <a:cubicBezTo>
                    <a:pt x="1392" y="2032"/>
                    <a:pt x="1392" y="2032"/>
                    <a:pt x="1392" y="2032"/>
                  </a:cubicBezTo>
                  <a:cubicBezTo>
                    <a:pt x="1392" y="2032"/>
                    <a:pt x="1392" y="2032"/>
                    <a:pt x="1392" y="2032"/>
                  </a:cubicBezTo>
                  <a:cubicBezTo>
                    <a:pt x="1393" y="2032"/>
                    <a:pt x="1393" y="2032"/>
                    <a:pt x="1393" y="2032"/>
                  </a:cubicBezTo>
                  <a:cubicBezTo>
                    <a:pt x="1393" y="2033"/>
                    <a:pt x="1393" y="2033"/>
                    <a:pt x="1394" y="2033"/>
                  </a:cubicBezTo>
                  <a:cubicBezTo>
                    <a:pt x="1395" y="2034"/>
                    <a:pt x="1396" y="2035"/>
                    <a:pt x="1397" y="2036"/>
                  </a:cubicBezTo>
                  <a:cubicBezTo>
                    <a:pt x="1399" y="2038"/>
                    <a:pt x="1401" y="2039"/>
                    <a:pt x="1403" y="2041"/>
                  </a:cubicBezTo>
                  <a:cubicBezTo>
                    <a:pt x="1404" y="2042"/>
                    <a:pt x="1406" y="2043"/>
                    <a:pt x="1408" y="2044"/>
                  </a:cubicBezTo>
                  <a:cubicBezTo>
                    <a:pt x="1408" y="2045"/>
                    <a:pt x="1408" y="2045"/>
                    <a:pt x="1409" y="2046"/>
                  </a:cubicBezTo>
                  <a:cubicBezTo>
                    <a:pt x="1409" y="2047"/>
                    <a:pt x="1410" y="2049"/>
                    <a:pt x="1410" y="2051"/>
                  </a:cubicBezTo>
                  <a:cubicBezTo>
                    <a:pt x="1411" y="2053"/>
                    <a:pt x="1412" y="2054"/>
                    <a:pt x="1412" y="2056"/>
                  </a:cubicBezTo>
                  <a:cubicBezTo>
                    <a:pt x="1412" y="2057"/>
                    <a:pt x="1413" y="2058"/>
                    <a:pt x="1413" y="2059"/>
                  </a:cubicBezTo>
                  <a:cubicBezTo>
                    <a:pt x="1413" y="2061"/>
                    <a:pt x="1414" y="2062"/>
                    <a:pt x="1414" y="2063"/>
                  </a:cubicBezTo>
                  <a:cubicBezTo>
                    <a:pt x="1415" y="2065"/>
                    <a:pt x="1415" y="2067"/>
                    <a:pt x="1416" y="2069"/>
                  </a:cubicBezTo>
                  <a:cubicBezTo>
                    <a:pt x="1416" y="2070"/>
                    <a:pt x="1417" y="2070"/>
                    <a:pt x="1417" y="2071"/>
                  </a:cubicBezTo>
                  <a:cubicBezTo>
                    <a:pt x="1417" y="2071"/>
                    <a:pt x="1417" y="2072"/>
                    <a:pt x="1418" y="2073"/>
                  </a:cubicBezTo>
                  <a:cubicBezTo>
                    <a:pt x="1418" y="2074"/>
                    <a:pt x="1419" y="2075"/>
                    <a:pt x="1420" y="2076"/>
                  </a:cubicBezTo>
                  <a:cubicBezTo>
                    <a:pt x="1420" y="2077"/>
                    <a:pt x="1421" y="2078"/>
                    <a:pt x="1422" y="2079"/>
                  </a:cubicBezTo>
                  <a:cubicBezTo>
                    <a:pt x="1422" y="2080"/>
                    <a:pt x="1423" y="2080"/>
                    <a:pt x="1424" y="2081"/>
                  </a:cubicBezTo>
                  <a:cubicBezTo>
                    <a:pt x="1425" y="2083"/>
                    <a:pt x="1427" y="2084"/>
                    <a:pt x="1429" y="2086"/>
                  </a:cubicBezTo>
                  <a:cubicBezTo>
                    <a:pt x="1431" y="2087"/>
                    <a:pt x="1433" y="2088"/>
                    <a:pt x="1435" y="2088"/>
                  </a:cubicBezTo>
                  <a:cubicBezTo>
                    <a:pt x="1436" y="2089"/>
                    <a:pt x="1438" y="2089"/>
                    <a:pt x="1440" y="2089"/>
                  </a:cubicBezTo>
                  <a:cubicBezTo>
                    <a:pt x="1441" y="2089"/>
                    <a:pt x="1442" y="2089"/>
                    <a:pt x="1443" y="2089"/>
                  </a:cubicBezTo>
                  <a:cubicBezTo>
                    <a:pt x="1445" y="2088"/>
                    <a:pt x="1445" y="2088"/>
                    <a:pt x="1446" y="2088"/>
                  </a:cubicBezTo>
                  <a:cubicBezTo>
                    <a:pt x="1446" y="2087"/>
                    <a:pt x="1446" y="2087"/>
                    <a:pt x="1446" y="2087"/>
                  </a:cubicBezTo>
                  <a:cubicBezTo>
                    <a:pt x="1446" y="2087"/>
                    <a:pt x="1446" y="2087"/>
                    <a:pt x="1446" y="2087"/>
                  </a:cubicBezTo>
                  <a:cubicBezTo>
                    <a:pt x="1445" y="2087"/>
                    <a:pt x="1444" y="2087"/>
                    <a:pt x="1443" y="2087"/>
                  </a:cubicBezTo>
                  <a:cubicBezTo>
                    <a:pt x="1442" y="2087"/>
                    <a:pt x="1441" y="2087"/>
                    <a:pt x="1440" y="2086"/>
                  </a:cubicBezTo>
                  <a:cubicBezTo>
                    <a:pt x="1439" y="2086"/>
                    <a:pt x="1438" y="2085"/>
                    <a:pt x="1436" y="2084"/>
                  </a:cubicBezTo>
                  <a:cubicBezTo>
                    <a:pt x="1434" y="2082"/>
                    <a:pt x="1431" y="2080"/>
                    <a:pt x="1429" y="2077"/>
                  </a:cubicBezTo>
                  <a:cubicBezTo>
                    <a:pt x="1428" y="2075"/>
                    <a:pt x="1427" y="2074"/>
                    <a:pt x="1426" y="2072"/>
                  </a:cubicBezTo>
                  <a:cubicBezTo>
                    <a:pt x="1426" y="2071"/>
                    <a:pt x="1425" y="2070"/>
                    <a:pt x="1425" y="2069"/>
                  </a:cubicBezTo>
                  <a:cubicBezTo>
                    <a:pt x="1425" y="2069"/>
                    <a:pt x="1424" y="2068"/>
                    <a:pt x="1424" y="2068"/>
                  </a:cubicBezTo>
                  <a:cubicBezTo>
                    <a:pt x="1424" y="2067"/>
                    <a:pt x="1424" y="2067"/>
                    <a:pt x="1424" y="2066"/>
                  </a:cubicBezTo>
                  <a:cubicBezTo>
                    <a:pt x="1423" y="2064"/>
                    <a:pt x="1422" y="2062"/>
                    <a:pt x="1421" y="2060"/>
                  </a:cubicBezTo>
                  <a:cubicBezTo>
                    <a:pt x="1421" y="2059"/>
                    <a:pt x="1420" y="2058"/>
                    <a:pt x="1420" y="2057"/>
                  </a:cubicBezTo>
                  <a:cubicBezTo>
                    <a:pt x="1420" y="2056"/>
                    <a:pt x="1419" y="2055"/>
                    <a:pt x="1419" y="2054"/>
                  </a:cubicBezTo>
                  <a:cubicBezTo>
                    <a:pt x="1418" y="2052"/>
                    <a:pt x="1417" y="2051"/>
                    <a:pt x="1416" y="2049"/>
                  </a:cubicBezTo>
                  <a:cubicBezTo>
                    <a:pt x="1416" y="2049"/>
                    <a:pt x="1416" y="2049"/>
                    <a:pt x="1416" y="2049"/>
                  </a:cubicBezTo>
                  <a:cubicBezTo>
                    <a:pt x="1418" y="2050"/>
                    <a:pt x="1418" y="2050"/>
                    <a:pt x="1418" y="2050"/>
                  </a:cubicBezTo>
                  <a:cubicBezTo>
                    <a:pt x="1419" y="2051"/>
                    <a:pt x="1419" y="2051"/>
                    <a:pt x="1419" y="2051"/>
                  </a:cubicBezTo>
                  <a:cubicBezTo>
                    <a:pt x="1420" y="2052"/>
                    <a:pt x="1420" y="2052"/>
                    <a:pt x="1421" y="2052"/>
                  </a:cubicBezTo>
                  <a:cubicBezTo>
                    <a:pt x="1422" y="2053"/>
                    <a:pt x="1423" y="2054"/>
                    <a:pt x="1424" y="2054"/>
                  </a:cubicBezTo>
                  <a:cubicBezTo>
                    <a:pt x="1425" y="2055"/>
                    <a:pt x="1426" y="2056"/>
                    <a:pt x="1426" y="2056"/>
                  </a:cubicBezTo>
                  <a:cubicBezTo>
                    <a:pt x="1430" y="2059"/>
                    <a:pt x="1434" y="2062"/>
                    <a:pt x="1437" y="2065"/>
                  </a:cubicBezTo>
                  <a:cubicBezTo>
                    <a:pt x="1440" y="2068"/>
                    <a:pt x="1443" y="2071"/>
                    <a:pt x="1446" y="2074"/>
                  </a:cubicBezTo>
                  <a:cubicBezTo>
                    <a:pt x="1448" y="2078"/>
                    <a:pt x="1451" y="2081"/>
                    <a:pt x="1453" y="2083"/>
                  </a:cubicBezTo>
                  <a:cubicBezTo>
                    <a:pt x="1454" y="2085"/>
                    <a:pt x="1455" y="2086"/>
                    <a:pt x="1456" y="2088"/>
                  </a:cubicBezTo>
                  <a:cubicBezTo>
                    <a:pt x="1457" y="2089"/>
                    <a:pt x="1458" y="2090"/>
                    <a:pt x="1459" y="2091"/>
                  </a:cubicBezTo>
                  <a:cubicBezTo>
                    <a:pt x="1460" y="2093"/>
                    <a:pt x="1460" y="2094"/>
                    <a:pt x="1461" y="2095"/>
                  </a:cubicBezTo>
                  <a:cubicBezTo>
                    <a:pt x="1462" y="2096"/>
                    <a:pt x="1462" y="2097"/>
                    <a:pt x="1463" y="2098"/>
                  </a:cubicBezTo>
                  <a:cubicBezTo>
                    <a:pt x="1464" y="2100"/>
                    <a:pt x="1465" y="2101"/>
                    <a:pt x="1466" y="2102"/>
                  </a:cubicBezTo>
                  <a:cubicBezTo>
                    <a:pt x="1466" y="2103"/>
                    <a:pt x="1466" y="2104"/>
                    <a:pt x="1466" y="2104"/>
                  </a:cubicBezTo>
                  <a:cubicBezTo>
                    <a:pt x="1466" y="2104"/>
                    <a:pt x="1466" y="2103"/>
                    <a:pt x="1466" y="2102"/>
                  </a:cubicBezTo>
                  <a:cubicBezTo>
                    <a:pt x="1466" y="2101"/>
                    <a:pt x="1465" y="2099"/>
                    <a:pt x="1464" y="2097"/>
                  </a:cubicBezTo>
                  <a:cubicBezTo>
                    <a:pt x="1464" y="2096"/>
                    <a:pt x="1464" y="2095"/>
                    <a:pt x="1463" y="2094"/>
                  </a:cubicBezTo>
                  <a:cubicBezTo>
                    <a:pt x="1463" y="2093"/>
                    <a:pt x="1462" y="2091"/>
                    <a:pt x="1462" y="2090"/>
                  </a:cubicBezTo>
                  <a:cubicBezTo>
                    <a:pt x="1461" y="2089"/>
                    <a:pt x="1460" y="2087"/>
                    <a:pt x="1459" y="2086"/>
                  </a:cubicBezTo>
                  <a:cubicBezTo>
                    <a:pt x="1459" y="2084"/>
                    <a:pt x="1458" y="2082"/>
                    <a:pt x="1457" y="2081"/>
                  </a:cubicBezTo>
                  <a:cubicBezTo>
                    <a:pt x="1455" y="2078"/>
                    <a:pt x="1453" y="2074"/>
                    <a:pt x="1450" y="2071"/>
                  </a:cubicBezTo>
                  <a:cubicBezTo>
                    <a:pt x="1448" y="2067"/>
                    <a:pt x="1445" y="2064"/>
                    <a:pt x="1442" y="2060"/>
                  </a:cubicBezTo>
                  <a:cubicBezTo>
                    <a:pt x="1441" y="2060"/>
                    <a:pt x="1440" y="2059"/>
                    <a:pt x="1439" y="2058"/>
                  </a:cubicBezTo>
                  <a:cubicBezTo>
                    <a:pt x="1438" y="2057"/>
                    <a:pt x="1438" y="2056"/>
                    <a:pt x="1437" y="2055"/>
                  </a:cubicBezTo>
                  <a:cubicBezTo>
                    <a:pt x="1436" y="2054"/>
                    <a:pt x="1435" y="2054"/>
                    <a:pt x="1434" y="2053"/>
                  </a:cubicBezTo>
                  <a:cubicBezTo>
                    <a:pt x="1433" y="2052"/>
                    <a:pt x="1432" y="2051"/>
                    <a:pt x="1431" y="2050"/>
                  </a:cubicBezTo>
                  <a:cubicBezTo>
                    <a:pt x="1430" y="2050"/>
                    <a:pt x="1429" y="2049"/>
                    <a:pt x="1428" y="2048"/>
                  </a:cubicBezTo>
                  <a:cubicBezTo>
                    <a:pt x="1427" y="2047"/>
                    <a:pt x="1426" y="2047"/>
                    <a:pt x="1425" y="2046"/>
                  </a:cubicBezTo>
                  <a:cubicBezTo>
                    <a:pt x="1425" y="2045"/>
                    <a:pt x="1424" y="2045"/>
                    <a:pt x="1424" y="2045"/>
                  </a:cubicBezTo>
                  <a:cubicBezTo>
                    <a:pt x="1422" y="2044"/>
                    <a:pt x="1422" y="2044"/>
                    <a:pt x="1422" y="2044"/>
                  </a:cubicBezTo>
                  <a:cubicBezTo>
                    <a:pt x="1421" y="2043"/>
                    <a:pt x="1421" y="2043"/>
                    <a:pt x="1421" y="2043"/>
                  </a:cubicBezTo>
                  <a:cubicBezTo>
                    <a:pt x="1420" y="2042"/>
                    <a:pt x="1420" y="2042"/>
                    <a:pt x="1420" y="2042"/>
                  </a:cubicBezTo>
                  <a:cubicBezTo>
                    <a:pt x="1419" y="2042"/>
                    <a:pt x="1419" y="2042"/>
                    <a:pt x="1419" y="2042"/>
                  </a:cubicBezTo>
                  <a:cubicBezTo>
                    <a:pt x="1415" y="2039"/>
                    <a:pt x="1411" y="2037"/>
                    <a:pt x="1407" y="2034"/>
                  </a:cubicBezTo>
                  <a:cubicBezTo>
                    <a:pt x="1405" y="2033"/>
                    <a:pt x="1403" y="2032"/>
                    <a:pt x="1401" y="2030"/>
                  </a:cubicBezTo>
                  <a:cubicBezTo>
                    <a:pt x="1400" y="2030"/>
                    <a:pt x="1400" y="2029"/>
                    <a:pt x="1399" y="2028"/>
                  </a:cubicBezTo>
                  <a:cubicBezTo>
                    <a:pt x="1399" y="2028"/>
                    <a:pt x="1398" y="2027"/>
                    <a:pt x="1398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7"/>
                    <a:pt x="1397" y="2027"/>
                    <a:pt x="1397" y="2027"/>
                  </a:cubicBezTo>
                  <a:cubicBezTo>
                    <a:pt x="1397" y="2026"/>
                    <a:pt x="1397" y="2026"/>
                    <a:pt x="1397" y="2026"/>
                  </a:cubicBezTo>
                  <a:cubicBezTo>
                    <a:pt x="1394" y="2023"/>
                    <a:pt x="1391" y="2020"/>
                    <a:pt x="1390" y="2016"/>
                  </a:cubicBezTo>
                  <a:cubicBezTo>
                    <a:pt x="1388" y="2013"/>
                    <a:pt x="1386" y="2009"/>
                    <a:pt x="1385" y="2006"/>
                  </a:cubicBezTo>
                  <a:cubicBezTo>
                    <a:pt x="1384" y="2002"/>
                    <a:pt x="1384" y="1999"/>
                    <a:pt x="1383" y="1996"/>
                  </a:cubicBezTo>
                  <a:cubicBezTo>
                    <a:pt x="1383" y="1995"/>
                    <a:pt x="1383" y="1994"/>
                    <a:pt x="1383" y="1994"/>
                  </a:cubicBezTo>
                  <a:cubicBezTo>
                    <a:pt x="1385" y="1996"/>
                    <a:pt x="1387" y="1998"/>
                    <a:pt x="1389" y="2000"/>
                  </a:cubicBezTo>
                  <a:cubicBezTo>
                    <a:pt x="1414" y="2022"/>
                    <a:pt x="1452" y="2039"/>
                    <a:pt x="1482" y="2057"/>
                  </a:cubicBezTo>
                  <a:cubicBezTo>
                    <a:pt x="1497" y="2067"/>
                    <a:pt x="1510" y="2078"/>
                    <a:pt x="1521" y="2091"/>
                  </a:cubicBezTo>
                  <a:cubicBezTo>
                    <a:pt x="1521" y="2091"/>
                    <a:pt x="1522" y="2091"/>
                    <a:pt x="1522" y="2092"/>
                  </a:cubicBezTo>
                  <a:cubicBezTo>
                    <a:pt x="1522" y="2093"/>
                    <a:pt x="1522" y="2094"/>
                    <a:pt x="1523" y="2095"/>
                  </a:cubicBezTo>
                  <a:cubicBezTo>
                    <a:pt x="1523" y="2096"/>
                    <a:pt x="1524" y="2097"/>
                    <a:pt x="1524" y="2099"/>
                  </a:cubicBezTo>
                  <a:cubicBezTo>
                    <a:pt x="1524" y="2100"/>
                    <a:pt x="1525" y="2101"/>
                    <a:pt x="1525" y="2102"/>
                  </a:cubicBezTo>
                  <a:cubicBezTo>
                    <a:pt x="1525" y="2103"/>
                    <a:pt x="1525" y="2103"/>
                    <a:pt x="1525" y="2104"/>
                  </a:cubicBezTo>
                  <a:cubicBezTo>
                    <a:pt x="1526" y="2105"/>
                    <a:pt x="1526" y="2105"/>
                    <a:pt x="1526" y="2106"/>
                  </a:cubicBezTo>
                  <a:cubicBezTo>
                    <a:pt x="1526" y="2107"/>
                    <a:pt x="1526" y="2108"/>
                    <a:pt x="1527" y="2110"/>
                  </a:cubicBezTo>
                  <a:cubicBezTo>
                    <a:pt x="1527" y="2110"/>
                    <a:pt x="1527" y="2111"/>
                    <a:pt x="1527" y="2111"/>
                  </a:cubicBezTo>
                  <a:cubicBezTo>
                    <a:pt x="1527" y="2112"/>
                    <a:pt x="1527" y="2113"/>
                    <a:pt x="1527" y="2113"/>
                  </a:cubicBezTo>
                  <a:cubicBezTo>
                    <a:pt x="1528" y="2115"/>
                    <a:pt x="1528" y="2116"/>
                    <a:pt x="1528" y="2117"/>
                  </a:cubicBezTo>
                  <a:cubicBezTo>
                    <a:pt x="1528" y="2118"/>
                    <a:pt x="1528" y="2119"/>
                    <a:pt x="1528" y="2120"/>
                  </a:cubicBezTo>
                  <a:cubicBezTo>
                    <a:pt x="1528" y="2121"/>
                    <a:pt x="1528" y="2122"/>
                    <a:pt x="1527" y="2122"/>
                  </a:cubicBezTo>
                  <a:cubicBezTo>
                    <a:pt x="1527" y="2123"/>
                    <a:pt x="1526" y="2124"/>
                    <a:pt x="1526" y="2125"/>
                  </a:cubicBezTo>
                  <a:cubicBezTo>
                    <a:pt x="1525" y="2126"/>
                    <a:pt x="1525" y="2127"/>
                    <a:pt x="1524" y="2128"/>
                  </a:cubicBezTo>
                  <a:cubicBezTo>
                    <a:pt x="1524" y="2128"/>
                    <a:pt x="1523" y="2129"/>
                    <a:pt x="1522" y="2130"/>
                  </a:cubicBezTo>
                  <a:cubicBezTo>
                    <a:pt x="1522" y="2131"/>
                    <a:pt x="1521" y="2132"/>
                    <a:pt x="1520" y="2133"/>
                  </a:cubicBezTo>
                  <a:cubicBezTo>
                    <a:pt x="1519" y="2134"/>
                    <a:pt x="1517" y="2136"/>
                    <a:pt x="1515" y="2137"/>
                  </a:cubicBezTo>
                  <a:cubicBezTo>
                    <a:pt x="1515" y="2138"/>
                    <a:pt x="1514" y="2138"/>
                    <a:pt x="1514" y="2139"/>
                  </a:cubicBezTo>
                  <a:cubicBezTo>
                    <a:pt x="1513" y="2139"/>
                    <a:pt x="1513" y="2139"/>
                    <a:pt x="1512" y="2140"/>
                  </a:cubicBezTo>
                  <a:cubicBezTo>
                    <a:pt x="1511" y="2140"/>
                    <a:pt x="1510" y="2141"/>
                    <a:pt x="1509" y="2141"/>
                  </a:cubicBezTo>
                  <a:cubicBezTo>
                    <a:pt x="1509" y="2142"/>
                    <a:pt x="1508" y="2142"/>
                    <a:pt x="1508" y="2142"/>
                  </a:cubicBezTo>
                  <a:cubicBezTo>
                    <a:pt x="1507" y="2143"/>
                    <a:pt x="1507" y="2143"/>
                    <a:pt x="1506" y="2143"/>
                  </a:cubicBezTo>
                  <a:cubicBezTo>
                    <a:pt x="1506" y="2143"/>
                    <a:pt x="1505" y="2143"/>
                    <a:pt x="1505" y="2144"/>
                  </a:cubicBezTo>
                  <a:cubicBezTo>
                    <a:pt x="1504" y="2144"/>
                    <a:pt x="1504" y="2144"/>
                    <a:pt x="1504" y="2144"/>
                  </a:cubicBezTo>
                  <a:cubicBezTo>
                    <a:pt x="1503" y="2144"/>
                    <a:pt x="1503" y="2144"/>
                    <a:pt x="1503" y="2144"/>
                  </a:cubicBezTo>
                  <a:cubicBezTo>
                    <a:pt x="1502" y="2144"/>
                    <a:pt x="1502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1" y="2145"/>
                    <a:pt x="1501" y="2145"/>
                    <a:pt x="1501" y="2145"/>
                  </a:cubicBezTo>
                  <a:cubicBezTo>
                    <a:pt x="1500" y="2145"/>
                    <a:pt x="1500" y="2145"/>
                    <a:pt x="1500" y="2145"/>
                  </a:cubicBezTo>
                  <a:cubicBezTo>
                    <a:pt x="1500" y="2145"/>
                    <a:pt x="1500" y="2145"/>
                    <a:pt x="1500" y="2145"/>
                  </a:cubicBezTo>
                  <a:cubicBezTo>
                    <a:pt x="1498" y="2145"/>
                    <a:pt x="1497" y="2146"/>
                    <a:pt x="1496" y="2146"/>
                  </a:cubicBezTo>
                  <a:cubicBezTo>
                    <a:pt x="1494" y="2146"/>
                    <a:pt x="1491" y="2147"/>
                    <a:pt x="1489" y="2148"/>
                  </a:cubicBezTo>
                  <a:cubicBezTo>
                    <a:pt x="1487" y="2148"/>
                    <a:pt x="1484" y="2149"/>
                    <a:pt x="1483" y="2150"/>
                  </a:cubicBezTo>
                  <a:cubicBezTo>
                    <a:pt x="1481" y="2151"/>
                    <a:pt x="1479" y="2152"/>
                    <a:pt x="1477" y="2153"/>
                  </a:cubicBezTo>
                  <a:cubicBezTo>
                    <a:pt x="1477" y="2153"/>
                    <a:pt x="1477" y="2153"/>
                    <a:pt x="1477" y="2154"/>
                  </a:cubicBezTo>
                  <a:cubicBezTo>
                    <a:pt x="1476" y="2154"/>
                    <a:pt x="1476" y="2154"/>
                    <a:pt x="1476" y="2155"/>
                  </a:cubicBezTo>
                  <a:cubicBezTo>
                    <a:pt x="1475" y="2155"/>
                    <a:pt x="1475" y="2156"/>
                    <a:pt x="1475" y="2156"/>
                  </a:cubicBezTo>
                  <a:cubicBezTo>
                    <a:pt x="1474" y="2157"/>
                    <a:pt x="1474" y="2157"/>
                    <a:pt x="1474" y="2158"/>
                  </a:cubicBezTo>
                  <a:cubicBezTo>
                    <a:pt x="1474" y="2158"/>
                    <a:pt x="1474" y="2159"/>
                    <a:pt x="1473" y="2159"/>
                  </a:cubicBezTo>
                  <a:cubicBezTo>
                    <a:pt x="1473" y="2160"/>
                    <a:pt x="1473" y="2160"/>
                    <a:pt x="1473" y="2160"/>
                  </a:cubicBezTo>
                  <a:cubicBezTo>
                    <a:pt x="1473" y="2160"/>
                    <a:pt x="1473" y="2160"/>
                    <a:pt x="1474" y="2159"/>
                  </a:cubicBezTo>
                  <a:cubicBezTo>
                    <a:pt x="1474" y="2159"/>
                    <a:pt x="1474" y="2159"/>
                    <a:pt x="1475" y="2158"/>
                  </a:cubicBezTo>
                  <a:cubicBezTo>
                    <a:pt x="1475" y="2158"/>
                    <a:pt x="1475" y="2158"/>
                    <a:pt x="1476" y="2157"/>
                  </a:cubicBezTo>
                  <a:cubicBezTo>
                    <a:pt x="1476" y="2157"/>
                    <a:pt x="1477" y="2157"/>
                    <a:pt x="1477" y="2156"/>
                  </a:cubicBezTo>
                  <a:cubicBezTo>
                    <a:pt x="1478" y="2156"/>
                    <a:pt x="1478" y="2156"/>
                    <a:pt x="1479" y="2155"/>
                  </a:cubicBezTo>
                  <a:cubicBezTo>
                    <a:pt x="1479" y="2155"/>
                    <a:pt x="1480" y="2155"/>
                    <a:pt x="1480" y="2155"/>
                  </a:cubicBezTo>
                  <a:cubicBezTo>
                    <a:pt x="1481" y="2155"/>
                    <a:pt x="1481" y="2155"/>
                    <a:pt x="1481" y="2155"/>
                  </a:cubicBezTo>
                  <a:cubicBezTo>
                    <a:pt x="1482" y="2154"/>
                    <a:pt x="1483" y="2154"/>
                    <a:pt x="1484" y="2154"/>
                  </a:cubicBezTo>
                  <a:cubicBezTo>
                    <a:pt x="1486" y="2154"/>
                    <a:pt x="1488" y="2154"/>
                    <a:pt x="1490" y="2153"/>
                  </a:cubicBezTo>
                  <a:cubicBezTo>
                    <a:pt x="1492" y="2153"/>
                    <a:pt x="1495" y="2153"/>
                    <a:pt x="1497" y="2153"/>
                  </a:cubicBezTo>
                  <a:cubicBezTo>
                    <a:pt x="1498" y="2153"/>
                    <a:pt x="1500" y="2153"/>
                    <a:pt x="1501" y="2152"/>
                  </a:cubicBezTo>
                  <a:cubicBezTo>
                    <a:pt x="1502" y="2152"/>
                    <a:pt x="1502" y="2152"/>
                    <a:pt x="1502" y="2152"/>
                  </a:cubicBezTo>
                  <a:cubicBezTo>
                    <a:pt x="1502" y="2152"/>
                    <a:pt x="1502" y="2152"/>
                    <a:pt x="1502" y="2152"/>
                  </a:cubicBezTo>
                  <a:cubicBezTo>
                    <a:pt x="1503" y="2152"/>
                    <a:pt x="1503" y="2152"/>
                    <a:pt x="1503" y="2152"/>
                  </a:cubicBezTo>
                  <a:cubicBezTo>
                    <a:pt x="1504" y="2152"/>
                    <a:pt x="1504" y="2152"/>
                    <a:pt x="1505" y="2152"/>
                  </a:cubicBezTo>
                  <a:cubicBezTo>
                    <a:pt x="1505" y="2152"/>
                    <a:pt x="1506" y="2151"/>
                    <a:pt x="1506" y="2151"/>
                  </a:cubicBezTo>
                  <a:cubicBezTo>
                    <a:pt x="1507" y="2151"/>
                    <a:pt x="1507" y="2151"/>
                    <a:pt x="1507" y="2151"/>
                  </a:cubicBezTo>
                  <a:cubicBezTo>
                    <a:pt x="1508" y="2151"/>
                    <a:pt x="1509" y="2151"/>
                    <a:pt x="1509" y="2150"/>
                  </a:cubicBezTo>
                  <a:cubicBezTo>
                    <a:pt x="1510" y="2150"/>
                    <a:pt x="1511" y="2150"/>
                    <a:pt x="1511" y="2149"/>
                  </a:cubicBezTo>
                  <a:cubicBezTo>
                    <a:pt x="1512" y="2149"/>
                    <a:pt x="1513" y="2149"/>
                    <a:pt x="1513" y="2148"/>
                  </a:cubicBezTo>
                  <a:cubicBezTo>
                    <a:pt x="1514" y="2148"/>
                    <a:pt x="1516" y="2147"/>
                    <a:pt x="1517" y="2146"/>
                  </a:cubicBezTo>
                  <a:cubicBezTo>
                    <a:pt x="1517" y="2146"/>
                    <a:pt x="1518" y="2145"/>
                    <a:pt x="1519" y="2145"/>
                  </a:cubicBezTo>
                  <a:cubicBezTo>
                    <a:pt x="1519" y="2144"/>
                    <a:pt x="1520" y="2144"/>
                    <a:pt x="1520" y="2143"/>
                  </a:cubicBezTo>
                  <a:cubicBezTo>
                    <a:pt x="1521" y="2143"/>
                    <a:pt x="1521" y="2142"/>
                    <a:pt x="1522" y="2142"/>
                  </a:cubicBezTo>
                  <a:cubicBezTo>
                    <a:pt x="1522" y="2141"/>
                    <a:pt x="1523" y="2141"/>
                    <a:pt x="1523" y="2140"/>
                  </a:cubicBezTo>
                  <a:cubicBezTo>
                    <a:pt x="1524" y="2140"/>
                    <a:pt x="1524" y="2140"/>
                    <a:pt x="1524" y="2140"/>
                  </a:cubicBezTo>
                  <a:cubicBezTo>
                    <a:pt x="1525" y="2139"/>
                    <a:pt x="1525" y="2139"/>
                    <a:pt x="1525" y="2139"/>
                  </a:cubicBezTo>
                  <a:cubicBezTo>
                    <a:pt x="1525" y="2138"/>
                    <a:pt x="1525" y="2138"/>
                    <a:pt x="1526" y="2137"/>
                  </a:cubicBezTo>
                  <a:cubicBezTo>
                    <a:pt x="1527" y="2136"/>
                    <a:pt x="1527" y="2135"/>
                    <a:pt x="1528" y="2134"/>
                  </a:cubicBezTo>
                  <a:cubicBezTo>
                    <a:pt x="1528" y="2133"/>
                    <a:pt x="1529" y="2132"/>
                    <a:pt x="1529" y="2131"/>
                  </a:cubicBezTo>
                  <a:cubicBezTo>
                    <a:pt x="1529" y="2132"/>
                    <a:pt x="1529" y="2133"/>
                    <a:pt x="1529" y="2134"/>
                  </a:cubicBezTo>
                  <a:cubicBezTo>
                    <a:pt x="1529" y="2135"/>
                    <a:pt x="1529" y="2135"/>
                    <a:pt x="1529" y="2136"/>
                  </a:cubicBezTo>
                  <a:cubicBezTo>
                    <a:pt x="1529" y="2138"/>
                    <a:pt x="1529" y="2138"/>
                    <a:pt x="1529" y="2138"/>
                  </a:cubicBezTo>
                  <a:cubicBezTo>
                    <a:pt x="1529" y="2140"/>
                    <a:pt x="1529" y="2141"/>
                    <a:pt x="1529" y="2142"/>
                  </a:cubicBezTo>
                  <a:cubicBezTo>
                    <a:pt x="1529" y="2145"/>
                    <a:pt x="1529" y="2148"/>
                    <a:pt x="1528" y="2151"/>
                  </a:cubicBezTo>
                  <a:cubicBezTo>
                    <a:pt x="1528" y="2152"/>
                    <a:pt x="1528" y="2153"/>
                    <a:pt x="1528" y="2154"/>
                  </a:cubicBezTo>
                  <a:cubicBezTo>
                    <a:pt x="1528" y="2155"/>
                    <a:pt x="1528" y="2155"/>
                    <a:pt x="1528" y="2155"/>
                  </a:cubicBezTo>
                  <a:cubicBezTo>
                    <a:pt x="1527" y="2157"/>
                    <a:pt x="1526" y="2159"/>
                    <a:pt x="1524" y="2161"/>
                  </a:cubicBezTo>
                  <a:cubicBezTo>
                    <a:pt x="1523" y="2163"/>
                    <a:pt x="1521" y="2166"/>
                    <a:pt x="1519" y="2167"/>
                  </a:cubicBezTo>
                  <a:cubicBezTo>
                    <a:pt x="1519" y="2168"/>
                    <a:pt x="1518" y="2168"/>
                    <a:pt x="1518" y="2169"/>
                  </a:cubicBezTo>
                  <a:cubicBezTo>
                    <a:pt x="1517" y="2169"/>
                    <a:pt x="1517" y="2170"/>
                    <a:pt x="1516" y="2170"/>
                  </a:cubicBezTo>
                  <a:cubicBezTo>
                    <a:pt x="1516" y="2171"/>
                    <a:pt x="1515" y="2171"/>
                    <a:pt x="1515" y="2172"/>
                  </a:cubicBezTo>
                  <a:cubicBezTo>
                    <a:pt x="1514" y="2172"/>
                    <a:pt x="1514" y="2172"/>
                    <a:pt x="1513" y="2173"/>
                  </a:cubicBezTo>
                  <a:cubicBezTo>
                    <a:pt x="1513" y="2173"/>
                    <a:pt x="1513" y="2173"/>
                    <a:pt x="1513" y="2173"/>
                  </a:cubicBezTo>
                  <a:cubicBezTo>
                    <a:pt x="1512" y="2173"/>
                    <a:pt x="1512" y="2173"/>
                    <a:pt x="1512" y="2173"/>
                  </a:cubicBezTo>
                  <a:cubicBezTo>
                    <a:pt x="1511" y="2174"/>
                    <a:pt x="1511" y="2174"/>
                    <a:pt x="1511" y="2174"/>
                  </a:cubicBezTo>
                  <a:cubicBezTo>
                    <a:pt x="1511" y="2174"/>
                    <a:pt x="1510" y="2175"/>
                    <a:pt x="1510" y="2175"/>
                  </a:cubicBezTo>
                  <a:cubicBezTo>
                    <a:pt x="1508" y="2176"/>
                    <a:pt x="1507" y="2177"/>
                    <a:pt x="1506" y="2177"/>
                  </a:cubicBezTo>
                  <a:cubicBezTo>
                    <a:pt x="1503" y="2179"/>
                    <a:pt x="1500" y="2180"/>
                    <a:pt x="1498" y="2181"/>
                  </a:cubicBezTo>
                  <a:cubicBezTo>
                    <a:pt x="1496" y="2182"/>
                    <a:pt x="1495" y="2183"/>
                    <a:pt x="1494" y="2183"/>
                  </a:cubicBezTo>
                  <a:cubicBezTo>
                    <a:pt x="1492" y="2184"/>
                    <a:pt x="1491" y="2185"/>
                    <a:pt x="1489" y="2186"/>
                  </a:cubicBezTo>
                  <a:cubicBezTo>
                    <a:pt x="1489" y="2186"/>
                    <a:pt x="1488" y="2187"/>
                    <a:pt x="1488" y="2187"/>
                  </a:cubicBezTo>
                  <a:cubicBezTo>
                    <a:pt x="1487" y="2187"/>
                    <a:pt x="1487" y="2187"/>
                    <a:pt x="1487" y="2187"/>
                  </a:cubicBezTo>
                  <a:cubicBezTo>
                    <a:pt x="1487" y="2187"/>
                    <a:pt x="1487" y="2187"/>
                    <a:pt x="1487" y="2187"/>
                  </a:cubicBezTo>
                  <a:cubicBezTo>
                    <a:pt x="1487" y="2187"/>
                    <a:pt x="1487" y="2187"/>
                    <a:pt x="1487" y="2187"/>
                  </a:cubicBezTo>
                  <a:cubicBezTo>
                    <a:pt x="1487" y="2188"/>
                    <a:pt x="1487" y="2188"/>
                    <a:pt x="1487" y="2188"/>
                  </a:cubicBezTo>
                  <a:cubicBezTo>
                    <a:pt x="1486" y="2188"/>
                    <a:pt x="1486" y="2188"/>
                    <a:pt x="1486" y="2188"/>
                  </a:cubicBezTo>
                  <a:cubicBezTo>
                    <a:pt x="1485" y="2189"/>
                    <a:pt x="1483" y="2190"/>
                    <a:pt x="1482" y="2191"/>
                  </a:cubicBezTo>
                  <a:cubicBezTo>
                    <a:pt x="1480" y="2193"/>
                    <a:pt x="1479" y="2195"/>
                    <a:pt x="1477" y="2198"/>
                  </a:cubicBezTo>
                  <a:cubicBezTo>
                    <a:pt x="1476" y="2200"/>
                    <a:pt x="1475" y="2202"/>
                    <a:pt x="1475" y="2204"/>
                  </a:cubicBezTo>
                  <a:cubicBezTo>
                    <a:pt x="1474" y="2204"/>
                    <a:pt x="1474" y="2205"/>
                    <a:pt x="1474" y="2205"/>
                  </a:cubicBezTo>
                  <a:cubicBezTo>
                    <a:pt x="1474" y="2206"/>
                    <a:pt x="1474" y="2206"/>
                    <a:pt x="1474" y="2206"/>
                  </a:cubicBezTo>
                  <a:cubicBezTo>
                    <a:pt x="1474" y="2206"/>
                    <a:pt x="1474" y="2206"/>
                    <a:pt x="1474" y="2207"/>
                  </a:cubicBezTo>
                  <a:cubicBezTo>
                    <a:pt x="1474" y="2207"/>
                    <a:pt x="1474" y="2208"/>
                    <a:pt x="1474" y="2208"/>
                  </a:cubicBezTo>
                  <a:cubicBezTo>
                    <a:pt x="1474" y="2208"/>
                    <a:pt x="1474" y="2209"/>
                    <a:pt x="1474" y="2209"/>
                  </a:cubicBezTo>
                  <a:cubicBezTo>
                    <a:pt x="1474" y="2210"/>
                    <a:pt x="1474" y="2210"/>
                    <a:pt x="1474" y="2211"/>
                  </a:cubicBezTo>
                  <a:cubicBezTo>
                    <a:pt x="1474" y="2212"/>
                    <a:pt x="1474" y="2212"/>
                    <a:pt x="1474" y="2212"/>
                  </a:cubicBezTo>
                  <a:cubicBezTo>
                    <a:pt x="1475" y="2213"/>
                    <a:pt x="1475" y="2213"/>
                    <a:pt x="1475" y="2213"/>
                  </a:cubicBezTo>
                  <a:cubicBezTo>
                    <a:pt x="1475" y="2213"/>
                    <a:pt x="1475" y="2213"/>
                    <a:pt x="1475" y="2212"/>
                  </a:cubicBezTo>
                  <a:cubicBezTo>
                    <a:pt x="1475" y="2212"/>
                    <a:pt x="1475" y="2211"/>
                    <a:pt x="1475" y="2211"/>
                  </a:cubicBezTo>
                  <a:cubicBezTo>
                    <a:pt x="1475" y="2210"/>
                    <a:pt x="1475" y="2210"/>
                    <a:pt x="1476" y="2209"/>
                  </a:cubicBezTo>
                  <a:cubicBezTo>
                    <a:pt x="1476" y="2209"/>
                    <a:pt x="1476" y="2209"/>
                    <a:pt x="1476" y="2208"/>
                  </a:cubicBezTo>
                  <a:cubicBezTo>
                    <a:pt x="1476" y="2208"/>
                    <a:pt x="1476" y="2208"/>
                    <a:pt x="1476" y="2207"/>
                  </a:cubicBezTo>
                  <a:cubicBezTo>
                    <a:pt x="1476" y="2207"/>
                    <a:pt x="1477" y="2207"/>
                    <a:pt x="1477" y="2206"/>
                  </a:cubicBezTo>
                  <a:cubicBezTo>
                    <a:pt x="1477" y="2206"/>
                    <a:pt x="1477" y="2205"/>
                    <a:pt x="1477" y="2205"/>
                  </a:cubicBezTo>
                  <a:cubicBezTo>
                    <a:pt x="1478" y="2203"/>
                    <a:pt x="1479" y="2202"/>
                    <a:pt x="1481" y="2200"/>
                  </a:cubicBezTo>
                  <a:cubicBezTo>
                    <a:pt x="1482" y="2199"/>
                    <a:pt x="1484" y="2197"/>
                    <a:pt x="1486" y="2196"/>
                  </a:cubicBezTo>
                  <a:cubicBezTo>
                    <a:pt x="1487" y="2195"/>
                    <a:pt x="1488" y="2194"/>
                    <a:pt x="1489" y="2194"/>
                  </a:cubicBezTo>
                  <a:cubicBezTo>
                    <a:pt x="1490" y="2193"/>
                    <a:pt x="1491" y="2193"/>
                    <a:pt x="1491" y="2193"/>
                  </a:cubicBezTo>
                  <a:cubicBezTo>
                    <a:pt x="1492" y="2192"/>
                    <a:pt x="1492" y="2192"/>
                    <a:pt x="1493" y="2192"/>
                  </a:cubicBezTo>
                  <a:cubicBezTo>
                    <a:pt x="1494" y="2191"/>
                    <a:pt x="1495" y="2191"/>
                    <a:pt x="1497" y="2190"/>
                  </a:cubicBezTo>
                  <a:cubicBezTo>
                    <a:pt x="1498" y="2189"/>
                    <a:pt x="1499" y="2189"/>
                    <a:pt x="1501" y="2188"/>
                  </a:cubicBezTo>
                  <a:cubicBezTo>
                    <a:pt x="1504" y="2187"/>
                    <a:pt x="1507" y="2186"/>
                    <a:pt x="1509" y="2184"/>
                  </a:cubicBezTo>
                  <a:cubicBezTo>
                    <a:pt x="1511" y="2184"/>
                    <a:pt x="1512" y="2183"/>
                    <a:pt x="1514" y="2182"/>
                  </a:cubicBezTo>
                  <a:cubicBezTo>
                    <a:pt x="1514" y="2181"/>
                    <a:pt x="1515" y="2181"/>
                    <a:pt x="1516" y="2180"/>
                  </a:cubicBezTo>
                  <a:cubicBezTo>
                    <a:pt x="1517" y="2180"/>
                    <a:pt x="1517" y="2180"/>
                    <a:pt x="1517" y="2180"/>
                  </a:cubicBezTo>
                  <a:cubicBezTo>
                    <a:pt x="1517" y="2179"/>
                    <a:pt x="1517" y="2179"/>
                    <a:pt x="1517" y="2179"/>
                  </a:cubicBezTo>
                  <a:cubicBezTo>
                    <a:pt x="1517" y="2179"/>
                    <a:pt x="1517" y="2179"/>
                    <a:pt x="1517" y="2179"/>
                  </a:cubicBezTo>
                  <a:cubicBezTo>
                    <a:pt x="1517" y="2179"/>
                    <a:pt x="1517" y="2179"/>
                    <a:pt x="1517" y="2179"/>
                  </a:cubicBezTo>
                  <a:cubicBezTo>
                    <a:pt x="1518" y="2179"/>
                    <a:pt x="1518" y="2179"/>
                    <a:pt x="1518" y="2179"/>
                  </a:cubicBezTo>
                  <a:cubicBezTo>
                    <a:pt x="1518" y="2179"/>
                    <a:pt x="1518" y="2179"/>
                    <a:pt x="1518" y="2179"/>
                  </a:cubicBezTo>
                  <a:cubicBezTo>
                    <a:pt x="1520" y="2177"/>
                    <a:pt x="1522" y="2175"/>
                    <a:pt x="1524" y="2173"/>
                  </a:cubicBezTo>
                  <a:cubicBezTo>
                    <a:pt x="1523" y="2174"/>
                    <a:pt x="1523" y="2175"/>
                    <a:pt x="1523" y="2176"/>
                  </a:cubicBezTo>
                  <a:cubicBezTo>
                    <a:pt x="1522" y="2179"/>
                    <a:pt x="1521" y="2181"/>
                    <a:pt x="1520" y="2184"/>
                  </a:cubicBezTo>
                  <a:cubicBezTo>
                    <a:pt x="1519" y="2190"/>
                    <a:pt x="1518" y="2195"/>
                    <a:pt x="1517" y="2200"/>
                  </a:cubicBezTo>
                  <a:cubicBezTo>
                    <a:pt x="1517" y="2201"/>
                    <a:pt x="1517" y="2201"/>
                    <a:pt x="1517" y="2202"/>
                  </a:cubicBezTo>
                  <a:cubicBezTo>
                    <a:pt x="1517" y="2203"/>
                    <a:pt x="1517" y="2203"/>
                    <a:pt x="1516" y="2204"/>
                  </a:cubicBezTo>
                  <a:cubicBezTo>
                    <a:pt x="1516" y="2205"/>
                    <a:pt x="1516" y="2205"/>
                    <a:pt x="1516" y="2206"/>
                  </a:cubicBezTo>
                  <a:cubicBezTo>
                    <a:pt x="1516" y="2207"/>
                    <a:pt x="1516" y="2207"/>
                    <a:pt x="1516" y="2208"/>
                  </a:cubicBezTo>
                  <a:cubicBezTo>
                    <a:pt x="1516" y="2209"/>
                    <a:pt x="1516" y="2210"/>
                    <a:pt x="1516" y="2211"/>
                  </a:cubicBezTo>
                  <a:cubicBezTo>
                    <a:pt x="1516" y="2213"/>
                    <a:pt x="1516" y="2214"/>
                    <a:pt x="1516" y="2215"/>
                  </a:cubicBezTo>
                  <a:cubicBezTo>
                    <a:pt x="1517" y="2220"/>
                    <a:pt x="1518" y="2224"/>
                    <a:pt x="1519" y="2227"/>
                  </a:cubicBezTo>
                  <a:cubicBezTo>
                    <a:pt x="1520" y="2231"/>
                    <a:pt x="1522" y="2234"/>
                    <a:pt x="1523" y="2236"/>
                  </a:cubicBezTo>
                  <a:cubicBezTo>
                    <a:pt x="1524" y="2238"/>
                    <a:pt x="1526" y="2240"/>
                    <a:pt x="1527" y="2241"/>
                  </a:cubicBezTo>
                  <a:cubicBezTo>
                    <a:pt x="1528" y="2242"/>
                    <a:pt x="1528" y="2242"/>
                    <a:pt x="1528" y="2242"/>
                  </a:cubicBezTo>
                  <a:cubicBezTo>
                    <a:pt x="1528" y="2242"/>
                    <a:pt x="1528" y="2242"/>
                    <a:pt x="1527" y="2241"/>
                  </a:cubicBezTo>
                  <a:cubicBezTo>
                    <a:pt x="1527" y="2240"/>
                    <a:pt x="1526" y="2239"/>
                    <a:pt x="1526" y="2238"/>
                  </a:cubicBezTo>
                  <a:cubicBezTo>
                    <a:pt x="1526" y="2238"/>
                    <a:pt x="1525" y="2237"/>
                    <a:pt x="1525" y="2237"/>
                  </a:cubicBezTo>
                  <a:cubicBezTo>
                    <a:pt x="1525" y="2236"/>
                    <a:pt x="1525" y="2236"/>
                    <a:pt x="1524" y="2235"/>
                  </a:cubicBezTo>
                  <a:cubicBezTo>
                    <a:pt x="1523" y="2233"/>
                    <a:pt x="1522" y="2230"/>
                    <a:pt x="1522" y="2227"/>
                  </a:cubicBezTo>
                  <a:cubicBezTo>
                    <a:pt x="1521" y="2223"/>
                    <a:pt x="1521" y="2219"/>
                    <a:pt x="1521" y="2215"/>
                  </a:cubicBezTo>
                  <a:cubicBezTo>
                    <a:pt x="1521" y="2213"/>
                    <a:pt x="1521" y="2211"/>
                    <a:pt x="1522" y="2208"/>
                  </a:cubicBezTo>
                  <a:cubicBezTo>
                    <a:pt x="1522" y="2208"/>
                    <a:pt x="1522" y="2207"/>
                    <a:pt x="1522" y="2207"/>
                  </a:cubicBezTo>
                  <a:cubicBezTo>
                    <a:pt x="1522" y="2206"/>
                    <a:pt x="1522" y="2205"/>
                    <a:pt x="1522" y="2205"/>
                  </a:cubicBezTo>
                  <a:cubicBezTo>
                    <a:pt x="1522" y="2204"/>
                    <a:pt x="1522" y="2204"/>
                    <a:pt x="1522" y="2203"/>
                  </a:cubicBezTo>
                  <a:cubicBezTo>
                    <a:pt x="1523" y="2202"/>
                    <a:pt x="1523" y="2202"/>
                    <a:pt x="1523" y="2201"/>
                  </a:cubicBezTo>
                  <a:cubicBezTo>
                    <a:pt x="1524" y="2196"/>
                    <a:pt x="1525" y="2191"/>
                    <a:pt x="1527" y="2186"/>
                  </a:cubicBezTo>
                  <a:cubicBezTo>
                    <a:pt x="1528" y="2184"/>
                    <a:pt x="1529" y="2181"/>
                    <a:pt x="1530" y="2178"/>
                  </a:cubicBezTo>
                  <a:cubicBezTo>
                    <a:pt x="1531" y="2175"/>
                    <a:pt x="1532" y="2173"/>
                    <a:pt x="1532" y="2170"/>
                  </a:cubicBezTo>
                  <a:cubicBezTo>
                    <a:pt x="1533" y="2168"/>
                    <a:pt x="1533" y="2167"/>
                    <a:pt x="1534" y="2165"/>
                  </a:cubicBezTo>
                  <a:cubicBezTo>
                    <a:pt x="1534" y="2163"/>
                    <a:pt x="1534" y="2163"/>
                    <a:pt x="1534" y="2163"/>
                  </a:cubicBezTo>
                  <a:cubicBezTo>
                    <a:pt x="1534" y="2163"/>
                    <a:pt x="1534" y="2163"/>
                    <a:pt x="1534" y="2163"/>
                  </a:cubicBezTo>
                  <a:cubicBezTo>
                    <a:pt x="1534" y="2162"/>
                    <a:pt x="1534" y="2162"/>
                    <a:pt x="1535" y="2162"/>
                  </a:cubicBezTo>
                  <a:cubicBezTo>
                    <a:pt x="1535" y="2161"/>
                    <a:pt x="1535" y="2161"/>
                    <a:pt x="1535" y="2161"/>
                  </a:cubicBezTo>
                  <a:cubicBezTo>
                    <a:pt x="1535" y="2160"/>
                    <a:pt x="1535" y="2158"/>
                    <a:pt x="1536" y="2157"/>
                  </a:cubicBezTo>
                  <a:cubicBezTo>
                    <a:pt x="1536" y="2155"/>
                    <a:pt x="1536" y="2153"/>
                    <a:pt x="1536" y="2152"/>
                  </a:cubicBezTo>
                  <a:cubicBezTo>
                    <a:pt x="1537" y="2149"/>
                    <a:pt x="1537" y="2146"/>
                    <a:pt x="1537" y="2143"/>
                  </a:cubicBezTo>
                  <a:cubicBezTo>
                    <a:pt x="1537" y="2141"/>
                    <a:pt x="1537" y="2140"/>
                    <a:pt x="1537" y="2138"/>
                  </a:cubicBezTo>
                  <a:cubicBezTo>
                    <a:pt x="1537" y="2136"/>
                    <a:pt x="1537" y="2136"/>
                    <a:pt x="1537" y="2136"/>
                  </a:cubicBezTo>
                  <a:cubicBezTo>
                    <a:pt x="1537" y="2135"/>
                    <a:pt x="1537" y="2134"/>
                    <a:pt x="1537" y="2134"/>
                  </a:cubicBezTo>
                  <a:cubicBezTo>
                    <a:pt x="1537" y="2132"/>
                    <a:pt x="1537" y="2131"/>
                    <a:pt x="1537" y="2129"/>
                  </a:cubicBezTo>
                  <a:cubicBezTo>
                    <a:pt x="1537" y="2128"/>
                    <a:pt x="1537" y="2126"/>
                    <a:pt x="1536" y="2125"/>
                  </a:cubicBezTo>
                  <a:cubicBezTo>
                    <a:pt x="1536" y="2122"/>
                    <a:pt x="1535" y="2119"/>
                    <a:pt x="1535" y="2116"/>
                  </a:cubicBezTo>
                  <a:cubicBezTo>
                    <a:pt x="1535" y="2115"/>
                    <a:pt x="1534" y="2113"/>
                    <a:pt x="1534" y="2112"/>
                  </a:cubicBezTo>
                  <a:cubicBezTo>
                    <a:pt x="1534" y="2111"/>
                    <a:pt x="1533" y="2109"/>
                    <a:pt x="1533" y="2108"/>
                  </a:cubicBezTo>
                  <a:cubicBezTo>
                    <a:pt x="1533" y="2107"/>
                    <a:pt x="1532" y="2106"/>
                    <a:pt x="1532" y="2104"/>
                  </a:cubicBezTo>
                  <a:cubicBezTo>
                    <a:pt x="1546" y="2125"/>
                    <a:pt x="1554" y="2147"/>
                    <a:pt x="1558" y="2173"/>
                  </a:cubicBezTo>
                  <a:cubicBezTo>
                    <a:pt x="1562" y="2193"/>
                    <a:pt x="1574" y="2211"/>
                    <a:pt x="1592" y="2222"/>
                  </a:cubicBezTo>
                  <a:cubicBezTo>
                    <a:pt x="1593" y="2222"/>
                    <a:pt x="1594" y="2223"/>
                    <a:pt x="1594" y="2223"/>
                  </a:cubicBezTo>
                  <a:cubicBezTo>
                    <a:pt x="1559" y="2181"/>
                    <a:pt x="1584" y="2137"/>
                    <a:pt x="1567" y="2113"/>
                  </a:cubicBezTo>
                  <a:cubicBezTo>
                    <a:pt x="1605" y="2125"/>
                    <a:pt x="1627" y="2145"/>
                    <a:pt x="1641" y="2169"/>
                  </a:cubicBezTo>
                  <a:cubicBezTo>
                    <a:pt x="1641" y="2169"/>
                    <a:pt x="1641" y="2170"/>
                    <a:pt x="1641" y="2170"/>
                  </a:cubicBezTo>
                  <a:cubicBezTo>
                    <a:pt x="1641" y="2173"/>
                    <a:pt x="1641" y="2176"/>
                    <a:pt x="1641" y="2179"/>
                  </a:cubicBezTo>
                  <a:cubicBezTo>
                    <a:pt x="1641" y="2182"/>
                    <a:pt x="1640" y="2185"/>
                    <a:pt x="1640" y="2189"/>
                  </a:cubicBezTo>
                  <a:cubicBezTo>
                    <a:pt x="1639" y="2190"/>
                    <a:pt x="1639" y="2191"/>
                    <a:pt x="1639" y="2191"/>
                  </a:cubicBezTo>
                  <a:cubicBezTo>
                    <a:pt x="1639" y="2192"/>
                    <a:pt x="1639" y="2193"/>
                    <a:pt x="1638" y="2194"/>
                  </a:cubicBezTo>
                  <a:cubicBezTo>
                    <a:pt x="1638" y="2195"/>
                    <a:pt x="1638" y="2196"/>
                    <a:pt x="1638" y="2197"/>
                  </a:cubicBezTo>
                  <a:cubicBezTo>
                    <a:pt x="1637" y="2198"/>
                    <a:pt x="1637" y="2198"/>
                    <a:pt x="1637" y="2198"/>
                  </a:cubicBezTo>
                  <a:cubicBezTo>
                    <a:pt x="1637" y="2199"/>
                    <a:pt x="1637" y="2199"/>
                    <a:pt x="1637" y="2199"/>
                  </a:cubicBezTo>
                  <a:cubicBezTo>
                    <a:pt x="1637" y="2199"/>
                    <a:pt x="1637" y="2199"/>
                    <a:pt x="1637" y="2199"/>
                  </a:cubicBezTo>
                  <a:cubicBezTo>
                    <a:pt x="1637" y="2201"/>
                    <a:pt x="1637" y="2201"/>
                    <a:pt x="1637" y="2201"/>
                  </a:cubicBezTo>
                  <a:cubicBezTo>
                    <a:pt x="1636" y="2202"/>
                    <a:pt x="1636" y="2202"/>
                    <a:pt x="1636" y="2202"/>
                  </a:cubicBezTo>
                  <a:cubicBezTo>
                    <a:pt x="1636" y="2203"/>
                    <a:pt x="1635" y="2204"/>
                    <a:pt x="1635" y="2205"/>
                  </a:cubicBezTo>
                  <a:cubicBezTo>
                    <a:pt x="1635" y="2206"/>
                    <a:pt x="1634" y="2208"/>
                    <a:pt x="1633" y="2210"/>
                  </a:cubicBezTo>
                  <a:cubicBezTo>
                    <a:pt x="1632" y="2213"/>
                    <a:pt x="1630" y="2217"/>
                    <a:pt x="1629" y="2220"/>
                  </a:cubicBezTo>
                  <a:cubicBezTo>
                    <a:pt x="1628" y="2222"/>
                    <a:pt x="1627" y="2224"/>
                    <a:pt x="1627" y="2226"/>
                  </a:cubicBezTo>
                  <a:cubicBezTo>
                    <a:pt x="1626" y="2228"/>
                    <a:pt x="1625" y="2229"/>
                    <a:pt x="1625" y="2231"/>
                  </a:cubicBezTo>
                  <a:cubicBezTo>
                    <a:pt x="1624" y="2232"/>
                    <a:pt x="1624" y="2233"/>
                    <a:pt x="1624" y="2234"/>
                  </a:cubicBezTo>
                  <a:cubicBezTo>
                    <a:pt x="1624" y="2235"/>
                    <a:pt x="1623" y="2236"/>
                    <a:pt x="1623" y="2237"/>
                  </a:cubicBezTo>
                  <a:cubicBezTo>
                    <a:pt x="1623" y="2238"/>
                    <a:pt x="1623" y="2238"/>
                    <a:pt x="1623" y="2239"/>
                  </a:cubicBezTo>
                  <a:cubicBezTo>
                    <a:pt x="1622" y="2240"/>
                    <a:pt x="1622" y="2241"/>
                    <a:pt x="1622" y="2242"/>
                  </a:cubicBezTo>
                  <a:cubicBezTo>
                    <a:pt x="1622" y="2245"/>
                    <a:pt x="1622" y="2249"/>
                    <a:pt x="1622" y="2252"/>
                  </a:cubicBezTo>
                  <a:cubicBezTo>
                    <a:pt x="1622" y="2255"/>
                    <a:pt x="1622" y="2258"/>
                    <a:pt x="1623" y="2260"/>
                  </a:cubicBezTo>
                  <a:cubicBezTo>
                    <a:pt x="1624" y="2263"/>
                    <a:pt x="1624" y="2265"/>
                    <a:pt x="1625" y="2266"/>
                  </a:cubicBezTo>
                  <a:cubicBezTo>
                    <a:pt x="1626" y="2267"/>
                    <a:pt x="1626" y="2268"/>
                    <a:pt x="1626" y="2268"/>
                  </a:cubicBezTo>
                  <a:cubicBezTo>
                    <a:pt x="1627" y="2269"/>
                    <a:pt x="1627" y="2269"/>
                    <a:pt x="1627" y="2270"/>
                  </a:cubicBezTo>
                  <a:cubicBezTo>
                    <a:pt x="1628" y="2270"/>
                    <a:pt x="1628" y="2271"/>
                    <a:pt x="1628" y="2271"/>
                  </a:cubicBezTo>
                  <a:cubicBezTo>
                    <a:pt x="1628" y="2271"/>
                    <a:pt x="1628" y="2270"/>
                    <a:pt x="1628" y="2269"/>
                  </a:cubicBezTo>
                  <a:cubicBezTo>
                    <a:pt x="1628" y="2269"/>
                    <a:pt x="1627" y="2268"/>
                    <a:pt x="1627" y="2268"/>
                  </a:cubicBezTo>
                  <a:cubicBezTo>
                    <a:pt x="1627" y="2267"/>
                    <a:pt x="1627" y="2266"/>
                    <a:pt x="1627" y="2266"/>
                  </a:cubicBezTo>
                  <a:cubicBezTo>
                    <a:pt x="1627" y="2265"/>
                    <a:pt x="1627" y="2265"/>
                    <a:pt x="1626" y="2264"/>
                  </a:cubicBezTo>
                  <a:cubicBezTo>
                    <a:pt x="1626" y="2264"/>
                    <a:pt x="1626" y="2263"/>
                    <a:pt x="1626" y="2263"/>
                  </a:cubicBezTo>
                  <a:cubicBezTo>
                    <a:pt x="1626" y="2262"/>
                    <a:pt x="1626" y="2261"/>
                    <a:pt x="1626" y="2260"/>
                  </a:cubicBezTo>
                  <a:cubicBezTo>
                    <a:pt x="1626" y="2257"/>
                    <a:pt x="1626" y="2255"/>
                    <a:pt x="1626" y="2252"/>
                  </a:cubicBezTo>
                  <a:cubicBezTo>
                    <a:pt x="1627" y="2249"/>
                    <a:pt x="1627" y="2246"/>
                    <a:pt x="1628" y="2243"/>
                  </a:cubicBezTo>
                  <a:cubicBezTo>
                    <a:pt x="1628" y="2242"/>
                    <a:pt x="1628" y="2242"/>
                    <a:pt x="1629" y="2241"/>
                  </a:cubicBezTo>
                  <a:cubicBezTo>
                    <a:pt x="1629" y="2240"/>
                    <a:pt x="1629" y="2239"/>
                    <a:pt x="1629" y="2239"/>
                  </a:cubicBezTo>
                  <a:cubicBezTo>
                    <a:pt x="1630" y="2238"/>
                    <a:pt x="1630" y="2237"/>
                    <a:pt x="1630" y="2236"/>
                  </a:cubicBezTo>
                  <a:cubicBezTo>
                    <a:pt x="1631" y="2235"/>
                    <a:pt x="1631" y="2234"/>
                    <a:pt x="1631" y="2234"/>
                  </a:cubicBezTo>
                  <a:cubicBezTo>
                    <a:pt x="1632" y="2232"/>
                    <a:pt x="1633" y="2230"/>
                    <a:pt x="1633" y="2229"/>
                  </a:cubicBezTo>
                  <a:cubicBezTo>
                    <a:pt x="1634" y="2227"/>
                    <a:pt x="1635" y="2226"/>
                    <a:pt x="1635" y="2224"/>
                  </a:cubicBezTo>
                  <a:cubicBezTo>
                    <a:pt x="1635" y="2225"/>
                    <a:pt x="1635" y="2225"/>
                    <a:pt x="1635" y="2226"/>
                  </a:cubicBezTo>
                  <a:cubicBezTo>
                    <a:pt x="1635" y="2228"/>
                    <a:pt x="1636" y="2230"/>
                    <a:pt x="1636" y="2231"/>
                  </a:cubicBezTo>
                  <a:cubicBezTo>
                    <a:pt x="1636" y="2232"/>
                    <a:pt x="1636" y="2233"/>
                    <a:pt x="1636" y="2234"/>
                  </a:cubicBezTo>
                  <a:cubicBezTo>
                    <a:pt x="1636" y="2235"/>
                    <a:pt x="1637" y="2236"/>
                    <a:pt x="1637" y="2237"/>
                  </a:cubicBezTo>
                  <a:cubicBezTo>
                    <a:pt x="1637" y="2238"/>
                    <a:pt x="1638" y="2240"/>
                    <a:pt x="1638" y="2241"/>
                  </a:cubicBezTo>
                  <a:cubicBezTo>
                    <a:pt x="1638" y="2242"/>
                    <a:pt x="1639" y="2243"/>
                    <a:pt x="1639" y="2243"/>
                  </a:cubicBezTo>
                  <a:cubicBezTo>
                    <a:pt x="1639" y="2244"/>
                    <a:pt x="1639" y="2245"/>
                    <a:pt x="1640" y="2245"/>
                  </a:cubicBezTo>
                  <a:cubicBezTo>
                    <a:pt x="1640" y="2246"/>
                    <a:pt x="1640" y="2247"/>
                    <a:pt x="1640" y="2247"/>
                  </a:cubicBezTo>
                  <a:cubicBezTo>
                    <a:pt x="1641" y="2248"/>
                    <a:pt x="1641" y="2248"/>
                    <a:pt x="1641" y="2249"/>
                  </a:cubicBezTo>
                  <a:cubicBezTo>
                    <a:pt x="1642" y="2250"/>
                    <a:pt x="1642" y="2251"/>
                    <a:pt x="1643" y="2251"/>
                  </a:cubicBezTo>
                  <a:cubicBezTo>
                    <a:pt x="1643" y="2252"/>
                    <a:pt x="1644" y="2252"/>
                    <a:pt x="1644" y="2253"/>
                  </a:cubicBezTo>
                  <a:cubicBezTo>
                    <a:pt x="1644" y="2253"/>
                    <a:pt x="1644" y="2253"/>
                    <a:pt x="1644" y="2253"/>
                  </a:cubicBezTo>
                  <a:cubicBezTo>
                    <a:pt x="1644" y="2253"/>
                    <a:pt x="1644" y="2253"/>
                    <a:pt x="1644" y="2253"/>
                  </a:cubicBezTo>
                  <a:cubicBezTo>
                    <a:pt x="1644" y="2252"/>
                    <a:pt x="1644" y="2252"/>
                    <a:pt x="1644" y="2251"/>
                  </a:cubicBezTo>
                  <a:cubicBezTo>
                    <a:pt x="1644" y="2250"/>
                    <a:pt x="1644" y="2249"/>
                    <a:pt x="1644" y="2248"/>
                  </a:cubicBezTo>
                  <a:cubicBezTo>
                    <a:pt x="1644" y="2247"/>
                    <a:pt x="1644" y="2246"/>
                    <a:pt x="1644" y="2244"/>
                  </a:cubicBezTo>
                  <a:cubicBezTo>
                    <a:pt x="1644" y="2242"/>
                    <a:pt x="1644" y="2239"/>
                    <a:pt x="1644" y="2236"/>
                  </a:cubicBezTo>
                  <a:cubicBezTo>
                    <a:pt x="1644" y="2235"/>
                    <a:pt x="1644" y="2234"/>
                    <a:pt x="1644" y="2233"/>
                  </a:cubicBezTo>
                  <a:cubicBezTo>
                    <a:pt x="1644" y="2232"/>
                    <a:pt x="1644" y="2232"/>
                    <a:pt x="1643" y="2231"/>
                  </a:cubicBezTo>
                  <a:cubicBezTo>
                    <a:pt x="1643" y="2229"/>
                    <a:pt x="1643" y="2227"/>
                    <a:pt x="1643" y="2226"/>
                  </a:cubicBezTo>
                  <a:cubicBezTo>
                    <a:pt x="1643" y="2224"/>
                    <a:pt x="1643" y="2222"/>
                    <a:pt x="1643" y="2221"/>
                  </a:cubicBezTo>
                  <a:cubicBezTo>
                    <a:pt x="1643" y="2220"/>
                    <a:pt x="1643" y="2219"/>
                    <a:pt x="1643" y="2218"/>
                  </a:cubicBezTo>
                  <a:cubicBezTo>
                    <a:pt x="1643" y="2217"/>
                    <a:pt x="1643" y="2217"/>
                    <a:pt x="1643" y="2216"/>
                  </a:cubicBezTo>
                  <a:cubicBezTo>
                    <a:pt x="1643" y="2214"/>
                    <a:pt x="1643" y="2213"/>
                    <a:pt x="1643" y="2211"/>
                  </a:cubicBezTo>
                  <a:cubicBezTo>
                    <a:pt x="1643" y="2210"/>
                    <a:pt x="1643" y="2208"/>
                    <a:pt x="1643" y="2207"/>
                  </a:cubicBezTo>
                  <a:cubicBezTo>
                    <a:pt x="1643" y="2207"/>
                    <a:pt x="1643" y="2206"/>
                    <a:pt x="1643" y="2206"/>
                  </a:cubicBezTo>
                  <a:cubicBezTo>
                    <a:pt x="1643" y="2205"/>
                    <a:pt x="1643" y="2205"/>
                    <a:pt x="1643" y="2204"/>
                  </a:cubicBezTo>
                  <a:cubicBezTo>
                    <a:pt x="1644" y="2203"/>
                    <a:pt x="1644" y="2203"/>
                    <a:pt x="1644" y="2203"/>
                  </a:cubicBezTo>
                  <a:cubicBezTo>
                    <a:pt x="1644" y="2201"/>
                    <a:pt x="1644" y="2201"/>
                    <a:pt x="1644" y="2201"/>
                  </a:cubicBezTo>
                  <a:cubicBezTo>
                    <a:pt x="1645" y="2199"/>
                    <a:pt x="1645" y="2198"/>
                    <a:pt x="1646" y="2196"/>
                  </a:cubicBezTo>
                  <a:cubicBezTo>
                    <a:pt x="1646" y="2195"/>
                    <a:pt x="1646" y="2194"/>
                    <a:pt x="1646" y="2193"/>
                  </a:cubicBezTo>
                  <a:cubicBezTo>
                    <a:pt x="1646" y="2192"/>
                    <a:pt x="1646" y="2191"/>
                    <a:pt x="1646" y="2190"/>
                  </a:cubicBezTo>
                  <a:cubicBezTo>
                    <a:pt x="1647" y="2187"/>
                    <a:pt x="1647" y="2184"/>
                    <a:pt x="1647" y="2181"/>
                  </a:cubicBezTo>
                  <a:cubicBezTo>
                    <a:pt x="1658" y="2208"/>
                    <a:pt x="1660" y="2238"/>
                    <a:pt x="1659" y="2267"/>
                  </a:cubicBezTo>
                  <a:cubicBezTo>
                    <a:pt x="1658" y="2268"/>
                    <a:pt x="1658" y="2269"/>
                    <a:pt x="1657" y="2270"/>
                  </a:cubicBezTo>
                  <a:cubicBezTo>
                    <a:pt x="1656" y="2272"/>
                    <a:pt x="1654" y="2274"/>
                    <a:pt x="1653" y="2275"/>
                  </a:cubicBezTo>
                  <a:cubicBezTo>
                    <a:pt x="1652" y="2276"/>
                    <a:pt x="1651" y="2277"/>
                    <a:pt x="1651" y="2278"/>
                  </a:cubicBezTo>
                  <a:cubicBezTo>
                    <a:pt x="1650" y="2279"/>
                    <a:pt x="1649" y="2279"/>
                    <a:pt x="1648" y="2280"/>
                  </a:cubicBezTo>
                  <a:cubicBezTo>
                    <a:pt x="1646" y="2282"/>
                    <a:pt x="1645" y="2283"/>
                    <a:pt x="1643" y="2285"/>
                  </a:cubicBezTo>
                  <a:cubicBezTo>
                    <a:pt x="1641" y="2286"/>
                    <a:pt x="1639" y="2288"/>
                    <a:pt x="1637" y="2289"/>
                  </a:cubicBezTo>
                  <a:cubicBezTo>
                    <a:pt x="1635" y="2291"/>
                    <a:pt x="1633" y="2292"/>
                    <a:pt x="1632" y="2294"/>
                  </a:cubicBezTo>
                  <a:cubicBezTo>
                    <a:pt x="1629" y="2296"/>
                    <a:pt x="1629" y="2296"/>
                    <a:pt x="1629" y="2296"/>
                  </a:cubicBezTo>
                  <a:cubicBezTo>
                    <a:pt x="1626" y="2298"/>
                    <a:pt x="1626" y="2298"/>
                    <a:pt x="1626" y="2298"/>
                  </a:cubicBezTo>
                  <a:cubicBezTo>
                    <a:pt x="1624" y="2300"/>
                    <a:pt x="1622" y="2302"/>
                    <a:pt x="1621" y="2303"/>
                  </a:cubicBezTo>
                  <a:cubicBezTo>
                    <a:pt x="1619" y="2305"/>
                    <a:pt x="1617" y="2307"/>
                    <a:pt x="1616" y="2309"/>
                  </a:cubicBezTo>
                  <a:cubicBezTo>
                    <a:pt x="1613" y="2311"/>
                    <a:pt x="1613" y="2311"/>
                    <a:pt x="1613" y="2311"/>
                  </a:cubicBezTo>
                  <a:cubicBezTo>
                    <a:pt x="1612" y="2312"/>
                    <a:pt x="1612" y="2313"/>
                    <a:pt x="1611" y="2314"/>
                  </a:cubicBezTo>
                  <a:cubicBezTo>
                    <a:pt x="1609" y="2316"/>
                    <a:pt x="1608" y="2318"/>
                    <a:pt x="1606" y="2320"/>
                  </a:cubicBezTo>
                  <a:cubicBezTo>
                    <a:pt x="1605" y="2322"/>
                    <a:pt x="1603" y="2324"/>
                    <a:pt x="1602" y="2326"/>
                  </a:cubicBezTo>
                  <a:cubicBezTo>
                    <a:pt x="1601" y="2328"/>
                    <a:pt x="1599" y="2330"/>
                    <a:pt x="1598" y="2332"/>
                  </a:cubicBezTo>
                  <a:cubicBezTo>
                    <a:pt x="1597" y="2334"/>
                    <a:pt x="1595" y="2336"/>
                    <a:pt x="1594" y="2338"/>
                  </a:cubicBezTo>
                  <a:cubicBezTo>
                    <a:pt x="1594" y="2339"/>
                    <a:pt x="1593" y="2340"/>
                    <a:pt x="1593" y="2341"/>
                  </a:cubicBezTo>
                  <a:cubicBezTo>
                    <a:pt x="1592" y="2343"/>
                    <a:pt x="1592" y="2343"/>
                    <a:pt x="1592" y="2343"/>
                  </a:cubicBezTo>
                  <a:cubicBezTo>
                    <a:pt x="1591" y="2345"/>
                    <a:pt x="1591" y="2345"/>
                    <a:pt x="1591" y="2345"/>
                  </a:cubicBezTo>
                  <a:cubicBezTo>
                    <a:pt x="1590" y="2346"/>
                    <a:pt x="1590" y="2347"/>
                    <a:pt x="1590" y="2348"/>
                  </a:cubicBezTo>
                  <a:cubicBezTo>
                    <a:pt x="1589" y="2349"/>
                    <a:pt x="1589" y="2350"/>
                    <a:pt x="1588" y="2351"/>
                  </a:cubicBezTo>
                  <a:cubicBezTo>
                    <a:pt x="1590" y="2350"/>
                    <a:pt x="1591" y="2348"/>
                    <a:pt x="1593" y="2346"/>
                  </a:cubicBezTo>
                  <a:cubicBezTo>
                    <a:pt x="1597" y="2340"/>
                    <a:pt x="1597" y="2340"/>
                    <a:pt x="1597" y="2340"/>
                  </a:cubicBezTo>
                  <a:cubicBezTo>
                    <a:pt x="1600" y="2337"/>
                    <a:pt x="1600" y="2337"/>
                    <a:pt x="1600" y="2337"/>
                  </a:cubicBezTo>
                  <a:cubicBezTo>
                    <a:pt x="1602" y="2335"/>
                    <a:pt x="1602" y="2335"/>
                    <a:pt x="1602" y="2335"/>
                  </a:cubicBezTo>
                  <a:cubicBezTo>
                    <a:pt x="1603" y="2334"/>
                    <a:pt x="1604" y="2333"/>
                    <a:pt x="1604" y="2332"/>
                  </a:cubicBezTo>
                  <a:cubicBezTo>
                    <a:pt x="1605" y="2331"/>
                    <a:pt x="1606" y="2330"/>
                    <a:pt x="1607" y="2329"/>
                  </a:cubicBezTo>
                  <a:cubicBezTo>
                    <a:pt x="1609" y="2327"/>
                    <a:pt x="1609" y="2327"/>
                    <a:pt x="1609" y="2327"/>
                  </a:cubicBezTo>
                  <a:cubicBezTo>
                    <a:pt x="1611" y="2324"/>
                    <a:pt x="1611" y="2324"/>
                    <a:pt x="1611" y="2324"/>
                  </a:cubicBezTo>
                  <a:cubicBezTo>
                    <a:pt x="1612" y="2323"/>
                    <a:pt x="1613" y="2322"/>
                    <a:pt x="1614" y="2322"/>
                  </a:cubicBezTo>
                  <a:cubicBezTo>
                    <a:pt x="1615" y="2321"/>
                    <a:pt x="1615" y="2320"/>
                    <a:pt x="1616" y="2319"/>
                  </a:cubicBezTo>
                  <a:cubicBezTo>
                    <a:pt x="1618" y="2317"/>
                    <a:pt x="1619" y="2316"/>
                    <a:pt x="1621" y="2314"/>
                  </a:cubicBezTo>
                  <a:cubicBezTo>
                    <a:pt x="1623" y="2312"/>
                    <a:pt x="1624" y="2311"/>
                    <a:pt x="1626" y="2309"/>
                  </a:cubicBezTo>
                  <a:cubicBezTo>
                    <a:pt x="1627" y="2308"/>
                    <a:pt x="1628" y="2307"/>
                    <a:pt x="1629" y="2307"/>
                  </a:cubicBezTo>
                  <a:cubicBezTo>
                    <a:pt x="1630" y="2306"/>
                    <a:pt x="1630" y="2305"/>
                    <a:pt x="1631" y="2304"/>
                  </a:cubicBezTo>
                  <a:cubicBezTo>
                    <a:pt x="1634" y="2302"/>
                    <a:pt x="1634" y="2302"/>
                    <a:pt x="1634" y="2302"/>
                  </a:cubicBezTo>
                  <a:cubicBezTo>
                    <a:pt x="1637" y="2299"/>
                    <a:pt x="1637" y="2299"/>
                    <a:pt x="1637" y="2299"/>
                  </a:cubicBezTo>
                  <a:cubicBezTo>
                    <a:pt x="1642" y="2295"/>
                    <a:pt x="1642" y="2295"/>
                    <a:pt x="1642" y="2295"/>
                  </a:cubicBezTo>
                  <a:cubicBezTo>
                    <a:pt x="1644" y="2293"/>
                    <a:pt x="1646" y="2291"/>
                    <a:pt x="1647" y="2290"/>
                  </a:cubicBezTo>
                  <a:cubicBezTo>
                    <a:pt x="1649" y="2288"/>
                    <a:pt x="1651" y="2286"/>
                    <a:pt x="1652" y="2284"/>
                  </a:cubicBezTo>
                  <a:cubicBezTo>
                    <a:pt x="1653" y="2283"/>
                    <a:pt x="1654" y="2282"/>
                    <a:pt x="1655" y="2281"/>
                  </a:cubicBezTo>
                  <a:cubicBezTo>
                    <a:pt x="1655" y="2281"/>
                    <a:pt x="1656" y="2280"/>
                    <a:pt x="1656" y="2280"/>
                  </a:cubicBezTo>
                  <a:cubicBezTo>
                    <a:pt x="1656" y="2279"/>
                    <a:pt x="1657" y="2279"/>
                    <a:pt x="1657" y="2278"/>
                  </a:cubicBezTo>
                  <a:cubicBezTo>
                    <a:pt x="1657" y="2278"/>
                    <a:pt x="1658" y="2277"/>
                    <a:pt x="1658" y="2276"/>
                  </a:cubicBezTo>
                  <a:cubicBezTo>
                    <a:pt x="1657" y="2286"/>
                    <a:pt x="1656" y="2296"/>
                    <a:pt x="1655" y="2305"/>
                  </a:cubicBezTo>
                  <a:cubicBezTo>
                    <a:pt x="1655" y="2305"/>
                    <a:pt x="1655" y="2305"/>
                    <a:pt x="1655" y="2305"/>
                  </a:cubicBezTo>
                  <a:cubicBezTo>
                    <a:pt x="1653" y="2310"/>
                    <a:pt x="1650" y="2315"/>
                    <a:pt x="1647" y="2321"/>
                  </a:cubicBezTo>
                  <a:cubicBezTo>
                    <a:pt x="1644" y="2326"/>
                    <a:pt x="1640" y="2332"/>
                    <a:pt x="1637" y="2338"/>
                  </a:cubicBezTo>
                  <a:cubicBezTo>
                    <a:pt x="1636" y="2338"/>
                    <a:pt x="1636" y="2339"/>
                    <a:pt x="1635" y="2340"/>
                  </a:cubicBezTo>
                  <a:cubicBezTo>
                    <a:pt x="1633" y="2341"/>
                    <a:pt x="1630" y="2343"/>
                    <a:pt x="1627" y="2345"/>
                  </a:cubicBezTo>
                  <a:cubicBezTo>
                    <a:pt x="1624" y="2347"/>
                    <a:pt x="1620" y="2350"/>
                    <a:pt x="1616" y="2353"/>
                  </a:cubicBezTo>
                  <a:cubicBezTo>
                    <a:pt x="1615" y="2354"/>
                    <a:pt x="1613" y="2355"/>
                    <a:pt x="1612" y="2355"/>
                  </a:cubicBezTo>
                  <a:cubicBezTo>
                    <a:pt x="1611" y="2356"/>
                    <a:pt x="1610" y="2357"/>
                    <a:pt x="1609" y="2358"/>
                  </a:cubicBezTo>
                  <a:cubicBezTo>
                    <a:pt x="1607" y="2360"/>
                    <a:pt x="1605" y="2361"/>
                    <a:pt x="1603" y="2363"/>
                  </a:cubicBezTo>
                  <a:cubicBezTo>
                    <a:pt x="1601" y="2365"/>
                    <a:pt x="1599" y="2367"/>
                    <a:pt x="1596" y="2369"/>
                  </a:cubicBezTo>
                  <a:cubicBezTo>
                    <a:pt x="1596" y="2369"/>
                    <a:pt x="1595" y="2370"/>
                    <a:pt x="1595" y="2370"/>
                  </a:cubicBezTo>
                  <a:cubicBezTo>
                    <a:pt x="1594" y="2370"/>
                    <a:pt x="1594" y="2371"/>
                    <a:pt x="1593" y="2371"/>
                  </a:cubicBezTo>
                  <a:cubicBezTo>
                    <a:pt x="1592" y="2372"/>
                    <a:pt x="1591" y="2373"/>
                    <a:pt x="1591" y="2374"/>
                  </a:cubicBezTo>
                  <a:cubicBezTo>
                    <a:pt x="1589" y="2376"/>
                    <a:pt x="1587" y="2378"/>
                    <a:pt x="1586" y="2380"/>
                  </a:cubicBezTo>
                  <a:cubicBezTo>
                    <a:pt x="1585" y="2382"/>
                    <a:pt x="1584" y="2383"/>
                    <a:pt x="1584" y="2384"/>
                  </a:cubicBezTo>
                  <a:cubicBezTo>
                    <a:pt x="1583" y="2384"/>
                    <a:pt x="1583" y="2385"/>
                    <a:pt x="1583" y="2385"/>
                  </a:cubicBezTo>
                  <a:cubicBezTo>
                    <a:pt x="1582" y="2386"/>
                    <a:pt x="1582" y="2386"/>
                    <a:pt x="1582" y="2387"/>
                  </a:cubicBezTo>
                  <a:cubicBezTo>
                    <a:pt x="1582" y="2388"/>
                    <a:pt x="1581" y="2389"/>
                    <a:pt x="1581" y="2390"/>
                  </a:cubicBezTo>
                  <a:cubicBezTo>
                    <a:pt x="1581" y="2390"/>
                    <a:pt x="1580" y="2391"/>
                    <a:pt x="1580" y="2391"/>
                  </a:cubicBezTo>
                  <a:cubicBezTo>
                    <a:pt x="1580" y="2391"/>
                    <a:pt x="1580" y="2392"/>
                    <a:pt x="1580" y="2392"/>
                  </a:cubicBezTo>
                  <a:cubicBezTo>
                    <a:pt x="1580" y="2393"/>
                    <a:pt x="1580" y="2394"/>
                    <a:pt x="1580" y="2395"/>
                  </a:cubicBezTo>
                  <a:cubicBezTo>
                    <a:pt x="1580" y="2395"/>
                    <a:pt x="1579" y="2396"/>
                    <a:pt x="1579" y="2396"/>
                  </a:cubicBezTo>
                  <a:cubicBezTo>
                    <a:pt x="1579" y="2396"/>
                    <a:pt x="1579" y="2397"/>
                    <a:pt x="1579" y="2397"/>
                  </a:cubicBezTo>
                  <a:cubicBezTo>
                    <a:pt x="1579" y="2398"/>
                    <a:pt x="1579" y="2398"/>
                    <a:pt x="1579" y="2399"/>
                  </a:cubicBezTo>
                  <a:cubicBezTo>
                    <a:pt x="1579" y="2399"/>
                    <a:pt x="1580" y="2400"/>
                    <a:pt x="1580" y="2400"/>
                  </a:cubicBezTo>
                  <a:cubicBezTo>
                    <a:pt x="1580" y="2401"/>
                    <a:pt x="1580" y="2401"/>
                    <a:pt x="1580" y="2401"/>
                  </a:cubicBezTo>
                  <a:cubicBezTo>
                    <a:pt x="1580" y="2401"/>
                    <a:pt x="1580" y="2401"/>
                    <a:pt x="1580" y="2400"/>
                  </a:cubicBezTo>
                  <a:cubicBezTo>
                    <a:pt x="1580" y="2400"/>
                    <a:pt x="1580" y="2399"/>
                    <a:pt x="1580" y="2399"/>
                  </a:cubicBezTo>
                  <a:cubicBezTo>
                    <a:pt x="1581" y="2398"/>
                    <a:pt x="1581" y="2398"/>
                    <a:pt x="1581" y="2397"/>
                  </a:cubicBezTo>
                  <a:cubicBezTo>
                    <a:pt x="1581" y="2397"/>
                    <a:pt x="1581" y="2397"/>
                    <a:pt x="1581" y="2396"/>
                  </a:cubicBezTo>
                  <a:cubicBezTo>
                    <a:pt x="1581" y="2396"/>
                    <a:pt x="1582" y="2396"/>
                    <a:pt x="1582" y="2395"/>
                  </a:cubicBezTo>
                  <a:cubicBezTo>
                    <a:pt x="1582" y="2395"/>
                    <a:pt x="1582" y="2395"/>
                    <a:pt x="1582" y="2395"/>
                  </a:cubicBezTo>
                  <a:cubicBezTo>
                    <a:pt x="1582" y="2394"/>
                    <a:pt x="1583" y="2394"/>
                    <a:pt x="1583" y="2393"/>
                  </a:cubicBezTo>
                  <a:cubicBezTo>
                    <a:pt x="1583" y="2393"/>
                    <a:pt x="1583" y="2393"/>
                    <a:pt x="1583" y="2392"/>
                  </a:cubicBezTo>
                  <a:cubicBezTo>
                    <a:pt x="1584" y="2392"/>
                    <a:pt x="1584" y="2392"/>
                    <a:pt x="1584" y="2391"/>
                  </a:cubicBezTo>
                  <a:cubicBezTo>
                    <a:pt x="1585" y="2391"/>
                    <a:pt x="1585" y="2390"/>
                    <a:pt x="1586" y="2389"/>
                  </a:cubicBezTo>
                  <a:cubicBezTo>
                    <a:pt x="1587" y="2387"/>
                    <a:pt x="1589" y="2386"/>
                    <a:pt x="1590" y="2384"/>
                  </a:cubicBezTo>
                  <a:cubicBezTo>
                    <a:pt x="1592" y="2383"/>
                    <a:pt x="1594" y="2381"/>
                    <a:pt x="1595" y="2379"/>
                  </a:cubicBezTo>
                  <a:cubicBezTo>
                    <a:pt x="1596" y="2379"/>
                    <a:pt x="1597" y="2378"/>
                    <a:pt x="1598" y="2377"/>
                  </a:cubicBezTo>
                  <a:cubicBezTo>
                    <a:pt x="1599" y="2376"/>
                    <a:pt x="1600" y="2375"/>
                    <a:pt x="1601" y="2374"/>
                  </a:cubicBezTo>
                  <a:cubicBezTo>
                    <a:pt x="1604" y="2373"/>
                    <a:pt x="1606" y="2371"/>
                    <a:pt x="1608" y="2369"/>
                  </a:cubicBezTo>
                  <a:cubicBezTo>
                    <a:pt x="1610" y="2367"/>
                    <a:pt x="1612" y="2366"/>
                    <a:pt x="1614" y="2364"/>
                  </a:cubicBezTo>
                  <a:cubicBezTo>
                    <a:pt x="1615" y="2363"/>
                    <a:pt x="1616" y="2362"/>
                    <a:pt x="1617" y="2361"/>
                  </a:cubicBezTo>
                  <a:cubicBezTo>
                    <a:pt x="1618" y="2360"/>
                    <a:pt x="1619" y="2359"/>
                    <a:pt x="1620" y="2358"/>
                  </a:cubicBezTo>
                  <a:cubicBezTo>
                    <a:pt x="1624" y="2355"/>
                    <a:pt x="1627" y="2351"/>
                    <a:pt x="1630" y="2348"/>
                  </a:cubicBezTo>
                  <a:cubicBezTo>
                    <a:pt x="1630" y="2348"/>
                    <a:pt x="1630" y="2348"/>
                    <a:pt x="1630" y="2348"/>
                  </a:cubicBezTo>
                  <a:cubicBezTo>
                    <a:pt x="1629" y="2351"/>
                    <a:pt x="1627" y="2353"/>
                    <a:pt x="1626" y="2356"/>
                  </a:cubicBezTo>
                  <a:cubicBezTo>
                    <a:pt x="1625" y="2357"/>
                    <a:pt x="1624" y="2359"/>
                    <a:pt x="1624" y="2361"/>
                  </a:cubicBezTo>
                  <a:cubicBezTo>
                    <a:pt x="1623" y="2361"/>
                    <a:pt x="1623" y="2362"/>
                    <a:pt x="1622" y="2363"/>
                  </a:cubicBezTo>
                  <a:cubicBezTo>
                    <a:pt x="1622" y="2364"/>
                    <a:pt x="1622" y="2364"/>
                    <a:pt x="1622" y="2364"/>
                  </a:cubicBezTo>
                  <a:cubicBezTo>
                    <a:pt x="1621" y="2365"/>
                    <a:pt x="1621" y="2365"/>
                    <a:pt x="1621" y="2365"/>
                  </a:cubicBezTo>
                  <a:cubicBezTo>
                    <a:pt x="1621" y="2365"/>
                    <a:pt x="1621" y="2365"/>
                    <a:pt x="1621" y="2365"/>
                  </a:cubicBezTo>
                  <a:cubicBezTo>
                    <a:pt x="1621" y="2366"/>
                    <a:pt x="1621" y="2366"/>
                    <a:pt x="1621" y="2366"/>
                  </a:cubicBezTo>
                  <a:cubicBezTo>
                    <a:pt x="1620" y="2367"/>
                    <a:pt x="1620" y="2369"/>
                    <a:pt x="1619" y="2370"/>
                  </a:cubicBezTo>
                  <a:cubicBezTo>
                    <a:pt x="1618" y="2371"/>
                    <a:pt x="1618" y="2372"/>
                    <a:pt x="1618" y="2373"/>
                  </a:cubicBezTo>
                  <a:cubicBezTo>
                    <a:pt x="1617" y="2376"/>
                    <a:pt x="1617" y="2376"/>
                    <a:pt x="1617" y="2376"/>
                  </a:cubicBezTo>
                  <a:cubicBezTo>
                    <a:pt x="1616" y="2377"/>
                    <a:pt x="1615" y="2379"/>
                    <a:pt x="1615" y="2381"/>
                  </a:cubicBezTo>
                  <a:cubicBezTo>
                    <a:pt x="1614" y="2383"/>
                    <a:pt x="1613" y="2384"/>
                    <a:pt x="1613" y="2386"/>
                  </a:cubicBezTo>
                  <a:cubicBezTo>
                    <a:pt x="1612" y="2388"/>
                    <a:pt x="1612" y="2390"/>
                    <a:pt x="1611" y="2391"/>
                  </a:cubicBezTo>
                  <a:cubicBezTo>
                    <a:pt x="1611" y="2392"/>
                    <a:pt x="1611" y="2393"/>
                    <a:pt x="1610" y="2394"/>
                  </a:cubicBezTo>
                  <a:cubicBezTo>
                    <a:pt x="1610" y="2395"/>
                    <a:pt x="1610" y="2396"/>
                    <a:pt x="1610" y="2397"/>
                  </a:cubicBezTo>
                  <a:cubicBezTo>
                    <a:pt x="1609" y="2399"/>
                    <a:pt x="1609" y="2400"/>
                    <a:pt x="1609" y="2402"/>
                  </a:cubicBezTo>
                  <a:cubicBezTo>
                    <a:pt x="1608" y="2404"/>
                    <a:pt x="1608" y="2406"/>
                    <a:pt x="1608" y="2407"/>
                  </a:cubicBezTo>
                  <a:cubicBezTo>
                    <a:pt x="1607" y="2409"/>
                    <a:pt x="1607" y="2411"/>
                    <a:pt x="1607" y="2413"/>
                  </a:cubicBezTo>
                  <a:cubicBezTo>
                    <a:pt x="1606" y="2414"/>
                    <a:pt x="1606" y="2416"/>
                    <a:pt x="1606" y="2418"/>
                  </a:cubicBezTo>
                  <a:cubicBezTo>
                    <a:pt x="1606" y="2420"/>
                    <a:pt x="1606" y="2421"/>
                    <a:pt x="1606" y="2423"/>
                  </a:cubicBezTo>
                  <a:cubicBezTo>
                    <a:pt x="1605" y="2425"/>
                    <a:pt x="1605" y="2426"/>
                    <a:pt x="1605" y="2428"/>
                  </a:cubicBezTo>
                  <a:cubicBezTo>
                    <a:pt x="1605" y="2430"/>
                    <a:pt x="1605" y="2431"/>
                    <a:pt x="1605" y="2433"/>
                  </a:cubicBezTo>
                  <a:cubicBezTo>
                    <a:pt x="1605" y="2435"/>
                    <a:pt x="1605" y="2436"/>
                    <a:pt x="1605" y="2438"/>
                  </a:cubicBezTo>
                  <a:cubicBezTo>
                    <a:pt x="1605" y="2441"/>
                    <a:pt x="1605" y="2444"/>
                    <a:pt x="1605" y="2447"/>
                  </a:cubicBezTo>
                  <a:cubicBezTo>
                    <a:pt x="1606" y="2448"/>
                    <a:pt x="1606" y="2450"/>
                    <a:pt x="1606" y="2451"/>
                  </a:cubicBezTo>
                  <a:cubicBezTo>
                    <a:pt x="1606" y="2453"/>
                    <a:pt x="1606" y="2454"/>
                    <a:pt x="1606" y="2456"/>
                  </a:cubicBezTo>
                  <a:cubicBezTo>
                    <a:pt x="1606" y="2457"/>
                    <a:pt x="1607" y="2458"/>
                    <a:pt x="1607" y="2460"/>
                  </a:cubicBezTo>
                  <a:cubicBezTo>
                    <a:pt x="1607" y="2461"/>
                    <a:pt x="1607" y="2462"/>
                    <a:pt x="1607" y="2463"/>
                  </a:cubicBezTo>
                  <a:cubicBezTo>
                    <a:pt x="1608" y="2466"/>
                    <a:pt x="1608" y="2468"/>
                    <a:pt x="1609" y="2470"/>
                  </a:cubicBezTo>
                  <a:cubicBezTo>
                    <a:pt x="1609" y="2473"/>
                    <a:pt x="1610" y="2475"/>
                    <a:pt x="1610" y="2476"/>
                  </a:cubicBezTo>
                  <a:cubicBezTo>
                    <a:pt x="1611" y="2478"/>
                    <a:pt x="1611" y="2480"/>
                    <a:pt x="1612" y="2482"/>
                  </a:cubicBezTo>
                  <a:cubicBezTo>
                    <a:pt x="1612" y="2482"/>
                    <a:pt x="1612" y="2483"/>
                    <a:pt x="1613" y="2484"/>
                  </a:cubicBezTo>
                  <a:cubicBezTo>
                    <a:pt x="1613" y="2484"/>
                    <a:pt x="1613" y="2485"/>
                    <a:pt x="1613" y="2486"/>
                  </a:cubicBezTo>
                  <a:cubicBezTo>
                    <a:pt x="1614" y="2487"/>
                    <a:pt x="1614" y="2488"/>
                    <a:pt x="1614" y="2489"/>
                  </a:cubicBezTo>
                  <a:cubicBezTo>
                    <a:pt x="1615" y="2490"/>
                    <a:pt x="1615" y="2491"/>
                    <a:pt x="1615" y="2491"/>
                  </a:cubicBezTo>
                  <a:cubicBezTo>
                    <a:pt x="1615" y="2491"/>
                    <a:pt x="1615" y="2490"/>
                    <a:pt x="1615" y="2488"/>
                  </a:cubicBezTo>
                  <a:cubicBezTo>
                    <a:pt x="1615" y="2488"/>
                    <a:pt x="1614" y="2487"/>
                    <a:pt x="1614" y="2485"/>
                  </a:cubicBezTo>
                  <a:cubicBezTo>
                    <a:pt x="1614" y="2485"/>
                    <a:pt x="1614" y="2484"/>
                    <a:pt x="1614" y="2483"/>
                  </a:cubicBezTo>
                  <a:cubicBezTo>
                    <a:pt x="1614" y="2483"/>
                    <a:pt x="1614" y="2482"/>
                    <a:pt x="1613" y="2481"/>
                  </a:cubicBezTo>
                  <a:cubicBezTo>
                    <a:pt x="1613" y="2480"/>
                    <a:pt x="1613" y="2478"/>
                    <a:pt x="1613" y="2476"/>
                  </a:cubicBezTo>
                  <a:cubicBezTo>
                    <a:pt x="1612" y="2474"/>
                    <a:pt x="1612" y="2472"/>
                    <a:pt x="1612" y="2470"/>
                  </a:cubicBezTo>
                  <a:cubicBezTo>
                    <a:pt x="1612" y="2468"/>
                    <a:pt x="1611" y="2465"/>
                    <a:pt x="1611" y="2463"/>
                  </a:cubicBezTo>
                  <a:cubicBezTo>
                    <a:pt x="1611" y="2462"/>
                    <a:pt x="1611" y="2460"/>
                    <a:pt x="1611" y="2459"/>
                  </a:cubicBezTo>
                  <a:cubicBezTo>
                    <a:pt x="1611" y="2458"/>
                    <a:pt x="1611" y="2457"/>
                    <a:pt x="1611" y="2455"/>
                  </a:cubicBezTo>
                  <a:cubicBezTo>
                    <a:pt x="1611" y="2454"/>
                    <a:pt x="1611" y="2452"/>
                    <a:pt x="1611" y="2451"/>
                  </a:cubicBezTo>
                  <a:cubicBezTo>
                    <a:pt x="1611" y="2450"/>
                    <a:pt x="1611" y="2448"/>
                    <a:pt x="1611" y="2447"/>
                  </a:cubicBezTo>
                  <a:cubicBezTo>
                    <a:pt x="1611" y="2444"/>
                    <a:pt x="1611" y="2441"/>
                    <a:pt x="1611" y="2438"/>
                  </a:cubicBezTo>
                  <a:cubicBezTo>
                    <a:pt x="1611" y="2436"/>
                    <a:pt x="1611" y="2435"/>
                    <a:pt x="1611" y="2433"/>
                  </a:cubicBezTo>
                  <a:cubicBezTo>
                    <a:pt x="1611" y="2432"/>
                    <a:pt x="1612" y="2430"/>
                    <a:pt x="1612" y="2428"/>
                  </a:cubicBezTo>
                  <a:cubicBezTo>
                    <a:pt x="1612" y="2427"/>
                    <a:pt x="1612" y="2425"/>
                    <a:pt x="1612" y="2424"/>
                  </a:cubicBezTo>
                  <a:cubicBezTo>
                    <a:pt x="1613" y="2422"/>
                    <a:pt x="1613" y="2420"/>
                    <a:pt x="1613" y="2419"/>
                  </a:cubicBezTo>
                  <a:cubicBezTo>
                    <a:pt x="1613" y="2417"/>
                    <a:pt x="1614" y="2415"/>
                    <a:pt x="1614" y="2414"/>
                  </a:cubicBezTo>
                  <a:cubicBezTo>
                    <a:pt x="1614" y="2412"/>
                    <a:pt x="1615" y="2410"/>
                    <a:pt x="1615" y="2409"/>
                  </a:cubicBezTo>
                  <a:cubicBezTo>
                    <a:pt x="1615" y="2405"/>
                    <a:pt x="1616" y="2402"/>
                    <a:pt x="1617" y="2399"/>
                  </a:cubicBezTo>
                  <a:cubicBezTo>
                    <a:pt x="1617" y="2398"/>
                    <a:pt x="1618" y="2398"/>
                    <a:pt x="1618" y="2397"/>
                  </a:cubicBezTo>
                  <a:cubicBezTo>
                    <a:pt x="1618" y="2397"/>
                    <a:pt x="1618" y="2397"/>
                    <a:pt x="1618" y="2397"/>
                  </a:cubicBezTo>
                  <a:cubicBezTo>
                    <a:pt x="1618" y="2398"/>
                    <a:pt x="1618" y="2400"/>
                    <a:pt x="1619" y="2401"/>
                  </a:cubicBezTo>
                  <a:cubicBezTo>
                    <a:pt x="1619" y="2402"/>
                    <a:pt x="1619" y="2403"/>
                    <a:pt x="1619" y="2404"/>
                  </a:cubicBezTo>
                  <a:cubicBezTo>
                    <a:pt x="1619" y="2404"/>
                    <a:pt x="1620" y="2405"/>
                    <a:pt x="1620" y="2406"/>
                  </a:cubicBezTo>
                  <a:cubicBezTo>
                    <a:pt x="1620" y="2408"/>
                    <a:pt x="1621" y="2410"/>
                    <a:pt x="1621" y="2412"/>
                  </a:cubicBezTo>
                  <a:cubicBezTo>
                    <a:pt x="1622" y="2414"/>
                    <a:pt x="1622" y="2416"/>
                    <a:pt x="1623" y="2419"/>
                  </a:cubicBezTo>
                  <a:cubicBezTo>
                    <a:pt x="1623" y="2421"/>
                    <a:pt x="1623" y="2423"/>
                    <a:pt x="1624" y="2426"/>
                  </a:cubicBezTo>
                  <a:cubicBezTo>
                    <a:pt x="1624" y="2428"/>
                    <a:pt x="1625" y="2430"/>
                    <a:pt x="1625" y="2433"/>
                  </a:cubicBezTo>
                  <a:cubicBezTo>
                    <a:pt x="1626" y="2435"/>
                    <a:pt x="1626" y="2437"/>
                    <a:pt x="1627" y="2440"/>
                  </a:cubicBezTo>
                  <a:cubicBezTo>
                    <a:pt x="1627" y="2442"/>
                    <a:pt x="1628" y="2445"/>
                    <a:pt x="1628" y="2447"/>
                  </a:cubicBezTo>
                  <a:cubicBezTo>
                    <a:pt x="1628" y="2448"/>
                    <a:pt x="1628" y="2449"/>
                    <a:pt x="1628" y="2450"/>
                  </a:cubicBezTo>
                  <a:cubicBezTo>
                    <a:pt x="1629" y="2451"/>
                    <a:pt x="1629" y="2452"/>
                    <a:pt x="1629" y="2453"/>
                  </a:cubicBezTo>
                  <a:cubicBezTo>
                    <a:pt x="1629" y="2455"/>
                    <a:pt x="1630" y="2457"/>
                    <a:pt x="1630" y="2459"/>
                  </a:cubicBezTo>
                  <a:cubicBezTo>
                    <a:pt x="1630" y="2461"/>
                    <a:pt x="1630" y="2463"/>
                    <a:pt x="1631" y="2464"/>
                  </a:cubicBezTo>
                  <a:cubicBezTo>
                    <a:pt x="1631" y="2466"/>
                    <a:pt x="1631" y="2467"/>
                    <a:pt x="1631" y="2468"/>
                  </a:cubicBezTo>
                  <a:cubicBezTo>
                    <a:pt x="1632" y="2469"/>
                    <a:pt x="1632" y="2470"/>
                    <a:pt x="1632" y="2471"/>
                  </a:cubicBezTo>
                  <a:cubicBezTo>
                    <a:pt x="1632" y="2471"/>
                    <a:pt x="1632" y="2472"/>
                    <a:pt x="1632" y="2472"/>
                  </a:cubicBezTo>
                  <a:cubicBezTo>
                    <a:pt x="1632" y="2472"/>
                    <a:pt x="1632" y="2471"/>
                    <a:pt x="1632" y="2471"/>
                  </a:cubicBezTo>
                  <a:cubicBezTo>
                    <a:pt x="1632" y="2470"/>
                    <a:pt x="1633" y="2469"/>
                    <a:pt x="1633" y="2468"/>
                  </a:cubicBezTo>
                  <a:cubicBezTo>
                    <a:pt x="1633" y="2467"/>
                    <a:pt x="1633" y="2466"/>
                    <a:pt x="1634" y="2464"/>
                  </a:cubicBezTo>
                  <a:cubicBezTo>
                    <a:pt x="1634" y="2464"/>
                    <a:pt x="1634" y="2463"/>
                    <a:pt x="1634" y="2462"/>
                  </a:cubicBezTo>
                  <a:cubicBezTo>
                    <a:pt x="1634" y="2461"/>
                    <a:pt x="1634" y="2460"/>
                    <a:pt x="1634" y="2459"/>
                  </a:cubicBezTo>
                  <a:cubicBezTo>
                    <a:pt x="1635" y="2458"/>
                    <a:pt x="1635" y="2457"/>
                    <a:pt x="1635" y="2456"/>
                  </a:cubicBezTo>
                  <a:cubicBezTo>
                    <a:pt x="1635" y="2455"/>
                    <a:pt x="1635" y="2454"/>
                    <a:pt x="1635" y="2453"/>
                  </a:cubicBezTo>
                  <a:cubicBezTo>
                    <a:pt x="1635" y="2452"/>
                    <a:pt x="1635" y="2451"/>
                    <a:pt x="1635" y="2450"/>
                  </a:cubicBezTo>
                  <a:cubicBezTo>
                    <a:pt x="1635" y="2448"/>
                    <a:pt x="1635" y="2447"/>
                    <a:pt x="1635" y="2446"/>
                  </a:cubicBezTo>
                  <a:cubicBezTo>
                    <a:pt x="1635" y="2445"/>
                    <a:pt x="1635" y="2444"/>
                    <a:pt x="1635" y="2442"/>
                  </a:cubicBezTo>
                  <a:cubicBezTo>
                    <a:pt x="1635" y="2441"/>
                    <a:pt x="1634" y="2440"/>
                    <a:pt x="1634" y="2439"/>
                  </a:cubicBezTo>
                  <a:cubicBezTo>
                    <a:pt x="1634" y="2436"/>
                    <a:pt x="1634" y="2434"/>
                    <a:pt x="1633" y="2431"/>
                  </a:cubicBezTo>
                  <a:cubicBezTo>
                    <a:pt x="1633" y="2429"/>
                    <a:pt x="1632" y="2426"/>
                    <a:pt x="1631" y="2424"/>
                  </a:cubicBezTo>
                  <a:cubicBezTo>
                    <a:pt x="1631" y="2423"/>
                    <a:pt x="1631" y="2421"/>
                    <a:pt x="1630" y="2420"/>
                  </a:cubicBezTo>
                  <a:cubicBezTo>
                    <a:pt x="1630" y="2419"/>
                    <a:pt x="1630" y="2418"/>
                    <a:pt x="1629" y="2417"/>
                  </a:cubicBezTo>
                  <a:cubicBezTo>
                    <a:pt x="1629" y="2416"/>
                    <a:pt x="1628" y="2414"/>
                    <a:pt x="1628" y="2413"/>
                  </a:cubicBezTo>
                  <a:cubicBezTo>
                    <a:pt x="1628" y="2412"/>
                    <a:pt x="1627" y="2411"/>
                    <a:pt x="1627" y="2410"/>
                  </a:cubicBezTo>
                  <a:cubicBezTo>
                    <a:pt x="1626" y="2409"/>
                    <a:pt x="1626" y="2408"/>
                    <a:pt x="1625" y="2407"/>
                  </a:cubicBezTo>
                  <a:cubicBezTo>
                    <a:pt x="1625" y="2406"/>
                    <a:pt x="1624" y="2406"/>
                    <a:pt x="1624" y="2405"/>
                  </a:cubicBezTo>
                  <a:cubicBezTo>
                    <a:pt x="1624" y="2404"/>
                    <a:pt x="1623" y="2403"/>
                    <a:pt x="1623" y="2402"/>
                  </a:cubicBezTo>
                  <a:cubicBezTo>
                    <a:pt x="1622" y="2401"/>
                    <a:pt x="1622" y="2401"/>
                    <a:pt x="1621" y="2400"/>
                  </a:cubicBezTo>
                  <a:cubicBezTo>
                    <a:pt x="1621" y="2399"/>
                    <a:pt x="1620" y="2398"/>
                    <a:pt x="1619" y="2397"/>
                  </a:cubicBezTo>
                  <a:cubicBezTo>
                    <a:pt x="1619" y="2396"/>
                    <a:pt x="1618" y="2396"/>
                    <a:pt x="1618" y="2395"/>
                  </a:cubicBezTo>
                  <a:cubicBezTo>
                    <a:pt x="1618" y="2395"/>
                    <a:pt x="1619" y="2394"/>
                    <a:pt x="1619" y="2394"/>
                  </a:cubicBezTo>
                  <a:cubicBezTo>
                    <a:pt x="1619" y="2392"/>
                    <a:pt x="1620" y="2390"/>
                    <a:pt x="1620" y="2389"/>
                  </a:cubicBezTo>
                  <a:cubicBezTo>
                    <a:pt x="1621" y="2387"/>
                    <a:pt x="1621" y="2385"/>
                    <a:pt x="1622" y="2384"/>
                  </a:cubicBezTo>
                  <a:cubicBezTo>
                    <a:pt x="1623" y="2382"/>
                    <a:pt x="1623" y="2380"/>
                    <a:pt x="1624" y="2379"/>
                  </a:cubicBezTo>
                  <a:cubicBezTo>
                    <a:pt x="1625" y="2376"/>
                    <a:pt x="1625" y="2376"/>
                    <a:pt x="1625" y="2376"/>
                  </a:cubicBezTo>
                  <a:cubicBezTo>
                    <a:pt x="1625" y="2375"/>
                    <a:pt x="1626" y="2375"/>
                    <a:pt x="1626" y="2374"/>
                  </a:cubicBezTo>
                  <a:cubicBezTo>
                    <a:pt x="1627" y="2372"/>
                    <a:pt x="1627" y="2370"/>
                    <a:pt x="1628" y="2369"/>
                  </a:cubicBezTo>
                  <a:cubicBezTo>
                    <a:pt x="1628" y="2368"/>
                    <a:pt x="1628" y="2368"/>
                    <a:pt x="1628" y="2368"/>
                  </a:cubicBezTo>
                  <a:cubicBezTo>
                    <a:pt x="1628" y="2368"/>
                    <a:pt x="1628" y="2368"/>
                    <a:pt x="1628" y="2368"/>
                  </a:cubicBezTo>
                  <a:cubicBezTo>
                    <a:pt x="1628" y="2368"/>
                    <a:pt x="1628" y="2368"/>
                    <a:pt x="1628" y="2368"/>
                  </a:cubicBezTo>
                  <a:cubicBezTo>
                    <a:pt x="1628" y="2368"/>
                    <a:pt x="1628" y="2368"/>
                    <a:pt x="1628" y="2368"/>
                  </a:cubicBezTo>
                  <a:cubicBezTo>
                    <a:pt x="1629" y="2368"/>
                    <a:pt x="1629" y="2368"/>
                    <a:pt x="1629" y="2368"/>
                  </a:cubicBezTo>
                  <a:cubicBezTo>
                    <a:pt x="1629" y="2366"/>
                    <a:pt x="1629" y="2366"/>
                    <a:pt x="1629" y="2366"/>
                  </a:cubicBezTo>
                  <a:cubicBezTo>
                    <a:pt x="1630" y="2366"/>
                    <a:pt x="1630" y="2365"/>
                    <a:pt x="1630" y="2364"/>
                  </a:cubicBezTo>
                  <a:cubicBezTo>
                    <a:pt x="1631" y="2362"/>
                    <a:pt x="1632" y="2361"/>
                    <a:pt x="1633" y="2359"/>
                  </a:cubicBezTo>
                  <a:cubicBezTo>
                    <a:pt x="1634" y="2356"/>
                    <a:pt x="1636" y="2353"/>
                    <a:pt x="1638" y="2350"/>
                  </a:cubicBezTo>
                  <a:cubicBezTo>
                    <a:pt x="1640" y="2347"/>
                    <a:pt x="1641" y="2344"/>
                    <a:pt x="1643" y="2341"/>
                  </a:cubicBezTo>
                  <a:cubicBezTo>
                    <a:pt x="1646" y="2335"/>
                    <a:pt x="1649" y="2329"/>
                    <a:pt x="1652" y="2324"/>
                  </a:cubicBezTo>
                  <a:cubicBezTo>
                    <a:pt x="1652" y="2324"/>
                    <a:pt x="1652" y="2324"/>
                    <a:pt x="1652" y="2323"/>
                  </a:cubicBezTo>
                  <a:cubicBezTo>
                    <a:pt x="1652" y="2327"/>
                    <a:pt x="1651" y="2330"/>
                    <a:pt x="1650" y="2334"/>
                  </a:cubicBezTo>
                  <a:cubicBezTo>
                    <a:pt x="1649" y="2341"/>
                    <a:pt x="1648" y="2349"/>
                    <a:pt x="1647" y="2357"/>
                  </a:cubicBezTo>
                  <a:cubicBezTo>
                    <a:pt x="1646" y="2361"/>
                    <a:pt x="1646" y="2365"/>
                    <a:pt x="1646" y="2369"/>
                  </a:cubicBezTo>
                  <a:cubicBezTo>
                    <a:pt x="1645" y="2371"/>
                    <a:pt x="1645" y="2373"/>
                    <a:pt x="1645" y="2375"/>
                  </a:cubicBezTo>
                  <a:cubicBezTo>
                    <a:pt x="1645" y="2377"/>
                    <a:pt x="1645" y="2379"/>
                    <a:pt x="1645" y="2381"/>
                  </a:cubicBezTo>
                  <a:cubicBezTo>
                    <a:pt x="1644" y="2390"/>
                    <a:pt x="1644" y="2398"/>
                    <a:pt x="1643" y="2407"/>
                  </a:cubicBezTo>
                  <a:cubicBezTo>
                    <a:pt x="1643" y="2415"/>
                    <a:pt x="1644" y="2424"/>
                    <a:pt x="1644" y="2432"/>
                  </a:cubicBezTo>
                  <a:cubicBezTo>
                    <a:pt x="1644" y="2434"/>
                    <a:pt x="1644" y="2436"/>
                    <a:pt x="1645" y="2438"/>
                  </a:cubicBezTo>
                  <a:cubicBezTo>
                    <a:pt x="1645" y="2439"/>
                    <a:pt x="1645" y="2440"/>
                    <a:pt x="1645" y="2442"/>
                  </a:cubicBezTo>
                  <a:cubicBezTo>
                    <a:pt x="1645" y="2443"/>
                    <a:pt x="1645" y="2444"/>
                    <a:pt x="1645" y="2445"/>
                  </a:cubicBezTo>
                  <a:cubicBezTo>
                    <a:pt x="1645" y="2447"/>
                    <a:pt x="1646" y="2449"/>
                    <a:pt x="1646" y="2451"/>
                  </a:cubicBezTo>
                  <a:cubicBezTo>
                    <a:pt x="1646" y="2453"/>
                    <a:pt x="1646" y="2455"/>
                    <a:pt x="1646" y="2457"/>
                  </a:cubicBezTo>
                  <a:cubicBezTo>
                    <a:pt x="1648" y="2465"/>
                    <a:pt x="1649" y="2472"/>
                    <a:pt x="1651" y="2479"/>
                  </a:cubicBezTo>
                  <a:cubicBezTo>
                    <a:pt x="1652" y="2487"/>
                    <a:pt x="1654" y="2493"/>
                    <a:pt x="1656" y="2500"/>
                  </a:cubicBezTo>
                  <a:cubicBezTo>
                    <a:pt x="1657" y="2503"/>
                    <a:pt x="1658" y="2506"/>
                    <a:pt x="1658" y="2508"/>
                  </a:cubicBezTo>
                  <a:cubicBezTo>
                    <a:pt x="1659" y="2511"/>
                    <a:pt x="1660" y="2514"/>
                    <a:pt x="1661" y="2516"/>
                  </a:cubicBezTo>
                  <a:cubicBezTo>
                    <a:pt x="1662" y="2518"/>
                    <a:pt x="1663" y="2521"/>
                    <a:pt x="1664" y="2523"/>
                  </a:cubicBezTo>
                  <a:cubicBezTo>
                    <a:pt x="1665" y="2525"/>
                    <a:pt x="1666" y="2527"/>
                    <a:pt x="1666" y="2528"/>
                  </a:cubicBezTo>
                  <a:cubicBezTo>
                    <a:pt x="1668" y="2532"/>
                    <a:pt x="1669" y="2534"/>
                    <a:pt x="1670" y="2536"/>
                  </a:cubicBezTo>
                  <a:cubicBezTo>
                    <a:pt x="1671" y="2538"/>
                    <a:pt x="1672" y="2539"/>
                    <a:pt x="1672" y="2539"/>
                  </a:cubicBezTo>
                  <a:cubicBezTo>
                    <a:pt x="1672" y="2539"/>
                    <a:pt x="1671" y="2538"/>
                    <a:pt x="1671" y="2536"/>
                  </a:cubicBezTo>
                  <a:cubicBezTo>
                    <a:pt x="1670" y="2534"/>
                    <a:pt x="1669" y="2531"/>
                    <a:pt x="1668" y="2528"/>
                  </a:cubicBezTo>
                  <a:cubicBezTo>
                    <a:pt x="1667" y="2526"/>
                    <a:pt x="1667" y="2524"/>
                    <a:pt x="1666" y="2522"/>
                  </a:cubicBezTo>
                  <a:cubicBezTo>
                    <a:pt x="1666" y="2520"/>
                    <a:pt x="1665" y="2518"/>
                    <a:pt x="1664" y="2515"/>
                  </a:cubicBezTo>
                  <a:cubicBezTo>
                    <a:pt x="1664" y="2513"/>
                    <a:pt x="1663" y="2510"/>
                    <a:pt x="1662" y="2507"/>
                  </a:cubicBezTo>
                  <a:cubicBezTo>
                    <a:pt x="1662" y="2504"/>
                    <a:pt x="1661" y="2501"/>
                    <a:pt x="1660" y="2498"/>
                  </a:cubicBezTo>
                  <a:cubicBezTo>
                    <a:pt x="1659" y="2492"/>
                    <a:pt x="1657" y="2486"/>
                    <a:pt x="1656" y="2478"/>
                  </a:cubicBezTo>
                  <a:cubicBezTo>
                    <a:pt x="1655" y="2471"/>
                    <a:pt x="1654" y="2464"/>
                    <a:pt x="1653" y="2456"/>
                  </a:cubicBezTo>
                  <a:cubicBezTo>
                    <a:pt x="1653" y="2448"/>
                    <a:pt x="1652" y="2440"/>
                    <a:pt x="1652" y="2432"/>
                  </a:cubicBezTo>
                  <a:cubicBezTo>
                    <a:pt x="1651" y="2423"/>
                    <a:pt x="1651" y="2415"/>
                    <a:pt x="1651" y="2407"/>
                  </a:cubicBezTo>
                  <a:cubicBezTo>
                    <a:pt x="1651" y="2398"/>
                    <a:pt x="1652" y="2390"/>
                    <a:pt x="1652" y="2382"/>
                  </a:cubicBezTo>
                  <a:cubicBezTo>
                    <a:pt x="1653" y="2373"/>
                    <a:pt x="1653" y="2365"/>
                    <a:pt x="1654" y="2357"/>
                  </a:cubicBezTo>
                  <a:cubicBezTo>
                    <a:pt x="1655" y="2350"/>
                    <a:pt x="1655" y="2342"/>
                    <a:pt x="1656" y="2335"/>
                  </a:cubicBezTo>
                  <a:cubicBezTo>
                    <a:pt x="1656" y="2333"/>
                    <a:pt x="1657" y="2331"/>
                    <a:pt x="1657" y="2328"/>
                  </a:cubicBezTo>
                  <a:cubicBezTo>
                    <a:pt x="1662" y="2309"/>
                    <a:pt x="1671" y="2290"/>
                    <a:pt x="1683" y="2277"/>
                  </a:cubicBezTo>
                  <a:cubicBezTo>
                    <a:pt x="1705" y="2304"/>
                    <a:pt x="1719" y="2331"/>
                    <a:pt x="1729" y="2361"/>
                  </a:cubicBezTo>
                  <a:cubicBezTo>
                    <a:pt x="1729" y="2361"/>
                    <a:pt x="1729" y="2361"/>
                    <a:pt x="1729" y="2361"/>
                  </a:cubicBezTo>
                  <a:cubicBezTo>
                    <a:pt x="1729" y="2364"/>
                    <a:pt x="1728" y="2367"/>
                    <a:pt x="1727" y="2370"/>
                  </a:cubicBezTo>
                  <a:cubicBezTo>
                    <a:pt x="1726" y="2373"/>
                    <a:pt x="1725" y="2376"/>
                    <a:pt x="1723" y="2379"/>
                  </a:cubicBezTo>
                  <a:cubicBezTo>
                    <a:pt x="1723" y="2380"/>
                    <a:pt x="1723" y="2380"/>
                    <a:pt x="1723" y="2381"/>
                  </a:cubicBezTo>
                  <a:cubicBezTo>
                    <a:pt x="1723" y="2381"/>
                    <a:pt x="1722" y="2381"/>
                    <a:pt x="1722" y="2382"/>
                  </a:cubicBezTo>
                  <a:cubicBezTo>
                    <a:pt x="1722" y="2383"/>
                    <a:pt x="1721" y="2383"/>
                    <a:pt x="1721" y="2384"/>
                  </a:cubicBezTo>
                  <a:cubicBezTo>
                    <a:pt x="1720" y="2385"/>
                    <a:pt x="1720" y="2386"/>
                    <a:pt x="1719" y="2387"/>
                  </a:cubicBezTo>
                  <a:cubicBezTo>
                    <a:pt x="1719" y="2388"/>
                    <a:pt x="1718" y="2389"/>
                    <a:pt x="1718" y="2389"/>
                  </a:cubicBezTo>
                  <a:cubicBezTo>
                    <a:pt x="1717" y="2391"/>
                    <a:pt x="1716" y="2393"/>
                    <a:pt x="1715" y="2395"/>
                  </a:cubicBezTo>
                  <a:cubicBezTo>
                    <a:pt x="1713" y="2397"/>
                    <a:pt x="1712" y="2398"/>
                    <a:pt x="1711" y="2400"/>
                  </a:cubicBezTo>
                  <a:cubicBezTo>
                    <a:pt x="1709" y="2404"/>
                    <a:pt x="1706" y="2407"/>
                    <a:pt x="1704" y="2411"/>
                  </a:cubicBezTo>
                  <a:cubicBezTo>
                    <a:pt x="1701" y="2415"/>
                    <a:pt x="1699" y="2419"/>
                    <a:pt x="1697" y="2422"/>
                  </a:cubicBezTo>
                  <a:cubicBezTo>
                    <a:pt x="1696" y="2424"/>
                    <a:pt x="1696" y="2424"/>
                    <a:pt x="1696" y="2424"/>
                  </a:cubicBezTo>
                  <a:cubicBezTo>
                    <a:pt x="1696" y="2425"/>
                    <a:pt x="1696" y="2425"/>
                    <a:pt x="1696" y="2425"/>
                  </a:cubicBezTo>
                  <a:cubicBezTo>
                    <a:pt x="1695" y="2425"/>
                    <a:pt x="1695" y="2425"/>
                    <a:pt x="1695" y="2425"/>
                  </a:cubicBezTo>
                  <a:cubicBezTo>
                    <a:pt x="1695" y="2426"/>
                    <a:pt x="1694" y="2427"/>
                    <a:pt x="1694" y="2428"/>
                  </a:cubicBezTo>
                  <a:cubicBezTo>
                    <a:pt x="1693" y="2429"/>
                    <a:pt x="1693" y="2430"/>
                    <a:pt x="1692" y="2431"/>
                  </a:cubicBezTo>
                  <a:cubicBezTo>
                    <a:pt x="1692" y="2432"/>
                    <a:pt x="1691" y="2433"/>
                    <a:pt x="1691" y="2434"/>
                  </a:cubicBezTo>
                  <a:cubicBezTo>
                    <a:pt x="1689" y="2438"/>
                    <a:pt x="1688" y="2442"/>
                    <a:pt x="1687" y="2446"/>
                  </a:cubicBezTo>
                  <a:cubicBezTo>
                    <a:pt x="1687" y="2448"/>
                    <a:pt x="1686" y="2450"/>
                    <a:pt x="1686" y="2452"/>
                  </a:cubicBezTo>
                  <a:cubicBezTo>
                    <a:pt x="1686" y="2453"/>
                    <a:pt x="1685" y="2455"/>
                    <a:pt x="1685" y="2457"/>
                  </a:cubicBezTo>
                  <a:cubicBezTo>
                    <a:pt x="1685" y="2459"/>
                    <a:pt x="1685" y="2460"/>
                    <a:pt x="1685" y="2462"/>
                  </a:cubicBezTo>
                  <a:cubicBezTo>
                    <a:pt x="1685" y="2463"/>
                    <a:pt x="1685" y="2463"/>
                    <a:pt x="1685" y="2464"/>
                  </a:cubicBezTo>
                  <a:cubicBezTo>
                    <a:pt x="1685" y="2465"/>
                    <a:pt x="1685" y="2465"/>
                    <a:pt x="1685" y="2466"/>
                  </a:cubicBezTo>
                  <a:cubicBezTo>
                    <a:pt x="1685" y="2469"/>
                    <a:pt x="1686" y="2471"/>
                    <a:pt x="1686" y="2473"/>
                  </a:cubicBezTo>
                  <a:cubicBezTo>
                    <a:pt x="1687" y="2474"/>
                    <a:pt x="1687" y="2475"/>
                    <a:pt x="1687" y="2476"/>
                  </a:cubicBezTo>
                  <a:cubicBezTo>
                    <a:pt x="1687" y="2476"/>
                    <a:pt x="1687" y="2477"/>
                    <a:pt x="1688" y="2478"/>
                  </a:cubicBezTo>
                  <a:cubicBezTo>
                    <a:pt x="1688" y="2479"/>
                    <a:pt x="1688" y="2479"/>
                    <a:pt x="1688" y="2479"/>
                  </a:cubicBezTo>
                  <a:cubicBezTo>
                    <a:pt x="1688" y="2479"/>
                    <a:pt x="1688" y="2479"/>
                    <a:pt x="1688" y="2477"/>
                  </a:cubicBezTo>
                  <a:cubicBezTo>
                    <a:pt x="1688" y="2477"/>
                    <a:pt x="1688" y="2476"/>
                    <a:pt x="1688" y="2476"/>
                  </a:cubicBezTo>
                  <a:cubicBezTo>
                    <a:pt x="1688" y="2475"/>
                    <a:pt x="1688" y="2474"/>
                    <a:pt x="1688" y="2473"/>
                  </a:cubicBezTo>
                  <a:cubicBezTo>
                    <a:pt x="1688" y="2471"/>
                    <a:pt x="1688" y="2469"/>
                    <a:pt x="1688" y="2466"/>
                  </a:cubicBezTo>
                  <a:cubicBezTo>
                    <a:pt x="1688" y="2465"/>
                    <a:pt x="1688" y="2464"/>
                    <a:pt x="1689" y="2462"/>
                  </a:cubicBezTo>
                  <a:cubicBezTo>
                    <a:pt x="1689" y="2461"/>
                    <a:pt x="1689" y="2459"/>
                    <a:pt x="1690" y="2458"/>
                  </a:cubicBezTo>
                  <a:cubicBezTo>
                    <a:pt x="1690" y="2454"/>
                    <a:pt x="1691" y="2451"/>
                    <a:pt x="1693" y="2448"/>
                  </a:cubicBezTo>
                  <a:cubicBezTo>
                    <a:pt x="1694" y="2444"/>
                    <a:pt x="1696" y="2441"/>
                    <a:pt x="1697" y="2437"/>
                  </a:cubicBezTo>
                  <a:cubicBezTo>
                    <a:pt x="1698" y="2436"/>
                    <a:pt x="1698" y="2435"/>
                    <a:pt x="1699" y="2434"/>
                  </a:cubicBezTo>
                  <a:cubicBezTo>
                    <a:pt x="1699" y="2434"/>
                    <a:pt x="1700" y="2433"/>
                    <a:pt x="1700" y="2432"/>
                  </a:cubicBezTo>
                  <a:cubicBezTo>
                    <a:pt x="1701" y="2431"/>
                    <a:pt x="1701" y="2430"/>
                    <a:pt x="1702" y="2429"/>
                  </a:cubicBezTo>
                  <a:cubicBezTo>
                    <a:pt x="1702" y="2428"/>
                    <a:pt x="1702" y="2428"/>
                    <a:pt x="1702" y="2428"/>
                  </a:cubicBezTo>
                  <a:cubicBezTo>
                    <a:pt x="1703" y="2428"/>
                    <a:pt x="1703" y="2428"/>
                    <a:pt x="1703" y="2428"/>
                  </a:cubicBezTo>
                  <a:cubicBezTo>
                    <a:pt x="1703" y="2426"/>
                    <a:pt x="1703" y="2426"/>
                    <a:pt x="1703" y="2426"/>
                  </a:cubicBezTo>
                  <a:cubicBezTo>
                    <a:pt x="1706" y="2423"/>
                    <a:pt x="1708" y="2419"/>
                    <a:pt x="1710" y="2415"/>
                  </a:cubicBezTo>
                  <a:cubicBezTo>
                    <a:pt x="1713" y="2412"/>
                    <a:pt x="1715" y="2408"/>
                    <a:pt x="1718" y="2404"/>
                  </a:cubicBezTo>
                  <a:cubicBezTo>
                    <a:pt x="1719" y="2402"/>
                    <a:pt x="1720" y="2400"/>
                    <a:pt x="1721" y="2399"/>
                  </a:cubicBezTo>
                  <a:cubicBezTo>
                    <a:pt x="1721" y="2398"/>
                    <a:pt x="1722" y="2397"/>
                    <a:pt x="1722" y="2396"/>
                  </a:cubicBezTo>
                  <a:cubicBezTo>
                    <a:pt x="1723" y="2395"/>
                    <a:pt x="1723" y="2394"/>
                    <a:pt x="1724" y="2393"/>
                  </a:cubicBezTo>
                  <a:cubicBezTo>
                    <a:pt x="1725" y="2391"/>
                    <a:pt x="1726" y="2389"/>
                    <a:pt x="1727" y="2387"/>
                  </a:cubicBezTo>
                  <a:cubicBezTo>
                    <a:pt x="1727" y="2386"/>
                    <a:pt x="1727" y="2385"/>
                    <a:pt x="1728" y="2384"/>
                  </a:cubicBezTo>
                  <a:cubicBezTo>
                    <a:pt x="1728" y="2384"/>
                    <a:pt x="1728" y="2383"/>
                    <a:pt x="1728" y="2383"/>
                  </a:cubicBezTo>
                  <a:cubicBezTo>
                    <a:pt x="1729" y="2383"/>
                    <a:pt x="1729" y="2382"/>
                    <a:pt x="1729" y="2382"/>
                  </a:cubicBezTo>
                  <a:cubicBezTo>
                    <a:pt x="1730" y="2378"/>
                    <a:pt x="1731" y="2374"/>
                    <a:pt x="1732" y="2371"/>
                  </a:cubicBezTo>
                  <a:cubicBezTo>
                    <a:pt x="1732" y="2370"/>
                    <a:pt x="1732" y="2369"/>
                    <a:pt x="1732" y="2368"/>
                  </a:cubicBezTo>
                  <a:cubicBezTo>
                    <a:pt x="1734" y="2372"/>
                    <a:pt x="1735" y="2376"/>
                    <a:pt x="1736" y="2380"/>
                  </a:cubicBezTo>
                  <a:cubicBezTo>
                    <a:pt x="1736" y="2381"/>
                    <a:pt x="1736" y="2382"/>
                    <a:pt x="1736" y="2383"/>
                  </a:cubicBezTo>
                  <a:cubicBezTo>
                    <a:pt x="1736" y="2388"/>
                    <a:pt x="1736" y="2392"/>
                    <a:pt x="1735" y="2397"/>
                  </a:cubicBezTo>
                  <a:cubicBezTo>
                    <a:pt x="1735" y="2399"/>
                    <a:pt x="1734" y="2402"/>
                    <a:pt x="1734" y="2404"/>
                  </a:cubicBezTo>
                  <a:cubicBezTo>
                    <a:pt x="1734" y="2405"/>
                    <a:pt x="1733" y="2406"/>
                    <a:pt x="1733" y="2408"/>
                  </a:cubicBezTo>
                  <a:cubicBezTo>
                    <a:pt x="1733" y="2409"/>
                    <a:pt x="1732" y="2410"/>
                    <a:pt x="1732" y="2411"/>
                  </a:cubicBezTo>
                  <a:cubicBezTo>
                    <a:pt x="1731" y="2414"/>
                    <a:pt x="1731" y="2416"/>
                    <a:pt x="1730" y="2419"/>
                  </a:cubicBezTo>
                  <a:cubicBezTo>
                    <a:pt x="1729" y="2421"/>
                    <a:pt x="1728" y="2424"/>
                    <a:pt x="1727" y="2427"/>
                  </a:cubicBezTo>
                  <a:cubicBezTo>
                    <a:pt x="1725" y="2432"/>
                    <a:pt x="1723" y="2437"/>
                    <a:pt x="1721" y="2443"/>
                  </a:cubicBezTo>
                  <a:cubicBezTo>
                    <a:pt x="1721" y="2445"/>
                    <a:pt x="1720" y="2448"/>
                    <a:pt x="1719" y="2451"/>
                  </a:cubicBezTo>
                  <a:cubicBezTo>
                    <a:pt x="1718" y="2453"/>
                    <a:pt x="1718" y="2453"/>
                    <a:pt x="1718" y="2453"/>
                  </a:cubicBezTo>
                  <a:cubicBezTo>
                    <a:pt x="1718" y="2455"/>
                    <a:pt x="1718" y="2455"/>
                    <a:pt x="1718" y="2455"/>
                  </a:cubicBezTo>
                  <a:cubicBezTo>
                    <a:pt x="1717" y="2456"/>
                    <a:pt x="1717" y="2458"/>
                    <a:pt x="1717" y="2459"/>
                  </a:cubicBezTo>
                  <a:cubicBezTo>
                    <a:pt x="1715" y="2465"/>
                    <a:pt x="1714" y="2470"/>
                    <a:pt x="1713" y="2476"/>
                  </a:cubicBezTo>
                  <a:cubicBezTo>
                    <a:pt x="1713" y="2481"/>
                    <a:pt x="1712" y="2486"/>
                    <a:pt x="1712" y="2491"/>
                  </a:cubicBezTo>
                  <a:cubicBezTo>
                    <a:pt x="1712" y="2494"/>
                    <a:pt x="1712" y="2496"/>
                    <a:pt x="1712" y="2498"/>
                  </a:cubicBezTo>
                  <a:cubicBezTo>
                    <a:pt x="1712" y="2501"/>
                    <a:pt x="1712" y="2503"/>
                    <a:pt x="1712" y="2505"/>
                  </a:cubicBezTo>
                  <a:cubicBezTo>
                    <a:pt x="1712" y="2510"/>
                    <a:pt x="1713" y="2513"/>
                    <a:pt x="1714" y="2517"/>
                  </a:cubicBezTo>
                  <a:cubicBezTo>
                    <a:pt x="1715" y="2520"/>
                    <a:pt x="1717" y="2523"/>
                    <a:pt x="1718" y="2525"/>
                  </a:cubicBezTo>
                  <a:cubicBezTo>
                    <a:pt x="1719" y="2526"/>
                    <a:pt x="1719" y="2526"/>
                    <a:pt x="1719" y="2527"/>
                  </a:cubicBezTo>
                  <a:cubicBezTo>
                    <a:pt x="1720" y="2527"/>
                    <a:pt x="1720" y="2528"/>
                    <a:pt x="1720" y="2528"/>
                  </a:cubicBezTo>
                  <a:cubicBezTo>
                    <a:pt x="1721" y="2529"/>
                    <a:pt x="1721" y="2529"/>
                    <a:pt x="1722" y="2530"/>
                  </a:cubicBezTo>
                  <a:cubicBezTo>
                    <a:pt x="1723" y="2531"/>
                    <a:pt x="1723" y="2531"/>
                    <a:pt x="1723" y="2531"/>
                  </a:cubicBezTo>
                  <a:cubicBezTo>
                    <a:pt x="1723" y="2531"/>
                    <a:pt x="1723" y="2531"/>
                    <a:pt x="1722" y="2530"/>
                  </a:cubicBezTo>
                  <a:cubicBezTo>
                    <a:pt x="1722" y="2529"/>
                    <a:pt x="1721" y="2528"/>
                    <a:pt x="1721" y="2528"/>
                  </a:cubicBezTo>
                  <a:cubicBezTo>
                    <a:pt x="1721" y="2527"/>
                    <a:pt x="1721" y="2527"/>
                    <a:pt x="1720" y="2526"/>
                  </a:cubicBezTo>
                  <a:cubicBezTo>
                    <a:pt x="1720" y="2526"/>
                    <a:pt x="1720" y="2525"/>
                    <a:pt x="1720" y="2525"/>
                  </a:cubicBezTo>
                  <a:cubicBezTo>
                    <a:pt x="1719" y="2522"/>
                    <a:pt x="1718" y="2520"/>
                    <a:pt x="1717" y="2516"/>
                  </a:cubicBezTo>
                  <a:cubicBezTo>
                    <a:pt x="1717" y="2513"/>
                    <a:pt x="1717" y="2509"/>
                    <a:pt x="1717" y="2505"/>
                  </a:cubicBezTo>
                  <a:cubicBezTo>
                    <a:pt x="1717" y="2503"/>
                    <a:pt x="1717" y="2501"/>
                    <a:pt x="1717" y="2499"/>
                  </a:cubicBezTo>
                  <a:cubicBezTo>
                    <a:pt x="1717" y="2496"/>
                    <a:pt x="1717" y="2494"/>
                    <a:pt x="1718" y="2492"/>
                  </a:cubicBezTo>
                  <a:cubicBezTo>
                    <a:pt x="1718" y="2487"/>
                    <a:pt x="1719" y="2482"/>
                    <a:pt x="1720" y="2477"/>
                  </a:cubicBezTo>
                  <a:cubicBezTo>
                    <a:pt x="1721" y="2474"/>
                    <a:pt x="1721" y="2472"/>
                    <a:pt x="1722" y="2469"/>
                  </a:cubicBezTo>
                  <a:cubicBezTo>
                    <a:pt x="1723" y="2466"/>
                    <a:pt x="1723" y="2464"/>
                    <a:pt x="1724" y="2461"/>
                  </a:cubicBezTo>
                  <a:cubicBezTo>
                    <a:pt x="1724" y="2460"/>
                    <a:pt x="1725" y="2458"/>
                    <a:pt x="1725" y="2457"/>
                  </a:cubicBezTo>
                  <a:cubicBezTo>
                    <a:pt x="1725" y="2456"/>
                    <a:pt x="1726" y="2454"/>
                    <a:pt x="1726" y="2453"/>
                  </a:cubicBezTo>
                  <a:cubicBezTo>
                    <a:pt x="1727" y="2450"/>
                    <a:pt x="1728" y="2448"/>
                    <a:pt x="1729" y="2445"/>
                  </a:cubicBezTo>
                  <a:cubicBezTo>
                    <a:pt x="1731" y="2440"/>
                    <a:pt x="1733" y="2435"/>
                    <a:pt x="1734" y="2429"/>
                  </a:cubicBezTo>
                  <a:cubicBezTo>
                    <a:pt x="1735" y="2426"/>
                    <a:pt x="1736" y="2424"/>
                    <a:pt x="1737" y="2421"/>
                  </a:cubicBezTo>
                  <a:cubicBezTo>
                    <a:pt x="1738" y="2418"/>
                    <a:pt x="1738" y="2416"/>
                    <a:pt x="1739" y="2413"/>
                  </a:cubicBezTo>
                  <a:cubicBezTo>
                    <a:pt x="1739" y="2412"/>
                    <a:pt x="1739" y="2410"/>
                    <a:pt x="1740" y="2409"/>
                  </a:cubicBezTo>
                  <a:cubicBezTo>
                    <a:pt x="1740" y="2408"/>
                    <a:pt x="1740" y="2406"/>
                    <a:pt x="1740" y="2405"/>
                  </a:cubicBezTo>
                  <a:cubicBezTo>
                    <a:pt x="1741" y="2402"/>
                    <a:pt x="1741" y="2400"/>
                    <a:pt x="1741" y="2397"/>
                  </a:cubicBezTo>
                  <a:cubicBezTo>
                    <a:pt x="1741" y="2397"/>
                    <a:pt x="1741" y="2396"/>
                    <a:pt x="1741" y="2396"/>
                  </a:cubicBezTo>
                  <a:cubicBezTo>
                    <a:pt x="1747" y="2417"/>
                    <a:pt x="1753" y="2439"/>
                    <a:pt x="1759" y="2464"/>
                  </a:cubicBezTo>
                  <a:cubicBezTo>
                    <a:pt x="1759" y="2467"/>
                    <a:pt x="1759" y="2470"/>
                    <a:pt x="1759" y="2474"/>
                  </a:cubicBezTo>
                  <a:cubicBezTo>
                    <a:pt x="1759" y="2481"/>
                    <a:pt x="1759" y="2488"/>
                    <a:pt x="1758" y="2495"/>
                  </a:cubicBezTo>
                  <a:cubicBezTo>
                    <a:pt x="1758" y="2503"/>
                    <a:pt x="1757" y="2510"/>
                    <a:pt x="1756" y="2517"/>
                  </a:cubicBezTo>
                  <a:cubicBezTo>
                    <a:pt x="1755" y="2525"/>
                    <a:pt x="1754" y="2532"/>
                    <a:pt x="1752" y="2539"/>
                  </a:cubicBezTo>
                  <a:cubicBezTo>
                    <a:pt x="1750" y="2546"/>
                    <a:pt x="1748" y="2553"/>
                    <a:pt x="1746" y="2560"/>
                  </a:cubicBezTo>
                  <a:cubicBezTo>
                    <a:pt x="1744" y="2567"/>
                    <a:pt x="1742" y="2573"/>
                    <a:pt x="1740" y="2579"/>
                  </a:cubicBezTo>
                  <a:cubicBezTo>
                    <a:pt x="1737" y="2585"/>
                    <a:pt x="1735" y="2591"/>
                    <a:pt x="1733" y="2596"/>
                  </a:cubicBezTo>
                  <a:cubicBezTo>
                    <a:pt x="1732" y="2598"/>
                    <a:pt x="1730" y="2601"/>
                    <a:pt x="1729" y="2603"/>
                  </a:cubicBezTo>
                  <a:cubicBezTo>
                    <a:pt x="1728" y="2605"/>
                    <a:pt x="1727" y="2608"/>
                    <a:pt x="1726" y="2610"/>
                  </a:cubicBezTo>
                  <a:cubicBezTo>
                    <a:pt x="1725" y="2612"/>
                    <a:pt x="1724" y="2614"/>
                    <a:pt x="1723" y="2615"/>
                  </a:cubicBezTo>
                  <a:cubicBezTo>
                    <a:pt x="1722" y="2617"/>
                    <a:pt x="1721" y="2619"/>
                    <a:pt x="1720" y="2620"/>
                  </a:cubicBezTo>
                  <a:cubicBezTo>
                    <a:pt x="1719" y="2623"/>
                    <a:pt x="1717" y="2625"/>
                    <a:pt x="1716" y="2627"/>
                  </a:cubicBezTo>
                  <a:cubicBezTo>
                    <a:pt x="1715" y="2628"/>
                    <a:pt x="1715" y="2629"/>
                    <a:pt x="1715" y="2629"/>
                  </a:cubicBezTo>
                  <a:cubicBezTo>
                    <a:pt x="1715" y="2629"/>
                    <a:pt x="1715" y="2628"/>
                    <a:pt x="1717" y="2627"/>
                  </a:cubicBezTo>
                  <a:cubicBezTo>
                    <a:pt x="1718" y="2626"/>
                    <a:pt x="1719" y="2624"/>
                    <a:pt x="1721" y="2621"/>
                  </a:cubicBezTo>
                  <a:cubicBezTo>
                    <a:pt x="1722" y="2620"/>
                    <a:pt x="1724" y="2618"/>
                    <a:pt x="1725" y="2617"/>
                  </a:cubicBezTo>
                  <a:cubicBezTo>
                    <a:pt x="1726" y="2615"/>
                    <a:pt x="1727" y="2613"/>
                    <a:pt x="1729" y="2611"/>
                  </a:cubicBezTo>
                  <a:cubicBezTo>
                    <a:pt x="1730" y="2609"/>
                    <a:pt x="1731" y="2607"/>
                    <a:pt x="1733" y="2605"/>
                  </a:cubicBezTo>
                  <a:cubicBezTo>
                    <a:pt x="1734" y="2603"/>
                    <a:pt x="1735" y="2600"/>
                    <a:pt x="1737" y="2598"/>
                  </a:cubicBezTo>
                  <a:cubicBezTo>
                    <a:pt x="1738" y="2595"/>
                    <a:pt x="1740" y="2593"/>
                    <a:pt x="1741" y="2590"/>
                  </a:cubicBezTo>
                  <a:cubicBezTo>
                    <a:pt x="1742" y="2587"/>
                    <a:pt x="1744" y="2584"/>
                    <a:pt x="1745" y="2581"/>
                  </a:cubicBezTo>
                  <a:cubicBezTo>
                    <a:pt x="1748" y="2575"/>
                    <a:pt x="1751" y="2569"/>
                    <a:pt x="1753" y="2562"/>
                  </a:cubicBezTo>
                  <a:cubicBezTo>
                    <a:pt x="1754" y="2561"/>
                    <a:pt x="1754" y="2559"/>
                    <a:pt x="1755" y="2557"/>
                  </a:cubicBezTo>
                  <a:cubicBezTo>
                    <a:pt x="1755" y="2555"/>
                    <a:pt x="1756" y="2554"/>
                    <a:pt x="1756" y="2552"/>
                  </a:cubicBezTo>
                  <a:cubicBezTo>
                    <a:pt x="1758" y="2548"/>
                    <a:pt x="1758" y="2545"/>
                    <a:pt x="1759" y="2541"/>
                  </a:cubicBezTo>
                  <a:cubicBezTo>
                    <a:pt x="1761" y="2534"/>
                    <a:pt x="1763" y="2526"/>
                    <a:pt x="1764" y="2518"/>
                  </a:cubicBezTo>
                  <a:cubicBezTo>
                    <a:pt x="1765" y="2511"/>
                    <a:pt x="1766" y="2503"/>
                    <a:pt x="1766" y="2496"/>
                  </a:cubicBezTo>
                  <a:cubicBezTo>
                    <a:pt x="1766" y="2492"/>
                    <a:pt x="1766" y="2488"/>
                    <a:pt x="1766" y="2484"/>
                  </a:cubicBezTo>
                  <a:cubicBezTo>
                    <a:pt x="1766" y="2483"/>
                    <a:pt x="1766" y="2481"/>
                    <a:pt x="1766" y="2479"/>
                  </a:cubicBezTo>
                  <a:cubicBezTo>
                    <a:pt x="1766" y="2477"/>
                    <a:pt x="1766" y="2475"/>
                    <a:pt x="1766" y="2473"/>
                  </a:cubicBezTo>
                  <a:cubicBezTo>
                    <a:pt x="1765" y="2466"/>
                    <a:pt x="1765" y="2459"/>
                    <a:pt x="1764" y="2453"/>
                  </a:cubicBezTo>
                  <a:cubicBezTo>
                    <a:pt x="1763" y="2449"/>
                    <a:pt x="1763" y="2446"/>
                    <a:pt x="1762" y="2443"/>
                  </a:cubicBezTo>
                  <a:cubicBezTo>
                    <a:pt x="1762" y="2442"/>
                    <a:pt x="1762" y="2440"/>
                    <a:pt x="1761" y="2439"/>
                  </a:cubicBezTo>
                  <a:cubicBezTo>
                    <a:pt x="1761" y="2437"/>
                    <a:pt x="1761" y="2436"/>
                    <a:pt x="1760" y="2435"/>
                  </a:cubicBezTo>
                  <a:cubicBezTo>
                    <a:pt x="1760" y="2434"/>
                    <a:pt x="1760" y="2434"/>
                    <a:pt x="1760" y="2433"/>
                  </a:cubicBezTo>
                  <a:cubicBezTo>
                    <a:pt x="1756" y="2400"/>
                    <a:pt x="1749" y="2367"/>
                    <a:pt x="1737" y="2339"/>
                  </a:cubicBezTo>
                  <a:cubicBezTo>
                    <a:pt x="1736" y="2338"/>
                    <a:pt x="1735" y="2337"/>
                    <a:pt x="1735" y="2335"/>
                  </a:cubicBezTo>
                  <a:cubicBezTo>
                    <a:pt x="1736" y="2337"/>
                    <a:pt x="1737" y="2340"/>
                    <a:pt x="1739" y="2342"/>
                  </a:cubicBezTo>
                  <a:cubicBezTo>
                    <a:pt x="1740" y="2344"/>
                    <a:pt x="1741" y="2345"/>
                    <a:pt x="1742" y="2347"/>
                  </a:cubicBezTo>
                  <a:cubicBezTo>
                    <a:pt x="1743" y="2349"/>
                    <a:pt x="1744" y="2351"/>
                    <a:pt x="1745" y="2353"/>
                  </a:cubicBezTo>
                  <a:cubicBezTo>
                    <a:pt x="1747" y="2356"/>
                    <a:pt x="1750" y="2360"/>
                    <a:pt x="1752" y="2363"/>
                  </a:cubicBezTo>
                  <a:cubicBezTo>
                    <a:pt x="1754" y="2367"/>
                    <a:pt x="1757" y="2371"/>
                    <a:pt x="1759" y="2374"/>
                  </a:cubicBezTo>
                  <a:cubicBezTo>
                    <a:pt x="1761" y="2378"/>
                    <a:pt x="1763" y="2381"/>
                    <a:pt x="1765" y="2384"/>
                  </a:cubicBezTo>
                  <a:cubicBezTo>
                    <a:pt x="1768" y="2388"/>
                    <a:pt x="1770" y="2391"/>
                    <a:pt x="1772" y="2394"/>
                  </a:cubicBezTo>
                  <a:cubicBezTo>
                    <a:pt x="1773" y="2396"/>
                    <a:pt x="1774" y="2397"/>
                    <a:pt x="1775" y="2399"/>
                  </a:cubicBezTo>
                  <a:cubicBezTo>
                    <a:pt x="1775" y="2399"/>
                    <a:pt x="1776" y="2400"/>
                    <a:pt x="1776" y="2401"/>
                  </a:cubicBezTo>
                  <a:cubicBezTo>
                    <a:pt x="1777" y="2401"/>
                    <a:pt x="1777" y="2402"/>
                    <a:pt x="1778" y="2403"/>
                  </a:cubicBezTo>
                  <a:cubicBezTo>
                    <a:pt x="1779" y="2405"/>
                    <a:pt x="1781" y="2408"/>
                    <a:pt x="1782" y="2410"/>
                  </a:cubicBezTo>
                  <a:cubicBezTo>
                    <a:pt x="1783" y="2412"/>
                    <a:pt x="1784" y="2414"/>
                    <a:pt x="1784" y="2416"/>
                  </a:cubicBezTo>
                  <a:cubicBezTo>
                    <a:pt x="1785" y="2418"/>
                    <a:pt x="1785" y="2419"/>
                    <a:pt x="1785" y="2420"/>
                  </a:cubicBezTo>
                  <a:cubicBezTo>
                    <a:pt x="1785" y="2421"/>
                    <a:pt x="1785" y="2422"/>
                    <a:pt x="1785" y="2422"/>
                  </a:cubicBezTo>
                  <a:cubicBezTo>
                    <a:pt x="1785" y="2422"/>
                    <a:pt x="1785" y="2421"/>
                    <a:pt x="1785" y="2420"/>
                  </a:cubicBezTo>
                  <a:cubicBezTo>
                    <a:pt x="1785" y="2419"/>
                    <a:pt x="1786" y="2418"/>
                    <a:pt x="1786" y="2416"/>
                  </a:cubicBezTo>
                  <a:cubicBezTo>
                    <a:pt x="1786" y="2414"/>
                    <a:pt x="1786" y="2412"/>
                    <a:pt x="1785" y="2409"/>
                  </a:cubicBezTo>
                  <a:cubicBezTo>
                    <a:pt x="1784" y="2406"/>
                    <a:pt x="1783" y="2403"/>
                    <a:pt x="1782" y="2400"/>
                  </a:cubicBezTo>
                  <a:cubicBezTo>
                    <a:pt x="1780" y="2397"/>
                    <a:pt x="1779" y="2394"/>
                    <a:pt x="1777" y="2391"/>
                  </a:cubicBezTo>
                  <a:cubicBezTo>
                    <a:pt x="1775" y="2388"/>
                    <a:pt x="1773" y="2384"/>
                    <a:pt x="1772" y="2381"/>
                  </a:cubicBezTo>
                  <a:cubicBezTo>
                    <a:pt x="1771" y="2379"/>
                    <a:pt x="1770" y="2377"/>
                    <a:pt x="1768" y="2376"/>
                  </a:cubicBezTo>
                  <a:cubicBezTo>
                    <a:pt x="1767" y="2374"/>
                    <a:pt x="1766" y="2372"/>
                    <a:pt x="1765" y="2370"/>
                  </a:cubicBezTo>
                  <a:cubicBezTo>
                    <a:pt x="1763" y="2366"/>
                    <a:pt x="1761" y="2363"/>
                    <a:pt x="1759" y="2359"/>
                  </a:cubicBezTo>
                  <a:cubicBezTo>
                    <a:pt x="1756" y="2356"/>
                    <a:pt x="1754" y="2352"/>
                    <a:pt x="1752" y="2348"/>
                  </a:cubicBezTo>
                  <a:cubicBezTo>
                    <a:pt x="1749" y="2345"/>
                    <a:pt x="1747" y="2341"/>
                    <a:pt x="1745" y="2338"/>
                  </a:cubicBezTo>
                  <a:cubicBezTo>
                    <a:pt x="1742" y="2335"/>
                    <a:pt x="1740" y="2332"/>
                    <a:pt x="1738" y="2329"/>
                  </a:cubicBezTo>
                  <a:cubicBezTo>
                    <a:pt x="1736" y="2326"/>
                    <a:pt x="1734" y="2323"/>
                    <a:pt x="1732" y="2321"/>
                  </a:cubicBezTo>
                  <a:cubicBezTo>
                    <a:pt x="1728" y="2316"/>
                    <a:pt x="1725" y="2313"/>
                    <a:pt x="1723" y="2310"/>
                  </a:cubicBezTo>
                  <a:cubicBezTo>
                    <a:pt x="1715" y="2294"/>
                    <a:pt x="1707" y="2278"/>
                    <a:pt x="1699" y="2261"/>
                  </a:cubicBezTo>
                  <a:cubicBezTo>
                    <a:pt x="1699" y="2261"/>
                    <a:pt x="1699" y="2261"/>
                    <a:pt x="1699" y="2261"/>
                  </a:cubicBezTo>
                  <a:cubicBezTo>
                    <a:pt x="1701" y="2263"/>
                    <a:pt x="1702" y="2264"/>
                    <a:pt x="1703" y="2265"/>
                  </a:cubicBezTo>
                  <a:cubicBezTo>
                    <a:pt x="1706" y="2267"/>
                    <a:pt x="1709" y="2270"/>
                    <a:pt x="1711" y="2272"/>
                  </a:cubicBezTo>
                  <a:cubicBezTo>
                    <a:pt x="1714" y="2274"/>
                    <a:pt x="1717" y="2276"/>
                    <a:pt x="1720" y="2279"/>
                  </a:cubicBezTo>
                  <a:cubicBezTo>
                    <a:pt x="1726" y="2283"/>
                    <a:pt x="1732" y="2287"/>
                    <a:pt x="1737" y="2291"/>
                  </a:cubicBezTo>
                  <a:cubicBezTo>
                    <a:pt x="1740" y="2293"/>
                    <a:pt x="1743" y="2295"/>
                    <a:pt x="1745" y="2297"/>
                  </a:cubicBezTo>
                  <a:cubicBezTo>
                    <a:pt x="1748" y="2299"/>
                    <a:pt x="1750" y="2301"/>
                    <a:pt x="1752" y="2304"/>
                  </a:cubicBezTo>
                  <a:cubicBezTo>
                    <a:pt x="1752" y="2304"/>
                    <a:pt x="1753" y="2305"/>
                    <a:pt x="1753" y="2305"/>
                  </a:cubicBezTo>
                  <a:cubicBezTo>
                    <a:pt x="1754" y="2306"/>
                    <a:pt x="1754" y="2307"/>
                    <a:pt x="1755" y="2307"/>
                  </a:cubicBezTo>
                  <a:cubicBezTo>
                    <a:pt x="1756" y="2309"/>
                    <a:pt x="1757" y="2310"/>
                    <a:pt x="1758" y="2311"/>
                  </a:cubicBezTo>
                  <a:cubicBezTo>
                    <a:pt x="1758" y="2312"/>
                    <a:pt x="1758" y="2312"/>
                    <a:pt x="1758" y="2312"/>
                  </a:cubicBezTo>
                  <a:cubicBezTo>
                    <a:pt x="1759" y="2313"/>
                    <a:pt x="1759" y="2313"/>
                    <a:pt x="1759" y="2313"/>
                  </a:cubicBezTo>
                  <a:cubicBezTo>
                    <a:pt x="1759" y="2314"/>
                    <a:pt x="1760" y="2314"/>
                    <a:pt x="1760" y="2315"/>
                  </a:cubicBezTo>
                  <a:cubicBezTo>
                    <a:pt x="1761" y="2316"/>
                    <a:pt x="1761" y="2317"/>
                    <a:pt x="1762" y="2319"/>
                  </a:cubicBezTo>
                  <a:cubicBezTo>
                    <a:pt x="1765" y="2324"/>
                    <a:pt x="1767" y="2329"/>
                    <a:pt x="1768" y="2334"/>
                  </a:cubicBezTo>
                  <a:cubicBezTo>
                    <a:pt x="1770" y="2339"/>
                    <a:pt x="1771" y="2344"/>
                    <a:pt x="1772" y="2348"/>
                  </a:cubicBezTo>
                  <a:cubicBezTo>
                    <a:pt x="1773" y="2352"/>
                    <a:pt x="1774" y="2356"/>
                    <a:pt x="1774" y="2359"/>
                  </a:cubicBezTo>
                  <a:cubicBezTo>
                    <a:pt x="1775" y="2362"/>
                    <a:pt x="1776" y="2364"/>
                    <a:pt x="1776" y="2366"/>
                  </a:cubicBezTo>
                  <a:cubicBezTo>
                    <a:pt x="1776" y="2367"/>
                    <a:pt x="1776" y="2368"/>
                    <a:pt x="1776" y="2368"/>
                  </a:cubicBezTo>
                  <a:cubicBezTo>
                    <a:pt x="1776" y="2368"/>
                    <a:pt x="1776" y="2367"/>
                    <a:pt x="1776" y="2366"/>
                  </a:cubicBezTo>
                  <a:cubicBezTo>
                    <a:pt x="1776" y="2364"/>
                    <a:pt x="1776" y="2362"/>
                    <a:pt x="1776" y="2359"/>
                  </a:cubicBezTo>
                  <a:cubicBezTo>
                    <a:pt x="1776" y="2355"/>
                    <a:pt x="1776" y="2352"/>
                    <a:pt x="1775" y="2347"/>
                  </a:cubicBezTo>
                  <a:cubicBezTo>
                    <a:pt x="1775" y="2343"/>
                    <a:pt x="1774" y="2338"/>
                    <a:pt x="1773" y="2333"/>
                  </a:cubicBezTo>
                  <a:cubicBezTo>
                    <a:pt x="1772" y="2328"/>
                    <a:pt x="1770" y="2322"/>
                    <a:pt x="1767" y="2316"/>
                  </a:cubicBezTo>
                  <a:cubicBezTo>
                    <a:pt x="1767" y="2315"/>
                    <a:pt x="1766" y="2313"/>
                    <a:pt x="1765" y="2312"/>
                  </a:cubicBezTo>
                  <a:cubicBezTo>
                    <a:pt x="1765" y="2311"/>
                    <a:pt x="1765" y="2310"/>
                    <a:pt x="1764" y="2310"/>
                  </a:cubicBezTo>
                  <a:cubicBezTo>
                    <a:pt x="1764" y="2309"/>
                    <a:pt x="1764" y="2309"/>
                    <a:pt x="1764" y="2309"/>
                  </a:cubicBezTo>
                  <a:cubicBezTo>
                    <a:pt x="1763" y="2307"/>
                    <a:pt x="1763" y="2307"/>
                    <a:pt x="1763" y="2307"/>
                  </a:cubicBezTo>
                  <a:cubicBezTo>
                    <a:pt x="1763" y="2307"/>
                    <a:pt x="1762" y="2306"/>
                    <a:pt x="1762" y="2305"/>
                  </a:cubicBezTo>
                  <a:cubicBezTo>
                    <a:pt x="1761" y="2305"/>
                    <a:pt x="1761" y="2305"/>
                    <a:pt x="1761" y="2305"/>
                  </a:cubicBezTo>
                  <a:cubicBezTo>
                    <a:pt x="1761" y="2304"/>
                    <a:pt x="1761" y="2304"/>
                    <a:pt x="1761" y="2304"/>
                  </a:cubicBezTo>
                  <a:cubicBezTo>
                    <a:pt x="1760" y="2303"/>
                    <a:pt x="1760" y="2303"/>
                    <a:pt x="1760" y="2303"/>
                  </a:cubicBezTo>
                  <a:cubicBezTo>
                    <a:pt x="1760" y="2303"/>
                    <a:pt x="1759" y="2302"/>
                    <a:pt x="1759" y="2301"/>
                  </a:cubicBezTo>
                  <a:cubicBezTo>
                    <a:pt x="1758" y="2300"/>
                    <a:pt x="1758" y="2300"/>
                    <a:pt x="1757" y="2299"/>
                  </a:cubicBezTo>
                  <a:cubicBezTo>
                    <a:pt x="1753" y="2294"/>
                    <a:pt x="1748" y="2289"/>
                    <a:pt x="1742" y="2285"/>
                  </a:cubicBezTo>
                  <a:cubicBezTo>
                    <a:pt x="1736" y="2280"/>
                    <a:pt x="1730" y="2276"/>
                    <a:pt x="1725" y="2272"/>
                  </a:cubicBezTo>
                  <a:cubicBezTo>
                    <a:pt x="1722" y="2270"/>
                    <a:pt x="1719" y="2268"/>
                    <a:pt x="1716" y="2266"/>
                  </a:cubicBezTo>
                  <a:cubicBezTo>
                    <a:pt x="1714" y="2264"/>
                    <a:pt x="1711" y="2262"/>
                    <a:pt x="1708" y="2259"/>
                  </a:cubicBezTo>
                  <a:cubicBezTo>
                    <a:pt x="1706" y="2257"/>
                    <a:pt x="1703" y="2255"/>
                    <a:pt x="1701" y="2253"/>
                  </a:cubicBezTo>
                  <a:cubicBezTo>
                    <a:pt x="1701" y="2252"/>
                    <a:pt x="1700" y="2251"/>
                    <a:pt x="1699" y="2251"/>
                  </a:cubicBezTo>
                  <a:cubicBezTo>
                    <a:pt x="1699" y="2250"/>
                    <a:pt x="1698" y="2250"/>
                    <a:pt x="1698" y="2249"/>
                  </a:cubicBezTo>
                  <a:cubicBezTo>
                    <a:pt x="1697" y="2248"/>
                    <a:pt x="1695" y="2247"/>
                    <a:pt x="1694" y="2245"/>
                  </a:cubicBezTo>
                  <a:cubicBezTo>
                    <a:pt x="1693" y="2244"/>
                    <a:pt x="1691" y="2242"/>
                    <a:pt x="1690" y="2240"/>
                  </a:cubicBezTo>
                  <a:cubicBezTo>
                    <a:pt x="1689" y="2239"/>
                    <a:pt x="1689" y="2239"/>
                    <a:pt x="1689" y="2238"/>
                  </a:cubicBezTo>
                  <a:cubicBezTo>
                    <a:pt x="1681" y="2221"/>
                    <a:pt x="1679" y="2207"/>
                    <a:pt x="1678" y="2195"/>
                  </a:cubicBezTo>
                  <a:cubicBezTo>
                    <a:pt x="1678" y="2196"/>
                    <a:pt x="1678" y="2197"/>
                    <a:pt x="1679" y="2198"/>
                  </a:cubicBezTo>
                  <a:cubicBezTo>
                    <a:pt x="1679" y="2199"/>
                    <a:pt x="1680" y="2199"/>
                    <a:pt x="1680" y="2200"/>
                  </a:cubicBezTo>
                  <a:cubicBezTo>
                    <a:pt x="1681" y="2201"/>
                    <a:pt x="1682" y="2202"/>
                    <a:pt x="1682" y="2203"/>
                  </a:cubicBezTo>
                  <a:cubicBezTo>
                    <a:pt x="1683" y="2204"/>
                    <a:pt x="1683" y="2205"/>
                    <a:pt x="1684" y="2206"/>
                  </a:cubicBezTo>
                  <a:cubicBezTo>
                    <a:pt x="1685" y="2207"/>
                    <a:pt x="1685" y="2209"/>
                    <a:pt x="1686" y="2210"/>
                  </a:cubicBezTo>
                  <a:cubicBezTo>
                    <a:pt x="1687" y="2211"/>
                    <a:pt x="1688" y="2212"/>
                    <a:pt x="1689" y="2213"/>
                  </a:cubicBezTo>
                  <a:cubicBezTo>
                    <a:pt x="1689" y="2214"/>
                    <a:pt x="1690" y="2215"/>
                    <a:pt x="1691" y="2216"/>
                  </a:cubicBezTo>
                  <a:cubicBezTo>
                    <a:pt x="1693" y="2218"/>
                    <a:pt x="1695" y="2220"/>
                    <a:pt x="1696" y="2222"/>
                  </a:cubicBezTo>
                  <a:cubicBezTo>
                    <a:pt x="1698" y="2224"/>
                    <a:pt x="1700" y="2226"/>
                    <a:pt x="1702" y="2228"/>
                  </a:cubicBezTo>
                  <a:cubicBezTo>
                    <a:pt x="1703" y="2229"/>
                    <a:pt x="1704" y="2230"/>
                    <a:pt x="1705" y="2230"/>
                  </a:cubicBezTo>
                  <a:cubicBezTo>
                    <a:pt x="1706" y="2231"/>
                    <a:pt x="1707" y="2232"/>
                    <a:pt x="1708" y="2233"/>
                  </a:cubicBezTo>
                  <a:cubicBezTo>
                    <a:pt x="1710" y="2234"/>
                    <a:pt x="1712" y="2236"/>
                    <a:pt x="1714" y="2237"/>
                  </a:cubicBezTo>
                  <a:cubicBezTo>
                    <a:pt x="1715" y="2238"/>
                    <a:pt x="1716" y="2239"/>
                    <a:pt x="1717" y="2239"/>
                  </a:cubicBezTo>
                  <a:cubicBezTo>
                    <a:pt x="1718" y="2240"/>
                    <a:pt x="1719" y="2240"/>
                    <a:pt x="1720" y="2241"/>
                  </a:cubicBezTo>
                  <a:cubicBezTo>
                    <a:pt x="1721" y="2242"/>
                    <a:pt x="1721" y="2242"/>
                    <a:pt x="1722" y="2242"/>
                  </a:cubicBezTo>
                  <a:cubicBezTo>
                    <a:pt x="1723" y="2243"/>
                    <a:pt x="1724" y="2243"/>
                    <a:pt x="1725" y="2244"/>
                  </a:cubicBezTo>
                  <a:cubicBezTo>
                    <a:pt x="1726" y="2245"/>
                    <a:pt x="1727" y="2245"/>
                    <a:pt x="1728" y="2246"/>
                  </a:cubicBezTo>
                  <a:cubicBezTo>
                    <a:pt x="1729" y="2246"/>
                    <a:pt x="1730" y="2247"/>
                    <a:pt x="1731" y="2247"/>
                  </a:cubicBezTo>
                  <a:cubicBezTo>
                    <a:pt x="1732" y="2247"/>
                    <a:pt x="1732" y="2247"/>
                    <a:pt x="1732" y="2247"/>
                  </a:cubicBezTo>
                  <a:cubicBezTo>
                    <a:pt x="1732" y="2247"/>
                    <a:pt x="1732" y="2247"/>
                    <a:pt x="1731" y="2246"/>
                  </a:cubicBezTo>
                  <a:cubicBezTo>
                    <a:pt x="1731" y="2246"/>
                    <a:pt x="1730" y="2245"/>
                    <a:pt x="1729" y="2244"/>
                  </a:cubicBezTo>
                  <a:cubicBezTo>
                    <a:pt x="1728" y="2244"/>
                    <a:pt x="1727" y="2242"/>
                    <a:pt x="1726" y="2241"/>
                  </a:cubicBezTo>
                  <a:cubicBezTo>
                    <a:pt x="1725" y="2240"/>
                    <a:pt x="1724" y="2239"/>
                    <a:pt x="1722" y="2237"/>
                  </a:cubicBezTo>
                  <a:cubicBezTo>
                    <a:pt x="1721" y="2236"/>
                    <a:pt x="1720" y="2234"/>
                    <a:pt x="1718" y="2233"/>
                  </a:cubicBezTo>
                  <a:cubicBezTo>
                    <a:pt x="1717" y="2232"/>
                    <a:pt x="1716" y="2231"/>
                    <a:pt x="1715" y="2230"/>
                  </a:cubicBezTo>
                  <a:cubicBezTo>
                    <a:pt x="1715" y="2229"/>
                    <a:pt x="1714" y="2229"/>
                    <a:pt x="1713" y="2228"/>
                  </a:cubicBezTo>
                  <a:cubicBezTo>
                    <a:pt x="1711" y="2226"/>
                    <a:pt x="1709" y="2224"/>
                    <a:pt x="1708" y="2222"/>
                  </a:cubicBezTo>
                  <a:cubicBezTo>
                    <a:pt x="1706" y="2220"/>
                    <a:pt x="1704" y="2218"/>
                    <a:pt x="1702" y="2217"/>
                  </a:cubicBezTo>
                  <a:cubicBezTo>
                    <a:pt x="1700" y="2215"/>
                    <a:pt x="1699" y="2213"/>
                    <a:pt x="1697" y="2211"/>
                  </a:cubicBezTo>
                  <a:cubicBezTo>
                    <a:pt x="1695" y="2209"/>
                    <a:pt x="1693" y="2207"/>
                    <a:pt x="1692" y="2205"/>
                  </a:cubicBezTo>
                  <a:cubicBezTo>
                    <a:pt x="1690" y="2203"/>
                    <a:pt x="1688" y="2202"/>
                    <a:pt x="1687" y="2200"/>
                  </a:cubicBezTo>
                  <a:cubicBezTo>
                    <a:pt x="1685" y="2198"/>
                    <a:pt x="1684" y="2197"/>
                    <a:pt x="1683" y="2195"/>
                  </a:cubicBezTo>
                  <a:cubicBezTo>
                    <a:pt x="1682" y="2194"/>
                    <a:pt x="1681" y="2194"/>
                    <a:pt x="1681" y="2193"/>
                  </a:cubicBezTo>
                  <a:cubicBezTo>
                    <a:pt x="1680" y="2192"/>
                    <a:pt x="1680" y="2192"/>
                    <a:pt x="1679" y="2191"/>
                  </a:cubicBezTo>
                  <a:cubicBezTo>
                    <a:pt x="1678" y="2190"/>
                    <a:pt x="1678" y="2190"/>
                    <a:pt x="1677" y="2189"/>
                  </a:cubicBezTo>
                  <a:cubicBezTo>
                    <a:pt x="1676" y="2180"/>
                    <a:pt x="1676" y="2171"/>
                    <a:pt x="1675" y="2162"/>
                  </a:cubicBezTo>
                  <a:cubicBezTo>
                    <a:pt x="1675" y="2153"/>
                    <a:pt x="1692" y="2158"/>
                    <a:pt x="1710" y="2160"/>
                  </a:cubicBezTo>
                  <a:cubicBezTo>
                    <a:pt x="1710" y="2160"/>
                    <a:pt x="1711" y="2161"/>
                    <a:pt x="1711" y="2161"/>
                  </a:cubicBezTo>
                  <a:cubicBezTo>
                    <a:pt x="1711" y="2161"/>
                    <a:pt x="1711" y="2161"/>
                    <a:pt x="1711" y="2161"/>
                  </a:cubicBezTo>
                  <a:cubicBezTo>
                    <a:pt x="1711" y="2161"/>
                    <a:pt x="1711" y="2161"/>
                    <a:pt x="1711" y="2161"/>
                  </a:cubicBezTo>
                  <a:cubicBezTo>
                    <a:pt x="1712" y="2162"/>
                    <a:pt x="1712" y="2162"/>
                    <a:pt x="1712" y="2162"/>
                  </a:cubicBezTo>
                  <a:cubicBezTo>
                    <a:pt x="1712" y="2162"/>
                    <a:pt x="1712" y="2163"/>
                    <a:pt x="1713" y="2163"/>
                  </a:cubicBezTo>
                  <a:cubicBezTo>
                    <a:pt x="1713" y="2163"/>
                    <a:pt x="1714" y="2164"/>
                    <a:pt x="1715" y="2165"/>
                  </a:cubicBezTo>
                  <a:cubicBezTo>
                    <a:pt x="1716" y="2165"/>
                    <a:pt x="1716" y="2166"/>
                    <a:pt x="1717" y="2166"/>
                  </a:cubicBezTo>
                  <a:cubicBezTo>
                    <a:pt x="1718" y="2167"/>
                    <a:pt x="1718" y="2167"/>
                    <a:pt x="1718" y="2167"/>
                  </a:cubicBezTo>
                  <a:cubicBezTo>
                    <a:pt x="1719" y="2167"/>
                    <a:pt x="1719" y="2168"/>
                    <a:pt x="1720" y="2168"/>
                  </a:cubicBezTo>
                  <a:cubicBezTo>
                    <a:pt x="1721" y="2168"/>
                    <a:pt x="1722" y="2169"/>
                    <a:pt x="1723" y="2169"/>
                  </a:cubicBezTo>
                  <a:cubicBezTo>
                    <a:pt x="1726" y="2171"/>
                    <a:pt x="1731" y="2172"/>
                    <a:pt x="1735" y="2174"/>
                  </a:cubicBezTo>
                  <a:cubicBezTo>
                    <a:pt x="1737" y="2175"/>
                    <a:pt x="1738" y="2176"/>
                    <a:pt x="1740" y="2178"/>
                  </a:cubicBezTo>
                  <a:cubicBezTo>
                    <a:pt x="1741" y="2178"/>
                    <a:pt x="1741" y="2178"/>
                    <a:pt x="1741" y="2178"/>
                  </a:cubicBezTo>
                  <a:cubicBezTo>
                    <a:pt x="1741" y="2178"/>
                    <a:pt x="1741" y="2178"/>
                    <a:pt x="1741" y="2178"/>
                  </a:cubicBezTo>
                  <a:cubicBezTo>
                    <a:pt x="1741" y="2179"/>
                    <a:pt x="1741" y="2179"/>
                    <a:pt x="1741" y="2179"/>
                  </a:cubicBezTo>
                  <a:cubicBezTo>
                    <a:pt x="1741" y="2179"/>
                    <a:pt x="1741" y="2179"/>
                    <a:pt x="1741" y="2179"/>
                  </a:cubicBezTo>
                  <a:cubicBezTo>
                    <a:pt x="1742" y="2179"/>
                    <a:pt x="1742" y="2179"/>
                    <a:pt x="1742" y="2179"/>
                  </a:cubicBezTo>
                  <a:cubicBezTo>
                    <a:pt x="1742" y="2180"/>
                    <a:pt x="1742" y="2180"/>
                    <a:pt x="1742" y="2180"/>
                  </a:cubicBezTo>
                  <a:cubicBezTo>
                    <a:pt x="1742" y="2180"/>
                    <a:pt x="1742" y="2180"/>
                    <a:pt x="1742" y="2180"/>
                  </a:cubicBezTo>
                  <a:cubicBezTo>
                    <a:pt x="1743" y="2180"/>
                    <a:pt x="1743" y="2181"/>
                    <a:pt x="1743" y="2181"/>
                  </a:cubicBezTo>
                  <a:cubicBezTo>
                    <a:pt x="1744" y="2182"/>
                    <a:pt x="1744" y="2182"/>
                    <a:pt x="1744" y="2182"/>
                  </a:cubicBezTo>
                  <a:cubicBezTo>
                    <a:pt x="1744" y="2183"/>
                    <a:pt x="1744" y="2183"/>
                    <a:pt x="1744" y="2183"/>
                  </a:cubicBezTo>
                  <a:cubicBezTo>
                    <a:pt x="1746" y="2186"/>
                    <a:pt x="1747" y="2191"/>
                    <a:pt x="1748" y="2196"/>
                  </a:cubicBezTo>
                  <a:cubicBezTo>
                    <a:pt x="1749" y="2199"/>
                    <a:pt x="1749" y="2202"/>
                    <a:pt x="1749" y="2204"/>
                  </a:cubicBezTo>
                  <a:cubicBezTo>
                    <a:pt x="1750" y="2207"/>
                    <a:pt x="1750" y="2210"/>
                    <a:pt x="1751" y="2212"/>
                  </a:cubicBezTo>
                  <a:cubicBezTo>
                    <a:pt x="1752" y="2218"/>
                    <a:pt x="1752" y="2223"/>
                    <a:pt x="1753" y="2228"/>
                  </a:cubicBezTo>
                  <a:cubicBezTo>
                    <a:pt x="1754" y="2231"/>
                    <a:pt x="1754" y="2234"/>
                    <a:pt x="1755" y="2236"/>
                  </a:cubicBezTo>
                  <a:cubicBezTo>
                    <a:pt x="1755" y="2239"/>
                    <a:pt x="1756" y="2241"/>
                    <a:pt x="1756" y="2244"/>
                  </a:cubicBezTo>
                  <a:cubicBezTo>
                    <a:pt x="1757" y="2249"/>
                    <a:pt x="1758" y="2254"/>
                    <a:pt x="1760" y="2259"/>
                  </a:cubicBezTo>
                  <a:cubicBezTo>
                    <a:pt x="1761" y="2261"/>
                    <a:pt x="1762" y="2263"/>
                    <a:pt x="1764" y="2265"/>
                  </a:cubicBezTo>
                  <a:cubicBezTo>
                    <a:pt x="1764" y="2266"/>
                    <a:pt x="1764" y="2266"/>
                    <a:pt x="1764" y="2267"/>
                  </a:cubicBezTo>
                  <a:cubicBezTo>
                    <a:pt x="1764" y="2267"/>
                    <a:pt x="1764" y="2267"/>
                    <a:pt x="1764" y="2267"/>
                  </a:cubicBezTo>
                  <a:cubicBezTo>
                    <a:pt x="1765" y="2267"/>
                    <a:pt x="1764" y="2267"/>
                    <a:pt x="1765" y="2267"/>
                  </a:cubicBezTo>
                  <a:cubicBezTo>
                    <a:pt x="1765" y="2267"/>
                    <a:pt x="1765" y="2267"/>
                    <a:pt x="1765" y="2267"/>
                  </a:cubicBezTo>
                  <a:cubicBezTo>
                    <a:pt x="1765" y="2267"/>
                    <a:pt x="1765" y="2267"/>
                    <a:pt x="1765" y="2267"/>
                  </a:cubicBezTo>
                  <a:cubicBezTo>
                    <a:pt x="1765" y="2267"/>
                    <a:pt x="1765" y="2267"/>
                    <a:pt x="1765" y="2267"/>
                  </a:cubicBezTo>
                  <a:cubicBezTo>
                    <a:pt x="1765" y="2268"/>
                    <a:pt x="1765" y="2268"/>
                    <a:pt x="1765" y="2268"/>
                  </a:cubicBezTo>
                  <a:cubicBezTo>
                    <a:pt x="1766" y="2269"/>
                    <a:pt x="1766" y="2269"/>
                    <a:pt x="1766" y="2269"/>
                  </a:cubicBezTo>
                  <a:cubicBezTo>
                    <a:pt x="1767" y="2270"/>
                    <a:pt x="1767" y="2270"/>
                    <a:pt x="1767" y="2271"/>
                  </a:cubicBezTo>
                  <a:cubicBezTo>
                    <a:pt x="1770" y="2274"/>
                    <a:pt x="1773" y="2277"/>
                    <a:pt x="1776" y="2278"/>
                  </a:cubicBezTo>
                  <a:cubicBezTo>
                    <a:pt x="1779" y="2280"/>
                    <a:pt x="1782" y="2281"/>
                    <a:pt x="1785" y="2282"/>
                  </a:cubicBezTo>
                  <a:cubicBezTo>
                    <a:pt x="1787" y="2282"/>
                    <a:pt x="1789" y="2282"/>
                    <a:pt x="1790" y="2282"/>
                  </a:cubicBezTo>
                  <a:cubicBezTo>
                    <a:pt x="1791" y="2282"/>
                    <a:pt x="1792" y="2282"/>
                    <a:pt x="1792" y="2282"/>
                  </a:cubicBezTo>
                  <a:cubicBezTo>
                    <a:pt x="1792" y="2282"/>
                    <a:pt x="1791" y="2282"/>
                    <a:pt x="1790" y="2282"/>
                  </a:cubicBezTo>
                  <a:cubicBezTo>
                    <a:pt x="1789" y="2282"/>
                    <a:pt x="1787" y="2281"/>
                    <a:pt x="1785" y="2280"/>
                  </a:cubicBezTo>
                  <a:cubicBezTo>
                    <a:pt x="1783" y="2279"/>
                    <a:pt x="1780" y="2278"/>
                    <a:pt x="1778" y="2276"/>
                  </a:cubicBezTo>
                  <a:cubicBezTo>
                    <a:pt x="1776" y="2274"/>
                    <a:pt x="1773" y="2271"/>
                    <a:pt x="1771" y="2268"/>
                  </a:cubicBezTo>
                  <a:cubicBezTo>
                    <a:pt x="1771" y="2268"/>
                    <a:pt x="1771" y="2267"/>
                    <a:pt x="1770" y="2267"/>
                  </a:cubicBezTo>
                  <a:cubicBezTo>
                    <a:pt x="1770" y="2266"/>
                    <a:pt x="1770" y="2266"/>
                    <a:pt x="1770" y="2266"/>
                  </a:cubicBezTo>
                  <a:cubicBezTo>
                    <a:pt x="1769" y="2265"/>
                    <a:pt x="1769" y="2265"/>
                    <a:pt x="1769" y="2265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9" y="2264"/>
                    <a:pt x="1769" y="2264"/>
                  </a:cubicBezTo>
                  <a:cubicBezTo>
                    <a:pt x="1769" y="2264"/>
                    <a:pt x="1768" y="2263"/>
                    <a:pt x="1768" y="2263"/>
                  </a:cubicBezTo>
                  <a:cubicBezTo>
                    <a:pt x="1767" y="2261"/>
                    <a:pt x="1767" y="2259"/>
                    <a:pt x="1766" y="2257"/>
                  </a:cubicBezTo>
                  <a:cubicBezTo>
                    <a:pt x="1765" y="2253"/>
                    <a:pt x="1764" y="2248"/>
                    <a:pt x="1763" y="2243"/>
                  </a:cubicBezTo>
                  <a:cubicBezTo>
                    <a:pt x="1763" y="2244"/>
                    <a:pt x="1763" y="2244"/>
                    <a:pt x="1764" y="2244"/>
                  </a:cubicBezTo>
                  <a:cubicBezTo>
                    <a:pt x="1765" y="2245"/>
                    <a:pt x="1766" y="2247"/>
                    <a:pt x="1768" y="2248"/>
                  </a:cubicBezTo>
                  <a:cubicBezTo>
                    <a:pt x="1769" y="2249"/>
                    <a:pt x="1771" y="2250"/>
                    <a:pt x="1773" y="2251"/>
                  </a:cubicBezTo>
                  <a:cubicBezTo>
                    <a:pt x="1773" y="2252"/>
                    <a:pt x="1774" y="2252"/>
                    <a:pt x="1775" y="2252"/>
                  </a:cubicBezTo>
                  <a:cubicBezTo>
                    <a:pt x="1776" y="2253"/>
                    <a:pt x="1777" y="2253"/>
                    <a:pt x="1778" y="2253"/>
                  </a:cubicBezTo>
                  <a:cubicBezTo>
                    <a:pt x="1780" y="2254"/>
                    <a:pt x="1781" y="2254"/>
                    <a:pt x="1783" y="2254"/>
                  </a:cubicBezTo>
                  <a:cubicBezTo>
                    <a:pt x="1785" y="2254"/>
                    <a:pt x="1786" y="2254"/>
                    <a:pt x="1787" y="2254"/>
                  </a:cubicBezTo>
                  <a:cubicBezTo>
                    <a:pt x="1788" y="2254"/>
                    <a:pt x="1789" y="2254"/>
                    <a:pt x="1789" y="2254"/>
                  </a:cubicBezTo>
                  <a:cubicBezTo>
                    <a:pt x="1790" y="2254"/>
                    <a:pt x="1791" y="2254"/>
                    <a:pt x="1791" y="2253"/>
                  </a:cubicBezTo>
                  <a:cubicBezTo>
                    <a:pt x="1792" y="2253"/>
                    <a:pt x="1792" y="2253"/>
                    <a:pt x="1793" y="2253"/>
                  </a:cubicBezTo>
                  <a:cubicBezTo>
                    <a:pt x="1793" y="2253"/>
                    <a:pt x="1794" y="2252"/>
                    <a:pt x="1794" y="2252"/>
                  </a:cubicBezTo>
                  <a:cubicBezTo>
                    <a:pt x="1795" y="2252"/>
                    <a:pt x="1795" y="2252"/>
                    <a:pt x="1796" y="2251"/>
                  </a:cubicBezTo>
                  <a:cubicBezTo>
                    <a:pt x="1796" y="2251"/>
                    <a:pt x="1796" y="2251"/>
                    <a:pt x="1796" y="2251"/>
                  </a:cubicBezTo>
                  <a:cubicBezTo>
                    <a:pt x="1796" y="2251"/>
                    <a:pt x="1796" y="2251"/>
                    <a:pt x="1796" y="2251"/>
                  </a:cubicBezTo>
                  <a:cubicBezTo>
                    <a:pt x="1795" y="2251"/>
                    <a:pt x="1794" y="2251"/>
                    <a:pt x="1794" y="2251"/>
                  </a:cubicBezTo>
                  <a:cubicBezTo>
                    <a:pt x="1793" y="2251"/>
                    <a:pt x="1793" y="2251"/>
                    <a:pt x="1792" y="2251"/>
                  </a:cubicBezTo>
                  <a:cubicBezTo>
                    <a:pt x="1792" y="2250"/>
                    <a:pt x="1792" y="2250"/>
                    <a:pt x="1791" y="2250"/>
                  </a:cubicBezTo>
                  <a:cubicBezTo>
                    <a:pt x="1791" y="2250"/>
                    <a:pt x="1790" y="2250"/>
                    <a:pt x="1789" y="2250"/>
                  </a:cubicBezTo>
                  <a:cubicBezTo>
                    <a:pt x="1789" y="2250"/>
                    <a:pt x="1788" y="2250"/>
                    <a:pt x="1788" y="2250"/>
                  </a:cubicBezTo>
                  <a:cubicBezTo>
                    <a:pt x="1787" y="2249"/>
                    <a:pt x="1785" y="2249"/>
                    <a:pt x="1784" y="2248"/>
                  </a:cubicBezTo>
                  <a:cubicBezTo>
                    <a:pt x="1783" y="2248"/>
                    <a:pt x="1782" y="2247"/>
                    <a:pt x="1780" y="2247"/>
                  </a:cubicBezTo>
                  <a:cubicBezTo>
                    <a:pt x="1779" y="2246"/>
                    <a:pt x="1778" y="2245"/>
                    <a:pt x="1776" y="2244"/>
                  </a:cubicBezTo>
                  <a:cubicBezTo>
                    <a:pt x="1775" y="2244"/>
                    <a:pt x="1774" y="2243"/>
                    <a:pt x="1773" y="2242"/>
                  </a:cubicBezTo>
                  <a:cubicBezTo>
                    <a:pt x="1772" y="2241"/>
                    <a:pt x="1770" y="2240"/>
                    <a:pt x="1769" y="2239"/>
                  </a:cubicBezTo>
                  <a:cubicBezTo>
                    <a:pt x="1768" y="2238"/>
                    <a:pt x="1767" y="2237"/>
                    <a:pt x="1766" y="2236"/>
                  </a:cubicBezTo>
                  <a:cubicBezTo>
                    <a:pt x="1765" y="2234"/>
                    <a:pt x="1764" y="2233"/>
                    <a:pt x="1764" y="2232"/>
                  </a:cubicBezTo>
                  <a:cubicBezTo>
                    <a:pt x="1763" y="2231"/>
                    <a:pt x="1762" y="2230"/>
                    <a:pt x="1762" y="2229"/>
                  </a:cubicBezTo>
                  <a:cubicBezTo>
                    <a:pt x="1761" y="2228"/>
                    <a:pt x="1761" y="2228"/>
                    <a:pt x="1761" y="2227"/>
                  </a:cubicBezTo>
                  <a:cubicBezTo>
                    <a:pt x="1761" y="2227"/>
                    <a:pt x="1761" y="2227"/>
                    <a:pt x="1761" y="2227"/>
                  </a:cubicBezTo>
                  <a:cubicBezTo>
                    <a:pt x="1760" y="2222"/>
                    <a:pt x="1759" y="2217"/>
                    <a:pt x="1758" y="2211"/>
                  </a:cubicBezTo>
                  <a:cubicBezTo>
                    <a:pt x="1758" y="2208"/>
                    <a:pt x="1758" y="2206"/>
                    <a:pt x="1757" y="2203"/>
                  </a:cubicBezTo>
                  <a:cubicBezTo>
                    <a:pt x="1757" y="2200"/>
                    <a:pt x="1756" y="2198"/>
                    <a:pt x="1756" y="2195"/>
                  </a:cubicBezTo>
                  <a:cubicBezTo>
                    <a:pt x="1755" y="2192"/>
                    <a:pt x="1755" y="2189"/>
                    <a:pt x="1754" y="2187"/>
                  </a:cubicBezTo>
                  <a:cubicBezTo>
                    <a:pt x="1753" y="2184"/>
                    <a:pt x="1752" y="2181"/>
                    <a:pt x="1750" y="2179"/>
                  </a:cubicBezTo>
                  <a:cubicBezTo>
                    <a:pt x="1749" y="2178"/>
                    <a:pt x="1749" y="2178"/>
                    <a:pt x="1749" y="2178"/>
                  </a:cubicBezTo>
                  <a:cubicBezTo>
                    <a:pt x="1749" y="2177"/>
                    <a:pt x="1749" y="2177"/>
                    <a:pt x="1749" y="2177"/>
                  </a:cubicBezTo>
                  <a:cubicBezTo>
                    <a:pt x="1748" y="2177"/>
                    <a:pt x="1748" y="2176"/>
                    <a:pt x="1747" y="2175"/>
                  </a:cubicBezTo>
                  <a:cubicBezTo>
                    <a:pt x="1747" y="2175"/>
                    <a:pt x="1747" y="2175"/>
                    <a:pt x="1747" y="2175"/>
                  </a:cubicBezTo>
                  <a:cubicBezTo>
                    <a:pt x="1746" y="2175"/>
                    <a:pt x="1746" y="2175"/>
                    <a:pt x="1746" y="2175"/>
                  </a:cubicBezTo>
                  <a:cubicBezTo>
                    <a:pt x="1746" y="2174"/>
                    <a:pt x="1746" y="2174"/>
                    <a:pt x="1746" y="2174"/>
                  </a:cubicBezTo>
                  <a:cubicBezTo>
                    <a:pt x="1746" y="2174"/>
                    <a:pt x="1746" y="2174"/>
                    <a:pt x="1746" y="2174"/>
                  </a:cubicBezTo>
                  <a:cubicBezTo>
                    <a:pt x="1746" y="2174"/>
                    <a:pt x="1746" y="2174"/>
                    <a:pt x="1746" y="2174"/>
                  </a:cubicBezTo>
                  <a:cubicBezTo>
                    <a:pt x="1746" y="2174"/>
                    <a:pt x="1746" y="2174"/>
                    <a:pt x="1746" y="2174"/>
                  </a:cubicBezTo>
                  <a:cubicBezTo>
                    <a:pt x="1745" y="2174"/>
                    <a:pt x="1745" y="2174"/>
                    <a:pt x="1745" y="2174"/>
                  </a:cubicBezTo>
                  <a:cubicBezTo>
                    <a:pt x="1745" y="2173"/>
                    <a:pt x="1745" y="2173"/>
                    <a:pt x="1745" y="2173"/>
                  </a:cubicBezTo>
                  <a:cubicBezTo>
                    <a:pt x="1744" y="2173"/>
                    <a:pt x="1744" y="2173"/>
                    <a:pt x="1744" y="2173"/>
                  </a:cubicBezTo>
                  <a:cubicBezTo>
                    <a:pt x="1742" y="2171"/>
                    <a:pt x="1739" y="2170"/>
                    <a:pt x="1737" y="2169"/>
                  </a:cubicBezTo>
                  <a:cubicBezTo>
                    <a:pt x="1732" y="2167"/>
                    <a:pt x="1728" y="2166"/>
                    <a:pt x="1724" y="2165"/>
                  </a:cubicBezTo>
                  <a:cubicBezTo>
                    <a:pt x="1722" y="2164"/>
                    <a:pt x="1721" y="2164"/>
                    <a:pt x="1719" y="2163"/>
                  </a:cubicBezTo>
                  <a:cubicBezTo>
                    <a:pt x="1718" y="2163"/>
                    <a:pt x="1717" y="2162"/>
                    <a:pt x="1717" y="2162"/>
                  </a:cubicBezTo>
                  <a:cubicBezTo>
                    <a:pt x="1716" y="2161"/>
                    <a:pt x="1715" y="2161"/>
                    <a:pt x="1715" y="2161"/>
                  </a:cubicBezTo>
                  <a:cubicBezTo>
                    <a:pt x="1715" y="2161"/>
                    <a:pt x="1715" y="2161"/>
                    <a:pt x="1715" y="2161"/>
                  </a:cubicBezTo>
                  <a:cubicBezTo>
                    <a:pt x="1717" y="2161"/>
                    <a:pt x="1719" y="2161"/>
                    <a:pt x="1721" y="2161"/>
                  </a:cubicBezTo>
                  <a:cubicBezTo>
                    <a:pt x="1766" y="2162"/>
                    <a:pt x="1797" y="2191"/>
                    <a:pt x="1818" y="2228"/>
                  </a:cubicBezTo>
                  <a:cubicBezTo>
                    <a:pt x="1818" y="2229"/>
                    <a:pt x="1819" y="2232"/>
                    <a:pt x="1820" y="2236"/>
                  </a:cubicBezTo>
                  <a:cubicBezTo>
                    <a:pt x="1820" y="2238"/>
                    <a:pt x="1821" y="2242"/>
                    <a:pt x="1822" y="2246"/>
                  </a:cubicBezTo>
                  <a:cubicBezTo>
                    <a:pt x="1823" y="2249"/>
                    <a:pt x="1823" y="2254"/>
                    <a:pt x="1824" y="2259"/>
                  </a:cubicBezTo>
                  <a:cubicBezTo>
                    <a:pt x="1824" y="2263"/>
                    <a:pt x="1824" y="2269"/>
                    <a:pt x="1824" y="2274"/>
                  </a:cubicBezTo>
                  <a:cubicBezTo>
                    <a:pt x="1824" y="2275"/>
                    <a:pt x="1824" y="2275"/>
                    <a:pt x="1824" y="2276"/>
                  </a:cubicBezTo>
                  <a:cubicBezTo>
                    <a:pt x="1824" y="2277"/>
                    <a:pt x="1823" y="2277"/>
                    <a:pt x="1823" y="2278"/>
                  </a:cubicBezTo>
                  <a:cubicBezTo>
                    <a:pt x="1823" y="2279"/>
                    <a:pt x="1823" y="2279"/>
                    <a:pt x="1823" y="2280"/>
                  </a:cubicBezTo>
                  <a:cubicBezTo>
                    <a:pt x="1823" y="2280"/>
                    <a:pt x="1823" y="2281"/>
                    <a:pt x="1823" y="2281"/>
                  </a:cubicBezTo>
                  <a:cubicBezTo>
                    <a:pt x="1823" y="2282"/>
                    <a:pt x="1823" y="2282"/>
                    <a:pt x="1823" y="2282"/>
                  </a:cubicBezTo>
                  <a:cubicBezTo>
                    <a:pt x="1822" y="2285"/>
                    <a:pt x="1821" y="2288"/>
                    <a:pt x="1820" y="2291"/>
                  </a:cubicBezTo>
                  <a:cubicBezTo>
                    <a:pt x="1819" y="2293"/>
                    <a:pt x="1818" y="2296"/>
                    <a:pt x="1817" y="2299"/>
                  </a:cubicBezTo>
                  <a:cubicBezTo>
                    <a:pt x="1816" y="2302"/>
                    <a:pt x="1815" y="2305"/>
                    <a:pt x="1814" y="2308"/>
                  </a:cubicBezTo>
                  <a:cubicBezTo>
                    <a:pt x="1814" y="2310"/>
                    <a:pt x="1813" y="2311"/>
                    <a:pt x="1813" y="2313"/>
                  </a:cubicBezTo>
                  <a:cubicBezTo>
                    <a:pt x="1812" y="2315"/>
                    <a:pt x="1812" y="2316"/>
                    <a:pt x="1811" y="2318"/>
                  </a:cubicBezTo>
                  <a:cubicBezTo>
                    <a:pt x="1811" y="2319"/>
                    <a:pt x="1810" y="2321"/>
                    <a:pt x="1810" y="2323"/>
                  </a:cubicBezTo>
                  <a:cubicBezTo>
                    <a:pt x="1809" y="2328"/>
                    <a:pt x="1809" y="2328"/>
                    <a:pt x="1809" y="2328"/>
                  </a:cubicBezTo>
                  <a:cubicBezTo>
                    <a:pt x="1809" y="2329"/>
                    <a:pt x="1808" y="2331"/>
                    <a:pt x="1808" y="2332"/>
                  </a:cubicBezTo>
                  <a:cubicBezTo>
                    <a:pt x="1808" y="2334"/>
                    <a:pt x="1808" y="2336"/>
                    <a:pt x="1807" y="2337"/>
                  </a:cubicBezTo>
                  <a:cubicBezTo>
                    <a:pt x="1807" y="2339"/>
                    <a:pt x="1807" y="2341"/>
                    <a:pt x="1807" y="2342"/>
                  </a:cubicBezTo>
                  <a:cubicBezTo>
                    <a:pt x="1806" y="2344"/>
                    <a:pt x="1806" y="2346"/>
                    <a:pt x="1806" y="2347"/>
                  </a:cubicBezTo>
                  <a:cubicBezTo>
                    <a:pt x="1806" y="2349"/>
                    <a:pt x="1806" y="2350"/>
                    <a:pt x="1806" y="2352"/>
                  </a:cubicBezTo>
                  <a:cubicBezTo>
                    <a:pt x="1806" y="2354"/>
                    <a:pt x="1806" y="2355"/>
                    <a:pt x="1805" y="2357"/>
                  </a:cubicBezTo>
                  <a:cubicBezTo>
                    <a:pt x="1805" y="2359"/>
                    <a:pt x="1805" y="2360"/>
                    <a:pt x="1805" y="2362"/>
                  </a:cubicBezTo>
                  <a:cubicBezTo>
                    <a:pt x="1805" y="2363"/>
                    <a:pt x="1805" y="2365"/>
                    <a:pt x="1805" y="2366"/>
                  </a:cubicBezTo>
                  <a:cubicBezTo>
                    <a:pt x="1805" y="2373"/>
                    <a:pt x="1806" y="2379"/>
                    <a:pt x="1806" y="2384"/>
                  </a:cubicBezTo>
                  <a:cubicBezTo>
                    <a:pt x="1806" y="2386"/>
                    <a:pt x="1807" y="2387"/>
                    <a:pt x="1807" y="2389"/>
                  </a:cubicBezTo>
                  <a:cubicBezTo>
                    <a:pt x="1807" y="2390"/>
                    <a:pt x="1807" y="2391"/>
                    <a:pt x="1807" y="2393"/>
                  </a:cubicBezTo>
                  <a:cubicBezTo>
                    <a:pt x="1808" y="2395"/>
                    <a:pt x="1808" y="2398"/>
                    <a:pt x="1809" y="2400"/>
                  </a:cubicBezTo>
                  <a:cubicBezTo>
                    <a:pt x="1810" y="2405"/>
                    <a:pt x="1811" y="2410"/>
                    <a:pt x="1812" y="2413"/>
                  </a:cubicBezTo>
                  <a:cubicBezTo>
                    <a:pt x="1813" y="2417"/>
                    <a:pt x="1814" y="2421"/>
                    <a:pt x="1815" y="2423"/>
                  </a:cubicBezTo>
                  <a:cubicBezTo>
                    <a:pt x="1816" y="2425"/>
                    <a:pt x="1816" y="2426"/>
                    <a:pt x="1817" y="2427"/>
                  </a:cubicBezTo>
                  <a:cubicBezTo>
                    <a:pt x="1817" y="2428"/>
                    <a:pt x="1817" y="2429"/>
                    <a:pt x="1818" y="2429"/>
                  </a:cubicBezTo>
                  <a:cubicBezTo>
                    <a:pt x="1818" y="2431"/>
                    <a:pt x="1819" y="2432"/>
                    <a:pt x="1819" y="2432"/>
                  </a:cubicBezTo>
                  <a:cubicBezTo>
                    <a:pt x="1819" y="2432"/>
                    <a:pt x="1818" y="2431"/>
                    <a:pt x="1818" y="2429"/>
                  </a:cubicBezTo>
                  <a:cubicBezTo>
                    <a:pt x="1818" y="2428"/>
                    <a:pt x="1817" y="2426"/>
                    <a:pt x="1817" y="2423"/>
                  </a:cubicBezTo>
                  <a:cubicBezTo>
                    <a:pt x="1817" y="2421"/>
                    <a:pt x="1816" y="2420"/>
                    <a:pt x="1816" y="2418"/>
                  </a:cubicBezTo>
                  <a:cubicBezTo>
                    <a:pt x="1816" y="2417"/>
                    <a:pt x="1816" y="2416"/>
                    <a:pt x="1815" y="2416"/>
                  </a:cubicBezTo>
                  <a:cubicBezTo>
                    <a:pt x="1815" y="2415"/>
                    <a:pt x="1815" y="2414"/>
                    <a:pt x="1815" y="2413"/>
                  </a:cubicBezTo>
                  <a:cubicBezTo>
                    <a:pt x="1815" y="2411"/>
                    <a:pt x="1814" y="2409"/>
                    <a:pt x="1814" y="2406"/>
                  </a:cubicBezTo>
                  <a:cubicBezTo>
                    <a:pt x="1814" y="2404"/>
                    <a:pt x="1814" y="2402"/>
                    <a:pt x="1813" y="2400"/>
                  </a:cubicBezTo>
                  <a:cubicBezTo>
                    <a:pt x="1813" y="2397"/>
                    <a:pt x="1813" y="2395"/>
                    <a:pt x="1813" y="2392"/>
                  </a:cubicBezTo>
                  <a:cubicBezTo>
                    <a:pt x="1813" y="2389"/>
                    <a:pt x="1812" y="2387"/>
                    <a:pt x="1812" y="2384"/>
                  </a:cubicBezTo>
                  <a:cubicBezTo>
                    <a:pt x="1812" y="2378"/>
                    <a:pt x="1812" y="2373"/>
                    <a:pt x="1812" y="2367"/>
                  </a:cubicBezTo>
                  <a:cubicBezTo>
                    <a:pt x="1812" y="2365"/>
                    <a:pt x="1812" y="2364"/>
                    <a:pt x="1812" y="2362"/>
                  </a:cubicBezTo>
                  <a:cubicBezTo>
                    <a:pt x="1813" y="2360"/>
                    <a:pt x="1813" y="2359"/>
                    <a:pt x="1813" y="2357"/>
                  </a:cubicBezTo>
                  <a:cubicBezTo>
                    <a:pt x="1813" y="2354"/>
                    <a:pt x="1813" y="2351"/>
                    <a:pt x="1814" y="2348"/>
                  </a:cubicBezTo>
                  <a:cubicBezTo>
                    <a:pt x="1814" y="2346"/>
                    <a:pt x="1814" y="2345"/>
                    <a:pt x="1814" y="2343"/>
                  </a:cubicBezTo>
                  <a:cubicBezTo>
                    <a:pt x="1815" y="2342"/>
                    <a:pt x="1815" y="2340"/>
                    <a:pt x="1815" y="2339"/>
                  </a:cubicBezTo>
                  <a:cubicBezTo>
                    <a:pt x="1815" y="2337"/>
                    <a:pt x="1816" y="2335"/>
                    <a:pt x="1816" y="2334"/>
                  </a:cubicBezTo>
                  <a:cubicBezTo>
                    <a:pt x="1816" y="2332"/>
                    <a:pt x="1816" y="2331"/>
                    <a:pt x="1817" y="2329"/>
                  </a:cubicBezTo>
                  <a:cubicBezTo>
                    <a:pt x="1818" y="2324"/>
                    <a:pt x="1818" y="2324"/>
                    <a:pt x="1818" y="2324"/>
                  </a:cubicBezTo>
                  <a:cubicBezTo>
                    <a:pt x="1818" y="2323"/>
                    <a:pt x="1819" y="2321"/>
                    <a:pt x="1819" y="2320"/>
                  </a:cubicBezTo>
                  <a:cubicBezTo>
                    <a:pt x="1820" y="2318"/>
                    <a:pt x="1820" y="2318"/>
                    <a:pt x="1820" y="2318"/>
                  </a:cubicBezTo>
                  <a:cubicBezTo>
                    <a:pt x="1820" y="2317"/>
                    <a:pt x="1820" y="2316"/>
                    <a:pt x="1820" y="2315"/>
                  </a:cubicBezTo>
                  <a:cubicBezTo>
                    <a:pt x="1821" y="2314"/>
                    <a:pt x="1821" y="2312"/>
                    <a:pt x="1821" y="2311"/>
                  </a:cubicBezTo>
                  <a:cubicBezTo>
                    <a:pt x="1823" y="2305"/>
                    <a:pt x="1825" y="2299"/>
                    <a:pt x="1827" y="2292"/>
                  </a:cubicBezTo>
                  <a:cubicBezTo>
                    <a:pt x="1828" y="2289"/>
                    <a:pt x="1829" y="2286"/>
                    <a:pt x="1829" y="2283"/>
                  </a:cubicBezTo>
                  <a:cubicBezTo>
                    <a:pt x="1829" y="2282"/>
                    <a:pt x="1829" y="2282"/>
                    <a:pt x="1829" y="2282"/>
                  </a:cubicBezTo>
                  <a:cubicBezTo>
                    <a:pt x="1829" y="2282"/>
                    <a:pt x="1829" y="2281"/>
                    <a:pt x="1829" y="2281"/>
                  </a:cubicBezTo>
                  <a:cubicBezTo>
                    <a:pt x="1829" y="2280"/>
                    <a:pt x="1829" y="2279"/>
                    <a:pt x="1830" y="2279"/>
                  </a:cubicBezTo>
                  <a:cubicBezTo>
                    <a:pt x="1830" y="2277"/>
                    <a:pt x="1830" y="2276"/>
                    <a:pt x="1830" y="2274"/>
                  </a:cubicBezTo>
                  <a:cubicBezTo>
                    <a:pt x="1830" y="2268"/>
                    <a:pt x="1829" y="2263"/>
                    <a:pt x="1828" y="2258"/>
                  </a:cubicBezTo>
                  <a:cubicBezTo>
                    <a:pt x="1827" y="2253"/>
                    <a:pt x="1826" y="2249"/>
                    <a:pt x="1825" y="2245"/>
                  </a:cubicBezTo>
                  <a:cubicBezTo>
                    <a:pt x="1824" y="2241"/>
                    <a:pt x="1822" y="2238"/>
                    <a:pt x="1821" y="2235"/>
                  </a:cubicBezTo>
                  <a:cubicBezTo>
                    <a:pt x="1820" y="2232"/>
                    <a:pt x="1819" y="2230"/>
                    <a:pt x="1819" y="2229"/>
                  </a:cubicBezTo>
                  <a:cubicBezTo>
                    <a:pt x="1819" y="2229"/>
                    <a:pt x="1819" y="2229"/>
                    <a:pt x="1819" y="2229"/>
                  </a:cubicBezTo>
                  <a:cubicBezTo>
                    <a:pt x="1824" y="2238"/>
                    <a:pt x="1828" y="2248"/>
                    <a:pt x="1832" y="2257"/>
                  </a:cubicBezTo>
                  <a:cubicBezTo>
                    <a:pt x="1832" y="2258"/>
                    <a:pt x="1832" y="2258"/>
                    <a:pt x="1833" y="2259"/>
                  </a:cubicBezTo>
                  <a:cubicBezTo>
                    <a:pt x="1833" y="2260"/>
                    <a:pt x="1833" y="2261"/>
                    <a:pt x="1833" y="2263"/>
                  </a:cubicBezTo>
                  <a:cubicBezTo>
                    <a:pt x="1833" y="2263"/>
                    <a:pt x="1833" y="2264"/>
                    <a:pt x="1834" y="2265"/>
                  </a:cubicBezTo>
                  <a:cubicBezTo>
                    <a:pt x="1834" y="2267"/>
                    <a:pt x="1834" y="2267"/>
                    <a:pt x="1834" y="2267"/>
                  </a:cubicBezTo>
                  <a:cubicBezTo>
                    <a:pt x="1834" y="2270"/>
                    <a:pt x="1835" y="2273"/>
                    <a:pt x="1835" y="2276"/>
                  </a:cubicBezTo>
                  <a:cubicBezTo>
                    <a:pt x="1835" y="2278"/>
                    <a:pt x="1836" y="2281"/>
                    <a:pt x="1836" y="2284"/>
                  </a:cubicBezTo>
                  <a:cubicBezTo>
                    <a:pt x="1836" y="2286"/>
                    <a:pt x="1836" y="2287"/>
                    <a:pt x="1836" y="2289"/>
                  </a:cubicBezTo>
                  <a:cubicBezTo>
                    <a:pt x="1836" y="2290"/>
                    <a:pt x="1837" y="2292"/>
                    <a:pt x="1837" y="2293"/>
                  </a:cubicBezTo>
                  <a:cubicBezTo>
                    <a:pt x="1838" y="2305"/>
                    <a:pt x="1838" y="2317"/>
                    <a:pt x="1838" y="2329"/>
                  </a:cubicBezTo>
                  <a:cubicBezTo>
                    <a:pt x="1839" y="2341"/>
                    <a:pt x="1839" y="2353"/>
                    <a:pt x="1840" y="2365"/>
                  </a:cubicBezTo>
                  <a:cubicBezTo>
                    <a:pt x="1840" y="2371"/>
                    <a:pt x="1840" y="2377"/>
                    <a:pt x="1841" y="2383"/>
                  </a:cubicBezTo>
                  <a:cubicBezTo>
                    <a:pt x="1841" y="2386"/>
                    <a:pt x="1841" y="2389"/>
                    <a:pt x="1842" y="2392"/>
                  </a:cubicBezTo>
                  <a:cubicBezTo>
                    <a:pt x="1842" y="2393"/>
                    <a:pt x="1842" y="2393"/>
                    <a:pt x="1842" y="2394"/>
                  </a:cubicBezTo>
                  <a:cubicBezTo>
                    <a:pt x="1842" y="2395"/>
                    <a:pt x="1842" y="2396"/>
                    <a:pt x="1842" y="2396"/>
                  </a:cubicBezTo>
                  <a:cubicBezTo>
                    <a:pt x="1842" y="2398"/>
                    <a:pt x="1842" y="2399"/>
                    <a:pt x="1843" y="2400"/>
                  </a:cubicBezTo>
                  <a:cubicBezTo>
                    <a:pt x="1844" y="2412"/>
                    <a:pt x="1846" y="2423"/>
                    <a:pt x="1849" y="2433"/>
                  </a:cubicBezTo>
                  <a:cubicBezTo>
                    <a:pt x="1850" y="2438"/>
                    <a:pt x="1851" y="2443"/>
                    <a:pt x="1853" y="2448"/>
                  </a:cubicBezTo>
                  <a:cubicBezTo>
                    <a:pt x="1854" y="2450"/>
                    <a:pt x="1855" y="2453"/>
                    <a:pt x="1856" y="2455"/>
                  </a:cubicBezTo>
                  <a:cubicBezTo>
                    <a:pt x="1856" y="2456"/>
                    <a:pt x="1856" y="2457"/>
                    <a:pt x="1857" y="2458"/>
                  </a:cubicBezTo>
                  <a:cubicBezTo>
                    <a:pt x="1857" y="2459"/>
                    <a:pt x="1858" y="2460"/>
                    <a:pt x="1858" y="2461"/>
                  </a:cubicBezTo>
                  <a:cubicBezTo>
                    <a:pt x="1860" y="2466"/>
                    <a:pt x="1862" y="2470"/>
                    <a:pt x="1864" y="2473"/>
                  </a:cubicBezTo>
                  <a:cubicBezTo>
                    <a:pt x="1865" y="2475"/>
                    <a:pt x="1866" y="2477"/>
                    <a:pt x="1867" y="2479"/>
                  </a:cubicBezTo>
                  <a:cubicBezTo>
                    <a:pt x="1867" y="2479"/>
                    <a:pt x="1867" y="2479"/>
                    <a:pt x="1868" y="2480"/>
                  </a:cubicBezTo>
                  <a:cubicBezTo>
                    <a:pt x="1868" y="2480"/>
                    <a:pt x="1868" y="2481"/>
                    <a:pt x="1868" y="2481"/>
                  </a:cubicBezTo>
                  <a:cubicBezTo>
                    <a:pt x="1869" y="2482"/>
                    <a:pt x="1869" y="2483"/>
                    <a:pt x="1870" y="2484"/>
                  </a:cubicBezTo>
                  <a:cubicBezTo>
                    <a:pt x="1872" y="2487"/>
                    <a:pt x="1874" y="2490"/>
                    <a:pt x="1876" y="2492"/>
                  </a:cubicBezTo>
                  <a:cubicBezTo>
                    <a:pt x="1877" y="2493"/>
                    <a:pt x="1878" y="2495"/>
                    <a:pt x="1879" y="2496"/>
                  </a:cubicBezTo>
                  <a:cubicBezTo>
                    <a:pt x="1880" y="2497"/>
                    <a:pt x="1881" y="2498"/>
                    <a:pt x="1882" y="2499"/>
                  </a:cubicBezTo>
                  <a:cubicBezTo>
                    <a:pt x="1885" y="2503"/>
                    <a:pt x="1888" y="2506"/>
                    <a:pt x="1890" y="2508"/>
                  </a:cubicBezTo>
                  <a:cubicBezTo>
                    <a:pt x="1892" y="2510"/>
                    <a:pt x="1894" y="2511"/>
                    <a:pt x="1894" y="2511"/>
                  </a:cubicBezTo>
                  <a:cubicBezTo>
                    <a:pt x="1894" y="2511"/>
                    <a:pt x="1893" y="2510"/>
                    <a:pt x="1891" y="2507"/>
                  </a:cubicBezTo>
                  <a:cubicBezTo>
                    <a:pt x="1890" y="2507"/>
                    <a:pt x="1890" y="2506"/>
                    <a:pt x="1889" y="2506"/>
                  </a:cubicBezTo>
                  <a:cubicBezTo>
                    <a:pt x="1889" y="2505"/>
                    <a:pt x="1888" y="2505"/>
                    <a:pt x="1888" y="2505"/>
                  </a:cubicBezTo>
                  <a:cubicBezTo>
                    <a:pt x="1888" y="2504"/>
                    <a:pt x="1888" y="2504"/>
                    <a:pt x="1887" y="2504"/>
                  </a:cubicBezTo>
                  <a:cubicBezTo>
                    <a:pt x="1887" y="2503"/>
                    <a:pt x="1886" y="2502"/>
                    <a:pt x="1885" y="2501"/>
                  </a:cubicBezTo>
                  <a:cubicBezTo>
                    <a:pt x="1884" y="2500"/>
                    <a:pt x="1884" y="2499"/>
                    <a:pt x="1883" y="2498"/>
                  </a:cubicBezTo>
                  <a:cubicBezTo>
                    <a:pt x="1882" y="2497"/>
                    <a:pt x="1881" y="2496"/>
                    <a:pt x="1880" y="2495"/>
                  </a:cubicBezTo>
                  <a:cubicBezTo>
                    <a:pt x="1880" y="2493"/>
                    <a:pt x="1879" y="2492"/>
                    <a:pt x="1878" y="2491"/>
                  </a:cubicBezTo>
                  <a:cubicBezTo>
                    <a:pt x="1876" y="2488"/>
                    <a:pt x="1874" y="2485"/>
                    <a:pt x="1873" y="2482"/>
                  </a:cubicBezTo>
                  <a:cubicBezTo>
                    <a:pt x="1872" y="2481"/>
                    <a:pt x="1872" y="2480"/>
                    <a:pt x="1871" y="2480"/>
                  </a:cubicBezTo>
                  <a:cubicBezTo>
                    <a:pt x="1871" y="2479"/>
                    <a:pt x="1871" y="2479"/>
                    <a:pt x="1871" y="2478"/>
                  </a:cubicBezTo>
                  <a:cubicBezTo>
                    <a:pt x="1870" y="2478"/>
                    <a:pt x="1870" y="2477"/>
                    <a:pt x="1870" y="2477"/>
                  </a:cubicBezTo>
                  <a:cubicBezTo>
                    <a:pt x="1869" y="2475"/>
                    <a:pt x="1868" y="2473"/>
                    <a:pt x="1867" y="2472"/>
                  </a:cubicBezTo>
                  <a:cubicBezTo>
                    <a:pt x="1866" y="2468"/>
                    <a:pt x="1864" y="2464"/>
                    <a:pt x="1862" y="2460"/>
                  </a:cubicBezTo>
                  <a:cubicBezTo>
                    <a:pt x="1862" y="2459"/>
                    <a:pt x="1862" y="2458"/>
                    <a:pt x="1861" y="2456"/>
                  </a:cubicBezTo>
                  <a:cubicBezTo>
                    <a:pt x="1861" y="2455"/>
                    <a:pt x="1861" y="2454"/>
                    <a:pt x="1860" y="2453"/>
                  </a:cubicBezTo>
                  <a:cubicBezTo>
                    <a:pt x="1859" y="2451"/>
                    <a:pt x="1859" y="2449"/>
                    <a:pt x="1858" y="2446"/>
                  </a:cubicBezTo>
                  <a:cubicBezTo>
                    <a:pt x="1857" y="2442"/>
                    <a:pt x="1856" y="2437"/>
                    <a:pt x="1854" y="2432"/>
                  </a:cubicBezTo>
                  <a:cubicBezTo>
                    <a:pt x="1852" y="2422"/>
                    <a:pt x="1851" y="2411"/>
                    <a:pt x="1849" y="2400"/>
                  </a:cubicBezTo>
                  <a:cubicBezTo>
                    <a:pt x="1849" y="2392"/>
                    <a:pt x="1848" y="2384"/>
                    <a:pt x="1848" y="2377"/>
                  </a:cubicBezTo>
                  <a:cubicBezTo>
                    <a:pt x="1848" y="2377"/>
                    <a:pt x="1848" y="2378"/>
                    <a:pt x="1848" y="2378"/>
                  </a:cubicBezTo>
                  <a:cubicBezTo>
                    <a:pt x="1849" y="2380"/>
                    <a:pt x="1851" y="2383"/>
                    <a:pt x="1852" y="2385"/>
                  </a:cubicBezTo>
                  <a:cubicBezTo>
                    <a:pt x="1853" y="2386"/>
                    <a:pt x="1853" y="2388"/>
                    <a:pt x="1854" y="2389"/>
                  </a:cubicBezTo>
                  <a:cubicBezTo>
                    <a:pt x="1855" y="2390"/>
                    <a:pt x="1856" y="2391"/>
                    <a:pt x="1856" y="2392"/>
                  </a:cubicBezTo>
                  <a:cubicBezTo>
                    <a:pt x="1858" y="2395"/>
                    <a:pt x="1860" y="2397"/>
                    <a:pt x="1861" y="2400"/>
                  </a:cubicBezTo>
                  <a:cubicBezTo>
                    <a:pt x="1863" y="2402"/>
                    <a:pt x="1864" y="2404"/>
                    <a:pt x="1866" y="2406"/>
                  </a:cubicBezTo>
                  <a:cubicBezTo>
                    <a:pt x="1867" y="2408"/>
                    <a:pt x="1867" y="2409"/>
                    <a:pt x="1868" y="2410"/>
                  </a:cubicBezTo>
                  <a:cubicBezTo>
                    <a:pt x="1869" y="2411"/>
                    <a:pt x="1870" y="2412"/>
                    <a:pt x="1870" y="2413"/>
                  </a:cubicBezTo>
                  <a:cubicBezTo>
                    <a:pt x="1872" y="2415"/>
                    <a:pt x="1873" y="2418"/>
                    <a:pt x="1874" y="2420"/>
                  </a:cubicBezTo>
                  <a:cubicBezTo>
                    <a:pt x="1874" y="2420"/>
                    <a:pt x="1875" y="2421"/>
                    <a:pt x="1875" y="2421"/>
                  </a:cubicBezTo>
                  <a:cubicBezTo>
                    <a:pt x="1875" y="2422"/>
                    <a:pt x="1875" y="2422"/>
                    <a:pt x="1876" y="2423"/>
                  </a:cubicBezTo>
                  <a:cubicBezTo>
                    <a:pt x="1876" y="2424"/>
                    <a:pt x="1876" y="2425"/>
                    <a:pt x="1877" y="2426"/>
                  </a:cubicBezTo>
                  <a:cubicBezTo>
                    <a:pt x="1877" y="2427"/>
                    <a:pt x="1878" y="2428"/>
                    <a:pt x="1878" y="2428"/>
                  </a:cubicBezTo>
                  <a:cubicBezTo>
                    <a:pt x="1878" y="2429"/>
                    <a:pt x="1878" y="2430"/>
                    <a:pt x="1879" y="2431"/>
                  </a:cubicBezTo>
                  <a:cubicBezTo>
                    <a:pt x="1879" y="2432"/>
                    <a:pt x="1879" y="2433"/>
                    <a:pt x="1879" y="2433"/>
                  </a:cubicBezTo>
                  <a:cubicBezTo>
                    <a:pt x="1880" y="2434"/>
                    <a:pt x="1880" y="2435"/>
                    <a:pt x="1880" y="2435"/>
                  </a:cubicBezTo>
                  <a:cubicBezTo>
                    <a:pt x="1880" y="2437"/>
                    <a:pt x="1880" y="2438"/>
                    <a:pt x="1880" y="2438"/>
                  </a:cubicBezTo>
                  <a:cubicBezTo>
                    <a:pt x="1881" y="2439"/>
                    <a:pt x="1881" y="2439"/>
                    <a:pt x="1881" y="2439"/>
                  </a:cubicBezTo>
                  <a:cubicBezTo>
                    <a:pt x="1881" y="2439"/>
                    <a:pt x="1881" y="2439"/>
                    <a:pt x="1881" y="2438"/>
                  </a:cubicBezTo>
                  <a:cubicBezTo>
                    <a:pt x="1881" y="2438"/>
                    <a:pt x="1881" y="2437"/>
                    <a:pt x="1881" y="2435"/>
                  </a:cubicBezTo>
                  <a:cubicBezTo>
                    <a:pt x="1882" y="2435"/>
                    <a:pt x="1882" y="2434"/>
                    <a:pt x="1882" y="2433"/>
                  </a:cubicBezTo>
                  <a:cubicBezTo>
                    <a:pt x="1882" y="2432"/>
                    <a:pt x="1882" y="2432"/>
                    <a:pt x="1882" y="2431"/>
                  </a:cubicBezTo>
                  <a:cubicBezTo>
                    <a:pt x="1882" y="2430"/>
                    <a:pt x="1882" y="2429"/>
                    <a:pt x="1882" y="2428"/>
                  </a:cubicBezTo>
                  <a:cubicBezTo>
                    <a:pt x="1882" y="2427"/>
                    <a:pt x="1881" y="2426"/>
                    <a:pt x="1881" y="2424"/>
                  </a:cubicBezTo>
                  <a:cubicBezTo>
                    <a:pt x="1881" y="2422"/>
                    <a:pt x="1880" y="2420"/>
                    <a:pt x="1880" y="2417"/>
                  </a:cubicBezTo>
                  <a:cubicBezTo>
                    <a:pt x="1879" y="2417"/>
                    <a:pt x="1879" y="2416"/>
                    <a:pt x="1879" y="2416"/>
                  </a:cubicBezTo>
                  <a:cubicBezTo>
                    <a:pt x="1879" y="2415"/>
                    <a:pt x="1878" y="2414"/>
                    <a:pt x="1878" y="2414"/>
                  </a:cubicBezTo>
                  <a:cubicBezTo>
                    <a:pt x="1878" y="2412"/>
                    <a:pt x="1877" y="2411"/>
                    <a:pt x="1876" y="2410"/>
                  </a:cubicBezTo>
                  <a:cubicBezTo>
                    <a:pt x="1875" y="2407"/>
                    <a:pt x="1874" y="2405"/>
                    <a:pt x="1872" y="2402"/>
                  </a:cubicBezTo>
                  <a:cubicBezTo>
                    <a:pt x="1871" y="2400"/>
                    <a:pt x="1869" y="2397"/>
                    <a:pt x="1868" y="2395"/>
                  </a:cubicBezTo>
                  <a:cubicBezTo>
                    <a:pt x="1866" y="2393"/>
                    <a:pt x="1864" y="2390"/>
                    <a:pt x="1863" y="2388"/>
                  </a:cubicBezTo>
                  <a:cubicBezTo>
                    <a:pt x="1861" y="2386"/>
                    <a:pt x="1860" y="2384"/>
                    <a:pt x="1858" y="2381"/>
                  </a:cubicBezTo>
                  <a:cubicBezTo>
                    <a:pt x="1856" y="2379"/>
                    <a:pt x="1855" y="2377"/>
                    <a:pt x="1854" y="2375"/>
                  </a:cubicBezTo>
                  <a:cubicBezTo>
                    <a:pt x="1852" y="2373"/>
                    <a:pt x="1851" y="2371"/>
                    <a:pt x="1850" y="2369"/>
                  </a:cubicBezTo>
                  <a:cubicBezTo>
                    <a:pt x="1849" y="2369"/>
                    <a:pt x="1849" y="2368"/>
                    <a:pt x="1848" y="2367"/>
                  </a:cubicBezTo>
                  <a:cubicBezTo>
                    <a:pt x="1848" y="2366"/>
                    <a:pt x="1848" y="2365"/>
                    <a:pt x="1847" y="2365"/>
                  </a:cubicBezTo>
                  <a:cubicBezTo>
                    <a:pt x="1847" y="2353"/>
                    <a:pt x="1847" y="2341"/>
                    <a:pt x="1846" y="2329"/>
                  </a:cubicBezTo>
                  <a:cubicBezTo>
                    <a:pt x="1846" y="2319"/>
                    <a:pt x="1846" y="2309"/>
                    <a:pt x="1845" y="2299"/>
                  </a:cubicBezTo>
                  <a:cubicBezTo>
                    <a:pt x="1846" y="2301"/>
                    <a:pt x="1846" y="2303"/>
                    <a:pt x="1847" y="2305"/>
                  </a:cubicBezTo>
                  <a:cubicBezTo>
                    <a:pt x="1848" y="2307"/>
                    <a:pt x="1850" y="2310"/>
                    <a:pt x="1851" y="2313"/>
                  </a:cubicBezTo>
                  <a:cubicBezTo>
                    <a:pt x="1852" y="2314"/>
                    <a:pt x="1852" y="2315"/>
                    <a:pt x="1853" y="2317"/>
                  </a:cubicBezTo>
                  <a:cubicBezTo>
                    <a:pt x="1854" y="2318"/>
                    <a:pt x="1854" y="2319"/>
                    <a:pt x="1855" y="2321"/>
                  </a:cubicBezTo>
                  <a:cubicBezTo>
                    <a:pt x="1857" y="2323"/>
                    <a:pt x="1858" y="2325"/>
                    <a:pt x="1859" y="2327"/>
                  </a:cubicBezTo>
                  <a:cubicBezTo>
                    <a:pt x="1860" y="2329"/>
                    <a:pt x="1861" y="2330"/>
                    <a:pt x="1862" y="2331"/>
                  </a:cubicBezTo>
                  <a:cubicBezTo>
                    <a:pt x="1862" y="2332"/>
                    <a:pt x="1863" y="2333"/>
                    <a:pt x="1864" y="2333"/>
                  </a:cubicBezTo>
                  <a:cubicBezTo>
                    <a:pt x="1864" y="2334"/>
                    <a:pt x="1865" y="2335"/>
                    <a:pt x="1866" y="2336"/>
                  </a:cubicBezTo>
                  <a:cubicBezTo>
                    <a:pt x="1866" y="2337"/>
                    <a:pt x="1867" y="2338"/>
                    <a:pt x="1868" y="2338"/>
                  </a:cubicBezTo>
                  <a:cubicBezTo>
                    <a:pt x="1869" y="2340"/>
                    <a:pt x="1870" y="2341"/>
                    <a:pt x="1871" y="2342"/>
                  </a:cubicBezTo>
                  <a:cubicBezTo>
                    <a:pt x="1872" y="2343"/>
                    <a:pt x="1872" y="2344"/>
                    <a:pt x="1873" y="2344"/>
                  </a:cubicBezTo>
                  <a:cubicBezTo>
                    <a:pt x="1873" y="2345"/>
                    <a:pt x="1874" y="2345"/>
                    <a:pt x="1874" y="2345"/>
                  </a:cubicBezTo>
                  <a:cubicBezTo>
                    <a:pt x="1874" y="2345"/>
                    <a:pt x="1874" y="2345"/>
                    <a:pt x="1873" y="2344"/>
                  </a:cubicBezTo>
                  <a:cubicBezTo>
                    <a:pt x="1873" y="2343"/>
                    <a:pt x="1873" y="2342"/>
                    <a:pt x="1872" y="2341"/>
                  </a:cubicBezTo>
                  <a:cubicBezTo>
                    <a:pt x="1872" y="2340"/>
                    <a:pt x="1871" y="2338"/>
                    <a:pt x="1870" y="2337"/>
                  </a:cubicBezTo>
                  <a:cubicBezTo>
                    <a:pt x="1869" y="2335"/>
                    <a:pt x="1869" y="2333"/>
                    <a:pt x="1868" y="2331"/>
                  </a:cubicBezTo>
                  <a:cubicBezTo>
                    <a:pt x="1867" y="2329"/>
                    <a:pt x="1866" y="2327"/>
                    <a:pt x="1865" y="2325"/>
                  </a:cubicBezTo>
                  <a:cubicBezTo>
                    <a:pt x="1864" y="2323"/>
                    <a:pt x="1864" y="2322"/>
                    <a:pt x="1863" y="2321"/>
                  </a:cubicBezTo>
                  <a:cubicBezTo>
                    <a:pt x="1863" y="2320"/>
                    <a:pt x="1862" y="2319"/>
                    <a:pt x="1861" y="2317"/>
                  </a:cubicBezTo>
                  <a:cubicBezTo>
                    <a:pt x="1860" y="2315"/>
                    <a:pt x="1859" y="2312"/>
                    <a:pt x="1858" y="2310"/>
                  </a:cubicBezTo>
                  <a:cubicBezTo>
                    <a:pt x="1857" y="2307"/>
                    <a:pt x="1856" y="2304"/>
                    <a:pt x="1854" y="2301"/>
                  </a:cubicBezTo>
                  <a:cubicBezTo>
                    <a:pt x="1853" y="2299"/>
                    <a:pt x="1852" y="2296"/>
                    <a:pt x="1851" y="2293"/>
                  </a:cubicBezTo>
                  <a:cubicBezTo>
                    <a:pt x="1850" y="2291"/>
                    <a:pt x="1849" y="2288"/>
                    <a:pt x="1848" y="2285"/>
                  </a:cubicBezTo>
                  <a:cubicBezTo>
                    <a:pt x="1847" y="2283"/>
                    <a:pt x="1846" y="2280"/>
                    <a:pt x="1845" y="2278"/>
                  </a:cubicBezTo>
                  <a:cubicBezTo>
                    <a:pt x="1844" y="2277"/>
                    <a:pt x="1844" y="2276"/>
                    <a:pt x="1844" y="2275"/>
                  </a:cubicBezTo>
                  <a:cubicBezTo>
                    <a:pt x="1841" y="2256"/>
                    <a:pt x="1837" y="2237"/>
                    <a:pt x="1829" y="2218"/>
                  </a:cubicBezTo>
                  <a:cubicBezTo>
                    <a:pt x="1830" y="2219"/>
                    <a:pt x="1831" y="2221"/>
                    <a:pt x="1832" y="2222"/>
                  </a:cubicBezTo>
                  <a:cubicBezTo>
                    <a:pt x="1835" y="2225"/>
                    <a:pt x="1837" y="2228"/>
                    <a:pt x="1840" y="2231"/>
                  </a:cubicBezTo>
                  <a:cubicBezTo>
                    <a:pt x="1845" y="2237"/>
                    <a:pt x="1850" y="2244"/>
                    <a:pt x="1855" y="2251"/>
                  </a:cubicBezTo>
                  <a:cubicBezTo>
                    <a:pt x="1856" y="2252"/>
                    <a:pt x="1858" y="2254"/>
                    <a:pt x="1859" y="2256"/>
                  </a:cubicBezTo>
                  <a:cubicBezTo>
                    <a:pt x="1860" y="2258"/>
                    <a:pt x="1861" y="2260"/>
                    <a:pt x="1863" y="2261"/>
                  </a:cubicBezTo>
                  <a:cubicBezTo>
                    <a:pt x="1863" y="2262"/>
                    <a:pt x="1864" y="2263"/>
                    <a:pt x="1864" y="2264"/>
                  </a:cubicBezTo>
                  <a:cubicBezTo>
                    <a:pt x="1865" y="2266"/>
                    <a:pt x="1865" y="2266"/>
                    <a:pt x="1865" y="2266"/>
                  </a:cubicBezTo>
                  <a:cubicBezTo>
                    <a:pt x="1866" y="2267"/>
                    <a:pt x="1866" y="2267"/>
                    <a:pt x="1866" y="2267"/>
                  </a:cubicBezTo>
                  <a:cubicBezTo>
                    <a:pt x="1867" y="2269"/>
                    <a:pt x="1869" y="2271"/>
                    <a:pt x="1870" y="2273"/>
                  </a:cubicBezTo>
                  <a:cubicBezTo>
                    <a:pt x="1870" y="2274"/>
                    <a:pt x="1871" y="2275"/>
                    <a:pt x="1872" y="2276"/>
                  </a:cubicBezTo>
                  <a:cubicBezTo>
                    <a:pt x="1872" y="2277"/>
                    <a:pt x="1873" y="2278"/>
                    <a:pt x="1873" y="2279"/>
                  </a:cubicBezTo>
                  <a:cubicBezTo>
                    <a:pt x="1874" y="2280"/>
                    <a:pt x="1875" y="2282"/>
                    <a:pt x="1877" y="2284"/>
                  </a:cubicBezTo>
                  <a:cubicBezTo>
                    <a:pt x="1878" y="2286"/>
                    <a:pt x="1879" y="2288"/>
                    <a:pt x="1880" y="2291"/>
                  </a:cubicBezTo>
                  <a:cubicBezTo>
                    <a:pt x="1881" y="2294"/>
                    <a:pt x="1881" y="2294"/>
                    <a:pt x="1881" y="2294"/>
                  </a:cubicBezTo>
                  <a:cubicBezTo>
                    <a:pt x="1882" y="2295"/>
                    <a:pt x="1882" y="2296"/>
                    <a:pt x="1883" y="2297"/>
                  </a:cubicBezTo>
                  <a:cubicBezTo>
                    <a:pt x="1884" y="2299"/>
                    <a:pt x="1885" y="2301"/>
                    <a:pt x="1886" y="2303"/>
                  </a:cubicBezTo>
                  <a:cubicBezTo>
                    <a:pt x="1886" y="2304"/>
                    <a:pt x="1886" y="2305"/>
                    <a:pt x="1887" y="2306"/>
                  </a:cubicBezTo>
                  <a:cubicBezTo>
                    <a:pt x="1888" y="2309"/>
                    <a:pt x="1888" y="2309"/>
                    <a:pt x="1888" y="2309"/>
                  </a:cubicBezTo>
                  <a:cubicBezTo>
                    <a:pt x="1889" y="2312"/>
                    <a:pt x="1889" y="2312"/>
                    <a:pt x="1889" y="2312"/>
                  </a:cubicBezTo>
                  <a:cubicBezTo>
                    <a:pt x="1890" y="2314"/>
                    <a:pt x="1890" y="2314"/>
                    <a:pt x="1890" y="2314"/>
                  </a:cubicBezTo>
                  <a:cubicBezTo>
                    <a:pt x="1890" y="2314"/>
                    <a:pt x="1890" y="2315"/>
                    <a:pt x="1891" y="2316"/>
                  </a:cubicBezTo>
                  <a:cubicBezTo>
                    <a:pt x="1891" y="2318"/>
                    <a:pt x="1892" y="2320"/>
                    <a:pt x="1893" y="2322"/>
                  </a:cubicBezTo>
                  <a:cubicBezTo>
                    <a:pt x="1893" y="2324"/>
                    <a:pt x="1893" y="2324"/>
                    <a:pt x="1893" y="2324"/>
                  </a:cubicBezTo>
                  <a:cubicBezTo>
                    <a:pt x="1893" y="2324"/>
                    <a:pt x="1893" y="2324"/>
                    <a:pt x="1893" y="2324"/>
                  </a:cubicBezTo>
                  <a:cubicBezTo>
                    <a:pt x="1893" y="2324"/>
                    <a:pt x="1893" y="2324"/>
                    <a:pt x="1893" y="2324"/>
                  </a:cubicBezTo>
                  <a:cubicBezTo>
                    <a:pt x="1893" y="2324"/>
                    <a:pt x="1893" y="2324"/>
                    <a:pt x="1893" y="2324"/>
                  </a:cubicBezTo>
                  <a:cubicBezTo>
                    <a:pt x="1894" y="2325"/>
                    <a:pt x="1894" y="2325"/>
                    <a:pt x="1894" y="2325"/>
                  </a:cubicBezTo>
                  <a:cubicBezTo>
                    <a:pt x="1894" y="2325"/>
                    <a:pt x="1894" y="2325"/>
                    <a:pt x="1894" y="2325"/>
                  </a:cubicBezTo>
                  <a:cubicBezTo>
                    <a:pt x="1894" y="2326"/>
                    <a:pt x="1894" y="2327"/>
                    <a:pt x="1895" y="2328"/>
                  </a:cubicBezTo>
                  <a:cubicBezTo>
                    <a:pt x="1895" y="2329"/>
                    <a:pt x="1895" y="2331"/>
                    <a:pt x="1895" y="2332"/>
                  </a:cubicBezTo>
                  <a:cubicBezTo>
                    <a:pt x="1896" y="2333"/>
                    <a:pt x="1896" y="2334"/>
                    <a:pt x="1896" y="2335"/>
                  </a:cubicBezTo>
                  <a:cubicBezTo>
                    <a:pt x="1896" y="2336"/>
                    <a:pt x="1897" y="2337"/>
                    <a:pt x="1897" y="2338"/>
                  </a:cubicBezTo>
                  <a:cubicBezTo>
                    <a:pt x="1897" y="2339"/>
                    <a:pt x="1897" y="2340"/>
                    <a:pt x="1898" y="2341"/>
                  </a:cubicBezTo>
                  <a:cubicBezTo>
                    <a:pt x="1898" y="2343"/>
                    <a:pt x="1899" y="2345"/>
                    <a:pt x="1899" y="2348"/>
                  </a:cubicBezTo>
                  <a:cubicBezTo>
                    <a:pt x="1900" y="2356"/>
                    <a:pt x="1902" y="2364"/>
                    <a:pt x="1902" y="2372"/>
                  </a:cubicBezTo>
                  <a:cubicBezTo>
                    <a:pt x="1902" y="2374"/>
                    <a:pt x="1903" y="2376"/>
                    <a:pt x="1903" y="2378"/>
                  </a:cubicBezTo>
                  <a:cubicBezTo>
                    <a:pt x="1903" y="2380"/>
                    <a:pt x="1903" y="2382"/>
                    <a:pt x="1903" y="2384"/>
                  </a:cubicBezTo>
                  <a:cubicBezTo>
                    <a:pt x="1903" y="2386"/>
                    <a:pt x="1903" y="2387"/>
                    <a:pt x="1903" y="2389"/>
                  </a:cubicBezTo>
                  <a:cubicBezTo>
                    <a:pt x="1903" y="2391"/>
                    <a:pt x="1904" y="2393"/>
                    <a:pt x="1904" y="2394"/>
                  </a:cubicBezTo>
                  <a:cubicBezTo>
                    <a:pt x="1904" y="2401"/>
                    <a:pt x="1904" y="2408"/>
                    <a:pt x="1904" y="2413"/>
                  </a:cubicBezTo>
                  <a:cubicBezTo>
                    <a:pt x="1904" y="2419"/>
                    <a:pt x="1904" y="2424"/>
                    <a:pt x="1904" y="2428"/>
                  </a:cubicBezTo>
                  <a:cubicBezTo>
                    <a:pt x="1904" y="2432"/>
                    <a:pt x="1904" y="2435"/>
                    <a:pt x="1904" y="2438"/>
                  </a:cubicBezTo>
                  <a:cubicBezTo>
                    <a:pt x="1904" y="2440"/>
                    <a:pt x="1904" y="2441"/>
                    <a:pt x="1904" y="2441"/>
                  </a:cubicBezTo>
                  <a:cubicBezTo>
                    <a:pt x="1904" y="2441"/>
                    <a:pt x="1905" y="2440"/>
                    <a:pt x="1905" y="2438"/>
                  </a:cubicBezTo>
                  <a:cubicBezTo>
                    <a:pt x="1905" y="2435"/>
                    <a:pt x="1905" y="2432"/>
                    <a:pt x="1906" y="2428"/>
                  </a:cubicBezTo>
                  <a:cubicBezTo>
                    <a:pt x="1906" y="2424"/>
                    <a:pt x="1907" y="2419"/>
                    <a:pt x="1907" y="2414"/>
                  </a:cubicBezTo>
                  <a:cubicBezTo>
                    <a:pt x="1907" y="2411"/>
                    <a:pt x="1907" y="2408"/>
                    <a:pt x="1908" y="2405"/>
                  </a:cubicBezTo>
                  <a:cubicBezTo>
                    <a:pt x="1908" y="2403"/>
                    <a:pt x="1908" y="2401"/>
                    <a:pt x="1908" y="2400"/>
                  </a:cubicBezTo>
                  <a:cubicBezTo>
                    <a:pt x="1908" y="2398"/>
                    <a:pt x="1908" y="2396"/>
                    <a:pt x="1908" y="2394"/>
                  </a:cubicBezTo>
                  <a:cubicBezTo>
                    <a:pt x="1908" y="2387"/>
                    <a:pt x="1908" y="2380"/>
                    <a:pt x="1908" y="2372"/>
                  </a:cubicBezTo>
                  <a:cubicBezTo>
                    <a:pt x="1908" y="2370"/>
                    <a:pt x="1908" y="2368"/>
                    <a:pt x="1908" y="2366"/>
                  </a:cubicBezTo>
                  <a:cubicBezTo>
                    <a:pt x="1908" y="2364"/>
                    <a:pt x="1907" y="2361"/>
                    <a:pt x="1907" y="2359"/>
                  </a:cubicBezTo>
                  <a:cubicBezTo>
                    <a:pt x="1907" y="2357"/>
                    <a:pt x="1907" y="2355"/>
                    <a:pt x="1907" y="2353"/>
                  </a:cubicBezTo>
                  <a:cubicBezTo>
                    <a:pt x="1906" y="2351"/>
                    <a:pt x="1906" y="2349"/>
                    <a:pt x="1906" y="2346"/>
                  </a:cubicBezTo>
                  <a:cubicBezTo>
                    <a:pt x="1906" y="2344"/>
                    <a:pt x="1905" y="2342"/>
                    <a:pt x="1905" y="2340"/>
                  </a:cubicBezTo>
                  <a:cubicBezTo>
                    <a:pt x="1905" y="2339"/>
                    <a:pt x="1904" y="2338"/>
                    <a:pt x="1904" y="2336"/>
                  </a:cubicBezTo>
                  <a:cubicBezTo>
                    <a:pt x="1904" y="2335"/>
                    <a:pt x="1904" y="2334"/>
                    <a:pt x="1903" y="2333"/>
                  </a:cubicBezTo>
                  <a:cubicBezTo>
                    <a:pt x="1903" y="2332"/>
                    <a:pt x="1903" y="2331"/>
                    <a:pt x="1903" y="2330"/>
                  </a:cubicBezTo>
                  <a:cubicBezTo>
                    <a:pt x="1902" y="2329"/>
                    <a:pt x="1902" y="2328"/>
                    <a:pt x="1902" y="2326"/>
                  </a:cubicBezTo>
                  <a:cubicBezTo>
                    <a:pt x="1902" y="2325"/>
                    <a:pt x="1901" y="2324"/>
                    <a:pt x="1901" y="2323"/>
                  </a:cubicBezTo>
                  <a:cubicBezTo>
                    <a:pt x="1901" y="2323"/>
                    <a:pt x="1901" y="2323"/>
                    <a:pt x="1901" y="2323"/>
                  </a:cubicBezTo>
                  <a:cubicBezTo>
                    <a:pt x="1901" y="2323"/>
                    <a:pt x="1901" y="2323"/>
                    <a:pt x="1901" y="2323"/>
                  </a:cubicBezTo>
                  <a:cubicBezTo>
                    <a:pt x="1901" y="2322"/>
                    <a:pt x="1901" y="2322"/>
                    <a:pt x="1901" y="2322"/>
                  </a:cubicBezTo>
                  <a:cubicBezTo>
                    <a:pt x="1901" y="2322"/>
                    <a:pt x="1901" y="2322"/>
                    <a:pt x="1901" y="2322"/>
                  </a:cubicBezTo>
                  <a:cubicBezTo>
                    <a:pt x="1901" y="2321"/>
                    <a:pt x="1901" y="2321"/>
                    <a:pt x="1901" y="2321"/>
                  </a:cubicBezTo>
                  <a:cubicBezTo>
                    <a:pt x="1900" y="2320"/>
                    <a:pt x="1900" y="2320"/>
                    <a:pt x="1900" y="2320"/>
                  </a:cubicBezTo>
                  <a:cubicBezTo>
                    <a:pt x="1899" y="2317"/>
                    <a:pt x="1899" y="2315"/>
                    <a:pt x="1898" y="2313"/>
                  </a:cubicBezTo>
                  <a:cubicBezTo>
                    <a:pt x="1898" y="2312"/>
                    <a:pt x="1898" y="2312"/>
                    <a:pt x="1897" y="2311"/>
                  </a:cubicBezTo>
                  <a:cubicBezTo>
                    <a:pt x="1897" y="2310"/>
                    <a:pt x="1897" y="2310"/>
                    <a:pt x="1897" y="2310"/>
                  </a:cubicBezTo>
                  <a:cubicBezTo>
                    <a:pt x="1895" y="2306"/>
                    <a:pt x="1895" y="2306"/>
                    <a:pt x="1895" y="2306"/>
                  </a:cubicBezTo>
                  <a:cubicBezTo>
                    <a:pt x="1894" y="2303"/>
                    <a:pt x="1894" y="2303"/>
                    <a:pt x="1894" y="2303"/>
                  </a:cubicBezTo>
                  <a:cubicBezTo>
                    <a:pt x="1894" y="2302"/>
                    <a:pt x="1893" y="2301"/>
                    <a:pt x="1893" y="2300"/>
                  </a:cubicBezTo>
                  <a:cubicBezTo>
                    <a:pt x="1892" y="2298"/>
                    <a:pt x="1891" y="2295"/>
                    <a:pt x="1890" y="2293"/>
                  </a:cubicBezTo>
                  <a:cubicBezTo>
                    <a:pt x="1889" y="2292"/>
                    <a:pt x="1889" y="2291"/>
                    <a:pt x="1888" y="2290"/>
                  </a:cubicBezTo>
                  <a:cubicBezTo>
                    <a:pt x="1887" y="2287"/>
                    <a:pt x="1887" y="2287"/>
                    <a:pt x="1887" y="2287"/>
                  </a:cubicBezTo>
                  <a:cubicBezTo>
                    <a:pt x="1886" y="2285"/>
                    <a:pt x="1885" y="2283"/>
                    <a:pt x="1884" y="2281"/>
                  </a:cubicBezTo>
                  <a:cubicBezTo>
                    <a:pt x="1882" y="2279"/>
                    <a:pt x="1881" y="2277"/>
                    <a:pt x="1880" y="2275"/>
                  </a:cubicBezTo>
                  <a:cubicBezTo>
                    <a:pt x="1879" y="2274"/>
                    <a:pt x="1879" y="2273"/>
                    <a:pt x="1878" y="2272"/>
                  </a:cubicBezTo>
                  <a:cubicBezTo>
                    <a:pt x="1878" y="2271"/>
                    <a:pt x="1877" y="2270"/>
                    <a:pt x="1876" y="2269"/>
                  </a:cubicBezTo>
                  <a:cubicBezTo>
                    <a:pt x="1875" y="2267"/>
                    <a:pt x="1874" y="2265"/>
                    <a:pt x="1873" y="2263"/>
                  </a:cubicBezTo>
                  <a:cubicBezTo>
                    <a:pt x="1872" y="2261"/>
                    <a:pt x="1872" y="2261"/>
                    <a:pt x="1872" y="2261"/>
                  </a:cubicBezTo>
                  <a:cubicBezTo>
                    <a:pt x="1871" y="2260"/>
                    <a:pt x="1871" y="2260"/>
                    <a:pt x="1871" y="2260"/>
                  </a:cubicBezTo>
                  <a:cubicBezTo>
                    <a:pt x="1870" y="2259"/>
                    <a:pt x="1869" y="2258"/>
                    <a:pt x="1869" y="2257"/>
                  </a:cubicBezTo>
                  <a:cubicBezTo>
                    <a:pt x="1867" y="2255"/>
                    <a:pt x="1866" y="2253"/>
                    <a:pt x="1865" y="2252"/>
                  </a:cubicBezTo>
                  <a:cubicBezTo>
                    <a:pt x="1863" y="2250"/>
                    <a:pt x="1862" y="2248"/>
                    <a:pt x="1861" y="2246"/>
                  </a:cubicBezTo>
                  <a:cubicBezTo>
                    <a:pt x="1859" y="2245"/>
                    <a:pt x="1858" y="2243"/>
                    <a:pt x="1857" y="2241"/>
                  </a:cubicBezTo>
                  <a:cubicBezTo>
                    <a:pt x="1855" y="2240"/>
                    <a:pt x="1854" y="2238"/>
                    <a:pt x="1852" y="2236"/>
                  </a:cubicBezTo>
                  <a:cubicBezTo>
                    <a:pt x="1851" y="2235"/>
                    <a:pt x="1850" y="2233"/>
                    <a:pt x="1848" y="2232"/>
                  </a:cubicBezTo>
                  <a:cubicBezTo>
                    <a:pt x="1847" y="2230"/>
                    <a:pt x="1846" y="2229"/>
                    <a:pt x="1844" y="2227"/>
                  </a:cubicBezTo>
                  <a:cubicBezTo>
                    <a:pt x="1842" y="2224"/>
                    <a:pt x="1839" y="2221"/>
                    <a:pt x="1836" y="2218"/>
                  </a:cubicBezTo>
                  <a:cubicBezTo>
                    <a:pt x="1834" y="2216"/>
                    <a:pt x="1831" y="2213"/>
                    <a:pt x="1829" y="2211"/>
                  </a:cubicBezTo>
                  <a:cubicBezTo>
                    <a:pt x="1827" y="2209"/>
                    <a:pt x="1826" y="2207"/>
                    <a:pt x="1824" y="2206"/>
                  </a:cubicBezTo>
                  <a:cubicBezTo>
                    <a:pt x="1815" y="2186"/>
                    <a:pt x="1802" y="2168"/>
                    <a:pt x="1785" y="2155"/>
                  </a:cubicBezTo>
                  <a:cubicBezTo>
                    <a:pt x="1849" y="2131"/>
                    <a:pt x="1895" y="2170"/>
                    <a:pt x="1895" y="2170"/>
                  </a:cubicBezTo>
                  <a:cubicBezTo>
                    <a:pt x="1895" y="2170"/>
                    <a:pt x="1908" y="2182"/>
                    <a:pt x="1914" y="2194"/>
                  </a:cubicBezTo>
                  <a:cubicBezTo>
                    <a:pt x="1914" y="2195"/>
                    <a:pt x="1914" y="2196"/>
                    <a:pt x="1915" y="2197"/>
                  </a:cubicBezTo>
                  <a:cubicBezTo>
                    <a:pt x="1915" y="2198"/>
                    <a:pt x="1915" y="2199"/>
                    <a:pt x="1916" y="2200"/>
                  </a:cubicBezTo>
                  <a:cubicBezTo>
                    <a:pt x="1916" y="2201"/>
                    <a:pt x="1916" y="2202"/>
                    <a:pt x="1917" y="2203"/>
                  </a:cubicBezTo>
                  <a:cubicBezTo>
                    <a:pt x="1917" y="2206"/>
                    <a:pt x="1918" y="2208"/>
                    <a:pt x="1919" y="2211"/>
                  </a:cubicBezTo>
                  <a:cubicBezTo>
                    <a:pt x="1919" y="2213"/>
                    <a:pt x="1920" y="2216"/>
                    <a:pt x="1921" y="2218"/>
                  </a:cubicBezTo>
                  <a:cubicBezTo>
                    <a:pt x="1921" y="2221"/>
                    <a:pt x="1922" y="2224"/>
                    <a:pt x="1922" y="2227"/>
                  </a:cubicBezTo>
                  <a:cubicBezTo>
                    <a:pt x="1923" y="2229"/>
                    <a:pt x="1924" y="2232"/>
                    <a:pt x="1924" y="2235"/>
                  </a:cubicBezTo>
                  <a:cubicBezTo>
                    <a:pt x="1925" y="2238"/>
                    <a:pt x="1926" y="2241"/>
                    <a:pt x="1927" y="2244"/>
                  </a:cubicBezTo>
                  <a:cubicBezTo>
                    <a:pt x="1928" y="2250"/>
                    <a:pt x="1930" y="2256"/>
                    <a:pt x="1932" y="2261"/>
                  </a:cubicBezTo>
                  <a:cubicBezTo>
                    <a:pt x="1933" y="2264"/>
                    <a:pt x="1934" y="2267"/>
                    <a:pt x="1936" y="2270"/>
                  </a:cubicBezTo>
                  <a:cubicBezTo>
                    <a:pt x="1936" y="2271"/>
                    <a:pt x="1936" y="2271"/>
                    <a:pt x="1936" y="2271"/>
                  </a:cubicBezTo>
                  <a:cubicBezTo>
                    <a:pt x="1936" y="2271"/>
                    <a:pt x="1936" y="2271"/>
                    <a:pt x="1936" y="2271"/>
                  </a:cubicBezTo>
                  <a:cubicBezTo>
                    <a:pt x="1936" y="2271"/>
                    <a:pt x="1936" y="2271"/>
                    <a:pt x="1936" y="2271"/>
                  </a:cubicBezTo>
                  <a:cubicBezTo>
                    <a:pt x="1937" y="2272"/>
                    <a:pt x="1937" y="2272"/>
                    <a:pt x="1937" y="2272"/>
                  </a:cubicBezTo>
                  <a:cubicBezTo>
                    <a:pt x="1938" y="2274"/>
                    <a:pt x="1938" y="2274"/>
                    <a:pt x="1938" y="2274"/>
                  </a:cubicBezTo>
                  <a:cubicBezTo>
                    <a:pt x="1938" y="2275"/>
                    <a:pt x="1938" y="2276"/>
                    <a:pt x="1939" y="2276"/>
                  </a:cubicBezTo>
                  <a:cubicBezTo>
                    <a:pt x="1940" y="2279"/>
                    <a:pt x="1940" y="2279"/>
                    <a:pt x="1940" y="2279"/>
                  </a:cubicBezTo>
                  <a:cubicBezTo>
                    <a:pt x="1941" y="2281"/>
                    <a:pt x="1943" y="2284"/>
                    <a:pt x="1945" y="2286"/>
                  </a:cubicBezTo>
                  <a:cubicBezTo>
                    <a:pt x="1945" y="2288"/>
                    <a:pt x="1946" y="2289"/>
                    <a:pt x="1947" y="2290"/>
                  </a:cubicBezTo>
                  <a:cubicBezTo>
                    <a:pt x="1948" y="2291"/>
                    <a:pt x="1949" y="2293"/>
                    <a:pt x="1950" y="2294"/>
                  </a:cubicBezTo>
                  <a:cubicBezTo>
                    <a:pt x="1951" y="2295"/>
                    <a:pt x="1952" y="2296"/>
                    <a:pt x="1953" y="2297"/>
                  </a:cubicBezTo>
                  <a:cubicBezTo>
                    <a:pt x="1953" y="2298"/>
                    <a:pt x="1954" y="2299"/>
                    <a:pt x="1955" y="2300"/>
                  </a:cubicBezTo>
                  <a:cubicBezTo>
                    <a:pt x="1956" y="2301"/>
                    <a:pt x="1957" y="2302"/>
                    <a:pt x="1958" y="2303"/>
                  </a:cubicBezTo>
                  <a:cubicBezTo>
                    <a:pt x="1959" y="2304"/>
                    <a:pt x="1960" y="2305"/>
                    <a:pt x="1961" y="2306"/>
                  </a:cubicBezTo>
                  <a:cubicBezTo>
                    <a:pt x="1962" y="2307"/>
                    <a:pt x="1963" y="2308"/>
                    <a:pt x="1964" y="2309"/>
                  </a:cubicBezTo>
                  <a:cubicBezTo>
                    <a:pt x="1965" y="2310"/>
                    <a:pt x="1966" y="2311"/>
                    <a:pt x="1967" y="2311"/>
                  </a:cubicBezTo>
                  <a:cubicBezTo>
                    <a:pt x="1969" y="2313"/>
                    <a:pt x="1971" y="2315"/>
                    <a:pt x="1973" y="2316"/>
                  </a:cubicBezTo>
                  <a:cubicBezTo>
                    <a:pt x="1974" y="2317"/>
                    <a:pt x="1975" y="2317"/>
                    <a:pt x="1976" y="2318"/>
                  </a:cubicBezTo>
                  <a:cubicBezTo>
                    <a:pt x="1976" y="2319"/>
                    <a:pt x="1977" y="2319"/>
                    <a:pt x="1978" y="2320"/>
                  </a:cubicBezTo>
                  <a:cubicBezTo>
                    <a:pt x="1980" y="2321"/>
                    <a:pt x="1982" y="2322"/>
                    <a:pt x="1983" y="2323"/>
                  </a:cubicBezTo>
                  <a:cubicBezTo>
                    <a:pt x="1985" y="2324"/>
                    <a:pt x="1987" y="2324"/>
                    <a:pt x="1988" y="2325"/>
                  </a:cubicBezTo>
                  <a:cubicBezTo>
                    <a:pt x="1990" y="2326"/>
                    <a:pt x="1991" y="2327"/>
                    <a:pt x="1992" y="2327"/>
                  </a:cubicBezTo>
                  <a:cubicBezTo>
                    <a:pt x="1995" y="2328"/>
                    <a:pt x="1997" y="2329"/>
                    <a:pt x="1998" y="2329"/>
                  </a:cubicBezTo>
                  <a:cubicBezTo>
                    <a:pt x="1999" y="2330"/>
                    <a:pt x="2000" y="2330"/>
                    <a:pt x="2000" y="2330"/>
                  </a:cubicBezTo>
                  <a:cubicBezTo>
                    <a:pt x="2000" y="2330"/>
                    <a:pt x="1999" y="2330"/>
                    <a:pt x="1998" y="2329"/>
                  </a:cubicBezTo>
                  <a:cubicBezTo>
                    <a:pt x="1998" y="2329"/>
                    <a:pt x="1997" y="2328"/>
                    <a:pt x="1996" y="2328"/>
                  </a:cubicBezTo>
                  <a:cubicBezTo>
                    <a:pt x="1995" y="2327"/>
                    <a:pt x="1994" y="2326"/>
                    <a:pt x="1993" y="2326"/>
                  </a:cubicBezTo>
                  <a:cubicBezTo>
                    <a:pt x="1992" y="2325"/>
                    <a:pt x="1991" y="2324"/>
                    <a:pt x="1989" y="2323"/>
                  </a:cubicBezTo>
                  <a:cubicBezTo>
                    <a:pt x="1988" y="2322"/>
                    <a:pt x="1987" y="2321"/>
                    <a:pt x="1985" y="2320"/>
                  </a:cubicBezTo>
                  <a:cubicBezTo>
                    <a:pt x="1984" y="2319"/>
                    <a:pt x="1982" y="2318"/>
                    <a:pt x="1981" y="2317"/>
                  </a:cubicBezTo>
                  <a:cubicBezTo>
                    <a:pt x="1980" y="2316"/>
                    <a:pt x="1979" y="2315"/>
                    <a:pt x="1978" y="2315"/>
                  </a:cubicBezTo>
                  <a:cubicBezTo>
                    <a:pt x="1977" y="2314"/>
                    <a:pt x="1976" y="2313"/>
                    <a:pt x="1976" y="2312"/>
                  </a:cubicBezTo>
                  <a:cubicBezTo>
                    <a:pt x="1972" y="2309"/>
                    <a:pt x="1969" y="2306"/>
                    <a:pt x="1965" y="2302"/>
                  </a:cubicBezTo>
                  <a:cubicBezTo>
                    <a:pt x="1965" y="2301"/>
                    <a:pt x="1964" y="2300"/>
                    <a:pt x="1963" y="2299"/>
                  </a:cubicBezTo>
                  <a:cubicBezTo>
                    <a:pt x="1962" y="2298"/>
                    <a:pt x="1961" y="2297"/>
                    <a:pt x="1960" y="2296"/>
                  </a:cubicBezTo>
                  <a:cubicBezTo>
                    <a:pt x="1959" y="2295"/>
                    <a:pt x="1959" y="2294"/>
                    <a:pt x="1958" y="2293"/>
                  </a:cubicBezTo>
                  <a:cubicBezTo>
                    <a:pt x="1957" y="2292"/>
                    <a:pt x="1956" y="2291"/>
                    <a:pt x="1955" y="2290"/>
                  </a:cubicBezTo>
                  <a:cubicBezTo>
                    <a:pt x="1955" y="2288"/>
                    <a:pt x="1954" y="2287"/>
                    <a:pt x="1953" y="2286"/>
                  </a:cubicBezTo>
                  <a:cubicBezTo>
                    <a:pt x="1952" y="2285"/>
                    <a:pt x="1952" y="2284"/>
                    <a:pt x="1951" y="2282"/>
                  </a:cubicBezTo>
                  <a:cubicBezTo>
                    <a:pt x="1950" y="2281"/>
                    <a:pt x="1949" y="2280"/>
                    <a:pt x="1949" y="2279"/>
                  </a:cubicBezTo>
                  <a:cubicBezTo>
                    <a:pt x="1948" y="2277"/>
                    <a:pt x="1947" y="2276"/>
                    <a:pt x="1947" y="2275"/>
                  </a:cubicBezTo>
                  <a:cubicBezTo>
                    <a:pt x="1946" y="2273"/>
                    <a:pt x="1946" y="2273"/>
                    <a:pt x="1946" y="2273"/>
                  </a:cubicBezTo>
                  <a:cubicBezTo>
                    <a:pt x="1945" y="2272"/>
                    <a:pt x="1945" y="2272"/>
                    <a:pt x="1945" y="2271"/>
                  </a:cubicBezTo>
                  <a:cubicBezTo>
                    <a:pt x="1944" y="2269"/>
                    <a:pt x="1944" y="2269"/>
                    <a:pt x="1944" y="2269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8"/>
                    <a:pt x="1943" y="2268"/>
                    <a:pt x="1943" y="2268"/>
                  </a:cubicBezTo>
                  <a:cubicBezTo>
                    <a:pt x="1943" y="2267"/>
                    <a:pt x="1943" y="2267"/>
                    <a:pt x="1943" y="2267"/>
                  </a:cubicBezTo>
                  <a:cubicBezTo>
                    <a:pt x="1942" y="2264"/>
                    <a:pt x="1941" y="2262"/>
                    <a:pt x="1940" y="2259"/>
                  </a:cubicBezTo>
                  <a:cubicBezTo>
                    <a:pt x="1939" y="2256"/>
                    <a:pt x="1938" y="2254"/>
                    <a:pt x="1937" y="2251"/>
                  </a:cubicBezTo>
                  <a:cubicBezTo>
                    <a:pt x="1937" y="2251"/>
                    <a:pt x="1937" y="2251"/>
                    <a:pt x="1937" y="2251"/>
                  </a:cubicBezTo>
                  <a:cubicBezTo>
                    <a:pt x="1938" y="2252"/>
                    <a:pt x="1938" y="2253"/>
                    <a:pt x="1939" y="2254"/>
                  </a:cubicBezTo>
                  <a:cubicBezTo>
                    <a:pt x="1939" y="2255"/>
                    <a:pt x="1940" y="2256"/>
                    <a:pt x="1941" y="2257"/>
                  </a:cubicBezTo>
                  <a:cubicBezTo>
                    <a:pt x="1942" y="2258"/>
                    <a:pt x="1942" y="2259"/>
                    <a:pt x="1943" y="2260"/>
                  </a:cubicBezTo>
                  <a:cubicBezTo>
                    <a:pt x="1945" y="2261"/>
                    <a:pt x="1947" y="2263"/>
                    <a:pt x="1949" y="2265"/>
                  </a:cubicBezTo>
                  <a:cubicBezTo>
                    <a:pt x="1951" y="2267"/>
                    <a:pt x="1953" y="2268"/>
                    <a:pt x="1955" y="2270"/>
                  </a:cubicBezTo>
                  <a:cubicBezTo>
                    <a:pt x="1957" y="2272"/>
                    <a:pt x="1959" y="2273"/>
                    <a:pt x="1961" y="2275"/>
                  </a:cubicBezTo>
                  <a:cubicBezTo>
                    <a:pt x="1963" y="2276"/>
                    <a:pt x="1966" y="2277"/>
                    <a:pt x="1968" y="2278"/>
                  </a:cubicBezTo>
                  <a:cubicBezTo>
                    <a:pt x="1969" y="2279"/>
                    <a:pt x="1970" y="2279"/>
                    <a:pt x="1971" y="2280"/>
                  </a:cubicBezTo>
                  <a:cubicBezTo>
                    <a:pt x="1972" y="2280"/>
                    <a:pt x="1974" y="2281"/>
                    <a:pt x="1975" y="2281"/>
                  </a:cubicBezTo>
                  <a:cubicBezTo>
                    <a:pt x="1976" y="2281"/>
                    <a:pt x="1977" y="2282"/>
                    <a:pt x="1978" y="2282"/>
                  </a:cubicBezTo>
                  <a:cubicBezTo>
                    <a:pt x="1979" y="2282"/>
                    <a:pt x="1980" y="2283"/>
                    <a:pt x="1981" y="2283"/>
                  </a:cubicBezTo>
                  <a:cubicBezTo>
                    <a:pt x="1982" y="2283"/>
                    <a:pt x="1983" y="2283"/>
                    <a:pt x="1984" y="2283"/>
                  </a:cubicBezTo>
                  <a:cubicBezTo>
                    <a:pt x="1984" y="2284"/>
                    <a:pt x="1985" y="2284"/>
                    <a:pt x="1986" y="2284"/>
                  </a:cubicBezTo>
                  <a:cubicBezTo>
                    <a:pt x="1987" y="2284"/>
                    <a:pt x="1988" y="2284"/>
                    <a:pt x="1988" y="2284"/>
                  </a:cubicBezTo>
                  <a:cubicBezTo>
                    <a:pt x="1989" y="2284"/>
                    <a:pt x="1990" y="2284"/>
                    <a:pt x="1990" y="2284"/>
                  </a:cubicBezTo>
                  <a:cubicBezTo>
                    <a:pt x="1991" y="2285"/>
                    <a:pt x="1992" y="2285"/>
                    <a:pt x="1993" y="2285"/>
                  </a:cubicBezTo>
                  <a:cubicBezTo>
                    <a:pt x="1993" y="2285"/>
                    <a:pt x="1994" y="2285"/>
                    <a:pt x="1994" y="2285"/>
                  </a:cubicBezTo>
                  <a:cubicBezTo>
                    <a:pt x="1994" y="2285"/>
                    <a:pt x="1993" y="2284"/>
                    <a:pt x="1993" y="2284"/>
                  </a:cubicBezTo>
                  <a:cubicBezTo>
                    <a:pt x="1992" y="2284"/>
                    <a:pt x="1992" y="2283"/>
                    <a:pt x="1991" y="2283"/>
                  </a:cubicBezTo>
                  <a:cubicBezTo>
                    <a:pt x="1990" y="2283"/>
                    <a:pt x="1990" y="2282"/>
                    <a:pt x="1989" y="2282"/>
                  </a:cubicBezTo>
                  <a:cubicBezTo>
                    <a:pt x="1988" y="2282"/>
                    <a:pt x="1988" y="2281"/>
                    <a:pt x="1987" y="2281"/>
                  </a:cubicBezTo>
                  <a:cubicBezTo>
                    <a:pt x="1986" y="2281"/>
                    <a:pt x="1986" y="2280"/>
                    <a:pt x="1985" y="2280"/>
                  </a:cubicBezTo>
                  <a:cubicBezTo>
                    <a:pt x="1984" y="2279"/>
                    <a:pt x="1983" y="2279"/>
                    <a:pt x="1982" y="2279"/>
                  </a:cubicBezTo>
                  <a:cubicBezTo>
                    <a:pt x="1982" y="2278"/>
                    <a:pt x="1981" y="2278"/>
                    <a:pt x="1980" y="2277"/>
                  </a:cubicBezTo>
                  <a:cubicBezTo>
                    <a:pt x="1979" y="2277"/>
                    <a:pt x="1978" y="2276"/>
                    <a:pt x="1977" y="2276"/>
                  </a:cubicBezTo>
                  <a:cubicBezTo>
                    <a:pt x="1977" y="2275"/>
                    <a:pt x="1976" y="2275"/>
                    <a:pt x="1976" y="2275"/>
                  </a:cubicBezTo>
                  <a:cubicBezTo>
                    <a:pt x="1975" y="2274"/>
                    <a:pt x="1975" y="2274"/>
                    <a:pt x="1974" y="2274"/>
                  </a:cubicBezTo>
                  <a:cubicBezTo>
                    <a:pt x="1973" y="2273"/>
                    <a:pt x="1972" y="2273"/>
                    <a:pt x="1971" y="2272"/>
                  </a:cubicBezTo>
                  <a:cubicBezTo>
                    <a:pt x="1970" y="2271"/>
                    <a:pt x="1969" y="2271"/>
                    <a:pt x="1968" y="2270"/>
                  </a:cubicBezTo>
                  <a:cubicBezTo>
                    <a:pt x="1967" y="2270"/>
                    <a:pt x="1966" y="2269"/>
                    <a:pt x="1965" y="2268"/>
                  </a:cubicBezTo>
                  <a:cubicBezTo>
                    <a:pt x="1963" y="2267"/>
                    <a:pt x="1961" y="2265"/>
                    <a:pt x="1959" y="2264"/>
                  </a:cubicBezTo>
                  <a:cubicBezTo>
                    <a:pt x="1958" y="2262"/>
                    <a:pt x="1956" y="2261"/>
                    <a:pt x="1954" y="2259"/>
                  </a:cubicBezTo>
                  <a:cubicBezTo>
                    <a:pt x="1953" y="2258"/>
                    <a:pt x="1952" y="2258"/>
                    <a:pt x="1951" y="2257"/>
                  </a:cubicBezTo>
                  <a:cubicBezTo>
                    <a:pt x="1950" y="2256"/>
                    <a:pt x="1949" y="2255"/>
                    <a:pt x="1948" y="2255"/>
                  </a:cubicBezTo>
                  <a:cubicBezTo>
                    <a:pt x="1947" y="2254"/>
                    <a:pt x="1947" y="2253"/>
                    <a:pt x="1946" y="2252"/>
                  </a:cubicBezTo>
                  <a:cubicBezTo>
                    <a:pt x="1945" y="2252"/>
                    <a:pt x="1945" y="2252"/>
                    <a:pt x="1945" y="2251"/>
                  </a:cubicBezTo>
                  <a:cubicBezTo>
                    <a:pt x="1944" y="2251"/>
                    <a:pt x="1944" y="2250"/>
                    <a:pt x="1943" y="2250"/>
                  </a:cubicBezTo>
                  <a:cubicBezTo>
                    <a:pt x="1943" y="2249"/>
                    <a:pt x="1942" y="2249"/>
                    <a:pt x="1941" y="2248"/>
                  </a:cubicBezTo>
                  <a:cubicBezTo>
                    <a:pt x="1940" y="2247"/>
                    <a:pt x="1940" y="2246"/>
                    <a:pt x="1939" y="2246"/>
                  </a:cubicBezTo>
                  <a:cubicBezTo>
                    <a:pt x="1938" y="2245"/>
                    <a:pt x="1938" y="2244"/>
                    <a:pt x="1937" y="2244"/>
                  </a:cubicBezTo>
                  <a:cubicBezTo>
                    <a:pt x="1937" y="2243"/>
                    <a:pt x="1936" y="2243"/>
                    <a:pt x="1935" y="2242"/>
                  </a:cubicBezTo>
                  <a:cubicBezTo>
                    <a:pt x="1935" y="2242"/>
                    <a:pt x="1934" y="2241"/>
                    <a:pt x="1934" y="2241"/>
                  </a:cubicBezTo>
                  <a:cubicBezTo>
                    <a:pt x="1934" y="2240"/>
                    <a:pt x="1934" y="2240"/>
                    <a:pt x="1934" y="2240"/>
                  </a:cubicBezTo>
                  <a:cubicBezTo>
                    <a:pt x="1932" y="2235"/>
                    <a:pt x="1931" y="2230"/>
                    <a:pt x="1929" y="2225"/>
                  </a:cubicBezTo>
                  <a:cubicBezTo>
                    <a:pt x="1928" y="2222"/>
                    <a:pt x="1928" y="2219"/>
                    <a:pt x="1927" y="2217"/>
                  </a:cubicBezTo>
                  <a:cubicBezTo>
                    <a:pt x="1926" y="2214"/>
                    <a:pt x="1925" y="2211"/>
                    <a:pt x="1924" y="2209"/>
                  </a:cubicBezTo>
                  <a:cubicBezTo>
                    <a:pt x="1923" y="2206"/>
                    <a:pt x="1923" y="2204"/>
                    <a:pt x="1922" y="2202"/>
                  </a:cubicBezTo>
                  <a:cubicBezTo>
                    <a:pt x="1921" y="2199"/>
                    <a:pt x="1920" y="2197"/>
                    <a:pt x="1919" y="2195"/>
                  </a:cubicBezTo>
                  <a:cubicBezTo>
                    <a:pt x="1918" y="2194"/>
                    <a:pt x="1918" y="2193"/>
                    <a:pt x="1917" y="2192"/>
                  </a:cubicBezTo>
                  <a:cubicBezTo>
                    <a:pt x="1917" y="2191"/>
                    <a:pt x="1916" y="2190"/>
                    <a:pt x="1916" y="2189"/>
                  </a:cubicBezTo>
                  <a:cubicBezTo>
                    <a:pt x="1915" y="2187"/>
                    <a:pt x="1914" y="2185"/>
                    <a:pt x="1913" y="2184"/>
                  </a:cubicBezTo>
                  <a:cubicBezTo>
                    <a:pt x="1912" y="2182"/>
                    <a:pt x="1911" y="2181"/>
                    <a:pt x="1910" y="2179"/>
                  </a:cubicBezTo>
                  <a:cubicBezTo>
                    <a:pt x="1910" y="2179"/>
                    <a:pt x="1909" y="2179"/>
                    <a:pt x="1909" y="2178"/>
                  </a:cubicBezTo>
                  <a:cubicBezTo>
                    <a:pt x="1904" y="2165"/>
                    <a:pt x="1896" y="2155"/>
                    <a:pt x="1886" y="2148"/>
                  </a:cubicBezTo>
                  <a:cubicBezTo>
                    <a:pt x="1888" y="2148"/>
                    <a:pt x="1891" y="2149"/>
                    <a:pt x="1896" y="2149"/>
                  </a:cubicBezTo>
                  <a:cubicBezTo>
                    <a:pt x="1899" y="2150"/>
                    <a:pt x="1904" y="2151"/>
                    <a:pt x="1909" y="2152"/>
                  </a:cubicBezTo>
                  <a:cubicBezTo>
                    <a:pt x="1913" y="2154"/>
                    <a:pt x="1919" y="2155"/>
                    <a:pt x="1924" y="2158"/>
                  </a:cubicBezTo>
                  <a:cubicBezTo>
                    <a:pt x="1925" y="2158"/>
                    <a:pt x="1926" y="2158"/>
                    <a:pt x="1927" y="2159"/>
                  </a:cubicBezTo>
                  <a:cubicBezTo>
                    <a:pt x="1927" y="2159"/>
                    <a:pt x="1928" y="2159"/>
                    <a:pt x="1929" y="2160"/>
                  </a:cubicBezTo>
                  <a:cubicBezTo>
                    <a:pt x="1929" y="2160"/>
                    <a:pt x="1930" y="2161"/>
                    <a:pt x="1931" y="2161"/>
                  </a:cubicBezTo>
                  <a:cubicBezTo>
                    <a:pt x="1931" y="2161"/>
                    <a:pt x="1932" y="2162"/>
                    <a:pt x="1933" y="2162"/>
                  </a:cubicBezTo>
                  <a:cubicBezTo>
                    <a:pt x="1936" y="2164"/>
                    <a:pt x="1939" y="2166"/>
                    <a:pt x="1941" y="2168"/>
                  </a:cubicBezTo>
                  <a:cubicBezTo>
                    <a:pt x="1947" y="2172"/>
                    <a:pt x="1952" y="2178"/>
                    <a:pt x="1957" y="2183"/>
                  </a:cubicBezTo>
                  <a:cubicBezTo>
                    <a:pt x="1958" y="2184"/>
                    <a:pt x="1959" y="2185"/>
                    <a:pt x="1959" y="2186"/>
                  </a:cubicBezTo>
                  <a:cubicBezTo>
                    <a:pt x="1960" y="2186"/>
                    <a:pt x="1961" y="2187"/>
                    <a:pt x="1961" y="2188"/>
                  </a:cubicBezTo>
                  <a:cubicBezTo>
                    <a:pt x="1963" y="2189"/>
                    <a:pt x="1964" y="2191"/>
                    <a:pt x="1965" y="2192"/>
                  </a:cubicBezTo>
                  <a:cubicBezTo>
                    <a:pt x="1968" y="2195"/>
                    <a:pt x="1970" y="2198"/>
                    <a:pt x="1973" y="2202"/>
                  </a:cubicBezTo>
                  <a:cubicBezTo>
                    <a:pt x="1978" y="2208"/>
                    <a:pt x="1983" y="2215"/>
                    <a:pt x="1988" y="2221"/>
                  </a:cubicBezTo>
                  <a:cubicBezTo>
                    <a:pt x="1993" y="2228"/>
                    <a:pt x="1997" y="2235"/>
                    <a:pt x="2002" y="2242"/>
                  </a:cubicBezTo>
                  <a:cubicBezTo>
                    <a:pt x="2002" y="2243"/>
                    <a:pt x="2002" y="2243"/>
                    <a:pt x="2003" y="2244"/>
                  </a:cubicBezTo>
                  <a:cubicBezTo>
                    <a:pt x="2003" y="2245"/>
                    <a:pt x="2003" y="2246"/>
                    <a:pt x="2003" y="2247"/>
                  </a:cubicBezTo>
                  <a:cubicBezTo>
                    <a:pt x="2004" y="2250"/>
                    <a:pt x="2005" y="2254"/>
                    <a:pt x="2006" y="2258"/>
                  </a:cubicBezTo>
                  <a:cubicBezTo>
                    <a:pt x="2007" y="2262"/>
                    <a:pt x="2008" y="2266"/>
                    <a:pt x="2009" y="2270"/>
                  </a:cubicBezTo>
                  <a:cubicBezTo>
                    <a:pt x="2009" y="2274"/>
                    <a:pt x="2010" y="2279"/>
                    <a:pt x="2011" y="2283"/>
                  </a:cubicBezTo>
                  <a:cubicBezTo>
                    <a:pt x="2012" y="2287"/>
                    <a:pt x="2013" y="2292"/>
                    <a:pt x="2015" y="2296"/>
                  </a:cubicBezTo>
                  <a:cubicBezTo>
                    <a:pt x="2015" y="2298"/>
                    <a:pt x="2016" y="2300"/>
                    <a:pt x="2017" y="2302"/>
                  </a:cubicBezTo>
                  <a:cubicBezTo>
                    <a:pt x="2017" y="2303"/>
                    <a:pt x="2017" y="2304"/>
                    <a:pt x="2018" y="2305"/>
                  </a:cubicBezTo>
                  <a:cubicBezTo>
                    <a:pt x="2018" y="2306"/>
                    <a:pt x="2018" y="2307"/>
                    <a:pt x="2019" y="2308"/>
                  </a:cubicBezTo>
                  <a:cubicBezTo>
                    <a:pt x="2020" y="2312"/>
                    <a:pt x="2022" y="2316"/>
                    <a:pt x="2024" y="2319"/>
                  </a:cubicBezTo>
                  <a:cubicBezTo>
                    <a:pt x="2026" y="2323"/>
                    <a:pt x="2028" y="2326"/>
                    <a:pt x="2030" y="2328"/>
                  </a:cubicBezTo>
                  <a:cubicBezTo>
                    <a:pt x="2031" y="2330"/>
                    <a:pt x="2032" y="2331"/>
                    <a:pt x="2033" y="2332"/>
                  </a:cubicBezTo>
                  <a:cubicBezTo>
                    <a:pt x="2034" y="2333"/>
                    <a:pt x="2035" y="2334"/>
                    <a:pt x="2036" y="2335"/>
                  </a:cubicBezTo>
                  <a:cubicBezTo>
                    <a:pt x="2037" y="2336"/>
                    <a:pt x="2038" y="2337"/>
                    <a:pt x="2039" y="2338"/>
                  </a:cubicBezTo>
                  <a:cubicBezTo>
                    <a:pt x="2040" y="2339"/>
                    <a:pt x="2041" y="2339"/>
                    <a:pt x="2041" y="2340"/>
                  </a:cubicBezTo>
                  <a:cubicBezTo>
                    <a:pt x="2042" y="2341"/>
                    <a:pt x="2043" y="2341"/>
                    <a:pt x="2043" y="2342"/>
                  </a:cubicBezTo>
                  <a:cubicBezTo>
                    <a:pt x="2044" y="2342"/>
                    <a:pt x="2045" y="2342"/>
                    <a:pt x="2045" y="2343"/>
                  </a:cubicBezTo>
                  <a:cubicBezTo>
                    <a:pt x="2046" y="2343"/>
                    <a:pt x="2046" y="2343"/>
                    <a:pt x="2046" y="2343"/>
                  </a:cubicBezTo>
                  <a:cubicBezTo>
                    <a:pt x="2046" y="2343"/>
                    <a:pt x="2046" y="2343"/>
                    <a:pt x="2045" y="2342"/>
                  </a:cubicBezTo>
                  <a:cubicBezTo>
                    <a:pt x="2045" y="2341"/>
                    <a:pt x="2044" y="2340"/>
                    <a:pt x="2042" y="2339"/>
                  </a:cubicBezTo>
                  <a:cubicBezTo>
                    <a:pt x="2042" y="2338"/>
                    <a:pt x="2041" y="2337"/>
                    <a:pt x="2040" y="2336"/>
                  </a:cubicBezTo>
                  <a:cubicBezTo>
                    <a:pt x="2040" y="2335"/>
                    <a:pt x="2039" y="2334"/>
                    <a:pt x="2038" y="2333"/>
                  </a:cubicBezTo>
                  <a:cubicBezTo>
                    <a:pt x="2038" y="2332"/>
                    <a:pt x="2037" y="2331"/>
                    <a:pt x="2036" y="2330"/>
                  </a:cubicBezTo>
                  <a:cubicBezTo>
                    <a:pt x="2035" y="2329"/>
                    <a:pt x="2035" y="2327"/>
                    <a:pt x="2034" y="2326"/>
                  </a:cubicBezTo>
                  <a:cubicBezTo>
                    <a:pt x="2032" y="2323"/>
                    <a:pt x="2031" y="2320"/>
                    <a:pt x="2029" y="2317"/>
                  </a:cubicBezTo>
                  <a:cubicBezTo>
                    <a:pt x="2028" y="2313"/>
                    <a:pt x="2027" y="2310"/>
                    <a:pt x="2025" y="2306"/>
                  </a:cubicBezTo>
                  <a:cubicBezTo>
                    <a:pt x="2024" y="2302"/>
                    <a:pt x="2023" y="2298"/>
                    <a:pt x="2022" y="2294"/>
                  </a:cubicBezTo>
                  <a:cubicBezTo>
                    <a:pt x="2021" y="2290"/>
                    <a:pt x="2020" y="2286"/>
                    <a:pt x="2019" y="2281"/>
                  </a:cubicBezTo>
                  <a:cubicBezTo>
                    <a:pt x="2018" y="2277"/>
                    <a:pt x="2017" y="2273"/>
                    <a:pt x="2016" y="2269"/>
                  </a:cubicBezTo>
                  <a:cubicBezTo>
                    <a:pt x="2016" y="2268"/>
                    <a:pt x="2016" y="2267"/>
                    <a:pt x="2016" y="2267"/>
                  </a:cubicBezTo>
                  <a:cubicBezTo>
                    <a:pt x="2019" y="2272"/>
                    <a:pt x="2022" y="2278"/>
                    <a:pt x="2025" y="2283"/>
                  </a:cubicBezTo>
                  <a:cubicBezTo>
                    <a:pt x="2027" y="2286"/>
                    <a:pt x="2029" y="2289"/>
                    <a:pt x="2031" y="2292"/>
                  </a:cubicBezTo>
                  <a:cubicBezTo>
                    <a:pt x="2032" y="2292"/>
                    <a:pt x="2032" y="2293"/>
                    <a:pt x="2033" y="2294"/>
                  </a:cubicBezTo>
                  <a:cubicBezTo>
                    <a:pt x="2033" y="2294"/>
                    <a:pt x="2033" y="2294"/>
                    <a:pt x="2034" y="2295"/>
                  </a:cubicBezTo>
                  <a:cubicBezTo>
                    <a:pt x="2034" y="2295"/>
                    <a:pt x="2034" y="2295"/>
                    <a:pt x="2034" y="2295"/>
                  </a:cubicBezTo>
                  <a:cubicBezTo>
                    <a:pt x="2034" y="2296"/>
                    <a:pt x="2034" y="2296"/>
                    <a:pt x="2034" y="2296"/>
                  </a:cubicBezTo>
                  <a:cubicBezTo>
                    <a:pt x="2035" y="2296"/>
                    <a:pt x="2035" y="2297"/>
                    <a:pt x="2036" y="2298"/>
                  </a:cubicBezTo>
                  <a:cubicBezTo>
                    <a:pt x="2036" y="2298"/>
                    <a:pt x="2037" y="2299"/>
                    <a:pt x="2038" y="2300"/>
                  </a:cubicBezTo>
                  <a:cubicBezTo>
                    <a:pt x="2040" y="2302"/>
                    <a:pt x="2042" y="2304"/>
                    <a:pt x="2044" y="2306"/>
                  </a:cubicBezTo>
                  <a:cubicBezTo>
                    <a:pt x="2046" y="2308"/>
                    <a:pt x="2049" y="2310"/>
                    <a:pt x="2051" y="2311"/>
                  </a:cubicBezTo>
                  <a:cubicBezTo>
                    <a:pt x="2055" y="2314"/>
                    <a:pt x="2059" y="2316"/>
                    <a:pt x="2063" y="2318"/>
                  </a:cubicBezTo>
                  <a:cubicBezTo>
                    <a:pt x="2066" y="2319"/>
                    <a:pt x="2069" y="2320"/>
                    <a:pt x="2071" y="2320"/>
                  </a:cubicBezTo>
                  <a:cubicBezTo>
                    <a:pt x="2073" y="2321"/>
                    <a:pt x="2074" y="2321"/>
                    <a:pt x="2074" y="2321"/>
                  </a:cubicBezTo>
                  <a:cubicBezTo>
                    <a:pt x="2074" y="2321"/>
                    <a:pt x="2073" y="2321"/>
                    <a:pt x="2071" y="2320"/>
                  </a:cubicBezTo>
                  <a:cubicBezTo>
                    <a:pt x="2069" y="2319"/>
                    <a:pt x="2066" y="2318"/>
                    <a:pt x="2063" y="2316"/>
                  </a:cubicBezTo>
                  <a:cubicBezTo>
                    <a:pt x="2060" y="2315"/>
                    <a:pt x="2056" y="2312"/>
                    <a:pt x="2053" y="2309"/>
                  </a:cubicBezTo>
                  <a:cubicBezTo>
                    <a:pt x="2049" y="2306"/>
                    <a:pt x="2045" y="2301"/>
                    <a:pt x="2041" y="2297"/>
                  </a:cubicBezTo>
                  <a:cubicBezTo>
                    <a:pt x="2041" y="2296"/>
                    <a:pt x="2040" y="2295"/>
                    <a:pt x="2040" y="2295"/>
                  </a:cubicBezTo>
                  <a:cubicBezTo>
                    <a:pt x="2039" y="2294"/>
                    <a:pt x="2039" y="2293"/>
                    <a:pt x="2038" y="2293"/>
                  </a:cubicBezTo>
                  <a:cubicBezTo>
                    <a:pt x="2038" y="2292"/>
                    <a:pt x="2038" y="2292"/>
                    <a:pt x="2038" y="2292"/>
                  </a:cubicBezTo>
                  <a:cubicBezTo>
                    <a:pt x="2038" y="2292"/>
                    <a:pt x="2038" y="2292"/>
                    <a:pt x="2038" y="2292"/>
                  </a:cubicBezTo>
                  <a:cubicBezTo>
                    <a:pt x="2037" y="2291"/>
                    <a:pt x="2037" y="2291"/>
                    <a:pt x="2037" y="2291"/>
                  </a:cubicBezTo>
                  <a:cubicBezTo>
                    <a:pt x="2036" y="2290"/>
                    <a:pt x="2036" y="2289"/>
                    <a:pt x="2036" y="2289"/>
                  </a:cubicBezTo>
                  <a:cubicBezTo>
                    <a:pt x="2034" y="2286"/>
                    <a:pt x="2032" y="2283"/>
                    <a:pt x="2030" y="2280"/>
                  </a:cubicBezTo>
                  <a:cubicBezTo>
                    <a:pt x="2027" y="2274"/>
                    <a:pt x="2023" y="2267"/>
                    <a:pt x="2020" y="2260"/>
                  </a:cubicBezTo>
                  <a:cubicBezTo>
                    <a:pt x="2019" y="2258"/>
                    <a:pt x="2018" y="2256"/>
                    <a:pt x="2017" y="2254"/>
                  </a:cubicBezTo>
                  <a:cubicBezTo>
                    <a:pt x="2017" y="2254"/>
                    <a:pt x="2016" y="2253"/>
                    <a:pt x="2016" y="2252"/>
                  </a:cubicBezTo>
                  <a:cubicBezTo>
                    <a:pt x="2015" y="2251"/>
                    <a:pt x="2015" y="2250"/>
                    <a:pt x="2014" y="2249"/>
                  </a:cubicBezTo>
                  <a:cubicBezTo>
                    <a:pt x="2012" y="2245"/>
                    <a:pt x="2010" y="2242"/>
                    <a:pt x="2008" y="2238"/>
                  </a:cubicBezTo>
                  <a:cubicBezTo>
                    <a:pt x="2004" y="2231"/>
                    <a:pt x="1999" y="2224"/>
                    <a:pt x="1994" y="2217"/>
                  </a:cubicBezTo>
                  <a:cubicBezTo>
                    <a:pt x="1989" y="2210"/>
                    <a:pt x="1984" y="2203"/>
                    <a:pt x="1979" y="2197"/>
                  </a:cubicBezTo>
                  <a:cubicBezTo>
                    <a:pt x="1978" y="2195"/>
                    <a:pt x="1976" y="2194"/>
                    <a:pt x="1975" y="2192"/>
                  </a:cubicBezTo>
                  <a:cubicBezTo>
                    <a:pt x="1973" y="2190"/>
                    <a:pt x="1972" y="2189"/>
                    <a:pt x="1971" y="2187"/>
                  </a:cubicBezTo>
                  <a:cubicBezTo>
                    <a:pt x="1969" y="2186"/>
                    <a:pt x="1968" y="2184"/>
                    <a:pt x="1967" y="2183"/>
                  </a:cubicBezTo>
                  <a:cubicBezTo>
                    <a:pt x="1966" y="2182"/>
                    <a:pt x="1965" y="2181"/>
                    <a:pt x="1964" y="2181"/>
                  </a:cubicBezTo>
                  <a:cubicBezTo>
                    <a:pt x="1964" y="2180"/>
                    <a:pt x="1963" y="2179"/>
                    <a:pt x="1962" y="2179"/>
                  </a:cubicBezTo>
                  <a:cubicBezTo>
                    <a:pt x="1957" y="2173"/>
                    <a:pt x="1951" y="2168"/>
                    <a:pt x="1945" y="2163"/>
                  </a:cubicBezTo>
                  <a:cubicBezTo>
                    <a:pt x="1942" y="2161"/>
                    <a:pt x="1939" y="2159"/>
                    <a:pt x="1935" y="2158"/>
                  </a:cubicBezTo>
                  <a:cubicBezTo>
                    <a:pt x="1935" y="2157"/>
                    <a:pt x="1934" y="2157"/>
                    <a:pt x="1933" y="2156"/>
                  </a:cubicBezTo>
                  <a:cubicBezTo>
                    <a:pt x="1932" y="2156"/>
                    <a:pt x="1932" y="2156"/>
                    <a:pt x="1931" y="2155"/>
                  </a:cubicBezTo>
                  <a:cubicBezTo>
                    <a:pt x="1930" y="2155"/>
                    <a:pt x="1929" y="2155"/>
                    <a:pt x="1928" y="2154"/>
                  </a:cubicBezTo>
                  <a:cubicBezTo>
                    <a:pt x="1928" y="2154"/>
                    <a:pt x="1927" y="2154"/>
                    <a:pt x="1926" y="2154"/>
                  </a:cubicBezTo>
                  <a:cubicBezTo>
                    <a:pt x="1920" y="2151"/>
                    <a:pt x="1914" y="2150"/>
                    <a:pt x="1909" y="2149"/>
                  </a:cubicBezTo>
                  <a:cubicBezTo>
                    <a:pt x="1904" y="2149"/>
                    <a:pt x="1900" y="2148"/>
                    <a:pt x="1896" y="2148"/>
                  </a:cubicBezTo>
                  <a:cubicBezTo>
                    <a:pt x="1892" y="2148"/>
                    <a:pt x="1889" y="2148"/>
                    <a:pt x="1887" y="2147"/>
                  </a:cubicBezTo>
                  <a:cubicBezTo>
                    <a:pt x="1887" y="2147"/>
                    <a:pt x="1886" y="2147"/>
                    <a:pt x="1885" y="2147"/>
                  </a:cubicBezTo>
                  <a:cubicBezTo>
                    <a:pt x="1865" y="2132"/>
                    <a:pt x="1836" y="2129"/>
                    <a:pt x="1805" y="2129"/>
                  </a:cubicBezTo>
                  <a:cubicBezTo>
                    <a:pt x="1807" y="2128"/>
                    <a:pt x="1808" y="2128"/>
                    <a:pt x="1809" y="2127"/>
                  </a:cubicBezTo>
                  <a:cubicBezTo>
                    <a:pt x="1812" y="2126"/>
                    <a:pt x="1814" y="2125"/>
                    <a:pt x="1816" y="2124"/>
                  </a:cubicBezTo>
                  <a:cubicBezTo>
                    <a:pt x="1820" y="2122"/>
                    <a:pt x="1824" y="2120"/>
                    <a:pt x="1829" y="2119"/>
                  </a:cubicBezTo>
                  <a:cubicBezTo>
                    <a:pt x="1833" y="2117"/>
                    <a:pt x="1837" y="2115"/>
                    <a:pt x="1841" y="2114"/>
                  </a:cubicBezTo>
                  <a:cubicBezTo>
                    <a:pt x="1843" y="2114"/>
                    <a:pt x="1843" y="2114"/>
                    <a:pt x="1843" y="2114"/>
                  </a:cubicBezTo>
                  <a:cubicBezTo>
                    <a:pt x="1845" y="2113"/>
                    <a:pt x="1845" y="2113"/>
                    <a:pt x="1845" y="2113"/>
                  </a:cubicBezTo>
                  <a:cubicBezTo>
                    <a:pt x="1846" y="2113"/>
                    <a:pt x="1847" y="2113"/>
                    <a:pt x="1848" y="2112"/>
                  </a:cubicBezTo>
                  <a:cubicBezTo>
                    <a:pt x="1849" y="2112"/>
                    <a:pt x="1850" y="2112"/>
                    <a:pt x="1851" y="2112"/>
                  </a:cubicBezTo>
                  <a:cubicBezTo>
                    <a:pt x="1852" y="2112"/>
                    <a:pt x="1852" y="2112"/>
                    <a:pt x="1852" y="2112"/>
                  </a:cubicBezTo>
                  <a:cubicBezTo>
                    <a:pt x="1853" y="2112"/>
                    <a:pt x="1853" y="2112"/>
                    <a:pt x="1853" y="2112"/>
                  </a:cubicBezTo>
                  <a:cubicBezTo>
                    <a:pt x="1853" y="2111"/>
                    <a:pt x="1854" y="2111"/>
                    <a:pt x="1854" y="2111"/>
                  </a:cubicBezTo>
                  <a:cubicBezTo>
                    <a:pt x="1858" y="2111"/>
                    <a:pt x="1863" y="2111"/>
                    <a:pt x="1866" y="2111"/>
                  </a:cubicBezTo>
                  <a:cubicBezTo>
                    <a:pt x="1870" y="2111"/>
                    <a:pt x="1874" y="2112"/>
                    <a:pt x="1877" y="2113"/>
                  </a:cubicBezTo>
                  <a:cubicBezTo>
                    <a:pt x="1879" y="2113"/>
                    <a:pt x="1880" y="2114"/>
                    <a:pt x="1882" y="2114"/>
                  </a:cubicBezTo>
                  <a:cubicBezTo>
                    <a:pt x="1883" y="2115"/>
                    <a:pt x="1885" y="2115"/>
                    <a:pt x="1886" y="2116"/>
                  </a:cubicBezTo>
                  <a:cubicBezTo>
                    <a:pt x="1888" y="2117"/>
                    <a:pt x="1891" y="2119"/>
                    <a:pt x="1892" y="2120"/>
                  </a:cubicBezTo>
                  <a:cubicBezTo>
                    <a:pt x="1893" y="2121"/>
                    <a:pt x="1894" y="2121"/>
                    <a:pt x="1894" y="2122"/>
                  </a:cubicBezTo>
                  <a:cubicBezTo>
                    <a:pt x="1895" y="2122"/>
                    <a:pt x="1895" y="2123"/>
                    <a:pt x="1896" y="2123"/>
                  </a:cubicBezTo>
                  <a:cubicBezTo>
                    <a:pt x="1897" y="2124"/>
                    <a:pt x="1897" y="2124"/>
                    <a:pt x="1897" y="2124"/>
                  </a:cubicBezTo>
                  <a:cubicBezTo>
                    <a:pt x="1897" y="2124"/>
                    <a:pt x="1897" y="2124"/>
                    <a:pt x="1896" y="2123"/>
                  </a:cubicBezTo>
                  <a:cubicBezTo>
                    <a:pt x="1896" y="2122"/>
                    <a:pt x="1895" y="2120"/>
                    <a:pt x="1893" y="2119"/>
                  </a:cubicBezTo>
                  <a:cubicBezTo>
                    <a:pt x="1893" y="2118"/>
                    <a:pt x="1893" y="2118"/>
                    <a:pt x="1892" y="2118"/>
                  </a:cubicBezTo>
                  <a:cubicBezTo>
                    <a:pt x="1892" y="2117"/>
                    <a:pt x="1891" y="2117"/>
                    <a:pt x="1891" y="2116"/>
                  </a:cubicBezTo>
                  <a:cubicBezTo>
                    <a:pt x="1890" y="2115"/>
                    <a:pt x="1889" y="2114"/>
                    <a:pt x="1888" y="2114"/>
                  </a:cubicBezTo>
                  <a:cubicBezTo>
                    <a:pt x="1886" y="2113"/>
                    <a:pt x="1885" y="2112"/>
                    <a:pt x="1884" y="2111"/>
                  </a:cubicBezTo>
                  <a:cubicBezTo>
                    <a:pt x="1882" y="2110"/>
                    <a:pt x="1880" y="2109"/>
                    <a:pt x="1879" y="2108"/>
                  </a:cubicBezTo>
                  <a:cubicBezTo>
                    <a:pt x="1875" y="2107"/>
                    <a:pt x="1871" y="2106"/>
                    <a:pt x="1867" y="2105"/>
                  </a:cubicBezTo>
                  <a:cubicBezTo>
                    <a:pt x="1863" y="2104"/>
                    <a:pt x="1858" y="2104"/>
                    <a:pt x="1854" y="2104"/>
                  </a:cubicBezTo>
                  <a:cubicBezTo>
                    <a:pt x="1853" y="2104"/>
                    <a:pt x="1852" y="2104"/>
                    <a:pt x="1852" y="2104"/>
                  </a:cubicBezTo>
                  <a:cubicBezTo>
                    <a:pt x="1851" y="2105"/>
                    <a:pt x="1851" y="2105"/>
                    <a:pt x="1851" y="2105"/>
                  </a:cubicBezTo>
                  <a:cubicBezTo>
                    <a:pt x="1851" y="2105"/>
                    <a:pt x="1851" y="2105"/>
                    <a:pt x="1851" y="2105"/>
                  </a:cubicBezTo>
                  <a:cubicBezTo>
                    <a:pt x="1851" y="2105"/>
                    <a:pt x="1851" y="2105"/>
                    <a:pt x="1851" y="2105"/>
                  </a:cubicBezTo>
                  <a:cubicBezTo>
                    <a:pt x="1851" y="2105"/>
                    <a:pt x="1851" y="2105"/>
                    <a:pt x="1851" y="2105"/>
                  </a:cubicBezTo>
                  <a:cubicBezTo>
                    <a:pt x="1850" y="2105"/>
                    <a:pt x="1850" y="2105"/>
                    <a:pt x="1850" y="2105"/>
                  </a:cubicBezTo>
                  <a:cubicBezTo>
                    <a:pt x="1849" y="2105"/>
                    <a:pt x="1848" y="2105"/>
                    <a:pt x="1847" y="2105"/>
                  </a:cubicBezTo>
                  <a:cubicBezTo>
                    <a:pt x="1845" y="2105"/>
                    <a:pt x="1844" y="2106"/>
                    <a:pt x="1843" y="2106"/>
                  </a:cubicBezTo>
                  <a:cubicBezTo>
                    <a:pt x="1842" y="2106"/>
                    <a:pt x="1842" y="2106"/>
                    <a:pt x="1841" y="2106"/>
                  </a:cubicBezTo>
                  <a:cubicBezTo>
                    <a:pt x="1839" y="2107"/>
                    <a:pt x="1839" y="2107"/>
                    <a:pt x="1839" y="2107"/>
                  </a:cubicBezTo>
                  <a:cubicBezTo>
                    <a:pt x="1835" y="2108"/>
                    <a:pt x="1830" y="2110"/>
                    <a:pt x="1826" y="2111"/>
                  </a:cubicBezTo>
                  <a:cubicBezTo>
                    <a:pt x="1821" y="2113"/>
                    <a:pt x="1817" y="2115"/>
                    <a:pt x="1812" y="2117"/>
                  </a:cubicBezTo>
                  <a:cubicBezTo>
                    <a:pt x="1810" y="2118"/>
                    <a:pt x="1808" y="2120"/>
                    <a:pt x="1806" y="2121"/>
                  </a:cubicBezTo>
                  <a:cubicBezTo>
                    <a:pt x="1804" y="2122"/>
                    <a:pt x="1802" y="2123"/>
                    <a:pt x="1800" y="2124"/>
                  </a:cubicBezTo>
                  <a:cubicBezTo>
                    <a:pt x="1796" y="2126"/>
                    <a:pt x="1792" y="2128"/>
                    <a:pt x="1789" y="2129"/>
                  </a:cubicBezTo>
                  <a:cubicBezTo>
                    <a:pt x="1789" y="2130"/>
                    <a:pt x="1789" y="2130"/>
                    <a:pt x="1789" y="2130"/>
                  </a:cubicBezTo>
                  <a:cubicBezTo>
                    <a:pt x="1755" y="2131"/>
                    <a:pt x="1720" y="2135"/>
                    <a:pt x="1692" y="2132"/>
                  </a:cubicBezTo>
                  <a:cubicBezTo>
                    <a:pt x="1644" y="2125"/>
                    <a:pt x="1603" y="2108"/>
                    <a:pt x="1564" y="2084"/>
                  </a:cubicBezTo>
                  <a:cubicBezTo>
                    <a:pt x="1565" y="2084"/>
                    <a:pt x="1566" y="2084"/>
                    <a:pt x="1567" y="2084"/>
                  </a:cubicBezTo>
                  <a:cubicBezTo>
                    <a:pt x="1572" y="2085"/>
                    <a:pt x="1576" y="2085"/>
                    <a:pt x="1581" y="2086"/>
                  </a:cubicBezTo>
                  <a:cubicBezTo>
                    <a:pt x="1586" y="2086"/>
                    <a:pt x="1592" y="2086"/>
                    <a:pt x="1597" y="2086"/>
                  </a:cubicBezTo>
                  <a:cubicBezTo>
                    <a:pt x="1600" y="2086"/>
                    <a:pt x="1603" y="2087"/>
                    <a:pt x="1606" y="2086"/>
                  </a:cubicBezTo>
                  <a:cubicBezTo>
                    <a:pt x="1608" y="2086"/>
                    <a:pt x="1611" y="2086"/>
                    <a:pt x="1614" y="2086"/>
                  </a:cubicBezTo>
                  <a:cubicBezTo>
                    <a:pt x="1616" y="2086"/>
                    <a:pt x="1617" y="2086"/>
                    <a:pt x="1619" y="2086"/>
                  </a:cubicBezTo>
                  <a:cubicBezTo>
                    <a:pt x="1620" y="2086"/>
                    <a:pt x="1620" y="2086"/>
                    <a:pt x="1621" y="2086"/>
                  </a:cubicBezTo>
                  <a:cubicBezTo>
                    <a:pt x="1622" y="2087"/>
                    <a:pt x="1623" y="2087"/>
                    <a:pt x="1624" y="2087"/>
                  </a:cubicBezTo>
                  <a:cubicBezTo>
                    <a:pt x="1626" y="2088"/>
                    <a:pt x="1629" y="2089"/>
                    <a:pt x="1631" y="2090"/>
                  </a:cubicBezTo>
                  <a:cubicBezTo>
                    <a:pt x="1632" y="2090"/>
                    <a:pt x="1632" y="2090"/>
                    <a:pt x="1633" y="2090"/>
                  </a:cubicBezTo>
                  <a:cubicBezTo>
                    <a:pt x="1633" y="2091"/>
                    <a:pt x="1634" y="2091"/>
                    <a:pt x="1635" y="2091"/>
                  </a:cubicBezTo>
                  <a:cubicBezTo>
                    <a:pt x="1636" y="2092"/>
                    <a:pt x="1637" y="2092"/>
                    <a:pt x="1638" y="2093"/>
                  </a:cubicBezTo>
                  <a:cubicBezTo>
                    <a:pt x="1639" y="2093"/>
                    <a:pt x="1639" y="2093"/>
                    <a:pt x="1640" y="2094"/>
                  </a:cubicBezTo>
                  <a:cubicBezTo>
                    <a:pt x="1641" y="2094"/>
                    <a:pt x="1641" y="2094"/>
                    <a:pt x="1642" y="2095"/>
                  </a:cubicBezTo>
                  <a:cubicBezTo>
                    <a:pt x="1643" y="2096"/>
                    <a:pt x="1643" y="2096"/>
                    <a:pt x="1643" y="2096"/>
                  </a:cubicBezTo>
                  <a:cubicBezTo>
                    <a:pt x="1644" y="2096"/>
                    <a:pt x="1645" y="2096"/>
                    <a:pt x="1645" y="2097"/>
                  </a:cubicBezTo>
                  <a:cubicBezTo>
                    <a:pt x="1647" y="2098"/>
                    <a:pt x="1650" y="2100"/>
                    <a:pt x="1652" y="2101"/>
                  </a:cubicBezTo>
                  <a:cubicBezTo>
                    <a:pt x="1654" y="2103"/>
                    <a:pt x="1657" y="2105"/>
                    <a:pt x="1659" y="2106"/>
                  </a:cubicBezTo>
                  <a:cubicBezTo>
                    <a:pt x="1662" y="2107"/>
                    <a:pt x="1664" y="2109"/>
                    <a:pt x="1667" y="2110"/>
                  </a:cubicBezTo>
                  <a:cubicBezTo>
                    <a:pt x="1669" y="2110"/>
                    <a:pt x="1672" y="2111"/>
                    <a:pt x="1674" y="2111"/>
                  </a:cubicBezTo>
                  <a:cubicBezTo>
                    <a:pt x="1677" y="2111"/>
                    <a:pt x="1679" y="2111"/>
                    <a:pt x="1681" y="2111"/>
                  </a:cubicBezTo>
                  <a:cubicBezTo>
                    <a:pt x="1682" y="2111"/>
                    <a:pt x="1684" y="2110"/>
                    <a:pt x="1685" y="2109"/>
                  </a:cubicBezTo>
                  <a:cubicBezTo>
                    <a:pt x="1686" y="2109"/>
                    <a:pt x="1686" y="2109"/>
                    <a:pt x="1686" y="2109"/>
                  </a:cubicBezTo>
                  <a:cubicBezTo>
                    <a:pt x="1686" y="2109"/>
                    <a:pt x="1687" y="2109"/>
                    <a:pt x="1687" y="2109"/>
                  </a:cubicBezTo>
                  <a:cubicBezTo>
                    <a:pt x="1687" y="2108"/>
                    <a:pt x="1688" y="2108"/>
                    <a:pt x="1688" y="2108"/>
                  </a:cubicBezTo>
                  <a:cubicBezTo>
                    <a:pt x="1688" y="2107"/>
                    <a:pt x="1689" y="2107"/>
                    <a:pt x="1689" y="2107"/>
                  </a:cubicBezTo>
                  <a:cubicBezTo>
                    <a:pt x="1689" y="2107"/>
                    <a:pt x="1688" y="2107"/>
                    <a:pt x="1688" y="2107"/>
                  </a:cubicBezTo>
                  <a:cubicBezTo>
                    <a:pt x="1687" y="2108"/>
                    <a:pt x="1687" y="2108"/>
                    <a:pt x="1686" y="2108"/>
                  </a:cubicBezTo>
                  <a:cubicBezTo>
                    <a:pt x="1686" y="2108"/>
                    <a:pt x="1685" y="2108"/>
                    <a:pt x="1685" y="2108"/>
                  </a:cubicBezTo>
                  <a:cubicBezTo>
                    <a:pt x="1684" y="2108"/>
                    <a:pt x="1682" y="2108"/>
                    <a:pt x="1681" y="2108"/>
                  </a:cubicBezTo>
                  <a:cubicBezTo>
                    <a:pt x="1679" y="2108"/>
                    <a:pt x="1677" y="2107"/>
                    <a:pt x="1675" y="2107"/>
                  </a:cubicBezTo>
                  <a:cubicBezTo>
                    <a:pt x="1673" y="2106"/>
                    <a:pt x="1671" y="2105"/>
                    <a:pt x="1669" y="2104"/>
                  </a:cubicBezTo>
                  <a:cubicBezTo>
                    <a:pt x="1667" y="2103"/>
                    <a:pt x="1665" y="2102"/>
                    <a:pt x="1663" y="2100"/>
                  </a:cubicBezTo>
                  <a:cubicBezTo>
                    <a:pt x="1662" y="2099"/>
                    <a:pt x="1661" y="2099"/>
                    <a:pt x="1660" y="2098"/>
                  </a:cubicBezTo>
                  <a:cubicBezTo>
                    <a:pt x="1659" y="2097"/>
                    <a:pt x="1658" y="2096"/>
                    <a:pt x="1657" y="2095"/>
                  </a:cubicBezTo>
                  <a:cubicBezTo>
                    <a:pt x="1654" y="2094"/>
                    <a:pt x="1652" y="2092"/>
                    <a:pt x="1649" y="2090"/>
                  </a:cubicBezTo>
                  <a:cubicBezTo>
                    <a:pt x="1649" y="2090"/>
                    <a:pt x="1648" y="2089"/>
                    <a:pt x="1648" y="2089"/>
                  </a:cubicBezTo>
                  <a:cubicBezTo>
                    <a:pt x="1646" y="2088"/>
                    <a:pt x="1646" y="2088"/>
                    <a:pt x="1646" y="2088"/>
                  </a:cubicBezTo>
                  <a:cubicBezTo>
                    <a:pt x="1645" y="2087"/>
                    <a:pt x="1644" y="2087"/>
                    <a:pt x="1643" y="2087"/>
                  </a:cubicBezTo>
                  <a:cubicBezTo>
                    <a:pt x="1643" y="2086"/>
                    <a:pt x="1642" y="2086"/>
                    <a:pt x="1641" y="2086"/>
                  </a:cubicBezTo>
                  <a:cubicBezTo>
                    <a:pt x="1641" y="2085"/>
                    <a:pt x="1640" y="2085"/>
                    <a:pt x="1639" y="2085"/>
                  </a:cubicBezTo>
                  <a:cubicBezTo>
                    <a:pt x="1639" y="2085"/>
                    <a:pt x="1638" y="2085"/>
                    <a:pt x="1638" y="2084"/>
                  </a:cubicBezTo>
                  <a:cubicBezTo>
                    <a:pt x="1642" y="2084"/>
                    <a:pt x="1645" y="2084"/>
                    <a:pt x="1649" y="2084"/>
                  </a:cubicBezTo>
                  <a:cubicBezTo>
                    <a:pt x="1649" y="2084"/>
                    <a:pt x="1650" y="2084"/>
                    <a:pt x="1651" y="2084"/>
                  </a:cubicBezTo>
                  <a:cubicBezTo>
                    <a:pt x="1651" y="2084"/>
                    <a:pt x="1652" y="2085"/>
                    <a:pt x="1653" y="2085"/>
                  </a:cubicBezTo>
                  <a:cubicBezTo>
                    <a:pt x="1653" y="2085"/>
                    <a:pt x="1654" y="2085"/>
                    <a:pt x="1655" y="2085"/>
                  </a:cubicBezTo>
                  <a:cubicBezTo>
                    <a:pt x="1656" y="2085"/>
                    <a:pt x="1656" y="2085"/>
                    <a:pt x="1656" y="2085"/>
                  </a:cubicBezTo>
                  <a:cubicBezTo>
                    <a:pt x="1657" y="2085"/>
                    <a:pt x="1657" y="2085"/>
                    <a:pt x="1657" y="2085"/>
                  </a:cubicBezTo>
                  <a:cubicBezTo>
                    <a:pt x="1658" y="2085"/>
                    <a:pt x="1659" y="2086"/>
                    <a:pt x="1661" y="2086"/>
                  </a:cubicBezTo>
                  <a:cubicBezTo>
                    <a:pt x="1662" y="2086"/>
                    <a:pt x="1663" y="2087"/>
                    <a:pt x="1664" y="2087"/>
                  </a:cubicBezTo>
                  <a:cubicBezTo>
                    <a:pt x="1669" y="2088"/>
                    <a:pt x="1674" y="2090"/>
                    <a:pt x="1679" y="2092"/>
                  </a:cubicBezTo>
                  <a:cubicBezTo>
                    <a:pt x="1680" y="2092"/>
                    <a:pt x="1681" y="2093"/>
                    <a:pt x="1682" y="2093"/>
                  </a:cubicBezTo>
                  <a:cubicBezTo>
                    <a:pt x="1683" y="2093"/>
                    <a:pt x="1684" y="2094"/>
                    <a:pt x="1686" y="2094"/>
                  </a:cubicBezTo>
                  <a:cubicBezTo>
                    <a:pt x="1688" y="2095"/>
                    <a:pt x="1690" y="2096"/>
                    <a:pt x="1692" y="2097"/>
                  </a:cubicBezTo>
                  <a:cubicBezTo>
                    <a:pt x="1696" y="2099"/>
                    <a:pt x="1699" y="2101"/>
                    <a:pt x="1702" y="2103"/>
                  </a:cubicBezTo>
                  <a:cubicBezTo>
                    <a:pt x="1704" y="2103"/>
                    <a:pt x="1705" y="2104"/>
                    <a:pt x="1707" y="2105"/>
                  </a:cubicBezTo>
                  <a:cubicBezTo>
                    <a:pt x="1708" y="2106"/>
                    <a:pt x="1709" y="2106"/>
                    <a:pt x="1710" y="2107"/>
                  </a:cubicBezTo>
                  <a:cubicBezTo>
                    <a:pt x="1713" y="2108"/>
                    <a:pt x="1714" y="2109"/>
                    <a:pt x="1716" y="2110"/>
                  </a:cubicBezTo>
                  <a:cubicBezTo>
                    <a:pt x="1717" y="2110"/>
                    <a:pt x="1717" y="2111"/>
                    <a:pt x="1717" y="2111"/>
                  </a:cubicBezTo>
                  <a:cubicBezTo>
                    <a:pt x="1717" y="2111"/>
                    <a:pt x="1717" y="2110"/>
                    <a:pt x="1716" y="2109"/>
                  </a:cubicBezTo>
                  <a:cubicBezTo>
                    <a:pt x="1715" y="2109"/>
                    <a:pt x="1713" y="2107"/>
                    <a:pt x="1711" y="2106"/>
                  </a:cubicBezTo>
                  <a:cubicBezTo>
                    <a:pt x="1709" y="2104"/>
                    <a:pt x="1707" y="2102"/>
                    <a:pt x="1704" y="2100"/>
                  </a:cubicBezTo>
                  <a:cubicBezTo>
                    <a:pt x="1701" y="2098"/>
                    <a:pt x="1698" y="2096"/>
                    <a:pt x="1694" y="2093"/>
                  </a:cubicBezTo>
                  <a:cubicBezTo>
                    <a:pt x="1690" y="2091"/>
                    <a:pt x="1686" y="2088"/>
                    <a:pt x="1681" y="2086"/>
                  </a:cubicBezTo>
                  <a:cubicBezTo>
                    <a:pt x="1677" y="2084"/>
                    <a:pt x="1672" y="2082"/>
                    <a:pt x="1666" y="2080"/>
                  </a:cubicBezTo>
                  <a:cubicBezTo>
                    <a:pt x="1665" y="2080"/>
                    <a:pt x="1664" y="2079"/>
                    <a:pt x="1662" y="2079"/>
                  </a:cubicBezTo>
                  <a:cubicBezTo>
                    <a:pt x="1661" y="2079"/>
                    <a:pt x="1659" y="2078"/>
                    <a:pt x="1658" y="2078"/>
                  </a:cubicBezTo>
                  <a:cubicBezTo>
                    <a:pt x="1657" y="2078"/>
                    <a:pt x="1657" y="2078"/>
                    <a:pt x="1657" y="2078"/>
                  </a:cubicBezTo>
                  <a:cubicBezTo>
                    <a:pt x="1656" y="2078"/>
                    <a:pt x="1656" y="2078"/>
                    <a:pt x="1656" y="2078"/>
                  </a:cubicBezTo>
                  <a:cubicBezTo>
                    <a:pt x="1655" y="2077"/>
                    <a:pt x="1654" y="2077"/>
                    <a:pt x="1653" y="2077"/>
                  </a:cubicBezTo>
                  <a:cubicBezTo>
                    <a:pt x="1653" y="2077"/>
                    <a:pt x="1652" y="2077"/>
                    <a:pt x="1651" y="2077"/>
                  </a:cubicBezTo>
                  <a:cubicBezTo>
                    <a:pt x="1650" y="2077"/>
                    <a:pt x="1650" y="2077"/>
                    <a:pt x="1649" y="2077"/>
                  </a:cubicBezTo>
                  <a:cubicBezTo>
                    <a:pt x="1643" y="2076"/>
                    <a:pt x="1637" y="2077"/>
                    <a:pt x="1631" y="2077"/>
                  </a:cubicBezTo>
                  <a:cubicBezTo>
                    <a:pt x="1625" y="2078"/>
                    <a:pt x="1619" y="2078"/>
                    <a:pt x="1614" y="2079"/>
                  </a:cubicBezTo>
                  <a:cubicBezTo>
                    <a:pt x="1612" y="2079"/>
                    <a:pt x="1611" y="2079"/>
                    <a:pt x="1610" y="2079"/>
                  </a:cubicBezTo>
                  <a:cubicBezTo>
                    <a:pt x="1608" y="2079"/>
                    <a:pt x="1607" y="2079"/>
                    <a:pt x="1605" y="2079"/>
                  </a:cubicBezTo>
                  <a:cubicBezTo>
                    <a:pt x="1603" y="2079"/>
                    <a:pt x="1600" y="2079"/>
                    <a:pt x="1597" y="2079"/>
                  </a:cubicBezTo>
                  <a:cubicBezTo>
                    <a:pt x="1592" y="2080"/>
                    <a:pt x="1587" y="2080"/>
                    <a:pt x="1582" y="2080"/>
                  </a:cubicBezTo>
                  <a:cubicBezTo>
                    <a:pt x="1577" y="2080"/>
                    <a:pt x="1572" y="2080"/>
                    <a:pt x="1568" y="2080"/>
                  </a:cubicBezTo>
                  <a:cubicBezTo>
                    <a:pt x="1564" y="2079"/>
                    <a:pt x="1560" y="2079"/>
                    <a:pt x="1557" y="2079"/>
                  </a:cubicBezTo>
                  <a:cubicBezTo>
                    <a:pt x="1531" y="2062"/>
                    <a:pt x="1506" y="2042"/>
                    <a:pt x="1480" y="2021"/>
                  </a:cubicBezTo>
                  <a:cubicBezTo>
                    <a:pt x="1495" y="2020"/>
                    <a:pt x="1509" y="2018"/>
                    <a:pt x="1522" y="2014"/>
                  </a:cubicBezTo>
                  <a:cubicBezTo>
                    <a:pt x="1523" y="2014"/>
                    <a:pt x="1523" y="2014"/>
                    <a:pt x="1523" y="2014"/>
                  </a:cubicBezTo>
                  <a:cubicBezTo>
                    <a:pt x="1523" y="2015"/>
                    <a:pt x="1524" y="2015"/>
                    <a:pt x="1524" y="2015"/>
                  </a:cubicBezTo>
                  <a:cubicBezTo>
                    <a:pt x="1524" y="2015"/>
                    <a:pt x="1525" y="2015"/>
                    <a:pt x="1525" y="2015"/>
                  </a:cubicBezTo>
                  <a:cubicBezTo>
                    <a:pt x="1525" y="2015"/>
                    <a:pt x="1525" y="2016"/>
                    <a:pt x="1525" y="2016"/>
                  </a:cubicBezTo>
                  <a:cubicBezTo>
                    <a:pt x="1526" y="2017"/>
                    <a:pt x="1527" y="2018"/>
                    <a:pt x="1527" y="2019"/>
                  </a:cubicBezTo>
                  <a:cubicBezTo>
                    <a:pt x="1528" y="2020"/>
                    <a:pt x="1529" y="2021"/>
                    <a:pt x="1529" y="2023"/>
                  </a:cubicBezTo>
                  <a:cubicBezTo>
                    <a:pt x="1531" y="2026"/>
                    <a:pt x="1533" y="2029"/>
                    <a:pt x="1535" y="2033"/>
                  </a:cubicBezTo>
                  <a:cubicBezTo>
                    <a:pt x="1536" y="2034"/>
                    <a:pt x="1536" y="2035"/>
                    <a:pt x="1537" y="2036"/>
                  </a:cubicBezTo>
                  <a:cubicBezTo>
                    <a:pt x="1538" y="2036"/>
                    <a:pt x="1538" y="2037"/>
                    <a:pt x="1539" y="2038"/>
                  </a:cubicBezTo>
                  <a:cubicBezTo>
                    <a:pt x="1539" y="2039"/>
                    <a:pt x="1539" y="2039"/>
                    <a:pt x="1539" y="2039"/>
                  </a:cubicBezTo>
                  <a:cubicBezTo>
                    <a:pt x="1540" y="2039"/>
                    <a:pt x="1540" y="2039"/>
                    <a:pt x="1540" y="2039"/>
                  </a:cubicBezTo>
                  <a:cubicBezTo>
                    <a:pt x="1540" y="2040"/>
                    <a:pt x="1540" y="2040"/>
                    <a:pt x="1540" y="2040"/>
                  </a:cubicBezTo>
                  <a:cubicBezTo>
                    <a:pt x="1541" y="2040"/>
                    <a:pt x="1541" y="2040"/>
                    <a:pt x="1541" y="2041"/>
                  </a:cubicBezTo>
                  <a:cubicBezTo>
                    <a:pt x="1542" y="2042"/>
                    <a:pt x="1543" y="2043"/>
                    <a:pt x="1544" y="2043"/>
                  </a:cubicBezTo>
                  <a:cubicBezTo>
                    <a:pt x="1546" y="2045"/>
                    <a:pt x="1548" y="2046"/>
                    <a:pt x="1550" y="2048"/>
                  </a:cubicBezTo>
                  <a:cubicBezTo>
                    <a:pt x="1552" y="2049"/>
                    <a:pt x="1554" y="2050"/>
                    <a:pt x="1556" y="2051"/>
                  </a:cubicBezTo>
                  <a:cubicBezTo>
                    <a:pt x="1557" y="2052"/>
                    <a:pt x="1557" y="2052"/>
                    <a:pt x="1558" y="2053"/>
                  </a:cubicBezTo>
                  <a:cubicBezTo>
                    <a:pt x="1559" y="2053"/>
                    <a:pt x="1560" y="2053"/>
                    <a:pt x="1561" y="2054"/>
                  </a:cubicBezTo>
                  <a:cubicBezTo>
                    <a:pt x="1563" y="2054"/>
                    <a:pt x="1565" y="2055"/>
                    <a:pt x="1567" y="2055"/>
                  </a:cubicBezTo>
                  <a:cubicBezTo>
                    <a:pt x="1569" y="2056"/>
                    <a:pt x="1570" y="2056"/>
                    <a:pt x="1572" y="2056"/>
                  </a:cubicBezTo>
                  <a:cubicBezTo>
                    <a:pt x="1573" y="2056"/>
                    <a:pt x="1574" y="2056"/>
                    <a:pt x="1575" y="2056"/>
                  </a:cubicBezTo>
                  <a:cubicBezTo>
                    <a:pt x="1576" y="2056"/>
                    <a:pt x="1577" y="2056"/>
                    <a:pt x="1578" y="2056"/>
                  </a:cubicBezTo>
                  <a:cubicBezTo>
                    <a:pt x="1578" y="2056"/>
                    <a:pt x="1578" y="2056"/>
                    <a:pt x="1578" y="2056"/>
                  </a:cubicBezTo>
                  <a:cubicBezTo>
                    <a:pt x="1578" y="2056"/>
                    <a:pt x="1578" y="2056"/>
                    <a:pt x="1578" y="2055"/>
                  </a:cubicBezTo>
                  <a:cubicBezTo>
                    <a:pt x="1577" y="2055"/>
                    <a:pt x="1576" y="2055"/>
                    <a:pt x="1576" y="2054"/>
                  </a:cubicBezTo>
                  <a:cubicBezTo>
                    <a:pt x="1575" y="2054"/>
                    <a:pt x="1574" y="2054"/>
                    <a:pt x="1572" y="2053"/>
                  </a:cubicBezTo>
                  <a:cubicBezTo>
                    <a:pt x="1572" y="2053"/>
                    <a:pt x="1571" y="2052"/>
                    <a:pt x="1570" y="2052"/>
                  </a:cubicBezTo>
                  <a:cubicBezTo>
                    <a:pt x="1570" y="2052"/>
                    <a:pt x="1569" y="2051"/>
                    <a:pt x="1568" y="2051"/>
                  </a:cubicBezTo>
                  <a:cubicBezTo>
                    <a:pt x="1567" y="2050"/>
                    <a:pt x="1565" y="2049"/>
                    <a:pt x="1564" y="2048"/>
                  </a:cubicBezTo>
                  <a:cubicBezTo>
                    <a:pt x="1563" y="2048"/>
                    <a:pt x="1562" y="2047"/>
                    <a:pt x="1561" y="2047"/>
                  </a:cubicBezTo>
                  <a:cubicBezTo>
                    <a:pt x="1561" y="2047"/>
                    <a:pt x="1561" y="2046"/>
                    <a:pt x="1560" y="2046"/>
                  </a:cubicBezTo>
                  <a:cubicBezTo>
                    <a:pt x="1560" y="2046"/>
                    <a:pt x="1559" y="2046"/>
                    <a:pt x="1559" y="2045"/>
                  </a:cubicBezTo>
                  <a:cubicBezTo>
                    <a:pt x="1558" y="2045"/>
                    <a:pt x="1557" y="2044"/>
                    <a:pt x="1557" y="2043"/>
                  </a:cubicBezTo>
                  <a:cubicBezTo>
                    <a:pt x="1556" y="2043"/>
                    <a:pt x="1555" y="2042"/>
                    <a:pt x="1554" y="2042"/>
                  </a:cubicBezTo>
                  <a:cubicBezTo>
                    <a:pt x="1553" y="2041"/>
                    <a:pt x="1553" y="2040"/>
                    <a:pt x="1552" y="2040"/>
                  </a:cubicBezTo>
                  <a:cubicBezTo>
                    <a:pt x="1551" y="2039"/>
                    <a:pt x="1551" y="2039"/>
                    <a:pt x="1551" y="2039"/>
                  </a:cubicBezTo>
                  <a:cubicBezTo>
                    <a:pt x="1549" y="2038"/>
                    <a:pt x="1549" y="2038"/>
                    <a:pt x="1549" y="2038"/>
                  </a:cubicBezTo>
                  <a:cubicBezTo>
                    <a:pt x="1549" y="2037"/>
                    <a:pt x="1548" y="2036"/>
                    <a:pt x="1547" y="2035"/>
                  </a:cubicBezTo>
                  <a:cubicBezTo>
                    <a:pt x="1546" y="2034"/>
                    <a:pt x="1546" y="2034"/>
                    <a:pt x="1546" y="2034"/>
                  </a:cubicBezTo>
                  <a:cubicBezTo>
                    <a:pt x="1546" y="2034"/>
                    <a:pt x="1546" y="2034"/>
                    <a:pt x="1546" y="2034"/>
                  </a:cubicBezTo>
                  <a:cubicBezTo>
                    <a:pt x="1545" y="2034"/>
                    <a:pt x="1545" y="2034"/>
                    <a:pt x="1545" y="2034"/>
                  </a:cubicBezTo>
                  <a:cubicBezTo>
                    <a:pt x="1545" y="2034"/>
                    <a:pt x="1545" y="2034"/>
                    <a:pt x="1545" y="2034"/>
                  </a:cubicBezTo>
                  <a:cubicBezTo>
                    <a:pt x="1545" y="2033"/>
                    <a:pt x="1545" y="2033"/>
                    <a:pt x="1545" y="2033"/>
                  </a:cubicBezTo>
                  <a:cubicBezTo>
                    <a:pt x="1545" y="2034"/>
                    <a:pt x="1545" y="2033"/>
                    <a:pt x="1545" y="2034"/>
                  </a:cubicBezTo>
                  <a:cubicBezTo>
                    <a:pt x="1545" y="2033"/>
                    <a:pt x="1545" y="2033"/>
                    <a:pt x="1545" y="2033"/>
                  </a:cubicBezTo>
                  <a:cubicBezTo>
                    <a:pt x="1545" y="2033"/>
                    <a:pt x="1545" y="2033"/>
                    <a:pt x="1545" y="2033"/>
                  </a:cubicBezTo>
                  <a:cubicBezTo>
                    <a:pt x="1544" y="2032"/>
                    <a:pt x="1544" y="2032"/>
                    <a:pt x="1543" y="2031"/>
                  </a:cubicBezTo>
                  <a:cubicBezTo>
                    <a:pt x="1542" y="2030"/>
                    <a:pt x="1542" y="2029"/>
                    <a:pt x="1541" y="2029"/>
                  </a:cubicBezTo>
                  <a:cubicBezTo>
                    <a:pt x="1540" y="2027"/>
                    <a:pt x="1538" y="2026"/>
                    <a:pt x="1537" y="2024"/>
                  </a:cubicBezTo>
                  <a:cubicBezTo>
                    <a:pt x="1536" y="2023"/>
                    <a:pt x="1534" y="2021"/>
                    <a:pt x="1533" y="2020"/>
                  </a:cubicBezTo>
                  <a:cubicBezTo>
                    <a:pt x="1532" y="2019"/>
                    <a:pt x="1531" y="2018"/>
                    <a:pt x="1529" y="2017"/>
                  </a:cubicBezTo>
                  <a:cubicBezTo>
                    <a:pt x="1529" y="2017"/>
                    <a:pt x="1528" y="2016"/>
                    <a:pt x="1528" y="2016"/>
                  </a:cubicBezTo>
                  <a:cubicBezTo>
                    <a:pt x="1527" y="2015"/>
                    <a:pt x="1527" y="2015"/>
                    <a:pt x="1526" y="2015"/>
                  </a:cubicBezTo>
                  <a:cubicBezTo>
                    <a:pt x="1526" y="2015"/>
                    <a:pt x="1526" y="2015"/>
                    <a:pt x="1526" y="2015"/>
                  </a:cubicBezTo>
                  <a:cubicBezTo>
                    <a:pt x="1527" y="2015"/>
                    <a:pt x="1528" y="2015"/>
                    <a:pt x="1529" y="2015"/>
                  </a:cubicBezTo>
                  <a:cubicBezTo>
                    <a:pt x="1531" y="2015"/>
                    <a:pt x="1533" y="2016"/>
                    <a:pt x="1535" y="2016"/>
                  </a:cubicBezTo>
                  <a:cubicBezTo>
                    <a:pt x="1537" y="2017"/>
                    <a:pt x="1540" y="2017"/>
                    <a:pt x="1542" y="2018"/>
                  </a:cubicBezTo>
                  <a:cubicBezTo>
                    <a:pt x="1544" y="2019"/>
                    <a:pt x="1547" y="2020"/>
                    <a:pt x="1549" y="2022"/>
                  </a:cubicBezTo>
                  <a:cubicBezTo>
                    <a:pt x="1549" y="2022"/>
                    <a:pt x="1550" y="2022"/>
                    <a:pt x="1551" y="2023"/>
                  </a:cubicBezTo>
                  <a:cubicBezTo>
                    <a:pt x="1551" y="2023"/>
                    <a:pt x="1552" y="2023"/>
                    <a:pt x="1552" y="2024"/>
                  </a:cubicBezTo>
                  <a:cubicBezTo>
                    <a:pt x="1553" y="2024"/>
                    <a:pt x="1553" y="2024"/>
                    <a:pt x="1554" y="2025"/>
                  </a:cubicBezTo>
                  <a:cubicBezTo>
                    <a:pt x="1555" y="2025"/>
                    <a:pt x="1555" y="2025"/>
                    <a:pt x="1555" y="2025"/>
                  </a:cubicBezTo>
                  <a:cubicBezTo>
                    <a:pt x="1555" y="2026"/>
                    <a:pt x="1555" y="2026"/>
                    <a:pt x="1555" y="2026"/>
                  </a:cubicBezTo>
                  <a:cubicBezTo>
                    <a:pt x="1558" y="2028"/>
                    <a:pt x="1560" y="2029"/>
                    <a:pt x="1562" y="2031"/>
                  </a:cubicBezTo>
                  <a:cubicBezTo>
                    <a:pt x="1563" y="2032"/>
                    <a:pt x="1564" y="2033"/>
                    <a:pt x="1565" y="2034"/>
                  </a:cubicBezTo>
                  <a:cubicBezTo>
                    <a:pt x="1566" y="2035"/>
                    <a:pt x="1567" y="2036"/>
                    <a:pt x="1568" y="2036"/>
                  </a:cubicBezTo>
                  <a:cubicBezTo>
                    <a:pt x="1570" y="2037"/>
                    <a:pt x="1571" y="2038"/>
                    <a:pt x="1572" y="2039"/>
                  </a:cubicBezTo>
                  <a:cubicBezTo>
                    <a:pt x="1573" y="2039"/>
                    <a:pt x="1573" y="2039"/>
                    <a:pt x="1574" y="2040"/>
                  </a:cubicBezTo>
                  <a:cubicBezTo>
                    <a:pt x="1574" y="2040"/>
                    <a:pt x="1575" y="2040"/>
                    <a:pt x="1575" y="2041"/>
                  </a:cubicBezTo>
                  <a:cubicBezTo>
                    <a:pt x="1578" y="2042"/>
                    <a:pt x="1580" y="2042"/>
                    <a:pt x="1583" y="2043"/>
                  </a:cubicBezTo>
                  <a:cubicBezTo>
                    <a:pt x="1585" y="2043"/>
                    <a:pt x="1587" y="2044"/>
                    <a:pt x="1589" y="2043"/>
                  </a:cubicBezTo>
                  <a:cubicBezTo>
                    <a:pt x="1591" y="2043"/>
                    <a:pt x="1592" y="2043"/>
                    <a:pt x="1594" y="2043"/>
                  </a:cubicBezTo>
                  <a:cubicBezTo>
                    <a:pt x="1594" y="2043"/>
                    <a:pt x="1594" y="2042"/>
                    <a:pt x="1594" y="2042"/>
                  </a:cubicBezTo>
                  <a:cubicBezTo>
                    <a:pt x="1595" y="2042"/>
                    <a:pt x="1595" y="2042"/>
                    <a:pt x="1595" y="2042"/>
                  </a:cubicBezTo>
                  <a:cubicBezTo>
                    <a:pt x="1596" y="2042"/>
                    <a:pt x="1596" y="2042"/>
                    <a:pt x="1596" y="2041"/>
                  </a:cubicBezTo>
                  <a:cubicBezTo>
                    <a:pt x="1597" y="2041"/>
                    <a:pt x="1597" y="2041"/>
                    <a:pt x="1597" y="2041"/>
                  </a:cubicBezTo>
                  <a:cubicBezTo>
                    <a:pt x="1597" y="2041"/>
                    <a:pt x="1597" y="2041"/>
                    <a:pt x="1596" y="2041"/>
                  </a:cubicBezTo>
                  <a:cubicBezTo>
                    <a:pt x="1596" y="2041"/>
                    <a:pt x="1595" y="2041"/>
                    <a:pt x="1595" y="2041"/>
                  </a:cubicBezTo>
                  <a:cubicBezTo>
                    <a:pt x="1595" y="2041"/>
                    <a:pt x="1594" y="2041"/>
                    <a:pt x="1594" y="2041"/>
                  </a:cubicBezTo>
                  <a:cubicBezTo>
                    <a:pt x="1594" y="2041"/>
                    <a:pt x="1594" y="2041"/>
                    <a:pt x="1593" y="2041"/>
                  </a:cubicBezTo>
                  <a:cubicBezTo>
                    <a:pt x="1592" y="2041"/>
                    <a:pt x="1591" y="2041"/>
                    <a:pt x="1589" y="2040"/>
                  </a:cubicBezTo>
                  <a:cubicBezTo>
                    <a:pt x="1588" y="2040"/>
                    <a:pt x="1586" y="2039"/>
                    <a:pt x="1584" y="2039"/>
                  </a:cubicBezTo>
                  <a:cubicBezTo>
                    <a:pt x="1582" y="2038"/>
                    <a:pt x="1580" y="2037"/>
                    <a:pt x="1578" y="2035"/>
                  </a:cubicBezTo>
                  <a:cubicBezTo>
                    <a:pt x="1578" y="2035"/>
                    <a:pt x="1578" y="2035"/>
                    <a:pt x="1577" y="2034"/>
                  </a:cubicBezTo>
                  <a:cubicBezTo>
                    <a:pt x="1577" y="2034"/>
                    <a:pt x="1576" y="2034"/>
                    <a:pt x="1576" y="2033"/>
                  </a:cubicBezTo>
                  <a:cubicBezTo>
                    <a:pt x="1575" y="2033"/>
                    <a:pt x="1574" y="2032"/>
                    <a:pt x="1573" y="2031"/>
                  </a:cubicBezTo>
                  <a:cubicBezTo>
                    <a:pt x="1572" y="2030"/>
                    <a:pt x="1571" y="2029"/>
                    <a:pt x="1570" y="2028"/>
                  </a:cubicBezTo>
                  <a:cubicBezTo>
                    <a:pt x="1569" y="2027"/>
                    <a:pt x="1568" y="2026"/>
                    <a:pt x="1567" y="2025"/>
                  </a:cubicBezTo>
                  <a:cubicBezTo>
                    <a:pt x="1565" y="2023"/>
                    <a:pt x="1563" y="2022"/>
                    <a:pt x="1560" y="2020"/>
                  </a:cubicBezTo>
                  <a:cubicBezTo>
                    <a:pt x="1559" y="2019"/>
                    <a:pt x="1559" y="2019"/>
                    <a:pt x="1559" y="2019"/>
                  </a:cubicBezTo>
                  <a:cubicBezTo>
                    <a:pt x="1558" y="2018"/>
                    <a:pt x="1558" y="2018"/>
                    <a:pt x="1558" y="2018"/>
                  </a:cubicBezTo>
                  <a:cubicBezTo>
                    <a:pt x="1558" y="2018"/>
                    <a:pt x="1557" y="2018"/>
                    <a:pt x="1556" y="2017"/>
                  </a:cubicBezTo>
                  <a:cubicBezTo>
                    <a:pt x="1555" y="2016"/>
                    <a:pt x="1554" y="2015"/>
                    <a:pt x="1552" y="2015"/>
                  </a:cubicBezTo>
                  <a:cubicBezTo>
                    <a:pt x="1552" y="2014"/>
                    <a:pt x="1551" y="2014"/>
                    <a:pt x="1550" y="2014"/>
                  </a:cubicBezTo>
                  <a:cubicBezTo>
                    <a:pt x="1550" y="2014"/>
                    <a:pt x="1549" y="2013"/>
                    <a:pt x="1548" y="2013"/>
                  </a:cubicBezTo>
                  <a:cubicBezTo>
                    <a:pt x="1548" y="2013"/>
                    <a:pt x="1547" y="2012"/>
                    <a:pt x="1546" y="2012"/>
                  </a:cubicBezTo>
                  <a:cubicBezTo>
                    <a:pt x="1546" y="2012"/>
                    <a:pt x="1545" y="2012"/>
                    <a:pt x="1544" y="2012"/>
                  </a:cubicBezTo>
                  <a:cubicBezTo>
                    <a:pt x="1541" y="2011"/>
                    <a:pt x="1539" y="2010"/>
                    <a:pt x="1536" y="2010"/>
                  </a:cubicBezTo>
                  <a:cubicBezTo>
                    <a:pt x="1536" y="2010"/>
                    <a:pt x="1536" y="2010"/>
                    <a:pt x="1536" y="2010"/>
                  </a:cubicBezTo>
                  <a:cubicBezTo>
                    <a:pt x="1541" y="2008"/>
                    <a:pt x="1546" y="2006"/>
                    <a:pt x="1550" y="2004"/>
                  </a:cubicBezTo>
                  <a:cubicBezTo>
                    <a:pt x="1480" y="2010"/>
                    <a:pt x="1436" y="1989"/>
                    <a:pt x="1409" y="1960"/>
                  </a:cubicBezTo>
                  <a:cubicBezTo>
                    <a:pt x="1414" y="1962"/>
                    <a:pt x="1419" y="1965"/>
                    <a:pt x="1424" y="1967"/>
                  </a:cubicBezTo>
                  <a:cubicBezTo>
                    <a:pt x="1427" y="1968"/>
                    <a:pt x="1431" y="1969"/>
                    <a:pt x="1434" y="1970"/>
                  </a:cubicBezTo>
                  <a:cubicBezTo>
                    <a:pt x="1435" y="1971"/>
                    <a:pt x="1436" y="1971"/>
                    <a:pt x="1437" y="1971"/>
                  </a:cubicBezTo>
                  <a:cubicBezTo>
                    <a:pt x="1438" y="1971"/>
                    <a:pt x="1438" y="1971"/>
                    <a:pt x="1438" y="1971"/>
                  </a:cubicBezTo>
                  <a:cubicBezTo>
                    <a:pt x="1439" y="1971"/>
                    <a:pt x="1439" y="1971"/>
                    <a:pt x="1439" y="1971"/>
                  </a:cubicBezTo>
                  <a:cubicBezTo>
                    <a:pt x="1439" y="1971"/>
                    <a:pt x="1439" y="1971"/>
                    <a:pt x="1439" y="1971"/>
                  </a:cubicBezTo>
                  <a:cubicBezTo>
                    <a:pt x="1439" y="1972"/>
                    <a:pt x="1439" y="1972"/>
                    <a:pt x="1439" y="1972"/>
                  </a:cubicBezTo>
                  <a:cubicBezTo>
                    <a:pt x="1440" y="1972"/>
                    <a:pt x="1441" y="1972"/>
                    <a:pt x="1442" y="1972"/>
                  </a:cubicBezTo>
                  <a:cubicBezTo>
                    <a:pt x="1443" y="1972"/>
                    <a:pt x="1444" y="1972"/>
                    <a:pt x="1445" y="1973"/>
                  </a:cubicBezTo>
                  <a:cubicBezTo>
                    <a:pt x="1447" y="1973"/>
                    <a:pt x="1448" y="1973"/>
                    <a:pt x="1450" y="1973"/>
                  </a:cubicBezTo>
                  <a:cubicBezTo>
                    <a:pt x="1452" y="1974"/>
                    <a:pt x="1454" y="1974"/>
                    <a:pt x="1456" y="1974"/>
                  </a:cubicBezTo>
                  <a:cubicBezTo>
                    <a:pt x="1458" y="1974"/>
                    <a:pt x="1460" y="1974"/>
                    <a:pt x="1461" y="1974"/>
                  </a:cubicBezTo>
                  <a:cubicBezTo>
                    <a:pt x="1463" y="1975"/>
                    <a:pt x="1465" y="1975"/>
                    <a:pt x="1467" y="1975"/>
                  </a:cubicBezTo>
                  <a:cubicBezTo>
                    <a:pt x="1475" y="1975"/>
                    <a:pt x="1483" y="1975"/>
                    <a:pt x="1490" y="1975"/>
                  </a:cubicBezTo>
                  <a:cubicBezTo>
                    <a:pt x="1498" y="1974"/>
                    <a:pt x="1506" y="1974"/>
                    <a:pt x="1513" y="1974"/>
                  </a:cubicBezTo>
                  <a:cubicBezTo>
                    <a:pt x="1517" y="1974"/>
                    <a:pt x="1520" y="1974"/>
                    <a:pt x="1524" y="1974"/>
                  </a:cubicBezTo>
                  <a:cubicBezTo>
                    <a:pt x="1527" y="1974"/>
                    <a:pt x="1531" y="1975"/>
                    <a:pt x="1534" y="1976"/>
                  </a:cubicBezTo>
                  <a:cubicBezTo>
                    <a:pt x="1535" y="1976"/>
                    <a:pt x="1535" y="1976"/>
                    <a:pt x="1535" y="1976"/>
                  </a:cubicBezTo>
                  <a:cubicBezTo>
                    <a:pt x="1535" y="1976"/>
                    <a:pt x="1535" y="1976"/>
                    <a:pt x="1535" y="1976"/>
                  </a:cubicBezTo>
                  <a:cubicBezTo>
                    <a:pt x="1535" y="1976"/>
                    <a:pt x="1535" y="1976"/>
                    <a:pt x="1535" y="1976"/>
                  </a:cubicBezTo>
                  <a:cubicBezTo>
                    <a:pt x="1535" y="1976"/>
                    <a:pt x="1535" y="1976"/>
                    <a:pt x="1535" y="1976"/>
                  </a:cubicBezTo>
                  <a:cubicBezTo>
                    <a:pt x="1536" y="1976"/>
                    <a:pt x="1536" y="1976"/>
                    <a:pt x="1536" y="1976"/>
                  </a:cubicBezTo>
                  <a:cubicBezTo>
                    <a:pt x="1536" y="1976"/>
                    <a:pt x="1536" y="1976"/>
                    <a:pt x="1536" y="1976"/>
                  </a:cubicBezTo>
                  <a:cubicBezTo>
                    <a:pt x="1537" y="1976"/>
                    <a:pt x="1537" y="1977"/>
                    <a:pt x="1538" y="1977"/>
                  </a:cubicBezTo>
                  <a:cubicBezTo>
                    <a:pt x="1539" y="1977"/>
                    <a:pt x="1539" y="1977"/>
                    <a:pt x="1539" y="1977"/>
                  </a:cubicBezTo>
                  <a:cubicBezTo>
                    <a:pt x="1540" y="1978"/>
                    <a:pt x="1542" y="1978"/>
                    <a:pt x="1543" y="1979"/>
                  </a:cubicBezTo>
                  <a:cubicBezTo>
                    <a:pt x="1546" y="1980"/>
                    <a:pt x="1549" y="1982"/>
                    <a:pt x="1552" y="1984"/>
                  </a:cubicBezTo>
                  <a:cubicBezTo>
                    <a:pt x="1557" y="1988"/>
                    <a:pt x="1562" y="1992"/>
                    <a:pt x="1566" y="1995"/>
                  </a:cubicBezTo>
                  <a:cubicBezTo>
                    <a:pt x="1570" y="1999"/>
                    <a:pt x="1575" y="2002"/>
                    <a:pt x="1579" y="2005"/>
                  </a:cubicBezTo>
                  <a:cubicBezTo>
                    <a:pt x="1582" y="2008"/>
                    <a:pt x="1586" y="2010"/>
                    <a:pt x="1589" y="2011"/>
                  </a:cubicBezTo>
                  <a:cubicBezTo>
                    <a:pt x="1592" y="2012"/>
                    <a:pt x="1595" y="2013"/>
                    <a:pt x="1597" y="2014"/>
                  </a:cubicBezTo>
                  <a:cubicBezTo>
                    <a:pt x="1597" y="2014"/>
                    <a:pt x="1598" y="2014"/>
                    <a:pt x="1599" y="2014"/>
                  </a:cubicBezTo>
                  <a:cubicBezTo>
                    <a:pt x="1599" y="2014"/>
                    <a:pt x="1599" y="2014"/>
                    <a:pt x="1599" y="2014"/>
                  </a:cubicBezTo>
                  <a:cubicBezTo>
                    <a:pt x="1599" y="2014"/>
                    <a:pt x="1598" y="2014"/>
                    <a:pt x="1597" y="2013"/>
                  </a:cubicBezTo>
                  <a:cubicBezTo>
                    <a:pt x="1595" y="2013"/>
                    <a:pt x="1593" y="2011"/>
                    <a:pt x="1590" y="2010"/>
                  </a:cubicBezTo>
                  <a:cubicBezTo>
                    <a:pt x="1587" y="2008"/>
                    <a:pt x="1584" y="2005"/>
                    <a:pt x="1580" y="2002"/>
                  </a:cubicBezTo>
                  <a:cubicBezTo>
                    <a:pt x="1577" y="1999"/>
                    <a:pt x="1573" y="1996"/>
                    <a:pt x="1569" y="1992"/>
                  </a:cubicBezTo>
                  <a:cubicBezTo>
                    <a:pt x="1565" y="1988"/>
                    <a:pt x="1560" y="1983"/>
                    <a:pt x="1555" y="1979"/>
                  </a:cubicBezTo>
                  <a:cubicBezTo>
                    <a:pt x="1552" y="1977"/>
                    <a:pt x="1549" y="1975"/>
                    <a:pt x="1546" y="1973"/>
                  </a:cubicBezTo>
                  <a:cubicBezTo>
                    <a:pt x="1545" y="1972"/>
                    <a:pt x="1543" y="1972"/>
                    <a:pt x="1541" y="1971"/>
                  </a:cubicBezTo>
                  <a:cubicBezTo>
                    <a:pt x="1540" y="1970"/>
                    <a:pt x="1540" y="1970"/>
                    <a:pt x="1540" y="1970"/>
                  </a:cubicBezTo>
                  <a:cubicBezTo>
                    <a:pt x="1539" y="1970"/>
                    <a:pt x="1539" y="1970"/>
                    <a:pt x="1539" y="1970"/>
                  </a:cubicBezTo>
                  <a:cubicBezTo>
                    <a:pt x="1538" y="1970"/>
                    <a:pt x="1538" y="1970"/>
                    <a:pt x="1538" y="1970"/>
                  </a:cubicBezTo>
                  <a:cubicBezTo>
                    <a:pt x="1538" y="1969"/>
                    <a:pt x="1538" y="1969"/>
                    <a:pt x="1538" y="1969"/>
                  </a:cubicBezTo>
                  <a:cubicBezTo>
                    <a:pt x="1538" y="1969"/>
                    <a:pt x="1538" y="1969"/>
                    <a:pt x="1538" y="1969"/>
                  </a:cubicBezTo>
                  <a:cubicBezTo>
                    <a:pt x="1537" y="1969"/>
                    <a:pt x="1537" y="1969"/>
                    <a:pt x="1537" y="1969"/>
                  </a:cubicBezTo>
                  <a:cubicBezTo>
                    <a:pt x="1536" y="1969"/>
                    <a:pt x="1536" y="1969"/>
                    <a:pt x="1536" y="1969"/>
                  </a:cubicBezTo>
                  <a:cubicBezTo>
                    <a:pt x="1532" y="1968"/>
                    <a:pt x="1528" y="1967"/>
                    <a:pt x="1525" y="1967"/>
                  </a:cubicBezTo>
                  <a:cubicBezTo>
                    <a:pt x="1521" y="1966"/>
                    <a:pt x="1517" y="1966"/>
                    <a:pt x="1513" y="1966"/>
                  </a:cubicBezTo>
                  <a:cubicBezTo>
                    <a:pt x="1505" y="1966"/>
                    <a:pt x="1498" y="1967"/>
                    <a:pt x="1490" y="1967"/>
                  </a:cubicBezTo>
                  <a:cubicBezTo>
                    <a:pt x="1489" y="1967"/>
                    <a:pt x="1488" y="1967"/>
                    <a:pt x="1486" y="1967"/>
                  </a:cubicBezTo>
                  <a:cubicBezTo>
                    <a:pt x="1487" y="1967"/>
                    <a:pt x="1488" y="1966"/>
                    <a:pt x="1489" y="1966"/>
                  </a:cubicBezTo>
                  <a:cubicBezTo>
                    <a:pt x="1490" y="1965"/>
                    <a:pt x="1491" y="1965"/>
                    <a:pt x="1492" y="1964"/>
                  </a:cubicBezTo>
                  <a:cubicBezTo>
                    <a:pt x="1493" y="1964"/>
                    <a:pt x="1494" y="1963"/>
                    <a:pt x="1495" y="1963"/>
                  </a:cubicBezTo>
                  <a:cubicBezTo>
                    <a:pt x="1496" y="1963"/>
                    <a:pt x="1497" y="1962"/>
                    <a:pt x="1497" y="1962"/>
                  </a:cubicBezTo>
                  <a:cubicBezTo>
                    <a:pt x="1498" y="1962"/>
                    <a:pt x="1498" y="1962"/>
                    <a:pt x="1498" y="1962"/>
                  </a:cubicBezTo>
                  <a:cubicBezTo>
                    <a:pt x="1498" y="1962"/>
                    <a:pt x="1498" y="1962"/>
                    <a:pt x="1498" y="1962"/>
                  </a:cubicBezTo>
                  <a:cubicBezTo>
                    <a:pt x="1498" y="1962"/>
                    <a:pt x="1498" y="1962"/>
                    <a:pt x="1498" y="1962"/>
                  </a:cubicBezTo>
                  <a:cubicBezTo>
                    <a:pt x="1499" y="1962"/>
                    <a:pt x="1499" y="1962"/>
                    <a:pt x="1499" y="1962"/>
                  </a:cubicBezTo>
                  <a:cubicBezTo>
                    <a:pt x="1500" y="1961"/>
                    <a:pt x="1500" y="1961"/>
                    <a:pt x="1500" y="1961"/>
                  </a:cubicBezTo>
                  <a:cubicBezTo>
                    <a:pt x="1502" y="1960"/>
                    <a:pt x="1502" y="1960"/>
                    <a:pt x="1502" y="1960"/>
                  </a:cubicBezTo>
                  <a:cubicBezTo>
                    <a:pt x="1503" y="1960"/>
                    <a:pt x="1504" y="1960"/>
                    <a:pt x="1505" y="1959"/>
                  </a:cubicBezTo>
                  <a:cubicBezTo>
                    <a:pt x="1507" y="1958"/>
                    <a:pt x="1510" y="1958"/>
                    <a:pt x="1512" y="1957"/>
                  </a:cubicBezTo>
                  <a:cubicBezTo>
                    <a:pt x="1514" y="1957"/>
                    <a:pt x="1516" y="1956"/>
                    <a:pt x="1518" y="1956"/>
                  </a:cubicBezTo>
                  <a:cubicBezTo>
                    <a:pt x="1520" y="1956"/>
                    <a:pt x="1522" y="1955"/>
                    <a:pt x="1524" y="1955"/>
                  </a:cubicBezTo>
                  <a:cubicBezTo>
                    <a:pt x="1526" y="1955"/>
                    <a:pt x="1527" y="1955"/>
                    <a:pt x="1529" y="1954"/>
                  </a:cubicBezTo>
                  <a:cubicBezTo>
                    <a:pt x="1529" y="1954"/>
                    <a:pt x="1530" y="1954"/>
                    <a:pt x="1531" y="1954"/>
                  </a:cubicBezTo>
                  <a:cubicBezTo>
                    <a:pt x="1532" y="1954"/>
                    <a:pt x="1532" y="1954"/>
                    <a:pt x="1533" y="1954"/>
                  </a:cubicBezTo>
                  <a:cubicBezTo>
                    <a:pt x="1534" y="1954"/>
                    <a:pt x="1535" y="1954"/>
                    <a:pt x="1535" y="1954"/>
                  </a:cubicBezTo>
                  <a:cubicBezTo>
                    <a:pt x="1536" y="1954"/>
                    <a:pt x="1536" y="1954"/>
                    <a:pt x="1536" y="1954"/>
                  </a:cubicBezTo>
                  <a:cubicBezTo>
                    <a:pt x="1536" y="1954"/>
                    <a:pt x="1536" y="1954"/>
                    <a:pt x="1535" y="1953"/>
                  </a:cubicBezTo>
                  <a:cubicBezTo>
                    <a:pt x="1535" y="1953"/>
                    <a:pt x="1534" y="1953"/>
                    <a:pt x="1533" y="1953"/>
                  </a:cubicBezTo>
                  <a:cubicBezTo>
                    <a:pt x="1532" y="1952"/>
                    <a:pt x="1532" y="1952"/>
                    <a:pt x="1531" y="1952"/>
                  </a:cubicBezTo>
                  <a:cubicBezTo>
                    <a:pt x="1530" y="1952"/>
                    <a:pt x="1530" y="1952"/>
                    <a:pt x="1529" y="1951"/>
                  </a:cubicBezTo>
                  <a:cubicBezTo>
                    <a:pt x="1528" y="1951"/>
                    <a:pt x="1527" y="1951"/>
                    <a:pt x="1527" y="1951"/>
                  </a:cubicBezTo>
                  <a:cubicBezTo>
                    <a:pt x="1526" y="1951"/>
                    <a:pt x="1525" y="1951"/>
                    <a:pt x="1524" y="1950"/>
                  </a:cubicBezTo>
                  <a:cubicBezTo>
                    <a:pt x="1523" y="1950"/>
                    <a:pt x="1522" y="1950"/>
                    <a:pt x="1521" y="1950"/>
                  </a:cubicBezTo>
                  <a:cubicBezTo>
                    <a:pt x="1520" y="1950"/>
                    <a:pt x="1519" y="1950"/>
                    <a:pt x="1518" y="1950"/>
                  </a:cubicBezTo>
                  <a:cubicBezTo>
                    <a:pt x="1515" y="1950"/>
                    <a:pt x="1513" y="1950"/>
                    <a:pt x="1511" y="1950"/>
                  </a:cubicBezTo>
                  <a:cubicBezTo>
                    <a:pt x="1509" y="1951"/>
                    <a:pt x="1508" y="1951"/>
                    <a:pt x="1507" y="1951"/>
                  </a:cubicBezTo>
                  <a:cubicBezTo>
                    <a:pt x="1506" y="1951"/>
                    <a:pt x="1506" y="1951"/>
                    <a:pt x="1505" y="1951"/>
                  </a:cubicBezTo>
                  <a:cubicBezTo>
                    <a:pt x="1504" y="1951"/>
                    <a:pt x="1504" y="1952"/>
                    <a:pt x="1503" y="1952"/>
                  </a:cubicBezTo>
                  <a:cubicBezTo>
                    <a:pt x="1502" y="1952"/>
                    <a:pt x="1502" y="1952"/>
                    <a:pt x="1501" y="1952"/>
                  </a:cubicBezTo>
                  <a:cubicBezTo>
                    <a:pt x="1501" y="1952"/>
                    <a:pt x="1500" y="1953"/>
                    <a:pt x="1499" y="1953"/>
                  </a:cubicBezTo>
                  <a:cubicBezTo>
                    <a:pt x="1497" y="1954"/>
                    <a:pt x="1497" y="1954"/>
                    <a:pt x="1497" y="1954"/>
                  </a:cubicBezTo>
                  <a:cubicBezTo>
                    <a:pt x="1496" y="1954"/>
                    <a:pt x="1496" y="1954"/>
                    <a:pt x="1496" y="1954"/>
                  </a:cubicBezTo>
                  <a:cubicBezTo>
                    <a:pt x="1495" y="1954"/>
                    <a:pt x="1495" y="1954"/>
                    <a:pt x="1495" y="1954"/>
                  </a:cubicBezTo>
                  <a:cubicBezTo>
                    <a:pt x="1495" y="1955"/>
                    <a:pt x="1495" y="1955"/>
                    <a:pt x="1495" y="1955"/>
                  </a:cubicBezTo>
                  <a:cubicBezTo>
                    <a:pt x="1495" y="1955"/>
                    <a:pt x="1495" y="1955"/>
                    <a:pt x="1495" y="1955"/>
                  </a:cubicBezTo>
                  <a:cubicBezTo>
                    <a:pt x="1494" y="1955"/>
                    <a:pt x="1494" y="1955"/>
                    <a:pt x="1494" y="1955"/>
                  </a:cubicBezTo>
                  <a:cubicBezTo>
                    <a:pt x="1493" y="1955"/>
                    <a:pt x="1493" y="1956"/>
                    <a:pt x="1492" y="1956"/>
                  </a:cubicBezTo>
                  <a:cubicBezTo>
                    <a:pt x="1491" y="1956"/>
                    <a:pt x="1490" y="1957"/>
                    <a:pt x="1489" y="1957"/>
                  </a:cubicBezTo>
                  <a:cubicBezTo>
                    <a:pt x="1488" y="1958"/>
                    <a:pt x="1487" y="1959"/>
                    <a:pt x="1486" y="1959"/>
                  </a:cubicBezTo>
                  <a:cubicBezTo>
                    <a:pt x="1485" y="1960"/>
                    <a:pt x="1484" y="1960"/>
                    <a:pt x="1483" y="1961"/>
                  </a:cubicBezTo>
                  <a:cubicBezTo>
                    <a:pt x="1481" y="1962"/>
                    <a:pt x="1479" y="1963"/>
                    <a:pt x="1477" y="1964"/>
                  </a:cubicBezTo>
                  <a:cubicBezTo>
                    <a:pt x="1476" y="1964"/>
                    <a:pt x="1476" y="1964"/>
                    <a:pt x="1475" y="1965"/>
                  </a:cubicBezTo>
                  <a:cubicBezTo>
                    <a:pt x="1475" y="1965"/>
                    <a:pt x="1475" y="1965"/>
                    <a:pt x="1474" y="1965"/>
                  </a:cubicBezTo>
                  <a:cubicBezTo>
                    <a:pt x="1473" y="1966"/>
                    <a:pt x="1472" y="1966"/>
                    <a:pt x="1472" y="1966"/>
                  </a:cubicBezTo>
                  <a:cubicBezTo>
                    <a:pt x="1471" y="1966"/>
                    <a:pt x="1470" y="1967"/>
                    <a:pt x="1469" y="1967"/>
                  </a:cubicBezTo>
                  <a:cubicBezTo>
                    <a:pt x="1469" y="1967"/>
                    <a:pt x="1469" y="1967"/>
                    <a:pt x="1469" y="1967"/>
                  </a:cubicBezTo>
                  <a:cubicBezTo>
                    <a:pt x="1468" y="1967"/>
                    <a:pt x="1468" y="1967"/>
                    <a:pt x="1467" y="1967"/>
                  </a:cubicBezTo>
                  <a:cubicBezTo>
                    <a:pt x="1464" y="1967"/>
                    <a:pt x="1460" y="1967"/>
                    <a:pt x="1456" y="1967"/>
                  </a:cubicBezTo>
                  <a:cubicBezTo>
                    <a:pt x="1455" y="1967"/>
                    <a:pt x="1453" y="1966"/>
                    <a:pt x="1451" y="1966"/>
                  </a:cubicBezTo>
                  <a:cubicBezTo>
                    <a:pt x="1449" y="1966"/>
                    <a:pt x="1448" y="1966"/>
                    <a:pt x="1446" y="1966"/>
                  </a:cubicBezTo>
                  <a:cubicBezTo>
                    <a:pt x="1445" y="1966"/>
                    <a:pt x="1444" y="1965"/>
                    <a:pt x="1443" y="1965"/>
                  </a:cubicBezTo>
                  <a:cubicBezTo>
                    <a:pt x="1442" y="1965"/>
                    <a:pt x="1441" y="1965"/>
                    <a:pt x="1441" y="1965"/>
                  </a:cubicBezTo>
                  <a:cubicBezTo>
                    <a:pt x="1440" y="1965"/>
                    <a:pt x="1440" y="1965"/>
                    <a:pt x="1440" y="1965"/>
                  </a:cubicBezTo>
                  <a:cubicBezTo>
                    <a:pt x="1440" y="1965"/>
                    <a:pt x="1440" y="1965"/>
                    <a:pt x="1440" y="1965"/>
                  </a:cubicBezTo>
                  <a:cubicBezTo>
                    <a:pt x="1439" y="1965"/>
                    <a:pt x="1439" y="1965"/>
                    <a:pt x="1439" y="1965"/>
                  </a:cubicBezTo>
                  <a:cubicBezTo>
                    <a:pt x="1438" y="1964"/>
                    <a:pt x="1438" y="1964"/>
                    <a:pt x="1438" y="1964"/>
                  </a:cubicBezTo>
                  <a:cubicBezTo>
                    <a:pt x="1437" y="1964"/>
                    <a:pt x="1436" y="1964"/>
                    <a:pt x="1436" y="1964"/>
                  </a:cubicBezTo>
                  <a:cubicBezTo>
                    <a:pt x="1432" y="1963"/>
                    <a:pt x="1429" y="1962"/>
                    <a:pt x="1426" y="1961"/>
                  </a:cubicBezTo>
                  <a:cubicBezTo>
                    <a:pt x="1420" y="1959"/>
                    <a:pt x="1415" y="1957"/>
                    <a:pt x="1410" y="1954"/>
                  </a:cubicBezTo>
                  <a:cubicBezTo>
                    <a:pt x="1408" y="1954"/>
                    <a:pt x="1407" y="1953"/>
                    <a:pt x="1406" y="1952"/>
                  </a:cubicBezTo>
                  <a:cubicBezTo>
                    <a:pt x="1406" y="1952"/>
                    <a:pt x="1405" y="1952"/>
                    <a:pt x="1404" y="1951"/>
                  </a:cubicBezTo>
                  <a:cubicBezTo>
                    <a:pt x="1404" y="1951"/>
                    <a:pt x="1404" y="1951"/>
                    <a:pt x="1404" y="1951"/>
                  </a:cubicBezTo>
                  <a:cubicBezTo>
                    <a:pt x="1403" y="1950"/>
                    <a:pt x="1403" y="1950"/>
                    <a:pt x="1403" y="1950"/>
                  </a:cubicBezTo>
                  <a:cubicBezTo>
                    <a:pt x="1402" y="1949"/>
                    <a:pt x="1401" y="1949"/>
                    <a:pt x="1400" y="1948"/>
                  </a:cubicBezTo>
                  <a:cubicBezTo>
                    <a:pt x="1383" y="1925"/>
                    <a:pt x="1375" y="1898"/>
                    <a:pt x="1371" y="1876"/>
                  </a:cubicBezTo>
                  <a:cubicBezTo>
                    <a:pt x="1371" y="1877"/>
                    <a:pt x="1371" y="1878"/>
                    <a:pt x="1372" y="1878"/>
                  </a:cubicBezTo>
                  <a:cubicBezTo>
                    <a:pt x="1372" y="1879"/>
                    <a:pt x="1373" y="1881"/>
                    <a:pt x="1374" y="1882"/>
                  </a:cubicBezTo>
                  <a:cubicBezTo>
                    <a:pt x="1374" y="1882"/>
                    <a:pt x="1375" y="1883"/>
                    <a:pt x="1375" y="1884"/>
                  </a:cubicBezTo>
                  <a:cubicBezTo>
                    <a:pt x="1375" y="1884"/>
                    <a:pt x="1376" y="1885"/>
                    <a:pt x="1376" y="1885"/>
                  </a:cubicBezTo>
                  <a:cubicBezTo>
                    <a:pt x="1377" y="1887"/>
                    <a:pt x="1378" y="1888"/>
                    <a:pt x="1379" y="1889"/>
                  </a:cubicBezTo>
                  <a:cubicBezTo>
                    <a:pt x="1381" y="1891"/>
                    <a:pt x="1382" y="1892"/>
                    <a:pt x="1383" y="1893"/>
                  </a:cubicBezTo>
                  <a:cubicBezTo>
                    <a:pt x="1384" y="1894"/>
                    <a:pt x="1384" y="1895"/>
                    <a:pt x="1385" y="1895"/>
                  </a:cubicBezTo>
                  <a:cubicBezTo>
                    <a:pt x="1386" y="1896"/>
                    <a:pt x="1386" y="1897"/>
                    <a:pt x="1387" y="1897"/>
                  </a:cubicBezTo>
                  <a:cubicBezTo>
                    <a:pt x="1387" y="1898"/>
                    <a:pt x="1388" y="1898"/>
                    <a:pt x="1388" y="1898"/>
                  </a:cubicBezTo>
                  <a:cubicBezTo>
                    <a:pt x="1388" y="1899"/>
                    <a:pt x="1389" y="1899"/>
                    <a:pt x="1389" y="1899"/>
                  </a:cubicBezTo>
                  <a:cubicBezTo>
                    <a:pt x="1390" y="1900"/>
                    <a:pt x="1391" y="1900"/>
                    <a:pt x="1392" y="1901"/>
                  </a:cubicBezTo>
                  <a:cubicBezTo>
                    <a:pt x="1393" y="1902"/>
                    <a:pt x="1395" y="1904"/>
                    <a:pt x="1396" y="1905"/>
                  </a:cubicBezTo>
                  <a:cubicBezTo>
                    <a:pt x="1397" y="1905"/>
                    <a:pt x="1398" y="1906"/>
                    <a:pt x="1399" y="1907"/>
                  </a:cubicBezTo>
                  <a:cubicBezTo>
                    <a:pt x="1400" y="1907"/>
                    <a:pt x="1401" y="1908"/>
                    <a:pt x="1402" y="1908"/>
                  </a:cubicBezTo>
                  <a:cubicBezTo>
                    <a:pt x="1403" y="1909"/>
                    <a:pt x="1403" y="1909"/>
                    <a:pt x="1404" y="1910"/>
                  </a:cubicBezTo>
                  <a:cubicBezTo>
                    <a:pt x="1405" y="1910"/>
                    <a:pt x="1406" y="1911"/>
                    <a:pt x="1407" y="1911"/>
                  </a:cubicBezTo>
                  <a:cubicBezTo>
                    <a:pt x="1408" y="1912"/>
                    <a:pt x="1409" y="1912"/>
                    <a:pt x="1410" y="1913"/>
                  </a:cubicBezTo>
                  <a:cubicBezTo>
                    <a:pt x="1413" y="1914"/>
                    <a:pt x="1413" y="1914"/>
                    <a:pt x="1413" y="1914"/>
                  </a:cubicBezTo>
                  <a:cubicBezTo>
                    <a:pt x="1414" y="1914"/>
                    <a:pt x="1415" y="1915"/>
                    <a:pt x="1416" y="1915"/>
                  </a:cubicBezTo>
                  <a:cubicBezTo>
                    <a:pt x="1417" y="1915"/>
                    <a:pt x="1418" y="1916"/>
                    <a:pt x="1419" y="1916"/>
                  </a:cubicBezTo>
                  <a:cubicBezTo>
                    <a:pt x="1419" y="1916"/>
                    <a:pt x="1420" y="1916"/>
                    <a:pt x="1420" y="1916"/>
                  </a:cubicBezTo>
                  <a:cubicBezTo>
                    <a:pt x="1420" y="1916"/>
                    <a:pt x="1420" y="1917"/>
                    <a:pt x="1420" y="1917"/>
                  </a:cubicBezTo>
                  <a:cubicBezTo>
                    <a:pt x="1422" y="1918"/>
                    <a:pt x="1423" y="1920"/>
                    <a:pt x="1426" y="1923"/>
                  </a:cubicBezTo>
                  <a:cubicBezTo>
                    <a:pt x="1428" y="1925"/>
                    <a:pt x="1431" y="1928"/>
                    <a:pt x="1434" y="1931"/>
                  </a:cubicBezTo>
                  <a:cubicBezTo>
                    <a:pt x="1435" y="1932"/>
                    <a:pt x="1436" y="1932"/>
                    <a:pt x="1437" y="1933"/>
                  </a:cubicBezTo>
                  <a:cubicBezTo>
                    <a:pt x="1437" y="1934"/>
                    <a:pt x="1438" y="1934"/>
                    <a:pt x="1439" y="1935"/>
                  </a:cubicBezTo>
                  <a:cubicBezTo>
                    <a:pt x="1441" y="1936"/>
                    <a:pt x="1443" y="1938"/>
                    <a:pt x="1444" y="1939"/>
                  </a:cubicBezTo>
                  <a:cubicBezTo>
                    <a:pt x="1446" y="1940"/>
                    <a:pt x="1448" y="1942"/>
                    <a:pt x="1450" y="1943"/>
                  </a:cubicBezTo>
                  <a:cubicBezTo>
                    <a:pt x="1450" y="1943"/>
                    <a:pt x="1451" y="1944"/>
                    <a:pt x="1451" y="1944"/>
                  </a:cubicBezTo>
                  <a:cubicBezTo>
                    <a:pt x="1452" y="1944"/>
                    <a:pt x="1452" y="1945"/>
                    <a:pt x="1453" y="1945"/>
                  </a:cubicBezTo>
                  <a:cubicBezTo>
                    <a:pt x="1454" y="1946"/>
                    <a:pt x="1455" y="1946"/>
                    <a:pt x="1456" y="1947"/>
                  </a:cubicBezTo>
                  <a:cubicBezTo>
                    <a:pt x="1458" y="1948"/>
                    <a:pt x="1460" y="1949"/>
                    <a:pt x="1462" y="1949"/>
                  </a:cubicBezTo>
                  <a:cubicBezTo>
                    <a:pt x="1464" y="1950"/>
                    <a:pt x="1465" y="1951"/>
                    <a:pt x="1467" y="1951"/>
                  </a:cubicBezTo>
                  <a:cubicBezTo>
                    <a:pt x="1469" y="1951"/>
                    <a:pt x="1471" y="1951"/>
                    <a:pt x="1472" y="1951"/>
                  </a:cubicBezTo>
                  <a:cubicBezTo>
                    <a:pt x="1474" y="1951"/>
                    <a:pt x="1475" y="1951"/>
                    <a:pt x="1476" y="1951"/>
                  </a:cubicBezTo>
                  <a:cubicBezTo>
                    <a:pt x="1477" y="1950"/>
                    <a:pt x="1478" y="1950"/>
                    <a:pt x="1478" y="1950"/>
                  </a:cubicBezTo>
                  <a:cubicBezTo>
                    <a:pt x="1479" y="1950"/>
                    <a:pt x="1479" y="1950"/>
                    <a:pt x="1479" y="1950"/>
                  </a:cubicBezTo>
                  <a:cubicBezTo>
                    <a:pt x="1479" y="1950"/>
                    <a:pt x="1479" y="1950"/>
                    <a:pt x="1478" y="1949"/>
                  </a:cubicBezTo>
                  <a:cubicBezTo>
                    <a:pt x="1478" y="1949"/>
                    <a:pt x="1477" y="1949"/>
                    <a:pt x="1476" y="1949"/>
                  </a:cubicBezTo>
                  <a:cubicBezTo>
                    <a:pt x="1475" y="1949"/>
                    <a:pt x="1474" y="1949"/>
                    <a:pt x="1473" y="1948"/>
                  </a:cubicBezTo>
                  <a:cubicBezTo>
                    <a:pt x="1471" y="1948"/>
                    <a:pt x="1470" y="1947"/>
                    <a:pt x="1469" y="1946"/>
                  </a:cubicBezTo>
                  <a:cubicBezTo>
                    <a:pt x="1467" y="1946"/>
                    <a:pt x="1466" y="1945"/>
                    <a:pt x="1464" y="1944"/>
                  </a:cubicBezTo>
                  <a:cubicBezTo>
                    <a:pt x="1463" y="1943"/>
                    <a:pt x="1461" y="1942"/>
                    <a:pt x="1459" y="1941"/>
                  </a:cubicBezTo>
                  <a:cubicBezTo>
                    <a:pt x="1459" y="1940"/>
                    <a:pt x="1458" y="1939"/>
                    <a:pt x="1457" y="1939"/>
                  </a:cubicBezTo>
                  <a:cubicBezTo>
                    <a:pt x="1456" y="1938"/>
                    <a:pt x="1455" y="1938"/>
                    <a:pt x="1454" y="1937"/>
                  </a:cubicBezTo>
                  <a:cubicBezTo>
                    <a:pt x="1453" y="1936"/>
                    <a:pt x="1451" y="1934"/>
                    <a:pt x="1449" y="1933"/>
                  </a:cubicBezTo>
                  <a:cubicBezTo>
                    <a:pt x="1447" y="1932"/>
                    <a:pt x="1446" y="1930"/>
                    <a:pt x="1444" y="1929"/>
                  </a:cubicBezTo>
                  <a:cubicBezTo>
                    <a:pt x="1443" y="1928"/>
                    <a:pt x="1442" y="1928"/>
                    <a:pt x="1441" y="1927"/>
                  </a:cubicBezTo>
                  <a:cubicBezTo>
                    <a:pt x="1440" y="1926"/>
                    <a:pt x="1439" y="1926"/>
                    <a:pt x="1438" y="1925"/>
                  </a:cubicBezTo>
                  <a:cubicBezTo>
                    <a:pt x="1435" y="1923"/>
                    <a:pt x="1432" y="1921"/>
                    <a:pt x="1429" y="1919"/>
                  </a:cubicBezTo>
                  <a:cubicBezTo>
                    <a:pt x="1428" y="1919"/>
                    <a:pt x="1427" y="1919"/>
                    <a:pt x="1427" y="1918"/>
                  </a:cubicBezTo>
                  <a:cubicBezTo>
                    <a:pt x="1427" y="1918"/>
                    <a:pt x="1428" y="1919"/>
                    <a:pt x="1428" y="1919"/>
                  </a:cubicBezTo>
                  <a:cubicBezTo>
                    <a:pt x="1429" y="1919"/>
                    <a:pt x="1430" y="1919"/>
                    <a:pt x="1431" y="1919"/>
                  </a:cubicBezTo>
                  <a:cubicBezTo>
                    <a:pt x="1432" y="1919"/>
                    <a:pt x="1433" y="1920"/>
                    <a:pt x="1434" y="1920"/>
                  </a:cubicBezTo>
                  <a:cubicBezTo>
                    <a:pt x="1435" y="1920"/>
                    <a:pt x="1436" y="1920"/>
                    <a:pt x="1437" y="1920"/>
                  </a:cubicBezTo>
                  <a:cubicBezTo>
                    <a:pt x="1438" y="1920"/>
                    <a:pt x="1439" y="1920"/>
                    <a:pt x="1440" y="1920"/>
                  </a:cubicBezTo>
                  <a:cubicBezTo>
                    <a:pt x="1441" y="1920"/>
                    <a:pt x="1442" y="1920"/>
                    <a:pt x="1443" y="1920"/>
                  </a:cubicBezTo>
                  <a:cubicBezTo>
                    <a:pt x="1444" y="1920"/>
                    <a:pt x="1445" y="1920"/>
                    <a:pt x="1446" y="1920"/>
                  </a:cubicBezTo>
                  <a:cubicBezTo>
                    <a:pt x="1447" y="1920"/>
                    <a:pt x="1447" y="1920"/>
                    <a:pt x="1448" y="1920"/>
                  </a:cubicBezTo>
                  <a:cubicBezTo>
                    <a:pt x="1448" y="1920"/>
                    <a:pt x="1448" y="1920"/>
                    <a:pt x="1449" y="1920"/>
                  </a:cubicBezTo>
                  <a:cubicBezTo>
                    <a:pt x="1453" y="1920"/>
                    <a:pt x="1456" y="1920"/>
                    <a:pt x="1459" y="1920"/>
                  </a:cubicBezTo>
                  <a:cubicBezTo>
                    <a:pt x="1462" y="1919"/>
                    <a:pt x="1465" y="1919"/>
                    <a:pt x="1467" y="1919"/>
                  </a:cubicBezTo>
                  <a:cubicBezTo>
                    <a:pt x="1470" y="1919"/>
                    <a:pt x="1472" y="1919"/>
                    <a:pt x="1474" y="1919"/>
                  </a:cubicBezTo>
                  <a:cubicBezTo>
                    <a:pt x="1475" y="1919"/>
                    <a:pt x="1477" y="1920"/>
                    <a:pt x="1478" y="1920"/>
                  </a:cubicBezTo>
                  <a:cubicBezTo>
                    <a:pt x="1479" y="1920"/>
                    <a:pt x="1479" y="1920"/>
                    <a:pt x="1479" y="1920"/>
                  </a:cubicBezTo>
                  <a:cubicBezTo>
                    <a:pt x="1479" y="1920"/>
                    <a:pt x="1479" y="1920"/>
                    <a:pt x="1478" y="1919"/>
                  </a:cubicBezTo>
                  <a:cubicBezTo>
                    <a:pt x="1477" y="1919"/>
                    <a:pt x="1477" y="1919"/>
                    <a:pt x="1476" y="1919"/>
                  </a:cubicBezTo>
                  <a:cubicBezTo>
                    <a:pt x="1476" y="1918"/>
                    <a:pt x="1475" y="1918"/>
                    <a:pt x="1474" y="1918"/>
                  </a:cubicBezTo>
                  <a:cubicBezTo>
                    <a:pt x="1472" y="1917"/>
                    <a:pt x="1470" y="1916"/>
                    <a:pt x="1468" y="1916"/>
                  </a:cubicBezTo>
                  <a:cubicBezTo>
                    <a:pt x="1465" y="1916"/>
                    <a:pt x="1462" y="1915"/>
                    <a:pt x="1459" y="1915"/>
                  </a:cubicBezTo>
                  <a:cubicBezTo>
                    <a:pt x="1456" y="1915"/>
                    <a:pt x="1453" y="1915"/>
                    <a:pt x="1449" y="1914"/>
                  </a:cubicBezTo>
                  <a:cubicBezTo>
                    <a:pt x="1449" y="1914"/>
                    <a:pt x="1448" y="1914"/>
                    <a:pt x="1448" y="1914"/>
                  </a:cubicBezTo>
                  <a:cubicBezTo>
                    <a:pt x="1447" y="1914"/>
                    <a:pt x="1447" y="1914"/>
                    <a:pt x="1446" y="1914"/>
                  </a:cubicBezTo>
                  <a:cubicBezTo>
                    <a:pt x="1446" y="1914"/>
                    <a:pt x="1445" y="1914"/>
                    <a:pt x="1444" y="1914"/>
                  </a:cubicBezTo>
                  <a:cubicBezTo>
                    <a:pt x="1443" y="1914"/>
                    <a:pt x="1443" y="1914"/>
                    <a:pt x="1442" y="1914"/>
                  </a:cubicBezTo>
                  <a:cubicBezTo>
                    <a:pt x="1442" y="1914"/>
                    <a:pt x="1442" y="1914"/>
                    <a:pt x="1441" y="1913"/>
                  </a:cubicBezTo>
                  <a:cubicBezTo>
                    <a:pt x="1440" y="1913"/>
                    <a:pt x="1439" y="1913"/>
                    <a:pt x="1438" y="1913"/>
                  </a:cubicBezTo>
                  <a:cubicBezTo>
                    <a:pt x="1437" y="1913"/>
                    <a:pt x="1437" y="1913"/>
                    <a:pt x="1436" y="1913"/>
                  </a:cubicBezTo>
                  <a:cubicBezTo>
                    <a:pt x="1435" y="1912"/>
                    <a:pt x="1434" y="1912"/>
                    <a:pt x="1433" y="1912"/>
                  </a:cubicBezTo>
                  <a:cubicBezTo>
                    <a:pt x="1432" y="1912"/>
                    <a:pt x="1431" y="1911"/>
                    <a:pt x="1430" y="1911"/>
                  </a:cubicBezTo>
                  <a:cubicBezTo>
                    <a:pt x="1429" y="1911"/>
                    <a:pt x="1428" y="1911"/>
                    <a:pt x="1427" y="1910"/>
                  </a:cubicBezTo>
                  <a:cubicBezTo>
                    <a:pt x="1426" y="1910"/>
                    <a:pt x="1425" y="1910"/>
                    <a:pt x="1424" y="1910"/>
                  </a:cubicBezTo>
                  <a:cubicBezTo>
                    <a:pt x="1423" y="1909"/>
                    <a:pt x="1423" y="1909"/>
                    <a:pt x="1422" y="1909"/>
                  </a:cubicBezTo>
                  <a:cubicBezTo>
                    <a:pt x="1421" y="1908"/>
                    <a:pt x="1420" y="1908"/>
                    <a:pt x="1419" y="1908"/>
                  </a:cubicBezTo>
                  <a:cubicBezTo>
                    <a:pt x="1418" y="1907"/>
                    <a:pt x="1417" y="1907"/>
                    <a:pt x="1416" y="1907"/>
                  </a:cubicBezTo>
                  <a:cubicBezTo>
                    <a:pt x="1413" y="1905"/>
                    <a:pt x="1413" y="1905"/>
                    <a:pt x="1413" y="1905"/>
                  </a:cubicBezTo>
                  <a:cubicBezTo>
                    <a:pt x="1412" y="1905"/>
                    <a:pt x="1412" y="1905"/>
                    <a:pt x="1411" y="1904"/>
                  </a:cubicBezTo>
                  <a:cubicBezTo>
                    <a:pt x="1410" y="1904"/>
                    <a:pt x="1409" y="1903"/>
                    <a:pt x="1408" y="1903"/>
                  </a:cubicBezTo>
                  <a:cubicBezTo>
                    <a:pt x="1407" y="1902"/>
                    <a:pt x="1406" y="1902"/>
                    <a:pt x="1405" y="1901"/>
                  </a:cubicBezTo>
                  <a:cubicBezTo>
                    <a:pt x="1404" y="1901"/>
                    <a:pt x="1402" y="1900"/>
                    <a:pt x="1400" y="1899"/>
                  </a:cubicBezTo>
                  <a:cubicBezTo>
                    <a:pt x="1399" y="1898"/>
                    <a:pt x="1397" y="1897"/>
                    <a:pt x="1396" y="1896"/>
                  </a:cubicBezTo>
                  <a:cubicBezTo>
                    <a:pt x="1395" y="1895"/>
                    <a:pt x="1394" y="1894"/>
                    <a:pt x="1393" y="1894"/>
                  </a:cubicBezTo>
                  <a:cubicBezTo>
                    <a:pt x="1393" y="1894"/>
                    <a:pt x="1393" y="1893"/>
                    <a:pt x="1392" y="1893"/>
                  </a:cubicBezTo>
                  <a:cubicBezTo>
                    <a:pt x="1392" y="1893"/>
                    <a:pt x="1392" y="1893"/>
                    <a:pt x="1391" y="1892"/>
                  </a:cubicBezTo>
                  <a:cubicBezTo>
                    <a:pt x="1390" y="1891"/>
                    <a:pt x="1388" y="1890"/>
                    <a:pt x="1387" y="1889"/>
                  </a:cubicBezTo>
                  <a:cubicBezTo>
                    <a:pt x="1386" y="1888"/>
                    <a:pt x="1385" y="1887"/>
                    <a:pt x="1383" y="1886"/>
                  </a:cubicBezTo>
                  <a:cubicBezTo>
                    <a:pt x="1382" y="1885"/>
                    <a:pt x="1381" y="1884"/>
                    <a:pt x="1380" y="1883"/>
                  </a:cubicBezTo>
                  <a:cubicBezTo>
                    <a:pt x="1379" y="1882"/>
                    <a:pt x="1379" y="1881"/>
                    <a:pt x="1378" y="1881"/>
                  </a:cubicBezTo>
                  <a:cubicBezTo>
                    <a:pt x="1378" y="1880"/>
                    <a:pt x="1377" y="1880"/>
                    <a:pt x="1377" y="1879"/>
                  </a:cubicBezTo>
                  <a:cubicBezTo>
                    <a:pt x="1376" y="1878"/>
                    <a:pt x="1375" y="1877"/>
                    <a:pt x="1374" y="1877"/>
                  </a:cubicBezTo>
                  <a:cubicBezTo>
                    <a:pt x="1373" y="1875"/>
                    <a:pt x="1371" y="1873"/>
                    <a:pt x="1370" y="1872"/>
                  </a:cubicBezTo>
                  <a:cubicBezTo>
                    <a:pt x="1370" y="1872"/>
                    <a:pt x="1370" y="1871"/>
                    <a:pt x="1370" y="1871"/>
                  </a:cubicBezTo>
                  <a:cubicBezTo>
                    <a:pt x="1366" y="1849"/>
                    <a:pt x="1367" y="1834"/>
                    <a:pt x="1367" y="1834"/>
                  </a:cubicBezTo>
                  <a:cubicBezTo>
                    <a:pt x="1367" y="1834"/>
                    <a:pt x="1432" y="1859"/>
                    <a:pt x="1495" y="1885"/>
                  </a:cubicBezTo>
                  <a:cubicBezTo>
                    <a:pt x="1495" y="1885"/>
                    <a:pt x="1496" y="1886"/>
                    <a:pt x="1496" y="1886"/>
                  </a:cubicBezTo>
                  <a:cubicBezTo>
                    <a:pt x="1499" y="1888"/>
                    <a:pt x="1502" y="1891"/>
                    <a:pt x="1506" y="1894"/>
                  </a:cubicBezTo>
                  <a:cubicBezTo>
                    <a:pt x="1507" y="1895"/>
                    <a:pt x="1509" y="1897"/>
                    <a:pt x="1511" y="1898"/>
                  </a:cubicBezTo>
                  <a:cubicBezTo>
                    <a:pt x="1512" y="1899"/>
                    <a:pt x="1514" y="1901"/>
                    <a:pt x="1516" y="1902"/>
                  </a:cubicBezTo>
                  <a:cubicBezTo>
                    <a:pt x="1522" y="1908"/>
                    <a:pt x="1529" y="1914"/>
                    <a:pt x="1536" y="1920"/>
                  </a:cubicBezTo>
                  <a:cubicBezTo>
                    <a:pt x="1542" y="1926"/>
                    <a:pt x="1549" y="1932"/>
                    <a:pt x="1555" y="1938"/>
                  </a:cubicBezTo>
                  <a:cubicBezTo>
                    <a:pt x="1559" y="1941"/>
                    <a:pt x="1562" y="1944"/>
                    <a:pt x="1565" y="1947"/>
                  </a:cubicBezTo>
                  <a:cubicBezTo>
                    <a:pt x="1568" y="1950"/>
                    <a:pt x="1572" y="1953"/>
                    <a:pt x="1575" y="1956"/>
                  </a:cubicBezTo>
                  <a:cubicBezTo>
                    <a:pt x="1581" y="1961"/>
                    <a:pt x="1588" y="1967"/>
                    <a:pt x="1594" y="1971"/>
                  </a:cubicBezTo>
                  <a:cubicBezTo>
                    <a:pt x="1595" y="1973"/>
                    <a:pt x="1597" y="1974"/>
                    <a:pt x="1598" y="1975"/>
                  </a:cubicBezTo>
                  <a:cubicBezTo>
                    <a:pt x="1600" y="1976"/>
                    <a:pt x="1601" y="1977"/>
                    <a:pt x="1603" y="1978"/>
                  </a:cubicBezTo>
                  <a:cubicBezTo>
                    <a:pt x="1604" y="1979"/>
                    <a:pt x="1604" y="1979"/>
                    <a:pt x="1605" y="1980"/>
                  </a:cubicBezTo>
                  <a:cubicBezTo>
                    <a:pt x="1606" y="1980"/>
                    <a:pt x="1607" y="1981"/>
                    <a:pt x="1607" y="1981"/>
                  </a:cubicBezTo>
                  <a:cubicBezTo>
                    <a:pt x="1609" y="1982"/>
                    <a:pt x="1610" y="1983"/>
                    <a:pt x="1612" y="1984"/>
                  </a:cubicBezTo>
                  <a:cubicBezTo>
                    <a:pt x="1617" y="1988"/>
                    <a:pt x="1623" y="1991"/>
                    <a:pt x="1628" y="1993"/>
                  </a:cubicBezTo>
                  <a:cubicBezTo>
                    <a:pt x="1634" y="1995"/>
                    <a:pt x="1638" y="1996"/>
                    <a:pt x="1642" y="1996"/>
                  </a:cubicBezTo>
                  <a:cubicBezTo>
                    <a:pt x="1646" y="1997"/>
                    <a:pt x="1650" y="1996"/>
                    <a:pt x="1652" y="1996"/>
                  </a:cubicBezTo>
                  <a:cubicBezTo>
                    <a:pt x="1654" y="1996"/>
                    <a:pt x="1655" y="1995"/>
                    <a:pt x="1655" y="1995"/>
                  </a:cubicBezTo>
                  <a:cubicBezTo>
                    <a:pt x="1655" y="1995"/>
                    <a:pt x="1654" y="1995"/>
                    <a:pt x="1652" y="1996"/>
                  </a:cubicBezTo>
                  <a:cubicBezTo>
                    <a:pt x="1651" y="1996"/>
                    <a:pt x="1651" y="1996"/>
                    <a:pt x="1650" y="1996"/>
                  </a:cubicBezTo>
                  <a:cubicBezTo>
                    <a:pt x="1650" y="1996"/>
                    <a:pt x="1649" y="1996"/>
                    <a:pt x="1649" y="1996"/>
                  </a:cubicBezTo>
                  <a:cubicBezTo>
                    <a:pt x="1649" y="1996"/>
                    <a:pt x="1648" y="1996"/>
                    <a:pt x="1648" y="1996"/>
                  </a:cubicBezTo>
                  <a:cubicBezTo>
                    <a:pt x="1647" y="1996"/>
                    <a:pt x="1646" y="1995"/>
                    <a:pt x="1645" y="1995"/>
                  </a:cubicBezTo>
                  <a:cubicBezTo>
                    <a:pt x="1644" y="1995"/>
                    <a:pt x="1644" y="1995"/>
                    <a:pt x="1643" y="1995"/>
                  </a:cubicBezTo>
                  <a:cubicBezTo>
                    <a:pt x="1639" y="1994"/>
                    <a:pt x="1634" y="1993"/>
                    <a:pt x="1630" y="1990"/>
                  </a:cubicBezTo>
                  <a:cubicBezTo>
                    <a:pt x="1628" y="1990"/>
                    <a:pt x="1627" y="1989"/>
                    <a:pt x="1626" y="1988"/>
                  </a:cubicBezTo>
                  <a:cubicBezTo>
                    <a:pt x="1625" y="1988"/>
                    <a:pt x="1625" y="1988"/>
                    <a:pt x="1624" y="1987"/>
                  </a:cubicBezTo>
                  <a:cubicBezTo>
                    <a:pt x="1623" y="1987"/>
                    <a:pt x="1623" y="1987"/>
                    <a:pt x="1622" y="1986"/>
                  </a:cubicBezTo>
                  <a:cubicBezTo>
                    <a:pt x="1621" y="1985"/>
                    <a:pt x="1620" y="1984"/>
                    <a:pt x="1618" y="1984"/>
                  </a:cubicBezTo>
                  <a:cubicBezTo>
                    <a:pt x="1617" y="1983"/>
                    <a:pt x="1616" y="1982"/>
                    <a:pt x="1614" y="1981"/>
                  </a:cubicBezTo>
                  <a:cubicBezTo>
                    <a:pt x="1613" y="1980"/>
                    <a:pt x="1612" y="1979"/>
                    <a:pt x="1610" y="1978"/>
                  </a:cubicBezTo>
                  <a:cubicBezTo>
                    <a:pt x="1610" y="1977"/>
                    <a:pt x="1609" y="1976"/>
                    <a:pt x="1608" y="1976"/>
                  </a:cubicBezTo>
                  <a:cubicBezTo>
                    <a:pt x="1608" y="1975"/>
                    <a:pt x="1607" y="1975"/>
                    <a:pt x="1606" y="1974"/>
                  </a:cubicBezTo>
                  <a:cubicBezTo>
                    <a:pt x="1605" y="1973"/>
                    <a:pt x="1603" y="1972"/>
                    <a:pt x="1602" y="1971"/>
                  </a:cubicBezTo>
                  <a:cubicBezTo>
                    <a:pt x="1600" y="1969"/>
                    <a:pt x="1599" y="1968"/>
                    <a:pt x="1598" y="1967"/>
                  </a:cubicBezTo>
                  <a:cubicBezTo>
                    <a:pt x="1597" y="1966"/>
                    <a:pt x="1596" y="1965"/>
                    <a:pt x="1595" y="1965"/>
                  </a:cubicBezTo>
                  <a:cubicBezTo>
                    <a:pt x="1595" y="1965"/>
                    <a:pt x="1595" y="1965"/>
                    <a:pt x="1595" y="1965"/>
                  </a:cubicBezTo>
                  <a:cubicBezTo>
                    <a:pt x="1597" y="1965"/>
                    <a:pt x="1598" y="1965"/>
                    <a:pt x="1599" y="1965"/>
                  </a:cubicBezTo>
                  <a:cubicBezTo>
                    <a:pt x="1600" y="1966"/>
                    <a:pt x="1601" y="1966"/>
                    <a:pt x="1603" y="1966"/>
                  </a:cubicBezTo>
                  <a:cubicBezTo>
                    <a:pt x="1605" y="1966"/>
                    <a:pt x="1607" y="1967"/>
                    <a:pt x="1610" y="1967"/>
                  </a:cubicBezTo>
                  <a:cubicBezTo>
                    <a:pt x="1611" y="1967"/>
                    <a:pt x="1612" y="1967"/>
                    <a:pt x="1613" y="1967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4" y="1968"/>
                    <a:pt x="1614" y="1968"/>
                    <a:pt x="1614" y="1968"/>
                  </a:cubicBezTo>
                  <a:cubicBezTo>
                    <a:pt x="1615" y="1968"/>
                    <a:pt x="1615" y="1968"/>
                    <a:pt x="1615" y="1968"/>
                  </a:cubicBezTo>
                  <a:cubicBezTo>
                    <a:pt x="1615" y="1968"/>
                    <a:pt x="1615" y="1968"/>
                    <a:pt x="1615" y="1968"/>
                  </a:cubicBezTo>
                  <a:cubicBezTo>
                    <a:pt x="1616" y="1968"/>
                    <a:pt x="1616" y="1968"/>
                    <a:pt x="1617" y="1968"/>
                  </a:cubicBezTo>
                  <a:cubicBezTo>
                    <a:pt x="1617" y="1968"/>
                    <a:pt x="1618" y="1968"/>
                    <a:pt x="1618" y="1968"/>
                  </a:cubicBezTo>
                  <a:cubicBezTo>
                    <a:pt x="1619" y="1969"/>
                    <a:pt x="1619" y="1969"/>
                    <a:pt x="1620" y="1969"/>
                  </a:cubicBezTo>
                  <a:cubicBezTo>
                    <a:pt x="1621" y="1969"/>
                    <a:pt x="1622" y="1969"/>
                    <a:pt x="1623" y="1970"/>
                  </a:cubicBezTo>
                  <a:cubicBezTo>
                    <a:pt x="1625" y="1970"/>
                    <a:pt x="1627" y="1971"/>
                    <a:pt x="1629" y="1972"/>
                  </a:cubicBezTo>
                  <a:cubicBezTo>
                    <a:pt x="1631" y="1973"/>
                    <a:pt x="1633" y="1973"/>
                    <a:pt x="1634" y="1974"/>
                  </a:cubicBezTo>
                  <a:cubicBezTo>
                    <a:pt x="1635" y="1975"/>
                    <a:pt x="1636" y="1975"/>
                    <a:pt x="1636" y="1975"/>
                  </a:cubicBezTo>
                  <a:cubicBezTo>
                    <a:pt x="1637" y="1976"/>
                    <a:pt x="1638" y="1976"/>
                    <a:pt x="1639" y="1977"/>
                  </a:cubicBezTo>
                  <a:cubicBezTo>
                    <a:pt x="1639" y="1977"/>
                    <a:pt x="1640" y="1977"/>
                    <a:pt x="1640" y="1978"/>
                  </a:cubicBezTo>
                  <a:cubicBezTo>
                    <a:pt x="1641" y="1978"/>
                    <a:pt x="1641" y="1978"/>
                    <a:pt x="1642" y="1979"/>
                  </a:cubicBezTo>
                  <a:cubicBezTo>
                    <a:pt x="1643" y="1979"/>
                    <a:pt x="1643" y="1980"/>
                    <a:pt x="1644" y="1980"/>
                  </a:cubicBezTo>
                  <a:cubicBezTo>
                    <a:pt x="1644" y="1980"/>
                    <a:pt x="1645" y="1981"/>
                    <a:pt x="1645" y="1981"/>
                  </a:cubicBezTo>
                  <a:cubicBezTo>
                    <a:pt x="1645" y="1981"/>
                    <a:pt x="1645" y="1980"/>
                    <a:pt x="1644" y="1980"/>
                  </a:cubicBezTo>
                  <a:cubicBezTo>
                    <a:pt x="1644" y="1979"/>
                    <a:pt x="1644" y="1978"/>
                    <a:pt x="1643" y="1978"/>
                  </a:cubicBezTo>
                  <a:cubicBezTo>
                    <a:pt x="1643" y="1977"/>
                    <a:pt x="1642" y="1977"/>
                    <a:pt x="1642" y="1976"/>
                  </a:cubicBezTo>
                  <a:cubicBezTo>
                    <a:pt x="1641" y="1975"/>
                    <a:pt x="1641" y="1975"/>
                    <a:pt x="1640" y="1974"/>
                  </a:cubicBezTo>
                  <a:cubicBezTo>
                    <a:pt x="1639" y="1973"/>
                    <a:pt x="1638" y="1972"/>
                    <a:pt x="1637" y="1971"/>
                  </a:cubicBezTo>
                  <a:cubicBezTo>
                    <a:pt x="1636" y="1970"/>
                    <a:pt x="1635" y="1969"/>
                    <a:pt x="1634" y="1969"/>
                  </a:cubicBezTo>
                  <a:cubicBezTo>
                    <a:pt x="1634" y="1968"/>
                    <a:pt x="1633" y="1967"/>
                    <a:pt x="1632" y="1967"/>
                  </a:cubicBezTo>
                  <a:cubicBezTo>
                    <a:pt x="1630" y="1965"/>
                    <a:pt x="1628" y="1964"/>
                    <a:pt x="1626" y="1963"/>
                  </a:cubicBezTo>
                  <a:cubicBezTo>
                    <a:pt x="1625" y="1963"/>
                    <a:pt x="1623" y="1962"/>
                    <a:pt x="1622" y="1962"/>
                  </a:cubicBezTo>
                  <a:cubicBezTo>
                    <a:pt x="1622" y="1962"/>
                    <a:pt x="1621" y="1961"/>
                    <a:pt x="1620" y="1961"/>
                  </a:cubicBezTo>
                  <a:cubicBezTo>
                    <a:pt x="1620" y="1961"/>
                    <a:pt x="1619" y="1961"/>
                    <a:pt x="1618" y="1961"/>
                  </a:cubicBezTo>
                  <a:cubicBezTo>
                    <a:pt x="1618" y="1960"/>
                    <a:pt x="1617" y="1960"/>
                    <a:pt x="1617" y="1960"/>
                  </a:cubicBezTo>
                  <a:cubicBezTo>
                    <a:pt x="1616" y="1960"/>
                    <a:pt x="1616" y="1960"/>
                    <a:pt x="1616" y="1960"/>
                  </a:cubicBezTo>
                  <a:cubicBezTo>
                    <a:pt x="1616" y="1960"/>
                    <a:pt x="1616" y="1960"/>
                    <a:pt x="1616" y="1960"/>
                  </a:cubicBezTo>
                  <a:cubicBezTo>
                    <a:pt x="1616" y="1960"/>
                    <a:pt x="1616" y="1960"/>
                    <a:pt x="1616" y="1960"/>
                  </a:cubicBezTo>
                  <a:cubicBezTo>
                    <a:pt x="1615" y="1960"/>
                    <a:pt x="1615" y="1960"/>
                    <a:pt x="1615" y="1960"/>
                  </a:cubicBezTo>
                  <a:cubicBezTo>
                    <a:pt x="1613" y="1959"/>
                    <a:pt x="1612" y="1959"/>
                    <a:pt x="1611" y="1959"/>
                  </a:cubicBezTo>
                  <a:cubicBezTo>
                    <a:pt x="1608" y="1959"/>
                    <a:pt x="1606" y="1959"/>
                    <a:pt x="1603" y="1958"/>
                  </a:cubicBezTo>
                  <a:cubicBezTo>
                    <a:pt x="1602" y="1958"/>
                    <a:pt x="1601" y="1958"/>
                    <a:pt x="1600" y="1958"/>
                  </a:cubicBezTo>
                  <a:cubicBezTo>
                    <a:pt x="1599" y="1958"/>
                    <a:pt x="1598" y="1958"/>
                    <a:pt x="1596" y="1958"/>
                  </a:cubicBezTo>
                  <a:cubicBezTo>
                    <a:pt x="1596" y="1958"/>
                    <a:pt x="1595" y="1958"/>
                    <a:pt x="1595" y="1958"/>
                  </a:cubicBezTo>
                  <a:cubicBezTo>
                    <a:pt x="1594" y="1958"/>
                    <a:pt x="1594" y="1958"/>
                    <a:pt x="1593" y="1958"/>
                  </a:cubicBezTo>
                  <a:cubicBezTo>
                    <a:pt x="1592" y="1957"/>
                    <a:pt x="1591" y="1957"/>
                    <a:pt x="1590" y="1957"/>
                  </a:cubicBezTo>
                  <a:cubicBezTo>
                    <a:pt x="1588" y="1957"/>
                    <a:pt x="1587" y="1956"/>
                    <a:pt x="1585" y="1956"/>
                  </a:cubicBezTo>
                  <a:cubicBezTo>
                    <a:pt x="1585" y="1956"/>
                    <a:pt x="1585" y="1956"/>
                    <a:pt x="1585" y="1956"/>
                  </a:cubicBezTo>
                  <a:cubicBezTo>
                    <a:pt x="1583" y="1954"/>
                    <a:pt x="1581" y="1952"/>
                    <a:pt x="1580" y="1951"/>
                  </a:cubicBezTo>
                  <a:cubicBezTo>
                    <a:pt x="1577" y="1948"/>
                    <a:pt x="1573" y="1945"/>
                    <a:pt x="1570" y="1942"/>
                  </a:cubicBezTo>
                  <a:cubicBezTo>
                    <a:pt x="1567" y="1939"/>
                    <a:pt x="1564" y="1936"/>
                    <a:pt x="1561" y="1933"/>
                  </a:cubicBezTo>
                  <a:cubicBezTo>
                    <a:pt x="1554" y="1927"/>
                    <a:pt x="1548" y="1921"/>
                    <a:pt x="1541" y="1914"/>
                  </a:cubicBezTo>
                  <a:cubicBezTo>
                    <a:pt x="1538" y="1911"/>
                    <a:pt x="1534" y="1908"/>
                    <a:pt x="1531" y="1905"/>
                  </a:cubicBezTo>
                  <a:cubicBezTo>
                    <a:pt x="1529" y="1904"/>
                    <a:pt x="1528" y="1902"/>
                    <a:pt x="1526" y="1901"/>
                  </a:cubicBezTo>
                  <a:cubicBezTo>
                    <a:pt x="1524" y="1899"/>
                    <a:pt x="1522" y="1898"/>
                    <a:pt x="1521" y="1896"/>
                  </a:cubicBezTo>
                  <a:cubicBezTo>
                    <a:pt x="1520" y="1896"/>
                    <a:pt x="1520" y="1895"/>
                    <a:pt x="1519" y="1895"/>
                  </a:cubicBezTo>
                  <a:cubicBezTo>
                    <a:pt x="1550" y="1908"/>
                    <a:pt x="1578" y="1920"/>
                    <a:pt x="1596" y="1928"/>
                  </a:cubicBezTo>
                  <a:cubicBezTo>
                    <a:pt x="1628" y="1943"/>
                    <a:pt x="1663" y="1965"/>
                    <a:pt x="1698" y="1989"/>
                  </a:cubicBezTo>
                  <a:cubicBezTo>
                    <a:pt x="1698" y="1989"/>
                    <a:pt x="1698" y="1989"/>
                    <a:pt x="1698" y="1989"/>
                  </a:cubicBezTo>
                  <a:cubicBezTo>
                    <a:pt x="1699" y="1990"/>
                    <a:pt x="1699" y="1991"/>
                    <a:pt x="1699" y="1992"/>
                  </a:cubicBezTo>
                  <a:cubicBezTo>
                    <a:pt x="1700" y="1993"/>
                    <a:pt x="1700" y="1994"/>
                    <a:pt x="1701" y="1995"/>
                  </a:cubicBezTo>
                  <a:cubicBezTo>
                    <a:pt x="1701" y="1997"/>
                    <a:pt x="1702" y="2000"/>
                    <a:pt x="1703" y="2003"/>
                  </a:cubicBezTo>
                  <a:cubicBezTo>
                    <a:pt x="1703" y="2005"/>
                    <a:pt x="1704" y="2008"/>
                    <a:pt x="1705" y="2011"/>
                  </a:cubicBezTo>
                  <a:cubicBezTo>
                    <a:pt x="1705" y="2014"/>
                    <a:pt x="1706" y="2017"/>
                    <a:pt x="1707" y="2020"/>
                  </a:cubicBezTo>
                  <a:cubicBezTo>
                    <a:pt x="1707" y="2023"/>
                    <a:pt x="1708" y="2026"/>
                    <a:pt x="1709" y="2029"/>
                  </a:cubicBezTo>
                  <a:cubicBezTo>
                    <a:pt x="1709" y="2033"/>
                    <a:pt x="1710" y="2036"/>
                    <a:pt x="1711" y="2039"/>
                  </a:cubicBezTo>
                  <a:cubicBezTo>
                    <a:pt x="1711" y="2041"/>
                    <a:pt x="1712" y="2042"/>
                    <a:pt x="1712" y="2044"/>
                  </a:cubicBezTo>
                  <a:cubicBezTo>
                    <a:pt x="1712" y="2045"/>
                    <a:pt x="1713" y="2047"/>
                    <a:pt x="1713" y="2048"/>
                  </a:cubicBezTo>
                  <a:cubicBezTo>
                    <a:pt x="1714" y="2051"/>
                    <a:pt x="1715" y="2054"/>
                    <a:pt x="1717" y="2057"/>
                  </a:cubicBezTo>
                  <a:cubicBezTo>
                    <a:pt x="1718" y="2059"/>
                    <a:pt x="1719" y="2062"/>
                    <a:pt x="1720" y="2064"/>
                  </a:cubicBezTo>
                  <a:cubicBezTo>
                    <a:pt x="1721" y="2065"/>
                    <a:pt x="1722" y="2066"/>
                    <a:pt x="1722" y="2067"/>
                  </a:cubicBezTo>
                  <a:cubicBezTo>
                    <a:pt x="1723" y="2068"/>
                    <a:pt x="1723" y="2069"/>
                    <a:pt x="1724" y="2070"/>
                  </a:cubicBezTo>
                  <a:cubicBezTo>
                    <a:pt x="1725" y="2070"/>
                    <a:pt x="1725" y="2071"/>
                    <a:pt x="1726" y="2072"/>
                  </a:cubicBezTo>
                  <a:cubicBezTo>
                    <a:pt x="1726" y="2073"/>
                    <a:pt x="1727" y="2073"/>
                    <a:pt x="1727" y="2074"/>
                  </a:cubicBezTo>
                  <a:cubicBezTo>
                    <a:pt x="1728" y="2075"/>
                    <a:pt x="1729" y="2076"/>
                    <a:pt x="1730" y="2076"/>
                  </a:cubicBezTo>
                  <a:cubicBezTo>
                    <a:pt x="1730" y="2077"/>
                    <a:pt x="1731" y="2077"/>
                    <a:pt x="1731" y="2077"/>
                  </a:cubicBezTo>
                  <a:cubicBezTo>
                    <a:pt x="1731" y="2077"/>
                    <a:pt x="1730" y="2076"/>
                    <a:pt x="1730" y="2076"/>
                  </a:cubicBezTo>
                  <a:cubicBezTo>
                    <a:pt x="1730" y="2075"/>
                    <a:pt x="1729" y="2074"/>
                    <a:pt x="1729" y="2073"/>
                  </a:cubicBezTo>
                  <a:cubicBezTo>
                    <a:pt x="1728" y="2072"/>
                    <a:pt x="1728" y="2071"/>
                    <a:pt x="1728" y="2071"/>
                  </a:cubicBezTo>
                  <a:cubicBezTo>
                    <a:pt x="1727" y="2070"/>
                    <a:pt x="1727" y="2069"/>
                    <a:pt x="1727" y="2068"/>
                  </a:cubicBezTo>
                  <a:cubicBezTo>
                    <a:pt x="1726" y="2067"/>
                    <a:pt x="1726" y="2066"/>
                    <a:pt x="1726" y="2065"/>
                  </a:cubicBezTo>
                  <a:cubicBezTo>
                    <a:pt x="1725" y="2064"/>
                    <a:pt x="1725" y="2063"/>
                    <a:pt x="1724" y="2062"/>
                  </a:cubicBezTo>
                  <a:cubicBezTo>
                    <a:pt x="1724" y="2060"/>
                    <a:pt x="1723" y="2057"/>
                    <a:pt x="1722" y="2055"/>
                  </a:cubicBezTo>
                  <a:cubicBezTo>
                    <a:pt x="1722" y="2052"/>
                    <a:pt x="1721" y="2049"/>
                    <a:pt x="1720" y="2046"/>
                  </a:cubicBezTo>
                  <a:cubicBezTo>
                    <a:pt x="1720" y="2043"/>
                    <a:pt x="1719" y="2040"/>
                    <a:pt x="1718" y="2037"/>
                  </a:cubicBezTo>
                  <a:cubicBezTo>
                    <a:pt x="1718" y="2034"/>
                    <a:pt x="1717" y="2031"/>
                    <a:pt x="1716" y="2028"/>
                  </a:cubicBezTo>
                  <a:cubicBezTo>
                    <a:pt x="1716" y="2025"/>
                    <a:pt x="1715" y="2021"/>
                    <a:pt x="1714" y="2018"/>
                  </a:cubicBezTo>
                  <a:cubicBezTo>
                    <a:pt x="1714" y="2017"/>
                    <a:pt x="1713" y="2015"/>
                    <a:pt x="1713" y="2014"/>
                  </a:cubicBezTo>
                  <a:cubicBezTo>
                    <a:pt x="1712" y="2012"/>
                    <a:pt x="1712" y="2011"/>
                    <a:pt x="1711" y="2009"/>
                  </a:cubicBezTo>
                  <a:cubicBezTo>
                    <a:pt x="1710" y="2006"/>
                    <a:pt x="1709" y="2003"/>
                    <a:pt x="1708" y="2001"/>
                  </a:cubicBezTo>
                  <a:cubicBezTo>
                    <a:pt x="1707" y="1998"/>
                    <a:pt x="1706" y="1996"/>
                    <a:pt x="1705" y="1993"/>
                  </a:cubicBezTo>
                  <a:cubicBezTo>
                    <a:pt x="1705" y="1993"/>
                    <a:pt x="1705" y="1993"/>
                    <a:pt x="1705" y="1993"/>
                  </a:cubicBezTo>
                  <a:cubicBezTo>
                    <a:pt x="1711" y="1997"/>
                    <a:pt x="1718" y="2002"/>
                    <a:pt x="1724" y="2006"/>
                  </a:cubicBezTo>
                  <a:cubicBezTo>
                    <a:pt x="1725" y="2007"/>
                    <a:pt x="1725" y="2008"/>
                    <a:pt x="1725" y="2009"/>
                  </a:cubicBezTo>
                  <a:cubicBezTo>
                    <a:pt x="1726" y="2010"/>
                    <a:pt x="1726" y="2011"/>
                    <a:pt x="1727" y="2012"/>
                  </a:cubicBezTo>
                  <a:cubicBezTo>
                    <a:pt x="1727" y="2013"/>
                    <a:pt x="1728" y="2014"/>
                    <a:pt x="1728" y="2015"/>
                  </a:cubicBezTo>
                  <a:cubicBezTo>
                    <a:pt x="1729" y="2017"/>
                    <a:pt x="1729" y="2018"/>
                    <a:pt x="1730" y="2019"/>
                  </a:cubicBezTo>
                  <a:cubicBezTo>
                    <a:pt x="1731" y="2022"/>
                    <a:pt x="1732" y="2025"/>
                    <a:pt x="1733" y="2028"/>
                  </a:cubicBezTo>
                  <a:cubicBezTo>
                    <a:pt x="1734" y="2032"/>
                    <a:pt x="1735" y="2035"/>
                    <a:pt x="1736" y="2039"/>
                  </a:cubicBezTo>
                  <a:cubicBezTo>
                    <a:pt x="1737" y="2041"/>
                    <a:pt x="1737" y="2042"/>
                    <a:pt x="1738" y="2044"/>
                  </a:cubicBezTo>
                  <a:cubicBezTo>
                    <a:pt x="1738" y="2046"/>
                    <a:pt x="1739" y="2048"/>
                    <a:pt x="1740" y="2050"/>
                  </a:cubicBezTo>
                  <a:cubicBezTo>
                    <a:pt x="1741" y="2054"/>
                    <a:pt x="1742" y="2058"/>
                    <a:pt x="1743" y="2061"/>
                  </a:cubicBezTo>
                  <a:cubicBezTo>
                    <a:pt x="1745" y="2064"/>
                    <a:pt x="1745" y="2064"/>
                    <a:pt x="1745" y="2064"/>
                  </a:cubicBezTo>
                  <a:cubicBezTo>
                    <a:pt x="1745" y="2065"/>
                    <a:pt x="1745" y="2066"/>
                    <a:pt x="1746" y="2067"/>
                  </a:cubicBezTo>
                  <a:cubicBezTo>
                    <a:pt x="1747" y="2069"/>
                    <a:pt x="1747" y="2071"/>
                    <a:pt x="1748" y="2073"/>
                  </a:cubicBezTo>
                  <a:cubicBezTo>
                    <a:pt x="1749" y="2075"/>
                    <a:pt x="1750" y="2077"/>
                    <a:pt x="1751" y="2078"/>
                  </a:cubicBezTo>
                  <a:cubicBezTo>
                    <a:pt x="1752" y="2079"/>
                    <a:pt x="1752" y="2080"/>
                    <a:pt x="1753" y="2081"/>
                  </a:cubicBezTo>
                  <a:cubicBezTo>
                    <a:pt x="1753" y="2082"/>
                    <a:pt x="1754" y="2082"/>
                    <a:pt x="1755" y="2083"/>
                  </a:cubicBezTo>
                  <a:cubicBezTo>
                    <a:pt x="1755" y="2084"/>
                    <a:pt x="1756" y="2085"/>
                    <a:pt x="1756" y="2086"/>
                  </a:cubicBezTo>
                  <a:cubicBezTo>
                    <a:pt x="1757" y="2086"/>
                    <a:pt x="1757" y="2087"/>
                    <a:pt x="1758" y="2088"/>
                  </a:cubicBezTo>
                  <a:cubicBezTo>
                    <a:pt x="1759" y="2089"/>
                    <a:pt x="1760" y="2091"/>
                    <a:pt x="1762" y="2092"/>
                  </a:cubicBezTo>
                  <a:cubicBezTo>
                    <a:pt x="1762" y="2093"/>
                    <a:pt x="1763" y="2093"/>
                    <a:pt x="1764" y="2094"/>
                  </a:cubicBezTo>
                  <a:cubicBezTo>
                    <a:pt x="1764" y="2095"/>
                    <a:pt x="1765" y="2095"/>
                    <a:pt x="1766" y="2096"/>
                  </a:cubicBezTo>
                  <a:cubicBezTo>
                    <a:pt x="1766" y="2096"/>
                    <a:pt x="1766" y="2096"/>
                    <a:pt x="1767" y="2097"/>
                  </a:cubicBezTo>
                  <a:cubicBezTo>
                    <a:pt x="1767" y="2097"/>
                    <a:pt x="1767" y="2097"/>
                    <a:pt x="1767" y="2097"/>
                  </a:cubicBezTo>
                  <a:cubicBezTo>
                    <a:pt x="1768" y="2098"/>
                    <a:pt x="1769" y="2098"/>
                    <a:pt x="1769" y="2099"/>
                  </a:cubicBezTo>
                  <a:cubicBezTo>
                    <a:pt x="1771" y="2100"/>
                    <a:pt x="1772" y="2101"/>
                    <a:pt x="1773" y="2101"/>
                  </a:cubicBezTo>
                  <a:cubicBezTo>
                    <a:pt x="1775" y="2102"/>
                    <a:pt x="1776" y="2103"/>
                    <a:pt x="1777" y="2103"/>
                  </a:cubicBezTo>
                  <a:cubicBezTo>
                    <a:pt x="1778" y="2104"/>
                    <a:pt x="1779" y="2104"/>
                    <a:pt x="1780" y="2105"/>
                  </a:cubicBezTo>
                  <a:cubicBezTo>
                    <a:pt x="1781" y="2105"/>
                    <a:pt x="1781" y="2105"/>
                    <a:pt x="1782" y="2105"/>
                  </a:cubicBezTo>
                  <a:cubicBezTo>
                    <a:pt x="1782" y="2105"/>
                    <a:pt x="1783" y="2105"/>
                    <a:pt x="1783" y="2105"/>
                  </a:cubicBezTo>
                  <a:cubicBezTo>
                    <a:pt x="1784" y="2106"/>
                    <a:pt x="1785" y="2106"/>
                    <a:pt x="1785" y="2106"/>
                  </a:cubicBezTo>
                  <a:cubicBezTo>
                    <a:pt x="1786" y="2106"/>
                    <a:pt x="1787" y="2106"/>
                    <a:pt x="1787" y="2106"/>
                  </a:cubicBezTo>
                  <a:cubicBezTo>
                    <a:pt x="1788" y="2106"/>
                    <a:pt x="1789" y="2106"/>
                    <a:pt x="1789" y="2106"/>
                  </a:cubicBezTo>
                  <a:cubicBezTo>
                    <a:pt x="1789" y="2106"/>
                    <a:pt x="1788" y="2106"/>
                    <a:pt x="1787" y="2106"/>
                  </a:cubicBezTo>
                  <a:cubicBezTo>
                    <a:pt x="1787" y="2105"/>
                    <a:pt x="1785" y="2105"/>
                    <a:pt x="1784" y="2104"/>
                  </a:cubicBezTo>
                  <a:cubicBezTo>
                    <a:pt x="1783" y="2104"/>
                    <a:pt x="1783" y="2103"/>
                    <a:pt x="1783" y="2103"/>
                  </a:cubicBezTo>
                  <a:cubicBezTo>
                    <a:pt x="1782" y="2103"/>
                    <a:pt x="1782" y="2103"/>
                    <a:pt x="1781" y="2102"/>
                  </a:cubicBezTo>
                  <a:cubicBezTo>
                    <a:pt x="1780" y="2102"/>
                    <a:pt x="1779" y="2101"/>
                    <a:pt x="1778" y="2101"/>
                  </a:cubicBezTo>
                  <a:cubicBezTo>
                    <a:pt x="1777" y="2100"/>
                    <a:pt x="1776" y="2099"/>
                    <a:pt x="1775" y="2098"/>
                  </a:cubicBezTo>
                  <a:cubicBezTo>
                    <a:pt x="1774" y="2097"/>
                    <a:pt x="1773" y="2096"/>
                    <a:pt x="1772" y="2095"/>
                  </a:cubicBezTo>
                  <a:cubicBezTo>
                    <a:pt x="1772" y="2095"/>
                    <a:pt x="1771" y="2094"/>
                    <a:pt x="1771" y="2094"/>
                  </a:cubicBezTo>
                  <a:cubicBezTo>
                    <a:pt x="1771" y="2093"/>
                    <a:pt x="1770" y="2093"/>
                    <a:pt x="1770" y="2093"/>
                  </a:cubicBezTo>
                  <a:cubicBezTo>
                    <a:pt x="1770" y="2093"/>
                    <a:pt x="1770" y="2092"/>
                    <a:pt x="1769" y="2092"/>
                  </a:cubicBezTo>
                  <a:cubicBezTo>
                    <a:pt x="1769" y="2091"/>
                    <a:pt x="1768" y="2091"/>
                    <a:pt x="1768" y="2090"/>
                  </a:cubicBezTo>
                  <a:cubicBezTo>
                    <a:pt x="1767" y="2090"/>
                    <a:pt x="1767" y="2089"/>
                    <a:pt x="1766" y="2088"/>
                  </a:cubicBezTo>
                  <a:cubicBezTo>
                    <a:pt x="1765" y="2087"/>
                    <a:pt x="1764" y="2086"/>
                    <a:pt x="1763" y="2084"/>
                  </a:cubicBezTo>
                  <a:cubicBezTo>
                    <a:pt x="1763" y="2083"/>
                    <a:pt x="1762" y="2083"/>
                    <a:pt x="1762" y="2082"/>
                  </a:cubicBezTo>
                  <a:cubicBezTo>
                    <a:pt x="1761" y="2081"/>
                    <a:pt x="1761" y="2080"/>
                    <a:pt x="1760" y="2080"/>
                  </a:cubicBezTo>
                  <a:cubicBezTo>
                    <a:pt x="1759" y="2076"/>
                    <a:pt x="1757" y="2073"/>
                    <a:pt x="1755" y="2070"/>
                  </a:cubicBezTo>
                  <a:cubicBezTo>
                    <a:pt x="1754" y="2068"/>
                    <a:pt x="1754" y="2066"/>
                    <a:pt x="1753" y="2064"/>
                  </a:cubicBezTo>
                  <a:cubicBezTo>
                    <a:pt x="1753" y="2063"/>
                    <a:pt x="1752" y="2062"/>
                    <a:pt x="1752" y="2062"/>
                  </a:cubicBezTo>
                  <a:cubicBezTo>
                    <a:pt x="1751" y="2059"/>
                    <a:pt x="1751" y="2059"/>
                    <a:pt x="1751" y="2059"/>
                  </a:cubicBezTo>
                  <a:cubicBezTo>
                    <a:pt x="1749" y="2055"/>
                    <a:pt x="1748" y="2051"/>
                    <a:pt x="1747" y="2047"/>
                  </a:cubicBezTo>
                  <a:cubicBezTo>
                    <a:pt x="1746" y="2046"/>
                    <a:pt x="1746" y="2044"/>
                    <a:pt x="1745" y="2042"/>
                  </a:cubicBezTo>
                  <a:cubicBezTo>
                    <a:pt x="1744" y="2040"/>
                    <a:pt x="1744" y="2038"/>
                    <a:pt x="1743" y="2036"/>
                  </a:cubicBezTo>
                  <a:cubicBezTo>
                    <a:pt x="1741" y="2033"/>
                    <a:pt x="1740" y="2029"/>
                    <a:pt x="1739" y="2026"/>
                  </a:cubicBezTo>
                  <a:cubicBezTo>
                    <a:pt x="1737" y="2023"/>
                    <a:pt x="1736" y="2020"/>
                    <a:pt x="1734" y="2017"/>
                  </a:cubicBezTo>
                  <a:cubicBezTo>
                    <a:pt x="1733" y="2016"/>
                    <a:pt x="1733" y="2015"/>
                    <a:pt x="1732" y="2014"/>
                  </a:cubicBezTo>
                  <a:cubicBezTo>
                    <a:pt x="1731" y="2012"/>
                    <a:pt x="1730" y="2011"/>
                    <a:pt x="1729" y="2010"/>
                  </a:cubicBezTo>
                  <a:cubicBezTo>
                    <a:pt x="1729" y="2010"/>
                    <a:pt x="1729" y="2010"/>
                    <a:pt x="1729" y="2009"/>
                  </a:cubicBezTo>
                  <a:cubicBezTo>
                    <a:pt x="1756" y="2027"/>
                    <a:pt x="1782" y="2044"/>
                    <a:pt x="1808" y="2057"/>
                  </a:cubicBezTo>
                  <a:cubicBezTo>
                    <a:pt x="1779" y="2038"/>
                    <a:pt x="1757" y="2020"/>
                    <a:pt x="1740" y="2004"/>
                  </a:cubicBezTo>
                  <a:cubicBezTo>
                    <a:pt x="1742" y="2006"/>
                    <a:pt x="1745" y="2007"/>
                    <a:pt x="1748" y="2009"/>
                  </a:cubicBezTo>
                  <a:cubicBezTo>
                    <a:pt x="1750" y="2009"/>
                    <a:pt x="1751" y="2010"/>
                    <a:pt x="1752" y="2010"/>
                  </a:cubicBezTo>
                  <a:cubicBezTo>
                    <a:pt x="1753" y="2011"/>
                    <a:pt x="1754" y="2011"/>
                    <a:pt x="1755" y="2012"/>
                  </a:cubicBezTo>
                  <a:cubicBezTo>
                    <a:pt x="1756" y="2012"/>
                    <a:pt x="1758" y="2013"/>
                    <a:pt x="1759" y="2013"/>
                  </a:cubicBezTo>
                  <a:cubicBezTo>
                    <a:pt x="1760" y="2014"/>
                    <a:pt x="1761" y="2014"/>
                    <a:pt x="1762" y="2015"/>
                  </a:cubicBezTo>
                  <a:cubicBezTo>
                    <a:pt x="1767" y="2016"/>
                    <a:pt x="1772" y="2018"/>
                    <a:pt x="1777" y="2019"/>
                  </a:cubicBezTo>
                  <a:cubicBezTo>
                    <a:pt x="1782" y="2020"/>
                    <a:pt x="1787" y="2021"/>
                    <a:pt x="1792" y="2022"/>
                  </a:cubicBezTo>
                  <a:cubicBezTo>
                    <a:pt x="1795" y="2023"/>
                    <a:pt x="1797" y="2023"/>
                    <a:pt x="1799" y="2024"/>
                  </a:cubicBezTo>
                  <a:cubicBezTo>
                    <a:pt x="1800" y="2024"/>
                    <a:pt x="1800" y="2024"/>
                    <a:pt x="1801" y="2025"/>
                  </a:cubicBezTo>
                  <a:cubicBezTo>
                    <a:pt x="1802" y="2025"/>
                    <a:pt x="1802" y="2025"/>
                    <a:pt x="1803" y="2025"/>
                  </a:cubicBezTo>
                  <a:cubicBezTo>
                    <a:pt x="1803" y="2025"/>
                    <a:pt x="1804" y="2025"/>
                    <a:pt x="1804" y="2026"/>
                  </a:cubicBezTo>
                  <a:cubicBezTo>
                    <a:pt x="1805" y="2026"/>
                    <a:pt x="1805" y="2026"/>
                    <a:pt x="1806" y="2026"/>
                  </a:cubicBezTo>
                  <a:cubicBezTo>
                    <a:pt x="1810" y="2028"/>
                    <a:pt x="1814" y="2030"/>
                    <a:pt x="1818" y="2032"/>
                  </a:cubicBezTo>
                  <a:cubicBezTo>
                    <a:pt x="1822" y="2034"/>
                    <a:pt x="1825" y="2036"/>
                    <a:pt x="1828" y="2039"/>
                  </a:cubicBezTo>
                  <a:cubicBezTo>
                    <a:pt x="1829" y="2039"/>
                    <a:pt x="1829" y="2040"/>
                    <a:pt x="1830" y="2040"/>
                  </a:cubicBezTo>
                  <a:cubicBezTo>
                    <a:pt x="1831" y="2041"/>
                    <a:pt x="1831" y="2042"/>
                    <a:pt x="1832" y="2042"/>
                  </a:cubicBezTo>
                  <a:cubicBezTo>
                    <a:pt x="1833" y="2043"/>
                    <a:pt x="1833" y="2043"/>
                    <a:pt x="1834" y="2044"/>
                  </a:cubicBezTo>
                  <a:cubicBezTo>
                    <a:pt x="1834" y="2045"/>
                    <a:pt x="1835" y="2045"/>
                    <a:pt x="1835" y="2046"/>
                  </a:cubicBezTo>
                  <a:cubicBezTo>
                    <a:pt x="1837" y="2047"/>
                    <a:pt x="1837" y="2048"/>
                    <a:pt x="1838" y="2049"/>
                  </a:cubicBezTo>
                  <a:cubicBezTo>
                    <a:pt x="1839" y="2050"/>
                    <a:pt x="1840" y="2051"/>
                    <a:pt x="1841" y="2052"/>
                  </a:cubicBezTo>
                  <a:cubicBezTo>
                    <a:pt x="1841" y="2052"/>
                    <a:pt x="1842" y="2053"/>
                    <a:pt x="1843" y="2054"/>
                  </a:cubicBezTo>
                  <a:cubicBezTo>
                    <a:pt x="1843" y="2055"/>
                    <a:pt x="1844" y="2055"/>
                    <a:pt x="1844" y="2056"/>
                  </a:cubicBezTo>
                  <a:cubicBezTo>
                    <a:pt x="1845" y="2057"/>
                    <a:pt x="1845" y="2057"/>
                    <a:pt x="1845" y="2057"/>
                  </a:cubicBezTo>
                  <a:cubicBezTo>
                    <a:pt x="1845" y="2057"/>
                    <a:pt x="1845" y="2057"/>
                    <a:pt x="1844" y="2055"/>
                  </a:cubicBezTo>
                  <a:cubicBezTo>
                    <a:pt x="1844" y="2054"/>
                    <a:pt x="1843" y="2053"/>
                    <a:pt x="1842" y="2051"/>
                  </a:cubicBezTo>
                  <a:cubicBezTo>
                    <a:pt x="1842" y="2050"/>
                    <a:pt x="1841" y="2049"/>
                    <a:pt x="1840" y="2047"/>
                  </a:cubicBezTo>
                  <a:cubicBezTo>
                    <a:pt x="1839" y="2046"/>
                    <a:pt x="1839" y="2045"/>
                    <a:pt x="1838" y="2044"/>
                  </a:cubicBezTo>
                  <a:cubicBezTo>
                    <a:pt x="1836" y="2041"/>
                    <a:pt x="1834" y="2038"/>
                    <a:pt x="1831" y="2035"/>
                  </a:cubicBezTo>
                  <a:cubicBezTo>
                    <a:pt x="1828" y="2032"/>
                    <a:pt x="1825" y="2030"/>
                    <a:pt x="1821" y="2027"/>
                  </a:cubicBezTo>
                  <a:cubicBezTo>
                    <a:pt x="1817" y="2024"/>
                    <a:pt x="1813" y="2022"/>
                    <a:pt x="1809" y="2020"/>
                  </a:cubicBezTo>
                  <a:cubicBezTo>
                    <a:pt x="1804" y="2018"/>
                    <a:pt x="1799" y="2016"/>
                    <a:pt x="1794" y="2015"/>
                  </a:cubicBezTo>
                  <a:cubicBezTo>
                    <a:pt x="1789" y="2014"/>
                    <a:pt x="1784" y="2013"/>
                    <a:pt x="1779" y="2012"/>
                  </a:cubicBezTo>
                  <a:cubicBezTo>
                    <a:pt x="1774" y="2010"/>
                    <a:pt x="1770" y="2009"/>
                    <a:pt x="1765" y="2007"/>
                  </a:cubicBezTo>
                  <a:cubicBezTo>
                    <a:pt x="1760" y="2006"/>
                    <a:pt x="1756" y="2004"/>
                    <a:pt x="1751" y="2002"/>
                  </a:cubicBezTo>
                  <a:cubicBezTo>
                    <a:pt x="1747" y="2000"/>
                    <a:pt x="1743" y="1999"/>
                    <a:pt x="1739" y="1997"/>
                  </a:cubicBezTo>
                  <a:cubicBezTo>
                    <a:pt x="1735" y="1995"/>
                    <a:pt x="1731" y="1993"/>
                    <a:pt x="1728" y="1991"/>
                  </a:cubicBezTo>
                  <a:cubicBezTo>
                    <a:pt x="1727" y="1991"/>
                    <a:pt x="1726" y="1991"/>
                    <a:pt x="1726" y="1990"/>
                  </a:cubicBezTo>
                  <a:cubicBezTo>
                    <a:pt x="1712" y="1977"/>
                    <a:pt x="1702" y="1965"/>
                    <a:pt x="1694" y="1955"/>
                  </a:cubicBezTo>
                  <a:cubicBezTo>
                    <a:pt x="1749" y="1969"/>
                    <a:pt x="1792" y="1994"/>
                    <a:pt x="1845" y="2004"/>
                  </a:cubicBezTo>
                  <a:cubicBezTo>
                    <a:pt x="1845" y="2004"/>
                    <a:pt x="1845" y="2004"/>
                    <a:pt x="1846" y="2005"/>
                  </a:cubicBezTo>
                  <a:cubicBezTo>
                    <a:pt x="1847" y="2005"/>
                    <a:pt x="1849" y="2006"/>
                    <a:pt x="1852" y="2007"/>
                  </a:cubicBezTo>
                  <a:cubicBezTo>
                    <a:pt x="1854" y="2008"/>
                    <a:pt x="1856" y="2010"/>
                    <a:pt x="1859" y="2011"/>
                  </a:cubicBezTo>
                  <a:cubicBezTo>
                    <a:pt x="1860" y="2011"/>
                    <a:pt x="1861" y="2012"/>
                    <a:pt x="1862" y="2013"/>
                  </a:cubicBezTo>
                  <a:cubicBezTo>
                    <a:pt x="1864" y="2013"/>
                    <a:pt x="1865" y="2014"/>
                    <a:pt x="1866" y="2015"/>
                  </a:cubicBezTo>
                  <a:cubicBezTo>
                    <a:pt x="1868" y="2016"/>
                    <a:pt x="1869" y="2016"/>
                    <a:pt x="1871" y="2017"/>
                  </a:cubicBezTo>
                  <a:cubicBezTo>
                    <a:pt x="1871" y="2018"/>
                    <a:pt x="1872" y="2018"/>
                    <a:pt x="1873" y="2018"/>
                  </a:cubicBezTo>
                  <a:cubicBezTo>
                    <a:pt x="1873" y="2019"/>
                    <a:pt x="1874" y="2019"/>
                    <a:pt x="1875" y="2020"/>
                  </a:cubicBezTo>
                  <a:cubicBezTo>
                    <a:pt x="1876" y="2021"/>
                    <a:pt x="1878" y="2022"/>
                    <a:pt x="1879" y="2023"/>
                  </a:cubicBezTo>
                  <a:cubicBezTo>
                    <a:pt x="1881" y="2024"/>
                    <a:pt x="1882" y="2024"/>
                    <a:pt x="1884" y="2025"/>
                  </a:cubicBezTo>
                  <a:cubicBezTo>
                    <a:pt x="1885" y="2026"/>
                    <a:pt x="1887" y="2028"/>
                    <a:pt x="1888" y="2029"/>
                  </a:cubicBezTo>
                  <a:cubicBezTo>
                    <a:pt x="1889" y="2029"/>
                    <a:pt x="1890" y="2030"/>
                    <a:pt x="1891" y="2030"/>
                  </a:cubicBezTo>
                  <a:cubicBezTo>
                    <a:pt x="1892" y="2031"/>
                    <a:pt x="1892" y="2031"/>
                    <a:pt x="1893" y="2032"/>
                  </a:cubicBezTo>
                  <a:cubicBezTo>
                    <a:pt x="1900" y="2036"/>
                    <a:pt x="1906" y="2042"/>
                    <a:pt x="1912" y="2047"/>
                  </a:cubicBezTo>
                  <a:cubicBezTo>
                    <a:pt x="1919" y="2053"/>
                    <a:pt x="1925" y="2059"/>
                    <a:pt x="1931" y="2065"/>
                  </a:cubicBezTo>
                  <a:cubicBezTo>
                    <a:pt x="1932" y="2067"/>
                    <a:pt x="1934" y="2069"/>
                    <a:pt x="1936" y="2071"/>
                  </a:cubicBezTo>
                  <a:cubicBezTo>
                    <a:pt x="1937" y="2072"/>
                    <a:pt x="1938" y="2074"/>
                    <a:pt x="1940" y="2076"/>
                  </a:cubicBezTo>
                  <a:cubicBezTo>
                    <a:pt x="1943" y="2079"/>
                    <a:pt x="1945" y="2083"/>
                    <a:pt x="1948" y="2086"/>
                  </a:cubicBezTo>
                  <a:cubicBezTo>
                    <a:pt x="1950" y="2088"/>
                    <a:pt x="1951" y="2090"/>
                    <a:pt x="1952" y="2092"/>
                  </a:cubicBezTo>
                  <a:cubicBezTo>
                    <a:pt x="1954" y="2094"/>
                    <a:pt x="1955" y="2095"/>
                    <a:pt x="1956" y="2097"/>
                  </a:cubicBezTo>
                  <a:cubicBezTo>
                    <a:pt x="1957" y="2099"/>
                    <a:pt x="1959" y="2101"/>
                    <a:pt x="1960" y="2103"/>
                  </a:cubicBezTo>
                  <a:cubicBezTo>
                    <a:pt x="1961" y="2104"/>
                    <a:pt x="1961" y="2105"/>
                    <a:pt x="1962" y="2106"/>
                  </a:cubicBezTo>
                  <a:cubicBezTo>
                    <a:pt x="1962" y="2107"/>
                    <a:pt x="1963" y="2108"/>
                    <a:pt x="1964" y="2108"/>
                  </a:cubicBezTo>
                  <a:cubicBezTo>
                    <a:pt x="1965" y="2110"/>
                    <a:pt x="1966" y="2112"/>
                    <a:pt x="1967" y="2114"/>
                  </a:cubicBezTo>
                  <a:cubicBezTo>
                    <a:pt x="1968" y="2116"/>
                    <a:pt x="1970" y="2118"/>
                    <a:pt x="1971" y="2120"/>
                  </a:cubicBezTo>
                  <a:cubicBezTo>
                    <a:pt x="1972" y="2122"/>
                    <a:pt x="1973" y="2124"/>
                    <a:pt x="1974" y="2125"/>
                  </a:cubicBezTo>
                  <a:cubicBezTo>
                    <a:pt x="1975" y="2127"/>
                    <a:pt x="1976" y="2129"/>
                    <a:pt x="1977" y="2131"/>
                  </a:cubicBezTo>
                  <a:cubicBezTo>
                    <a:pt x="1981" y="2139"/>
                    <a:pt x="1985" y="2146"/>
                    <a:pt x="1989" y="2153"/>
                  </a:cubicBezTo>
                  <a:cubicBezTo>
                    <a:pt x="1991" y="2156"/>
                    <a:pt x="1992" y="2160"/>
                    <a:pt x="1994" y="2163"/>
                  </a:cubicBezTo>
                  <a:cubicBezTo>
                    <a:pt x="1996" y="2166"/>
                    <a:pt x="1997" y="2170"/>
                    <a:pt x="1999" y="2173"/>
                  </a:cubicBezTo>
                  <a:cubicBezTo>
                    <a:pt x="2005" y="2185"/>
                    <a:pt x="2010" y="2195"/>
                    <a:pt x="2013" y="2203"/>
                  </a:cubicBezTo>
                  <a:cubicBezTo>
                    <a:pt x="2015" y="2206"/>
                    <a:pt x="2016" y="2209"/>
                    <a:pt x="2017" y="2211"/>
                  </a:cubicBezTo>
                  <a:cubicBezTo>
                    <a:pt x="2018" y="2213"/>
                    <a:pt x="2019" y="2214"/>
                    <a:pt x="2019" y="2214"/>
                  </a:cubicBezTo>
                  <a:cubicBezTo>
                    <a:pt x="2019" y="2214"/>
                    <a:pt x="2018" y="2213"/>
                    <a:pt x="2018" y="2211"/>
                  </a:cubicBezTo>
                  <a:cubicBezTo>
                    <a:pt x="2017" y="2209"/>
                    <a:pt x="2016" y="2206"/>
                    <a:pt x="2015" y="2202"/>
                  </a:cubicBezTo>
                  <a:cubicBezTo>
                    <a:pt x="2013" y="2198"/>
                    <a:pt x="2012" y="2194"/>
                    <a:pt x="2010" y="2188"/>
                  </a:cubicBezTo>
                  <a:cubicBezTo>
                    <a:pt x="2009" y="2186"/>
                    <a:pt x="2008" y="2183"/>
                    <a:pt x="2006" y="2180"/>
                  </a:cubicBezTo>
                  <a:cubicBezTo>
                    <a:pt x="2005" y="2177"/>
                    <a:pt x="2004" y="2174"/>
                    <a:pt x="2003" y="2171"/>
                  </a:cubicBezTo>
                  <a:cubicBezTo>
                    <a:pt x="2002" y="2168"/>
                    <a:pt x="2000" y="2164"/>
                    <a:pt x="1999" y="2161"/>
                  </a:cubicBezTo>
                  <a:cubicBezTo>
                    <a:pt x="1997" y="2157"/>
                    <a:pt x="1996" y="2154"/>
                    <a:pt x="1994" y="2150"/>
                  </a:cubicBezTo>
                  <a:cubicBezTo>
                    <a:pt x="1992" y="2147"/>
                    <a:pt x="1991" y="2143"/>
                    <a:pt x="1989" y="2139"/>
                  </a:cubicBezTo>
                  <a:cubicBezTo>
                    <a:pt x="1988" y="2137"/>
                    <a:pt x="1987" y="2135"/>
                    <a:pt x="1986" y="2134"/>
                  </a:cubicBezTo>
                  <a:cubicBezTo>
                    <a:pt x="1986" y="2133"/>
                    <a:pt x="1985" y="2132"/>
                    <a:pt x="1985" y="2131"/>
                  </a:cubicBezTo>
                  <a:cubicBezTo>
                    <a:pt x="1985" y="2130"/>
                    <a:pt x="1984" y="2130"/>
                    <a:pt x="1984" y="2130"/>
                  </a:cubicBezTo>
                  <a:cubicBezTo>
                    <a:pt x="1985" y="2130"/>
                    <a:pt x="1987" y="2131"/>
                    <a:pt x="1988" y="2132"/>
                  </a:cubicBezTo>
                  <a:cubicBezTo>
                    <a:pt x="1990" y="2133"/>
                    <a:pt x="1993" y="2135"/>
                    <a:pt x="1995" y="2137"/>
                  </a:cubicBezTo>
                  <a:cubicBezTo>
                    <a:pt x="1998" y="2139"/>
                    <a:pt x="2001" y="2141"/>
                    <a:pt x="2004" y="2143"/>
                  </a:cubicBezTo>
                  <a:cubicBezTo>
                    <a:pt x="2007" y="2145"/>
                    <a:pt x="2010" y="2147"/>
                    <a:pt x="2014" y="2149"/>
                  </a:cubicBezTo>
                  <a:cubicBezTo>
                    <a:pt x="2017" y="2152"/>
                    <a:pt x="2020" y="2154"/>
                    <a:pt x="2024" y="2157"/>
                  </a:cubicBezTo>
                  <a:cubicBezTo>
                    <a:pt x="2027" y="2159"/>
                    <a:pt x="2030" y="2162"/>
                    <a:pt x="2034" y="2164"/>
                  </a:cubicBezTo>
                  <a:cubicBezTo>
                    <a:pt x="2036" y="2167"/>
                    <a:pt x="2036" y="2167"/>
                    <a:pt x="2036" y="2167"/>
                  </a:cubicBezTo>
                  <a:cubicBezTo>
                    <a:pt x="2037" y="2167"/>
                    <a:pt x="2038" y="2168"/>
                    <a:pt x="2038" y="2169"/>
                  </a:cubicBezTo>
                  <a:cubicBezTo>
                    <a:pt x="2040" y="2170"/>
                    <a:pt x="2041" y="2172"/>
                    <a:pt x="2043" y="2173"/>
                  </a:cubicBezTo>
                  <a:cubicBezTo>
                    <a:pt x="2046" y="2176"/>
                    <a:pt x="2049" y="2179"/>
                    <a:pt x="2051" y="2182"/>
                  </a:cubicBezTo>
                  <a:cubicBezTo>
                    <a:pt x="2054" y="2185"/>
                    <a:pt x="2056" y="2188"/>
                    <a:pt x="2058" y="2191"/>
                  </a:cubicBezTo>
                  <a:cubicBezTo>
                    <a:pt x="2060" y="2194"/>
                    <a:pt x="2062" y="2197"/>
                    <a:pt x="2064" y="2200"/>
                  </a:cubicBezTo>
                  <a:cubicBezTo>
                    <a:pt x="2064" y="2201"/>
                    <a:pt x="2065" y="2202"/>
                    <a:pt x="2066" y="2204"/>
                  </a:cubicBezTo>
                  <a:cubicBezTo>
                    <a:pt x="2067" y="2205"/>
                    <a:pt x="2067" y="2206"/>
                    <a:pt x="2068" y="2207"/>
                  </a:cubicBezTo>
                  <a:cubicBezTo>
                    <a:pt x="2068" y="2209"/>
                    <a:pt x="2069" y="2210"/>
                    <a:pt x="2069" y="2211"/>
                  </a:cubicBezTo>
                  <a:cubicBezTo>
                    <a:pt x="2070" y="2212"/>
                    <a:pt x="2070" y="2213"/>
                    <a:pt x="2071" y="2214"/>
                  </a:cubicBezTo>
                  <a:cubicBezTo>
                    <a:pt x="2071" y="2215"/>
                    <a:pt x="2072" y="2217"/>
                    <a:pt x="2072" y="2218"/>
                  </a:cubicBezTo>
                  <a:cubicBezTo>
                    <a:pt x="2073" y="2219"/>
                    <a:pt x="2073" y="2219"/>
                    <a:pt x="2073" y="2219"/>
                  </a:cubicBezTo>
                  <a:cubicBezTo>
                    <a:pt x="2073" y="2219"/>
                    <a:pt x="2073" y="2219"/>
                    <a:pt x="2073" y="2218"/>
                  </a:cubicBezTo>
                  <a:cubicBezTo>
                    <a:pt x="2072" y="2217"/>
                    <a:pt x="2072" y="2215"/>
                    <a:pt x="2072" y="2213"/>
                  </a:cubicBezTo>
                  <a:cubicBezTo>
                    <a:pt x="2072" y="2212"/>
                    <a:pt x="2072" y="2211"/>
                    <a:pt x="2072" y="2210"/>
                  </a:cubicBezTo>
                  <a:cubicBezTo>
                    <a:pt x="2071" y="2209"/>
                    <a:pt x="2071" y="2208"/>
                    <a:pt x="2071" y="2206"/>
                  </a:cubicBezTo>
                  <a:cubicBezTo>
                    <a:pt x="2070" y="2205"/>
                    <a:pt x="2070" y="2204"/>
                    <a:pt x="2069" y="2202"/>
                  </a:cubicBezTo>
                  <a:cubicBezTo>
                    <a:pt x="2069" y="2201"/>
                    <a:pt x="2068" y="2199"/>
                    <a:pt x="2068" y="2198"/>
                  </a:cubicBezTo>
                  <a:cubicBezTo>
                    <a:pt x="2067" y="2196"/>
                    <a:pt x="2067" y="2194"/>
                    <a:pt x="2066" y="2193"/>
                  </a:cubicBezTo>
                  <a:cubicBezTo>
                    <a:pt x="2065" y="2191"/>
                    <a:pt x="2064" y="2190"/>
                    <a:pt x="2063" y="2188"/>
                  </a:cubicBezTo>
                  <a:cubicBezTo>
                    <a:pt x="2061" y="2184"/>
                    <a:pt x="2059" y="2181"/>
                    <a:pt x="2057" y="2178"/>
                  </a:cubicBezTo>
                  <a:cubicBezTo>
                    <a:pt x="2056" y="2177"/>
                    <a:pt x="2055" y="2176"/>
                    <a:pt x="2055" y="2175"/>
                  </a:cubicBezTo>
                  <a:cubicBezTo>
                    <a:pt x="2054" y="2174"/>
                    <a:pt x="2053" y="2173"/>
                    <a:pt x="2053" y="2173"/>
                  </a:cubicBezTo>
                  <a:cubicBezTo>
                    <a:pt x="2051" y="2171"/>
                    <a:pt x="2050" y="2169"/>
                    <a:pt x="2048" y="2168"/>
                  </a:cubicBezTo>
                  <a:cubicBezTo>
                    <a:pt x="2047" y="2166"/>
                    <a:pt x="2045" y="2165"/>
                    <a:pt x="2044" y="2163"/>
                  </a:cubicBezTo>
                  <a:cubicBezTo>
                    <a:pt x="2043" y="2162"/>
                    <a:pt x="2042" y="2161"/>
                    <a:pt x="2041" y="2161"/>
                  </a:cubicBezTo>
                  <a:cubicBezTo>
                    <a:pt x="2039" y="2158"/>
                    <a:pt x="2039" y="2158"/>
                    <a:pt x="2039" y="2158"/>
                  </a:cubicBezTo>
                  <a:cubicBezTo>
                    <a:pt x="2035" y="2156"/>
                    <a:pt x="2032" y="2153"/>
                    <a:pt x="2028" y="2150"/>
                  </a:cubicBezTo>
                  <a:cubicBezTo>
                    <a:pt x="2026" y="2149"/>
                    <a:pt x="2025" y="2148"/>
                    <a:pt x="2023" y="2147"/>
                  </a:cubicBezTo>
                  <a:cubicBezTo>
                    <a:pt x="2021" y="2146"/>
                    <a:pt x="2019" y="2144"/>
                    <a:pt x="2018" y="2143"/>
                  </a:cubicBezTo>
                  <a:cubicBezTo>
                    <a:pt x="2014" y="2141"/>
                    <a:pt x="2010" y="2139"/>
                    <a:pt x="2007" y="2138"/>
                  </a:cubicBezTo>
                  <a:cubicBezTo>
                    <a:pt x="2004" y="2136"/>
                    <a:pt x="2001" y="2134"/>
                    <a:pt x="1998" y="2133"/>
                  </a:cubicBezTo>
                  <a:cubicBezTo>
                    <a:pt x="1995" y="2132"/>
                    <a:pt x="1992" y="2130"/>
                    <a:pt x="1989" y="2129"/>
                  </a:cubicBezTo>
                  <a:cubicBezTo>
                    <a:pt x="1987" y="2128"/>
                    <a:pt x="1985" y="2127"/>
                    <a:pt x="1983" y="2127"/>
                  </a:cubicBezTo>
                  <a:cubicBezTo>
                    <a:pt x="1983" y="2127"/>
                    <a:pt x="1983" y="2127"/>
                    <a:pt x="1983" y="2127"/>
                  </a:cubicBezTo>
                  <a:cubicBezTo>
                    <a:pt x="1982" y="2125"/>
                    <a:pt x="1981" y="2124"/>
                    <a:pt x="1980" y="2122"/>
                  </a:cubicBezTo>
                  <a:cubicBezTo>
                    <a:pt x="1979" y="2120"/>
                    <a:pt x="1978" y="2118"/>
                    <a:pt x="1977" y="2116"/>
                  </a:cubicBezTo>
                  <a:cubicBezTo>
                    <a:pt x="1976" y="2114"/>
                    <a:pt x="1975" y="2112"/>
                    <a:pt x="1974" y="2110"/>
                  </a:cubicBezTo>
                  <a:cubicBezTo>
                    <a:pt x="1973" y="2108"/>
                    <a:pt x="1971" y="2106"/>
                    <a:pt x="1970" y="2104"/>
                  </a:cubicBezTo>
                  <a:cubicBezTo>
                    <a:pt x="1970" y="2103"/>
                    <a:pt x="1969" y="2102"/>
                    <a:pt x="1968" y="2101"/>
                  </a:cubicBezTo>
                  <a:cubicBezTo>
                    <a:pt x="1968" y="2101"/>
                    <a:pt x="1967" y="2100"/>
                    <a:pt x="1967" y="2099"/>
                  </a:cubicBezTo>
                  <a:cubicBezTo>
                    <a:pt x="1965" y="2097"/>
                    <a:pt x="1964" y="2095"/>
                    <a:pt x="1963" y="2093"/>
                  </a:cubicBezTo>
                  <a:cubicBezTo>
                    <a:pt x="1961" y="2091"/>
                    <a:pt x="1960" y="2089"/>
                    <a:pt x="1959" y="2087"/>
                  </a:cubicBezTo>
                  <a:cubicBezTo>
                    <a:pt x="1957" y="2085"/>
                    <a:pt x="1956" y="2083"/>
                    <a:pt x="1955" y="2081"/>
                  </a:cubicBezTo>
                  <a:cubicBezTo>
                    <a:pt x="1952" y="2078"/>
                    <a:pt x="1949" y="2074"/>
                    <a:pt x="1946" y="2071"/>
                  </a:cubicBezTo>
                  <a:cubicBezTo>
                    <a:pt x="1944" y="2069"/>
                    <a:pt x="1943" y="2067"/>
                    <a:pt x="1941" y="2065"/>
                  </a:cubicBezTo>
                  <a:cubicBezTo>
                    <a:pt x="1940" y="2064"/>
                    <a:pt x="1938" y="2062"/>
                    <a:pt x="1937" y="2060"/>
                  </a:cubicBezTo>
                  <a:cubicBezTo>
                    <a:pt x="1936" y="2059"/>
                    <a:pt x="1935" y="2059"/>
                    <a:pt x="1934" y="2058"/>
                  </a:cubicBezTo>
                  <a:cubicBezTo>
                    <a:pt x="1934" y="2058"/>
                    <a:pt x="1934" y="2058"/>
                    <a:pt x="1934" y="2058"/>
                  </a:cubicBezTo>
                  <a:cubicBezTo>
                    <a:pt x="1934" y="2057"/>
                    <a:pt x="1934" y="2057"/>
                    <a:pt x="1934" y="2057"/>
                  </a:cubicBezTo>
                  <a:cubicBezTo>
                    <a:pt x="1934" y="2057"/>
                    <a:pt x="1934" y="2057"/>
                    <a:pt x="1934" y="2057"/>
                  </a:cubicBezTo>
                  <a:cubicBezTo>
                    <a:pt x="1934" y="2057"/>
                    <a:pt x="1934" y="2057"/>
                    <a:pt x="1934" y="2057"/>
                  </a:cubicBezTo>
                  <a:cubicBezTo>
                    <a:pt x="1933" y="2057"/>
                    <a:pt x="1933" y="2057"/>
                    <a:pt x="1933" y="2057"/>
                  </a:cubicBezTo>
                  <a:cubicBezTo>
                    <a:pt x="1932" y="2055"/>
                    <a:pt x="1932" y="2055"/>
                    <a:pt x="1932" y="2055"/>
                  </a:cubicBezTo>
                  <a:cubicBezTo>
                    <a:pt x="1931" y="2055"/>
                    <a:pt x="1930" y="2054"/>
                    <a:pt x="1930" y="2053"/>
                  </a:cubicBezTo>
                  <a:cubicBezTo>
                    <a:pt x="1930" y="2054"/>
                    <a:pt x="1931" y="2054"/>
                    <a:pt x="1932" y="2054"/>
                  </a:cubicBezTo>
                  <a:cubicBezTo>
                    <a:pt x="1933" y="2055"/>
                    <a:pt x="1935" y="2056"/>
                    <a:pt x="1936" y="2057"/>
                  </a:cubicBezTo>
                  <a:cubicBezTo>
                    <a:pt x="1942" y="2060"/>
                    <a:pt x="1949" y="2063"/>
                    <a:pt x="1955" y="2066"/>
                  </a:cubicBezTo>
                  <a:cubicBezTo>
                    <a:pt x="1956" y="2066"/>
                    <a:pt x="1956" y="2066"/>
                    <a:pt x="1956" y="2066"/>
                  </a:cubicBezTo>
                  <a:cubicBezTo>
                    <a:pt x="1958" y="2067"/>
                    <a:pt x="1958" y="2067"/>
                    <a:pt x="1958" y="2067"/>
                  </a:cubicBezTo>
                  <a:cubicBezTo>
                    <a:pt x="1960" y="2068"/>
                    <a:pt x="1960" y="2068"/>
                    <a:pt x="1960" y="2068"/>
                  </a:cubicBezTo>
                  <a:cubicBezTo>
                    <a:pt x="1962" y="2068"/>
                    <a:pt x="1963" y="2069"/>
                    <a:pt x="1965" y="2070"/>
                  </a:cubicBezTo>
                  <a:cubicBezTo>
                    <a:pt x="1968" y="2071"/>
                    <a:pt x="1971" y="2072"/>
                    <a:pt x="1975" y="2073"/>
                  </a:cubicBezTo>
                  <a:cubicBezTo>
                    <a:pt x="1981" y="2075"/>
                    <a:pt x="1988" y="2077"/>
                    <a:pt x="1994" y="2080"/>
                  </a:cubicBezTo>
                  <a:cubicBezTo>
                    <a:pt x="2000" y="2082"/>
                    <a:pt x="2005" y="2084"/>
                    <a:pt x="2011" y="2087"/>
                  </a:cubicBezTo>
                  <a:cubicBezTo>
                    <a:pt x="2016" y="2089"/>
                    <a:pt x="2021" y="2092"/>
                    <a:pt x="2025" y="2095"/>
                  </a:cubicBezTo>
                  <a:cubicBezTo>
                    <a:pt x="2029" y="2098"/>
                    <a:pt x="2033" y="2101"/>
                    <a:pt x="2036" y="2103"/>
                  </a:cubicBezTo>
                  <a:cubicBezTo>
                    <a:pt x="2039" y="2106"/>
                    <a:pt x="2041" y="2109"/>
                    <a:pt x="2043" y="2111"/>
                  </a:cubicBezTo>
                  <a:cubicBezTo>
                    <a:pt x="2044" y="2113"/>
                    <a:pt x="2045" y="2114"/>
                    <a:pt x="2045" y="2115"/>
                  </a:cubicBezTo>
                  <a:cubicBezTo>
                    <a:pt x="2046" y="2116"/>
                    <a:pt x="2046" y="2116"/>
                    <a:pt x="2047" y="2117"/>
                  </a:cubicBezTo>
                  <a:cubicBezTo>
                    <a:pt x="2048" y="2119"/>
                    <a:pt x="2048" y="2119"/>
                    <a:pt x="2048" y="2119"/>
                  </a:cubicBezTo>
                  <a:cubicBezTo>
                    <a:pt x="2048" y="2119"/>
                    <a:pt x="2048" y="2119"/>
                    <a:pt x="2047" y="2117"/>
                  </a:cubicBezTo>
                  <a:cubicBezTo>
                    <a:pt x="2047" y="2116"/>
                    <a:pt x="2047" y="2115"/>
                    <a:pt x="2046" y="2114"/>
                  </a:cubicBezTo>
                  <a:cubicBezTo>
                    <a:pt x="2046" y="2113"/>
                    <a:pt x="2045" y="2112"/>
                    <a:pt x="2044" y="2111"/>
                  </a:cubicBezTo>
                  <a:cubicBezTo>
                    <a:pt x="2043" y="2108"/>
                    <a:pt x="2041" y="2105"/>
                    <a:pt x="2038" y="2101"/>
                  </a:cubicBezTo>
                  <a:cubicBezTo>
                    <a:pt x="2035" y="2098"/>
                    <a:pt x="2032" y="2095"/>
                    <a:pt x="2027" y="2091"/>
                  </a:cubicBezTo>
                  <a:cubicBezTo>
                    <a:pt x="2023" y="2088"/>
                    <a:pt x="2019" y="2084"/>
                    <a:pt x="2013" y="2081"/>
                  </a:cubicBezTo>
                  <a:cubicBezTo>
                    <a:pt x="2008" y="2078"/>
                    <a:pt x="2002" y="2076"/>
                    <a:pt x="1996" y="2073"/>
                  </a:cubicBezTo>
                  <a:cubicBezTo>
                    <a:pt x="1993" y="2072"/>
                    <a:pt x="1990" y="2071"/>
                    <a:pt x="1987" y="2069"/>
                  </a:cubicBezTo>
                  <a:cubicBezTo>
                    <a:pt x="1984" y="2068"/>
                    <a:pt x="1980" y="2067"/>
                    <a:pt x="1977" y="2066"/>
                  </a:cubicBezTo>
                  <a:cubicBezTo>
                    <a:pt x="1974" y="2065"/>
                    <a:pt x="1971" y="2063"/>
                    <a:pt x="1968" y="2062"/>
                  </a:cubicBezTo>
                  <a:cubicBezTo>
                    <a:pt x="1966" y="2062"/>
                    <a:pt x="1964" y="2061"/>
                    <a:pt x="1963" y="2060"/>
                  </a:cubicBezTo>
                  <a:cubicBezTo>
                    <a:pt x="1960" y="2059"/>
                    <a:pt x="1960" y="2059"/>
                    <a:pt x="1960" y="2059"/>
                  </a:cubicBezTo>
                  <a:cubicBezTo>
                    <a:pt x="1960" y="2059"/>
                    <a:pt x="1960" y="2059"/>
                    <a:pt x="1959" y="2059"/>
                  </a:cubicBezTo>
                  <a:cubicBezTo>
                    <a:pt x="1958" y="2058"/>
                    <a:pt x="1958" y="2058"/>
                    <a:pt x="1958" y="2058"/>
                  </a:cubicBezTo>
                  <a:cubicBezTo>
                    <a:pt x="1953" y="2056"/>
                    <a:pt x="1953" y="2056"/>
                    <a:pt x="1953" y="2056"/>
                  </a:cubicBezTo>
                  <a:cubicBezTo>
                    <a:pt x="1952" y="2056"/>
                    <a:pt x="1950" y="2055"/>
                    <a:pt x="1949" y="2054"/>
                  </a:cubicBezTo>
                  <a:cubicBezTo>
                    <a:pt x="1947" y="2054"/>
                    <a:pt x="1946" y="2053"/>
                    <a:pt x="1944" y="2052"/>
                  </a:cubicBezTo>
                  <a:cubicBezTo>
                    <a:pt x="1943" y="2051"/>
                    <a:pt x="1941" y="2051"/>
                    <a:pt x="1940" y="2050"/>
                  </a:cubicBezTo>
                  <a:cubicBezTo>
                    <a:pt x="1936" y="2048"/>
                    <a:pt x="1933" y="2047"/>
                    <a:pt x="1930" y="2045"/>
                  </a:cubicBezTo>
                  <a:cubicBezTo>
                    <a:pt x="1934" y="2046"/>
                    <a:pt x="1938" y="2047"/>
                    <a:pt x="1942" y="2048"/>
                  </a:cubicBezTo>
                  <a:cubicBezTo>
                    <a:pt x="1945" y="2049"/>
                    <a:pt x="1947" y="2049"/>
                    <a:pt x="1950" y="2050"/>
                  </a:cubicBezTo>
                  <a:cubicBezTo>
                    <a:pt x="1951" y="2050"/>
                    <a:pt x="1953" y="2050"/>
                    <a:pt x="1954" y="2050"/>
                  </a:cubicBezTo>
                  <a:cubicBezTo>
                    <a:pt x="1955" y="2050"/>
                    <a:pt x="1957" y="2050"/>
                    <a:pt x="1958" y="2050"/>
                  </a:cubicBezTo>
                  <a:cubicBezTo>
                    <a:pt x="1964" y="2051"/>
                    <a:pt x="1969" y="2051"/>
                    <a:pt x="1974" y="2051"/>
                  </a:cubicBezTo>
                  <a:cubicBezTo>
                    <a:pt x="1977" y="2051"/>
                    <a:pt x="1980" y="2051"/>
                    <a:pt x="1982" y="2051"/>
                  </a:cubicBezTo>
                  <a:cubicBezTo>
                    <a:pt x="1985" y="2052"/>
                    <a:pt x="1988" y="2052"/>
                    <a:pt x="1990" y="2052"/>
                  </a:cubicBezTo>
                  <a:cubicBezTo>
                    <a:pt x="1993" y="2052"/>
                    <a:pt x="1996" y="2052"/>
                    <a:pt x="1998" y="2052"/>
                  </a:cubicBezTo>
                  <a:cubicBezTo>
                    <a:pt x="2001" y="2053"/>
                    <a:pt x="2003" y="2053"/>
                    <a:pt x="2006" y="2053"/>
                  </a:cubicBezTo>
                  <a:cubicBezTo>
                    <a:pt x="2011" y="2054"/>
                    <a:pt x="2015" y="2055"/>
                    <a:pt x="2020" y="2056"/>
                  </a:cubicBezTo>
                  <a:cubicBezTo>
                    <a:pt x="2022" y="2056"/>
                    <a:pt x="2024" y="2057"/>
                    <a:pt x="2026" y="2058"/>
                  </a:cubicBezTo>
                  <a:cubicBezTo>
                    <a:pt x="2027" y="2058"/>
                    <a:pt x="2027" y="2058"/>
                    <a:pt x="2028" y="2058"/>
                  </a:cubicBezTo>
                  <a:cubicBezTo>
                    <a:pt x="2028" y="2058"/>
                    <a:pt x="2028" y="2059"/>
                    <a:pt x="2029" y="2059"/>
                  </a:cubicBezTo>
                  <a:cubicBezTo>
                    <a:pt x="2029" y="2059"/>
                    <a:pt x="2030" y="2059"/>
                    <a:pt x="2030" y="2059"/>
                  </a:cubicBezTo>
                  <a:cubicBezTo>
                    <a:pt x="2031" y="2060"/>
                    <a:pt x="2031" y="2060"/>
                    <a:pt x="2032" y="2060"/>
                  </a:cubicBezTo>
                  <a:cubicBezTo>
                    <a:pt x="2035" y="2062"/>
                    <a:pt x="2038" y="2064"/>
                    <a:pt x="2041" y="2066"/>
                  </a:cubicBezTo>
                  <a:cubicBezTo>
                    <a:pt x="2043" y="2068"/>
                    <a:pt x="2045" y="2070"/>
                    <a:pt x="2047" y="2071"/>
                  </a:cubicBezTo>
                  <a:cubicBezTo>
                    <a:pt x="2049" y="2073"/>
                    <a:pt x="2050" y="2075"/>
                    <a:pt x="2051" y="2076"/>
                  </a:cubicBezTo>
                  <a:cubicBezTo>
                    <a:pt x="2051" y="2077"/>
                    <a:pt x="2052" y="2077"/>
                    <a:pt x="2052" y="2077"/>
                  </a:cubicBezTo>
                  <a:cubicBezTo>
                    <a:pt x="2052" y="2077"/>
                    <a:pt x="2051" y="2077"/>
                    <a:pt x="2051" y="2075"/>
                  </a:cubicBezTo>
                  <a:cubicBezTo>
                    <a:pt x="2050" y="2074"/>
                    <a:pt x="2050" y="2072"/>
                    <a:pt x="2048" y="2070"/>
                  </a:cubicBezTo>
                  <a:cubicBezTo>
                    <a:pt x="2047" y="2068"/>
                    <a:pt x="2045" y="2066"/>
                    <a:pt x="2043" y="2064"/>
                  </a:cubicBezTo>
                  <a:cubicBezTo>
                    <a:pt x="2040" y="2061"/>
                    <a:pt x="2037" y="2059"/>
                    <a:pt x="2034" y="2056"/>
                  </a:cubicBezTo>
                  <a:cubicBezTo>
                    <a:pt x="2033" y="2056"/>
                    <a:pt x="2033" y="2056"/>
                    <a:pt x="2033" y="2055"/>
                  </a:cubicBezTo>
                  <a:cubicBezTo>
                    <a:pt x="2032" y="2055"/>
                    <a:pt x="2032" y="2055"/>
                    <a:pt x="2031" y="2054"/>
                  </a:cubicBezTo>
                  <a:cubicBezTo>
                    <a:pt x="2031" y="2054"/>
                    <a:pt x="2030" y="2054"/>
                    <a:pt x="2030" y="2054"/>
                  </a:cubicBezTo>
                  <a:cubicBezTo>
                    <a:pt x="2029" y="2053"/>
                    <a:pt x="2029" y="2053"/>
                    <a:pt x="2028" y="2053"/>
                  </a:cubicBezTo>
                  <a:cubicBezTo>
                    <a:pt x="2027" y="2052"/>
                    <a:pt x="2027" y="2052"/>
                    <a:pt x="2027" y="2052"/>
                  </a:cubicBezTo>
                  <a:cubicBezTo>
                    <a:pt x="2027" y="2052"/>
                    <a:pt x="2027" y="2052"/>
                    <a:pt x="2027" y="2052"/>
                  </a:cubicBezTo>
                  <a:cubicBezTo>
                    <a:pt x="2027" y="2052"/>
                    <a:pt x="2027" y="2052"/>
                    <a:pt x="2027" y="2052"/>
                  </a:cubicBezTo>
                  <a:cubicBezTo>
                    <a:pt x="2026" y="2052"/>
                    <a:pt x="2025" y="2052"/>
                    <a:pt x="2025" y="2051"/>
                  </a:cubicBezTo>
                  <a:cubicBezTo>
                    <a:pt x="2024" y="2051"/>
                    <a:pt x="2023" y="2050"/>
                    <a:pt x="2022" y="2050"/>
                  </a:cubicBezTo>
                  <a:cubicBezTo>
                    <a:pt x="2017" y="2048"/>
                    <a:pt x="2012" y="2047"/>
                    <a:pt x="2007" y="2046"/>
                  </a:cubicBezTo>
                  <a:cubicBezTo>
                    <a:pt x="2004" y="2046"/>
                    <a:pt x="2002" y="2045"/>
                    <a:pt x="1999" y="2045"/>
                  </a:cubicBezTo>
                  <a:cubicBezTo>
                    <a:pt x="1996" y="2045"/>
                    <a:pt x="1994" y="2044"/>
                    <a:pt x="1991" y="2044"/>
                  </a:cubicBezTo>
                  <a:cubicBezTo>
                    <a:pt x="1988" y="2044"/>
                    <a:pt x="1986" y="2044"/>
                    <a:pt x="1983" y="2043"/>
                  </a:cubicBezTo>
                  <a:cubicBezTo>
                    <a:pt x="1980" y="2043"/>
                    <a:pt x="1977" y="2043"/>
                    <a:pt x="1975" y="2043"/>
                  </a:cubicBezTo>
                  <a:cubicBezTo>
                    <a:pt x="1969" y="2043"/>
                    <a:pt x="1964" y="2043"/>
                    <a:pt x="1958" y="2043"/>
                  </a:cubicBezTo>
                  <a:cubicBezTo>
                    <a:pt x="1953" y="2043"/>
                    <a:pt x="1948" y="2042"/>
                    <a:pt x="1943" y="2041"/>
                  </a:cubicBezTo>
                  <a:cubicBezTo>
                    <a:pt x="1938" y="2041"/>
                    <a:pt x="1933" y="2040"/>
                    <a:pt x="1929" y="2039"/>
                  </a:cubicBezTo>
                  <a:cubicBezTo>
                    <a:pt x="1925" y="2037"/>
                    <a:pt x="1920" y="2036"/>
                    <a:pt x="1917" y="2035"/>
                  </a:cubicBezTo>
                  <a:cubicBezTo>
                    <a:pt x="1915" y="2034"/>
                    <a:pt x="1913" y="2034"/>
                    <a:pt x="1911" y="2033"/>
                  </a:cubicBezTo>
                  <a:cubicBezTo>
                    <a:pt x="1910" y="2032"/>
                    <a:pt x="1909" y="2032"/>
                    <a:pt x="1909" y="2031"/>
                  </a:cubicBezTo>
                  <a:cubicBezTo>
                    <a:pt x="1907" y="2030"/>
                    <a:pt x="1906" y="2029"/>
                    <a:pt x="1904" y="2028"/>
                  </a:cubicBezTo>
                  <a:cubicBezTo>
                    <a:pt x="1903" y="2027"/>
                    <a:pt x="1901" y="2026"/>
                    <a:pt x="1900" y="2024"/>
                  </a:cubicBezTo>
                  <a:cubicBezTo>
                    <a:pt x="1899" y="2024"/>
                    <a:pt x="1898" y="2023"/>
                    <a:pt x="1897" y="2022"/>
                  </a:cubicBezTo>
                  <a:cubicBezTo>
                    <a:pt x="1896" y="2022"/>
                    <a:pt x="1895" y="2021"/>
                    <a:pt x="1894" y="2021"/>
                  </a:cubicBezTo>
                  <a:cubicBezTo>
                    <a:pt x="1892" y="2019"/>
                    <a:pt x="1891" y="2018"/>
                    <a:pt x="1889" y="2017"/>
                  </a:cubicBezTo>
                  <a:cubicBezTo>
                    <a:pt x="1887" y="2016"/>
                    <a:pt x="1885" y="2014"/>
                    <a:pt x="1883" y="2013"/>
                  </a:cubicBezTo>
                  <a:cubicBezTo>
                    <a:pt x="1882" y="2013"/>
                    <a:pt x="1881" y="2012"/>
                    <a:pt x="1880" y="2012"/>
                  </a:cubicBezTo>
                  <a:cubicBezTo>
                    <a:pt x="1880" y="2011"/>
                    <a:pt x="1879" y="2010"/>
                    <a:pt x="1878" y="2010"/>
                  </a:cubicBezTo>
                  <a:cubicBezTo>
                    <a:pt x="1877" y="2009"/>
                    <a:pt x="1876" y="2009"/>
                    <a:pt x="1875" y="2008"/>
                  </a:cubicBezTo>
                  <a:cubicBezTo>
                    <a:pt x="1876" y="2008"/>
                    <a:pt x="1878" y="2008"/>
                    <a:pt x="1879" y="2008"/>
                  </a:cubicBezTo>
                  <a:cubicBezTo>
                    <a:pt x="1937" y="2011"/>
                    <a:pt x="2010" y="2008"/>
                    <a:pt x="2045" y="2022"/>
                  </a:cubicBezTo>
                  <a:cubicBezTo>
                    <a:pt x="2061" y="2029"/>
                    <a:pt x="2077" y="2037"/>
                    <a:pt x="2091" y="2046"/>
                  </a:cubicBezTo>
                  <a:cubicBezTo>
                    <a:pt x="2091" y="2046"/>
                    <a:pt x="2091" y="2046"/>
                    <a:pt x="2092" y="2047"/>
                  </a:cubicBezTo>
                  <a:cubicBezTo>
                    <a:pt x="2092" y="2048"/>
                    <a:pt x="2092" y="2048"/>
                    <a:pt x="2093" y="2049"/>
                  </a:cubicBezTo>
                  <a:cubicBezTo>
                    <a:pt x="2093" y="2050"/>
                    <a:pt x="2094" y="2051"/>
                    <a:pt x="2094" y="2052"/>
                  </a:cubicBezTo>
                  <a:cubicBezTo>
                    <a:pt x="2095" y="2053"/>
                    <a:pt x="2095" y="2054"/>
                    <a:pt x="2096" y="2055"/>
                  </a:cubicBezTo>
                  <a:cubicBezTo>
                    <a:pt x="2098" y="2059"/>
                    <a:pt x="2100" y="2063"/>
                    <a:pt x="2101" y="2069"/>
                  </a:cubicBezTo>
                  <a:cubicBezTo>
                    <a:pt x="2103" y="2074"/>
                    <a:pt x="2104" y="2079"/>
                    <a:pt x="2105" y="2086"/>
                  </a:cubicBezTo>
                  <a:cubicBezTo>
                    <a:pt x="2107" y="2092"/>
                    <a:pt x="2108" y="2098"/>
                    <a:pt x="2108" y="2105"/>
                  </a:cubicBezTo>
                  <a:cubicBezTo>
                    <a:pt x="2109" y="2108"/>
                    <a:pt x="2109" y="2112"/>
                    <a:pt x="2110" y="2115"/>
                  </a:cubicBezTo>
                  <a:cubicBezTo>
                    <a:pt x="2110" y="2119"/>
                    <a:pt x="2111" y="2123"/>
                    <a:pt x="2111" y="2126"/>
                  </a:cubicBezTo>
                  <a:cubicBezTo>
                    <a:pt x="2112" y="2133"/>
                    <a:pt x="2113" y="2141"/>
                    <a:pt x="2115" y="2148"/>
                  </a:cubicBezTo>
                  <a:cubicBezTo>
                    <a:pt x="2116" y="2155"/>
                    <a:pt x="2118" y="2163"/>
                    <a:pt x="2121" y="2170"/>
                  </a:cubicBezTo>
                  <a:cubicBezTo>
                    <a:pt x="2122" y="2173"/>
                    <a:pt x="2124" y="2177"/>
                    <a:pt x="2125" y="2180"/>
                  </a:cubicBezTo>
                  <a:cubicBezTo>
                    <a:pt x="2126" y="2182"/>
                    <a:pt x="2127" y="2183"/>
                    <a:pt x="2128" y="2185"/>
                  </a:cubicBezTo>
                  <a:cubicBezTo>
                    <a:pt x="2129" y="2186"/>
                    <a:pt x="2130" y="2188"/>
                    <a:pt x="2131" y="2189"/>
                  </a:cubicBezTo>
                  <a:cubicBezTo>
                    <a:pt x="2135" y="2195"/>
                    <a:pt x="2140" y="2201"/>
                    <a:pt x="2145" y="2205"/>
                  </a:cubicBezTo>
                  <a:cubicBezTo>
                    <a:pt x="2145" y="2205"/>
                    <a:pt x="2146" y="2206"/>
                    <a:pt x="2147" y="2206"/>
                  </a:cubicBezTo>
                  <a:cubicBezTo>
                    <a:pt x="2147" y="2207"/>
                    <a:pt x="2148" y="2207"/>
                    <a:pt x="2149" y="2208"/>
                  </a:cubicBezTo>
                  <a:cubicBezTo>
                    <a:pt x="2149" y="2208"/>
                    <a:pt x="2150" y="2209"/>
                    <a:pt x="2151" y="2209"/>
                  </a:cubicBezTo>
                  <a:cubicBezTo>
                    <a:pt x="2151" y="2210"/>
                    <a:pt x="2152" y="2210"/>
                    <a:pt x="2153" y="2211"/>
                  </a:cubicBezTo>
                  <a:cubicBezTo>
                    <a:pt x="2155" y="2212"/>
                    <a:pt x="2158" y="2214"/>
                    <a:pt x="2160" y="2215"/>
                  </a:cubicBezTo>
                  <a:cubicBezTo>
                    <a:pt x="2166" y="2217"/>
                    <a:pt x="2170" y="2219"/>
                    <a:pt x="2175" y="2220"/>
                  </a:cubicBezTo>
                  <a:cubicBezTo>
                    <a:pt x="2179" y="2221"/>
                    <a:pt x="2183" y="2222"/>
                    <a:pt x="2186" y="2223"/>
                  </a:cubicBezTo>
                  <a:cubicBezTo>
                    <a:pt x="2189" y="2223"/>
                    <a:pt x="2192" y="2224"/>
                    <a:pt x="2194" y="2224"/>
                  </a:cubicBezTo>
                  <a:cubicBezTo>
                    <a:pt x="2195" y="2224"/>
                    <a:pt x="2196" y="2224"/>
                    <a:pt x="2196" y="2224"/>
                  </a:cubicBezTo>
                  <a:cubicBezTo>
                    <a:pt x="2196" y="2224"/>
                    <a:pt x="2195" y="2224"/>
                    <a:pt x="2194" y="2223"/>
                  </a:cubicBezTo>
                  <a:cubicBezTo>
                    <a:pt x="2192" y="2223"/>
                    <a:pt x="2190" y="2222"/>
                    <a:pt x="2187" y="2221"/>
                  </a:cubicBezTo>
                  <a:cubicBezTo>
                    <a:pt x="2184" y="2220"/>
                    <a:pt x="2180" y="2219"/>
                    <a:pt x="2176" y="2217"/>
                  </a:cubicBezTo>
                  <a:cubicBezTo>
                    <a:pt x="2172" y="2215"/>
                    <a:pt x="2167" y="2213"/>
                    <a:pt x="2163" y="2211"/>
                  </a:cubicBezTo>
                  <a:cubicBezTo>
                    <a:pt x="2160" y="2209"/>
                    <a:pt x="2158" y="2208"/>
                    <a:pt x="2156" y="2206"/>
                  </a:cubicBezTo>
                  <a:cubicBezTo>
                    <a:pt x="2155" y="2206"/>
                    <a:pt x="2154" y="2205"/>
                    <a:pt x="2154" y="2205"/>
                  </a:cubicBezTo>
                  <a:cubicBezTo>
                    <a:pt x="2153" y="2204"/>
                    <a:pt x="2153" y="2204"/>
                    <a:pt x="2152" y="2203"/>
                  </a:cubicBezTo>
                  <a:cubicBezTo>
                    <a:pt x="2152" y="2203"/>
                    <a:pt x="2151" y="2202"/>
                    <a:pt x="2150" y="2202"/>
                  </a:cubicBezTo>
                  <a:cubicBezTo>
                    <a:pt x="2150" y="2202"/>
                    <a:pt x="2149" y="2201"/>
                    <a:pt x="2149" y="2200"/>
                  </a:cubicBezTo>
                  <a:cubicBezTo>
                    <a:pt x="2144" y="2196"/>
                    <a:pt x="2140" y="2191"/>
                    <a:pt x="2137" y="2186"/>
                  </a:cubicBezTo>
                  <a:cubicBezTo>
                    <a:pt x="2136" y="2184"/>
                    <a:pt x="2135" y="2183"/>
                    <a:pt x="2134" y="2181"/>
                  </a:cubicBezTo>
                  <a:cubicBezTo>
                    <a:pt x="2134" y="2180"/>
                    <a:pt x="2133" y="2178"/>
                    <a:pt x="2132" y="2177"/>
                  </a:cubicBezTo>
                  <a:cubicBezTo>
                    <a:pt x="2131" y="2174"/>
                    <a:pt x="2129" y="2170"/>
                    <a:pt x="2128" y="2167"/>
                  </a:cubicBezTo>
                  <a:cubicBezTo>
                    <a:pt x="2127" y="2163"/>
                    <a:pt x="2125" y="2159"/>
                    <a:pt x="2124" y="2155"/>
                  </a:cubicBezTo>
                  <a:cubicBezTo>
                    <a:pt x="2125" y="2156"/>
                    <a:pt x="2126" y="2157"/>
                    <a:pt x="2128" y="2159"/>
                  </a:cubicBezTo>
                  <a:cubicBezTo>
                    <a:pt x="2128" y="2160"/>
                    <a:pt x="2129" y="2160"/>
                    <a:pt x="2129" y="2161"/>
                  </a:cubicBezTo>
                  <a:cubicBezTo>
                    <a:pt x="2130" y="2162"/>
                    <a:pt x="2130" y="2162"/>
                    <a:pt x="2130" y="2162"/>
                  </a:cubicBezTo>
                  <a:cubicBezTo>
                    <a:pt x="2131" y="2163"/>
                    <a:pt x="2131" y="2163"/>
                    <a:pt x="2131" y="2163"/>
                  </a:cubicBezTo>
                  <a:cubicBezTo>
                    <a:pt x="2132" y="2164"/>
                    <a:pt x="2133" y="2165"/>
                    <a:pt x="2133" y="2165"/>
                  </a:cubicBezTo>
                  <a:cubicBezTo>
                    <a:pt x="2134" y="2166"/>
                    <a:pt x="2135" y="2167"/>
                    <a:pt x="2136" y="2167"/>
                  </a:cubicBezTo>
                  <a:cubicBezTo>
                    <a:pt x="2137" y="2169"/>
                    <a:pt x="2139" y="2170"/>
                    <a:pt x="2140" y="2171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2" y="2172"/>
                    <a:pt x="2142" y="2172"/>
                    <a:pt x="2142" y="2172"/>
                  </a:cubicBezTo>
                  <a:cubicBezTo>
                    <a:pt x="2143" y="2173"/>
                    <a:pt x="2143" y="2173"/>
                    <a:pt x="2143" y="2173"/>
                  </a:cubicBezTo>
                  <a:cubicBezTo>
                    <a:pt x="2145" y="2174"/>
                    <a:pt x="2145" y="2174"/>
                    <a:pt x="2145" y="2174"/>
                  </a:cubicBezTo>
                  <a:cubicBezTo>
                    <a:pt x="2149" y="2177"/>
                    <a:pt x="2152" y="2178"/>
                    <a:pt x="2156" y="2180"/>
                  </a:cubicBezTo>
                  <a:cubicBezTo>
                    <a:pt x="2159" y="2182"/>
                    <a:pt x="2163" y="2183"/>
                    <a:pt x="2166" y="2184"/>
                  </a:cubicBezTo>
                  <a:cubicBezTo>
                    <a:pt x="2170" y="2186"/>
                    <a:pt x="2173" y="2187"/>
                    <a:pt x="2176" y="2188"/>
                  </a:cubicBezTo>
                  <a:cubicBezTo>
                    <a:pt x="2179" y="2189"/>
                    <a:pt x="2182" y="2191"/>
                    <a:pt x="2184" y="2192"/>
                  </a:cubicBezTo>
                  <a:cubicBezTo>
                    <a:pt x="2187" y="2193"/>
                    <a:pt x="2189" y="2194"/>
                    <a:pt x="2191" y="2195"/>
                  </a:cubicBezTo>
                  <a:cubicBezTo>
                    <a:pt x="2192" y="2196"/>
                    <a:pt x="2193" y="2196"/>
                    <a:pt x="2194" y="2197"/>
                  </a:cubicBezTo>
                  <a:cubicBezTo>
                    <a:pt x="2195" y="2197"/>
                    <a:pt x="2196" y="2198"/>
                    <a:pt x="2196" y="2198"/>
                  </a:cubicBezTo>
                  <a:cubicBezTo>
                    <a:pt x="2197" y="2199"/>
                    <a:pt x="2197" y="2199"/>
                    <a:pt x="2197" y="2199"/>
                  </a:cubicBezTo>
                  <a:cubicBezTo>
                    <a:pt x="2198" y="2199"/>
                    <a:pt x="2198" y="2200"/>
                    <a:pt x="2198" y="2200"/>
                  </a:cubicBezTo>
                  <a:cubicBezTo>
                    <a:pt x="2199" y="2200"/>
                    <a:pt x="2199" y="2200"/>
                    <a:pt x="2199" y="2201"/>
                  </a:cubicBezTo>
                  <a:cubicBezTo>
                    <a:pt x="2200" y="2201"/>
                    <a:pt x="2201" y="2202"/>
                    <a:pt x="2201" y="2202"/>
                  </a:cubicBezTo>
                  <a:cubicBezTo>
                    <a:pt x="2201" y="2202"/>
                    <a:pt x="2200" y="2201"/>
                    <a:pt x="2200" y="2200"/>
                  </a:cubicBezTo>
                  <a:cubicBezTo>
                    <a:pt x="2199" y="2200"/>
                    <a:pt x="2199" y="2200"/>
                    <a:pt x="2199" y="2199"/>
                  </a:cubicBezTo>
                  <a:cubicBezTo>
                    <a:pt x="2199" y="2199"/>
                    <a:pt x="2198" y="2198"/>
                    <a:pt x="2198" y="2198"/>
                  </a:cubicBezTo>
                  <a:cubicBezTo>
                    <a:pt x="2198" y="2198"/>
                    <a:pt x="2198" y="2198"/>
                    <a:pt x="2197" y="2197"/>
                  </a:cubicBezTo>
                  <a:cubicBezTo>
                    <a:pt x="2197" y="2197"/>
                    <a:pt x="2196" y="2196"/>
                    <a:pt x="2195" y="2195"/>
                  </a:cubicBezTo>
                  <a:cubicBezTo>
                    <a:pt x="2195" y="2194"/>
                    <a:pt x="2194" y="2194"/>
                    <a:pt x="2193" y="2193"/>
                  </a:cubicBezTo>
                  <a:cubicBezTo>
                    <a:pt x="2191" y="2191"/>
                    <a:pt x="2189" y="2190"/>
                    <a:pt x="2187" y="2188"/>
                  </a:cubicBezTo>
                  <a:cubicBezTo>
                    <a:pt x="2185" y="2187"/>
                    <a:pt x="2184" y="2186"/>
                    <a:pt x="2183" y="2185"/>
                  </a:cubicBezTo>
                  <a:cubicBezTo>
                    <a:pt x="2181" y="2184"/>
                    <a:pt x="2180" y="2184"/>
                    <a:pt x="2178" y="2183"/>
                  </a:cubicBezTo>
                  <a:cubicBezTo>
                    <a:pt x="2175" y="2181"/>
                    <a:pt x="2172" y="2180"/>
                    <a:pt x="2169" y="2178"/>
                  </a:cubicBezTo>
                  <a:cubicBezTo>
                    <a:pt x="2167" y="2177"/>
                    <a:pt x="2166" y="2176"/>
                    <a:pt x="2164" y="2176"/>
                  </a:cubicBezTo>
                  <a:cubicBezTo>
                    <a:pt x="2163" y="2175"/>
                    <a:pt x="2161" y="2174"/>
                    <a:pt x="2159" y="2173"/>
                  </a:cubicBezTo>
                  <a:cubicBezTo>
                    <a:pt x="2156" y="2171"/>
                    <a:pt x="2153" y="2170"/>
                    <a:pt x="2150" y="2168"/>
                  </a:cubicBezTo>
                  <a:cubicBezTo>
                    <a:pt x="2147" y="2166"/>
                    <a:pt x="2147" y="2166"/>
                    <a:pt x="2147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6" y="2166"/>
                    <a:pt x="2146" y="2166"/>
                    <a:pt x="2146" y="2166"/>
                  </a:cubicBezTo>
                  <a:cubicBezTo>
                    <a:pt x="2145" y="2165"/>
                    <a:pt x="2145" y="2165"/>
                    <a:pt x="2145" y="2165"/>
                  </a:cubicBezTo>
                  <a:cubicBezTo>
                    <a:pt x="2143" y="2164"/>
                    <a:pt x="2142" y="2163"/>
                    <a:pt x="2141" y="2161"/>
                  </a:cubicBezTo>
                  <a:cubicBezTo>
                    <a:pt x="2138" y="2159"/>
                    <a:pt x="2135" y="2157"/>
                    <a:pt x="2133" y="2154"/>
                  </a:cubicBezTo>
                  <a:cubicBezTo>
                    <a:pt x="2130" y="2152"/>
                    <a:pt x="2128" y="2149"/>
                    <a:pt x="2126" y="2147"/>
                  </a:cubicBezTo>
                  <a:cubicBezTo>
                    <a:pt x="2126" y="2145"/>
                    <a:pt x="2125" y="2144"/>
                    <a:pt x="2124" y="2143"/>
                  </a:cubicBezTo>
                  <a:cubicBezTo>
                    <a:pt x="2123" y="2142"/>
                    <a:pt x="2123" y="2142"/>
                    <a:pt x="2123" y="2141"/>
                  </a:cubicBezTo>
                  <a:cubicBezTo>
                    <a:pt x="2122" y="2140"/>
                    <a:pt x="2122" y="2140"/>
                    <a:pt x="2121" y="2139"/>
                  </a:cubicBezTo>
                  <a:cubicBezTo>
                    <a:pt x="2121" y="2139"/>
                    <a:pt x="2121" y="2138"/>
                    <a:pt x="2121" y="2138"/>
                  </a:cubicBezTo>
                  <a:cubicBezTo>
                    <a:pt x="2120" y="2134"/>
                    <a:pt x="2119" y="2129"/>
                    <a:pt x="2119" y="2125"/>
                  </a:cubicBezTo>
                  <a:cubicBezTo>
                    <a:pt x="2118" y="2122"/>
                    <a:pt x="2118" y="2118"/>
                    <a:pt x="2117" y="2114"/>
                  </a:cubicBezTo>
                  <a:cubicBezTo>
                    <a:pt x="2117" y="2111"/>
                    <a:pt x="2116" y="2107"/>
                    <a:pt x="2115" y="2104"/>
                  </a:cubicBezTo>
                  <a:cubicBezTo>
                    <a:pt x="2114" y="2097"/>
                    <a:pt x="2113" y="2090"/>
                    <a:pt x="2111" y="2084"/>
                  </a:cubicBezTo>
                  <a:cubicBezTo>
                    <a:pt x="2110" y="2078"/>
                    <a:pt x="2108" y="2072"/>
                    <a:pt x="2105" y="2067"/>
                  </a:cubicBezTo>
                  <a:cubicBezTo>
                    <a:pt x="2103" y="2062"/>
                    <a:pt x="2101" y="2057"/>
                    <a:pt x="2098" y="2053"/>
                  </a:cubicBezTo>
                  <a:cubicBezTo>
                    <a:pt x="2098" y="2052"/>
                    <a:pt x="2097" y="2051"/>
                    <a:pt x="2097" y="2051"/>
                  </a:cubicBezTo>
                  <a:cubicBezTo>
                    <a:pt x="2096" y="2050"/>
                    <a:pt x="2096" y="2049"/>
                    <a:pt x="2095" y="2048"/>
                  </a:cubicBezTo>
                  <a:cubicBezTo>
                    <a:pt x="2136" y="2075"/>
                    <a:pt x="2164" y="2104"/>
                    <a:pt x="2164" y="2104"/>
                  </a:cubicBezTo>
                  <a:cubicBezTo>
                    <a:pt x="2164" y="2104"/>
                    <a:pt x="2145" y="2076"/>
                    <a:pt x="2114" y="2049"/>
                  </a:cubicBezTo>
                  <a:cubicBezTo>
                    <a:pt x="2116" y="2049"/>
                    <a:pt x="2118" y="2050"/>
                    <a:pt x="2120" y="2050"/>
                  </a:cubicBezTo>
                  <a:cubicBezTo>
                    <a:pt x="2122" y="2051"/>
                    <a:pt x="2124" y="2051"/>
                    <a:pt x="2126" y="2052"/>
                  </a:cubicBezTo>
                  <a:cubicBezTo>
                    <a:pt x="2128" y="2053"/>
                    <a:pt x="2130" y="2053"/>
                    <a:pt x="2132" y="2054"/>
                  </a:cubicBezTo>
                  <a:cubicBezTo>
                    <a:pt x="2133" y="2054"/>
                    <a:pt x="2134" y="2055"/>
                    <a:pt x="2135" y="2055"/>
                  </a:cubicBezTo>
                  <a:cubicBezTo>
                    <a:pt x="2136" y="2055"/>
                    <a:pt x="2136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7" y="2056"/>
                    <a:pt x="2137" y="2056"/>
                    <a:pt x="2137" y="2056"/>
                  </a:cubicBezTo>
                  <a:cubicBezTo>
                    <a:pt x="2138" y="2057"/>
                    <a:pt x="2138" y="2057"/>
                    <a:pt x="2138" y="2057"/>
                  </a:cubicBezTo>
                  <a:cubicBezTo>
                    <a:pt x="2140" y="2057"/>
                    <a:pt x="2140" y="2057"/>
                    <a:pt x="2140" y="2057"/>
                  </a:cubicBezTo>
                  <a:cubicBezTo>
                    <a:pt x="2140" y="2058"/>
                    <a:pt x="2140" y="2058"/>
                    <a:pt x="2141" y="2058"/>
                  </a:cubicBezTo>
                  <a:cubicBezTo>
                    <a:pt x="2142" y="2059"/>
                    <a:pt x="2143" y="2059"/>
                    <a:pt x="2144" y="2060"/>
                  </a:cubicBezTo>
                  <a:cubicBezTo>
                    <a:pt x="2145" y="2061"/>
                    <a:pt x="2147" y="2062"/>
                    <a:pt x="2149" y="2064"/>
                  </a:cubicBezTo>
                  <a:cubicBezTo>
                    <a:pt x="2151" y="2065"/>
                    <a:pt x="2152" y="2066"/>
                    <a:pt x="2154" y="2068"/>
                  </a:cubicBezTo>
                  <a:cubicBezTo>
                    <a:pt x="2156" y="2069"/>
                    <a:pt x="2157" y="2071"/>
                    <a:pt x="2159" y="2072"/>
                  </a:cubicBezTo>
                  <a:cubicBezTo>
                    <a:pt x="2165" y="2078"/>
                    <a:pt x="2171" y="2083"/>
                    <a:pt x="2177" y="2088"/>
                  </a:cubicBezTo>
                  <a:cubicBezTo>
                    <a:pt x="2182" y="2092"/>
                    <a:pt x="2186" y="2096"/>
                    <a:pt x="2189" y="2098"/>
                  </a:cubicBezTo>
                  <a:cubicBezTo>
                    <a:pt x="2191" y="2100"/>
                    <a:pt x="2192" y="2101"/>
                    <a:pt x="2193" y="2102"/>
                  </a:cubicBezTo>
                  <a:cubicBezTo>
                    <a:pt x="2194" y="2102"/>
                    <a:pt x="2194" y="2103"/>
                    <a:pt x="2194" y="2103"/>
                  </a:cubicBezTo>
                  <a:cubicBezTo>
                    <a:pt x="2194" y="2103"/>
                    <a:pt x="2194" y="2102"/>
                    <a:pt x="2193" y="2101"/>
                  </a:cubicBezTo>
                  <a:cubicBezTo>
                    <a:pt x="2193" y="2100"/>
                    <a:pt x="2192" y="2099"/>
                    <a:pt x="2190" y="2097"/>
                  </a:cubicBezTo>
                  <a:cubicBezTo>
                    <a:pt x="2189" y="2096"/>
                    <a:pt x="2188" y="2094"/>
                    <a:pt x="2186" y="2092"/>
                  </a:cubicBezTo>
                  <a:cubicBezTo>
                    <a:pt x="2184" y="2089"/>
                    <a:pt x="2182" y="2087"/>
                    <a:pt x="2180" y="2084"/>
                  </a:cubicBezTo>
                  <a:cubicBezTo>
                    <a:pt x="2175" y="2079"/>
                    <a:pt x="2170" y="2073"/>
                    <a:pt x="2164" y="2067"/>
                  </a:cubicBezTo>
                  <a:cubicBezTo>
                    <a:pt x="2162" y="2065"/>
                    <a:pt x="2161" y="2064"/>
                    <a:pt x="2159" y="2062"/>
                  </a:cubicBezTo>
                  <a:cubicBezTo>
                    <a:pt x="2157" y="2061"/>
                    <a:pt x="2156" y="2059"/>
                    <a:pt x="2154" y="2058"/>
                  </a:cubicBezTo>
                  <a:cubicBezTo>
                    <a:pt x="2152" y="2056"/>
                    <a:pt x="2150" y="2055"/>
                    <a:pt x="2148" y="2053"/>
                  </a:cubicBezTo>
                  <a:cubicBezTo>
                    <a:pt x="2147" y="2053"/>
                    <a:pt x="2146" y="2052"/>
                    <a:pt x="2145" y="2051"/>
                  </a:cubicBezTo>
                  <a:cubicBezTo>
                    <a:pt x="2144" y="2051"/>
                    <a:pt x="2144" y="2051"/>
                    <a:pt x="2143" y="2050"/>
                  </a:cubicBezTo>
                  <a:cubicBezTo>
                    <a:pt x="2143" y="2050"/>
                    <a:pt x="2142" y="2050"/>
                    <a:pt x="2142" y="2050"/>
                  </a:cubicBezTo>
                  <a:cubicBezTo>
                    <a:pt x="2141" y="2049"/>
                    <a:pt x="2141" y="2049"/>
                    <a:pt x="2141" y="2049"/>
                  </a:cubicBezTo>
                  <a:cubicBezTo>
                    <a:pt x="2141" y="2049"/>
                    <a:pt x="2141" y="2049"/>
                    <a:pt x="2141" y="2049"/>
                  </a:cubicBezTo>
                  <a:cubicBezTo>
                    <a:pt x="2140" y="2049"/>
                    <a:pt x="2140" y="2049"/>
                    <a:pt x="2140" y="2049"/>
                  </a:cubicBezTo>
                  <a:cubicBezTo>
                    <a:pt x="2139" y="2048"/>
                    <a:pt x="2139" y="2048"/>
                    <a:pt x="2138" y="2048"/>
                  </a:cubicBezTo>
                  <a:cubicBezTo>
                    <a:pt x="2137" y="2048"/>
                    <a:pt x="2136" y="2047"/>
                    <a:pt x="2135" y="2047"/>
                  </a:cubicBezTo>
                  <a:cubicBezTo>
                    <a:pt x="2133" y="2046"/>
                    <a:pt x="2130" y="2045"/>
                    <a:pt x="2128" y="2045"/>
                  </a:cubicBezTo>
                  <a:cubicBezTo>
                    <a:pt x="2126" y="2044"/>
                    <a:pt x="2124" y="2044"/>
                    <a:pt x="2121" y="2043"/>
                  </a:cubicBezTo>
                  <a:cubicBezTo>
                    <a:pt x="2119" y="2043"/>
                    <a:pt x="2117" y="2042"/>
                    <a:pt x="2115" y="2042"/>
                  </a:cubicBezTo>
                  <a:cubicBezTo>
                    <a:pt x="2110" y="2040"/>
                    <a:pt x="2106" y="2039"/>
                    <a:pt x="2101" y="2038"/>
                  </a:cubicBezTo>
                  <a:cubicBezTo>
                    <a:pt x="2085" y="2025"/>
                    <a:pt x="2066" y="2013"/>
                    <a:pt x="2045" y="2005"/>
                  </a:cubicBezTo>
                  <a:cubicBezTo>
                    <a:pt x="2043" y="2004"/>
                    <a:pt x="2042" y="2004"/>
                    <a:pt x="2040" y="2003"/>
                  </a:cubicBezTo>
                  <a:cubicBezTo>
                    <a:pt x="2046" y="2003"/>
                    <a:pt x="2052" y="2003"/>
                    <a:pt x="2059" y="2003"/>
                  </a:cubicBezTo>
                  <a:cubicBezTo>
                    <a:pt x="2061" y="2003"/>
                    <a:pt x="2063" y="2003"/>
                    <a:pt x="2065" y="2003"/>
                  </a:cubicBezTo>
                  <a:cubicBezTo>
                    <a:pt x="2067" y="2003"/>
                    <a:pt x="2069" y="2003"/>
                    <a:pt x="2071" y="2003"/>
                  </a:cubicBezTo>
                  <a:cubicBezTo>
                    <a:pt x="2075" y="2003"/>
                    <a:pt x="2078" y="2003"/>
                    <a:pt x="2082" y="2003"/>
                  </a:cubicBezTo>
                  <a:cubicBezTo>
                    <a:pt x="2090" y="2003"/>
                    <a:pt x="2099" y="2004"/>
                    <a:pt x="2107" y="2004"/>
                  </a:cubicBezTo>
                  <a:cubicBezTo>
                    <a:pt x="2115" y="2005"/>
                    <a:pt x="2123" y="2006"/>
                    <a:pt x="2131" y="2008"/>
                  </a:cubicBezTo>
                  <a:cubicBezTo>
                    <a:pt x="2131" y="2008"/>
                    <a:pt x="2133" y="2008"/>
                    <a:pt x="2133" y="2008"/>
                  </a:cubicBezTo>
                  <a:cubicBezTo>
                    <a:pt x="2134" y="2008"/>
                    <a:pt x="2135" y="2009"/>
                    <a:pt x="2136" y="2009"/>
                  </a:cubicBezTo>
                  <a:cubicBezTo>
                    <a:pt x="2136" y="2009"/>
                    <a:pt x="2137" y="2009"/>
                    <a:pt x="2138" y="2010"/>
                  </a:cubicBezTo>
                  <a:cubicBezTo>
                    <a:pt x="2139" y="2011"/>
                    <a:pt x="2140" y="2011"/>
                    <a:pt x="2141" y="2012"/>
                  </a:cubicBezTo>
                  <a:cubicBezTo>
                    <a:pt x="2142" y="2013"/>
                    <a:pt x="2142" y="2013"/>
                    <a:pt x="2143" y="2014"/>
                  </a:cubicBezTo>
                  <a:cubicBezTo>
                    <a:pt x="2143" y="2014"/>
                    <a:pt x="2144" y="2015"/>
                    <a:pt x="2145" y="2015"/>
                  </a:cubicBezTo>
                  <a:cubicBezTo>
                    <a:pt x="2147" y="2018"/>
                    <a:pt x="2150" y="2020"/>
                    <a:pt x="2153" y="2023"/>
                  </a:cubicBezTo>
                  <a:cubicBezTo>
                    <a:pt x="2155" y="2027"/>
                    <a:pt x="2158" y="2030"/>
                    <a:pt x="2161" y="2034"/>
                  </a:cubicBezTo>
                  <a:cubicBezTo>
                    <a:pt x="2164" y="2038"/>
                    <a:pt x="2166" y="2042"/>
                    <a:pt x="2169" y="2047"/>
                  </a:cubicBezTo>
                  <a:cubicBezTo>
                    <a:pt x="2170" y="2048"/>
                    <a:pt x="2170" y="2049"/>
                    <a:pt x="2171" y="2050"/>
                  </a:cubicBezTo>
                  <a:cubicBezTo>
                    <a:pt x="2172" y="2051"/>
                    <a:pt x="2172" y="2053"/>
                    <a:pt x="2173" y="2054"/>
                  </a:cubicBezTo>
                  <a:cubicBezTo>
                    <a:pt x="2174" y="2056"/>
                    <a:pt x="2176" y="2059"/>
                    <a:pt x="2177" y="2061"/>
                  </a:cubicBezTo>
                  <a:cubicBezTo>
                    <a:pt x="2180" y="2066"/>
                    <a:pt x="2182" y="2071"/>
                    <a:pt x="2185" y="2076"/>
                  </a:cubicBezTo>
                  <a:cubicBezTo>
                    <a:pt x="2189" y="2081"/>
                    <a:pt x="2192" y="2085"/>
                    <a:pt x="2195" y="2090"/>
                  </a:cubicBezTo>
                  <a:cubicBezTo>
                    <a:pt x="2196" y="2091"/>
                    <a:pt x="2197" y="2092"/>
                    <a:pt x="2198" y="2093"/>
                  </a:cubicBezTo>
                  <a:cubicBezTo>
                    <a:pt x="2199" y="2094"/>
                    <a:pt x="2199" y="2094"/>
                    <a:pt x="2199" y="2095"/>
                  </a:cubicBezTo>
                  <a:cubicBezTo>
                    <a:pt x="2200" y="2096"/>
                    <a:pt x="2200" y="2096"/>
                    <a:pt x="2200" y="2096"/>
                  </a:cubicBezTo>
                  <a:cubicBezTo>
                    <a:pt x="2201" y="2096"/>
                    <a:pt x="2201" y="2096"/>
                    <a:pt x="2201" y="2096"/>
                  </a:cubicBezTo>
                  <a:cubicBezTo>
                    <a:pt x="2201" y="2097"/>
                    <a:pt x="2201" y="2097"/>
                    <a:pt x="2201" y="2097"/>
                  </a:cubicBezTo>
                  <a:cubicBezTo>
                    <a:pt x="2202" y="2097"/>
                    <a:pt x="2203" y="2098"/>
                    <a:pt x="2204" y="2099"/>
                  </a:cubicBezTo>
                  <a:cubicBezTo>
                    <a:pt x="2205" y="2100"/>
                    <a:pt x="2206" y="2101"/>
                    <a:pt x="2207" y="2102"/>
                  </a:cubicBezTo>
                  <a:cubicBezTo>
                    <a:pt x="2211" y="2106"/>
                    <a:pt x="2215" y="2109"/>
                    <a:pt x="2219" y="2112"/>
                  </a:cubicBezTo>
                  <a:cubicBezTo>
                    <a:pt x="2224" y="2115"/>
                    <a:pt x="2228" y="2117"/>
                    <a:pt x="2232" y="2119"/>
                  </a:cubicBezTo>
                  <a:cubicBezTo>
                    <a:pt x="2236" y="2121"/>
                    <a:pt x="2239" y="2122"/>
                    <a:pt x="2243" y="2123"/>
                  </a:cubicBezTo>
                  <a:cubicBezTo>
                    <a:pt x="2245" y="2124"/>
                    <a:pt x="2246" y="2124"/>
                    <a:pt x="2248" y="2124"/>
                  </a:cubicBezTo>
                  <a:cubicBezTo>
                    <a:pt x="2249" y="2125"/>
                    <a:pt x="2250" y="2125"/>
                    <a:pt x="2252" y="2125"/>
                  </a:cubicBezTo>
                  <a:cubicBezTo>
                    <a:pt x="2253" y="2126"/>
                    <a:pt x="2254" y="2126"/>
                    <a:pt x="2255" y="2126"/>
                  </a:cubicBezTo>
                  <a:cubicBezTo>
                    <a:pt x="2256" y="2126"/>
                    <a:pt x="2257" y="2126"/>
                    <a:pt x="2257" y="2126"/>
                  </a:cubicBezTo>
                  <a:cubicBezTo>
                    <a:pt x="2259" y="2126"/>
                    <a:pt x="2259" y="2126"/>
                    <a:pt x="2259" y="2126"/>
                  </a:cubicBezTo>
                  <a:cubicBezTo>
                    <a:pt x="2259" y="2126"/>
                    <a:pt x="2259" y="2126"/>
                    <a:pt x="2257" y="2126"/>
                  </a:cubicBezTo>
                  <a:cubicBezTo>
                    <a:pt x="2257" y="2126"/>
                    <a:pt x="2256" y="2125"/>
                    <a:pt x="2255" y="2125"/>
                  </a:cubicBezTo>
                  <a:cubicBezTo>
                    <a:pt x="2254" y="2125"/>
                    <a:pt x="2253" y="2124"/>
                    <a:pt x="2252" y="2124"/>
                  </a:cubicBezTo>
                  <a:cubicBezTo>
                    <a:pt x="2251" y="2123"/>
                    <a:pt x="2250" y="2123"/>
                    <a:pt x="2248" y="2122"/>
                  </a:cubicBezTo>
                  <a:cubicBezTo>
                    <a:pt x="2247" y="2122"/>
                    <a:pt x="2246" y="2121"/>
                    <a:pt x="2244" y="2120"/>
                  </a:cubicBezTo>
                  <a:cubicBezTo>
                    <a:pt x="2241" y="2119"/>
                    <a:pt x="2237" y="2117"/>
                    <a:pt x="2234" y="2115"/>
                  </a:cubicBezTo>
                  <a:cubicBezTo>
                    <a:pt x="2230" y="2113"/>
                    <a:pt x="2227" y="2110"/>
                    <a:pt x="2223" y="2107"/>
                  </a:cubicBezTo>
                  <a:cubicBezTo>
                    <a:pt x="2219" y="2104"/>
                    <a:pt x="2215" y="2101"/>
                    <a:pt x="2212" y="2097"/>
                  </a:cubicBezTo>
                  <a:cubicBezTo>
                    <a:pt x="2211" y="2096"/>
                    <a:pt x="2210" y="2095"/>
                    <a:pt x="2209" y="2095"/>
                  </a:cubicBezTo>
                  <a:cubicBezTo>
                    <a:pt x="2208" y="2094"/>
                    <a:pt x="2207" y="2093"/>
                    <a:pt x="2206" y="2092"/>
                  </a:cubicBezTo>
                  <a:cubicBezTo>
                    <a:pt x="2206" y="2091"/>
                    <a:pt x="2206" y="2091"/>
                    <a:pt x="2206" y="2091"/>
                  </a:cubicBezTo>
                  <a:cubicBezTo>
                    <a:pt x="2206" y="2091"/>
                    <a:pt x="2206" y="2091"/>
                    <a:pt x="2206" y="2091"/>
                  </a:cubicBezTo>
                  <a:cubicBezTo>
                    <a:pt x="2205" y="2090"/>
                    <a:pt x="2205" y="2090"/>
                    <a:pt x="2205" y="2090"/>
                  </a:cubicBezTo>
                  <a:cubicBezTo>
                    <a:pt x="2205" y="2089"/>
                    <a:pt x="2204" y="2089"/>
                    <a:pt x="2204" y="2088"/>
                  </a:cubicBezTo>
                  <a:cubicBezTo>
                    <a:pt x="2203" y="2087"/>
                    <a:pt x="2202" y="2086"/>
                    <a:pt x="2201" y="2085"/>
                  </a:cubicBezTo>
                  <a:cubicBezTo>
                    <a:pt x="2198" y="2081"/>
                    <a:pt x="2195" y="2076"/>
                    <a:pt x="2192" y="2072"/>
                  </a:cubicBezTo>
                  <a:cubicBezTo>
                    <a:pt x="2189" y="2067"/>
                    <a:pt x="2186" y="2062"/>
                    <a:pt x="2184" y="2057"/>
                  </a:cubicBezTo>
                  <a:cubicBezTo>
                    <a:pt x="2182" y="2055"/>
                    <a:pt x="2181" y="2052"/>
                    <a:pt x="2179" y="2050"/>
                  </a:cubicBezTo>
                  <a:cubicBezTo>
                    <a:pt x="2178" y="2049"/>
                    <a:pt x="2178" y="2048"/>
                    <a:pt x="2177" y="2046"/>
                  </a:cubicBezTo>
                  <a:cubicBezTo>
                    <a:pt x="2176" y="2045"/>
                    <a:pt x="2176" y="2044"/>
                    <a:pt x="2175" y="2043"/>
                  </a:cubicBezTo>
                  <a:cubicBezTo>
                    <a:pt x="2172" y="2039"/>
                    <a:pt x="2169" y="2034"/>
                    <a:pt x="2165" y="2031"/>
                  </a:cubicBezTo>
                  <a:cubicBezTo>
                    <a:pt x="2162" y="2027"/>
                    <a:pt x="2159" y="2023"/>
                    <a:pt x="2156" y="2020"/>
                  </a:cubicBezTo>
                  <a:cubicBezTo>
                    <a:pt x="2153" y="2017"/>
                    <a:pt x="2149" y="2015"/>
                    <a:pt x="2146" y="2013"/>
                  </a:cubicBezTo>
                  <a:cubicBezTo>
                    <a:pt x="2146" y="2012"/>
                    <a:pt x="2145" y="2012"/>
                    <a:pt x="2144" y="2012"/>
                  </a:cubicBezTo>
                  <a:cubicBezTo>
                    <a:pt x="2144" y="2011"/>
                    <a:pt x="2143" y="2011"/>
                    <a:pt x="2142" y="2010"/>
                  </a:cubicBezTo>
                  <a:cubicBezTo>
                    <a:pt x="2142" y="2010"/>
                    <a:pt x="2141" y="2010"/>
                    <a:pt x="2141" y="2010"/>
                  </a:cubicBezTo>
                  <a:cubicBezTo>
                    <a:pt x="2141" y="2010"/>
                    <a:pt x="2142" y="2010"/>
                    <a:pt x="2142" y="2010"/>
                  </a:cubicBezTo>
                  <a:cubicBezTo>
                    <a:pt x="2144" y="2010"/>
                    <a:pt x="2146" y="2011"/>
                    <a:pt x="2148" y="2011"/>
                  </a:cubicBezTo>
                  <a:cubicBezTo>
                    <a:pt x="2150" y="2012"/>
                    <a:pt x="2151" y="2012"/>
                    <a:pt x="2153" y="2013"/>
                  </a:cubicBezTo>
                  <a:cubicBezTo>
                    <a:pt x="2155" y="2013"/>
                    <a:pt x="2157" y="2014"/>
                    <a:pt x="2159" y="2014"/>
                  </a:cubicBezTo>
                  <a:cubicBezTo>
                    <a:pt x="2160" y="2015"/>
                    <a:pt x="2162" y="2015"/>
                    <a:pt x="2164" y="2016"/>
                  </a:cubicBezTo>
                  <a:cubicBezTo>
                    <a:pt x="2166" y="2017"/>
                    <a:pt x="2167" y="2017"/>
                    <a:pt x="2169" y="2018"/>
                  </a:cubicBezTo>
                  <a:cubicBezTo>
                    <a:pt x="2171" y="2018"/>
                    <a:pt x="2172" y="2019"/>
                    <a:pt x="2174" y="2020"/>
                  </a:cubicBezTo>
                  <a:cubicBezTo>
                    <a:pt x="2175" y="2020"/>
                    <a:pt x="2176" y="2020"/>
                    <a:pt x="2176" y="2021"/>
                  </a:cubicBezTo>
                  <a:cubicBezTo>
                    <a:pt x="2177" y="2021"/>
                    <a:pt x="2178" y="2021"/>
                    <a:pt x="2179" y="2022"/>
                  </a:cubicBezTo>
                  <a:cubicBezTo>
                    <a:pt x="2180" y="2022"/>
                    <a:pt x="2182" y="2023"/>
                    <a:pt x="2183" y="2023"/>
                  </a:cubicBezTo>
                  <a:cubicBezTo>
                    <a:pt x="2185" y="2024"/>
                    <a:pt x="2186" y="2025"/>
                    <a:pt x="2188" y="2025"/>
                  </a:cubicBezTo>
                  <a:cubicBezTo>
                    <a:pt x="2189" y="2026"/>
                    <a:pt x="2191" y="2027"/>
                    <a:pt x="2192" y="2027"/>
                  </a:cubicBezTo>
                  <a:cubicBezTo>
                    <a:pt x="2193" y="2028"/>
                    <a:pt x="2193" y="2028"/>
                    <a:pt x="2194" y="2028"/>
                  </a:cubicBezTo>
                  <a:cubicBezTo>
                    <a:pt x="2195" y="2029"/>
                    <a:pt x="2195" y="2029"/>
                    <a:pt x="2196" y="2030"/>
                  </a:cubicBezTo>
                  <a:cubicBezTo>
                    <a:pt x="2197" y="2030"/>
                    <a:pt x="2198" y="2031"/>
                    <a:pt x="2200" y="2032"/>
                  </a:cubicBezTo>
                  <a:cubicBezTo>
                    <a:pt x="2201" y="2032"/>
                    <a:pt x="2202" y="2033"/>
                    <a:pt x="2203" y="2034"/>
                  </a:cubicBezTo>
                  <a:cubicBezTo>
                    <a:pt x="2204" y="2034"/>
                    <a:pt x="2204" y="2034"/>
                    <a:pt x="2205" y="2035"/>
                  </a:cubicBezTo>
                  <a:cubicBezTo>
                    <a:pt x="2205" y="2035"/>
                    <a:pt x="2206" y="2035"/>
                    <a:pt x="2206" y="2036"/>
                  </a:cubicBezTo>
                  <a:cubicBezTo>
                    <a:pt x="2209" y="2037"/>
                    <a:pt x="2211" y="2038"/>
                    <a:pt x="2212" y="2039"/>
                  </a:cubicBezTo>
                  <a:cubicBezTo>
                    <a:pt x="2214" y="2041"/>
                    <a:pt x="2216" y="2042"/>
                    <a:pt x="2217" y="2043"/>
                  </a:cubicBezTo>
                  <a:cubicBezTo>
                    <a:pt x="2219" y="2044"/>
                    <a:pt x="2220" y="2045"/>
                    <a:pt x="2221" y="2045"/>
                  </a:cubicBezTo>
                  <a:cubicBezTo>
                    <a:pt x="2222" y="2046"/>
                    <a:pt x="2223" y="2047"/>
                    <a:pt x="2224" y="2048"/>
                  </a:cubicBezTo>
                  <a:cubicBezTo>
                    <a:pt x="2225" y="2049"/>
                    <a:pt x="2226" y="2049"/>
                    <a:pt x="2226" y="2049"/>
                  </a:cubicBezTo>
                  <a:cubicBezTo>
                    <a:pt x="2226" y="2049"/>
                    <a:pt x="2225" y="2049"/>
                    <a:pt x="2224" y="2047"/>
                  </a:cubicBezTo>
                  <a:cubicBezTo>
                    <a:pt x="2223" y="2047"/>
                    <a:pt x="2223" y="2046"/>
                    <a:pt x="2222" y="2045"/>
                  </a:cubicBezTo>
                  <a:cubicBezTo>
                    <a:pt x="2221" y="2044"/>
                    <a:pt x="2220" y="2043"/>
                    <a:pt x="2218" y="2041"/>
                  </a:cubicBezTo>
                  <a:cubicBezTo>
                    <a:pt x="2217" y="2040"/>
                    <a:pt x="2215" y="2039"/>
                    <a:pt x="2214" y="2037"/>
                  </a:cubicBezTo>
                  <a:cubicBezTo>
                    <a:pt x="2212" y="2036"/>
                    <a:pt x="2210" y="2035"/>
                    <a:pt x="2208" y="2033"/>
                  </a:cubicBezTo>
                  <a:cubicBezTo>
                    <a:pt x="2208" y="2033"/>
                    <a:pt x="2207" y="2032"/>
                    <a:pt x="2207" y="2032"/>
                  </a:cubicBezTo>
                  <a:cubicBezTo>
                    <a:pt x="2206" y="2031"/>
                    <a:pt x="2206" y="2031"/>
                    <a:pt x="2205" y="2031"/>
                  </a:cubicBezTo>
                  <a:cubicBezTo>
                    <a:pt x="2204" y="2030"/>
                    <a:pt x="2203" y="2029"/>
                    <a:pt x="2202" y="2028"/>
                  </a:cubicBezTo>
                  <a:cubicBezTo>
                    <a:pt x="2201" y="2027"/>
                    <a:pt x="2199" y="2027"/>
                    <a:pt x="2198" y="2026"/>
                  </a:cubicBezTo>
                  <a:cubicBezTo>
                    <a:pt x="2197" y="2025"/>
                    <a:pt x="2197" y="2025"/>
                    <a:pt x="2196" y="2025"/>
                  </a:cubicBezTo>
                  <a:cubicBezTo>
                    <a:pt x="2195" y="2024"/>
                    <a:pt x="2195" y="2024"/>
                    <a:pt x="2194" y="2023"/>
                  </a:cubicBezTo>
                  <a:cubicBezTo>
                    <a:pt x="2189" y="2020"/>
                    <a:pt x="2183" y="2017"/>
                    <a:pt x="2176" y="2014"/>
                  </a:cubicBezTo>
                  <a:cubicBezTo>
                    <a:pt x="2175" y="2013"/>
                    <a:pt x="2173" y="2013"/>
                    <a:pt x="2171" y="2012"/>
                  </a:cubicBezTo>
                  <a:cubicBezTo>
                    <a:pt x="2170" y="2011"/>
                    <a:pt x="2168" y="2011"/>
                    <a:pt x="2166" y="2010"/>
                  </a:cubicBezTo>
                  <a:cubicBezTo>
                    <a:pt x="2164" y="2009"/>
                    <a:pt x="2163" y="2009"/>
                    <a:pt x="2161" y="2008"/>
                  </a:cubicBezTo>
                  <a:cubicBezTo>
                    <a:pt x="2159" y="2007"/>
                    <a:pt x="2157" y="2007"/>
                    <a:pt x="2155" y="2006"/>
                  </a:cubicBezTo>
                  <a:cubicBezTo>
                    <a:pt x="2153" y="2005"/>
                    <a:pt x="2152" y="2005"/>
                    <a:pt x="2150" y="2004"/>
                  </a:cubicBezTo>
                  <a:cubicBezTo>
                    <a:pt x="2148" y="2004"/>
                    <a:pt x="2146" y="2003"/>
                    <a:pt x="2144" y="2003"/>
                  </a:cubicBezTo>
                  <a:cubicBezTo>
                    <a:pt x="2143" y="2003"/>
                    <a:pt x="2142" y="2002"/>
                    <a:pt x="2141" y="2002"/>
                  </a:cubicBezTo>
                  <a:cubicBezTo>
                    <a:pt x="2140" y="2002"/>
                    <a:pt x="2139" y="2002"/>
                    <a:pt x="2138" y="2001"/>
                  </a:cubicBezTo>
                  <a:cubicBezTo>
                    <a:pt x="2137" y="2001"/>
                    <a:pt x="2136" y="2001"/>
                    <a:pt x="2135" y="2001"/>
                  </a:cubicBezTo>
                  <a:cubicBezTo>
                    <a:pt x="2134" y="2001"/>
                    <a:pt x="2133" y="2000"/>
                    <a:pt x="2132" y="2000"/>
                  </a:cubicBezTo>
                  <a:cubicBezTo>
                    <a:pt x="2124" y="1999"/>
                    <a:pt x="2116" y="1997"/>
                    <a:pt x="2107" y="1997"/>
                  </a:cubicBezTo>
                  <a:cubicBezTo>
                    <a:pt x="2099" y="1996"/>
                    <a:pt x="2091" y="1995"/>
                    <a:pt x="2083" y="1995"/>
                  </a:cubicBezTo>
                  <a:cubicBezTo>
                    <a:pt x="2079" y="1995"/>
                    <a:pt x="2075" y="1995"/>
                    <a:pt x="2071" y="1995"/>
                  </a:cubicBezTo>
                  <a:cubicBezTo>
                    <a:pt x="2067" y="1995"/>
                    <a:pt x="2063" y="1995"/>
                    <a:pt x="2059" y="1996"/>
                  </a:cubicBezTo>
                  <a:cubicBezTo>
                    <a:pt x="2051" y="1996"/>
                    <a:pt x="2044" y="1997"/>
                    <a:pt x="2037" y="1997"/>
                  </a:cubicBezTo>
                  <a:cubicBezTo>
                    <a:pt x="2033" y="1998"/>
                    <a:pt x="2030" y="1998"/>
                    <a:pt x="2026" y="1998"/>
                  </a:cubicBezTo>
                  <a:cubicBezTo>
                    <a:pt x="2025" y="1999"/>
                    <a:pt x="2023" y="1999"/>
                    <a:pt x="2021" y="1999"/>
                  </a:cubicBezTo>
                  <a:cubicBezTo>
                    <a:pt x="1949" y="1986"/>
                    <a:pt x="1797" y="1991"/>
                    <a:pt x="1751" y="1937"/>
                  </a:cubicBezTo>
                  <a:cubicBezTo>
                    <a:pt x="1759" y="1931"/>
                    <a:pt x="1767" y="1926"/>
                    <a:pt x="1774" y="1922"/>
                  </a:cubicBezTo>
                  <a:cubicBezTo>
                    <a:pt x="1777" y="1922"/>
                    <a:pt x="1780" y="1922"/>
                    <a:pt x="1783" y="1923"/>
                  </a:cubicBezTo>
                  <a:cubicBezTo>
                    <a:pt x="1787" y="1923"/>
                    <a:pt x="1791" y="1923"/>
                    <a:pt x="1796" y="1924"/>
                  </a:cubicBezTo>
                  <a:cubicBezTo>
                    <a:pt x="1798" y="1925"/>
                    <a:pt x="1800" y="1925"/>
                    <a:pt x="1802" y="1926"/>
                  </a:cubicBezTo>
                  <a:cubicBezTo>
                    <a:pt x="1803" y="1926"/>
                    <a:pt x="1805" y="1927"/>
                    <a:pt x="1806" y="1927"/>
                  </a:cubicBezTo>
                  <a:cubicBezTo>
                    <a:pt x="1806" y="1927"/>
                    <a:pt x="1806" y="1927"/>
                    <a:pt x="1806" y="1927"/>
                  </a:cubicBezTo>
                  <a:cubicBezTo>
                    <a:pt x="1807" y="1927"/>
                    <a:pt x="1807" y="1927"/>
                    <a:pt x="1807" y="1927"/>
                  </a:cubicBezTo>
                  <a:cubicBezTo>
                    <a:pt x="1807" y="1928"/>
                    <a:pt x="1807" y="1928"/>
                    <a:pt x="1807" y="1928"/>
                  </a:cubicBezTo>
                  <a:cubicBezTo>
                    <a:pt x="1807" y="1928"/>
                    <a:pt x="1807" y="1928"/>
                    <a:pt x="1807" y="1928"/>
                  </a:cubicBezTo>
                  <a:cubicBezTo>
                    <a:pt x="1807" y="1928"/>
                    <a:pt x="1807" y="1928"/>
                    <a:pt x="1807" y="1928"/>
                  </a:cubicBezTo>
                  <a:cubicBezTo>
                    <a:pt x="1807" y="1928"/>
                    <a:pt x="1807" y="1928"/>
                    <a:pt x="1807" y="1928"/>
                  </a:cubicBezTo>
                  <a:cubicBezTo>
                    <a:pt x="1808" y="1928"/>
                    <a:pt x="1808" y="1928"/>
                    <a:pt x="1809" y="1928"/>
                  </a:cubicBezTo>
                  <a:cubicBezTo>
                    <a:pt x="1809" y="1929"/>
                    <a:pt x="1810" y="1929"/>
                    <a:pt x="1810" y="1929"/>
                  </a:cubicBezTo>
                  <a:cubicBezTo>
                    <a:pt x="1811" y="1930"/>
                    <a:pt x="1811" y="1930"/>
                    <a:pt x="1811" y="1930"/>
                  </a:cubicBezTo>
                  <a:cubicBezTo>
                    <a:pt x="1812" y="1930"/>
                    <a:pt x="1812" y="1930"/>
                    <a:pt x="1812" y="1930"/>
                  </a:cubicBezTo>
                  <a:cubicBezTo>
                    <a:pt x="1813" y="1931"/>
                    <a:pt x="1814" y="1932"/>
                    <a:pt x="1815" y="1932"/>
                  </a:cubicBezTo>
                  <a:cubicBezTo>
                    <a:pt x="1817" y="1934"/>
                    <a:pt x="1819" y="1935"/>
                    <a:pt x="1821" y="1937"/>
                  </a:cubicBezTo>
                  <a:cubicBezTo>
                    <a:pt x="1825" y="1941"/>
                    <a:pt x="1828" y="1944"/>
                    <a:pt x="1832" y="1948"/>
                  </a:cubicBezTo>
                  <a:cubicBezTo>
                    <a:pt x="1833" y="1949"/>
                    <a:pt x="1834" y="1950"/>
                    <a:pt x="1836" y="1951"/>
                  </a:cubicBezTo>
                  <a:cubicBezTo>
                    <a:pt x="1837" y="1952"/>
                    <a:pt x="1837" y="1952"/>
                    <a:pt x="1837" y="1952"/>
                  </a:cubicBezTo>
                  <a:cubicBezTo>
                    <a:pt x="1839" y="1954"/>
                    <a:pt x="1839" y="1954"/>
                    <a:pt x="1839" y="1954"/>
                  </a:cubicBezTo>
                  <a:cubicBezTo>
                    <a:pt x="1841" y="1955"/>
                    <a:pt x="1843" y="1957"/>
                    <a:pt x="1845" y="1959"/>
                  </a:cubicBezTo>
                  <a:cubicBezTo>
                    <a:pt x="1847" y="1960"/>
                    <a:pt x="1848" y="1960"/>
                    <a:pt x="1849" y="1961"/>
                  </a:cubicBezTo>
                  <a:cubicBezTo>
                    <a:pt x="1850" y="1962"/>
                    <a:pt x="1851" y="1962"/>
                    <a:pt x="1853" y="1963"/>
                  </a:cubicBezTo>
                  <a:cubicBezTo>
                    <a:pt x="1853" y="1963"/>
                    <a:pt x="1854" y="1964"/>
                    <a:pt x="1854" y="1964"/>
                  </a:cubicBezTo>
                  <a:cubicBezTo>
                    <a:pt x="1855" y="1964"/>
                    <a:pt x="1856" y="1965"/>
                    <a:pt x="1856" y="1965"/>
                  </a:cubicBezTo>
                  <a:cubicBezTo>
                    <a:pt x="1857" y="1966"/>
                    <a:pt x="1859" y="1966"/>
                    <a:pt x="1860" y="1967"/>
                  </a:cubicBezTo>
                  <a:cubicBezTo>
                    <a:pt x="1865" y="1969"/>
                    <a:pt x="1869" y="1971"/>
                    <a:pt x="1874" y="1972"/>
                  </a:cubicBezTo>
                  <a:cubicBezTo>
                    <a:pt x="1875" y="1972"/>
                    <a:pt x="1876" y="1973"/>
                    <a:pt x="1877" y="1973"/>
                  </a:cubicBezTo>
                  <a:cubicBezTo>
                    <a:pt x="1879" y="1973"/>
                    <a:pt x="1880" y="1974"/>
                    <a:pt x="1881" y="1974"/>
                  </a:cubicBezTo>
                  <a:cubicBezTo>
                    <a:pt x="1882" y="1974"/>
                    <a:pt x="1883" y="1974"/>
                    <a:pt x="1884" y="1974"/>
                  </a:cubicBezTo>
                  <a:cubicBezTo>
                    <a:pt x="1885" y="1975"/>
                    <a:pt x="1886" y="1975"/>
                    <a:pt x="1887" y="1975"/>
                  </a:cubicBezTo>
                  <a:cubicBezTo>
                    <a:pt x="1891" y="1975"/>
                    <a:pt x="1895" y="1976"/>
                    <a:pt x="1899" y="1976"/>
                  </a:cubicBezTo>
                  <a:cubicBezTo>
                    <a:pt x="1902" y="1976"/>
                    <a:pt x="1905" y="1976"/>
                    <a:pt x="1907" y="1975"/>
                  </a:cubicBezTo>
                  <a:cubicBezTo>
                    <a:pt x="1910" y="1975"/>
                    <a:pt x="1912" y="1975"/>
                    <a:pt x="1913" y="1975"/>
                  </a:cubicBezTo>
                  <a:cubicBezTo>
                    <a:pt x="1914" y="1974"/>
                    <a:pt x="1915" y="1974"/>
                    <a:pt x="1915" y="1974"/>
                  </a:cubicBezTo>
                  <a:cubicBezTo>
                    <a:pt x="1915" y="1974"/>
                    <a:pt x="1914" y="1974"/>
                    <a:pt x="1913" y="1974"/>
                  </a:cubicBezTo>
                  <a:cubicBezTo>
                    <a:pt x="1912" y="1974"/>
                    <a:pt x="1910" y="1974"/>
                    <a:pt x="1907" y="1974"/>
                  </a:cubicBezTo>
                  <a:cubicBezTo>
                    <a:pt x="1905" y="1974"/>
                    <a:pt x="1902" y="1973"/>
                    <a:pt x="1899" y="1973"/>
                  </a:cubicBezTo>
                  <a:cubicBezTo>
                    <a:pt x="1896" y="1972"/>
                    <a:pt x="1892" y="1971"/>
                    <a:pt x="1888" y="1970"/>
                  </a:cubicBezTo>
                  <a:cubicBezTo>
                    <a:pt x="1887" y="1970"/>
                    <a:pt x="1886" y="1970"/>
                    <a:pt x="1885" y="1970"/>
                  </a:cubicBezTo>
                  <a:cubicBezTo>
                    <a:pt x="1884" y="1969"/>
                    <a:pt x="1883" y="1969"/>
                    <a:pt x="1882" y="1969"/>
                  </a:cubicBezTo>
                  <a:cubicBezTo>
                    <a:pt x="1880" y="1968"/>
                    <a:pt x="1878" y="1967"/>
                    <a:pt x="1876" y="1966"/>
                  </a:cubicBezTo>
                  <a:cubicBezTo>
                    <a:pt x="1872" y="1965"/>
                    <a:pt x="1867" y="1963"/>
                    <a:pt x="1863" y="1961"/>
                  </a:cubicBezTo>
                  <a:cubicBezTo>
                    <a:pt x="1862" y="1960"/>
                    <a:pt x="1861" y="1959"/>
                    <a:pt x="1860" y="1959"/>
                  </a:cubicBezTo>
                  <a:cubicBezTo>
                    <a:pt x="1859" y="1958"/>
                    <a:pt x="1858" y="1958"/>
                    <a:pt x="1858" y="1958"/>
                  </a:cubicBezTo>
                  <a:cubicBezTo>
                    <a:pt x="1857" y="1957"/>
                    <a:pt x="1857" y="1957"/>
                    <a:pt x="1856" y="1957"/>
                  </a:cubicBezTo>
                  <a:cubicBezTo>
                    <a:pt x="1854" y="1955"/>
                    <a:pt x="1852" y="1954"/>
                    <a:pt x="1850" y="1953"/>
                  </a:cubicBezTo>
                  <a:cubicBezTo>
                    <a:pt x="1848" y="1951"/>
                    <a:pt x="1847" y="1950"/>
                    <a:pt x="1845" y="1949"/>
                  </a:cubicBezTo>
                  <a:cubicBezTo>
                    <a:pt x="1846" y="1949"/>
                    <a:pt x="1846" y="1949"/>
                    <a:pt x="1847" y="1949"/>
                  </a:cubicBezTo>
                  <a:cubicBezTo>
                    <a:pt x="1848" y="1950"/>
                    <a:pt x="1848" y="1950"/>
                    <a:pt x="1849" y="1950"/>
                  </a:cubicBezTo>
                  <a:cubicBezTo>
                    <a:pt x="1850" y="1950"/>
                    <a:pt x="1852" y="1950"/>
                    <a:pt x="1853" y="1950"/>
                  </a:cubicBezTo>
                  <a:cubicBezTo>
                    <a:pt x="1856" y="1950"/>
                    <a:pt x="1859" y="1950"/>
                    <a:pt x="1862" y="1950"/>
                  </a:cubicBezTo>
                  <a:cubicBezTo>
                    <a:pt x="1865" y="1950"/>
                    <a:pt x="1868" y="1950"/>
                    <a:pt x="1871" y="1950"/>
                  </a:cubicBezTo>
                  <a:cubicBezTo>
                    <a:pt x="1874" y="1949"/>
                    <a:pt x="1877" y="1949"/>
                    <a:pt x="1880" y="1948"/>
                  </a:cubicBezTo>
                  <a:cubicBezTo>
                    <a:pt x="1883" y="1948"/>
                    <a:pt x="1886" y="1948"/>
                    <a:pt x="1889" y="1947"/>
                  </a:cubicBezTo>
                  <a:cubicBezTo>
                    <a:pt x="1890" y="1947"/>
                    <a:pt x="1890" y="1947"/>
                    <a:pt x="1891" y="1947"/>
                  </a:cubicBezTo>
                  <a:cubicBezTo>
                    <a:pt x="1892" y="1947"/>
                    <a:pt x="1892" y="1947"/>
                    <a:pt x="1893" y="1947"/>
                  </a:cubicBezTo>
                  <a:cubicBezTo>
                    <a:pt x="1895" y="1947"/>
                    <a:pt x="1896" y="1947"/>
                    <a:pt x="1897" y="1947"/>
                  </a:cubicBezTo>
                  <a:cubicBezTo>
                    <a:pt x="1900" y="1947"/>
                    <a:pt x="1903" y="1947"/>
                    <a:pt x="1905" y="1947"/>
                  </a:cubicBezTo>
                  <a:cubicBezTo>
                    <a:pt x="1908" y="1947"/>
                    <a:pt x="1911" y="1948"/>
                    <a:pt x="1913" y="1948"/>
                  </a:cubicBezTo>
                  <a:cubicBezTo>
                    <a:pt x="1914" y="1948"/>
                    <a:pt x="1915" y="1948"/>
                    <a:pt x="1916" y="1948"/>
                  </a:cubicBezTo>
                  <a:cubicBezTo>
                    <a:pt x="1917" y="1948"/>
                    <a:pt x="1918" y="1949"/>
                    <a:pt x="1919" y="1949"/>
                  </a:cubicBezTo>
                  <a:cubicBezTo>
                    <a:pt x="1920" y="1949"/>
                    <a:pt x="1921" y="1949"/>
                    <a:pt x="1922" y="1949"/>
                  </a:cubicBezTo>
                  <a:cubicBezTo>
                    <a:pt x="1922" y="1949"/>
                    <a:pt x="1923" y="1949"/>
                    <a:pt x="1924" y="1949"/>
                  </a:cubicBezTo>
                  <a:cubicBezTo>
                    <a:pt x="1925" y="1950"/>
                    <a:pt x="1926" y="1950"/>
                    <a:pt x="1927" y="1950"/>
                  </a:cubicBezTo>
                  <a:cubicBezTo>
                    <a:pt x="1928" y="1950"/>
                    <a:pt x="1928" y="1950"/>
                    <a:pt x="1928" y="1950"/>
                  </a:cubicBezTo>
                  <a:cubicBezTo>
                    <a:pt x="1928" y="1950"/>
                    <a:pt x="1928" y="1950"/>
                    <a:pt x="1927" y="1950"/>
                  </a:cubicBezTo>
                  <a:cubicBezTo>
                    <a:pt x="1926" y="1949"/>
                    <a:pt x="1926" y="1949"/>
                    <a:pt x="1924" y="1948"/>
                  </a:cubicBezTo>
                  <a:cubicBezTo>
                    <a:pt x="1924" y="1948"/>
                    <a:pt x="1923" y="1947"/>
                    <a:pt x="1922" y="1947"/>
                  </a:cubicBezTo>
                  <a:cubicBezTo>
                    <a:pt x="1922" y="1946"/>
                    <a:pt x="1921" y="1946"/>
                    <a:pt x="1920" y="1946"/>
                  </a:cubicBezTo>
                  <a:cubicBezTo>
                    <a:pt x="1918" y="1945"/>
                    <a:pt x="1916" y="1944"/>
                    <a:pt x="1914" y="1943"/>
                  </a:cubicBezTo>
                  <a:cubicBezTo>
                    <a:pt x="1911" y="1943"/>
                    <a:pt x="1909" y="1942"/>
                    <a:pt x="1906" y="1941"/>
                  </a:cubicBezTo>
                  <a:cubicBezTo>
                    <a:pt x="1904" y="1941"/>
                    <a:pt x="1901" y="1940"/>
                    <a:pt x="1898" y="1940"/>
                  </a:cubicBezTo>
                  <a:cubicBezTo>
                    <a:pt x="1896" y="1940"/>
                    <a:pt x="1895" y="1940"/>
                    <a:pt x="1893" y="1940"/>
                  </a:cubicBezTo>
                  <a:cubicBezTo>
                    <a:pt x="1892" y="1940"/>
                    <a:pt x="1890" y="1940"/>
                    <a:pt x="1888" y="1940"/>
                  </a:cubicBezTo>
                  <a:cubicBezTo>
                    <a:pt x="1885" y="1940"/>
                    <a:pt x="1882" y="1940"/>
                    <a:pt x="1879" y="1941"/>
                  </a:cubicBezTo>
                  <a:cubicBezTo>
                    <a:pt x="1876" y="1941"/>
                    <a:pt x="1873" y="1942"/>
                    <a:pt x="1870" y="1942"/>
                  </a:cubicBezTo>
                  <a:cubicBezTo>
                    <a:pt x="1868" y="1942"/>
                    <a:pt x="1867" y="1942"/>
                    <a:pt x="1865" y="1943"/>
                  </a:cubicBezTo>
                  <a:cubicBezTo>
                    <a:pt x="1864" y="1943"/>
                    <a:pt x="1862" y="1943"/>
                    <a:pt x="1861" y="1943"/>
                  </a:cubicBezTo>
                  <a:cubicBezTo>
                    <a:pt x="1858" y="1944"/>
                    <a:pt x="1855" y="1944"/>
                    <a:pt x="1853" y="1944"/>
                  </a:cubicBezTo>
                  <a:cubicBezTo>
                    <a:pt x="1852" y="1944"/>
                    <a:pt x="1852" y="1944"/>
                    <a:pt x="1851" y="1944"/>
                  </a:cubicBezTo>
                  <a:cubicBezTo>
                    <a:pt x="1850" y="1945"/>
                    <a:pt x="1850" y="1944"/>
                    <a:pt x="1849" y="1945"/>
                  </a:cubicBezTo>
                  <a:cubicBezTo>
                    <a:pt x="1849" y="1945"/>
                    <a:pt x="1848" y="1945"/>
                    <a:pt x="1847" y="1945"/>
                  </a:cubicBezTo>
                  <a:cubicBezTo>
                    <a:pt x="1847" y="1945"/>
                    <a:pt x="1846" y="1945"/>
                    <a:pt x="1846" y="1945"/>
                  </a:cubicBezTo>
                  <a:cubicBezTo>
                    <a:pt x="1845" y="1944"/>
                    <a:pt x="1845" y="1944"/>
                    <a:pt x="1844" y="1944"/>
                  </a:cubicBezTo>
                  <a:cubicBezTo>
                    <a:pt x="1844" y="1944"/>
                    <a:pt x="1843" y="1944"/>
                    <a:pt x="1843" y="1944"/>
                  </a:cubicBezTo>
                  <a:cubicBezTo>
                    <a:pt x="1842" y="1944"/>
                    <a:pt x="1842" y="1944"/>
                    <a:pt x="1841" y="1944"/>
                  </a:cubicBezTo>
                  <a:cubicBezTo>
                    <a:pt x="1841" y="1944"/>
                    <a:pt x="1840" y="1944"/>
                    <a:pt x="1840" y="1944"/>
                  </a:cubicBezTo>
                  <a:cubicBezTo>
                    <a:pt x="1840" y="1944"/>
                    <a:pt x="1840" y="1944"/>
                    <a:pt x="1839" y="1944"/>
                  </a:cubicBezTo>
                  <a:cubicBezTo>
                    <a:pt x="1839" y="1943"/>
                    <a:pt x="1838" y="1943"/>
                    <a:pt x="1838" y="1942"/>
                  </a:cubicBezTo>
                  <a:cubicBezTo>
                    <a:pt x="1834" y="1939"/>
                    <a:pt x="1830" y="1935"/>
                    <a:pt x="1826" y="1931"/>
                  </a:cubicBezTo>
                  <a:cubicBezTo>
                    <a:pt x="1824" y="1929"/>
                    <a:pt x="1821" y="1928"/>
                    <a:pt x="1819" y="1926"/>
                  </a:cubicBezTo>
                  <a:cubicBezTo>
                    <a:pt x="1818" y="1925"/>
                    <a:pt x="1817" y="1925"/>
                    <a:pt x="1815" y="1924"/>
                  </a:cubicBezTo>
                  <a:cubicBezTo>
                    <a:pt x="1815" y="1924"/>
                    <a:pt x="1815" y="1924"/>
                    <a:pt x="1815" y="1924"/>
                  </a:cubicBezTo>
                  <a:cubicBezTo>
                    <a:pt x="1814" y="1923"/>
                    <a:pt x="1814" y="1923"/>
                    <a:pt x="1814" y="1923"/>
                  </a:cubicBezTo>
                  <a:cubicBezTo>
                    <a:pt x="1813" y="1923"/>
                    <a:pt x="1812" y="1922"/>
                    <a:pt x="1812" y="1922"/>
                  </a:cubicBezTo>
                  <a:cubicBezTo>
                    <a:pt x="1811" y="1922"/>
                    <a:pt x="1811" y="1922"/>
                    <a:pt x="1810" y="1921"/>
                  </a:cubicBezTo>
                  <a:cubicBezTo>
                    <a:pt x="1810" y="1921"/>
                    <a:pt x="1810" y="1921"/>
                    <a:pt x="1810" y="1921"/>
                  </a:cubicBezTo>
                  <a:cubicBezTo>
                    <a:pt x="1810" y="1921"/>
                    <a:pt x="1810" y="1921"/>
                    <a:pt x="1810" y="1921"/>
                  </a:cubicBezTo>
                  <a:cubicBezTo>
                    <a:pt x="1810" y="1921"/>
                    <a:pt x="1810" y="1921"/>
                    <a:pt x="1810" y="1921"/>
                  </a:cubicBezTo>
                  <a:cubicBezTo>
                    <a:pt x="1809" y="1921"/>
                    <a:pt x="1809" y="1921"/>
                    <a:pt x="1809" y="1921"/>
                  </a:cubicBezTo>
                  <a:cubicBezTo>
                    <a:pt x="1809" y="1921"/>
                    <a:pt x="1809" y="1921"/>
                    <a:pt x="1809" y="1921"/>
                  </a:cubicBezTo>
                  <a:cubicBezTo>
                    <a:pt x="1808" y="1921"/>
                    <a:pt x="1808" y="1921"/>
                    <a:pt x="1808" y="1921"/>
                  </a:cubicBezTo>
                  <a:cubicBezTo>
                    <a:pt x="1807" y="1920"/>
                    <a:pt x="1805" y="1920"/>
                    <a:pt x="1804" y="1919"/>
                  </a:cubicBezTo>
                  <a:cubicBezTo>
                    <a:pt x="1802" y="1919"/>
                    <a:pt x="1799" y="1918"/>
                    <a:pt x="1797" y="1918"/>
                  </a:cubicBezTo>
                  <a:cubicBezTo>
                    <a:pt x="1792" y="1918"/>
                    <a:pt x="1787" y="1918"/>
                    <a:pt x="1783" y="1918"/>
                  </a:cubicBezTo>
                  <a:cubicBezTo>
                    <a:pt x="1783" y="1918"/>
                    <a:pt x="1782" y="1918"/>
                    <a:pt x="1782" y="1918"/>
                  </a:cubicBezTo>
                  <a:cubicBezTo>
                    <a:pt x="1808" y="1906"/>
                    <a:pt x="1834" y="1905"/>
                    <a:pt x="1877" y="1899"/>
                  </a:cubicBezTo>
                  <a:cubicBezTo>
                    <a:pt x="1894" y="1897"/>
                    <a:pt x="1911" y="1896"/>
                    <a:pt x="1926" y="1896"/>
                  </a:cubicBezTo>
                  <a:cubicBezTo>
                    <a:pt x="1929" y="1897"/>
                    <a:pt x="1931" y="1898"/>
                    <a:pt x="1933" y="1899"/>
                  </a:cubicBezTo>
                  <a:cubicBezTo>
                    <a:pt x="1937" y="1901"/>
                    <a:pt x="1942" y="1904"/>
                    <a:pt x="1946" y="1907"/>
                  </a:cubicBezTo>
                  <a:cubicBezTo>
                    <a:pt x="1951" y="1910"/>
                    <a:pt x="1956" y="1914"/>
                    <a:pt x="1961" y="1918"/>
                  </a:cubicBezTo>
                  <a:cubicBezTo>
                    <a:pt x="1966" y="1922"/>
                    <a:pt x="1971" y="1926"/>
                    <a:pt x="1976" y="1931"/>
                  </a:cubicBezTo>
                  <a:cubicBezTo>
                    <a:pt x="1979" y="1933"/>
                    <a:pt x="1981" y="1936"/>
                    <a:pt x="1984" y="1938"/>
                  </a:cubicBezTo>
                  <a:cubicBezTo>
                    <a:pt x="1987" y="1940"/>
                    <a:pt x="1990" y="1943"/>
                    <a:pt x="1992" y="1945"/>
                  </a:cubicBezTo>
                  <a:cubicBezTo>
                    <a:pt x="1995" y="1948"/>
                    <a:pt x="1998" y="1950"/>
                    <a:pt x="2001" y="1952"/>
                  </a:cubicBezTo>
                  <a:cubicBezTo>
                    <a:pt x="2003" y="1954"/>
                    <a:pt x="2004" y="1955"/>
                    <a:pt x="2006" y="1956"/>
                  </a:cubicBezTo>
                  <a:cubicBezTo>
                    <a:pt x="2006" y="1957"/>
                    <a:pt x="2007" y="1957"/>
                    <a:pt x="2008" y="1958"/>
                  </a:cubicBezTo>
                  <a:cubicBezTo>
                    <a:pt x="2009" y="1959"/>
                    <a:pt x="2009" y="1959"/>
                    <a:pt x="2009" y="1959"/>
                  </a:cubicBezTo>
                  <a:cubicBezTo>
                    <a:pt x="2010" y="1959"/>
                    <a:pt x="2010" y="1959"/>
                    <a:pt x="2010" y="1959"/>
                  </a:cubicBezTo>
                  <a:cubicBezTo>
                    <a:pt x="2010" y="1959"/>
                    <a:pt x="2010" y="1959"/>
                    <a:pt x="2010" y="1959"/>
                  </a:cubicBezTo>
                  <a:cubicBezTo>
                    <a:pt x="2015" y="1963"/>
                    <a:pt x="2015" y="1963"/>
                    <a:pt x="2015" y="1963"/>
                  </a:cubicBezTo>
                  <a:cubicBezTo>
                    <a:pt x="2016" y="1963"/>
                    <a:pt x="2017" y="1964"/>
                    <a:pt x="2017" y="1964"/>
                  </a:cubicBezTo>
                  <a:cubicBezTo>
                    <a:pt x="2020" y="1966"/>
                    <a:pt x="2020" y="1966"/>
                    <a:pt x="2020" y="1966"/>
                  </a:cubicBezTo>
                  <a:cubicBezTo>
                    <a:pt x="2022" y="1967"/>
                    <a:pt x="2022" y="1967"/>
                    <a:pt x="2022" y="1967"/>
                  </a:cubicBezTo>
                  <a:cubicBezTo>
                    <a:pt x="2023" y="1968"/>
                    <a:pt x="2024" y="1968"/>
                    <a:pt x="2025" y="1969"/>
                  </a:cubicBezTo>
                  <a:cubicBezTo>
                    <a:pt x="2026" y="1970"/>
                    <a:pt x="2028" y="1970"/>
                    <a:pt x="2030" y="1971"/>
                  </a:cubicBezTo>
                  <a:cubicBezTo>
                    <a:pt x="2031" y="1972"/>
                    <a:pt x="2033" y="1973"/>
                    <a:pt x="2035" y="1974"/>
                  </a:cubicBezTo>
                  <a:cubicBezTo>
                    <a:pt x="2036" y="1975"/>
                    <a:pt x="2038" y="1976"/>
                    <a:pt x="2040" y="1976"/>
                  </a:cubicBezTo>
                  <a:cubicBezTo>
                    <a:pt x="2043" y="1978"/>
                    <a:pt x="2047" y="1979"/>
                    <a:pt x="2050" y="1981"/>
                  </a:cubicBezTo>
                  <a:cubicBezTo>
                    <a:pt x="2052" y="1981"/>
                    <a:pt x="2053" y="1982"/>
                    <a:pt x="2055" y="1982"/>
                  </a:cubicBezTo>
                  <a:cubicBezTo>
                    <a:pt x="2056" y="1983"/>
                    <a:pt x="2057" y="1983"/>
                    <a:pt x="2057" y="1983"/>
                  </a:cubicBezTo>
                  <a:cubicBezTo>
                    <a:pt x="2058" y="1983"/>
                    <a:pt x="2059" y="1984"/>
                    <a:pt x="2060" y="1984"/>
                  </a:cubicBezTo>
                  <a:cubicBezTo>
                    <a:pt x="2061" y="1985"/>
                    <a:pt x="2063" y="1985"/>
                    <a:pt x="2065" y="1986"/>
                  </a:cubicBezTo>
                  <a:cubicBezTo>
                    <a:pt x="2066" y="1986"/>
                    <a:pt x="2068" y="1986"/>
                    <a:pt x="2070" y="1987"/>
                  </a:cubicBezTo>
                  <a:cubicBezTo>
                    <a:pt x="2071" y="1987"/>
                    <a:pt x="2073" y="1988"/>
                    <a:pt x="2074" y="1988"/>
                  </a:cubicBezTo>
                  <a:cubicBezTo>
                    <a:pt x="2076" y="1988"/>
                    <a:pt x="2077" y="1989"/>
                    <a:pt x="2079" y="1989"/>
                  </a:cubicBezTo>
                  <a:cubicBezTo>
                    <a:pt x="2080" y="1989"/>
                    <a:pt x="2082" y="1989"/>
                    <a:pt x="2083" y="1990"/>
                  </a:cubicBezTo>
                  <a:cubicBezTo>
                    <a:pt x="2085" y="1990"/>
                    <a:pt x="2086" y="1990"/>
                    <a:pt x="2088" y="1990"/>
                  </a:cubicBezTo>
                  <a:cubicBezTo>
                    <a:pt x="2090" y="1991"/>
                    <a:pt x="2093" y="1991"/>
                    <a:pt x="2096" y="1991"/>
                  </a:cubicBezTo>
                  <a:cubicBezTo>
                    <a:pt x="2098" y="1992"/>
                    <a:pt x="2101" y="1992"/>
                    <a:pt x="2103" y="1992"/>
                  </a:cubicBezTo>
                  <a:cubicBezTo>
                    <a:pt x="2105" y="1992"/>
                    <a:pt x="2108" y="1992"/>
                    <a:pt x="2110" y="1992"/>
                  </a:cubicBezTo>
                  <a:cubicBezTo>
                    <a:pt x="2112" y="1992"/>
                    <a:pt x="2113" y="1992"/>
                    <a:pt x="2115" y="1992"/>
                  </a:cubicBezTo>
                  <a:cubicBezTo>
                    <a:pt x="2116" y="1992"/>
                    <a:pt x="2117" y="1992"/>
                    <a:pt x="2117" y="1992"/>
                  </a:cubicBezTo>
                  <a:cubicBezTo>
                    <a:pt x="2118" y="1992"/>
                    <a:pt x="2119" y="1992"/>
                    <a:pt x="2119" y="1992"/>
                  </a:cubicBezTo>
                  <a:cubicBezTo>
                    <a:pt x="2121" y="1992"/>
                    <a:pt x="2122" y="1992"/>
                    <a:pt x="2123" y="1992"/>
                  </a:cubicBezTo>
                  <a:cubicBezTo>
                    <a:pt x="2124" y="1992"/>
                    <a:pt x="2125" y="1992"/>
                    <a:pt x="2125" y="1992"/>
                  </a:cubicBezTo>
                  <a:cubicBezTo>
                    <a:pt x="2125" y="1992"/>
                    <a:pt x="2124" y="1992"/>
                    <a:pt x="2123" y="1991"/>
                  </a:cubicBezTo>
                  <a:cubicBezTo>
                    <a:pt x="2121" y="1991"/>
                    <a:pt x="2118" y="1991"/>
                    <a:pt x="2115" y="1991"/>
                  </a:cubicBezTo>
                  <a:cubicBezTo>
                    <a:pt x="2114" y="1990"/>
                    <a:pt x="2112" y="1990"/>
                    <a:pt x="2110" y="1990"/>
                  </a:cubicBezTo>
                  <a:cubicBezTo>
                    <a:pt x="2108" y="1990"/>
                    <a:pt x="2106" y="1989"/>
                    <a:pt x="2103" y="1989"/>
                  </a:cubicBezTo>
                  <a:cubicBezTo>
                    <a:pt x="2101" y="1989"/>
                    <a:pt x="2099" y="1988"/>
                    <a:pt x="2096" y="1988"/>
                  </a:cubicBezTo>
                  <a:cubicBezTo>
                    <a:pt x="2094" y="1987"/>
                    <a:pt x="2091" y="1987"/>
                    <a:pt x="2088" y="1986"/>
                  </a:cubicBezTo>
                  <a:cubicBezTo>
                    <a:pt x="2086" y="1985"/>
                    <a:pt x="2083" y="1985"/>
                    <a:pt x="2080" y="1984"/>
                  </a:cubicBezTo>
                  <a:cubicBezTo>
                    <a:pt x="2077" y="1983"/>
                    <a:pt x="2074" y="1982"/>
                    <a:pt x="2071" y="1981"/>
                  </a:cubicBezTo>
                  <a:cubicBezTo>
                    <a:pt x="2070" y="1981"/>
                    <a:pt x="2068" y="1980"/>
                    <a:pt x="2067" y="1980"/>
                  </a:cubicBezTo>
                  <a:cubicBezTo>
                    <a:pt x="2065" y="1979"/>
                    <a:pt x="2064" y="1978"/>
                    <a:pt x="2062" y="1978"/>
                  </a:cubicBezTo>
                  <a:cubicBezTo>
                    <a:pt x="2061" y="1978"/>
                    <a:pt x="2060" y="1977"/>
                    <a:pt x="2060" y="1977"/>
                  </a:cubicBezTo>
                  <a:cubicBezTo>
                    <a:pt x="2059" y="1977"/>
                    <a:pt x="2058" y="1976"/>
                    <a:pt x="2057" y="1976"/>
                  </a:cubicBezTo>
                  <a:cubicBezTo>
                    <a:pt x="2056" y="1975"/>
                    <a:pt x="2054" y="1975"/>
                    <a:pt x="2053" y="1974"/>
                  </a:cubicBezTo>
                  <a:cubicBezTo>
                    <a:pt x="2046" y="1971"/>
                    <a:pt x="2040" y="1968"/>
                    <a:pt x="2034" y="1965"/>
                  </a:cubicBezTo>
                  <a:cubicBezTo>
                    <a:pt x="2037" y="1966"/>
                    <a:pt x="2040" y="1966"/>
                    <a:pt x="2043" y="1966"/>
                  </a:cubicBezTo>
                  <a:cubicBezTo>
                    <a:pt x="2044" y="1967"/>
                    <a:pt x="2045" y="1967"/>
                    <a:pt x="2046" y="1967"/>
                  </a:cubicBezTo>
                  <a:cubicBezTo>
                    <a:pt x="2047" y="1967"/>
                    <a:pt x="2047" y="1967"/>
                    <a:pt x="2048" y="1967"/>
                  </a:cubicBezTo>
                  <a:cubicBezTo>
                    <a:pt x="2050" y="1967"/>
                    <a:pt x="2052" y="1967"/>
                    <a:pt x="2053" y="1967"/>
                  </a:cubicBezTo>
                  <a:cubicBezTo>
                    <a:pt x="2055" y="1967"/>
                    <a:pt x="2057" y="1967"/>
                    <a:pt x="2058" y="1967"/>
                  </a:cubicBezTo>
                  <a:cubicBezTo>
                    <a:pt x="2060" y="1967"/>
                    <a:pt x="2062" y="1967"/>
                    <a:pt x="2063" y="1967"/>
                  </a:cubicBezTo>
                  <a:cubicBezTo>
                    <a:pt x="2064" y="1967"/>
                    <a:pt x="2065" y="1967"/>
                    <a:pt x="2066" y="1967"/>
                  </a:cubicBezTo>
                  <a:cubicBezTo>
                    <a:pt x="2067" y="1967"/>
                    <a:pt x="2067" y="1967"/>
                    <a:pt x="2068" y="1967"/>
                  </a:cubicBezTo>
                  <a:cubicBezTo>
                    <a:pt x="2070" y="1967"/>
                    <a:pt x="2072" y="1967"/>
                    <a:pt x="2073" y="1967"/>
                  </a:cubicBezTo>
                  <a:cubicBezTo>
                    <a:pt x="2076" y="1966"/>
                    <a:pt x="2079" y="1966"/>
                    <a:pt x="2082" y="1965"/>
                  </a:cubicBezTo>
                  <a:cubicBezTo>
                    <a:pt x="2083" y="1965"/>
                    <a:pt x="2085" y="1965"/>
                    <a:pt x="2086" y="1965"/>
                  </a:cubicBezTo>
                  <a:cubicBezTo>
                    <a:pt x="2088" y="1965"/>
                    <a:pt x="2089" y="1964"/>
                    <a:pt x="2090" y="1964"/>
                  </a:cubicBezTo>
                  <a:cubicBezTo>
                    <a:pt x="2093" y="1964"/>
                    <a:pt x="2095" y="1963"/>
                    <a:pt x="2097" y="1963"/>
                  </a:cubicBezTo>
                  <a:cubicBezTo>
                    <a:pt x="2099" y="1962"/>
                    <a:pt x="2100" y="1962"/>
                    <a:pt x="2102" y="1961"/>
                  </a:cubicBezTo>
                  <a:cubicBezTo>
                    <a:pt x="2103" y="1961"/>
                    <a:pt x="2104" y="1961"/>
                    <a:pt x="2105" y="1960"/>
                  </a:cubicBezTo>
                  <a:cubicBezTo>
                    <a:pt x="2106" y="1960"/>
                    <a:pt x="2106" y="1960"/>
                    <a:pt x="2106" y="1960"/>
                  </a:cubicBezTo>
                  <a:cubicBezTo>
                    <a:pt x="2106" y="1960"/>
                    <a:pt x="2106" y="1960"/>
                    <a:pt x="2105" y="1960"/>
                  </a:cubicBezTo>
                  <a:cubicBezTo>
                    <a:pt x="2104" y="1960"/>
                    <a:pt x="2103" y="1960"/>
                    <a:pt x="2102" y="1960"/>
                  </a:cubicBezTo>
                  <a:cubicBezTo>
                    <a:pt x="2100" y="1960"/>
                    <a:pt x="2098" y="1960"/>
                    <a:pt x="2096" y="1960"/>
                  </a:cubicBezTo>
                  <a:cubicBezTo>
                    <a:pt x="2094" y="1960"/>
                    <a:pt x="2092" y="1960"/>
                    <a:pt x="2090" y="1960"/>
                  </a:cubicBezTo>
                  <a:cubicBezTo>
                    <a:pt x="2087" y="1960"/>
                    <a:pt x="2084" y="1960"/>
                    <a:pt x="2082" y="1960"/>
                  </a:cubicBezTo>
                  <a:cubicBezTo>
                    <a:pt x="2079" y="1960"/>
                    <a:pt x="2076" y="1960"/>
                    <a:pt x="2073" y="1960"/>
                  </a:cubicBezTo>
                  <a:cubicBezTo>
                    <a:pt x="2070" y="1960"/>
                    <a:pt x="2066" y="1960"/>
                    <a:pt x="2063" y="1960"/>
                  </a:cubicBezTo>
                  <a:cubicBezTo>
                    <a:pt x="2060" y="1960"/>
                    <a:pt x="2057" y="1959"/>
                    <a:pt x="2054" y="1959"/>
                  </a:cubicBezTo>
                  <a:cubicBezTo>
                    <a:pt x="2052" y="1959"/>
                    <a:pt x="2050" y="1959"/>
                    <a:pt x="2049" y="1959"/>
                  </a:cubicBezTo>
                  <a:cubicBezTo>
                    <a:pt x="2048" y="1959"/>
                    <a:pt x="2047" y="1959"/>
                    <a:pt x="2046" y="1959"/>
                  </a:cubicBezTo>
                  <a:cubicBezTo>
                    <a:pt x="2045" y="1959"/>
                    <a:pt x="2045" y="1959"/>
                    <a:pt x="2044" y="1959"/>
                  </a:cubicBezTo>
                  <a:cubicBezTo>
                    <a:pt x="2043" y="1959"/>
                    <a:pt x="2042" y="1959"/>
                    <a:pt x="2042" y="1959"/>
                  </a:cubicBezTo>
                  <a:cubicBezTo>
                    <a:pt x="2041" y="1959"/>
                    <a:pt x="2040" y="1959"/>
                    <a:pt x="2039" y="1959"/>
                  </a:cubicBezTo>
                  <a:cubicBezTo>
                    <a:pt x="2038" y="1958"/>
                    <a:pt x="2036" y="1958"/>
                    <a:pt x="2035" y="1958"/>
                  </a:cubicBezTo>
                  <a:cubicBezTo>
                    <a:pt x="2033" y="1958"/>
                    <a:pt x="2032" y="1958"/>
                    <a:pt x="2030" y="1957"/>
                  </a:cubicBezTo>
                  <a:cubicBezTo>
                    <a:pt x="2029" y="1957"/>
                    <a:pt x="2027" y="1957"/>
                    <a:pt x="2026" y="1957"/>
                  </a:cubicBezTo>
                  <a:cubicBezTo>
                    <a:pt x="2025" y="1957"/>
                    <a:pt x="2023" y="1956"/>
                    <a:pt x="2022" y="1956"/>
                  </a:cubicBezTo>
                  <a:cubicBezTo>
                    <a:pt x="2021" y="1956"/>
                    <a:pt x="2020" y="1956"/>
                    <a:pt x="2019" y="1955"/>
                  </a:cubicBezTo>
                  <a:cubicBezTo>
                    <a:pt x="2015" y="1953"/>
                    <a:pt x="2015" y="1953"/>
                    <a:pt x="2015" y="1953"/>
                  </a:cubicBezTo>
                  <a:cubicBezTo>
                    <a:pt x="2014" y="1952"/>
                    <a:pt x="2014" y="1952"/>
                    <a:pt x="2014" y="1952"/>
                  </a:cubicBezTo>
                  <a:cubicBezTo>
                    <a:pt x="2014" y="1952"/>
                    <a:pt x="2014" y="1952"/>
                    <a:pt x="2014" y="1952"/>
                  </a:cubicBezTo>
                  <a:cubicBezTo>
                    <a:pt x="2013" y="1951"/>
                    <a:pt x="2013" y="1951"/>
                    <a:pt x="2013" y="1951"/>
                  </a:cubicBezTo>
                  <a:cubicBezTo>
                    <a:pt x="2012" y="1951"/>
                    <a:pt x="2011" y="1950"/>
                    <a:pt x="2010" y="1950"/>
                  </a:cubicBezTo>
                  <a:cubicBezTo>
                    <a:pt x="2009" y="1949"/>
                    <a:pt x="2007" y="1947"/>
                    <a:pt x="2006" y="1946"/>
                  </a:cubicBezTo>
                  <a:cubicBezTo>
                    <a:pt x="2003" y="1944"/>
                    <a:pt x="2000" y="1942"/>
                    <a:pt x="1997" y="1939"/>
                  </a:cubicBezTo>
                  <a:cubicBezTo>
                    <a:pt x="1994" y="1937"/>
                    <a:pt x="1992" y="1935"/>
                    <a:pt x="1989" y="1932"/>
                  </a:cubicBezTo>
                  <a:cubicBezTo>
                    <a:pt x="1986" y="1930"/>
                    <a:pt x="1983" y="1928"/>
                    <a:pt x="1981" y="1926"/>
                  </a:cubicBezTo>
                  <a:cubicBezTo>
                    <a:pt x="1975" y="1921"/>
                    <a:pt x="1970" y="1917"/>
                    <a:pt x="1964" y="1913"/>
                  </a:cubicBezTo>
                  <a:cubicBezTo>
                    <a:pt x="1959" y="1909"/>
                    <a:pt x="1954" y="1906"/>
                    <a:pt x="1949" y="1903"/>
                  </a:cubicBezTo>
                  <a:cubicBezTo>
                    <a:pt x="1944" y="1900"/>
                    <a:pt x="1939" y="1898"/>
                    <a:pt x="1935" y="1896"/>
                  </a:cubicBezTo>
                  <a:cubicBezTo>
                    <a:pt x="1934" y="1896"/>
                    <a:pt x="1934" y="1896"/>
                    <a:pt x="1933" y="1896"/>
                  </a:cubicBezTo>
                  <a:cubicBezTo>
                    <a:pt x="1955" y="1896"/>
                    <a:pt x="1974" y="1898"/>
                    <a:pt x="1988" y="1899"/>
                  </a:cubicBezTo>
                  <a:cubicBezTo>
                    <a:pt x="2035" y="1904"/>
                    <a:pt x="2062" y="1920"/>
                    <a:pt x="2085" y="1943"/>
                  </a:cubicBezTo>
                  <a:cubicBezTo>
                    <a:pt x="2075" y="1925"/>
                    <a:pt x="2055" y="1911"/>
                    <a:pt x="2032" y="1902"/>
                  </a:cubicBezTo>
                  <a:cubicBezTo>
                    <a:pt x="2037" y="1902"/>
                    <a:pt x="2043" y="1902"/>
                    <a:pt x="2049" y="1903"/>
                  </a:cubicBezTo>
                  <a:cubicBezTo>
                    <a:pt x="2056" y="1903"/>
                    <a:pt x="2063" y="1903"/>
                    <a:pt x="2070" y="1904"/>
                  </a:cubicBezTo>
                  <a:cubicBezTo>
                    <a:pt x="2076" y="1905"/>
                    <a:pt x="2083" y="1905"/>
                    <a:pt x="2090" y="1906"/>
                  </a:cubicBezTo>
                  <a:cubicBezTo>
                    <a:pt x="2096" y="1907"/>
                    <a:pt x="2103" y="1908"/>
                    <a:pt x="2109" y="1909"/>
                  </a:cubicBezTo>
                  <a:cubicBezTo>
                    <a:pt x="2111" y="1910"/>
                    <a:pt x="2112" y="1910"/>
                    <a:pt x="2114" y="1911"/>
                  </a:cubicBezTo>
                  <a:cubicBezTo>
                    <a:pt x="2114" y="1911"/>
                    <a:pt x="2115" y="1912"/>
                    <a:pt x="2116" y="1913"/>
                  </a:cubicBezTo>
                  <a:cubicBezTo>
                    <a:pt x="2117" y="1913"/>
                    <a:pt x="2118" y="1914"/>
                    <a:pt x="2119" y="1915"/>
                  </a:cubicBezTo>
                  <a:cubicBezTo>
                    <a:pt x="2120" y="1916"/>
                    <a:pt x="2121" y="1917"/>
                    <a:pt x="2122" y="1918"/>
                  </a:cubicBezTo>
                  <a:cubicBezTo>
                    <a:pt x="2123" y="1919"/>
                    <a:pt x="2125" y="1921"/>
                    <a:pt x="2126" y="1922"/>
                  </a:cubicBezTo>
                  <a:cubicBezTo>
                    <a:pt x="2128" y="1924"/>
                    <a:pt x="2131" y="1927"/>
                    <a:pt x="2133" y="1930"/>
                  </a:cubicBezTo>
                  <a:cubicBezTo>
                    <a:pt x="2136" y="1933"/>
                    <a:pt x="2139" y="1936"/>
                    <a:pt x="2141" y="1939"/>
                  </a:cubicBezTo>
                  <a:cubicBezTo>
                    <a:pt x="2143" y="1941"/>
                    <a:pt x="2144" y="1943"/>
                    <a:pt x="2146" y="1944"/>
                  </a:cubicBezTo>
                  <a:cubicBezTo>
                    <a:pt x="2147" y="1946"/>
                    <a:pt x="2149" y="1948"/>
                    <a:pt x="2150" y="1950"/>
                  </a:cubicBezTo>
                  <a:cubicBezTo>
                    <a:pt x="2153" y="1953"/>
                    <a:pt x="2156" y="1957"/>
                    <a:pt x="2159" y="1960"/>
                  </a:cubicBezTo>
                  <a:cubicBezTo>
                    <a:pt x="2161" y="1962"/>
                    <a:pt x="2162" y="1963"/>
                    <a:pt x="2164" y="1965"/>
                  </a:cubicBezTo>
                  <a:cubicBezTo>
                    <a:pt x="2166" y="1967"/>
                    <a:pt x="2168" y="1968"/>
                    <a:pt x="2169" y="1970"/>
                  </a:cubicBezTo>
                  <a:cubicBezTo>
                    <a:pt x="2171" y="1972"/>
                    <a:pt x="2173" y="1973"/>
                    <a:pt x="2175" y="1975"/>
                  </a:cubicBezTo>
                  <a:cubicBezTo>
                    <a:pt x="2176" y="1975"/>
                    <a:pt x="2176" y="1976"/>
                    <a:pt x="2177" y="1977"/>
                  </a:cubicBezTo>
                  <a:cubicBezTo>
                    <a:pt x="2178" y="1977"/>
                    <a:pt x="2179" y="1978"/>
                    <a:pt x="2180" y="1979"/>
                  </a:cubicBezTo>
                  <a:cubicBezTo>
                    <a:pt x="2184" y="1981"/>
                    <a:pt x="2187" y="1984"/>
                    <a:pt x="2191" y="1986"/>
                  </a:cubicBezTo>
                  <a:cubicBezTo>
                    <a:pt x="2195" y="1987"/>
                    <a:pt x="2198" y="1989"/>
                    <a:pt x="2202" y="1990"/>
                  </a:cubicBezTo>
                  <a:cubicBezTo>
                    <a:pt x="2203" y="1991"/>
                    <a:pt x="2205" y="1991"/>
                    <a:pt x="2207" y="1992"/>
                  </a:cubicBezTo>
                  <a:cubicBezTo>
                    <a:pt x="2208" y="1992"/>
                    <a:pt x="2210" y="1992"/>
                    <a:pt x="2211" y="1993"/>
                  </a:cubicBezTo>
                  <a:cubicBezTo>
                    <a:pt x="2213" y="1993"/>
                    <a:pt x="2214" y="1993"/>
                    <a:pt x="2215" y="1993"/>
                  </a:cubicBezTo>
                  <a:cubicBezTo>
                    <a:pt x="2216" y="1993"/>
                    <a:pt x="2218" y="1993"/>
                    <a:pt x="2219" y="1993"/>
                  </a:cubicBezTo>
                  <a:cubicBezTo>
                    <a:pt x="2220" y="1993"/>
                    <a:pt x="2221" y="1993"/>
                    <a:pt x="2221" y="1993"/>
                  </a:cubicBezTo>
                  <a:cubicBezTo>
                    <a:pt x="2222" y="1993"/>
                    <a:pt x="2223" y="1993"/>
                    <a:pt x="2223" y="1993"/>
                  </a:cubicBezTo>
                  <a:cubicBezTo>
                    <a:pt x="2224" y="1993"/>
                    <a:pt x="2225" y="1993"/>
                    <a:pt x="2225" y="1993"/>
                  </a:cubicBezTo>
                  <a:cubicBezTo>
                    <a:pt x="2225" y="1993"/>
                    <a:pt x="2225" y="1993"/>
                    <a:pt x="2223" y="1993"/>
                  </a:cubicBezTo>
                  <a:cubicBezTo>
                    <a:pt x="2222" y="1993"/>
                    <a:pt x="2221" y="1992"/>
                    <a:pt x="2219" y="1992"/>
                  </a:cubicBezTo>
                  <a:cubicBezTo>
                    <a:pt x="2218" y="1991"/>
                    <a:pt x="2217" y="1991"/>
                    <a:pt x="2216" y="1991"/>
                  </a:cubicBezTo>
                  <a:cubicBezTo>
                    <a:pt x="2214" y="1990"/>
                    <a:pt x="2213" y="1990"/>
                    <a:pt x="2212" y="1990"/>
                  </a:cubicBezTo>
                  <a:cubicBezTo>
                    <a:pt x="2211" y="1989"/>
                    <a:pt x="2209" y="1989"/>
                    <a:pt x="2208" y="1988"/>
                  </a:cubicBezTo>
                  <a:cubicBezTo>
                    <a:pt x="2206" y="1987"/>
                    <a:pt x="2205" y="1987"/>
                    <a:pt x="2203" y="1986"/>
                  </a:cubicBezTo>
                  <a:cubicBezTo>
                    <a:pt x="2200" y="1984"/>
                    <a:pt x="2197" y="1983"/>
                    <a:pt x="2194" y="1980"/>
                  </a:cubicBezTo>
                  <a:cubicBezTo>
                    <a:pt x="2191" y="1978"/>
                    <a:pt x="2188" y="1976"/>
                    <a:pt x="2184" y="1973"/>
                  </a:cubicBezTo>
                  <a:cubicBezTo>
                    <a:pt x="2181" y="1970"/>
                    <a:pt x="2178" y="1967"/>
                    <a:pt x="2175" y="1964"/>
                  </a:cubicBezTo>
                  <a:cubicBezTo>
                    <a:pt x="2173" y="1963"/>
                    <a:pt x="2171" y="1961"/>
                    <a:pt x="2170" y="1960"/>
                  </a:cubicBezTo>
                  <a:cubicBezTo>
                    <a:pt x="2168" y="1958"/>
                    <a:pt x="2167" y="1956"/>
                    <a:pt x="2165" y="1955"/>
                  </a:cubicBezTo>
                  <a:cubicBezTo>
                    <a:pt x="2162" y="1951"/>
                    <a:pt x="2159" y="1948"/>
                    <a:pt x="2156" y="1945"/>
                  </a:cubicBezTo>
                  <a:cubicBezTo>
                    <a:pt x="2154" y="1943"/>
                    <a:pt x="2153" y="1941"/>
                    <a:pt x="2151" y="1940"/>
                  </a:cubicBezTo>
                  <a:cubicBezTo>
                    <a:pt x="2150" y="1938"/>
                    <a:pt x="2148" y="1936"/>
                    <a:pt x="2147" y="1935"/>
                  </a:cubicBezTo>
                  <a:cubicBezTo>
                    <a:pt x="2143" y="1932"/>
                    <a:pt x="2140" y="1929"/>
                    <a:pt x="2137" y="1926"/>
                  </a:cubicBezTo>
                  <a:cubicBezTo>
                    <a:pt x="2135" y="1923"/>
                    <a:pt x="2132" y="1921"/>
                    <a:pt x="2129" y="1918"/>
                  </a:cubicBezTo>
                  <a:cubicBezTo>
                    <a:pt x="2127" y="1917"/>
                    <a:pt x="2126" y="1916"/>
                    <a:pt x="2125" y="1915"/>
                  </a:cubicBezTo>
                  <a:cubicBezTo>
                    <a:pt x="2123" y="1915"/>
                    <a:pt x="2122" y="1914"/>
                    <a:pt x="2121" y="1913"/>
                  </a:cubicBezTo>
                  <a:cubicBezTo>
                    <a:pt x="2120" y="1913"/>
                    <a:pt x="2120" y="1912"/>
                    <a:pt x="2119" y="1912"/>
                  </a:cubicBezTo>
                  <a:cubicBezTo>
                    <a:pt x="2122" y="1913"/>
                    <a:pt x="2124" y="1913"/>
                    <a:pt x="2127" y="1914"/>
                  </a:cubicBezTo>
                  <a:cubicBezTo>
                    <a:pt x="2132" y="1916"/>
                    <a:pt x="2137" y="1918"/>
                    <a:pt x="2142" y="1919"/>
                  </a:cubicBezTo>
                  <a:cubicBezTo>
                    <a:pt x="2144" y="1920"/>
                    <a:pt x="2147" y="1921"/>
                    <a:pt x="2149" y="1922"/>
                  </a:cubicBezTo>
                  <a:cubicBezTo>
                    <a:pt x="2151" y="1923"/>
                    <a:pt x="2153" y="1924"/>
                    <a:pt x="2155" y="1925"/>
                  </a:cubicBezTo>
                  <a:cubicBezTo>
                    <a:pt x="2157" y="1926"/>
                    <a:pt x="2158" y="1927"/>
                    <a:pt x="2160" y="1928"/>
                  </a:cubicBezTo>
                  <a:cubicBezTo>
                    <a:pt x="2161" y="1929"/>
                    <a:pt x="2163" y="1930"/>
                    <a:pt x="2164" y="1931"/>
                  </a:cubicBezTo>
                  <a:cubicBezTo>
                    <a:pt x="2167" y="1932"/>
                    <a:pt x="2169" y="1934"/>
                    <a:pt x="2170" y="1934"/>
                  </a:cubicBezTo>
                  <a:cubicBezTo>
                    <a:pt x="2171" y="1935"/>
                    <a:pt x="2172" y="1936"/>
                    <a:pt x="2172" y="1936"/>
                  </a:cubicBezTo>
                  <a:cubicBezTo>
                    <a:pt x="2172" y="1936"/>
                    <a:pt x="2171" y="1935"/>
                    <a:pt x="2170" y="1934"/>
                  </a:cubicBezTo>
                  <a:cubicBezTo>
                    <a:pt x="2170" y="1934"/>
                    <a:pt x="2169" y="1933"/>
                    <a:pt x="2168" y="1932"/>
                  </a:cubicBezTo>
                  <a:cubicBezTo>
                    <a:pt x="2168" y="1932"/>
                    <a:pt x="2167" y="1931"/>
                    <a:pt x="2167" y="1931"/>
                  </a:cubicBezTo>
                  <a:cubicBezTo>
                    <a:pt x="2166" y="1930"/>
                    <a:pt x="2166" y="1930"/>
                    <a:pt x="2165" y="1929"/>
                  </a:cubicBezTo>
                  <a:cubicBezTo>
                    <a:pt x="2164" y="1928"/>
                    <a:pt x="2163" y="1927"/>
                    <a:pt x="2161" y="1926"/>
                  </a:cubicBezTo>
                  <a:cubicBezTo>
                    <a:pt x="2160" y="1925"/>
                    <a:pt x="2158" y="1924"/>
                    <a:pt x="2156" y="1923"/>
                  </a:cubicBezTo>
                  <a:cubicBezTo>
                    <a:pt x="2155" y="1922"/>
                    <a:pt x="2153" y="1920"/>
                    <a:pt x="2151" y="1919"/>
                  </a:cubicBezTo>
                  <a:cubicBezTo>
                    <a:pt x="2149" y="1918"/>
                    <a:pt x="2146" y="1917"/>
                    <a:pt x="2144" y="1915"/>
                  </a:cubicBezTo>
                  <a:cubicBezTo>
                    <a:pt x="2143" y="1915"/>
                    <a:pt x="2142" y="1914"/>
                    <a:pt x="2140" y="1914"/>
                  </a:cubicBezTo>
                  <a:cubicBezTo>
                    <a:pt x="2139" y="1913"/>
                    <a:pt x="2138" y="1912"/>
                    <a:pt x="2137" y="1912"/>
                  </a:cubicBezTo>
                  <a:cubicBezTo>
                    <a:pt x="2134" y="1911"/>
                    <a:pt x="2131" y="1909"/>
                    <a:pt x="2129" y="1908"/>
                  </a:cubicBezTo>
                  <a:cubicBezTo>
                    <a:pt x="2123" y="1906"/>
                    <a:pt x="2117" y="1904"/>
                    <a:pt x="2111" y="1903"/>
                  </a:cubicBezTo>
                  <a:cubicBezTo>
                    <a:pt x="2109" y="1902"/>
                    <a:pt x="2107" y="1902"/>
                    <a:pt x="2106" y="1901"/>
                  </a:cubicBezTo>
                  <a:cubicBezTo>
                    <a:pt x="2104" y="1901"/>
                    <a:pt x="2103" y="1901"/>
                    <a:pt x="2101" y="1900"/>
                  </a:cubicBezTo>
                  <a:cubicBezTo>
                    <a:pt x="2098" y="1900"/>
                    <a:pt x="2094" y="1899"/>
                    <a:pt x="2091" y="1899"/>
                  </a:cubicBezTo>
                  <a:cubicBezTo>
                    <a:pt x="2084" y="1897"/>
                    <a:pt x="2077" y="1897"/>
                    <a:pt x="2070" y="1896"/>
                  </a:cubicBezTo>
                  <a:cubicBezTo>
                    <a:pt x="2063" y="1896"/>
                    <a:pt x="2056" y="1895"/>
                    <a:pt x="2050" y="1895"/>
                  </a:cubicBezTo>
                  <a:cubicBezTo>
                    <a:pt x="2046" y="1895"/>
                    <a:pt x="2043" y="1895"/>
                    <a:pt x="2040" y="1895"/>
                  </a:cubicBezTo>
                  <a:cubicBezTo>
                    <a:pt x="2036" y="1895"/>
                    <a:pt x="2033" y="1895"/>
                    <a:pt x="2030" y="1895"/>
                  </a:cubicBezTo>
                  <a:cubicBezTo>
                    <a:pt x="2023" y="1895"/>
                    <a:pt x="2017" y="1894"/>
                    <a:pt x="2011" y="1894"/>
                  </a:cubicBezTo>
                  <a:cubicBezTo>
                    <a:pt x="2011" y="1894"/>
                    <a:pt x="2011" y="1894"/>
                    <a:pt x="2010" y="1894"/>
                  </a:cubicBezTo>
                  <a:cubicBezTo>
                    <a:pt x="1983" y="1887"/>
                    <a:pt x="1953" y="1883"/>
                    <a:pt x="1924" y="1881"/>
                  </a:cubicBezTo>
                  <a:cubicBezTo>
                    <a:pt x="1928" y="1880"/>
                    <a:pt x="1933" y="1879"/>
                    <a:pt x="1937" y="1878"/>
                  </a:cubicBezTo>
                  <a:cubicBezTo>
                    <a:pt x="1941" y="1877"/>
                    <a:pt x="1944" y="1876"/>
                    <a:pt x="1948" y="1875"/>
                  </a:cubicBezTo>
                  <a:cubicBezTo>
                    <a:pt x="1951" y="1874"/>
                    <a:pt x="1955" y="1873"/>
                    <a:pt x="1959" y="1872"/>
                  </a:cubicBezTo>
                  <a:cubicBezTo>
                    <a:pt x="1966" y="1870"/>
                    <a:pt x="1973" y="1867"/>
                    <a:pt x="1980" y="1866"/>
                  </a:cubicBezTo>
                  <a:cubicBezTo>
                    <a:pt x="1988" y="1864"/>
                    <a:pt x="1995" y="1862"/>
                    <a:pt x="2002" y="1861"/>
                  </a:cubicBezTo>
                  <a:cubicBezTo>
                    <a:pt x="2006" y="1860"/>
                    <a:pt x="2010" y="1860"/>
                    <a:pt x="2013" y="1859"/>
                  </a:cubicBezTo>
                  <a:cubicBezTo>
                    <a:pt x="2015" y="1859"/>
                    <a:pt x="2017" y="1859"/>
                    <a:pt x="2019" y="1858"/>
                  </a:cubicBezTo>
                  <a:cubicBezTo>
                    <a:pt x="2020" y="1858"/>
                    <a:pt x="2022" y="1858"/>
                    <a:pt x="2024" y="1858"/>
                  </a:cubicBezTo>
                  <a:cubicBezTo>
                    <a:pt x="2031" y="1857"/>
                    <a:pt x="2038" y="1857"/>
                    <a:pt x="2044" y="1857"/>
                  </a:cubicBezTo>
                  <a:cubicBezTo>
                    <a:pt x="2051" y="1857"/>
                    <a:pt x="2057" y="1857"/>
                    <a:pt x="2063" y="1857"/>
                  </a:cubicBezTo>
                  <a:cubicBezTo>
                    <a:pt x="2068" y="1858"/>
                    <a:pt x="2073" y="1858"/>
                    <a:pt x="2078" y="1859"/>
                  </a:cubicBezTo>
                  <a:cubicBezTo>
                    <a:pt x="2079" y="1859"/>
                    <a:pt x="2080" y="1859"/>
                    <a:pt x="2081" y="1859"/>
                  </a:cubicBezTo>
                  <a:cubicBezTo>
                    <a:pt x="2082" y="1859"/>
                    <a:pt x="2083" y="1859"/>
                    <a:pt x="2084" y="1860"/>
                  </a:cubicBezTo>
                  <a:cubicBezTo>
                    <a:pt x="2086" y="1860"/>
                    <a:pt x="2088" y="1860"/>
                    <a:pt x="2090" y="1860"/>
                  </a:cubicBezTo>
                  <a:cubicBezTo>
                    <a:pt x="2092" y="1861"/>
                    <a:pt x="2093" y="1861"/>
                    <a:pt x="2094" y="1861"/>
                  </a:cubicBezTo>
                  <a:cubicBezTo>
                    <a:pt x="2096" y="1861"/>
                    <a:pt x="2097" y="1862"/>
                    <a:pt x="2098" y="1862"/>
                  </a:cubicBezTo>
                  <a:cubicBezTo>
                    <a:pt x="2099" y="1862"/>
                    <a:pt x="2100" y="1862"/>
                    <a:pt x="2100" y="1862"/>
                  </a:cubicBezTo>
                  <a:cubicBezTo>
                    <a:pt x="2100" y="1862"/>
                    <a:pt x="2099" y="1862"/>
                    <a:pt x="2098" y="1861"/>
                  </a:cubicBezTo>
                  <a:cubicBezTo>
                    <a:pt x="2097" y="1861"/>
                    <a:pt x="2096" y="1861"/>
                    <a:pt x="2095" y="1860"/>
                  </a:cubicBezTo>
                  <a:cubicBezTo>
                    <a:pt x="2093" y="1860"/>
                    <a:pt x="2092" y="1859"/>
                    <a:pt x="2090" y="1859"/>
                  </a:cubicBezTo>
                  <a:cubicBezTo>
                    <a:pt x="2089" y="1858"/>
                    <a:pt x="2087" y="1858"/>
                    <a:pt x="2085" y="1857"/>
                  </a:cubicBezTo>
                  <a:cubicBezTo>
                    <a:pt x="2084" y="1857"/>
                    <a:pt x="2083" y="1857"/>
                    <a:pt x="2082" y="1857"/>
                  </a:cubicBezTo>
                  <a:cubicBezTo>
                    <a:pt x="2081" y="1856"/>
                    <a:pt x="2080" y="1856"/>
                    <a:pt x="2079" y="1856"/>
                  </a:cubicBezTo>
                  <a:cubicBezTo>
                    <a:pt x="2074" y="1855"/>
                    <a:pt x="2069" y="1854"/>
                    <a:pt x="2063" y="1853"/>
                  </a:cubicBezTo>
                  <a:cubicBezTo>
                    <a:pt x="2057" y="1852"/>
                    <a:pt x="2051" y="1851"/>
                    <a:pt x="2044" y="1851"/>
                  </a:cubicBezTo>
                  <a:cubicBezTo>
                    <a:pt x="2038" y="1851"/>
                    <a:pt x="2031" y="1850"/>
                    <a:pt x="2023" y="1851"/>
                  </a:cubicBezTo>
                  <a:cubicBezTo>
                    <a:pt x="2022" y="1851"/>
                    <a:pt x="2020" y="1851"/>
                    <a:pt x="2018" y="1851"/>
                  </a:cubicBezTo>
                  <a:cubicBezTo>
                    <a:pt x="2016" y="1851"/>
                    <a:pt x="2014" y="1852"/>
                    <a:pt x="2012" y="1852"/>
                  </a:cubicBezTo>
                  <a:cubicBezTo>
                    <a:pt x="2011" y="1852"/>
                    <a:pt x="2009" y="1852"/>
                    <a:pt x="2007" y="1852"/>
                  </a:cubicBezTo>
                  <a:cubicBezTo>
                    <a:pt x="2005" y="1853"/>
                    <a:pt x="2003" y="1853"/>
                    <a:pt x="2001" y="1853"/>
                  </a:cubicBezTo>
                  <a:cubicBezTo>
                    <a:pt x="1994" y="1854"/>
                    <a:pt x="1986" y="1856"/>
                    <a:pt x="1978" y="1858"/>
                  </a:cubicBezTo>
                  <a:cubicBezTo>
                    <a:pt x="1971" y="1860"/>
                    <a:pt x="1964" y="1862"/>
                    <a:pt x="1956" y="1864"/>
                  </a:cubicBezTo>
                  <a:cubicBezTo>
                    <a:pt x="1953" y="1865"/>
                    <a:pt x="1949" y="1867"/>
                    <a:pt x="1946" y="1868"/>
                  </a:cubicBezTo>
                  <a:cubicBezTo>
                    <a:pt x="1942" y="1869"/>
                    <a:pt x="1939" y="1870"/>
                    <a:pt x="1935" y="1871"/>
                  </a:cubicBezTo>
                  <a:cubicBezTo>
                    <a:pt x="1925" y="1874"/>
                    <a:pt x="1915" y="1877"/>
                    <a:pt x="1907" y="1880"/>
                  </a:cubicBezTo>
                  <a:cubicBezTo>
                    <a:pt x="1856" y="1879"/>
                    <a:pt x="1812" y="1883"/>
                    <a:pt x="1800" y="1883"/>
                  </a:cubicBezTo>
                  <a:cubicBezTo>
                    <a:pt x="1802" y="1876"/>
                    <a:pt x="1805" y="1869"/>
                    <a:pt x="1808" y="1862"/>
                  </a:cubicBezTo>
                  <a:cubicBezTo>
                    <a:pt x="1808" y="1862"/>
                    <a:pt x="1809" y="1862"/>
                    <a:pt x="1809" y="1862"/>
                  </a:cubicBezTo>
                  <a:cubicBezTo>
                    <a:pt x="1810" y="1861"/>
                    <a:pt x="1811" y="1860"/>
                    <a:pt x="1812" y="1860"/>
                  </a:cubicBezTo>
                  <a:cubicBezTo>
                    <a:pt x="1813" y="1859"/>
                    <a:pt x="1815" y="1858"/>
                    <a:pt x="1816" y="1857"/>
                  </a:cubicBezTo>
                  <a:cubicBezTo>
                    <a:pt x="1817" y="1856"/>
                    <a:pt x="1819" y="1856"/>
                    <a:pt x="1820" y="1855"/>
                  </a:cubicBezTo>
                  <a:cubicBezTo>
                    <a:pt x="1822" y="1854"/>
                    <a:pt x="1824" y="1853"/>
                    <a:pt x="1825" y="1852"/>
                  </a:cubicBezTo>
                  <a:cubicBezTo>
                    <a:pt x="1826" y="1852"/>
                    <a:pt x="1827" y="1852"/>
                    <a:pt x="1828" y="1851"/>
                  </a:cubicBezTo>
                  <a:cubicBezTo>
                    <a:pt x="1829" y="1851"/>
                    <a:pt x="1830" y="1851"/>
                    <a:pt x="1830" y="1850"/>
                  </a:cubicBezTo>
                  <a:cubicBezTo>
                    <a:pt x="1832" y="1850"/>
                    <a:pt x="1834" y="1849"/>
                    <a:pt x="1836" y="1848"/>
                  </a:cubicBezTo>
                  <a:cubicBezTo>
                    <a:pt x="1837" y="1848"/>
                    <a:pt x="1838" y="1848"/>
                    <a:pt x="1839" y="1847"/>
                  </a:cubicBezTo>
                  <a:cubicBezTo>
                    <a:pt x="1840" y="1847"/>
                    <a:pt x="1841" y="1847"/>
                    <a:pt x="1842" y="1846"/>
                  </a:cubicBezTo>
                  <a:cubicBezTo>
                    <a:pt x="1844" y="1846"/>
                    <a:pt x="1846" y="1845"/>
                    <a:pt x="1848" y="1845"/>
                  </a:cubicBezTo>
                  <a:cubicBezTo>
                    <a:pt x="1852" y="1844"/>
                    <a:pt x="1856" y="1843"/>
                    <a:pt x="1860" y="1842"/>
                  </a:cubicBezTo>
                  <a:cubicBezTo>
                    <a:pt x="1863" y="1841"/>
                    <a:pt x="1863" y="1841"/>
                    <a:pt x="1863" y="1841"/>
                  </a:cubicBezTo>
                  <a:cubicBezTo>
                    <a:pt x="1864" y="1841"/>
                    <a:pt x="1865" y="1841"/>
                    <a:pt x="1867" y="1840"/>
                  </a:cubicBezTo>
                  <a:cubicBezTo>
                    <a:pt x="1868" y="1840"/>
                    <a:pt x="1869" y="1840"/>
                    <a:pt x="1871" y="1839"/>
                  </a:cubicBezTo>
                  <a:cubicBezTo>
                    <a:pt x="1871" y="1839"/>
                    <a:pt x="1871" y="1840"/>
                    <a:pt x="1871" y="1840"/>
                  </a:cubicBezTo>
                  <a:cubicBezTo>
                    <a:pt x="1871" y="1840"/>
                    <a:pt x="1872" y="1840"/>
                    <a:pt x="1873" y="1841"/>
                  </a:cubicBezTo>
                  <a:cubicBezTo>
                    <a:pt x="1873" y="1841"/>
                    <a:pt x="1874" y="1841"/>
                    <a:pt x="1875" y="1842"/>
                  </a:cubicBezTo>
                  <a:cubicBezTo>
                    <a:pt x="1876" y="1842"/>
                    <a:pt x="1876" y="1843"/>
                    <a:pt x="1877" y="1843"/>
                  </a:cubicBezTo>
                  <a:cubicBezTo>
                    <a:pt x="1878" y="1843"/>
                    <a:pt x="1879" y="1844"/>
                    <a:pt x="1880" y="1844"/>
                  </a:cubicBezTo>
                  <a:cubicBezTo>
                    <a:pt x="1881" y="1845"/>
                    <a:pt x="1881" y="1845"/>
                    <a:pt x="1882" y="1845"/>
                  </a:cubicBezTo>
                  <a:cubicBezTo>
                    <a:pt x="1883" y="1846"/>
                    <a:pt x="1884" y="1846"/>
                    <a:pt x="1885" y="1846"/>
                  </a:cubicBezTo>
                  <a:cubicBezTo>
                    <a:pt x="1887" y="1847"/>
                    <a:pt x="1889" y="1847"/>
                    <a:pt x="1891" y="1848"/>
                  </a:cubicBezTo>
                  <a:cubicBezTo>
                    <a:pt x="1894" y="1848"/>
                    <a:pt x="1896" y="1849"/>
                    <a:pt x="1898" y="1849"/>
                  </a:cubicBezTo>
                  <a:cubicBezTo>
                    <a:pt x="1900" y="1849"/>
                    <a:pt x="1902" y="1849"/>
                    <a:pt x="1905" y="1849"/>
                  </a:cubicBezTo>
                  <a:cubicBezTo>
                    <a:pt x="1907" y="1850"/>
                    <a:pt x="1909" y="1849"/>
                    <a:pt x="1911" y="1849"/>
                  </a:cubicBezTo>
                  <a:cubicBezTo>
                    <a:pt x="1912" y="1849"/>
                    <a:pt x="1913" y="1849"/>
                    <a:pt x="1914" y="1849"/>
                  </a:cubicBezTo>
                  <a:cubicBezTo>
                    <a:pt x="1915" y="1849"/>
                    <a:pt x="1916" y="1849"/>
                    <a:pt x="1917" y="1849"/>
                  </a:cubicBezTo>
                  <a:cubicBezTo>
                    <a:pt x="1918" y="1849"/>
                    <a:pt x="1919" y="1848"/>
                    <a:pt x="1920" y="1848"/>
                  </a:cubicBezTo>
                  <a:cubicBezTo>
                    <a:pt x="1920" y="1848"/>
                    <a:pt x="1921" y="1848"/>
                    <a:pt x="1922" y="1848"/>
                  </a:cubicBezTo>
                  <a:cubicBezTo>
                    <a:pt x="1923" y="1847"/>
                    <a:pt x="1924" y="1847"/>
                    <a:pt x="1924" y="1847"/>
                  </a:cubicBezTo>
                  <a:cubicBezTo>
                    <a:pt x="1925" y="1847"/>
                    <a:pt x="1926" y="1847"/>
                    <a:pt x="1926" y="1846"/>
                  </a:cubicBezTo>
                  <a:cubicBezTo>
                    <a:pt x="1928" y="1846"/>
                    <a:pt x="1929" y="1845"/>
                    <a:pt x="1930" y="1845"/>
                  </a:cubicBezTo>
                  <a:cubicBezTo>
                    <a:pt x="1931" y="1845"/>
                    <a:pt x="1931" y="1844"/>
                    <a:pt x="1932" y="1844"/>
                  </a:cubicBezTo>
                  <a:cubicBezTo>
                    <a:pt x="1932" y="1844"/>
                    <a:pt x="1932" y="1844"/>
                    <a:pt x="1932" y="1844"/>
                  </a:cubicBezTo>
                  <a:cubicBezTo>
                    <a:pt x="1932" y="1844"/>
                    <a:pt x="1932" y="1844"/>
                    <a:pt x="1932" y="1844"/>
                  </a:cubicBezTo>
                  <a:cubicBezTo>
                    <a:pt x="1931" y="1844"/>
                    <a:pt x="1930" y="1844"/>
                    <a:pt x="1929" y="1844"/>
                  </a:cubicBezTo>
                  <a:cubicBezTo>
                    <a:pt x="1928" y="1843"/>
                    <a:pt x="1927" y="1843"/>
                    <a:pt x="1926" y="1843"/>
                  </a:cubicBezTo>
                  <a:cubicBezTo>
                    <a:pt x="1925" y="1843"/>
                    <a:pt x="1925" y="1843"/>
                    <a:pt x="1924" y="1843"/>
                  </a:cubicBezTo>
                  <a:cubicBezTo>
                    <a:pt x="1923" y="1843"/>
                    <a:pt x="1922" y="1843"/>
                    <a:pt x="1922" y="1843"/>
                  </a:cubicBezTo>
                  <a:cubicBezTo>
                    <a:pt x="1920" y="1843"/>
                    <a:pt x="1918" y="1843"/>
                    <a:pt x="1917" y="1843"/>
                  </a:cubicBezTo>
                  <a:cubicBezTo>
                    <a:pt x="1916" y="1843"/>
                    <a:pt x="1915" y="1843"/>
                    <a:pt x="1914" y="1843"/>
                  </a:cubicBezTo>
                  <a:cubicBezTo>
                    <a:pt x="1913" y="1842"/>
                    <a:pt x="1912" y="1842"/>
                    <a:pt x="1911" y="1842"/>
                  </a:cubicBezTo>
                  <a:cubicBezTo>
                    <a:pt x="1910" y="1842"/>
                    <a:pt x="1909" y="1842"/>
                    <a:pt x="1908" y="1842"/>
                  </a:cubicBezTo>
                  <a:cubicBezTo>
                    <a:pt x="1907" y="1842"/>
                    <a:pt x="1906" y="1842"/>
                    <a:pt x="1905" y="1842"/>
                  </a:cubicBezTo>
                  <a:cubicBezTo>
                    <a:pt x="1903" y="1842"/>
                    <a:pt x="1901" y="1841"/>
                    <a:pt x="1899" y="1841"/>
                  </a:cubicBezTo>
                  <a:cubicBezTo>
                    <a:pt x="1897" y="1841"/>
                    <a:pt x="1895" y="1841"/>
                    <a:pt x="1893" y="1840"/>
                  </a:cubicBezTo>
                  <a:cubicBezTo>
                    <a:pt x="1892" y="1840"/>
                    <a:pt x="1891" y="1840"/>
                    <a:pt x="1890" y="1840"/>
                  </a:cubicBezTo>
                  <a:cubicBezTo>
                    <a:pt x="1889" y="1840"/>
                    <a:pt x="1888" y="1840"/>
                    <a:pt x="1887" y="1839"/>
                  </a:cubicBezTo>
                  <a:cubicBezTo>
                    <a:pt x="1886" y="1839"/>
                    <a:pt x="1885" y="1839"/>
                    <a:pt x="1884" y="1839"/>
                  </a:cubicBezTo>
                  <a:cubicBezTo>
                    <a:pt x="1884" y="1839"/>
                    <a:pt x="1883" y="1839"/>
                    <a:pt x="1883" y="1839"/>
                  </a:cubicBezTo>
                  <a:cubicBezTo>
                    <a:pt x="1882" y="1839"/>
                    <a:pt x="1882" y="1839"/>
                    <a:pt x="1881" y="1839"/>
                  </a:cubicBezTo>
                  <a:cubicBezTo>
                    <a:pt x="1880" y="1838"/>
                    <a:pt x="1879" y="1838"/>
                    <a:pt x="1878" y="1838"/>
                  </a:cubicBezTo>
                  <a:cubicBezTo>
                    <a:pt x="1880" y="1837"/>
                    <a:pt x="1883" y="1837"/>
                    <a:pt x="1885" y="1836"/>
                  </a:cubicBezTo>
                  <a:cubicBezTo>
                    <a:pt x="1893" y="1835"/>
                    <a:pt x="1901" y="1833"/>
                    <a:pt x="1907" y="1832"/>
                  </a:cubicBezTo>
                  <a:cubicBezTo>
                    <a:pt x="1910" y="1831"/>
                    <a:pt x="1913" y="1831"/>
                    <a:pt x="1916" y="1830"/>
                  </a:cubicBezTo>
                  <a:cubicBezTo>
                    <a:pt x="1918" y="1829"/>
                    <a:pt x="1921" y="1829"/>
                    <a:pt x="1922" y="1829"/>
                  </a:cubicBezTo>
                  <a:cubicBezTo>
                    <a:pt x="1924" y="1828"/>
                    <a:pt x="1926" y="1828"/>
                    <a:pt x="1927" y="1828"/>
                  </a:cubicBezTo>
                  <a:cubicBezTo>
                    <a:pt x="1928" y="1827"/>
                    <a:pt x="1928" y="1827"/>
                    <a:pt x="1928" y="1827"/>
                  </a:cubicBezTo>
                  <a:cubicBezTo>
                    <a:pt x="1928" y="1827"/>
                    <a:pt x="1928" y="1827"/>
                    <a:pt x="1927" y="1827"/>
                  </a:cubicBezTo>
                  <a:cubicBezTo>
                    <a:pt x="1926" y="1827"/>
                    <a:pt x="1924" y="1827"/>
                    <a:pt x="1922" y="1827"/>
                  </a:cubicBezTo>
                  <a:cubicBezTo>
                    <a:pt x="1920" y="1827"/>
                    <a:pt x="1918" y="1827"/>
                    <a:pt x="1915" y="1827"/>
                  </a:cubicBezTo>
                  <a:cubicBezTo>
                    <a:pt x="1913" y="1827"/>
                    <a:pt x="1910" y="1827"/>
                    <a:pt x="1906" y="1827"/>
                  </a:cubicBezTo>
                  <a:cubicBezTo>
                    <a:pt x="1900" y="1828"/>
                    <a:pt x="1892" y="1828"/>
                    <a:pt x="1884" y="1829"/>
                  </a:cubicBezTo>
                  <a:cubicBezTo>
                    <a:pt x="1880" y="1830"/>
                    <a:pt x="1876" y="1831"/>
                    <a:pt x="1871" y="1831"/>
                  </a:cubicBezTo>
                  <a:cubicBezTo>
                    <a:pt x="1869" y="1832"/>
                    <a:pt x="1867" y="1832"/>
                    <a:pt x="1865" y="1833"/>
                  </a:cubicBezTo>
                  <a:cubicBezTo>
                    <a:pt x="1864" y="1833"/>
                    <a:pt x="1863" y="1833"/>
                    <a:pt x="1862" y="1833"/>
                  </a:cubicBezTo>
                  <a:cubicBezTo>
                    <a:pt x="1858" y="1834"/>
                    <a:pt x="1858" y="1834"/>
                    <a:pt x="1858" y="1834"/>
                  </a:cubicBezTo>
                  <a:cubicBezTo>
                    <a:pt x="1856" y="1834"/>
                    <a:pt x="1854" y="1835"/>
                    <a:pt x="1852" y="1836"/>
                  </a:cubicBezTo>
                  <a:cubicBezTo>
                    <a:pt x="1850" y="1836"/>
                    <a:pt x="1848" y="1837"/>
                    <a:pt x="1846" y="1837"/>
                  </a:cubicBezTo>
                  <a:cubicBezTo>
                    <a:pt x="1841" y="1839"/>
                    <a:pt x="1837" y="1840"/>
                    <a:pt x="1833" y="1842"/>
                  </a:cubicBezTo>
                  <a:cubicBezTo>
                    <a:pt x="1832" y="1843"/>
                    <a:pt x="1830" y="1843"/>
                    <a:pt x="1828" y="1844"/>
                  </a:cubicBezTo>
                  <a:cubicBezTo>
                    <a:pt x="1826" y="1845"/>
                    <a:pt x="1824" y="1846"/>
                    <a:pt x="1823" y="1847"/>
                  </a:cubicBezTo>
                  <a:cubicBezTo>
                    <a:pt x="1822" y="1848"/>
                    <a:pt x="1821" y="1848"/>
                    <a:pt x="1820" y="1849"/>
                  </a:cubicBezTo>
                  <a:cubicBezTo>
                    <a:pt x="1819" y="1849"/>
                    <a:pt x="1819" y="1850"/>
                    <a:pt x="1818" y="1850"/>
                  </a:cubicBezTo>
                  <a:cubicBezTo>
                    <a:pt x="1816" y="1851"/>
                    <a:pt x="1815" y="1852"/>
                    <a:pt x="1814" y="1853"/>
                  </a:cubicBezTo>
                  <a:cubicBezTo>
                    <a:pt x="1813" y="1854"/>
                    <a:pt x="1813" y="1854"/>
                    <a:pt x="1812" y="1854"/>
                  </a:cubicBezTo>
                  <a:cubicBezTo>
                    <a:pt x="1814" y="1851"/>
                    <a:pt x="1816" y="1849"/>
                    <a:pt x="1817" y="1846"/>
                  </a:cubicBezTo>
                  <a:cubicBezTo>
                    <a:pt x="1818" y="1845"/>
                    <a:pt x="1820" y="1844"/>
                    <a:pt x="1821" y="1843"/>
                  </a:cubicBezTo>
                  <a:cubicBezTo>
                    <a:pt x="1824" y="1839"/>
                    <a:pt x="1827" y="1836"/>
                    <a:pt x="1830" y="1833"/>
                  </a:cubicBezTo>
                  <a:cubicBezTo>
                    <a:pt x="1834" y="1830"/>
                    <a:pt x="1837" y="1828"/>
                    <a:pt x="1841" y="1825"/>
                  </a:cubicBezTo>
                  <a:cubicBezTo>
                    <a:pt x="1842" y="1824"/>
                    <a:pt x="1842" y="1824"/>
                    <a:pt x="1842" y="1824"/>
                  </a:cubicBezTo>
                  <a:cubicBezTo>
                    <a:pt x="1844" y="1823"/>
                    <a:pt x="1844" y="1823"/>
                    <a:pt x="1844" y="1823"/>
                  </a:cubicBezTo>
                  <a:cubicBezTo>
                    <a:pt x="1845" y="1823"/>
                    <a:pt x="1845" y="1822"/>
                    <a:pt x="1846" y="1821"/>
                  </a:cubicBezTo>
                  <a:cubicBezTo>
                    <a:pt x="1848" y="1821"/>
                    <a:pt x="1848" y="1821"/>
                    <a:pt x="1848" y="1821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49" y="1820"/>
                    <a:pt x="1849" y="1820"/>
                    <a:pt x="1849" y="1820"/>
                  </a:cubicBezTo>
                  <a:cubicBezTo>
                    <a:pt x="1850" y="1819"/>
                    <a:pt x="1851" y="1819"/>
                    <a:pt x="1852" y="1818"/>
                  </a:cubicBezTo>
                  <a:cubicBezTo>
                    <a:pt x="1855" y="1817"/>
                    <a:pt x="1855" y="1817"/>
                    <a:pt x="1855" y="1817"/>
                  </a:cubicBezTo>
                  <a:cubicBezTo>
                    <a:pt x="1858" y="1815"/>
                    <a:pt x="1858" y="1815"/>
                    <a:pt x="1858" y="1815"/>
                  </a:cubicBezTo>
                  <a:cubicBezTo>
                    <a:pt x="1861" y="1814"/>
                    <a:pt x="1861" y="1814"/>
                    <a:pt x="1861" y="1814"/>
                  </a:cubicBezTo>
                  <a:cubicBezTo>
                    <a:pt x="1864" y="1812"/>
                    <a:pt x="1864" y="1812"/>
                    <a:pt x="1864" y="1812"/>
                  </a:cubicBezTo>
                  <a:cubicBezTo>
                    <a:pt x="1869" y="1811"/>
                    <a:pt x="1873" y="1809"/>
                    <a:pt x="1877" y="1808"/>
                  </a:cubicBezTo>
                  <a:cubicBezTo>
                    <a:pt x="1882" y="1807"/>
                    <a:pt x="1886" y="1806"/>
                    <a:pt x="1890" y="1805"/>
                  </a:cubicBezTo>
                  <a:cubicBezTo>
                    <a:pt x="1895" y="1803"/>
                    <a:pt x="1899" y="1802"/>
                    <a:pt x="1903" y="1801"/>
                  </a:cubicBezTo>
                  <a:cubicBezTo>
                    <a:pt x="1912" y="1799"/>
                    <a:pt x="1920" y="1797"/>
                    <a:pt x="1928" y="1796"/>
                  </a:cubicBezTo>
                  <a:cubicBezTo>
                    <a:pt x="1929" y="1795"/>
                    <a:pt x="1931" y="1795"/>
                    <a:pt x="1933" y="1795"/>
                  </a:cubicBezTo>
                  <a:cubicBezTo>
                    <a:pt x="1935" y="1794"/>
                    <a:pt x="1937" y="1794"/>
                    <a:pt x="1939" y="1794"/>
                  </a:cubicBezTo>
                  <a:cubicBezTo>
                    <a:pt x="1941" y="1793"/>
                    <a:pt x="1942" y="1793"/>
                    <a:pt x="1944" y="1793"/>
                  </a:cubicBezTo>
                  <a:cubicBezTo>
                    <a:pt x="1946" y="1792"/>
                    <a:pt x="1948" y="1792"/>
                    <a:pt x="1950" y="1792"/>
                  </a:cubicBezTo>
                  <a:cubicBezTo>
                    <a:pt x="1956" y="1791"/>
                    <a:pt x="1963" y="1790"/>
                    <a:pt x="1968" y="1790"/>
                  </a:cubicBezTo>
                  <a:cubicBezTo>
                    <a:pt x="1970" y="1790"/>
                    <a:pt x="1971" y="1790"/>
                    <a:pt x="1972" y="1790"/>
                  </a:cubicBezTo>
                  <a:cubicBezTo>
                    <a:pt x="1974" y="1790"/>
                    <a:pt x="1975" y="1790"/>
                    <a:pt x="1976" y="1790"/>
                  </a:cubicBezTo>
                  <a:cubicBezTo>
                    <a:pt x="1979" y="1790"/>
                    <a:pt x="1981" y="1790"/>
                    <a:pt x="1983" y="1790"/>
                  </a:cubicBezTo>
                  <a:cubicBezTo>
                    <a:pt x="1987" y="1791"/>
                    <a:pt x="1990" y="1791"/>
                    <a:pt x="1992" y="1791"/>
                  </a:cubicBezTo>
                  <a:cubicBezTo>
                    <a:pt x="1994" y="1792"/>
                    <a:pt x="1996" y="1792"/>
                    <a:pt x="1996" y="1792"/>
                  </a:cubicBezTo>
                  <a:cubicBezTo>
                    <a:pt x="1996" y="1792"/>
                    <a:pt x="1994" y="1792"/>
                    <a:pt x="1992" y="1791"/>
                  </a:cubicBezTo>
                  <a:cubicBezTo>
                    <a:pt x="1991" y="1791"/>
                    <a:pt x="1990" y="1790"/>
                    <a:pt x="1988" y="1790"/>
                  </a:cubicBezTo>
                  <a:cubicBezTo>
                    <a:pt x="1987" y="1790"/>
                    <a:pt x="1985" y="1789"/>
                    <a:pt x="1983" y="1789"/>
                  </a:cubicBezTo>
                  <a:cubicBezTo>
                    <a:pt x="1981" y="1789"/>
                    <a:pt x="1979" y="1788"/>
                    <a:pt x="1976" y="1788"/>
                  </a:cubicBezTo>
                  <a:cubicBezTo>
                    <a:pt x="1975" y="1788"/>
                    <a:pt x="1974" y="1788"/>
                    <a:pt x="1972" y="1787"/>
                  </a:cubicBezTo>
                  <a:cubicBezTo>
                    <a:pt x="1971" y="1787"/>
                    <a:pt x="1970" y="1787"/>
                    <a:pt x="1968" y="1787"/>
                  </a:cubicBezTo>
                  <a:cubicBezTo>
                    <a:pt x="1967" y="1787"/>
                    <a:pt x="1965" y="1787"/>
                    <a:pt x="1964" y="1787"/>
                  </a:cubicBezTo>
                  <a:cubicBezTo>
                    <a:pt x="1962" y="1787"/>
                    <a:pt x="1961" y="1787"/>
                    <a:pt x="1959" y="1787"/>
                  </a:cubicBezTo>
                  <a:cubicBezTo>
                    <a:pt x="1958" y="1787"/>
                    <a:pt x="1956" y="1787"/>
                    <a:pt x="1954" y="1787"/>
                  </a:cubicBezTo>
                  <a:cubicBezTo>
                    <a:pt x="1953" y="1787"/>
                    <a:pt x="1951" y="1787"/>
                    <a:pt x="1949" y="1787"/>
                  </a:cubicBezTo>
                  <a:cubicBezTo>
                    <a:pt x="1947" y="1787"/>
                    <a:pt x="1945" y="1788"/>
                    <a:pt x="1944" y="1788"/>
                  </a:cubicBezTo>
                  <a:cubicBezTo>
                    <a:pt x="1942" y="1788"/>
                    <a:pt x="1940" y="1788"/>
                    <a:pt x="1938" y="1788"/>
                  </a:cubicBezTo>
                  <a:cubicBezTo>
                    <a:pt x="1934" y="1789"/>
                    <a:pt x="1930" y="1789"/>
                    <a:pt x="1926" y="1790"/>
                  </a:cubicBezTo>
                  <a:cubicBezTo>
                    <a:pt x="1918" y="1791"/>
                    <a:pt x="1910" y="1793"/>
                    <a:pt x="1902" y="1795"/>
                  </a:cubicBezTo>
                  <a:cubicBezTo>
                    <a:pt x="1897" y="1795"/>
                    <a:pt x="1893" y="1796"/>
                    <a:pt x="1889" y="1797"/>
                  </a:cubicBezTo>
                  <a:cubicBezTo>
                    <a:pt x="1884" y="1798"/>
                    <a:pt x="1880" y="1799"/>
                    <a:pt x="1875" y="1801"/>
                  </a:cubicBezTo>
                  <a:cubicBezTo>
                    <a:pt x="1871" y="1802"/>
                    <a:pt x="1866" y="1803"/>
                    <a:pt x="1862" y="1805"/>
                  </a:cubicBezTo>
                  <a:cubicBezTo>
                    <a:pt x="1858" y="1806"/>
                    <a:pt x="1858" y="1806"/>
                    <a:pt x="1858" y="1806"/>
                  </a:cubicBezTo>
                  <a:cubicBezTo>
                    <a:pt x="1855" y="1808"/>
                    <a:pt x="1855" y="1808"/>
                    <a:pt x="1855" y="1808"/>
                  </a:cubicBezTo>
                  <a:cubicBezTo>
                    <a:pt x="1852" y="1809"/>
                    <a:pt x="1852" y="1809"/>
                    <a:pt x="1852" y="1809"/>
                  </a:cubicBezTo>
                  <a:cubicBezTo>
                    <a:pt x="1848" y="1811"/>
                    <a:pt x="1848" y="1811"/>
                    <a:pt x="1848" y="1811"/>
                  </a:cubicBezTo>
                  <a:cubicBezTo>
                    <a:pt x="1847" y="1812"/>
                    <a:pt x="1846" y="1812"/>
                    <a:pt x="1845" y="1813"/>
                  </a:cubicBezTo>
                  <a:cubicBezTo>
                    <a:pt x="1845" y="1813"/>
                    <a:pt x="1845" y="1813"/>
                    <a:pt x="1845" y="1813"/>
                  </a:cubicBezTo>
                  <a:cubicBezTo>
                    <a:pt x="1845" y="1813"/>
                    <a:pt x="1845" y="1813"/>
                    <a:pt x="1845" y="1813"/>
                  </a:cubicBezTo>
                  <a:cubicBezTo>
                    <a:pt x="1845" y="1813"/>
                    <a:pt x="1845" y="1813"/>
                    <a:pt x="1845" y="1813"/>
                  </a:cubicBezTo>
                  <a:cubicBezTo>
                    <a:pt x="1844" y="1814"/>
                    <a:pt x="1844" y="1814"/>
                    <a:pt x="1844" y="1814"/>
                  </a:cubicBezTo>
                  <a:cubicBezTo>
                    <a:pt x="1842" y="1815"/>
                    <a:pt x="1842" y="1815"/>
                    <a:pt x="1842" y="1815"/>
                  </a:cubicBezTo>
                  <a:cubicBezTo>
                    <a:pt x="1841" y="1815"/>
                    <a:pt x="1840" y="1816"/>
                    <a:pt x="1839" y="1817"/>
                  </a:cubicBezTo>
                  <a:cubicBezTo>
                    <a:pt x="1838" y="1818"/>
                    <a:pt x="1838" y="1818"/>
                    <a:pt x="1838" y="1818"/>
                  </a:cubicBezTo>
                  <a:cubicBezTo>
                    <a:pt x="1836" y="1819"/>
                    <a:pt x="1836" y="1819"/>
                    <a:pt x="1836" y="1819"/>
                  </a:cubicBezTo>
                  <a:cubicBezTo>
                    <a:pt x="1834" y="1820"/>
                    <a:pt x="1832" y="1822"/>
                    <a:pt x="1830" y="1824"/>
                  </a:cubicBezTo>
                  <a:cubicBezTo>
                    <a:pt x="1822" y="1826"/>
                    <a:pt x="1816" y="1829"/>
                    <a:pt x="1810" y="1833"/>
                  </a:cubicBezTo>
                  <a:cubicBezTo>
                    <a:pt x="1810" y="1833"/>
                    <a:pt x="1811" y="1832"/>
                    <a:pt x="1811" y="1831"/>
                  </a:cubicBezTo>
                  <a:cubicBezTo>
                    <a:pt x="1813" y="1829"/>
                    <a:pt x="1814" y="1827"/>
                    <a:pt x="1816" y="1824"/>
                  </a:cubicBezTo>
                  <a:cubicBezTo>
                    <a:pt x="1818" y="1822"/>
                    <a:pt x="1820" y="1819"/>
                    <a:pt x="1822" y="1817"/>
                  </a:cubicBezTo>
                  <a:cubicBezTo>
                    <a:pt x="1824" y="1814"/>
                    <a:pt x="1826" y="1812"/>
                    <a:pt x="1828" y="1810"/>
                  </a:cubicBezTo>
                  <a:cubicBezTo>
                    <a:pt x="1831" y="1807"/>
                    <a:pt x="1833" y="1805"/>
                    <a:pt x="1836" y="1803"/>
                  </a:cubicBezTo>
                  <a:cubicBezTo>
                    <a:pt x="1838" y="1801"/>
                    <a:pt x="1841" y="1799"/>
                    <a:pt x="1843" y="1797"/>
                  </a:cubicBezTo>
                  <a:cubicBezTo>
                    <a:pt x="1846" y="1796"/>
                    <a:pt x="1848" y="1794"/>
                    <a:pt x="1850" y="1793"/>
                  </a:cubicBezTo>
                  <a:cubicBezTo>
                    <a:pt x="1853" y="1791"/>
                    <a:pt x="1855" y="1790"/>
                    <a:pt x="1858" y="1789"/>
                  </a:cubicBezTo>
                  <a:cubicBezTo>
                    <a:pt x="1859" y="1788"/>
                    <a:pt x="1860" y="1788"/>
                    <a:pt x="1861" y="1787"/>
                  </a:cubicBezTo>
                  <a:cubicBezTo>
                    <a:pt x="1862" y="1787"/>
                    <a:pt x="1863" y="1786"/>
                    <a:pt x="1864" y="1786"/>
                  </a:cubicBezTo>
                  <a:cubicBezTo>
                    <a:pt x="1865" y="1785"/>
                    <a:pt x="1866" y="1785"/>
                    <a:pt x="1866" y="1785"/>
                  </a:cubicBezTo>
                  <a:cubicBezTo>
                    <a:pt x="1867" y="1784"/>
                    <a:pt x="1868" y="1784"/>
                    <a:pt x="1869" y="1784"/>
                  </a:cubicBezTo>
                  <a:cubicBezTo>
                    <a:pt x="1870" y="1783"/>
                    <a:pt x="1871" y="1783"/>
                    <a:pt x="1872" y="1783"/>
                  </a:cubicBezTo>
                  <a:cubicBezTo>
                    <a:pt x="1873" y="1782"/>
                    <a:pt x="1873" y="1782"/>
                    <a:pt x="1873" y="1782"/>
                  </a:cubicBezTo>
                  <a:cubicBezTo>
                    <a:pt x="1873" y="1782"/>
                    <a:pt x="1873" y="1782"/>
                    <a:pt x="1872" y="1782"/>
                  </a:cubicBezTo>
                  <a:cubicBezTo>
                    <a:pt x="1871" y="1782"/>
                    <a:pt x="1870" y="1782"/>
                    <a:pt x="1868" y="1782"/>
                  </a:cubicBezTo>
                  <a:cubicBezTo>
                    <a:pt x="1868" y="1782"/>
                    <a:pt x="1867" y="1782"/>
                    <a:pt x="1866" y="1783"/>
                  </a:cubicBezTo>
                  <a:cubicBezTo>
                    <a:pt x="1865" y="1783"/>
                    <a:pt x="1864" y="1783"/>
                    <a:pt x="1863" y="1783"/>
                  </a:cubicBezTo>
                  <a:cubicBezTo>
                    <a:pt x="1862" y="1783"/>
                    <a:pt x="1861" y="1783"/>
                    <a:pt x="1860" y="1784"/>
                  </a:cubicBezTo>
                  <a:cubicBezTo>
                    <a:pt x="1858" y="1784"/>
                    <a:pt x="1857" y="1784"/>
                    <a:pt x="1856" y="1784"/>
                  </a:cubicBezTo>
                  <a:cubicBezTo>
                    <a:pt x="1855" y="1785"/>
                    <a:pt x="1853" y="1785"/>
                    <a:pt x="1852" y="1786"/>
                  </a:cubicBezTo>
                  <a:cubicBezTo>
                    <a:pt x="1851" y="1786"/>
                    <a:pt x="1849" y="1787"/>
                    <a:pt x="1848" y="1787"/>
                  </a:cubicBezTo>
                  <a:cubicBezTo>
                    <a:pt x="1845" y="1788"/>
                    <a:pt x="1842" y="1790"/>
                    <a:pt x="1839" y="1791"/>
                  </a:cubicBezTo>
                  <a:cubicBezTo>
                    <a:pt x="1838" y="1792"/>
                    <a:pt x="1836" y="1793"/>
                    <a:pt x="1835" y="1794"/>
                  </a:cubicBezTo>
                  <a:cubicBezTo>
                    <a:pt x="1834" y="1795"/>
                    <a:pt x="1832" y="1796"/>
                    <a:pt x="1831" y="1797"/>
                  </a:cubicBezTo>
                  <a:cubicBezTo>
                    <a:pt x="1828" y="1799"/>
                    <a:pt x="1825" y="1801"/>
                    <a:pt x="1823" y="1804"/>
                  </a:cubicBezTo>
                  <a:cubicBezTo>
                    <a:pt x="1820" y="1806"/>
                    <a:pt x="1818" y="1809"/>
                    <a:pt x="1816" y="1812"/>
                  </a:cubicBezTo>
                  <a:cubicBezTo>
                    <a:pt x="1815" y="1813"/>
                    <a:pt x="1814" y="1815"/>
                    <a:pt x="1813" y="1816"/>
                  </a:cubicBezTo>
                  <a:cubicBezTo>
                    <a:pt x="1812" y="1817"/>
                    <a:pt x="1811" y="1819"/>
                    <a:pt x="1810" y="1820"/>
                  </a:cubicBezTo>
                  <a:cubicBezTo>
                    <a:pt x="1808" y="1823"/>
                    <a:pt x="1807" y="1826"/>
                    <a:pt x="1806" y="1829"/>
                  </a:cubicBezTo>
                  <a:cubicBezTo>
                    <a:pt x="1805" y="1830"/>
                    <a:pt x="1805" y="1832"/>
                    <a:pt x="1804" y="1833"/>
                  </a:cubicBezTo>
                  <a:cubicBezTo>
                    <a:pt x="1804" y="1834"/>
                    <a:pt x="1803" y="1835"/>
                    <a:pt x="1803" y="1837"/>
                  </a:cubicBezTo>
                  <a:cubicBezTo>
                    <a:pt x="1803" y="1838"/>
                    <a:pt x="1802" y="1839"/>
                    <a:pt x="1802" y="1840"/>
                  </a:cubicBezTo>
                  <a:cubicBezTo>
                    <a:pt x="1793" y="1848"/>
                    <a:pt x="1786" y="1859"/>
                    <a:pt x="1778" y="1869"/>
                  </a:cubicBezTo>
                  <a:cubicBezTo>
                    <a:pt x="1778" y="1869"/>
                    <a:pt x="1779" y="1868"/>
                    <a:pt x="1779" y="1867"/>
                  </a:cubicBezTo>
                  <a:cubicBezTo>
                    <a:pt x="1779" y="1864"/>
                    <a:pt x="1780" y="1861"/>
                    <a:pt x="1780" y="1857"/>
                  </a:cubicBezTo>
                  <a:cubicBezTo>
                    <a:pt x="1780" y="1856"/>
                    <a:pt x="1780" y="1855"/>
                    <a:pt x="1780" y="1854"/>
                  </a:cubicBezTo>
                  <a:cubicBezTo>
                    <a:pt x="1780" y="1853"/>
                    <a:pt x="1780" y="1852"/>
                    <a:pt x="1780" y="1852"/>
                  </a:cubicBezTo>
                  <a:cubicBezTo>
                    <a:pt x="1781" y="1850"/>
                    <a:pt x="1781" y="1848"/>
                    <a:pt x="1781" y="1846"/>
                  </a:cubicBezTo>
                  <a:cubicBezTo>
                    <a:pt x="1781" y="1842"/>
                    <a:pt x="1781" y="1839"/>
                    <a:pt x="1781" y="1835"/>
                  </a:cubicBezTo>
                  <a:cubicBezTo>
                    <a:pt x="1781" y="1831"/>
                    <a:pt x="1781" y="1828"/>
                    <a:pt x="1782" y="1824"/>
                  </a:cubicBezTo>
                  <a:cubicBezTo>
                    <a:pt x="1782" y="1823"/>
                    <a:pt x="1782" y="1823"/>
                    <a:pt x="1782" y="1822"/>
                  </a:cubicBezTo>
                  <a:cubicBezTo>
                    <a:pt x="1782" y="1821"/>
                    <a:pt x="1782" y="1820"/>
                    <a:pt x="1783" y="1819"/>
                  </a:cubicBezTo>
                  <a:cubicBezTo>
                    <a:pt x="1783" y="1818"/>
                    <a:pt x="1783" y="1818"/>
                    <a:pt x="1783" y="1817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3" y="1816"/>
                    <a:pt x="1783" y="1816"/>
                    <a:pt x="1783" y="1816"/>
                  </a:cubicBezTo>
                  <a:cubicBezTo>
                    <a:pt x="1784" y="1815"/>
                    <a:pt x="1784" y="1815"/>
                    <a:pt x="1784" y="1814"/>
                  </a:cubicBezTo>
                  <a:cubicBezTo>
                    <a:pt x="1785" y="1811"/>
                    <a:pt x="1786" y="1808"/>
                    <a:pt x="1787" y="1806"/>
                  </a:cubicBezTo>
                  <a:cubicBezTo>
                    <a:pt x="1789" y="1803"/>
                    <a:pt x="1790" y="1801"/>
                    <a:pt x="1792" y="1799"/>
                  </a:cubicBezTo>
                  <a:cubicBezTo>
                    <a:pt x="1793" y="1797"/>
                    <a:pt x="1794" y="1797"/>
                    <a:pt x="1794" y="1796"/>
                  </a:cubicBezTo>
                  <a:cubicBezTo>
                    <a:pt x="1795" y="1795"/>
                    <a:pt x="1796" y="1794"/>
                    <a:pt x="1797" y="1793"/>
                  </a:cubicBezTo>
                  <a:cubicBezTo>
                    <a:pt x="1799" y="1792"/>
                    <a:pt x="1800" y="1791"/>
                    <a:pt x="1802" y="1790"/>
                  </a:cubicBezTo>
                  <a:cubicBezTo>
                    <a:pt x="1803" y="1790"/>
                    <a:pt x="1804" y="1789"/>
                    <a:pt x="1805" y="1789"/>
                  </a:cubicBezTo>
                  <a:cubicBezTo>
                    <a:pt x="1806" y="1788"/>
                    <a:pt x="1807" y="1788"/>
                    <a:pt x="1807" y="1788"/>
                  </a:cubicBezTo>
                  <a:cubicBezTo>
                    <a:pt x="1807" y="1788"/>
                    <a:pt x="1806" y="1788"/>
                    <a:pt x="1805" y="1788"/>
                  </a:cubicBezTo>
                  <a:cubicBezTo>
                    <a:pt x="1804" y="1788"/>
                    <a:pt x="1803" y="1788"/>
                    <a:pt x="1801" y="1789"/>
                  </a:cubicBezTo>
                  <a:cubicBezTo>
                    <a:pt x="1800" y="1789"/>
                    <a:pt x="1798" y="1790"/>
                    <a:pt x="1795" y="1791"/>
                  </a:cubicBezTo>
                  <a:cubicBezTo>
                    <a:pt x="1794" y="1791"/>
                    <a:pt x="1793" y="1792"/>
                    <a:pt x="1792" y="1793"/>
                  </a:cubicBezTo>
                  <a:cubicBezTo>
                    <a:pt x="1791" y="1793"/>
                    <a:pt x="1790" y="1794"/>
                    <a:pt x="1789" y="1795"/>
                  </a:cubicBezTo>
                  <a:cubicBezTo>
                    <a:pt x="1786" y="1797"/>
                    <a:pt x="1784" y="1800"/>
                    <a:pt x="1782" y="1803"/>
                  </a:cubicBezTo>
                  <a:cubicBezTo>
                    <a:pt x="1780" y="1805"/>
                    <a:pt x="1779" y="1809"/>
                    <a:pt x="1777" y="1812"/>
                  </a:cubicBezTo>
                  <a:cubicBezTo>
                    <a:pt x="1777" y="1813"/>
                    <a:pt x="1777" y="1813"/>
                    <a:pt x="1777" y="1813"/>
                  </a:cubicBezTo>
                  <a:cubicBezTo>
                    <a:pt x="1777" y="1814"/>
                    <a:pt x="1777" y="1814"/>
                    <a:pt x="1777" y="1814"/>
                  </a:cubicBezTo>
                  <a:cubicBezTo>
                    <a:pt x="1777" y="1814"/>
                    <a:pt x="1777" y="1814"/>
                    <a:pt x="1777" y="1814"/>
                  </a:cubicBezTo>
                  <a:cubicBezTo>
                    <a:pt x="1776" y="1814"/>
                    <a:pt x="1776" y="1814"/>
                    <a:pt x="1776" y="1814"/>
                  </a:cubicBezTo>
                  <a:cubicBezTo>
                    <a:pt x="1776" y="1814"/>
                    <a:pt x="1776" y="1814"/>
                    <a:pt x="1776" y="1814"/>
                  </a:cubicBezTo>
                  <a:cubicBezTo>
                    <a:pt x="1776" y="1815"/>
                    <a:pt x="1776" y="1815"/>
                    <a:pt x="1776" y="1815"/>
                  </a:cubicBezTo>
                  <a:cubicBezTo>
                    <a:pt x="1776" y="1816"/>
                    <a:pt x="1776" y="1817"/>
                    <a:pt x="1775" y="1818"/>
                  </a:cubicBezTo>
                  <a:cubicBezTo>
                    <a:pt x="1775" y="1819"/>
                    <a:pt x="1775" y="1821"/>
                    <a:pt x="1774" y="1823"/>
                  </a:cubicBezTo>
                  <a:cubicBezTo>
                    <a:pt x="1774" y="1827"/>
                    <a:pt x="1773" y="1831"/>
                    <a:pt x="1773" y="1835"/>
                  </a:cubicBezTo>
                  <a:cubicBezTo>
                    <a:pt x="1773" y="1839"/>
                    <a:pt x="1773" y="1842"/>
                    <a:pt x="1773" y="1846"/>
                  </a:cubicBezTo>
                  <a:cubicBezTo>
                    <a:pt x="1773" y="1848"/>
                    <a:pt x="1773" y="1850"/>
                    <a:pt x="1773" y="1851"/>
                  </a:cubicBezTo>
                  <a:cubicBezTo>
                    <a:pt x="1773" y="1853"/>
                    <a:pt x="1773" y="1855"/>
                    <a:pt x="1773" y="1857"/>
                  </a:cubicBezTo>
                  <a:cubicBezTo>
                    <a:pt x="1773" y="1860"/>
                    <a:pt x="1773" y="1863"/>
                    <a:pt x="1773" y="1867"/>
                  </a:cubicBezTo>
                  <a:cubicBezTo>
                    <a:pt x="1773" y="1870"/>
                    <a:pt x="1772" y="1873"/>
                    <a:pt x="1772" y="1875"/>
                  </a:cubicBezTo>
                  <a:cubicBezTo>
                    <a:pt x="1772" y="1876"/>
                    <a:pt x="1771" y="1877"/>
                    <a:pt x="1771" y="1879"/>
                  </a:cubicBezTo>
                  <a:cubicBezTo>
                    <a:pt x="1764" y="1888"/>
                    <a:pt x="1755" y="1897"/>
                    <a:pt x="1743" y="1904"/>
                  </a:cubicBezTo>
                  <a:cubicBezTo>
                    <a:pt x="1699" y="1930"/>
                    <a:pt x="1649" y="1910"/>
                    <a:pt x="1604" y="1887"/>
                  </a:cubicBezTo>
                  <a:cubicBezTo>
                    <a:pt x="1607" y="1887"/>
                    <a:pt x="1610" y="1887"/>
                    <a:pt x="1613" y="1888"/>
                  </a:cubicBezTo>
                  <a:cubicBezTo>
                    <a:pt x="1617" y="1888"/>
                    <a:pt x="1622" y="1888"/>
                    <a:pt x="1627" y="1888"/>
                  </a:cubicBezTo>
                  <a:cubicBezTo>
                    <a:pt x="1632" y="1888"/>
                    <a:pt x="1637" y="1888"/>
                    <a:pt x="1642" y="1887"/>
                  </a:cubicBezTo>
                  <a:cubicBezTo>
                    <a:pt x="1646" y="1886"/>
                    <a:pt x="1651" y="1885"/>
                    <a:pt x="1655" y="1884"/>
                  </a:cubicBezTo>
                  <a:cubicBezTo>
                    <a:pt x="1655" y="1884"/>
                    <a:pt x="1655" y="1884"/>
                    <a:pt x="1655" y="1884"/>
                  </a:cubicBezTo>
                  <a:cubicBezTo>
                    <a:pt x="1656" y="1884"/>
                    <a:pt x="1656" y="1885"/>
                    <a:pt x="1656" y="1885"/>
                  </a:cubicBezTo>
                  <a:cubicBezTo>
                    <a:pt x="1657" y="1885"/>
                    <a:pt x="1659" y="1886"/>
                    <a:pt x="1660" y="1887"/>
                  </a:cubicBezTo>
                  <a:cubicBezTo>
                    <a:pt x="1661" y="1887"/>
                    <a:pt x="1662" y="1887"/>
                    <a:pt x="1663" y="1887"/>
                  </a:cubicBezTo>
                  <a:cubicBezTo>
                    <a:pt x="1663" y="1888"/>
                    <a:pt x="1664" y="1888"/>
                    <a:pt x="1665" y="1888"/>
                  </a:cubicBezTo>
                  <a:cubicBezTo>
                    <a:pt x="1666" y="1889"/>
                    <a:pt x="1667" y="1889"/>
                    <a:pt x="1668" y="1889"/>
                  </a:cubicBezTo>
                  <a:cubicBezTo>
                    <a:pt x="1669" y="1890"/>
                    <a:pt x="1670" y="1890"/>
                    <a:pt x="1671" y="1890"/>
                  </a:cubicBezTo>
                  <a:cubicBezTo>
                    <a:pt x="1672" y="1890"/>
                    <a:pt x="1674" y="1891"/>
                    <a:pt x="1675" y="1891"/>
                  </a:cubicBezTo>
                  <a:cubicBezTo>
                    <a:pt x="1676" y="1891"/>
                    <a:pt x="1677" y="1891"/>
                    <a:pt x="1678" y="1891"/>
                  </a:cubicBezTo>
                  <a:cubicBezTo>
                    <a:pt x="1681" y="1892"/>
                    <a:pt x="1683" y="1892"/>
                    <a:pt x="1686" y="1892"/>
                  </a:cubicBezTo>
                  <a:cubicBezTo>
                    <a:pt x="1688" y="1893"/>
                    <a:pt x="1691" y="1893"/>
                    <a:pt x="1694" y="1893"/>
                  </a:cubicBezTo>
                  <a:cubicBezTo>
                    <a:pt x="1696" y="1892"/>
                    <a:pt x="1699" y="1892"/>
                    <a:pt x="1701" y="1892"/>
                  </a:cubicBezTo>
                  <a:cubicBezTo>
                    <a:pt x="1704" y="1892"/>
                    <a:pt x="1707" y="1891"/>
                    <a:pt x="1709" y="1891"/>
                  </a:cubicBezTo>
                  <a:cubicBezTo>
                    <a:pt x="1710" y="1891"/>
                    <a:pt x="1711" y="1891"/>
                    <a:pt x="1712" y="1890"/>
                  </a:cubicBezTo>
                  <a:cubicBezTo>
                    <a:pt x="1714" y="1890"/>
                    <a:pt x="1715" y="1890"/>
                    <a:pt x="1716" y="1889"/>
                  </a:cubicBezTo>
                  <a:cubicBezTo>
                    <a:pt x="1717" y="1889"/>
                    <a:pt x="1718" y="1889"/>
                    <a:pt x="1719" y="1889"/>
                  </a:cubicBezTo>
                  <a:cubicBezTo>
                    <a:pt x="1720" y="1888"/>
                    <a:pt x="1721" y="1888"/>
                    <a:pt x="1722" y="1888"/>
                  </a:cubicBezTo>
                  <a:cubicBezTo>
                    <a:pt x="1723" y="1887"/>
                    <a:pt x="1724" y="1887"/>
                    <a:pt x="1725" y="1887"/>
                  </a:cubicBezTo>
                  <a:cubicBezTo>
                    <a:pt x="1725" y="1886"/>
                    <a:pt x="1726" y="1886"/>
                    <a:pt x="1727" y="1886"/>
                  </a:cubicBezTo>
                  <a:cubicBezTo>
                    <a:pt x="1728" y="1885"/>
                    <a:pt x="1730" y="1884"/>
                    <a:pt x="1731" y="1884"/>
                  </a:cubicBezTo>
                  <a:cubicBezTo>
                    <a:pt x="1732" y="1883"/>
                    <a:pt x="1732" y="1883"/>
                    <a:pt x="1733" y="1882"/>
                  </a:cubicBezTo>
                  <a:cubicBezTo>
                    <a:pt x="1733" y="1882"/>
                    <a:pt x="1734" y="1882"/>
                    <a:pt x="1734" y="1882"/>
                  </a:cubicBezTo>
                  <a:cubicBezTo>
                    <a:pt x="1734" y="1882"/>
                    <a:pt x="1733" y="1882"/>
                    <a:pt x="1733" y="1882"/>
                  </a:cubicBezTo>
                  <a:cubicBezTo>
                    <a:pt x="1732" y="1882"/>
                    <a:pt x="1731" y="1882"/>
                    <a:pt x="1730" y="1882"/>
                  </a:cubicBezTo>
                  <a:cubicBezTo>
                    <a:pt x="1730" y="1882"/>
                    <a:pt x="1729" y="1882"/>
                    <a:pt x="1728" y="1882"/>
                  </a:cubicBezTo>
                  <a:cubicBezTo>
                    <a:pt x="1728" y="1882"/>
                    <a:pt x="1727" y="1883"/>
                    <a:pt x="1726" y="1883"/>
                  </a:cubicBezTo>
                  <a:cubicBezTo>
                    <a:pt x="1725" y="1883"/>
                    <a:pt x="1724" y="1883"/>
                    <a:pt x="1724" y="1883"/>
                  </a:cubicBezTo>
                  <a:cubicBezTo>
                    <a:pt x="1723" y="1883"/>
                    <a:pt x="1722" y="1883"/>
                    <a:pt x="1721" y="1883"/>
                  </a:cubicBezTo>
                  <a:cubicBezTo>
                    <a:pt x="1719" y="1883"/>
                    <a:pt x="1717" y="1883"/>
                    <a:pt x="1715" y="1884"/>
                  </a:cubicBezTo>
                  <a:cubicBezTo>
                    <a:pt x="1714" y="1884"/>
                    <a:pt x="1714" y="1884"/>
                    <a:pt x="1713" y="1884"/>
                  </a:cubicBezTo>
                  <a:cubicBezTo>
                    <a:pt x="1713" y="1884"/>
                    <a:pt x="1712" y="1884"/>
                    <a:pt x="1712" y="1884"/>
                  </a:cubicBezTo>
                  <a:cubicBezTo>
                    <a:pt x="1710" y="1884"/>
                    <a:pt x="1709" y="1884"/>
                    <a:pt x="1708" y="1884"/>
                  </a:cubicBezTo>
                  <a:cubicBezTo>
                    <a:pt x="1707" y="1884"/>
                    <a:pt x="1706" y="1884"/>
                    <a:pt x="1705" y="1884"/>
                  </a:cubicBezTo>
                  <a:cubicBezTo>
                    <a:pt x="1703" y="1884"/>
                    <a:pt x="1702" y="1884"/>
                    <a:pt x="1701" y="1884"/>
                  </a:cubicBezTo>
                  <a:cubicBezTo>
                    <a:pt x="1698" y="1885"/>
                    <a:pt x="1696" y="1885"/>
                    <a:pt x="1694" y="1885"/>
                  </a:cubicBezTo>
                  <a:cubicBezTo>
                    <a:pt x="1691" y="1885"/>
                    <a:pt x="1689" y="1885"/>
                    <a:pt x="1686" y="1885"/>
                  </a:cubicBezTo>
                  <a:cubicBezTo>
                    <a:pt x="1685" y="1885"/>
                    <a:pt x="1684" y="1885"/>
                    <a:pt x="1682" y="1885"/>
                  </a:cubicBezTo>
                  <a:cubicBezTo>
                    <a:pt x="1681" y="1885"/>
                    <a:pt x="1680" y="1885"/>
                    <a:pt x="1679" y="1885"/>
                  </a:cubicBezTo>
                  <a:cubicBezTo>
                    <a:pt x="1678" y="1884"/>
                    <a:pt x="1677" y="1884"/>
                    <a:pt x="1676" y="1884"/>
                  </a:cubicBezTo>
                  <a:cubicBezTo>
                    <a:pt x="1675" y="1884"/>
                    <a:pt x="1674" y="1884"/>
                    <a:pt x="1674" y="1884"/>
                  </a:cubicBezTo>
                  <a:cubicBezTo>
                    <a:pt x="1673" y="1884"/>
                    <a:pt x="1673" y="1884"/>
                    <a:pt x="1672" y="1884"/>
                  </a:cubicBezTo>
                  <a:cubicBezTo>
                    <a:pt x="1671" y="1884"/>
                    <a:pt x="1670" y="1884"/>
                    <a:pt x="1669" y="1884"/>
                  </a:cubicBezTo>
                  <a:cubicBezTo>
                    <a:pt x="1668" y="1884"/>
                    <a:pt x="1667" y="1884"/>
                    <a:pt x="1666" y="1884"/>
                  </a:cubicBezTo>
                  <a:cubicBezTo>
                    <a:pt x="1665" y="1884"/>
                    <a:pt x="1664" y="1884"/>
                    <a:pt x="1663" y="1884"/>
                  </a:cubicBezTo>
                  <a:cubicBezTo>
                    <a:pt x="1663" y="1884"/>
                    <a:pt x="1662" y="1884"/>
                    <a:pt x="1661" y="1884"/>
                  </a:cubicBezTo>
                  <a:cubicBezTo>
                    <a:pt x="1660" y="1884"/>
                    <a:pt x="1659" y="1883"/>
                    <a:pt x="1659" y="1883"/>
                  </a:cubicBezTo>
                  <a:cubicBezTo>
                    <a:pt x="1659" y="1883"/>
                    <a:pt x="1659" y="1883"/>
                    <a:pt x="1659" y="1883"/>
                  </a:cubicBezTo>
                  <a:cubicBezTo>
                    <a:pt x="1660" y="1883"/>
                    <a:pt x="1661" y="1883"/>
                    <a:pt x="1662" y="1883"/>
                  </a:cubicBezTo>
                  <a:cubicBezTo>
                    <a:pt x="1663" y="1882"/>
                    <a:pt x="1664" y="1882"/>
                    <a:pt x="1665" y="1882"/>
                  </a:cubicBezTo>
                  <a:cubicBezTo>
                    <a:pt x="1666" y="1881"/>
                    <a:pt x="1667" y="1881"/>
                    <a:pt x="1668" y="1881"/>
                  </a:cubicBezTo>
                  <a:cubicBezTo>
                    <a:pt x="1670" y="1880"/>
                    <a:pt x="1672" y="1879"/>
                    <a:pt x="1673" y="1879"/>
                  </a:cubicBezTo>
                  <a:cubicBezTo>
                    <a:pt x="1674" y="1878"/>
                    <a:pt x="1675" y="1878"/>
                    <a:pt x="1676" y="1877"/>
                  </a:cubicBezTo>
                  <a:cubicBezTo>
                    <a:pt x="1677" y="1877"/>
                    <a:pt x="1678" y="1877"/>
                    <a:pt x="1679" y="1876"/>
                  </a:cubicBezTo>
                  <a:cubicBezTo>
                    <a:pt x="1680" y="1876"/>
                    <a:pt x="1682" y="1875"/>
                    <a:pt x="1683" y="1874"/>
                  </a:cubicBezTo>
                  <a:cubicBezTo>
                    <a:pt x="1685" y="1873"/>
                    <a:pt x="1686" y="1873"/>
                    <a:pt x="1687" y="1872"/>
                  </a:cubicBezTo>
                  <a:cubicBezTo>
                    <a:pt x="1689" y="1871"/>
                    <a:pt x="1690" y="1871"/>
                    <a:pt x="1691" y="1870"/>
                  </a:cubicBezTo>
                  <a:cubicBezTo>
                    <a:pt x="1692" y="1869"/>
                    <a:pt x="1693" y="1869"/>
                    <a:pt x="1694" y="1868"/>
                  </a:cubicBezTo>
                  <a:cubicBezTo>
                    <a:pt x="1696" y="1867"/>
                    <a:pt x="1697" y="1866"/>
                    <a:pt x="1698" y="1865"/>
                  </a:cubicBezTo>
                  <a:cubicBezTo>
                    <a:pt x="1699" y="1865"/>
                    <a:pt x="1699" y="1864"/>
                    <a:pt x="1699" y="1864"/>
                  </a:cubicBezTo>
                  <a:cubicBezTo>
                    <a:pt x="1699" y="1864"/>
                    <a:pt x="1699" y="1865"/>
                    <a:pt x="1698" y="1865"/>
                  </a:cubicBezTo>
                  <a:cubicBezTo>
                    <a:pt x="1697" y="1865"/>
                    <a:pt x="1695" y="1866"/>
                    <a:pt x="1693" y="1867"/>
                  </a:cubicBezTo>
                  <a:cubicBezTo>
                    <a:pt x="1692" y="1867"/>
                    <a:pt x="1691" y="1867"/>
                    <a:pt x="1690" y="1868"/>
                  </a:cubicBezTo>
                  <a:cubicBezTo>
                    <a:pt x="1689" y="1868"/>
                    <a:pt x="1688" y="1869"/>
                    <a:pt x="1686" y="1869"/>
                  </a:cubicBezTo>
                  <a:cubicBezTo>
                    <a:pt x="1685" y="1870"/>
                    <a:pt x="1683" y="1870"/>
                    <a:pt x="1682" y="1871"/>
                  </a:cubicBezTo>
                  <a:cubicBezTo>
                    <a:pt x="1680" y="1871"/>
                    <a:pt x="1679" y="1872"/>
                    <a:pt x="1677" y="1872"/>
                  </a:cubicBezTo>
                  <a:cubicBezTo>
                    <a:pt x="1675" y="1872"/>
                    <a:pt x="1674" y="1873"/>
                    <a:pt x="1672" y="1874"/>
                  </a:cubicBezTo>
                  <a:cubicBezTo>
                    <a:pt x="1670" y="1874"/>
                    <a:pt x="1668" y="1874"/>
                    <a:pt x="1666" y="1875"/>
                  </a:cubicBezTo>
                  <a:cubicBezTo>
                    <a:pt x="1665" y="1875"/>
                    <a:pt x="1664" y="1875"/>
                    <a:pt x="1663" y="1876"/>
                  </a:cubicBezTo>
                  <a:cubicBezTo>
                    <a:pt x="1662" y="1876"/>
                    <a:pt x="1661" y="1876"/>
                    <a:pt x="1660" y="1876"/>
                  </a:cubicBezTo>
                  <a:cubicBezTo>
                    <a:pt x="1658" y="1877"/>
                    <a:pt x="1656" y="1877"/>
                    <a:pt x="1654" y="1877"/>
                  </a:cubicBezTo>
                  <a:cubicBezTo>
                    <a:pt x="1652" y="1878"/>
                    <a:pt x="1650" y="1878"/>
                    <a:pt x="1647" y="1878"/>
                  </a:cubicBezTo>
                  <a:cubicBezTo>
                    <a:pt x="1646" y="1879"/>
                    <a:pt x="1645" y="1879"/>
                    <a:pt x="1644" y="1879"/>
                  </a:cubicBezTo>
                  <a:cubicBezTo>
                    <a:pt x="1643" y="1879"/>
                    <a:pt x="1642" y="1879"/>
                    <a:pt x="1641" y="1879"/>
                  </a:cubicBezTo>
                  <a:cubicBezTo>
                    <a:pt x="1636" y="1880"/>
                    <a:pt x="1632" y="1880"/>
                    <a:pt x="1627" y="1880"/>
                  </a:cubicBezTo>
                  <a:cubicBezTo>
                    <a:pt x="1622" y="1880"/>
                    <a:pt x="1618" y="1880"/>
                    <a:pt x="1613" y="1880"/>
                  </a:cubicBezTo>
                  <a:cubicBezTo>
                    <a:pt x="1612" y="1880"/>
                    <a:pt x="1611" y="1880"/>
                    <a:pt x="1610" y="1880"/>
                  </a:cubicBezTo>
                  <a:cubicBezTo>
                    <a:pt x="1609" y="1880"/>
                    <a:pt x="1608" y="1880"/>
                    <a:pt x="1606" y="1880"/>
                  </a:cubicBezTo>
                  <a:cubicBezTo>
                    <a:pt x="1604" y="1879"/>
                    <a:pt x="1602" y="1879"/>
                    <a:pt x="1600" y="1879"/>
                  </a:cubicBezTo>
                  <a:cubicBezTo>
                    <a:pt x="1598" y="1879"/>
                    <a:pt x="1596" y="1878"/>
                    <a:pt x="1593" y="1878"/>
                  </a:cubicBezTo>
                  <a:cubicBezTo>
                    <a:pt x="1592" y="1878"/>
                    <a:pt x="1591" y="1878"/>
                    <a:pt x="1590" y="1878"/>
                  </a:cubicBezTo>
                  <a:cubicBezTo>
                    <a:pt x="1590" y="1878"/>
                    <a:pt x="1590" y="1878"/>
                    <a:pt x="1589" y="1878"/>
                  </a:cubicBezTo>
                  <a:cubicBezTo>
                    <a:pt x="1590" y="1878"/>
                    <a:pt x="1590" y="1878"/>
                    <a:pt x="1590" y="1878"/>
                  </a:cubicBezTo>
                  <a:cubicBezTo>
                    <a:pt x="1592" y="1878"/>
                    <a:pt x="1593" y="1878"/>
                    <a:pt x="1594" y="1878"/>
                  </a:cubicBezTo>
                  <a:cubicBezTo>
                    <a:pt x="1596" y="1878"/>
                    <a:pt x="1598" y="1878"/>
                    <a:pt x="1599" y="1877"/>
                  </a:cubicBezTo>
                  <a:cubicBezTo>
                    <a:pt x="1601" y="1877"/>
                    <a:pt x="1603" y="1877"/>
                    <a:pt x="1605" y="1877"/>
                  </a:cubicBezTo>
                  <a:cubicBezTo>
                    <a:pt x="1608" y="1876"/>
                    <a:pt x="1612" y="1876"/>
                    <a:pt x="1617" y="1875"/>
                  </a:cubicBezTo>
                  <a:cubicBezTo>
                    <a:pt x="1621" y="1874"/>
                    <a:pt x="1625" y="1873"/>
                    <a:pt x="1630" y="1871"/>
                  </a:cubicBezTo>
                  <a:cubicBezTo>
                    <a:pt x="1631" y="1871"/>
                    <a:pt x="1632" y="1871"/>
                    <a:pt x="1633" y="1870"/>
                  </a:cubicBezTo>
                  <a:cubicBezTo>
                    <a:pt x="1634" y="1870"/>
                    <a:pt x="1635" y="1870"/>
                    <a:pt x="1637" y="1869"/>
                  </a:cubicBezTo>
                  <a:cubicBezTo>
                    <a:pt x="1639" y="1868"/>
                    <a:pt x="1641" y="1868"/>
                    <a:pt x="1643" y="1867"/>
                  </a:cubicBezTo>
                  <a:cubicBezTo>
                    <a:pt x="1648" y="1865"/>
                    <a:pt x="1653" y="1863"/>
                    <a:pt x="1657" y="1861"/>
                  </a:cubicBezTo>
                  <a:cubicBezTo>
                    <a:pt x="1662" y="1860"/>
                    <a:pt x="1666" y="1858"/>
                    <a:pt x="1671" y="1856"/>
                  </a:cubicBezTo>
                  <a:cubicBezTo>
                    <a:pt x="1675" y="1854"/>
                    <a:pt x="1680" y="1852"/>
                    <a:pt x="1684" y="1851"/>
                  </a:cubicBezTo>
                  <a:cubicBezTo>
                    <a:pt x="1688" y="1849"/>
                    <a:pt x="1692" y="1848"/>
                    <a:pt x="1696" y="1846"/>
                  </a:cubicBezTo>
                  <a:cubicBezTo>
                    <a:pt x="1700" y="1845"/>
                    <a:pt x="1704" y="1844"/>
                    <a:pt x="1707" y="1843"/>
                  </a:cubicBezTo>
                  <a:cubicBezTo>
                    <a:pt x="1708" y="1843"/>
                    <a:pt x="1709" y="1843"/>
                    <a:pt x="1709" y="1843"/>
                  </a:cubicBezTo>
                  <a:cubicBezTo>
                    <a:pt x="1710" y="1843"/>
                    <a:pt x="1710" y="1843"/>
                    <a:pt x="1710" y="1843"/>
                  </a:cubicBezTo>
                  <a:cubicBezTo>
                    <a:pt x="1711" y="1844"/>
                    <a:pt x="1712" y="1845"/>
                    <a:pt x="1712" y="1845"/>
                  </a:cubicBezTo>
                  <a:cubicBezTo>
                    <a:pt x="1713" y="1846"/>
                    <a:pt x="1714" y="1847"/>
                    <a:pt x="1715" y="1847"/>
                  </a:cubicBezTo>
                  <a:cubicBezTo>
                    <a:pt x="1716" y="1848"/>
                    <a:pt x="1717" y="1849"/>
                    <a:pt x="1719" y="1849"/>
                  </a:cubicBezTo>
                  <a:cubicBezTo>
                    <a:pt x="1720" y="1850"/>
                    <a:pt x="1721" y="1851"/>
                    <a:pt x="1723" y="1851"/>
                  </a:cubicBezTo>
                  <a:cubicBezTo>
                    <a:pt x="1723" y="1852"/>
                    <a:pt x="1724" y="1852"/>
                    <a:pt x="1725" y="1852"/>
                  </a:cubicBezTo>
                  <a:cubicBezTo>
                    <a:pt x="1725" y="1853"/>
                    <a:pt x="1726" y="1853"/>
                    <a:pt x="1727" y="1853"/>
                  </a:cubicBezTo>
                  <a:cubicBezTo>
                    <a:pt x="1729" y="1854"/>
                    <a:pt x="1730" y="1854"/>
                    <a:pt x="1732" y="1855"/>
                  </a:cubicBezTo>
                  <a:cubicBezTo>
                    <a:pt x="1733" y="1855"/>
                    <a:pt x="1735" y="1856"/>
                    <a:pt x="1736" y="1856"/>
                  </a:cubicBezTo>
                  <a:cubicBezTo>
                    <a:pt x="1737" y="1856"/>
                    <a:pt x="1738" y="1856"/>
                    <a:pt x="1739" y="1856"/>
                  </a:cubicBezTo>
                  <a:cubicBezTo>
                    <a:pt x="1740" y="1857"/>
                    <a:pt x="1740" y="1857"/>
                    <a:pt x="1741" y="1857"/>
                  </a:cubicBezTo>
                  <a:cubicBezTo>
                    <a:pt x="1743" y="1857"/>
                    <a:pt x="1744" y="1857"/>
                    <a:pt x="1746" y="1857"/>
                  </a:cubicBezTo>
                  <a:cubicBezTo>
                    <a:pt x="1747" y="1857"/>
                    <a:pt x="1748" y="1857"/>
                    <a:pt x="1750" y="1857"/>
                  </a:cubicBezTo>
                  <a:cubicBezTo>
                    <a:pt x="1751" y="1857"/>
                    <a:pt x="1752" y="1857"/>
                    <a:pt x="1753" y="1857"/>
                  </a:cubicBezTo>
                  <a:cubicBezTo>
                    <a:pt x="1754" y="1857"/>
                    <a:pt x="1755" y="1857"/>
                    <a:pt x="1756" y="1857"/>
                  </a:cubicBezTo>
                  <a:cubicBezTo>
                    <a:pt x="1757" y="1856"/>
                    <a:pt x="1757" y="1856"/>
                    <a:pt x="1757" y="1856"/>
                  </a:cubicBezTo>
                  <a:cubicBezTo>
                    <a:pt x="1758" y="1856"/>
                    <a:pt x="1758" y="1856"/>
                    <a:pt x="1758" y="1856"/>
                  </a:cubicBezTo>
                  <a:cubicBezTo>
                    <a:pt x="1758" y="1856"/>
                    <a:pt x="1758" y="1856"/>
                    <a:pt x="1758" y="1856"/>
                  </a:cubicBezTo>
                  <a:cubicBezTo>
                    <a:pt x="1757" y="1856"/>
                    <a:pt x="1757" y="1855"/>
                    <a:pt x="1756" y="1855"/>
                  </a:cubicBezTo>
                  <a:cubicBezTo>
                    <a:pt x="1755" y="1855"/>
                    <a:pt x="1754" y="1854"/>
                    <a:pt x="1754" y="1854"/>
                  </a:cubicBezTo>
                  <a:cubicBezTo>
                    <a:pt x="1753" y="1854"/>
                    <a:pt x="1752" y="1853"/>
                    <a:pt x="1750" y="1853"/>
                  </a:cubicBezTo>
                  <a:cubicBezTo>
                    <a:pt x="1749" y="1852"/>
                    <a:pt x="1748" y="1852"/>
                    <a:pt x="1747" y="1851"/>
                  </a:cubicBezTo>
                  <a:cubicBezTo>
                    <a:pt x="1745" y="1851"/>
                    <a:pt x="1744" y="1850"/>
                    <a:pt x="1743" y="1850"/>
                  </a:cubicBezTo>
                  <a:cubicBezTo>
                    <a:pt x="1742" y="1850"/>
                    <a:pt x="1741" y="1849"/>
                    <a:pt x="1741" y="1849"/>
                  </a:cubicBezTo>
                  <a:cubicBezTo>
                    <a:pt x="1740" y="1849"/>
                    <a:pt x="1739" y="1849"/>
                    <a:pt x="1738" y="1849"/>
                  </a:cubicBezTo>
                  <a:cubicBezTo>
                    <a:pt x="1737" y="1848"/>
                    <a:pt x="1735" y="1848"/>
                    <a:pt x="1734" y="1847"/>
                  </a:cubicBezTo>
                  <a:cubicBezTo>
                    <a:pt x="1732" y="1847"/>
                    <a:pt x="1731" y="1846"/>
                    <a:pt x="1729" y="1846"/>
                  </a:cubicBezTo>
                  <a:cubicBezTo>
                    <a:pt x="1729" y="1846"/>
                    <a:pt x="1728" y="1846"/>
                    <a:pt x="1727" y="1845"/>
                  </a:cubicBezTo>
                  <a:cubicBezTo>
                    <a:pt x="1726" y="1845"/>
                    <a:pt x="1726" y="1845"/>
                    <a:pt x="1725" y="1845"/>
                  </a:cubicBezTo>
                  <a:cubicBezTo>
                    <a:pt x="1723" y="1844"/>
                    <a:pt x="1722" y="1844"/>
                    <a:pt x="1721" y="1844"/>
                  </a:cubicBezTo>
                  <a:cubicBezTo>
                    <a:pt x="1719" y="1844"/>
                    <a:pt x="1718" y="1843"/>
                    <a:pt x="1717" y="1843"/>
                  </a:cubicBezTo>
                  <a:cubicBezTo>
                    <a:pt x="1716" y="1843"/>
                    <a:pt x="1715" y="1843"/>
                    <a:pt x="1714" y="1842"/>
                  </a:cubicBezTo>
                  <a:cubicBezTo>
                    <a:pt x="1713" y="1842"/>
                    <a:pt x="1712" y="1842"/>
                    <a:pt x="1712" y="1842"/>
                  </a:cubicBezTo>
                  <a:cubicBezTo>
                    <a:pt x="1712" y="1842"/>
                    <a:pt x="1712" y="1842"/>
                    <a:pt x="1712" y="1842"/>
                  </a:cubicBezTo>
                  <a:cubicBezTo>
                    <a:pt x="1714" y="1842"/>
                    <a:pt x="1716" y="1841"/>
                    <a:pt x="1717" y="1841"/>
                  </a:cubicBezTo>
                  <a:cubicBezTo>
                    <a:pt x="1719" y="1841"/>
                    <a:pt x="1720" y="1840"/>
                    <a:pt x="1721" y="1840"/>
                  </a:cubicBezTo>
                  <a:cubicBezTo>
                    <a:pt x="1722" y="1840"/>
                    <a:pt x="1724" y="1840"/>
                    <a:pt x="1725" y="1840"/>
                  </a:cubicBezTo>
                  <a:cubicBezTo>
                    <a:pt x="1727" y="1839"/>
                    <a:pt x="1729" y="1839"/>
                    <a:pt x="1730" y="1839"/>
                  </a:cubicBezTo>
                  <a:cubicBezTo>
                    <a:pt x="1731" y="1839"/>
                    <a:pt x="1731" y="1839"/>
                    <a:pt x="1731" y="1839"/>
                  </a:cubicBezTo>
                  <a:cubicBezTo>
                    <a:pt x="1731" y="1839"/>
                    <a:pt x="1731" y="1839"/>
                    <a:pt x="1730" y="1839"/>
                  </a:cubicBezTo>
                  <a:cubicBezTo>
                    <a:pt x="1729" y="1839"/>
                    <a:pt x="1727" y="1838"/>
                    <a:pt x="1725" y="1838"/>
                  </a:cubicBezTo>
                  <a:cubicBezTo>
                    <a:pt x="1724" y="1838"/>
                    <a:pt x="1722" y="1838"/>
                    <a:pt x="1721" y="1838"/>
                  </a:cubicBezTo>
                  <a:cubicBezTo>
                    <a:pt x="1720" y="1838"/>
                    <a:pt x="1718" y="1838"/>
                    <a:pt x="1717" y="1838"/>
                  </a:cubicBezTo>
                  <a:cubicBezTo>
                    <a:pt x="1715" y="1838"/>
                    <a:pt x="1714" y="1838"/>
                    <a:pt x="1712" y="1838"/>
                  </a:cubicBezTo>
                  <a:cubicBezTo>
                    <a:pt x="1710" y="1838"/>
                    <a:pt x="1708" y="1838"/>
                    <a:pt x="1707" y="1839"/>
                  </a:cubicBezTo>
                  <a:cubicBezTo>
                    <a:pt x="1703" y="1839"/>
                    <a:pt x="1699" y="1840"/>
                    <a:pt x="1695" y="1841"/>
                  </a:cubicBezTo>
                  <a:cubicBezTo>
                    <a:pt x="1690" y="1842"/>
                    <a:pt x="1686" y="1843"/>
                    <a:pt x="1682" y="1844"/>
                  </a:cubicBezTo>
                  <a:cubicBezTo>
                    <a:pt x="1679" y="1845"/>
                    <a:pt x="1677" y="1846"/>
                    <a:pt x="1675" y="1846"/>
                  </a:cubicBezTo>
                  <a:cubicBezTo>
                    <a:pt x="1672" y="1847"/>
                    <a:pt x="1670" y="1848"/>
                    <a:pt x="1668" y="1849"/>
                  </a:cubicBezTo>
                  <a:cubicBezTo>
                    <a:pt x="1663" y="1850"/>
                    <a:pt x="1659" y="1852"/>
                    <a:pt x="1654" y="1854"/>
                  </a:cubicBezTo>
                  <a:cubicBezTo>
                    <a:pt x="1650" y="1856"/>
                    <a:pt x="1645" y="1858"/>
                    <a:pt x="1641" y="1860"/>
                  </a:cubicBezTo>
                  <a:cubicBezTo>
                    <a:pt x="1636" y="1861"/>
                    <a:pt x="1632" y="1863"/>
                    <a:pt x="1627" y="1865"/>
                  </a:cubicBezTo>
                  <a:cubicBezTo>
                    <a:pt x="1623" y="1866"/>
                    <a:pt x="1619" y="1868"/>
                    <a:pt x="1615" y="1869"/>
                  </a:cubicBezTo>
                  <a:cubicBezTo>
                    <a:pt x="1611" y="1870"/>
                    <a:pt x="1607" y="1871"/>
                    <a:pt x="1604" y="1872"/>
                  </a:cubicBezTo>
                  <a:cubicBezTo>
                    <a:pt x="1602" y="1873"/>
                    <a:pt x="1600" y="1873"/>
                    <a:pt x="1599" y="1874"/>
                  </a:cubicBezTo>
                  <a:cubicBezTo>
                    <a:pt x="1597" y="1874"/>
                    <a:pt x="1596" y="1874"/>
                    <a:pt x="1594" y="1875"/>
                  </a:cubicBezTo>
                  <a:cubicBezTo>
                    <a:pt x="1593" y="1875"/>
                    <a:pt x="1591" y="1875"/>
                    <a:pt x="1590" y="1875"/>
                  </a:cubicBezTo>
                  <a:cubicBezTo>
                    <a:pt x="1589" y="1876"/>
                    <a:pt x="1588" y="1876"/>
                    <a:pt x="1587" y="1876"/>
                  </a:cubicBezTo>
                  <a:cubicBezTo>
                    <a:pt x="1585" y="1876"/>
                    <a:pt x="1584" y="1876"/>
                    <a:pt x="1584" y="1876"/>
                  </a:cubicBezTo>
                  <a:cubicBezTo>
                    <a:pt x="1576" y="1872"/>
                    <a:pt x="1569" y="1869"/>
                    <a:pt x="1562" y="1866"/>
                  </a:cubicBezTo>
                  <a:cubicBezTo>
                    <a:pt x="1533" y="1851"/>
                    <a:pt x="1510" y="1840"/>
                    <a:pt x="1488" y="1830"/>
                  </a:cubicBezTo>
                  <a:cubicBezTo>
                    <a:pt x="1426" y="1802"/>
                    <a:pt x="1372" y="1776"/>
                    <a:pt x="1329" y="1717"/>
                  </a:cubicBezTo>
                  <a:cubicBezTo>
                    <a:pt x="1272" y="1638"/>
                    <a:pt x="1260" y="1544"/>
                    <a:pt x="1229" y="1455"/>
                  </a:cubicBezTo>
                  <a:cubicBezTo>
                    <a:pt x="1196" y="1360"/>
                    <a:pt x="1289" y="1274"/>
                    <a:pt x="1366" y="1257"/>
                  </a:cubicBezTo>
                  <a:cubicBezTo>
                    <a:pt x="1392" y="1251"/>
                    <a:pt x="1415" y="1246"/>
                    <a:pt x="1437" y="1240"/>
                  </a:cubicBezTo>
                  <a:cubicBezTo>
                    <a:pt x="1438" y="1240"/>
                    <a:pt x="1440" y="1241"/>
                    <a:pt x="1442" y="1241"/>
                  </a:cubicBezTo>
                  <a:cubicBezTo>
                    <a:pt x="1447" y="1243"/>
                    <a:pt x="1452" y="1245"/>
                    <a:pt x="1457" y="1246"/>
                  </a:cubicBezTo>
                  <a:cubicBezTo>
                    <a:pt x="1460" y="1247"/>
                    <a:pt x="1463" y="1248"/>
                    <a:pt x="1466" y="1248"/>
                  </a:cubicBezTo>
                  <a:cubicBezTo>
                    <a:pt x="1466" y="1249"/>
                    <a:pt x="1466" y="1249"/>
                    <a:pt x="1466" y="1250"/>
                  </a:cubicBezTo>
                  <a:cubicBezTo>
                    <a:pt x="1467" y="1250"/>
                    <a:pt x="1467" y="1251"/>
                    <a:pt x="1467" y="1251"/>
                  </a:cubicBezTo>
                  <a:cubicBezTo>
                    <a:pt x="1467" y="1251"/>
                    <a:pt x="1467" y="1252"/>
                    <a:pt x="1467" y="1252"/>
                  </a:cubicBezTo>
                  <a:cubicBezTo>
                    <a:pt x="1467" y="1252"/>
                    <a:pt x="1468" y="1253"/>
                    <a:pt x="1468" y="1253"/>
                  </a:cubicBezTo>
                  <a:cubicBezTo>
                    <a:pt x="1468" y="1253"/>
                    <a:pt x="1468" y="1253"/>
                    <a:pt x="1468" y="1253"/>
                  </a:cubicBezTo>
                  <a:cubicBezTo>
                    <a:pt x="1468" y="1254"/>
                    <a:pt x="1469" y="1255"/>
                    <a:pt x="1469" y="1255"/>
                  </a:cubicBezTo>
                  <a:cubicBezTo>
                    <a:pt x="1470" y="1256"/>
                    <a:pt x="1470" y="1257"/>
                    <a:pt x="1471" y="1258"/>
                  </a:cubicBezTo>
                  <a:cubicBezTo>
                    <a:pt x="1471" y="1259"/>
                    <a:pt x="1472" y="1260"/>
                    <a:pt x="1472" y="1261"/>
                  </a:cubicBezTo>
                  <a:cubicBezTo>
                    <a:pt x="1472" y="1262"/>
                    <a:pt x="1473" y="1263"/>
                    <a:pt x="1473" y="1263"/>
                  </a:cubicBezTo>
                  <a:cubicBezTo>
                    <a:pt x="1474" y="1264"/>
                    <a:pt x="1474" y="1265"/>
                    <a:pt x="1474" y="1266"/>
                  </a:cubicBezTo>
                  <a:cubicBezTo>
                    <a:pt x="1474" y="1267"/>
                    <a:pt x="1474" y="1267"/>
                    <a:pt x="1474" y="1267"/>
                  </a:cubicBezTo>
                  <a:cubicBezTo>
                    <a:pt x="1459" y="1283"/>
                    <a:pt x="1466" y="1292"/>
                    <a:pt x="1488" y="1295"/>
                  </a:cubicBezTo>
                  <a:cubicBezTo>
                    <a:pt x="1489" y="1284"/>
                    <a:pt x="1495" y="1269"/>
                    <a:pt x="1477" y="1266"/>
                  </a:cubicBezTo>
                  <a:cubicBezTo>
                    <a:pt x="1477" y="1265"/>
                    <a:pt x="1477" y="1265"/>
                    <a:pt x="1477" y="1265"/>
                  </a:cubicBezTo>
                  <a:cubicBezTo>
                    <a:pt x="1477" y="1265"/>
                    <a:pt x="1477" y="1265"/>
                    <a:pt x="1477" y="1265"/>
                  </a:cubicBezTo>
                  <a:cubicBezTo>
                    <a:pt x="1477" y="1264"/>
                    <a:pt x="1476" y="1263"/>
                    <a:pt x="1476" y="1262"/>
                  </a:cubicBezTo>
                  <a:cubicBezTo>
                    <a:pt x="1476" y="1261"/>
                    <a:pt x="1475" y="1260"/>
                    <a:pt x="1475" y="1259"/>
                  </a:cubicBezTo>
                  <a:cubicBezTo>
                    <a:pt x="1474" y="1258"/>
                    <a:pt x="1474" y="1257"/>
                    <a:pt x="1473" y="1257"/>
                  </a:cubicBezTo>
                  <a:cubicBezTo>
                    <a:pt x="1473" y="1256"/>
                    <a:pt x="1473" y="1255"/>
                    <a:pt x="1472" y="1254"/>
                  </a:cubicBezTo>
                  <a:cubicBezTo>
                    <a:pt x="1472" y="1253"/>
                    <a:pt x="1471" y="1252"/>
                    <a:pt x="1471" y="1252"/>
                  </a:cubicBezTo>
                  <a:cubicBezTo>
                    <a:pt x="1470" y="1251"/>
                    <a:pt x="1470" y="1251"/>
                    <a:pt x="1470" y="1251"/>
                  </a:cubicBezTo>
                  <a:cubicBezTo>
                    <a:pt x="1470" y="1251"/>
                    <a:pt x="1470" y="1251"/>
                    <a:pt x="1470" y="1251"/>
                  </a:cubicBezTo>
                  <a:cubicBezTo>
                    <a:pt x="1470" y="1250"/>
                    <a:pt x="1469" y="1250"/>
                    <a:pt x="1469" y="1250"/>
                  </a:cubicBezTo>
                  <a:cubicBezTo>
                    <a:pt x="1468" y="1249"/>
                    <a:pt x="1468" y="1249"/>
                    <a:pt x="1467" y="1249"/>
                  </a:cubicBezTo>
                  <a:cubicBezTo>
                    <a:pt x="1467" y="1249"/>
                    <a:pt x="1467" y="1249"/>
                    <a:pt x="1467" y="1248"/>
                  </a:cubicBezTo>
                  <a:cubicBezTo>
                    <a:pt x="1469" y="1249"/>
                    <a:pt x="1472" y="1249"/>
                    <a:pt x="1474" y="1249"/>
                  </a:cubicBezTo>
                  <a:cubicBezTo>
                    <a:pt x="1476" y="1249"/>
                    <a:pt x="1477" y="1249"/>
                    <a:pt x="1478" y="1249"/>
                  </a:cubicBezTo>
                  <a:cubicBezTo>
                    <a:pt x="1479" y="1249"/>
                    <a:pt x="1479" y="1249"/>
                    <a:pt x="1479" y="1249"/>
                  </a:cubicBezTo>
                  <a:cubicBezTo>
                    <a:pt x="1480" y="1249"/>
                    <a:pt x="1480" y="1249"/>
                    <a:pt x="1480" y="1249"/>
                  </a:cubicBezTo>
                  <a:cubicBezTo>
                    <a:pt x="1481" y="1249"/>
                    <a:pt x="1481" y="1249"/>
                    <a:pt x="1481" y="1249"/>
                  </a:cubicBezTo>
                  <a:cubicBezTo>
                    <a:pt x="1481" y="1249"/>
                    <a:pt x="1482" y="1249"/>
                    <a:pt x="1483" y="1249"/>
                  </a:cubicBezTo>
                  <a:cubicBezTo>
                    <a:pt x="1486" y="1249"/>
                    <a:pt x="1488" y="1248"/>
                    <a:pt x="1491" y="1247"/>
                  </a:cubicBezTo>
                  <a:cubicBezTo>
                    <a:pt x="1493" y="1247"/>
                    <a:pt x="1494" y="1246"/>
                    <a:pt x="1495" y="1246"/>
                  </a:cubicBezTo>
                  <a:cubicBezTo>
                    <a:pt x="1496" y="1246"/>
                    <a:pt x="1496" y="1246"/>
                    <a:pt x="1496" y="1247"/>
                  </a:cubicBezTo>
                  <a:cubicBezTo>
                    <a:pt x="1497" y="1247"/>
                    <a:pt x="1497" y="1247"/>
                    <a:pt x="1498" y="1248"/>
                  </a:cubicBezTo>
                  <a:cubicBezTo>
                    <a:pt x="1498" y="1248"/>
                    <a:pt x="1499" y="1248"/>
                    <a:pt x="1499" y="1248"/>
                  </a:cubicBezTo>
                  <a:cubicBezTo>
                    <a:pt x="1499" y="1249"/>
                    <a:pt x="1499" y="1249"/>
                    <a:pt x="1500" y="1249"/>
                  </a:cubicBezTo>
                  <a:cubicBezTo>
                    <a:pt x="1500" y="1249"/>
                    <a:pt x="1501" y="1250"/>
                    <a:pt x="1502" y="1250"/>
                  </a:cubicBezTo>
                  <a:cubicBezTo>
                    <a:pt x="1502" y="1250"/>
                    <a:pt x="1503" y="1251"/>
                    <a:pt x="1504" y="1251"/>
                  </a:cubicBezTo>
                  <a:cubicBezTo>
                    <a:pt x="1504" y="1252"/>
                    <a:pt x="1504" y="1252"/>
                    <a:pt x="1505" y="1252"/>
                  </a:cubicBezTo>
                  <a:cubicBezTo>
                    <a:pt x="1505" y="1252"/>
                    <a:pt x="1505" y="1252"/>
                    <a:pt x="1506" y="1253"/>
                  </a:cubicBezTo>
                  <a:cubicBezTo>
                    <a:pt x="1506" y="1253"/>
                    <a:pt x="1507" y="1254"/>
                    <a:pt x="1508" y="1254"/>
                  </a:cubicBezTo>
                  <a:cubicBezTo>
                    <a:pt x="1509" y="1255"/>
                    <a:pt x="1511" y="1257"/>
                    <a:pt x="1512" y="1258"/>
                  </a:cubicBezTo>
                  <a:cubicBezTo>
                    <a:pt x="1514" y="1259"/>
                    <a:pt x="1515" y="1261"/>
                    <a:pt x="1516" y="1262"/>
                  </a:cubicBezTo>
                  <a:cubicBezTo>
                    <a:pt x="1517" y="1263"/>
                    <a:pt x="1519" y="1265"/>
                    <a:pt x="1520" y="1266"/>
                  </a:cubicBezTo>
                  <a:cubicBezTo>
                    <a:pt x="1521" y="1268"/>
                    <a:pt x="1521" y="1269"/>
                    <a:pt x="1522" y="1270"/>
                  </a:cubicBezTo>
                  <a:cubicBezTo>
                    <a:pt x="1518" y="1278"/>
                    <a:pt x="1514" y="1288"/>
                    <a:pt x="1518" y="1296"/>
                  </a:cubicBezTo>
                  <a:cubicBezTo>
                    <a:pt x="1522" y="1305"/>
                    <a:pt x="1535" y="1305"/>
                    <a:pt x="1545" y="1308"/>
                  </a:cubicBezTo>
                  <a:cubicBezTo>
                    <a:pt x="1543" y="1291"/>
                    <a:pt x="1551" y="1263"/>
                    <a:pt x="1524" y="1268"/>
                  </a:cubicBezTo>
                  <a:cubicBezTo>
                    <a:pt x="1524" y="1267"/>
                    <a:pt x="1524" y="1267"/>
                    <a:pt x="1524" y="1267"/>
                  </a:cubicBezTo>
                  <a:cubicBezTo>
                    <a:pt x="1525" y="1267"/>
                    <a:pt x="1525" y="1266"/>
                    <a:pt x="1526" y="1265"/>
                  </a:cubicBezTo>
                  <a:cubicBezTo>
                    <a:pt x="1524" y="1267"/>
                    <a:pt x="1524" y="1267"/>
                    <a:pt x="1524" y="1267"/>
                  </a:cubicBezTo>
                  <a:cubicBezTo>
                    <a:pt x="1523" y="1266"/>
                    <a:pt x="1523" y="1265"/>
                    <a:pt x="1522" y="1265"/>
                  </a:cubicBezTo>
                  <a:cubicBezTo>
                    <a:pt x="1521" y="1263"/>
                    <a:pt x="1520" y="1261"/>
                    <a:pt x="1518" y="1260"/>
                  </a:cubicBezTo>
                  <a:cubicBezTo>
                    <a:pt x="1517" y="1258"/>
                    <a:pt x="1516" y="1257"/>
                    <a:pt x="1514" y="1256"/>
                  </a:cubicBezTo>
                  <a:cubicBezTo>
                    <a:pt x="1513" y="1254"/>
                    <a:pt x="1511" y="1253"/>
                    <a:pt x="1510" y="1252"/>
                  </a:cubicBezTo>
                  <a:cubicBezTo>
                    <a:pt x="1509" y="1251"/>
                    <a:pt x="1508" y="1251"/>
                    <a:pt x="1508" y="1250"/>
                  </a:cubicBezTo>
                  <a:cubicBezTo>
                    <a:pt x="1507" y="1250"/>
                    <a:pt x="1507" y="1250"/>
                    <a:pt x="1507" y="1249"/>
                  </a:cubicBezTo>
                  <a:cubicBezTo>
                    <a:pt x="1506" y="1249"/>
                    <a:pt x="1506" y="1249"/>
                    <a:pt x="1505" y="1249"/>
                  </a:cubicBezTo>
                  <a:cubicBezTo>
                    <a:pt x="1505" y="1248"/>
                    <a:pt x="1504" y="1248"/>
                    <a:pt x="1503" y="1247"/>
                  </a:cubicBezTo>
                  <a:cubicBezTo>
                    <a:pt x="1503" y="1247"/>
                    <a:pt x="1502" y="1246"/>
                    <a:pt x="1501" y="1246"/>
                  </a:cubicBezTo>
                  <a:cubicBezTo>
                    <a:pt x="1501" y="1246"/>
                    <a:pt x="1501" y="1246"/>
                    <a:pt x="1500" y="1246"/>
                  </a:cubicBezTo>
                  <a:cubicBezTo>
                    <a:pt x="1500" y="1245"/>
                    <a:pt x="1500" y="1245"/>
                    <a:pt x="1499" y="1245"/>
                  </a:cubicBezTo>
                  <a:cubicBezTo>
                    <a:pt x="1499" y="1245"/>
                    <a:pt x="1499" y="1245"/>
                    <a:pt x="1498" y="1245"/>
                  </a:cubicBezTo>
                  <a:cubicBezTo>
                    <a:pt x="1501" y="1244"/>
                    <a:pt x="1504" y="1243"/>
                    <a:pt x="1507" y="1241"/>
                  </a:cubicBezTo>
                  <a:cubicBezTo>
                    <a:pt x="1512" y="1239"/>
                    <a:pt x="1516" y="1237"/>
                    <a:pt x="1521" y="1236"/>
                  </a:cubicBezTo>
                  <a:cubicBezTo>
                    <a:pt x="1526" y="1234"/>
                    <a:pt x="1531" y="1233"/>
                    <a:pt x="1536" y="1233"/>
                  </a:cubicBezTo>
                  <a:cubicBezTo>
                    <a:pt x="1541" y="1233"/>
                    <a:pt x="1545" y="1234"/>
                    <a:pt x="1550" y="1236"/>
                  </a:cubicBezTo>
                  <a:cubicBezTo>
                    <a:pt x="1554" y="1238"/>
                    <a:pt x="1559" y="1240"/>
                    <a:pt x="1563" y="1242"/>
                  </a:cubicBezTo>
                  <a:cubicBezTo>
                    <a:pt x="1571" y="1246"/>
                    <a:pt x="1578" y="1251"/>
                    <a:pt x="1585" y="1256"/>
                  </a:cubicBezTo>
                  <a:cubicBezTo>
                    <a:pt x="1586" y="1257"/>
                    <a:pt x="1588" y="1259"/>
                    <a:pt x="1589" y="1260"/>
                  </a:cubicBezTo>
                  <a:cubicBezTo>
                    <a:pt x="1591" y="1261"/>
                    <a:pt x="1592" y="1262"/>
                    <a:pt x="1594" y="1264"/>
                  </a:cubicBezTo>
                  <a:cubicBezTo>
                    <a:pt x="1596" y="1266"/>
                    <a:pt x="1599" y="1268"/>
                    <a:pt x="1601" y="1271"/>
                  </a:cubicBezTo>
                  <a:cubicBezTo>
                    <a:pt x="1606" y="1275"/>
                    <a:pt x="1609" y="1280"/>
                    <a:pt x="1612" y="1284"/>
                  </a:cubicBezTo>
                  <a:cubicBezTo>
                    <a:pt x="1612" y="1284"/>
                    <a:pt x="1612" y="1284"/>
                    <a:pt x="1612" y="1284"/>
                  </a:cubicBezTo>
                  <a:cubicBezTo>
                    <a:pt x="1612" y="1284"/>
                    <a:pt x="1612" y="1284"/>
                    <a:pt x="1612" y="1284"/>
                  </a:cubicBezTo>
                  <a:cubicBezTo>
                    <a:pt x="1612" y="1284"/>
                    <a:pt x="1612" y="1285"/>
                    <a:pt x="1612" y="1285"/>
                  </a:cubicBezTo>
                  <a:cubicBezTo>
                    <a:pt x="1612" y="1285"/>
                    <a:pt x="1612" y="1285"/>
                    <a:pt x="1612" y="1285"/>
                  </a:cubicBezTo>
                  <a:cubicBezTo>
                    <a:pt x="1612" y="1286"/>
                    <a:pt x="1612" y="1287"/>
                    <a:pt x="1613" y="1288"/>
                  </a:cubicBezTo>
                  <a:cubicBezTo>
                    <a:pt x="1613" y="1288"/>
                    <a:pt x="1613" y="1289"/>
                    <a:pt x="1613" y="1290"/>
                  </a:cubicBezTo>
                  <a:cubicBezTo>
                    <a:pt x="1613" y="1291"/>
                    <a:pt x="1613" y="1292"/>
                    <a:pt x="1613" y="1293"/>
                  </a:cubicBezTo>
                  <a:cubicBezTo>
                    <a:pt x="1613" y="1294"/>
                    <a:pt x="1613" y="1295"/>
                    <a:pt x="1613" y="1296"/>
                  </a:cubicBezTo>
                  <a:cubicBezTo>
                    <a:pt x="1612" y="1297"/>
                    <a:pt x="1612" y="1297"/>
                    <a:pt x="1612" y="1298"/>
                  </a:cubicBezTo>
                  <a:cubicBezTo>
                    <a:pt x="1603" y="1308"/>
                    <a:pt x="1597" y="1319"/>
                    <a:pt x="1605" y="1330"/>
                  </a:cubicBezTo>
                  <a:cubicBezTo>
                    <a:pt x="1614" y="1319"/>
                    <a:pt x="1622" y="1309"/>
                    <a:pt x="1616" y="1296"/>
                  </a:cubicBezTo>
                  <a:cubicBezTo>
                    <a:pt x="1615" y="1296"/>
                    <a:pt x="1615" y="1296"/>
                    <a:pt x="1615" y="1296"/>
                  </a:cubicBezTo>
                  <a:cubicBezTo>
                    <a:pt x="1615" y="1296"/>
                    <a:pt x="1615" y="1296"/>
                    <a:pt x="1615" y="1296"/>
                  </a:cubicBezTo>
                  <a:cubicBezTo>
                    <a:pt x="1616" y="1295"/>
                    <a:pt x="1616" y="1294"/>
                    <a:pt x="1616" y="1293"/>
                  </a:cubicBezTo>
                  <a:cubicBezTo>
                    <a:pt x="1616" y="1292"/>
                    <a:pt x="1616" y="1292"/>
                    <a:pt x="1616" y="1291"/>
                  </a:cubicBezTo>
                  <a:cubicBezTo>
                    <a:pt x="1616" y="1292"/>
                    <a:pt x="1616" y="1293"/>
                    <a:pt x="1616" y="1294"/>
                  </a:cubicBezTo>
                  <a:cubicBezTo>
                    <a:pt x="1617" y="1295"/>
                    <a:pt x="1617" y="1296"/>
                    <a:pt x="1617" y="1297"/>
                  </a:cubicBezTo>
                  <a:cubicBezTo>
                    <a:pt x="1617" y="1297"/>
                    <a:pt x="1617" y="1298"/>
                    <a:pt x="1617" y="1298"/>
                  </a:cubicBezTo>
                  <a:cubicBezTo>
                    <a:pt x="1617" y="1298"/>
                    <a:pt x="1617" y="1297"/>
                    <a:pt x="1617" y="1297"/>
                  </a:cubicBezTo>
                  <a:cubicBezTo>
                    <a:pt x="1617" y="1296"/>
                    <a:pt x="1617" y="1295"/>
                    <a:pt x="1617" y="1294"/>
                  </a:cubicBezTo>
                  <a:cubicBezTo>
                    <a:pt x="1617" y="1292"/>
                    <a:pt x="1616" y="1290"/>
                    <a:pt x="1615" y="1288"/>
                  </a:cubicBezTo>
                  <a:cubicBezTo>
                    <a:pt x="1615" y="1288"/>
                    <a:pt x="1615" y="1287"/>
                    <a:pt x="1615" y="1287"/>
                  </a:cubicBezTo>
                  <a:cubicBezTo>
                    <a:pt x="1615" y="1286"/>
                    <a:pt x="1615" y="1286"/>
                    <a:pt x="1615" y="1285"/>
                  </a:cubicBezTo>
                  <a:cubicBezTo>
                    <a:pt x="1615" y="1285"/>
                    <a:pt x="1615" y="1285"/>
                    <a:pt x="1615" y="1284"/>
                  </a:cubicBezTo>
                  <a:cubicBezTo>
                    <a:pt x="1615" y="1284"/>
                    <a:pt x="1615" y="1284"/>
                    <a:pt x="1615" y="1284"/>
                  </a:cubicBezTo>
                  <a:cubicBezTo>
                    <a:pt x="1615" y="1284"/>
                    <a:pt x="1615" y="1283"/>
                    <a:pt x="1614" y="1283"/>
                  </a:cubicBezTo>
                  <a:cubicBezTo>
                    <a:pt x="1614" y="1282"/>
                    <a:pt x="1614" y="1282"/>
                    <a:pt x="1614" y="1282"/>
                  </a:cubicBezTo>
                  <a:cubicBezTo>
                    <a:pt x="1613" y="1281"/>
                    <a:pt x="1613" y="1280"/>
                    <a:pt x="1613" y="1280"/>
                  </a:cubicBezTo>
                  <a:cubicBezTo>
                    <a:pt x="1613" y="1280"/>
                    <a:pt x="1613" y="1281"/>
                    <a:pt x="1613" y="1281"/>
                  </a:cubicBezTo>
                  <a:cubicBezTo>
                    <a:pt x="1611" y="1278"/>
                    <a:pt x="1609" y="1274"/>
                    <a:pt x="1606" y="1270"/>
                  </a:cubicBezTo>
                  <a:cubicBezTo>
                    <a:pt x="1606" y="1270"/>
                    <a:pt x="1607" y="1271"/>
                    <a:pt x="1608" y="1271"/>
                  </a:cubicBezTo>
                  <a:cubicBezTo>
                    <a:pt x="1609" y="1271"/>
                    <a:pt x="1610" y="1271"/>
                    <a:pt x="1611" y="1271"/>
                  </a:cubicBezTo>
                  <a:cubicBezTo>
                    <a:pt x="1611" y="1271"/>
                    <a:pt x="1612" y="1271"/>
                    <a:pt x="1613" y="1271"/>
                  </a:cubicBezTo>
                  <a:cubicBezTo>
                    <a:pt x="1613" y="1271"/>
                    <a:pt x="1613" y="1271"/>
                    <a:pt x="1614" y="1271"/>
                  </a:cubicBezTo>
                  <a:cubicBezTo>
                    <a:pt x="1614" y="1271"/>
                    <a:pt x="1614" y="1271"/>
                    <a:pt x="1615" y="1271"/>
                  </a:cubicBezTo>
                  <a:cubicBezTo>
                    <a:pt x="1615" y="1271"/>
                    <a:pt x="1616" y="1271"/>
                    <a:pt x="1617" y="1271"/>
                  </a:cubicBezTo>
                  <a:cubicBezTo>
                    <a:pt x="1617" y="1271"/>
                    <a:pt x="1618" y="1271"/>
                    <a:pt x="1619" y="1271"/>
                  </a:cubicBezTo>
                  <a:cubicBezTo>
                    <a:pt x="1620" y="1271"/>
                    <a:pt x="1621" y="1272"/>
                    <a:pt x="1621" y="1272"/>
                  </a:cubicBezTo>
                  <a:cubicBezTo>
                    <a:pt x="1622" y="1272"/>
                    <a:pt x="1623" y="1272"/>
                    <a:pt x="1624" y="1272"/>
                  </a:cubicBezTo>
                  <a:cubicBezTo>
                    <a:pt x="1626" y="1272"/>
                    <a:pt x="1628" y="1273"/>
                    <a:pt x="1629" y="1273"/>
                  </a:cubicBezTo>
                  <a:cubicBezTo>
                    <a:pt x="1631" y="1273"/>
                    <a:pt x="1633" y="1274"/>
                    <a:pt x="1635" y="1274"/>
                  </a:cubicBezTo>
                  <a:cubicBezTo>
                    <a:pt x="1636" y="1275"/>
                    <a:pt x="1638" y="1276"/>
                    <a:pt x="1640" y="1276"/>
                  </a:cubicBezTo>
                  <a:cubicBezTo>
                    <a:pt x="1641" y="1277"/>
                    <a:pt x="1643" y="1278"/>
                    <a:pt x="1645" y="1279"/>
                  </a:cubicBezTo>
                  <a:cubicBezTo>
                    <a:pt x="1645" y="1279"/>
                    <a:pt x="1645" y="1279"/>
                    <a:pt x="1645" y="1279"/>
                  </a:cubicBezTo>
                  <a:cubicBezTo>
                    <a:pt x="1647" y="1306"/>
                    <a:pt x="1666" y="1302"/>
                    <a:pt x="1686" y="1292"/>
                  </a:cubicBezTo>
                  <a:cubicBezTo>
                    <a:pt x="1668" y="1287"/>
                    <a:pt x="1668" y="1268"/>
                    <a:pt x="1645" y="1275"/>
                  </a:cubicBezTo>
                  <a:cubicBezTo>
                    <a:pt x="1644" y="1275"/>
                    <a:pt x="1642" y="1274"/>
                    <a:pt x="1641" y="1273"/>
                  </a:cubicBezTo>
                  <a:cubicBezTo>
                    <a:pt x="1639" y="1273"/>
                    <a:pt x="1637" y="1272"/>
                    <a:pt x="1636" y="1271"/>
                  </a:cubicBezTo>
                  <a:cubicBezTo>
                    <a:pt x="1634" y="1271"/>
                    <a:pt x="1632" y="1270"/>
                    <a:pt x="1630" y="1270"/>
                  </a:cubicBezTo>
                  <a:cubicBezTo>
                    <a:pt x="1628" y="1269"/>
                    <a:pt x="1626" y="1269"/>
                    <a:pt x="1624" y="1269"/>
                  </a:cubicBezTo>
                  <a:cubicBezTo>
                    <a:pt x="1624" y="1269"/>
                    <a:pt x="1623" y="1269"/>
                    <a:pt x="1622" y="1269"/>
                  </a:cubicBezTo>
                  <a:cubicBezTo>
                    <a:pt x="1621" y="1268"/>
                    <a:pt x="1620" y="1268"/>
                    <a:pt x="1619" y="1268"/>
                  </a:cubicBezTo>
                  <a:cubicBezTo>
                    <a:pt x="1618" y="1268"/>
                    <a:pt x="1618" y="1268"/>
                    <a:pt x="1617" y="1268"/>
                  </a:cubicBezTo>
                  <a:cubicBezTo>
                    <a:pt x="1616" y="1268"/>
                    <a:pt x="1615" y="1268"/>
                    <a:pt x="1615" y="1268"/>
                  </a:cubicBezTo>
                  <a:cubicBezTo>
                    <a:pt x="1614" y="1268"/>
                    <a:pt x="1614" y="1268"/>
                    <a:pt x="1614" y="1268"/>
                  </a:cubicBezTo>
                  <a:cubicBezTo>
                    <a:pt x="1613" y="1268"/>
                    <a:pt x="1613" y="1268"/>
                    <a:pt x="1612" y="1268"/>
                  </a:cubicBezTo>
                  <a:cubicBezTo>
                    <a:pt x="1612" y="1268"/>
                    <a:pt x="1611" y="1268"/>
                    <a:pt x="1611" y="1269"/>
                  </a:cubicBezTo>
                  <a:cubicBezTo>
                    <a:pt x="1610" y="1269"/>
                    <a:pt x="1610" y="1269"/>
                    <a:pt x="1609" y="1269"/>
                  </a:cubicBezTo>
                  <a:cubicBezTo>
                    <a:pt x="1609" y="1269"/>
                    <a:pt x="1608" y="1269"/>
                    <a:pt x="1608" y="1269"/>
                  </a:cubicBezTo>
                  <a:cubicBezTo>
                    <a:pt x="1607" y="1270"/>
                    <a:pt x="1606" y="1270"/>
                    <a:pt x="1605" y="1270"/>
                  </a:cubicBezTo>
                  <a:cubicBezTo>
                    <a:pt x="1605" y="1270"/>
                    <a:pt x="1604" y="1269"/>
                    <a:pt x="1604" y="1268"/>
                  </a:cubicBezTo>
                  <a:cubicBezTo>
                    <a:pt x="1602" y="1266"/>
                    <a:pt x="1599" y="1263"/>
                    <a:pt x="1597" y="1260"/>
                  </a:cubicBezTo>
                  <a:cubicBezTo>
                    <a:pt x="1595" y="1259"/>
                    <a:pt x="1594" y="1258"/>
                    <a:pt x="1592" y="1256"/>
                  </a:cubicBezTo>
                  <a:cubicBezTo>
                    <a:pt x="1591" y="1255"/>
                    <a:pt x="1589" y="1254"/>
                    <a:pt x="1588" y="1252"/>
                  </a:cubicBezTo>
                  <a:cubicBezTo>
                    <a:pt x="1585" y="1250"/>
                    <a:pt x="1582" y="1248"/>
                    <a:pt x="1579" y="1246"/>
                  </a:cubicBezTo>
                  <a:cubicBezTo>
                    <a:pt x="1580" y="1246"/>
                    <a:pt x="1580" y="1246"/>
                    <a:pt x="1580" y="1246"/>
                  </a:cubicBezTo>
                  <a:cubicBezTo>
                    <a:pt x="1582" y="1247"/>
                    <a:pt x="1584" y="1247"/>
                    <a:pt x="1586" y="1247"/>
                  </a:cubicBezTo>
                  <a:cubicBezTo>
                    <a:pt x="1587" y="1247"/>
                    <a:pt x="1589" y="1246"/>
                    <a:pt x="1590" y="1246"/>
                  </a:cubicBezTo>
                  <a:cubicBezTo>
                    <a:pt x="1590" y="1246"/>
                    <a:pt x="1591" y="1246"/>
                    <a:pt x="1592" y="1246"/>
                  </a:cubicBezTo>
                  <a:cubicBezTo>
                    <a:pt x="1592" y="1246"/>
                    <a:pt x="1593" y="1245"/>
                    <a:pt x="1594" y="1245"/>
                  </a:cubicBezTo>
                  <a:cubicBezTo>
                    <a:pt x="1596" y="1244"/>
                    <a:pt x="1599" y="1243"/>
                    <a:pt x="1602" y="1242"/>
                  </a:cubicBezTo>
                  <a:cubicBezTo>
                    <a:pt x="1605" y="1241"/>
                    <a:pt x="1608" y="1239"/>
                    <a:pt x="1611" y="1238"/>
                  </a:cubicBezTo>
                  <a:cubicBezTo>
                    <a:pt x="1617" y="1235"/>
                    <a:pt x="1623" y="1232"/>
                    <a:pt x="1630" y="1228"/>
                  </a:cubicBezTo>
                  <a:cubicBezTo>
                    <a:pt x="1633" y="1227"/>
                    <a:pt x="1636" y="1225"/>
                    <a:pt x="1639" y="1224"/>
                  </a:cubicBezTo>
                  <a:cubicBezTo>
                    <a:pt x="1643" y="1222"/>
                    <a:pt x="1646" y="1221"/>
                    <a:pt x="1649" y="1219"/>
                  </a:cubicBezTo>
                  <a:cubicBezTo>
                    <a:pt x="1650" y="1218"/>
                    <a:pt x="1652" y="1218"/>
                    <a:pt x="1653" y="1217"/>
                  </a:cubicBezTo>
                  <a:cubicBezTo>
                    <a:pt x="1655" y="1217"/>
                    <a:pt x="1656" y="1217"/>
                    <a:pt x="1658" y="1216"/>
                  </a:cubicBezTo>
                  <a:cubicBezTo>
                    <a:pt x="1658" y="1216"/>
                    <a:pt x="1658" y="1216"/>
                    <a:pt x="1659" y="1216"/>
                  </a:cubicBezTo>
                  <a:cubicBezTo>
                    <a:pt x="1659" y="1216"/>
                    <a:pt x="1659" y="1216"/>
                    <a:pt x="1660" y="1216"/>
                  </a:cubicBezTo>
                  <a:cubicBezTo>
                    <a:pt x="1660" y="1216"/>
                    <a:pt x="1661" y="1216"/>
                    <a:pt x="1662" y="1217"/>
                  </a:cubicBezTo>
                  <a:cubicBezTo>
                    <a:pt x="1663" y="1217"/>
                    <a:pt x="1664" y="1217"/>
                    <a:pt x="1666" y="1217"/>
                  </a:cubicBezTo>
                  <a:cubicBezTo>
                    <a:pt x="1667" y="1218"/>
                    <a:pt x="1668" y="1218"/>
                    <a:pt x="1669" y="1219"/>
                  </a:cubicBezTo>
                  <a:cubicBezTo>
                    <a:pt x="1670" y="1219"/>
                    <a:pt x="1671" y="1219"/>
                    <a:pt x="1671" y="1220"/>
                  </a:cubicBezTo>
                  <a:cubicBezTo>
                    <a:pt x="1671" y="1220"/>
                    <a:pt x="1671" y="1220"/>
                    <a:pt x="1672" y="1220"/>
                  </a:cubicBezTo>
                  <a:cubicBezTo>
                    <a:pt x="1672" y="1220"/>
                    <a:pt x="1672" y="1220"/>
                    <a:pt x="1672" y="1221"/>
                  </a:cubicBezTo>
                  <a:cubicBezTo>
                    <a:pt x="1673" y="1221"/>
                    <a:pt x="1673" y="1221"/>
                    <a:pt x="1673" y="1221"/>
                  </a:cubicBezTo>
                  <a:cubicBezTo>
                    <a:pt x="1673" y="1221"/>
                    <a:pt x="1673" y="1221"/>
                    <a:pt x="1673" y="1221"/>
                  </a:cubicBezTo>
                  <a:cubicBezTo>
                    <a:pt x="1674" y="1221"/>
                    <a:pt x="1674" y="1221"/>
                    <a:pt x="1675" y="1221"/>
                  </a:cubicBezTo>
                  <a:cubicBezTo>
                    <a:pt x="1676" y="1222"/>
                    <a:pt x="1676" y="1222"/>
                    <a:pt x="1677" y="1223"/>
                  </a:cubicBezTo>
                  <a:cubicBezTo>
                    <a:pt x="1680" y="1224"/>
                    <a:pt x="1681" y="1225"/>
                    <a:pt x="1681" y="1225"/>
                  </a:cubicBezTo>
                  <a:cubicBezTo>
                    <a:pt x="1681" y="1225"/>
                    <a:pt x="1681" y="1225"/>
                    <a:pt x="1681" y="1224"/>
                  </a:cubicBezTo>
                  <a:cubicBezTo>
                    <a:pt x="1680" y="1224"/>
                    <a:pt x="1679" y="1223"/>
                    <a:pt x="1678" y="1222"/>
                  </a:cubicBezTo>
                  <a:cubicBezTo>
                    <a:pt x="1679" y="1222"/>
                    <a:pt x="1679" y="1223"/>
                    <a:pt x="1679" y="1223"/>
                  </a:cubicBezTo>
                  <a:cubicBezTo>
                    <a:pt x="1680" y="1223"/>
                    <a:pt x="1681" y="1223"/>
                    <a:pt x="1682" y="1223"/>
                  </a:cubicBezTo>
                  <a:cubicBezTo>
                    <a:pt x="1683" y="1223"/>
                    <a:pt x="1684" y="1224"/>
                    <a:pt x="1685" y="1224"/>
                  </a:cubicBezTo>
                  <a:cubicBezTo>
                    <a:pt x="1686" y="1224"/>
                    <a:pt x="1687" y="1224"/>
                    <a:pt x="1687" y="1224"/>
                  </a:cubicBezTo>
                  <a:cubicBezTo>
                    <a:pt x="1687" y="1224"/>
                    <a:pt x="1687" y="1224"/>
                    <a:pt x="1687" y="1224"/>
                  </a:cubicBezTo>
                  <a:cubicBezTo>
                    <a:pt x="1689" y="1224"/>
                    <a:pt x="1689" y="1224"/>
                    <a:pt x="1689" y="1224"/>
                  </a:cubicBezTo>
                  <a:cubicBezTo>
                    <a:pt x="1695" y="1239"/>
                    <a:pt x="1708" y="1231"/>
                    <a:pt x="1719" y="1228"/>
                  </a:cubicBezTo>
                  <a:cubicBezTo>
                    <a:pt x="1711" y="1210"/>
                    <a:pt x="1700" y="1205"/>
                    <a:pt x="1689" y="1221"/>
                  </a:cubicBezTo>
                  <a:cubicBezTo>
                    <a:pt x="1689" y="1221"/>
                    <a:pt x="1689" y="1221"/>
                    <a:pt x="1688" y="1221"/>
                  </a:cubicBezTo>
                  <a:cubicBezTo>
                    <a:pt x="1687" y="1221"/>
                    <a:pt x="1686" y="1221"/>
                    <a:pt x="1685" y="1221"/>
                  </a:cubicBezTo>
                  <a:cubicBezTo>
                    <a:pt x="1684" y="1221"/>
                    <a:pt x="1683" y="1221"/>
                    <a:pt x="1682" y="1221"/>
                  </a:cubicBezTo>
                  <a:cubicBezTo>
                    <a:pt x="1681" y="1220"/>
                    <a:pt x="1680" y="1220"/>
                    <a:pt x="1679" y="1220"/>
                  </a:cubicBezTo>
                  <a:cubicBezTo>
                    <a:pt x="1678" y="1220"/>
                    <a:pt x="1678" y="1220"/>
                    <a:pt x="1677" y="1219"/>
                  </a:cubicBezTo>
                  <a:cubicBezTo>
                    <a:pt x="1676" y="1219"/>
                    <a:pt x="1675" y="1219"/>
                    <a:pt x="1674" y="1218"/>
                  </a:cubicBezTo>
                  <a:cubicBezTo>
                    <a:pt x="1674" y="1218"/>
                    <a:pt x="1674" y="1218"/>
                    <a:pt x="1674" y="1218"/>
                  </a:cubicBezTo>
                  <a:cubicBezTo>
                    <a:pt x="1674" y="1218"/>
                    <a:pt x="1674" y="1218"/>
                    <a:pt x="1673" y="1218"/>
                  </a:cubicBezTo>
                  <a:cubicBezTo>
                    <a:pt x="1673" y="1218"/>
                    <a:pt x="1673" y="1218"/>
                    <a:pt x="1673" y="1218"/>
                  </a:cubicBezTo>
                  <a:cubicBezTo>
                    <a:pt x="1672" y="1218"/>
                    <a:pt x="1671" y="1217"/>
                    <a:pt x="1670" y="1216"/>
                  </a:cubicBezTo>
                  <a:cubicBezTo>
                    <a:pt x="1670" y="1216"/>
                    <a:pt x="1669" y="1216"/>
                    <a:pt x="1668" y="1215"/>
                  </a:cubicBezTo>
                  <a:cubicBezTo>
                    <a:pt x="1668" y="1215"/>
                    <a:pt x="1667" y="1215"/>
                    <a:pt x="1666" y="1215"/>
                  </a:cubicBezTo>
                  <a:cubicBezTo>
                    <a:pt x="1665" y="1214"/>
                    <a:pt x="1664" y="1214"/>
                    <a:pt x="1663" y="1214"/>
                  </a:cubicBezTo>
                  <a:cubicBezTo>
                    <a:pt x="1663" y="1213"/>
                    <a:pt x="1663" y="1213"/>
                    <a:pt x="1663" y="1212"/>
                  </a:cubicBezTo>
                  <a:cubicBezTo>
                    <a:pt x="1663" y="1212"/>
                    <a:pt x="1663" y="1211"/>
                    <a:pt x="1664" y="1211"/>
                  </a:cubicBezTo>
                  <a:cubicBezTo>
                    <a:pt x="1664" y="1210"/>
                    <a:pt x="1664" y="1210"/>
                    <a:pt x="1664" y="1209"/>
                  </a:cubicBezTo>
                  <a:cubicBezTo>
                    <a:pt x="1664" y="1208"/>
                    <a:pt x="1664" y="1207"/>
                    <a:pt x="1665" y="1207"/>
                  </a:cubicBezTo>
                  <a:cubicBezTo>
                    <a:pt x="1665" y="1206"/>
                    <a:pt x="1665" y="1206"/>
                    <a:pt x="1665" y="1206"/>
                  </a:cubicBezTo>
                  <a:cubicBezTo>
                    <a:pt x="1665" y="1205"/>
                    <a:pt x="1665" y="1205"/>
                    <a:pt x="1665" y="1204"/>
                  </a:cubicBezTo>
                  <a:cubicBezTo>
                    <a:pt x="1665" y="1204"/>
                    <a:pt x="1665" y="1203"/>
                    <a:pt x="1666" y="1202"/>
                  </a:cubicBezTo>
                  <a:cubicBezTo>
                    <a:pt x="1666" y="1201"/>
                    <a:pt x="1666" y="1200"/>
                    <a:pt x="1666" y="1199"/>
                  </a:cubicBezTo>
                  <a:cubicBezTo>
                    <a:pt x="1667" y="1199"/>
                    <a:pt x="1667" y="1198"/>
                    <a:pt x="1667" y="1198"/>
                  </a:cubicBezTo>
                  <a:cubicBezTo>
                    <a:pt x="1667" y="1197"/>
                    <a:pt x="1667" y="1197"/>
                    <a:pt x="1667" y="1196"/>
                  </a:cubicBezTo>
                  <a:cubicBezTo>
                    <a:pt x="1668" y="1195"/>
                    <a:pt x="1668" y="1195"/>
                    <a:pt x="1668" y="1194"/>
                  </a:cubicBezTo>
                  <a:cubicBezTo>
                    <a:pt x="1669" y="1192"/>
                    <a:pt x="1670" y="1190"/>
                    <a:pt x="1671" y="1188"/>
                  </a:cubicBezTo>
                  <a:cubicBezTo>
                    <a:pt x="1672" y="1188"/>
                    <a:pt x="1672" y="1189"/>
                    <a:pt x="1673" y="1190"/>
                  </a:cubicBezTo>
                  <a:cubicBezTo>
                    <a:pt x="1671" y="1188"/>
                    <a:pt x="1671" y="1188"/>
                    <a:pt x="1671" y="1188"/>
                  </a:cubicBezTo>
                  <a:cubicBezTo>
                    <a:pt x="1672" y="1187"/>
                    <a:pt x="1672" y="1186"/>
                    <a:pt x="1672" y="1186"/>
                  </a:cubicBezTo>
                  <a:cubicBezTo>
                    <a:pt x="1680" y="1184"/>
                    <a:pt x="1689" y="1183"/>
                    <a:pt x="1696" y="1179"/>
                  </a:cubicBezTo>
                  <a:cubicBezTo>
                    <a:pt x="1707" y="1174"/>
                    <a:pt x="1711" y="1160"/>
                    <a:pt x="1722" y="1155"/>
                  </a:cubicBezTo>
                  <a:cubicBezTo>
                    <a:pt x="1704" y="1143"/>
                    <a:pt x="1664" y="1155"/>
                    <a:pt x="1668" y="1183"/>
                  </a:cubicBezTo>
                  <a:cubicBezTo>
                    <a:pt x="1669" y="1185"/>
                    <a:pt x="1669" y="1185"/>
                    <a:pt x="1669" y="1185"/>
                  </a:cubicBezTo>
                  <a:cubicBezTo>
                    <a:pt x="1669" y="1185"/>
                    <a:pt x="1669" y="1186"/>
                    <a:pt x="1668" y="1186"/>
                  </a:cubicBezTo>
                  <a:cubicBezTo>
                    <a:pt x="1667" y="1188"/>
                    <a:pt x="1666" y="1190"/>
                    <a:pt x="1665" y="1192"/>
                  </a:cubicBezTo>
                  <a:cubicBezTo>
                    <a:pt x="1665" y="1193"/>
                    <a:pt x="1665" y="1194"/>
                    <a:pt x="1664" y="1195"/>
                  </a:cubicBezTo>
                  <a:cubicBezTo>
                    <a:pt x="1664" y="1196"/>
                    <a:pt x="1664" y="1196"/>
                    <a:pt x="1664" y="1197"/>
                  </a:cubicBezTo>
                  <a:cubicBezTo>
                    <a:pt x="1664" y="1197"/>
                    <a:pt x="1664" y="1198"/>
                    <a:pt x="1663" y="1198"/>
                  </a:cubicBezTo>
                  <a:cubicBezTo>
                    <a:pt x="1663" y="1199"/>
                    <a:pt x="1663" y="1200"/>
                    <a:pt x="1663" y="1201"/>
                  </a:cubicBezTo>
                  <a:cubicBezTo>
                    <a:pt x="1662" y="1202"/>
                    <a:pt x="1662" y="1203"/>
                    <a:pt x="1662" y="1204"/>
                  </a:cubicBezTo>
                  <a:cubicBezTo>
                    <a:pt x="1662" y="1204"/>
                    <a:pt x="1662" y="1205"/>
                    <a:pt x="1662" y="1205"/>
                  </a:cubicBezTo>
                  <a:cubicBezTo>
                    <a:pt x="1662" y="1205"/>
                    <a:pt x="1662" y="1206"/>
                    <a:pt x="1662" y="1206"/>
                  </a:cubicBezTo>
                  <a:cubicBezTo>
                    <a:pt x="1662" y="1207"/>
                    <a:pt x="1662" y="1208"/>
                    <a:pt x="1662" y="1209"/>
                  </a:cubicBezTo>
                  <a:cubicBezTo>
                    <a:pt x="1662" y="1209"/>
                    <a:pt x="1662" y="1210"/>
                    <a:pt x="1662" y="1211"/>
                  </a:cubicBezTo>
                  <a:cubicBezTo>
                    <a:pt x="1662" y="1211"/>
                    <a:pt x="1662" y="1212"/>
                    <a:pt x="1662" y="1212"/>
                  </a:cubicBezTo>
                  <a:cubicBezTo>
                    <a:pt x="1662" y="1213"/>
                    <a:pt x="1662" y="1213"/>
                    <a:pt x="1662" y="1214"/>
                  </a:cubicBezTo>
                  <a:cubicBezTo>
                    <a:pt x="1662" y="1214"/>
                    <a:pt x="1662" y="1214"/>
                    <a:pt x="1662" y="1214"/>
                  </a:cubicBezTo>
                  <a:cubicBezTo>
                    <a:pt x="1661" y="1214"/>
                    <a:pt x="1661" y="1214"/>
                    <a:pt x="1660" y="1214"/>
                  </a:cubicBezTo>
                  <a:cubicBezTo>
                    <a:pt x="1659" y="1214"/>
                    <a:pt x="1659" y="1214"/>
                    <a:pt x="1659" y="1214"/>
                  </a:cubicBezTo>
                  <a:cubicBezTo>
                    <a:pt x="1658" y="1214"/>
                    <a:pt x="1658" y="1214"/>
                    <a:pt x="1657" y="1214"/>
                  </a:cubicBezTo>
                  <a:cubicBezTo>
                    <a:pt x="1654" y="1214"/>
                    <a:pt x="1651" y="1215"/>
                    <a:pt x="1648" y="1217"/>
                  </a:cubicBezTo>
                  <a:cubicBezTo>
                    <a:pt x="1644" y="1218"/>
                    <a:pt x="1641" y="1220"/>
                    <a:pt x="1638" y="1221"/>
                  </a:cubicBezTo>
                  <a:cubicBezTo>
                    <a:pt x="1635" y="1223"/>
                    <a:pt x="1632" y="1224"/>
                    <a:pt x="1629" y="1226"/>
                  </a:cubicBezTo>
                  <a:cubicBezTo>
                    <a:pt x="1622" y="1229"/>
                    <a:pt x="1616" y="1232"/>
                    <a:pt x="1610" y="1235"/>
                  </a:cubicBezTo>
                  <a:cubicBezTo>
                    <a:pt x="1606" y="1237"/>
                    <a:pt x="1604" y="1238"/>
                    <a:pt x="1601" y="1239"/>
                  </a:cubicBezTo>
                  <a:cubicBezTo>
                    <a:pt x="1598" y="1241"/>
                    <a:pt x="1595" y="1242"/>
                    <a:pt x="1593" y="1243"/>
                  </a:cubicBezTo>
                  <a:cubicBezTo>
                    <a:pt x="1592" y="1243"/>
                    <a:pt x="1590" y="1243"/>
                    <a:pt x="1589" y="1244"/>
                  </a:cubicBezTo>
                  <a:cubicBezTo>
                    <a:pt x="1588" y="1244"/>
                    <a:pt x="1587" y="1244"/>
                    <a:pt x="1586" y="1244"/>
                  </a:cubicBezTo>
                  <a:cubicBezTo>
                    <a:pt x="1585" y="1245"/>
                    <a:pt x="1584" y="1245"/>
                    <a:pt x="1583" y="1245"/>
                  </a:cubicBezTo>
                  <a:cubicBezTo>
                    <a:pt x="1582" y="1245"/>
                    <a:pt x="1582" y="1245"/>
                    <a:pt x="1582" y="1245"/>
                  </a:cubicBezTo>
                  <a:cubicBezTo>
                    <a:pt x="1581" y="1245"/>
                    <a:pt x="1581" y="1245"/>
                    <a:pt x="1580" y="1245"/>
                  </a:cubicBezTo>
                  <a:cubicBezTo>
                    <a:pt x="1580" y="1245"/>
                    <a:pt x="1579" y="1245"/>
                    <a:pt x="1578" y="1245"/>
                  </a:cubicBezTo>
                  <a:cubicBezTo>
                    <a:pt x="1578" y="1245"/>
                    <a:pt x="1578" y="1245"/>
                    <a:pt x="1578" y="1245"/>
                  </a:cubicBezTo>
                  <a:cubicBezTo>
                    <a:pt x="1574" y="1243"/>
                    <a:pt x="1570" y="1240"/>
                    <a:pt x="1565" y="1238"/>
                  </a:cubicBezTo>
                  <a:cubicBezTo>
                    <a:pt x="1561" y="1235"/>
                    <a:pt x="1556" y="1233"/>
                    <a:pt x="1552" y="1232"/>
                  </a:cubicBezTo>
                  <a:cubicBezTo>
                    <a:pt x="1550" y="1231"/>
                    <a:pt x="1549" y="1231"/>
                    <a:pt x="1548" y="1230"/>
                  </a:cubicBezTo>
                  <a:cubicBezTo>
                    <a:pt x="1547" y="1230"/>
                    <a:pt x="1547" y="1230"/>
                    <a:pt x="1546" y="1230"/>
                  </a:cubicBezTo>
                  <a:cubicBezTo>
                    <a:pt x="1545" y="1230"/>
                    <a:pt x="1545" y="1230"/>
                    <a:pt x="1545" y="1230"/>
                  </a:cubicBezTo>
                  <a:cubicBezTo>
                    <a:pt x="1545" y="1230"/>
                    <a:pt x="1545" y="1230"/>
                    <a:pt x="1545" y="1230"/>
                  </a:cubicBezTo>
                  <a:cubicBezTo>
                    <a:pt x="1545" y="1229"/>
                    <a:pt x="1546" y="1229"/>
                    <a:pt x="1546" y="1229"/>
                  </a:cubicBezTo>
                  <a:cubicBezTo>
                    <a:pt x="1547" y="1229"/>
                    <a:pt x="1547" y="1228"/>
                    <a:pt x="1547" y="1228"/>
                  </a:cubicBezTo>
                  <a:cubicBezTo>
                    <a:pt x="1547" y="1228"/>
                    <a:pt x="1548" y="1228"/>
                    <a:pt x="1548" y="1227"/>
                  </a:cubicBezTo>
                  <a:cubicBezTo>
                    <a:pt x="1548" y="1227"/>
                    <a:pt x="1549" y="1227"/>
                    <a:pt x="1550" y="1226"/>
                  </a:cubicBezTo>
                  <a:cubicBezTo>
                    <a:pt x="1550" y="1226"/>
                    <a:pt x="1551" y="1225"/>
                    <a:pt x="1551" y="1225"/>
                  </a:cubicBezTo>
                  <a:cubicBezTo>
                    <a:pt x="1552" y="1224"/>
                    <a:pt x="1553" y="1224"/>
                    <a:pt x="1553" y="1223"/>
                  </a:cubicBezTo>
                  <a:cubicBezTo>
                    <a:pt x="1554" y="1223"/>
                    <a:pt x="1555" y="1222"/>
                    <a:pt x="1555" y="1222"/>
                  </a:cubicBezTo>
                  <a:cubicBezTo>
                    <a:pt x="1557" y="1221"/>
                    <a:pt x="1558" y="1220"/>
                    <a:pt x="1560" y="1219"/>
                  </a:cubicBezTo>
                  <a:cubicBezTo>
                    <a:pt x="1561" y="1219"/>
                    <a:pt x="1563" y="1218"/>
                    <a:pt x="1565" y="1217"/>
                  </a:cubicBezTo>
                  <a:cubicBezTo>
                    <a:pt x="1566" y="1216"/>
                    <a:pt x="1568" y="1216"/>
                    <a:pt x="1570" y="1215"/>
                  </a:cubicBezTo>
                  <a:cubicBezTo>
                    <a:pt x="1570" y="1215"/>
                    <a:pt x="1570" y="1215"/>
                    <a:pt x="1570" y="1215"/>
                  </a:cubicBezTo>
                  <a:cubicBezTo>
                    <a:pt x="1569" y="1215"/>
                    <a:pt x="1568" y="1216"/>
                    <a:pt x="1567" y="1217"/>
                  </a:cubicBezTo>
                  <a:cubicBezTo>
                    <a:pt x="1582" y="1242"/>
                    <a:pt x="1610" y="1216"/>
                    <a:pt x="1620" y="1199"/>
                  </a:cubicBezTo>
                  <a:cubicBezTo>
                    <a:pt x="1609" y="1202"/>
                    <a:pt x="1562" y="1188"/>
                    <a:pt x="1565" y="1214"/>
                  </a:cubicBezTo>
                  <a:cubicBezTo>
                    <a:pt x="1564" y="1214"/>
                    <a:pt x="1564" y="1214"/>
                    <a:pt x="1563" y="1214"/>
                  </a:cubicBezTo>
                  <a:cubicBezTo>
                    <a:pt x="1562" y="1215"/>
                    <a:pt x="1560" y="1216"/>
                    <a:pt x="1558" y="1217"/>
                  </a:cubicBezTo>
                  <a:cubicBezTo>
                    <a:pt x="1557" y="1217"/>
                    <a:pt x="1555" y="1218"/>
                    <a:pt x="1554" y="1219"/>
                  </a:cubicBezTo>
                  <a:cubicBezTo>
                    <a:pt x="1553" y="1220"/>
                    <a:pt x="1552" y="1220"/>
                    <a:pt x="1552" y="1221"/>
                  </a:cubicBezTo>
                  <a:cubicBezTo>
                    <a:pt x="1551" y="1221"/>
                    <a:pt x="1550" y="1222"/>
                    <a:pt x="1549" y="1222"/>
                  </a:cubicBezTo>
                  <a:cubicBezTo>
                    <a:pt x="1549" y="1223"/>
                    <a:pt x="1548" y="1223"/>
                    <a:pt x="1548" y="1224"/>
                  </a:cubicBezTo>
                  <a:cubicBezTo>
                    <a:pt x="1547" y="1224"/>
                    <a:pt x="1546" y="1225"/>
                    <a:pt x="1546" y="1225"/>
                  </a:cubicBezTo>
                  <a:cubicBezTo>
                    <a:pt x="1546" y="1225"/>
                    <a:pt x="1545" y="1226"/>
                    <a:pt x="1545" y="1226"/>
                  </a:cubicBezTo>
                  <a:cubicBezTo>
                    <a:pt x="1545" y="1226"/>
                    <a:pt x="1545" y="1226"/>
                    <a:pt x="1544" y="1226"/>
                  </a:cubicBezTo>
                  <a:cubicBezTo>
                    <a:pt x="1544" y="1227"/>
                    <a:pt x="1544" y="1227"/>
                    <a:pt x="1543" y="1228"/>
                  </a:cubicBezTo>
                  <a:cubicBezTo>
                    <a:pt x="1543" y="1228"/>
                    <a:pt x="1543" y="1229"/>
                    <a:pt x="1542" y="1229"/>
                  </a:cubicBezTo>
                  <a:cubicBezTo>
                    <a:pt x="1540" y="1229"/>
                    <a:pt x="1538" y="1229"/>
                    <a:pt x="1536" y="1228"/>
                  </a:cubicBezTo>
                  <a:cubicBezTo>
                    <a:pt x="1531" y="1228"/>
                    <a:pt x="1525" y="1229"/>
                    <a:pt x="1520" y="1231"/>
                  </a:cubicBezTo>
                  <a:cubicBezTo>
                    <a:pt x="1515" y="1233"/>
                    <a:pt x="1510" y="1235"/>
                    <a:pt x="1505" y="1237"/>
                  </a:cubicBezTo>
                  <a:cubicBezTo>
                    <a:pt x="1500" y="1239"/>
                    <a:pt x="1495" y="1241"/>
                    <a:pt x="1490" y="1243"/>
                  </a:cubicBezTo>
                  <a:cubicBezTo>
                    <a:pt x="1487" y="1244"/>
                    <a:pt x="1485" y="1244"/>
                    <a:pt x="1482" y="1244"/>
                  </a:cubicBezTo>
                  <a:cubicBezTo>
                    <a:pt x="1481" y="1245"/>
                    <a:pt x="1481" y="1245"/>
                    <a:pt x="1480" y="1245"/>
                  </a:cubicBezTo>
                  <a:cubicBezTo>
                    <a:pt x="1479" y="1245"/>
                    <a:pt x="1479" y="1245"/>
                    <a:pt x="1479" y="1245"/>
                  </a:cubicBezTo>
                  <a:cubicBezTo>
                    <a:pt x="1479" y="1245"/>
                    <a:pt x="1479" y="1245"/>
                    <a:pt x="1479" y="1245"/>
                  </a:cubicBezTo>
                  <a:cubicBezTo>
                    <a:pt x="1478" y="1245"/>
                    <a:pt x="1478" y="1245"/>
                    <a:pt x="1478" y="1245"/>
                  </a:cubicBezTo>
                  <a:cubicBezTo>
                    <a:pt x="1477" y="1245"/>
                    <a:pt x="1476" y="1245"/>
                    <a:pt x="1474" y="1245"/>
                  </a:cubicBezTo>
                  <a:cubicBezTo>
                    <a:pt x="1469" y="1244"/>
                    <a:pt x="1464" y="1243"/>
                    <a:pt x="1459" y="1242"/>
                  </a:cubicBezTo>
                  <a:cubicBezTo>
                    <a:pt x="1454" y="1240"/>
                    <a:pt x="1450" y="1239"/>
                    <a:pt x="1445" y="1237"/>
                  </a:cubicBezTo>
                  <a:cubicBezTo>
                    <a:pt x="1477" y="1228"/>
                    <a:pt x="1507" y="1216"/>
                    <a:pt x="1540" y="1196"/>
                  </a:cubicBezTo>
                  <a:cubicBezTo>
                    <a:pt x="1505" y="1206"/>
                    <a:pt x="1477" y="1220"/>
                    <a:pt x="1444" y="1223"/>
                  </a:cubicBezTo>
                  <a:cubicBezTo>
                    <a:pt x="1446" y="1222"/>
                    <a:pt x="1447" y="1221"/>
                    <a:pt x="1448" y="1219"/>
                  </a:cubicBezTo>
                  <a:cubicBezTo>
                    <a:pt x="1449" y="1219"/>
                    <a:pt x="1449" y="1218"/>
                    <a:pt x="1450" y="1218"/>
                  </a:cubicBezTo>
                  <a:cubicBezTo>
                    <a:pt x="1450" y="1217"/>
                    <a:pt x="1451" y="1216"/>
                    <a:pt x="1451" y="1216"/>
                  </a:cubicBezTo>
                  <a:cubicBezTo>
                    <a:pt x="1452" y="1215"/>
                    <a:pt x="1453" y="1213"/>
                    <a:pt x="1454" y="1212"/>
                  </a:cubicBezTo>
                  <a:cubicBezTo>
                    <a:pt x="1456" y="1210"/>
                    <a:pt x="1458" y="1207"/>
                    <a:pt x="1460" y="1204"/>
                  </a:cubicBezTo>
                  <a:cubicBezTo>
                    <a:pt x="1462" y="1202"/>
                    <a:pt x="1464" y="1199"/>
                    <a:pt x="1466" y="1197"/>
                  </a:cubicBezTo>
                  <a:cubicBezTo>
                    <a:pt x="1466" y="1196"/>
                    <a:pt x="1467" y="1195"/>
                    <a:pt x="1468" y="1195"/>
                  </a:cubicBezTo>
                  <a:cubicBezTo>
                    <a:pt x="1468" y="1195"/>
                    <a:pt x="1468" y="1195"/>
                    <a:pt x="1468" y="1195"/>
                  </a:cubicBezTo>
                  <a:cubicBezTo>
                    <a:pt x="1468" y="1195"/>
                    <a:pt x="1468" y="1195"/>
                    <a:pt x="1468" y="1194"/>
                  </a:cubicBezTo>
                  <a:cubicBezTo>
                    <a:pt x="1469" y="1193"/>
                    <a:pt x="1471" y="1192"/>
                    <a:pt x="1472" y="1191"/>
                  </a:cubicBezTo>
                  <a:cubicBezTo>
                    <a:pt x="1476" y="1187"/>
                    <a:pt x="1481" y="1184"/>
                    <a:pt x="1485" y="1182"/>
                  </a:cubicBezTo>
                  <a:cubicBezTo>
                    <a:pt x="1486" y="1182"/>
                    <a:pt x="1486" y="1181"/>
                    <a:pt x="1487" y="1181"/>
                  </a:cubicBezTo>
                  <a:cubicBezTo>
                    <a:pt x="1487" y="1181"/>
                    <a:pt x="1488" y="1181"/>
                    <a:pt x="1488" y="1180"/>
                  </a:cubicBezTo>
                  <a:cubicBezTo>
                    <a:pt x="1489" y="1180"/>
                    <a:pt x="1490" y="1179"/>
                    <a:pt x="1491" y="1179"/>
                  </a:cubicBezTo>
                  <a:cubicBezTo>
                    <a:pt x="1492" y="1178"/>
                    <a:pt x="1493" y="1178"/>
                    <a:pt x="1493" y="1177"/>
                  </a:cubicBezTo>
                  <a:cubicBezTo>
                    <a:pt x="1493" y="1178"/>
                    <a:pt x="1492" y="1179"/>
                    <a:pt x="1492" y="1179"/>
                  </a:cubicBezTo>
                  <a:cubicBezTo>
                    <a:pt x="1492" y="1179"/>
                    <a:pt x="1493" y="1178"/>
                    <a:pt x="1494" y="1178"/>
                  </a:cubicBezTo>
                  <a:cubicBezTo>
                    <a:pt x="1495" y="1178"/>
                    <a:pt x="1496" y="1177"/>
                    <a:pt x="1497" y="1177"/>
                  </a:cubicBezTo>
                  <a:cubicBezTo>
                    <a:pt x="1497" y="1177"/>
                    <a:pt x="1497" y="1176"/>
                    <a:pt x="1498" y="1176"/>
                  </a:cubicBezTo>
                  <a:cubicBezTo>
                    <a:pt x="1498" y="1176"/>
                    <a:pt x="1498" y="1176"/>
                    <a:pt x="1499" y="1176"/>
                  </a:cubicBezTo>
                  <a:cubicBezTo>
                    <a:pt x="1499" y="1175"/>
                    <a:pt x="1499" y="1175"/>
                    <a:pt x="1499" y="1175"/>
                  </a:cubicBezTo>
                  <a:cubicBezTo>
                    <a:pt x="1500" y="1174"/>
                    <a:pt x="1501" y="1174"/>
                    <a:pt x="1502" y="1173"/>
                  </a:cubicBezTo>
                  <a:cubicBezTo>
                    <a:pt x="1503" y="1172"/>
                    <a:pt x="1504" y="1171"/>
                    <a:pt x="1505" y="1170"/>
                  </a:cubicBezTo>
                  <a:cubicBezTo>
                    <a:pt x="1507" y="1169"/>
                    <a:pt x="1508" y="1168"/>
                    <a:pt x="1509" y="1167"/>
                  </a:cubicBezTo>
                  <a:cubicBezTo>
                    <a:pt x="1510" y="1166"/>
                    <a:pt x="1511" y="1164"/>
                    <a:pt x="1512" y="1163"/>
                  </a:cubicBezTo>
                  <a:cubicBezTo>
                    <a:pt x="1513" y="1162"/>
                    <a:pt x="1513" y="1162"/>
                    <a:pt x="1514" y="1161"/>
                  </a:cubicBezTo>
                  <a:cubicBezTo>
                    <a:pt x="1531" y="1161"/>
                    <a:pt x="1536" y="1145"/>
                    <a:pt x="1535" y="1130"/>
                  </a:cubicBezTo>
                  <a:cubicBezTo>
                    <a:pt x="1535" y="1130"/>
                    <a:pt x="1536" y="1130"/>
                    <a:pt x="1536" y="1130"/>
                  </a:cubicBezTo>
                  <a:cubicBezTo>
                    <a:pt x="1555" y="1128"/>
                    <a:pt x="1563" y="1117"/>
                    <a:pt x="1580" y="1112"/>
                  </a:cubicBezTo>
                  <a:cubicBezTo>
                    <a:pt x="1605" y="1105"/>
                    <a:pt x="1624" y="1110"/>
                    <a:pt x="1650" y="1096"/>
                  </a:cubicBezTo>
                  <a:cubicBezTo>
                    <a:pt x="1696" y="1071"/>
                    <a:pt x="1750" y="1077"/>
                    <a:pt x="1799" y="1101"/>
                  </a:cubicBezTo>
                  <a:cubicBezTo>
                    <a:pt x="1826" y="1114"/>
                    <a:pt x="1850" y="1151"/>
                    <a:pt x="1868" y="1186"/>
                  </a:cubicBezTo>
                  <a:cubicBezTo>
                    <a:pt x="1868" y="1188"/>
                    <a:pt x="1868" y="1191"/>
                    <a:pt x="1869" y="1193"/>
                  </a:cubicBezTo>
                  <a:cubicBezTo>
                    <a:pt x="1869" y="1195"/>
                    <a:pt x="1869" y="1197"/>
                    <a:pt x="1869" y="1199"/>
                  </a:cubicBezTo>
                  <a:cubicBezTo>
                    <a:pt x="1870" y="1200"/>
                    <a:pt x="1870" y="1202"/>
                    <a:pt x="1870" y="1203"/>
                  </a:cubicBezTo>
                  <a:cubicBezTo>
                    <a:pt x="1870" y="1204"/>
                    <a:pt x="1870" y="1204"/>
                    <a:pt x="1870" y="1204"/>
                  </a:cubicBezTo>
                  <a:cubicBezTo>
                    <a:pt x="1870" y="1204"/>
                    <a:pt x="1870" y="1205"/>
                    <a:pt x="1870" y="1205"/>
                  </a:cubicBezTo>
                  <a:cubicBezTo>
                    <a:pt x="1870" y="1205"/>
                    <a:pt x="1869" y="1205"/>
                    <a:pt x="1869" y="1206"/>
                  </a:cubicBezTo>
                  <a:cubicBezTo>
                    <a:pt x="1869" y="1206"/>
                    <a:pt x="1869" y="1207"/>
                    <a:pt x="1869" y="1207"/>
                  </a:cubicBezTo>
                  <a:cubicBezTo>
                    <a:pt x="1869" y="1207"/>
                    <a:pt x="1869" y="1207"/>
                    <a:pt x="1869" y="1207"/>
                  </a:cubicBezTo>
                  <a:cubicBezTo>
                    <a:pt x="1869" y="1207"/>
                    <a:pt x="1869" y="1208"/>
                    <a:pt x="1869" y="1208"/>
                  </a:cubicBezTo>
                  <a:cubicBezTo>
                    <a:pt x="1869" y="1208"/>
                    <a:pt x="1869" y="1209"/>
                    <a:pt x="1869" y="1210"/>
                  </a:cubicBezTo>
                  <a:cubicBezTo>
                    <a:pt x="1869" y="1211"/>
                    <a:pt x="1869" y="1212"/>
                    <a:pt x="1869" y="1212"/>
                  </a:cubicBezTo>
                  <a:cubicBezTo>
                    <a:pt x="1869" y="1213"/>
                    <a:pt x="1869" y="1214"/>
                    <a:pt x="1869" y="1215"/>
                  </a:cubicBezTo>
                  <a:cubicBezTo>
                    <a:pt x="1869" y="1216"/>
                    <a:pt x="1869" y="1217"/>
                    <a:pt x="1869" y="1218"/>
                  </a:cubicBezTo>
                  <a:cubicBezTo>
                    <a:pt x="1869" y="1218"/>
                    <a:pt x="1869" y="1218"/>
                    <a:pt x="1869" y="1218"/>
                  </a:cubicBezTo>
                  <a:cubicBezTo>
                    <a:pt x="1869" y="1218"/>
                    <a:pt x="1869" y="1218"/>
                    <a:pt x="1869" y="1218"/>
                  </a:cubicBezTo>
                  <a:cubicBezTo>
                    <a:pt x="1865" y="1230"/>
                    <a:pt x="1871" y="1239"/>
                    <a:pt x="1878" y="1248"/>
                  </a:cubicBezTo>
                  <a:cubicBezTo>
                    <a:pt x="1884" y="1238"/>
                    <a:pt x="1879" y="1228"/>
                    <a:pt x="1872" y="1220"/>
                  </a:cubicBezTo>
                  <a:cubicBezTo>
                    <a:pt x="1872" y="1219"/>
                    <a:pt x="1871" y="1218"/>
                    <a:pt x="1871" y="1217"/>
                  </a:cubicBezTo>
                  <a:cubicBezTo>
                    <a:pt x="1871" y="1216"/>
                    <a:pt x="1871" y="1216"/>
                    <a:pt x="1871" y="1215"/>
                  </a:cubicBezTo>
                  <a:cubicBezTo>
                    <a:pt x="1871" y="1214"/>
                    <a:pt x="1871" y="1213"/>
                    <a:pt x="1871" y="1212"/>
                  </a:cubicBezTo>
                  <a:cubicBezTo>
                    <a:pt x="1871" y="1211"/>
                    <a:pt x="1871" y="1211"/>
                    <a:pt x="1871" y="1210"/>
                  </a:cubicBezTo>
                  <a:cubicBezTo>
                    <a:pt x="1871" y="1210"/>
                    <a:pt x="1871" y="1209"/>
                    <a:pt x="1871" y="1209"/>
                  </a:cubicBezTo>
                  <a:cubicBezTo>
                    <a:pt x="1871" y="1210"/>
                    <a:pt x="1871" y="1210"/>
                    <a:pt x="1871" y="1210"/>
                  </a:cubicBezTo>
                  <a:cubicBezTo>
                    <a:pt x="1872" y="1212"/>
                    <a:pt x="1872" y="1213"/>
                    <a:pt x="1872" y="1213"/>
                  </a:cubicBezTo>
                  <a:cubicBezTo>
                    <a:pt x="1872" y="1213"/>
                    <a:pt x="1872" y="1212"/>
                    <a:pt x="1872" y="1210"/>
                  </a:cubicBezTo>
                  <a:cubicBezTo>
                    <a:pt x="1872" y="1209"/>
                    <a:pt x="1872" y="1208"/>
                    <a:pt x="1872" y="1207"/>
                  </a:cubicBezTo>
                  <a:cubicBezTo>
                    <a:pt x="1872" y="1207"/>
                    <a:pt x="1872" y="1206"/>
                    <a:pt x="1872" y="1205"/>
                  </a:cubicBezTo>
                  <a:cubicBezTo>
                    <a:pt x="1872" y="1205"/>
                    <a:pt x="1872" y="1204"/>
                    <a:pt x="1872" y="1204"/>
                  </a:cubicBezTo>
                  <a:cubicBezTo>
                    <a:pt x="1872" y="1204"/>
                    <a:pt x="1872" y="1203"/>
                    <a:pt x="1872" y="1203"/>
                  </a:cubicBezTo>
                  <a:cubicBezTo>
                    <a:pt x="1872" y="1202"/>
                    <a:pt x="1872" y="1200"/>
                    <a:pt x="1872" y="1198"/>
                  </a:cubicBezTo>
                  <a:cubicBezTo>
                    <a:pt x="1872" y="1197"/>
                    <a:pt x="1871" y="1195"/>
                    <a:pt x="1871" y="1193"/>
                  </a:cubicBezTo>
                  <a:cubicBezTo>
                    <a:pt x="1871" y="1193"/>
                    <a:pt x="1871" y="1193"/>
                    <a:pt x="1871" y="1193"/>
                  </a:cubicBezTo>
                  <a:cubicBezTo>
                    <a:pt x="1876" y="1203"/>
                    <a:pt x="1881" y="1213"/>
                    <a:pt x="1884" y="1222"/>
                  </a:cubicBezTo>
                  <a:cubicBezTo>
                    <a:pt x="1889" y="1211"/>
                    <a:pt x="1878" y="1184"/>
                    <a:pt x="1865" y="1159"/>
                  </a:cubicBezTo>
                  <a:cubicBezTo>
                    <a:pt x="1865" y="1159"/>
                    <a:pt x="1864" y="1159"/>
                    <a:pt x="1864" y="1158"/>
                  </a:cubicBezTo>
                  <a:cubicBezTo>
                    <a:pt x="1864" y="1158"/>
                    <a:pt x="1864" y="1157"/>
                    <a:pt x="1864" y="1156"/>
                  </a:cubicBezTo>
                  <a:cubicBezTo>
                    <a:pt x="1863" y="1156"/>
                    <a:pt x="1863" y="1155"/>
                    <a:pt x="1863" y="1155"/>
                  </a:cubicBezTo>
                  <a:cubicBezTo>
                    <a:pt x="1871" y="1162"/>
                    <a:pt x="1880" y="1169"/>
                    <a:pt x="1889" y="1175"/>
                  </a:cubicBezTo>
                  <a:cubicBezTo>
                    <a:pt x="1891" y="1177"/>
                    <a:pt x="1894" y="1178"/>
                    <a:pt x="1896" y="1179"/>
                  </a:cubicBezTo>
                  <a:cubicBezTo>
                    <a:pt x="1898" y="1181"/>
                    <a:pt x="1900" y="1182"/>
                    <a:pt x="1903" y="1184"/>
                  </a:cubicBezTo>
                  <a:cubicBezTo>
                    <a:pt x="1907" y="1186"/>
                    <a:pt x="1912" y="1189"/>
                    <a:pt x="1917" y="1191"/>
                  </a:cubicBezTo>
                  <a:cubicBezTo>
                    <a:pt x="1924" y="1196"/>
                    <a:pt x="1932" y="1200"/>
                    <a:pt x="1939" y="1204"/>
                  </a:cubicBezTo>
                  <a:cubicBezTo>
                    <a:pt x="1939" y="1204"/>
                    <a:pt x="1939" y="1205"/>
                    <a:pt x="1940" y="1206"/>
                  </a:cubicBezTo>
                  <a:cubicBezTo>
                    <a:pt x="1940" y="1206"/>
                    <a:pt x="1940" y="1206"/>
                    <a:pt x="1940" y="1207"/>
                  </a:cubicBezTo>
                  <a:cubicBezTo>
                    <a:pt x="1940" y="1207"/>
                    <a:pt x="1940" y="1208"/>
                    <a:pt x="1941" y="1208"/>
                  </a:cubicBezTo>
                  <a:cubicBezTo>
                    <a:pt x="1941" y="1208"/>
                    <a:pt x="1941" y="1209"/>
                    <a:pt x="1941" y="1209"/>
                  </a:cubicBezTo>
                  <a:cubicBezTo>
                    <a:pt x="1941" y="1210"/>
                    <a:pt x="1941" y="1210"/>
                    <a:pt x="1942" y="1210"/>
                  </a:cubicBezTo>
                  <a:cubicBezTo>
                    <a:pt x="1942" y="1210"/>
                    <a:pt x="1942" y="1210"/>
                    <a:pt x="1942" y="1211"/>
                  </a:cubicBezTo>
                  <a:cubicBezTo>
                    <a:pt x="1942" y="1211"/>
                    <a:pt x="1943" y="1212"/>
                    <a:pt x="1943" y="1212"/>
                  </a:cubicBezTo>
                  <a:cubicBezTo>
                    <a:pt x="1943" y="1213"/>
                    <a:pt x="1943" y="1213"/>
                    <a:pt x="1944" y="1214"/>
                  </a:cubicBezTo>
                  <a:cubicBezTo>
                    <a:pt x="1944" y="1214"/>
                    <a:pt x="1944" y="1214"/>
                    <a:pt x="1944" y="1215"/>
                  </a:cubicBezTo>
                  <a:cubicBezTo>
                    <a:pt x="1944" y="1215"/>
                    <a:pt x="1944" y="1215"/>
                    <a:pt x="1944" y="1215"/>
                  </a:cubicBezTo>
                  <a:cubicBezTo>
                    <a:pt x="1945" y="1216"/>
                    <a:pt x="1945" y="1217"/>
                    <a:pt x="1945" y="1217"/>
                  </a:cubicBezTo>
                  <a:cubicBezTo>
                    <a:pt x="1946" y="1219"/>
                    <a:pt x="1946" y="1220"/>
                    <a:pt x="1947" y="1221"/>
                  </a:cubicBezTo>
                  <a:cubicBezTo>
                    <a:pt x="1947" y="1223"/>
                    <a:pt x="1947" y="1224"/>
                    <a:pt x="1948" y="1226"/>
                  </a:cubicBezTo>
                  <a:cubicBezTo>
                    <a:pt x="1948" y="1227"/>
                    <a:pt x="1948" y="1228"/>
                    <a:pt x="1948" y="1230"/>
                  </a:cubicBezTo>
                  <a:cubicBezTo>
                    <a:pt x="1949" y="1231"/>
                    <a:pt x="1949" y="1232"/>
                    <a:pt x="1949" y="1233"/>
                  </a:cubicBezTo>
                  <a:cubicBezTo>
                    <a:pt x="1943" y="1236"/>
                    <a:pt x="1936" y="1242"/>
                    <a:pt x="1936" y="1248"/>
                  </a:cubicBezTo>
                  <a:cubicBezTo>
                    <a:pt x="1935" y="1256"/>
                    <a:pt x="1944" y="1261"/>
                    <a:pt x="1949" y="1267"/>
                  </a:cubicBezTo>
                  <a:cubicBezTo>
                    <a:pt x="1954" y="1255"/>
                    <a:pt x="1971" y="1240"/>
                    <a:pt x="1951" y="1232"/>
                  </a:cubicBezTo>
                  <a:cubicBezTo>
                    <a:pt x="1951" y="1232"/>
                    <a:pt x="1951" y="1232"/>
                    <a:pt x="1951" y="1232"/>
                  </a:cubicBezTo>
                  <a:cubicBezTo>
                    <a:pt x="1952" y="1232"/>
                    <a:pt x="1952" y="1232"/>
                    <a:pt x="1953" y="1231"/>
                  </a:cubicBezTo>
                  <a:cubicBezTo>
                    <a:pt x="1951" y="1232"/>
                    <a:pt x="1951" y="1232"/>
                    <a:pt x="1951" y="1232"/>
                  </a:cubicBezTo>
                  <a:cubicBezTo>
                    <a:pt x="1951" y="1231"/>
                    <a:pt x="1951" y="1230"/>
                    <a:pt x="1951" y="1230"/>
                  </a:cubicBezTo>
                  <a:cubicBezTo>
                    <a:pt x="1951" y="1228"/>
                    <a:pt x="1950" y="1227"/>
                    <a:pt x="1950" y="1225"/>
                  </a:cubicBezTo>
                  <a:cubicBezTo>
                    <a:pt x="1950" y="1224"/>
                    <a:pt x="1949" y="1222"/>
                    <a:pt x="1949" y="1221"/>
                  </a:cubicBezTo>
                  <a:cubicBezTo>
                    <a:pt x="1949" y="1219"/>
                    <a:pt x="1948" y="1218"/>
                    <a:pt x="1948" y="1216"/>
                  </a:cubicBezTo>
                  <a:cubicBezTo>
                    <a:pt x="1947" y="1216"/>
                    <a:pt x="1947" y="1215"/>
                    <a:pt x="1947" y="1215"/>
                  </a:cubicBezTo>
                  <a:cubicBezTo>
                    <a:pt x="1947" y="1214"/>
                    <a:pt x="1946" y="1214"/>
                    <a:pt x="1946" y="1214"/>
                  </a:cubicBezTo>
                  <a:cubicBezTo>
                    <a:pt x="1946" y="1213"/>
                    <a:pt x="1946" y="1213"/>
                    <a:pt x="1946" y="1213"/>
                  </a:cubicBezTo>
                  <a:cubicBezTo>
                    <a:pt x="1946" y="1212"/>
                    <a:pt x="1945" y="1212"/>
                    <a:pt x="1945" y="1211"/>
                  </a:cubicBezTo>
                  <a:cubicBezTo>
                    <a:pt x="1945" y="1210"/>
                    <a:pt x="1944" y="1210"/>
                    <a:pt x="1944" y="1209"/>
                  </a:cubicBezTo>
                  <a:cubicBezTo>
                    <a:pt x="1944" y="1209"/>
                    <a:pt x="1944" y="1209"/>
                    <a:pt x="1944" y="1209"/>
                  </a:cubicBezTo>
                  <a:cubicBezTo>
                    <a:pt x="1944" y="1208"/>
                    <a:pt x="1943" y="1208"/>
                    <a:pt x="1943" y="1208"/>
                  </a:cubicBezTo>
                  <a:cubicBezTo>
                    <a:pt x="1943" y="1208"/>
                    <a:pt x="1942" y="1207"/>
                    <a:pt x="1942" y="1207"/>
                  </a:cubicBezTo>
                  <a:cubicBezTo>
                    <a:pt x="1942" y="1207"/>
                    <a:pt x="1942" y="1206"/>
                    <a:pt x="1941" y="1206"/>
                  </a:cubicBezTo>
                  <a:cubicBezTo>
                    <a:pt x="1941" y="1206"/>
                    <a:pt x="1941" y="1206"/>
                    <a:pt x="1940" y="1205"/>
                  </a:cubicBezTo>
                  <a:cubicBezTo>
                    <a:pt x="1940" y="1205"/>
                    <a:pt x="1940" y="1205"/>
                    <a:pt x="1939" y="1204"/>
                  </a:cubicBezTo>
                  <a:cubicBezTo>
                    <a:pt x="1941" y="1206"/>
                    <a:pt x="1943" y="1207"/>
                    <a:pt x="1945" y="1208"/>
                  </a:cubicBezTo>
                  <a:cubicBezTo>
                    <a:pt x="1946" y="1208"/>
                    <a:pt x="1947" y="1209"/>
                    <a:pt x="1948" y="1210"/>
                  </a:cubicBezTo>
                  <a:cubicBezTo>
                    <a:pt x="1949" y="1211"/>
                    <a:pt x="1950" y="1212"/>
                    <a:pt x="1951" y="1212"/>
                  </a:cubicBezTo>
                  <a:cubicBezTo>
                    <a:pt x="1952" y="1213"/>
                    <a:pt x="1953" y="1214"/>
                    <a:pt x="1955" y="1215"/>
                  </a:cubicBezTo>
                  <a:cubicBezTo>
                    <a:pt x="1958" y="1217"/>
                    <a:pt x="1958" y="1217"/>
                    <a:pt x="1958" y="1217"/>
                  </a:cubicBezTo>
                  <a:cubicBezTo>
                    <a:pt x="1962" y="1220"/>
                    <a:pt x="1966" y="1224"/>
                    <a:pt x="1970" y="1227"/>
                  </a:cubicBezTo>
                  <a:cubicBezTo>
                    <a:pt x="1978" y="1234"/>
                    <a:pt x="1986" y="1241"/>
                    <a:pt x="1994" y="1248"/>
                  </a:cubicBezTo>
                  <a:cubicBezTo>
                    <a:pt x="2001" y="1255"/>
                    <a:pt x="2008" y="1262"/>
                    <a:pt x="2015" y="1268"/>
                  </a:cubicBezTo>
                  <a:cubicBezTo>
                    <a:pt x="2023" y="1274"/>
                    <a:pt x="2030" y="1280"/>
                    <a:pt x="2036" y="1285"/>
                  </a:cubicBezTo>
                  <a:cubicBezTo>
                    <a:pt x="2040" y="1287"/>
                    <a:pt x="2043" y="1290"/>
                    <a:pt x="2046" y="1292"/>
                  </a:cubicBezTo>
                  <a:cubicBezTo>
                    <a:pt x="2048" y="1293"/>
                    <a:pt x="2049" y="1293"/>
                    <a:pt x="2051" y="1294"/>
                  </a:cubicBezTo>
                  <a:cubicBezTo>
                    <a:pt x="2052" y="1295"/>
                    <a:pt x="2054" y="1296"/>
                    <a:pt x="2055" y="1297"/>
                  </a:cubicBezTo>
                  <a:cubicBezTo>
                    <a:pt x="2061" y="1300"/>
                    <a:pt x="2067" y="1302"/>
                    <a:pt x="2071" y="1304"/>
                  </a:cubicBezTo>
                  <a:cubicBezTo>
                    <a:pt x="2074" y="1304"/>
                    <a:pt x="2076" y="1305"/>
                    <a:pt x="2077" y="1305"/>
                  </a:cubicBezTo>
                  <a:cubicBezTo>
                    <a:pt x="2079" y="1306"/>
                    <a:pt x="2081" y="1306"/>
                    <a:pt x="2082" y="1307"/>
                  </a:cubicBezTo>
                  <a:cubicBezTo>
                    <a:pt x="2085" y="1307"/>
                    <a:pt x="2086" y="1308"/>
                    <a:pt x="2086" y="1308"/>
                  </a:cubicBezTo>
                  <a:cubicBezTo>
                    <a:pt x="2086" y="1308"/>
                    <a:pt x="2085" y="1307"/>
                    <a:pt x="2082" y="1306"/>
                  </a:cubicBezTo>
                  <a:cubicBezTo>
                    <a:pt x="2081" y="1306"/>
                    <a:pt x="2079" y="1305"/>
                    <a:pt x="2078" y="1305"/>
                  </a:cubicBezTo>
                  <a:cubicBezTo>
                    <a:pt x="2076" y="1304"/>
                    <a:pt x="2074" y="1303"/>
                    <a:pt x="2072" y="1302"/>
                  </a:cubicBezTo>
                  <a:cubicBezTo>
                    <a:pt x="2068" y="1300"/>
                    <a:pt x="2062" y="1298"/>
                    <a:pt x="2057" y="1294"/>
                  </a:cubicBezTo>
                  <a:cubicBezTo>
                    <a:pt x="2055" y="1293"/>
                    <a:pt x="2054" y="1292"/>
                    <a:pt x="2053" y="1291"/>
                  </a:cubicBezTo>
                  <a:cubicBezTo>
                    <a:pt x="2051" y="1290"/>
                    <a:pt x="2050" y="1289"/>
                    <a:pt x="2048" y="1288"/>
                  </a:cubicBezTo>
                  <a:cubicBezTo>
                    <a:pt x="2047" y="1288"/>
                    <a:pt x="2047" y="1287"/>
                    <a:pt x="2046" y="1287"/>
                  </a:cubicBezTo>
                  <a:cubicBezTo>
                    <a:pt x="2045" y="1286"/>
                    <a:pt x="2044" y="1286"/>
                    <a:pt x="2043" y="1285"/>
                  </a:cubicBezTo>
                  <a:cubicBezTo>
                    <a:pt x="2042" y="1284"/>
                    <a:pt x="2040" y="1283"/>
                    <a:pt x="2039" y="1282"/>
                  </a:cubicBezTo>
                  <a:cubicBezTo>
                    <a:pt x="2038" y="1282"/>
                    <a:pt x="2038" y="1282"/>
                    <a:pt x="2038" y="1282"/>
                  </a:cubicBezTo>
                  <a:cubicBezTo>
                    <a:pt x="2038" y="1282"/>
                    <a:pt x="2039" y="1282"/>
                    <a:pt x="2039" y="1282"/>
                  </a:cubicBezTo>
                  <a:cubicBezTo>
                    <a:pt x="2040" y="1282"/>
                    <a:pt x="2041" y="1282"/>
                    <a:pt x="2042" y="1282"/>
                  </a:cubicBezTo>
                  <a:cubicBezTo>
                    <a:pt x="2043" y="1282"/>
                    <a:pt x="2045" y="1283"/>
                    <a:pt x="2046" y="1283"/>
                  </a:cubicBezTo>
                  <a:cubicBezTo>
                    <a:pt x="2047" y="1283"/>
                    <a:pt x="2048" y="1283"/>
                    <a:pt x="2050" y="1283"/>
                  </a:cubicBezTo>
                  <a:cubicBezTo>
                    <a:pt x="2050" y="1283"/>
                    <a:pt x="2050" y="1283"/>
                    <a:pt x="2050" y="1283"/>
                  </a:cubicBezTo>
                  <a:cubicBezTo>
                    <a:pt x="2050" y="1283"/>
                    <a:pt x="2050" y="1283"/>
                    <a:pt x="2050" y="1283"/>
                  </a:cubicBezTo>
                  <a:cubicBezTo>
                    <a:pt x="2067" y="1291"/>
                    <a:pt x="2080" y="1285"/>
                    <a:pt x="2095" y="1276"/>
                  </a:cubicBezTo>
                  <a:cubicBezTo>
                    <a:pt x="2081" y="1266"/>
                    <a:pt x="2066" y="1271"/>
                    <a:pt x="2053" y="1280"/>
                  </a:cubicBezTo>
                  <a:cubicBezTo>
                    <a:pt x="2052" y="1280"/>
                    <a:pt x="2051" y="1280"/>
                    <a:pt x="2050" y="1280"/>
                  </a:cubicBezTo>
                  <a:cubicBezTo>
                    <a:pt x="2049" y="1280"/>
                    <a:pt x="2047" y="1280"/>
                    <a:pt x="2046" y="1279"/>
                  </a:cubicBezTo>
                  <a:cubicBezTo>
                    <a:pt x="2045" y="1279"/>
                    <a:pt x="2044" y="1279"/>
                    <a:pt x="2043" y="1279"/>
                  </a:cubicBezTo>
                  <a:cubicBezTo>
                    <a:pt x="2041" y="1279"/>
                    <a:pt x="2040" y="1279"/>
                    <a:pt x="2039" y="1279"/>
                  </a:cubicBezTo>
                  <a:cubicBezTo>
                    <a:pt x="2038" y="1278"/>
                    <a:pt x="2037" y="1278"/>
                    <a:pt x="2036" y="1278"/>
                  </a:cubicBezTo>
                  <a:cubicBezTo>
                    <a:pt x="2036" y="1278"/>
                    <a:pt x="2036" y="1278"/>
                    <a:pt x="2036" y="1278"/>
                  </a:cubicBezTo>
                  <a:cubicBezTo>
                    <a:pt x="2036" y="1278"/>
                    <a:pt x="2035" y="1278"/>
                    <a:pt x="2035" y="1278"/>
                  </a:cubicBezTo>
                  <a:cubicBezTo>
                    <a:pt x="2035" y="1278"/>
                    <a:pt x="2034" y="1278"/>
                    <a:pt x="2034" y="1278"/>
                  </a:cubicBezTo>
                  <a:cubicBezTo>
                    <a:pt x="2034" y="1278"/>
                    <a:pt x="2033" y="1278"/>
                    <a:pt x="2033" y="1278"/>
                  </a:cubicBezTo>
                  <a:cubicBezTo>
                    <a:pt x="2028" y="1274"/>
                    <a:pt x="2023" y="1270"/>
                    <a:pt x="2018" y="1265"/>
                  </a:cubicBezTo>
                  <a:cubicBezTo>
                    <a:pt x="2011" y="1259"/>
                    <a:pt x="2004" y="1252"/>
                    <a:pt x="1996" y="1245"/>
                  </a:cubicBezTo>
                  <a:cubicBezTo>
                    <a:pt x="1989" y="1238"/>
                    <a:pt x="1981" y="1231"/>
                    <a:pt x="1973" y="1224"/>
                  </a:cubicBezTo>
                  <a:cubicBezTo>
                    <a:pt x="1969" y="1221"/>
                    <a:pt x="1964" y="1217"/>
                    <a:pt x="1960" y="1214"/>
                  </a:cubicBezTo>
                  <a:cubicBezTo>
                    <a:pt x="1957" y="1211"/>
                    <a:pt x="1957" y="1211"/>
                    <a:pt x="1957" y="1211"/>
                  </a:cubicBezTo>
                  <a:cubicBezTo>
                    <a:pt x="1956" y="1211"/>
                    <a:pt x="1955" y="1210"/>
                    <a:pt x="1954" y="1209"/>
                  </a:cubicBezTo>
                  <a:cubicBezTo>
                    <a:pt x="1952" y="1208"/>
                    <a:pt x="1951" y="1207"/>
                    <a:pt x="1950" y="1207"/>
                  </a:cubicBezTo>
                  <a:cubicBezTo>
                    <a:pt x="1949" y="1206"/>
                    <a:pt x="1948" y="1205"/>
                    <a:pt x="1947" y="1204"/>
                  </a:cubicBezTo>
                  <a:cubicBezTo>
                    <a:pt x="1937" y="1198"/>
                    <a:pt x="1928" y="1193"/>
                    <a:pt x="1918" y="1188"/>
                  </a:cubicBezTo>
                  <a:cubicBezTo>
                    <a:pt x="1916" y="1186"/>
                    <a:pt x="1913" y="1185"/>
                    <a:pt x="1910" y="1183"/>
                  </a:cubicBezTo>
                  <a:cubicBezTo>
                    <a:pt x="1911" y="1184"/>
                    <a:pt x="1911" y="1184"/>
                    <a:pt x="1911" y="1184"/>
                  </a:cubicBezTo>
                  <a:cubicBezTo>
                    <a:pt x="1912" y="1184"/>
                    <a:pt x="1912" y="1184"/>
                    <a:pt x="1913" y="1184"/>
                  </a:cubicBezTo>
                  <a:cubicBezTo>
                    <a:pt x="1914" y="1184"/>
                    <a:pt x="1915" y="1184"/>
                    <a:pt x="1915" y="1184"/>
                  </a:cubicBezTo>
                  <a:cubicBezTo>
                    <a:pt x="1916" y="1184"/>
                    <a:pt x="1917" y="1184"/>
                    <a:pt x="1918" y="1184"/>
                  </a:cubicBezTo>
                  <a:cubicBezTo>
                    <a:pt x="1919" y="1184"/>
                    <a:pt x="1919" y="1184"/>
                    <a:pt x="1919" y="1184"/>
                  </a:cubicBezTo>
                  <a:cubicBezTo>
                    <a:pt x="1920" y="1184"/>
                    <a:pt x="1920" y="1184"/>
                    <a:pt x="1921" y="1184"/>
                  </a:cubicBezTo>
                  <a:cubicBezTo>
                    <a:pt x="1923" y="1184"/>
                    <a:pt x="1925" y="1184"/>
                    <a:pt x="1928" y="1184"/>
                  </a:cubicBezTo>
                  <a:cubicBezTo>
                    <a:pt x="1930" y="1184"/>
                    <a:pt x="1932" y="1183"/>
                    <a:pt x="1935" y="1183"/>
                  </a:cubicBezTo>
                  <a:cubicBezTo>
                    <a:pt x="1940" y="1183"/>
                    <a:pt x="1945" y="1182"/>
                    <a:pt x="1951" y="1181"/>
                  </a:cubicBezTo>
                  <a:cubicBezTo>
                    <a:pt x="1956" y="1181"/>
                    <a:pt x="1961" y="1180"/>
                    <a:pt x="1965" y="1180"/>
                  </a:cubicBezTo>
                  <a:cubicBezTo>
                    <a:pt x="1966" y="1180"/>
                    <a:pt x="1966" y="1181"/>
                    <a:pt x="1966" y="1181"/>
                  </a:cubicBezTo>
                  <a:cubicBezTo>
                    <a:pt x="1966" y="1181"/>
                    <a:pt x="1967" y="1182"/>
                    <a:pt x="1967" y="1183"/>
                  </a:cubicBezTo>
                  <a:cubicBezTo>
                    <a:pt x="1968" y="1183"/>
                    <a:pt x="1968" y="1184"/>
                    <a:pt x="1968" y="1184"/>
                  </a:cubicBezTo>
                  <a:cubicBezTo>
                    <a:pt x="1968" y="1184"/>
                    <a:pt x="1969" y="1184"/>
                    <a:pt x="1969" y="1185"/>
                  </a:cubicBezTo>
                  <a:cubicBezTo>
                    <a:pt x="1969" y="1185"/>
                    <a:pt x="1969" y="1185"/>
                    <a:pt x="1969" y="1185"/>
                  </a:cubicBezTo>
                  <a:cubicBezTo>
                    <a:pt x="1970" y="1186"/>
                    <a:pt x="1971" y="1187"/>
                    <a:pt x="1972" y="1188"/>
                  </a:cubicBezTo>
                  <a:cubicBezTo>
                    <a:pt x="1973" y="1189"/>
                    <a:pt x="1974" y="1189"/>
                    <a:pt x="1975" y="1190"/>
                  </a:cubicBezTo>
                  <a:cubicBezTo>
                    <a:pt x="1977" y="1192"/>
                    <a:pt x="1979" y="1194"/>
                    <a:pt x="1981" y="1196"/>
                  </a:cubicBezTo>
                  <a:cubicBezTo>
                    <a:pt x="1981" y="1196"/>
                    <a:pt x="1982" y="1197"/>
                    <a:pt x="1982" y="1197"/>
                  </a:cubicBezTo>
                  <a:cubicBezTo>
                    <a:pt x="1981" y="1197"/>
                    <a:pt x="1981" y="1197"/>
                    <a:pt x="1981" y="1197"/>
                  </a:cubicBezTo>
                  <a:cubicBezTo>
                    <a:pt x="1978" y="1215"/>
                    <a:pt x="2000" y="1220"/>
                    <a:pt x="2012" y="1215"/>
                  </a:cubicBezTo>
                  <a:cubicBezTo>
                    <a:pt x="2004" y="1208"/>
                    <a:pt x="1997" y="1191"/>
                    <a:pt x="1984" y="1196"/>
                  </a:cubicBezTo>
                  <a:cubicBezTo>
                    <a:pt x="1983" y="1195"/>
                    <a:pt x="1983" y="1195"/>
                    <a:pt x="1983" y="1195"/>
                  </a:cubicBezTo>
                  <a:cubicBezTo>
                    <a:pt x="1980" y="1193"/>
                    <a:pt x="1978" y="1191"/>
                    <a:pt x="1976" y="1189"/>
                  </a:cubicBezTo>
                  <a:cubicBezTo>
                    <a:pt x="1975" y="1188"/>
                    <a:pt x="1974" y="1187"/>
                    <a:pt x="1973" y="1186"/>
                  </a:cubicBezTo>
                  <a:cubicBezTo>
                    <a:pt x="1972" y="1185"/>
                    <a:pt x="1972" y="1184"/>
                    <a:pt x="1971" y="1184"/>
                  </a:cubicBezTo>
                  <a:cubicBezTo>
                    <a:pt x="1971" y="1183"/>
                    <a:pt x="1970" y="1183"/>
                    <a:pt x="1970" y="1183"/>
                  </a:cubicBezTo>
                  <a:cubicBezTo>
                    <a:pt x="1970" y="1183"/>
                    <a:pt x="1970" y="1183"/>
                    <a:pt x="1970" y="1183"/>
                  </a:cubicBezTo>
                  <a:cubicBezTo>
                    <a:pt x="1969" y="1182"/>
                    <a:pt x="1969" y="1182"/>
                    <a:pt x="1969" y="1182"/>
                  </a:cubicBezTo>
                  <a:cubicBezTo>
                    <a:pt x="1968" y="1181"/>
                    <a:pt x="1967" y="1181"/>
                    <a:pt x="1967" y="1180"/>
                  </a:cubicBezTo>
                  <a:cubicBezTo>
                    <a:pt x="1966" y="1180"/>
                    <a:pt x="1966" y="1180"/>
                    <a:pt x="1966" y="1180"/>
                  </a:cubicBezTo>
                  <a:cubicBezTo>
                    <a:pt x="1966" y="1180"/>
                    <a:pt x="1966" y="1180"/>
                    <a:pt x="1966" y="1180"/>
                  </a:cubicBezTo>
                  <a:cubicBezTo>
                    <a:pt x="1969" y="1180"/>
                    <a:pt x="1971" y="1179"/>
                    <a:pt x="1973" y="1179"/>
                  </a:cubicBezTo>
                  <a:cubicBezTo>
                    <a:pt x="1976" y="1179"/>
                    <a:pt x="1978" y="1179"/>
                    <a:pt x="1980" y="1179"/>
                  </a:cubicBezTo>
                  <a:cubicBezTo>
                    <a:pt x="1980" y="1179"/>
                    <a:pt x="1981" y="1179"/>
                    <a:pt x="1981" y="1179"/>
                  </a:cubicBezTo>
                  <a:cubicBezTo>
                    <a:pt x="1982" y="1179"/>
                    <a:pt x="1982" y="1179"/>
                    <a:pt x="1983" y="1179"/>
                  </a:cubicBezTo>
                  <a:cubicBezTo>
                    <a:pt x="1984" y="1179"/>
                    <a:pt x="1985" y="1179"/>
                    <a:pt x="1985" y="1178"/>
                  </a:cubicBezTo>
                  <a:cubicBezTo>
                    <a:pt x="1987" y="1178"/>
                    <a:pt x="1989" y="1178"/>
                    <a:pt x="1990" y="1178"/>
                  </a:cubicBezTo>
                  <a:cubicBezTo>
                    <a:pt x="1992" y="1178"/>
                    <a:pt x="1993" y="1178"/>
                    <a:pt x="1993" y="1178"/>
                  </a:cubicBezTo>
                  <a:cubicBezTo>
                    <a:pt x="1993" y="1178"/>
                    <a:pt x="1992" y="1177"/>
                    <a:pt x="1990" y="1177"/>
                  </a:cubicBezTo>
                  <a:cubicBezTo>
                    <a:pt x="1989" y="1177"/>
                    <a:pt x="1988" y="1177"/>
                    <a:pt x="1988" y="1177"/>
                  </a:cubicBezTo>
                  <a:cubicBezTo>
                    <a:pt x="1987" y="1177"/>
                    <a:pt x="1986" y="1177"/>
                    <a:pt x="1985" y="1177"/>
                  </a:cubicBezTo>
                  <a:cubicBezTo>
                    <a:pt x="1985" y="1177"/>
                    <a:pt x="1984" y="1176"/>
                    <a:pt x="1983" y="1176"/>
                  </a:cubicBezTo>
                  <a:cubicBezTo>
                    <a:pt x="1982" y="1176"/>
                    <a:pt x="1982" y="1176"/>
                    <a:pt x="1981" y="1176"/>
                  </a:cubicBezTo>
                  <a:cubicBezTo>
                    <a:pt x="1981" y="1176"/>
                    <a:pt x="1980" y="1176"/>
                    <a:pt x="1980" y="1177"/>
                  </a:cubicBezTo>
                  <a:cubicBezTo>
                    <a:pt x="1978" y="1177"/>
                    <a:pt x="1976" y="1177"/>
                    <a:pt x="1973" y="1177"/>
                  </a:cubicBezTo>
                  <a:cubicBezTo>
                    <a:pt x="1971" y="1177"/>
                    <a:pt x="1969" y="1177"/>
                    <a:pt x="1966" y="1177"/>
                  </a:cubicBezTo>
                  <a:cubicBezTo>
                    <a:pt x="1961" y="1178"/>
                    <a:pt x="1956" y="1178"/>
                    <a:pt x="1950" y="1179"/>
                  </a:cubicBezTo>
                  <a:cubicBezTo>
                    <a:pt x="1949" y="1179"/>
                    <a:pt x="1947" y="1179"/>
                    <a:pt x="1945" y="1180"/>
                  </a:cubicBezTo>
                  <a:cubicBezTo>
                    <a:pt x="1946" y="1179"/>
                    <a:pt x="1946" y="1179"/>
                    <a:pt x="1946" y="1179"/>
                  </a:cubicBezTo>
                  <a:cubicBezTo>
                    <a:pt x="1946" y="1179"/>
                    <a:pt x="1946" y="1179"/>
                    <a:pt x="1947" y="1178"/>
                  </a:cubicBezTo>
                  <a:cubicBezTo>
                    <a:pt x="1947" y="1178"/>
                    <a:pt x="1947" y="1178"/>
                    <a:pt x="1947" y="1178"/>
                  </a:cubicBezTo>
                  <a:cubicBezTo>
                    <a:pt x="1947" y="1177"/>
                    <a:pt x="1948" y="1177"/>
                    <a:pt x="1948" y="1177"/>
                  </a:cubicBezTo>
                  <a:cubicBezTo>
                    <a:pt x="1949" y="1174"/>
                    <a:pt x="1951" y="1171"/>
                    <a:pt x="1952" y="1167"/>
                  </a:cubicBezTo>
                  <a:cubicBezTo>
                    <a:pt x="1953" y="1165"/>
                    <a:pt x="1954" y="1161"/>
                    <a:pt x="1955" y="1158"/>
                  </a:cubicBezTo>
                  <a:cubicBezTo>
                    <a:pt x="1955" y="1159"/>
                    <a:pt x="1956" y="1159"/>
                    <a:pt x="1956" y="1159"/>
                  </a:cubicBezTo>
                  <a:cubicBezTo>
                    <a:pt x="1959" y="1159"/>
                    <a:pt x="1959" y="1159"/>
                    <a:pt x="1959" y="1159"/>
                  </a:cubicBezTo>
                  <a:cubicBezTo>
                    <a:pt x="1974" y="1159"/>
                    <a:pt x="1984" y="1144"/>
                    <a:pt x="1979" y="1130"/>
                  </a:cubicBezTo>
                  <a:cubicBezTo>
                    <a:pt x="1969" y="1136"/>
                    <a:pt x="1947" y="1140"/>
                    <a:pt x="1954" y="1156"/>
                  </a:cubicBezTo>
                  <a:cubicBezTo>
                    <a:pt x="1954" y="1156"/>
                    <a:pt x="1954" y="1156"/>
                    <a:pt x="1954" y="1156"/>
                  </a:cubicBezTo>
                  <a:cubicBezTo>
                    <a:pt x="1952" y="1160"/>
                    <a:pt x="1951" y="1163"/>
                    <a:pt x="1950" y="1167"/>
                  </a:cubicBezTo>
                  <a:cubicBezTo>
                    <a:pt x="1948" y="1170"/>
                    <a:pt x="1947" y="1173"/>
                    <a:pt x="1946" y="1175"/>
                  </a:cubicBezTo>
                  <a:cubicBezTo>
                    <a:pt x="1946" y="1176"/>
                    <a:pt x="1945" y="1176"/>
                    <a:pt x="1945" y="1176"/>
                  </a:cubicBezTo>
                  <a:cubicBezTo>
                    <a:pt x="1945" y="1177"/>
                    <a:pt x="1945" y="1177"/>
                    <a:pt x="1945" y="1177"/>
                  </a:cubicBezTo>
                  <a:cubicBezTo>
                    <a:pt x="1945" y="1177"/>
                    <a:pt x="1944" y="1178"/>
                    <a:pt x="1944" y="1178"/>
                  </a:cubicBezTo>
                  <a:cubicBezTo>
                    <a:pt x="1944" y="1178"/>
                    <a:pt x="1944" y="1178"/>
                    <a:pt x="1944" y="1179"/>
                  </a:cubicBezTo>
                  <a:cubicBezTo>
                    <a:pt x="1943" y="1179"/>
                    <a:pt x="1943" y="1180"/>
                    <a:pt x="1943" y="1180"/>
                  </a:cubicBezTo>
                  <a:cubicBezTo>
                    <a:pt x="1940" y="1180"/>
                    <a:pt x="1937" y="1181"/>
                    <a:pt x="1935" y="1181"/>
                  </a:cubicBezTo>
                  <a:cubicBezTo>
                    <a:pt x="1932" y="1181"/>
                    <a:pt x="1930" y="1181"/>
                    <a:pt x="1927" y="1181"/>
                  </a:cubicBezTo>
                  <a:cubicBezTo>
                    <a:pt x="1925" y="1182"/>
                    <a:pt x="1923" y="1182"/>
                    <a:pt x="1921" y="1182"/>
                  </a:cubicBezTo>
                  <a:cubicBezTo>
                    <a:pt x="1920" y="1182"/>
                    <a:pt x="1919" y="1182"/>
                    <a:pt x="1918" y="1182"/>
                  </a:cubicBezTo>
                  <a:cubicBezTo>
                    <a:pt x="1917" y="1182"/>
                    <a:pt x="1916" y="1182"/>
                    <a:pt x="1915" y="1182"/>
                  </a:cubicBezTo>
                  <a:cubicBezTo>
                    <a:pt x="1914" y="1182"/>
                    <a:pt x="1912" y="1183"/>
                    <a:pt x="1911" y="1183"/>
                  </a:cubicBezTo>
                  <a:cubicBezTo>
                    <a:pt x="1910" y="1183"/>
                    <a:pt x="1910" y="1183"/>
                    <a:pt x="1909" y="1183"/>
                  </a:cubicBezTo>
                  <a:cubicBezTo>
                    <a:pt x="1908" y="1182"/>
                    <a:pt x="1906" y="1181"/>
                    <a:pt x="1905" y="1180"/>
                  </a:cubicBezTo>
                  <a:cubicBezTo>
                    <a:pt x="1902" y="1179"/>
                    <a:pt x="1900" y="1177"/>
                    <a:pt x="1898" y="1176"/>
                  </a:cubicBezTo>
                  <a:cubicBezTo>
                    <a:pt x="1896" y="1175"/>
                    <a:pt x="1894" y="1173"/>
                    <a:pt x="1892" y="1172"/>
                  </a:cubicBezTo>
                  <a:cubicBezTo>
                    <a:pt x="1880" y="1164"/>
                    <a:pt x="1869" y="1155"/>
                    <a:pt x="1860" y="1147"/>
                  </a:cubicBezTo>
                  <a:cubicBezTo>
                    <a:pt x="1860" y="1147"/>
                    <a:pt x="1861" y="1147"/>
                    <a:pt x="1861" y="1147"/>
                  </a:cubicBezTo>
                  <a:cubicBezTo>
                    <a:pt x="1862" y="1147"/>
                    <a:pt x="1862" y="1147"/>
                    <a:pt x="1863" y="1146"/>
                  </a:cubicBezTo>
                  <a:cubicBezTo>
                    <a:pt x="1864" y="1146"/>
                    <a:pt x="1865" y="1146"/>
                    <a:pt x="1866" y="1146"/>
                  </a:cubicBezTo>
                  <a:cubicBezTo>
                    <a:pt x="1867" y="1145"/>
                    <a:pt x="1868" y="1145"/>
                    <a:pt x="1868" y="1145"/>
                  </a:cubicBezTo>
                  <a:cubicBezTo>
                    <a:pt x="1869" y="1145"/>
                    <a:pt x="1869" y="1145"/>
                    <a:pt x="1869" y="1145"/>
                  </a:cubicBezTo>
                  <a:cubicBezTo>
                    <a:pt x="1869" y="1145"/>
                    <a:pt x="1869" y="1145"/>
                    <a:pt x="1869" y="1145"/>
                  </a:cubicBezTo>
                  <a:cubicBezTo>
                    <a:pt x="1883" y="1147"/>
                    <a:pt x="1889" y="1137"/>
                    <a:pt x="1896" y="1124"/>
                  </a:cubicBezTo>
                  <a:cubicBezTo>
                    <a:pt x="1883" y="1118"/>
                    <a:pt x="1875" y="1128"/>
                    <a:pt x="1870" y="1140"/>
                  </a:cubicBezTo>
                  <a:cubicBezTo>
                    <a:pt x="1869" y="1141"/>
                    <a:pt x="1868" y="1141"/>
                    <a:pt x="1867" y="1142"/>
                  </a:cubicBezTo>
                  <a:cubicBezTo>
                    <a:pt x="1867" y="1142"/>
                    <a:pt x="1866" y="1142"/>
                    <a:pt x="1865" y="1143"/>
                  </a:cubicBezTo>
                  <a:cubicBezTo>
                    <a:pt x="1864" y="1143"/>
                    <a:pt x="1863" y="1143"/>
                    <a:pt x="1862" y="1143"/>
                  </a:cubicBezTo>
                  <a:cubicBezTo>
                    <a:pt x="1862" y="1143"/>
                    <a:pt x="1861" y="1144"/>
                    <a:pt x="1860" y="1144"/>
                  </a:cubicBezTo>
                  <a:cubicBezTo>
                    <a:pt x="1859" y="1144"/>
                    <a:pt x="1859" y="1144"/>
                    <a:pt x="1858" y="1144"/>
                  </a:cubicBezTo>
                  <a:cubicBezTo>
                    <a:pt x="1858" y="1144"/>
                    <a:pt x="1858" y="1144"/>
                    <a:pt x="1857" y="1144"/>
                  </a:cubicBezTo>
                  <a:cubicBezTo>
                    <a:pt x="1857" y="1144"/>
                    <a:pt x="1857" y="1144"/>
                    <a:pt x="1857" y="1144"/>
                  </a:cubicBezTo>
                  <a:cubicBezTo>
                    <a:pt x="1856" y="1144"/>
                    <a:pt x="1856" y="1143"/>
                    <a:pt x="1855" y="1143"/>
                  </a:cubicBezTo>
                  <a:cubicBezTo>
                    <a:pt x="1846" y="1128"/>
                    <a:pt x="1838" y="1115"/>
                    <a:pt x="1833" y="1110"/>
                  </a:cubicBezTo>
                  <a:cubicBezTo>
                    <a:pt x="1871" y="1117"/>
                    <a:pt x="1927" y="1106"/>
                    <a:pt x="1967" y="1108"/>
                  </a:cubicBezTo>
                  <a:cubicBezTo>
                    <a:pt x="1952" y="1105"/>
                    <a:pt x="1925" y="1103"/>
                    <a:pt x="1910" y="1100"/>
                  </a:cubicBezTo>
                  <a:cubicBezTo>
                    <a:pt x="1890" y="1097"/>
                    <a:pt x="1868" y="1100"/>
                    <a:pt x="1846" y="1097"/>
                  </a:cubicBezTo>
                  <a:cubicBezTo>
                    <a:pt x="1786" y="1089"/>
                    <a:pt x="1756" y="1035"/>
                    <a:pt x="1692" y="1052"/>
                  </a:cubicBezTo>
                  <a:cubicBezTo>
                    <a:pt x="1726" y="1027"/>
                    <a:pt x="1767" y="1013"/>
                    <a:pt x="1808" y="1006"/>
                  </a:cubicBezTo>
                  <a:cubicBezTo>
                    <a:pt x="1856" y="999"/>
                    <a:pt x="1885" y="1022"/>
                    <a:pt x="1928" y="1033"/>
                  </a:cubicBezTo>
                  <a:cubicBezTo>
                    <a:pt x="1962" y="1041"/>
                    <a:pt x="1999" y="1033"/>
                    <a:pt x="2034" y="1041"/>
                  </a:cubicBezTo>
                  <a:cubicBezTo>
                    <a:pt x="2069" y="1050"/>
                    <a:pt x="2098" y="1070"/>
                    <a:pt x="2132" y="1079"/>
                  </a:cubicBezTo>
                  <a:cubicBezTo>
                    <a:pt x="2143" y="1082"/>
                    <a:pt x="2151" y="1082"/>
                    <a:pt x="2159" y="1083"/>
                  </a:cubicBezTo>
                  <a:cubicBezTo>
                    <a:pt x="2167" y="1087"/>
                    <a:pt x="2175" y="1092"/>
                    <a:pt x="2185" y="1096"/>
                  </a:cubicBezTo>
                  <a:cubicBezTo>
                    <a:pt x="2187" y="1097"/>
                    <a:pt x="2190" y="1099"/>
                    <a:pt x="2192" y="1100"/>
                  </a:cubicBezTo>
                  <a:cubicBezTo>
                    <a:pt x="2193" y="1100"/>
                    <a:pt x="2193" y="1100"/>
                    <a:pt x="2193" y="1100"/>
                  </a:cubicBezTo>
                  <a:cubicBezTo>
                    <a:pt x="2193" y="1101"/>
                    <a:pt x="2193" y="1102"/>
                    <a:pt x="2193" y="1102"/>
                  </a:cubicBezTo>
                  <a:cubicBezTo>
                    <a:pt x="2193" y="1103"/>
                    <a:pt x="2193" y="1103"/>
                    <a:pt x="2194" y="1103"/>
                  </a:cubicBezTo>
                  <a:cubicBezTo>
                    <a:pt x="2194" y="1104"/>
                    <a:pt x="2194" y="1104"/>
                    <a:pt x="2194" y="1104"/>
                  </a:cubicBezTo>
                  <a:cubicBezTo>
                    <a:pt x="2194" y="1104"/>
                    <a:pt x="2194" y="1104"/>
                    <a:pt x="2194" y="1105"/>
                  </a:cubicBezTo>
                  <a:cubicBezTo>
                    <a:pt x="2194" y="1105"/>
                    <a:pt x="2194" y="1106"/>
                    <a:pt x="2194" y="1107"/>
                  </a:cubicBezTo>
                  <a:cubicBezTo>
                    <a:pt x="2194" y="1108"/>
                    <a:pt x="2194" y="1110"/>
                    <a:pt x="2194" y="1111"/>
                  </a:cubicBezTo>
                  <a:cubicBezTo>
                    <a:pt x="2194" y="1112"/>
                    <a:pt x="2194" y="1113"/>
                    <a:pt x="2194" y="1114"/>
                  </a:cubicBezTo>
                  <a:cubicBezTo>
                    <a:pt x="2194" y="1115"/>
                    <a:pt x="2194" y="1117"/>
                    <a:pt x="2193" y="1118"/>
                  </a:cubicBezTo>
                  <a:cubicBezTo>
                    <a:pt x="2193" y="1119"/>
                    <a:pt x="2193" y="1121"/>
                    <a:pt x="2193" y="1122"/>
                  </a:cubicBezTo>
                  <a:cubicBezTo>
                    <a:pt x="2185" y="1125"/>
                    <a:pt x="2184" y="1140"/>
                    <a:pt x="2188" y="1146"/>
                  </a:cubicBezTo>
                  <a:cubicBezTo>
                    <a:pt x="2192" y="1155"/>
                    <a:pt x="2201" y="1157"/>
                    <a:pt x="2210" y="1155"/>
                  </a:cubicBezTo>
                  <a:cubicBezTo>
                    <a:pt x="2193" y="1148"/>
                    <a:pt x="2210" y="1133"/>
                    <a:pt x="2195" y="1123"/>
                  </a:cubicBezTo>
                  <a:cubicBezTo>
                    <a:pt x="2195" y="1121"/>
                    <a:pt x="2195" y="1120"/>
                    <a:pt x="2195" y="1118"/>
                  </a:cubicBezTo>
                  <a:cubicBezTo>
                    <a:pt x="2195" y="1117"/>
                    <a:pt x="2196" y="1116"/>
                    <a:pt x="2196" y="1114"/>
                  </a:cubicBezTo>
                  <a:cubicBezTo>
                    <a:pt x="2196" y="1113"/>
                    <a:pt x="2196" y="1112"/>
                    <a:pt x="2196" y="1111"/>
                  </a:cubicBezTo>
                  <a:cubicBezTo>
                    <a:pt x="2196" y="1109"/>
                    <a:pt x="2196" y="1108"/>
                    <a:pt x="2196" y="1107"/>
                  </a:cubicBezTo>
                  <a:cubicBezTo>
                    <a:pt x="2196" y="1106"/>
                    <a:pt x="2196" y="1105"/>
                    <a:pt x="2196" y="1104"/>
                  </a:cubicBezTo>
                  <a:cubicBezTo>
                    <a:pt x="2196" y="1104"/>
                    <a:pt x="2196" y="1104"/>
                    <a:pt x="2196" y="1103"/>
                  </a:cubicBezTo>
                  <a:cubicBezTo>
                    <a:pt x="2195" y="1103"/>
                    <a:pt x="2195" y="1103"/>
                    <a:pt x="2195" y="1103"/>
                  </a:cubicBezTo>
                  <a:cubicBezTo>
                    <a:pt x="2195" y="1102"/>
                    <a:pt x="2195" y="1102"/>
                    <a:pt x="2195" y="1102"/>
                  </a:cubicBezTo>
                  <a:cubicBezTo>
                    <a:pt x="2194" y="1101"/>
                    <a:pt x="2194" y="1101"/>
                    <a:pt x="2194" y="1101"/>
                  </a:cubicBezTo>
                  <a:cubicBezTo>
                    <a:pt x="2197" y="1102"/>
                    <a:pt x="2200" y="1104"/>
                    <a:pt x="2204" y="1105"/>
                  </a:cubicBezTo>
                  <a:cubicBezTo>
                    <a:pt x="2221" y="1122"/>
                    <a:pt x="2230" y="1145"/>
                    <a:pt x="2235" y="1166"/>
                  </a:cubicBezTo>
                  <a:cubicBezTo>
                    <a:pt x="2234" y="1168"/>
                    <a:pt x="2234" y="1169"/>
                    <a:pt x="2233" y="1170"/>
                  </a:cubicBezTo>
                  <a:cubicBezTo>
                    <a:pt x="2232" y="1172"/>
                    <a:pt x="2232" y="1173"/>
                    <a:pt x="2231" y="1175"/>
                  </a:cubicBezTo>
                  <a:cubicBezTo>
                    <a:pt x="2230" y="1176"/>
                    <a:pt x="2229" y="1177"/>
                    <a:pt x="2228" y="1178"/>
                  </a:cubicBezTo>
                  <a:cubicBezTo>
                    <a:pt x="2228" y="1178"/>
                    <a:pt x="2227" y="1179"/>
                    <a:pt x="2227" y="1179"/>
                  </a:cubicBezTo>
                  <a:cubicBezTo>
                    <a:pt x="2227" y="1180"/>
                    <a:pt x="2226" y="1180"/>
                    <a:pt x="2226" y="1180"/>
                  </a:cubicBezTo>
                  <a:cubicBezTo>
                    <a:pt x="2225" y="1181"/>
                    <a:pt x="2224" y="1182"/>
                    <a:pt x="2223" y="1183"/>
                  </a:cubicBezTo>
                  <a:cubicBezTo>
                    <a:pt x="2222" y="1183"/>
                    <a:pt x="2222" y="1183"/>
                    <a:pt x="2222" y="1184"/>
                  </a:cubicBezTo>
                  <a:cubicBezTo>
                    <a:pt x="2207" y="1180"/>
                    <a:pt x="2205" y="1192"/>
                    <a:pt x="2194" y="1199"/>
                  </a:cubicBezTo>
                  <a:cubicBezTo>
                    <a:pt x="2209" y="1207"/>
                    <a:pt x="2218" y="1199"/>
                    <a:pt x="2224" y="1184"/>
                  </a:cubicBezTo>
                  <a:cubicBezTo>
                    <a:pt x="2224" y="1184"/>
                    <a:pt x="2223" y="1184"/>
                    <a:pt x="2223" y="1184"/>
                  </a:cubicBezTo>
                  <a:cubicBezTo>
                    <a:pt x="2224" y="1183"/>
                    <a:pt x="2225" y="1182"/>
                    <a:pt x="2226" y="1182"/>
                  </a:cubicBezTo>
                  <a:cubicBezTo>
                    <a:pt x="2227" y="1181"/>
                    <a:pt x="2227" y="1181"/>
                    <a:pt x="2228" y="1180"/>
                  </a:cubicBezTo>
                  <a:cubicBezTo>
                    <a:pt x="2228" y="1180"/>
                    <a:pt x="2229" y="1179"/>
                    <a:pt x="2229" y="1179"/>
                  </a:cubicBezTo>
                  <a:cubicBezTo>
                    <a:pt x="2230" y="1179"/>
                    <a:pt x="2230" y="1178"/>
                    <a:pt x="2230" y="1178"/>
                  </a:cubicBezTo>
                  <a:cubicBezTo>
                    <a:pt x="2230" y="1180"/>
                    <a:pt x="2229" y="1181"/>
                    <a:pt x="2229" y="1182"/>
                  </a:cubicBezTo>
                  <a:cubicBezTo>
                    <a:pt x="2228" y="1186"/>
                    <a:pt x="2227" y="1190"/>
                    <a:pt x="2227" y="1193"/>
                  </a:cubicBezTo>
                  <a:cubicBezTo>
                    <a:pt x="2227" y="1194"/>
                    <a:pt x="2227" y="1194"/>
                    <a:pt x="2227" y="1195"/>
                  </a:cubicBezTo>
                  <a:cubicBezTo>
                    <a:pt x="2227" y="1195"/>
                    <a:pt x="2227" y="1195"/>
                    <a:pt x="2227" y="1196"/>
                  </a:cubicBezTo>
                  <a:cubicBezTo>
                    <a:pt x="2227" y="1196"/>
                    <a:pt x="2227" y="1197"/>
                    <a:pt x="2227" y="1198"/>
                  </a:cubicBezTo>
                  <a:cubicBezTo>
                    <a:pt x="2227" y="1199"/>
                    <a:pt x="2227" y="1200"/>
                    <a:pt x="2228" y="1201"/>
                  </a:cubicBezTo>
                  <a:cubicBezTo>
                    <a:pt x="2228" y="1202"/>
                    <a:pt x="2228" y="1203"/>
                    <a:pt x="2228" y="1203"/>
                  </a:cubicBezTo>
                  <a:cubicBezTo>
                    <a:pt x="2228" y="1204"/>
                    <a:pt x="2228" y="1204"/>
                    <a:pt x="2228" y="1204"/>
                  </a:cubicBezTo>
                  <a:cubicBezTo>
                    <a:pt x="2228" y="1204"/>
                    <a:pt x="2228" y="1203"/>
                    <a:pt x="2229" y="1201"/>
                  </a:cubicBezTo>
                  <a:cubicBezTo>
                    <a:pt x="2229" y="1200"/>
                    <a:pt x="2229" y="1199"/>
                    <a:pt x="2229" y="1198"/>
                  </a:cubicBezTo>
                  <a:cubicBezTo>
                    <a:pt x="2230" y="1197"/>
                    <a:pt x="2230" y="1196"/>
                    <a:pt x="2230" y="1196"/>
                  </a:cubicBezTo>
                  <a:cubicBezTo>
                    <a:pt x="2230" y="1195"/>
                    <a:pt x="2230" y="1195"/>
                    <a:pt x="2230" y="1195"/>
                  </a:cubicBezTo>
                  <a:cubicBezTo>
                    <a:pt x="2230" y="1194"/>
                    <a:pt x="2230" y="1194"/>
                    <a:pt x="2230" y="1194"/>
                  </a:cubicBezTo>
                  <a:cubicBezTo>
                    <a:pt x="2230" y="1193"/>
                    <a:pt x="2230" y="1192"/>
                    <a:pt x="2230" y="1192"/>
                  </a:cubicBezTo>
                  <a:cubicBezTo>
                    <a:pt x="2230" y="1192"/>
                    <a:pt x="2230" y="1192"/>
                    <a:pt x="2230" y="1192"/>
                  </a:cubicBezTo>
                  <a:cubicBezTo>
                    <a:pt x="2230" y="1192"/>
                    <a:pt x="2230" y="1192"/>
                    <a:pt x="2230" y="1192"/>
                  </a:cubicBezTo>
                  <a:cubicBezTo>
                    <a:pt x="2231" y="1192"/>
                    <a:pt x="2231" y="1193"/>
                    <a:pt x="2231" y="1193"/>
                  </a:cubicBezTo>
                  <a:cubicBezTo>
                    <a:pt x="2231" y="1194"/>
                    <a:pt x="2231" y="1195"/>
                    <a:pt x="2232" y="1196"/>
                  </a:cubicBezTo>
                  <a:cubicBezTo>
                    <a:pt x="2232" y="1197"/>
                    <a:pt x="2232" y="1197"/>
                    <a:pt x="2233" y="1198"/>
                  </a:cubicBezTo>
                  <a:cubicBezTo>
                    <a:pt x="2233" y="1199"/>
                    <a:pt x="2234" y="1201"/>
                    <a:pt x="2234" y="1202"/>
                  </a:cubicBezTo>
                  <a:cubicBezTo>
                    <a:pt x="2234" y="1202"/>
                    <a:pt x="2235" y="1203"/>
                    <a:pt x="2235" y="1203"/>
                  </a:cubicBezTo>
                  <a:cubicBezTo>
                    <a:pt x="2235" y="1203"/>
                    <a:pt x="2235" y="1203"/>
                    <a:pt x="2235" y="1203"/>
                  </a:cubicBezTo>
                  <a:cubicBezTo>
                    <a:pt x="2235" y="1203"/>
                    <a:pt x="2235" y="1203"/>
                    <a:pt x="2235" y="1203"/>
                  </a:cubicBezTo>
                  <a:cubicBezTo>
                    <a:pt x="2235" y="1204"/>
                    <a:pt x="2235" y="1204"/>
                    <a:pt x="2235" y="1204"/>
                  </a:cubicBezTo>
                  <a:cubicBezTo>
                    <a:pt x="2233" y="1207"/>
                    <a:pt x="2233" y="1217"/>
                    <a:pt x="2237" y="1221"/>
                  </a:cubicBezTo>
                  <a:cubicBezTo>
                    <a:pt x="2241" y="1227"/>
                    <a:pt x="2250" y="1228"/>
                    <a:pt x="2256" y="1230"/>
                  </a:cubicBezTo>
                  <a:cubicBezTo>
                    <a:pt x="2248" y="1219"/>
                    <a:pt x="2252" y="1205"/>
                    <a:pt x="2237" y="1204"/>
                  </a:cubicBezTo>
                  <a:cubicBezTo>
                    <a:pt x="2237" y="1203"/>
                    <a:pt x="2236" y="1202"/>
                    <a:pt x="2236" y="1201"/>
                  </a:cubicBezTo>
                  <a:cubicBezTo>
                    <a:pt x="2235" y="1200"/>
                    <a:pt x="2235" y="1199"/>
                    <a:pt x="2235" y="1198"/>
                  </a:cubicBezTo>
                  <a:cubicBezTo>
                    <a:pt x="2234" y="1197"/>
                    <a:pt x="2234" y="1196"/>
                    <a:pt x="2233" y="1195"/>
                  </a:cubicBezTo>
                  <a:cubicBezTo>
                    <a:pt x="2233" y="1194"/>
                    <a:pt x="2233" y="1193"/>
                    <a:pt x="2233" y="1192"/>
                  </a:cubicBezTo>
                  <a:cubicBezTo>
                    <a:pt x="2232" y="1192"/>
                    <a:pt x="2232" y="1192"/>
                    <a:pt x="2232" y="1192"/>
                  </a:cubicBezTo>
                  <a:cubicBezTo>
                    <a:pt x="2232" y="1191"/>
                    <a:pt x="2232" y="1191"/>
                    <a:pt x="2232" y="1191"/>
                  </a:cubicBezTo>
                  <a:cubicBezTo>
                    <a:pt x="2232" y="1191"/>
                    <a:pt x="2232" y="1190"/>
                    <a:pt x="2232" y="1190"/>
                  </a:cubicBezTo>
                  <a:cubicBezTo>
                    <a:pt x="2231" y="1189"/>
                    <a:pt x="2231" y="1189"/>
                    <a:pt x="2231" y="1188"/>
                  </a:cubicBezTo>
                  <a:cubicBezTo>
                    <a:pt x="2231" y="1188"/>
                    <a:pt x="2231" y="1188"/>
                    <a:pt x="2231" y="1188"/>
                  </a:cubicBezTo>
                  <a:cubicBezTo>
                    <a:pt x="2231" y="1187"/>
                    <a:pt x="2231" y="1185"/>
                    <a:pt x="2232" y="1183"/>
                  </a:cubicBezTo>
                  <a:cubicBezTo>
                    <a:pt x="2232" y="1181"/>
                    <a:pt x="2233" y="1179"/>
                    <a:pt x="2234" y="1177"/>
                  </a:cubicBezTo>
                  <a:cubicBezTo>
                    <a:pt x="2234" y="1176"/>
                    <a:pt x="2235" y="1174"/>
                    <a:pt x="2236" y="1172"/>
                  </a:cubicBezTo>
                  <a:cubicBezTo>
                    <a:pt x="2237" y="1168"/>
                    <a:pt x="2239" y="1164"/>
                    <a:pt x="2241" y="1161"/>
                  </a:cubicBezTo>
                  <a:cubicBezTo>
                    <a:pt x="2242" y="1159"/>
                    <a:pt x="2243" y="1157"/>
                    <a:pt x="2244" y="1155"/>
                  </a:cubicBezTo>
                  <a:cubicBezTo>
                    <a:pt x="2244" y="1154"/>
                    <a:pt x="2245" y="1152"/>
                    <a:pt x="2246" y="1151"/>
                  </a:cubicBezTo>
                  <a:cubicBezTo>
                    <a:pt x="2246" y="1150"/>
                    <a:pt x="2246" y="1150"/>
                    <a:pt x="2246" y="1149"/>
                  </a:cubicBezTo>
                  <a:cubicBezTo>
                    <a:pt x="2246" y="1149"/>
                    <a:pt x="2247" y="1149"/>
                    <a:pt x="2247" y="1148"/>
                  </a:cubicBezTo>
                  <a:cubicBezTo>
                    <a:pt x="2247" y="1148"/>
                    <a:pt x="2247" y="1147"/>
                    <a:pt x="2247" y="1146"/>
                  </a:cubicBezTo>
                  <a:cubicBezTo>
                    <a:pt x="2247" y="1146"/>
                    <a:pt x="2247" y="1145"/>
                    <a:pt x="2247" y="1144"/>
                  </a:cubicBezTo>
                  <a:cubicBezTo>
                    <a:pt x="2247" y="1144"/>
                    <a:pt x="2247" y="1144"/>
                    <a:pt x="2247" y="1144"/>
                  </a:cubicBezTo>
                  <a:cubicBezTo>
                    <a:pt x="2250" y="1148"/>
                    <a:pt x="2253" y="1151"/>
                    <a:pt x="2256" y="1154"/>
                  </a:cubicBezTo>
                  <a:cubicBezTo>
                    <a:pt x="2258" y="1156"/>
                    <a:pt x="2261" y="1159"/>
                    <a:pt x="2264" y="1161"/>
                  </a:cubicBezTo>
                  <a:cubicBezTo>
                    <a:pt x="2267" y="1163"/>
                    <a:pt x="2270" y="1166"/>
                    <a:pt x="2272" y="1168"/>
                  </a:cubicBezTo>
                  <a:cubicBezTo>
                    <a:pt x="2275" y="1170"/>
                    <a:pt x="2277" y="1172"/>
                    <a:pt x="2279" y="1175"/>
                  </a:cubicBezTo>
                  <a:cubicBezTo>
                    <a:pt x="2280" y="1175"/>
                    <a:pt x="2280" y="1176"/>
                    <a:pt x="2280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7"/>
                    <a:pt x="2281" y="1177"/>
                    <a:pt x="2281" y="1177"/>
                  </a:cubicBezTo>
                  <a:cubicBezTo>
                    <a:pt x="2281" y="1178"/>
                    <a:pt x="2282" y="1178"/>
                    <a:pt x="2282" y="1178"/>
                  </a:cubicBezTo>
                  <a:cubicBezTo>
                    <a:pt x="2282" y="1179"/>
                    <a:pt x="2282" y="1179"/>
                    <a:pt x="2282" y="1179"/>
                  </a:cubicBezTo>
                  <a:cubicBezTo>
                    <a:pt x="2282" y="1180"/>
                    <a:pt x="2283" y="1180"/>
                    <a:pt x="2283" y="1180"/>
                  </a:cubicBezTo>
                  <a:cubicBezTo>
                    <a:pt x="2283" y="1181"/>
                    <a:pt x="2283" y="1182"/>
                    <a:pt x="2284" y="1182"/>
                  </a:cubicBezTo>
                  <a:cubicBezTo>
                    <a:pt x="2284" y="1184"/>
                    <a:pt x="2285" y="1185"/>
                    <a:pt x="2285" y="1186"/>
                  </a:cubicBezTo>
                  <a:cubicBezTo>
                    <a:pt x="2286" y="1188"/>
                    <a:pt x="2286" y="1189"/>
                    <a:pt x="2287" y="1191"/>
                  </a:cubicBezTo>
                  <a:cubicBezTo>
                    <a:pt x="2288" y="1193"/>
                    <a:pt x="2289" y="1196"/>
                    <a:pt x="2289" y="1198"/>
                  </a:cubicBezTo>
                  <a:cubicBezTo>
                    <a:pt x="2290" y="1198"/>
                    <a:pt x="2290" y="1198"/>
                    <a:pt x="2290" y="1199"/>
                  </a:cubicBezTo>
                  <a:cubicBezTo>
                    <a:pt x="2290" y="1199"/>
                    <a:pt x="2290" y="1199"/>
                    <a:pt x="2290" y="1200"/>
                  </a:cubicBezTo>
                  <a:cubicBezTo>
                    <a:pt x="2290" y="1201"/>
                    <a:pt x="2290" y="1201"/>
                    <a:pt x="2290" y="1202"/>
                  </a:cubicBezTo>
                  <a:cubicBezTo>
                    <a:pt x="2290" y="1203"/>
                    <a:pt x="2290" y="1203"/>
                    <a:pt x="2290" y="1204"/>
                  </a:cubicBezTo>
                  <a:cubicBezTo>
                    <a:pt x="2290" y="1205"/>
                    <a:pt x="2291" y="1207"/>
                    <a:pt x="2290" y="1208"/>
                  </a:cubicBezTo>
                  <a:cubicBezTo>
                    <a:pt x="2291" y="1210"/>
                    <a:pt x="2290" y="1212"/>
                    <a:pt x="2290" y="1213"/>
                  </a:cubicBezTo>
                  <a:cubicBezTo>
                    <a:pt x="2290" y="1215"/>
                    <a:pt x="2290" y="1216"/>
                    <a:pt x="2290" y="1218"/>
                  </a:cubicBezTo>
                  <a:cubicBezTo>
                    <a:pt x="2289" y="1219"/>
                    <a:pt x="2289" y="1221"/>
                    <a:pt x="2289" y="1222"/>
                  </a:cubicBezTo>
                  <a:cubicBezTo>
                    <a:pt x="2289" y="1222"/>
                    <a:pt x="2289" y="1222"/>
                    <a:pt x="2289" y="1222"/>
                  </a:cubicBezTo>
                  <a:cubicBezTo>
                    <a:pt x="2268" y="1230"/>
                    <a:pt x="2274" y="1245"/>
                    <a:pt x="2286" y="1259"/>
                  </a:cubicBezTo>
                  <a:cubicBezTo>
                    <a:pt x="2287" y="1243"/>
                    <a:pt x="2301" y="1239"/>
                    <a:pt x="2291" y="1222"/>
                  </a:cubicBezTo>
                  <a:cubicBezTo>
                    <a:pt x="2292" y="1220"/>
                    <a:pt x="2292" y="1219"/>
                    <a:pt x="2292" y="1218"/>
                  </a:cubicBezTo>
                  <a:cubicBezTo>
                    <a:pt x="2292" y="1216"/>
                    <a:pt x="2293" y="1215"/>
                    <a:pt x="2293" y="1213"/>
                  </a:cubicBezTo>
                  <a:cubicBezTo>
                    <a:pt x="2293" y="1212"/>
                    <a:pt x="2293" y="1210"/>
                    <a:pt x="2293" y="1208"/>
                  </a:cubicBezTo>
                  <a:cubicBezTo>
                    <a:pt x="2293" y="1207"/>
                    <a:pt x="2293" y="1207"/>
                    <a:pt x="2293" y="1206"/>
                  </a:cubicBezTo>
                  <a:cubicBezTo>
                    <a:pt x="2294" y="1207"/>
                    <a:pt x="2294" y="1209"/>
                    <a:pt x="2295" y="1210"/>
                  </a:cubicBezTo>
                  <a:cubicBezTo>
                    <a:pt x="2296" y="1211"/>
                    <a:pt x="2297" y="1213"/>
                    <a:pt x="2298" y="1214"/>
                  </a:cubicBezTo>
                  <a:cubicBezTo>
                    <a:pt x="2299" y="1215"/>
                    <a:pt x="2299" y="1216"/>
                    <a:pt x="2300" y="1217"/>
                  </a:cubicBezTo>
                  <a:cubicBezTo>
                    <a:pt x="2301" y="1218"/>
                    <a:pt x="2302" y="1219"/>
                    <a:pt x="2302" y="1219"/>
                  </a:cubicBezTo>
                  <a:cubicBezTo>
                    <a:pt x="2302" y="1219"/>
                    <a:pt x="2301" y="1218"/>
                    <a:pt x="2300" y="1216"/>
                  </a:cubicBezTo>
                  <a:cubicBezTo>
                    <a:pt x="2300" y="1216"/>
                    <a:pt x="2299" y="1215"/>
                    <a:pt x="2299" y="1213"/>
                  </a:cubicBezTo>
                  <a:cubicBezTo>
                    <a:pt x="2298" y="1212"/>
                    <a:pt x="2297" y="1211"/>
                    <a:pt x="2297" y="1209"/>
                  </a:cubicBezTo>
                  <a:cubicBezTo>
                    <a:pt x="2295" y="1206"/>
                    <a:pt x="2294" y="1202"/>
                    <a:pt x="2293" y="1197"/>
                  </a:cubicBezTo>
                  <a:cubicBezTo>
                    <a:pt x="2292" y="1194"/>
                    <a:pt x="2291" y="1192"/>
                    <a:pt x="2291" y="1189"/>
                  </a:cubicBezTo>
                  <a:cubicBezTo>
                    <a:pt x="2290" y="1187"/>
                    <a:pt x="2290" y="1186"/>
                    <a:pt x="2289" y="1185"/>
                  </a:cubicBezTo>
                  <a:cubicBezTo>
                    <a:pt x="2289" y="1183"/>
                    <a:pt x="2288" y="1182"/>
                    <a:pt x="2288" y="1180"/>
                  </a:cubicBezTo>
                  <a:cubicBezTo>
                    <a:pt x="2287" y="1180"/>
                    <a:pt x="2287" y="1179"/>
                    <a:pt x="2287" y="1178"/>
                  </a:cubicBezTo>
                  <a:cubicBezTo>
                    <a:pt x="2286" y="1178"/>
                    <a:pt x="2286" y="1177"/>
                    <a:pt x="2286" y="1177"/>
                  </a:cubicBezTo>
                  <a:cubicBezTo>
                    <a:pt x="2286" y="1176"/>
                    <a:pt x="2286" y="1176"/>
                    <a:pt x="2285" y="1176"/>
                  </a:cubicBezTo>
                  <a:cubicBezTo>
                    <a:pt x="2285" y="1175"/>
                    <a:pt x="2285" y="1175"/>
                    <a:pt x="2285" y="1175"/>
                  </a:cubicBezTo>
                  <a:cubicBezTo>
                    <a:pt x="2285" y="1174"/>
                    <a:pt x="2285" y="1174"/>
                    <a:pt x="2285" y="1174"/>
                  </a:cubicBezTo>
                  <a:cubicBezTo>
                    <a:pt x="2284" y="1174"/>
                    <a:pt x="2285" y="1174"/>
                    <a:pt x="2284" y="1174"/>
                  </a:cubicBezTo>
                  <a:cubicBezTo>
                    <a:pt x="2284" y="1174"/>
                    <a:pt x="2284" y="1174"/>
                    <a:pt x="2284" y="1174"/>
                  </a:cubicBezTo>
                  <a:cubicBezTo>
                    <a:pt x="2284" y="1174"/>
                    <a:pt x="2284" y="1174"/>
                    <a:pt x="2284" y="1174"/>
                  </a:cubicBezTo>
                  <a:cubicBezTo>
                    <a:pt x="2284" y="1174"/>
                    <a:pt x="2284" y="1174"/>
                    <a:pt x="2284" y="1174"/>
                  </a:cubicBezTo>
                  <a:cubicBezTo>
                    <a:pt x="2283" y="1173"/>
                    <a:pt x="2283" y="1172"/>
                    <a:pt x="2282" y="1172"/>
                  </a:cubicBezTo>
                  <a:cubicBezTo>
                    <a:pt x="2282" y="1171"/>
                    <a:pt x="2281" y="1170"/>
                    <a:pt x="2280" y="1169"/>
                  </a:cubicBezTo>
                  <a:cubicBezTo>
                    <a:pt x="2281" y="1169"/>
                    <a:pt x="2281" y="1169"/>
                    <a:pt x="2281" y="1169"/>
                  </a:cubicBezTo>
                  <a:cubicBezTo>
                    <a:pt x="2282" y="1170"/>
                    <a:pt x="2284" y="1170"/>
                    <a:pt x="2286" y="1170"/>
                  </a:cubicBezTo>
                  <a:cubicBezTo>
                    <a:pt x="2286" y="1170"/>
                    <a:pt x="2287" y="1170"/>
                    <a:pt x="2287" y="1170"/>
                  </a:cubicBezTo>
                  <a:cubicBezTo>
                    <a:pt x="2288" y="1170"/>
                    <a:pt x="2288" y="1170"/>
                    <a:pt x="2289" y="1170"/>
                  </a:cubicBezTo>
                  <a:cubicBezTo>
                    <a:pt x="2290" y="1170"/>
                    <a:pt x="2290" y="1170"/>
                    <a:pt x="2291" y="1169"/>
                  </a:cubicBezTo>
                  <a:cubicBezTo>
                    <a:pt x="2291" y="1169"/>
                    <a:pt x="2292" y="1169"/>
                    <a:pt x="2292" y="1169"/>
                  </a:cubicBezTo>
                  <a:cubicBezTo>
                    <a:pt x="2294" y="1168"/>
                    <a:pt x="2295" y="1168"/>
                    <a:pt x="2296" y="1167"/>
                  </a:cubicBezTo>
                  <a:cubicBezTo>
                    <a:pt x="2296" y="1167"/>
                    <a:pt x="2297" y="1167"/>
                    <a:pt x="2297" y="1166"/>
                  </a:cubicBezTo>
                  <a:cubicBezTo>
                    <a:pt x="2297" y="1166"/>
                    <a:pt x="2297" y="1166"/>
                    <a:pt x="2298" y="1166"/>
                  </a:cubicBezTo>
                  <a:cubicBezTo>
                    <a:pt x="2298" y="1166"/>
                    <a:pt x="2298" y="1165"/>
                    <a:pt x="2298" y="1165"/>
                  </a:cubicBezTo>
                  <a:cubicBezTo>
                    <a:pt x="2299" y="1165"/>
                    <a:pt x="2299" y="1165"/>
                    <a:pt x="2299" y="1164"/>
                  </a:cubicBezTo>
                  <a:cubicBezTo>
                    <a:pt x="2301" y="1162"/>
                    <a:pt x="2303" y="1160"/>
                    <a:pt x="2305" y="1157"/>
                  </a:cubicBezTo>
                  <a:cubicBezTo>
                    <a:pt x="2306" y="1156"/>
                    <a:pt x="2307" y="1155"/>
                    <a:pt x="2308" y="1154"/>
                  </a:cubicBezTo>
                  <a:cubicBezTo>
                    <a:pt x="2308" y="1154"/>
                    <a:pt x="2309" y="1154"/>
                    <a:pt x="2310" y="1153"/>
                  </a:cubicBezTo>
                  <a:cubicBezTo>
                    <a:pt x="2310" y="1153"/>
                    <a:pt x="2310" y="1153"/>
                    <a:pt x="2310" y="1153"/>
                  </a:cubicBezTo>
                  <a:cubicBezTo>
                    <a:pt x="2310" y="1153"/>
                    <a:pt x="2310" y="1153"/>
                    <a:pt x="2310" y="1153"/>
                  </a:cubicBezTo>
                  <a:cubicBezTo>
                    <a:pt x="2311" y="1153"/>
                    <a:pt x="2311" y="1153"/>
                    <a:pt x="2311" y="1153"/>
                  </a:cubicBezTo>
                  <a:cubicBezTo>
                    <a:pt x="2311" y="1152"/>
                    <a:pt x="2311" y="1152"/>
                    <a:pt x="2311" y="1152"/>
                  </a:cubicBezTo>
                  <a:cubicBezTo>
                    <a:pt x="2314" y="1151"/>
                    <a:pt x="2317" y="1151"/>
                    <a:pt x="2320" y="1151"/>
                  </a:cubicBezTo>
                  <a:cubicBezTo>
                    <a:pt x="2323" y="1152"/>
                    <a:pt x="2326" y="1152"/>
                    <a:pt x="2329" y="1152"/>
                  </a:cubicBezTo>
                  <a:cubicBezTo>
                    <a:pt x="2332" y="1152"/>
                    <a:pt x="2335" y="1152"/>
                    <a:pt x="2338" y="1152"/>
                  </a:cubicBezTo>
                  <a:cubicBezTo>
                    <a:pt x="2340" y="1152"/>
                    <a:pt x="2342" y="1152"/>
                    <a:pt x="2344" y="1151"/>
                  </a:cubicBezTo>
                  <a:cubicBezTo>
                    <a:pt x="2344" y="1152"/>
                    <a:pt x="2344" y="1152"/>
                    <a:pt x="2345" y="1152"/>
                  </a:cubicBezTo>
                  <a:cubicBezTo>
                    <a:pt x="2345" y="1152"/>
                    <a:pt x="2345" y="1152"/>
                    <a:pt x="2346" y="1152"/>
                  </a:cubicBezTo>
                  <a:cubicBezTo>
                    <a:pt x="2346" y="1153"/>
                    <a:pt x="2346" y="1153"/>
                    <a:pt x="2346" y="1153"/>
                  </a:cubicBezTo>
                  <a:cubicBezTo>
                    <a:pt x="2346" y="1153"/>
                    <a:pt x="2347" y="1153"/>
                    <a:pt x="2347" y="1153"/>
                  </a:cubicBezTo>
                  <a:cubicBezTo>
                    <a:pt x="2347" y="1153"/>
                    <a:pt x="2348" y="1153"/>
                    <a:pt x="2348" y="1153"/>
                  </a:cubicBezTo>
                  <a:cubicBezTo>
                    <a:pt x="2349" y="1153"/>
                    <a:pt x="2349" y="1154"/>
                    <a:pt x="2349" y="1154"/>
                  </a:cubicBezTo>
                  <a:cubicBezTo>
                    <a:pt x="2350" y="1154"/>
                    <a:pt x="2350" y="1154"/>
                    <a:pt x="2351" y="1154"/>
                  </a:cubicBezTo>
                  <a:cubicBezTo>
                    <a:pt x="2351" y="1155"/>
                    <a:pt x="2352" y="1155"/>
                    <a:pt x="2352" y="1155"/>
                  </a:cubicBezTo>
                  <a:cubicBezTo>
                    <a:pt x="2353" y="1156"/>
                    <a:pt x="2354" y="1156"/>
                    <a:pt x="2355" y="1157"/>
                  </a:cubicBezTo>
                  <a:cubicBezTo>
                    <a:pt x="2356" y="1157"/>
                    <a:pt x="2357" y="1158"/>
                    <a:pt x="2358" y="1159"/>
                  </a:cubicBezTo>
                  <a:cubicBezTo>
                    <a:pt x="2359" y="1160"/>
                    <a:pt x="2360" y="1160"/>
                    <a:pt x="2361" y="1161"/>
                  </a:cubicBezTo>
                  <a:cubicBezTo>
                    <a:pt x="2361" y="1161"/>
                    <a:pt x="2361" y="1161"/>
                    <a:pt x="2361" y="1161"/>
                  </a:cubicBezTo>
                  <a:cubicBezTo>
                    <a:pt x="2361" y="1161"/>
                    <a:pt x="2360" y="1160"/>
                    <a:pt x="2359" y="1160"/>
                  </a:cubicBezTo>
                  <a:cubicBezTo>
                    <a:pt x="2350" y="1178"/>
                    <a:pt x="2374" y="1185"/>
                    <a:pt x="2387" y="1185"/>
                  </a:cubicBezTo>
                  <a:cubicBezTo>
                    <a:pt x="2382" y="1179"/>
                    <a:pt x="2374" y="1146"/>
                    <a:pt x="2360" y="1158"/>
                  </a:cubicBezTo>
                  <a:cubicBezTo>
                    <a:pt x="2360" y="1157"/>
                    <a:pt x="2360" y="1157"/>
                    <a:pt x="2360" y="1157"/>
                  </a:cubicBezTo>
                  <a:cubicBezTo>
                    <a:pt x="2359" y="1156"/>
                    <a:pt x="2358" y="1156"/>
                    <a:pt x="2356" y="1155"/>
                  </a:cubicBezTo>
                  <a:cubicBezTo>
                    <a:pt x="2355" y="1154"/>
                    <a:pt x="2354" y="1154"/>
                    <a:pt x="2353" y="1153"/>
                  </a:cubicBezTo>
                  <a:cubicBezTo>
                    <a:pt x="2353" y="1153"/>
                    <a:pt x="2352" y="1153"/>
                    <a:pt x="2352" y="1152"/>
                  </a:cubicBezTo>
                  <a:cubicBezTo>
                    <a:pt x="2351" y="1152"/>
                    <a:pt x="2351" y="1152"/>
                    <a:pt x="2350" y="1152"/>
                  </a:cubicBezTo>
                  <a:cubicBezTo>
                    <a:pt x="2350" y="1152"/>
                    <a:pt x="2349" y="1151"/>
                    <a:pt x="2349" y="1151"/>
                  </a:cubicBezTo>
                  <a:cubicBezTo>
                    <a:pt x="2349" y="1151"/>
                    <a:pt x="2349" y="1151"/>
                    <a:pt x="2348" y="1151"/>
                  </a:cubicBezTo>
                  <a:cubicBezTo>
                    <a:pt x="2350" y="1151"/>
                    <a:pt x="2352" y="1151"/>
                    <a:pt x="2353" y="1150"/>
                  </a:cubicBezTo>
                  <a:cubicBezTo>
                    <a:pt x="2354" y="1150"/>
                    <a:pt x="2355" y="1150"/>
                    <a:pt x="2355" y="1150"/>
                  </a:cubicBezTo>
                  <a:cubicBezTo>
                    <a:pt x="2356" y="1150"/>
                    <a:pt x="2356" y="1150"/>
                    <a:pt x="2357" y="1150"/>
                  </a:cubicBezTo>
                  <a:cubicBezTo>
                    <a:pt x="2358" y="1150"/>
                    <a:pt x="2359" y="1150"/>
                    <a:pt x="2360" y="1149"/>
                  </a:cubicBezTo>
                  <a:cubicBezTo>
                    <a:pt x="2361" y="1149"/>
                    <a:pt x="2363" y="1149"/>
                    <a:pt x="2364" y="1148"/>
                  </a:cubicBezTo>
                  <a:cubicBezTo>
                    <a:pt x="2365" y="1148"/>
                    <a:pt x="2366" y="1148"/>
                    <a:pt x="2366" y="1148"/>
                  </a:cubicBezTo>
                  <a:cubicBezTo>
                    <a:pt x="2366" y="1147"/>
                    <a:pt x="2367" y="1147"/>
                    <a:pt x="2367" y="1147"/>
                  </a:cubicBezTo>
                  <a:cubicBezTo>
                    <a:pt x="2367" y="1147"/>
                    <a:pt x="2367" y="1147"/>
                    <a:pt x="2367" y="1147"/>
                  </a:cubicBezTo>
                  <a:cubicBezTo>
                    <a:pt x="2367" y="1147"/>
                    <a:pt x="2367" y="1147"/>
                    <a:pt x="2367" y="1147"/>
                  </a:cubicBezTo>
                  <a:cubicBezTo>
                    <a:pt x="2367" y="1147"/>
                    <a:pt x="2367" y="1147"/>
                    <a:pt x="2367" y="1147"/>
                  </a:cubicBezTo>
                  <a:cubicBezTo>
                    <a:pt x="2367" y="1146"/>
                    <a:pt x="2367" y="1146"/>
                    <a:pt x="2367" y="1146"/>
                  </a:cubicBezTo>
                  <a:cubicBezTo>
                    <a:pt x="2367" y="1146"/>
                    <a:pt x="2367" y="1146"/>
                    <a:pt x="2367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6"/>
                    <a:pt x="2366" y="1146"/>
                    <a:pt x="2366" y="1146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6" y="1147"/>
                    <a:pt x="2366" y="1147"/>
                  </a:cubicBezTo>
                  <a:cubicBezTo>
                    <a:pt x="2366" y="1147"/>
                    <a:pt x="2365" y="1147"/>
                    <a:pt x="2364" y="1147"/>
                  </a:cubicBezTo>
                  <a:cubicBezTo>
                    <a:pt x="2363" y="1147"/>
                    <a:pt x="2361" y="1147"/>
                    <a:pt x="2359" y="1147"/>
                  </a:cubicBezTo>
                  <a:cubicBezTo>
                    <a:pt x="2359" y="1147"/>
                    <a:pt x="2358" y="1147"/>
                    <a:pt x="2356" y="1147"/>
                  </a:cubicBezTo>
                  <a:cubicBezTo>
                    <a:pt x="2356" y="1147"/>
                    <a:pt x="2355" y="1147"/>
                    <a:pt x="2355" y="1147"/>
                  </a:cubicBezTo>
                  <a:cubicBezTo>
                    <a:pt x="2354" y="1147"/>
                    <a:pt x="2354" y="1147"/>
                    <a:pt x="2353" y="1147"/>
                  </a:cubicBezTo>
                  <a:cubicBezTo>
                    <a:pt x="2349" y="1148"/>
                    <a:pt x="2343" y="1148"/>
                    <a:pt x="2338" y="1149"/>
                  </a:cubicBezTo>
                  <a:cubicBezTo>
                    <a:pt x="2335" y="1149"/>
                    <a:pt x="2332" y="1149"/>
                    <a:pt x="2329" y="1149"/>
                  </a:cubicBezTo>
                  <a:cubicBezTo>
                    <a:pt x="2328" y="1149"/>
                    <a:pt x="2327" y="1149"/>
                    <a:pt x="2326" y="1149"/>
                  </a:cubicBezTo>
                  <a:cubicBezTo>
                    <a:pt x="2326" y="1148"/>
                    <a:pt x="2327" y="1148"/>
                    <a:pt x="2327" y="1148"/>
                  </a:cubicBezTo>
                  <a:cubicBezTo>
                    <a:pt x="2328" y="1148"/>
                    <a:pt x="2328" y="1147"/>
                    <a:pt x="2329" y="1147"/>
                  </a:cubicBezTo>
                  <a:cubicBezTo>
                    <a:pt x="2330" y="1146"/>
                    <a:pt x="2331" y="1145"/>
                    <a:pt x="2332" y="1145"/>
                  </a:cubicBezTo>
                  <a:cubicBezTo>
                    <a:pt x="2332" y="1144"/>
                    <a:pt x="2333" y="1143"/>
                    <a:pt x="2334" y="1143"/>
                  </a:cubicBezTo>
                  <a:cubicBezTo>
                    <a:pt x="2334" y="1143"/>
                    <a:pt x="2334" y="1143"/>
                    <a:pt x="2334" y="1142"/>
                  </a:cubicBezTo>
                  <a:cubicBezTo>
                    <a:pt x="2335" y="1143"/>
                    <a:pt x="2335" y="1143"/>
                    <a:pt x="2335" y="1143"/>
                  </a:cubicBezTo>
                  <a:cubicBezTo>
                    <a:pt x="2349" y="1138"/>
                    <a:pt x="2354" y="1127"/>
                    <a:pt x="2359" y="1113"/>
                  </a:cubicBezTo>
                  <a:cubicBezTo>
                    <a:pt x="2345" y="1115"/>
                    <a:pt x="2338" y="1126"/>
                    <a:pt x="2335" y="1139"/>
                  </a:cubicBezTo>
                  <a:cubicBezTo>
                    <a:pt x="2334" y="1139"/>
                    <a:pt x="2333" y="1140"/>
                    <a:pt x="2333" y="1141"/>
                  </a:cubicBezTo>
                  <a:cubicBezTo>
                    <a:pt x="2332" y="1141"/>
                    <a:pt x="2331" y="1142"/>
                    <a:pt x="2330" y="1143"/>
                  </a:cubicBezTo>
                  <a:cubicBezTo>
                    <a:pt x="2329" y="1143"/>
                    <a:pt x="2329" y="1144"/>
                    <a:pt x="2328" y="1144"/>
                  </a:cubicBezTo>
                  <a:cubicBezTo>
                    <a:pt x="2327" y="1145"/>
                    <a:pt x="2326" y="1145"/>
                    <a:pt x="2326" y="1146"/>
                  </a:cubicBezTo>
                  <a:cubicBezTo>
                    <a:pt x="2325" y="1146"/>
                    <a:pt x="2324" y="1147"/>
                    <a:pt x="2324" y="1147"/>
                  </a:cubicBezTo>
                  <a:cubicBezTo>
                    <a:pt x="2323" y="1147"/>
                    <a:pt x="2323" y="1147"/>
                    <a:pt x="2323" y="1147"/>
                  </a:cubicBezTo>
                  <a:cubicBezTo>
                    <a:pt x="2323" y="1147"/>
                    <a:pt x="2323" y="1147"/>
                    <a:pt x="2323" y="1148"/>
                  </a:cubicBezTo>
                  <a:cubicBezTo>
                    <a:pt x="2322" y="1148"/>
                    <a:pt x="2322" y="1148"/>
                    <a:pt x="2322" y="1148"/>
                  </a:cubicBezTo>
                  <a:cubicBezTo>
                    <a:pt x="2321" y="1148"/>
                    <a:pt x="2321" y="1148"/>
                    <a:pt x="2320" y="1148"/>
                  </a:cubicBezTo>
                  <a:cubicBezTo>
                    <a:pt x="2317" y="1148"/>
                    <a:pt x="2314" y="1148"/>
                    <a:pt x="2310" y="1149"/>
                  </a:cubicBezTo>
                  <a:cubicBezTo>
                    <a:pt x="2310" y="1149"/>
                    <a:pt x="2310" y="1149"/>
                    <a:pt x="2310" y="1149"/>
                  </a:cubicBezTo>
                  <a:cubicBezTo>
                    <a:pt x="2309" y="1150"/>
                    <a:pt x="2309" y="1150"/>
                    <a:pt x="2309" y="1150"/>
                  </a:cubicBezTo>
                  <a:cubicBezTo>
                    <a:pt x="2309" y="1150"/>
                    <a:pt x="2309" y="1150"/>
                    <a:pt x="2309" y="1150"/>
                  </a:cubicBezTo>
                  <a:cubicBezTo>
                    <a:pt x="2308" y="1150"/>
                    <a:pt x="2308" y="1150"/>
                    <a:pt x="2308" y="1150"/>
                  </a:cubicBezTo>
                  <a:cubicBezTo>
                    <a:pt x="2307" y="1151"/>
                    <a:pt x="2307" y="1151"/>
                    <a:pt x="2306" y="1152"/>
                  </a:cubicBezTo>
                  <a:cubicBezTo>
                    <a:pt x="2305" y="1153"/>
                    <a:pt x="2304" y="1154"/>
                    <a:pt x="2303" y="1155"/>
                  </a:cubicBezTo>
                  <a:cubicBezTo>
                    <a:pt x="2301" y="1158"/>
                    <a:pt x="2299" y="1160"/>
                    <a:pt x="2297" y="1162"/>
                  </a:cubicBezTo>
                  <a:cubicBezTo>
                    <a:pt x="2297" y="1162"/>
                    <a:pt x="2297" y="1162"/>
                    <a:pt x="2297" y="1163"/>
                  </a:cubicBezTo>
                  <a:cubicBezTo>
                    <a:pt x="2296" y="1163"/>
                    <a:pt x="2296" y="1163"/>
                    <a:pt x="2296" y="1163"/>
                  </a:cubicBezTo>
                  <a:cubicBezTo>
                    <a:pt x="2296" y="1163"/>
                    <a:pt x="2295" y="1164"/>
                    <a:pt x="2295" y="1164"/>
                  </a:cubicBezTo>
                  <a:cubicBezTo>
                    <a:pt x="2295" y="1164"/>
                    <a:pt x="2295" y="1164"/>
                    <a:pt x="2294" y="1164"/>
                  </a:cubicBezTo>
                  <a:cubicBezTo>
                    <a:pt x="2293" y="1165"/>
                    <a:pt x="2292" y="1165"/>
                    <a:pt x="2291" y="1166"/>
                  </a:cubicBezTo>
                  <a:cubicBezTo>
                    <a:pt x="2290" y="1166"/>
                    <a:pt x="2289" y="1166"/>
                    <a:pt x="2288" y="1167"/>
                  </a:cubicBezTo>
                  <a:cubicBezTo>
                    <a:pt x="2288" y="1167"/>
                    <a:pt x="2288" y="1167"/>
                    <a:pt x="2287" y="1167"/>
                  </a:cubicBezTo>
                  <a:cubicBezTo>
                    <a:pt x="2287" y="1167"/>
                    <a:pt x="2286" y="1167"/>
                    <a:pt x="2286" y="1167"/>
                  </a:cubicBezTo>
                  <a:cubicBezTo>
                    <a:pt x="2284" y="1168"/>
                    <a:pt x="2282" y="1168"/>
                    <a:pt x="2281" y="1168"/>
                  </a:cubicBezTo>
                  <a:cubicBezTo>
                    <a:pt x="2280" y="1168"/>
                    <a:pt x="2280" y="1168"/>
                    <a:pt x="2279" y="1168"/>
                  </a:cubicBezTo>
                  <a:cubicBezTo>
                    <a:pt x="2278" y="1167"/>
                    <a:pt x="2277" y="1166"/>
                    <a:pt x="2275" y="1164"/>
                  </a:cubicBezTo>
                  <a:cubicBezTo>
                    <a:pt x="2272" y="1162"/>
                    <a:pt x="2270" y="1160"/>
                    <a:pt x="2267" y="1157"/>
                  </a:cubicBezTo>
                  <a:cubicBezTo>
                    <a:pt x="2264" y="1155"/>
                    <a:pt x="2261" y="1153"/>
                    <a:pt x="2259" y="1150"/>
                  </a:cubicBezTo>
                  <a:cubicBezTo>
                    <a:pt x="2253" y="1145"/>
                    <a:pt x="2248" y="1139"/>
                    <a:pt x="2244" y="1133"/>
                  </a:cubicBezTo>
                  <a:cubicBezTo>
                    <a:pt x="2242" y="1129"/>
                    <a:pt x="2239" y="1126"/>
                    <a:pt x="2237" y="1123"/>
                  </a:cubicBezTo>
                  <a:cubicBezTo>
                    <a:pt x="2236" y="1122"/>
                    <a:pt x="2236" y="1121"/>
                    <a:pt x="2235" y="1120"/>
                  </a:cubicBezTo>
                  <a:cubicBezTo>
                    <a:pt x="2234" y="1119"/>
                    <a:pt x="2233" y="1119"/>
                    <a:pt x="2233" y="1118"/>
                  </a:cubicBezTo>
                  <a:cubicBezTo>
                    <a:pt x="2231" y="1116"/>
                    <a:pt x="2230" y="1115"/>
                    <a:pt x="2228" y="1114"/>
                  </a:cubicBezTo>
                  <a:cubicBezTo>
                    <a:pt x="2226" y="1112"/>
                    <a:pt x="2223" y="1110"/>
                    <a:pt x="2220" y="1109"/>
                  </a:cubicBezTo>
                  <a:cubicBezTo>
                    <a:pt x="2220" y="1107"/>
                    <a:pt x="2219" y="1106"/>
                    <a:pt x="2219" y="1105"/>
                  </a:cubicBezTo>
                  <a:cubicBezTo>
                    <a:pt x="2219" y="1105"/>
                    <a:pt x="2219" y="1105"/>
                    <a:pt x="2219" y="1105"/>
                  </a:cubicBezTo>
                  <a:cubicBezTo>
                    <a:pt x="2220" y="1105"/>
                    <a:pt x="2220" y="1105"/>
                    <a:pt x="2221" y="1105"/>
                  </a:cubicBezTo>
                  <a:cubicBezTo>
                    <a:pt x="2224" y="1104"/>
                    <a:pt x="2227" y="1103"/>
                    <a:pt x="2230" y="1101"/>
                  </a:cubicBezTo>
                  <a:cubicBezTo>
                    <a:pt x="2230" y="1101"/>
                    <a:pt x="2230" y="1101"/>
                    <a:pt x="2231" y="1101"/>
                  </a:cubicBezTo>
                  <a:cubicBezTo>
                    <a:pt x="2231" y="1100"/>
                    <a:pt x="2231" y="1100"/>
                    <a:pt x="2232" y="1100"/>
                  </a:cubicBezTo>
                  <a:cubicBezTo>
                    <a:pt x="2232" y="1099"/>
                    <a:pt x="2232" y="1099"/>
                    <a:pt x="2232" y="1099"/>
                  </a:cubicBezTo>
                  <a:cubicBezTo>
                    <a:pt x="2233" y="1099"/>
                    <a:pt x="2233" y="1099"/>
                    <a:pt x="2233" y="1099"/>
                  </a:cubicBezTo>
                  <a:cubicBezTo>
                    <a:pt x="2233" y="1099"/>
                    <a:pt x="2233" y="1098"/>
                    <a:pt x="2233" y="1098"/>
                  </a:cubicBezTo>
                  <a:cubicBezTo>
                    <a:pt x="2235" y="1096"/>
                    <a:pt x="2236" y="1095"/>
                    <a:pt x="2237" y="1094"/>
                  </a:cubicBezTo>
                  <a:cubicBezTo>
                    <a:pt x="2237" y="1093"/>
                    <a:pt x="2237" y="1092"/>
                    <a:pt x="2238" y="1091"/>
                  </a:cubicBezTo>
                  <a:cubicBezTo>
                    <a:pt x="2238" y="1091"/>
                    <a:pt x="2239" y="1090"/>
                    <a:pt x="2239" y="1089"/>
                  </a:cubicBezTo>
                  <a:cubicBezTo>
                    <a:pt x="2240" y="1088"/>
                    <a:pt x="2240" y="1088"/>
                    <a:pt x="2241" y="1087"/>
                  </a:cubicBezTo>
                  <a:cubicBezTo>
                    <a:pt x="2241" y="1086"/>
                    <a:pt x="2242" y="1086"/>
                    <a:pt x="2242" y="1085"/>
                  </a:cubicBezTo>
                  <a:cubicBezTo>
                    <a:pt x="2243" y="1085"/>
                    <a:pt x="2243" y="1084"/>
                    <a:pt x="2244" y="1084"/>
                  </a:cubicBezTo>
                  <a:cubicBezTo>
                    <a:pt x="2244" y="1084"/>
                    <a:pt x="2244" y="1084"/>
                    <a:pt x="2244" y="1084"/>
                  </a:cubicBezTo>
                  <a:cubicBezTo>
                    <a:pt x="2244" y="1084"/>
                    <a:pt x="2245" y="1084"/>
                    <a:pt x="2245" y="1084"/>
                  </a:cubicBezTo>
                  <a:cubicBezTo>
                    <a:pt x="2245" y="1084"/>
                    <a:pt x="2245" y="1084"/>
                    <a:pt x="2246" y="1084"/>
                  </a:cubicBezTo>
                  <a:cubicBezTo>
                    <a:pt x="2246" y="1084"/>
                    <a:pt x="2246" y="1084"/>
                    <a:pt x="2246" y="1084"/>
                  </a:cubicBezTo>
                  <a:cubicBezTo>
                    <a:pt x="2247" y="1084"/>
                    <a:pt x="2247" y="1084"/>
                    <a:pt x="2247" y="1084"/>
                  </a:cubicBezTo>
                  <a:cubicBezTo>
                    <a:pt x="2248" y="1084"/>
                    <a:pt x="2248" y="1084"/>
                    <a:pt x="2249" y="1084"/>
                  </a:cubicBezTo>
                  <a:cubicBezTo>
                    <a:pt x="2249" y="1084"/>
                    <a:pt x="2249" y="1084"/>
                    <a:pt x="2249" y="1084"/>
                  </a:cubicBezTo>
                  <a:cubicBezTo>
                    <a:pt x="2250" y="1084"/>
                    <a:pt x="2250" y="1084"/>
                    <a:pt x="2250" y="1084"/>
                  </a:cubicBezTo>
                  <a:cubicBezTo>
                    <a:pt x="2251" y="1084"/>
                    <a:pt x="2251" y="1084"/>
                    <a:pt x="2252" y="1084"/>
                  </a:cubicBezTo>
                  <a:cubicBezTo>
                    <a:pt x="2253" y="1084"/>
                    <a:pt x="2254" y="1085"/>
                    <a:pt x="2255" y="1085"/>
                  </a:cubicBezTo>
                  <a:cubicBezTo>
                    <a:pt x="2256" y="1085"/>
                    <a:pt x="2257" y="1086"/>
                    <a:pt x="2258" y="1086"/>
                  </a:cubicBezTo>
                  <a:cubicBezTo>
                    <a:pt x="2258" y="1086"/>
                    <a:pt x="2258" y="1086"/>
                    <a:pt x="2258" y="1086"/>
                  </a:cubicBezTo>
                  <a:cubicBezTo>
                    <a:pt x="2258" y="1086"/>
                    <a:pt x="2258" y="1087"/>
                    <a:pt x="2257" y="1087"/>
                  </a:cubicBezTo>
                  <a:cubicBezTo>
                    <a:pt x="2258" y="1087"/>
                    <a:pt x="2259" y="1088"/>
                    <a:pt x="2260" y="1088"/>
                  </a:cubicBezTo>
                  <a:cubicBezTo>
                    <a:pt x="2258" y="1088"/>
                    <a:pt x="2258" y="1088"/>
                    <a:pt x="2258" y="1088"/>
                  </a:cubicBezTo>
                  <a:cubicBezTo>
                    <a:pt x="2254" y="1107"/>
                    <a:pt x="2274" y="1100"/>
                    <a:pt x="2282" y="1105"/>
                  </a:cubicBezTo>
                  <a:cubicBezTo>
                    <a:pt x="2280" y="1097"/>
                    <a:pt x="2270" y="1077"/>
                    <a:pt x="2259" y="1085"/>
                  </a:cubicBezTo>
                  <a:cubicBezTo>
                    <a:pt x="2259" y="1085"/>
                    <a:pt x="2259" y="1085"/>
                    <a:pt x="2258" y="1084"/>
                  </a:cubicBezTo>
                  <a:cubicBezTo>
                    <a:pt x="2257" y="1084"/>
                    <a:pt x="2256" y="1084"/>
                    <a:pt x="2255" y="1083"/>
                  </a:cubicBezTo>
                  <a:cubicBezTo>
                    <a:pt x="2254" y="1083"/>
                    <a:pt x="2253" y="1083"/>
                    <a:pt x="2252" y="1083"/>
                  </a:cubicBezTo>
                  <a:cubicBezTo>
                    <a:pt x="2251" y="1082"/>
                    <a:pt x="2251" y="1082"/>
                    <a:pt x="2250" y="1082"/>
                  </a:cubicBezTo>
                  <a:cubicBezTo>
                    <a:pt x="2250" y="1082"/>
                    <a:pt x="2250" y="1082"/>
                    <a:pt x="2250" y="1082"/>
                  </a:cubicBezTo>
                  <a:cubicBezTo>
                    <a:pt x="2249" y="1082"/>
                    <a:pt x="2249" y="1082"/>
                    <a:pt x="2249" y="1082"/>
                  </a:cubicBezTo>
                  <a:cubicBezTo>
                    <a:pt x="2248" y="1082"/>
                    <a:pt x="2248" y="1082"/>
                    <a:pt x="2248" y="1082"/>
                  </a:cubicBezTo>
                  <a:cubicBezTo>
                    <a:pt x="2247" y="1082"/>
                    <a:pt x="2247" y="1082"/>
                    <a:pt x="2246" y="1082"/>
                  </a:cubicBezTo>
                  <a:cubicBezTo>
                    <a:pt x="2246" y="1082"/>
                    <a:pt x="2246" y="1082"/>
                    <a:pt x="2246" y="1082"/>
                  </a:cubicBezTo>
                  <a:cubicBezTo>
                    <a:pt x="2245" y="1082"/>
                    <a:pt x="2245" y="1082"/>
                    <a:pt x="2245" y="1082"/>
                  </a:cubicBezTo>
                  <a:cubicBezTo>
                    <a:pt x="2246" y="1081"/>
                    <a:pt x="2248" y="1079"/>
                    <a:pt x="2250" y="1078"/>
                  </a:cubicBezTo>
                  <a:cubicBezTo>
                    <a:pt x="2250" y="1077"/>
                    <a:pt x="2250" y="1077"/>
                    <a:pt x="2251" y="1077"/>
                  </a:cubicBezTo>
                  <a:cubicBezTo>
                    <a:pt x="2252" y="1076"/>
                    <a:pt x="2252" y="1076"/>
                    <a:pt x="2252" y="1076"/>
                  </a:cubicBezTo>
                  <a:cubicBezTo>
                    <a:pt x="2253" y="1075"/>
                    <a:pt x="2253" y="1075"/>
                    <a:pt x="2254" y="1074"/>
                  </a:cubicBezTo>
                  <a:cubicBezTo>
                    <a:pt x="2255" y="1074"/>
                    <a:pt x="2255" y="1073"/>
                    <a:pt x="2256" y="1073"/>
                  </a:cubicBezTo>
                  <a:cubicBezTo>
                    <a:pt x="2257" y="1072"/>
                    <a:pt x="2258" y="1072"/>
                    <a:pt x="2258" y="1072"/>
                  </a:cubicBezTo>
                  <a:cubicBezTo>
                    <a:pt x="2261" y="1070"/>
                    <a:pt x="2264" y="1068"/>
                    <a:pt x="2267" y="1067"/>
                  </a:cubicBezTo>
                  <a:cubicBezTo>
                    <a:pt x="2268" y="1067"/>
                    <a:pt x="2270" y="1066"/>
                    <a:pt x="2271" y="1066"/>
                  </a:cubicBezTo>
                  <a:cubicBezTo>
                    <a:pt x="2271" y="1066"/>
                    <a:pt x="2271" y="1066"/>
                    <a:pt x="2271" y="1066"/>
                  </a:cubicBezTo>
                  <a:cubicBezTo>
                    <a:pt x="2271" y="1066"/>
                    <a:pt x="2271" y="1066"/>
                    <a:pt x="2272" y="1065"/>
                  </a:cubicBezTo>
                  <a:cubicBezTo>
                    <a:pt x="2284" y="1066"/>
                    <a:pt x="2296" y="1069"/>
                    <a:pt x="2311" y="1071"/>
                  </a:cubicBezTo>
                  <a:cubicBezTo>
                    <a:pt x="2305" y="1068"/>
                    <a:pt x="2298" y="1065"/>
                    <a:pt x="2291" y="1063"/>
                  </a:cubicBezTo>
                  <a:cubicBezTo>
                    <a:pt x="2292" y="1062"/>
                    <a:pt x="2293" y="1063"/>
                    <a:pt x="2294" y="1063"/>
                  </a:cubicBezTo>
                  <a:cubicBezTo>
                    <a:pt x="2295" y="1062"/>
                    <a:pt x="2296" y="1062"/>
                    <a:pt x="2296" y="1062"/>
                  </a:cubicBezTo>
                  <a:cubicBezTo>
                    <a:pt x="2299" y="1063"/>
                    <a:pt x="2301" y="1063"/>
                    <a:pt x="2301" y="1063"/>
                  </a:cubicBezTo>
                  <a:cubicBezTo>
                    <a:pt x="2301" y="1063"/>
                    <a:pt x="2301" y="1063"/>
                    <a:pt x="2300" y="1062"/>
                  </a:cubicBezTo>
                  <a:cubicBezTo>
                    <a:pt x="2299" y="1062"/>
                    <a:pt x="2298" y="1062"/>
                    <a:pt x="2297" y="1061"/>
                  </a:cubicBezTo>
                  <a:cubicBezTo>
                    <a:pt x="2296" y="1061"/>
                    <a:pt x="2295" y="1061"/>
                    <a:pt x="2294" y="1061"/>
                  </a:cubicBezTo>
                  <a:cubicBezTo>
                    <a:pt x="2293" y="1060"/>
                    <a:pt x="2292" y="1060"/>
                    <a:pt x="2291" y="1060"/>
                  </a:cubicBezTo>
                  <a:cubicBezTo>
                    <a:pt x="2290" y="1060"/>
                    <a:pt x="2289" y="1060"/>
                    <a:pt x="2288" y="1060"/>
                  </a:cubicBezTo>
                  <a:cubicBezTo>
                    <a:pt x="2287" y="1060"/>
                    <a:pt x="2287" y="1060"/>
                    <a:pt x="2286" y="1060"/>
                  </a:cubicBezTo>
                  <a:cubicBezTo>
                    <a:pt x="2285" y="1060"/>
                    <a:pt x="2285" y="1060"/>
                    <a:pt x="2284" y="1060"/>
                  </a:cubicBezTo>
                  <a:cubicBezTo>
                    <a:pt x="2284" y="1060"/>
                    <a:pt x="2283" y="1060"/>
                    <a:pt x="2283" y="1060"/>
                  </a:cubicBezTo>
                  <a:cubicBezTo>
                    <a:pt x="2283" y="1060"/>
                    <a:pt x="2283" y="1060"/>
                    <a:pt x="2283" y="1060"/>
                  </a:cubicBezTo>
                  <a:cubicBezTo>
                    <a:pt x="2281" y="1060"/>
                    <a:pt x="2280" y="1059"/>
                    <a:pt x="2279" y="1059"/>
                  </a:cubicBezTo>
                  <a:cubicBezTo>
                    <a:pt x="2279" y="1058"/>
                    <a:pt x="2280" y="1057"/>
                    <a:pt x="2281" y="1056"/>
                  </a:cubicBezTo>
                  <a:cubicBezTo>
                    <a:pt x="2281" y="1056"/>
                    <a:pt x="2282" y="1055"/>
                    <a:pt x="2282" y="1054"/>
                  </a:cubicBezTo>
                  <a:cubicBezTo>
                    <a:pt x="2283" y="1053"/>
                    <a:pt x="2283" y="1052"/>
                    <a:pt x="2283" y="1052"/>
                  </a:cubicBezTo>
                  <a:cubicBezTo>
                    <a:pt x="2283" y="1052"/>
                    <a:pt x="2283" y="1052"/>
                    <a:pt x="2283" y="1052"/>
                  </a:cubicBezTo>
                  <a:cubicBezTo>
                    <a:pt x="2284" y="1050"/>
                    <a:pt x="2284" y="1050"/>
                    <a:pt x="2284" y="1050"/>
                  </a:cubicBezTo>
                  <a:cubicBezTo>
                    <a:pt x="2287" y="1050"/>
                    <a:pt x="2290" y="1050"/>
                    <a:pt x="2292" y="1048"/>
                  </a:cubicBezTo>
                  <a:cubicBezTo>
                    <a:pt x="2294" y="1051"/>
                    <a:pt x="2296" y="1053"/>
                    <a:pt x="2298" y="1056"/>
                  </a:cubicBezTo>
                  <a:cubicBezTo>
                    <a:pt x="2301" y="1059"/>
                    <a:pt x="2303" y="1061"/>
                    <a:pt x="2306" y="1064"/>
                  </a:cubicBezTo>
                  <a:cubicBezTo>
                    <a:pt x="2308" y="1067"/>
                    <a:pt x="2311" y="1070"/>
                    <a:pt x="2314" y="1072"/>
                  </a:cubicBezTo>
                  <a:cubicBezTo>
                    <a:pt x="2315" y="1073"/>
                    <a:pt x="2315" y="1073"/>
                    <a:pt x="2315" y="1073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7" y="1074"/>
                    <a:pt x="2317" y="1074"/>
                    <a:pt x="2317" y="1074"/>
                  </a:cubicBezTo>
                  <a:cubicBezTo>
                    <a:pt x="2318" y="1075"/>
                    <a:pt x="2318" y="1075"/>
                    <a:pt x="2318" y="1075"/>
                  </a:cubicBezTo>
                  <a:cubicBezTo>
                    <a:pt x="2319" y="1075"/>
                    <a:pt x="2319" y="1075"/>
                    <a:pt x="2319" y="1075"/>
                  </a:cubicBezTo>
                  <a:cubicBezTo>
                    <a:pt x="2319" y="1075"/>
                    <a:pt x="2319" y="1076"/>
                    <a:pt x="2319" y="1076"/>
                  </a:cubicBezTo>
                  <a:cubicBezTo>
                    <a:pt x="2319" y="1077"/>
                    <a:pt x="2319" y="1077"/>
                    <a:pt x="2320" y="1077"/>
                  </a:cubicBezTo>
                  <a:cubicBezTo>
                    <a:pt x="2320" y="1078"/>
                    <a:pt x="2320" y="1078"/>
                    <a:pt x="2320" y="1078"/>
                  </a:cubicBezTo>
                  <a:cubicBezTo>
                    <a:pt x="2320" y="1078"/>
                    <a:pt x="2320" y="1079"/>
                    <a:pt x="2320" y="1079"/>
                  </a:cubicBezTo>
                  <a:cubicBezTo>
                    <a:pt x="2320" y="1079"/>
                    <a:pt x="2321" y="1080"/>
                    <a:pt x="2321" y="1080"/>
                  </a:cubicBezTo>
                  <a:cubicBezTo>
                    <a:pt x="2321" y="1081"/>
                    <a:pt x="2321" y="1081"/>
                    <a:pt x="2321" y="1082"/>
                  </a:cubicBezTo>
                  <a:cubicBezTo>
                    <a:pt x="2321" y="1082"/>
                    <a:pt x="2322" y="1083"/>
                    <a:pt x="2322" y="1083"/>
                  </a:cubicBezTo>
                  <a:cubicBezTo>
                    <a:pt x="2322" y="1083"/>
                    <a:pt x="2322" y="1084"/>
                    <a:pt x="2322" y="1084"/>
                  </a:cubicBezTo>
                  <a:cubicBezTo>
                    <a:pt x="2322" y="1084"/>
                    <a:pt x="2322" y="1085"/>
                    <a:pt x="2322" y="1086"/>
                  </a:cubicBezTo>
                  <a:cubicBezTo>
                    <a:pt x="2322" y="1087"/>
                    <a:pt x="2323" y="1088"/>
                    <a:pt x="2323" y="1090"/>
                  </a:cubicBezTo>
                  <a:cubicBezTo>
                    <a:pt x="2323" y="1091"/>
                    <a:pt x="2322" y="1093"/>
                    <a:pt x="2322" y="1094"/>
                  </a:cubicBezTo>
                  <a:cubicBezTo>
                    <a:pt x="2322" y="1095"/>
                    <a:pt x="2322" y="1095"/>
                    <a:pt x="2322" y="1095"/>
                  </a:cubicBezTo>
                  <a:cubicBezTo>
                    <a:pt x="2322" y="1095"/>
                    <a:pt x="2322" y="1095"/>
                    <a:pt x="2321" y="1094"/>
                  </a:cubicBezTo>
                  <a:cubicBezTo>
                    <a:pt x="2321" y="1096"/>
                    <a:pt x="2321" y="1097"/>
                    <a:pt x="2321" y="1098"/>
                  </a:cubicBezTo>
                  <a:cubicBezTo>
                    <a:pt x="2319" y="1096"/>
                    <a:pt x="2319" y="1096"/>
                    <a:pt x="2319" y="1096"/>
                  </a:cubicBezTo>
                  <a:cubicBezTo>
                    <a:pt x="2290" y="1105"/>
                    <a:pt x="2309" y="1124"/>
                    <a:pt x="2306" y="1137"/>
                  </a:cubicBezTo>
                  <a:cubicBezTo>
                    <a:pt x="2317" y="1128"/>
                    <a:pt x="2342" y="1103"/>
                    <a:pt x="2325" y="1096"/>
                  </a:cubicBezTo>
                  <a:cubicBezTo>
                    <a:pt x="2325" y="1095"/>
                    <a:pt x="2325" y="1095"/>
                    <a:pt x="2325" y="1094"/>
                  </a:cubicBezTo>
                  <a:cubicBezTo>
                    <a:pt x="2325" y="1092"/>
                    <a:pt x="2325" y="1091"/>
                    <a:pt x="2325" y="1089"/>
                  </a:cubicBezTo>
                  <a:cubicBezTo>
                    <a:pt x="2325" y="1088"/>
                    <a:pt x="2325" y="1086"/>
                    <a:pt x="2325" y="1085"/>
                  </a:cubicBezTo>
                  <a:cubicBezTo>
                    <a:pt x="2325" y="1084"/>
                    <a:pt x="2324" y="1084"/>
                    <a:pt x="2324" y="1083"/>
                  </a:cubicBezTo>
                  <a:cubicBezTo>
                    <a:pt x="2324" y="1083"/>
                    <a:pt x="2324" y="1082"/>
                    <a:pt x="2324" y="1082"/>
                  </a:cubicBezTo>
                  <a:cubicBezTo>
                    <a:pt x="2324" y="1082"/>
                    <a:pt x="2324" y="1081"/>
                    <a:pt x="2324" y="1081"/>
                  </a:cubicBezTo>
                  <a:cubicBezTo>
                    <a:pt x="2324" y="1080"/>
                    <a:pt x="2323" y="1080"/>
                    <a:pt x="2323" y="1079"/>
                  </a:cubicBezTo>
                  <a:cubicBezTo>
                    <a:pt x="2323" y="1079"/>
                    <a:pt x="2323" y="1078"/>
                    <a:pt x="2323" y="1078"/>
                  </a:cubicBezTo>
                  <a:cubicBezTo>
                    <a:pt x="2322" y="1077"/>
                    <a:pt x="2322" y="1077"/>
                    <a:pt x="2322" y="1077"/>
                  </a:cubicBezTo>
                  <a:cubicBezTo>
                    <a:pt x="2323" y="1077"/>
                    <a:pt x="2324" y="1078"/>
                    <a:pt x="2325" y="1078"/>
                  </a:cubicBezTo>
                  <a:cubicBezTo>
                    <a:pt x="2326" y="1078"/>
                    <a:pt x="2327" y="1079"/>
                    <a:pt x="2328" y="1079"/>
                  </a:cubicBezTo>
                  <a:cubicBezTo>
                    <a:pt x="2329" y="1079"/>
                    <a:pt x="2330" y="1080"/>
                    <a:pt x="2331" y="1080"/>
                  </a:cubicBezTo>
                  <a:cubicBezTo>
                    <a:pt x="2332" y="1080"/>
                    <a:pt x="2333" y="1080"/>
                    <a:pt x="2334" y="1081"/>
                  </a:cubicBezTo>
                  <a:cubicBezTo>
                    <a:pt x="2335" y="1081"/>
                    <a:pt x="2336" y="1081"/>
                    <a:pt x="2337" y="1081"/>
                  </a:cubicBezTo>
                  <a:cubicBezTo>
                    <a:pt x="2338" y="1081"/>
                    <a:pt x="2339" y="1082"/>
                    <a:pt x="2340" y="1082"/>
                  </a:cubicBezTo>
                  <a:cubicBezTo>
                    <a:pt x="2342" y="1082"/>
                    <a:pt x="2343" y="1082"/>
                    <a:pt x="2344" y="1082"/>
                  </a:cubicBezTo>
                  <a:cubicBezTo>
                    <a:pt x="2345" y="1082"/>
                    <a:pt x="2346" y="1082"/>
                    <a:pt x="2347" y="1082"/>
                  </a:cubicBezTo>
                  <a:cubicBezTo>
                    <a:pt x="2348" y="1082"/>
                    <a:pt x="2349" y="1082"/>
                    <a:pt x="2350" y="1082"/>
                  </a:cubicBezTo>
                  <a:cubicBezTo>
                    <a:pt x="2352" y="1082"/>
                    <a:pt x="2354" y="1082"/>
                    <a:pt x="2356" y="1081"/>
                  </a:cubicBezTo>
                  <a:cubicBezTo>
                    <a:pt x="2357" y="1081"/>
                    <a:pt x="2358" y="1081"/>
                    <a:pt x="2359" y="1081"/>
                  </a:cubicBezTo>
                  <a:cubicBezTo>
                    <a:pt x="2360" y="1081"/>
                    <a:pt x="2361" y="1081"/>
                    <a:pt x="2362" y="1081"/>
                  </a:cubicBezTo>
                  <a:cubicBezTo>
                    <a:pt x="2362" y="1080"/>
                    <a:pt x="2363" y="1080"/>
                    <a:pt x="2363" y="1080"/>
                  </a:cubicBezTo>
                  <a:cubicBezTo>
                    <a:pt x="2363" y="1080"/>
                    <a:pt x="2363" y="1080"/>
                    <a:pt x="2363" y="1080"/>
                  </a:cubicBezTo>
                  <a:cubicBezTo>
                    <a:pt x="2364" y="1080"/>
                    <a:pt x="2364" y="1080"/>
                    <a:pt x="2364" y="1080"/>
                  </a:cubicBezTo>
                  <a:cubicBezTo>
                    <a:pt x="2364" y="1080"/>
                    <a:pt x="2364" y="1080"/>
                    <a:pt x="2364" y="1080"/>
                  </a:cubicBezTo>
                  <a:cubicBezTo>
                    <a:pt x="2365" y="1080"/>
                    <a:pt x="2365" y="1080"/>
                    <a:pt x="2365" y="1080"/>
                  </a:cubicBezTo>
                  <a:cubicBezTo>
                    <a:pt x="2366" y="1080"/>
                    <a:pt x="2367" y="1080"/>
                    <a:pt x="2368" y="1080"/>
                  </a:cubicBezTo>
                  <a:cubicBezTo>
                    <a:pt x="2368" y="1080"/>
                    <a:pt x="2369" y="1081"/>
                    <a:pt x="2370" y="1081"/>
                  </a:cubicBezTo>
                  <a:cubicBezTo>
                    <a:pt x="2371" y="1081"/>
                    <a:pt x="2372" y="1081"/>
                    <a:pt x="2373" y="1081"/>
                  </a:cubicBezTo>
                  <a:cubicBezTo>
                    <a:pt x="2374" y="1081"/>
                    <a:pt x="2375" y="1081"/>
                    <a:pt x="2376" y="1082"/>
                  </a:cubicBezTo>
                  <a:cubicBezTo>
                    <a:pt x="2376" y="1082"/>
                    <a:pt x="2377" y="1082"/>
                    <a:pt x="2377" y="1082"/>
                  </a:cubicBezTo>
                  <a:cubicBezTo>
                    <a:pt x="2377" y="1082"/>
                    <a:pt x="2377" y="1082"/>
                    <a:pt x="2377" y="1082"/>
                  </a:cubicBezTo>
                  <a:cubicBezTo>
                    <a:pt x="2378" y="1082"/>
                    <a:pt x="2379" y="1084"/>
                    <a:pt x="2380" y="1084"/>
                  </a:cubicBezTo>
                  <a:cubicBezTo>
                    <a:pt x="2381" y="1084"/>
                    <a:pt x="2381" y="1084"/>
                    <a:pt x="2381" y="1084"/>
                  </a:cubicBezTo>
                  <a:cubicBezTo>
                    <a:pt x="2376" y="1091"/>
                    <a:pt x="2387" y="1091"/>
                    <a:pt x="2391" y="1092"/>
                  </a:cubicBezTo>
                  <a:cubicBezTo>
                    <a:pt x="2398" y="1094"/>
                    <a:pt x="2399" y="1096"/>
                    <a:pt x="2404" y="1100"/>
                  </a:cubicBezTo>
                  <a:cubicBezTo>
                    <a:pt x="2405" y="1090"/>
                    <a:pt x="2395" y="1071"/>
                    <a:pt x="2379" y="1080"/>
                  </a:cubicBezTo>
                  <a:cubicBezTo>
                    <a:pt x="2378" y="1080"/>
                    <a:pt x="2378" y="1080"/>
                    <a:pt x="2377" y="1080"/>
                  </a:cubicBezTo>
                  <a:cubicBezTo>
                    <a:pt x="2376" y="1080"/>
                    <a:pt x="2375" y="1080"/>
                    <a:pt x="2374" y="1080"/>
                  </a:cubicBezTo>
                  <a:cubicBezTo>
                    <a:pt x="2373" y="1079"/>
                    <a:pt x="2372" y="1079"/>
                    <a:pt x="2371" y="1079"/>
                  </a:cubicBezTo>
                  <a:cubicBezTo>
                    <a:pt x="2370" y="1079"/>
                    <a:pt x="2369" y="1079"/>
                    <a:pt x="2368" y="1079"/>
                  </a:cubicBezTo>
                  <a:cubicBezTo>
                    <a:pt x="2369" y="1079"/>
                    <a:pt x="2369" y="1079"/>
                    <a:pt x="2369" y="1079"/>
                  </a:cubicBezTo>
                  <a:cubicBezTo>
                    <a:pt x="2370" y="1078"/>
                    <a:pt x="2371" y="1078"/>
                    <a:pt x="2372" y="1078"/>
                  </a:cubicBezTo>
                  <a:cubicBezTo>
                    <a:pt x="2375" y="1077"/>
                    <a:pt x="2377" y="1076"/>
                    <a:pt x="2379" y="1075"/>
                  </a:cubicBezTo>
                  <a:cubicBezTo>
                    <a:pt x="2381" y="1074"/>
                    <a:pt x="2382" y="1073"/>
                    <a:pt x="2384" y="1072"/>
                  </a:cubicBezTo>
                  <a:cubicBezTo>
                    <a:pt x="2385" y="1071"/>
                    <a:pt x="2385" y="1071"/>
                    <a:pt x="2385" y="1071"/>
                  </a:cubicBezTo>
                  <a:cubicBezTo>
                    <a:pt x="2385" y="1071"/>
                    <a:pt x="2385" y="1071"/>
                    <a:pt x="2383" y="1072"/>
                  </a:cubicBezTo>
                  <a:cubicBezTo>
                    <a:pt x="2382" y="1072"/>
                    <a:pt x="2381" y="1073"/>
                    <a:pt x="2379" y="1074"/>
                  </a:cubicBezTo>
                  <a:cubicBezTo>
                    <a:pt x="2377" y="1074"/>
                    <a:pt x="2374" y="1075"/>
                    <a:pt x="2371" y="1076"/>
                  </a:cubicBezTo>
                  <a:cubicBezTo>
                    <a:pt x="2371" y="1076"/>
                    <a:pt x="2370" y="1076"/>
                    <a:pt x="2369" y="1076"/>
                  </a:cubicBezTo>
                  <a:cubicBezTo>
                    <a:pt x="2368" y="1077"/>
                    <a:pt x="2368" y="1077"/>
                    <a:pt x="2367" y="1077"/>
                  </a:cubicBezTo>
                  <a:cubicBezTo>
                    <a:pt x="2365" y="1077"/>
                    <a:pt x="2363" y="1078"/>
                    <a:pt x="2362" y="1078"/>
                  </a:cubicBezTo>
                  <a:cubicBezTo>
                    <a:pt x="2361" y="1078"/>
                    <a:pt x="2360" y="1078"/>
                    <a:pt x="2359" y="1079"/>
                  </a:cubicBezTo>
                  <a:cubicBezTo>
                    <a:pt x="2358" y="1079"/>
                    <a:pt x="2357" y="1079"/>
                    <a:pt x="2356" y="1079"/>
                  </a:cubicBezTo>
                  <a:cubicBezTo>
                    <a:pt x="2354" y="1079"/>
                    <a:pt x="2352" y="1079"/>
                    <a:pt x="2350" y="1079"/>
                  </a:cubicBezTo>
                  <a:cubicBezTo>
                    <a:pt x="2349" y="1079"/>
                    <a:pt x="2349" y="1079"/>
                    <a:pt x="2348" y="1079"/>
                  </a:cubicBezTo>
                  <a:cubicBezTo>
                    <a:pt x="2347" y="1079"/>
                    <a:pt x="2345" y="1079"/>
                    <a:pt x="2344" y="1079"/>
                  </a:cubicBezTo>
                  <a:cubicBezTo>
                    <a:pt x="2343" y="1079"/>
                    <a:pt x="2342" y="1079"/>
                    <a:pt x="2341" y="1079"/>
                  </a:cubicBezTo>
                  <a:cubicBezTo>
                    <a:pt x="2340" y="1079"/>
                    <a:pt x="2339" y="1079"/>
                    <a:pt x="2338" y="1079"/>
                  </a:cubicBezTo>
                  <a:cubicBezTo>
                    <a:pt x="2337" y="1079"/>
                    <a:pt x="2336" y="1078"/>
                    <a:pt x="2335" y="1078"/>
                  </a:cubicBezTo>
                  <a:cubicBezTo>
                    <a:pt x="2334" y="1078"/>
                    <a:pt x="2333" y="1078"/>
                    <a:pt x="2332" y="1078"/>
                  </a:cubicBezTo>
                  <a:cubicBezTo>
                    <a:pt x="2331" y="1077"/>
                    <a:pt x="2330" y="1077"/>
                    <a:pt x="2329" y="1077"/>
                  </a:cubicBezTo>
                  <a:cubicBezTo>
                    <a:pt x="2329" y="1076"/>
                    <a:pt x="2328" y="1076"/>
                    <a:pt x="2327" y="1076"/>
                  </a:cubicBezTo>
                  <a:cubicBezTo>
                    <a:pt x="2326" y="1075"/>
                    <a:pt x="2325" y="1075"/>
                    <a:pt x="2324" y="1075"/>
                  </a:cubicBezTo>
                  <a:cubicBezTo>
                    <a:pt x="2323" y="1074"/>
                    <a:pt x="2323" y="1074"/>
                    <a:pt x="2323" y="1074"/>
                  </a:cubicBezTo>
                  <a:cubicBezTo>
                    <a:pt x="2322" y="1074"/>
                    <a:pt x="2322" y="1073"/>
                    <a:pt x="2321" y="1073"/>
                  </a:cubicBezTo>
                  <a:cubicBezTo>
                    <a:pt x="2320" y="1072"/>
                    <a:pt x="2320" y="1072"/>
                    <a:pt x="2320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9" y="1072"/>
                    <a:pt x="2319" y="1072"/>
                    <a:pt x="2319" y="1072"/>
                  </a:cubicBezTo>
                  <a:cubicBezTo>
                    <a:pt x="2318" y="1071"/>
                    <a:pt x="2318" y="1071"/>
                    <a:pt x="2318" y="1071"/>
                  </a:cubicBezTo>
                  <a:cubicBezTo>
                    <a:pt x="2316" y="1070"/>
                    <a:pt x="2316" y="1070"/>
                    <a:pt x="2316" y="1070"/>
                  </a:cubicBezTo>
                  <a:cubicBezTo>
                    <a:pt x="2313" y="1068"/>
                    <a:pt x="2311" y="1065"/>
                    <a:pt x="2308" y="1062"/>
                  </a:cubicBezTo>
                  <a:cubicBezTo>
                    <a:pt x="2306" y="1060"/>
                    <a:pt x="2303" y="1057"/>
                    <a:pt x="2301" y="1054"/>
                  </a:cubicBezTo>
                  <a:cubicBezTo>
                    <a:pt x="2299" y="1051"/>
                    <a:pt x="2296" y="1049"/>
                    <a:pt x="2294" y="1046"/>
                  </a:cubicBezTo>
                  <a:cubicBezTo>
                    <a:pt x="2299" y="1041"/>
                    <a:pt x="2298" y="1032"/>
                    <a:pt x="2300" y="1024"/>
                  </a:cubicBezTo>
                  <a:cubicBezTo>
                    <a:pt x="2287" y="1024"/>
                    <a:pt x="2279" y="1028"/>
                    <a:pt x="2278" y="1036"/>
                  </a:cubicBezTo>
                  <a:cubicBezTo>
                    <a:pt x="2278" y="1036"/>
                    <a:pt x="2277" y="1035"/>
                    <a:pt x="2276" y="1035"/>
                  </a:cubicBezTo>
                  <a:cubicBezTo>
                    <a:pt x="2275" y="1035"/>
                    <a:pt x="2274" y="1034"/>
                    <a:pt x="2273" y="1034"/>
                  </a:cubicBezTo>
                  <a:cubicBezTo>
                    <a:pt x="2272" y="1034"/>
                    <a:pt x="2272" y="1034"/>
                    <a:pt x="2271" y="1034"/>
                  </a:cubicBezTo>
                  <a:cubicBezTo>
                    <a:pt x="2271" y="1034"/>
                    <a:pt x="2270" y="1034"/>
                    <a:pt x="2270" y="1034"/>
                  </a:cubicBezTo>
                  <a:cubicBezTo>
                    <a:pt x="2269" y="1034"/>
                    <a:pt x="2269" y="1034"/>
                    <a:pt x="2268" y="1034"/>
                  </a:cubicBezTo>
                  <a:cubicBezTo>
                    <a:pt x="2268" y="1034"/>
                    <a:pt x="2267" y="1034"/>
                    <a:pt x="2267" y="1034"/>
                  </a:cubicBezTo>
                  <a:cubicBezTo>
                    <a:pt x="2268" y="1033"/>
                    <a:pt x="2269" y="1033"/>
                    <a:pt x="2271" y="1032"/>
                  </a:cubicBezTo>
                  <a:cubicBezTo>
                    <a:pt x="2279" y="1028"/>
                    <a:pt x="2288" y="1024"/>
                    <a:pt x="2298" y="1021"/>
                  </a:cubicBezTo>
                  <a:cubicBezTo>
                    <a:pt x="2302" y="1019"/>
                    <a:pt x="2307" y="1017"/>
                    <a:pt x="2312" y="1016"/>
                  </a:cubicBezTo>
                  <a:cubicBezTo>
                    <a:pt x="2313" y="1016"/>
                    <a:pt x="2314" y="1015"/>
                    <a:pt x="2315" y="1015"/>
                  </a:cubicBezTo>
                  <a:cubicBezTo>
                    <a:pt x="2317" y="1015"/>
                    <a:pt x="2317" y="1015"/>
                    <a:pt x="2317" y="1015"/>
                  </a:cubicBezTo>
                  <a:cubicBezTo>
                    <a:pt x="2319" y="1014"/>
                    <a:pt x="2319" y="1014"/>
                    <a:pt x="2319" y="1014"/>
                  </a:cubicBezTo>
                  <a:cubicBezTo>
                    <a:pt x="2321" y="1014"/>
                    <a:pt x="2321" y="1014"/>
                    <a:pt x="2321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2" y="1014"/>
                    <a:pt x="2322" y="1014"/>
                    <a:pt x="2322" y="1014"/>
                  </a:cubicBezTo>
                  <a:cubicBezTo>
                    <a:pt x="2324" y="1013"/>
                    <a:pt x="2325" y="1013"/>
                    <a:pt x="2326" y="1013"/>
                  </a:cubicBezTo>
                  <a:cubicBezTo>
                    <a:pt x="2333" y="1012"/>
                    <a:pt x="2339" y="1012"/>
                    <a:pt x="2346" y="1011"/>
                  </a:cubicBezTo>
                  <a:cubicBezTo>
                    <a:pt x="2346" y="1011"/>
                    <a:pt x="2346" y="1011"/>
                    <a:pt x="2346" y="1011"/>
                  </a:cubicBezTo>
                  <a:cubicBezTo>
                    <a:pt x="2349" y="1012"/>
                    <a:pt x="2352" y="1013"/>
                    <a:pt x="2355" y="1015"/>
                  </a:cubicBezTo>
                  <a:cubicBezTo>
                    <a:pt x="2355" y="1015"/>
                    <a:pt x="2356" y="1015"/>
                    <a:pt x="2357" y="1016"/>
                  </a:cubicBezTo>
                  <a:cubicBezTo>
                    <a:pt x="2358" y="1016"/>
                    <a:pt x="2358" y="1017"/>
                    <a:pt x="2359" y="1017"/>
                  </a:cubicBezTo>
                  <a:cubicBezTo>
                    <a:pt x="2360" y="1018"/>
                    <a:pt x="2362" y="1019"/>
                    <a:pt x="2363" y="1020"/>
                  </a:cubicBezTo>
                  <a:cubicBezTo>
                    <a:pt x="2364" y="1020"/>
                    <a:pt x="2364" y="1020"/>
                    <a:pt x="2364" y="1021"/>
                  </a:cubicBezTo>
                  <a:cubicBezTo>
                    <a:pt x="2359" y="1044"/>
                    <a:pt x="2380" y="1040"/>
                    <a:pt x="2393" y="1051"/>
                  </a:cubicBezTo>
                  <a:cubicBezTo>
                    <a:pt x="2404" y="1025"/>
                    <a:pt x="2390" y="1016"/>
                    <a:pt x="2365" y="1018"/>
                  </a:cubicBezTo>
                  <a:cubicBezTo>
                    <a:pt x="2365" y="1018"/>
                    <a:pt x="2365" y="1018"/>
                    <a:pt x="2365" y="1018"/>
                  </a:cubicBezTo>
                  <a:cubicBezTo>
                    <a:pt x="2364" y="1017"/>
                    <a:pt x="2362" y="1016"/>
                    <a:pt x="2361" y="1015"/>
                  </a:cubicBezTo>
                  <a:cubicBezTo>
                    <a:pt x="2360" y="1015"/>
                    <a:pt x="2359" y="1014"/>
                    <a:pt x="2359" y="1014"/>
                  </a:cubicBezTo>
                  <a:cubicBezTo>
                    <a:pt x="2358" y="1013"/>
                    <a:pt x="2357" y="1013"/>
                    <a:pt x="2356" y="1013"/>
                  </a:cubicBezTo>
                  <a:cubicBezTo>
                    <a:pt x="2355" y="1012"/>
                    <a:pt x="2354" y="1012"/>
                    <a:pt x="2353" y="1011"/>
                  </a:cubicBezTo>
                  <a:cubicBezTo>
                    <a:pt x="2353" y="1011"/>
                    <a:pt x="2354" y="1011"/>
                    <a:pt x="2355" y="1011"/>
                  </a:cubicBezTo>
                  <a:cubicBezTo>
                    <a:pt x="2360" y="1011"/>
                    <a:pt x="2364" y="1010"/>
                    <a:pt x="2369" y="1010"/>
                  </a:cubicBezTo>
                  <a:cubicBezTo>
                    <a:pt x="2371" y="1009"/>
                    <a:pt x="2374" y="1009"/>
                    <a:pt x="2376" y="1009"/>
                  </a:cubicBezTo>
                  <a:cubicBezTo>
                    <a:pt x="2378" y="1008"/>
                    <a:pt x="2379" y="1008"/>
                    <a:pt x="2380" y="1008"/>
                  </a:cubicBezTo>
                  <a:cubicBezTo>
                    <a:pt x="2381" y="1008"/>
                    <a:pt x="2381" y="1008"/>
                    <a:pt x="2381" y="1008"/>
                  </a:cubicBezTo>
                  <a:cubicBezTo>
                    <a:pt x="2381" y="1008"/>
                    <a:pt x="2381" y="1008"/>
                    <a:pt x="2381" y="1008"/>
                  </a:cubicBezTo>
                  <a:cubicBezTo>
                    <a:pt x="2381" y="1008"/>
                    <a:pt x="2381" y="1008"/>
                    <a:pt x="2381" y="1008"/>
                  </a:cubicBezTo>
                  <a:cubicBezTo>
                    <a:pt x="2381" y="1008"/>
                    <a:pt x="2381" y="1008"/>
                    <a:pt x="2381" y="1008"/>
                  </a:cubicBezTo>
                  <a:cubicBezTo>
                    <a:pt x="2382" y="1008"/>
                    <a:pt x="2382" y="1008"/>
                    <a:pt x="2382" y="1008"/>
                  </a:cubicBezTo>
                  <a:cubicBezTo>
                    <a:pt x="2383" y="1007"/>
                    <a:pt x="2383" y="1007"/>
                    <a:pt x="2383" y="1007"/>
                  </a:cubicBezTo>
                  <a:cubicBezTo>
                    <a:pt x="2388" y="1006"/>
                    <a:pt x="2393" y="1004"/>
                    <a:pt x="2398" y="1002"/>
                  </a:cubicBezTo>
                  <a:cubicBezTo>
                    <a:pt x="2398" y="1002"/>
                    <a:pt x="2398" y="1002"/>
                    <a:pt x="2398" y="1002"/>
                  </a:cubicBezTo>
                  <a:cubicBezTo>
                    <a:pt x="2398" y="1003"/>
                    <a:pt x="2399" y="1003"/>
                    <a:pt x="2400" y="1003"/>
                  </a:cubicBezTo>
                  <a:cubicBezTo>
                    <a:pt x="2400" y="1003"/>
                    <a:pt x="2401" y="1004"/>
                    <a:pt x="2402" y="1004"/>
                  </a:cubicBezTo>
                  <a:cubicBezTo>
                    <a:pt x="2403" y="1004"/>
                    <a:pt x="2403" y="1005"/>
                    <a:pt x="2404" y="1005"/>
                  </a:cubicBezTo>
                  <a:cubicBezTo>
                    <a:pt x="2405" y="1006"/>
                    <a:pt x="2406" y="1006"/>
                    <a:pt x="2407" y="1006"/>
                  </a:cubicBezTo>
                  <a:cubicBezTo>
                    <a:pt x="2409" y="1007"/>
                    <a:pt x="2410" y="1009"/>
                    <a:pt x="2412" y="1010"/>
                  </a:cubicBezTo>
                  <a:cubicBezTo>
                    <a:pt x="2414" y="1011"/>
                    <a:pt x="2416" y="1013"/>
                    <a:pt x="2418" y="1014"/>
                  </a:cubicBezTo>
                  <a:cubicBezTo>
                    <a:pt x="2420" y="1015"/>
                    <a:pt x="2422" y="1017"/>
                    <a:pt x="2425" y="1018"/>
                  </a:cubicBezTo>
                  <a:cubicBezTo>
                    <a:pt x="2426" y="1018"/>
                    <a:pt x="2426" y="1019"/>
                    <a:pt x="2427" y="1019"/>
                  </a:cubicBezTo>
                  <a:cubicBezTo>
                    <a:pt x="2427" y="1019"/>
                    <a:pt x="2427" y="1019"/>
                    <a:pt x="2428" y="1020"/>
                  </a:cubicBezTo>
                  <a:cubicBezTo>
                    <a:pt x="2429" y="1020"/>
                    <a:pt x="2429" y="1020"/>
                    <a:pt x="2429" y="1020"/>
                  </a:cubicBezTo>
                  <a:cubicBezTo>
                    <a:pt x="2431" y="1021"/>
                    <a:pt x="2431" y="1021"/>
                    <a:pt x="2431" y="1021"/>
                  </a:cubicBezTo>
                  <a:cubicBezTo>
                    <a:pt x="2432" y="1021"/>
                    <a:pt x="2432" y="1021"/>
                    <a:pt x="2433" y="1021"/>
                  </a:cubicBezTo>
                  <a:cubicBezTo>
                    <a:pt x="2434" y="1022"/>
                    <a:pt x="2436" y="1022"/>
                    <a:pt x="2437" y="1022"/>
                  </a:cubicBezTo>
                  <a:cubicBezTo>
                    <a:pt x="2438" y="1023"/>
                    <a:pt x="2439" y="1023"/>
                    <a:pt x="2440" y="1023"/>
                  </a:cubicBezTo>
                  <a:cubicBezTo>
                    <a:pt x="2440" y="1023"/>
                    <a:pt x="2441" y="1023"/>
                    <a:pt x="2442" y="1023"/>
                  </a:cubicBezTo>
                  <a:cubicBezTo>
                    <a:pt x="2443" y="1023"/>
                    <a:pt x="2443" y="1023"/>
                    <a:pt x="2444" y="1023"/>
                  </a:cubicBezTo>
                  <a:cubicBezTo>
                    <a:pt x="2445" y="1024"/>
                    <a:pt x="2445" y="1024"/>
                    <a:pt x="2445" y="1024"/>
                  </a:cubicBezTo>
                  <a:cubicBezTo>
                    <a:pt x="2446" y="1024"/>
                    <a:pt x="2446" y="1024"/>
                    <a:pt x="2446" y="1024"/>
                  </a:cubicBezTo>
                  <a:cubicBezTo>
                    <a:pt x="2447" y="1024"/>
                    <a:pt x="2448" y="1024"/>
                    <a:pt x="2449" y="1024"/>
                  </a:cubicBezTo>
                  <a:cubicBezTo>
                    <a:pt x="2450" y="1024"/>
                    <a:pt x="2450" y="1024"/>
                    <a:pt x="2451" y="1024"/>
                  </a:cubicBezTo>
                  <a:cubicBezTo>
                    <a:pt x="2452" y="1024"/>
                    <a:pt x="2453" y="1024"/>
                    <a:pt x="2453" y="1024"/>
                  </a:cubicBezTo>
                  <a:cubicBezTo>
                    <a:pt x="2454" y="1023"/>
                    <a:pt x="2455" y="1023"/>
                    <a:pt x="2456" y="1023"/>
                  </a:cubicBezTo>
                  <a:cubicBezTo>
                    <a:pt x="2457" y="1023"/>
                    <a:pt x="2459" y="1023"/>
                    <a:pt x="2460" y="1023"/>
                  </a:cubicBezTo>
                  <a:cubicBezTo>
                    <a:pt x="2461" y="1023"/>
                    <a:pt x="2461" y="1023"/>
                    <a:pt x="2462" y="1022"/>
                  </a:cubicBezTo>
                  <a:cubicBezTo>
                    <a:pt x="2463" y="1022"/>
                    <a:pt x="2463" y="1022"/>
                    <a:pt x="2464" y="1022"/>
                  </a:cubicBezTo>
                  <a:cubicBezTo>
                    <a:pt x="2465" y="1022"/>
                    <a:pt x="2467" y="1021"/>
                    <a:pt x="2468" y="1021"/>
                  </a:cubicBezTo>
                  <a:cubicBezTo>
                    <a:pt x="2469" y="1021"/>
                    <a:pt x="2469" y="1021"/>
                    <a:pt x="2470" y="1021"/>
                  </a:cubicBezTo>
                  <a:cubicBezTo>
                    <a:pt x="2470" y="1021"/>
                    <a:pt x="2471" y="1020"/>
                    <a:pt x="2472" y="1020"/>
                  </a:cubicBezTo>
                  <a:cubicBezTo>
                    <a:pt x="2473" y="1020"/>
                    <a:pt x="2474" y="1019"/>
                    <a:pt x="2475" y="1019"/>
                  </a:cubicBezTo>
                  <a:cubicBezTo>
                    <a:pt x="2477" y="1018"/>
                    <a:pt x="2478" y="1017"/>
                    <a:pt x="2480" y="1016"/>
                  </a:cubicBezTo>
                  <a:cubicBezTo>
                    <a:pt x="2480" y="1016"/>
                    <a:pt x="2481" y="1016"/>
                    <a:pt x="2481" y="1015"/>
                  </a:cubicBezTo>
                  <a:cubicBezTo>
                    <a:pt x="2482" y="1015"/>
                    <a:pt x="2482" y="1015"/>
                    <a:pt x="2483" y="1014"/>
                  </a:cubicBezTo>
                  <a:cubicBezTo>
                    <a:pt x="2483" y="1014"/>
                    <a:pt x="2484" y="1014"/>
                    <a:pt x="2484" y="1014"/>
                  </a:cubicBezTo>
                  <a:cubicBezTo>
                    <a:pt x="2484" y="1014"/>
                    <a:pt x="2483" y="1014"/>
                    <a:pt x="2482" y="1014"/>
                  </a:cubicBezTo>
                  <a:cubicBezTo>
                    <a:pt x="2482" y="1015"/>
                    <a:pt x="2481" y="1015"/>
                    <a:pt x="2479" y="1015"/>
                  </a:cubicBezTo>
                  <a:cubicBezTo>
                    <a:pt x="2478" y="1016"/>
                    <a:pt x="2476" y="1016"/>
                    <a:pt x="2474" y="1017"/>
                  </a:cubicBezTo>
                  <a:cubicBezTo>
                    <a:pt x="2473" y="1017"/>
                    <a:pt x="2472" y="1018"/>
                    <a:pt x="2471" y="1018"/>
                  </a:cubicBezTo>
                  <a:cubicBezTo>
                    <a:pt x="2470" y="1018"/>
                    <a:pt x="2469" y="1018"/>
                    <a:pt x="2468" y="1019"/>
                  </a:cubicBezTo>
                  <a:cubicBezTo>
                    <a:pt x="2467" y="1019"/>
                    <a:pt x="2465" y="1019"/>
                    <a:pt x="2464" y="1020"/>
                  </a:cubicBezTo>
                  <a:cubicBezTo>
                    <a:pt x="2463" y="1020"/>
                    <a:pt x="2463" y="1020"/>
                    <a:pt x="2462" y="1020"/>
                  </a:cubicBezTo>
                  <a:cubicBezTo>
                    <a:pt x="2461" y="1020"/>
                    <a:pt x="2461" y="1020"/>
                    <a:pt x="2460" y="1020"/>
                  </a:cubicBezTo>
                  <a:cubicBezTo>
                    <a:pt x="2459" y="1020"/>
                    <a:pt x="2457" y="1021"/>
                    <a:pt x="2456" y="1021"/>
                  </a:cubicBezTo>
                  <a:cubicBezTo>
                    <a:pt x="2455" y="1021"/>
                    <a:pt x="2455" y="1021"/>
                    <a:pt x="2454" y="1021"/>
                  </a:cubicBezTo>
                  <a:cubicBezTo>
                    <a:pt x="2453" y="1021"/>
                    <a:pt x="2452" y="1021"/>
                    <a:pt x="2452" y="1021"/>
                  </a:cubicBezTo>
                  <a:cubicBezTo>
                    <a:pt x="2451" y="1021"/>
                    <a:pt x="2450" y="1021"/>
                    <a:pt x="2449" y="1021"/>
                  </a:cubicBezTo>
                  <a:cubicBezTo>
                    <a:pt x="2449" y="1021"/>
                    <a:pt x="2448" y="1021"/>
                    <a:pt x="2447" y="1021"/>
                  </a:cubicBezTo>
                  <a:cubicBezTo>
                    <a:pt x="2446" y="1021"/>
                    <a:pt x="2446" y="1021"/>
                    <a:pt x="2446" y="1021"/>
                  </a:cubicBezTo>
                  <a:cubicBezTo>
                    <a:pt x="2445" y="1021"/>
                    <a:pt x="2445" y="1021"/>
                    <a:pt x="2445" y="1021"/>
                  </a:cubicBezTo>
                  <a:cubicBezTo>
                    <a:pt x="2445" y="1021"/>
                    <a:pt x="2445" y="1021"/>
                    <a:pt x="2445" y="1021"/>
                  </a:cubicBezTo>
                  <a:cubicBezTo>
                    <a:pt x="2445" y="1021"/>
                    <a:pt x="2445" y="1021"/>
                    <a:pt x="2445" y="1021"/>
                  </a:cubicBezTo>
                  <a:cubicBezTo>
                    <a:pt x="2445" y="1021"/>
                    <a:pt x="2445" y="1021"/>
                    <a:pt x="2446" y="1021"/>
                  </a:cubicBezTo>
                  <a:close/>
                  <a:moveTo>
                    <a:pt x="2003" y="715"/>
                  </a:moveTo>
                  <a:cubicBezTo>
                    <a:pt x="2013" y="702"/>
                    <a:pt x="2015" y="686"/>
                    <a:pt x="2025" y="674"/>
                  </a:cubicBezTo>
                  <a:cubicBezTo>
                    <a:pt x="2028" y="671"/>
                    <a:pt x="2030" y="668"/>
                    <a:pt x="2033" y="665"/>
                  </a:cubicBezTo>
                  <a:cubicBezTo>
                    <a:pt x="2033" y="666"/>
                    <a:pt x="2033" y="667"/>
                    <a:pt x="2033" y="667"/>
                  </a:cubicBezTo>
                  <a:cubicBezTo>
                    <a:pt x="2033" y="668"/>
                    <a:pt x="2033" y="669"/>
                    <a:pt x="2033" y="669"/>
                  </a:cubicBezTo>
                  <a:cubicBezTo>
                    <a:pt x="2033" y="670"/>
                    <a:pt x="2033" y="670"/>
                    <a:pt x="2033" y="670"/>
                  </a:cubicBezTo>
                  <a:cubicBezTo>
                    <a:pt x="2033" y="670"/>
                    <a:pt x="2033" y="670"/>
                    <a:pt x="2033" y="670"/>
                  </a:cubicBezTo>
                  <a:cubicBezTo>
                    <a:pt x="2032" y="670"/>
                    <a:pt x="2032" y="671"/>
                    <a:pt x="2032" y="672"/>
                  </a:cubicBezTo>
                  <a:cubicBezTo>
                    <a:pt x="2031" y="673"/>
                    <a:pt x="2030" y="675"/>
                    <a:pt x="2029" y="676"/>
                  </a:cubicBezTo>
                  <a:cubicBezTo>
                    <a:pt x="2027" y="679"/>
                    <a:pt x="2026" y="682"/>
                    <a:pt x="2024" y="686"/>
                  </a:cubicBezTo>
                  <a:cubicBezTo>
                    <a:pt x="2024" y="686"/>
                    <a:pt x="2024" y="687"/>
                    <a:pt x="2024" y="688"/>
                  </a:cubicBezTo>
                  <a:cubicBezTo>
                    <a:pt x="2023" y="689"/>
                    <a:pt x="2023" y="690"/>
                    <a:pt x="2023" y="691"/>
                  </a:cubicBezTo>
                  <a:cubicBezTo>
                    <a:pt x="2023" y="692"/>
                    <a:pt x="2022" y="692"/>
                    <a:pt x="2022" y="693"/>
                  </a:cubicBezTo>
                  <a:cubicBezTo>
                    <a:pt x="2022" y="695"/>
                    <a:pt x="2022" y="695"/>
                    <a:pt x="2022" y="695"/>
                  </a:cubicBezTo>
                  <a:cubicBezTo>
                    <a:pt x="2022" y="695"/>
                    <a:pt x="2022" y="695"/>
                    <a:pt x="2022" y="696"/>
                  </a:cubicBezTo>
                  <a:cubicBezTo>
                    <a:pt x="2021" y="699"/>
                    <a:pt x="2021" y="703"/>
                    <a:pt x="2021" y="707"/>
                  </a:cubicBezTo>
                  <a:cubicBezTo>
                    <a:pt x="2021" y="707"/>
                    <a:pt x="2021" y="708"/>
                    <a:pt x="2021" y="709"/>
                  </a:cubicBezTo>
                  <a:cubicBezTo>
                    <a:pt x="2021" y="710"/>
                    <a:pt x="2021" y="711"/>
                    <a:pt x="2021" y="712"/>
                  </a:cubicBezTo>
                  <a:cubicBezTo>
                    <a:pt x="2021" y="713"/>
                    <a:pt x="2021" y="714"/>
                    <a:pt x="2021" y="714"/>
                  </a:cubicBezTo>
                  <a:cubicBezTo>
                    <a:pt x="2021" y="715"/>
                    <a:pt x="2021" y="716"/>
                    <a:pt x="2021" y="717"/>
                  </a:cubicBezTo>
                  <a:cubicBezTo>
                    <a:pt x="2022" y="718"/>
                    <a:pt x="2022" y="720"/>
                    <a:pt x="2022" y="721"/>
                  </a:cubicBezTo>
                  <a:cubicBezTo>
                    <a:pt x="2022" y="722"/>
                    <a:pt x="2022" y="722"/>
                    <a:pt x="2022" y="722"/>
                  </a:cubicBezTo>
                  <a:cubicBezTo>
                    <a:pt x="2022" y="723"/>
                    <a:pt x="2022" y="723"/>
                    <a:pt x="2022" y="723"/>
                  </a:cubicBezTo>
                  <a:cubicBezTo>
                    <a:pt x="2022" y="724"/>
                    <a:pt x="2022" y="724"/>
                    <a:pt x="2022" y="724"/>
                  </a:cubicBezTo>
                  <a:cubicBezTo>
                    <a:pt x="2022" y="724"/>
                    <a:pt x="2022" y="724"/>
                    <a:pt x="2022" y="725"/>
                  </a:cubicBezTo>
                  <a:cubicBezTo>
                    <a:pt x="2021" y="725"/>
                    <a:pt x="2021" y="725"/>
                    <a:pt x="2021" y="726"/>
                  </a:cubicBezTo>
                  <a:cubicBezTo>
                    <a:pt x="2020" y="728"/>
                    <a:pt x="2019" y="730"/>
                    <a:pt x="2017" y="732"/>
                  </a:cubicBezTo>
                  <a:cubicBezTo>
                    <a:pt x="2016" y="733"/>
                    <a:pt x="2015" y="734"/>
                    <a:pt x="2015" y="735"/>
                  </a:cubicBezTo>
                  <a:cubicBezTo>
                    <a:pt x="2014" y="735"/>
                    <a:pt x="2014" y="735"/>
                    <a:pt x="2013" y="736"/>
                  </a:cubicBezTo>
                  <a:cubicBezTo>
                    <a:pt x="2013" y="736"/>
                    <a:pt x="2013" y="737"/>
                    <a:pt x="2012" y="737"/>
                  </a:cubicBezTo>
                  <a:cubicBezTo>
                    <a:pt x="2011" y="738"/>
                    <a:pt x="2009" y="739"/>
                    <a:pt x="2008" y="740"/>
                  </a:cubicBezTo>
                  <a:cubicBezTo>
                    <a:pt x="2007" y="741"/>
                    <a:pt x="2006" y="742"/>
                    <a:pt x="2006" y="742"/>
                  </a:cubicBezTo>
                  <a:cubicBezTo>
                    <a:pt x="1998" y="744"/>
                    <a:pt x="1991" y="746"/>
                    <a:pt x="1984" y="748"/>
                  </a:cubicBezTo>
                  <a:cubicBezTo>
                    <a:pt x="1973" y="752"/>
                    <a:pt x="1962" y="755"/>
                    <a:pt x="1952" y="757"/>
                  </a:cubicBezTo>
                  <a:cubicBezTo>
                    <a:pt x="1952" y="757"/>
                    <a:pt x="1953" y="757"/>
                    <a:pt x="1953" y="757"/>
                  </a:cubicBezTo>
                  <a:cubicBezTo>
                    <a:pt x="1968" y="743"/>
                    <a:pt x="1991" y="731"/>
                    <a:pt x="2003" y="715"/>
                  </a:cubicBezTo>
                  <a:close/>
                  <a:moveTo>
                    <a:pt x="272" y="1185"/>
                  </a:moveTo>
                  <a:cubicBezTo>
                    <a:pt x="271" y="1186"/>
                    <a:pt x="270" y="1186"/>
                    <a:pt x="269" y="1187"/>
                  </a:cubicBezTo>
                  <a:cubicBezTo>
                    <a:pt x="268" y="1187"/>
                    <a:pt x="268" y="1187"/>
                    <a:pt x="268" y="1187"/>
                  </a:cubicBezTo>
                  <a:cubicBezTo>
                    <a:pt x="268" y="1187"/>
                    <a:pt x="268" y="1187"/>
                    <a:pt x="268" y="1187"/>
                  </a:cubicBezTo>
                  <a:cubicBezTo>
                    <a:pt x="267" y="1187"/>
                    <a:pt x="267" y="1187"/>
                    <a:pt x="267" y="1187"/>
                  </a:cubicBezTo>
                  <a:cubicBezTo>
                    <a:pt x="267" y="1188"/>
                    <a:pt x="266" y="1188"/>
                    <a:pt x="266" y="1188"/>
                  </a:cubicBezTo>
                  <a:cubicBezTo>
                    <a:pt x="264" y="1189"/>
                    <a:pt x="262" y="1190"/>
                    <a:pt x="261" y="1192"/>
                  </a:cubicBezTo>
                  <a:cubicBezTo>
                    <a:pt x="260" y="1192"/>
                    <a:pt x="259" y="1193"/>
                    <a:pt x="258" y="1194"/>
                  </a:cubicBezTo>
                  <a:cubicBezTo>
                    <a:pt x="258" y="1194"/>
                    <a:pt x="257" y="1194"/>
                    <a:pt x="257" y="1193"/>
                  </a:cubicBezTo>
                  <a:cubicBezTo>
                    <a:pt x="257" y="1193"/>
                    <a:pt x="256" y="1193"/>
                    <a:pt x="256" y="1193"/>
                  </a:cubicBezTo>
                  <a:cubicBezTo>
                    <a:pt x="255" y="1193"/>
                    <a:pt x="255" y="1193"/>
                    <a:pt x="255" y="1193"/>
                  </a:cubicBezTo>
                  <a:cubicBezTo>
                    <a:pt x="255" y="1193"/>
                    <a:pt x="254" y="1193"/>
                    <a:pt x="254" y="1193"/>
                  </a:cubicBezTo>
                  <a:cubicBezTo>
                    <a:pt x="254" y="1193"/>
                    <a:pt x="253" y="1193"/>
                    <a:pt x="253" y="1193"/>
                  </a:cubicBezTo>
                  <a:cubicBezTo>
                    <a:pt x="252" y="1192"/>
                    <a:pt x="251" y="1192"/>
                    <a:pt x="251" y="1192"/>
                  </a:cubicBezTo>
                  <a:cubicBezTo>
                    <a:pt x="251" y="1192"/>
                    <a:pt x="250" y="1192"/>
                    <a:pt x="250" y="1192"/>
                  </a:cubicBezTo>
                  <a:cubicBezTo>
                    <a:pt x="250" y="1192"/>
                    <a:pt x="249" y="1192"/>
                    <a:pt x="249" y="1192"/>
                  </a:cubicBezTo>
                  <a:cubicBezTo>
                    <a:pt x="248" y="1192"/>
                    <a:pt x="248" y="1192"/>
                    <a:pt x="247" y="1191"/>
                  </a:cubicBezTo>
                  <a:cubicBezTo>
                    <a:pt x="246" y="1191"/>
                    <a:pt x="245" y="1191"/>
                    <a:pt x="244" y="1190"/>
                  </a:cubicBezTo>
                  <a:cubicBezTo>
                    <a:pt x="255" y="1188"/>
                    <a:pt x="267" y="1184"/>
                    <a:pt x="274" y="1183"/>
                  </a:cubicBezTo>
                  <a:cubicBezTo>
                    <a:pt x="274" y="1183"/>
                    <a:pt x="274" y="1183"/>
                    <a:pt x="274" y="1184"/>
                  </a:cubicBezTo>
                  <a:cubicBezTo>
                    <a:pt x="275" y="1184"/>
                    <a:pt x="275" y="1184"/>
                    <a:pt x="275" y="1184"/>
                  </a:cubicBezTo>
                  <a:cubicBezTo>
                    <a:pt x="276" y="1184"/>
                    <a:pt x="276" y="1184"/>
                    <a:pt x="277" y="1184"/>
                  </a:cubicBezTo>
                  <a:cubicBezTo>
                    <a:pt x="277" y="1184"/>
                    <a:pt x="277" y="1184"/>
                    <a:pt x="277" y="1184"/>
                  </a:cubicBezTo>
                  <a:cubicBezTo>
                    <a:pt x="275" y="1184"/>
                    <a:pt x="274" y="1185"/>
                    <a:pt x="272" y="1185"/>
                  </a:cubicBezTo>
                  <a:close/>
                  <a:moveTo>
                    <a:pt x="277" y="1183"/>
                  </a:moveTo>
                  <a:cubicBezTo>
                    <a:pt x="278" y="1184"/>
                    <a:pt x="278" y="1184"/>
                    <a:pt x="279" y="1184"/>
                  </a:cubicBezTo>
                  <a:cubicBezTo>
                    <a:pt x="279" y="1184"/>
                    <a:pt x="278" y="1184"/>
                    <a:pt x="278" y="1184"/>
                  </a:cubicBezTo>
                  <a:cubicBezTo>
                    <a:pt x="278" y="1184"/>
                    <a:pt x="277" y="1184"/>
                    <a:pt x="277" y="1183"/>
                  </a:cubicBezTo>
                  <a:close/>
                  <a:moveTo>
                    <a:pt x="825" y="992"/>
                  </a:moveTo>
                  <a:cubicBezTo>
                    <a:pt x="827" y="991"/>
                    <a:pt x="829" y="991"/>
                    <a:pt x="831" y="991"/>
                  </a:cubicBezTo>
                  <a:cubicBezTo>
                    <a:pt x="835" y="991"/>
                    <a:pt x="839" y="990"/>
                    <a:pt x="843" y="990"/>
                  </a:cubicBezTo>
                  <a:cubicBezTo>
                    <a:pt x="846" y="989"/>
                    <a:pt x="850" y="989"/>
                    <a:pt x="854" y="990"/>
                  </a:cubicBezTo>
                  <a:cubicBezTo>
                    <a:pt x="855" y="990"/>
                    <a:pt x="855" y="990"/>
                    <a:pt x="855" y="990"/>
                  </a:cubicBezTo>
                  <a:cubicBezTo>
                    <a:pt x="855" y="990"/>
                    <a:pt x="856" y="990"/>
                    <a:pt x="856" y="991"/>
                  </a:cubicBezTo>
                  <a:cubicBezTo>
                    <a:pt x="857" y="991"/>
                    <a:pt x="857" y="991"/>
                    <a:pt x="857" y="991"/>
                  </a:cubicBezTo>
                  <a:cubicBezTo>
                    <a:pt x="857" y="991"/>
                    <a:pt x="857" y="991"/>
                    <a:pt x="857" y="991"/>
                  </a:cubicBezTo>
                  <a:cubicBezTo>
                    <a:pt x="857" y="991"/>
                    <a:pt x="857" y="991"/>
                    <a:pt x="857" y="991"/>
                  </a:cubicBezTo>
                  <a:cubicBezTo>
                    <a:pt x="859" y="991"/>
                    <a:pt x="859" y="991"/>
                    <a:pt x="859" y="991"/>
                  </a:cubicBezTo>
                  <a:cubicBezTo>
                    <a:pt x="860" y="992"/>
                    <a:pt x="861" y="992"/>
                    <a:pt x="861" y="992"/>
                  </a:cubicBezTo>
                  <a:cubicBezTo>
                    <a:pt x="862" y="993"/>
                    <a:pt x="863" y="993"/>
                    <a:pt x="864" y="993"/>
                  </a:cubicBezTo>
                  <a:cubicBezTo>
                    <a:pt x="871" y="996"/>
                    <a:pt x="878" y="999"/>
                    <a:pt x="884" y="1002"/>
                  </a:cubicBezTo>
                  <a:cubicBezTo>
                    <a:pt x="886" y="1003"/>
                    <a:pt x="888" y="1003"/>
                    <a:pt x="889" y="1004"/>
                  </a:cubicBezTo>
                  <a:cubicBezTo>
                    <a:pt x="886" y="1005"/>
                    <a:pt x="883" y="1005"/>
                    <a:pt x="880" y="1005"/>
                  </a:cubicBezTo>
                  <a:cubicBezTo>
                    <a:pt x="861" y="1006"/>
                    <a:pt x="841" y="1008"/>
                    <a:pt x="822" y="1011"/>
                  </a:cubicBezTo>
                  <a:cubicBezTo>
                    <a:pt x="821" y="1009"/>
                    <a:pt x="820" y="1006"/>
                    <a:pt x="817" y="1003"/>
                  </a:cubicBezTo>
                  <a:cubicBezTo>
                    <a:pt x="817" y="1003"/>
                    <a:pt x="817" y="1003"/>
                    <a:pt x="818" y="1003"/>
                  </a:cubicBezTo>
                  <a:cubicBezTo>
                    <a:pt x="818" y="1002"/>
                    <a:pt x="818" y="1002"/>
                    <a:pt x="818" y="1001"/>
                  </a:cubicBezTo>
                  <a:cubicBezTo>
                    <a:pt x="819" y="1000"/>
                    <a:pt x="819" y="1000"/>
                    <a:pt x="820" y="999"/>
                  </a:cubicBezTo>
                  <a:cubicBezTo>
                    <a:pt x="820" y="999"/>
                    <a:pt x="820" y="998"/>
                    <a:pt x="821" y="997"/>
                  </a:cubicBezTo>
                  <a:cubicBezTo>
                    <a:pt x="821" y="997"/>
                    <a:pt x="822" y="996"/>
                    <a:pt x="822" y="996"/>
                  </a:cubicBezTo>
                  <a:cubicBezTo>
                    <a:pt x="822" y="995"/>
                    <a:pt x="823" y="995"/>
                    <a:pt x="823" y="995"/>
                  </a:cubicBezTo>
                  <a:cubicBezTo>
                    <a:pt x="823" y="994"/>
                    <a:pt x="823" y="994"/>
                    <a:pt x="823" y="994"/>
                  </a:cubicBezTo>
                  <a:cubicBezTo>
                    <a:pt x="823" y="994"/>
                    <a:pt x="824" y="994"/>
                    <a:pt x="824" y="994"/>
                  </a:cubicBezTo>
                  <a:cubicBezTo>
                    <a:pt x="824" y="994"/>
                    <a:pt x="824" y="994"/>
                    <a:pt x="824" y="993"/>
                  </a:cubicBezTo>
                  <a:cubicBezTo>
                    <a:pt x="824" y="993"/>
                    <a:pt x="824" y="993"/>
                    <a:pt x="824" y="992"/>
                  </a:cubicBezTo>
                  <a:cubicBezTo>
                    <a:pt x="825" y="992"/>
                    <a:pt x="825" y="992"/>
                    <a:pt x="825" y="992"/>
                  </a:cubicBezTo>
                  <a:close/>
                  <a:moveTo>
                    <a:pt x="804" y="986"/>
                  </a:moveTo>
                  <a:cubicBezTo>
                    <a:pt x="805" y="987"/>
                    <a:pt x="806" y="987"/>
                    <a:pt x="807" y="987"/>
                  </a:cubicBezTo>
                  <a:cubicBezTo>
                    <a:pt x="809" y="988"/>
                    <a:pt x="811" y="989"/>
                    <a:pt x="813" y="990"/>
                  </a:cubicBezTo>
                  <a:cubicBezTo>
                    <a:pt x="814" y="990"/>
                    <a:pt x="814" y="990"/>
                    <a:pt x="815" y="990"/>
                  </a:cubicBezTo>
                  <a:cubicBezTo>
                    <a:pt x="815" y="990"/>
                    <a:pt x="815" y="990"/>
                    <a:pt x="815" y="990"/>
                  </a:cubicBezTo>
                  <a:cubicBezTo>
                    <a:pt x="816" y="991"/>
                    <a:pt x="816" y="991"/>
                    <a:pt x="816" y="991"/>
                  </a:cubicBezTo>
                  <a:cubicBezTo>
                    <a:pt x="816" y="991"/>
                    <a:pt x="816" y="991"/>
                    <a:pt x="816" y="991"/>
                  </a:cubicBezTo>
                  <a:cubicBezTo>
                    <a:pt x="817" y="991"/>
                    <a:pt x="818" y="991"/>
                    <a:pt x="819" y="991"/>
                  </a:cubicBezTo>
                  <a:cubicBezTo>
                    <a:pt x="821" y="991"/>
                    <a:pt x="823" y="992"/>
                    <a:pt x="824" y="992"/>
                  </a:cubicBezTo>
                  <a:cubicBezTo>
                    <a:pt x="824" y="992"/>
                    <a:pt x="824" y="992"/>
                    <a:pt x="824" y="992"/>
                  </a:cubicBezTo>
                  <a:cubicBezTo>
                    <a:pt x="824" y="992"/>
                    <a:pt x="823" y="992"/>
                    <a:pt x="823" y="992"/>
                  </a:cubicBezTo>
                  <a:cubicBezTo>
                    <a:pt x="822" y="992"/>
                    <a:pt x="822" y="992"/>
                    <a:pt x="822" y="993"/>
                  </a:cubicBezTo>
                  <a:cubicBezTo>
                    <a:pt x="822" y="993"/>
                    <a:pt x="822" y="993"/>
                    <a:pt x="822" y="993"/>
                  </a:cubicBezTo>
                  <a:cubicBezTo>
                    <a:pt x="822" y="993"/>
                    <a:pt x="821" y="993"/>
                    <a:pt x="821" y="993"/>
                  </a:cubicBezTo>
                  <a:cubicBezTo>
                    <a:pt x="821" y="994"/>
                    <a:pt x="821" y="994"/>
                    <a:pt x="820" y="995"/>
                  </a:cubicBezTo>
                  <a:cubicBezTo>
                    <a:pt x="820" y="995"/>
                    <a:pt x="819" y="996"/>
                    <a:pt x="819" y="996"/>
                  </a:cubicBezTo>
                  <a:cubicBezTo>
                    <a:pt x="819" y="997"/>
                    <a:pt x="818" y="997"/>
                    <a:pt x="818" y="998"/>
                  </a:cubicBezTo>
                  <a:cubicBezTo>
                    <a:pt x="817" y="999"/>
                    <a:pt x="817" y="999"/>
                    <a:pt x="817" y="1000"/>
                  </a:cubicBezTo>
                  <a:cubicBezTo>
                    <a:pt x="816" y="1000"/>
                    <a:pt x="816" y="1001"/>
                    <a:pt x="816" y="1001"/>
                  </a:cubicBezTo>
                  <a:cubicBezTo>
                    <a:pt x="816" y="1001"/>
                    <a:pt x="816" y="1001"/>
                    <a:pt x="816" y="1001"/>
                  </a:cubicBezTo>
                  <a:cubicBezTo>
                    <a:pt x="815" y="1002"/>
                    <a:pt x="815" y="1002"/>
                    <a:pt x="815" y="1002"/>
                  </a:cubicBezTo>
                  <a:cubicBezTo>
                    <a:pt x="806" y="1002"/>
                    <a:pt x="805" y="1007"/>
                    <a:pt x="805" y="1013"/>
                  </a:cubicBezTo>
                  <a:cubicBezTo>
                    <a:pt x="798" y="1014"/>
                    <a:pt x="791" y="1015"/>
                    <a:pt x="785" y="1016"/>
                  </a:cubicBezTo>
                  <a:cubicBezTo>
                    <a:pt x="787" y="1012"/>
                    <a:pt x="786" y="1004"/>
                    <a:pt x="783" y="999"/>
                  </a:cubicBezTo>
                  <a:cubicBezTo>
                    <a:pt x="784" y="998"/>
                    <a:pt x="785" y="998"/>
                    <a:pt x="785" y="997"/>
                  </a:cubicBezTo>
                  <a:cubicBezTo>
                    <a:pt x="786" y="996"/>
                    <a:pt x="787" y="995"/>
                    <a:pt x="788" y="994"/>
                  </a:cubicBezTo>
                  <a:cubicBezTo>
                    <a:pt x="789" y="994"/>
                    <a:pt x="790" y="993"/>
                    <a:pt x="791" y="992"/>
                  </a:cubicBezTo>
                  <a:cubicBezTo>
                    <a:pt x="792" y="991"/>
                    <a:pt x="794" y="991"/>
                    <a:pt x="795" y="990"/>
                  </a:cubicBezTo>
                  <a:cubicBezTo>
                    <a:pt x="795" y="990"/>
                    <a:pt x="796" y="990"/>
                    <a:pt x="796" y="989"/>
                  </a:cubicBezTo>
                  <a:cubicBezTo>
                    <a:pt x="797" y="989"/>
                    <a:pt x="797" y="989"/>
                    <a:pt x="797" y="989"/>
                  </a:cubicBezTo>
                  <a:cubicBezTo>
                    <a:pt x="797" y="989"/>
                    <a:pt x="798" y="989"/>
                    <a:pt x="798" y="989"/>
                  </a:cubicBezTo>
                  <a:cubicBezTo>
                    <a:pt x="798" y="988"/>
                    <a:pt x="799" y="988"/>
                    <a:pt x="799" y="988"/>
                  </a:cubicBezTo>
                  <a:cubicBezTo>
                    <a:pt x="800" y="988"/>
                    <a:pt x="800" y="988"/>
                    <a:pt x="801" y="987"/>
                  </a:cubicBezTo>
                  <a:cubicBezTo>
                    <a:pt x="801" y="987"/>
                    <a:pt x="801" y="987"/>
                    <a:pt x="802" y="987"/>
                  </a:cubicBezTo>
                  <a:cubicBezTo>
                    <a:pt x="802" y="987"/>
                    <a:pt x="802" y="987"/>
                    <a:pt x="802" y="987"/>
                  </a:cubicBezTo>
                  <a:cubicBezTo>
                    <a:pt x="803" y="987"/>
                    <a:pt x="803" y="987"/>
                    <a:pt x="804" y="986"/>
                  </a:cubicBezTo>
                  <a:cubicBezTo>
                    <a:pt x="804" y="986"/>
                    <a:pt x="804" y="986"/>
                    <a:pt x="804" y="986"/>
                  </a:cubicBezTo>
                  <a:close/>
                  <a:moveTo>
                    <a:pt x="717" y="1005"/>
                  </a:moveTo>
                  <a:cubicBezTo>
                    <a:pt x="717" y="1004"/>
                    <a:pt x="717" y="1003"/>
                    <a:pt x="717" y="1003"/>
                  </a:cubicBezTo>
                  <a:cubicBezTo>
                    <a:pt x="717" y="1002"/>
                    <a:pt x="717" y="1002"/>
                    <a:pt x="717" y="1001"/>
                  </a:cubicBezTo>
                  <a:cubicBezTo>
                    <a:pt x="717" y="1000"/>
                    <a:pt x="718" y="1000"/>
                    <a:pt x="718" y="999"/>
                  </a:cubicBezTo>
                  <a:cubicBezTo>
                    <a:pt x="718" y="999"/>
                    <a:pt x="718" y="998"/>
                    <a:pt x="718" y="998"/>
                  </a:cubicBezTo>
                  <a:cubicBezTo>
                    <a:pt x="718" y="998"/>
                    <a:pt x="718" y="997"/>
                    <a:pt x="718" y="997"/>
                  </a:cubicBezTo>
                  <a:cubicBezTo>
                    <a:pt x="718" y="997"/>
                    <a:pt x="718" y="997"/>
                    <a:pt x="718" y="997"/>
                  </a:cubicBezTo>
                  <a:cubicBezTo>
                    <a:pt x="718" y="997"/>
                    <a:pt x="718" y="997"/>
                    <a:pt x="718" y="997"/>
                  </a:cubicBezTo>
                  <a:cubicBezTo>
                    <a:pt x="718" y="997"/>
                    <a:pt x="718" y="997"/>
                    <a:pt x="718" y="997"/>
                  </a:cubicBezTo>
                  <a:cubicBezTo>
                    <a:pt x="721" y="994"/>
                    <a:pt x="723" y="992"/>
                    <a:pt x="727" y="989"/>
                  </a:cubicBezTo>
                  <a:cubicBezTo>
                    <a:pt x="729" y="988"/>
                    <a:pt x="731" y="986"/>
                    <a:pt x="733" y="985"/>
                  </a:cubicBezTo>
                  <a:cubicBezTo>
                    <a:pt x="734" y="985"/>
                    <a:pt x="735" y="984"/>
                    <a:pt x="737" y="983"/>
                  </a:cubicBezTo>
                  <a:cubicBezTo>
                    <a:pt x="738" y="982"/>
                    <a:pt x="739" y="982"/>
                    <a:pt x="740" y="981"/>
                  </a:cubicBezTo>
                  <a:cubicBezTo>
                    <a:pt x="745" y="979"/>
                    <a:pt x="751" y="976"/>
                    <a:pt x="757" y="974"/>
                  </a:cubicBezTo>
                  <a:cubicBezTo>
                    <a:pt x="760" y="973"/>
                    <a:pt x="763" y="972"/>
                    <a:pt x="767" y="972"/>
                  </a:cubicBezTo>
                  <a:cubicBezTo>
                    <a:pt x="770" y="971"/>
                    <a:pt x="773" y="971"/>
                    <a:pt x="777" y="972"/>
                  </a:cubicBezTo>
                  <a:cubicBezTo>
                    <a:pt x="780" y="972"/>
                    <a:pt x="784" y="974"/>
                    <a:pt x="787" y="975"/>
                  </a:cubicBezTo>
                  <a:cubicBezTo>
                    <a:pt x="790" y="977"/>
                    <a:pt x="793" y="979"/>
                    <a:pt x="797" y="981"/>
                  </a:cubicBezTo>
                  <a:cubicBezTo>
                    <a:pt x="799" y="983"/>
                    <a:pt x="800" y="984"/>
                    <a:pt x="802" y="985"/>
                  </a:cubicBezTo>
                  <a:cubicBezTo>
                    <a:pt x="802" y="985"/>
                    <a:pt x="802" y="985"/>
                    <a:pt x="802" y="985"/>
                  </a:cubicBezTo>
                  <a:cubicBezTo>
                    <a:pt x="801" y="985"/>
                    <a:pt x="801" y="985"/>
                    <a:pt x="801" y="985"/>
                  </a:cubicBezTo>
                  <a:cubicBezTo>
                    <a:pt x="801" y="985"/>
                    <a:pt x="800" y="985"/>
                    <a:pt x="800" y="985"/>
                  </a:cubicBezTo>
                  <a:cubicBezTo>
                    <a:pt x="800" y="986"/>
                    <a:pt x="799" y="986"/>
                    <a:pt x="799" y="986"/>
                  </a:cubicBezTo>
                  <a:cubicBezTo>
                    <a:pt x="798" y="986"/>
                    <a:pt x="798" y="986"/>
                    <a:pt x="797" y="987"/>
                  </a:cubicBezTo>
                  <a:cubicBezTo>
                    <a:pt x="797" y="987"/>
                    <a:pt x="796" y="987"/>
                    <a:pt x="796" y="987"/>
                  </a:cubicBezTo>
                  <a:cubicBezTo>
                    <a:pt x="796" y="987"/>
                    <a:pt x="796" y="987"/>
                    <a:pt x="795" y="987"/>
                  </a:cubicBezTo>
                  <a:cubicBezTo>
                    <a:pt x="795" y="988"/>
                    <a:pt x="794" y="988"/>
                    <a:pt x="794" y="988"/>
                  </a:cubicBezTo>
                  <a:cubicBezTo>
                    <a:pt x="792" y="989"/>
                    <a:pt x="791" y="989"/>
                    <a:pt x="790" y="990"/>
                  </a:cubicBezTo>
                  <a:cubicBezTo>
                    <a:pt x="789" y="991"/>
                    <a:pt x="788" y="992"/>
                    <a:pt x="787" y="993"/>
                  </a:cubicBezTo>
                  <a:cubicBezTo>
                    <a:pt x="786" y="993"/>
                    <a:pt x="785" y="994"/>
                    <a:pt x="784" y="995"/>
                  </a:cubicBezTo>
                  <a:cubicBezTo>
                    <a:pt x="783" y="996"/>
                    <a:pt x="783" y="996"/>
                    <a:pt x="782" y="997"/>
                  </a:cubicBezTo>
                  <a:cubicBezTo>
                    <a:pt x="781" y="995"/>
                    <a:pt x="781" y="995"/>
                    <a:pt x="781" y="995"/>
                  </a:cubicBezTo>
                  <a:cubicBezTo>
                    <a:pt x="781" y="996"/>
                    <a:pt x="782" y="996"/>
                    <a:pt x="782" y="997"/>
                  </a:cubicBezTo>
                  <a:cubicBezTo>
                    <a:pt x="782" y="997"/>
                    <a:pt x="782" y="997"/>
                    <a:pt x="782" y="997"/>
                  </a:cubicBezTo>
                  <a:cubicBezTo>
                    <a:pt x="765" y="991"/>
                    <a:pt x="766" y="1008"/>
                    <a:pt x="764" y="1019"/>
                  </a:cubicBezTo>
                  <a:cubicBezTo>
                    <a:pt x="751" y="1021"/>
                    <a:pt x="740" y="1022"/>
                    <a:pt x="722" y="1018"/>
                  </a:cubicBezTo>
                  <a:cubicBezTo>
                    <a:pt x="722" y="1014"/>
                    <a:pt x="720" y="1010"/>
                    <a:pt x="717" y="1007"/>
                  </a:cubicBezTo>
                  <a:cubicBezTo>
                    <a:pt x="717" y="1006"/>
                    <a:pt x="717" y="1005"/>
                    <a:pt x="717" y="1005"/>
                  </a:cubicBezTo>
                  <a:close/>
                  <a:moveTo>
                    <a:pt x="842" y="1122"/>
                  </a:moveTo>
                  <a:cubicBezTo>
                    <a:pt x="809" y="1121"/>
                    <a:pt x="794" y="1110"/>
                    <a:pt x="766" y="1097"/>
                  </a:cubicBezTo>
                  <a:cubicBezTo>
                    <a:pt x="769" y="1108"/>
                    <a:pt x="779" y="1116"/>
                    <a:pt x="788" y="1123"/>
                  </a:cubicBezTo>
                  <a:cubicBezTo>
                    <a:pt x="766" y="1141"/>
                    <a:pt x="728" y="1123"/>
                    <a:pt x="707" y="1114"/>
                  </a:cubicBezTo>
                  <a:cubicBezTo>
                    <a:pt x="702" y="1112"/>
                    <a:pt x="691" y="1114"/>
                    <a:pt x="686" y="1111"/>
                  </a:cubicBezTo>
                  <a:cubicBezTo>
                    <a:pt x="682" y="1108"/>
                    <a:pt x="681" y="1097"/>
                    <a:pt x="677" y="1096"/>
                  </a:cubicBezTo>
                  <a:cubicBezTo>
                    <a:pt x="669" y="1091"/>
                    <a:pt x="651" y="1090"/>
                    <a:pt x="646" y="1080"/>
                  </a:cubicBezTo>
                  <a:cubicBezTo>
                    <a:pt x="657" y="1075"/>
                    <a:pt x="674" y="1056"/>
                    <a:pt x="684" y="1052"/>
                  </a:cubicBezTo>
                  <a:cubicBezTo>
                    <a:pt x="705" y="1045"/>
                    <a:pt x="712" y="1055"/>
                    <a:pt x="723" y="1056"/>
                  </a:cubicBezTo>
                  <a:cubicBezTo>
                    <a:pt x="752" y="1057"/>
                    <a:pt x="777" y="1054"/>
                    <a:pt x="810" y="1049"/>
                  </a:cubicBezTo>
                  <a:cubicBezTo>
                    <a:pt x="847" y="1045"/>
                    <a:pt x="875" y="1042"/>
                    <a:pt x="899" y="1049"/>
                  </a:cubicBezTo>
                  <a:cubicBezTo>
                    <a:pt x="911" y="1053"/>
                    <a:pt x="903" y="1095"/>
                    <a:pt x="923" y="1120"/>
                  </a:cubicBezTo>
                  <a:cubicBezTo>
                    <a:pt x="898" y="1124"/>
                    <a:pt x="867" y="1123"/>
                    <a:pt x="842" y="1122"/>
                  </a:cubicBezTo>
                  <a:close/>
                  <a:moveTo>
                    <a:pt x="1032" y="1170"/>
                  </a:moveTo>
                  <a:cubicBezTo>
                    <a:pt x="1021" y="1163"/>
                    <a:pt x="1003" y="1154"/>
                    <a:pt x="993" y="1146"/>
                  </a:cubicBezTo>
                  <a:cubicBezTo>
                    <a:pt x="985" y="1139"/>
                    <a:pt x="978" y="1132"/>
                    <a:pt x="972" y="1123"/>
                  </a:cubicBezTo>
                  <a:cubicBezTo>
                    <a:pt x="972" y="1123"/>
                    <a:pt x="972" y="1123"/>
                    <a:pt x="972" y="1123"/>
                  </a:cubicBezTo>
                  <a:cubicBezTo>
                    <a:pt x="973" y="1123"/>
                    <a:pt x="974" y="1123"/>
                    <a:pt x="975" y="1123"/>
                  </a:cubicBezTo>
                  <a:cubicBezTo>
                    <a:pt x="975" y="1122"/>
                    <a:pt x="976" y="1122"/>
                    <a:pt x="977" y="1122"/>
                  </a:cubicBezTo>
                  <a:cubicBezTo>
                    <a:pt x="978" y="1122"/>
                    <a:pt x="979" y="1122"/>
                    <a:pt x="980" y="1122"/>
                  </a:cubicBezTo>
                  <a:cubicBezTo>
                    <a:pt x="980" y="1122"/>
                    <a:pt x="981" y="1122"/>
                    <a:pt x="982" y="1122"/>
                  </a:cubicBezTo>
                  <a:cubicBezTo>
                    <a:pt x="983" y="1122"/>
                    <a:pt x="983" y="1122"/>
                    <a:pt x="984" y="1122"/>
                  </a:cubicBezTo>
                  <a:cubicBezTo>
                    <a:pt x="984" y="1122"/>
                    <a:pt x="984" y="1122"/>
                    <a:pt x="984" y="1122"/>
                  </a:cubicBezTo>
                  <a:cubicBezTo>
                    <a:pt x="984" y="1122"/>
                    <a:pt x="984" y="1122"/>
                    <a:pt x="984" y="1122"/>
                  </a:cubicBezTo>
                  <a:cubicBezTo>
                    <a:pt x="985" y="1123"/>
                    <a:pt x="986" y="1123"/>
                    <a:pt x="986" y="1124"/>
                  </a:cubicBezTo>
                  <a:cubicBezTo>
                    <a:pt x="987" y="1125"/>
                    <a:pt x="989" y="1126"/>
                    <a:pt x="990" y="1126"/>
                  </a:cubicBezTo>
                  <a:cubicBezTo>
                    <a:pt x="993" y="1128"/>
                    <a:pt x="996" y="1130"/>
                    <a:pt x="999" y="1131"/>
                  </a:cubicBezTo>
                  <a:cubicBezTo>
                    <a:pt x="999" y="1131"/>
                    <a:pt x="1000" y="1132"/>
                    <a:pt x="1001" y="1132"/>
                  </a:cubicBezTo>
                  <a:cubicBezTo>
                    <a:pt x="1002" y="1132"/>
                    <a:pt x="1003" y="1132"/>
                    <a:pt x="1003" y="1133"/>
                  </a:cubicBezTo>
                  <a:cubicBezTo>
                    <a:pt x="1004" y="1133"/>
                    <a:pt x="1005" y="1133"/>
                    <a:pt x="1006" y="1133"/>
                  </a:cubicBezTo>
                  <a:cubicBezTo>
                    <a:pt x="1007" y="1134"/>
                    <a:pt x="1007" y="1134"/>
                    <a:pt x="1007" y="1134"/>
                  </a:cubicBezTo>
                  <a:cubicBezTo>
                    <a:pt x="1007" y="1134"/>
                    <a:pt x="1008" y="1134"/>
                    <a:pt x="1008" y="1134"/>
                  </a:cubicBezTo>
                  <a:cubicBezTo>
                    <a:pt x="1011" y="1135"/>
                    <a:pt x="1014" y="1135"/>
                    <a:pt x="1017" y="1135"/>
                  </a:cubicBezTo>
                  <a:cubicBezTo>
                    <a:pt x="1018" y="1135"/>
                    <a:pt x="1019" y="1135"/>
                    <a:pt x="1020" y="1135"/>
                  </a:cubicBezTo>
                  <a:cubicBezTo>
                    <a:pt x="1020" y="1135"/>
                    <a:pt x="1021" y="1135"/>
                    <a:pt x="1022" y="1135"/>
                  </a:cubicBezTo>
                  <a:cubicBezTo>
                    <a:pt x="1023" y="1135"/>
                    <a:pt x="1023" y="1135"/>
                    <a:pt x="1024" y="1135"/>
                  </a:cubicBezTo>
                  <a:cubicBezTo>
                    <a:pt x="1025" y="1135"/>
                    <a:pt x="1026" y="1135"/>
                    <a:pt x="1026" y="1135"/>
                  </a:cubicBezTo>
                  <a:cubicBezTo>
                    <a:pt x="1028" y="1135"/>
                    <a:pt x="1029" y="1134"/>
                    <a:pt x="1030" y="1135"/>
                  </a:cubicBezTo>
                  <a:cubicBezTo>
                    <a:pt x="1030" y="1135"/>
                    <a:pt x="1031" y="1135"/>
                    <a:pt x="1031" y="1135"/>
                  </a:cubicBezTo>
                  <a:cubicBezTo>
                    <a:pt x="1032" y="1135"/>
                    <a:pt x="1032" y="1135"/>
                    <a:pt x="1032" y="1135"/>
                  </a:cubicBezTo>
                  <a:cubicBezTo>
                    <a:pt x="1032" y="1135"/>
                    <a:pt x="1032" y="1135"/>
                    <a:pt x="1032" y="1135"/>
                  </a:cubicBezTo>
                  <a:cubicBezTo>
                    <a:pt x="1032" y="1135"/>
                    <a:pt x="1033" y="1135"/>
                    <a:pt x="1033" y="1135"/>
                  </a:cubicBezTo>
                  <a:cubicBezTo>
                    <a:pt x="1033" y="1135"/>
                    <a:pt x="1034" y="1135"/>
                    <a:pt x="1034" y="1135"/>
                  </a:cubicBezTo>
                  <a:cubicBezTo>
                    <a:pt x="1036" y="1136"/>
                    <a:pt x="1038" y="1138"/>
                    <a:pt x="1040" y="1139"/>
                  </a:cubicBezTo>
                  <a:cubicBezTo>
                    <a:pt x="1041" y="1140"/>
                    <a:pt x="1042" y="1141"/>
                    <a:pt x="1042" y="1142"/>
                  </a:cubicBezTo>
                  <a:cubicBezTo>
                    <a:pt x="1043" y="1142"/>
                    <a:pt x="1043" y="1143"/>
                    <a:pt x="1043" y="1143"/>
                  </a:cubicBezTo>
                  <a:cubicBezTo>
                    <a:pt x="1044" y="1144"/>
                    <a:pt x="1044" y="1144"/>
                    <a:pt x="1045" y="1144"/>
                  </a:cubicBezTo>
                  <a:cubicBezTo>
                    <a:pt x="1046" y="1146"/>
                    <a:pt x="1047" y="1147"/>
                    <a:pt x="1048" y="1149"/>
                  </a:cubicBezTo>
                  <a:cubicBezTo>
                    <a:pt x="1049" y="1149"/>
                    <a:pt x="1049" y="1150"/>
                    <a:pt x="1050" y="1151"/>
                  </a:cubicBezTo>
                  <a:cubicBezTo>
                    <a:pt x="1052" y="1158"/>
                    <a:pt x="1055" y="1165"/>
                    <a:pt x="1057" y="1172"/>
                  </a:cubicBezTo>
                  <a:cubicBezTo>
                    <a:pt x="1059" y="1179"/>
                    <a:pt x="1062" y="1186"/>
                    <a:pt x="1064" y="1192"/>
                  </a:cubicBezTo>
                  <a:cubicBezTo>
                    <a:pt x="1055" y="1183"/>
                    <a:pt x="1045" y="1177"/>
                    <a:pt x="1032" y="1170"/>
                  </a:cubicBezTo>
                  <a:close/>
                  <a:moveTo>
                    <a:pt x="1865" y="2007"/>
                  </a:moveTo>
                  <a:cubicBezTo>
                    <a:pt x="1865" y="2007"/>
                    <a:pt x="1865" y="2008"/>
                    <a:pt x="1865" y="2008"/>
                  </a:cubicBezTo>
                  <a:cubicBezTo>
                    <a:pt x="1866" y="2009"/>
                    <a:pt x="1868" y="2010"/>
                    <a:pt x="1869" y="2012"/>
                  </a:cubicBezTo>
                  <a:cubicBezTo>
                    <a:pt x="1869" y="2012"/>
                    <a:pt x="1870" y="2012"/>
                    <a:pt x="1870" y="2012"/>
                  </a:cubicBezTo>
                  <a:cubicBezTo>
                    <a:pt x="1869" y="2012"/>
                    <a:pt x="1869" y="2012"/>
                    <a:pt x="1868" y="2012"/>
                  </a:cubicBezTo>
                  <a:cubicBezTo>
                    <a:pt x="1867" y="2011"/>
                    <a:pt x="1865" y="2010"/>
                    <a:pt x="1864" y="2010"/>
                  </a:cubicBezTo>
                  <a:cubicBezTo>
                    <a:pt x="1862" y="2009"/>
                    <a:pt x="1861" y="2009"/>
                    <a:pt x="1860" y="2008"/>
                  </a:cubicBezTo>
                  <a:cubicBezTo>
                    <a:pt x="1858" y="2007"/>
                    <a:pt x="1856" y="2007"/>
                    <a:pt x="1855" y="2006"/>
                  </a:cubicBezTo>
                  <a:cubicBezTo>
                    <a:pt x="1858" y="2006"/>
                    <a:pt x="1861" y="2007"/>
                    <a:pt x="1865" y="2007"/>
                  </a:cubicBezTo>
                  <a:close/>
                  <a:moveTo>
                    <a:pt x="1672" y="846"/>
                  </a:moveTo>
                  <a:cubicBezTo>
                    <a:pt x="1673" y="846"/>
                    <a:pt x="1673" y="846"/>
                    <a:pt x="1673" y="846"/>
                  </a:cubicBezTo>
                  <a:cubicBezTo>
                    <a:pt x="1674" y="847"/>
                    <a:pt x="1674" y="847"/>
                    <a:pt x="1674" y="847"/>
                  </a:cubicBezTo>
                  <a:cubicBezTo>
                    <a:pt x="1675" y="847"/>
                    <a:pt x="1675" y="847"/>
                    <a:pt x="1675" y="847"/>
                  </a:cubicBezTo>
                  <a:cubicBezTo>
                    <a:pt x="1675" y="848"/>
                    <a:pt x="1675" y="848"/>
                    <a:pt x="1675" y="848"/>
                  </a:cubicBezTo>
                  <a:cubicBezTo>
                    <a:pt x="1676" y="848"/>
                    <a:pt x="1676" y="848"/>
                    <a:pt x="1676" y="849"/>
                  </a:cubicBezTo>
                  <a:cubicBezTo>
                    <a:pt x="1677" y="850"/>
                    <a:pt x="1678" y="851"/>
                    <a:pt x="1680" y="853"/>
                  </a:cubicBezTo>
                  <a:cubicBezTo>
                    <a:pt x="1680" y="854"/>
                    <a:pt x="1681" y="854"/>
                    <a:pt x="1681" y="855"/>
                  </a:cubicBezTo>
                  <a:cubicBezTo>
                    <a:pt x="1682" y="856"/>
                    <a:pt x="1683" y="857"/>
                    <a:pt x="1683" y="857"/>
                  </a:cubicBezTo>
                  <a:cubicBezTo>
                    <a:pt x="1684" y="858"/>
                    <a:pt x="1684" y="859"/>
                    <a:pt x="1685" y="860"/>
                  </a:cubicBezTo>
                  <a:cubicBezTo>
                    <a:pt x="1685" y="860"/>
                    <a:pt x="1685" y="860"/>
                    <a:pt x="1685" y="860"/>
                  </a:cubicBezTo>
                  <a:cubicBezTo>
                    <a:pt x="1673" y="857"/>
                    <a:pt x="1666" y="857"/>
                    <a:pt x="1650" y="859"/>
                  </a:cubicBezTo>
                  <a:cubicBezTo>
                    <a:pt x="1655" y="854"/>
                    <a:pt x="1660" y="849"/>
                    <a:pt x="1666" y="844"/>
                  </a:cubicBezTo>
                  <a:cubicBezTo>
                    <a:pt x="1668" y="844"/>
                    <a:pt x="1670" y="845"/>
                    <a:pt x="1672" y="846"/>
                  </a:cubicBezTo>
                  <a:close/>
                  <a:moveTo>
                    <a:pt x="1657" y="839"/>
                  </a:moveTo>
                  <a:cubicBezTo>
                    <a:pt x="1656" y="840"/>
                    <a:pt x="1655" y="840"/>
                    <a:pt x="1654" y="841"/>
                  </a:cubicBezTo>
                  <a:cubicBezTo>
                    <a:pt x="1654" y="841"/>
                    <a:pt x="1654" y="841"/>
                    <a:pt x="1654" y="841"/>
                  </a:cubicBezTo>
                  <a:cubicBezTo>
                    <a:pt x="1653" y="842"/>
                    <a:pt x="1651" y="842"/>
                    <a:pt x="1650" y="842"/>
                  </a:cubicBezTo>
                  <a:cubicBezTo>
                    <a:pt x="1652" y="841"/>
                    <a:pt x="1655" y="840"/>
                    <a:pt x="1657" y="839"/>
                  </a:cubicBezTo>
                  <a:close/>
                  <a:moveTo>
                    <a:pt x="1620" y="858"/>
                  </a:moveTo>
                  <a:cubicBezTo>
                    <a:pt x="1628" y="854"/>
                    <a:pt x="1636" y="850"/>
                    <a:pt x="1645" y="845"/>
                  </a:cubicBezTo>
                  <a:cubicBezTo>
                    <a:pt x="1646" y="845"/>
                    <a:pt x="1647" y="845"/>
                    <a:pt x="1648" y="845"/>
                  </a:cubicBezTo>
                  <a:cubicBezTo>
                    <a:pt x="1649" y="845"/>
                    <a:pt x="1650" y="844"/>
                    <a:pt x="1651" y="844"/>
                  </a:cubicBezTo>
                  <a:cubicBezTo>
                    <a:pt x="1645" y="850"/>
                    <a:pt x="1637" y="855"/>
                    <a:pt x="1626" y="859"/>
                  </a:cubicBezTo>
                  <a:cubicBezTo>
                    <a:pt x="1620" y="862"/>
                    <a:pt x="1612" y="864"/>
                    <a:pt x="1604" y="866"/>
                  </a:cubicBezTo>
                  <a:cubicBezTo>
                    <a:pt x="1609" y="864"/>
                    <a:pt x="1615" y="861"/>
                    <a:pt x="1620" y="858"/>
                  </a:cubicBezTo>
                  <a:close/>
                  <a:moveTo>
                    <a:pt x="1564" y="914"/>
                  </a:moveTo>
                  <a:cubicBezTo>
                    <a:pt x="1568" y="914"/>
                    <a:pt x="1572" y="913"/>
                    <a:pt x="1576" y="912"/>
                  </a:cubicBezTo>
                  <a:cubicBezTo>
                    <a:pt x="1565" y="922"/>
                    <a:pt x="1558" y="940"/>
                    <a:pt x="1570" y="951"/>
                  </a:cubicBezTo>
                  <a:cubicBezTo>
                    <a:pt x="1572" y="952"/>
                    <a:pt x="1572" y="952"/>
                    <a:pt x="1572" y="952"/>
                  </a:cubicBezTo>
                  <a:cubicBezTo>
                    <a:pt x="1572" y="952"/>
                    <a:pt x="1572" y="952"/>
                    <a:pt x="1572" y="953"/>
                  </a:cubicBezTo>
                  <a:cubicBezTo>
                    <a:pt x="1572" y="955"/>
                    <a:pt x="1573" y="956"/>
                    <a:pt x="1573" y="958"/>
                  </a:cubicBezTo>
                  <a:cubicBezTo>
                    <a:pt x="1573" y="959"/>
                    <a:pt x="1574" y="960"/>
                    <a:pt x="1574" y="961"/>
                  </a:cubicBezTo>
                  <a:cubicBezTo>
                    <a:pt x="1574" y="961"/>
                    <a:pt x="1574" y="961"/>
                    <a:pt x="1574" y="962"/>
                  </a:cubicBezTo>
                  <a:cubicBezTo>
                    <a:pt x="1575" y="962"/>
                    <a:pt x="1575" y="963"/>
                    <a:pt x="1575" y="963"/>
                  </a:cubicBezTo>
                  <a:cubicBezTo>
                    <a:pt x="1575" y="964"/>
                    <a:pt x="1576" y="964"/>
                    <a:pt x="1576" y="965"/>
                  </a:cubicBezTo>
                  <a:cubicBezTo>
                    <a:pt x="1576" y="966"/>
                    <a:pt x="1577" y="966"/>
                    <a:pt x="1577" y="967"/>
                  </a:cubicBezTo>
                  <a:cubicBezTo>
                    <a:pt x="1577" y="967"/>
                    <a:pt x="1577" y="968"/>
                    <a:pt x="1577" y="968"/>
                  </a:cubicBezTo>
                  <a:cubicBezTo>
                    <a:pt x="1578" y="968"/>
                    <a:pt x="1578" y="969"/>
                    <a:pt x="1578" y="969"/>
                  </a:cubicBezTo>
                  <a:cubicBezTo>
                    <a:pt x="1578" y="969"/>
                    <a:pt x="1579" y="970"/>
                    <a:pt x="1579" y="970"/>
                  </a:cubicBezTo>
                  <a:cubicBezTo>
                    <a:pt x="1579" y="971"/>
                    <a:pt x="1580" y="971"/>
                    <a:pt x="1580" y="971"/>
                  </a:cubicBezTo>
                  <a:cubicBezTo>
                    <a:pt x="1581" y="972"/>
                    <a:pt x="1581" y="972"/>
                    <a:pt x="1581" y="972"/>
                  </a:cubicBezTo>
                  <a:cubicBezTo>
                    <a:pt x="1582" y="973"/>
                    <a:pt x="1582" y="973"/>
                    <a:pt x="1582" y="973"/>
                  </a:cubicBezTo>
                  <a:cubicBezTo>
                    <a:pt x="1582" y="973"/>
                    <a:pt x="1582" y="973"/>
                    <a:pt x="1582" y="973"/>
                  </a:cubicBezTo>
                  <a:cubicBezTo>
                    <a:pt x="1581" y="974"/>
                    <a:pt x="1581" y="974"/>
                    <a:pt x="1580" y="974"/>
                  </a:cubicBezTo>
                  <a:cubicBezTo>
                    <a:pt x="1580" y="974"/>
                    <a:pt x="1580" y="975"/>
                    <a:pt x="1580" y="975"/>
                  </a:cubicBezTo>
                  <a:cubicBezTo>
                    <a:pt x="1579" y="975"/>
                    <a:pt x="1579" y="975"/>
                    <a:pt x="1579" y="976"/>
                  </a:cubicBezTo>
                  <a:cubicBezTo>
                    <a:pt x="1577" y="977"/>
                    <a:pt x="1576" y="980"/>
                    <a:pt x="1574" y="982"/>
                  </a:cubicBezTo>
                  <a:cubicBezTo>
                    <a:pt x="1573" y="985"/>
                    <a:pt x="1572" y="987"/>
                    <a:pt x="1571" y="990"/>
                  </a:cubicBezTo>
                  <a:cubicBezTo>
                    <a:pt x="1570" y="993"/>
                    <a:pt x="1569" y="995"/>
                    <a:pt x="1567" y="998"/>
                  </a:cubicBezTo>
                  <a:cubicBezTo>
                    <a:pt x="1565" y="1003"/>
                    <a:pt x="1563" y="1008"/>
                    <a:pt x="1560" y="1013"/>
                  </a:cubicBezTo>
                  <a:cubicBezTo>
                    <a:pt x="1559" y="1016"/>
                    <a:pt x="1558" y="1018"/>
                    <a:pt x="1557" y="1020"/>
                  </a:cubicBezTo>
                  <a:cubicBezTo>
                    <a:pt x="1556" y="1022"/>
                    <a:pt x="1555" y="1025"/>
                    <a:pt x="1554" y="1026"/>
                  </a:cubicBezTo>
                  <a:cubicBezTo>
                    <a:pt x="1553" y="1027"/>
                    <a:pt x="1552" y="1028"/>
                    <a:pt x="1552" y="1029"/>
                  </a:cubicBezTo>
                  <a:cubicBezTo>
                    <a:pt x="1551" y="1030"/>
                    <a:pt x="1551" y="1030"/>
                    <a:pt x="1550" y="1031"/>
                  </a:cubicBezTo>
                  <a:cubicBezTo>
                    <a:pt x="1550" y="1032"/>
                    <a:pt x="1549" y="1032"/>
                    <a:pt x="1549" y="1033"/>
                  </a:cubicBezTo>
                  <a:cubicBezTo>
                    <a:pt x="1548" y="1033"/>
                    <a:pt x="1548" y="1033"/>
                    <a:pt x="1548" y="1034"/>
                  </a:cubicBezTo>
                  <a:cubicBezTo>
                    <a:pt x="1548" y="1034"/>
                    <a:pt x="1548" y="1034"/>
                    <a:pt x="1547" y="1034"/>
                  </a:cubicBezTo>
                  <a:cubicBezTo>
                    <a:pt x="1547" y="1035"/>
                    <a:pt x="1546" y="1035"/>
                    <a:pt x="1546" y="1035"/>
                  </a:cubicBezTo>
                  <a:cubicBezTo>
                    <a:pt x="1546" y="1036"/>
                    <a:pt x="1546" y="1036"/>
                    <a:pt x="1546" y="1036"/>
                  </a:cubicBezTo>
                  <a:cubicBezTo>
                    <a:pt x="1542" y="1036"/>
                    <a:pt x="1538" y="1037"/>
                    <a:pt x="1534" y="1037"/>
                  </a:cubicBezTo>
                  <a:cubicBezTo>
                    <a:pt x="1530" y="1038"/>
                    <a:pt x="1526" y="1039"/>
                    <a:pt x="1522" y="1040"/>
                  </a:cubicBezTo>
                  <a:cubicBezTo>
                    <a:pt x="1521" y="1041"/>
                    <a:pt x="1520" y="1041"/>
                    <a:pt x="1519" y="1042"/>
                  </a:cubicBezTo>
                  <a:cubicBezTo>
                    <a:pt x="1519" y="1042"/>
                    <a:pt x="1519" y="1042"/>
                    <a:pt x="1518" y="1042"/>
                  </a:cubicBezTo>
                  <a:cubicBezTo>
                    <a:pt x="1517" y="1043"/>
                    <a:pt x="1517" y="1043"/>
                    <a:pt x="1517" y="1043"/>
                  </a:cubicBezTo>
                  <a:cubicBezTo>
                    <a:pt x="1517" y="1043"/>
                    <a:pt x="1517" y="1043"/>
                    <a:pt x="1517" y="1043"/>
                  </a:cubicBezTo>
                  <a:cubicBezTo>
                    <a:pt x="1517" y="1042"/>
                    <a:pt x="1518" y="1042"/>
                    <a:pt x="1518" y="1041"/>
                  </a:cubicBezTo>
                  <a:cubicBezTo>
                    <a:pt x="1518" y="1041"/>
                    <a:pt x="1518" y="1041"/>
                    <a:pt x="1518" y="1041"/>
                  </a:cubicBezTo>
                  <a:cubicBezTo>
                    <a:pt x="1518" y="1040"/>
                    <a:pt x="1518" y="1040"/>
                    <a:pt x="1518" y="1040"/>
                  </a:cubicBezTo>
                  <a:cubicBezTo>
                    <a:pt x="1518" y="1039"/>
                    <a:pt x="1518" y="1039"/>
                    <a:pt x="1518" y="1038"/>
                  </a:cubicBezTo>
                  <a:cubicBezTo>
                    <a:pt x="1519" y="1038"/>
                    <a:pt x="1519" y="1037"/>
                    <a:pt x="1519" y="1036"/>
                  </a:cubicBezTo>
                  <a:cubicBezTo>
                    <a:pt x="1519" y="1036"/>
                    <a:pt x="1519" y="1035"/>
                    <a:pt x="1519" y="1035"/>
                  </a:cubicBezTo>
                  <a:cubicBezTo>
                    <a:pt x="1520" y="1034"/>
                    <a:pt x="1520" y="1033"/>
                    <a:pt x="1520" y="1033"/>
                  </a:cubicBezTo>
                  <a:cubicBezTo>
                    <a:pt x="1520" y="1031"/>
                    <a:pt x="1521" y="1030"/>
                    <a:pt x="1521" y="1029"/>
                  </a:cubicBezTo>
                  <a:cubicBezTo>
                    <a:pt x="1522" y="1027"/>
                    <a:pt x="1523" y="1026"/>
                    <a:pt x="1523" y="1025"/>
                  </a:cubicBezTo>
                  <a:cubicBezTo>
                    <a:pt x="1524" y="1023"/>
                    <a:pt x="1524" y="1022"/>
                    <a:pt x="1525" y="1021"/>
                  </a:cubicBezTo>
                  <a:cubicBezTo>
                    <a:pt x="1526" y="1021"/>
                    <a:pt x="1526" y="1021"/>
                    <a:pt x="1526" y="1021"/>
                  </a:cubicBezTo>
                  <a:cubicBezTo>
                    <a:pt x="1525" y="1022"/>
                    <a:pt x="1525" y="1023"/>
                    <a:pt x="1524" y="1024"/>
                  </a:cubicBezTo>
                  <a:cubicBezTo>
                    <a:pt x="1546" y="1031"/>
                    <a:pt x="1551" y="1001"/>
                    <a:pt x="1549" y="985"/>
                  </a:cubicBezTo>
                  <a:cubicBezTo>
                    <a:pt x="1543" y="993"/>
                    <a:pt x="1507" y="1008"/>
                    <a:pt x="1522" y="1022"/>
                  </a:cubicBezTo>
                  <a:cubicBezTo>
                    <a:pt x="1521" y="1023"/>
                    <a:pt x="1521" y="1023"/>
                    <a:pt x="1521" y="1024"/>
                  </a:cubicBezTo>
                  <a:cubicBezTo>
                    <a:pt x="1520" y="1025"/>
                    <a:pt x="1520" y="1026"/>
                    <a:pt x="1519" y="1028"/>
                  </a:cubicBezTo>
                  <a:cubicBezTo>
                    <a:pt x="1518" y="1029"/>
                    <a:pt x="1518" y="1030"/>
                    <a:pt x="1517" y="1032"/>
                  </a:cubicBezTo>
                  <a:cubicBezTo>
                    <a:pt x="1517" y="1032"/>
                    <a:pt x="1517" y="1033"/>
                    <a:pt x="1517" y="1034"/>
                  </a:cubicBezTo>
                  <a:cubicBezTo>
                    <a:pt x="1517" y="1034"/>
                    <a:pt x="1517" y="1035"/>
                    <a:pt x="1516" y="1036"/>
                  </a:cubicBezTo>
                  <a:cubicBezTo>
                    <a:pt x="1516" y="1036"/>
                    <a:pt x="1516" y="1037"/>
                    <a:pt x="1516" y="1038"/>
                  </a:cubicBezTo>
                  <a:cubicBezTo>
                    <a:pt x="1516" y="1038"/>
                    <a:pt x="1516" y="1039"/>
                    <a:pt x="1516" y="1039"/>
                  </a:cubicBezTo>
                  <a:cubicBezTo>
                    <a:pt x="1516" y="1040"/>
                    <a:pt x="1515" y="1040"/>
                    <a:pt x="1515" y="1040"/>
                  </a:cubicBezTo>
                  <a:cubicBezTo>
                    <a:pt x="1515" y="1040"/>
                    <a:pt x="1515" y="1041"/>
                    <a:pt x="1515" y="1041"/>
                  </a:cubicBezTo>
                  <a:cubicBezTo>
                    <a:pt x="1515" y="1041"/>
                    <a:pt x="1515" y="1042"/>
                    <a:pt x="1515" y="1042"/>
                  </a:cubicBezTo>
                  <a:cubicBezTo>
                    <a:pt x="1515" y="1043"/>
                    <a:pt x="1515" y="1043"/>
                    <a:pt x="1515" y="1044"/>
                  </a:cubicBezTo>
                  <a:cubicBezTo>
                    <a:pt x="1514" y="1044"/>
                    <a:pt x="1513" y="1045"/>
                    <a:pt x="1511" y="1046"/>
                  </a:cubicBezTo>
                  <a:cubicBezTo>
                    <a:pt x="1508" y="1049"/>
                    <a:pt x="1505" y="1053"/>
                    <a:pt x="1502" y="1056"/>
                  </a:cubicBezTo>
                  <a:cubicBezTo>
                    <a:pt x="1500" y="1060"/>
                    <a:pt x="1498" y="1064"/>
                    <a:pt x="1496" y="1068"/>
                  </a:cubicBezTo>
                  <a:cubicBezTo>
                    <a:pt x="1494" y="1068"/>
                    <a:pt x="1492" y="1069"/>
                    <a:pt x="1490" y="1069"/>
                  </a:cubicBezTo>
                  <a:cubicBezTo>
                    <a:pt x="1483" y="1062"/>
                    <a:pt x="1476" y="1062"/>
                    <a:pt x="1471" y="1074"/>
                  </a:cubicBezTo>
                  <a:cubicBezTo>
                    <a:pt x="1471" y="1074"/>
                    <a:pt x="1471" y="1074"/>
                    <a:pt x="1471" y="1074"/>
                  </a:cubicBezTo>
                  <a:cubicBezTo>
                    <a:pt x="1471" y="1074"/>
                    <a:pt x="1471" y="1074"/>
                    <a:pt x="1471" y="1074"/>
                  </a:cubicBezTo>
                  <a:cubicBezTo>
                    <a:pt x="1470" y="1074"/>
                    <a:pt x="1469" y="1074"/>
                    <a:pt x="1468" y="1074"/>
                  </a:cubicBezTo>
                  <a:cubicBezTo>
                    <a:pt x="1468" y="1074"/>
                    <a:pt x="1467" y="1074"/>
                    <a:pt x="1466" y="1074"/>
                  </a:cubicBezTo>
                  <a:cubicBezTo>
                    <a:pt x="1465" y="1074"/>
                    <a:pt x="1465" y="1074"/>
                    <a:pt x="1464" y="1074"/>
                  </a:cubicBezTo>
                  <a:cubicBezTo>
                    <a:pt x="1463" y="1074"/>
                    <a:pt x="1463" y="1074"/>
                    <a:pt x="1462" y="1074"/>
                  </a:cubicBezTo>
                  <a:cubicBezTo>
                    <a:pt x="1461" y="1074"/>
                    <a:pt x="1461" y="1074"/>
                    <a:pt x="1460" y="1074"/>
                  </a:cubicBezTo>
                  <a:cubicBezTo>
                    <a:pt x="1460" y="1074"/>
                    <a:pt x="1460" y="1074"/>
                    <a:pt x="1460" y="1074"/>
                  </a:cubicBezTo>
                  <a:cubicBezTo>
                    <a:pt x="1460" y="1074"/>
                    <a:pt x="1459" y="1074"/>
                    <a:pt x="1459" y="1074"/>
                  </a:cubicBezTo>
                  <a:cubicBezTo>
                    <a:pt x="1459" y="1074"/>
                    <a:pt x="1459" y="1074"/>
                    <a:pt x="1459" y="1074"/>
                  </a:cubicBezTo>
                  <a:cubicBezTo>
                    <a:pt x="1458" y="1074"/>
                    <a:pt x="1458" y="1073"/>
                    <a:pt x="1457" y="1073"/>
                  </a:cubicBezTo>
                  <a:cubicBezTo>
                    <a:pt x="1456" y="1073"/>
                    <a:pt x="1456" y="1073"/>
                    <a:pt x="1455" y="1073"/>
                  </a:cubicBezTo>
                  <a:cubicBezTo>
                    <a:pt x="1455" y="1073"/>
                    <a:pt x="1454" y="1072"/>
                    <a:pt x="1454" y="1072"/>
                  </a:cubicBezTo>
                  <a:cubicBezTo>
                    <a:pt x="1453" y="1072"/>
                    <a:pt x="1452" y="1072"/>
                    <a:pt x="1452" y="1072"/>
                  </a:cubicBezTo>
                  <a:cubicBezTo>
                    <a:pt x="1452" y="1072"/>
                    <a:pt x="1452" y="1071"/>
                    <a:pt x="1452" y="1070"/>
                  </a:cubicBezTo>
                  <a:cubicBezTo>
                    <a:pt x="1452" y="1068"/>
                    <a:pt x="1451" y="1065"/>
                    <a:pt x="1452" y="1063"/>
                  </a:cubicBezTo>
                  <a:cubicBezTo>
                    <a:pt x="1452" y="1062"/>
                    <a:pt x="1452" y="1061"/>
                    <a:pt x="1452" y="1060"/>
                  </a:cubicBezTo>
                  <a:cubicBezTo>
                    <a:pt x="1452" y="1060"/>
                    <a:pt x="1452" y="1060"/>
                    <a:pt x="1452" y="1060"/>
                  </a:cubicBezTo>
                  <a:cubicBezTo>
                    <a:pt x="1452" y="1060"/>
                    <a:pt x="1452" y="1060"/>
                    <a:pt x="1452" y="1060"/>
                  </a:cubicBezTo>
                  <a:cubicBezTo>
                    <a:pt x="1452" y="1058"/>
                    <a:pt x="1452" y="1057"/>
                    <a:pt x="1452" y="1056"/>
                  </a:cubicBezTo>
                  <a:cubicBezTo>
                    <a:pt x="1453" y="1054"/>
                    <a:pt x="1453" y="1053"/>
                    <a:pt x="1453" y="1052"/>
                  </a:cubicBezTo>
                  <a:cubicBezTo>
                    <a:pt x="1453" y="1052"/>
                    <a:pt x="1454" y="1053"/>
                    <a:pt x="1455" y="1053"/>
                  </a:cubicBezTo>
                  <a:cubicBezTo>
                    <a:pt x="1453" y="1052"/>
                    <a:pt x="1453" y="1052"/>
                    <a:pt x="1453" y="1052"/>
                  </a:cubicBezTo>
                  <a:cubicBezTo>
                    <a:pt x="1453" y="1051"/>
                    <a:pt x="1453" y="1051"/>
                    <a:pt x="1454" y="1050"/>
                  </a:cubicBezTo>
                  <a:cubicBezTo>
                    <a:pt x="1459" y="1048"/>
                    <a:pt x="1466" y="1046"/>
                    <a:pt x="1470" y="1042"/>
                  </a:cubicBezTo>
                  <a:cubicBezTo>
                    <a:pt x="1477" y="1036"/>
                    <a:pt x="1478" y="1025"/>
                    <a:pt x="1485" y="1020"/>
                  </a:cubicBezTo>
                  <a:cubicBezTo>
                    <a:pt x="1479" y="1018"/>
                    <a:pt x="1470" y="1019"/>
                    <a:pt x="1463" y="1023"/>
                  </a:cubicBezTo>
                  <a:cubicBezTo>
                    <a:pt x="1463" y="1023"/>
                    <a:pt x="1463" y="1022"/>
                    <a:pt x="1463" y="1022"/>
                  </a:cubicBezTo>
                  <a:cubicBezTo>
                    <a:pt x="1463" y="1021"/>
                    <a:pt x="1463" y="1019"/>
                    <a:pt x="1463" y="1018"/>
                  </a:cubicBezTo>
                  <a:cubicBezTo>
                    <a:pt x="1463" y="1017"/>
                    <a:pt x="1463" y="1016"/>
                    <a:pt x="1463" y="1016"/>
                  </a:cubicBezTo>
                  <a:cubicBezTo>
                    <a:pt x="1480" y="1003"/>
                    <a:pt x="1459" y="980"/>
                    <a:pt x="1446" y="974"/>
                  </a:cubicBezTo>
                  <a:cubicBezTo>
                    <a:pt x="1450" y="982"/>
                    <a:pt x="1452" y="985"/>
                    <a:pt x="1452" y="994"/>
                  </a:cubicBezTo>
                  <a:cubicBezTo>
                    <a:pt x="1452" y="1000"/>
                    <a:pt x="1449" y="1012"/>
                    <a:pt x="1459" y="1011"/>
                  </a:cubicBezTo>
                  <a:cubicBezTo>
                    <a:pt x="1459" y="1012"/>
                    <a:pt x="1459" y="1012"/>
                    <a:pt x="1459" y="1012"/>
                  </a:cubicBezTo>
                  <a:cubicBezTo>
                    <a:pt x="1459" y="1014"/>
                    <a:pt x="1461" y="1015"/>
                    <a:pt x="1461" y="1017"/>
                  </a:cubicBezTo>
                  <a:cubicBezTo>
                    <a:pt x="1461" y="1017"/>
                    <a:pt x="1461" y="1017"/>
                    <a:pt x="1461" y="1017"/>
                  </a:cubicBezTo>
                  <a:cubicBezTo>
                    <a:pt x="1461" y="1017"/>
                    <a:pt x="1461" y="1018"/>
                    <a:pt x="1461" y="1018"/>
                  </a:cubicBezTo>
                  <a:cubicBezTo>
                    <a:pt x="1461" y="1019"/>
                    <a:pt x="1461" y="1021"/>
                    <a:pt x="1461" y="1022"/>
                  </a:cubicBezTo>
                  <a:cubicBezTo>
                    <a:pt x="1461" y="1023"/>
                    <a:pt x="1461" y="1023"/>
                    <a:pt x="1461" y="1024"/>
                  </a:cubicBezTo>
                  <a:cubicBezTo>
                    <a:pt x="1452" y="1030"/>
                    <a:pt x="1446" y="1039"/>
                    <a:pt x="1450" y="1049"/>
                  </a:cubicBezTo>
                  <a:cubicBezTo>
                    <a:pt x="1451" y="1050"/>
                    <a:pt x="1451" y="1050"/>
                    <a:pt x="1451" y="1050"/>
                  </a:cubicBezTo>
                  <a:cubicBezTo>
                    <a:pt x="1451" y="1051"/>
                    <a:pt x="1451" y="1051"/>
                    <a:pt x="1451" y="1051"/>
                  </a:cubicBezTo>
                  <a:cubicBezTo>
                    <a:pt x="1450" y="1052"/>
                    <a:pt x="1450" y="1053"/>
                    <a:pt x="1450" y="1054"/>
                  </a:cubicBezTo>
                  <a:cubicBezTo>
                    <a:pt x="1450" y="1054"/>
                    <a:pt x="1450" y="1054"/>
                    <a:pt x="1450" y="1054"/>
                  </a:cubicBezTo>
                  <a:cubicBezTo>
                    <a:pt x="1450" y="1054"/>
                    <a:pt x="1449" y="1053"/>
                    <a:pt x="1449" y="1053"/>
                  </a:cubicBezTo>
                  <a:cubicBezTo>
                    <a:pt x="1449" y="1053"/>
                    <a:pt x="1449" y="1053"/>
                    <a:pt x="1449" y="1053"/>
                  </a:cubicBezTo>
                  <a:cubicBezTo>
                    <a:pt x="1447" y="1051"/>
                    <a:pt x="1444" y="1049"/>
                    <a:pt x="1442" y="1048"/>
                  </a:cubicBezTo>
                  <a:cubicBezTo>
                    <a:pt x="1440" y="1046"/>
                    <a:pt x="1437" y="1045"/>
                    <a:pt x="1435" y="1043"/>
                  </a:cubicBezTo>
                  <a:cubicBezTo>
                    <a:pt x="1435" y="1043"/>
                    <a:pt x="1436" y="1043"/>
                    <a:pt x="1436" y="1043"/>
                  </a:cubicBezTo>
                  <a:cubicBezTo>
                    <a:pt x="1436" y="1040"/>
                    <a:pt x="1436" y="1040"/>
                    <a:pt x="1436" y="1040"/>
                  </a:cubicBezTo>
                  <a:cubicBezTo>
                    <a:pt x="1439" y="1028"/>
                    <a:pt x="1429" y="1017"/>
                    <a:pt x="1416" y="1018"/>
                  </a:cubicBezTo>
                  <a:cubicBezTo>
                    <a:pt x="1419" y="1028"/>
                    <a:pt x="1418" y="1046"/>
                    <a:pt x="1432" y="1044"/>
                  </a:cubicBezTo>
                  <a:cubicBezTo>
                    <a:pt x="1433" y="1044"/>
                    <a:pt x="1433" y="1044"/>
                    <a:pt x="1433" y="1044"/>
                  </a:cubicBezTo>
                  <a:cubicBezTo>
                    <a:pt x="1435" y="1046"/>
                    <a:pt x="1438" y="1048"/>
                    <a:pt x="1441" y="1049"/>
                  </a:cubicBezTo>
                  <a:cubicBezTo>
                    <a:pt x="1443" y="1051"/>
                    <a:pt x="1445" y="1052"/>
                    <a:pt x="1447" y="1054"/>
                  </a:cubicBezTo>
                  <a:cubicBezTo>
                    <a:pt x="1447" y="1054"/>
                    <a:pt x="1448" y="1054"/>
                    <a:pt x="1448" y="1055"/>
                  </a:cubicBezTo>
                  <a:cubicBezTo>
                    <a:pt x="1448" y="1055"/>
                    <a:pt x="1448" y="1055"/>
                    <a:pt x="1448" y="1055"/>
                  </a:cubicBezTo>
                  <a:cubicBezTo>
                    <a:pt x="1448" y="1055"/>
                    <a:pt x="1449" y="1056"/>
                    <a:pt x="1449" y="1056"/>
                  </a:cubicBezTo>
                  <a:cubicBezTo>
                    <a:pt x="1449" y="1056"/>
                    <a:pt x="1449" y="1056"/>
                    <a:pt x="1449" y="1056"/>
                  </a:cubicBezTo>
                  <a:cubicBezTo>
                    <a:pt x="1449" y="1056"/>
                    <a:pt x="1449" y="1056"/>
                    <a:pt x="1450" y="1057"/>
                  </a:cubicBezTo>
                  <a:cubicBezTo>
                    <a:pt x="1449" y="1057"/>
                    <a:pt x="1449" y="1058"/>
                    <a:pt x="1449" y="1059"/>
                  </a:cubicBezTo>
                  <a:cubicBezTo>
                    <a:pt x="1449" y="1059"/>
                    <a:pt x="1449" y="1059"/>
                    <a:pt x="1449" y="1060"/>
                  </a:cubicBezTo>
                  <a:cubicBezTo>
                    <a:pt x="1449" y="1060"/>
                    <a:pt x="1449" y="1060"/>
                    <a:pt x="1449" y="1061"/>
                  </a:cubicBezTo>
                  <a:cubicBezTo>
                    <a:pt x="1449" y="1062"/>
                    <a:pt x="1449" y="1062"/>
                    <a:pt x="1449" y="1063"/>
                  </a:cubicBezTo>
                  <a:cubicBezTo>
                    <a:pt x="1449" y="1064"/>
                    <a:pt x="1449" y="1064"/>
                    <a:pt x="1449" y="1065"/>
                  </a:cubicBezTo>
                  <a:cubicBezTo>
                    <a:pt x="1449" y="1065"/>
                    <a:pt x="1449" y="1066"/>
                    <a:pt x="1449" y="1066"/>
                  </a:cubicBezTo>
                  <a:cubicBezTo>
                    <a:pt x="1449" y="1066"/>
                    <a:pt x="1449" y="1067"/>
                    <a:pt x="1449" y="1067"/>
                  </a:cubicBezTo>
                  <a:cubicBezTo>
                    <a:pt x="1449" y="1068"/>
                    <a:pt x="1449" y="1068"/>
                    <a:pt x="1449" y="1069"/>
                  </a:cubicBezTo>
                  <a:cubicBezTo>
                    <a:pt x="1449" y="1069"/>
                    <a:pt x="1449" y="1070"/>
                    <a:pt x="1449" y="1070"/>
                  </a:cubicBezTo>
                  <a:cubicBezTo>
                    <a:pt x="1449" y="1071"/>
                    <a:pt x="1449" y="1072"/>
                    <a:pt x="1449" y="1072"/>
                  </a:cubicBezTo>
                  <a:cubicBezTo>
                    <a:pt x="1449" y="1072"/>
                    <a:pt x="1449" y="1072"/>
                    <a:pt x="1449" y="1073"/>
                  </a:cubicBezTo>
                  <a:cubicBezTo>
                    <a:pt x="1448" y="1073"/>
                    <a:pt x="1448" y="1073"/>
                    <a:pt x="1448" y="1073"/>
                  </a:cubicBezTo>
                  <a:cubicBezTo>
                    <a:pt x="1447" y="1073"/>
                    <a:pt x="1447" y="1073"/>
                    <a:pt x="1447" y="1073"/>
                  </a:cubicBezTo>
                  <a:cubicBezTo>
                    <a:pt x="1444" y="1074"/>
                    <a:pt x="1442" y="1075"/>
                    <a:pt x="1440" y="1077"/>
                  </a:cubicBezTo>
                  <a:cubicBezTo>
                    <a:pt x="1438" y="1078"/>
                    <a:pt x="1436" y="1080"/>
                    <a:pt x="1434" y="1081"/>
                  </a:cubicBezTo>
                  <a:cubicBezTo>
                    <a:pt x="1432" y="1083"/>
                    <a:pt x="1430" y="1085"/>
                    <a:pt x="1428" y="1086"/>
                  </a:cubicBezTo>
                  <a:cubicBezTo>
                    <a:pt x="1424" y="1090"/>
                    <a:pt x="1419" y="1093"/>
                    <a:pt x="1415" y="1096"/>
                  </a:cubicBezTo>
                  <a:cubicBezTo>
                    <a:pt x="1413" y="1098"/>
                    <a:pt x="1411" y="1099"/>
                    <a:pt x="1410" y="1100"/>
                  </a:cubicBezTo>
                  <a:cubicBezTo>
                    <a:pt x="1408" y="1102"/>
                    <a:pt x="1406" y="1103"/>
                    <a:pt x="1404" y="1104"/>
                  </a:cubicBezTo>
                  <a:cubicBezTo>
                    <a:pt x="1403" y="1104"/>
                    <a:pt x="1403" y="1105"/>
                    <a:pt x="1402" y="1105"/>
                  </a:cubicBezTo>
                  <a:cubicBezTo>
                    <a:pt x="1401" y="1106"/>
                    <a:pt x="1400" y="1106"/>
                    <a:pt x="1400" y="1106"/>
                  </a:cubicBezTo>
                  <a:cubicBezTo>
                    <a:pt x="1399" y="1107"/>
                    <a:pt x="1398" y="1107"/>
                    <a:pt x="1397" y="1107"/>
                  </a:cubicBezTo>
                  <a:cubicBezTo>
                    <a:pt x="1397" y="1107"/>
                    <a:pt x="1397" y="1108"/>
                    <a:pt x="1397" y="1108"/>
                  </a:cubicBezTo>
                  <a:cubicBezTo>
                    <a:pt x="1396" y="1108"/>
                    <a:pt x="1396" y="1108"/>
                    <a:pt x="1396" y="1108"/>
                  </a:cubicBezTo>
                  <a:cubicBezTo>
                    <a:pt x="1395" y="1108"/>
                    <a:pt x="1395" y="1108"/>
                    <a:pt x="1394" y="1108"/>
                  </a:cubicBezTo>
                  <a:cubicBezTo>
                    <a:pt x="1394" y="1108"/>
                    <a:pt x="1394" y="1108"/>
                    <a:pt x="1394" y="1108"/>
                  </a:cubicBezTo>
                  <a:cubicBezTo>
                    <a:pt x="1391" y="1107"/>
                    <a:pt x="1387" y="1106"/>
                    <a:pt x="1383" y="1105"/>
                  </a:cubicBezTo>
                  <a:cubicBezTo>
                    <a:pt x="1380" y="1104"/>
                    <a:pt x="1376" y="1103"/>
                    <a:pt x="1372" y="1102"/>
                  </a:cubicBezTo>
                  <a:cubicBezTo>
                    <a:pt x="1372" y="1102"/>
                    <a:pt x="1371" y="1102"/>
                    <a:pt x="1370" y="1102"/>
                  </a:cubicBezTo>
                  <a:cubicBezTo>
                    <a:pt x="1369" y="1102"/>
                    <a:pt x="1369" y="1102"/>
                    <a:pt x="1368" y="1102"/>
                  </a:cubicBezTo>
                  <a:cubicBezTo>
                    <a:pt x="1367" y="1102"/>
                    <a:pt x="1367" y="1102"/>
                    <a:pt x="1367" y="1102"/>
                  </a:cubicBezTo>
                  <a:cubicBezTo>
                    <a:pt x="1367" y="1102"/>
                    <a:pt x="1367" y="1102"/>
                    <a:pt x="1367" y="1102"/>
                  </a:cubicBezTo>
                  <a:cubicBezTo>
                    <a:pt x="1368" y="1102"/>
                    <a:pt x="1368" y="1101"/>
                    <a:pt x="1368" y="1101"/>
                  </a:cubicBezTo>
                  <a:cubicBezTo>
                    <a:pt x="1368" y="1101"/>
                    <a:pt x="1369" y="1101"/>
                    <a:pt x="1369" y="1100"/>
                  </a:cubicBezTo>
                  <a:cubicBezTo>
                    <a:pt x="1369" y="1100"/>
                    <a:pt x="1369" y="1100"/>
                    <a:pt x="1369" y="1100"/>
                  </a:cubicBezTo>
                  <a:cubicBezTo>
                    <a:pt x="1370" y="1099"/>
                    <a:pt x="1370" y="1099"/>
                    <a:pt x="1370" y="1099"/>
                  </a:cubicBezTo>
                  <a:cubicBezTo>
                    <a:pt x="1371" y="1098"/>
                    <a:pt x="1371" y="1098"/>
                    <a:pt x="1371" y="1097"/>
                  </a:cubicBezTo>
                  <a:cubicBezTo>
                    <a:pt x="1372" y="1097"/>
                    <a:pt x="1372" y="1096"/>
                    <a:pt x="1373" y="1096"/>
                  </a:cubicBezTo>
                  <a:cubicBezTo>
                    <a:pt x="1373" y="1096"/>
                    <a:pt x="1373" y="1095"/>
                    <a:pt x="1374" y="1095"/>
                  </a:cubicBezTo>
                  <a:cubicBezTo>
                    <a:pt x="1375" y="1094"/>
                    <a:pt x="1376" y="1093"/>
                    <a:pt x="1377" y="1092"/>
                  </a:cubicBezTo>
                  <a:cubicBezTo>
                    <a:pt x="1378" y="1091"/>
                    <a:pt x="1379" y="1090"/>
                    <a:pt x="1380" y="1090"/>
                  </a:cubicBezTo>
                  <a:cubicBezTo>
                    <a:pt x="1381" y="1089"/>
                    <a:pt x="1382" y="1088"/>
                    <a:pt x="1383" y="1087"/>
                  </a:cubicBezTo>
                  <a:cubicBezTo>
                    <a:pt x="1384" y="1087"/>
                    <a:pt x="1384" y="1087"/>
                    <a:pt x="1384" y="1087"/>
                  </a:cubicBezTo>
                  <a:cubicBezTo>
                    <a:pt x="1383" y="1088"/>
                    <a:pt x="1382" y="1089"/>
                    <a:pt x="1381" y="1089"/>
                  </a:cubicBezTo>
                  <a:cubicBezTo>
                    <a:pt x="1396" y="1105"/>
                    <a:pt x="1413" y="1082"/>
                    <a:pt x="1418" y="1068"/>
                  </a:cubicBezTo>
                  <a:cubicBezTo>
                    <a:pt x="1410" y="1072"/>
                    <a:pt x="1373" y="1069"/>
                    <a:pt x="1379" y="1087"/>
                  </a:cubicBezTo>
                  <a:cubicBezTo>
                    <a:pt x="1379" y="1087"/>
                    <a:pt x="1379" y="1087"/>
                    <a:pt x="1378" y="1088"/>
                  </a:cubicBezTo>
                  <a:cubicBezTo>
                    <a:pt x="1377" y="1089"/>
                    <a:pt x="1376" y="1089"/>
                    <a:pt x="1375" y="1090"/>
                  </a:cubicBezTo>
                  <a:cubicBezTo>
                    <a:pt x="1374" y="1091"/>
                    <a:pt x="1373" y="1092"/>
                    <a:pt x="1372" y="1093"/>
                  </a:cubicBezTo>
                  <a:cubicBezTo>
                    <a:pt x="1372" y="1093"/>
                    <a:pt x="1371" y="1094"/>
                    <a:pt x="1371" y="1094"/>
                  </a:cubicBezTo>
                  <a:cubicBezTo>
                    <a:pt x="1370" y="1095"/>
                    <a:pt x="1370" y="1095"/>
                    <a:pt x="1370" y="1096"/>
                  </a:cubicBezTo>
                  <a:cubicBezTo>
                    <a:pt x="1369" y="1096"/>
                    <a:pt x="1369" y="1097"/>
                    <a:pt x="1368" y="1097"/>
                  </a:cubicBezTo>
                  <a:cubicBezTo>
                    <a:pt x="1368" y="1098"/>
                    <a:pt x="1368" y="1098"/>
                    <a:pt x="1367" y="1098"/>
                  </a:cubicBezTo>
                  <a:cubicBezTo>
                    <a:pt x="1367" y="1099"/>
                    <a:pt x="1367" y="1099"/>
                    <a:pt x="1367" y="1099"/>
                  </a:cubicBezTo>
                  <a:cubicBezTo>
                    <a:pt x="1367" y="1099"/>
                    <a:pt x="1367" y="1099"/>
                    <a:pt x="1366" y="1100"/>
                  </a:cubicBezTo>
                  <a:cubicBezTo>
                    <a:pt x="1366" y="1100"/>
                    <a:pt x="1366" y="1100"/>
                    <a:pt x="1366" y="1101"/>
                  </a:cubicBezTo>
                  <a:cubicBezTo>
                    <a:pt x="1366" y="1101"/>
                    <a:pt x="1366" y="1102"/>
                    <a:pt x="1365" y="1102"/>
                  </a:cubicBezTo>
                  <a:cubicBezTo>
                    <a:pt x="1364" y="1102"/>
                    <a:pt x="1362" y="1102"/>
                    <a:pt x="1361" y="1102"/>
                  </a:cubicBezTo>
                  <a:cubicBezTo>
                    <a:pt x="1357" y="1103"/>
                    <a:pt x="1353" y="1105"/>
                    <a:pt x="1349" y="1107"/>
                  </a:cubicBezTo>
                  <a:cubicBezTo>
                    <a:pt x="1346" y="1109"/>
                    <a:pt x="1342" y="1111"/>
                    <a:pt x="1339" y="1113"/>
                  </a:cubicBezTo>
                  <a:cubicBezTo>
                    <a:pt x="1336" y="1116"/>
                    <a:pt x="1333" y="1118"/>
                    <a:pt x="1329" y="1120"/>
                  </a:cubicBezTo>
                  <a:cubicBezTo>
                    <a:pt x="1327" y="1121"/>
                    <a:pt x="1326" y="1122"/>
                    <a:pt x="1324" y="1122"/>
                  </a:cubicBezTo>
                  <a:cubicBezTo>
                    <a:pt x="1323" y="1122"/>
                    <a:pt x="1323" y="1123"/>
                    <a:pt x="1322" y="1123"/>
                  </a:cubicBezTo>
                  <a:cubicBezTo>
                    <a:pt x="1322" y="1123"/>
                    <a:pt x="1322" y="1123"/>
                    <a:pt x="1322" y="1123"/>
                  </a:cubicBezTo>
                  <a:cubicBezTo>
                    <a:pt x="1321" y="1123"/>
                    <a:pt x="1321" y="1123"/>
                    <a:pt x="1321" y="1123"/>
                  </a:cubicBezTo>
                  <a:cubicBezTo>
                    <a:pt x="1321" y="1123"/>
                    <a:pt x="1321" y="1123"/>
                    <a:pt x="1321" y="1123"/>
                  </a:cubicBezTo>
                  <a:cubicBezTo>
                    <a:pt x="1320" y="1123"/>
                    <a:pt x="1319" y="1124"/>
                    <a:pt x="1318" y="1124"/>
                  </a:cubicBezTo>
                  <a:cubicBezTo>
                    <a:pt x="1314" y="1124"/>
                    <a:pt x="1310" y="1124"/>
                    <a:pt x="1306" y="1124"/>
                  </a:cubicBezTo>
                  <a:cubicBezTo>
                    <a:pt x="1302" y="1123"/>
                    <a:pt x="1298" y="1123"/>
                    <a:pt x="1294" y="1123"/>
                  </a:cubicBezTo>
                  <a:cubicBezTo>
                    <a:pt x="1290" y="1122"/>
                    <a:pt x="1286" y="1122"/>
                    <a:pt x="1282" y="1123"/>
                  </a:cubicBezTo>
                  <a:cubicBezTo>
                    <a:pt x="1283" y="1123"/>
                    <a:pt x="1283" y="1122"/>
                    <a:pt x="1284" y="1122"/>
                  </a:cubicBezTo>
                  <a:cubicBezTo>
                    <a:pt x="1285" y="1122"/>
                    <a:pt x="1285" y="1121"/>
                    <a:pt x="1286" y="1121"/>
                  </a:cubicBezTo>
                  <a:cubicBezTo>
                    <a:pt x="1286" y="1121"/>
                    <a:pt x="1287" y="1120"/>
                    <a:pt x="1287" y="1120"/>
                  </a:cubicBezTo>
                  <a:cubicBezTo>
                    <a:pt x="1287" y="1120"/>
                    <a:pt x="1288" y="1119"/>
                    <a:pt x="1288" y="1119"/>
                  </a:cubicBezTo>
                  <a:cubicBezTo>
                    <a:pt x="1291" y="1117"/>
                    <a:pt x="1293" y="1113"/>
                    <a:pt x="1295" y="1109"/>
                  </a:cubicBezTo>
                  <a:cubicBezTo>
                    <a:pt x="1296" y="1109"/>
                    <a:pt x="1296" y="1108"/>
                    <a:pt x="1296" y="1108"/>
                  </a:cubicBezTo>
                  <a:cubicBezTo>
                    <a:pt x="1296" y="1107"/>
                    <a:pt x="1297" y="1107"/>
                    <a:pt x="1297" y="1106"/>
                  </a:cubicBezTo>
                  <a:cubicBezTo>
                    <a:pt x="1297" y="1105"/>
                    <a:pt x="1298" y="1104"/>
                    <a:pt x="1298" y="1103"/>
                  </a:cubicBezTo>
                  <a:cubicBezTo>
                    <a:pt x="1299" y="1101"/>
                    <a:pt x="1300" y="1099"/>
                    <a:pt x="1301" y="1097"/>
                  </a:cubicBezTo>
                  <a:cubicBezTo>
                    <a:pt x="1302" y="1094"/>
                    <a:pt x="1303" y="1092"/>
                    <a:pt x="1305" y="1090"/>
                  </a:cubicBezTo>
                  <a:cubicBezTo>
                    <a:pt x="1305" y="1090"/>
                    <a:pt x="1305" y="1089"/>
                    <a:pt x="1306" y="1088"/>
                  </a:cubicBezTo>
                  <a:cubicBezTo>
                    <a:pt x="1306" y="1088"/>
                    <a:pt x="1306" y="1088"/>
                    <a:pt x="1306" y="1088"/>
                  </a:cubicBezTo>
                  <a:cubicBezTo>
                    <a:pt x="1306" y="1088"/>
                    <a:pt x="1306" y="1088"/>
                    <a:pt x="1306" y="1088"/>
                  </a:cubicBezTo>
                  <a:cubicBezTo>
                    <a:pt x="1307" y="1087"/>
                    <a:pt x="1307" y="1086"/>
                    <a:pt x="1308" y="1085"/>
                  </a:cubicBezTo>
                  <a:cubicBezTo>
                    <a:pt x="1311" y="1081"/>
                    <a:pt x="1314" y="1078"/>
                    <a:pt x="1317" y="1076"/>
                  </a:cubicBezTo>
                  <a:cubicBezTo>
                    <a:pt x="1317" y="1076"/>
                    <a:pt x="1317" y="1076"/>
                    <a:pt x="1318" y="1075"/>
                  </a:cubicBezTo>
                  <a:cubicBezTo>
                    <a:pt x="1318" y="1075"/>
                    <a:pt x="1318" y="1075"/>
                    <a:pt x="1319" y="1075"/>
                  </a:cubicBezTo>
                  <a:cubicBezTo>
                    <a:pt x="1319" y="1074"/>
                    <a:pt x="1320" y="1073"/>
                    <a:pt x="1320" y="1073"/>
                  </a:cubicBezTo>
                  <a:cubicBezTo>
                    <a:pt x="1321" y="1072"/>
                    <a:pt x="1321" y="1072"/>
                    <a:pt x="1322" y="1072"/>
                  </a:cubicBezTo>
                  <a:cubicBezTo>
                    <a:pt x="1321" y="1072"/>
                    <a:pt x="1321" y="1073"/>
                    <a:pt x="1321" y="1073"/>
                  </a:cubicBezTo>
                  <a:cubicBezTo>
                    <a:pt x="1321" y="1073"/>
                    <a:pt x="1322" y="1072"/>
                    <a:pt x="1322" y="1072"/>
                  </a:cubicBezTo>
                  <a:cubicBezTo>
                    <a:pt x="1323" y="1071"/>
                    <a:pt x="1323" y="1071"/>
                    <a:pt x="1324" y="1071"/>
                  </a:cubicBezTo>
                  <a:cubicBezTo>
                    <a:pt x="1324" y="1070"/>
                    <a:pt x="1325" y="1070"/>
                    <a:pt x="1325" y="1070"/>
                  </a:cubicBezTo>
                  <a:cubicBezTo>
                    <a:pt x="1325" y="1070"/>
                    <a:pt x="1325" y="1070"/>
                    <a:pt x="1325" y="1070"/>
                  </a:cubicBezTo>
                  <a:cubicBezTo>
                    <a:pt x="1325" y="1069"/>
                    <a:pt x="1326" y="1069"/>
                    <a:pt x="1326" y="1069"/>
                  </a:cubicBezTo>
                  <a:cubicBezTo>
                    <a:pt x="1326" y="1068"/>
                    <a:pt x="1327" y="1068"/>
                    <a:pt x="1328" y="1067"/>
                  </a:cubicBezTo>
                  <a:cubicBezTo>
                    <a:pt x="1328" y="1066"/>
                    <a:pt x="1329" y="1065"/>
                    <a:pt x="1329" y="1064"/>
                  </a:cubicBezTo>
                  <a:cubicBezTo>
                    <a:pt x="1330" y="1063"/>
                    <a:pt x="1331" y="1062"/>
                    <a:pt x="1331" y="1061"/>
                  </a:cubicBezTo>
                  <a:cubicBezTo>
                    <a:pt x="1332" y="1060"/>
                    <a:pt x="1333" y="1059"/>
                    <a:pt x="1333" y="1058"/>
                  </a:cubicBezTo>
                  <a:cubicBezTo>
                    <a:pt x="1334" y="1058"/>
                    <a:pt x="1334" y="1057"/>
                    <a:pt x="1334" y="1056"/>
                  </a:cubicBezTo>
                  <a:cubicBezTo>
                    <a:pt x="1353" y="1053"/>
                    <a:pt x="1347" y="1027"/>
                    <a:pt x="1339" y="1016"/>
                  </a:cubicBezTo>
                  <a:cubicBezTo>
                    <a:pt x="1365" y="1005"/>
                    <a:pt x="1384" y="986"/>
                    <a:pt x="1401" y="967"/>
                  </a:cubicBezTo>
                  <a:cubicBezTo>
                    <a:pt x="1418" y="948"/>
                    <a:pt x="1505" y="921"/>
                    <a:pt x="1564" y="914"/>
                  </a:cubicBezTo>
                  <a:close/>
                  <a:moveTo>
                    <a:pt x="1358" y="1132"/>
                  </a:moveTo>
                  <a:cubicBezTo>
                    <a:pt x="1357" y="1132"/>
                    <a:pt x="1357" y="1131"/>
                    <a:pt x="1356" y="1131"/>
                  </a:cubicBezTo>
                  <a:cubicBezTo>
                    <a:pt x="1355" y="1130"/>
                    <a:pt x="1354" y="1129"/>
                    <a:pt x="1353" y="1128"/>
                  </a:cubicBezTo>
                  <a:cubicBezTo>
                    <a:pt x="1351" y="1127"/>
                    <a:pt x="1350" y="1126"/>
                    <a:pt x="1349" y="1125"/>
                  </a:cubicBezTo>
                  <a:cubicBezTo>
                    <a:pt x="1348" y="1125"/>
                    <a:pt x="1346" y="1124"/>
                    <a:pt x="1345" y="1123"/>
                  </a:cubicBezTo>
                  <a:cubicBezTo>
                    <a:pt x="1345" y="1123"/>
                    <a:pt x="1344" y="1123"/>
                    <a:pt x="1343" y="1123"/>
                  </a:cubicBezTo>
                  <a:cubicBezTo>
                    <a:pt x="1343" y="1122"/>
                    <a:pt x="1343" y="1122"/>
                    <a:pt x="1342" y="1122"/>
                  </a:cubicBezTo>
                  <a:cubicBezTo>
                    <a:pt x="1342" y="1122"/>
                    <a:pt x="1342" y="1122"/>
                    <a:pt x="1341" y="1122"/>
                  </a:cubicBezTo>
                  <a:cubicBezTo>
                    <a:pt x="1341" y="1122"/>
                    <a:pt x="1340" y="1121"/>
                    <a:pt x="1340" y="1121"/>
                  </a:cubicBezTo>
                  <a:cubicBezTo>
                    <a:pt x="1339" y="1121"/>
                    <a:pt x="1339" y="1121"/>
                    <a:pt x="1338" y="1121"/>
                  </a:cubicBezTo>
                  <a:cubicBezTo>
                    <a:pt x="1338" y="1120"/>
                    <a:pt x="1338" y="1120"/>
                    <a:pt x="1337" y="1120"/>
                  </a:cubicBezTo>
                  <a:cubicBezTo>
                    <a:pt x="1337" y="1120"/>
                    <a:pt x="1337" y="1120"/>
                    <a:pt x="1337" y="1120"/>
                  </a:cubicBezTo>
                  <a:cubicBezTo>
                    <a:pt x="1336" y="1120"/>
                    <a:pt x="1336" y="1120"/>
                    <a:pt x="1336" y="1120"/>
                  </a:cubicBezTo>
                  <a:cubicBezTo>
                    <a:pt x="1338" y="1119"/>
                    <a:pt x="1339" y="1118"/>
                    <a:pt x="1341" y="1116"/>
                  </a:cubicBezTo>
                  <a:cubicBezTo>
                    <a:pt x="1344" y="1114"/>
                    <a:pt x="1348" y="1112"/>
                    <a:pt x="1351" y="1110"/>
                  </a:cubicBezTo>
                  <a:cubicBezTo>
                    <a:pt x="1354" y="1108"/>
                    <a:pt x="1358" y="1106"/>
                    <a:pt x="1361" y="1106"/>
                  </a:cubicBezTo>
                  <a:cubicBezTo>
                    <a:pt x="1365" y="1105"/>
                    <a:pt x="1368" y="1105"/>
                    <a:pt x="1372" y="1106"/>
                  </a:cubicBezTo>
                  <a:cubicBezTo>
                    <a:pt x="1376" y="1106"/>
                    <a:pt x="1379" y="1107"/>
                    <a:pt x="1382" y="1108"/>
                  </a:cubicBezTo>
                  <a:cubicBezTo>
                    <a:pt x="1389" y="1110"/>
                    <a:pt x="1395" y="1112"/>
                    <a:pt x="1400" y="1115"/>
                  </a:cubicBezTo>
                  <a:cubicBezTo>
                    <a:pt x="1402" y="1116"/>
                    <a:pt x="1403" y="1116"/>
                    <a:pt x="1404" y="1117"/>
                  </a:cubicBezTo>
                  <a:cubicBezTo>
                    <a:pt x="1405" y="1118"/>
                    <a:pt x="1406" y="1118"/>
                    <a:pt x="1407" y="1118"/>
                  </a:cubicBezTo>
                  <a:cubicBezTo>
                    <a:pt x="1401" y="1125"/>
                    <a:pt x="1396" y="1131"/>
                    <a:pt x="1392" y="1137"/>
                  </a:cubicBezTo>
                  <a:cubicBezTo>
                    <a:pt x="1389" y="1143"/>
                    <a:pt x="1383" y="1151"/>
                    <a:pt x="1380" y="1158"/>
                  </a:cubicBezTo>
                  <a:cubicBezTo>
                    <a:pt x="1379" y="1158"/>
                    <a:pt x="1379" y="1158"/>
                    <a:pt x="1379" y="1158"/>
                  </a:cubicBezTo>
                  <a:cubicBezTo>
                    <a:pt x="1375" y="1146"/>
                    <a:pt x="1377" y="1125"/>
                    <a:pt x="1358" y="1133"/>
                  </a:cubicBezTo>
                  <a:cubicBezTo>
                    <a:pt x="1358" y="1133"/>
                    <a:pt x="1358" y="1132"/>
                    <a:pt x="1358" y="1132"/>
                  </a:cubicBezTo>
                  <a:cubicBezTo>
                    <a:pt x="1358" y="1132"/>
                    <a:pt x="1358" y="1131"/>
                    <a:pt x="1359" y="1131"/>
                  </a:cubicBezTo>
                  <a:lnTo>
                    <a:pt x="1358" y="1132"/>
                  </a:lnTo>
                  <a:close/>
                  <a:moveTo>
                    <a:pt x="1464" y="1076"/>
                  </a:moveTo>
                  <a:cubicBezTo>
                    <a:pt x="1464" y="1076"/>
                    <a:pt x="1464" y="1076"/>
                    <a:pt x="1464" y="1076"/>
                  </a:cubicBezTo>
                  <a:cubicBezTo>
                    <a:pt x="1464" y="1076"/>
                    <a:pt x="1464" y="1076"/>
                    <a:pt x="1465" y="1076"/>
                  </a:cubicBezTo>
                  <a:cubicBezTo>
                    <a:pt x="1464" y="1076"/>
                    <a:pt x="1464" y="1076"/>
                    <a:pt x="1464" y="1076"/>
                  </a:cubicBezTo>
                  <a:cubicBezTo>
                    <a:pt x="1464" y="1076"/>
                    <a:pt x="1464" y="1076"/>
                    <a:pt x="1464" y="1076"/>
                  </a:cubicBezTo>
                  <a:close/>
                  <a:moveTo>
                    <a:pt x="1452" y="1082"/>
                  </a:moveTo>
                  <a:cubicBezTo>
                    <a:pt x="1452" y="1082"/>
                    <a:pt x="1452" y="1082"/>
                    <a:pt x="1452" y="1082"/>
                  </a:cubicBezTo>
                  <a:cubicBezTo>
                    <a:pt x="1452" y="1080"/>
                    <a:pt x="1452" y="1079"/>
                    <a:pt x="1452" y="1078"/>
                  </a:cubicBezTo>
                  <a:cubicBezTo>
                    <a:pt x="1452" y="1077"/>
                    <a:pt x="1452" y="1076"/>
                    <a:pt x="1452" y="1074"/>
                  </a:cubicBezTo>
                  <a:cubicBezTo>
                    <a:pt x="1452" y="1074"/>
                    <a:pt x="1453" y="1074"/>
                    <a:pt x="1454" y="1074"/>
                  </a:cubicBezTo>
                  <a:cubicBezTo>
                    <a:pt x="1454" y="1075"/>
                    <a:pt x="1455" y="1075"/>
                    <a:pt x="1456" y="1075"/>
                  </a:cubicBezTo>
                  <a:cubicBezTo>
                    <a:pt x="1457" y="1075"/>
                    <a:pt x="1457" y="1075"/>
                    <a:pt x="1458" y="1075"/>
                  </a:cubicBezTo>
                  <a:cubicBezTo>
                    <a:pt x="1458" y="1075"/>
                    <a:pt x="1458" y="1075"/>
                    <a:pt x="1458" y="1075"/>
                  </a:cubicBezTo>
                  <a:cubicBezTo>
                    <a:pt x="1458" y="1075"/>
                    <a:pt x="1459" y="1076"/>
                    <a:pt x="1459" y="1076"/>
                  </a:cubicBezTo>
                  <a:cubicBezTo>
                    <a:pt x="1459" y="1076"/>
                    <a:pt x="1459" y="1076"/>
                    <a:pt x="1459" y="1076"/>
                  </a:cubicBezTo>
                  <a:cubicBezTo>
                    <a:pt x="1460" y="1076"/>
                    <a:pt x="1460" y="1076"/>
                    <a:pt x="1460" y="1076"/>
                  </a:cubicBezTo>
                  <a:cubicBezTo>
                    <a:pt x="1460" y="1076"/>
                    <a:pt x="1460" y="1076"/>
                    <a:pt x="1461" y="1076"/>
                  </a:cubicBezTo>
                  <a:cubicBezTo>
                    <a:pt x="1462" y="1076"/>
                    <a:pt x="1462" y="1076"/>
                    <a:pt x="1463" y="1077"/>
                  </a:cubicBezTo>
                  <a:cubicBezTo>
                    <a:pt x="1463" y="1077"/>
                    <a:pt x="1463" y="1077"/>
                    <a:pt x="1463" y="1077"/>
                  </a:cubicBezTo>
                  <a:cubicBezTo>
                    <a:pt x="1460" y="1078"/>
                    <a:pt x="1456" y="1080"/>
                    <a:pt x="1452" y="1082"/>
                  </a:cubicBezTo>
                  <a:close/>
                  <a:moveTo>
                    <a:pt x="1450" y="1078"/>
                  </a:moveTo>
                  <a:cubicBezTo>
                    <a:pt x="1450" y="1079"/>
                    <a:pt x="1450" y="1080"/>
                    <a:pt x="1450" y="1082"/>
                  </a:cubicBezTo>
                  <a:cubicBezTo>
                    <a:pt x="1450" y="1082"/>
                    <a:pt x="1450" y="1083"/>
                    <a:pt x="1450" y="1084"/>
                  </a:cubicBezTo>
                  <a:cubicBezTo>
                    <a:pt x="1450" y="1084"/>
                    <a:pt x="1450" y="1084"/>
                    <a:pt x="1450" y="1084"/>
                  </a:cubicBezTo>
                  <a:cubicBezTo>
                    <a:pt x="1435" y="1092"/>
                    <a:pt x="1421" y="1104"/>
                    <a:pt x="1409" y="1116"/>
                  </a:cubicBezTo>
                  <a:cubicBezTo>
                    <a:pt x="1408" y="1115"/>
                    <a:pt x="1407" y="1115"/>
                    <a:pt x="1406" y="1114"/>
                  </a:cubicBezTo>
                  <a:cubicBezTo>
                    <a:pt x="1405" y="1113"/>
                    <a:pt x="1403" y="1113"/>
                    <a:pt x="1402" y="1112"/>
                  </a:cubicBezTo>
                  <a:cubicBezTo>
                    <a:pt x="1400" y="1111"/>
                    <a:pt x="1397" y="1110"/>
                    <a:pt x="1395" y="1109"/>
                  </a:cubicBezTo>
                  <a:cubicBezTo>
                    <a:pt x="1395" y="1109"/>
                    <a:pt x="1396" y="1109"/>
                    <a:pt x="1396" y="1109"/>
                  </a:cubicBezTo>
                  <a:cubicBezTo>
                    <a:pt x="1397" y="1109"/>
                    <a:pt x="1398" y="1108"/>
                    <a:pt x="1400" y="1108"/>
                  </a:cubicBezTo>
                  <a:cubicBezTo>
                    <a:pt x="1401" y="1108"/>
                    <a:pt x="1402" y="1107"/>
                    <a:pt x="1403" y="1107"/>
                  </a:cubicBezTo>
                  <a:cubicBezTo>
                    <a:pt x="1403" y="1107"/>
                    <a:pt x="1404" y="1107"/>
                    <a:pt x="1404" y="1106"/>
                  </a:cubicBezTo>
                  <a:cubicBezTo>
                    <a:pt x="1404" y="1106"/>
                    <a:pt x="1405" y="1106"/>
                    <a:pt x="1405" y="1106"/>
                  </a:cubicBezTo>
                  <a:cubicBezTo>
                    <a:pt x="1407" y="1105"/>
                    <a:pt x="1409" y="1103"/>
                    <a:pt x="1411" y="1102"/>
                  </a:cubicBezTo>
                  <a:cubicBezTo>
                    <a:pt x="1413" y="1101"/>
                    <a:pt x="1415" y="1099"/>
                    <a:pt x="1417" y="1098"/>
                  </a:cubicBezTo>
                  <a:cubicBezTo>
                    <a:pt x="1421" y="1095"/>
                    <a:pt x="1425" y="1091"/>
                    <a:pt x="1429" y="1088"/>
                  </a:cubicBezTo>
                  <a:cubicBezTo>
                    <a:pt x="1431" y="1086"/>
                    <a:pt x="1433" y="1085"/>
                    <a:pt x="1435" y="1083"/>
                  </a:cubicBezTo>
                  <a:cubicBezTo>
                    <a:pt x="1437" y="1081"/>
                    <a:pt x="1440" y="1080"/>
                    <a:pt x="1442" y="1078"/>
                  </a:cubicBezTo>
                  <a:cubicBezTo>
                    <a:pt x="1442" y="1078"/>
                    <a:pt x="1443" y="1077"/>
                    <a:pt x="1444" y="1076"/>
                  </a:cubicBezTo>
                  <a:cubicBezTo>
                    <a:pt x="1445" y="1076"/>
                    <a:pt x="1447" y="1075"/>
                    <a:pt x="1447" y="1075"/>
                  </a:cubicBezTo>
                  <a:cubicBezTo>
                    <a:pt x="1448" y="1075"/>
                    <a:pt x="1448" y="1075"/>
                    <a:pt x="1448" y="1075"/>
                  </a:cubicBezTo>
                  <a:cubicBezTo>
                    <a:pt x="1449" y="1075"/>
                    <a:pt x="1449" y="1075"/>
                    <a:pt x="1449" y="1075"/>
                  </a:cubicBezTo>
                  <a:cubicBezTo>
                    <a:pt x="1449" y="1075"/>
                    <a:pt x="1449" y="1075"/>
                    <a:pt x="1450" y="1074"/>
                  </a:cubicBezTo>
                  <a:cubicBezTo>
                    <a:pt x="1450" y="1076"/>
                    <a:pt x="1450" y="1077"/>
                    <a:pt x="1450" y="1078"/>
                  </a:cubicBezTo>
                  <a:close/>
                  <a:moveTo>
                    <a:pt x="1247" y="1138"/>
                  </a:moveTo>
                  <a:cubicBezTo>
                    <a:pt x="1226" y="1128"/>
                    <a:pt x="1198" y="1126"/>
                    <a:pt x="1210" y="1089"/>
                  </a:cubicBezTo>
                  <a:cubicBezTo>
                    <a:pt x="1222" y="1048"/>
                    <a:pt x="1249" y="1030"/>
                    <a:pt x="1283" y="1029"/>
                  </a:cubicBezTo>
                  <a:cubicBezTo>
                    <a:pt x="1305" y="1028"/>
                    <a:pt x="1323" y="1023"/>
                    <a:pt x="1338" y="1017"/>
                  </a:cubicBezTo>
                  <a:cubicBezTo>
                    <a:pt x="1338" y="1024"/>
                    <a:pt x="1338" y="1027"/>
                    <a:pt x="1335" y="1034"/>
                  </a:cubicBezTo>
                  <a:cubicBezTo>
                    <a:pt x="1332" y="1039"/>
                    <a:pt x="1324" y="1047"/>
                    <a:pt x="1333" y="1051"/>
                  </a:cubicBezTo>
                  <a:cubicBezTo>
                    <a:pt x="1332" y="1052"/>
                    <a:pt x="1332" y="1052"/>
                    <a:pt x="1332" y="1052"/>
                  </a:cubicBezTo>
                  <a:cubicBezTo>
                    <a:pt x="1332" y="1053"/>
                    <a:pt x="1332" y="1055"/>
                    <a:pt x="1332" y="1057"/>
                  </a:cubicBezTo>
                  <a:cubicBezTo>
                    <a:pt x="1332" y="1057"/>
                    <a:pt x="1332" y="1057"/>
                    <a:pt x="1332" y="1057"/>
                  </a:cubicBezTo>
                  <a:cubicBezTo>
                    <a:pt x="1332" y="1057"/>
                    <a:pt x="1332" y="1057"/>
                    <a:pt x="1331" y="1057"/>
                  </a:cubicBezTo>
                  <a:cubicBezTo>
                    <a:pt x="1331" y="1058"/>
                    <a:pt x="1330" y="1059"/>
                    <a:pt x="1330" y="1060"/>
                  </a:cubicBezTo>
                  <a:cubicBezTo>
                    <a:pt x="1329" y="1061"/>
                    <a:pt x="1328" y="1062"/>
                    <a:pt x="1328" y="1063"/>
                  </a:cubicBezTo>
                  <a:cubicBezTo>
                    <a:pt x="1327" y="1064"/>
                    <a:pt x="1327" y="1065"/>
                    <a:pt x="1326" y="1066"/>
                  </a:cubicBezTo>
                  <a:cubicBezTo>
                    <a:pt x="1325" y="1066"/>
                    <a:pt x="1325" y="1067"/>
                    <a:pt x="1324" y="1068"/>
                  </a:cubicBezTo>
                  <a:cubicBezTo>
                    <a:pt x="1324" y="1068"/>
                    <a:pt x="1324" y="1068"/>
                    <a:pt x="1324" y="1068"/>
                  </a:cubicBezTo>
                  <a:cubicBezTo>
                    <a:pt x="1324" y="1068"/>
                    <a:pt x="1324" y="1069"/>
                    <a:pt x="1323" y="1069"/>
                  </a:cubicBezTo>
                  <a:cubicBezTo>
                    <a:pt x="1323" y="1069"/>
                    <a:pt x="1323" y="1069"/>
                    <a:pt x="1323" y="1069"/>
                  </a:cubicBezTo>
                  <a:cubicBezTo>
                    <a:pt x="1323" y="1070"/>
                    <a:pt x="1323" y="1070"/>
                    <a:pt x="1322" y="1070"/>
                  </a:cubicBezTo>
                  <a:cubicBezTo>
                    <a:pt x="1322" y="1070"/>
                    <a:pt x="1320" y="1071"/>
                    <a:pt x="1319" y="1072"/>
                  </a:cubicBezTo>
                  <a:cubicBezTo>
                    <a:pt x="1319" y="1072"/>
                    <a:pt x="1318" y="1073"/>
                    <a:pt x="1317" y="1073"/>
                  </a:cubicBezTo>
                  <a:cubicBezTo>
                    <a:pt x="1317" y="1073"/>
                    <a:pt x="1317" y="1073"/>
                    <a:pt x="1316" y="1074"/>
                  </a:cubicBezTo>
                  <a:cubicBezTo>
                    <a:pt x="1316" y="1074"/>
                    <a:pt x="1316" y="1074"/>
                    <a:pt x="1315" y="1075"/>
                  </a:cubicBezTo>
                  <a:cubicBezTo>
                    <a:pt x="1313" y="1077"/>
                    <a:pt x="1310" y="1080"/>
                    <a:pt x="1307" y="1083"/>
                  </a:cubicBezTo>
                  <a:cubicBezTo>
                    <a:pt x="1307" y="1083"/>
                    <a:pt x="1307" y="1083"/>
                    <a:pt x="1307" y="1083"/>
                  </a:cubicBezTo>
                  <a:cubicBezTo>
                    <a:pt x="1307" y="1083"/>
                    <a:pt x="1307" y="1082"/>
                    <a:pt x="1307" y="1082"/>
                  </a:cubicBezTo>
                  <a:cubicBezTo>
                    <a:pt x="1307" y="1082"/>
                    <a:pt x="1307" y="1082"/>
                    <a:pt x="1307" y="1081"/>
                  </a:cubicBezTo>
                  <a:cubicBezTo>
                    <a:pt x="1307" y="1081"/>
                    <a:pt x="1307" y="1081"/>
                    <a:pt x="1306" y="1081"/>
                  </a:cubicBezTo>
                  <a:cubicBezTo>
                    <a:pt x="1306" y="1078"/>
                    <a:pt x="1304" y="1076"/>
                    <a:pt x="1303" y="1074"/>
                  </a:cubicBezTo>
                  <a:cubicBezTo>
                    <a:pt x="1302" y="1071"/>
                    <a:pt x="1300" y="1069"/>
                    <a:pt x="1299" y="1067"/>
                  </a:cubicBezTo>
                  <a:cubicBezTo>
                    <a:pt x="1300" y="1067"/>
                    <a:pt x="1300" y="1067"/>
                    <a:pt x="1300" y="1067"/>
                  </a:cubicBezTo>
                  <a:cubicBezTo>
                    <a:pt x="1301" y="1065"/>
                    <a:pt x="1301" y="1065"/>
                    <a:pt x="1301" y="1065"/>
                  </a:cubicBezTo>
                  <a:cubicBezTo>
                    <a:pt x="1309" y="1056"/>
                    <a:pt x="1306" y="1043"/>
                    <a:pt x="1295" y="1038"/>
                  </a:cubicBezTo>
                  <a:cubicBezTo>
                    <a:pt x="1293" y="1048"/>
                    <a:pt x="1284" y="1062"/>
                    <a:pt x="1297" y="1066"/>
                  </a:cubicBezTo>
                  <a:cubicBezTo>
                    <a:pt x="1297" y="1067"/>
                    <a:pt x="1297" y="1067"/>
                    <a:pt x="1297" y="1067"/>
                  </a:cubicBezTo>
                  <a:cubicBezTo>
                    <a:pt x="1298" y="1070"/>
                    <a:pt x="1300" y="1072"/>
                    <a:pt x="1301" y="1074"/>
                  </a:cubicBezTo>
                  <a:cubicBezTo>
                    <a:pt x="1303" y="1077"/>
                    <a:pt x="1304" y="1079"/>
                    <a:pt x="1305" y="1081"/>
                  </a:cubicBezTo>
                  <a:cubicBezTo>
                    <a:pt x="1305" y="1081"/>
                    <a:pt x="1305" y="1082"/>
                    <a:pt x="1305" y="1082"/>
                  </a:cubicBezTo>
                  <a:cubicBezTo>
                    <a:pt x="1305" y="1082"/>
                    <a:pt x="1305" y="1082"/>
                    <a:pt x="1305" y="1083"/>
                  </a:cubicBezTo>
                  <a:cubicBezTo>
                    <a:pt x="1305" y="1083"/>
                    <a:pt x="1305" y="1083"/>
                    <a:pt x="1305" y="1083"/>
                  </a:cubicBezTo>
                  <a:cubicBezTo>
                    <a:pt x="1305" y="1083"/>
                    <a:pt x="1305" y="1084"/>
                    <a:pt x="1305" y="1084"/>
                  </a:cubicBezTo>
                  <a:cubicBezTo>
                    <a:pt x="1306" y="1084"/>
                    <a:pt x="1306" y="1084"/>
                    <a:pt x="1306" y="1085"/>
                  </a:cubicBezTo>
                  <a:cubicBezTo>
                    <a:pt x="1305" y="1086"/>
                    <a:pt x="1304" y="1088"/>
                    <a:pt x="1303" y="1089"/>
                  </a:cubicBezTo>
                  <a:cubicBezTo>
                    <a:pt x="1302" y="1091"/>
                    <a:pt x="1300" y="1093"/>
                    <a:pt x="1299" y="1096"/>
                  </a:cubicBezTo>
                  <a:cubicBezTo>
                    <a:pt x="1298" y="1098"/>
                    <a:pt x="1297" y="1100"/>
                    <a:pt x="1296" y="1102"/>
                  </a:cubicBezTo>
                  <a:cubicBezTo>
                    <a:pt x="1296" y="1103"/>
                    <a:pt x="1296" y="1104"/>
                    <a:pt x="1295" y="1105"/>
                  </a:cubicBezTo>
                  <a:cubicBezTo>
                    <a:pt x="1295" y="1106"/>
                    <a:pt x="1294" y="1106"/>
                    <a:pt x="1294" y="1107"/>
                  </a:cubicBezTo>
                  <a:cubicBezTo>
                    <a:pt x="1294" y="1107"/>
                    <a:pt x="1294" y="1108"/>
                    <a:pt x="1293" y="1108"/>
                  </a:cubicBezTo>
                  <a:cubicBezTo>
                    <a:pt x="1291" y="1112"/>
                    <a:pt x="1289" y="1115"/>
                    <a:pt x="1286" y="1118"/>
                  </a:cubicBezTo>
                  <a:cubicBezTo>
                    <a:pt x="1286" y="1118"/>
                    <a:pt x="1286" y="1118"/>
                    <a:pt x="1286" y="1118"/>
                  </a:cubicBezTo>
                  <a:cubicBezTo>
                    <a:pt x="1285" y="1119"/>
                    <a:pt x="1285" y="1119"/>
                    <a:pt x="1285" y="1119"/>
                  </a:cubicBezTo>
                  <a:cubicBezTo>
                    <a:pt x="1284" y="1120"/>
                    <a:pt x="1284" y="1120"/>
                    <a:pt x="1283" y="1121"/>
                  </a:cubicBezTo>
                  <a:cubicBezTo>
                    <a:pt x="1282" y="1122"/>
                    <a:pt x="1281" y="1122"/>
                    <a:pt x="1280" y="1123"/>
                  </a:cubicBezTo>
                  <a:cubicBezTo>
                    <a:pt x="1279" y="1123"/>
                    <a:pt x="1279" y="1124"/>
                    <a:pt x="1278" y="1124"/>
                  </a:cubicBezTo>
                  <a:cubicBezTo>
                    <a:pt x="1278" y="1124"/>
                    <a:pt x="1278" y="1124"/>
                    <a:pt x="1278" y="1124"/>
                  </a:cubicBezTo>
                  <a:cubicBezTo>
                    <a:pt x="1278" y="1124"/>
                    <a:pt x="1278" y="1124"/>
                    <a:pt x="1278" y="1124"/>
                  </a:cubicBezTo>
                  <a:cubicBezTo>
                    <a:pt x="1278" y="1124"/>
                    <a:pt x="1278" y="1124"/>
                    <a:pt x="1278" y="1124"/>
                  </a:cubicBezTo>
                  <a:cubicBezTo>
                    <a:pt x="1277" y="1124"/>
                    <a:pt x="1277" y="1124"/>
                    <a:pt x="1277" y="1124"/>
                  </a:cubicBezTo>
                  <a:cubicBezTo>
                    <a:pt x="1276" y="1125"/>
                    <a:pt x="1276" y="1125"/>
                    <a:pt x="1276" y="1125"/>
                  </a:cubicBezTo>
                  <a:cubicBezTo>
                    <a:pt x="1275" y="1125"/>
                    <a:pt x="1274" y="1125"/>
                    <a:pt x="1273" y="1126"/>
                  </a:cubicBezTo>
                  <a:cubicBezTo>
                    <a:pt x="1272" y="1126"/>
                    <a:pt x="1271" y="1127"/>
                    <a:pt x="1270" y="1127"/>
                  </a:cubicBezTo>
                  <a:cubicBezTo>
                    <a:pt x="1263" y="1130"/>
                    <a:pt x="1257" y="1133"/>
                    <a:pt x="1250" y="1136"/>
                  </a:cubicBezTo>
                  <a:cubicBezTo>
                    <a:pt x="1249" y="1137"/>
                    <a:pt x="1248" y="1137"/>
                    <a:pt x="1247" y="1138"/>
                  </a:cubicBezTo>
                  <a:close/>
                  <a:moveTo>
                    <a:pt x="1077" y="746"/>
                  </a:moveTo>
                  <a:cubicBezTo>
                    <a:pt x="1076" y="741"/>
                    <a:pt x="1073" y="736"/>
                    <a:pt x="1071" y="731"/>
                  </a:cubicBezTo>
                  <a:cubicBezTo>
                    <a:pt x="1068" y="723"/>
                    <a:pt x="1064" y="715"/>
                    <a:pt x="1061" y="707"/>
                  </a:cubicBezTo>
                  <a:cubicBezTo>
                    <a:pt x="1061" y="707"/>
                    <a:pt x="1062" y="707"/>
                    <a:pt x="1062" y="706"/>
                  </a:cubicBezTo>
                  <a:cubicBezTo>
                    <a:pt x="1062" y="705"/>
                    <a:pt x="1062" y="705"/>
                    <a:pt x="1062" y="705"/>
                  </a:cubicBezTo>
                  <a:cubicBezTo>
                    <a:pt x="1062" y="704"/>
                    <a:pt x="1062" y="704"/>
                    <a:pt x="1062" y="703"/>
                  </a:cubicBezTo>
                  <a:cubicBezTo>
                    <a:pt x="1062" y="703"/>
                    <a:pt x="1062" y="702"/>
                    <a:pt x="1063" y="702"/>
                  </a:cubicBezTo>
                  <a:cubicBezTo>
                    <a:pt x="1063" y="702"/>
                    <a:pt x="1063" y="702"/>
                    <a:pt x="1063" y="702"/>
                  </a:cubicBezTo>
                  <a:cubicBezTo>
                    <a:pt x="1082" y="702"/>
                    <a:pt x="1100" y="705"/>
                    <a:pt x="1112" y="714"/>
                  </a:cubicBezTo>
                  <a:cubicBezTo>
                    <a:pt x="1117" y="717"/>
                    <a:pt x="1120" y="721"/>
                    <a:pt x="1122" y="726"/>
                  </a:cubicBezTo>
                  <a:cubicBezTo>
                    <a:pt x="1118" y="728"/>
                    <a:pt x="1113" y="732"/>
                    <a:pt x="1108" y="736"/>
                  </a:cubicBezTo>
                  <a:cubicBezTo>
                    <a:pt x="1113" y="737"/>
                    <a:pt x="1117" y="739"/>
                    <a:pt x="1121" y="741"/>
                  </a:cubicBezTo>
                  <a:cubicBezTo>
                    <a:pt x="1121" y="742"/>
                    <a:pt x="1120" y="742"/>
                    <a:pt x="1120" y="742"/>
                  </a:cubicBezTo>
                  <a:cubicBezTo>
                    <a:pt x="1120" y="743"/>
                    <a:pt x="1119" y="744"/>
                    <a:pt x="1119" y="744"/>
                  </a:cubicBezTo>
                  <a:cubicBezTo>
                    <a:pt x="1118" y="745"/>
                    <a:pt x="1118" y="745"/>
                    <a:pt x="1118" y="745"/>
                  </a:cubicBezTo>
                  <a:cubicBezTo>
                    <a:pt x="1118" y="745"/>
                    <a:pt x="1118" y="744"/>
                    <a:pt x="1119" y="744"/>
                  </a:cubicBezTo>
                  <a:cubicBezTo>
                    <a:pt x="1119" y="742"/>
                    <a:pt x="1120" y="741"/>
                    <a:pt x="1120" y="741"/>
                  </a:cubicBezTo>
                  <a:cubicBezTo>
                    <a:pt x="1120" y="741"/>
                    <a:pt x="1119" y="742"/>
                    <a:pt x="1118" y="743"/>
                  </a:cubicBezTo>
                  <a:cubicBezTo>
                    <a:pt x="1117" y="744"/>
                    <a:pt x="1117" y="745"/>
                    <a:pt x="1116" y="746"/>
                  </a:cubicBezTo>
                  <a:cubicBezTo>
                    <a:pt x="1115" y="746"/>
                    <a:pt x="1115" y="747"/>
                    <a:pt x="1115" y="747"/>
                  </a:cubicBezTo>
                  <a:cubicBezTo>
                    <a:pt x="1114" y="747"/>
                    <a:pt x="1114" y="748"/>
                    <a:pt x="1114" y="748"/>
                  </a:cubicBezTo>
                  <a:cubicBezTo>
                    <a:pt x="1114" y="748"/>
                    <a:pt x="1114" y="749"/>
                    <a:pt x="1113" y="749"/>
                  </a:cubicBezTo>
                  <a:cubicBezTo>
                    <a:pt x="1113" y="750"/>
                    <a:pt x="1112" y="752"/>
                    <a:pt x="1111" y="753"/>
                  </a:cubicBezTo>
                  <a:cubicBezTo>
                    <a:pt x="1110" y="755"/>
                    <a:pt x="1109" y="756"/>
                    <a:pt x="1108" y="758"/>
                  </a:cubicBezTo>
                  <a:cubicBezTo>
                    <a:pt x="1106" y="761"/>
                    <a:pt x="1104" y="764"/>
                    <a:pt x="1103" y="768"/>
                  </a:cubicBezTo>
                  <a:cubicBezTo>
                    <a:pt x="1101" y="771"/>
                    <a:pt x="1099" y="775"/>
                    <a:pt x="1097" y="778"/>
                  </a:cubicBezTo>
                  <a:cubicBezTo>
                    <a:pt x="1097" y="778"/>
                    <a:pt x="1097" y="779"/>
                    <a:pt x="1097" y="779"/>
                  </a:cubicBezTo>
                  <a:cubicBezTo>
                    <a:pt x="1097" y="779"/>
                    <a:pt x="1097" y="779"/>
                    <a:pt x="1097" y="778"/>
                  </a:cubicBezTo>
                  <a:cubicBezTo>
                    <a:pt x="1097" y="778"/>
                    <a:pt x="1096" y="777"/>
                    <a:pt x="1096" y="776"/>
                  </a:cubicBezTo>
                  <a:cubicBezTo>
                    <a:pt x="1095" y="774"/>
                    <a:pt x="1095" y="772"/>
                    <a:pt x="1094" y="771"/>
                  </a:cubicBezTo>
                  <a:cubicBezTo>
                    <a:pt x="1094" y="770"/>
                    <a:pt x="1093" y="769"/>
                    <a:pt x="1093" y="769"/>
                  </a:cubicBezTo>
                  <a:cubicBezTo>
                    <a:pt x="1093" y="768"/>
                    <a:pt x="1093" y="767"/>
                    <a:pt x="1092" y="766"/>
                  </a:cubicBezTo>
                  <a:cubicBezTo>
                    <a:pt x="1091" y="763"/>
                    <a:pt x="1091" y="761"/>
                    <a:pt x="1090" y="759"/>
                  </a:cubicBezTo>
                  <a:cubicBezTo>
                    <a:pt x="1090" y="757"/>
                    <a:pt x="1090" y="755"/>
                    <a:pt x="1090" y="754"/>
                  </a:cubicBezTo>
                  <a:cubicBezTo>
                    <a:pt x="1089" y="753"/>
                    <a:pt x="1089" y="752"/>
                    <a:pt x="1089" y="752"/>
                  </a:cubicBezTo>
                  <a:cubicBezTo>
                    <a:pt x="1089" y="752"/>
                    <a:pt x="1089" y="753"/>
                    <a:pt x="1089" y="754"/>
                  </a:cubicBezTo>
                  <a:cubicBezTo>
                    <a:pt x="1089" y="755"/>
                    <a:pt x="1089" y="757"/>
                    <a:pt x="1089" y="759"/>
                  </a:cubicBezTo>
                  <a:cubicBezTo>
                    <a:pt x="1089" y="761"/>
                    <a:pt x="1090" y="764"/>
                    <a:pt x="1090" y="767"/>
                  </a:cubicBezTo>
                  <a:cubicBezTo>
                    <a:pt x="1090" y="768"/>
                    <a:pt x="1090" y="768"/>
                    <a:pt x="1090" y="769"/>
                  </a:cubicBezTo>
                  <a:cubicBezTo>
                    <a:pt x="1091" y="770"/>
                    <a:pt x="1091" y="770"/>
                    <a:pt x="1091" y="770"/>
                  </a:cubicBezTo>
                  <a:cubicBezTo>
                    <a:pt x="1090" y="770"/>
                    <a:pt x="1089" y="769"/>
                    <a:pt x="1089" y="768"/>
                  </a:cubicBezTo>
                  <a:cubicBezTo>
                    <a:pt x="1088" y="767"/>
                    <a:pt x="1087" y="767"/>
                    <a:pt x="1086" y="766"/>
                  </a:cubicBezTo>
                  <a:cubicBezTo>
                    <a:pt x="1086" y="765"/>
                    <a:pt x="1085" y="764"/>
                    <a:pt x="1084" y="763"/>
                  </a:cubicBezTo>
                  <a:cubicBezTo>
                    <a:pt x="1084" y="763"/>
                    <a:pt x="1084" y="763"/>
                    <a:pt x="1084" y="763"/>
                  </a:cubicBezTo>
                  <a:cubicBezTo>
                    <a:pt x="1083" y="762"/>
                    <a:pt x="1083" y="761"/>
                    <a:pt x="1083" y="761"/>
                  </a:cubicBezTo>
                  <a:cubicBezTo>
                    <a:pt x="1083" y="760"/>
                    <a:pt x="1082" y="759"/>
                    <a:pt x="1082" y="759"/>
                  </a:cubicBezTo>
                  <a:cubicBezTo>
                    <a:pt x="1082" y="756"/>
                    <a:pt x="1081" y="754"/>
                    <a:pt x="1080" y="753"/>
                  </a:cubicBezTo>
                  <a:cubicBezTo>
                    <a:pt x="1079" y="750"/>
                    <a:pt x="1078" y="748"/>
                    <a:pt x="1077" y="746"/>
                  </a:cubicBezTo>
                  <a:close/>
                  <a:moveTo>
                    <a:pt x="1023" y="704"/>
                  </a:moveTo>
                  <a:cubicBezTo>
                    <a:pt x="1024" y="704"/>
                    <a:pt x="1024" y="705"/>
                    <a:pt x="1024" y="705"/>
                  </a:cubicBezTo>
                  <a:cubicBezTo>
                    <a:pt x="1024" y="705"/>
                    <a:pt x="1024" y="705"/>
                    <a:pt x="1024" y="706"/>
                  </a:cubicBezTo>
                  <a:cubicBezTo>
                    <a:pt x="1024" y="706"/>
                    <a:pt x="1024" y="707"/>
                    <a:pt x="1024" y="707"/>
                  </a:cubicBezTo>
                  <a:cubicBezTo>
                    <a:pt x="1024" y="708"/>
                    <a:pt x="1025" y="709"/>
                    <a:pt x="1025" y="709"/>
                  </a:cubicBezTo>
                  <a:cubicBezTo>
                    <a:pt x="1025" y="710"/>
                    <a:pt x="1025" y="710"/>
                    <a:pt x="1025" y="710"/>
                  </a:cubicBezTo>
                  <a:cubicBezTo>
                    <a:pt x="1025" y="710"/>
                    <a:pt x="1025" y="710"/>
                    <a:pt x="1025" y="710"/>
                  </a:cubicBezTo>
                  <a:cubicBezTo>
                    <a:pt x="1023" y="709"/>
                    <a:pt x="1021" y="707"/>
                    <a:pt x="1019" y="706"/>
                  </a:cubicBezTo>
                  <a:cubicBezTo>
                    <a:pt x="1017" y="705"/>
                    <a:pt x="1016" y="704"/>
                    <a:pt x="1015" y="704"/>
                  </a:cubicBezTo>
                  <a:cubicBezTo>
                    <a:pt x="1018" y="703"/>
                    <a:pt x="1021" y="703"/>
                    <a:pt x="1023" y="703"/>
                  </a:cubicBezTo>
                  <a:cubicBezTo>
                    <a:pt x="1023" y="703"/>
                    <a:pt x="1023" y="704"/>
                    <a:pt x="1023" y="704"/>
                  </a:cubicBezTo>
                  <a:close/>
                  <a:moveTo>
                    <a:pt x="1026" y="705"/>
                  </a:moveTo>
                  <a:cubicBezTo>
                    <a:pt x="1026" y="704"/>
                    <a:pt x="1026" y="704"/>
                    <a:pt x="1026" y="704"/>
                  </a:cubicBezTo>
                  <a:cubicBezTo>
                    <a:pt x="1026" y="704"/>
                    <a:pt x="1026" y="703"/>
                    <a:pt x="1025" y="703"/>
                  </a:cubicBezTo>
                  <a:cubicBezTo>
                    <a:pt x="1035" y="702"/>
                    <a:pt x="1045" y="702"/>
                    <a:pt x="1055" y="702"/>
                  </a:cubicBezTo>
                  <a:cubicBezTo>
                    <a:pt x="1055" y="702"/>
                    <a:pt x="1055" y="702"/>
                    <a:pt x="1055" y="702"/>
                  </a:cubicBezTo>
                  <a:cubicBezTo>
                    <a:pt x="1059" y="713"/>
                    <a:pt x="1063" y="723"/>
                    <a:pt x="1068" y="733"/>
                  </a:cubicBezTo>
                  <a:cubicBezTo>
                    <a:pt x="1069" y="736"/>
                    <a:pt x="1070" y="738"/>
                    <a:pt x="1071" y="741"/>
                  </a:cubicBezTo>
                  <a:cubicBezTo>
                    <a:pt x="1071" y="741"/>
                    <a:pt x="1071" y="741"/>
                    <a:pt x="1071" y="741"/>
                  </a:cubicBezTo>
                  <a:cubicBezTo>
                    <a:pt x="1070" y="740"/>
                    <a:pt x="1070" y="740"/>
                    <a:pt x="1069" y="739"/>
                  </a:cubicBezTo>
                  <a:cubicBezTo>
                    <a:pt x="1069" y="739"/>
                    <a:pt x="1068" y="738"/>
                    <a:pt x="1068" y="738"/>
                  </a:cubicBezTo>
                  <a:cubicBezTo>
                    <a:pt x="1067" y="737"/>
                    <a:pt x="1066" y="737"/>
                    <a:pt x="1066" y="736"/>
                  </a:cubicBezTo>
                  <a:cubicBezTo>
                    <a:pt x="1065" y="736"/>
                    <a:pt x="1065" y="735"/>
                    <a:pt x="1064" y="735"/>
                  </a:cubicBezTo>
                  <a:cubicBezTo>
                    <a:pt x="1064" y="735"/>
                    <a:pt x="1064" y="735"/>
                    <a:pt x="1063" y="734"/>
                  </a:cubicBezTo>
                  <a:cubicBezTo>
                    <a:pt x="1062" y="733"/>
                    <a:pt x="1060" y="732"/>
                    <a:pt x="1058" y="731"/>
                  </a:cubicBezTo>
                  <a:cubicBezTo>
                    <a:pt x="1056" y="729"/>
                    <a:pt x="1054" y="728"/>
                    <a:pt x="1052" y="727"/>
                  </a:cubicBezTo>
                  <a:cubicBezTo>
                    <a:pt x="1047" y="724"/>
                    <a:pt x="1043" y="721"/>
                    <a:pt x="1038" y="718"/>
                  </a:cubicBezTo>
                  <a:cubicBezTo>
                    <a:pt x="1034" y="716"/>
                    <a:pt x="1030" y="713"/>
                    <a:pt x="1025" y="710"/>
                  </a:cubicBezTo>
                  <a:cubicBezTo>
                    <a:pt x="1025" y="710"/>
                    <a:pt x="1026" y="710"/>
                    <a:pt x="1026" y="709"/>
                  </a:cubicBezTo>
                  <a:cubicBezTo>
                    <a:pt x="1026" y="709"/>
                    <a:pt x="1026" y="708"/>
                    <a:pt x="1026" y="707"/>
                  </a:cubicBezTo>
                  <a:cubicBezTo>
                    <a:pt x="1026" y="706"/>
                    <a:pt x="1026" y="706"/>
                    <a:pt x="1026" y="705"/>
                  </a:cubicBezTo>
                  <a:cubicBezTo>
                    <a:pt x="1026" y="705"/>
                    <a:pt x="1026" y="705"/>
                    <a:pt x="1026" y="705"/>
                  </a:cubicBezTo>
                  <a:close/>
                  <a:moveTo>
                    <a:pt x="1060" y="702"/>
                  </a:moveTo>
                  <a:cubicBezTo>
                    <a:pt x="1060" y="702"/>
                    <a:pt x="1060" y="703"/>
                    <a:pt x="1060" y="703"/>
                  </a:cubicBezTo>
                  <a:cubicBezTo>
                    <a:pt x="1060" y="704"/>
                    <a:pt x="1061" y="704"/>
                    <a:pt x="1061" y="705"/>
                  </a:cubicBezTo>
                  <a:cubicBezTo>
                    <a:pt x="1061" y="705"/>
                    <a:pt x="1061" y="705"/>
                    <a:pt x="1061" y="706"/>
                  </a:cubicBezTo>
                  <a:cubicBezTo>
                    <a:pt x="1061" y="706"/>
                    <a:pt x="1061" y="707"/>
                    <a:pt x="1061" y="707"/>
                  </a:cubicBezTo>
                  <a:cubicBezTo>
                    <a:pt x="1060" y="705"/>
                    <a:pt x="1060" y="703"/>
                    <a:pt x="1059" y="702"/>
                  </a:cubicBezTo>
                  <a:cubicBezTo>
                    <a:pt x="1060" y="702"/>
                    <a:pt x="1060" y="702"/>
                    <a:pt x="1060" y="702"/>
                  </a:cubicBezTo>
                  <a:close/>
                  <a:moveTo>
                    <a:pt x="1194" y="635"/>
                  </a:moveTo>
                  <a:cubicBezTo>
                    <a:pt x="1194" y="635"/>
                    <a:pt x="1194" y="635"/>
                    <a:pt x="1194" y="635"/>
                  </a:cubicBezTo>
                  <a:cubicBezTo>
                    <a:pt x="1198" y="634"/>
                    <a:pt x="1202" y="633"/>
                    <a:pt x="1206" y="632"/>
                  </a:cubicBezTo>
                  <a:cubicBezTo>
                    <a:pt x="1207" y="632"/>
                    <a:pt x="1207" y="632"/>
                    <a:pt x="1208" y="632"/>
                  </a:cubicBezTo>
                  <a:cubicBezTo>
                    <a:pt x="1221" y="642"/>
                    <a:pt x="1230" y="640"/>
                    <a:pt x="1241" y="655"/>
                  </a:cubicBezTo>
                  <a:cubicBezTo>
                    <a:pt x="1245" y="661"/>
                    <a:pt x="1249" y="677"/>
                    <a:pt x="1250" y="698"/>
                  </a:cubicBezTo>
                  <a:cubicBezTo>
                    <a:pt x="1241" y="702"/>
                    <a:pt x="1229" y="704"/>
                    <a:pt x="1236" y="717"/>
                  </a:cubicBezTo>
                  <a:cubicBezTo>
                    <a:pt x="1236" y="717"/>
                    <a:pt x="1236" y="717"/>
                    <a:pt x="1236" y="717"/>
                  </a:cubicBezTo>
                  <a:cubicBezTo>
                    <a:pt x="1235" y="718"/>
                    <a:pt x="1235" y="718"/>
                    <a:pt x="1235" y="719"/>
                  </a:cubicBezTo>
                  <a:cubicBezTo>
                    <a:pt x="1234" y="720"/>
                    <a:pt x="1233" y="721"/>
                    <a:pt x="1233" y="722"/>
                  </a:cubicBezTo>
                  <a:cubicBezTo>
                    <a:pt x="1232" y="723"/>
                    <a:pt x="1232" y="724"/>
                    <a:pt x="1231" y="725"/>
                  </a:cubicBezTo>
                  <a:cubicBezTo>
                    <a:pt x="1231" y="726"/>
                    <a:pt x="1230" y="727"/>
                    <a:pt x="1230" y="729"/>
                  </a:cubicBezTo>
                  <a:cubicBezTo>
                    <a:pt x="1230" y="729"/>
                    <a:pt x="1230" y="730"/>
                    <a:pt x="1230" y="730"/>
                  </a:cubicBezTo>
                  <a:cubicBezTo>
                    <a:pt x="1229" y="730"/>
                    <a:pt x="1229" y="731"/>
                    <a:pt x="1229" y="731"/>
                  </a:cubicBezTo>
                  <a:cubicBezTo>
                    <a:pt x="1229" y="731"/>
                    <a:pt x="1229" y="731"/>
                    <a:pt x="1229" y="732"/>
                  </a:cubicBezTo>
                  <a:cubicBezTo>
                    <a:pt x="1229" y="732"/>
                    <a:pt x="1229" y="733"/>
                    <a:pt x="1229" y="733"/>
                  </a:cubicBezTo>
                  <a:cubicBezTo>
                    <a:pt x="1229" y="734"/>
                    <a:pt x="1229" y="734"/>
                    <a:pt x="1229" y="735"/>
                  </a:cubicBezTo>
                  <a:cubicBezTo>
                    <a:pt x="1229" y="735"/>
                    <a:pt x="1229" y="735"/>
                    <a:pt x="1228" y="735"/>
                  </a:cubicBezTo>
                  <a:cubicBezTo>
                    <a:pt x="1228" y="736"/>
                    <a:pt x="1228" y="736"/>
                    <a:pt x="1228" y="736"/>
                  </a:cubicBezTo>
                  <a:cubicBezTo>
                    <a:pt x="1228" y="736"/>
                    <a:pt x="1228" y="736"/>
                    <a:pt x="1228" y="736"/>
                  </a:cubicBezTo>
                  <a:cubicBezTo>
                    <a:pt x="1225" y="740"/>
                    <a:pt x="1222" y="744"/>
                    <a:pt x="1219" y="748"/>
                  </a:cubicBezTo>
                  <a:cubicBezTo>
                    <a:pt x="1217" y="750"/>
                    <a:pt x="1216" y="752"/>
                    <a:pt x="1214" y="754"/>
                  </a:cubicBezTo>
                  <a:cubicBezTo>
                    <a:pt x="1213" y="755"/>
                    <a:pt x="1211" y="757"/>
                    <a:pt x="1210" y="759"/>
                  </a:cubicBezTo>
                  <a:cubicBezTo>
                    <a:pt x="1207" y="763"/>
                    <a:pt x="1205" y="766"/>
                    <a:pt x="1203" y="770"/>
                  </a:cubicBezTo>
                  <a:cubicBezTo>
                    <a:pt x="1203" y="770"/>
                    <a:pt x="1203" y="770"/>
                    <a:pt x="1203" y="771"/>
                  </a:cubicBezTo>
                  <a:cubicBezTo>
                    <a:pt x="1202" y="771"/>
                    <a:pt x="1202" y="772"/>
                    <a:pt x="1202" y="772"/>
                  </a:cubicBezTo>
                  <a:cubicBezTo>
                    <a:pt x="1202" y="773"/>
                    <a:pt x="1202" y="774"/>
                    <a:pt x="1202" y="774"/>
                  </a:cubicBezTo>
                  <a:cubicBezTo>
                    <a:pt x="1201" y="775"/>
                    <a:pt x="1201" y="776"/>
                    <a:pt x="1201" y="777"/>
                  </a:cubicBezTo>
                  <a:cubicBezTo>
                    <a:pt x="1201" y="777"/>
                    <a:pt x="1201" y="778"/>
                    <a:pt x="1201" y="778"/>
                  </a:cubicBezTo>
                  <a:cubicBezTo>
                    <a:pt x="1201" y="779"/>
                    <a:pt x="1201" y="779"/>
                    <a:pt x="1202" y="780"/>
                  </a:cubicBezTo>
                  <a:cubicBezTo>
                    <a:pt x="1201" y="780"/>
                    <a:pt x="1201" y="780"/>
                    <a:pt x="1201" y="780"/>
                  </a:cubicBezTo>
                  <a:cubicBezTo>
                    <a:pt x="1201" y="779"/>
                    <a:pt x="1201" y="779"/>
                    <a:pt x="1201" y="779"/>
                  </a:cubicBezTo>
                  <a:cubicBezTo>
                    <a:pt x="1201" y="779"/>
                    <a:pt x="1201" y="779"/>
                    <a:pt x="1201" y="779"/>
                  </a:cubicBezTo>
                  <a:cubicBezTo>
                    <a:pt x="1201" y="779"/>
                    <a:pt x="1201" y="779"/>
                    <a:pt x="1201" y="779"/>
                  </a:cubicBezTo>
                  <a:cubicBezTo>
                    <a:pt x="1200" y="777"/>
                    <a:pt x="1200" y="776"/>
                    <a:pt x="1199" y="775"/>
                  </a:cubicBezTo>
                  <a:cubicBezTo>
                    <a:pt x="1195" y="766"/>
                    <a:pt x="1189" y="757"/>
                    <a:pt x="1184" y="748"/>
                  </a:cubicBezTo>
                  <a:cubicBezTo>
                    <a:pt x="1181" y="744"/>
                    <a:pt x="1179" y="740"/>
                    <a:pt x="1176" y="735"/>
                  </a:cubicBezTo>
                  <a:cubicBezTo>
                    <a:pt x="1176" y="734"/>
                    <a:pt x="1175" y="733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1"/>
                    <a:pt x="1175" y="731"/>
                    <a:pt x="1175" y="730"/>
                  </a:cubicBezTo>
                  <a:cubicBezTo>
                    <a:pt x="1175" y="730"/>
                    <a:pt x="1175" y="729"/>
                    <a:pt x="1175" y="728"/>
                  </a:cubicBezTo>
                  <a:cubicBezTo>
                    <a:pt x="1176" y="727"/>
                    <a:pt x="1176" y="726"/>
                    <a:pt x="1176" y="726"/>
                  </a:cubicBezTo>
                  <a:cubicBezTo>
                    <a:pt x="1176" y="726"/>
                    <a:pt x="1176" y="725"/>
                    <a:pt x="1176" y="725"/>
                  </a:cubicBezTo>
                  <a:cubicBezTo>
                    <a:pt x="1176" y="725"/>
                    <a:pt x="1176" y="724"/>
                    <a:pt x="1177" y="724"/>
                  </a:cubicBezTo>
                  <a:cubicBezTo>
                    <a:pt x="1177" y="721"/>
                    <a:pt x="1179" y="718"/>
                    <a:pt x="1181" y="715"/>
                  </a:cubicBezTo>
                  <a:cubicBezTo>
                    <a:pt x="1181" y="714"/>
                    <a:pt x="1182" y="714"/>
                    <a:pt x="1182" y="713"/>
                  </a:cubicBezTo>
                  <a:cubicBezTo>
                    <a:pt x="1183" y="712"/>
                    <a:pt x="1183" y="711"/>
                    <a:pt x="1184" y="711"/>
                  </a:cubicBezTo>
                  <a:cubicBezTo>
                    <a:pt x="1185" y="709"/>
                    <a:pt x="1186" y="708"/>
                    <a:pt x="1187" y="706"/>
                  </a:cubicBezTo>
                  <a:cubicBezTo>
                    <a:pt x="1187" y="706"/>
                    <a:pt x="1188" y="705"/>
                    <a:pt x="1188" y="705"/>
                  </a:cubicBezTo>
                  <a:cubicBezTo>
                    <a:pt x="1212" y="704"/>
                    <a:pt x="1209" y="686"/>
                    <a:pt x="1223" y="672"/>
                  </a:cubicBezTo>
                  <a:cubicBezTo>
                    <a:pt x="1197" y="668"/>
                    <a:pt x="1186" y="682"/>
                    <a:pt x="1185" y="705"/>
                  </a:cubicBezTo>
                  <a:cubicBezTo>
                    <a:pt x="1185" y="705"/>
                    <a:pt x="1185" y="705"/>
                    <a:pt x="1185" y="705"/>
                  </a:cubicBezTo>
                  <a:cubicBezTo>
                    <a:pt x="1184" y="706"/>
                    <a:pt x="1183" y="708"/>
                    <a:pt x="1182" y="709"/>
                  </a:cubicBezTo>
                  <a:cubicBezTo>
                    <a:pt x="1181" y="710"/>
                    <a:pt x="1181" y="711"/>
                    <a:pt x="1180" y="712"/>
                  </a:cubicBezTo>
                  <a:cubicBezTo>
                    <a:pt x="1180" y="713"/>
                    <a:pt x="1179" y="713"/>
                    <a:pt x="1179" y="714"/>
                  </a:cubicBezTo>
                  <a:cubicBezTo>
                    <a:pt x="1177" y="717"/>
                    <a:pt x="1175" y="720"/>
                    <a:pt x="1175" y="723"/>
                  </a:cubicBezTo>
                  <a:cubicBezTo>
                    <a:pt x="1174" y="724"/>
                    <a:pt x="1174" y="724"/>
                    <a:pt x="1174" y="724"/>
                  </a:cubicBezTo>
                  <a:cubicBezTo>
                    <a:pt x="1174" y="725"/>
                    <a:pt x="1174" y="725"/>
                    <a:pt x="1174" y="725"/>
                  </a:cubicBezTo>
                  <a:cubicBezTo>
                    <a:pt x="1174" y="726"/>
                    <a:pt x="1174" y="727"/>
                    <a:pt x="1174" y="727"/>
                  </a:cubicBezTo>
                  <a:cubicBezTo>
                    <a:pt x="1174" y="728"/>
                    <a:pt x="1174" y="729"/>
                    <a:pt x="1174" y="730"/>
                  </a:cubicBezTo>
                  <a:cubicBezTo>
                    <a:pt x="1174" y="730"/>
                    <a:pt x="1174" y="729"/>
                    <a:pt x="1173" y="729"/>
                  </a:cubicBezTo>
                  <a:cubicBezTo>
                    <a:pt x="1173" y="728"/>
                    <a:pt x="1173" y="727"/>
                    <a:pt x="1172" y="725"/>
                  </a:cubicBezTo>
                  <a:cubicBezTo>
                    <a:pt x="1172" y="725"/>
                    <a:pt x="1172" y="725"/>
                    <a:pt x="1172" y="725"/>
                  </a:cubicBezTo>
                  <a:cubicBezTo>
                    <a:pt x="1172" y="724"/>
                    <a:pt x="1172" y="724"/>
                    <a:pt x="1172" y="724"/>
                  </a:cubicBezTo>
                  <a:cubicBezTo>
                    <a:pt x="1172" y="724"/>
                    <a:pt x="1172" y="724"/>
                    <a:pt x="1172" y="724"/>
                  </a:cubicBezTo>
                  <a:cubicBezTo>
                    <a:pt x="1172" y="724"/>
                    <a:pt x="1172" y="724"/>
                    <a:pt x="1172" y="724"/>
                  </a:cubicBezTo>
                  <a:cubicBezTo>
                    <a:pt x="1171" y="724"/>
                    <a:pt x="1171" y="724"/>
                    <a:pt x="1171" y="724"/>
                  </a:cubicBezTo>
                  <a:cubicBezTo>
                    <a:pt x="1171" y="722"/>
                    <a:pt x="1171" y="722"/>
                    <a:pt x="1171" y="722"/>
                  </a:cubicBezTo>
                  <a:cubicBezTo>
                    <a:pt x="1168" y="713"/>
                    <a:pt x="1167" y="704"/>
                    <a:pt x="1167" y="695"/>
                  </a:cubicBezTo>
                  <a:cubicBezTo>
                    <a:pt x="1167" y="687"/>
                    <a:pt x="1168" y="679"/>
                    <a:pt x="1169" y="671"/>
                  </a:cubicBezTo>
                  <a:cubicBezTo>
                    <a:pt x="1169" y="669"/>
                    <a:pt x="1170" y="667"/>
                    <a:pt x="1170" y="666"/>
                  </a:cubicBezTo>
                  <a:cubicBezTo>
                    <a:pt x="1171" y="664"/>
                    <a:pt x="1171" y="662"/>
                    <a:pt x="1171" y="660"/>
                  </a:cubicBezTo>
                  <a:cubicBezTo>
                    <a:pt x="1172" y="657"/>
                    <a:pt x="1173" y="654"/>
                    <a:pt x="1173" y="651"/>
                  </a:cubicBezTo>
                  <a:cubicBezTo>
                    <a:pt x="1174" y="646"/>
                    <a:pt x="1175" y="642"/>
                    <a:pt x="1176" y="638"/>
                  </a:cubicBezTo>
                  <a:cubicBezTo>
                    <a:pt x="1183" y="641"/>
                    <a:pt x="1189" y="642"/>
                    <a:pt x="1194" y="635"/>
                  </a:cubicBezTo>
                  <a:close/>
                  <a:moveTo>
                    <a:pt x="1253" y="537"/>
                  </a:moveTo>
                  <a:cubicBezTo>
                    <a:pt x="1253" y="537"/>
                    <a:pt x="1253" y="538"/>
                    <a:pt x="1253" y="538"/>
                  </a:cubicBezTo>
                  <a:cubicBezTo>
                    <a:pt x="1254" y="540"/>
                    <a:pt x="1255" y="542"/>
                    <a:pt x="1255" y="544"/>
                  </a:cubicBezTo>
                  <a:cubicBezTo>
                    <a:pt x="1256" y="545"/>
                    <a:pt x="1257" y="547"/>
                    <a:pt x="1258" y="549"/>
                  </a:cubicBezTo>
                  <a:cubicBezTo>
                    <a:pt x="1258" y="549"/>
                    <a:pt x="1258" y="550"/>
                    <a:pt x="1259" y="551"/>
                  </a:cubicBezTo>
                  <a:cubicBezTo>
                    <a:pt x="1259" y="552"/>
                    <a:pt x="1260" y="552"/>
                    <a:pt x="1260" y="553"/>
                  </a:cubicBezTo>
                  <a:cubicBezTo>
                    <a:pt x="1261" y="554"/>
                    <a:pt x="1261" y="554"/>
                    <a:pt x="1261" y="555"/>
                  </a:cubicBezTo>
                  <a:cubicBezTo>
                    <a:pt x="1262" y="556"/>
                    <a:pt x="1262" y="556"/>
                    <a:pt x="1263" y="557"/>
                  </a:cubicBezTo>
                  <a:cubicBezTo>
                    <a:pt x="1263" y="557"/>
                    <a:pt x="1263" y="558"/>
                    <a:pt x="1263" y="558"/>
                  </a:cubicBezTo>
                  <a:cubicBezTo>
                    <a:pt x="1263" y="558"/>
                    <a:pt x="1263" y="558"/>
                    <a:pt x="1264" y="559"/>
                  </a:cubicBezTo>
                  <a:cubicBezTo>
                    <a:pt x="1264" y="559"/>
                    <a:pt x="1265" y="559"/>
                    <a:pt x="1265" y="560"/>
                  </a:cubicBezTo>
                  <a:cubicBezTo>
                    <a:pt x="1266" y="560"/>
                    <a:pt x="1266" y="560"/>
                    <a:pt x="1266" y="561"/>
                  </a:cubicBezTo>
                  <a:cubicBezTo>
                    <a:pt x="1266" y="563"/>
                    <a:pt x="1265" y="565"/>
                    <a:pt x="1265" y="567"/>
                  </a:cubicBezTo>
                  <a:cubicBezTo>
                    <a:pt x="1264" y="572"/>
                    <a:pt x="1265" y="578"/>
                    <a:pt x="1266" y="583"/>
                  </a:cubicBezTo>
                  <a:cubicBezTo>
                    <a:pt x="1267" y="589"/>
                    <a:pt x="1269" y="594"/>
                    <a:pt x="1271" y="599"/>
                  </a:cubicBezTo>
                  <a:cubicBezTo>
                    <a:pt x="1272" y="604"/>
                    <a:pt x="1274" y="609"/>
                    <a:pt x="1275" y="614"/>
                  </a:cubicBezTo>
                  <a:cubicBezTo>
                    <a:pt x="1276" y="617"/>
                    <a:pt x="1276" y="620"/>
                    <a:pt x="1276" y="622"/>
                  </a:cubicBezTo>
                  <a:cubicBezTo>
                    <a:pt x="1276" y="623"/>
                    <a:pt x="1276" y="623"/>
                    <a:pt x="1276" y="623"/>
                  </a:cubicBezTo>
                  <a:cubicBezTo>
                    <a:pt x="1267" y="604"/>
                    <a:pt x="1255" y="578"/>
                    <a:pt x="1249" y="560"/>
                  </a:cubicBezTo>
                  <a:cubicBezTo>
                    <a:pt x="1246" y="551"/>
                    <a:pt x="1245" y="543"/>
                    <a:pt x="1246" y="536"/>
                  </a:cubicBezTo>
                  <a:cubicBezTo>
                    <a:pt x="1248" y="537"/>
                    <a:pt x="1250" y="537"/>
                    <a:pt x="1253" y="537"/>
                  </a:cubicBezTo>
                  <a:close/>
                  <a:moveTo>
                    <a:pt x="1316" y="483"/>
                  </a:moveTo>
                  <a:cubicBezTo>
                    <a:pt x="1317" y="483"/>
                    <a:pt x="1317" y="482"/>
                    <a:pt x="1317" y="481"/>
                  </a:cubicBezTo>
                  <a:cubicBezTo>
                    <a:pt x="1317" y="482"/>
                    <a:pt x="1317" y="482"/>
                    <a:pt x="1318" y="483"/>
                  </a:cubicBezTo>
                  <a:cubicBezTo>
                    <a:pt x="1319" y="487"/>
                    <a:pt x="1320" y="492"/>
                    <a:pt x="1320" y="498"/>
                  </a:cubicBezTo>
                  <a:cubicBezTo>
                    <a:pt x="1318" y="499"/>
                    <a:pt x="1316" y="500"/>
                    <a:pt x="1313" y="502"/>
                  </a:cubicBezTo>
                  <a:cubicBezTo>
                    <a:pt x="1313" y="501"/>
                    <a:pt x="1313" y="500"/>
                    <a:pt x="1314" y="499"/>
                  </a:cubicBezTo>
                  <a:cubicBezTo>
                    <a:pt x="1314" y="499"/>
                    <a:pt x="1314" y="498"/>
                    <a:pt x="1314" y="497"/>
                  </a:cubicBezTo>
                  <a:cubicBezTo>
                    <a:pt x="1314" y="496"/>
                    <a:pt x="1315" y="495"/>
                    <a:pt x="1315" y="495"/>
                  </a:cubicBezTo>
                  <a:cubicBezTo>
                    <a:pt x="1315" y="494"/>
                    <a:pt x="1315" y="494"/>
                    <a:pt x="1315" y="494"/>
                  </a:cubicBezTo>
                  <a:cubicBezTo>
                    <a:pt x="1315" y="493"/>
                    <a:pt x="1315" y="493"/>
                    <a:pt x="1315" y="493"/>
                  </a:cubicBezTo>
                  <a:cubicBezTo>
                    <a:pt x="1315" y="492"/>
                    <a:pt x="1315" y="491"/>
                    <a:pt x="1315" y="491"/>
                  </a:cubicBezTo>
                  <a:cubicBezTo>
                    <a:pt x="1315" y="490"/>
                    <a:pt x="1315" y="489"/>
                    <a:pt x="1315" y="488"/>
                  </a:cubicBezTo>
                  <a:cubicBezTo>
                    <a:pt x="1316" y="488"/>
                    <a:pt x="1316" y="487"/>
                    <a:pt x="1316" y="486"/>
                  </a:cubicBezTo>
                  <a:cubicBezTo>
                    <a:pt x="1316" y="485"/>
                    <a:pt x="1316" y="484"/>
                    <a:pt x="1316" y="483"/>
                  </a:cubicBezTo>
                  <a:close/>
                  <a:moveTo>
                    <a:pt x="1310" y="792"/>
                  </a:moveTo>
                  <a:cubicBezTo>
                    <a:pt x="1310" y="792"/>
                    <a:pt x="1310" y="792"/>
                    <a:pt x="1310" y="792"/>
                  </a:cubicBezTo>
                  <a:cubicBezTo>
                    <a:pt x="1310" y="793"/>
                    <a:pt x="1310" y="793"/>
                    <a:pt x="1310" y="793"/>
                  </a:cubicBezTo>
                  <a:cubicBezTo>
                    <a:pt x="1309" y="793"/>
                    <a:pt x="1309" y="793"/>
                    <a:pt x="1309" y="793"/>
                  </a:cubicBezTo>
                  <a:cubicBezTo>
                    <a:pt x="1309" y="794"/>
                    <a:pt x="1308" y="795"/>
                    <a:pt x="1307" y="796"/>
                  </a:cubicBezTo>
                  <a:cubicBezTo>
                    <a:pt x="1307" y="797"/>
                    <a:pt x="1307" y="797"/>
                    <a:pt x="1306" y="797"/>
                  </a:cubicBezTo>
                  <a:cubicBezTo>
                    <a:pt x="1307" y="797"/>
                    <a:pt x="1307" y="796"/>
                    <a:pt x="1307" y="795"/>
                  </a:cubicBezTo>
                  <a:cubicBezTo>
                    <a:pt x="1307" y="794"/>
                    <a:pt x="1307" y="793"/>
                    <a:pt x="1307" y="793"/>
                  </a:cubicBezTo>
                  <a:cubicBezTo>
                    <a:pt x="1307" y="792"/>
                    <a:pt x="1307" y="792"/>
                    <a:pt x="1307" y="792"/>
                  </a:cubicBezTo>
                  <a:cubicBezTo>
                    <a:pt x="1307" y="791"/>
                    <a:pt x="1307" y="791"/>
                    <a:pt x="1307" y="791"/>
                  </a:cubicBezTo>
                  <a:cubicBezTo>
                    <a:pt x="1307" y="788"/>
                    <a:pt x="1306" y="784"/>
                    <a:pt x="1305" y="781"/>
                  </a:cubicBezTo>
                  <a:cubicBezTo>
                    <a:pt x="1305" y="780"/>
                    <a:pt x="1304" y="780"/>
                    <a:pt x="1304" y="779"/>
                  </a:cubicBezTo>
                  <a:cubicBezTo>
                    <a:pt x="1311" y="766"/>
                    <a:pt x="1318" y="752"/>
                    <a:pt x="1325" y="739"/>
                  </a:cubicBezTo>
                  <a:cubicBezTo>
                    <a:pt x="1325" y="739"/>
                    <a:pt x="1325" y="740"/>
                    <a:pt x="1325" y="741"/>
                  </a:cubicBezTo>
                  <a:cubicBezTo>
                    <a:pt x="1325" y="749"/>
                    <a:pt x="1324" y="757"/>
                    <a:pt x="1322" y="765"/>
                  </a:cubicBezTo>
                  <a:cubicBezTo>
                    <a:pt x="1320" y="774"/>
                    <a:pt x="1316" y="782"/>
                    <a:pt x="1311" y="790"/>
                  </a:cubicBezTo>
                  <a:cubicBezTo>
                    <a:pt x="1310" y="792"/>
                    <a:pt x="1310" y="792"/>
                    <a:pt x="1310" y="792"/>
                  </a:cubicBezTo>
                  <a:cubicBezTo>
                    <a:pt x="1310" y="792"/>
                    <a:pt x="1310" y="792"/>
                    <a:pt x="1310" y="792"/>
                  </a:cubicBezTo>
                  <a:cubicBezTo>
                    <a:pt x="1310" y="792"/>
                    <a:pt x="1310" y="792"/>
                    <a:pt x="1310" y="792"/>
                  </a:cubicBezTo>
                  <a:close/>
                  <a:moveTo>
                    <a:pt x="1184" y="801"/>
                  </a:moveTo>
                  <a:cubicBezTo>
                    <a:pt x="1164" y="799"/>
                    <a:pt x="1163" y="775"/>
                    <a:pt x="1166" y="748"/>
                  </a:cubicBezTo>
                  <a:cubicBezTo>
                    <a:pt x="1167" y="749"/>
                    <a:pt x="1168" y="749"/>
                    <a:pt x="1170" y="750"/>
                  </a:cubicBezTo>
                  <a:cubicBezTo>
                    <a:pt x="1171" y="750"/>
                    <a:pt x="1172" y="751"/>
                    <a:pt x="1173" y="751"/>
                  </a:cubicBezTo>
                  <a:cubicBezTo>
                    <a:pt x="1174" y="752"/>
                    <a:pt x="1175" y="752"/>
                    <a:pt x="1175" y="752"/>
                  </a:cubicBezTo>
                  <a:cubicBezTo>
                    <a:pt x="1179" y="754"/>
                    <a:pt x="1182" y="756"/>
                    <a:pt x="1184" y="759"/>
                  </a:cubicBezTo>
                  <a:cubicBezTo>
                    <a:pt x="1185" y="759"/>
                    <a:pt x="1185" y="759"/>
                    <a:pt x="1185" y="759"/>
                  </a:cubicBezTo>
                  <a:cubicBezTo>
                    <a:pt x="1189" y="765"/>
                    <a:pt x="1192" y="771"/>
                    <a:pt x="1195" y="777"/>
                  </a:cubicBezTo>
                  <a:cubicBezTo>
                    <a:pt x="1196" y="778"/>
                    <a:pt x="1196" y="779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1"/>
                    <a:pt x="1197" y="781"/>
                    <a:pt x="1197" y="781"/>
                  </a:cubicBezTo>
                  <a:cubicBezTo>
                    <a:pt x="1197" y="782"/>
                    <a:pt x="1197" y="782"/>
                    <a:pt x="1197" y="782"/>
                  </a:cubicBezTo>
                  <a:cubicBezTo>
                    <a:pt x="1198" y="784"/>
                    <a:pt x="1198" y="784"/>
                    <a:pt x="1198" y="784"/>
                  </a:cubicBezTo>
                  <a:cubicBezTo>
                    <a:pt x="1199" y="786"/>
                    <a:pt x="1199" y="786"/>
                    <a:pt x="1199" y="786"/>
                  </a:cubicBezTo>
                  <a:cubicBezTo>
                    <a:pt x="1199" y="788"/>
                    <a:pt x="1199" y="788"/>
                    <a:pt x="1199" y="788"/>
                  </a:cubicBezTo>
                  <a:cubicBezTo>
                    <a:pt x="1200" y="789"/>
                    <a:pt x="1200" y="790"/>
                    <a:pt x="1201" y="791"/>
                  </a:cubicBezTo>
                  <a:cubicBezTo>
                    <a:pt x="1201" y="792"/>
                    <a:pt x="1201" y="793"/>
                    <a:pt x="1201" y="794"/>
                  </a:cubicBezTo>
                  <a:cubicBezTo>
                    <a:pt x="1200" y="794"/>
                    <a:pt x="1199" y="795"/>
                    <a:pt x="1198" y="795"/>
                  </a:cubicBezTo>
                  <a:cubicBezTo>
                    <a:pt x="1200" y="799"/>
                    <a:pt x="1202" y="801"/>
                    <a:pt x="1204" y="804"/>
                  </a:cubicBezTo>
                  <a:cubicBezTo>
                    <a:pt x="1204" y="804"/>
                    <a:pt x="1204" y="804"/>
                    <a:pt x="1204" y="805"/>
                  </a:cubicBezTo>
                  <a:cubicBezTo>
                    <a:pt x="1197" y="803"/>
                    <a:pt x="1189" y="801"/>
                    <a:pt x="1184" y="801"/>
                  </a:cubicBezTo>
                  <a:close/>
                  <a:moveTo>
                    <a:pt x="1205" y="790"/>
                  </a:moveTo>
                  <a:cubicBezTo>
                    <a:pt x="1205" y="789"/>
                    <a:pt x="1204" y="787"/>
                    <a:pt x="1204" y="786"/>
                  </a:cubicBezTo>
                  <a:cubicBezTo>
                    <a:pt x="1203" y="784"/>
                    <a:pt x="1203" y="784"/>
                    <a:pt x="1203" y="784"/>
                  </a:cubicBezTo>
                  <a:cubicBezTo>
                    <a:pt x="1203" y="782"/>
                    <a:pt x="1203" y="782"/>
                    <a:pt x="1203" y="782"/>
                  </a:cubicBezTo>
                  <a:cubicBezTo>
                    <a:pt x="1202" y="781"/>
                    <a:pt x="1202" y="781"/>
                    <a:pt x="1202" y="781"/>
                  </a:cubicBezTo>
                  <a:cubicBezTo>
                    <a:pt x="1202" y="781"/>
                    <a:pt x="1202" y="781"/>
                    <a:pt x="1202" y="781"/>
                  </a:cubicBezTo>
                  <a:cubicBezTo>
                    <a:pt x="1202" y="781"/>
                    <a:pt x="1202" y="780"/>
                    <a:pt x="1202" y="780"/>
                  </a:cubicBezTo>
                  <a:cubicBezTo>
                    <a:pt x="1202" y="780"/>
                    <a:pt x="1202" y="779"/>
                    <a:pt x="1203" y="779"/>
                  </a:cubicBezTo>
                  <a:cubicBezTo>
                    <a:pt x="1203" y="778"/>
                    <a:pt x="1203" y="778"/>
                    <a:pt x="1203" y="777"/>
                  </a:cubicBezTo>
                  <a:cubicBezTo>
                    <a:pt x="1203" y="776"/>
                    <a:pt x="1204" y="776"/>
                    <a:pt x="1204" y="775"/>
                  </a:cubicBezTo>
                  <a:cubicBezTo>
                    <a:pt x="1204" y="775"/>
                    <a:pt x="1205" y="774"/>
                    <a:pt x="1205" y="773"/>
                  </a:cubicBezTo>
                  <a:cubicBezTo>
                    <a:pt x="1205" y="773"/>
                    <a:pt x="1205" y="772"/>
                    <a:pt x="1205" y="772"/>
                  </a:cubicBezTo>
                  <a:cubicBezTo>
                    <a:pt x="1206" y="772"/>
                    <a:pt x="1206" y="771"/>
                    <a:pt x="1206" y="771"/>
                  </a:cubicBezTo>
                  <a:cubicBezTo>
                    <a:pt x="1207" y="768"/>
                    <a:pt x="1210" y="764"/>
                    <a:pt x="1213" y="761"/>
                  </a:cubicBezTo>
                  <a:cubicBezTo>
                    <a:pt x="1214" y="759"/>
                    <a:pt x="1215" y="757"/>
                    <a:pt x="1217" y="756"/>
                  </a:cubicBezTo>
                  <a:cubicBezTo>
                    <a:pt x="1218" y="754"/>
                    <a:pt x="1220" y="752"/>
                    <a:pt x="1221" y="750"/>
                  </a:cubicBezTo>
                  <a:cubicBezTo>
                    <a:pt x="1222" y="750"/>
                    <a:pt x="1222" y="750"/>
                    <a:pt x="1222" y="749"/>
                  </a:cubicBezTo>
                  <a:cubicBezTo>
                    <a:pt x="1222" y="749"/>
                    <a:pt x="1222" y="749"/>
                    <a:pt x="1222" y="749"/>
                  </a:cubicBezTo>
                  <a:cubicBezTo>
                    <a:pt x="1222" y="749"/>
                    <a:pt x="1223" y="749"/>
                    <a:pt x="1224" y="750"/>
                  </a:cubicBezTo>
                  <a:cubicBezTo>
                    <a:pt x="1224" y="750"/>
                    <a:pt x="1224" y="750"/>
                    <a:pt x="1225" y="750"/>
                  </a:cubicBezTo>
                  <a:cubicBezTo>
                    <a:pt x="1225" y="750"/>
                    <a:pt x="1225" y="750"/>
                    <a:pt x="1225" y="750"/>
                  </a:cubicBezTo>
                  <a:cubicBezTo>
                    <a:pt x="1225" y="750"/>
                    <a:pt x="1226" y="750"/>
                    <a:pt x="1226" y="750"/>
                  </a:cubicBezTo>
                  <a:cubicBezTo>
                    <a:pt x="1226" y="750"/>
                    <a:pt x="1227" y="750"/>
                    <a:pt x="1227" y="750"/>
                  </a:cubicBezTo>
                  <a:cubicBezTo>
                    <a:pt x="1225" y="754"/>
                    <a:pt x="1223" y="758"/>
                    <a:pt x="1226" y="762"/>
                  </a:cubicBezTo>
                  <a:cubicBezTo>
                    <a:pt x="1229" y="767"/>
                    <a:pt x="1236" y="769"/>
                    <a:pt x="1242" y="769"/>
                  </a:cubicBezTo>
                  <a:cubicBezTo>
                    <a:pt x="1242" y="769"/>
                    <a:pt x="1242" y="769"/>
                    <a:pt x="1242" y="770"/>
                  </a:cubicBezTo>
                  <a:cubicBezTo>
                    <a:pt x="1242" y="772"/>
                    <a:pt x="1241" y="774"/>
                    <a:pt x="1240" y="776"/>
                  </a:cubicBezTo>
                  <a:cubicBezTo>
                    <a:pt x="1240" y="776"/>
                    <a:pt x="1240" y="776"/>
                    <a:pt x="1239" y="775"/>
                  </a:cubicBezTo>
                  <a:cubicBezTo>
                    <a:pt x="1238" y="774"/>
                    <a:pt x="1238" y="773"/>
                    <a:pt x="1237" y="772"/>
                  </a:cubicBezTo>
                  <a:cubicBezTo>
                    <a:pt x="1236" y="770"/>
                    <a:pt x="1235" y="769"/>
                    <a:pt x="1235" y="769"/>
                  </a:cubicBezTo>
                  <a:cubicBezTo>
                    <a:pt x="1235" y="769"/>
                    <a:pt x="1235" y="770"/>
                    <a:pt x="1236" y="773"/>
                  </a:cubicBezTo>
                  <a:cubicBezTo>
                    <a:pt x="1236" y="774"/>
                    <a:pt x="1236" y="775"/>
                    <a:pt x="1237" y="776"/>
                  </a:cubicBezTo>
                  <a:cubicBezTo>
                    <a:pt x="1237" y="777"/>
                    <a:pt x="1237" y="778"/>
                    <a:pt x="1238" y="779"/>
                  </a:cubicBezTo>
                  <a:cubicBezTo>
                    <a:pt x="1238" y="779"/>
                    <a:pt x="1238" y="779"/>
                    <a:pt x="1238" y="780"/>
                  </a:cubicBezTo>
                  <a:cubicBezTo>
                    <a:pt x="1238" y="780"/>
                    <a:pt x="1239" y="780"/>
                    <a:pt x="1239" y="780"/>
                  </a:cubicBezTo>
                  <a:cubicBezTo>
                    <a:pt x="1236" y="787"/>
                    <a:pt x="1234" y="793"/>
                    <a:pt x="1231" y="798"/>
                  </a:cubicBezTo>
                  <a:cubicBezTo>
                    <a:pt x="1231" y="798"/>
                    <a:pt x="1231" y="798"/>
                    <a:pt x="1231" y="798"/>
                  </a:cubicBezTo>
                  <a:cubicBezTo>
                    <a:pt x="1225" y="787"/>
                    <a:pt x="1215" y="789"/>
                    <a:pt x="1206" y="792"/>
                  </a:cubicBezTo>
                  <a:cubicBezTo>
                    <a:pt x="1206" y="792"/>
                    <a:pt x="1205" y="791"/>
                    <a:pt x="1205" y="790"/>
                  </a:cubicBezTo>
                  <a:close/>
                  <a:moveTo>
                    <a:pt x="1242" y="721"/>
                  </a:moveTo>
                  <a:cubicBezTo>
                    <a:pt x="1241" y="722"/>
                    <a:pt x="1240" y="723"/>
                    <a:pt x="1239" y="724"/>
                  </a:cubicBezTo>
                  <a:cubicBezTo>
                    <a:pt x="1238" y="725"/>
                    <a:pt x="1238" y="725"/>
                    <a:pt x="1237" y="726"/>
                  </a:cubicBezTo>
                  <a:cubicBezTo>
                    <a:pt x="1237" y="726"/>
                    <a:pt x="1236" y="726"/>
                    <a:pt x="1236" y="727"/>
                  </a:cubicBezTo>
                  <a:cubicBezTo>
                    <a:pt x="1236" y="727"/>
                    <a:pt x="1236" y="727"/>
                    <a:pt x="1235" y="728"/>
                  </a:cubicBezTo>
                  <a:cubicBezTo>
                    <a:pt x="1234" y="729"/>
                    <a:pt x="1232" y="731"/>
                    <a:pt x="1231" y="733"/>
                  </a:cubicBezTo>
                  <a:cubicBezTo>
                    <a:pt x="1231" y="733"/>
                    <a:pt x="1231" y="733"/>
                    <a:pt x="1231" y="732"/>
                  </a:cubicBezTo>
                  <a:cubicBezTo>
                    <a:pt x="1231" y="732"/>
                    <a:pt x="1231" y="732"/>
                    <a:pt x="1231" y="731"/>
                  </a:cubicBezTo>
                  <a:cubicBezTo>
                    <a:pt x="1231" y="731"/>
                    <a:pt x="1231" y="731"/>
                    <a:pt x="1231" y="731"/>
                  </a:cubicBezTo>
                  <a:cubicBezTo>
                    <a:pt x="1232" y="730"/>
                    <a:pt x="1232" y="730"/>
                    <a:pt x="1232" y="729"/>
                  </a:cubicBezTo>
                  <a:cubicBezTo>
                    <a:pt x="1232" y="728"/>
                    <a:pt x="1233" y="727"/>
                    <a:pt x="1233" y="726"/>
                  </a:cubicBezTo>
                  <a:cubicBezTo>
                    <a:pt x="1233" y="725"/>
                    <a:pt x="1234" y="724"/>
                    <a:pt x="1234" y="723"/>
                  </a:cubicBezTo>
                  <a:cubicBezTo>
                    <a:pt x="1235" y="722"/>
                    <a:pt x="1236" y="721"/>
                    <a:pt x="1236" y="720"/>
                  </a:cubicBezTo>
                  <a:cubicBezTo>
                    <a:pt x="1237" y="719"/>
                    <a:pt x="1237" y="718"/>
                    <a:pt x="1238" y="717"/>
                  </a:cubicBezTo>
                  <a:cubicBezTo>
                    <a:pt x="1242" y="718"/>
                    <a:pt x="1247" y="718"/>
                    <a:pt x="1250" y="717"/>
                  </a:cubicBezTo>
                  <a:cubicBezTo>
                    <a:pt x="1250" y="725"/>
                    <a:pt x="1249" y="734"/>
                    <a:pt x="1248" y="743"/>
                  </a:cubicBezTo>
                  <a:cubicBezTo>
                    <a:pt x="1246" y="744"/>
                    <a:pt x="1243" y="746"/>
                    <a:pt x="1241" y="748"/>
                  </a:cubicBezTo>
                  <a:cubicBezTo>
                    <a:pt x="1240" y="748"/>
                    <a:pt x="1240" y="748"/>
                    <a:pt x="1240" y="748"/>
                  </a:cubicBezTo>
                  <a:cubicBezTo>
                    <a:pt x="1240" y="748"/>
                    <a:pt x="1240" y="748"/>
                    <a:pt x="1240" y="748"/>
                  </a:cubicBezTo>
                  <a:cubicBezTo>
                    <a:pt x="1239" y="748"/>
                    <a:pt x="1238" y="748"/>
                    <a:pt x="1238" y="748"/>
                  </a:cubicBezTo>
                  <a:cubicBezTo>
                    <a:pt x="1237" y="747"/>
                    <a:pt x="1236" y="747"/>
                    <a:pt x="1234" y="747"/>
                  </a:cubicBezTo>
                  <a:cubicBezTo>
                    <a:pt x="1234" y="747"/>
                    <a:pt x="1233" y="747"/>
                    <a:pt x="1233" y="747"/>
                  </a:cubicBezTo>
                  <a:cubicBezTo>
                    <a:pt x="1232" y="746"/>
                    <a:pt x="1230" y="745"/>
                    <a:pt x="1229" y="744"/>
                  </a:cubicBezTo>
                  <a:cubicBezTo>
                    <a:pt x="1229" y="745"/>
                    <a:pt x="1229" y="746"/>
                    <a:pt x="1228" y="747"/>
                  </a:cubicBezTo>
                  <a:cubicBezTo>
                    <a:pt x="1227" y="747"/>
                    <a:pt x="1226" y="747"/>
                    <a:pt x="1226" y="747"/>
                  </a:cubicBezTo>
                  <a:cubicBezTo>
                    <a:pt x="1225" y="747"/>
                    <a:pt x="1225" y="747"/>
                    <a:pt x="1225" y="747"/>
                  </a:cubicBezTo>
                  <a:cubicBezTo>
                    <a:pt x="1225" y="747"/>
                    <a:pt x="1225" y="747"/>
                    <a:pt x="1225" y="747"/>
                  </a:cubicBezTo>
                  <a:cubicBezTo>
                    <a:pt x="1224" y="747"/>
                    <a:pt x="1224" y="747"/>
                    <a:pt x="1223" y="748"/>
                  </a:cubicBezTo>
                  <a:cubicBezTo>
                    <a:pt x="1223" y="748"/>
                    <a:pt x="1223" y="748"/>
                    <a:pt x="1223" y="748"/>
                  </a:cubicBezTo>
                  <a:cubicBezTo>
                    <a:pt x="1229" y="741"/>
                    <a:pt x="1234" y="735"/>
                    <a:pt x="1238" y="730"/>
                  </a:cubicBezTo>
                  <a:cubicBezTo>
                    <a:pt x="1238" y="729"/>
                    <a:pt x="1238" y="729"/>
                    <a:pt x="1239" y="729"/>
                  </a:cubicBezTo>
                  <a:cubicBezTo>
                    <a:pt x="1239" y="728"/>
                    <a:pt x="1239" y="728"/>
                    <a:pt x="1239" y="728"/>
                  </a:cubicBezTo>
                  <a:cubicBezTo>
                    <a:pt x="1240" y="727"/>
                    <a:pt x="1240" y="726"/>
                    <a:pt x="1241" y="726"/>
                  </a:cubicBezTo>
                  <a:cubicBezTo>
                    <a:pt x="1241" y="724"/>
                    <a:pt x="1242" y="723"/>
                    <a:pt x="1243" y="722"/>
                  </a:cubicBezTo>
                  <a:cubicBezTo>
                    <a:pt x="1244" y="720"/>
                    <a:pt x="1244" y="719"/>
                    <a:pt x="1244" y="719"/>
                  </a:cubicBezTo>
                  <a:cubicBezTo>
                    <a:pt x="1244" y="719"/>
                    <a:pt x="1243" y="720"/>
                    <a:pt x="1242" y="721"/>
                  </a:cubicBezTo>
                  <a:close/>
                  <a:moveTo>
                    <a:pt x="1281" y="622"/>
                  </a:moveTo>
                  <a:cubicBezTo>
                    <a:pt x="1281" y="619"/>
                    <a:pt x="1280" y="616"/>
                    <a:pt x="1280" y="614"/>
                  </a:cubicBezTo>
                  <a:cubicBezTo>
                    <a:pt x="1279" y="612"/>
                    <a:pt x="1279" y="611"/>
                    <a:pt x="1279" y="609"/>
                  </a:cubicBezTo>
                  <a:cubicBezTo>
                    <a:pt x="1279" y="609"/>
                    <a:pt x="1279" y="609"/>
                    <a:pt x="1280" y="608"/>
                  </a:cubicBezTo>
                  <a:cubicBezTo>
                    <a:pt x="1280" y="608"/>
                    <a:pt x="1280" y="607"/>
                    <a:pt x="1281" y="607"/>
                  </a:cubicBezTo>
                  <a:cubicBezTo>
                    <a:pt x="1281" y="606"/>
                    <a:pt x="1281" y="606"/>
                    <a:pt x="1281" y="606"/>
                  </a:cubicBezTo>
                  <a:cubicBezTo>
                    <a:pt x="1282" y="606"/>
                    <a:pt x="1282" y="605"/>
                    <a:pt x="1282" y="605"/>
                  </a:cubicBezTo>
                  <a:cubicBezTo>
                    <a:pt x="1282" y="604"/>
                    <a:pt x="1283" y="604"/>
                    <a:pt x="1283" y="603"/>
                  </a:cubicBezTo>
                  <a:cubicBezTo>
                    <a:pt x="1284" y="603"/>
                    <a:pt x="1284" y="602"/>
                    <a:pt x="1285" y="601"/>
                  </a:cubicBezTo>
                  <a:cubicBezTo>
                    <a:pt x="1285" y="601"/>
                    <a:pt x="1285" y="601"/>
                    <a:pt x="1286" y="600"/>
                  </a:cubicBezTo>
                  <a:cubicBezTo>
                    <a:pt x="1286" y="600"/>
                    <a:pt x="1286" y="600"/>
                    <a:pt x="1286" y="599"/>
                  </a:cubicBezTo>
                  <a:cubicBezTo>
                    <a:pt x="1287" y="599"/>
                    <a:pt x="1288" y="598"/>
                    <a:pt x="1288" y="597"/>
                  </a:cubicBezTo>
                  <a:cubicBezTo>
                    <a:pt x="1289" y="596"/>
                    <a:pt x="1291" y="595"/>
                    <a:pt x="1292" y="594"/>
                  </a:cubicBezTo>
                  <a:cubicBezTo>
                    <a:pt x="1294" y="592"/>
                    <a:pt x="1295" y="591"/>
                    <a:pt x="1297" y="590"/>
                  </a:cubicBezTo>
                  <a:cubicBezTo>
                    <a:pt x="1298" y="589"/>
                    <a:pt x="1300" y="588"/>
                    <a:pt x="1301" y="587"/>
                  </a:cubicBezTo>
                  <a:cubicBezTo>
                    <a:pt x="1303" y="586"/>
                    <a:pt x="1304" y="585"/>
                    <a:pt x="1305" y="585"/>
                  </a:cubicBezTo>
                  <a:cubicBezTo>
                    <a:pt x="1310" y="588"/>
                    <a:pt x="1316" y="591"/>
                    <a:pt x="1322" y="592"/>
                  </a:cubicBezTo>
                  <a:cubicBezTo>
                    <a:pt x="1321" y="602"/>
                    <a:pt x="1319" y="611"/>
                    <a:pt x="1316" y="619"/>
                  </a:cubicBezTo>
                  <a:cubicBezTo>
                    <a:pt x="1308" y="617"/>
                    <a:pt x="1300" y="617"/>
                    <a:pt x="1297" y="629"/>
                  </a:cubicBezTo>
                  <a:cubicBezTo>
                    <a:pt x="1296" y="629"/>
                    <a:pt x="1296" y="629"/>
                    <a:pt x="1296" y="629"/>
                  </a:cubicBezTo>
                  <a:cubicBezTo>
                    <a:pt x="1296" y="629"/>
                    <a:pt x="1296" y="629"/>
                    <a:pt x="1296" y="629"/>
                  </a:cubicBezTo>
                  <a:cubicBezTo>
                    <a:pt x="1295" y="630"/>
                    <a:pt x="1294" y="630"/>
                    <a:pt x="1293" y="630"/>
                  </a:cubicBezTo>
                  <a:cubicBezTo>
                    <a:pt x="1292" y="630"/>
                    <a:pt x="1291" y="630"/>
                    <a:pt x="1290" y="631"/>
                  </a:cubicBezTo>
                  <a:cubicBezTo>
                    <a:pt x="1289" y="631"/>
                    <a:pt x="1288" y="632"/>
                    <a:pt x="1287" y="632"/>
                  </a:cubicBezTo>
                  <a:cubicBezTo>
                    <a:pt x="1286" y="632"/>
                    <a:pt x="1285" y="633"/>
                    <a:pt x="1284" y="633"/>
                  </a:cubicBezTo>
                  <a:cubicBezTo>
                    <a:pt x="1284" y="634"/>
                    <a:pt x="1283" y="634"/>
                    <a:pt x="1282" y="634"/>
                  </a:cubicBezTo>
                  <a:cubicBezTo>
                    <a:pt x="1282" y="634"/>
                    <a:pt x="1282" y="635"/>
                    <a:pt x="1282" y="635"/>
                  </a:cubicBezTo>
                  <a:cubicBezTo>
                    <a:pt x="1281" y="635"/>
                    <a:pt x="1281" y="635"/>
                    <a:pt x="1281" y="635"/>
                  </a:cubicBezTo>
                  <a:cubicBezTo>
                    <a:pt x="1281" y="634"/>
                    <a:pt x="1280" y="633"/>
                    <a:pt x="1280" y="632"/>
                  </a:cubicBezTo>
                  <a:cubicBezTo>
                    <a:pt x="1280" y="631"/>
                    <a:pt x="1280" y="631"/>
                    <a:pt x="1280" y="631"/>
                  </a:cubicBezTo>
                  <a:cubicBezTo>
                    <a:pt x="1280" y="629"/>
                    <a:pt x="1281" y="628"/>
                    <a:pt x="1281" y="626"/>
                  </a:cubicBezTo>
                  <a:cubicBezTo>
                    <a:pt x="1281" y="626"/>
                    <a:pt x="1281" y="626"/>
                    <a:pt x="1281" y="626"/>
                  </a:cubicBezTo>
                  <a:cubicBezTo>
                    <a:pt x="1281" y="625"/>
                    <a:pt x="1281" y="625"/>
                    <a:pt x="1281" y="625"/>
                  </a:cubicBezTo>
                  <a:cubicBezTo>
                    <a:pt x="1281" y="624"/>
                    <a:pt x="1281" y="624"/>
                    <a:pt x="1281" y="624"/>
                  </a:cubicBezTo>
                  <a:cubicBezTo>
                    <a:pt x="1281" y="624"/>
                    <a:pt x="1281" y="623"/>
                    <a:pt x="1281" y="622"/>
                  </a:cubicBezTo>
                  <a:close/>
                  <a:moveTo>
                    <a:pt x="1287" y="647"/>
                  </a:moveTo>
                  <a:cubicBezTo>
                    <a:pt x="1287" y="646"/>
                    <a:pt x="1285" y="642"/>
                    <a:pt x="1283" y="637"/>
                  </a:cubicBezTo>
                  <a:cubicBezTo>
                    <a:pt x="1283" y="637"/>
                    <a:pt x="1283" y="637"/>
                    <a:pt x="1283" y="637"/>
                  </a:cubicBezTo>
                  <a:cubicBezTo>
                    <a:pt x="1283" y="637"/>
                    <a:pt x="1283" y="637"/>
                    <a:pt x="1283" y="637"/>
                  </a:cubicBezTo>
                  <a:cubicBezTo>
                    <a:pt x="1284" y="637"/>
                    <a:pt x="1285" y="636"/>
                    <a:pt x="1286" y="636"/>
                  </a:cubicBezTo>
                  <a:cubicBezTo>
                    <a:pt x="1286" y="636"/>
                    <a:pt x="1287" y="635"/>
                    <a:pt x="1288" y="635"/>
                  </a:cubicBezTo>
                  <a:cubicBezTo>
                    <a:pt x="1289" y="634"/>
                    <a:pt x="1290" y="634"/>
                    <a:pt x="1291" y="634"/>
                  </a:cubicBezTo>
                  <a:cubicBezTo>
                    <a:pt x="1292" y="633"/>
                    <a:pt x="1293" y="633"/>
                    <a:pt x="1294" y="633"/>
                  </a:cubicBezTo>
                  <a:cubicBezTo>
                    <a:pt x="1295" y="633"/>
                    <a:pt x="1296" y="632"/>
                    <a:pt x="1297" y="632"/>
                  </a:cubicBezTo>
                  <a:cubicBezTo>
                    <a:pt x="1297" y="632"/>
                    <a:pt x="1298" y="632"/>
                    <a:pt x="1298" y="632"/>
                  </a:cubicBezTo>
                  <a:cubicBezTo>
                    <a:pt x="1300" y="635"/>
                    <a:pt x="1303" y="637"/>
                    <a:pt x="1305" y="639"/>
                  </a:cubicBezTo>
                  <a:cubicBezTo>
                    <a:pt x="1300" y="644"/>
                    <a:pt x="1294" y="647"/>
                    <a:pt x="1287" y="647"/>
                  </a:cubicBezTo>
                  <a:close/>
                  <a:moveTo>
                    <a:pt x="1242" y="753"/>
                  </a:moveTo>
                  <a:cubicBezTo>
                    <a:pt x="1241" y="752"/>
                    <a:pt x="1239" y="751"/>
                    <a:pt x="1238" y="750"/>
                  </a:cubicBezTo>
                  <a:cubicBezTo>
                    <a:pt x="1239" y="751"/>
                    <a:pt x="1240" y="751"/>
                    <a:pt x="1240" y="751"/>
                  </a:cubicBezTo>
                  <a:cubicBezTo>
                    <a:pt x="1241" y="751"/>
                    <a:pt x="1241" y="751"/>
                    <a:pt x="1241" y="751"/>
                  </a:cubicBezTo>
                  <a:cubicBezTo>
                    <a:pt x="1241" y="752"/>
                    <a:pt x="1241" y="752"/>
                    <a:pt x="1242" y="753"/>
                  </a:cubicBezTo>
                  <a:close/>
                  <a:moveTo>
                    <a:pt x="1229" y="804"/>
                  </a:moveTo>
                  <a:cubicBezTo>
                    <a:pt x="1226" y="808"/>
                    <a:pt x="1225" y="811"/>
                    <a:pt x="1225" y="811"/>
                  </a:cubicBezTo>
                  <a:cubicBezTo>
                    <a:pt x="1225" y="811"/>
                    <a:pt x="1223" y="811"/>
                    <a:pt x="1221" y="810"/>
                  </a:cubicBezTo>
                  <a:cubicBezTo>
                    <a:pt x="1224" y="809"/>
                    <a:pt x="1226" y="807"/>
                    <a:pt x="1229" y="804"/>
                  </a:cubicBezTo>
                  <a:close/>
                  <a:moveTo>
                    <a:pt x="1303" y="782"/>
                  </a:moveTo>
                  <a:cubicBezTo>
                    <a:pt x="1304" y="785"/>
                    <a:pt x="1305" y="788"/>
                    <a:pt x="1305" y="791"/>
                  </a:cubicBezTo>
                  <a:cubicBezTo>
                    <a:pt x="1305" y="791"/>
                    <a:pt x="1305" y="791"/>
                    <a:pt x="1305" y="792"/>
                  </a:cubicBezTo>
                  <a:cubicBezTo>
                    <a:pt x="1305" y="792"/>
                    <a:pt x="1305" y="792"/>
                    <a:pt x="1305" y="793"/>
                  </a:cubicBezTo>
                  <a:cubicBezTo>
                    <a:pt x="1305" y="793"/>
                    <a:pt x="1305" y="794"/>
                    <a:pt x="1305" y="795"/>
                  </a:cubicBezTo>
                  <a:cubicBezTo>
                    <a:pt x="1305" y="796"/>
                    <a:pt x="1305" y="797"/>
                    <a:pt x="1305" y="798"/>
                  </a:cubicBezTo>
                  <a:cubicBezTo>
                    <a:pt x="1305" y="798"/>
                    <a:pt x="1305" y="798"/>
                    <a:pt x="1305" y="799"/>
                  </a:cubicBezTo>
                  <a:cubicBezTo>
                    <a:pt x="1305" y="799"/>
                    <a:pt x="1305" y="799"/>
                    <a:pt x="1305" y="799"/>
                  </a:cubicBezTo>
                  <a:cubicBezTo>
                    <a:pt x="1304" y="800"/>
                    <a:pt x="1303" y="801"/>
                    <a:pt x="1302" y="802"/>
                  </a:cubicBezTo>
                  <a:cubicBezTo>
                    <a:pt x="1299" y="806"/>
                    <a:pt x="1295" y="809"/>
                    <a:pt x="1292" y="813"/>
                  </a:cubicBezTo>
                  <a:cubicBezTo>
                    <a:pt x="1289" y="815"/>
                    <a:pt x="1286" y="818"/>
                    <a:pt x="1283" y="821"/>
                  </a:cubicBezTo>
                  <a:cubicBezTo>
                    <a:pt x="1289" y="808"/>
                    <a:pt x="1296" y="795"/>
                    <a:pt x="1303" y="782"/>
                  </a:cubicBezTo>
                  <a:close/>
                  <a:moveTo>
                    <a:pt x="1321" y="500"/>
                  </a:moveTo>
                  <a:cubicBezTo>
                    <a:pt x="1323" y="517"/>
                    <a:pt x="1325" y="541"/>
                    <a:pt x="1324" y="564"/>
                  </a:cubicBezTo>
                  <a:cubicBezTo>
                    <a:pt x="1312" y="563"/>
                    <a:pt x="1302" y="565"/>
                    <a:pt x="1303" y="582"/>
                  </a:cubicBezTo>
                  <a:cubicBezTo>
                    <a:pt x="1303" y="582"/>
                    <a:pt x="1303" y="582"/>
                    <a:pt x="1303" y="582"/>
                  </a:cubicBezTo>
                  <a:cubicBezTo>
                    <a:pt x="1302" y="582"/>
                    <a:pt x="1301" y="581"/>
                    <a:pt x="1301" y="581"/>
                  </a:cubicBezTo>
                  <a:cubicBezTo>
                    <a:pt x="1302" y="583"/>
                    <a:pt x="1302" y="583"/>
                    <a:pt x="1302" y="583"/>
                  </a:cubicBezTo>
                  <a:cubicBezTo>
                    <a:pt x="1301" y="583"/>
                    <a:pt x="1300" y="584"/>
                    <a:pt x="1300" y="584"/>
                  </a:cubicBezTo>
                  <a:cubicBezTo>
                    <a:pt x="1298" y="585"/>
                    <a:pt x="1296" y="586"/>
                    <a:pt x="1295" y="587"/>
                  </a:cubicBezTo>
                  <a:cubicBezTo>
                    <a:pt x="1293" y="589"/>
                    <a:pt x="1291" y="590"/>
                    <a:pt x="1290" y="591"/>
                  </a:cubicBezTo>
                  <a:cubicBezTo>
                    <a:pt x="1289" y="592"/>
                    <a:pt x="1287" y="594"/>
                    <a:pt x="1286" y="595"/>
                  </a:cubicBezTo>
                  <a:cubicBezTo>
                    <a:pt x="1285" y="596"/>
                    <a:pt x="1285" y="597"/>
                    <a:pt x="1284" y="597"/>
                  </a:cubicBezTo>
                  <a:cubicBezTo>
                    <a:pt x="1284" y="598"/>
                    <a:pt x="1283" y="598"/>
                    <a:pt x="1283" y="598"/>
                  </a:cubicBezTo>
                  <a:cubicBezTo>
                    <a:pt x="1283" y="599"/>
                    <a:pt x="1283" y="599"/>
                    <a:pt x="1282" y="599"/>
                  </a:cubicBezTo>
                  <a:cubicBezTo>
                    <a:pt x="1282" y="600"/>
                    <a:pt x="1281" y="601"/>
                    <a:pt x="1281" y="601"/>
                  </a:cubicBezTo>
                  <a:cubicBezTo>
                    <a:pt x="1280" y="602"/>
                    <a:pt x="1280" y="603"/>
                    <a:pt x="1279" y="603"/>
                  </a:cubicBezTo>
                  <a:cubicBezTo>
                    <a:pt x="1279" y="604"/>
                    <a:pt x="1279" y="604"/>
                    <a:pt x="1279" y="604"/>
                  </a:cubicBezTo>
                  <a:cubicBezTo>
                    <a:pt x="1279" y="604"/>
                    <a:pt x="1278" y="605"/>
                    <a:pt x="1278" y="605"/>
                  </a:cubicBezTo>
                  <a:cubicBezTo>
                    <a:pt x="1278" y="605"/>
                    <a:pt x="1278" y="606"/>
                    <a:pt x="1278" y="606"/>
                  </a:cubicBezTo>
                  <a:cubicBezTo>
                    <a:pt x="1277" y="603"/>
                    <a:pt x="1276" y="600"/>
                    <a:pt x="1275" y="598"/>
                  </a:cubicBezTo>
                  <a:cubicBezTo>
                    <a:pt x="1273" y="592"/>
                    <a:pt x="1272" y="587"/>
                    <a:pt x="1271" y="582"/>
                  </a:cubicBezTo>
                  <a:cubicBezTo>
                    <a:pt x="1270" y="577"/>
                    <a:pt x="1269" y="572"/>
                    <a:pt x="1270" y="568"/>
                  </a:cubicBezTo>
                  <a:cubicBezTo>
                    <a:pt x="1270" y="563"/>
                    <a:pt x="1272" y="558"/>
                    <a:pt x="1274" y="554"/>
                  </a:cubicBezTo>
                  <a:cubicBezTo>
                    <a:pt x="1276" y="549"/>
                    <a:pt x="1278" y="545"/>
                    <a:pt x="1281" y="542"/>
                  </a:cubicBezTo>
                  <a:cubicBezTo>
                    <a:pt x="1286" y="534"/>
                    <a:pt x="1291" y="527"/>
                    <a:pt x="1297" y="521"/>
                  </a:cubicBezTo>
                  <a:cubicBezTo>
                    <a:pt x="1298" y="520"/>
                    <a:pt x="1300" y="518"/>
                    <a:pt x="1301" y="517"/>
                  </a:cubicBezTo>
                  <a:cubicBezTo>
                    <a:pt x="1303" y="516"/>
                    <a:pt x="1304" y="514"/>
                    <a:pt x="1305" y="513"/>
                  </a:cubicBezTo>
                  <a:cubicBezTo>
                    <a:pt x="1308" y="510"/>
                    <a:pt x="1310" y="508"/>
                    <a:pt x="1313" y="506"/>
                  </a:cubicBezTo>
                  <a:cubicBezTo>
                    <a:pt x="1316" y="504"/>
                    <a:pt x="1318" y="502"/>
                    <a:pt x="1321" y="500"/>
                  </a:cubicBezTo>
                  <a:close/>
                  <a:moveTo>
                    <a:pt x="1184" y="586"/>
                  </a:moveTo>
                  <a:cubicBezTo>
                    <a:pt x="1184" y="586"/>
                    <a:pt x="1184" y="586"/>
                    <a:pt x="1184" y="586"/>
                  </a:cubicBezTo>
                  <a:cubicBezTo>
                    <a:pt x="1185" y="585"/>
                    <a:pt x="1187" y="584"/>
                    <a:pt x="1188" y="582"/>
                  </a:cubicBezTo>
                  <a:cubicBezTo>
                    <a:pt x="1189" y="584"/>
                    <a:pt x="1189" y="584"/>
                    <a:pt x="1189" y="584"/>
                  </a:cubicBezTo>
                  <a:cubicBezTo>
                    <a:pt x="1190" y="585"/>
                    <a:pt x="1193" y="585"/>
                    <a:pt x="1195" y="586"/>
                  </a:cubicBezTo>
                  <a:cubicBezTo>
                    <a:pt x="1195" y="586"/>
                    <a:pt x="1195" y="586"/>
                    <a:pt x="1195" y="586"/>
                  </a:cubicBezTo>
                  <a:cubicBezTo>
                    <a:pt x="1195" y="586"/>
                    <a:pt x="1196" y="586"/>
                    <a:pt x="1196" y="587"/>
                  </a:cubicBezTo>
                  <a:cubicBezTo>
                    <a:pt x="1197" y="588"/>
                    <a:pt x="1198" y="589"/>
                    <a:pt x="1199" y="590"/>
                  </a:cubicBezTo>
                  <a:cubicBezTo>
                    <a:pt x="1200" y="591"/>
                    <a:pt x="1201" y="593"/>
                    <a:pt x="1202" y="594"/>
                  </a:cubicBezTo>
                  <a:cubicBezTo>
                    <a:pt x="1203" y="595"/>
                    <a:pt x="1204" y="596"/>
                    <a:pt x="1204" y="597"/>
                  </a:cubicBezTo>
                  <a:cubicBezTo>
                    <a:pt x="1205" y="598"/>
                    <a:pt x="1206" y="599"/>
                    <a:pt x="1206" y="600"/>
                  </a:cubicBezTo>
                  <a:cubicBezTo>
                    <a:pt x="1207" y="600"/>
                    <a:pt x="1207" y="601"/>
                    <a:pt x="1207" y="601"/>
                  </a:cubicBezTo>
                  <a:cubicBezTo>
                    <a:pt x="1207" y="601"/>
                    <a:pt x="1207" y="601"/>
                    <a:pt x="1207" y="601"/>
                  </a:cubicBezTo>
                  <a:cubicBezTo>
                    <a:pt x="1208" y="602"/>
                    <a:pt x="1208" y="602"/>
                    <a:pt x="1208" y="602"/>
                  </a:cubicBezTo>
                  <a:cubicBezTo>
                    <a:pt x="1208" y="603"/>
                    <a:pt x="1208" y="603"/>
                    <a:pt x="1208" y="603"/>
                  </a:cubicBezTo>
                  <a:cubicBezTo>
                    <a:pt x="1209" y="605"/>
                    <a:pt x="1209" y="606"/>
                    <a:pt x="1209" y="608"/>
                  </a:cubicBezTo>
                  <a:cubicBezTo>
                    <a:pt x="1210" y="609"/>
                    <a:pt x="1210" y="610"/>
                    <a:pt x="1210" y="611"/>
                  </a:cubicBezTo>
                  <a:cubicBezTo>
                    <a:pt x="1210" y="612"/>
                    <a:pt x="1211" y="612"/>
                    <a:pt x="1211" y="613"/>
                  </a:cubicBezTo>
                  <a:cubicBezTo>
                    <a:pt x="1211" y="613"/>
                    <a:pt x="1211" y="614"/>
                    <a:pt x="1212" y="614"/>
                  </a:cubicBezTo>
                  <a:cubicBezTo>
                    <a:pt x="1213" y="617"/>
                    <a:pt x="1214" y="620"/>
                    <a:pt x="1216" y="623"/>
                  </a:cubicBezTo>
                  <a:cubicBezTo>
                    <a:pt x="1203" y="615"/>
                    <a:pt x="1199" y="600"/>
                    <a:pt x="1184" y="586"/>
                  </a:cubicBezTo>
                  <a:close/>
                  <a:moveTo>
                    <a:pt x="1167" y="725"/>
                  </a:moveTo>
                  <a:cubicBezTo>
                    <a:pt x="1167" y="726"/>
                    <a:pt x="1167" y="726"/>
                    <a:pt x="1167" y="726"/>
                  </a:cubicBezTo>
                  <a:cubicBezTo>
                    <a:pt x="1167" y="726"/>
                    <a:pt x="1167" y="726"/>
                    <a:pt x="1167" y="726"/>
                  </a:cubicBezTo>
                  <a:cubicBezTo>
                    <a:pt x="1167" y="726"/>
                    <a:pt x="1167" y="726"/>
                    <a:pt x="1167" y="726"/>
                  </a:cubicBezTo>
                  <a:cubicBezTo>
                    <a:pt x="1167" y="726"/>
                    <a:pt x="1167" y="726"/>
                    <a:pt x="1167" y="726"/>
                  </a:cubicBezTo>
                  <a:cubicBezTo>
                    <a:pt x="1168" y="727"/>
                    <a:pt x="1168" y="727"/>
                    <a:pt x="1168" y="727"/>
                  </a:cubicBezTo>
                  <a:cubicBezTo>
                    <a:pt x="1168" y="728"/>
                    <a:pt x="1168" y="729"/>
                    <a:pt x="1169" y="731"/>
                  </a:cubicBezTo>
                  <a:cubicBezTo>
                    <a:pt x="1170" y="733"/>
                    <a:pt x="1171" y="735"/>
                    <a:pt x="1172" y="737"/>
                  </a:cubicBezTo>
                  <a:cubicBezTo>
                    <a:pt x="1175" y="742"/>
                    <a:pt x="1177" y="746"/>
                    <a:pt x="1180" y="751"/>
                  </a:cubicBezTo>
                  <a:cubicBezTo>
                    <a:pt x="1180" y="751"/>
                    <a:pt x="1181" y="752"/>
                    <a:pt x="1181" y="753"/>
                  </a:cubicBezTo>
                  <a:cubicBezTo>
                    <a:pt x="1180" y="752"/>
                    <a:pt x="1178" y="751"/>
                    <a:pt x="1177" y="750"/>
                  </a:cubicBezTo>
                  <a:cubicBezTo>
                    <a:pt x="1176" y="750"/>
                    <a:pt x="1175" y="749"/>
                    <a:pt x="1174" y="749"/>
                  </a:cubicBezTo>
                  <a:cubicBezTo>
                    <a:pt x="1173" y="748"/>
                    <a:pt x="1172" y="748"/>
                    <a:pt x="1171" y="747"/>
                  </a:cubicBezTo>
                  <a:cubicBezTo>
                    <a:pt x="1169" y="747"/>
                    <a:pt x="1168" y="746"/>
                    <a:pt x="1166" y="745"/>
                  </a:cubicBezTo>
                  <a:cubicBezTo>
                    <a:pt x="1166" y="745"/>
                    <a:pt x="1166" y="744"/>
                    <a:pt x="1166" y="743"/>
                  </a:cubicBezTo>
                  <a:cubicBezTo>
                    <a:pt x="1167" y="735"/>
                    <a:pt x="1167" y="728"/>
                    <a:pt x="1166" y="722"/>
                  </a:cubicBezTo>
                  <a:cubicBezTo>
                    <a:pt x="1166" y="722"/>
                    <a:pt x="1166" y="723"/>
                    <a:pt x="1166" y="724"/>
                  </a:cubicBezTo>
                  <a:lnTo>
                    <a:pt x="1167" y="725"/>
                  </a:lnTo>
                  <a:close/>
                  <a:moveTo>
                    <a:pt x="1161" y="707"/>
                  </a:moveTo>
                  <a:cubicBezTo>
                    <a:pt x="1161" y="707"/>
                    <a:pt x="1161" y="707"/>
                    <a:pt x="1161" y="707"/>
                  </a:cubicBezTo>
                  <a:cubicBezTo>
                    <a:pt x="1162" y="708"/>
                    <a:pt x="1162" y="708"/>
                    <a:pt x="1163" y="709"/>
                  </a:cubicBezTo>
                  <a:cubicBezTo>
                    <a:pt x="1163" y="709"/>
                    <a:pt x="1163" y="709"/>
                    <a:pt x="1163" y="709"/>
                  </a:cubicBezTo>
                  <a:cubicBezTo>
                    <a:pt x="1163" y="711"/>
                    <a:pt x="1164" y="713"/>
                    <a:pt x="1164" y="715"/>
                  </a:cubicBezTo>
                  <a:cubicBezTo>
                    <a:pt x="1163" y="712"/>
                    <a:pt x="1162" y="710"/>
                    <a:pt x="1161" y="707"/>
                  </a:cubicBezTo>
                  <a:close/>
                  <a:moveTo>
                    <a:pt x="1085" y="767"/>
                  </a:moveTo>
                  <a:cubicBezTo>
                    <a:pt x="1086" y="768"/>
                    <a:pt x="1087" y="769"/>
                    <a:pt x="1087" y="769"/>
                  </a:cubicBezTo>
                  <a:cubicBezTo>
                    <a:pt x="1088" y="770"/>
                    <a:pt x="1089" y="771"/>
                    <a:pt x="1089" y="772"/>
                  </a:cubicBezTo>
                  <a:cubicBezTo>
                    <a:pt x="1090" y="773"/>
                    <a:pt x="1091" y="773"/>
                    <a:pt x="1091" y="774"/>
                  </a:cubicBezTo>
                  <a:cubicBezTo>
                    <a:pt x="1091" y="774"/>
                    <a:pt x="1091" y="774"/>
                    <a:pt x="1091" y="774"/>
                  </a:cubicBezTo>
                  <a:cubicBezTo>
                    <a:pt x="1091" y="775"/>
                    <a:pt x="1092" y="775"/>
                    <a:pt x="1092" y="775"/>
                  </a:cubicBezTo>
                  <a:cubicBezTo>
                    <a:pt x="1092" y="775"/>
                    <a:pt x="1092" y="775"/>
                    <a:pt x="1092" y="775"/>
                  </a:cubicBezTo>
                  <a:cubicBezTo>
                    <a:pt x="1092" y="776"/>
                    <a:pt x="1092" y="776"/>
                    <a:pt x="1092" y="776"/>
                  </a:cubicBezTo>
                  <a:cubicBezTo>
                    <a:pt x="1093" y="776"/>
                    <a:pt x="1093" y="777"/>
                    <a:pt x="1093" y="777"/>
                  </a:cubicBezTo>
                  <a:cubicBezTo>
                    <a:pt x="1093" y="778"/>
                    <a:pt x="1094" y="779"/>
                    <a:pt x="1094" y="780"/>
                  </a:cubicBezTo>
                  <a:cubicBezTo>
                    <a:pt x="1094" y="781"/>
                    <a:pt x="1095" y="781"/>
                    <a:pt x="1095" y="782"/>
                  </a:cubicBezTo>
                  <a:cubicBezTo>
                    <a:pt x="1095" y="783"/>
                    <a:pt x="1095" y="783"/>
                    <a:pt x="1095" y="783"/>
                  </a:cubicBezTo>
                  <a:cubicBezTo>
                    <a:pt x="1094" y="785"/>
                    <a:pt x="1094" y="786"/>
                    <a:pt x="1093" y="787"/>
                  </a:cubicBezTo>
                  <a:cubicBezTo>
                    <a:pt x="1093" y="788"/>
                    <a:pt x="1092" y="789"/>
                    <a:pt x="1092" y="789"/>
                  </a:cubicBezTo>
                  <a:cubicBezTo>
                    <a:pt x="1092" y="790"/>
                    <a:pt x="1092" y="791"/>
                    <a:pt x="1092" y="791"/>
                  </a:cubicBezTo>
                  <a:cubicBezTo>
                    <a:pt x="1092" y="792"/>
                    <a:pt x="1091" y="792"/>
                    <a:pt x="1091" y="793"/>
                  </a:cubicBezTo>
                  <a:cubicBezTo>
                    <a:pt x="1090" y="784"/>
                    <a:pt x="1087" y="776"/>
                    <a:pt x="1085" y="767"/>
                  </a:cubicBezTo>
                  <a:cubicBezTo>
                    <a:pt x="1085" y="767"/>
                    <a:pt x="1085" y="767"/>
                    <a:pt x="1085" y="767"/>
                  </a:cubicBezTo>
                  <a:close/>
                  <a:moveTo>
                    <a:pt x="1090" y="805"/>
                  </a:moveTo>
                  <a:cubicBezTo>
                    <a:pt x="1090" y="806"/>
                    <a:pt x="1090" y="808"/>
                    <a:pt x="1090" y="809"/>
                  </a:cubicBezTo>
                  <a:cubicBezTo>
                    <a:pt x="1088" y="807"/>
                    <a:pt x="1086" y="805"/>
                    <a:pt x="1084" y="802"/>
                  </a:cubicBezTo>
                  <a:cubicBezTo>
                    <a:pt x="1084" y="802"/>
                    <a:pt x="1085" y="802"/>
                    <a:pt x="1085" y="802"/>
                  </a:cubicBezTo>
                  <a:cubicBezTo>
                    <a:pt x="1085" y="803"/>
                    <a:pt x="1086" y="803"/>
                    <a:pt x="1087" y="803"/>
                  </a:cubicBezTo>
                  <a:cubicBezTo>
                    <a:pt x="1088" y="804"/>
                    <a:pt x="1088" y="804"/>
                    <a:pt x="1089" y="804"/>
                  </a:cubicBezTo>
                  <a:cubicBezTo>
                    <a:pt x="1089" y="804"/>
                    <a:pt x="1089" y="805"/>
                    <a:pt x="1089" y="805"/>
                  </a:cubicBezTo>
                  <a:cubicBezTo>
                    <a:pt x="1089" y="805"/>
                    <a:pt x="1089" y="805"/>
                    <a:pt x="1090" y="805"/>
                  </a:cubicBezTo>
                  <a:close/>
                  <a:moveTo>
                    <a:pt x="1095" y="815"/>
                  </a:moveTo>
                  <a:cubicBezTo>
                    <a:pt x="1094" y="809"/>
                    <a:pt x="1093" y="802"/>
                    <a:pt x="1092" y="795"/>
                  </a:cubicBezTo>
                  <a:cubicBezTo>
                    <a:pt x="1092" y="795"/>
                    <a:pt x="1092" y="795"/>
                    <a:pt x="1092" y="795"/>
                  </a:cubicBezTo>
                  <a:cubicBezTo>
                    <a:pt x="1092" y="794"/>
                    <a:pt x="1093" y="793"/>
                    <a:pt x="1093" y="792"/>
                  </a:cubicBezTo>
                  <a:cubicBezTo>
                    <a:pt x="1094" y="791"/>
                    <a:pt x="1094" y="791"/>
                    <a:pt x="1094" y="790"/>
                  </a:cubicBezTo>
                  <a:cubicBezTo>
                    <a:pt x="1095" y="790"/>
                    <a:pt x="1095" y="789"/>
                    <a:pt x="1095" y="788"/>
                  </a:cubicBezTo>
                  <a:cubicBezTo>
                    <a:pt x="1096" y="787"/>
                    <a:pt x="1096" y="786"/>
                    <a:pt x="1097" y="785"/>
                  </a:cubicBezTo>
                  <a:cubicBezTo>
                    <a:pt x="1097" y="786"/>
                    <a:pt x="1098" y="787"/>
                    <a:pt x="1099" y="788"/>
                  </a:cubicBezTo>
                  <a:cubicBezTo>
                    <a:pt x="1099" y="789"/>
                    <a:pt x="1100" y="790"/>
                    <a:pt x="1101" y="791"/>
                  </a:cubicBezTo>
                  <a:cubicBezTo>
                    <a:pt x="1101" y="792"/>
                    <a:pt x="1102" y="793"/>
                    <a:pt x="1103" y="794"/>
                  </a:cubicBezTo>
                  <a:cubicBezTo>
                    <a:pt x="1103" y="795"/>
                    <a:pt x="1104" y="795"/>
                    <a:pt x="1105" y="796"/>
                  </a:cubicBezTo>
                  <a:cubicBezTo>
                    <a:pt x="1106" y="797"/>
                    <a:pt x="1106" y="798"/>
                    <a:pt x="1107" y="799"/>
                  </a:cubicBezTo>
                  <a:cubicBezTo>
                    <a:pt x="1108" y="800"/>
                    <a:pt x="1109" y="801"/>
                    <a:pt x="1110" y="801"/>
                  </a:cubicBezTo>
                  <a:cubicBezTo>
                    <a:pt x="1111" y="802"/>
                    <a:pt x="1112" y="803"/>
                    <a:pt x="1113" y="804"/>
                  </a:cubicBezTo>
                  <a:cubicBezTo>
                    <a:pt x="1114" y="805"/>
                    <a:pt x="1115" y="805"/>
                    <a:pt x="1116" y="806"/>
                  </a:cubicBezTo>
                  <a:cubicBezTo>
                    <a:pt x="1117" y="807"/>
                    <a:pt x="1118" y="808"/>
                    <a:pt x="1119" y="808"/>
                  </a:cubicBezTo>
                  <a:cubicBezTo>
                    <a:pt x="1120" y="809"/>
                    <a:pt x="1121" y="810"/>
                    <a:pt x="1122" y="810"/>
                  </a:cubicBezTo>
                  <a:cubicBezTo>
                    <a:pt x="1121" y="810"/>
                    <a:pt x="1121" y="810"/>
                    <a:pt x="1121" y="810"/>
                  </a:cubicBezTo>
                  <a:cubicBezTo>
                    <a:pt x="1120" y="810"/>
                    <a:pt x="1119" y="810"/>
                    <a:pt x="1118" y="810"/>
                  </a:cubicBezTo>
                  <a:cubicBezTo>
                    <a:pt x="1118" y="811"/>
                    <a:pt x="1117" y="811"/>
                    <a:pt x="1116" y="811"/>
                  </a:cubicBezTo>
                  <a:cubicBezTo>
                    <a:pt x="1116" y="811"/>
                    <a:pt x="1115" y="811"/>
                    <a:pt x="1115" y="811"/>
                  </a:cubicBezTo>
                  <a:cubicBezTo>
                    <a:pt x="1114" y="811"/>
                    <a:pt x="1114" y="811"/>
                    <a:pt x="1113" y="811"/>
                  </a:cubicBezTo>
                  <a:cubicBezTo>
                    <a:pt x="1113" y="811"/>
                    <a:pt x="1112" y="812"/>
                    <a:pt x="1111" y="812"/>
                  </a:cubicBezTo>
                  <a:cubicBezTo>
                    <a:pt x="1109" y="812"/>
                    <a:pt x="1107" y="813"/>
                    <a:pt x="1105" y="813"/>
                  </a:cubicBezTo>
                  <a:cubicBezTo>
                    <a:pt x="1103" y="814"/>
                    <a:pt x="1102" y="815"/>
                    <a:pt x="1100" y="816"/>
                  </a:cubicBezTo>
                  <a:cubicBezTo>
                    <a:pt x="1099" y="816"/>
                    <a:pt x="1099" y="816"/>
                    <a:pt x="1098" y="817"/>
                  </a:cubicBezTo>
                  <a:cubicBezTo>
                    <a:pt x="1097" y="816"/>
                    <a:pt x="1096" y="816"/>
                    <a:pt x="1095" y="815"/>
                  </a:cubicBezTo>
                  <a:close/>
                  <a:moveTo>
                    <a:pt x="1120" y="806"/>
                  </a:moveTo>
                  <a:cubicBezTo>
                    <a:pt x="1119" y="805"/>
                    <a:pt x="1118" y="804"/>
                    <a:pt x="1118" y="804"/>
                  </a:cubicBezTo>
                  <a:cubicBezTo>
                    <a:pt x="1117" y="803"/>
                    <a:pt x="1116" y="802"/>
                    <a:pt x="1115" y="802"/>
                  </a:cubicBezTo>
                  <a:cubicBezTo>
                    <a:pt x="1114" y="801"/>
                    <a:pt x="1113" y="800"/>
                    <a:pt x="1112" y="799"/>
                  </a:cubicBezTo>
                  <a:cubicBezTo>
                    <a:pt x="1111" y="798"/>
                    <a:pt x="1110" y="798"/>
                    <a:pt x="1110" y="797"/>
                  </a:cubicBezTo>
                  <a:cubicBezTo>
                    <a:pt x="1109" y="796"/>
                    <a:pt x="1108" y="795"/>
                    <a:pt x="1107" y="794"/>
                  </a:cubicBezTo>
                  <a:cubicBezTo>
                    <a:pt x="1107" y="793"/>
                    <a:pt x="1106" y="793"/>
                    <a:pt x="1105" y="792"/>
                  </a:cubicBezTo>
                  <a:cubicBezTo>
                    <a:pt x="1104" y="791"/>
                    <a:pt x="1104" y="790"/>
                    <a:pt x="1103" y="789"/>
                  </a:cubicBezTo>
                  <a:cubicBezTo>
                    <a:pt x="1103" y="788"/>
                    <a:pt x="1102" y="787"/>
                    <a:pt x="1101" y="786"/>
                  </a:cubicBezTo>
                  <a:cubicBezTo>
                    <a:pt x="1100" y="785"/>
                    <a:pt x="1099" y="783"/>
                    <a:pt x="1098" y="781"/>
                  </a:cubicBezTo>
                  <a:cubicBezTo>
                    <a:pt x="1099" y="781"/>
                    <a:pt x="1099" y="780"/>
                    <a:pt x="1099" y="779"/>
                  </a:cubicBezTo>
                  <a:cubicBezTo>
                    <a:pt x="1101" y="776"/>
                    <a:pt x="1103" y="772"/>
                    <a:pt x="1105" y="769"/>
                  </a:cubicBezTo>
                  <a:cubicBezTo>
                    <a:pt x="1106" y="765"/>
                    <a:pt x="1108" y="762"/>
                    <a:pt x="1110" y="759"/>
                  </a:cubicBezTo>
                  <a:cubicBezTo>
                    <a:pt x="1111" y="757"/>
                    <a:pt x="1112" y="756"/>
                    <a:pt x="1113" y="754"/>
                  </a:cubicBezTo>
                  <a:cubicBezTo>
                    <a:pt x="1114" y="753"/>
                    <a:pt x="1115" y="751"/>
                    <a:pt x="1115" y="750"/>
                  </a:cubicBezTo>
                  <a:cubicBezTo>
                    <a:pt x="1116" y="750"/>
                    <a:pt x="1116" y="750"/>
                    <a:pt x="1116" y="749"/>
                  </a:cubicBezTo>
                  <a:cubicBezTo>
                    <a:pt x="1116" y="749"/>
                    <a:pt x="1116" y="749"/>
                    <a:pt x="1116" y="749"/>
                  </a:cubicBezTo>
                  <a:cubicBezTo>
                    <a:pt x="1117" y="749"/>
                    <a:pt x="1117" y="749"/>
                    <a:pt x="1118" y="749"/>
                  </a:cubicBezTo>
                  <a:cubicBezTo>
                    <a:pt x="1118" y="748"/>
                    <a:pt x="1118" y="748"/>
                    <a:pt x="1118" y="748"/>
                  </a:cubicBezTo>
                  <a:cubicBezTo>
                    <a:pt x="1118" y="748"/>
                    <a:pt x="1119" y="748"/>
                    <a:pt x="1119" y="748"/>
                  </a:cubicBezTo>
                  <a:cubicBezTo>
                    <a:pt x="1119" y="748"/>
                    <a:pt x="1119" y="747"/>
                    <a:pt x="1119" y="747"/>
                  </a:cubicBezTo>
                  <a:cubicBezTo>
                    <a:pt x="1119" y="747"/>
                    <a:pt x="1120" y="746"/>
                    <a:pt x="1120" y="746"/>
                  </a:cubicBezTo>
                  <a:cubicBezTo>
                    <a:pt x="1121" y="745"/>
                    <a:pt x="1121" y="744"/>
                    <a:pt x="1122" y="744"/>
                  </a:cubicBezTo>
                  <a:cubicBezTo>
                    <a:pt x="1122" y="743"/>
                    <a:pt x="1122" y="743"/>
                    <a:pt x="1123" y="743"/>
                  </a:cubicBezTo>
                  <a:cubicBezTo>
                    <a:pt x="1123" y="743"/>
                    <a:pt x="1124" y="743"/>
                    <a:pt x="1124" y="744"/>
                  </a:cubicBezTo>
                  <a:cubicBezTo>
                    <a:pt x="1123" y="763"/>
                    <a:pt x="1116" y="788"/>
                    <a:pt x="1127" y="808"/>
                  </a:cubicBezTo>
                  <a:cubicBezTo>
                    <a:pt x="1128" y="809"/>
                    <a:pt x="1128" y="810"/>
                    <a:pt x="1129" y="810"/>
                  </a:cubicBezTo>
                  <a:cubicBezTo>
                    <a:pt x="1129" y="810"/>
                    <a:pt x="1129" y="810"/>
                    <a:pt x="1129" y="810"/>
                  </a:cubicBezTo>
                  <a:cubicBezTo>
                    <a:pt x="1127" y="809"/>
                    <a:pt x="1127" y="809"/>
                    <a:pt x="1127" y="809"/>
                  </a:cubicBezTo>
                  <a:cubicBezTo>
                    <a:pt x="1126" y="809"/>
                    <a:pt x="1126" y="809"/>
                    <a:pt x="1125" y="809"/>
                  </a:cubicBezTo>
                  <a:cubicBezTo>
                    <a:pt x="1124" y="808"/>
                    <a:pt x="1124" y="808"/>
                    <a:pt x="1124" y="808"/>
                  </a:cubicBezTo>
                  <a:cubicBezTo>
                    <a:pt x="1123" y="807"/>
                    <a:pt x="1121" y="806"/>
                    <a:pt x="1120" y="806"/>
                  </a:cubicBezTo>
                  <a:close/>
                  <a:moveTo>
                    <a:pt x="1298" y="889"/>
                  </a:moveTo>
                  <a:cubicBezTo>
                    <a:pt x="1303" y="890"/>
                    <a:pt x="1308" y="890"/>
                    <a:pt x="1314" y="891"/>
                  </a:cubicBezTo>
                  <a:cubicBezTo>
                    <a:pt x="1319" y="891"/>
                    <a:pt x="1325" y="891"/>
                    <a:pt x="1330" y="891"/>
                  </a:cubicBezTo>
                  <a:cubicBezTo>
                    <a:pt x="1332" y="890"/>
                    <a:pt x="1332" y="890"/>
                    <a:pt x="1332" y="890"/>
                  </a:cubicBezTo>
                  <a:cubicBezTo>
                    <a:pt x="1334" y="890"/>
                    <a:pt x="1334" y="890"/>
                    <a:pt x="1334" y="890"/>
                  </a:cubicBezTo>
                  <a:cubicBezTo>
                    <a:pt x="1335" y="890"/>
                    <a:pt x="1335" y="890"/>
                    <a:pt x="1335" y="890"/>
                  </a:cubicBezTo>
                  <a:cubicBezTo>
                    <a:pt x="1335" y="890"/>
                    <a:pt x="1335" y="890"/>
                    <a:pt x="1335" y="890"/>
                  </a:cubicBezTo>
                  <a:cubicBezTo>
                    <a:pt x="1335" y="890"/>
                    <a:pt x="1335" y="890"/>
                    <a:pt x="1335" y="890"/>
                  </a:cubicBezTo>
                  <a:cubicBezTo>
                    <a:pt x="1336" y="890"/>
                    <a:pt x="1336" y="890"/>
                    <a:pt x="1336" y="890"/>
                  </a:cubicBezTo>
                  <a:cubicBezTo>
                    <a:pt x="1337" y="890"/>
                    <a:pt x="1337" y="890"/>
                    <a:pt x="1337" y="890"/>
                  </a:cubicBezTo>
                  <a:cubicBezTo>
                    <a:pt x="1338" y="890"/>
                    <a:pt x="1338" y="890"/>
                    <a:pt x="1338" y="890"/>
                  </a:cubicBezTo>
                  <a:cubicBezTo>
                    <a:pt x="1338" y="890"/>
                    <a:pt x="1339" y="890"/>
                    <a:pt x="1339" y="890"/>
                  </a:cubicBezTo>
                  <a:cubicBezTo>
                    <a:pt x="1340" y="890"/>
                    <a:pt x="1340" y="890"/>
                    <a:pt x="1341" y="891"/>
                  </a:cubicBezTo>
                  <a:cubicBezTo>
                    <a:pt x="1341" y="891"/>
                    <a:pt x="1342" y="891"/>
                    <a:pt x="1342" y="891"/>
                  </a:cubicBezTo>
                  <a:cubicBezTo>
                    <a:pt x="1342" y="891"/>
                    <a:pt x="1343" y="891"/>
                    <a:pt x="1343" y="891"/>
                  </a:cubicBezTo>
                  <a:cubicBezTo>
                    <a:pt x="1344" y="892"/>
                    <a:pt x="1345" y="892"/>
                    <a:pt x="1345" y="892"/>
                  </a:cubicBezTo>
                  <a:cubicBezTo>
                    <a:pt x="1346" y="892"/>
                    <a:pt x="1347" y="893"/>
                    <a:pt x="1348" y="893"/>
                  </a:cubicBezTo>
                  <a:cubicBezTo>
                    <a:pt x="1348" y="893"/>
                    <a:pt x="1349" y="893"/>
                    <a:pt x="1349" y="893"/>
                  </a:cubicBezTo>
                  <a:cubicBezTo>
                    <a:pt x="1349" y="894"/>
                    <a:pt x="1350" y="894"/>
                    <a:pt x="1350" y="894"/>
                  </a:cubicBezTo>
                  <a:cubicBezTo>
                    <a:pt x="1351" y="894"/>
                    <a:pt x="1352" y="895"/>
                    <a:pt x="1353" y="895"/>
                  </a:cubicBezTo>
                  <a:cubicBezTo>
                    <a:pt x="1355" y="896"/>
                    <a:pt x="1356" y="897"/>
                    <a:pt x="1358" y="898"/>
                  </a:cubicBezTo>
                  <a:cubicBezTo>
                    <a:pt x="1360" y="899"/>
                    <a:pt x="1361" y="900"/>
                    <a:pt x="1363" y="901"/>
                  </a:cubicBezTo>
                  <a:cubicBezTo>
                    <a:pt x="1363" y="902"/>
                    <a:pt x="1363" y="902"/>
                    <a:pt x="1363" y="902"/>
                  </a:cubicBezTo>
                  <a:cubicBezTo>
                    <a:pt x="1363" y="902"/>
                    <a:pt x="1362" y="902"/>
                    <a:pt x="1362" y="902"/>
                  </a:cubicBezTo>
                  <a:cubicBezTo>
                    <a:pt x="1363" y="904"/>
                    <a:pt x="1364" y="904"/>
                    <a:pt x="1365" y="905"/>
                  </a:cubicBezTo>
                  <a:cubicBezTo>
                    <a:pt x="1362" y="905"/>
                    <a:pt x="1362" y="905"/>
                    <a:pt x="1362" y="905"/>
                  </a:cubicBezTo>
                  <a:cubicBezTo>
                    <a:pt x="1353" y="921"/>
                    <a:pt x="1363" y="928"/>
                    <a:pt x="1376" y="933"/>
                  </a:cubicBezTo>
                  <a:cubicBezTo>
                    <a:pt x="1365" y="942"/>
                    <a:pt x="1355" y="951"/>
                    <a:pt x="1341" y="959"/>
                  </a:cubicBezTo>
                  <a:cubicBezTo>
                    <a:pt x="1325" y="969"/>
                    <a:pt x="1306" y="971"/>
                    <a:pt x="1289" y="976"/>
                  </a:cubicBezTo>
                  <a:cubicBezTo>
                    <a:pt x="1272" y="980"/>
                    <a:pt x="1259" y="986"/>
                    <a:pt x="1241" y="988"/>
                  </a:cubicBezTo>
                  <a:cubicBezTo>
                    <a:pt x="1251" y="956"/>
                    <a:pt x="1251" y="931"/>
                    <a:pt x="1270" y="905"/>
                  </a:cubicBezTo>
                  <a:cubicBezTo>
                    <a:pt x="1275" y="899"/>
                    <a:pt x="1280" y="894"/>
                    <a:pt x="1286" y="889"/>
                  </a:cubicBezTo>
                  <a:cubicBezTo>
                    <a:pt x="1290" y="889"/>
                    <a:pt x="1294" y="889"/>
                    <a:pt x="1298" y="889"/>
                  </a:cubicBezTo>
                  <a:close/>
                  <a:moveTo>
                    <a:pt x="1448" y="743"/>
                  </a:moveTo>
                  <a:cubicBezTo>
                    <a:pt x="1449" y="742"/>
                    <a:pt x="1449" y="742"/>
                    <a:pt x="1449" y="742"/>
                  </a:cubicBezTo>
                  <a:cubicBezTo>
                    <a:pt x="1449" y="742"/>
                    <a:pt x="1449" y="742"/>
                    <a:pt x="1449" y="742"/>
                  </a:cubicBezTo>
                  <a:cubicBezTo>
                    <a:pt x="1449" y="742"/>
                    <a:pt x="1449" y="742"/>
                    <a:pt x="1449" y="742"/>
                  </a:cubicBezTo>
                  <a:cubicBezTo>
                    <a:pt x="1450" y="741"/>
                    <a:pt x="1450" y="741"/>
                    <a:pt x="1450" y="741"/>
                  </a:cubicBezTo>
                  <a:cubicBezTo>
                    <a:pt x="1450" y="741"/>
                    <a:pt x="1451" y="740"/>
                    <a:pt x="1451" y="740"/>
                  </a:cubicBezTo>
                  <a:cubicBezTo>
                    <a:pt x="1452" y="739"/>
                    <a:pt x="1452" y="739"/>
                    <a:pt x="1452" y="739"/>
                  </a:cubicBezTo>
                  <a:cubicBezTo>
                    <a:pt x="1454" y="738"/>
                    <a:pt x="1455" y="736"/>
                    <a:pt x="1457" y="735"/>
                  </a:cubicBezTo>
                  <a:cubicBezTo>
                    <a:pt x="1454" y="738"/>
                    <a:pt x="1451" y="740"/>
                    <a:pt x="1448" y="743"/>
                  </a:cubicBezTo>
                  <a:close/>
                  <a:moveTo>
                    <a:pt x="1519" y="662"/>
                  </a:moveTo>
                  <a:cubicBezTo>
                    <a:pt x="1518" y="662"/>
                    <a:pt x="1518" y="663"/>
                    <a:pt x="1518" y="664"/>
                  </a:cubicBezTo>
                  <a:cubicBezTo>
                    <a:pt x="1518" y="664"/>
                    <a:pt x="1518" y="665"/>
                    <a:pt x="1518" y="665"/>
                  </a:cubicBezTo>
                  <a:cubicBezTo>
                    <a:pt x="1518" y="666"/>
                    <a:pt x="1518" y="667"/>
                    <a:pt x="1517" y="667"/>
                  </a:cubicBezTo>
                  <a:cubicBezTo>
                    <a:pt x="1517" y="667"/>
                    <a:pt x="1517" y="668"/>
                    <a:pt x="1517" y="668"/>
                  </a:cubicBezTo>
                  <a:cubicBezTo>
                    <a:pt x="1517" y="668"/>
                    <a:pt x="1517" y="669"/>
                    <a:pt x="1517" y="669"/>
                  </a:cubicBezTo>
                  <a:cubicBezTo>
                    <a:pt x="1517" y="669"/>
                    <a:pt x="1517" y="670"/>
                    <a:pt x="1517" y="670"/>
                  </a:cubicBezTo>
                  <a:cubicBezTo>
                    <a:pt x="1517" y="671"/>
                    <a:pt x="1517" y="671"/>
                    <a:pt x="1517" y="671"/>
                  </a:cubicBezTo>
                  <a:cubicBezTo>
                    <a:pt x="1516" y="672"/>
                    <a:pt x="1515" y="673"/>
                    <a:pt x="1513" y="674"/>
                  </a:cubicBezTo>
                  <a:cubicBezTo>
                    <a:pt x="1510" y="677"/>
                    <a:pt x="1507" y="681"/>
                    <a:pt x="1505" y="685"/>
                  </a:cubicBezTo>
                  <a:cubicBezTo>
                    <a:pt x="1503" y="688"/>
                    <a:pt x="1501" y="692"/>
                    <a:pt x="1499" y="696"/>
                  </a:cubicBezTo>
                  <a:cubicBezTo>
                    <a:pt x="1497" y="700"/>
                    <a:pt x="1495" y="704"/>
                    <a:pt x="1493" y="708"/>
                  </a:cubicBezTo>
                  <a:cubicBezTo>
                    <a:pt x="1492" y="710"/>
                    <a:pt x="1490" y="711"/>
                    <a:pt x="1489" y="713"/>
                  </a:cubicBezTo>
                  <a:cubicBezTo>
                    <a:pt x="1489" y="713"/>
                    <a:pt x="1488" y="714"/>
                    <a:pt x="1488" y="714"/>
                  </a:cubicBezTo>
                  <a:cubicBezTo>
                    <a:pt x="1487" y="715"/>
                    <a:pt x="1487" y="715"/>
                    <a:pt x="1487" y="715"/>
                  </a:cubicBezTo>
                  <a:cubicBezTo>
                    <a:pt x="1487" y="715"/>
                    <a:pt x="1487" y="715"/>
                    <a:pt x="1487" y="715"/>
                  </a:cubicBezTo>
                  <a:cubicBezTo>
                    <a:pt x="1487" y="715"/>
                    <a:pt x="1487" y="715"/>
                    <a:pt x="1487" y="715"/>
                  </a:cubicBezTo>
                  <a:cubicBezTo>
                    <a:pt x="1486" y="716"/>
                    <a:pt x="1485" y="717"/>
                    <a:pt x="1484" y="717"/>
                  </a:cubicBezTo>
                  <a:cubicBezTo>
                    <a:pt x="1481" y="720"/>
                    <a:pt x="1477" y="722"/>
                    <a:pt x="1473" y="724"/>
                  </a:cubicBezTo>
                  <a:cubicBezTo>
                    <a:pt x="1469" y="726"/>
                    <a:pt x="1465" y="727"/>
                    <a:pt x="1461" y="729"/>
                  </a:cubicBezTo>
                  <a:cubicBezTo>
                    <a:pt x="1457" y="731"/>
                    <a:pt x="1453" y="733"/>
                    <a:pt x="1450" y="736"/>
                  </a:cubicBezTo>
                  <a:cubicBezTo>
                    <a:pt x="1450" y="735"/>
                    <a:pt x="1451" y="735"/>
                    <a:pt x="1451" y="734"/>
                  </a:cubicBezTo>
                  <a:cubicBezTo>
                    <a:pt x="1452" y="733"/>
                    <a:pt x="1452" y="733"/>
                    <a:pt x="1452" y="732"/>
                  </a:cubicBezTo>
                  <a:cubicBezTo>
                    <a:pt x="1453" y="731"/>
                    <a:pt x="1453" y="731"/>
                    <a:pt x="1453" y="731"/>
                  </a:cubicBezTo>
                  <a:cubicBezTo>
                    <a:pt x="1453" y="730"/>
                    <a:pt x="1453" y="730"/>
                    <a:pt x="1453" y="729"/>
                  </a:cubicBezTo>
                  <a:cubicBezTo>
                    <a:pt x="1454" y="725"/>
                    <a:pt x="1455" y="721"/>
                    <a:pt x="1455" y="716"/>
                  </a:cubicBezTo>
                  <a:cubicBezTo>
                    <a:pt x="1455" y="715"/>
                    <a:pt x="1455" y="715"/>
                    <a:pt x="1455" y="714"/>
                  </a:cubicBezTo>
                  <a:cubicBezTo>
                    <a:pt x="1455" y="713"/>
                    <a:pt x="1455" y="713"/>
                    <a:pt x="1455" y="712"/>
                  </a:cubicBezTo>
                  <a:cubicBezTo>
                    <a:pt x="1455" y="711"/>
                    <a:pt x="1455" y="709"/>
                    <a:pt x="1455" y="708"/>
                  </a:cubicBezTo>
                  <a:cubicBezTo>
                    <a:pt x="1454" y="706"/>
                    <a:pt x="1454" y="703"/>
                    <a:pt x="1454" y="701"/>
                  </a:cubicBezTo>
                  <a:cubicBezTo>
                    <a:pt x="1454" y="698"/>
                    <a:pt x="1454" y="695"/>
                    <a:pt x="1454" y="693"/>
                  </a:cubicBezTo>
                  <a:cubicBezTo>
                    <a:pt x="1454" y="692"/>
                    <a:pt x="1454" y="691"/>
                    <a:pt x="1454" y="690"/>
                  </a:cubicBezTo>
                  <a:cubicBezTo>
                    <a:pt x="1454" y="690"/>
                    <a:pt x="1454" y="690"/>
                    <a:pt x="1454" y="690"/>
                  </a:cubicBezTo>
                  <a:cubicBezTo>
                    <a:pt x="1454" y="690"/>
                    <a:pt x="1454" y="690"/>
                    <a:pt x="1454" y="690"/>
                  </a:cubicBezTo>
                  <a:cubicBezTo>
                    <a:pt x="1454" y="688"/>
                    <a:pt x="1454" y="687"/>
                    <a:pt x="1454" y="686"/>
                  </a:cubicBezTo>
                  <a:cubicBezTo>
                    <a:pt x="1455" y="681"/>
                    <a:pt x="1456" y="677"/>
                    <a:pt x="1458" y="673"/>
                  </a:cubicBezTo>
                  <a:cubicBezTo>
                    <a:pt x="1458" y="673"/>
                    <a:pt x="1458" y="672"/>
                    <a:pt x="1458" y="672"/>
                  </a:cubicBezTo>
                  <a:cubicBezTo>
                    <a:pt x="1458" y="672"/>
                    <a:pt x="1458" y="671"/>
                    <a:pt x="1459" y="671"/>
                  </a:cubicBezTo>
                  <a:cubicBezTo>
                    <a:pt x="1459" y="670"/>
                    <a:pt x="1459" y="669"/>
                    <a:pt x="1459" y="668"/>
                  </a:cubicBezTo>
                  <a:cubicBezTo>
                    <a:pt x="1460" y="668"/>
                    <a:pt x="1460" y="667"/>
                    <a:pt x="1460" y="666"/>
                  </a:cubicBezTo>
                  <a:cubicBezTo>
                    <a:pt x="1460" y="667"/>
                    <a:pt x="1460" y="667"/>
                    <a:pt x="1460" y="667"/>
                  </a:cubicBezTo>
                  <a:cubicBezTo>
                    <a:pt x="1460" y="667"/>
                    <a:pt x="1460" y="667"/>
                    <a:pt x="1461" y="666"/>
                  </a:cubicBezTo>
                  <a:cubicBezTo>
                    <a:pt x="1461" y="665"/>
                    <a:pt x="1461" y="665"/>
                    <a:pt x="1462" y="664"/>
                  </a:cubicBezTo>
                  <a:cubicBezTo>
                    <a:pt x="1462" y="664"/>
                    <a:pt x="1462" y="663"/>
                    <a:pt x="1462" y="663"/>
                  </a:cubicBezTo>
                  <a:cubicBezTo>
                    <a:pt x="1462" y="663"/>
                    <a:pt x="1462" y="662"/>
                    <a:pt x="1462" y="662"/>
                  </a:cubicBezTo>
                  <a:cubicBezTo>
                    <a:pt x="1462" y="662"/>
                    <a:pt x="1462" y="662"/>
                    <a:pt x="1462" y="662"/>
                  </a:cubicBezTo>
                  <a:cubicBezTo>
                    <a:pt x="1463" y="661"/>
                    <a:pt x="1463" y="660"/>
                    <a:pt x="1463" y="659"/>
                  </a:cubicBezTo>
                  <a:cubicBezTo>
                    <a:pt x="1463" y="657"/>
                    <a:pt x="1463" y="656"/>
                    <a:pt x="1463" y="655"/>
                  </a:cubicBezTo>
                  <a:cubicBezTo>
                    <a:pt x="1463" y="654"/>
                    <a:pt x="1464" y="653"/>
                    <a:pt x="1464" y="651"/>
                  </a:cubicBezTo>
                  <a:cubicBezTo>
                    <a:pt x="1464" y="650"/>
                    <a:pt x="1464" y="649"/>
                    <a:pt x="1464" y="648"/>
                  </a:cubicBezTo>
                  <a:cubicBezTo>
                    <a:pt x="1464" y="647"/>
                    <a:pt x="1464" y="646"/>
                    <a:pt x="1464" y="645"/>
                  </a:cubicBezTo>
                  <a:cubicBezTo>
                    <a:pt x="1472" y="638"/>
                    <a:pt x="1470" y="629"/>
                    <a:pt x="1465" y="621"/>
                  </a:cubicBezTo>
                  <a:cubicBezTo>
                    <a:pt x="1485" y="623"/>
                    <a:pt x="1504" y="628"/>
                    <a:pt x="1522" y="635"/>
                  </a:cubicBezTo>
                  <a:cubicBezTo>
                    <a:pt x="1518" y="640"/>
                    <a:pt x="1518" y="645"/>
                    <a:pt x="1523" y="650"/>
                  </a:cubicBezTo>
                  <a:cubicBezTo>
                    <a:pt x="1523" y="650"/>
                    <a:pt x="1522" y="651"/>
                    <a:pt x="1522" y="651"/>
                  </a:cubicBezTo>
                  <a:cubicBezTo>
                    <a:pt x="1522" y="653"/>
                    <a:pt x="1521" y="654"/>
                    <a:pt x="1521" y="655"/>
                  </a:cubicBezTo>
                  <a:cubicBezTo>
                    <a:pt x="1520" y="657"/>
                    <a:pt x="1520" y="658"/>
                    <a:pt x="1519" y="659"/>
                  </a:cubicBezTo>
                  <a:cubicBezTo>
                    <a:pt x="1519" y="660"/>
                    <a:pt x="1519" y="661"/>
                    <a:pt x="1519" y="662"/>
                  </a:cubicBezTo>
                  <a:close/>
                  <a:moveTo>
                    <a:pt x="1548" y="662"/>
                  </a:moveTo>
                  <a:cubicBezTo>
                    <a:pt x="1548" y="662"/>
                    <a:pt x="1548" y="662"/>
                    <a:pt x="1548" y="662"/>
                  </a:cubicBezTo>
                  <a:cubicBezTo>
                    <a:pt x="1544" y="663"/>
                    <a:pt x="1540" y="664"/>
                    <a:pt x="1536" y="665"/>
                  </a:cubicBezTo>
                  <a:cubicBezTo>
                    <a:pt x="1532" y="665"/>
                    <a:pt x="1528" y="667"/>
                    <a:pt x="1524" y="668"/>
                  </a:cubicBezTo>
                  <a:cubicBezTo>
                    <a:pt x="1523" y="668"/>
                    <a:pt x="1522" y="669"/>
                    <a:pt x="1521" y="669"/>
                  </a:cubicBezTo>
                  <a:cubicBezTo>
                    <a:pt x="1521" y="670"/>
                    <a:pt x="1520" y="670"/>
                    <a:pt x="1520" y="670"/>
                  </a:cubicBezTo>
                  <a:cubicBezTo>
                    <a:pt x="1519" y="670"/>
                    <a:pt x="1519" y="670"/>
                    <a:pt x="1519" y="670"/>
                  </a:cubicBezTo>
                  <a:cubicBezTo>
                    <a:pt x="1519" y="670"/>
                    <a:pt x="1519" y="670"/>
                    <a:pt x="1519" y="670"/>
                  </a:cubicBezTo>
                  <a:cubicBezTo>
                    <a:pt x="1519" y="670"/>
                    <a:pt x="1520" y="670"/>
                    <a:pt x="1520" y="669"/>
                  </a:cubicBezTo>
                  <a:cubicBezTo>
                    <a:pt x="1520" y="669"/>
                    <a:pt x="1520" y="669"/>
                    <a:pt x="1520" y="668"/>
                  </a:cubicBezTo>
                  <a:cubicBezTo>
                    <a:pt x="1520" y="668"/>
                    <a:pt x="1520" y="668"/>
                    <a:pt x="1520" y="668"/>
                  </a:cubicBezTo>
                  <a:cubicBezTo>
                    <a:pt x="1520" y="667"/>
                    <a:pt x="1520" y="666"/>
                    <a:pt x="1520" y="666"/>
                  </a:cubicBezTo>
                  <a:cubicBezTo>
                    <a:pt x="1520" y="665"/>
                    <a:pt x="1520" y="665"/>
                    <a:pt x="1521" y="664"/>
                  </a:cubicBezTo>
                  <a:cubicBezTo>
                    <a:pt x="1521" y="663"/>
                    <a:pt x="1521" y="663"/>
                    <a:pt x="1521" y="662"/>
                  </a:cubicBezTo>
                  <a:cubicBezTo>
                    <a:pt x="1521" y="662"/>
                    <a:pt x="1521" y="661"/>
                    <a:pt x="1522" y="660"/>
                  </a:cubicBezTo>
                  <a:cubicBezTo>
                    <a:pt x="1522" y="659"/>
                    <a:pt x="1522" y="658"/>
                    <a:pt x="1523" y="656"/>
                  </a:cubicBezTo>
                  <a:cubicBezTo>
                    <a:pt x="1523" y="655"/>
                    <a:pt x="1524" y="654"/>
                    <a:pt x="1525" y="652"/>
                  </a:cubicBezTo>
                  <a:cubicBezTo>
                    <a:pt x="1525" y="651"/>
                    <a:pt x="1526" y="650"/>
                    <a:pt x="1527" y="648"/>
                  </a:cubicBezTo>
                  <a:cubicBezTo>
                    <a:pt x="1527" y="648"/>
                    <a:pt x="1527" y="648"/>
                    <a:pt x="1527" y="648"/>
                  </a:cubicBezTo>
                  <a:cubicBezTo>
                    <a:pt x="1526" y="649"/>
                    <a:pt x="1526" y="650"/>
                    <a:pt x="1526" y="651"/>
                  </a:cubicBezTo>
                  <a:cubicBezTo>
                    <a:pt x="1534" y="654"/>
                    <a:pt x="1540" y="651"/>
                    <a:pt x="1544" y="646"/>
                  </a:cubicBezTo>
                  <a:cubicBezTo>
                    <a:pt x="1548" y="648"/>
                    <a:pt x="1552" y="650"/>
                    <a:pt x="1555" y="652"/>
                  </a:cubicBezTo>
                  <a:cubicBezTo>
                    <a:pt x="1555" y="653"/>
                    <a:pt x="1555" y="653"/>
                    <a:pt x="1555" y="653"/>
                  </a:cubicBezTo>
                  <a:cubicBezTo>
                    <a:pt x="1555" y="654"/>
                    <a:pt x="1554" y="654"/>
                    <a:pt x="1554" y="655"/>
                  </a:cubicBezTo>
                  <a:cubicBezTo>
                    <a:pt x="1553" y="656"/>
                    <a:pt x="1553" y="657"/>
                    <a:pt x="1552" y="658"/>
                  </a:cubicBezTo>
                  <a:cubicBezTo>
                    <a:pt x="1552" y="658"/>
                    <a:pt x="1551" y="659"/>
                    <a:pt x="1551" y="660"/>
                  </a:cubicBezTo>
                  <a:cubicBezTo>
                    <a:pt x="1550" y="660"/>
                    <a:pt x="1550" y="660"/>
                    <a:pt x="1550" y="660"/>
                  </a:cubicBezTo>
                  <a:cubicBezTo>
                    <a:pt x="1550" y="661"/>
                    <a:pt x="1549" y="661"/>
                    <a:pt x="1549" y="661"/>
                  </a:cubicBezTo>
                  <a:cubicBezTo>
                    <a:pt x="1549" y="662"/>
                    <a:pt x="1548" y="662"/>
                    <a:pt x="1548" y="662"/>
                  </a:cubicBezTo>
                  <a:close/>
                  <a:moveTo>
                    <a:pt x="1567" y="661"/>
                  </a:moveTo>
                  <a:cubicBezTo>
                    <a:pt x="1566" y="661"/>
                    <a:pt x="1564" y="661"/>
                    <a:pt x="1562" y="661"/>
                  </a:cubicBezTo>
                  <a:cubicBezTo>
                    <a:pt x="1561" y="661"/>
                    <a:pt x="1559" y="661"/>
                    <a:pt x="1557" y="661"/>
                  </a:cubicBezTo>
                  <a:cubicBezTo>
                    <a:pt x="1555" y="662"/>
                    <a:pt x="1552" y="662"/>
                    <a:pt x="1549" y="662"/>
                  </a:cubicBezTo>
                  <a:cubicBezTo>
                    <a:pt x="1549" y="662"/>
                    <a:pt x="1550" y="662"/>
                    <a:pt x="1550" y="662"/>
                  </a:cubicBezTo>
                  <a:cubicBezTo>
                    <a:pt x="1551" y="661"/>
                    <a:pt x="1552" y="660"/>
                    <a:pt x="1553" y="659"/>
                  </a:cubicBezTo>
                  <a:cubicBezTo>
                    <a:pt x="1554" y="658"/>
                    <a:pt x="1555" y="657"/>
                    <a:pt x="1555" y="657"/>
                  </a:cubicBezTo>
                  <a:cubicBezTo>
                    <a:pt x="1556" y="656"/>
                    <a:pt x="1556" y="656"/>
                    <a:pt x="1556" y="655"/>
                  </a:cubicBezTo>
                  <a:cubicBezTo>
                    <a:pt x="1557" y="655"/>
                    <a:pt x="1557" y="654"/>
                    <a:pt x="1557" y="654"/>
                  </a:cubicBezTo>
                  <a:cubicBezTo>
                    <a:pt x="1557" y="654"/>
                    <a:pt x="1557" y="654"/>
                    <a:pt x="1557" y="654"/>
                  </a:cubicBezTo>
                  <a:cubicBezTo>
                    <a:pt x="1561" y="656"/>
                    <a:pt x="1565" y="659"/>
                    <a:pt x="1569" y="662"/>
                  </a:cubicBezTo>
                  <a:cubicBezTo>
                    <a:pt x="1568" y="661"/>
                    <a:pt x="1568" y="661"/>
                    <a:pt x="1567" y="661"/>
                  </a:cubicBezTo>
                  <a:close/>
                  <a:moveTo>
                    <a:pt x="1520" y="553"/>
                  </a:moveTo>
                  <a:cubicBezTo>
                    <a:pt x="1523" y="552"/>
                    <a:pt x="1543" y="552"/>
                    <a:pt x="1563" y="555"/>
                  </a:cubicBezTo>
                  <a:cubicBezTo>
                    <a:pt x="1561" y="562"/>
                    <a:pt x="1563" y="571"/>
                    <a:pt x="1570" y="577"/>
                  </a:cubicBezTo>
                  <a:cubicBezTo>
                    <a:pt x="1571" y="577"/>
                    <a:pt x="1571" y="577"/>
                    <a:pt x="1571" y="577"/>
                  </a:cubicBezTo>
                  <a:cubicBezTo>
                    <a:pt x="1571" y="577"/>
                    <a:pt x="1571" y="578"/>
                    <a:pt x="1571" y="578"/>
                  </a:cubicBezTo>
                  <a:cubicBezTo>
                    <a:pt x="1572" y="580"/>
                    <a:pt x="1572" y="582"/>
                    <a:pt x="1573" y="583"/>
                  </a:cubicBezTo>
                  <a:cubicBezTo>
                    <a:pt x="1573" y="584"/>
                    <a:pt x="1573" y="585"/>
                    <a:pt x="1574" y="586"/>
                  </a:cubicBezTo>
                  <a:cubicBezTo>
                    <a:pt x="1574" y="586"/>
                    <a:pt x="1574" y="587"/>
                    <a:pt x="1574" y="587"/>
                  </a:cubicBezTo>
                  <a:cubicBezTo>
                    <a:pt x="1574" y="587"/>
                    <a:pt x="1575" y="588"/>
                    <a:pt x="1575" y="588"/>
                  </a:cubicBezTo>
                  <a:cubicBezTo>
                    <a:pt x="1575" y="589"/>
                    <a:pt x="1575" y="590"/>
                    <a:pt x="1576" y="590"/>
                  </a:cubicBezTo>
                  <a:cubicBezTo>
                    <a:pt x="1576" y="591"/>
                    <a:pt x="1576" y="592"/>
                    <a:pt x="1577" y="592"/>
                  </a:cubicBezTo>
                  <a:cubicBezTo>
                    <a:pt x="1577" y="593"/>
                    <a:pt x="1577" y="593"/>
                    <a:pt x="1577" y="593"/>
                  </a:cubicBezTo>
                  <a:cubicBezTo>
                    <a:pt x="1577" y="593"/>
                    <a:pt x="1578" y="594"/>
                    <a:pt x="1578" y="594"/>
                  </a:cubicBezTo>
                  <a:cubicBezTo>
                    <a:pt x="1578" y="594"/>
                    <a:pt x="1579" y="595"/>
                    <a:pt x="1579" y="595"/>
                  </a:cubicBezTo>
                  <a:cubicBezTo>
                    <a:pt x="1580" y="596"/>
                    <a:pt x="1580" y="596"/>
                    <a:pt x="1580" y="596"/>
                  </a:cubicBezTo>
                  <a:cubicBezTo>
                    <a:pt x="1581" y="597"/>
                    <a:pt x="1581" y="597"/>
                    <a:pt x="1581" y="597"/>
                  </a:cubicBezTo>
                  <a:cubicBezTo>
                    <a:pt x="1582" y="598"/>
                    <a:pt x="1582" y="598"/>
                    <a:pt x="1582" y="598"/>
                  </a:cubicBezTo>
                  <a:cubicBezTo>
                    <a:pt x="1582" y="598"/>
                    <a:pt x="1582" y="598"/>
                    <a:pt x="1582" y="598"/>
                  </a:cubicBezTo>
                  <a:cubicBezTo>
                    <a:pt x="1582" y="599"/>
                    <a:pt x="1581" y="599"/>
                    <a:pt x="1581" y="599"/>
                  </a:cubicBezTo>
                  <a:cubicBezTo>
                    <a:pt x="1580" y="600"/>
                    <a:pt x="1580" y="600"/>
                    <a:pt x="1580" y="600"/>
                  </a:cubicBezTo>
                  <a:cubicBezTo>
                    <a:pt x="1580" y="600"/>
                    <a:pt x="1579" y="600"/>
                    <a:pt x="1579" y="601"/>
                  </a:cubicBezTo>
                  <a:cubicBezTo>
                    <a:pt x="1577" y="603"/>
                    <a:pt x="1576" y="605"/>
                    <a:pt x="1575" y="608"/>
                  </a:cubicBezTo>
                  <a:cubicBezTo>
                    <a:pt x="1574" y="610"/>
                    <a:pt x="1573" y="613"/>
                    <a:pt x="1572" y="615"/>
                  </a:cubicBezTo>
                  <a:cubicBezTo>
                    <a:pt x="1570" y="618"/>
                    <a:pt x="1569" y="621"/>
                    <a:pt x="1568" y="624"/>
                  </a:cubicBezTo>
                  <a:cubicBezTo>
                    <a:pt x="1566" y="629"/>
                    <a:pt x="1564" y="634"/>
                    <a:pt x="1562" y="639"/>
                  </a:cubicBezTo>
                  <a:cubicBezTo>
                    <a:pt x="1561" y="641"/>
                    <a:pt x="1560" y="643"/>
                    <a:pt x="1559" y="645"/>
                  </a:cubicBezTo>
                  <a:cubicBezTo>
                    <a:pt x="1556" y="642"/>
                    <a:pt x="1552" y="638"/>
                    <a:pt x="1548" y="635"/>
                  </a:cubicBezTo>
                  <a:cubicBezTo>
                    <a:pt x="1550" y="627"/>
                    <a:pt x="1550" y="618"/>
                    <a:pt x="1549" y="612"/>
                  </a:cubicBezTo>
                  <a:cubicBezTo>
                    <a:pt x="1547" y="615"/>
                    <a:pt x="1539" y="620"/>
                    <a:pt x="1532" y="625"/>
                  </a:cubicBezTo>
                  <a:cubicBezTo>
                    <a:pt x="1530" y="624"/>
                    <a:pt x="1527" y="623"/>
                    <a:pt x="1525" y="622"/>
                  </a:cubicBezTo>
                  <a:cubicBezTo>
                    <a:pt x="1491" y="609"/>
                    <a:pt x="1477" y="607"/>
                    <a:pt x="1444" y="599"/>
                  </a:cubicBezTo>
                  <a:cubicBezTo>
                    <a:pt x="1476" y="580"/>
                    <a:pt x="1486" y="568"/>
                    <a:pt x="1520" y="553"/>
                  </a:cubicBezTo>
                  <a:close/>
                  <a:moveTo>
                    <a:pt x="1452" y="619"/>
                  </a:moveTo>
                  <a:cubicBezTo>
                    <a:pt x="1452" y="619"/>
                    <a:pt x="1452" y="619"/>
                    <a:pt x="1452" y="619"/>
                  </a:cubicBezTo>
                  <a:cubicBezTo>
                    <a:pt x="1452" y="620"/>
                    <a:pt x="1452" y="622"/>
                    <a:pt x="1452" y="623"/>
                  </a:cubicBezTo>
                  <a:cubicBezTo>
                    <a:pt x="1452" y="630"/>
                    <a:pt x="1449" y="642"/>
                    <a:pt x="1460" y="641"/>
                  </a:cubicBezTo>
                  <a:cubicBezTo>
                    <a:pt x="1459" y="642"/>
                    <a:pt x="1459" y="642"/>
                    <a:pt x="1459" y="642"/>
                  </a:cubicBezTo>
                  <a:cubicBezTo>
                    <a:pt x="1460" y="643"/>
                    <a:pt x="1461" y="645"/>
                    <a:pt x="1461" y="647"/>
                  </a:cubicBezTo>
                  <a:cubicBezTo>
                    <a:pt x="1462" y="647"/>
                    <a:pt x="1462" y="646"/>
                    <a:pt x="1462" y="646"/>
                  </a:cubicBezTo>
                  <a:cubicBezTo>
                    <a:pt x="1462" y="647"/>
                    <a:pt x="1462" y="647"/>
                    <a:pt x="1462" y="648"/>
                  </a:cubicBezTo>
                  <a:cubicBezTo>
                    <a:pt x="1462" y="649"/>
                    <a:pt x="1462" y="650"/>
                    <a:pt x="1462" y="651"/>
                  </a:cubicBezTo>
                  <a:cubicBezTo>
                    <a:pt x="1462" y="653"/>
                    <a:pt x="1461" y="654"/>
                    <a:pt x="1461" y="655"/>
                  </a:cubicBezTo>
                  <a:cubicBezTo>
                    <a:pt x="1461" y="656"/>
                    <a:pt x="1461" y="657"/>
                    <a:pt x="1461" y="658"/>
                  </a:cubicBezTo>
                  <a:cubicBezTo>
                    <a:pt x="1461" y="659"/>
                    <a:pt x="1461" y="660"/>
                    <a:pt x="1460" y="661"/>
                  </a:cubicBezTo>
                  <a:cubicBezTo>
                    <a:pt x="1460" y="661"/>
                    <a:pt x="1460" y="662"/>
                    <a:pt x="1460" y="662"/>
                  </a:cubicBezTo>
                  <a:cubicBezTo>
                    <a:pt x="1460" y="662"/>
                    <a:pt x="1460" y="662"/>
                    <a:pt x="1460" y="662"/>
                  </a:cubicBezTo>
                  <a:cubicBezTo>
                    <a:pt x="1460" y="663"/>
                    <a:pt x="1460" y="663"/>
                    <a:pt x="1460" y="663"/>
                  </a:cubicBezTo>
                  <a:cubicBezTo>
                    <a:pt x="1460" y="664"/>
                    <a:pt x="1460" y="664"/>
                    <a:pt x="1460" y="664"/>
                  </a:cubicBezTo>
                  <a:cubicBezTo>
                    <a:pt x="1459" y="665"/>
                    <a:pt x="1458" y="666"/>
                    <a:pt x="1458" y="668"/>
                  </a:cubicBezTo>
                  <a:cubicBezTo>
                    <a:pt x="1457" y="668"/>
                    <a:pt x="1457" y="669"/>
                    <a:pt x="1457" y="670"/>
                  </a:cubicBezTo>
                  <a:cubicBezTo>
                    <a:pt x="1456" y="670"/>
                    <a:pt x="1456" y="671"/>
                    <a:pt x="1456" y="671"/>
                  </a:cubicBezTo>
                  <a:cubicBezTo>
                    <a:pt x="1456" y="672"/>
                    <a:pt x="1456" y="672"/>
                    <a:pt x="1455" y="672"/>
                  </a:cubicBezTo>
                  <a:cubicBezTo>
                    <a:pt x="1454" y="676"/>
                    <a:pt x="1453" y="680"/>
                    <a:pt x="1452" y="685"/>
                  </a:cubicBezTo>
                  <a:cubicBezTo>
                    <a:pt x="1452" y="685"/>
                    <a:pt x="1452" y="685"/>
                    <a:pt x="1452" y="685"/>
                  </a:cubicBezTo>
                  <a:cubicBezTo>
                    <a:pt x="1452" y="685"/>
                    <a:pt x="1452" y="684"/>
                    <a:pt x="1452" y="684"/>
                  </a:cubicBezTo>
                  <a:cubicBezTo>
                    <a:pt x="1451" y="684"/>
                    <a:pt x="1451" y="684"/>
                    <a:pt x="1451" y="683"/>
                  </a:cubicBezTo>
                  <a:cubicBezTo>
                    <a:pt x="1451" y="683"/>
                    <a:pt x="1451" y="683"/>
                    <a:pt x="1450" y="683"/>
                  </a:cubicBezTo>
                  <a:cubicBezTo>
                    <a:pt x="1448" y="681"/>
                    <a:pt x="1446" y="679"/>
                    <a:pt x="1443" y="678"/>
                  </a:cubicBezTo>
                  <a:cubicBezTo>
                    <a:pt x="1441" y="677"/>
                    <a:pt x="1439" y="675"/>
                    <a:pt x="1436" y="674"/>
                  </a:cubicBezTo>
                  <a:cubicBezTo>
                    <a:pt x="1437" y="674"/>
                    <a:pt x="1437" y="674"/>
                    <a:pt x="1437" y="673"/>
                  </a:cubicBezTo>
                  <a:cubicBezTo>
                    <a:pt x="1437" y="671"/>
                    <a:pt x="1437" y="671"/>
                    <a:pt x="1437" y="671"/>
                  </a:cubicBezTo>
                  <a:cubicBezTo>
                    <a:pt x="1440" y="659"/>
                    <a:pt x="1430" y="647"/>
                    <a:pt x="1417" y="649"/>
                  </a:cubicBezTo>
                  <a:cubicBezTo>
                    <a:pt x="1420" y="659"/>
                    <a:pt x="1420" y="677"/>
                    <a:pt x="1434" y="674"/>
                  </a:cubicBezTo>
                  <a:cubicBezTo>
                    <a:pt x="1434" y="675"/>
                    <a:pt x="1434" y="675"/>
                    <a:pt x="1434" y="675"/>
                  </a:cubicBezTo>
                  <a:cubicBezTo>
                    <a:pt x="1437" y="677"/>
                    <a:pt x="1440" y="678"/>
                    <a:pt x="1442" y="680"/>
                  </a:cubicBezTo>
                  <a:cubicBezTo>
                    <a:pt x="1445" y="681"/>
                    <a:pt x="1447" y="683"/>
                    <a:pt x="1449" y="684"/>
                  </a:cubicBezTo>
                  <a:cubicBezTo>
                    <a:pt x="1449" y="684"/>
                    <a:pt x="1449" y="685"/>
                    <a:pt x="1449" y="685"/>
                  </a:cubicBezTo>
                  <a:cubicBezTo>
                    <a:pt x="1450" y="685"/>
                    <a:pt x="1450" y="685"/>
                    <a:pt x="1450" y="685"/>
                  </a:cubicBezTo>
                  <a:cubicBezTo>
                    <a:pt x="1450" y="686"/>
                    <a:pt x="1450" y="686"/>
                    <a:pt x="1451" y="686"/>
                  </a:cubicBezTo>
                  <a:cubicBezTo>
                    <a:pt x="1451" y="686"/>
                    <a:pt x="1451" y="686"/>
                    <a:pt x="1451" y="686"/>
                  </a:cubicBezTo>
                  <a:cubicBezTo>
                    <a:pt x="1451" y="687"/>
                    <a:pt x="1452" y="687"/>
                    <a:pt x="1452" y="687"/>
                  </a:cubicBezTo>
                  <a:cubicBezTo>
                    <a:pt x="1452" y="689"/>
                    <a:pt x="1451" y="691"/>
                    <a:pt x="1451" y="693"/>
                  </a:cubicBezTo>
                  <a:cubicBezTo>
                    <a:pt x="1451" y="696"/>
                    <a:pt x="1452" y="698"/>
                    <a:pt x="1452" y="701"/>
                  </a:cubicBezTo>
                  <a:cubicBezTo>
                    <a:pt x="1452" y="703"/>
                    <a:pt x="1452" y="706"/>
                    <a:pt x="1452" y="708"/>
                  </a:cubicBezTo>
                  <a:cubicBezTo>
                    <a:pt x="1452" y="710"/>
                    <a:pt x="1453" y="711"/>
                    <a:pt x="1453" y="712"/>
                  </a:cubicBezTo>
                  <a:cubicBezTo>
                    <a:pt x="1453" y="713"/>
                    <a:pt x="1453" y="713"/>
                    <a:pt x="1453" y="714"/>
                  </a:cubicBezTo>
                  <a:cubicBezTo>
                    <a:pt x="1453" y="715"/>
                    <a:pt x="1453" y="715"/>
                    <a:pt x="1453" y="716"/>
                  </a:cubicBezTo>
                  <a:cubicBezTo>
                    <a:pt x="1453" y="720"/>
                    <a:pt x="1452" y="725"/>
                    <a:pt x="1451" y="728"/>
                  </a:cubicBezTo>
                  <a:cubicBezTo>
                    <a:pt x="1451" y="729"/>
                    <a:pt x="1451" y="729"/>
                    <a:pt x="1451" y="730"/>
                  </a:cubicBezTo>
                  <a:cubicBezTo>
                    <a:pt x="1451" y="730"/>
                    <a:pt x="1450" y="731"/>
                    <a:pt x="1450" y="731"/>
                  </a:cubicBezTo>
                  <a:cubicBezTo>
                    <a:pt x="1450" y="732"/>
                    <a:pt x="1450" y="733"/>
                    <a:pt x="1450" y="733"/>
                  </a:cubicBezTo>
                  <a:cubicBezTo>
                    <a:pt x="1449" y="735"/>
                    <a:pt x="1448" y="736"/>
                    <a:pt x="1448" y="737"/>
                  </a:cubicBezTo>
                  <a:cubicBezTo>
                    <a:pt x="1448" y="738"/>
                    <a:pt x="1447" y="738"/>
                    <a:pt x="1447" y="739"/>
                  </a:cubicBezTo>
                  <a:cubicBezTo>
                    <a:pt x="1447" y="739"/>
                    <a:pt x="1447" y="739"/>
                    <a:pt x="1447" y="739"/>
                  </a:cubicBezTo>
                  <a:cubicBezTo>
                    <a:pt x="1446" y="739"/>
                    <a:pt x="1446" y="739"/>
                    <a:pt x="1446" y="739"/>
                  </a:cubicBezTo>
                  <a:cubicBezTo>
                    <a:pt x="1446" y="739"/>
                    <a:pt x="1446" y="739"/>
                    <a:pt x="1446" y="739"/>
                  </a:cubicBezTo>
                  <a:cubicBezTo>
                    <a:pt x="1446" y="740"/>
                    <a:pt x="1446" y="740"/>
                    <a:pt x="1446" y="740"/>
                  </a:cubicBezTo>
                  <a:cubicBezTo>
                    <a:pt x="1445" y="741"/>
                    <a:pt x="1445" y="741"/>
                    <a:pt x="1445" y="741"/>
                  </a:cubicBezTo>
                  <a:cubicBezTo>
                    <a:pt x="1444" y="742"/>
                    <a:pt x="1444" y="742"/>
                    <a:pt x="1443" y="743"/>
                  </a:cubicBezTo>
                  <a:cubicBezTo>
                    <a:pt x="1442" y="744"/>
                    <a:pt x="1442" y="745"/>
                    <a:pt x="1441" y="746"/>
                  </a:cubicBezTo>
                  <a:cubicBezTo>
                    <a:pt x="1436" y="752"/>
                    <a:pt x="1431" y="759"/>
                    <a:pt x="1427" y="765"/>
                  </a:cubicBezTo>
                  <a:cubicBezTo>
                    <a:pt x="1408" y="787"/>
                    <a:pt x="1391" y="811"/>
                    <a:pt x="1366" y="826"/>
                  </a:cubicBezTo>
                  <a:cubicBezTo>
                    <a:pt x="1333" y="845"/>
                    <a:pt x="1292" y="865"/>
                    <a:pt x="1259" y="880"/>
                  </a:cubicBezTo>
                  <a:cubicBezTo>
                    <a:pt x="1264" y="864"/>
                    <a:pt x="1270" y="849"/>
                    <a:pt x="1277" y="834"/>
                  </a:cubicBezTo>
                  <a:cubicBezTo>
                    <a:pt x="1280" y="830"/>
                    <a:pt x="1284" y="826"/>
                    <a:pt x="1288" y="823"/>
                  </a:cubicBezTo>
                  <a:cubicBezTo>
                    <a:pt x="1288" y="823"/>
                    <a:pt x="1288" y="823"/>
                    <a:pt x="1289" y="823"/>
                  </a:cubicBezTo>
                  <a:cubicBezTo>
                    <a:pt x="1292" y="821"/>
                    <a:pt x="1295" y="820"/>
                    <a:pt x="1300" y="819"/>
                  </a:cubicBezTo>
                  <a:cubicBezTo>
                    <a:pt x="1301" y="819"/>
                    <a:pt x="1302" y="818"/>
                    <a:pt x="1303" y="818"/>
                  </a:cubicBezTo>
                  <a:cubicBezTo>
                    <a:pt x="1304" y="818"/>
                    <a:pt x="1305" y="818"/>
                    <a:pt x="1306" y="818"/>
                  </a:cubicBezTo>
                  <a:cubicBezTo>
                    <a:pt x="1308" y="817"/>
                    <a:pt x="1311" y="817"/>
                    <a:pt x="1313" y="817"/>
                  </a:cubicBezTo>
                  <a:cubicBezTo>
                    <a:pt x="1314" y="817"/>
                    <a:pt x="1314" y="817"/>
                    <a:pt x="1315" y="816"/>
                  </a:cubicBezTo>
                  <a:cubicBezTo>
                    <a:pt x="1338" y="838"/>
                    <a:pt x="1350" y="820"/>
                    <a:pt x="1374" y="820"/>
                  </a:cubicBezTo>
                  <a:cubicBezTo>
                    <a:pt x="1354" y="792"/>
                    <a:pt x="1332" y="795"/>
                    <a:pt x="1312" y="814"/>
                  </a:cubicBezTo>
                  <a:cubicBezTo>
                    <a:pt x="1312" y="814"/>
                    <a:pt x="1312" y="814"/>
                    <a:pt x="1312" y="814"/>
                  </a:cubicBezTo>
                  <a:cubicBezTo>
                    <a:pt x="1310" y="814"/>
                    <a:pt x="1308" y="815"/>
                    <a:pt x="1306" y="815"/>
                  </a:cubicBezTo>
                  <a:cubicBezTo>
                    <a:pt x="1304" y="815"/>
                    <a:pt x="1303" y="815"/>
                    <a:pt x="1302" y="816"/>
                  </a:cubicBezTo>
                  <a:cubicBezTo>
                    <a:pt x="1301" y="816"/>
                    <a:pt x="1300" y="816"/>
                    <a:pt x="1299" y="816"/>
                  </a:cubicBezTo>
                  <a:cubicBezTo>
                    <a:pt x="1297" y="817"/>
                    <a:pt x="1295" y="817"/>
                    <a:pt x="1294" y="818"/>
                  </a:cubicBezTo>
                  <a:cubicBezTo>
                    <a:pt x="1294" y="817"/>
                    <a:pt x="1295" y="817"/>
                    <a:pt x="1295" y="816"/>
                  </a:cubicBezTo>
                  <a:cubicBezTo>
                    <a:pt x="1299" y="812"/>
                    <a:pt x="1303" y="809"/>
                    <a:pt x="1306" y="805"/>
                  </a:cubicBezTo>
                  <a:cubicBezTo>
                    <a:pt x="1308" y="803"/>
                    <a:pt x="1310" y="801"/>
                    <a:pt x="1311" y="799"/>
                  </a:cubicBezTo>
                  <a:cubicBezTo>
                    <a:pt x="1312" y="798"/>
                    <a:pt x="1313" y="797"/>
                    <a:pt x="1314" y="796"/>
                  </a:cubicBezTo>
                  <a:cubicBezTo>
                    <a:pt x="1314" y="795"/>
                    <a:pt x="1314" y="795"/>
                    <a:pt x="1314" y="795"/>
                  </a:cubicBezTo>
                  <a:cubicBezTo>
                    <a:pt x="1314" y="795"/>
                    <a:pt x="1314" y="795"/>
                    <a:pt x="1314" y="795"/>
                  </a:cubicBezTo>
                  <a:cubicBezTo>
                    <a:pt x="1315" y="795"/>
                    <a:pt x="1315" y="795"/>
                    <a:pt x="1315" y="795"/>
                  </a:cubicBezTo>
                  <a:cubicBezTo>
                    <a:pt x="1315" y="795"/>
                    <a:pt x="1315" y="795"/>
                    <a:pt x="1315" y="795"/>
                  </a:cubicBezTo>
                  <a:cubicBezTo>
                    <a:pt x="1315" y="795"/>
                    <a:pt x="1315" y="795"/>
                    <a:pt x="1315" y="795"/>
                  </a:cubicBezTo>
                  <a:cubicBezTo>
                    <a:pt x="1316" y="793"/>
                    <a:pt x="1316" y="793"/>
                    <a:pt x="1316" y="793"/>
                  </a:cubicBezTo>
                  <a:cubicBezTo>
                    <a:pt x="1319" y="789"/>
                    <a:pt x="1321" y="784"/>
                    <a:pt x="1323" y="779"/>
                  </a:cubicBezTo>
                  <a:cubicBezTo>
                    <a:pt x="1323" y="779"/>
                    <a:pt x="1323" y="779"/>
                    <a:pt x="1323" y="779"/>
                  </a:cubicBezTo>
                  <a:cubicBezTo>
                    <a:pt x="1324" y="779"/>
                    <a:pt x="1324" y="779"/>
                    <a:pt x="1325" y="778"/>
                  </a:cubicBezTo>
                  <a:cubicBezTo>
                    <a:pt x="1326" y="778"/>
                    <a:pt x="1327" y="778"/>
                    <a:pt x="1328" y="778"/>
                  </a:cubicBezTo>
                  <a:cubicBezTo>
                    <a:pt x="1329" y="777"/>
                    <a:pt x="1330" y="777"/>
                    <a:pt x="1332" y="777"/>
                  </a:cubicBezTo>
                  <a:cubicBezTo>
                    <a:pt x="1333" y="777"/>
                    <a:pt x="1334" y="776"/>
                    <a:pt x="1335" y="776"/>
                  </a:cubicBezTo>
                  <a:cubicBezTo>
                    <a:pt x="1338" y="775"/>
                    <a:pt x="1341" y="775"/>
                    <a:pt x="1344" y="775"/>
                  </a:cubicBezTo>
                  <a:cubicBezTo>
                    <a:pt x="1347" y="774"/>
                    <a:pt x="1350" y="774"/>
                    <a:pt x="1354" y="774"/>
                  </a:cubicBezTo>
                  <a:cubicBezTo>
                    <a:pt x="1357" y="773"/>
                    <a:pt x="1361" y="773"/>
                    <a:pt x="1364" y="772"/>
                  </a:cubicBezTo>
                  <a:cubicBezTo>
                    <a:pt x="1365" y="772"/>
                    <a:pt x="1366" y="772"/>
                    <a:pt x="1367" y="771"/>
                  </a:cubicBezTo>
                  <a:cubicBezTo>
                    <a:pt x="1367" y="771"/>
                    <a:pt x="1368" y="771"/>
                    <a:pt x="1368" y="771"/>
                  </a:cubicBezTo>
                  <a:cubicBezTo>
                    <a:pt x="1370" y="771"/>
                    <a:pt x="1370" y="771"/>
                    <a:pt x="1370" y="771"/>
                  </a:cubicBezTo>
                  <a:cubicBezTo>
                    <a:pt x="1372" y="770"/>
                    <a:pt x="1372" y="770"/>
                    <a:pt x="1372" y="770"/>
                  </a:cubicBezTo>
                  <a:cubicBezTo>
                    <a:pt x="1373" y="769"/>
                    <a:pt x="1374" y="769"/>
                    <a:pt x="1375" y="769"/>
                  </a:cubicBezTo>
                  <a:cubicBezTo>
                    <a:pt x="1377" y="768"/>
                    <a:pt x="1378" y="767"/>
                    <a:pt x="1380" y="767"/>
                  </a:cubicBezTo>
                  <a:cubicBezTo>
                    <a:pt x="1381" y="766"/>
                    <a:pt x="1381" y="766"/>
                    <a:pt x="1382" y="765"/>
                  </a:cubicBezTo>
                  <a:cubicBezTo>
                    <a:pt x="1383" y="765"/>
                    <a:pt x="1384" y="764"/>
                    <a:pt x="1385" y="764"/>
                  </a:cubicBezTo>
                  <a:cubicBezTo>
                    <a:pt x="1385" y="763"/>
                    <a:pt x="1386" y="763"/>
                    <a:pt x="1387" y="762"/>
                  </a:cubicBezTo>
                  <a:cubicBezTo>
                    <a:pt x="1388" y="762"/>
                    <a:pt x="1388" y="762"/>
                    <a:pt x="1388" y="762"/>
                  </a:cubicBezTo>
                  <a:cubicBezTo>
                    <a:pt x="1389" y="761"/>
                    <a:pt x="1389" y="761"/>
                    <a:pt x="1389" y="761"/>
                  </a:cubicBezTo>
                  <a:cubicBezTo>
                    <a:pt x="1390" y="760"/>
                    <a:pt x="1390" y="760"/>
                    <a:pt x="1391" y="759"/>
                  </a:cubicBezTo>
                  <a:cubicBezTo>
                    <a:pt x="1392" y="759"/>
                    <a:pt x="1392" y="758"/>
                    <a:pt x="1393" y="758"/>
                  </a:cubicBezTo>
                  <a:cubicBezTo>
                    <a:pt x="1394" y="757"/>
                    <a:pt x="1394" y="757"/>
                    <a:pt x="1395" y="756"/>
                  </a:cubicBezTo>
                  <a:cubicBezTo>
                    <a:pt x="1395" y="755"/>
                    <a:pt x="1396" y="755"/>
                    <a:pt x="1397" y="754"/>
                  </a:cubicBezTo>
                  <a:cubicBezTo>
                    <a:pt x="1398" y="753"/>
                    <a:pt x="1399" y="752"/>
                    <a:pt x="1400" y="751"/>
                  </a:cubicBezTo>
                  <a:cubicBezTo>
                    <a:pt x="1400" y="750"/>
                    <a:pt x="1401" y="750"/>
                    <a:pt x="1401" y="749"/>
                  </a:cubicBezTo>
                  <a:cubicBezTo>
                    <a:pt x="1402" y="748"/>
                    <a:pt x="1402" y="748"/>
                    <a:pt x="1403" y="747"/>
                  </a:cubicBezTo>
                  <a:cubicBezTo>
                    <a:pt x="1403" y="746"/>
                    <a:pt x="1404" y="745"/>
                    <a:pt x="1405" y="744"/>
                  </a:cubicBezTo>
                  <a:cubicBezTo>
                    <a:pt x="1405" y="743"/>
                    <a:pt x="1405" y="743"/>
                    <a:pt x="1406" y="742"/>
                  </a:cubicBezTo>
                  <a:cubicBezTo>
                    <a:pt x="1406" y="742"/>
                    <a:pt x="1406" y="741"/>
                    <a:pt x="1407" y="741"/>
                  </a:cubicBezTo>
                  <a:cubicBezTo>
                    <a:pt x="1407" y="740"/>
                    <a:pt x="1407" y="738"/>
                    <a:pt x="1408" y="737"/>
                  </a:cubicBezTo>
                  <a:cubicBezTo>
                    <a:pt x="1409" y="735"/>
                    <a:pt x="1409" y="734"/>
                    <a:pt x="1409" y="732"/>
                  </a:cubicBezTo>
                  <a:cubicBezTo>
                    <a:pt x="1409" y="731"/>
                    <a:pt x="1409" y="731"/>
                    <a:pt x="1410" y="730"/>
                  </a:cubicBezTo>
                  <a:cubicBezTo>
                    <a:pt x="1410" y="730"/>
                    <a:pt x="1410" y="729"/>
                    <a:pt x="1410" y="729"/>
                  </a:cubicBezTo>
                  <a:cubicBezTo>
                    <a:pt x="1410" y="728"/>
                    <a:pt x="1410" y="727"/>
                    <a:pt x="1410" y="727"/>
                  </a:cubicBezTo>
                  <a:cubicBezTo>
                    <a:pt x="1410" y="727"/>
                    <a:pt x="1410" y="728"/>
                    <a:pt x="1409" y="729"/>
                  </a:cubicBezTo>
                  <a:cubicBezTo>
                    <a:pt x="1409" y="729"/>
                    <a:pt x="1409" y="730"/>
                    <a:pt x="1408" y="732"/>
                  </a:cubicBezTo>
                  <a:cubicBezTo>
                    <a:pt x="1407" y="733"/>
                    <a:pt x="1407" y="735"/>
                    <a:pt x="1405" y="736"/>
                  </a:cubicBezTo>
                  <a:cubicBezTo>
                    <a:pt x="1405" y="737"/>
                    <a:pt x="1404" y="738"/>
                    <a:pt x="1404" y="739"/>
                  </a:cubicBezTo>
                  <a:cubicBezTo>
                    <a:pt x="1403" y="740"/>
                    <a:pt x="1403" y="741"/>
                    <a:pt x="1402" y="742"/>
                  </a:cubicBezTo>
                  <a:cubicBezTo>
                    <a:pt x="1401" y="743"/>
                    <a:pt x="1400" y="744"/>
                    <a:pt x="1400" y="745"/>
                  </a:cubicBezTo>
                  <a:cubicBezTo>
                    <a:pt x="1399" y="746"/>
                    <a:pt x="1399" y="747"/>
                    <a:pt x="1398" y="747"/>
                  </a:cubicBezTo>
                  <a:cubicBezTo>
                    <a:pt x="1398" y="748"/>
                    <a:pt x="1398" y="748"/>
                    <a:pt x="1397" y="749"/>
                  </a:cubicBezTo>
                  <a:cubicBezTo>
                    <a:pt x="1396" y="750"/>
                    <a:pt x="1395" y="751"/>
                    <a:pt x="1394" y="752"/>
                  </a:cubicBezTo>
                  <a:cubicBezTo>
                    <a:pt x="1394" y="753"/>
                    <a:pt x="1393" y="753"/>
                    <a:pt x="1392" y="754"/>
                  </a:cubicBezTo>
                  <a:cubicBezTo>
                    <a:pt x="1392" y="754"/>
                    <a:pt x="1391" y="755"/>
                    <a:pt x="1391" y="755"/>
                  </a:cubicBezTo>
                  <a:cubicBezTo>
                    <a:pt x="1390" y="756"/>
                    <a:pt x="1389" y="756"/>
                    <a:pt x="1389" y="757"/>
                  </a:cubicBezTo>
                  <a:cubicBezTo>
                    <a:pt x="1388" y="757"/>
                    <a:pt x="1387" y="758"/>
                    <a:pt x="1387" y="758"/>
                  </a:cubicBezTo>
                  <a:cubicBezTo>
                    <a:pt x="1386" y="759"/>
                    <a:pt x="1386" y="759"/>
                    <a:pt x="1386" y="759"/>
                  </a:cubicBezTo>
                  <a:cubicBezTo>
                    <a:pt x="1385" y="760"/>
                    <a:pt x="1385" y="760"/>
                    <a:pt x="1385" y="760"/>
                  </a:cubicBezTo>
                  <a:cubicBezTo>
                    <a:pt x="1385" y="760"/>
                    <a:pt x="1384" y="760"/>
                    <a:pt x="1384" y="760"/>
                  </a:cubicBezTo>
                  <a:cubicBezTo>
                    <a:pt x="1384" y="760"/>
                    <a:pt x="1384" y="760"/>
                    <a:pt x="1384" y="760"/>
                  </a:cubicBezTo>
                  <a:cubicBezTo>
                    <a:pt x="1384" y="760"/>
                    <a:pt x="1385" y="760"/>
                    <a:pt x="1385" y="759"/>
                  </a:cubicBezTo>
                  <a:cubicBezTo>
                    <a:pt x="1385" y="759"/>
                    <a:pt x="1385" y="759"/>
                    <a:pt x="1386" y="758"/>
                  </a:cubicBezTo>
                  <a:cubicBezTo>
                    <a:pt x="1386" y="758"/>
                    <a:pt x="1386" y="757"/>
                    <a:pt x="1387" y="757"/>
                  </a:cubicBezTo>
                  <a:cubicBezTo>
                    <a:pt x="1387" y="757"/>
                    <a:pt x="1387" y="756"/>
                    <a:pt x="1387" y="756"/>
                  </a:cubicBezTo>
                  <a:cubicBezTo>
                    <a:pt x="1387" y="756"/>
                    <a:pt x="1387" y="756"/>
                    <a:pt x="1387" y="755"/>
                  </a:cubicBezTo>
                  <a:cubicBezTo>
                    <a:pt x="1387" y="755"/>
                    <a:pt x="1388" y="754"/>
                    <a:pt x="1388" y="754"/>
                  </a:cubicBezTo>
                  <a:cubicBezTo>
                    <a:pt x="1388" y="753"/>
                    <a:pt x="1388" y="752"/>
                    <a:pt x="1388" y="752"/>
                  </a:cubicBezTo>
                  <a:cubicBezTo>
                    <a:pt x="1388" y="751"/>
                    <a:pt x="1389" y="750"/>
                    <a:pt x="1389" y="750"/>
                  </a:cubicBezTo>
                  <a:cubicBezTo>
                    <a:pt x="1389" y="749"/>
                    <a:pt x="1389" y="748"/>
                    <a:pt x="1389" y="748"/>
                  </a:cubicBezTo>
                  <a:cubicBezTo>
                    <a:pt x="1389" y="746"/>
                    <a:pt x="1390" y="745"/>
                    <a:pt x="1390" y="743"/>
                  </a:cubicBezTo>
                  <a:cubicBezTo>
                    <a:pt x="1390" y="742"/>
                    <a:pt x="1390" y="740"/>
                    <a:pt x="1390" y="738"/>
                  </a:cubicBezTo>
                  <a:cubicBezTo>
                    <a:pt x="1390" y="737"/>
                    <a:pt x="1390" y="735"/>
                    <a:pt x="1390" y="734"/>
                  </a:cubicBezTo>
                  <a:cubicBezTo>
                    <a:pt x="1390" y="733"/>
                    <a:pt x="1389" y="732"/>
                    <a:pt x="1389" y="730"/>
                  </a:cubicBezTo>
                  <a:cubicBezTo>
                    <a:pt x="1401" y="715"/>
                    <a:pt x="1386" y="710"/>
                    <a:pt x="1386" y="694"/>
                  </a:cubicBezTo>
                  <a:cubicBezTo>
                    <a:pt x="1373" y="707"/>
                    <a:pt x="1365" y="721"/>
                    <a:pt x="1386" y="730"/>
                  </a:cubicBezTo>
                  <a:cubicBezTo>
                    <a:pt x="1386" y="730"/>
                    <a:pt x="1386" y="730"/>
                    <a:pt x="1386" y="730"/>
                  </a:cubicBezTo>
                  <a:cubicBezTo>
                    <a:pt x="1387" y="731"/>
                    <a:pt x="1387" y="732"/>
                    <a:pt x="1387" y="734"/>
                  </a:cubicBezTo>
                  <a:cubicBezTo>
                    <a:pt x="1387" y="735"/>
                    <a:pt x="1387" y="737"/>
                    <a:pt x="1387" y="738"/>
                  </a:cubicBezTo>
                  <a:cubicBezTo>
                    <a:pt x="1387" y="740"/>
                    <a:pt x="1387" y="741"/>
                    <a:pt x="1387" y="743"/>
                  </a:cubicBezTo>
                  <a:cubicBezTo>
                    <a:pt x="1387" y="744"/>
                    <a:pt x="1387" y="746"/>
                    <a:pt x="1386" y="747"/>
                  </a:cubicBezTo>
                  <a:cubicBezTo>
                    <a:pt x="1386" y="748"/>
                    <a:pt x="1386" y="748"/>
                    <a:pt x="1386" y="749"/>
                  </a:cubicBezTo>
                  <a:cubicBezTo>
                    <a:pt x="1386" y="750"/>
                    <a:pt x="1386" y="750"/>
                    <a:pt x="1386" y="751"/>
                  </a:cubicBezTo>
                  <a:cubicBezTo>
                    <a:pt x="1385" y="752"/>
                    <a:pt x="1385" y="752"/>
                    <a:pt x="1385" y="753"/>
                  </a:cubicBezTo>
                  <a:cubicBezTo>
                    <a:pt x="1385" y="753"/>
                    <a:pt x="1385" y="754"/>
                    <a:pt x="1385" y="754"/>
                  </a:cubicBezTo>
                  <a:cubicBezTo>
                    <a:pt x="1384" y="755"/>
                    <a:pt x="1384" y="755"/>
                    <a:pt x="1384" y="755"/>
                  </a:cubicBezTo>
                  <a:cubicBezTo>
                    <a:pt x="1384" y="755"/>
                    <a:pt x="1384" y="756"/>
                    <a:pt x="1384" y="756"/>
                  </a:cubicBezTo>
                  <a:cubicBezTo>
                    <a:pt x="1384" y="756"/>
                    <a:pt x="1384" y="757"/>
                    <a:pt x="1384" y="757"/>
                  </a:cubicBezTo>
                  <a:cubicBezTo>
                    <a:pt x="1384" y="758"/>
                    <a:pt x="1383" y="759"/>
                    <a:pt x="1383" y="760"/>
                  </a:cubicBezTo>
                  <a:cubicBezTo>
                    <a:pt x="1383" y="760"/>
                    <a:pt x="1383" y="761"/>
                    <a:pt x="1383" y="761"/>
                  </a:cubicBezTo>
                  <a:cubicBezTo>
                    <a:pt x="1383" y="761"/>
                    <a:pt x="1383" y="761"/>
                    <a:pt x="1383" y="761"/>
                  </a:cubicBezTo>
                  <a:cubicBezTo>
                    <a:pt x="1382" y="762"/>
                    <a:pt x="1381" y="762"/>
                    <a:pt x="1380" y="762"/>
                  </a:cubicBezTo>
                  <a:cubicBezTo>
                    <a:pt x="1380" y="763"/>
                    <a:pt x="1379" y="763"/>
                    <a:pt x="1378" y="764"/>
                  </a:cubicBezTo>
                  <a:cubicBezTo>
                    <a:pt x="1377" y="764"/>
                    <a:pt x="1375" y="765"/>
                    <a:pt x="1373" y="766"/>
                  </a:cubicBezTo>
                  <a:cubicBezTo>
                    <a:pt x="1373" y="766"/>
                    <a:pt x="1372" y="766"/>
                    <a:pt x="1371" y="767"/>
                  </a:cubicBezTo>
                  <a:cubicBezTo>
                    <a:pt x="1368" y="768"/>
                    <a:pt x="1368" y="768"/>
                    <a:pt x="1368" y="768"/>
                  </a:cubicBezTo>
                  <a:cubicBezTo>
                    <a:pt x="1367" y="768"/>
                    <a:pt x="1367" y="768"/>
                    <a:pt x="1367" y="768"/>
                  </a:cubicBezTo>
                  <a:cubicBezTo>
                    <a:pt x="1367" y="768"/>
                    <a:pt x="1366" y="768"/>
                    <a:pt x="1366" y="768"/>
                  </a:cubicBezTo>
                  <a:cubicBezTo>
                    <a:pt x="1365" y="768"/>
                    <a:pt x="1364" y="769"/>
                    <a:pt x="1363" y="769"/>
                  </a:cubicBezTo>
                  <a:cubicBezTo>
                    <a:pt x="1362" y="769"/>
                    <a:pt x="1360" y="770"/>
                    <a:pt x="1358" y="770"/>
                  </a:cubicBezTo>
                  <a:cubicBezTo>
                    <a:pt x="1357" y="770"/>
                    <a:pt x="1355" y="770"/>
                    <a:pt x="1353" y="770"/>
                  </a:cubicBezTo>
                  <a:cubicBezTo>
                    <a:pt x="1346" y="771"/>
                    <a:pt x="1340" y="772"/>
                    <a:pt x="1334" y="773"/>
                  </a:cubicBezTo>
                  <a:cubicBezTo>
                    <a:pt x="1334" y="773"/>
                    <a:pt x="1333" y="773"/>
                    <a:pt x="1332" y="773"/>
                  </a:cubicBezTo>
                  <a:cubicBezTo>
                    <a:pt x="1332" y="773"/>
                    <a:pt x="1331" y="774"/>
                    <a:pt x="1330" y="774"/>
                  </a:cubicBezTo>
                  <a:cubicBezTo>
                    <a:pt x="1329" y="774"/>
                    <a:pt x="1328" y="775"/>
                    <a:pt x="1327" y="775"/>
                  </a:cubicBezTo>
                  <a:cubicBezTo>
                    <a:pt x="1326" y="776"/>
                    <a:pt x="1325" y="777"/>
                    <a:pt x="1324" y="777"/>
                  </a:cubicBezTo>
                  <a:cubicBezTo>
                    <a:pt x="1325" y="774"/>
                    <a:pt x="1326" y="770"/>
                    <a:pt x="1327" y="767"/>
                  </a:cubicBezTo>
                  <a:cubicBezTo>
                    <a:pt x="1329" y="758"/>
                    <a:pt x="1330" y="749"/>
                    <a:pt x="1330" y="742"/>
                  </a:cubicBezTo>
                  <a:cubicBezTo>
                    <a:pt x="1330" y="741"/>
                    <a:pt x="1330" y="740"/>
                    <a:pt x="1330" y="739"/>
                  </a:cubicBezTo>
                  <a:cubicBezTo>
                    <a:pt x="1330" y="738"/>
                    <a:pt x="1330" y="738"/>
                    <a:pt x="1330" y="737"/>
                  </a:cubicBezTo>
                  <a:cubicBezTo>
                    <a:pt x="1330" y="737"/>
                    <a:pt x="1330" y="736"/>
                    <a:pt x="1330" y="736"/>
                  </a:cubicBezTo>
                  <a:cubicBezTo>
                    <a:pt x="1330" y="734"/>
                    <a:pt x="1331" y="732"/>
                    <a:pt x="1330" y="730"/>
                  </a:cubicBezTo>
                  <a:cubicBezTo>
                    <a:pt x="1330" y="730"/>
                    <a:pt x="1330" y="729"/>
                    <a:pt x="1330" y="728"/>
                  </a:cubicBezTo>
                  <a:cubicBezTo>
                    <a:pt x="1333" y="723"/>
                    <a:pt x="1335" y="718"/>
                    <a:pt x="1338" y="712"/>
                  </a:cubicBezTo>
                  <a:cubicBezTo>
                    <a:pt x="1361" y="658"/>
                    <a:pt x="1388" y="613"/>
                    <a:pt x="1452" y="619"/>
                  </a:cubicBezTo>
                  <a:close/>
                  <a:moveTo>
                    <a:pt x="1270" y="464"/>
                  </a:moveTo>
                  <a:cubicBezTo>
                    <a:pt x="1269" y="460"/>
                    <a:pt x="1267" y="457"/>
                    <a:pt x="1266" y="454"/>
                  </a:cubicBezTo>
                  <a:cubicBezTo>
                    <a:pt x="1266" y="452"/>
                    <a:pt x="1265" y="451"/>
                    <a:pt x="1265" y="449"/>
                  </a:cubicBezTo>
                  <a:cubicBezTo>
                    <a:pt x="1264" y="448"/>
                    <a:pt x="1264" y="446"/>
                    <a:pt x="1264" y="445"/>
                  </a:cubicBezTo>
                  <a:cubicBezTo>
                    <a:pt x="1264" y="445"/>
                    <a:pt x="1264" y="444"/>
                    <a:pt x="1264" y="444"/>
                  </a:cubicBezTo>
                  <a:cubicBezTo>
                    <a:pt x="1264" y="443"/>
                    <a:pt x="1264" y="443"/>
                    <a:pt x="1264" y="443"/>
                  </a:cubicBezTo>
                  <a:cubicBezTo>
                    <a:pt x="1264" y="442"/>
                    <a:pt x="1265" y="441"/>
                    <a:pt x="1265" y="441"/>
                  </a:cubicBezTo>
                  <a:cubicBezTo>
                    <a:pt x="1265" y="439"/>
                    <a:pt x="1265" y="438"/>
                    <a:pt x="1266" y="437"/>
                  </a:cubicBezTo>
                  <a:cubicBezTo>
                    <a:pt x="1266" y="436"/>
                    <a:pt x="1267" y="435"/>
                    <a:pt x="1268" y="434"/>
                  </a:cubicBezTo>
                  <a:cubicBezTo>
                    <a:pt x="1268" y="433"/>
                    <a:pt x="1268" y="432"/>
                    <a:pt x="1269" y="431"/>
                  </a:cubicBezTo>
                  <a:cubicBezTo>
                    <a:pt x="1269" y="431"/>
                    <a:pt x="1269" y="431"/>
                    <a:pt x="1269" y="431"/>
                  </a:cubicBezTo>
                  <a:cubicBezTo>
                    <a:pt x="1269" y="431"/>
                    <a:pt x="1269" y="431"/>
                    <a:pt x="1270" y="431"/>
                  </a:cubicBezTo>
                  <a:cubicBezTo>
                    <a:pt x="1270" y="430"/>
                    <a:pt x="1270" y="430"/>
                    <a:pt x="1270" y="430"/>
                  </a:cubicBezTo>
                  <a:cubicBezTo>
                    <a:pt x="1270" y="430"/>
                    <a:pt x="1270" y="430"/>
                    <a:pt x="1270" y="429"/>
                  </a:cubicBezTo>
                  <a:cubicBezTo>
                    <a:pt x="1270" y="429"/>
                    <a:pt x="1271" y="429"/>
                    <a:pt x="1271" y="428"/>
                  </a:cubicBezTo>
                  <a:cubicBezTo>
                    <a:pt x="1271" y="427"/>
                    <a:pt x="1272" y="427"/>
                    <a:pt x="1272" y="426"/>
                  </a:cubicBezTo>
                  <a:cubicBezTo>
                    <a:pt x="1274" y="423"/>
                    <a:pt x="1275" y="422"/>
                    <a:pt x="1275" y="422"/>
                  </a:cubicBezTo>
                  <a:cubicBezTo>
                    <a:pt x="1275" y="422"/>
                    <a:pt x="1275" y="422"/>
                    <a:pt x="1274" y="423"/>
                  </a:cubicBezTo>
                  <a:cubicBezTo>
                    <a:pt x="1274" y="423"/>
                    <a:pt x="1273" y="424"/>
                    <a:pt x="1272" y="425"/>
                  </a:cubicBezTo>
                  <a:cubicBezTo>
                    <a:pt x="1272" y="425"/>
                    <a:pt x="1272" y="424"/>
                    <a:pt x="1272" y="424"/>
                  </a:cubicBezTo>
                  <a:cubicBezTo>
                    <a:pt x="1273" y="423"/>
                    <a:pt x="1273" y="422"/>
                    <a:pt x="1273" y="421"/>
                  </a:cubicBezTo>
                  <a:cubicBezTo>
                    <a:pt x="1273" y="420"/>
                    <a:pt x="1274" y="419"/>
                    <a:pt x="1274" y="418"/>
                  </a:cubicBezTo>
                  <a:cubicBezTo>
                    <a:pt x="1274" y="417"/>
                    <a:pt x="1274" y="417"/>
                    <a:pt x="1274" y="416"/>
                  </a:cubicBezTo>
                  <a:cubicBezTo>
                    <a:pt x="1274" y="416"/>
                    <a:pt x="1274" y="416"/>
                    <a:pt x="1274" y="416"/>
                  </a:cubicBezTo>
                  <a:cubicBezTo>
                    <a:pt x="1275" y="415"/>
                    <a:pt x="1275" y="415"/>
                    <a:pt x="1275" y="415"/>
                  </a:cubicBezTo>
                  <a:cubicBezTo>
                    <a:pt x="1281" y="412"/>
                    <a:pt x="1284" y="409"/>
                    <a:pt x="1284" y="404"/>
                  </a:cubicBezTo>
                  <a:cubicBezTo>
                    <a:pt x="1304" y="424"/>
                    <a:pt x="1309" y="446"/>
                    <a:pt x="1316" y="475"/>
                  </a:cubicBezTo>
                  <a:cubicBezTo>
                    <a:pt x="1315" y="476"/>
                    <a:pt x="1315" y="477"/>
                    <a:pt x="1315" y="477"/>
                  </a:cubicBezTo>
                  <a:cubicBezTo>
                    <a:pt x="1314" y="479"/>
                    <a:pt x="1314" y="481"/>
                    <a:pt x="1313" y="483"/>
                  </a:cubicBezTo>
                  <a:cubicBezTo>
                    <a:pt x="1313" y="484"/>
                    <a:pt x="1313" y="484"/>
                    <a:pt x="1313" y="485"/>
                  </a:cubicBezTo>
                  <a:cubicBezTo>
                    <a:pt x="1313" y="486"/>
                    <a:pt x="1312" y="487"/>
                    <a:pt x="1312" y="488"/>
                  </a:cubicBezTo>
                  <a:cubicBezTo>
                    <a:pt x="1312" y="489"/>
                    <a:pt x="1312" y="489"/>
                    <a:pt x="1312" y="490"/>
                  </a:cubicBezTo>
                  <a:cubicBezTo>
                    <a:pt x="1312" y="491"/>
                    <a:pt x="1312" y="492"/>
                    <a:pt x="1312" y="492"/>
                  </a:cubicBezTo>
                  <a:cubicBezTo>
                    <a:pt x="1312" y="493"/>
                    <a:pt x="1312" y="493"/>
                    <a:pt x="1312" y="494"/>
                  </a:cubicBezTo>
                  <a:cubicBezTo>
                    <a:pt x="1312" y="494"/>
                    <a:pt x="1312" y="494"/>
                    <a:pt x="1312" y="495"/>
                  </a:cubicBezTo>
                  <a:cubicBezTo>
                    <a:pt x="1312" y="495"/>
                    <a:pt x="1312" y="496"/>
                    <a:pt x="1312" y="496"/>
                  </a:cubicBezTo>
                  <a:cubicBezTo>
                    <a:pt x="1312" y="497"/>
                    <a:pt x="1312" y="498"/>
                    <a:pt x="1312" y="498"/>
                  </a:cubicBezTo>
                  <a:cubicBezTo>
                    <a:pt x="1312" y="499"/>
                    <a:pt x="1312" y="499"/>
                    <a:pt x="1312" y="499"/>
                  </a:cubicBezTo>
                  <a:cubicBezTo>
                    <a:pt x="1313" y="501"/>
                    <a:pt x="1313" y="501"/>
                    <a:pt x="1313" y="502"/>
                  </a:cubicBezTo>
                  <a:cubicBezTo>
                    <a:pt x="1312" y="502"/>
                    <a:pt x="1312" y="503"/>
                    <a:pt x="1311" y="503"/>
                  </a:cubicBezTo>
                  <a:cubicBezTo>
                    <a:pt x="1308" y="505"/>
                    <a:pt x="1305" y="507"/>
                    <a:pt x="1302" y="510"/>
                  </a:cubicBezTo>
                  <a:cubicBezTo>
                    <a:pt x="1301" y="511"/>
                    <a:pt x="1299" y="512"/>
                    <a:pt x="1298" y="513"/>
                  </a:cubicBezTo>
                  <a:cubicBezTo>
                    <a:pt x="1296" y="515"/>
                    <a:pt x="1295" y="516"/>
                    <a:pt x="1294" y="518"/>
                  </a:cubicBezTo>
                  <a:cubicBezTo>
                    <a:pt x="1291" y="520"/>
                    <a:pt x="1289" y="523"/>
                    <a:pt x="1287" y="526"/>
                  </a:cubicBezTo>
                  <a:cubicBezTo>
                    <a:pt x="1287" y="525"/>
                    <a:pt x="1287" y="525"/>
                    <a:pt x="1287" y="525"/>
                  </a:cubicBezTo>
                  <a:cubicBezTo>
                    <a:pt x="1287" y="523"/>
                    <a:pt x="1288" y="521"/>
                    <a:pt x="1288" y="519"/>
                  </a:cubicBezTo>
                  <a:cubicBezTo>
                    <a:pt x="1288" y="518"/>
                    <a:pt x="1288" y="516"/>
                    <a:pt x="1288" y="515"/>
                  </a:cubicBezTo>
                  <a:cubicBezTo>
                    <a:pt x="1288" y="515"/>
                    <a:pt x="1288" y="514"/>
                    <a:pt x="1287" y="513"/>
                  </a:cubicBezTo>
                  <a:cubicBezTo>
                    <a:pt x="1287" y="513"/>
                    <a:pt x="1287" y="512"/>
                    <a:pt x="1287" y="511"/>
                  </a:cubicBezTo>
                  <a:cubicBezTo>
                    <a:pt x="1286" y="509"/>
                    <a:pt x="1286" y="506"/>
                    <a:pt x="1285" y="503"/>
                  </a:cubicBezTo>
                  <a:cubicBezTo>
                    <a:pt x="1284" y="500"/>
                    <a:pt x="1283" y="497"/>
                    <a:pt x="1282" y="495"/>
                  </a:cubicBezTo>
                  <a:cubicBezTo>
                    <a:pt x="1282" y="494"/>
                    <a:pt x="1283" y="494"/>
                    <a:pt x="1283" y="494"/>
                  </a:cubicBezTo>
                  <a:cubicBezTo>
                    <a:pt x="1282" y="494"/>
                    <a:pt x="1282" y="494"/>
                    <a:pt x="1281" y="494"/>
                  </a:cubicBezTo>
                  <a:cubicBezTo>
                    <a:pt x="1281" y="494"/>
                    <a:pt x="1281" y="494"/>
                    <a:pt x="1281" y="493"/>
                  </a:cubicBezTo>
                  <a:cubicBezTo>
                    <a:pt x="1279" y="487"/>
                    <a:pt x="1276" y="480"/>
                    <a:pt x="1274" y="474"/>
                  </a:cubicBezTo>
                  <a:cubicBezTo>
                    <a:pt x="1272" y="470"/>
                    <a:pt x="1271" y="467"/>
                    <a:pt x="1270" y="464"/>
                  </a:cubicBezTo>
                  <a:close/>
                  <a:moveTo>
                    <a:pt x="1279" y="496"/>
                  </a:moveTo>
                  <a:cubicBezTo>
                    <a:pt x="1280" y="499"/>
                    <a:pt x="1281" y="501"/>
                    <a:pt x="1282" y="504"/>
                  </a:cubicBezTo>
                  <a:cubicBezTo>
                    <a:pt x="1283" y="506"/>
                    <a:pt x="1284" y="509"/>
                    <a:pt x="1284" y="512"/>
                  </a:cubicBezTo>
                  <a:cubicBezTo>
                    <a:pt x="1285" y="513"/>
                    <a:pt x="1285" y="514"/>
                    <a:pt x="1285" y="516"/>
                  </a:cubicBezTo>
                  <a:cubicBezTo>
                    <a:pt x="1285" y="517"/>
                    <a:pt x="1285" y="518"/>
                    <a:pt x="1286" y="519"/>
                  </a:cubicBezTo>
                  <a:cubicBezTo>
                    <a:pt x="1286" y="520"/>
                    <a:pt x="1286" y="521"/>
                    <a:pt x="1286" y="522"/>
                  </a:cubicBezTo>
                  <a:cubicBezTo>
                    <a:pt x="1286" y="522"/>
                    <a:pt x="1286" y="523"/>
                    <a:pt x="1286" y="523"/>
                  </a:cubicBezTo>
                  <a:cubicBezTo>
                    <a:pt x="1286" y="524"/>
                    <a:pt x="1286" y="524"/>
                    <a:pt x="1286" y="524"/>
                  </a:cubicBezTo>
                  <a:cubicBezTo>
                    <a:pt x="1286" y="525"/>
                    <a:pt x="1286" y="526"/>
                    <a:pt x="1286" y="527"/>
                  </a:cubicBezTo>
                  <a:cubicBezTo>
                    <a:pt x="1286" y="527"/>
                    <a:pt x="1286" y="527"/>
                    <a:pt x="1286" y="527"/>
                  </a:cubicBezTo>
                  <a:cubicBezTo>
                    <a:pt x="1283" y="530"/>
                    <a:pt x="1280" y="535"/>
                    <a:pt x="1277" y="539"/>
                  </a:cubicBezTo>
                  <a:cubicBezTo>
                    <a:pt x="1274" y="543"/>
                    <a:pt x="1272" y="547"/>
                    <a:pt x="1270" y="552"/>
                  </a:cubicBezTo>
                  <a:cubicBezTo>
                    <a:pt x="1269" y="553"/>
                    <a:pt x="1269" y="554"/>
                    <a:pt x="1268" y="555"/>
                  </a:cubicBezTo>
                  <a:cubicBezTo>
                    <a:pt x="1268" y="556"/>
                    <a:pt x="1268" y="557"/>
                    <a:pt x="1267" y="557"/>
                  </a:cubicBezTo>
                  <a:cubicBezTo>
                    <a:pt x="1267" y="558"/>
                    <a:pt x="1267" y="558"/>
                    <a:pt x="1267" y="558"/>
                  </a:cubicBezTo>
                  <a:cubicBezTo>
                    <a:pt x="1267" y="558"/>
                    <a:pt x="1267" y="558"/>
                    <a:pt x="1267" y="558"/>
                  </a:cubicBezTo>
                  <a:cubicBezTo>
                    <a:pt x="1267" y="558"/>
                    <a:pt x="1267" y="557"/>
                    <a:pt x="1266" y="557"/>
                  </a:cubicBezTo>
                  <a:cubicBezTo>
                    <a:pt x="1266" y="556"/>
                    <a:pt x="1266" y="556"/>
                    <a:pt x="1266" y="556"/>
                  </a:cubicBezTo>
                  <a:cubicBezTo>
                    <a:pt x="1266" y="556"/>
                    <a:pt x="1265" y="555"/>
                    <a:pt x="1265" y="555"/>
                  </a:cubicBezTo>
                  <a:cubicBezTo>
                    <a:pt x="1265" y="555"/>
                    <a:pt x="1264" y="554"/>
                    <a:pt x="1264" y="553"/>
                  </a:cubicBezTo>
                  <a:cubicBezTo>
                    <a:pt x="1264" y="553"/>
                    <a:pt x="1263" y="552"/>
                    <a:pt x="1263" y="551"/>
                  </a:cubicBezTo>
                  <a:cubicBezTo>
                    <a:pt x="1262" y="551"/>
                    <a:pt x="1262" y="550"/>
                    <a:pt x="1262" y="549"/>
                  </a:cubicBezTo>
                  <a:cubicBezTo>
                    <a:pt x="1261" y="549"/>
                    <a:pt x="1261" y="548"/>
                    <a:pt x="1260" y="547"/>
                  </a:cubicBezTo>
                  <a:cubicBezTo>
                    <a:pt x="1260" y="546"/>
                    <a:pt x="1259" y="544"/>
                    <a:pt x="1258" y="542"/>
                  </a:cubicBezTo>
                  <a:cubicBezTo>
                    <a:pt x="1257" y="541"/>
                    <a:pt x="1257" y="539"/>
                    <a:pt x="1256" y="537"/>
                  </a:cubicBezTo>
                  <a:cubicBezTo>
                    <a:pt x="1256" y="536"/>
                    <a:pt x="1255" y="534"/>
                    <a:pt x="1255" y="532"/>
                  </a:cubicBezTo>
                  <a:cubicBezTo>
                    <a:pt x="1255" y="532"/>
                    <a:pt x="1255" y="532"/>
                    <a:pt x="1255" y="532"/>
                  </a:cubicBezTo>
                  <a:cubicBezTo>
                    <a:pt x="1255" y="533"/>
                    <a:pt x="1256" y="534"/>
                    <a:pt x="1257" y="536"/>
                  </a:cubicBezTo>
                  <a:cubicBezTo>
                    <a:pt x="1270" y="529"/>
                    <a:pt x="1270" y="517"/>
                    <a:pt x="1265" y="506"/>
                  </a:cubicBezTo>
                  <a:cubicBezTo>
                    <a:pt x="1269" y="502"/>
                    <a:pt x="1274" y="499"/>
                    <a:pt x="1279" y="496"/>
                  </a:cubicBezTo>
                  <a:close/>
                  <a:moveTo>
                    <a:pt x="1131" y="307"/>
                  </a:moveTo>
                  <a:cubicBezTo>
                    <a:pt x="1123" y="302"/>
                    <a:pt x="1117" y="295"/>
                    <a:pt x="1109" y="291"/>
                  </a:cubicBezTo>
                  <a:cubicBezTo>
                    <a:pt x="1110" y="291"/>
                    <a:pt x="1110" y="291"/>
                    <a:pt x="1111" y="291"/>
                  </a:cubicBezTo>
                  <a:cubicBezTo>
                    <a:pt x="1112" y="291"/>
                    <a:pt x="1113" y="291"/>
                    <a:pt x="1114" y="291"/>
                  </a:cubicBezTo>
                  <a:cubicBezTo>
                    <a:pt x="1115" y="291"/>
                    <a:pt x="1116" y="291"/>
                    <a:pt x="1117" y="291"/>
                  </a:cubicBezTo>
                  <a:cubicBezTo>
                    <a:pt x="1118" y="291"/>
                    <a:pt x="1120" y="291"/>
                    <a:pt x="1121" y="291"/>
                  </a:cubicBezTo>
                  <a:cubicBezTo>
                    <a:pt x="1122" y="290"/>
                    <a:pt x="1123" y="290"/>
                    <a:pt x="1124" y="290"/>
                  </a:cubicBezTo>
                  <a:cubicBezTo>
                    <a:pt x="1126" y="290"/>
                    <a:pt x="1128" y="290"/>
                    <a:pt x="1129" y="289"/>
                  </a:cubicBezTo>
                  <a:cubicBezTo>
                    <a:pt x="1130" y="289"/>
                    <a:pt x="1130" y="289"/>
                    <a:pt x="1131" y="289"/>
                  </a:cubicBezTo>
                  <a:cubicBezTo>
                    <a:pt x="1131" y="290"/>
                    <a:pt x="1131" y="290"/>
                    <a:pt x="1131" y="290"/>
                  </a:cubicBezTo>
                  <a:cubicBezTo>
                    <a:pt x="1132" y="290"/>
                    <a:pt x="1132" y="290"/>
                    <a:pt x="1132" y="290"/>
                  </a:cubicBezTo>
                  <a:cubicBezTo>
                    <a:pt x="1132" y="290"/>
                    <a:pt x="1133" y="290"/>
                    <a:pt x="1133" y="290"/>
                  </a:cubicBezTo>
                  <a:cubicBezTo>
                    <a:pt x="1134" y="290"/>
                    <a:pt x="1134" y="290"/>
                    <a:pt x="1135" y="290"/>
                  </a:cubicBezTo>
                  <a:cubicBezTo>
                    <a:pt x="1138" y="291"/>
                    <a:pt x="1141" y="293"/>
                    <a:pt x="1143" y="295"/>
                  </a:cubicBezTo>
                  <a:cubicBezTo>
                    <a:pt x="1143" y="295"/>
                    <a:pt x="1143" y="295"/>
                    <a:pt x="1143" y="295"/>
                  </a:cubicBezTo>
                  <a:cubicBezTo>
                    <a:pt x="1139" y="299"/>
                    <a:pt x="1134" y="303"/>
                    <a:pt x="1131" y="307"/>
                  </a:cubicBezTo>
                  <a:close/>
                  <a:moveTo>
                    <a:pt x="1145" y="297"/>
                  </a:moveTo>
                  <a:cubicBezTo>
                    <a:pt x="1145" y="297"/>
                    <a:pt x="1146" y="298"/>
                    <a:pt x="1146" y="298"/>
                  </a:cubicBezTo>
                  <a:cubicBezTo>
                    <a:pt x="1146" y="299"/>
                    <a:pt x="1147" y="299"/>
                    <a:pt x="1147" y="300"/>
                  </a:cubicBezTo>
                  <a:cubicBezTo>
                    <a:pt x="1148" y="300"/>
                    <a:pt x="1148" y="301"/>
                    <a:pt x="1149" y="301"/>
                  </a:cubicBezTo>
                  <a:cubicBezTo>
                    <a:pt x="1150" y="303"/>
                    <a:pt x="1152" y="305"/>
                    <a:pt x="1153" y="306"/>
                  </a:cubicBezTo>
                  <a:cubicBezTo>
                    <a:pt x="1154" y="307"/>
                    <a:pt x="1155" y="308"/>
                    <a:pt x="1155" y="309"/>
                  </a:cubicBezTo>
                  <a:cubicBezTo>
                    <a:pt x="1158" y="318"/>
                    <a:pt x="1160" y="327"/>
                    <a:pt x="1163" y="336"/>
                  </a:cubicBezTo>
                  <a:cubicBezTo>
                    <a:pt x="1167" y="350"/>
                    <a:pt x="1171" y="363"/>
                    <a:pt x="1175" y="375"/>
                  </a:cubicBezTo>
                  <a:cubicBezTo>
                    <a:pt x="1152" y="357"/>
                    <a:pt x="1124" y="346"/>
                    <a:pt x="1145" y="297"/>
                  </a:cubicBezTo>
                  <a:close/>
                  <a:moveTo>
                    <a:pt x="1030" y="585"/>
                  </a:moveTo>
                  <a:cubicBezTo>
                    <a:pt x="1029" y="584"/>
                    <a:pt x="1028" y="583"/>
                    <a:pt x="1027" y="583"/>
                  </a:cubicBezTo>
                  <a:cubicBezTo>
                    <a:pt x="1026" y="582"/>
                    <a:pt x="1025" y="581"/>
                    <a:pt x="1024" y="580"/>
                  </a:cubicBezTo>
                  <a:cubicBezTo>
                    <a:pt x="1024" y="579"/>
                    <a:pt x="1023" y="578"/>
                    <a:pt x="1022" y="577"/>
                  </a:cubicBezTo>
                  <a:cubicBezTo>
                    <a:pt x="1021" y="577"/>
                    <a:pt x="1021" y="577"/>
                    <a:pt x="1021" y="577"/>
                  </a:cubicBezTo>
                  <a:cubicBezTo>
                    <a:pt x="1022" y="577"/>
                    <a:pt x="1022" y="577"/>
                    <a:pt x="1022" y="577"/>
                  </a:cubicBezTo>
                  <a:cubicBezTo>
                    <a:pt x="1014" y="562"/>
                    <a:pt x="1001" y="558"/>
                    <a:pt x="986" y="555"/>
                  </a:cubicBezTo>
                  <a:cubicBezTo>
                    <a:pt x="994" y="550"/>
                    <a:pt x="1002" y="545"/>
                    <a:pt x="1011" y="540"/>
                  </a:cubicBezTo>
                  <a:cubicBezTo>
                    <a:pt x="1011" y="541"/>
                    <a:pt x="1012" y="542"/>
                    <a:pt x="1013" y="543"/>
                  </a:cubicBezTo>
                  <a:cubicBezTo>
                    <a:pt x="1014" y="545"/>
                    <a:pt x="1015" y="547"/>
                    <a:pt x="1016" y="549"/>
                  </a:cubicBezTo>
                  <a:cubicBezTo>
                    <a:pt x="1018" y="553"/>
                    <a:pt x="1020" y="558"/>
                    <a:pt x="1023" y="564"/>
                  </a:cubicBezTo>
                  <a:cubicBezTo>
                    <a:pt x="1023" y="566"/>
                    <a:pt x="1024" y="567"/>
                    <a:pt x="1025" y="569"/>
                  </a:cubicBezTo>
                  <a:cubicBezTo>
                    <a:pt x="1025" y="571"/>
                    <a:pt x="1026" y="572"/>
                    <a:pt x="1026" y="574"/>
                  </a:cubicBezTo>
                  <a:cubicBezTo>
                    <a:pt x="1027" y="575"/>
                    <a:pt x="1027" y="576"/>
                    <a:pt x="1027" y="577"/>
                  </a:cubicBezTo>
                  <a:cubicBezTo>
                    <a:pt x="1027" y="578"/>
                    <a:pt x="1028" y="579"/>
                    <a:pt x="1028" y="579"/>
                  </a:cubicBezTo>
                  <a:cubicBezTo>
                    <a:pt x="1029" y="581"/>
                    <a:pt x="1029" y="583"/>
                    <a:pt x="1030" y="585"/>
                  </a:cubicBezTo>
                  <a:cubicBezTo>
                    <a:pt x="1030" y="585"/>
                    <a:pt x="1030" y="585"/>
                    <a:pt x="1030" y="585"/>
                  </a:cubicBezTo>
                  <a:cubicBezTo>
                    <a:pt x="1030" y="585"/>
                    <a:pt x="1030" y="585"/>
                    <a:pt x="1030" y="585"/>
                  </a:cubicBezTo>
                  <a:close/>
                  <a:moveTo>
                    <a:pt x="1045" y="639"/>
                  </a:moveTo>
                  <a:cubicBezTo>
                    <a:pt x="1043" y="629"/>
                    <a:pt x="1042" y="619"/>
                    <a:pt x="1040" y="610"/>
                  </a:cubicBezTo>
                  <a:cubicBezTo>
                    <a:pt x="1038" y="601"/>
                    <a:pt x="1036" y="592"/>
                    <a:pt x="1034" y="584"/>
                  </a:cubicBezTo>
                  <a:cubicBezTo>
                    <a:pt x="1032" y="580"/>
                    <a:pt x="1031" y="576"/>
                    <a:pt x="1030" y="573"/>
                  </a:cubicBezTo>
                  <a:cubicBezTo>
                    <a:pt x="1029" y="571"/>
                    <a:pt x="1028" y="569"/>
                    <a:pt x="1028" y="568"/>
                  </a:cubicBezTo>
                  <a:cubicBezTo>
                    <a:pt x="1027" y="566"/>
                    <a:pt x="1026" y="564"/>
                    <a:pt x="1026" y="563"/>
                  </a:cubicBezTo>
                  <a:cubicBezTo>
                    <a:pt x="1023" y="557"/>
                    <a:pt x="1020" y="552"/>
                    <a:pt x="1017" y="548"/>
                  </a:cubicBezTo>
                  <a:cubicBezTo>
                    <a:pt x="1016" y="546"/>
                    <a:pt x="1015" y="544"/>
                    <a:pt x="1013" y="543"/>
                  </a:cubicBezTo>
                  <a:cubicBezTo>
                    <a:pt x="1013" y="542"/>
                    <a:pt x="1012" y="541"/>
                    <a:pt x="1011" y="540"/>
                  </a:cubicBezTo>
                  <a:cubicBezTo>
                    <a:pt x="1031" y="529"/>
                    <a:pt x="1052" y="521"/>
                    <a:pt x="1075" y="520"/>
                  </a:cubicBezTo>
                  <a:cubicBezTo>
                    <a:pt x="1102" y="519"/>
                    <a:pt x="1120" y="519"/>
                    <a:pt x="1146" y="523"/>
                  </a:cubicBezTo>
                  <a:cubicBezTo>
                    <a:pt x="1166" y="525"/>
                    <a:pt x="1201" y="529"/>
                    <a:pt x="1208" y="557"/>
                  </a:cubicBezTo>
                  <a:cubicBezTo>
                    <a:pt x="1214" y="578"/>
                    <a:pt x="1214" y="586"/>
                    <a:pt x="1218" y="593"/>
                  </a:cubicBezTo>
                  <a:cubicBezTo>
                    <a:pt x="1226" y="610"/>
                    <a:pt x="1227" y="611"/>
                    <a:pt x="1234" y="629"/>
                  </a:cubicBezTo>
                  <a:cubicBezTo>
                    <a:pt x="1229" y="628"/>
                    <a:pt x="1224" y="627"/>
                    <a:pt x="1221" y="626"/>
                  </a:cubicBezTo>
                  <a:cubicBezTo>
                    <a:pt x="1218" y="621"/>
                    <a:pt x="1216" y="617"/>
                    <a:pt x="1214" y="613"/>
                  </a:cubicBezTo>
                  <a:cubicBezTo>
                    <a:pt x="1214" y="613"/>
                    <a:pt x="1214" y="612"/>
                    <a:pt x="1213" y="612"/>
                  </a:cubicBezTo>
                  <a:cubicBezTo>
                    <a:pt x="1213" y="611"/>
                    <a:pt x="1213" y="611"/>
                    <a:pt x="1213" y="610"/>
                  </a:cubicBezTo>
                  <a:cubicBezTo>
                    <a:pt x="1212" y="609"/>
                    <a:pt x="1212" y="608"/>
                    <a:pt x="1211" y="607"/>
                  </a:cubicBezTo>
                  <a:cubicBezTo>
                    <a:pt x="1211" y="606"/>
                    <a:pt x="1211" y="606"/>
                    <a:pt x="1210" y="605"/>
                  </a:cubicBezTo>
                  <a:cubicBezTo>
                    <a:pt x="1211" y="606"/>
                    <a:pt x="1211" y="606"/>
                    <a:pt x="1211" y="606"/>
                  </a:cubicBezTo>
                  <a:cubicBezTo>
                    <a:pt x="1211" y="606"/>
                    <a:pt x="1211" y="605"/>
                    <a:pt x="1211" y="604"/>
                  </a:cubicBezTo>
                  <a:cubicBezTo>
                    <a:pt x="1211" y="603"/>
                    <a:pt x="1210" y="603"/>
                    <a:pt x="1210" y="602"/>
                  </a:cubicBezTo>
                  <a:cubicBezTo>
                    <a:pt x="1210" y="601"/>
                    <a:pt x="1210" y="601"/>
                    <a:pt x="1209" y="600"/>
                  </a:cubicBezTo>
                  <a:cubicBezTo>
                    <a:pt x="1209" y="600"/>
                    <a:pt x="1209" y="600"/>
                    <a:pt x="1209" y="599"/>
                  </a:cubicBezTo>
                  <a:cubicBezTo>
                    <a:pt x="1209" y="599"/>
                    <a:pt x="1209" y="599"/>
                    <a:pt x="1209" y="599"/>
                  </a:cubicBezTo>
                  <a:cubicBezTo>
                    <a:pt x="1208" y="598"/>
                    <a:pt x="1207" y="597"/>
                    <a:pt x="1206" y="596"/>
                  </a:cubicBezTo>
                  <a:cubicBezTo>
                    <a:pt x="1206" y="594"/>
                    <a:pt x="1205" y="593"/>
                    <a:pt x="1204" y="592"/>
                  </a:cubicBezTo>
                  <a:cubicBezTo>
                    <a:pt x="1203" y="591"/>
                    <a:pt x="1202" y="590"/>
                    <a:pt x="1201" y="589"/>
                  </a:cubicBezTo>
                  <a:cubicBezTo>
                    <a:pt x="1200" y="587"/>
                    <a:pt x="1199" y="586"/>
                    <a:pt x="1198" y="585"/>
                  </a:cubicBezTo>
                  <a:cubicBezTo>
                    <a:pt x="1197" y="584"/>
                    <a:pt x="1196" y="583"/>
                    <a:pt x="1196" y="583"/>
                  </a:cubicBezTo>
                  <a:cubicBezTo>
                    <a:pt x="1199" y="557"/>
                    <a:pt x="1162" y="555"/>
                    <a:pt x="1145" y="561"/>
                  </a:cubicBezTo>
                  <a:cubicBezTo>
                    <a:pt x="1138" y="556"/>
                    <a:pt x="1131" y="550"/>
                    <a:pt x="1124" y="538"/>
                  </a:cubicBezTo>
                  <a:cubicBezTo>
                    <a:pt x="1126" y="543"/>
                    <a:pt x="1125" y="547"/>
                    <a:pt x="1126" y="551"/>
                  </a:cubicBezTo>
                  <a:cubicBezTo>
                    <a:pt x="1115" y="561"/>
                    <a:pt x="1097" y="556"/>
                    <a:pt x="1085" y="564"/>
                  </a:cubicBezTo>
                  <a:cubicBezTo>
                    <a:pt x="1084" y="558"/>
                    <a:pt x="1081" y="552"/>
                    <a:pt x="1078" y="546"/>
                  </a:cubicBezTo>
                  <a:cubicBezTo>
                    <a:pt x="1062" y="555"/>
                    <a:pt x="1058" y="566"/>
                    <a:pt x="1075" y="575"/>
                  </a:cubicBezTo>
                  <a:cubicBezTo>
                    <a:pt x="1075" y="576"/>
                    <a:pt x="1075" y="576"/>
                    <a:pt x="1075" y="576"/>
                  </a:cubicBezTo>
                  <a:cubicBezTo>
                    <a:pt x="1075" y="577"/>
                    <a:pt x="1075" y="578"/>
                    <a:pt x="1075" y="579"/>
                  </a:cubicBezTo>
                  <a:cubicBezTo>
                    <a:pt x="1075" y="580"/>
                    <a:pt x="1075" y="581"/>
                    <a:pt x="1075" y="582"/>
                  </a:cubicBezTo>
                  <a:cubicBezTo>
                    <a:pt x="1075" y="583"/>
                    <a:pt x="1074" y="584"/>
                    <a:pt x="1074" y="585"/>
                  </a:cubicBezTo>
                  <a:cubicBezTo>
                    <a:pt x="1074" y="586"/>
                    <a:pt x="1074" y="587"/>
                    <a:pt x="1074" y="588"/>
                  </a:cubicBezTo>
                  <a:cubicBezTo>
                    <a:pt x="1074" y="588"/>
                    <a:pt x="1074" y="589"/>
                    <a:pt x="1073" y="590"/>
                  </a:cubicBezTo>
                  <a:cubicBezTo>
                    <a:pt x="1073" y="590"/>
                    <a:pt x="1073" y="590"/>
                    <a:pt x="1073" y="591"/>
                  </a:cubicBezTo>
                  <a:cubicBezTo>
                    <a:pt x="1073" y="591"/>
                    <a:pt x="1073" y="591"/>
                    <a:pt x="1073" y="591"/>
                  </a:cubicBezTo>
                  <a:cubicBezTo>
                    <a:pt x="1073" y="591"/>
                    <a:pt x="1073" y="592"/>
                    <a:pt x="1073" y="592"/>
                  </a:cubicBezTo>
                  <a:cubicBezTo>
                    <a:pt x="1073" y="592"/>
                    <a:pt x="1073" y="592"/>
                    <a:pt x="1073" y="592"/>
                  </a:cubicBezTo>
                  <a:cubicBezTo>
                    <a:pt x="1072" y="593"/>
                    <a:pt x="1072" y="594"/>
                    <a:pt x="1071" y="595"/>
                  </a:cubicBezTo>
                  <a:cubicBezTo>
                    <a:pt x="1070" y="596"/>
                    <a:pt x="1068" y="597"/>
                    <a:pt x="1067" y="598"/>
                  </a:cubicBezTo>
                  <a:cubicBezTo>
                    <a:pt x="1066" y="600"/>
                    <a:pt x="1064" y="601"/>
                    <a:pt x="1063" y="602"/>
                  </a:cubicBezTo>
                  <a:cubicBezTo>
                    <a:pt x="1062" y="603"/>
                    <a:pt x="1060" y="605"/>
                    <a:pt x="1059" y="606"/>
                  </a:cubicBezTo>
                  <a:cubicBezTo>
                    <a:pt x="1057" y="607"/>
                    <a:pt x="1056" y="609"/>
                    <a:pt x="1055" y="610"/>
                  </a:cubicBezTo>
                  <a:cubicBezTo>
                    <a:pt x="1053" y="612"/>
                    <a:pt x="1052" y="613"/>
                    <a:pt x="1051" y="615"/>
                  </a:cubicBezTo>
                  <a:cubicBezTo>
                    <a:pt x="1050" y="616"/>
                    <a:pt x="1049" y="618"/>
                    <a:pt x="1048" y="619"/>
                  </a:cubicBezTo>
                  <a:cubicBezTo>
                    <a:pt x="1047" y="620"/>
                    <a:pt x="1046" y="622"/>
                    <a:pt x="1046" y="623"/>
                  </a:cubicBezTo>
                  <a:cubicBezTo>
                    <a:pt x="1046" y="624"/>
                    <a:pt x="1046" y="624"/>
                    <a:pt x="1045" y="624"/>
                  </a:cubicBezTo>
                  <a:cubicBezTo>
                    <a:pt x="1045" y="625"/>
                    <a:pt x="1045" y="625"/>
                    <a:pt x="1045" y="625"/>
                  </a:cubicBezTo>
                  <a:cubicBezTo>
                    <a:pt x="1045" y="626"/>
                    <a:pt x="1045" y="627"/>
                    <a:pt x="1045" y="627"/>
                  </a:cubicBezTo>
                  <a:cubicBezTo>
                    <a:pt x="1045" y="628"/>
                    <a:pt x="1045" y="628"/>
                    <a:pt x="1045" y="629"/>
                  </a:cubicBezTo>
                  <a:cubicBezTo>
                    <a:pt x="1045" y="629"/>
                    <a:pt x="1045" y="630"/>
                    <a:pt x="1045" y="630"/>
                  </a:cubicBezTo>
                  <a:cubicBezTo>
                    <a:pt x="1044" y="631"/>
                    <a:pt x="1045" y="632"/>
                    <a:pt x="1045" y="632"/>
                  </a:cubicBezTo>
                  <a:cubicBezTo>
                    <a:pt x="1045" y="633"/>
                    <a:pt x="1045" y="633"/>
                    <a:pt x="1045" y="633"/>
                  </a:cubicBezTo>
                  <a:cubicBezTo>
                    <a:pt x="1045" y="633"/>
                    <a:pt x="1045" y="633"/>
                    <a:pt x="1045" y="632"/>
                  </a:cubicBezTo>
                  <a:cubicBezTo>
                    <a:pt x="1045" y="632"/>
                    <a:pt x="1045" y="631"/>
                    <a:pt x="1045" y="630"/>
                  </a:cubicBezTo>
                  <a:cubicBezTo>
                    <a:pt x="1046" y="630"/>
                    <a:pt x="1046" y="629"/>
                    <a:pt x="1047" y="628"/>
                  </a:cubicBezTo>
                  <a:cubicBezTo>
                    <a:pt x="1047" y="627"/>
                    <a:pt x="1047" y="627"/>
                    <a:pt x="1047" y="626"/>
                  </a:cubicBezTo>
                  <a:cubicBezTo>
                    <a:pt x="1048" y="625"/>
                    <a:pt x="1048" y="625"/>
                    <a:pt x="1048" y="624"/>
                  </a:cubicBezTo>
                  <a:cubicBezTo>
                    <a:pt x="1049" y="623"/>
                    <a:pt x="1049" y="622"/>
                    <a:pt x="1050" y="620"/>
                  </a:cubicBezTo>
                  <a:cubicBezTo>
                    <a:pt x="1051" y="619"/>
                    <a:pt x="1052" y="617"/>
                    <a:pt x="1053" y="616"/>
                  </a:cubicBezTo>
                  <a:cubicBezTo>
                    <a:pt x="1055" y="613"/>
                    <a:pt x="1058" y="610"/>
                    <a:pt x="1060" y="608"/>
                  </a:cubicBezTo>
                  <a:cubicBezTo>
                    <a:pt x="1062" y="606"/>
                    <a:pt x="1063" y="605"/>
                    <a:pt x="1065" y="604"/>
                  </a:cubicBezTo>
                  <a:cubicBezTo>
                    <a:pt x="1066" y="603"/>
                    <a:pt x="1067" y="601"/>
                    <a:pt x="1069" y="600"/>
                  </a:cubicBezTo>
                  <a:cubicBezTo>
                    <a:pt x="1070" y="599"/>
                    <a:pt x="1071" y="598"/>
                    <a:pt x="1072" y="597"/>
                  </a:cubicBezTo>
                  <a:cubicBezTo>
                    <a:pt x="1074" y="595"/>
                    <a:pt x="1075" y="594"/>
                    <a:pt x="1076" y="593"/>
                  </a:cubicBezTo>
                  <a:cubicBezTo>
                    <a:pt x="1076" y="593"/>
                    <a:pt x="1076" y="593"/>
                    <a:pt x="1076" y="592"/>
                  </a:cubicBezTo>
                  <a:cubicBezTo>
                    <a:pt x="1077" y="592"/>
                    <a:pt x="1077" y="592"/>
                    <a:pt x="1077" y="592"/>
                  </a:cubicBezTo>
                  <a:cubicBezTo>
                    <a:pt x="1077" y="591"/>
                    <a:pt x="1078" y="590"/>
                    <a:pt x="1078" y="590"/>
                  </a:cubicBezTo>
                  <a:cubicBezTo>
                    <a:pt x="1079" y="589"/>
                    <a:pt x="1079" y="588"/>
                    <a:pt x="1079" y="587"/>
                  </a:cubicBezTo>
                  <a:cubicBezTo>
                    <a:pt x="1080" y="586"/>
                    <a:pt x="1080" y="586"/>
                    <a:pt x="1080" y="585"/>
                  </a:cubicBezTo>
                  <a:cubicBezTo>
                    <a:pt x="1080" y="585"/>
                    <a:pt x="1081" y="585"/>
                    <a:pt x="1081" y="585"/>
                  </a:cubicBezTo>
                  <a:cubicBezTo>
                    <a:pt x="1081" y="585"/>
                    <a:pt x="1080" y="585"/>
                    <a:pt x="1080" y="585"/>
                  </a:cubicBezTo>
                  <a:cubicBezTo>
                    <a:pt x="1080" y="586"/>
                    <a:pt x="1079" y="586"/>
                    <a:pt x="1079" y="587"/>
                  </a:cubicBezTo>
                  <a:cubicBezTo>
                    <a:pt x="1078" y="587"/>
                    <a:pt x="1077" y="588"/>
                    <a:pt x="1077" y="589"/>
                  </a:cubicBezTo>
                  <a:cubicBezTo>
                    <a:pt x="1076" y="589"/>
                    <a:pt x="1076" y="589"/>
                    <a:pt x="1076" y="589"/>
                  </a:cubicBezTo>
                  <a:cubicBezTo>
                    <a:pt x="1076" y="589"/>
                    <a:pt x="1076" y="589"/>
                    <a:pt x="1076" y="588"/>
                  </a:cubicBezTo>
                  <a:cubicBezTo>
                    <a:pt x="1077" y="587"/>
                    <a:pt x="1077" y="586"/>
                    <a:pt x="1077" y="585"/>
                  </a:cubicBezTo>
                  <a:cubicBezTo>
                    <a:pt x="1077" y="584"/>
                    <a:pt x="1077" y="583"/>
                    <a:pt x="1077" y="582"/>
                  </a:cubicBezTo>
                  <a:cubicBezTo>
                    <a:pt x="1077" y="581"/>
                    <a:pt x="1077" y="580"/>
                    <a:pt x="1077" y="579"/>
                  </a:cubicBezTo>
                  <a:cubicBezTo>
                    <a:pt x="1077" y="578"/>
                    <a:pt x="1077" y="578"/>
                    <a:pt x="1077" y="577"/>
                  </a:cubicBezTo>
                  <a:cubicBezTo>
                    <a:pt x="1077" y="577"/>
                    <a:pt x="1077" y="577"/>
                    <a:pt x="1077" y="577"/>
                  </a:cubicBezTo>
                  <a:cubicBezTo>
                    <a:pt x="1077" y="576"/>
                    <a:pt x="1077" y="576"/>
                    <a:pt x="1077" y="576"/>
                  </a:cubicBezTo>
                  <a:cubicBezTo>
                    <a:pt x="1083" y="573"/>
                    <a:pt x="1085" y="569"/>
                    <a:pt x="1085" y="565"/>
                  </a:cubicBezTo>
                  <a:cubicBezTo>
                    <a:pt x="1122" y="555"/>
                    <a:pt x="1146" y="575"/>
                    <a:pt x="1175" y="599"/>
                  </a:cubicBezTo>
                  <a:cubicBezTo>
                    <a:pt x="1185" y="608"/>
                    <a:pt x="1194" y="620"/>
                    <a:pt x="1204" y="628"/>
                  </a:cubicBezTo>
                  <a:cubicBezTo>
                    <a:pt x="1204" y="629"/>
                    <a:pt x="1205" y="629"/>
                    <a:pt x="1205" y="630"/>
                  </a:cubicBezTo>
                  <a:cubicBezTo>
                    <a:pt x="1205" y="630"/>
                    <a:pt x="1205" y="630"/>
                    <a:pt x="1205" y="630"/>
                  </a:cubicBezTo>
                  <a:cubicBezTo>
                    <a:pt x="1202" y="630"/>
                    <a:pt x="1199" y="631"/>
                    <a:pt x="1195" y="632"/>
                  </a:cubicBezTo>
                  <a:cubicBezTo>
                    <a:pt x="1196" y="631"/>
                    <a:pt x="1196" y="631"/>
                    <a:pt x="1196" y="631"/>
                  </a:cubicBezTo>
                  <a:cubicBezTo>
                    <a:pt x="1194" y="628"/>
                    <a:pt x="1194" y="628"/>
                    <a:pt x="1194" y="628"/>
                  </a:cubicBezTo>
                  <a:cubicBezTo>
                    <a:pt x="1186" y="615"/>
                    <a:pt x="1167" y="614"/>
                    <a:pt x="1157" y="627"/>
                  </a:cubicBezTo>
                  <a:cubicBezTo>
                    <a:pt x="1162" y="629"/>
                    <a:pt x="1168" y="634"/>
                    <a:pt x="1174" y="637"/>
                  </a:cubicBezTo>
                  <a:cubicBezTo>
                    <a:pt x="1173" y="641"/>
                    <a:pt x="1171" y="645"/>
                    <a:pt x="1170" y="650"/>
                  </a:cubicBezTo>
                  <a:cubicBezTo>
                    <a:pt x="1169" y="653"/>
                    <a:pt x="1168" y="656"/>
                    <a:pt x="1167" y="659"/>
                  </a:cubicBezTo>
                  <a:cubicBezTo>
                    <a:pt x="1166" y="661"/>
                    <a:pt x="1166" y="663"/>
                    <a:pt x="1165" y="665"/>
                  </a:cubicBezTo>
                  <a:cubicBezTo>
                    <a:pt x="1165" y="665"/>
                    <a:pt x="1165" y="665"/>
                    <a:pt x="1165" y="666"/>
                  </a:cubicBezTo>
                  <a:cubicBezTo>
                    <a:pt x="1165" y="666"/>
                    <a:pt x="1165" y="667"/>
                    <a:pt x="1165" y="667"/>
                  </a:cubicBezTo>
                  <a:cubicBezTo>
                    <a:pt x="1165" y="668"/>
                    <a:pt x="1165" y="669"/>
                    <a:pt x="1164" y="670"/>
                  </a:cubicBezTo>
                  <a:cubicBezTo>
                    <a:pt x="1163" y="678"/>
                    <a:pt x="1162" y="686"/>
                    <a:pt x="1162" y="695"/>
                  </a:cubicBezTo>
                  <a:cubicBezTo>
                    <a:pt x="1162" y="699"/>
                    <a:pt x="1162" y="703"/>
                    <a:pt x="1163" y="706"/>
                  </a:cubicBezTo>
                  <a:cubicBezTo>
                    <a:pt x="1162" y="706"/>
                    <a:pt x="1161" y="705"/>
                    <a:pt x="1160" y="704"/>
                  </a:cubicBezTo>
                  <a:cubicBezTo>
                    <a:pt x="1159" y="703"/>
                    <a:pt x="1159" y="703"/>
                    <a:pt x="1158" y="702"/>
                  </a:cubicBezTo>
                  <a:cubicBezTo>
                    <a:pt x="1146" y="684"/>
                    <a:pt x="1125" y="675"/>
                    <a:pt x="1113" y="672"/>
                  </a:cubicBezTo>
                  <a:cubicBezTo>
                    <a:pt x="1113" y="671"/>
                    <a:pt x="1113" y="671"/>
                    <a:pt x="1113" y="671"/>
                  </a:cubicBezTo>
                  <a:cubicBezTo>
                    <a:pt x="1113" y="671"/>
                    <a:pt x="1113" y="670"/>
                    <a:pt x="1113" y="670"/>
                  </a:cubicBezTo>
                  <a:cubicBezTo>
                    <a:pt x="1113" y="670"/>
                    <a:pt x="1113" y="669"/>
                    <a:pt x="1113" y="668"/>
                  </a:cubicBezTo>
                  <a:cubicBezTo>
                    <a:pt x="1113" y="668"/>
                    <a:pt x="1113" y="667"/>
                    <a:pt x="1113" y="667"/>
                  </a:cubicBezTo>
                  <a:cubicBezTo>
                    <a:pt x="1113" y="666"/>
                    <a:pt x="1113" y="665"/>
                    <a:pt x="1113" y="665"/>
                  </a:cubicBezTo>
                  <a:cubicBezTo>
                    <a:pt x="1113" y="664"/>
                    <a:pt x="1113" y="663"/>
                    <a:pt x="1113" y="663"/>
                  </a:cubicBezTo>
                  <a:cubicBezTo>
                    <a:pt x="1113" y="661"/>
                    <a:pt x="1113" y="660"/>
                    <a:pt x="1113" y="658"/>
                  </a:cubicBezTo>
                  <a:cubicBezTo>
                    <a:pt x="1113" y="657"/>
                    <a:pt x="1114" y="655"/>
                    <a:pt x="1114" y="654"/>
                  </a:cubicBezTo>
                  <a:cubicBezTo>
                    <a:pt x="1114" y="653"/>
                    <a:pt x="1115" y="651"/>
                    <a:pt x="1115" y="650"/>
                  </a:cubicBezTo>
                  <a:cubicBezTo>
                    <a:pt x="1115" y="648"/>
                    <a:pt x="1116" y="647"/>
                    <a:pt x="1116" y="646"/>
                  </a:cubicBezTo>
                  <a:cubicBezTo>
                    <a:pt x="1116" y="646"/>
                    <a:pt x="1117" y="646"/>
                    <a:pt x="1117" y="646"/>
                  </a:cubicBezTo>
                  <a:cubicBezTo>
                    <a:pt x="1138" y="642"/>
                    <a:pt x="1134" y="627"/>
                    <a:pt x="1124" y="611"/>
                  </a:cubicBezTo>
                  <a:cubicBezTo>
                    <a:pt x="1121" y="627"/>
                    <a:pt x="1107" y="628"/>
                    <a:pt x="1114" y="646"/>
                  </a:cubicBezTo>
                  <a:cubicBezTo>
                    <a:pt x="1113" y="647"/>
                    <a:pt x="1113" y="648"/>
                    <a:pt x="1113" y="649"/>
                  </a:cubicBezTo>
                  <a:cubicBezTo>
                    <a:pt x="1112" y="650"/>
                    <a:pt x="1112" y="652"/>
                    <a:pt x="1111" y="653"/>
                  </a:cubicBezTo>
                  <a:cubicBezTo>
                    <a:pt x="1111" y="655"/>
                    <a:pt x="1111" y="656"/>
                    <a:pt x="1111" y="658"/>
                  </a:cubicBezTo>
                  <a:cubicBezTo>
                    <a:pt x="1110" y="659"/>
                    <a:pt x="1110" y="661"/>
                    <a:pt x="1110" y="662"/>
                  </a:cubicBezTo>
                  <a:cubicBezTo>
                    <a:pt x="1110" y="663"/>
                    <a:pt x="1110" y="664"/>
                    <a:pt x="1110" y="665"/>
                  </a:cubicBezTo>
                  <a:cubicBezTo>
                    <a:pt x="1110" y="665"/>
                    <a:pt x="1110" y="666"/>
                    <a:pt x="1110" y="667"/>
                  </a:cubicBezTo>
                  <a:cubicBezTo>
                    <a:pt x="1110" y="667"/>
                    <a:pt x="1110" y="668"/>
                    <a:pt x="1110" y="669"/>
                  </a:cubicBezTo>
                  <a:cubicBezTo>
                    <a:pt x="1110" y="669"/>
                    <a:pt x="1110" y="670"/>
                    <a:pt x="1110" y="670"/>
                  </a:cubicBezTo>
                  <a:cubicBezTo>
                    <a:pt x="1110" y="671"/>
                    <a:pt x="1110" y="671"/>
                    <a:pt x="1110" y="671"/>
                  </a:cubicBezTo>
                  <a:cubicBezTo>
                    <a:pt x="1109" y="670"/>
                    <a:pt x="1108" y="670"/>
                    <a:pt x="1108" y="670"/>
                  </a:cubicBezTo>
                  <a:cubicBezTo>
                    <a:pt x="1107" y="670"/>
                    <a:pt x="1107" y="670"/>
                    <a:pt x="1107" y="670"/>
                  </a:cubicBezTo>
                  <a:cubicBezTo>
                    <a:pt x="1107" y="669"/>
                    <a:pt x="1106" y="668"/>
                    <a:pt x="1106" y="668"/>
                  </a:cubicBezTo>
                  <a:cubicBezTo>
                    <a:pt x="1106" y="667"/>
                    <a:pt x="1105" y="666"/>
                    <a:pt x="1105" y="666"/>
                  </a:cubicBezTo>
                  <a:cubicBezTo>
                    <a:pt x="1104" y="664"/>
                    <a:pt x="1104" y="663"/>
                    <a:pt x="1103" y="662"/>
                  </a:cubicBezTo>
                  <a:cubicBezTo>
                    <a:pt x="1103" y="661"/>
                    <a:pt x="1102" y="661"/>
                    <a:pt x="1102" y="660"/>
                  </a:cubicBezTo>
                  <a:cubicBezTo>
                    <a:pt x="1102" y="659"/>
                    <a:pt x="1101" y="659"/>
                    <a:pt x="1101" y="658"/>
                  </a:cubicBezTo>
                  <a:cubicBezTo>
                    <a:pt x="1101" y="657"/>
                    <a:pt x="1100" y="656"/>
                    <a:pt x="1100" y="654"/>
                  </a:cubicBezTo>
                  <a:cubicBezTo>
                    <a:pt x="1100" y="653"/>
                    <a:pt x="1099" y="652"/>
                    <a:pt x="1099" y="651"/>
                  </a:cubicBezTo>
                  <a:cubicBezTo>
                    <a:pt x="1099" y="650"/>
                    <a:pt x="1098" y="649"/>
                    <a:pt x="1098" y="648"/>
                  </a:cubicBezTo>
                  <a:cubicBezTo>
                    <a:pt x="1097" y="646"/>
                    <a:pt x="1097" y="644"/>
                    <a:pt x="1097" y="643"/>
                  </a:cubicBezTo>
                  <a:cubicBezTo>
                    <a:pt x="1096" y="641"/>
                    <a:pt x="1096" y="640"/>
                    <a:pt x="1096" y="639"/>
                  </a:cubicBezTo>
                  <a:cubicBezTo>
                    <a:pt x="1096" y="638"/>
                    <a:pt x="1096" y="638"/>
                    <a:pt x="1096" y="638"/>
                  </a:cubicBezTo>
                  <a:cubicBezTo>
                    <a:pt x="1096" y="638"/>
                    <a:pt x="1096" y="638"/>
                    <a:pt x="1096" y="639"/>
                  </a:cubicBezTo>
                  <a:cubicBezTo>
                    <a:pt x="1096" y="640"/>
                    <a:pt x="1096" y="640"/>
                    <a:pt x="1096" y="641"/>
                  </a:cubicBezTo>
                  <a:cubicBezTo>
                    <a:pt x="1096" y="641"/>
                    <a:pt x="1095" y="642"/>
                    <a:pt x="1096" y="643"/>
                  </a:cubicBezTo>
                  <a:cubicBezTo>
                    <a:pt x="1096" y="644"/>
                    <a:pt x="1095" y="646"/>
                    <a:pt x="1096" y="648"/>
                  </a:cubicBezTo>
                  <a:cubicBezTo>
                    <a:pt x="1096" y="649"/>
                    <a:pt x="1096" y="650"/>
                    <a:pt x="1096" y="652"/>
                  </a:cubicBezTo>
                  <a:cubicBezTo>
                    <a:pt x="1096" y="652"/>
                    <a:pt x="1096" y="653"/>
                    <a:pt x="1096" y="653"/>
                  </a:cubicBezTo>
                  <a:cubicBezTo>
                    <a:pt x="1097" y="654"/>
                    <a:pt x="1097" y="655"/>
                    <a:pt x="1097" y="655"/>
                  </a:cubicBezTo>
                  <a:cubicBezTo>
                    <a:pt x="1097" y="657"/>
                    <a:pt x="1098" y="658"/>
                    <a:pt x="1098" y="659"/>
                  </a:cubicBezTo>
                  <a:cubicBezTo>
                    <a:pt x="1099" y="660"/>
                    <a:pt x="1099" y="660"/>
                    <a:pt x="1099" y="661"/>
                  </a:cubicBezTo>
                  <a:cubicBezTo>
                    <a:pt x="1099" y="661"/>
                    <a:pt x="1099" y="661"/>
                    <a:pt x="1099" y="662"/>
                  </a:cubicBezTo>
                  <a:cubicBezTo>
                    <a:pt x="1097" y="659"/>
                    <a:pt x="1095" y="655"/>
                    <a:pt x="1091" y="652"/>
                  </a:cubicBezTo>
                  <a:cubicBezTo>
                    <a:pt x="1091" y="652"/>
                    <a:pt x="1091" y="652"/>
                    <a:pt x="1091" y="652"/>
                  </a:cubicBezTo>
                  <a:cubicBezTo>
                    <a:pt x="1091" y="652"/>
                    <a:pt x="1091" y="652"/>
                    <a:pt x="1091" y="652"/>
                  </a:cubicBezTo>
                  <a:cubicBezTo>
                    <a:pt x="1082" y="642"/>
                    <a:pt x="1069" y="630"/>
                    <a:pt x="1051" y="622"/>
                  </a:cubicBezTo>
                  <a:cubicBezTo>
                    <a:pt x="1067" y="633"/>
                    <a:pt x="1076" y="647"/>
                    <a:pt x="1080" y="656"/>
                  </a:cubicBezTo>
                  <a:cubicBezTo>
                    <a:pt x="1073" y="659"/>
                    <a:pt x="1066" y="662"/>
                    <a:pt x="1066" y="668"/>
                  </a:cubicBezTo>
                  <a:cubicBezTo>
                    <a:pt x="1061" y="669"/>
                    <a:pt x="1056" y="669"/>
                    <a:pt x="1050" y="669"/>
                  </a:cubicBezTo>
                  <a:cubicBezTo>
                    <a:pt x="1048" y="659"/>
                    <a:pt x="1047" y="649"/>
                    <a:pt x="1045" y="639"/>
                  </a:cubicBezTo>
                  <a:close/>
                  <a:moveTo>
                    <a:pt x="1166" y="573"/>
                  </a:moveTo>
                  <a:cubicBezTo>
                    <a:pt x="1160" y="569"/>
                    <a:pt x="1154" y="566"/>
                    <a:pt x="1148" y="563"/>
                  </a:cubicBezTo>
                  <a:cubicBezTo>
                    <a:pt x="1156" y="565"/>
                    <a:pt x="1160" y="567"/>
                    <a:pt x="1166" y="573"/>
                  </a:cubicBezTo>
                  <a:close/>
                  <a:moveTo>
                    <a:pt x="986" y="706"/>
                  </a:moveTo>
                  <a:cubicBezTo>
                    <a:pt x="993" y="706"/>
                    <a:pt x="1002" y="705"/>
                    <a:pt x="1011" y="704"/>
                  </a:cubicBezTo>
                  <a:cubicBezTo>
                    <a:pt x="1012" y="704"/>
                    <a:pt x="1012" y="704"/>
                    <a:pt x="1012" y="704"/>
                  </a:cubicBezTo>
                  <a:cubicBezTo>
                    <a:pt x="1014" y="705"/>
                    <a:pt x="1015" y="707"/>
                    <a:pt x="1017" y="708"/>
                  </a:cubicBezTo>
                  <a:cubicBezTo>
                    <a:pt x="1019" y="709"/>
                    <a:pt x="1021" y="711"/>
                    <a:pt x="1023" y="712"/>
                  </a:cubicBezTo>
                  <a:cubicBezTo>
                    <a:pt x="1028" y="715"/>
                    <a:pt x="1032" y="718"/>
                    <a:pt x="1037" y="720"/>
                  </a:cubicBezTo>
                  <a:cubicBezTo>
                    <a:pt x="1038" y="721"/>
                    <a:pt x="1040" y="722"/>
                    <a:pt x="1041" y="723"/>
                  </a:cubicBezTo>
                  <a:cubicBezTo>
                    <a:pt x="1041" y="723"/>
                    <a:pt x="1041" y="723"/>
                    <a:pt x="1040" y="723"/>
                  </a:cubicBezTo>
                  <a:cubicBezTo>
                    <a:pt x="1040" y="723"/>
                    <a:pt x="1040" y="723"/>
                    <a:pt x="1039" y="723"/>
                  </a:cubicBezTo>
                  <a:cubicBezTo>
                    <a:pt x="1039" y="723"/>
                    <a:pt x="1039" y="723"/>
                    <a:pt x="1038" y="723"/>
                  </a:cubicBezTo>
                  <a:cubicBezTo>
                    <a:pt x="1038" y="723"/>
                    <a:pt x="1038" y="724"/>
                    <a:pt x="1037" y="724"/>
                  </a:cubicBezTo>
                  <a:cubicBezTo>
                    <a:pt x="1035" y="725"/>
                    <a:pt x="1032" y="727"/>
                    <a:pt x="1029" y="729"/>
                  </a:cubicBezTo>
                  <a:cubicBezTo>
                    <a:pt x="1026" y="730"/>
                    <a:pt x="1023" y="732"/>
                    <a:pt x="1020" y="734"/>
                  </a:cubicBezTo>
                  <a:cubicBezTo>
                    <a:pt x="1021" y="733"/>
                    <a:pt x="1021" y="733"/>
                    <a:pt x="1021" y="733"/>
                  </a:cubicBezTo>
                  <a:cubicBezTo>
                    <a:pt x="1018" y="731"/>
                    <a:pt x="1018" y="731"/>
                    <a:pt x="1018" y="731"/>
                  </a:cubicBezTo>
                  <a:cubicBezTo>
                    <a:pt x="1006" y="722"/>
                    <a:pt x="989" y="727"/>
                    <a:pt x="984" y="742"/>
                  </a:cubicBezTo>
                  <a:cubicBezTo>
                    <a:pt x="996" y="743"/>
                    <a:pt x="1015" y="753"/>
                    <a:pt x="1020" y="737"/>
                  </a:cubicBezTo>
                  <a:cubicBezTo>
                    <a:pt x="1020" y="737"/>
                    <a:pt x="1020" y="737"/>
                    <a:pt x="1020" y="737"/>
                  </a:cubicBezTo>
                  <a:cubicBezTo>
                    <a:pt x="1024" y="735"/>
                    <a:pt x="1027" y="733"/>
                    <a:pt x="1030" y="731"/>
                  </a:cubicBezTo>
                  <a:cubicBezTo>
                    <a:pt x="1033" y="729"/>
                    <a:pt x="1036" y="727"/>
                    <a:pt x="1038" y="726"/>
                  </a:cubicBezTo>
                  <a:cubicBezTo>
                    <a:pt x="1039" y="726"/>
                    <a:pt x="1039" y="726"/>
                    <a:pt x="1039" y="726"/>
                  </a:cubicBezTo>
                  <a:cubicBezTo>
                    <a:pt x="1040" y="726"/>
                    <a:pt x="1040" y="725"/>
                    <a:pt x="1040" y="725"/>
                  </a:cubicBezTo>
                  <a:cubicBezTo>
                    <a:pt x="1040" y="725"/>
                    <a:pt x="1041" y="725"/>
                    <a:pt x="1041" y="725"/>
                  </a:cubicBezTo>
                  <a:cubicBezTo>
                    <a:pt x="1041" y="725"/>
                    <a:pt x="1041" y="725"/>
                    <a:pt x="1042" y="725"/>
                  </a:cubicBezTo>
                  <a:cubicBezTo>
                    <a:pt x="1042" y="725"/>
                    <a:pt x="1043" y="724"/>
                    <a:pt x="1043" y="724"/>
                  </a:cubicBezTo>
                  <a:cubicBezTo>
                    <a:pt x="1046" y="726"/>
                    <a:pt x="1048" y="727"/>
                    <a:pt x="1050" y="729"/>
                  </a:cubicBezTo>
                  <a:cubicBezTo>
                    <a:pt x="1053" y="730"/>
                    <a:pt x="1055" y="731"/>
                    <a:pt x="1057" y="733"/>
                  </a:cubicBezTo>
                  <a:cubicBezTo>
                    <a:pt x="1058" y="734"/>
                    <a:pt x="1060" y="735"/>
                    <a:pt x="1062" y="736"/>
                  </a:cubicBezTo>
                  <a:cubicBezTo>
                    <a:pt x="1063" y="737"/>
                    <a:pt x="1063" y="737"/>
                    <a:pt x="1064" y="738"/>
                  </a:cubicBezTo>
                  <a:cubicBezTo>
                    <a:pt x="1065" y="738"/>
                    <a:pt x="1066" y="739"/>
                    <a:pt x="1066" y="739"/>
                  </a:cubicBezTo>
                  <a:cubicBezTo>
                    <a:pt x="1068" y="740"/>
                    <a:pt x="1069" y="741"/>
                    <a:pt x="1070" y="741"/>
                  </a:cubicBezTo>
                  <a:cubicBezTo>
                    <a:pt x="1071" y="742"/>
                    <a:pt x="1071" y="742"/>
                    <a:pt x="1072" y="742"/>
                  </a:cubicBezTo>
                  <a:cubicBezTo>
                    <a:pt x="1072" y="744"/>
                    <a:pt x="1073" y="746"/>
                    <a:pt x="1074" y="747"/>
                  </a:cubicBezTo>
                  <a:cubicBezTo>
                    <a:pt x="1074" y="748"/>
                    <a:pt x="1074" y="748"/>
                    <a:pt x="1074" y="748"/>
                  </a:cubicBezTo>
                  <a:cubicBezTo>
                    <a:pt x="1065" y="744"/>
                    <a:pt x="1051" y="745"/>
                    <a:pt x="1043" y="749"/>
                  </a:cubicBezTo>
                  <a:cubicBezTo>
                    <a:pt x="1051" y="751"/>
                    <a:pt x="1055" y="751"/>
                    <a:pt x="1060" y="756"/>
                  </a:cubicBezTo>
                  <a:cubicBezTo>
                    <a:pt x="1064" y="760"/>
                    <a:pt x="1071" y="770"/>
                    <a:pt x="1077" y="762"/>
                  </a:cubicBezTo>
                  <a:cubicBezTo>
                    <a:pt x="1077" y="763"/>
                    <a:pt x="1077" y="763"/>
                    <a:pt x="1077" y="763"/>
                  </a:cubicBezTo>
                  <a:cubicBezTo>
                    <a:pt x="1078" y="763"/>
                    <a:pt x="1079" y="763"/>
                    <a:pt x="1080" y="763"/>
                  </a:cubicBezTo>
                  <a:cubicBezTo>
                    <a:pt x="1084" y="776"/>
                    <a:pt x="1087" y="789"/>
                    <a:pt x="1089" y="801"/>
                  </a:cubicBezTo>
                  <a:cubicBezTo>
                    <a:pt x="1089" y="801"/>
                    <a:pt x="1088" y="800"/>
                    <a:pt x="1088" y="800"/>
                  </a:cubicBezTo>
                  <a:cubicBezTo>
                    <a:pt x="1088" y="800"/>
                    <a:pt x="1087" y="800"/>
                    <a:pt x="1086" y="799"/>
                  </a:cubicBezTo>
                  <a:cubicBezTo>
                    <a:pt x="1085" y="799"/>
                    <a:pt x="1084" y="799"/>
                    <a:pt x="1083" y="798"/>
                  </a:cubicBezTo>
                  <a:cubicBezTo>
                    <a:pt x="1083" y="798"/>
                    <a:pt x="1082" y="798"/>
                    <a:pt x="1081" y="798"/>
                  </a:cubicBezTo>
                  <a:cubicBezTo>
                    <a:pt x="1081" y="798"/>
                    <a:pt x="1081" y="797"/>
                    <a:pt x="1080" y="797"/>
                  </a:cubicBezTo>
                  <a:cubicBezTo>
                    <a:pt x="1081" y="797"/>
                    <a:pt x="1081" y="797"/>
                    <a:pt x="1081" y="797"/>
                  </a:cubicBezTo>
                  <a:cubicBezTo>
                    <a:pt x="1079" y="795"/>
                    <a:pt x="1078" y="794"/>
                    <a:pt x="1076" y="793"/>
                  </a:cubicBezTo>
                  <a:cubicBezTo>
                    <a:pt x="1066" y="783"/>
                    <a:pt x="1057" y="775"/>
                    <a:pt x="1051" y="771"/>
                  </a:cubicBezTo>
                  <a:cubicBezTo>
                    <a:pt x="1026" y="757"/>
                    <a:pt x="988" y="754"/>
                    <a:pt x="959" y="757"/>
                  </a:cubicBezTo>
                  <a:cubicBezTo>
                    <a:pt x="957" y="751"/>
                    <a:pt x="949" y="747"/>
                    <a:pt x="943" y="743"/>
                  </a:cubicBezTo>
                  <a:cubicBezTo>
                    <a:pt x="934" y="760"/>
                    <a:pt x="937" y="771"/>
                    <a:pt x="956" y="770"/>
                  </a:cubicBezTo>
                  <a:cubicBezTo>
                    <a:pt x="956" y="770"/>
                    <a:pt x="956" y="770"/>
                    <a:pt x="957" y="770"/>
                  </a:cubicBezTo>
                  <a:cubicBezTo>
                    <a:pt x="957" y="771"/>
                    <a:pt x="958" y="772"/>
                    <a:pt x="958" y="773"/>
                  </a:cubicBezTo>
                  <a:cubicBezTo>
                    <a:pt x="959" y="774"/>
                    <a:pt x="959" y="775"/>
                    <a:pt x="960" y="775"/>
                  </a:cubicBezTo>
                  <a:cubicBezTo>
                    <a:pt x="960" y="776"/>
                    <a:pt x="961" y="777"/>
                    <a:pt x="961" y="778"/>
                  </a:cubicBezTo>
                  <a:cubicBezTo>
                    <a:pt x="961" y="779"/>
                    <a:pt x="962" y="780"/>
                    <a:pt x="962" y="781"/>
                  </a:cubicBezTo>
                  <a:cubicBezTo>
                    <a:pt x="962" y="781"/>
                    <a:pt x="963" y="782"/>
                    <a:pt x="963" y="783"/>
                  </a:cubicBezTo>
                  <a:cubicBezTo>
                    <a:pt x="963" y="783"/>
                    <a:pt x="963" y="783"/>
                    <a:pt x="963" y="783"/>
                  </a:cubicBezTo>
                  <a:cubicBezTo>
                    <a:pt x="963" y="784"/>
                    <a:pt x="963" y="784"/>
                    <a:pt x="963" y="784"/>
                  </a:cubicBezTo>
                  <a:cubicBezTo>
                    <a:pt x="963" y="784"/>
                    <a:pt x="964" y="784"/>
                    <a:pt x="964" y="785"/>
                  </a:cubicBezTo>
                  <a:cubicBezTo>
                    <a:pt x="964" y="785"/>
                    <a:pt x="964" y="785"/>
                    <a:pt x="964" y="785"/>
                  </a:cubicBezTo>
                  <a:cubicBezTo>
                    <a:pt x="964" y="786"/>
                    <a:pt x="964" y="787"/>
                    <a:pt x="963" y="788"/>
                  </a:cubicBezTo>
                  <a:cubicBezTo>
                    <a:pt x="963" y="790"/>
                    <a:pt x="963" y="792"/>
                    <a:pt x="962" y="793"/>
                  </a:cubicBezTo>
                  <a:cubicBezTo>
                    <a:pt x="962" y="795"/>
                    <a:pt x="961" y="797"/>
                    <a:pt x="961" y="799"/>
                  </a:cubicBezTo>
                  <a:cubicBezTo>
                    <a:pt x="960" y="801"/>
                    <a:pt x="960" y="802"/>
                    <a:pt x="959" y="804"/>
                  </a:cubicBezTo>
                  <a:cubicBezTo>
                    <a:pt x="959" y="806"/>
                    <a:pt x="959" y="808"/>
                    <a:pt x="958" y="810"/>
                  </a:cubicBezTo>
                  <a:cubicBezTo>
                    <a:pt x="958" y="812"/>
                    <a:pt x="958" y="814"/>
                    <a:pt x="958" y="816"/>
                  </a:cubicBezTo>
                  <a:cubicBezTo>
                    <a:pt x="958" y="817"/>
                    <a:pt x="958" y="819"/>
                    <a:pt x="958" y="821"/>
                  </a:cubicBezTo>
                  <a:cubicBezTo>
                    <a:pt x="958" y="823"/>
                    <a:pt x="958" y="824"/>
                    <a:pt x="958" y="826"/>
                  </a:cubicBezTo>
                  <a:cubicBezTo>
                    <a:pt x="958" y="826"/>
                    <a:pt x="958" y="826"/>
                    <a:pt x="958" y="827"/>
                  </a:cubicBezTo>
                  <a:cubicBezTo>
                    <a:pt x="958" y="827"/>
                    <a:pt x="959" y="827"/>
                    <a:pt x="959" y="828"/>
                  </a:cubicBezTo>
                  <a:cubicBezTo>
                    <a:pt x="959" y="828"/>
                    <a:pt x="959" y="829"/>
                    <a:pt x="959" y="830"/>
                  </a:cubicBezTo>
                  <a:cubicBezTo>
                    <a:pt x="960" y="830"/>
                    <a:pt x="960" y="831"/>
                    <a:pt x="960" y="831"/>
                  </a:cubicBezTo>
                  <a:cubicBezTo>
                    <a:pt x="960" y="832"/>
                    <a:pt x="961" y="832"/>
                    <a:pt x="961" y="832"/>
                  </a:cubicBezTo>
                  <a:cubicBezTo>
                    <a:pt x="961" y="833"/>
                    <a:pt x="962" y="834"/>
                    <a:pt x="962" y="834"/>
                  </a:cubicBezTo>
                  <a:cubicBezTo>
                    <a:pt x="962" y="834"/>
                    <a:pt x="963" y="835"/>
                    <a:pt x="963" y="835"/>
                  </a:cubicBezTo>
                  <a:cubicBezTo>
                    <a:pt x="963" y="835"/>
                    <a:pt x="962" y="834"/>
                    <a:pt x="962" y="834"/>
                  </a:cubicBezTo>
                  <a:cubicBezTo>
                    <a:pt x="962" y="833"/>
                    <a:pt x="962" y="833"/>
                    <a:pt x="962" y="832"/>
                  </a:cubicBezTo>
                  <a:cubicBezTo>
                    <a:pt x="962" y="831"/>
                    <a:pt x="961" y="830"/>
                    <a:pt x="961" y="829"/>
                  </a:cubicBezTo>
                  <a:cubicBezTo>
                    <a:pt x="961" y="828"/>
                    <a:pt x="961" y="828"/>
                    <a:pt x="961" y="827"/>
                  </a:cubicBezTo>
                  <a:cubicBezTo>
                    <a:pt x="961" y="827"/>
                    <a:pt x="961" y="826"/>
                    <a:pt x="961" y="825"/>
                  </a:cubicBezTo>
                  <a:cubicBezTo>
                    <a:pt x="960" y="824"/>
                    <a:pt x="960" y="822"/>
                    <a:pt x="960" y="821"/>
                  </a:cubicBezTo>
                  <a:cubicBezTo>
                    <a:pt x="960" y="819"/>
                    <a:pt x="960" y="818"/>
                    <a:pt x="960" y="816"/>
                  </a:cubicBezTo>
                  <a:cubicBezTo>
                    <a:pt x="960" y="812"/>
                    <a:pt x="961" y="809"/>
                    <a:pt x="962" y="805"/>
                  </a:cubicBezTo>
                  <a:cubicBezTo>
                    <a:pt x="962" y="803"/>
                    <a:pt x="963" y="801"/>
                    <a:pt x="963" y="799"/>
                  </a:cubicBezTo>
                  <a:cubicBezTo>
                    <a:pt x="964" y="797"/>
                    <a:pt x="964" y="796"/>
                    <a:pt x="965" y="794"/>
                  </a:cubicBezTo>
                  <a:cubicBezTo>
                    <a:pt x="965" y="792"/>
                    <a:pt x="965" y="790"/>
                    <a:pt x="966" y="789"/>
                  </a:cubicBezTo>
                  <a:cubicBezTo>
                    <a:pt x="966" y="787"/>
                    <a:pt x="966" y="786"/>
                    <a:pt x="967" y="784"/>
                  </a:cubicBezTo>
                  <a:cubicBezTo>
                    <a:pt x="967" y="784"/>
                    <a:pt x="967" y="783"/>
                    <a:pt x="967" y="783"/>
                  </a:cubicBezTo>
                  <a:cubicBezTo>
                    <a:pt x="967" y="783"/>
                    <a:pt x="967" y="782"/>
                    <a:pt x="967" y="782"/>
                  </a:cubicBezTo>
                  <a:cubicBezTo>
                    <a:pt x="967" y="781"/>
                    <a:pt x="967" y="781"/>
                    <a:pt x="967" y="780"/>
                  </a:cubicBezTo>
                  <a:cubicBezTo>
                    <a:pt x="967" y="779"/>
                    <a:pt x="967" y="778"/>
                    <a:pt x="966" y="777"/>
                  </a:cubicBezTo>
                  <a:cubicBezTo>
                    <a:pt x="966" y="776"/>
                    <a:pt x="966" y="776"/>
                    <a:pt x="966" y="775"/>
                  </a:cubicBezTo>
                  <a:cubicBezTo>
                    <a:pt x="966" y="775"/>
                    <a:pt x="966" y="774"/>
                    <a:pt x="966" y="774"/>
                  </a:cubicBezTo>
                  <a:cubicBezTo>
                    <a:pt x="966" y="774"/>
                    <a:pt x="966" y="775"/>
                    <a:pt x="966" y="775"/>
                  </a:cubicBezTo>
                  <a:cubicBezTo>
                    <a:pt x="966" y="776"/>
                    <a:pt x="966" y="776"/>
                    <a:pt x="966" y="777"/>
                  </a:cubicBezTo>
                  <a:cubicBezTo>
                    <a:pt x="965" y="778"/>
                    <a:pt x="965" y="779"/>
                    <a:pt x="965" y="780"/>
                  </a:cubicBezTo>
                  <a:cubicBezTo>
                    <a:pt x="965" y="780"/>
                    <a:pt x="965" y="780"/>
                    <a:pt x="965" y="781"/>
                  </a:cubicBezTo>
                  <a:cubicBezTo>
                    <a:pt x="965" y="780"/>
                    <a:pt x="965" y="780"/>
                    <a:pt x="964" y="780"/>
                  </a:cubicBezTo>
                  <a:cubicBezTo>
                    <a:pt x="964" y="779"/>
                    <a:pt x="964" y="778"/>
                    <a:pt x="963" y="777"/>
                  </a:cubicBezTo>
                  <a:cubicBezTo>
                    <a:pt x="963" y="776"/>
                    <a:pt x="962" y="775"/>
                    <a:pt x="962" y="774"/>
                  </a:cubicBezTo>
                  <a:cubicBezTo>
                    <a:pt x="962" y="773"/>
                    <a:pt x="961" y="772"/>
                    <a:pt x="960" y="772"/>
                  </a:cubicBezTo>
                  <a:cubicBezTo>
                    <a:pt x="960" y="771"/>
                    <a:pt x="960" y="770"/>
                    <a:pt x="959" y="770"/>
                  </a:cubicBezTo>
                  <a:cubicBezTo>
                    <a:pt x="959" y="770"/>
                    <a:pt x="959" y="770"/>
                    <a:pt x="959" y="770"/>
                  </a:cubicBezTo>
                  <a:cubicBezTo>
                    <a:pt x="958" y="769"/>
                    <a:pt x="958" y="769"/>
                    <a:pt x="958" y="769"/>
                  </a:cubicBezTo>
                  <a:cubicBezTo>
                    <a:pt x="961" y="764"/>
                    <a:pt x="961" y="760"/>
                    <a:pt x="960" y="757"/>
                  </a:cubicBezTo>
                  <a:cubicBezTo>
                    <a:pt x="1030" y="770"/>
                    <a:pt x="1042" y="783"/>
                    <a:pt x="1042" y="783"/>
                  </a:cubicBezTo>
                  <a:cubicBezTo>
                    <a:pt x="1042" y="783"/>
                    <a:pt x="995" y="795"/>
                    <a:pt x="987" y="824"/>
                  </a:cubicBezTo>
                  <a:cubicBezTo>
                    <a:pt x="998" y="803"/>
                    <a:pt x="1041" y="796"/>
                    <a:pt x="1051" y="795"/>
                  </a:cubicBezTo>
                  <a:cubicBezTo>
                    <a:pt x="1050" y="796"/>
                    <a:pt x="1048" y="796"/>
                    <a:pt x="1046" y="797"/>
                  </a:cubicBezTo>
                  <a:cubicBezTo>
                    <a:pt x="1050" y="805"/>
                    <a:pt x="1056" y="807"/>
                    <a:pt x="1063" y="806"/>
                  </a:cubicBezTo>
                  <a:cubicBezTo>
                    <a:pt x="1067" y="810"/>
                    <a:pt x="1071" y="816"/>
                    <a:pt x="1075" y="823"/>
                  </a:cubicBezTo>
                  <a:cubicBezTo>
                    <a:pt x="1068" y="832"/>
                    <a:pt x="1062" y="845"/>
                    <a:pt x="1060" y="853"/>
                  </a:cubicBezTo>
                  <a:cubicBezTo>
                    <a:pt x="1066" y="849"/>
                    <a:pt x="1074" y="848"/>
                    <a:pt x="1083" y="847"/>
                  </a:cubicBezTo>
                  <a:cubicBezTo>
                    <a:pt x="1083" y="848"/>
                    <a:pt x="1083" y="850"/>
                    <a:pt x="1083" y="851"/>
                  </a:cubicBezTo>
                  <a:cubicBezTo>
                    <a:pt x="1082" y="850"/>
                    <a:pt x="1082" y="849"/>
                    <a:pt x="1081" y="848"/>
                  </a:cubicBezTo>
                  <a:cubicBezTo>
                    <a:pt x="1077" y="855"/>
                    <a:pt x="1077" y="862"/>
                    <a:pt x="1080" y="868"/>
                  </a:cubicBezTo>
                  <a:cubicBezTo>
                    <a:pt x="1074" y="886"/>
                    <a:pt x="1064" y="911"/>
                    <a:pt x="1063" y="919"/>
                  </a:cubicBezTo>
                  <a:cubicBezTo>
                    <a:pt x="1061" y="918"/>
                    <a:pt x="1060" y="917"/>
                    <a:pt x="1058" y="916"/>
                  </a:cubicBezTo>
                  <a:cubicBezTo>
                    <a:pt x="1056" y="914"/>
                    <a:pt x="1054" y="912"/>
                    <a:pt x="1052" y="911"/>
                  </a:cubicBezTo>
                  <a:cubicBezTo>
                    <a:pt x="1048" y="908"/>
                    <a:pt x="1043" y="905"/>
                    <a:pt x="1039" y="902"/>
                  </a:cubicBezTo>
                  <a:cubicBezTo>
                    <a:pt x="1032" y="897"/>
                    <a:pt x="1024" y="893"/>
                    <a:pt x="1017" y="888"/>
                  </a:cubicBezTo>
                  <a:cubicBezTo>
                    <a:pt x="1017" y="887"/>
                    <a:pt x="1017" y="887"/>
                    <a:pt x="1017" y="886"/>
                  </a:cubicBezTo>
                  <a:cubicBezTo>
                    <a:pt x="1017" y="886"/>
                    <a:pt x="1016" y="885"/>
                    <a:pt x="1016" y="885"/>
                  </a:cubicBezTo>
                  <a:cubicBezTo>
                    <a:pt x="1016" y="884"/>
                    <a:pt x="1016" y="884"/>
                    <a:pt x="1016" y="884"/>
                  </a:cubicBezTo>
                  <a:cubicBezTo>
                    <a:pt x="1016" y="883"/>
                    <a:pt x="1016" y="883"/>
                    <a:pt x="1015" y="882"/>
                  </a:cubicBezTo>
                  <a:cubicBezTo>
                    <a:pt x="1015" y="882"/>
                    <a:pt x="1015" y="882"/>
                    <a:pt x="1015" y="882"/>
                  </a:cubicBezTo>
                  <a:cubicBezTo>
                    <a:pt x="1015" y="881"/>
                    <a:pt x="1015" y="881"/>
                    <a:pt x="1015" y="881"/>
                  </a:cubicBezTo>
                  <a:cubicBezTo>
                    <a:pt x="1014" y="880"/>
                    <a:pt x="1014" y="880"/>
                    <a:pt x="1014" y="879"/>
                  </a:cubicBezTo>
                  <a:cubicBezTo>
                    <a:pt x="1014" y="879"/>
                    <a:pt x="1014" y="878"/>
                    <a:pt x="1013" y="878"/>
                  </a:cubicBezTo>
                  <a:cubicBezTo>
                    <a:pt x="1013" y="877"/>
                    <a:pt x="1013" y="877"/>
                    <a:pt x="1013" y="877"/>
                  </a:cubicBezTo>
                  <a:cubicBezTo>
                    <a:pt x="1013" y="876"/>
                    <a:pt x="1013" y="876"/>
                    <a:pt x="1013" y="876"/>
                  </a:cubicBezTo>
                  <a:cubicBezTo>
                    <a:pt x="1012" y="875"/>
                    <a:pt x="1012" y="875"/>
                    <a:pt x="1012" y="874"/>
                  </a:cubicBezTo>
                  <a:cubicBezTo>
                    <a:pt x="1012" y="873"/>
                    <a:pt x="1011" y="871"/>
                    <a:pt x="1011" y="870"/>
                  </a:cubicBezTo>
                  <a:cubicBezTo>
                    <a:pt x="1011" y="868"/>
                    <a:pt x="1010" y="867"/>
                    <a:pt x="1010" y="866"/>
                  </a:cubicBezTo>
                  <a:cubicBezTo>
                    <a:pt x="1010" y="864"/>
                    <a:pt x="1010" y="863"/>
                    <a:pt x="1010" y="861"/>
                  </a:cubicBezTo>
                  <a:cubicBezTo>
                    <a:pt x="1010" y="860"/>
                    <a:pt x="1010" y="859"/>
                    <a:pt x="1010" y="858"/>
                  </a:cubicBezTo>
                  <a:cubicBezTo>
                    <a:pt x="1016" y="855"/>
                    <a:pt x="1023" y="850"/>
                    <a:pt x="1024" y="844"/>
                  </a:cubicBezTo>
                  <a:cubicBezTo>
                    <a:pt x="1025" y="836"/>
                    <a:pt x="1017" y="831"/>
                    <a:pt x="1012" y="824"/>
                  </a:cubicBezTo>
                  <a:cubicBezTo>
                    <a:pt x="1006" y="836"/>
                    <a:pt x="988" y="850"/>
                    <a:pt x="1007" y="859"/>
                  </a:cubicBezTo>
                  <a:cubicBezTo>
                    <a:pt x="1007" y="859"/>
                    <a:pt x="1007" y="859"/>
                    <a:pt x="1007" y="859"/>
                  </a:cubicBezTo>
                  <a:cubicBezTo>
                    <a:pt x="1007" y="859"/>
                    <a:pt x="1006" y="859"/>
                    <a:pt x="1006" y="859"/>
                  </a:cubicBezTo>
                  <a:cubicBezTo>
                    <a:pt x="1007" y="859"/>
                    <a:pt x="1007" y="859"/>
                    <a:pt x="1007" y="859"/>
                  </a:cubicBezTo>
                  <a:cubicBezTo>
                    <a:pt x="1007" y="860"/>
                    <a:pt x="1007" y="861"/>
                    <a:pt x="1007" y="861"/>
                  </a:cubicBezTo>
                  <a:cubicBezTo>
                    <a:pt x="1007" y="863"/>
                    <a:pt x="1008" y="864"/>
                    <a:pt x="1008" y="866"/>
                  </a:cubicBezTo>
                  <a:cubicBezTo>
                    <a:pt x="1008" y="867"/>
                    <a:pt x="1008" y="869"/>
                    <a:pt x="1009" y="870"/>
                  </a:cubicBezTo>
                  <a:cubicBezTo>
                    <a:pt x="1009" y="872"/>
                    <a:pt x="1009" y="873"/>
                    <a:pt x="1010" y="875"/>
                  </a:cubicBezTo>
                  <a:cubicBezTo>
                    <a:pt x="1010" y="875"/>
                    <a:pt x="1010" y="876"/>
                    <a:pt x="1010" y="877"/>
                  </a:cubicBezTo>
                  <a:cubicBezTo>
                    <a:pt x="1010" y="877"/>
                    <a:pt x="1011" y="877"/>
                    <a:pt x="1011" y="878"/>
                  </a:cubicBezTo>
                  <a:cubicBezTo>
                    <a:pt x="1011" y="878"/>
                    <a:pt x="1011" y="878"/>
                    <a:pt x="1011" y="879"/>
                  </a:cubicBezTo>
                  <a:cubicBezTo>
                    <a:pt x="1011" y="879"/>
                    <a:pt x="1012" y="880"/>
                    <a:pt x="1012" y="880"/>
                  </a:cubicBezTo>
                  <a:cubicBezTo>
                    <a:pt x="1012" y="881"/>
                    <a:pt x="1012" y="881"/>
                    <a:pt x="1013" y="882"/>
                  </a:cubicBezTo>
                  <a:cubicBezTo>
                    <a:pt x="1013" y="882"/>
                    <a:pt x="1013" y="882"/>
                    <a:pt x="1013" y="883"/>
                  </a:cubicBezTo>
                  <a:cubicBezTo>
                    <a:pt x="1013" y="883"/>
                    <a:pt x="1013" y="883"/>
                    <a:pt x="1013" y="883"/>
                  </a:cubicBezTo>
                  <a:cubicBezTo>
                    <a:pt x="1014" y="884"/>
                    <a:pt x="1014" y="884"/>
                    <a:pt x="1014" y="885"/>
                  </a:cubicBezTo>
                  <a:cubicBezTo>
                    <a:pt x="1015" y="885"/>
                    <a:pt x="1015" y="885"/>
                    <a:pt x="1015" y="886"/>
                  </a:cubicBezTo>
                  <a:cubicBezTo>
                    <a:pt x="1015" y="886"/>
                    <a:pt x="1016" y="886"/>
                    <a:pt x="1016" y="886"/>
                  </a:cubicBezTo>
                  <a:cubicBezTo>
                    <a:pt x="1016" y="887"/>
                    <a:pt x="1017" y="887"/>
                    <a:pt x="1017" y="887"/>
                  </a:cubicBezTo>
                  <a:cubicBezTo>
                    <a:pt x="1015" y="886"/>
                    <a:pt x="1014" y="885"/>
                    <a:pt x="1012" y="884"/>
                  </a:cubicBezTo>
                  <a:cubicBezTo>
                    <a:pt x="1011" y="883"/>
                    <a:pt x="1010" y="882"/>
                    <a:pt x="1009" y="881"/>
                  </a:cubicBezTo>
                  <a:cubicBezTo>
                    <a:pt x="1008" y="880"/>
                    <a:pt x="1007" y="879"/>
                    <a:pt x="1006" y="879"/>
                  </a:cubicBezTo>
                  <a:cubicBezTo>
                    <a:pt x="1005" y="878"/>
                    <a:pt x="1004" y="877"/>
                    <a:pt x="1003" y="876"/>
                  </a:cubicBezTo>
                  <a:cubicBezTo>
                    <a:pt x="1000" y="873"/>
                    <a:pt x="1000" y="873"/>
                    <a:pt x="1000" y="873"/>
                  </a:cubicBezTo>
                  <a:cubicBezTo>
                    <a:pt x="995" y="870"/>
                    <a:pt x="992" y="866"/>
                    <a:pt x="988" y="862"/>
                  </a:cubicBezTo>
                  <a:cubicBezTo>
                    <a:pt x="980" y="855"/>
                    <a:pt x="973" y="847"/>
                    <a:pt x="966" y="839"/>
                  </a:cubicBezTo>
                  <a:cubicBezTo>
                    <a:pt x="959" y="832"/>
                    <a:pt x="952" y="825"/>
                    <a:pt x="946" y="818"/>
                  </a:cubicBezTo>
                  <a:cubicBezTo>
                    <a:pt x="939" y="811"/>
                    <a:pt x="933" y="805"/>
                    <a:pt x="926" y="800"/>
                  </a:cubicBezTo>
                  <a:cubicBezTo>
                    <a:pt x="923" y="797"/>
                    <a:pt x="920" y="794"/>
                    <a:pt x="917" y="792"/>
                  </a:cubicBezTo>
                  <a:cubicBezTo>
                    <a:pt x="916" y="791"/>
                    <a:pt x="914" y="790"/>
                    <a:pt x="913" y="789"/>
                  </a:cubicBezTo>
                  <a:cubicBezTo>
                    <a:pt x="911" y="788"/>
                    <a:pt x="910" y="787"/>
                    <a:pt x="908" y="786"/>
                  </a:cubicBezTo>
                  <a:cubicBezTo>
                    <a:pt x="902" y="783"/>
                    <a:pt x="897" y="780"/>
                    <a:pt x="893" y="778"/>
                  </a:cubicBezTo>
                  <a:cubicBezTo>
                    <a:pt x="891" y="778"/>
                    <a:pt x="889" y="777"/>
                    <a:pt x="887" y="776"/>
                  </a:cubicBezTo>
                  <a:cubicBezTo>
                    <a:pt x="885" y="775"/>
                    <a:pt x="884" y="775"/>
                    <a:pt x="882" y="775"/>
                  </a:cubicBezTo>
                  <a:cubicBezTo>
                    <a:pt x="880" y="774"/>
                    <a:pt x="879" y="773"/>
                    <a:pt x="879" y="773"/>
                  </a:cubicBezTo>
                  <a:cubicBezTo>
                    <a:pt x="879" y="773"/>
                    <a:pt x="880" y="774"/>
                    <a:pt x="882" y="775"/>
                  </a:cubicBezTo>
                  <a:cubicBezTo>
                    <a:pt x="883" y="775"/>
                    <a:pt x="885" y="776"/>
                    <a:pt x="886" y="777"/>
                  </a:cubicBezTo>
                  <a:cubicBezTo>
                    <a:pt x="888" y="778"/>
                    <a:pt x="890" y="779"/>
                    <a:pt x="892" y="780"/>
                  </a:cubicBezTo>
                  <a:cubicBezTo>
                    <a:pt x="896" y="782"/>
                    <a:pt x="901" y="785"/>
                    <a:pt x="907" y="789"/>
                  </a:cubicBezTo>
                  <a:cubicBezTo>
                    <a:pt x="908" y="790"/>
                    <a:pt x="909" y="791"/>
                    <a:pt x="911" y="792"/>
                  </a:cubicBezTo>
                  <a:cubicBezTo>
                    <a:pt x="912" y="793"/>
                    <a:pt x="913" y="794"/>
                    <a:pt x="915" y="795"/>
                  </a:cubicBezTo>
                  <a:cubicBezTo>
                    <a:pt x="916" y="796"/>
                    <a:pt x="916" y="797"/>
                    <a:pt x="917" y="797"/>
                  </a:cubicBezTo>
                  <a:cubicBezTo>
                    <a:pt x="918" y="798"/>
                    <a:pt x="919" y="798"/>
                    <a:pt x="919" y="799"/>
                  </a:cubicBezTo>
                  <a:cubicBezTo>
                    <a:pt x="921" y="800"/>
                    <a:pt x="922" y="801"/>
                    <a:pt x="924" y="803"/>
                  </a:cubicBezTo>
                  <a:cubicBezTo>
                    <a:pt x="924" y="803"/>
                    <a:pt x="924" y="803"/>
                    <a:pt x="924" y="803"/>
                  </a:cubicBezTo>
                  <a:cubicBezTo>
                    <a:pt x="924" y="803"/>
                    <a:pt x="924" y="803"/>
                    <a:pt x="924" y="803"/>
                  </a:cubicBezTo>
                  <a:cubicBezTo>
                    <a:pt x="923" y="802"/>
                    <a:pt x="921" y="802"/>
                    <a:pt x="920" y="802"/>
                  </a:cubicBezTo>
                  <a:cubicBezTo>
                    <a:pt x="919" y="802"/>
                    <a:pt x="918" y="801"/>
                    <a:pt x="917" y="801"/>
                  </a:cubicBezTo>
                  <a:cubicBezTo>
                    <a:pt x="915" y="801"/>
                    <a:pt x="914" y="801"/>
                    <a:pt x="913" y="801"/>
                  </a:cubicBezTo>
                  <a:cubicBezTo>
                    <a:pt x="913" y="801"/>
                    <a:pt x="912" y="801"/>
                    <a:pt x="912" y="801"/>
                  </a:cubicBezTo>
                  <a:cubicBezTo>
                    <a:pt x="912" y="800"/>
                    <a:pt x="912" y="800"/>
                    <a:pt x="912" y="800"/>
                  </a:cubicBezTo>
                  <a:cubicBezTo>
                    <a:pt x="897" y="791"/>
                    <a:pt x="884" y="796"/>
                    <a:pt x="868" y="803"/>
                  </a:cubicBezTo>
                  <a:cubicBezTo>
                    <a:pt x="866" y="800"/>
                    <a:pt x="863" y="797"/>
                    <a:pt x="860" y="794"/>
                  </a:cubicBezTo>
                  <a:cubicBezTo>
                    <a:pt x="855" y="804"/>
                    <a:pt x="839" y="817"/>
                    <a:pt x="855" y="822"/>
                  </a:cubicBezTo>
                  <a:cubicBezTo>
                    <a:pt x="855" y="822"/>
                    <a:pt x="855" y="822"/>
                    <a:pt x="855" y="823"/>
                  </a:cubicBezTo>
                  <a:cubicBezTo>
                    <a:pt x="854" y="823"/>
                    <a:pt x="854" y="823"/>
                    <a:pt x="853" y="823"/>
                  </a:cubicBezTo>
                  <a:cubicBezTo>
                    <a:pt x="855" y="823"/>
                    <a:pt x="855" y="823"/>
                    <a:pt x="855" y="823"/>
                  </a:cubicBezTo>
                  <a:cubicBezTo>
                    <a:pt x="855" y="823"/>
                    <a:pt x="855" y="824"/>
                    <a:pt x="855" y="825"/>
                  </a:cubicBezTo>
                  <a:cubicBezTo>
                    <a:pt x="855" y="826"/>
                    <a:pt x="855" y="827"/>
                    <a:pt x="855" y="828"/>
                  </a:cubicBezTo>
                  <a:cubicBezTo>
                    <a:pt x="855" y="829"/>
                    <a:pt x="855" y="831"/>
                    <a:pt x="855" y="832"/>
                  </a:cubicBezTo>
                  <a:cubicBezTo>
                    <a:pt x="856" y="833"/>
                    <a:pt x="856" y="834"/>
                    <a:pt x="856" y="835"/>
                  </a:cubicBezTo>
                  <a:cubicBezTo>
                    <a:pt x="856" y="836"/>
                    <a:pt x="857" y="836"/>
                    <a:pt x="857" y="837"/>
                  </a:cubicBezTo>
                  <a:cubicBezTo>
                    <a:pt x="857" y="837"/>
                    <a:pt x="857" y="837"/>
                    <a:pt x="857" y="838"/>
                  </a:cubicBezTo>
                  <a:cubicBezTo>
                    <a:pt x="857" y="838"/>
                    <a:pt x="857" y="838"/>
                    <a:pt x="857" y="838"/>
                  </a:cubicBezTo>
                  <a:cubicBezTo>
                    <a:pt x="857" y="839"/>
                    <a:pt x="858" y="839"/>
                    <a:pt x="858" y="840"/>
                  </a:cubicBezTo>
                  <a:cubicBezTo>
                    <a:pt x="858" y="840"/>
                    <a:pt x="858" y="841"/>
                    <a:pt x="858" y="841"/>
                  </a:cubicBezTo>
                  <a:cubicBezTo>
                    <a:pt x="858" y="841"/>
                    <a:pt x="859" y="841"/>
                    <a:pt x="859" y="841"/>
                  </a:cubicBezTo>
                  <a:cubicBezTo>
                    <a:pt x="859" y="842"/>
                    <a:pt x="859" y="842"/>
                    <a:pt x="859" y="842"/>
                  </a:cubicBezTo>
                  <a:cubicBezTo>
                    <a:pt x="859" y="842"/>
                    <a:pt x="859" y="842"/>
                    <a:pt x="859" y="843"/>
                  </a:cubicBezTo>
                  <a:cubicBezTo>
                    <a:pt x="858" y="842"/>
                    <a:pt x="857" y="842"/>
                    <a:pt x="856" y="841"/>
                  </a:cubicBezTo>
                  <a:cubicBezTo>
                    <a:pt x="856" y="841"/>
                    <a:pt x="856" y="841"/>
                    <a:pt x="855" y="840"/>
                  </a:cubicBezTo>
                  <a:cubicBezTo>
                    <a:pt x="854" y="840"/>
                    <a:pt x="853" y="839"/>
                    <a:pt x="853" y="839"/>
                  </a:cubicBezTo>
                  <a:cubicBezTo>
                    <a:pt x="852" y="838"/>
                    <a:pt x="851" y="837"/>
                    <a:pt x="850" y="837"/>
                  </a:cubicBezTo>
                  <a:cubicBezTo>
                    <a:pt x="848" y="835"/>
                    <a:pt x="848" y="835"/>
                    <a:pt x="848" y="835"/>
                  </a:cubicBezTo>
                  <a:cubicBezTo>
                    <a:pt x="844" y="832"/>
                    <a:pt x="841" y="829"/>
                    <a:pt x="838" y="827"/>
                  </a:cubicBezTo>
                  <a:cubicBezTo>
                    <a:pt x="832" y="821"/>
                    <a:pt x="826" y="815"/>
                    <a:pt x="820" y="810"/>
                  </a:cubicBezTo>
                  <a:cubicBezTo>
                    <a:pt x="815" y="804"/>
                    <a:pt x="809" y="799"/>
                    <a:pt x="804" y="794"/>
                  </a:cubicBezTo>
                  <a:cubicBezTo>
                    <a:pt x="803" y="793"/>
                    <a:pt x="803" y="792"/>
                    <a:pt x="802" y="792"/>
                  </a:cubicBezTo>
                  <a:cubicBezTo>
                    <a:pt x="807" y="789"/>
                    <a:pt x="812" y="786"/>
                    <a:pt x="817" y="781"/>
                  </a:cubicBezTo>
                  <a:cubicBezTo>
                    <a:pt x="816" y="781"/>
                    <a:pt x="816" y="781"/>
                    <a:pt x="816" y="782"/>
                  </a:cubicBezTo>
                  <a:cubicBezTo>
                    <a:pt x="816" y="783"/>
                    <a:pt x="816" y="785"/>
                    <a:pt x="815" y="786"/>
                  </a:cubicBezTo>
                  <a:cubicBezTo>
                    <a:pt x="815" y="788"/>
                    <a:pt x="815" y="789"/>
                    <a:pt x="814" y="791"/>
                  </a:cubicBezTo>
                  <a:cubicBezTo>
                    <a:pt x="814" y="792"/>
                    <a:pt x="814" y="794"/>
                    <a:pt x="814" y="795"/>
                  </a:cubicBezTo>
                  <a:cubicBezTo>
                    <a:pt x="814" y="797"/>
                    <a:pt x="814" y="798"/>
                    <a:pt x="814" y="799"/>
                  </a:cubicBezTo>
                  <a:cubicBezTo>
                    <a:pt x="814" y="799"/>
                    <a:pt x="814" y="800"/>
                    <a:pt x="814" y="800"/>
                  </a:cubicBezTo>
                  <a:cubicBezTo>
                    <a:pt x="814" y="800"/>
                    <a:pt x="814" y="800"/>
                    <a:pt x="815" y="801"/>
                  </a:cubicBezTo>
                  <a:cubicBezTo>
                    <a:pt x="815" y="801"/>
                    <a:pt x="815" y="802"/>
                    <a:pt x="815" y="802"/>
                  </a:cubicBezTo>
                  <a:cubicBezTo>
                    <a:pt x="815" y="803"/>
                    <a:pt x="816" y="803"/>
                    <a:pt x="816" y="803"/>
                  </a:cubicBezTo>
                  <a:cubicBezTo>
                    <a:pt x="816" y="804"/>
                    <a:pt x="816" y="804"/>
                    <a:pt x="816" y="804"/>
                  </a:cubicBezTo>
                  <a:cubicBezTo>
                    <a:pt x="817" y="805"/>
                    <a:pt x="817" y="805"/>
                    <a:pt x="817" y="805"/>
                  </a:cubicBezTo>
                  <a:cubicBezTo>
                    <a:pt x="817" y="806"/>
                    <a:pt x="818" y="806"/>
                    <a:pt x="818" y="806"/>
                  </a:cubicBezTo>
                  <a:cubicBezTo>
                    <a:pt x="818" y="806"/>
                    <a:pt x="818" y="806"/>
                    <a:pt x="817" y="805"/>
                  </a:cubicBezTo>
                  <a:cubicBezTo>
                    <a:pt x="817" y="805"/>
                    <a:pt x="817" y="804"/>
                    <a:pt x="817" y="804"/>
                  </a:cubicBezTo>
                  <a:cubicBezTo>
                    <a:pt x="817" y="803"/>
                    <a:pt x="817" y="802"/>
                    <a:pt x="817" y="802"/>
                  </a:cubicBezTo>
                  <a:cubicBezTo>
                    <a:pt x="817" y="801"/>
                    <a:pt x="817" y="801"/>
                    <a:pt x="817" y="800"/>
                  </a:cubicBezTo>
                  <a:cubicBezTo>
                    <a:pt x="817" y="800"/>
                    <a:pt x="816" y="799"/>
                    <a:pt x="816" y="799"/>
                  </a:cubicBezTo>
                  <a:cubicBezTo>
                    <a:pt x="816" y="797"/>
                    <a:pt x="816" y="796"/>
                    <a:pt x="816" y="795"/>
                  </a:cubicBezTo>
                  <a:cubicBezTo>
                    <a:pt x="816" y="794"/>
                    <a:pt x="816" y="792"/>
                    <a:pt x="816" y="791"/>
                  </a:cubicBezTo>
                  <a:cubicBezTo>
                    <a:pt x="817" y="788"/>
                    <a:pt x="817" y="785"/>
                    <a:pt x="818" y="782"/>
                  </a:cubicBezTo>
                  <a:cubicBezTo>
                    <a:pt x="819" y="780"/>
                    <a:pt x="819" y="779"/>
                    <a:pt x="820" y="778"/>
                  </a:cubicBezTo>
                  <a:cubicBezTo>
                    <a:pt x="832" y="764"/>
                    <a:pt x="842" y="744"/>
                    <a:pt x="861" y="733"/>
                  </a:cubicBezTo>
                  <a:cubicBezTo>
                    <a:pt x="879" y="722"/>
                    <a:pt x="947" y="708"/>
                    <a:pt x="986" y="706"/>
                  </a:cubicBezTo>
                  <a:close/>
                  <a:moveTo>
                    <a:pt x="1008" y="912"/>
                  </a:moveTo>
                  <a:cubicBezTo>
                    <a:pt x="1008" y="912"/>
                    <a:pt x="1008" y="912"/>
                    <a:pt x="1008" y="913"/>
                  </a:cubicBezTo>
                  <a:cubicBezTo>
                    <a:pt x="1007" y="913"/>
                    <a:pt x="1007" y="913"/>
                    <a:pt x="1007" y="913"/>
                  </a:cubicBezTo>
                  <a:cubicBezTo>
                    <a:pt x="1005" y="913"/>
                    <a:pt x="1003" y="912"/>
                    <a:pt x="1002" y="912"/>
                  </a:cubicBezTo>
                  <a:cubicBezTo>
                    <a:pt x="1003" y="912"/>
                    <a:pt x="1003" y="912"/>
                    <a:pt x="1004" y="912"/>
                  </a:cubicBezTo>
                  <a:cubicBezTo>
                    <a:pt x="1006" y="912"/>
                    <a:pt x="1007" y="912"/>
                    <a:pt x="1009" y="912"/>
                  </a:cubicBezTo>
                  <a:cubicBezTo>
                    <a:pt x="1009" y="912"/>
                    <a:pt x="1009" y="912"/>
                    <a:pt x="1008" y="912"/>
                  </a:cubicBezTo>
                  <a:close/>
                  <a:moveTo>
                    <a:pt x="1004" y="909"/>
                  </a:moveTo>
                  <a:cubicBezTo>
                    <a:pt x="1001" y="909"/>
                    <a:pt x="998" y="910"/>
                    <a:pt x="995" y="910"/>
                  </a:cubicBezTo>
                  <a:cubicBezTo>
                    <a:pt x="993" y="909"/>
                    <a:pt x="990" y="908"/>
                    <a:pt x="987" y="907"/>
                  </a:cubicBezTo>
                  <a:cubicBezTo>
                    <a:pt x="987" y="906"/>
                    <a:pt x="987" y="906"/>
                    <a:pt x="987" y="905"/>
                  </a:cubicBezTo>
                  <a:cubicBezTo>
                    <a:pt x="986" y="905"/>
                    <a:pt x="986" y="905"/>
                    <a:pt x="986" y="905"/>
                  </a:cubicBezTo>
                  <a:cubicBezTo>
                    <a:pt x="986" y="905"/>
                    <a:pt x="986" y="904"/>
                    <a:pt x="986" y="904"/>
                  </a:cubicBezTo>
                  <a:cubicBezTo>
                    <a:pt x="985" y="903"/>
                    <a:pt x="984" y="902"/>
                    <a:pt x="983" y="902"/>
                  </a:cubicBezTo>
                  <a:cubicBezTo>
                    <a:pt x="982" y="901"/>
                    <a:pt x="981" y="900"/>
                    <a:pt x="981" y="899"/>
                  </a:cubicBezTo>
                  <a:cubicBezTo>
                    <a:pt x="979" y="897"/>
                    <a:pt x="977" y="894"/>
                    <a:pt x="975" y="892"/>
                  </a:cubicBezTo>
                  <a:cubicBezTo>
                    <a:pt x="974" y="892"/>
                    <a:pt x="974" y="892"/>
                    <a:pt x="974" y="892"/>
                  </a:cubicBezTo>
                  <a:cubicBezTo>
                    <a:pt x="974" y="891"/>
                    <a:pt x="974" y="891"/>
                    <a:pt x="974" y="891"/>
                  </a:cubicBezTo>
                  <a:cubicBezTo>
                    <a:pt x="979" y="874"/>
                    <a:pt x="958" y="867"/>
                    <a:pt x="945" y="871"/>
                  </a:cubicBezTo>
                  <a:cubicBezTo>
                    <a:pt x="952" y="879"/>
                    <a:pt x="958" y="897"/>
                    <a:pt x="972" y="893"/>
                  </a:cubicBezTo>
                  <a:cubicBezTo>
                    <a:pt x="972" y="893"/>
                    <a:pt x="973" y="893"/>
                    <a:pt x="973" y="894"/>
                  </a:cubicBezTo>
                  <a:cubicBezTo>
                    <a:pt x="975" y="896"/>
                    <a:pt x="977" y="898"/>
                    <a:pt x="979" y="900"/>
                  </a:cubicBezTo>
                  <a:cubicBezTo>
                    <a:pt x="980" y="901"/>
                    <a:pt x="981" y="902"/>
                    <a:pt x="982" y="903"/>
                  </a:cubicBezTo>
                  <a:cubicBezTo>
                    <a:pt x="982" y="904"/>
                    <a:pt x="983" y="904"/>
                    <a:pt x="983" y="905"/>
                  </a:cubicBezTo>
                  <a:cubicBezTo>
                    <a:pt x="966" y="898"/>
                    <a:pt x="948" y="889"/>
                    <a:pt x="929" y="880"/>
                  </a:cubicBezTo>
                  <a:cubicBezTo>
                    <a:pt x="927" y="879"/>
                    <a:pt x="924" y="878"/>
                    <a:pt x="922" y="877"/>
                  </a:cubicBezTo>
                  <a:cubicBezTo>
                    <a:pt x="922" y="876"/>
                    <a:pt x="922" y="876"/>
                    <a:pt x="922" y="876"/>
                  </a:cubicBezTo>
                  <a:cubicBezTo>
                    <a:pt x="922" y="875"/>
                    <a:pt x="922" y="873"/>
                    <a:pt x="922" y="872"/>
                  </a:cubicBezTo>
                  <a:cubicBezTo>
                    <a:pt x="921" y="869"/>
                    <a:pt x="921" y="866"/>
                    <a:pt x="921" y="863"/>
                  </a:cubicBezTo>
                  <a:cubicBezTo>
                    <a:pt x="921" y="860"/>
                    <a:pt x="921" y="856"/>
                    <a:pt x="921" y="854"/>
                  </a:cubicBezTo>
                  <a:cubicBezTo>
                    <a:pt x="921" y="852"/>
                    <a:pt x="921" y="851"/>
                    <a:pt x="921" y="849"/>
                  </a:cubicBezTo>
                  <a:cubicBezTo>
                    <a:pt x="921" y="848"/>
                    <a:pt x="921" y="847"/>
                    <a:pt x="921" y="845"/>
                  </a:cubicBezTo>
                  <a:cubicBezTo>
                    <a:pt x="921" y="845"/>
                    <a:pt x="921" y="845"/>
                    <a:pt x="921" y="845"/>
                  </a:cubicBezTo>
                  <a:cubicBezTo>
                    <a:pt x="921" y="844"/>
                    <a:pt x="921" y="844"/>
                    <a:pt x="921" y="844"/>
                  </a:cubicBezTo>
                  <a:cubicBezTo>
                    <a:pt x="921" y="844"/>
                    <a:pt x="922" y="844"/>
                    <a:pt x="922" y="843"/>
                  </a:cubicBezTo>
                  <a:cubicBezTo>
                    <a:pt x="922" y="843"/>
                    <a:pt x="922" y="843"/>
                    <a:pt x="922" y="843"/>
                  </a:cubicBezTo>
                  <a:cubicBezTo>
                    <a:pt x="922" y="842"/>
                    <a:pt x="922" y="842"/>
                    <a:pt x="922" y="842"/>
                  </a:cubicBezTo>
                  <a:cubicBezTo>
                    <a:pt x="922" y="842"/>
                    <a:pt x="922" y="842"/>
                    <a:pt x="922" y="842"/>
                  </a:cubicBezTo>
                  <a:cubicBezTo>
                    <a:pt x="922" y="841"/>
                    <a:pt x="923" y="841"/>
                    <a:pt x="923" y="840"/>
                  </a:cubicBezTo>
                  <a:cubicBezTo>
                    <a:pt x="923" y="839"/>
                    <a:pt x="923" y="839"/>
                    <a:pt x="923" y="838"/>
                  </a:cubicBezTo>
                  <a:cubicBezTo>
                    <a:pt x="923" y="837"/>
                    <a:pt x="923" y="837"/>
                    <a:pt x="923" y="836"/>
                  </a:cubicBezTo>
                  <a:cubicBezTo>
                    <a:pt x="923" y="835"/>
                    <a:pt x="923" y="834"/>
                    <a:pt x="923" y="834"/>
                  </a:cubicBezTo>
                  <a:cubicBezTo>
                    <a:pt x="923" y="834"/>
                    <a:pt x="923" y="834"/>
                    <a:pt x="923" y="833"/>
                  </a:cubicBezTo>
                  <a:cubicBezTo>
                    <a:pt x="924" y="833"/>
                    <a:pt x="924" y="833"/>
                    <a:pt x="924" y="833"/>
                  </a:cubicBezTo>
                  <a:cubicBezTo>
                    <a:pt x="928" y="823"/>
                    <a:pt x="924" y="816"/>
                    <a:pt x="919" y="809"/>
                  </a:cubicBezTo>
                  <a:cubicBezTo>
                    <a:pt x="913" y="817"/>
                    <a:pt x="916" y="826"/>
                    <a:pt x="921" y="832"/>
                  </a:cubicBezTo>
                  <a:cubicBezTo>
                    <a:pt x="921" y="833"/>
                    <a:pt x="921" y="833"/>
                    <a:pt x="921" y="834"/>
                  </a:cubicBezTo>
                  <a:cubicBezTo>
                    <a:pt x="921" y="835"/>
                    <a:pt x="921" y="835"/>
                    <a:pt x="921" y="836"/>
                  </a:cubicBezTo>
                  <a:cubicBezTo>
                    <a:pt x="921" y="837"/>
                    <a:pt x="921" y="837"/>
                    <a:pt x="921" y="838"/>
                  </a:cubicBezTo>
                  <a:cubicBezTo>
                    <a:pt x="921" y="839"/>
                    <a:pt x="921" y="839"/>
                    <a:pt x="921" y="840"/>
                  </a:cubicBezTo>
                  <a:cubicBezTo>
                    <a:pt x="921" y="840"/>
                    <a:pt x="921" y="840"/>
                    <a:pt x="921" y="841"/>
                  </a:cubicBezTo>
                  <a:cubicBezTo>
                    <a:pt x="921" y="840"/>
                    <a:pt x="921" y="840"/>
                    <a:pt x="921" y="840"/>
                  </a:cubicBezTo>
                  <a:cubicBezTo>
                    <a:pt x="920" y="838"/>
                    <a:pt x="920" y="838"/>
                    <a:pt x="920" y="838"/>
                  </a:cubicBezTo>
                  <a:cubicBezTo>
                    <a:pt x="920" y="838"/>
                    <a:pt x="920" y="838"/>
                    <a:pt x="920" y="840"/>
                  </a:cubicBezTo>
                  <a:cubicBezTo>
                    <a:pt x="920" y="840"/>
                    <a:pt x="919" y="841"/>
                    <a:pt x="919" y="842"/>
                  </a:cubicBezTo>
                  <a:cubicBezTo>
                    <a:pt x="919" y="843"/>
                    <a:pt x="919" y="843"/>
                    <a:pt x="919" y="844"/>
                  </a:cubicBezTo>
                  <a:cubicBezTo>
                    <a:pt x="919" y="844"/>
                    <a:pt x="919" y="844"/>
                    <a:pt x="919" y="845"/>
                  </a:cubicBezTo>
                  <a:cubicBezTo>
                    <a:pt x="919" y="845"/>
                    <a:pt x="919" y="845"/>
                    <a:pt x="919" y="846"/>
                  </a:cubicBezTo>
                  <a:cubicBezTo>
                    <a:pt x="919" y="847"/>
                    <a:pt x="919" y="848"/>
                    <a:pt x="919" y="849"/>
                  </a:cubicBezTo>
                  <a:cubicBezTo>
                    <a:pt x="919" y="851"/>
                    <a:pt x="919" y="852"/>
                    <a:pt x="919" y="854"/>
                  </a:cubicBezTo>
                  <a:cubicBezTo>
                    <a:pt x="919" y="857"/>
                    <a:pt x="919" y="860"/>
                    <a:pt x="919" y="863"/>
                  </a:cubicBezTo>
                  <a:cubicBezTo>
                    <a:pt x="919" y="866"/>
                    <a:pt x="919" y="869"/>
                    <a:pt x="920" y="872"/>
                  </a:cubicBezTo>
                  <a:cubicBezTo>
                    <a:pt x="920" y="873"/>
                    <a:pt x="920" y="874"/>
                    <a:pt x="920" y="875"/>
                  </a:cubicBezTo>
                  <a:cubicBezTo>
                    <a:pt x="900" y="865"/>
                    <a:pt x="882" y="853"/>
                    <a:pt x="862" y="844"/>
                  </a:cubicBezTo>
                  <a:cubicBezTo>
                    <a:pt x="862" y="843"/>
                    <a:pt x="861" y="843"/>
                    <a:pt x="861" y="843"/>
                  </a:cubicBezTo>
                  <a:cubicBezTo>
                    <a:pt x="861" y="843"/>
                    <a:pt x="861" y="842"/>
                    <a:pt x="861" y="842"/>
                  </a:cubicBezTo>
                  <a:cubicBezTo>
                    <a:pt x="861" y="842"/>
                    <a:pt x="861" y="841"/>
                    <a:pt x="861" y="841"/>
                  </a:cubicBezTo>
                  <a:cubicBezTo>
                    <a:pt x="861" y="841"/>
                    <a:pt x="861" y="841"/>
                    <a:pt x="861" y="840"/>
                  </a:cubicBezTo>
                  <a:cubicBezTo>
                    <a:pt x="860" y="840"/>
                    <a:pt x="860" y="840"/>
                    <a:pt x="860" y="840"/>
                  </a:cubicBezTo>
                  <a:cubicBezTo>
                    <a:pt x="860" y="840"/>
                    <a:pt x="860" y="839"/>
                    <a:pt x="860" y="839"/>
                  </a:cubicBezTo>
                  <a:cubicBezTo>
                    <a:pt x="860" y="838"/>
                    <a:pt x="859" y="838"/>
                    <a:pt x="859" y="837"/>
                  </a:cubicBezTo>
                  <a:cubicBezTo>
                    <a:pt x="859" y="837"/>
                    <a:pt x="859" y="837"/>
                    <a:pt x="859" y="837"/>
                  </a:cubicBezTo>
                  <a:cubicBezTo>
                    <a:pt x="859" y="836"/>
                    <a:pt x="859" y="836"/>
                    <a:pt x="859" y="836"/>
                  </a:cubicBezTo>
                  <a:cubicBezTo>
                    <a:pt x="859" y="835"/>
                    <a:pt x="858" y="835"/>
                    <a:pt x="858" y="834"/>
                  </a:cubicBezTo>
                  <a:cubicBezTo>
                    <a:pt x="858" y="833"/>
                    <a:pt x="858" y="832"/>
                    <a:pt x="857" y="831"/>
                  </a:cubicBezTo>
                  <a:cubicBezTo>
                    <a:pt x="857" y="830"/>
                    <a:pt x="857" y="829"/>
                    <a:pt x="857" y="828"/>
                  </a:cubicBezTo>
                  <a:cubicBezTo>
                    <a:pt x="857" y="827"/>
                    <a:pt x="857" y="826"/>
                    <a:pt x="857" y="824"/>
                  </a:cubicBezTo>
                  <a:cubicBezTo>
                    <a:pt x="857" y="823"/>
                    <a:pt x="857" y="823"/>
                    <a:pt x="857" y="822"/>
                  </a:cubicBezTo>
                  <a:cubicBezTo>
                    <a:pt x="862" y="819"/>
                    <a:pt x="868" y="814"/>
                    <a:pt x="870" y="809"/>
                  </a:cubicBezTo>
                  <a:cubicBezTo>
                    <a:pt x="870" y="808"/>
                    <a:pt x="870" y="807"/>
                    <a:pt x="870" y="806"/>
                  </a:cubicBezTo>
                  <a:cubicBezTo>
                    <a:pt x="882" y="814"/>
                    <a:pt x="896" y="811"/>
                    <a:pt x="909" y="804"/>
                  </a:cubicBezTo>
                  <a:cubicBezTo>
                    <a:pt x="910" y="804"/>
                    <a:pt x="911" y="804"/>
                    <a:pt x="912" y="804"/>
                  </a:cubicBezTo>
                  <a:cubicBezTo>
                    <a:pt x="914" y="804"/>
                    <a:pt x="915" y="804"/>
                    <a:pt x="916" y="804"/>
                  </a:cubicBezTo>
                  <a:cubicBezTo>
                    <a:pt x="917" y="805"/>
                    <a:pt x="918" y="805"/>
                    <a:pt x="920" y="805"/>
                  </a:cubicBezTo>
                  <a:cubicBezTo>
                    <a:pt x="921" y="805"/>
                    <a:pt x="922" y="806"/>
                    <a:pt x="923" y="806"/>
                  </a:cubicBezTo>
                  <a:cubicBezTo>
                    <a:pt x="924" y="806"/>
                    <a:pt x="925" y="806"/>
                    <a:pt x="926" y="807"/>
                  </a:cubicBezTo>
                  <a:cubicBezTo>
                    <a:pt x="926" y="807"/>
                    <a:pt x="926" y="807"/>
                    <a:pt x="926" y="807"/>
                  </a:cubicBezTo>
                  <a:cubicBezTo>
                    <a:pt x="926" y="807"/>
                    <a:pt x="927" y="807"/>
                    <a:pt x="927" y="807"/>
                  </a:cubicBezTo>
                  <a:cubicBezTo>
                    <a:pt x="927" y="807"/>
                    <a:pt x="928" y="807"/>
                    <a:pt x="928" y="807"/>
                  </a:cubicBezTo>
                  <a:cubicBezTo>
                    <a:pt x="928" y="807"/>
                    <a:pt x="929" y="807"/>
                    <a:pt x="929" y="807"/>
                  </a:cubicBezTo>
                  <a:cubicBezTo>
                    <a:pt x="933" y="811"/>
                    <a:pt x="938" y="816"/>
                    <a:pt x="943" y="821"/>
                  </a:cubicBezTo>
                  <a:cubicBezTo>
                    <a:pt x="949" y="827"/>
                    <a:pt x="956" y="835"/>
                    <a:pt x="963" y="842"/>
                  </a:cubicBezTo>
                  <a:cubicBezTo>
                    <a:pt x="970" y="850"/>
                    <a:pt x="977" y="857"/>
                    <a:pt x="985" y="865"/>
                  </a:cubicBezTo>
                  <a:cubicBezTo>
                    <a:pt x="989" y="869"/>
                    <a:pt x="993" y="873"/>
                    <a:pt x="997" y="876"/>
                  </a:cubicBezTo>
                  <a:cubicBezTo>
                    <a:pt x="1000" y="879"/>
                    <a:pt x="1000" y="879"/>
                    <a:pt x="1000" y="879"/>
                  </a:cubicBezTo>
                  <a:cubicBezTo>
                    <a:pt x="1001" y="880"/>
                    <a:pt x="1002" y="881"/>
                    <a:pt x="1003" y="882"/>
                  </a:cubicBezTo>
                  <a:cubicBezTo>
                    <a:pt x="1004" y="882"/>
                    <a:pt x="1005" y="883"/>
                    <a:pt x="1006" y="884"/>
                  </a:cubicBezTo>
                  <a:cubicBezTo>
                    <a:pt x="1007" y="885"/>
                    <a:pt x="1008" y="886"/>
                    <a:pt x="1010" y="887"/>
                  </a:cubicBezTo>
                  <a:cubicBezTo>
                    <a:pt x="1018" y="893"/>
                    <a:pt x="1028" y="899"/>
                    <a:pt x="1037" y="905"/>
                  </a:cubicBezTo>
                  <a:cubicBezTo>
                    <a:pt x="1039" y="907"/>
                    <a:pt x="1042" y="909"/>
                    <a:pt x="1044" y="910"/>
                  </a:cubicBezTo>
                  <a:cubicBezTo>
                    <a:pt x="1044" y="910"/>
                    <a:pt x="1044" y="910"/>
                    <a:pt x="1043" y="910"/>
                  </a:cubicBezTo>
                  <a:cubicBezTo>
                    <a:pt x="1043" y="910"/>
                    <a:pt x="1042" y="910"/>
                    <a:pt x="1042" y="910"/>
                  </a:cubicBezTo>
                  <a:cubicBezTo>
                    <a:pt x="1041" y="910"/>
                    <a:pt x="1040" y="910"/>
                    <a:pt x="1039" y="909"/>
                  </a:cubicBezTo>
                  <a:cubicBezTo>
                    <a:pt x="1038" y="909"/>
                    <a:pt x="1038" y="909"/>
                    <a:pt x="1037" y="909"/>
                  </a:cubicBezTo>
                  <a:cubicBezTo>
                    <a:pt x="1036" y="909"/>
                    <a:pt x="1036" y="909"/>
                    <a:pt x="1035" y="909"/>
                  </a:cubicBezTo>
                  <a:cubicBezTo>
                    <a:pt x="1035" y="909"/>
                    <a:pt x="1034" y="909"/>
                    <a:pt x="1034" y="909"/>
                  </a:cubicBezTo>
                  <a:cubicBezTo>
                    <a:pt x="1032" y="909"/>
                    <a:pt x="1029" y="909"/>
                    <a:pt x="1027" y="909"/>
                  </a:cubicBezTo>
                  <a:cubicBezTo>
                    <a:pt x="1025" y="909"/>
                    <a:pt x="1022" y="909"/>
                    <a:pt x="1020" y="909"/>
                  </a:cubicBezTo>
                  <a:cubicBezTo>
                    <a:pt x="1015" y="909"/>
                    <a:pt x="1009" y="909"/>
                    <a:pt x="1004" y="909"/>
                  </a:cubicBezTo>
                  <a:close/>
                  <a:moveTo>
                    <a:pt x="820" y="757"/>
                  </a:moveTo>
                  <a:cubicBezTo>
                    <a:pt x="820" y="756"/>
                    <a:pt x="819" y="756"/>
                    <a:pt x="819" y="755"/>
                  </a:cubicBezTo>
                  <a:cubicBezTo>
                    <a:pt x="818" y="754"/>
                    <a:pt x="818" y="754"/>
                    <a:pt x="818" y="753"/>
                  </a:cubicBezTo>
                  <a:cubicBezTo>
                    <a:pt x="818" y="753"/>
                    <a:pt x="818" y="753"/>
                    <a:pt x="818" y="753"/>
                  </a:cubicBezTo>
                  <a:cubicBezTo>
                    <a:pt x="817" y="753"/>
                    <a:pt x="817" y="753"/>
                    <a:pt x="817" y="753"/>
                  </a:cubicBezTo>
                  <a:cubicBezTo>
                    <a:pt x="823" y="742"/>
                    <a:pt x="815" y="739"/>
                    <a:pt x="808" y="735"/>
                  </a:cubicBezTo>
                  <a:cubicBezTo>
                    <a:pt x="813" y="734"/>
                    <a:pt x="819" y="733"/>
                    <a:pt x="826" y="732"/>
                  </a:cubicBezTo>
                  <a:cubicBezTo>
                    <a:pt x="826" y="740"/>
                    <a:pt x="824" y="749"/>
                    <a:pt x="821" y="758"/>
                  </a:cubicBezTo>
                  <a:cubicBezTo>
                    <a:pt x="820" y="758"/>
                    <a:pt x="820" y="757"/>
                    <a:pt x="820" y="757"/>
                  </a:cubicBezTo>
                  <a:close/>
                  <a:moveTo>
                    <a:pt x="700" y="747"/>
                  </a:moveTo>
                  <a:cubicBezTo>
                    <a:pt x="701" y="747"/>
                    <a:pt x="701" y="746"/>
                    <a:pt x="702" y="745"/>
                  </a:cubicBezTo>
                  <a:cubicBezTo>
                    <a:pt x="702" y="744"/>
                    <a:pt x="703" y="743"/>
                    <a:pt x="703" y="742"/>
                  </a:cubicBezTo>
                  <a:cubicBezTo>
                    <a:pt x="704" y="741"/>
                    <a:pt x="704" y="741"/>
                    <a:pt x="705" y="740"/>
                  </a:cubicBezTo>
                  <a:cubicBezTo>
                    <a:pt x="705" y="739"/>
                    <a:pt x="705" y="738"/>
                    <a:pt x="706" y="737"/>
                  </a:cubicBezTo>
                  <a:cubicBezTo>
                    <a:pt x="708" y="733"/>
                    <a:pt x="709" y="729"/>
                    <a:pt x="710" y="725"/>
                  </a:cubicBezTo>
                  <a:cubicBezTo>
                    <a:pt x="710" y="725"/>
                    <a:pt x="710" y="724"/>
                    <a:pt x="710" y="724"/>
                  </a:cubicBezTo>
                  <a:cubicBezTo>
                    <a:pt x="710" y="722"/>
                    <a:pt x="710" y="722"/>
                    <a:pt x="710" y="722"/>
                  </a:cubicBezTo>
                  <a:cubicBezTo>
                    <a:pt x="711" y="721"/>
                    <a:pt x="711" y="720"/>
                    <a:pt x="711" y="719"/>
                  </a:cubicBezTo>
                  <a:cubicBezTo>
                    <a:pt x="711" y="718"/>
                    <a:pt x="711" y="717"/>
                    <a:pt x="711" y="716"/>
                  </a:cubicBezTo>
                  <a:cubicBezTo>
                    <a:pt x="712" y="716"/>
                    <a:pt x="712" y="715"/>
                    <a:pt x="712" y="714"/>
                  </a:cubicBezTo>
                  <a:cubicBezTo>
                    <a:pt x="712" y="710"/>
                    <a:pt x="712" y="706"/>
                    <a:pt x="712" y="702"/>
                  </a:cubicBezTo>
                  <a:cubicBezTo>
                    <a:pt x="712" y="701"/>
                    <a:pt x="712" y="699"/>
                    <a:pt x="711" y="697"/>
                  </a:cubicBezTo>
                  <a:cubicBezTo>
                    <a:pt x="711" y="696"/>
                    <a:pt x="711" y="695"/>
                    <a:pt x="711" y="695"/>
                  </a:cubicBezTo>
                  <a:cubicBezTo>
                    <a:pt x="711" y="694"/>
                    <a:pt x="711" y="694"/>
                    <a:pt x="711" y="694"/>
                  </a:cubicBezTo>
                  <a:cubicBezTo>
                    <a:pt x="711" y="694"/>
                    <a:pt x="711" y="694"/>
                    <a:pt x="711" y="694"/>
                  </a:cubicBezTo>
                  <a:cubicBezTo>
                    <a:pt x="711" y="693"/>
                    <a:pt x="712" y="692"/>
                    <a:pt x="712" y="692"/>
                  </a:cubicBezTo>
                  <a:cubicBezTo>
                    <a:pt x="712" y="691"/>
                    <a:pt x="713" y="690"/>
                    <a:pt x="713" y="689"/>
                  </a:cubicBezTo>
                  <a:cubicBezTo>
                    <a:pt x="714" y="688"/>
                    <a:pt x="714" y="687"/>
                    <a:pt x="715" y="686"/>
                  </a:cubicBezTo>
                  <a:cubicBezTo>
                    <a:pt x="715" y="685"/>
                    <a:pt x="716" y="684"/>
                    <a:pt x="717" y="683"/>
                  </a:cubicBezTo>
                  <a:cubicBezTo>
                    <a:pt x="717" y="682"/>
                    <a:pt x="718" y="681"/>
                    <a:pt x="718" y="680"/>
                  </a:cubicBezTo>
                  <a:cubicBezTo>
                    <a:pt x="719" y="680"/>
                    <a:pt x="719" y="680"/>
                    <a:pt x="719" y="680"/>
                  </a:cubicBezTo>
                  <a:cubicBezTo>
                    <a:pt x="724" y="679"/>
                    <a:pt x="728" y="679"/>
                    <a:pt x="731" y="677"/>
                  </a:cubicBezTo>
                  <a:cubicBezTo>
                    <a:pt x="735" y="678"/>
                    <a:pt x="740" y="676"/>
                    <a:pt x="742" y="673"/>
                  </a:cubicBezTo>
                  <a:cubicBezTo>
                    <a:pt x="742" y="673"/>
                    <a:pt x="742" y="673"/>
                    <a:pt x="742" y="673"/>
                  </a:cubicBezTo>
                  <a:cubicBezTo>
                    <a:pt x="742" y="673"/>
                    <a:pt x="742" y="673"/>
                    <a:pt x="742" y="673"/>
                  </a:cubicBezTo>
                  <a:cubicBezTo>
                    <a:pt x="742" y="673"/>
                    <a:pt x="742" y="673"/>
                    <a:pt x="742" y="673"/>
                  </a:cubicBezTo>
                  <a:cubicBezTo>
                    <a:pt x="742" y="673"/>
                    <a:pt x="743" y="673"/>
                    <a:pt x="743" y="673"/>
                  </a:cubicBezTo>
                  <a:cubicBezTo>
                    <a:pt x="744" y="673"/>
                    <a:pt x="745" y="673"/>
                    <a:pt x="746" y="673"/>
                  </a:cubicBezTo>
                  <a:cubicBezTo>
                    <a:pt x="747" y="673"/>
                    <a:pt x="747" y="673"/>
                    <a:pt x="748" y="673"/>
                  </a:cubicBezTo>
                  <a:cubicBezTo>
                    <a:pt x="749" y="673"/>
                    <a:pt x="750" y="673"/>
                    <a:pt x="750" y="673"/>
                  </a:cubicBezTo>
                  <a:cubicBezTo>
                    <a:pt x="750" y="673"/>
                    <a:pt x="751" y="673"/>
                    <a:pt x="751" y="673"/>
                  </a:cubicBezTo>
                  <a:cubicBezTo>
                    <a:pt x="751" y="673"/>
                    <a:pt x="751" y="673"/>
                    <a:pt x="751" y="673"/>
                  </a:cubicBezTo>
                  <a:cubicBezTo>
                    <a:pt x="751" y="673"/>
                    <a:pt x="751" y="673"/>
                    <a:pt x="751" y="673"/>
                  </a:cubicBezTo>
                  <a:cubicBezTo>
                    <a:pt x="751" y="673"/>
                    <a:pt x="750" y="673"/>
                    <a:pt x="750" y="674"/>
                  </a:cubicBezTo>
                  <a:cubicBezTo>
                    <a:pt x="750" y="674"/>
                    <a:pt x="750" y="674"/>
                    <a:pt x="749" y="674"/>
                  </a:cubicBezTo>
                  <a:cubicBezTo>
                    <a:pt x="749" y="674"/>
                    <a:pt x="749" y="674"/>
                    <a:pt x="749" y="674"/>
                  </a:cubicBezTo>
                  <a:cubicBezTo>
                    <a:pt x="748" y="675"/>
                    <a:pt x="748" y="675"/>
                    <a:pt x="748" y="675"/>
                  </a:cubicBezTo>
                  <a:cubicBezTo>
                    <a:pt x="747" y="676"/>
                    <a:pt x="746" y="676"/>
                    <a:pt x="746" y="677"/>
                  </a:cubicBezTo>
                  <a:cubicBezTo>
                    <a:pt x="745" y="677"/>
                    <a:pt x="744" y="678"/>
                    <a:pt x="744" y="678"/>
                  </a:cubicBezTo>
                  <a:cubicBezTo>
                    <a:pt x="744" y="678"/>
                    <a:pt x="744" y="678"/>
                    <a:pt x="744" y="678"/>
                  </a:cubicBezTo>
                  <a:cubicBezTo>
                    <a:pt x="745" y="678"/>
                    <a:pt x="745" y="678"/>
                    <a:pt x="746" y="678"/>
                  </a:cubicBezTo>
                  <a:cubicBezTo>
                    <a:pt x="747" y="677"/>
                    <a:pt x="747" y="677"/>
                    <a:pt x="748" y="677"/>
                  </a:cubicBezTo>
                  <a:cubicBezTo>
                    <a:pt x="749" y="677"/>
                    <a:pt x="749" y="677"/>
                    <a:pt x="750" y="676"/>
                  </a:cubicBezTo>
                  <a:cubicBezTo>
                    <a:pt x="750" y="676"/>
                    <a:pt x="750" y="676"/>
                    <a:pt x="750" y="676"/>
                  </a:cubicBezTo>
                  <a:cubicBezTo>
                    <a:pt x="751" y="676"/>
                    <a:pt x="751" y="676"/>
                    <a:pt x="751" y="676"/>
                  </a:cubicBezTo>
                  <a:cubicBezTo>
                    <a:pt x="753" y="675"/>
                    <a:pt x="755" y="673"/>
                    <a:pt x="758" y="671"/>
                  </a:cubicBezTo>
                  <a:cubicBezTo>
                    <a:pt x="758" y="671"/>
                    <a:pt x="759" y="670"/>
                    <a:pt x="760" y="669"/>
                  </a:cubicBezTo>
                  <a:cubicBezTo>
                    <a:pt x="760" y="669"/>
                    <a:pt x="760" y="670"/>
                    <a:pt x="760" y="670"/>
                  </a:cubicBezTo>
                  <a:cubicBezTo>
                    <a:pt x="760" y="670"/>
                    <a:pt x="759" y="671"/>
                    <a:pt x="759" y="671"/>
                  </a:cubicBezTo>
                  <a:cubicBezTo>
                    <a:pt x="759" y="672"/>
                    <a:pt x="759" y="672"/>
                    <a:pt x="759" y="673"/>
                  </a:cubicBezTo>
                  <a:cubicBezTo>
                    <a:pt x="759" y="674"/>
                    <a:pt x="759" y="674"/>
                    <a:pt x="758" y="675"/>
                  </a:cubicBezTo>
                  <a:cubicBezTo>
                    <a:pt x="758" y="675"/>
                    <a:pt x="758" y="675"/>
                    <a:pt x="758" y="675"/>
                  </a:cubicBezTo>
                  <a:cubicBezTo>
                    <a:pt x="750" y="683"/>
                    <a:pt x="749" y="692"/>
                    <a:pt x="759" y="700"/>
                  </a:cubicBezTo>
                  <a:cubicBezTo>
                    <a:pt x="760" y="690"/>
                    <a:pt x="767" y="685"/>
                    <a:pt x="759" y="676"/>
                  </a:cubicBezTo>
                  <a:cubicBezTo>
                    <a:pt x="759" y="676"/>
                    <a:pt x="759" y="676"/>
                    <a:pt x="759" y="676"/>
                  </a:cubicBezTo>
                  <a:cubicBezTo>
                    <a:pt x="760" y="675"/>
                    <a:pt x="760" y="674"/>
                    <a:pt x="760" y="673"/>
                  </a:cubicBezTo>
                  <a:cubicBezTo>
                    <a:pt x="760" y="672"/>
                    <a:pt x="760" y="672"/>
                    <a:pt x="760" y="672"/>
                  </a:cubicBezTo>
                  <a:cubicBezTo>
                    <a:pt x="760" y="671"/>
                    <a:pt x="761" y="671"/>
                    <a:pt x="761" y="670"/>
                  </a:cubicBezTo>
                  <a:cubicBezTo>
                    <a:pt x="761" y="669"/>
                    <a:pt x="761" y="668"/>
                    <a:pt x="762" y="668"/>
                  </a:cubicBezTo>
                  <a:cubicBezTo>
                    <a:pt x="762" y="667"/>
                    <a:pt x="763" y="666"/>
                    <a:pt x="764" y="665"/>
                  </a:cubicBezTo>
                  <a:cubicBezTo>
                    <a:pt x="766" y="663"/>
                    <a:pt x="768" y="660"/>
                    <a:pt x="769" y="658"/>
                  </a:cubicBezTo>
                  <a:cubicBezTo>
                    <a:pt x="770" y="657"/>
                    <a:pt x="771" y="656"/>
                    <a:pt x="772" y="655"/>
                  </a:cubicBezTo>
                  <a:cubicBezTo>
                    <a:pt x="773" y="654"/>
                    <a:pt x="773" y="653"/>
                    <a:pt x="774" y="652"/>
                  </a:cubicBezTo>
                  <a:cubicBezTo>
                    <a:pt x="774" y="652"/>
                    <a:pt x="775" y="652"/>
                    <a:pt x="775" y="652"/>
                  </a:cubicBezTo>
                  <a:cubicBezTo>
                    <a:pt x="775" y="652"/>
                    <a:pt x="775" y="651"/>
                    <a:pt x="775" y="651"/>
                  </a:cubicBezTo>
                  <a:cubicBezTo>
                    <a:pt x="776" y="651"/>
                    <a:pt x="776" y="650"/>
                    <a:pt x="776" y="650"/>
                  </a:cubicBezTo>
                  <a:cubicBezTo>
                    <a:pt x="776" y="650"/>
                    <a:pt x="777" y="649"/>
                    <a:pt x="777" y="649"/>
                  </a:cubicBezTo>
                  <a:cubicBezTo>
                    <a:pt x="777" y="649"/>
                    <a:pt x="777" y="649"/>
                    <a:pt x="777" y="648"/>
                  </a:cubicBezTo>
                  <a:cubicBezTo>
                    <a:pt x="780" y="649"/>
                    <a:pt x="782" y="649"/>
                    <a:pt x="784" y="650"/>
                  </a:cubicBezTo>
                  <a:cubicBezTo>
                    <a:pt x="787" y="651"/>
                    <a:pt x="790" y="651"/>
                    <a:pt x="793" y="652"/>
                  </a:cubicBezTo>
                  <a:cubicBezTo>
                    <a:pt x="793" y="652"/>
                    <a:pt x="794" y="652"/>
                    <a:pt x="795" y="652"/>
                  </a:cubicBezTo>
                  <a:cubicBezTo>
                    <a:pt x="795" y="653"/>
                    <a:pt x="796" y="653"/>
                    <a:pt x="797" y="653"/>
                  </a:cubicBezTo>
                  <a:cubicBezTo>
                    <a:pt x="798" y="654"/>
                    <a:pt x="799" y="654"/>
                    <a:pt x="801" y="655"/>
                  </a:cubicBezTo>
                  <a:cubicBezTo>
                    <a:pt x="806" y="658"/>
                    <a:pt x="810" y="662"/>
                    <a:pt x="815" y="665"/>
                  </a:cubicBezTo>
                  <a:cubicBezTo>
                    <a:pt x="818" y="667"/>
                    <a:pt x="820" y="669"/>
                    <a:pt x="822" y="671"/>
                  </a:cubicBezTo>
                  <a:cubicBezTo>
                    <a:pt x="822" y="671"/>
                    <a:pt x="822" y="671"/>
                    <a:pt x="822" y="671"/>
                  </a:cubicBezTo>
                  <a:cubicBezTo>
                    <a:pt x="821" y="671"/>
                    <a:pt x="821" y="671"/>
                    <a:pt x="821" y="671"/>
                  </a:cubicBezTo>
                  <a:cubicBezTo>
                    <a:pt x="820" y="671"/>
                    <a:pt x="820" y="671"/>
                    <a:pt x="820" y="671"/>
                  </a:cubicBezTo>
                  <a:cubicBezTo>
                    <a:pt x="820" y="671"/>
                    <a:pt x="820" y="671"/>
                    <a:pt x="820" y="671"/>
                  </a:cubicBezTo>
                  <a:cubicBezTo>
                    <a:pt x="819" y="671"/>
                    <a:pt x="818" y="671"/>
                    <a:pt x="817" y="672"/>
                  </a:cubicBezTo>
                  <a:cubicBezTo>
                    <a:pt x="817" y="672"/>
                    <a:pt x="816" y="672"/>
                    <a:pt x="815" y="673"/>
                  </a:cubicBezTo>
                  <a:cubicBezTo>
                    <a:pt x="814" y="673"/>
                    <a:pt x="814" y="674"/>
                    <a:pt x="813" y="674"/>
                  </a:cubicBezTo>
                  <a:cubicBezTo>
                    <a:pt x="812" y="674"/>
                    <a:pt x="811" y="675"/>
                    <a:pt x="811" y="675"/>
                  </a:cubicBezTo>
                  <a:cubicBezTo>
                    <a:pt x="810" y="676"/>
                    <a:pt x="809" y="676"/>
                    <a:pt x="808" y="677"/>
                  </a:cubicBezTo>
                  <a:cubicBezTo>
                    <a:pt x="796" y="670"/>
                    <a:pt x="792" y="685"/>
                    <a:pt x="782" y="676"/>
                  </a:cubicBezTo>
                  <a:cubicBezTo>
                    <a:pt x="784" y="683"/>
                    <a:pt x="788" y="688"/>
                    <a:pt x="795" y="689"/>
                  </a:cubicBezTo>
                  <a:cubicBezTo>
                    <a:pt x="800" y="689"/>
                    <a:pt x="810" y="685"/>
                    <a:pt x="809" y="678"/>
                  </a:cubicBezTo>
                  <a:cubicBezTo>
                    <a:pt x="810" y="678"/>
                    <a:pt x="810" y="677"/>
                    <a:pt x="811" y="677"/>
                  </a:cubicBezTo>
                  <a:cubicBezTo>
                    <a:pt x="812" y="676"/>
                    <a:pt x="813" y="676"/>
                    <a:pt x="814" y="675"/>
                  </a:cubicBezTo>
                  <a:cubicBezTo>
                    <a:pt x="814" y="675"/>
                    <a:pt x="815" y="674"/>
                    <a:pt x="816" y="674"/>
                  </a:cubicBezTo>
                  <a:cubicBezTo>
                    <a:pt x="817" y="674"/>
                    <a:pt x="817" y="673"/>
                    <a:pt x="818" y="673"/>
                  </a:cubicBezTo>
                  <a:cubicBezTo>
                    <a:pt x="819" y="673"/>
                    <a:pt x="819" y="673"/>
                    <a:pt x="820" y="673"/>
                  </a:cubicBezTo>
                  <a:cubicBezTo>
                    <a:pt x="820" y="672"/>
                    <a:pt x="820" y="672"/>
                    <a:pt x="820" y="672"/>
                  </a:cubicBezTo>
                  <a:cubicBezTo>
                    <a:pt x="820" y="672"/>
                    <a:pt x="821" y="672"/>
                    <a:pt x="821" y="672"/>
                  </a:cubicBezTo>
                  <a:cubicBezTo>
                    <a:pt x="821" y="672"/>
                    <a:pt x="821" y="672"/>
                    <a:pt x="822" y="672"/>
                  </a:cubicBezTo>
                  <a:cubicBezTo>
                    <a:pt x="822" y="672"/>
                    <a:pt x="822" y="672"/>
                    <a:pt x="823" y="672"/>
                  </a:cubicBezTo>
                  <a:cubicBezTo>
                    <a:pt x="823" y="672"/>
                    <a:pt x="823" y="672"/>
                    <a:pt x="823" y="672"/>
                  </a:cubicBezTo>
                  <a:cubicBezTo>
                    <a:pt x="825" y="673"/>
                    <a:pt x="827" y="675"/>
                    <a:pt x="829" y="676"/>
                  </a:cubicBezTo>
                  <a:cubicBezTo>
                    <a:pt x="837" y="683"/>
                    <a:pt x="846" y="690"/>
                    <a:pt x="853" y="696"/>
                  </a:cubicBezTo>
                  <a:cubicBezTo>
                    <a:pt x="854" y="697"/>
                    <a:pt x="854" y="697"/>
                    <a:pt x="855" y="698"/>
                  </a:cubicBezTo>
                  <a:cubicBezTo>
                    <a:pt x="856" y="699"/>
                    <a:pt x="857" y="699"/>
                    <a:pt x="858" y="700"/>
                  </a:cubicBezTo>
                  <a:cubicBezTo>
                    <a:pt x="858" y="700"/>
                    <a:pt x="859" y="701"/>
                    <a:pt x="859" y="701"/>
                  </a:cubicBezTo>
                  <a:cubicBezTo>
                    <a:pt x="832" y="695"/>
                    <a:pt x="783" y="688"/>
                    <a:pt x="758" y="702"/>
                  </a:cubicBezTo>
                  <a:cubicBezTo>
                    <a:pt x="786" y="696"/>
                    <a:pt x="801" y="699"/>
                    <a:pt x="834" y="704"/>
                  </a:cubicBezTo>
                  <a:cubicBezTo>
                    <a:pt x="843" y="706"/>
                    <a:pt x="851" y="708"/>
                    <a:pt x="853" y="712"/>
                  </a:cubicBezTo>
                  <a:cubicBezTo>
                    <a:pt x="811" y="714"/>
                    <a:pt x="766" y="727"/>
                    <a:pt x="729" y="743"/>
                  </a:cubicBezTo>
                  <a:cubicBezTo>
                    <a:pt x="719" y="748"/>
                    <a:pt x="709" y="749"/>
                    <a:pt x="699" y="750"/>
                  </a:cubicBezTo>
                  <a:cubicBezTo>
                    <a:pt x="699" y="749"/>
                    <a:pt x="700" y="748"/>
                    <a:pt x="700" y="747"/>
                  </a:cubicBezTo>
                  <a:close/>
                  <a:moveTo>
                    <a:pt x="700" y="771"/>
                  </a:moveTo>
                  <a:cubicBezTo>
                    <a:pt x="700" y="771"/>
                    <a:pt x="700" y="770"/>
                    <a:pt x="699" y="770"/>
                  </a:cubicBezTo>
                  <a:cubicBezTo>
                    <a:pt x="699" y="769"/>
                    <a:pt x="699" y="769"/>
                    <a:pt x="699" y="768"/>
                  </a:cubicBezTo>
                  <a:cubicBezTo>
                    <a:pt x="698" y="767"/>
                    <a:pt x="698" y="766"/>
                    <a:pt x="697" y="765"/>
                  </a:cubicBezTo>
                  <a:cubicBezTo>
                    <a:pt x="697" y="763"/>
                    <a:pt x="696" y="761"/>
                    <a:pt x="696" y="758"/>
                  </a:cubicBezTo>
                  <a:cubicBezTo>
                    <a:pt x="707" y="759"/>
                    <a:pt x="718" y="759"/>
                    <a:pt x="727" y="755"/>
                  </a:cubicBezTo>
                  <a:cubicBezTo>
                    <a:pt x="757" y="746"/>
                    <a:pt x="776" y="741"/>
                    <a:pt x="804" y="735"/>
                  </a:cubicBezTo>
                  <a:cubicBezTo>
                    <a:pt x="797" y="748"/>
                    <a:pt x="800" y="756"/>
                    <a:pt x="815" y="754"/>
                  </a:cubicBezTo>
                  <a:cubicBezTo>
                    <a:pt x="815" y="754"/>
                    <a:pt x="815" y="754"/>
                    <a:pt x="816" y="754"/>
                  </a:cubicBezTo>
                  <a:cubicBezTo>
                    <a:pt x="816" y="755"/>
                    <a:pt x="816" y="756"/>
                    <a:pt x="817" y="756"/>
                  </a:cubicBezTo>
                  <a:cubicBezTo>
                    <a:pt x="817" y="757"/>
                    <a:pt x="818" y="757"/>
                    <a:pt x="818" y="758"/>
                  </a:cubicBezTo>
                  <a:cubicBezTo>
                    <a:pt x="818" y="759"/>
                    <a:pt x="819" y="760"/>
                    <a:pt x="819" y="760"/>
                  </a:cubicBezTo>
                  <a:cubicBezTo>
                    <a:pt x="819" y="761"/>
                    <a:pt x="819" y="761"/>
                    <a:pt x="819" y="761"/>
                  </a:cubicBezTo>
                  <a:cubicBezTo>
                    <a:pt x="815" y="773"/>
                    <a:pt x="808" y="783"/>
                    <a:pt x="800" y="790"/>
                  </a:cubicBezTo>
                  <a:cubicBezTo>
                    <a:pt x="796" y="786"/>
                    <a:pt x="792" y="783"/>
                    <a:pt x="788" y="780"/>
                  </a:cubicBezTo>
                  <a:cubicBezTo>
                    <a:pt x="786" y="778"/>
                    <a:pt x="783" y="776"/>
                    <a:pt x="781" y="775"/>
                  </a:cubicBezTo>
                  <a:cubicBezTo>
                    <a:pt x="779" y="774"/>
                    <a:pt x="778" y="773"/>
                    <a:pt x="777" y="773"/>
                  </a:cubicBezTo>
                  <a:cubicBezTo>
                    <a:pt x="776" y="772"/>
                    <a:pt x="774" y="771"/>
                    <a:pt x="773" y="771"/>
                  </a:cubicBezTo>
                  <a:cubicBezTo>
                    <a:pt x="768" y="768"/>
                    <a:pt x="764" y="766"/>
                    <a:pt x="760" y="765"/>
                  </a:cubicBezTo>
                  <a:cubicBezTo>
                    <a:pt x="758" y="765"/>
                    <a:pt x="757" y="764"/>
                    <a:pt x="755" y="764"/>
                  </a:cubicBezTo>
                  <a:cubicBezTo>
                    <a:pt x="754" y="763"/>
                    <a:pt x="753" y="763"/>
                    <a:pt x="751" y="763"/>
                  </a:cubicBezTo>
                  <a:cubicBezTo>
                    <a:pt x="749" y="762"/>
                    <a:pt x="748" y="762"/>
                    <a:pt x="748" y="762"/>
                  </a:cubicBezTo>
                  <a:cubicBezTo>
                    <a:pt x="748" y="762"/>
                    <a:pt x="749" y="762"/>
                    <a:pt x="751" y="763"/>
                  </a:cubicBezTo>
                  <a:cubicBezTo>
                    <a:pt x="752" y="763"/>
                    <a:pt x="754" y="764"/>
                    <a:pt x="755" y="764"/>
                  </a:cubicBezTo>
                  <a:cubicBezTo>
                    <a:pt x="756" y="765"/>
                    <a:pt x="758" y="766"/>
                    <a:pt x="760" y="766"/>
                  </a:cubicBezTo>
                  <a:cubicBezTo>
                    <a:pt x="763" y="768"/>
                    <a:pt x="767" y="770"/>
                    <a:pt x="772" y="773"/>
                  </a:cubicBezTo>
                  <a:cubicBezTo>
                    <a:pt x="773" y="773"/>
                    <a:pt x="774" y="774"/>
                    <a:pt x="775" y="775"/>
                  </a:cubicBezTo>
                  <a:cubicBezTo>
                    <a:pt x="776" y="776"/>
                    <a:pt x="777" y="777"/>
                    <a:pt x="778" y="777"/>
                  </a:cubicBezTo>
                  <a:cubicBezTo>
                    <a:pt x="779" y="778"/>
                    <a:pt x="780" y="778"/>
                    <a:pt x="780" y="779"/>
                  </a:cubicBezTo>
                  <a:cubicBezTo>
                    <a:pt x="781" y="779"/>
                    <a:pt x="781" y="779"/>
                    <a:pt x="782" y="780"/>
                  </a:cubicBezTo>
                  <a:cubicBezTo>
                    <a:pt x="783" y="781"/>
                    <a:pt x="785" y="782"/>
                    <a:pt x="786" y="783"/>
                  </a:cubicBezTo>
                  <a:cubicBezTo>
                    <a:pt x="786" y="783"/>
                    <a:pt x="786" y="783"/>
                    <a:pt x="786" y="783"/>
                  </a:cubicBezTo>
                  <a:cubicBezTo>
                    <a:pt x="786" y="783"/>
                    <a:pt x="786" y="783"/>
                    <a:pt x="786" y="783"/>
                  </a:cubicBezTo>
                  <a:cubicBezTo>
                    <a:pt x="785" y="783"/>
                    <a:pt x="784" y="782"/>
                    <a:pt x="783" y="782"/>
                  </a:cubicBezTo>
                  <a:cubicBezTo>
                    <a:pt x="782" y="782"/>
                    <a:pt x="781" y="782"/>
                    <a:pt x="780" y="782"/>
                  </a:cubicBezTo>
                  <a:cubicBezTo>
                    <a:pt x="779" y="782"/>
                    <a:pt x="778" y="782"/>
                    <a:pt x="776" y="782"/>
                  </a:cubicBezTo>
                  <a:cubicBezTo>
                    <a:pt x="776" y="782"/>
                    <a:pt x="776" y="782"/>
                    <a:pt x="776" y="782"/>
                  </a:cubicBezTo>
                  <a:cubicBezTo>
                    <a:pt x="776" y="781"/>
                    <a:pt x="776" y="781"/>
                    <a:pt x="776" y="781"/>
                  </a:cubicBezTo>
                  <a:cubicBezTo>
                    <a:pt x="763" y="775"/>
                    <a:pt x="751" y="781"/>
                    <a:pt x="737" y="787"/>
                  </a:cubicBezTo>
                  <a:cubicBezTo>
                    <a:pt x="748" y="796"/>
                    <a:pt x="761" y="792"/>
                    <a:pt x="773" y="784"/>
                  </a:cubicBezTo>
                  <a:cubicBezTo>
                    <a:pt x="774" y="784"/>
                    <a:pt x="775" y="784"/>
                    <a:pt x="776" y="784"/>
                  </a:cubicBezTo>
                  <a:cubicBezTo>
                    <a:pt x="777" y="784"/>
                    <a:pt x="778" y="785"/>
                    <a:pt x="779" y="785"/>
                  </a:cubicBezTo>
                  <a:cubicBezTo>
                    <a:pt x="780" y="785"/>
                    <a:pt x="781" y="785"/>
                    <a:pt x="782" y="785"/>
                  </a:cubicBezTo>
                  <a:cubicBezTo>
                    <a:pt x="783" y="785"/>
                    <a:pt x="784" y="785"/>
                    <a:pt x="785" y="785"/>
                  </a:cubicBezTo>
                  <a:cubicBezTo>
                    <a:pt x="786" y="785"/>
                    <a:pt x="786" y="786"/>
                    <a:pt x="787" y="786"/>
                  </a:cubicBezTo>
                  <a:cubicBezTo>
                    <a:pt x="787" y="786"/>
                    <a:pt x="788" y="786"/>
                    <a:pt x="788" y="786"/>
                  </a:cubicBezTo>
                  <a:cubicBezTo>
                    <a:pt x="788" y="786"/>
                    <a:pt x="788" y="786"/>
                    <a:pt x="788" y="786"/>
                  </a:cubicBezTo>
                  <a:cubicBezTo>
                    <a:pt x="789" y="786"/>
                    <a:pt x="789" y="786"/>
                    <a:pt x="789" y="786"/>
                  </a:cubicBezTo>
                  <a:cubicBezTo>
                    <a:pt x="790" y="786"/>
                    <a:pt x="790" y="786"/>
                    <a:pt x="790" y="786"/>
                  </a:cubicBezTo>
                  <a:cubicBezTo>
                    <a:pt x="792" y="788"/>
                    <a:pt x="794" y="790"/>
                    <a:pt x="797" y="792"/>
                  </a:cubicBezTo>
                  <a:cubicBezTo>
                    <a:pt x="795" y="793"/>
                    <a:pt x="794" y="793"/>
                    <a:pt x="792" y="794"/>
                  </a:cubicBezTo>
                  <a:cubicBezTo>
                    <a:pt x="794" y="794"/>
                    <a:pt x="796" y="793"/>
                    <a:pt x="798" y="793"/>
                  </a:cubicBezTo>
                  <a:cubicBezTo>
                    <a:pt x="799" y="794"/>
                    <a:pt x="800" y="795"/>
                    <a:pt x="801" y="796"/>
                  </a:cubicBezTo>
                  <a:cubicBezTo>
                    <a:pt x="807" y="801"/>
                    <a:pt x="812" y="806"/>
                    <a:pt x="818" y="812"/>
                  </a:cubicBezTo>
                  <a:cubicBezTo>
                    <a:pt x="823" y="818"/>
                    <a:pt x="829" y="823"/>
                    <a:pt x="835" y="829"/>
                  </a:cubicBezTo>
                  <a:cubicBezTo>
                    <a:pt x="839" y="832"/>
                    <a:pt x="842" y="835"/>
                    <a:pt x="845" y="837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16" y="828"/>
                    <a:pt x="792" y="825"/>
                    <a:pt x="770" y="826"/>
                  </a:cubicBezTo>
                  <a:cubicBezTo>
                    <a:pt x="768" y="825"/>
                    <a:pt x="766" y="823"/>
                    <a:pt x="764" y="822"/>
                  </a:cubicBezTo>
                  <a:cubicBezTo>
                    <a:pt x="763" y="821"/>
                    <a:pt x="762" y="820"/>
                    <a:pt x="761" y="819"/>
                  </a:cubicBezTo>
                  <a:cubicBezTo>
                    <a:pt x="760" y="818"/>
                    <a:pt x="758" y="817"/>
                    <a:pt x="757" y="817"/>
                  </a:cubicBezTo>
                  <a:cubicBezTo>
                    <a:pt x="747" y="809"/>
                    <a:pt x="735" y="801"/>
                    <a:pt x="723" y="792"/>
                  </a:cubicBezTo>
                  <a:cubicBezTo>
                    <a:pt x="717" y="787"/>
                    <a:pt x="710" y="783"/>
                    <a:pt x="704" y="779"/>
                  </a:cubicBezTo>
                  <a:cubicBezTo>
                    <a:pt x="704" y="778"/>
                    <a:pt x="703" y="777"/>
                    <a:pt x="703" y="776"/>
                  </a:cubicBezTo>
                  <a:cubicBezTo>
                    <a:pt x="702" y="775"/>
                    <a:pt x="701" y="773"/>
                    <a:pt x="700" y="771"/>
                  </a:cubicBezTo>
                  <a:close/>
                  <a:moveTo>
                    <a:pt x="548" y="765"/>
                  </a:moveTo>
                  <a:cubicBezTo>
                    <a:pt x="548" y="765"/>
                    <a:pt x="548" y="765"/>
                    <a:pt x="548" y="765"/>
                  </a:cubicBezTo>
                  <a:cubicBezTo>
                    <a:pt x="549" y="764"/>
                    <a:pt x="551" y="763"/>
                    <a:pt x="552" y="762"/>
                  </a:cubicBezTo>
                  <a:cubicBezTo>
                    <a:pt x="553" y="761"/>
                    <a:pt x="555" y="760"/>
                    <a:pt x="556" y="759"/>
                  </a:cubicBezTo>
                  <a:cubicBezTo>
                    <a:pt x="558" y="758"/>
                    <a:pt x="559" y="757"/>
                    <a:pt x="561" y="757"/>
                  </a:cubicBezTo>
                  <a:cubicBezTo>
                    <a:pt x="562" y="756"/>
                    <a:pt x="564" y="755"/>
                    <a:pt x="565" y="754"/>
                  </a:cubicBezTo>
                  <a:cubicBezTo>
                    <a:pt x="566" y="754"/>
                    <a:pt x="566" y="754"/>
                    <a:pt x="567" y="753"/>
                  </a:cubicBezTo>
                  <a:cubicBezTo>
                    <a:pt x="568" y="753"/>
                    <a:pt x="569" y="753"/>
                    <a:pt x="569" y="753"/>
                  </a:cubicBezTo>
                  <a:cubicBezTo>
                    <a:pt x="570" y="752"/>
                    <a:pt x="570" y="752"/>
                    <a:pt x="571" y="752"/>
                  </a:cubicBezTo>
                  <a:cubicBezTo>
                    <a:pt x="571" y="752"/>
                    <a:pt x="571" y="752"/>
                    <a:pt x="571" y="752"/>
                  </a:cubicBezTo>
                  <a:cubicBezTo>
                    <a:pt x="574" y="752"/>
                    <a:pt x="577" y="751"/>
                    <a:pt x="580" y="751"/>
                  </a:cubicBezTo>
                  <a:cubicBezTo>
                    <a:pt x="581" y="751"/>
                    <a:pt x="583" y="750"/>
                    <a:pt x="585" y="750"/>
                  </a:cubicBezTo>
                  <a:cubicBezTo>
                    <a:pt x="586" y="750"/>
                    <a:pt x="588" y="749"/>
                    <a:pt x="589" y="749"/>
                  </a:cubicBezTo>
                  <a:cubicBezTo>
                    <a:pt x="590" y="749"/>
                    <a:pt x="591" y="749"/>
                    <a:pt x="592" y="749"/>
                  </a:cubicBezTo>
                  <a:cubicBezTo>
                    <a:pt x="592" y="749"/>
                    <a:pt x="592" y="749"/>
                    <a:pt x="593" y="749"/>
                  </a:cubicBezTo>
                  <a:cubicBezTo>
                    <a:pt x="593" y="749"/>
                    <a:pt x="593" y="749"/>
                    <a:pt x="594" y="749"/>
                  </a:cubicBezTo>
                  <a:cubicBezTo>
                    <a:pt x="594" y="749"/>
                    <a:pt x="595" y="749"/>
                    <a:pt x="595" y="749"/>
                  </a:cubicBezTo>
                  <a:cubicBezTo>
                    <a:pt x="595" y="749"/>
                    <a:pt x="595" y="749"/>
                    <a:pt x="595" y="749"/>
                  </a:cubicBezTo>
                  <a:cubicBezTo>
                    <a:pt x="595" y="749"/>
                    <a:pt x="595" y="749"/>
                    <a:pt x="595" y="749"/>
                  </a:cubicBezTo>
                  <a:cubicBezTo>
                    <a:pt x="596" y="749"/>
                    <a:pt x="596" y="749"/>
                    <a:pt x="596" y="749"/>
                  </a:cubicBezTo>
                  <a:cubicBezTo>
                    <a:pt x="596" y="749"/>
                    <a:pt x="596" y="749"/>
                    <a:pt x="596" y="749"/>
                  </a:cubicBezTo>
                  <a:cubicBezTo>
                    <a:pt x="596" y="749"/>
                    <a:pt x="596" y="749"/>
                    <a:pt x="596" y="749"/>
                  </a:cubicBezTo>
                  <a:cubicBezTo>
                    <a:pt x="597" y="749"/>
                    <a:pt x="598" y="749"/>
                    <a:pt x="599" y="749"/>
                  </a:cubicBezTo>
                  <a:cubicBezTo>
                    <a:pt x="602" y="750"/>
                    <a:pt x="605" y="751"/>
                    <a:pt x="609" y="752"/>
                  </a:cubicBezTo>
                  <a:cubicBezTo>
                    <a:pt x="612" y="753"/>
                    <a:pt x="615" y="755"/>
                    <a:pt x="619" y="756"/>
                  </a:cubicBezTo>
                  <a:cubicBezTo>
                    <a:pt x="623" y="757"/>
                    <a:pt x="626" y="759"/>
                    <a:pt x="630" y="760"/>
                  </a:cubicBezTo>
                  <a:cubicBezTo>
                    <a:pt x="634" y="761"/>
                    <a:pt x="639" y="762"/>
                    <a:pt x="643" y="763"/>
                  </a:cubicBezTo>
                  <a:cubicBezTo>
                    <a:pt x="643" y="763"/>
                    <a:pt x="643" y="763"/>
                    <a:pt x="643" y="763"/>
                  </a:cubicBezTo>
                  <a:cubicBezTo>
                    <a:pt x="643" y="763"/>
                    <a:pt x="642" y="764"/>
                    <a:pt x="642" y="764"/>
                  </a:cubicBezTo>
                  <a:cubicBezTo>
                    <a:pt x="641" y="765"/>
                    <a:pt x="640" y="765"/>
                    <a:pt x="640" y="766"/>
                  </a:cubicBezTo>
                  <a:cubicBezTo>
                    <a:pt x="639" y="766"/>
                    <a:pt x="639" y="766"/>
                    <a:pt x="639" y="767"/>
                  </a:cubicBezTo>
                  <a:cubicBezTo>
                    <a:pt x="638" y="767"/>
                    <a:pt x="638" y="767"/>
                    <a:pt x="638" y="768"/>
                  </a:cubicBezTo>
                  <a:cubicBezTo>
                    <a:pt x="637" y="769"/>
                    <a:pt x="635" y="770"/>
                    <a:pt x="634" y="772"/>
                  </a:cubicBezTo>
                  <a:cubicBezTo>
                    <a:pt x="633" y="774"/>
                    <a:pt x="632" y="775"/>
                    <a:pt x="630" y="777"/>
                  </a:cubicBezTo>
                  <a:cubicBezTo>
                    <a:pt x="628" y="781"/>
                    <a:pt x="625" y="785"/>
                    <a:pt x="622" y="788"/>
                  </a:cubicBezTo>
                  <a:cubicBezTo>
                    <a:pt x="621" y="790"/>
                    <a:pt x="619" y="792"/>
                    <a:pt x="618" y="793"/>
                  </a:cubicBezTo>
                  <a:cubicBezTo>
                    <a:pt x="616" y="795"/>
                    <a:pt x="614" y="797"/>
                    <a:pt x="613" y="798"/>
                  </a:cubicBezTo>
                  <a:cubicBezTo>
                    <a:pt x="611" y="799"/>
                    <a:pt x="610" y="801"/>
                    <a:pt x="608" y="802"/>
                  </a:cubicBezTo>
                  <a:cubicBezTo>
                    <a:pt x="608" y="802"/>
                    <a:pt x="608" y="802"/>
                    <a:pt x="608" y="802"/>
                  </a:cubicBezTo>
                  <a:cubicBezTo>
                    <a:pt x="608" y="802"/>
                    <a:pt x="607" y="802"/>
                    <a:pt x="606" y="802"/>
                  </a:cubicBezTo>
                  <a:cubicBezTo>
                    <a:pt x="606" y="802"/>
                    <a:pt x="606" y="802"/>
                    <a:pt x="605" y="802"/>
                  </a:cubicBezTo>
                  <a:cubicBezTo>
                    <a:pt x="605" y="802"/>
                    <a:pt x="605" y="802"/>
                    <a:pt x="604" y="802"/>
                  </a:cubicBezTo>
                  <a:cubicBezTo>
                    <a:pt x="604" y="802"/>
                    <a:pt x="604" y="802"/>
                    <a:pt x="604" y="802"/>
                  </a:cubicBezTo>
                  <a:cubicBezTo>
                    <a:pt x="603" y="802"/>
                    <a:pt x="602" y="803"/>
                    <a:pt x="601" y="803"/>
                  </a:cubicBezTo>
                  <a:cubicBezTo>
                    <a:pt x="600" y="803"/>
                    <a:pt x="599" y="803"/>
                    <a:pt x="598" y="803"/>
                  </a:cubicBezTo>
                  <a:cubicBezTo>
                    <a:pt x="596" y="803"/>
                    <a:pt x="595" y="804"/>
                    <a:pt x="594" y="804"/>
                  </a:cubicBezTo>
                  <a:cubicBezTo>
                    <a:pt x="593" y="804"/>
                    <a:pt x="592" y="804"/>
                    <a:pt x="591" y="804"/>
                  </a:cubicBezTo>
                  <a:cubicBezTo>
                    <a:pt x="585" y="795"/>
                    <a:pt x="579" y="797"/>
                    <a:pt x="571" y="799"/>
                  </a:cubicBezTo>
                  <a:cubicBezTo>
                    <a:pt x="567" y="797"/>
                    <a:pt x="563" y="795"/>
                    <a:pt x="559" y="793"/>
                  </a:cubicBezTo>
                  <a:cubicBezTo>
                    <a:pt x="554" y="791"/>
                    <a:pt x="548" y="788"/>
                    <a:pt x="542" y="785"/>
                  </a:cubicBezTo>
                  <a:cubicBezTo>
                    <a:pt x="547" y="782"/>
                    <a:pt x="549" y="775"/>
                    <a:pt x="548" y="765"/>
                  </a:cubicBezTo>
                  <a:close/>
                  <a:moveTo>
                    <a:pt x="616" y="806"/>
                  </a:moveTo>
                  <a:cubicBezTo>
                    <a:pt x="616" y="806"/>
                    <a:pt x="616" y="806"/>
                    <a:pt x="616" y="806"/>
                  </a:cubicBezTo>
                  <a:cubicBezTo>
                    <a:pt x="613" y="810"/>
                    <a:pt x="610" y="813"/>
                    <a:pt x="608" y="817"/>
                  </a:cubicBezTo>
                  <a:cubicBezTo>
                    <a:pt x="608" y="816"/>
                    <a:pt x="607" y="816"/>
                    <a:pt x="606" y="816"/>
                  </a:cubicBezTo>
                  <a:cubicBezTo>
                    <a:pt x="603" y="814"/>
                    <a:pt x="601" y="813"/>
                    <a:pt x="598" y="812"/>
                  </a:cubicBezTo>
                  <a:cubicBezTo>
                    <a:pt x="599" y="811"/>
                    <a:pt x="600" y="811"/>
                    <a:pt x="601" y="810"/>
                  </a:cubicBezTo>
                  <a:cubicBezTo>
                    <a:pt x="602" y="810"/>
                    <a:pt x="602" y="810"/>
                    <a:pt x="603" y="809"/>
                  </a:cubicBezTo>
                  <a:cubicBezTo>
                    <a:pt x="604" y="809"/>
                    <a:pt x="604" y="809"/>
                    <a:pt x="604" y="809"/>
                  </a:cubicBezTo>
                  <a:cubicBezTo>
                    <a:pt x="605" y="809"/>
                    <a:pt x="605" y="808"/>
                    <a:pt x="605" y="808"/>
                  </a:cubicBezTo>
                  <a:cubicBezTo>
                    <a:pt x="608" y="806"/>
                    <a:pt x="612" y="803"/>
                    <a:pt x="615" y="800"/>
                  </a:cubicBezTo>
                  <a:cubicBezTo>
                    <a:pt x="616" y="799"/>
                    <a:pt x="617" y="798"/>
                    <a:pt x="619" y="797"/>
                  </a:cubicBezTo>
                  <a:cubicBezTo>
                    <a:pt x="618" y="797"/>
                    <a:pt x="618" y="798"/>
                    <a:pt x="618" y="798"/>
                  </a:cubicBezTo>
                  <a:cubicBezTo>
                    <a:pt x="618" y="799"/>
                    <a:pt x="618" y="800"/>
                    <a:pt x="618" y="800"/>
                  </a:cubicBezTo>
                  <a:cubicBezTo>
                    <a:pt x="617" y="801"/>
                    <a:pt x="617" y="802"/>
                    <a:pt x="617" y="802"/>
                  </a:cubicBezTo>
                  <a:cubicBezTo>
                    <a:pt x="617" y="804"/>
                    <a:pt x="616" y="805"/>
                    <a:pt x="616" y="806"/>
                  </a:cubicBezTo>
                  <a:close/>
                  <a:moveTo>
                    <a:pt x="596" y="811"/>
                  </a:moveTo>
                  <a:cubicBezTo>
                    <a:pt x="594" y="810"/>
                    <a:pt x="592" y="809"/>
                    <a:pt x="590" y="808"/>
                  </a:cubicBezTo>
                  <a:cubicBezTo>
                    <a:pt x="591" y="807"/>
                    <a:pt x="591" y="807"/>
                    <a:pt x="591" y="806"/>
                  </a:cubicBezTo>
                  <a:cubicBezTo>
                    <a:pt x="592" y="806"/>
                    <a:pt x="592" y="806"/>
                    <a:pt x="592" y="806"/>
                  </a:cubicBezTo>
                  <a:cubicBezTo>
                    <a:pt x="592" y="806"/>
                    <a:pt x="592" y="806"/>
                    <a:pt x="592" y="806"/>
                  </a:cubicBezTo>
                  <a:cubicBezTo>
                    <a:pt x="592" y="806"/>
                    <a:pt x="592" y="806"/>
                    <a:pt x="592" y="806"/>
                  </a:cubicBezTo>
                  <a:cubicBezTo>
                    <a:pt x="593" y="806"/>
                    <a:pt x="593" y="806"/>
                    <a:pt x="594" y="806"/>
                  </a:cubicBezTo>
                  <a:cubicBezTo>
                    <a:pt x="595" y="806"/>
                    <a:pt x="596" y="806"/>
                    <a:pt x="598" y="805"/>
                  </a:cubicBezTo>
                  <a:cubicBezTo>
                    <a:pt x="599" y="805"/>
                    <a:pt x="600" y="805"/>
                    <a:pt x="601" y="805"/>
                  </a:cubicBezTo>
                  <a:cubicBezTo>
                    <a:pt x="602" y="805"/>
                    <a:pt x="603" y="805"/>
                    <a:pt x="604" y="804"/>
                  </a:cubicBezTo>
                  <a:cubicBezTo>
                    <a:pt x="604" y="804"/>
                    <a:pt x="604" y="804"/>
                    <a:pt x="605" y="804"/>
                  </a:cubicBezTo>
                  <a:cubicBezTo>
                    <a:pt x="605" y="804"/>
                    <a:pt x="605" y="804"/>
                    <a:pt x="605" y="804"/>
                  </a:cubicBezTo>
                  <a:cubicBezTo>
                    <a:pt x="605" y="804"/>
                    <a:pt x="605" y="804"/>
                    <a:pt x="605" y="804"/>
                  </a:cubicBezTo>
                  <a:cubicBezTo>
                    <a:pt x="605" y="804"/>
                    <a:pt x="604" y="805"/>
                    <a:pt x="604" y="805"/>
                  </a:cubicBezTo>
                  <a:cubicBezTo>
                    <a:pt x="603" y="806"/>
                    <a:pt x="603" y="806"/>
                    <a:pt x="603" y="806"/>
                  </a:cubicBezTo>
                  <a:cubicBezTo>
                    <a:pt x="602" y="806"/>
                    <a:pt x="602" y="806"/>
                    <a:pt x="602" y="807"/>
                  </a:cubicBezTo>
                  <a:cubicBezTo>
                    <a:pt x="601" y="807"/>
                    <a:pt x="600" y="808"/>
                    <a:pt x="600" y="808"/>
                  </a:cubicBezTo>
                  <a:cubicBezTo>
                    <a:pt x="599" y="809"/>
                    <a:pt x="598" y="810"/>
                    <a:pt x="597" y="811"/>
                  </a:cubicBezTo>
                  <a:cubicBezTo>
                    <a:pt x="597" y="811"/>
                    <a:pt x="597" y="811"/>
                    <a:pt x="596" y="811"/>
                  </a:cubicBezTo>
                  <a:close/>
                  <a:moveTo>
                    <a:pt x="530" y="789"/>
                  </a:moveTo>
                  <a:cubicBezTo>
                    <a:pt x="532" y="789"/>
                    <a:pt x="534" y="788"/>
                    <a:pt x="536" y="788"/>
                  </a:cubicBezTo>
                  <a:cubicBezTo>
                    <a:pt x="539" y="789"/>
                    <a:pt x="542" y="791"/>
                    <a:pt x="545" y="793"/>
                  </a:cubicBezTo>
                  <a:cubicBezTo>
                    <a:pt x="545" y="793"/>
                    <a:pt x="544" y="792"/>
                    <a:pt x="544" y="793"/>
                  </a:cubicBezTo>
                  <a:cubicBezTo>
                    <a:pt x="543" y="793"/>
                    <a:pt x="543" y="793"/>
                    <a:pt x="542" y="793"/>
                  </a:cubicBezTo>
                  <a:cubicBezTo>
                    <a:pt x="542" y="793"/>
                    <a:pt x="542" y="793"/>
                    <a:pt x="541" y="793"/>
                  </a:cubicBezTo>
                  <a:cubicBezTo>
                    <a:pt x="541" y="793"/>
                    <a:pt x="541" y="793"/>
                    <a:pt x="541" y="793"/>
                  </a:cubicBezTo>
                  <a:cubicBezTo>
                    <a:pt x="540" y="794"/>
                    <a:pt x="539" y="794"/>
                    <a:pt x="538" y="795"/>
                  </a:cubicBezTo>
                  <a:cubicBezTo>
                    <a:pt x="537" y="795"/>
                    <a:pt x="536" y="796"/>
                    <a:pt x="536" y="797"/>
                  </a:cubicBezTo>
                  <a:cubicBezTo>
                    <a:pt x="534" y="794"/>
                    <a:pt x="532" y="791"/>
                    <a:pt x="530" y="789"/>
                  </a:cubicBezTo>
                  <a:close/>
                  <a:moveTo>
                    <a:pt x="526" y="817"/>
                  </a:moveTo>
                  <a:cubicBezTo>
                    <a:pt x="527" y="815"/>
                    <a:pt x="528" y="811"/>
                    <a:pt x="527" y="808"/>
                  </a:cubicBezTo>
                  <a:cubicBezTo>
                    <a:pt x="528" y="807"/>
                    <a:pt x="529" y="806"/>
                    <a:pt x="530" y="805"/>
                  </a:cubicBezTo>
                  <a:cubicBezTo>
                    <a:pt x="531" y="804"/>
                    <a:pt x="532" y="803"/>
                    <a:pt x="533" y="802"/>
                  </a:cubicBezTo>
                  <a:cubicBezTo>
                    <a:pt x="534" y="801"/>
                    <a:pt x="535" y="800"/>
                    <a:pt x="536" y="799"/>
                  </a:cubicBezTo>
                  <a:cubicBezTo>
                    <a:pt x="538" y="805"/>
                    <a:pt x="539" y="811"/>
                    <a:pt x="539" y="817"/>
                  </a:cubicBezTo>
                  <a:cubicBezTo>
                    <a:pt x="535" y="817"/>
                    <a:pt x="530" y="817"/>
                    <a:pt x="526" y="817"/>
                  </a:cubicBezTo>
                  <a:close/>
                  <a:moveTo>
                    <a:pt x="553" y="818"/>
                  </a:moveTo>
                  <a:cubicBezTo>
                    <a:pt x="545" y="813"/>
                    <a:pt x="541" y="806"/>
                    <a:pt x="537" y="799"/>
                  </a:cubicBezTo>
                  <a:cubicBezTo>
                    <a:pt x="538" y="798"/>
                    <a:pt x="538" y="797"/>
                    <a:pt x="539" y="797"/>
                  </a:cubicBezTo>
                  <a:cubicBezTo>
                    <a:pt x="540" y="796"/>
                    <a:pt x="541" y="796"/>
                    <a:pt x="542" y="795"/>
                  </a:cubicBezTo>
                  <a:cubicBezTo>
                    <a:pt x="542" y="795"/>
                    <a:pt x="542" y="795"/>
                    <a:pt x="542" y="795"/>
                  </a:cubicBezTo>
                  <a:cubicBezTo>
                    <a:pt x="543" y="795"/>
                    <a:pt x="543" y="795"/>
                    <a:pt x="543" y="795"/>
                  </a:cubicBezTo>
                  <a:cubicBezTo>
                    <a:pt x="543" y="795"/>
                    <a:pt x="544" y="794"/>
                    <a:pt x="544" y="794"/>
                  </a:cubicBezTo>
                  <a:cubicBezTo>
                    <a:pt x="545" y="794"/>
                    <a:pt x="546" y="794"/>
                    <a:pt x="546" y="794"/>
                  </a:cubicBezTo>
                  <a:cubicBezTo>
                    <a:pt x="547" y="794"/>
                    <a:pt x="547" y="793"/>
                    <a:pt x="547" y="793"/>
                  </a:cubicBezTo>
                  <a:cubicBezTo>
                    <a:pt x="551" y="795"/>
                    <a:pt x="554" y="797"/>
                    <a:pt x="557" y="798"/>
                  </a:cubicBezTo>
                  <a:cubicBezTo>
                    <a:pt x="559" y="799"/>
                    <a:pt x="560" y="800"/>
                    <a:pt x="561" y="800"/>
                  </a:cubicBezTo>
                  <a:cubicBezTo>
                    <a:pt x="560" y="800"/>
                    <a:pt x="558" y="800"/>
                    <a:pt x="556" y="800"/>
                  </a:cubicBezTo>
                  <a:cubicBezTo>
                    <a:pt x="562" y="805"/>
                    <a:pt x="567" y="813"/>
                    <a:pt x="574" y="814"/>
                  </a:cubicBezTo>
                  <a:cubicBezTo>
                    <a:pt x="577" y="814"/>
                    <a:pt x="581" y="813"/>
                    <a:pt x="585" y="811"/>
                  </a:cubicBezTo>
                  <a:cubicBezTo>
                    <a:pt x="592" y="815"/>
                    <a:pt x="598" y="818"/>
                    <a:pt x="604" y="820"/>
                  </a:cubicBezTo>
                  <a:cubicBezTo>
                    <a:pt x="605" y="821"/>
                    <a:pt x="606" y="821"/>
                    <a:pt x="606" y="821"/>
                  </a:cubicBezTo>
                  <a:cubicBezTo>
                    <a:pt x="606" y="823"/>
                    <a:pt x="606" y="825"/>
                    <a:pt x="606" y="827"/>
                  </a:cubicBezTo>
                  <a:cubicBezTo>
                    <a:pt x="587" y="828"/>
                    <a:pt x="564" y="826"/>
                    <a:pt x="553" y="818"/>
                  </a:cubicBezTo>
                  <a:close/>
                  <a:moveTo>
                    <a:pt x="682" y="830"/>
                  </a:moveTo>
                  <a:cubicBezTo>
                    <a:pt x="661" y="829"/>
                    <a:pt x="646" y="822"/>
                    <a:pt x="625" y="825"/>
                  </a:cubicBezTo>
                  <a:cubicBezTo>
                    <a:pt x="625" y="825"/>
                    <a:pt x="625" y="825"/>
                    <a:pt x="625" y="825"/>
                  </a:cubicBezTo>
                  <a:cubicBezTo>
                    <a:pt x="624" y="824"/>
                    <a:pt x="622" y="824"/>
                    <a:pt x="621" y="823"/>
                  </a:cubicBezTo>
                  <a:cubicBezTo>
                    <a:pt x="622" y="818"/>
                    <a:pt x="622" y="813"/>
                    <a:pt x="617" y="808"/>
                  </a:cubicBezTo>
                  <a:cubicBezTo>
                    <a:pt x="617" y="807"/>
                    <a:pt x="617" y="807"/>
                    <a:pt x="617" y="807"/>
                  </a:cubicBezTo>
                  <a:cubicBezTo>
                    <a:pt x="618" y="805"/>
                    <a:pt x="618" y="804"/>
                    <a:pt x="618" y="802"/>
                  </a:cubicBezTo>
                  <a:cubicBezTo>
                    <a:pt x="619" y="802"/>
                    <a:pt x="619" y="801"/>
                    <a:pt x="619" y="800"/>
                  </a:cubicBezTo>
                  <a:cubicBezTo>
                    <a:pt x="619" y="800"/>
                    <a:pt x="619" y="799"/>
                    <a:pt x="620" y="799"/>
                  </a:cubicBezTo>
                  <a:cubicBezTo>
                    <a:pt x="620" y="797"/>
                    <a:pt x="621" y="796"/>
                    <a:pt x="621" y="794"/>
                  </a:cubicBezTo>
                  <a:cubicBezTo>
                    <a:pt x="622" y="793"/>
                    <a:pt x="624" y="792"/>
                    <a:pt x="625" y="790"/>
                  </a:cubicBezTo>
                  <a:cubicBezTo>
                    <a:pt x="628" y="786"/>
                    <a:pt x="630" y="783"/>
                    <a:pt x="633" y="779"/>
                  </a:cubicBezTo>
                  <a:cubicBezTo>
                    <a:pt x="634" y="777"/>
                    <a:pt x="636" y="776"/>
                    <a:pt x="637" y="774"/>
                  </a:cubicBezTo>
                  <a:cubicBezTo>
                    <a:pt x="638" y="772"/>
                    <a:pt x="639" y="771"/>
                    <a:pt x="640" y="770"/>
                  </a:cubicBezTo>
                  <a:cubicBezTo>
                    <a:pt x="641" y="769"/>
                    <a:pt x="641" y="769"/>
                    <a:pt x="641" y="769"/>
                  </a:cubicBezTo>
                  <a:cubicBezTo>
                    <a:pt x="641" y="768"/>
                    <a:pt x="642" y="768"/>
                    <a:pt x="642" y="768"/>
                  </a:cubicBezTo>
                  <a:cubicBezTo>
                    <a:pt x="642" y="767"/>
                    <a:pt x="643" y="767"/>
                    <a:pt x="643" y="766"/>
                  </a:cubicBezTo>
                  <a:cubicBezTo>
                    <a:pt x="644" y="765"/>
                    <a:pt x="644" y="765"/>
                    <a:pt x="644" y="764"/>
                  </a:cubicBezTo>
                  <a:cubicBezTo>
                    <a:pt x="645" y="764"/>
                    <a:pt x="645" y="764"/>
                    <a:pt x="645" y="763"/>
                  </a:cubicBezTo>
                  <a:cubicBezTo>
                    <a:pt x="648" y="764"/>
                    <a:pt x="652" y="764"/>
                    <a:pt x="655" y="765"/>
                  </a:cubicBezTo>
                  <a:cubicBezTo>
                    <a:pt x="659" y="765"/>
                    <a:pt x="664" y="765"/>
                    <a:pt x="668" y="766"/>
                  </a:cubicBezTo>
                  <a:cubicBezTo>
                    <a:pt x="669" y="766"/>
                    <a:pt x="670" y="766"/>
                    <a:pt x="671" y="766"/>
                  </a:cubicBezTo>
                  <a:cubicBezTo>
                    <a:pt x="672" y="767"/>
                    <a:pt x="673" y="767"/>
                    <a:pt x="674" y="767"/>
                  </a:cubicBezTo>
                  <a:cubicBezTo>
                    <a:pt x="676" y="768"/>
                    <a:pt x="678" y="768"/>
                    <a:pt x="679" y="769"/>
                  </a:cubicBezTo>
                  <a:cubicBezTo>
                    <a:pt x="687" y="772"/>
                    <a:pt x="693" y="777"/>
                    <a:pt x="700" y="782"/>
                  </a:cubicBezTo>
                  <a:cubicBezTo>
                    <a:pt x="704" y="785"/>
                    <a:pt x="707" y="787"/>
                    <a:pt x="711" y="790"/>
                  </a:cubicBezTo>
                  <a:cubicBezTo>
                    <a:pt x="710" y="790"/>
                    <a:pt x="710" y="789"/>
                    <a:pt x="709" y="789"/>
                  </a:cubicBezTo>
                  <a:cubicBezTo>
                    <a:pt x="709" y="789"/>
                    <a:pt x="708" y="789"/>
                    <a:pt x="708" y="789"/>
                  </a:cubicBezTo>
                  <a:cubicBezTo>
                    <a:pt x="708" y="789"/>
                    <a:pt x="707" y="789"/>
                    <a:pt x="707" y="790"/>
                  </a:cubicBezTo>
                  <a:cubicBezTo>
                    <a:pt x="707" y="790"/>
                    <a:pt x="707" y="790"/>
                    <a:pt x="706" y="790"/>
                  </a:cubicBezTo>
                  <a:cubicBezTo>
                    <a:pt x="705" y="790"/>
                    <a:pt x="704" y="791"/>
                    <a:pt x="703" y="791"/>
                  </a:cubicBezTo>
                  <a:cubicBezTo>
                    <a:pt x="702" y="792"/>
                    <a:pt x="701" y="792"/>
                    <a:pt x="700" y="793"/>
                  </a:cubicBezTo>
                  <a:cubicBezTo>
                    <a:pt x="699" y="794"/>
                    <a:pt x="698" y="794"/>
                    <a:pt x="696" y="795"/>
                  </a:cubicBezTo>
                  <a:cubicBezTo>
                    <a:pt x="695" y="796"/>
                    <a:pt x="694" y="797"/>
                    <a:pt x="693" y="798"/>
                  </a:cubicBezTo>
                  <a:cubicBezTo>
                    <a:pt x="692" y="799"/>
                    <a:pt x="690" y="800"/>
                    <a:pt x="689" y="801"/>
                  </a:cubicBezTo>
                  <a:cubicBezTo>
                    <a:pt x="672" y="792"/>
                    <a:pt x="665" y="815"/>
                    <a:pt x="650" y="803"/>
                  </a:cubicBezTo>
                  <a:cubicBezTo>
                    <a:pt x="653" y="813"/>
                    <a:pt x="659" y="820"/>
                    <a:pt x="670" y="820"/>
                  </a:cubicBezTo>
                  <a:cubicBezTo>
                    <a:pt x="677" y="819"/>
                    <a:pt x="691" y="811"/>
                    <a:pt x="690" y="802"/>
                  </a:cubicBezTo>
                  <a:cubicBezTo>
                    <a:pt x="691" y="801"/>
                    <a:pt x="693" y="800"/>
                    <a:pt x="694" y="799"/>
                  </a:cubicBezTo>
                  <a:cubicBezTo>
                    <a:pt x="695" y="798"/>
                    <a:pt x="696" y="798"/>
                    <a:pt x="697" y="797"/>
                  </a:cubicBezTo>
                  <a:cubicBezTo>
                    <a:pt x="699" y="796"/>
                    <a:pt x="700" y="795"/>
                    <a:pt x="701" y="795"/>
                  </a:cubicBezTo>
                  <a:cubicBezTo>
                    <a:pt x="702" y="794"/>
                    <a:pt x="703" y="793"/>
                    <a:pt x="704" y="793"/>
                  </a:cubicBezTo>
                  <a:cubicBezTo>
                    <a:pt x="705" y="792"/>
                    <a:pt x="706" y="792"/>
                    <a:pt x="707" y="792"/>
                  </a:cubicBezTo>
                  <a:cubicBezTo>
                    <a:pt x="707" y="792"/>
                    <a:pt x="707" y="792"/>
                    <a:pt x="707" y="792"/>
                  </a:cubicBezTo>
                  <a:cubicBezTo>
                    <a:pt x="708" y="792"/>
                    <a:pt x="708" y="792"/>
                    <a:pt x="708" y="791"/>
                  </a:cubicBezTo>
                  <a:cubicBezTo>
                    <a:pt x="709" y="791"/>
                    <a:pt x="709" y="791"/>
                    <a:pt x="709" y="791"/>
                  </a:cubicBezTo>
                  <a:cubicBezTo>
                    <a:pt x="710" y="791"/>
                    <a:pt x="711" y="791"/>
                    <a:pt x="711" y="791"/>
                  </a:cubicBezTo>
                  <a:cubicBezTo>
                    <a:pt x="712" y="791"/>
                    <a:pt x="712" y="791"/>
                    <a:pt x="712" y="791"/>
                  </a:cubicBezTo>
                  <a:cubicBezTo>
                    <a:pt x="715" y="792"/>
                    <a:pt x="717" y="794"/>
                    <a:pt x="719" y="796"/>
                  </a:cubicBezTo>
                  <a:cubicBezTo>
                    <a:pt x="732" y="805"/>
                    <a:pt x="744" y="813"/>
                    <a:pt x="754" y="821"/>
                  </a:cubicBezTo>
                  <a:cubicBezTo>
                    <a:pt x="755" y="822"/>
                    <a:pt x="756" y="822"/>
                    <a:pt x="758" y="823"/>
                  </a:cubicBezTo>
                  <a:cubicBezTo>
                    <a:pt x="759" y="824"/>
                    <a:pt x="760" y="825"/>
                    <a:pt x="761" y="826"/>
                  </a:cubicBezTo>
                  <a:cubicBezTo>
                    <a:pt x="762" y="826"/>
                    <a:pt x="762" y="826"/>
                    <a:pt x="763" y="827"/>
                  </a:cubicBezTo>
                  <a:cubicBezTo>
                    <a:pt x="759" y="827"/>
                    <a:pt x="755" y="828"/>
                    <a:pt x="751" y="828"/>
                  </a:cubicBezTo>
                  <a:cubicBezTo>
                    <a:pt x="725" y="833"/>
                    <a:pt x="712" y="831"/>
                    <a:pt x="682" y="830"/>
                  </a:cubicBezTo>
                  <a:close/>
                  <a:moveTo>
                    <a:pt x="1010" y="914"/>
                  </a:moveTo>
                  <a:cubicBezTo>
                    <a:pt x="1010" y="914"/>
                    <a:pt x="1010" y="914"/>
                    <a:pt x="1010" y="913"/>
                  </a:cubicBezTo>
                  <a:cubicBezTo>
                    <a:pt x="1010" y="913"/>
                    <a:pt x="1010" y="913"/>
                    <a:pt x="1010" y="913"/>
                  </a:cubicBezTo>
                  <a:cubicBezTo>
                    <a:pt x="1011" y="912"/>
                    <a:pt x="1011" y="912"/>
                    <a:pt x="1012" y="911"/>
                  </a:cubicBezTo>
                  <a:cubicBezTo>
                    <a:pt x="1014" y="911"/>
                    <a:pt x="1017" y="911"/>
                    <a:pt x="1020" y="911"/>
                  </a:cubicBezTo>
                  <a:cubicBezTo>
                    <a:pt x="1022" y="911"/>
                    <a:pt x="1025" y="911"/>
                    <a:pt x="1027" y="911"/>
                  </a:cubicBezTo>
                  <a:cubicBezTo>
                    <a:pt x="1029" y="911"/>
                    <a:pt x="1032" y="911"/>
                    <a:pt x="1034" y="911"/>
                  </a:cubicBezTo>
                  <a:cubicBezTo>
                    <a:pt x="1035" y="911"/>
                    <a:pt x="1036" y="911"/>
                    <a:pt x="1037" y="911"/>
                  </a:cubicBezTo>
                  <a:cubicBezTo>
                    <a:pt x="1037" y="911"/>
                    <a:pt x="1038" y="911"/>
                    <a:pt x="1039" y="911"/>
                  </a:cubicBezTo>
                  <a:cubicBezTo>
                    <a:pt x="1041" y="911"/>
                    <a:pt x="1042" y="911"/>
                    <a:pt x="1043" y="911"/>
                  </a:cubicBezTo>
                  <a:cubicBezTo>
                    <a:pt x="1044" y="911"/>
                    <a:pt x="1045" y="911"/>
                    <a:pt x="1045" y="911"/>
                  </a:cubicBezTo>
                  <a:cubicBezTo>
                    <a:pt x="1047" y="912"/>
                    <a:pt x="1048" y="913"/>
                    <a:pt x="1050" y="914"/>
                  </a:cubicBezTo>
                  <a:cubicBezTo>
                    <a:pt x="1052" y="916"/>
                    <a:pt x="1054" y="917"/>
                    <a:pt x="1056" y="919"/>
                  </a:cubicBezTo>
                  <a:cubicBezTo>
                    <a:pt x="1056" y="919"/>
                    <a:pt x="1057" y="919"/>
                    <a:pt x="1057" y="919"/>
                  </a:cubicBezTo>
                  <a:cubicBezTo>
                    <a:pt x="1040" y="920"/>
                    <a:pt x="1024" y="918"/>
                    <a:pt x="1010" y="914"/>
                  </a:cubicBezTo>
                  <a:close/>
                  <a:moveTo>
                    <a:pt x="1096" y="922"/>
                  </a:moveTo>
                  <a:cubicBezTo>
                    <a:pt x="1085" y="894"/>
                    <a:pt x="1115" y="868"/>
                    <a:pt x="1109" y="840"/>
                  </a:cubicBezTo>
                  <a:cubicBezTo>
                    <a:pt x="1108" y="836"/>
                    <a:pt x="1105" y="831"/>
                    <a:pt x="1102" y="825"/>
                  </a:cubicBezTo>
                  <a:cubicBezTo>
                    <a:pt x="1102" y="824"/>
                    <a:pt x="1101" y="823"/>
                    <a:pt x="1101" y="821"/>
                  </a:cubicBezTo>
                  <a:cubicBezTo>
                    <a:pt x="1099" y="821"/>
                    <a:pt x="1099" y="821"/>
                    <a:pt x="1099" y="821"/>
                  </a:cubicBezTo>
                  <a:cubicBezTo>
                    <a:pt x="1099" y="821"/>
                    <a:pt x="1099" y="821"/>
                    <a:pt x="1099" y="821"/>
                  </a:cubicBezTo>
                  <a:cubicBezTo>
                    <a:pt x="1100" y="821"/>
                    <a:pt x="1101" y="820"/>
                    <a:pt x="1102" y="819"/>
                  </a:cubicBezTo>
                  <a:cubicBezTo>
                    <a:pt x="1101" y="819"/>
                    <a:pt x="1101" y="819"/>
                    <a:pt x="1101" y="818"/>
                  </a:cubicBezTo>
                  <a:cubicBezTo>
                    <a:pt x="1101" y="818"/>
                    <a:pt x="1101" y="818"/>
                    <a:pt x="1101" y="818"/>
                  </a:cubicBezTo>
                  <a:cubicBezTo>
                    <a:pt x="1103" y="817"/>
                    <a:pt x="1104" y="817"/>
                    <a:pt x="1106" y="816"/>
                  </a:cubicBezTo>
                  <a:cubicBezTo>
                    <a:pt x="1108" y="815"/>
                    <a:pt x="1110" y="815"/>
                    <a:pt x="1111" y="814"/>
                  </a:cubicBezTo>
                  <a:cubicBezTo>
                    <a:pt x="1112" y="814"/>
                    <a:pt x="1113" y="814"/>
                    <a:pt x="1114" y="814"/>
                  </a:cubicBezTo>
                  <a:cubicBezTo>
                    <a:pt x="1114" y="814"/>
                    <a:pt x="1115" y="814"/>
                    <a:pt x="1115" y="814"/>
                  </a:cubicBezTo>
                  <a:cubicBezTo>
                    <a:pt x="1116" y="814"/>
                    <a:pt x="1116" y="813"/>
                    <a:pt x="1116" y="813"/>
                  </a:cubicBezTo>
                  <a:cubicBezTo>
                    <a:pt x="1117" y="813"/>
                    <a:pt x="1118" y="813"/>
                    <a:pt x="1119" y="813"/>
                  </a:cubicBezTo>
                  <a:cubicBezTo>
                    <a:pt x="1119" y="813"/>
                    <a:pt x="1120" y="813"/>
                    <a:pt x="1121" y="813"/>
                  </a:cubicBezTo>
                  <a:cubicBezTo>
                    <a:pt x="1121" y="813"/>
                    <a:pt x="1122" y="813"/>
                    <a:pt x="1122" y="813"/>
                  </a:cubicBezTo>
                  <a:cubicBezTo>
                    <a:pt x="1122" y="813"/>
                    <a:pt x="1123" y="813"/>
                    <a:pt x="1123" y="813"/>
                  </a:cubicBezTo>
                  <a:cubicBezTo>
                    <a:pt x="1123" y="813"/>
                    <a:pt x="1124" y="813"/>
                    <a:pt x="1125" y="813"/>
                  </a:cubicBezTo>
                  <a:cubicBezTo>
                    <a:pt x="1125" y="813"/>
                    <a:pt x="1126" y="812"/>
                    <a:pt x="1126" y="812"/>
                  </a:cubicBezTo>
                  <a:cubicBezTo>
                    <a:pt x="1127" y="813"/>
                    <a:pt x="1127" y="813"/>
                    <a:pt x="1127" y="813"/>
                  </a:cubicBezTo>
                  <a:cubicBezTo>
                    <a:pt x="1128" y="813"/>
                    <a:pt x="1128" y="813"/>
                    <a:pt x="1128" y="813"/>
                  </a:cubicBezTo>
                  <a:cubicBezTo>
                    <a:pt x="1128" y="813"/>
                    <a:pt x="1128" y="813"/>
                    <a:pt x="1128" y="813"/>
                  </a:cubicBezTo>
                  <a:cubicBezTo>
                    <a:pt x="1128" y="814"/>
                    <a:pt x="1128" y="814"/>
                    <a:pt x="1128" y="814"/>
                  </a:cubicBezTo>
                  <a:cubicBezTo>
                    <a:pt x="1128" y="814"/>
                    <a:pt x="1128" y="814"/>
                    <a:pt x="1128" y="814"/>
                  </a:cubicBezTo>
                  <a:cubicBezTo>
                    <a:pt x="1129" y="814"/>
                    <a:pt x="1129" y="814"/>
                    <a:pt x="1129" y="814"/>
                  </a:cubicBezTo>
                  <a:cubicBezTo>
                    <a:pt x="1131" y="815"/>
                    <a:pt x="1131" y="815"/>
                    <a:pt x="1131" y="815"/>
                  </a:cubicBezTo>
                  <a:cubicBezTo>
                    <a:pt x="1132" y="815"/>
                    <a:pt x="1132" y="815"/>
                    <a:pt x="1132" y="815"/>
                  </a:cubicBezTo>
                  <a:cubicBezTo>
                    <a:pt x="1153" y="842"/>
                    <a:pt x="1195" y="839"/>
                    <a:pt x="1209" y="869"/>
                  </a:cubicBezTo>
                  <a:cubicBezTo>
                    <a:pt x="1209" y="874"/>
                    <a:pt x="1210" y="878"/>
                    <a:pt x="1210" y="883"/>
                  </a:cubicBezTo>
                  <a:cubicBezTo>
                    <a:pt x="1209" y="881"/>
                    <a:pt x="1207" y="879"/>
                    <a:pt x="1206" y="876"/>
                  </a:cubicBezTo>
                  <a:cubicBezTo>
                    <a:pt x="1200" y="890"/>
                    <a:pt x="1198" y="903"/>
                    <a:pt x="1211" y="908"/>
                  </a:cubicBezTo>
                  <a:cubicBezTo>
                    <a:pt x="1206" y="937"/>
                    <a:pt x="1191" y="970"/>
                    <a:pt x="1175" y="974"/>
                  </a:cubicBezTo>
                  <a:cubicBezTo>
                    <a:pt x="1157" y="980"/>
                    <a:pt x="1103" y="940"/>
                    <a:pt x="1096" y="922"/>
                  </a:cubicBezTo>
                  <a:close/>
                  <a:moveTo>
                    <a:pt x="1256" y="1251"/>
                  </a:moveTo>
                  <a:cubicBezTo>
                    <a:pt x="1241" y="1259"/>
                    <a:pt x="1234" y="1270"/>
                    <a:pt x="1222" y="1280"/>
                  </a:cubicBezTo>
                  <a:cubicBezTo>
                    <a:pt x="1196" y="1302"/>
                    <a:pt x="1186" y="1279"/>
                    <a:pt x="1162" y="1290"/>
                  </a:cubicBezTo>
                  <a:cubicBezTo>
                    <a:pt x="1163" y="1290"/>
                    <a:pt x="1163" y="1291"/>
                    <a:pt x="1163" y="1292"/>
                  </a:cubicBezTo>
                  <a:cubicBezTo>
                    <a:pt x="1166" y="1296"/>
                    <a:pt x="1162" y="1295"/>
                    <a:pt x="1158" y="1292"/>
                  </a:cubicBezTo>
                  <a:cubicBezTo>
                    <a:pt x="1160" y="1291"/>
                    <a:pt x="1161" y="1290"/>
                    <a:pt x="1162" y="1290"/>
                  </a:cubicBezTo>
                  <a:cubicBezTo>
                    <a:pt x="1151" y="1260"/>
                    <a:pt x="1192" y="1230"/>
                    <a:pt x="1200" y="1203"/>
                  </a:cubicBezTo>
                  <a:cubicBezTo>
                    <a:pt x="1208" y="1179"/>
                    <a:pt x="1200" y="1186"/>
                    <a:pt x="1220" y="1172"/>
                  </a:cubicBezTo>
                  <a:cubicBezTo>
                    <a:pt x="1234" y="1162"/>
                    <a:pt x="1248" y="1157"/>
                    <a:pt x="1257" y="1144"/>
                  </a:cubicBezTo>
                  <a:cubicBezTo>
                    <a:pt x="1255" y="1142"/>
                    <a:pt x="1253" y="1141"/>
                    <a:pt x="1251" y="1140"/>
                  </a:cubicBezTo>
                  <a:cubicBezTo>
                    <a:pt x="1251" y="1140"/>
                    <a:pt x="1252" y="1140"/>
                    <a:pt x="1252" y="1139"/>
                  </a:cubicBezTo>
                  <a:cubicBezTo>
                    <a:pt x="1258" y="1136"/>
                    <a:pt x="1265" y="1133"/>
                    <a:pt x="1272" y="1130"/>
                  </a:cubicBezTo>
                  <a:cubicBezTo>
                    <a:pt x="1273" y="1130"/>
                    <a:pt x="1274" y="1129"/>
                    <a:pt x="1274" y="1129"/>
                  </a:cubicBezTo>
                  <a:cubicBezTo>
                    <a:pt x="1275" y="1129"/>
                    <a:pt x="1276" y="1128"/>
                    <a:pt x="1277" y="1128"/>
                  </a:cubicBezTo>
                  <a:cubicBezTo>
                    <a:pt x="1279" y="1128"/>
                    <a:pt x="1279" y="1128"/>
                    <a:pt x="1279" y="1128"/>
                  </a:cubicBezTo>
                  <a:cubicBezTo>
                    <a:pt x="1279" y="1127"/>
                    <a:pt x="1279" y="1127"/>
                    <a:pt x="1279" y="1127"/>
                  </a:cubicBezTo>
                  <a:cubicBezTo>
                    <a:pt x="1279" y="1127"/>
                    <a:pt x="1279" y="1127"/>
                    <a:pt x="1279" y="1127"/>
                  </a:cubicBezTo>
                  <a:cubicBezTo>
                    <a:pt x="1280" y="1127"/>
                    <a:pt x="1280" y="1127"/>
                    <a:pt x="1280" y="1127"/>
                  </a:cubicBezTo>
                  <a:cubicBezTo>
                    <a:pt x="1280" y="1127"/>
                    <a:pt x="1281" y="1127"/>
                    <a:pt x="1281" y="1127"/>
                  </a:cubicBezTo>
                  <a:cubicBezTo>
                    <a:pt x="1283" y="1126"/>
                    <a:pt x="1283" y="1126"/>
                    <a:pt x="1283" y="1126"/>
                  </a:cubicBezTo>
                  <a:cubicBezTo>
                    <a:pt x="1286" y="1126"/>
                    <a:pt x="1290" y="1126"/>
                    <a:pt x="1294" y="1126"/>
                  </a:cubicBezTo>
                  <a:cubicBezTo>
                    <a:pt x="1298" y="1126"/>
                    <a:pt x="1302" y="1127"/>
                    <a:pt x="1306" y="1127"/>
                  </a:cubicBezTo>
                  <a:cubicBezTo>
                    <a:pt x="1308" y="1127"/>
                    <a:pt x="1310" y="1128"/>
                    <a:pt x="1313" y="1128"/>
                  </a:cubicBezTo>
                  <a:cubicBezTo>
                    <a:pt x="1313" y="1128"/>
                    <a:pt x="1313" y="1128"/>
                    <a:pt x="1313" y="1128"/>
                  </a:cubicBezTo>
                  <a:cubicBezTo>
                    <a:pt x="1313" y="1129"/>
                    <a:pt x="1314" y="1129"/>
                    <a:pt x="1314" y="1129"/>
                  </a:cubicBezTo>
                  <a:cubicBezTo>
                    <a:pt x="1314" y="1130"/>
                    <a:pt x="1314" y="1130"/>
                    <a:pt x="1314" y="1130"/>
                  </a:cubicBezTo>
                  <a:cubicBezTo>
                    <a:pt x="1314" y="1130"/>
                    <a:pt x="1314" y="1130"/>
                    <a:pt x="1314" y="1130"/>
                  </a:cubicBezTo>
                  <a:cubicBezTo>
                    <a:pt x="1315" y="1131"/>
                    <a:pt x="1315" y="1131"/>
                    <a:pt x="1315" y="1131"/>
                  </a:cubicBezTo>
                  <a:cubicBezTo>
                    <a:pt x="1315" y="1131"/>
                    <a:pt x="1316" y="1132"/>
                    <a:pt x="1316" y="1132"/>
                  </a:cubicBezTo>
                  <a:cubicBezTo>
                    <a:pt x="1317" y="1133"/>
                    <a:pt x="1317" y="1133"/>
                    <a:pt x="1318" y="1134"/>
                  </a:cubicBezTo>
                  <a:cubicBezTo>
                    <a:pt x="1318" y="1134"/>
                    <a:pt x="1318" y="1135"/>
                    <a:pt x="1319" y="1136"/>
                  </a:cubicBezTo>
                  <a:cubicBezTo>
                    <a:pt x="1319" y="1136"/>
                    <a:pt x="1320" y="1137"/>
                    <a:pt x="1320" y="1138"/>
                  </a:cubicBezTo>
                  <a:cubicBezTo>
                    <a:pt x="1321" y="1138"/>
                    <a:pt x="1321" y="1139"/>
                    <a:pt x="1321" y="1140"/>
                  </a:cubicBezTo>
                  <a:cubicBezTo>
                    <a:pt x="1321" y="1140"/>
                    <a:pt x="1322" y="1140"/>
                    <a:pt x="1322" y="1140"/>
                  </a:cubicBezTo>
                  <a:cubicBezTo>
                    <a:pt x="1313" y="1154"/>
                    <a:pt x="1320" y="1159"/>
                    <a:pt x="1336" y="1159"/>
                  </a:cubicBezTo>
                  <a:cubicBezTo>
                    <a:pt x="1335" y="1150"/>
                    <a:pt x="1337" y="1138"/>
                    <a:pt x="1324" y="1139"/>
                  </a:cubicBezTo>
                  <a:cubicBezTo>
                    <a:pt x="1323" y="1138"/>
                    <a:pt x="1323" y="1138"/>
                    <a:pt x="1323" y="1138"/>
                  </a:cubicBezTo>
                  <a:cubicBezTo>
                    <a:pt x="1323" y="1138"/>
                    <a:pt x="1323" y="1138"/>
                    <a:pt x="1323" y="1138"/>
                  </a:cubicBezTo>
                  <a:cubicBezTo>
                    <a:pt x="1323" y="1137"/>
                    <a:pt x="1322" y="1137"/>
                    <a:pt x="1322" y="1136"/>
                  </a:cubicBezTo>
                  <a:cubicBezTo>
                    <a:pt x="1322" y="1136"/>
                    <a:pt x="1321" y="1135"/>
                    <a:pt x="1321" y="1134"/>
                  </a:cubicBezTo>
                  <a:cubicBezTo>
                    <a:pt x="1320" y="1134"/>
                    <a:pt x="1320" y="1133"/>
                    <a:pt x="1319" y="1132"/>
                  </a:cubicBezTo>
                  <a:cubicBezTo>
                    <a:pt x="1319" y="1132"/>
                    <a:pt x="1318" y="1131"/>
                    <a:pt x="1318" y="1131"/>
                  </a:cubicBezTo>
                  <a:cubicBezTo>
                    <a:pt x="1317" y="1130"/>
                    <a:pt x="1317" y="1130"/>
                    <a:pt x="1316" y="1129"/>
                  </a:cubicBezTo>
                  <a:cubicBezTo>
                    <a:pt x="1316" y="1129"/>
                    <a:pt x="1316" y="1129"/>
                    <a:pt x="1316" y="1129"/>
                  </a:cubicBezTo>
                  <a:cubicBezTo>
                    <a:pt x="1316" y="1129"/>
                    <a:pt x="1316" y="1129"/>
                    <a:pt x="1316" y="1129"/>
                  </a:cubicBezTo>
                  <a:cubicBezTo>
                    <a:pt x="1316" y="1129"/>
                    <a:pt x="1315" y="1128"/>
                    <a:pt x="1315" y="1128"/>
                  </a:cubicBezTo>
                  <a:cubicBezTo>
                    <a:pt x="1315" y="1128"/>
                    <a:pt x="1314" y="1128"/>
                    <a:pt x="1314" y="1128"/>
                  </a:cubicBezTo>
                  <a:cubicBezTo>
                    <a:pt x="1314" y="1128"/>
                    <a:pt x="1313" y="1128"/>
                    <a:pt x="1313" y="1128"/>
                  </a:cubicBezTo>
                  <a:cubicBezTo>
                    <a:pt x="1315" y="1128"/>
                    <a:pt x="1317" y="1127"/>
                    <a:pt x="1319" y="1127"/>
                  </a:cubicBezTo>
                  <a:cubicBezTo>
                    <a:pt x="1320" y="1127"/>
                    <a:pt x="1321" y="1127"/>
                    <a:pt x="1322" y="1126"/>
                  </a:cubicBezTo>
                  <a:cubicBezTo>
                    <a:pt x="1322" y="1126"/>
                    <a:pt x="1322" y="1126"/>
                    <a:pt x="1322" y="1126"/>
                  </a:cubicBezTo>
                  <a:cubicBezTo>
                    <a:pt x="1323" y="1126"/>
                    <a:pt x="1323" y="1126"/>
                    <a:pt x="1323" y="1126"/>
                  </a:cubicBezTo>
                  <a:cubicBezTo>
                    <a:pt x="1323" y="1126"/>
                    <a:pt x="1323" y="1126"/>
                    <a:pt x="1323" y="1126"/>
                  </a:cubicBezTo>
                  <a:cubicBezTo>
                    <a:pt x="1324" y="1126"/>
                    <a:pt x="1324" y="1126"/>
                    <a:pt x="1325" y="1126"/>
                  </a:cubicBezTo>
                  <a:cubicBezTo>
                    <a:pt x="1327" y="1125"/>
                    <a:pt x="1329" y="1124"/>
                    <a:pt x="1331" y="1123"/>
                  </a:cubicBezTo>
                  <a:cubicBezTo>
                    <a:pt x="1332" y="1122"/>
                    <a:pt x="1333" y="1122"/>
                    <a:pt x="1334" y="1121"/>
                  </a:cubicBezTo>
                  <a:cubicBezTo>
                    <a:pt x="1334" y="1121"/>
                    <a:pt x="1334" y="1122"/>
                    <a:pt x="1335" y="1122"/>
                  </a:cubicBezTo>
                  <a:cubicBezTo>
                    <a:pt x="1335" y="1122"/>
                    <a:pt x="1335" y="1122"/>
                    <a:pt x="1336" y="1122"/>
                  </a:cubicBezTo>
                  <a:cubicBezTo>
                    <a:pt x="1336" y="1122"/>
                    <a:pt x="1336" y="1123"/>
                    <a:pt x="1337" y="1123"/>
                  </a:cubicBezTo>
                  <a:cubicBezTo>
                    <a:pt x="1337" y="1123"/>
                    <a:pt x="1337" y="1123"/>
                    <a:pt x="1337" y="1123"/>
                  </a:cubicBezTo>
                  <a:cubicBezTo>
                    <a:pt x="1338" y="1123"/>
                    <a:pt x="1338" y="1123"/>
                    <a:pt x="1339" y="1123"/>
                  </a:cubicBezTo>
                  <a:cubicBezTo>
                    <a:pt x="1339" y="1124"/>
                    <a:pt x="1340" y="1124"/>
                    <a:pt x="1341" y="1124"/>
                  </a:cubicBezTo>
                  <a:cubicBezTo>
                    <a:pt x="1341" y="1124"/>
                    <a:pt x="1341" y="1124"/>
                    <a:pt x="1341" y="1124"/>
                  </a:cubicBezTo>
                  <a:cubicBezTo>
                    <a:pt x="1342" y="1124"/>
                    <a:pt x="1342" y="1125"/>
                    <a:pt x="1342" y="1125"/>
                  </a:cubicBezTo>
                  <a:cubicBezTo>
                    <a:pt x="1343" y="1125"/>
                    <a:pt x="1344" y="1125"/>
                    <a:pt x="1344" y="1125"/>
                  </a:cubicBezTo>
                  <a:cubicBezTo>
                    <a:pt x="1345" y="1126"/>
                    <a:pt x="1347" y="1127"/>
                    <a:pt x="1348" y="1127"/>
                  </a:cubicBezTo>
                  <a:cubicBezTo>
                    <a:pt x="1349" y="1128"/>
                    <a:pt x="1350" y="1129"/>
                    <a:pt x="1351" y="1130"/>
                  </a:cubicBezTo>
                  <a:cubicBezTo>
                    <a:pt x="1352" y="1131"/>
                    <a:pt x="1354" y="1132"/>
                    <a:pt x="1355" y="1133"/>
                  </a:cubicBezTo>
                  <a:cubicBezTo>
                    <a:pt x="1355" y="1133"/>
                    <a:pt x="1356" y="1134"/>
                    <a:pt x="1357" y="1135"/>
                  </a:cubicBezTo>
                  <a:cubicBezTo>
                    <a:pt x="1355" y="1141"/>
                    <a:pt x="1354" y="1149"/>
                    <a:pt x="1358" y="1154"/>
                  </a:cubicBezTo>
                  <a:cubicBezTo>
                    <a:pt x="1362" y="1160"/>
                    <a:pt x="1371" y="1158"/>
                    <a:pt x="1379" y="1159"/>
                  </a:cubicBezTo>
                  <a:cubicBezTo>
                    <a:pt x="1374" y="1168"/>
                    <a:pt x="1368" y="1176"/>
                    <a:pt x="1360" y="1184"/>
                  </a:cubicBezTo>
                  <a:cubicBezTo>
                    <a:pt x="1344" y="1199"/>
                    <a:pt x="1342" y="1211"/>
                    <a:pt x="1324" y="1223"/>
                  </a:cubicBezTo>
                  <a:cubicBezTo>
                    <a:pt x="1302" y="1237"/>
                    <a:pt x="1278" y="1239"/>
                    <a:pt x="1256" y="1251"/>
                  </a:cubicBezTo>
                  <a:close/>
                  <a:moveTo>
                    <a:pt x="1464" y="1195"/>
                  </a:moveTo>
                  <a:cubicBezTo>
                    <a:pt x="1461" y="1198"/>
                    <a:pt x="1459" y="1200"/>
                    <a:pt x="1458" y="1203"/>
                  </a:cubicBezTo>
                  <a:cubicBezTo>
                    <a:pt x="1456" y="1205"/>
                    <a:pt x="1454" y="1208"/>
                    <a:pt x="1452" y="1210"/>
                  </a:cubicBezTo>
                  <a:cubicBezTo>
                    <a:pt x="1451" y="1212"/>
                    <a:pt x="1450" y="1213"/>
                    <a:pt x="1449" y="1214"/>
                  </a:cubicBezTo>
                  <a:cubicBezTo>
                    <a:pt x="1449" y="1215"/>
                    <a:pt x="1448" y="1215"/>
                    <a:pt x="1448" y="1216"/>
                  </a:cubicBezTo>
                  <a:cubicBezTo>
                    <a:pt x="1447" y="1216"/>
                    <a:pt x="1447" y="1217"/>
                    <a:pt x="1446" y="1218"/>
                  </a:cubicBezTo>
                  <a:cubicBezTo>
                    <a:pt x="1444" y="1220"/>
                    <a:pt x="1442" y="1222"/>
                    <a:pt x="1440" y="1224"/>
                  </a:cubicBezTo>
                  <a:cubicBezTo>
                    <a:pt x="1433" y="1224"/>
                    <a:pt x="1425" y="1224"/>
                    <a:pt x="1418" y="1223"/>
                  </a:cubicBezTo>
                  <a:cubicBezTo>
                    <a:pt x="1431" y="1209"/>
                    <a:pt x="1443" y="1182"/>
                    <a:pt x="1458" y="1160"/>
                  </a:cubicBezTo>
                  <a:cubicBezTo>
                    <a:pt x="1459" y="1161"/>
                    <a:pt x="1460" y="1162"/>
                    <a:pt x="1462" y="1164"/>
                  </a:cubicBezTo>
                  <a:cubicBezTo>
                    <a:pt x="1462" y="1164"/>
                    <a:pt x="1462" y="1164"/>
                    <a:pt x="1462" y="1164"/>
                  </a:cubicBezTo>
                  <a:cubicBezTo>
                    <a:pt x="1463" y="1168"/>
                    <a:pt x="1465" y="1172"/>
                    <a:pt x="1466" y="1176"/>
                  </a:cubicBezTo>
                  <a:cubicBezTo>
                    <a:pt x="1467" y="1179"/>
                    <a:pt x="1468" y="1182"/>
                    <a:pt x="1468" y="1185"/>
                  </a:cubicBezTo>
                  <a:cubicBezTo>
                    <a:pt x="1468" y="1186"/>
                    <a:pt x="1468" y="1186"/>
                    <a:pt x="1468" y="1186"/>
                  </a:cubicBezTo>
                  <a:cubicBezTo>
                    <a:pt x="1468" y="1187"/>
                    <a:pt x="1468" y="1187"/>
                    <a:pt x="1468" y="1187"/>
                  </a:cubicBezTo>
                  <a:cubicBezTo>
                    <a:pt x="1468" y="1188"/>
                    <a:pt x="1469" y="1188"/>
                    <a:pt x="1469" y="1188"/>
                  </a:cubicBezTo>
                  <a:cubicBezTo>
                    <a:pt x="1469" y="1188"/>
                    <a:pt x="1469" y="1189"/>
                    <a:pt x="1469" y="1189"/>
                  </a:cubicBezTo>
                  <a:cubicBezTo>
                    <a:pt x="1469" y="1189"/>
                    <a:pt x="1469" y="1190"/>
                    <a:pt x="1469" y="1190"/>
                  </a:cubicBezTo>
                  <a:cubicBezTo>
                    <a:pt x="1467" y="1192"/>
                    <a:pt x="1465" y="1193"/>
                    <a:pt x="1464" y="1195"/>
                  </a:cubicBezTo>
                  <a:close/>
                  <a:moveTo>
                    <a:pt x="1514" y="1153"/>
                  </a:moveTo>
                  <a:cubicBezTo>
                    <a:pt x="1512" y="1154"/>
                    <a:pt x="1512" y="1154"/>
                    <a:pt x="1512" y="1154"/>
                  </a:cubicBezTo>
                  <a:cubicBezTo>
                    <a:pt x="1512" y="1156"/>
                    <a:pt x="1512" y="1158"/>
                    <a:pt x="1511" y="1160"/>
                  </a:cubicBezTo>
                  <a:cubicBezTo>
                    <a:pt x="1511" y="1160"/>
                    <a:pt x="1511" y="1160"/>
                    <a:pt x="1511" y="1160"/>
                  </a:cubicBezTo>
                  <a:cubicBezTo>
                    <a:pt x="1511" y="1161"/>
                    <a:pt x="1510" y="1161"/>
                    <a:pt x="1510" y="1162"/>
                  </a:cubicBezTo>
                  <a:cubicBezTo>
                    <a:pt x="1509" y="1163"/>
                    <a:pt x="1508" y="1164"/>
                    <a:pt x="1507" y="1165"/>
                  </a:cubicBezTo>
                  <a:cubicBezTo>
                    <a:pt x="1506" y="1166"/>
                    <a:pt x="1505" y="1167"/>
                    <a:pt x="1504" y="1168"/>
                  </a:cubicBezTo>
                  <a:cubicBezTo>
                    <a:pt x="1503" y="1169"/>
                    <a:pt x="1502" y="1170"/>
                    <a:pt x="1501" y="1171"/>
                  </a:cubicBezTo>
                  <a:cubicBezTo>
                    <a:pt x="1500" y="1172"/>
                    <a:pt x="1499" y="1172"/>
                    <a:pt x="1498" y="1173"/>
                  </a:cubicBezTo>
                  <a:cubicBezTo>
                    <a:pt x="1498" y="1173"/>
                    <a:pt x="1497" y="1173"/>
                    <a:pt x="1497" y="1174"/>
                  </a:cubicBezTo>
                  <a:cubicBezTo>
                    <a:pt x="1497" y="1174"/>
                    <a:pt x="1497" y="1174"/>
                    <a:pt x="1496" y="1174"/>
                  </a:cubicBezTo>
                  <a:cubicBezTo>
                    <a:pt x="1496" y="1174"/>
                    <a:pt x="1496" y="1175"/>
                    <a:pt x="1496" y="1175"/>
                  </a:cubicBezTo>
                  <a:cubicBezTo>
                    <a:pt x="1495" y="1175"/>
                    <a:pt x="1495" y="1175"/>
                    <a:pt x="1495" y="1175"/>
                  </a:cubicBezTo>
                  <a:cubicBezTo>
                    <a:pt x="1493" y="1176"/>
                    <a:pt x="1492" y="1176"/>
                    <a:pt x="1490" y="1177"/>
                  </a:cubicBezTo>
                  <a:cubicBezTo>
                    <a:pt x="1489" y="1177"/>
                    <a:pt x="1488" y="1178"/>
                    <a:pt x="1487" y="1178"/>
                  </a:cubicBezTo>
                  <a:cubicBezTo>
                    <a:pt x="1487" y="1178"/>
                    <a:pt x="1486" y="1178"/>
                    <a:pt x="1486" y="1179"/>
                  </a:cubicBezTo>
                  <a:cubicBezTo>
                    <a:pt x="1485" y="1179"/>
                    <a:pt x="1485" y="1179"/>
                    <a:pt x="1484" y="1180"/>
                  </a:cubicBezTo>
                  <a:cubicBezTo>
                    <a:pt x="1480" y="1182"/>
                    <a:pt x="1475" y="1185"/>
                    <a:pt x="1471" y="1188"/>
                  </a:cubicBezTo>
                  <a:cubicBezTo>
                    <a:pt x="1471" y="1188"/>
                    <a:pt x="1471" y="1188"/>
                    <a:pt x="1471" y="1188"/>
                  </a:cubicBezTo>
                  <a:cubicBezTo>
                    <a:pt x="1471" y="1188"/>
                    <a:pt x="1471" y="1188"/>
                    <a:pt x="1471" y="1187"/>
                  </a:cubicBezTo>
                  <a:cubicBezTo>
                    <a:pt x="1471" y="1187"/>
                    <a:pt x="1471" y="1186"/>
                    <a:pt x="1471" y="1186"/>
                  </a:cubicBezTo>
                  <a:cubicBezTo>
                    <a:pt x="1471" y="1186"/>
                    <a:pt x="1471" y="1185"/>
                    <a:pt x="1471" y="1185"/>
                  </a:cubicBezTo>
                  <a:cubicBezTo>
                    <a:pt x="1470" y="1182"/>
                    <a:pt x="1469" y="1178"/>
                    <a:pt x="1468" y="1175"/>
                  </a:cubicBezTo>
                  <a:cubicBezTo>
                    <a:pt x="1467" y="1172"/>
                    <a:pt x="1466" y="1168"/>
                    <a:pt x="1465" y="1165"/>
                  </a:cubicBezTo>
                  <a:cubicBezTo>
                    <a:pt x="1466" y="1165"/>
                    <a:pt x="1466" y="1165"/>
                    <a:pt x="1466" y="1166"/>
                  </a:cubicBezTo>
                  <a:cubicBezTo>
                    <a:pt x="1468" y="1163"/>
                    <a:pt x="1468" y="1163"/>
                    <a:pt x="1468" y="1163"/>
                  </a:cubicBezTo>
                  <a:cubicBezTo>
                    <a:pt x="1477" y="1157"/>
                    <a:pt x="1479" y="1146"/>
                    <a:pt x="1476" y="1137"/>
                  </a:cubicBezTo>
                  <a:cubicBezTo>
                    <a:pt x="1483" y="1130"/>
                    <a:pt x="1490" y="1125"/>
                    <a:pt x="1499" y="1123"/>
                  </a:cubicBezTo>
                  <a:cubicBezTo>
                    <a:pt x="1507" y="1121"/>
                    <a:pt x="1515" y="1125"/>
                    <a:pt x="1523" y="1128"/>
                  </a:cubicBezTo>
                  <a:cubicBezTo>
                    <a:pt x="1523" y="1129"/>
                    <a:pt x="1522" y="1130"/>
                    <a:pt x="1521" y="1131"/>
                  </a:cubicBezTo>
                  <a:cubicBezTo>
                    <a:pt x="1516" y="1137"/>
                    <a:pt x="1503" y="1146"/>
                    <a:pt x="1514" y="1153"/>
                  </a:cubicBezTo>
                  <a:close/>
                  <a:moveTo>
                    <a:pt x="1558" y="1054"/>
                  </a:moveTo>
                  <a:cubicBezTo>
                    <a:pt x="1542" y="1055"/>
                    <a:pt x="1521" y="1061"/>
                    <a:pt x="1501" y="1066"/>
                  </a:cubicBezTo>
                  <a:cubicBezTo>
                    <a:pt x="1502" y="1064"/>
                    <a:pt x="1504" y="1061"/>
                    <a:pt x="1506" y="1058"/>
                  </a:cubicBezTo>
                  <a:cubicBezTo>
                    <a:pt x="1508" y="1055"/>
                    <a:pt x="1510" y="1052"/>
                    <a:pt x="1513" y="1049"/>
                  </a:cubicBezTo>
                  <a:cubicBezTo>
                    <a:pt x="1517" y="1047"/>
                    <a:pt x="1520" y="1045"/>
                    <a:pt x="1524" y="1044"/>
                  </a:cubicBezTo>
                  <a:cubicBezTo>
                    <a:pt x="1527" y="1043"/>
                    <a:pt x="1531" y="1042"/>
                    <a:pt x="1535" y="1041"/>
                  </a:cubicBezTo>
                  <a:cubicBezTo>
                    <a:pt x="1542" y="1040"/>
                    <a:pt x="1549" y="1039"/>
                    <a:pt x="1555" y="1039"/>
                  </a:cubicBezTo>
                  <a:cubicBezTo>
                    <a:pt x="1557" y="1039"/>
                    <a:pt x="1559" y="1039"/>
                    <a:pt x="1560" y="1039"/>
                  </a:cubicBezTo>
                  <a:cubicBezTo>
                    <a:pt x="1562" y="1039"/>
                    <a:pt x="1563" y="1039"/>
                    <a:pt x="1565" y="1039"/>
                  </a:cubicBezTo>
                  <a:cubicBezTo>
                    <a:pt x="1568" y="1039"/>
                    <a:pt x="1571" y="1039"/>
                    <a:pt x="1573" y="1039"/>
                  </a:cubicBezTo>
                  <a:cubicBezTo>
                    <a:pt x="1578" y="1040"/>
                    <a:pt x="1583" y="1041"/>
                    <a:pt x="1587" y="1042"/>
                  </a:cubicBezTo>
                  <a:cubicBezTo>
                    <a:pt x="1587" y="1042"/>
                    <a:pt x="1587" y="1042"/>
                    <a:pt x="1587" y="1042"/>
                  </a:cubicBezTo>
                  <a:cubicBezTo>
                    <a:pt x="1587" y="1042"/>
                    <a:pt x="1587" y="1042"/>
                    <a:pt x="1587" y="1042"/>
                  </a:cubicBezTo>
                  <a:cubicBezTo>
                    <a:pt x="1587" y="1043"/>
                    <a:pt x="1587" y="1043"/>
                    <a:pt x="1587" y="1043"/>
                  </a:cubicBezTo>
                  <a:cubicBezTo>
                    <a:pt x="1587" y="1043"/>
                    <a:pt x="1587" y="1043"/>
                    <a:pt x="1587" y="1043"/>
                  </a:cubicBezTo>
                  <a:cubicBezTo>
                    <a:pt x="1588" y="1043"/>
                    <a:pt x="1588" y="1044"/>
                    <a:pt x="1589" y="1044"/>
                  </a:cubicBezTo>
                  <a:cubicBezTo>
                    <a:pt x="1589" y="1045"/>
                    <a:pt x="1590" y="1045"/>
                    <a:pt x="1590" y="1046"/>
                  </a:cubicBezTo>
                  <a:cubicBezTo>
                    <a:pt x="1591" y="1046"/>
                    <a:pt x="1591" y="1047"/>
                    <a:pt x="1592" y="1047"/>
                  </a:cubicBezTo>
                  <a:cubicBezTo>
                    <a:pt x="1592" y="1048"/>
                    <a:pt x="1592" y="1049"/>
                    <a:pt x="1593" y="1049"/>
                  </a:cubicBezTo>
                  <a:cubicBezTo>
                    <a:pt x="1593" y="1050"/>
                    <a:pt x="1594" y="1050"/>
                    <a:pt x="1594" y="1051"/>
                  </a:cubicBezTo>
                  <a:cubicBezTo>
                    <a:pt x="1594" y="1053"/>
                    <a:pt x="1594" y="1056"/>
                    <a:pt x="1594" y="1058"/>
                  </a:cubicBezTo>
                  <a:cubicBezTo>
                    <a:pt x="1582" y="1056"/>
                    <a:pt x="1569" y="1052"/>
                    <a:pt x="1558" y="1054"/>
                  </a:cubicBezTo>
                  <a:close/>
                  <a:moveTo>
                    <a:pt x="1702" y="974"/>
                  </a:moveTo>
                  <a:cubicBezTo>
                    <a:pt x="1698" y="980"/>
                    <a:pt x="1691" y="990"/>
                    <a:pt x="1688" y="994"/>
                  </a:cubicBezTo>
                  <a:cubicBezTo>
                    <a:pt x="1678" y="1006"/>
                    <a:pt x="1671" y="1005"/>
                    <a:pt x="1660" y="1014"/>
                  </a:cubicBezTo>
                  <a:cubicBezTo>
                    <a:pt x="1643" y="1030"/>
                    <a:pt x="1644" y="1051"/>
                    <a:pt x="1616" y="1058"/>
                  </a:cubicBezTo>
                  <a:cubicBezTo>
                    <a:pt x="1613" y="1059"/>
                    <a:pt x="1609" y="1059"/>
                    <a:pt x="1604" y="1059"/>
                  </a:cubicBezTo>
                  <a:cubicBezTo>
                    <a:pt x="1603" y="1054"/>
                    <a:pt x="1600" y="1050"/>
                    <a:pt x="1595" y="1048"/>
                  </a:cubicBezTo>
                  <a:cubicBezTo>
                    <a:pt x="1595" y="1048"/>
                    <a:pt x="1595" y="1048"/>
                    <a:pt x="1595" y="1048"/>
                  </a:cubicBezTo>
                  <a:cubicBezTo>
                    <a:pt x="1595" y="1048"/>
                    <a:pt x="1595" y="1048"/>
                    <a:pt x="1595" y="1048"/>
                  </a:cubicBezTo>
                  <a:cubicBezTo>
                    <a:pt x="1594" y="1047"/>
                    <a:pt x="1594" y="1047"/>
                    <a:pt x="1593" y="1046"/>
                  </a:cubicBezTo>
                  <a:cubicBezTo>
                    <a:pt x="1593" y="1046"/>
                    <a:pt x="1593" y="1045"/>
                    <a:pt x="1593" y="1045"/>
                  </a:cubicBezTo>
                  <a:cubicBezTo>
                    <a:pt x="1593" y="1045"/>
                    <a:pt x="1594" y="1046"/>
                    <a:pt x="1594" y="1046"/>
                  </a:cubicBezTo>
                  <a:cubicBezTo>
                    <a:pt x="1595" y="1047"/>
                    <a:pt x="1596" y="1047"/>
                    <a:pt x="1596" y="1048"/>
                  </a:cubicBezTo>
                  <a:cubicBezTo>
                    <a:pt x="1597" y="1048"/>
                    <a:pt x="1597" y="1048"/>
                    <a:pt x="1597" y="1048"/>
                  </a:cubicBezTo>
                  <a:cubicBezTo>
                    <a:pt x="1597" y="1048"/>
                    <a:pt x="1597" y="1048"/>
                    <a:pt x="1596" y="1048"/>
                  </a:cubicBezTo>
                  <a:cubicBezTo>
                    <a:pt x="1596" y="1047"/>
                    <a:pt x="1595" y="1047"/>
                    <a:pt x="1595" y="1046"/>
                  </a:cubicBezTo>
                  <a:cubicBezTo>
                    <a:pt x="1594" y="1045"/>
                    <a:pt x="1592" y="1044"/>
                    <a:pt x="1591" y="1043"/>
                  </a:cubicBezTo>
                  <a:cubicBezTo>
                    <a:pt x="1591" y="1043"/>
                    <a:pt x="1590" y="1043"/>
                    <a:pt x="1590" y="1043"/>
                  </a:cubicBezTo>
                  <a:cubicBezTo>
                    <a:pt x="1590" y="1042"/>
                    <a:pt x="1589" y="1042"/>
                    <a:pt x="1589" y="1041"/>
                  </a:cubicBezTo>
                  <a:cubicBezTo>
                    <a:pt x="1589" y="1041"/>
                    <a:pt x="1589" y="1041"/>
                    <a:pt x="1589" y="1041"/>
                  </a:cubicBezTo>
                  <a:cubicBezTo>
                    <a:pt x="1589" y="1041"/>
                    <a:pt x="1588" y="1041"/>
                    <a:pt x="1588" y="1041"/>
                  </a:cubicBezTo>
                  <a:cubicBezTo>
                    <a:pt x="1588" y="1041"/>
                    <a:pt x="1588" y="1041"/>
                    <a:pt x="1588" y="1040"/>
                  </a:cubicBezTo>
                  <a:cubicBezTo>
                    <a:pt x="1587" y="1040"/>
                    <a:pt x="1587" y="1040"/>
                    <a:pt x="1586" y="1040"/>
                  </a:cubicBezTo>
                  <a:cubicBezTo>
                    <a:pt x="1586" y="1040"/>
                    <a:pt x="1585" y="1040"/>
                    <a:pt x="1585" y="1040"/>
                  </a:cubicBezTo>
                  <a:cubicBezTo>
                    <a:pt x="1585" y="1040"/>
                    <a:pt x="1585" y="1040"/>
                    <a:pt x="1585" y="1040"/>
                  </a:cubicBezTo>
                  <a:cubicBezTo>
                    <a:pt x="1583" y="1039"/>
                    <a:pt x="1579" y="1038"/>
                    <a:pt x="1576" y="1037"/>
                  </a:cubicBezTo>
                  <a:cubicBezTo>
                    <a:pt x="1576" y="1037"/>
                    <a:pt x="1577" y="1037"/>
                    <a:pt x="1577" y="1036"/>
                  </a:cubicBezTo>
                  <a:cubicBezTo>
                    <a:pt x="1578" y="1036"/>
                    <a:pt x="1578" y="1035"/>
                    <a:pt x="1579" y="1035"/>
                  </a:cubicBezTo>
                  <a:cubicBezTo>
                    <a:pt x="1580" y="1035"/>
                    <a:pt x="1580" y="1034"/>
                    <a:pt x="1580" y="1034"/>
                  </a:cubicBezTo>
                  <a:cubicBezTo>
                    <a:pt x="1581" y="1034"/>
                    <a:pt x="1581" y="1034"/>
                    <a:pt x="1581" y="1034"/>
                  </a:cubicBezTo>
                  <a:cubicBezTo>
                    <a:pt x="1581" y="1033"/>
                    <a:pt x="1582" y="1033"/>
                    <a:pt x="1582" y="1033"/>
                  </a:cubicBezTo>
                  <a:cubicBezTo>
                    <a:pt x="1582" y="1033"/>
                    <a:pt x="1583" y="1032"/>
                    <a:pt x="1583" y="1032"/>
                  </a:cubicBezTo>
                  <a:cubicBezTo>
                    <a:pt x="1584" y="1032"/>
                    <a:pt x="1584" y="1031"/>
                    <a:pt x="1585" y="1031"/>
                  </a:cubicBezTo>
                  <a:cubicBezTo>
                    <a:pt x="1585" y="1030"/>
                    <a:pt x="1586" y="1030"/>
                    <a:pt x="1586" y="1030"/>
                  </a:cubicBezTo>
                  <a:cubicBezTo>
                    <a:pt x="1587" y="1029"/>
                    <a:pt x="1587" y="1029"/>
                    <a:pt x="1588" y="1029"/>
                  </a:cubicBezTo>
                  <a:cubicBezTo>
                    <a:pt x="1589" y="1028"/>
                    <a:pt x="1590" y="1027"/>
                    <a:pt x="1592" y="1027"/>
                  </a:cubicBezTo>
                  <a:cubicBezTo>
                    <a:pt x="1593" y="1026"/>
                    <a:pt x="1594" y="1025"/>
                    <a:pt x="1596" y="1025"/>
                  </a:cubicBezTo>
                  <a:cubicBezTo>
                    <a:pt x="1597" y="1024"/>
                    <a:pt x="1599" y="1024"/>
                    <a:pt x="1600" y="1023"/>
                  </a:cubicBezTo>
                  <a:cubicBezTo>
                    <a:pt x="1601" y="1023"/>
                    <a:pt x="1603" y="1023"/>
                    <a:pt x="1604" y="1022"/>
                  </a:cubicBezTo>
                  <a:cubicBezTo>
                    <a:pt x="1604" y="1022"/>
                    <a:pt x="1604" y="1022"/>
                    <a:pt x="1604" y="1022"/>
                  </a:cubicBezTo>
                  <a:cubicBezTo>
                    <a:pt x="1619" y="1038"/>
                    <a:pt x="1630" y="1026"/>
                    <a:pt x="1637" y="1009"/>
                  </a:cubicBezTo>
                  <a:cubicBezTo>
                    <a:pt x="1623" y="1015"/>
                    <a:pt x="1613" y="1004"/>
                    <a:pt x="1602" y="1020"/>
                  </a:cubicBezTo>
                  <a:cubicBezTo>
                    <a:pt x="1601" y="1020"/>
                    <a:pt x="1600" y="1021"/>
                    <a:pt x="1599" y="1021"/>
                  </a:cubicBezTo>
                  <a:cubicBezTo>
                    <a:pt x="1598" y="1021"/>
                    <a:pt x="1596" y="1022"/>
                    <a:pt x="1595" y="1022"/>
                  </a:cubicBezTo>
                  <a:cubicBezTo>
                    <a:pt x="1593" y="1023"/>
                    <a:pt x="1592" y="1024"/>
                    <a:pt x="1591" y="1024"/>
                  </a:cubicBezTo>
                  <a:cubicBezTo>
                    <a:pt x="1589" y="1025"/>
                    <a:pt x="1588" y="1026"/>
                    <a:pt x="1587" y="1026"/>
                  </a:cubicBezTo>
                  <a:cubicBezTo>
                    <a:pt x="1586" y="1027"/>
                    <a:pt x="1585" y="1027"/>
                    <a:pt x="1585" y="1028"/>
                  </a:cubicBezTo>
                  <a:cubicBezTo>
                    <a:pt x="1584" y="1028"/>
                    <a:pt x="1584" y="1028"/>
                    <a:pt x="1583" y="1029"/>
                  </a:cubicBezTo>
                  <a:cubicBezTo>
                    <a:pt x="1583" y="1029"/>
                    <a:pt x="1582" y="1030"/>
                    <a:pt x="1582" y="1030"/>
                  </a:cubicBezTo>
                  <a:cubicBezTo>
                    <a:pt x="1581" y="1030"/>
                    <a:pt x="1581" y="1031"/>
                    <a:pt x="1580" y="1031"/>
                  </a:cubicBezTo>
                  <a:cubicBezTo>
                    <a:pt x="1580" y="1031"/>
                    <a:pt x="1580" y="1031"/>
                    <a:pt x="1579" y="1032"/>
                  </a:cubicBezTo>
                  <a:cubicBezTo>
                    <a:pt x="1579" y="1032"/>
                    <a:pt x="1579" y="1032"/>
                    <a:pt x="1579" y="1032"/>
                  </a:cubicBezTo>
                  <a:cubicBezTo>
                    <a:pt x="1579" y="1033"/>
                    <a:pt x="1578" y="1033"/>
                    <a:pt x="1578" y="1033"/>
                  </a:cubicBezTo>
                  <a:cubicBezTo>
                    <a:pt x="1578" y="1034"/>
                    <a:pt x="1577" y="1034"/>
                    <a:pt x="1577" y="1034"/>
                  </a:cubicBezTo>
                  <a:cubicBezTo>
                    <a:pt x="1577" y="1035"/>
                    <a:pt x="1577" y="1035"/>
                    <a:pt x="1577" y="1035"/>
                  </a:cubicBezTo>
                  <a:cubicBezTo>
                    <a:pt x="1576" y="1036"/>
                    <a:pt x="1576" y="1037"/>
                    <a:pt x="1576" y="1037"/>
                  </a:cubicBezTo>
                  <a:cubicBezTo>
                    <a:pt x="1575" y="1037"/>
                    <a:pt x="1574" y="1037"/>
                    <a:pt x="1574" y="1037"/>
                  </a:cubicBezTo>
                  <a:cubicBezTo>
                    <a:pt x="1571" y="1036"/>
                    <a:pt x="1568" y="1036"/>
                    <a:pt x="1565" y="1035"/>
                  </a:cubicBezTo>
                  <a:cubicBezTo>
                    <a:pt x="1563" y="1035"/>
                    <a:pt x="1562" y="1035"/>
                    <a:pt x="1560" y="1035"/>
                  </a:cubicBezTo>
                  <a:cubicBezTo>
                    <a:pt x="1559" y="1035"/>
                    <a:pt x="1557" y="1035"/>
                    <a:pt x="1555" y="1035"/>
                  </a:cubicBezTo>
                  <a:cubicBezTo>
                    <a:pt x="1553" y="1035"/>
                    <a:pt x="1550" y="1035"/>
                    <a:pt x="1547" y="1035"/>
                  </a:cubicBezTo>
                  <a:cubicBezTo>
                    <a:pt x="1547" y="1035"/>
                    <a:pt x="1548" y="1035"/>
                    <a:pt x="1548" y="1035"/>
                  </a:cubicBezTo>
                  <a:cubicBezTo>
                    <a:pt x="1549" y="1034"/>
                    <a:pt x="1550" y="1033"/>
                    <a:pt x="1552" y="1032"/>
                  </a:cubicBezTo>
                  <a:cubicBezTo>
                    <a:pt x="1552" y="1032"/>
                    <a:pt x="1553" y="1031"/>
                    <a:pt x="1554" y="1030"/>
                  </a:cubicBezTo>
                  <a:cubicBezTo>
                    <a:pt x="1554" y="1030"/>
                    <a:pt x="1554" y="1029"/>
                    <a:pt x="1555" y="1029"/>
                  </a:cubicBezTo>
                  <a:cubicBezTo>
                    <a:pt x="1555" y="1028"/>
                    <a:pt x="1555" y="1028"/>
                    <a:pt x="1555" y="1027"/>
                  </a:cubicBezTo>
                  <a:cubicBezTo>
                    <a:pt x="1557" y="1026"/>
                    <a:pt x="1558" y="1024"/>
                    <a:pt x="1559" y="1021"/>
                  </a:cubicBezTo>
                  <a:cubicBezTo>
                    <a:pt x="1560" y="1019"/>
                    <a:pt x="1561" y="1017"/>
                    <a:pt x="1562" y="1014"/>
                  </a:cubicBezTo>
                  <a:cubicBezTo>
                    <a:pt x="1565" y="1009"/>
                    <a:pt x="1567" y="1004"/>
                    <a:pt x="1569" y="999"/>
                  </a:cubicBezTo>
                  <a:cubicBezTo>
                    <a:pt x="1571" y="996"/>
                    <a:pt x="1572" y="993"/>
                    <a:pt x="1573" y="991"/>
                  </a:cubicBezTo>
                  <a:cubicBezTo>
                    <a:pt x="1574" y="988"/>
                    <a:pt x="1575" y="986"/>
                    <a:pt x="1576" y="983"/>
                  </a:cubicBezTo>
                  <a:cubicBezTo>
                    <a:pt x="1577" y="982"/>
                    <a:pt x="1578" y="981"/>
                    <a:pt x="1578" y="980"/>
                  </a:cubicBezTo>
                  <a:cubicBezTo>
                    <a:pt x="1579" y="979"/>
                    <a:pt x="1580" y="978"/>
                    <a:pt x="1580" y="977"/>
                  </a:cubicBezTo>
                  <a:cubicBezTo>
                    <a:pt x="1581" y="977"/>
                    <a:pt x="1581" y="977"/>
                    <a:pt x="1581" y="977"/>
                  </a:cubicBezTo>
                  <a:cubicBezTo>
                    <a:pt x="1581" y="976"/>
                    <a:pt x="1582" y="976"/>
                    <a:pt x="1582" y="976"/>
                  </a:cubicBezTo>
                  <a:cubicBezTo>
                    <a:pt x="1582" y="976"/>
                    <a:pt x="1583" y="975"/>
                    <a:pt x="1583" y="975"/>
                  </a:cubicBezTo>
                  <a:cubicBezTo>
                    <a:pt x="1584" y="975"/>
                    <a:pt x="1585" y="974"/>
                    <a:pt x="1586" y="974"/>
                  </a:cubicBezTo>
                  <a:cubicBezTo>
                    <a:pt x="1587" y="973"/>
                    <a:pt x="1588" y="973"/>
                    <a:pt x="1589" y="973"/>
                  </a:cubicBezTo>
                  <a:cubicBezTo>
                    <a:pt x="1590" y="973"/>
                    <a:pt x="1590" y="972"/>
                    <a:pt x="1591" y="972"/>
                  </a:cubicBezTo>
                  <a:cubicBezTo>
                    <a:pt x="1591" y="972"/>
                    <a:pt x="1591" y="972"/>
                    <a:pt x="1591" y="972"/>
                  </a:cubicBezTo>
                  <a:cubicBezTo>
                    <a:pt x="1591" y="972"/>
                    <a:pt x="1592" y="972"/>
                    <a:pt x="1592" y="972"/>
                  </a:cubicBezTo>
                  <a:cubicBezTo>
                    <a:pt x="1592" y="972"/>
                    <a:pt x="1592" y="972"/>
                    <a:pt x="1592" y="972"/>
                  </a:cubicBezTo>
                  <a:cubicBezTo>
                    <a:pt x="1592" y="972"/>
                    <a:pt x="1593" y="972"/>
                    <a:pt x="1593" y="972"/>
                  </a:cubicBezTo>
                  <a:cubicBezTo>
                    <a:pt x="1593" y="972"/>
                    <a:pt x="1593" y="972"/>
                    <a:pt x="1594" y="972"/>
                  </a:cubicBezTo>
                  <a:cubicBezTo>
                    <a:pt x="1594" y="971"/>
                    <a:pt x="1595" y="971"/>
                    <a:pt x="1596" y="971"/>
                  </a:cubicBezTo>
                  <a:cubicBezTo>
                    <a:pt x="1598" y="971"/>
                    <a:pt x="1600" y="970"/>
                    <a:pt x="1600" y="970"/>
                  </a:cubicBezTo>
                  <a:cubicBezTo>
                    <a:pt x="1600" y="970"/>
                    <a:pt x="1599" y="970"/>
                    <a:pt x="1599" y="970"/>
                  </a:cubicBezTo>
                  <a:cubicBezTo>
                    <a:pt x="1598" y="970"/>
                    <a:pt x="1597" y="970"/>
                    <a:pt x="1597" y="970"/>
                  </a:cubicBezTo>
                  <a:cubicBezTo>
                    <a:pt x="1597" y="970"/>
                    <a:pt x="1597" y="970"/>
                    <a:pt x="1597" y="970"/>
                  </a:cubicBezTo>
                  <a:cubicBezTo>
                    <a:pt x="1598" y="970"/>
                    <a:pt x="1598" y="969"/>
                    <a:pt x="1599" y="969"/>
                  </a:cubicBezTo>
                  <a:cubicBezTo>
                    <a:pt x="1600" y="969"/>
                    <a:pt x="1600" y="968"/>
                    <a:pt x="1601" y="968"/>
                  </a:cubicBezTo>
                  <a:cubicBezTo>
                    <a:pt x="1602" y="967"/>
                    <a:pt x="1602" y="967"/>
                    <a:pt x="1603" y="967"/>
                  </a:cubicBezTo>
                  <a:cubicBezTo>
                    <a:pt x="1603" y="967"/>
                    <a:pt x="1603" y="967"/>
                    <a:pt x="1603" y="967"/>
                  </a:cubicBezTo>
                  <a:cubicBezTo>
                    <a:pt x="1604" y="966"/>
                    <a:pt x="1604" y="966"/>
                    <a:pt x="1604" y="966"/>
                  </a:cubicBezTo>
                  <a:cubicBezTo>
                    <a:pt x="1615" y="972"/>
                    <a:pt x="1619" y="960"/>
                    <a:pt x="1624" y="953"/>
                  </a:cubicBezTo>
                  <a:cubicBezTo>
                    <a:pt x="1610" y="946"/>
                    <a:pt x="1601" y="948"/>
                    <a:pt x="1603" y="964"/>
                  </a:cubicBezTo>
                  <a:cubicBezTo>
                    <a:pt x="1602" y="964"/>
                    <a:pt x="1602" y="964"/>
                    <a:pt x="1602" y="965"/>
                  </a:cubicBezTo>
                  <a:cubicBezTo>
                    <a:pt x="1601" y="965"/>
                    <a:pt x="1601" y="965"/>
                    <a:pt x="1600" y="966"/>
                  </a:cubicBezTo>
                  <a:cubicBezTo>
                    <a:pt x="1599" y="966"/>
                    <a:pt x="1599" y="967"/>
                    <a:pt x="1598" y="967"/>
                  </a:cubicBezTo>
                  <a:cubicBezTo>
                    <a:pt x="1597" y="968"/>
                    <a:pt x="1597" y="968"/>
                    <a:pt x="1596" y="968"/>
                  </a:cubicBezTo>
                  <a:cubicBezTo>
                    <a:pt x="1595" y="969"/>
                    <a:pt x="1595" y="969"/>
                    <a:pt x="1594" y="969"/>
                  </a:cubicBezTo>
                  <a:cubicBezTo>
                    <a:pt x="1593" y="969"/>
                    <a:pt x="1593" y="970"/>
                    <a:pt x="1592" y="970"/>
                  </a:cubicBezTo>
                  <a:cubicBezTo>
                    <a:pt x="1592" y="970"/>
                    <a:pt x="1592" y="970"/>
                    <a:pt x="1592" y="970"/>
                  </a:cubicBezTo>
                  <a:cubicBezTo>
                    <a:pt x="1591" y="970"/>
                    <a:pt x="1591" y="970"/>
                    <a:pt x="1591" y="970"/>
                  </a:cubicBezTo>
                  <a:cubicBezTo>
                    <a:pt x="1591" y="970"/>
                    <a:pt x="1591" y="970"/>
                    <a:pt x="1591" y="970"/>
                  </a:cubicBezTo>
                  <a:cubicBezTo>
                    <a:pt x="1590" y="970"/>
                    <a:pt x="1589" y="971"/>
                    <a:pt x="1588" y="971"/>
                  </a:cubicBezTo>
                  <a:cubicBezTo>
                    <a:pt x="1588" y="971"/>
                    <a:pt x="1587" y="971"/>
                    <a:pt x="1587" y="971"/>
                  </a:cubicBezTo>
                  <a:cubicBezTo>
                    <a:pt x="1586" y="971"/>
                    <a:pt x="1586" y="971"/>
                    <a:pt x="1585" y="972"/>
                  </a:cubicBezTo>
                  <a:cubicBezTo>
                    <a:pt x="1584" y="972"/>
                    <a:pt x="1583" y="972"/>
                    <a:pt x="1583" y="973"/>
                  </a:cubicBezTo>
                  <a:cubicBezTo>
                    <a:pt x="1582" y="973"/>
                    <a:pt x="1582" y="972"/>
                    <a:pt x="1582" y="972"/>
                  </a:cubicBezTo>
                  <a:cubicBezTo>
                    <a:pt x="1582" y="971"/>
                    <a:pt x="1582" y="971"/>
                    <a:pt x="1581" y="971"/>
                  </a:cubicBezTo>
                  <a:cubicBezTo>
                    <a:pt x="1581" y="970"/>
                    <a:pt x="1581" y="970"/>
                    <a:pt x="1581" y="969"/>
                  </a:cubicBezTo>
                  <a:cubicBezTo>
                    <a:pt x="1581" y="969"/>
                    <a:pt x="1580" y="968"/>
                    <a:pt x="1580" y="968"/>
                  </a:cubicBezTo>
                  <a:cubicBezTo>
                    <a:pt x="1580" y="967"/>
                    <a:pt x="1580" y="967"/>
                    <a:pt x="1580" y="967"/>
                  </a:cubicBezTo>
                  <a:cubicBezTo>
                    <a:pt x="1579" y="966"/>
                    <a:pt x="1579" y="966"/>
                    <a:pt x="1579" y="966"/>
                  </a:cubicBezTo>
                  <a:cubicBezTo>
                    <a:pt x="1579" y="965"/>
                    <a:pt x="1578" y="965"/>
                    <a:pt x="1578" y="964"/>
                  </a:cubicBezTo>
                  <a:cubicBezTo>
                    <a:pt x="1578" y="963"/>
                    <a:pt x="1578" y="963"/>
                    <a:pt x="1577" y="962"/>
                  </a:cubicBezTo>
                  <a:cubicBezTo>
                    <a:pt x="1577" y="962"/>
                    <a:pt x="1577" y="961"/>
                    <a:pt x="1577" y="961"/>
                  </a:cubicBezTo>
                  <a:cubicBezTo>
                    <a:pt x="1577" y="961"/>
                    <a:pt x="1577" y="960"/>
                    <a:pt x="1576" y="960"/>
                  </a:cubicBezTo>
                  <a:cubicBezTo>
                    <a:pt x="1576" y="959"/>
                    <a:pt x="1576" y="958"/>
                    <a:pt x="1576" y="957"/>
                  </a:cubicBezTo>
                  <a:cubicBezTo>
                    <a:pt x="1575" y="956"/>
                    <a:pt x="1575" y="954"/>
                    <a:pt x="1574" y="952"/>
                  </a:cubicBezTo>
                  <a:cubicBezTo>
                    <a:pt x="1575" y="953"/>
                    <a:pt x="1576" y="953"/>
                    <a:pt x="1577" y="953"/>
                  </a:cubicBezTo>
                  <a:cubicBezTo>
                    <a:pt x="1574" y="952"/>
                    <a:pt x="1574" y="952"/>
                    <a:pt x="1574" y="952"/>
                  </a:cubicBezTo>
                  <a:cubicBezTo>
                    <a:pt x="1574" y="952"/>
                    <a:pt x="1574" y="951"/>
                    <a:pt x="1574" y="951"/>
                  </a:cubicBezTo>
                  <a:cubicBezTo>
                    <a:pt x="1578" y="946"/>
                    <a:pt x="1583" y="940"/>
                    <a:pt x="1586" y="935"/>
                  </a:cubicBezTo>
                  <a:cubicBezTo>
                    <a:pt x="1589" y="927"/>
                    <a:pt x="1586" y="918"/>
                    <a:pt x="1588" y="910"/>
                  </a:cubicBezTo>
                  <a:cubicBezTo>
                    <a:pt x="1622" y="901"/>
                    <a:pt x="1649" y="885"/>
                    <a:pt x="1685" y="898"/>
                  </a:cubicBezTo>
                  <a:cubicBezTo>
                    <a:pt x="1713" y="907"/>
                    <a:pt x="1729" y="929"/>
                    <a:pt x="1729" y="929"/>
                  </a:cubicBezTo>
                  <a:cubicBezTo>
                    <a:pt x="1729" y="929"/>
                    <a:pt x="1716" y="950"/>
                    <a:pt x="1702" y="974"/>
                  </a:cubicBezTo>
                  <a:close/>
                  <a:moveTo>
                    <a:pt x="1754" y="982"/>
                  </a:moveTo>
                  <a:cubicBezTo>
                    <a:pt x="1735" y="994"/>
                    <a:pt x="1735" y="994"/>
                    <a:pt x="1735" y="994"/>
                  </a:cubicBezTo>
                  <a:cubicBezTo>
                    <a:pt x="1740" y="990"/>
                    <a:pt x="1756" y="972"/>
                    <a:pt x="1763" y="959"/>
                  </a:cubicBezTo>
                  <a:cubicBezTo>
                    <a:pt x="1778" y="961"/>
                    <a:pt x="1789" y="967"/>
                    <a:pt x="1803" y="974"/>
                  </a:cubicBezTo>
                  <a:cubicBezTo>
                    <a:pt x="1784" y="972"/>
                    <a:pt x="1768" y="971"/>
                    <a:pt x="1754" y="982"/>
                  </a:cubicBezTo>
                  <a:close/>
                  <a:moveTo>
                    <a:pt x="1889" y="979"/>
                  </a:moveTo>
                  <a:cubicBezTo>
                    <a:pt x="1893" y="978"/>
                    <a:pt x="1897" y="978"/>
                    <a:pt x="1902" y="977"/>
                  </a:cubicBezTo>
                  <a:cubicBezTo>
                    <a:pt x="1909" y="976"/>
                    <a:pt x="1917" y="975"/>
                    <a:pt x="1925" y="974"/>
                  </a:cubicBezTo>
                  <a:cubicBezTo>
                    <a:pt x="1929" y="973"/>
                    <a:pt x="1933" y="972"/>
                    <a:pt x="1937" y="970"/>
                  </a:cubicBezTo>
                  <a:cubicBezTo>
                    <a:pt x="1938" y="970"/>
                    <a:pt x="1939" y="969"/>
                    <a:pt x="1940" y="969"/>
                  </a:cubicBezTo>
                  <a:cubicBezTo>
                    <a:pt x="1941" y="968"/>
                    <a:pt x="1941" y="968"/>
                    <a:pt x="1941" y="968"/>
                  </a:cubicBezTo>
                  <a:cubicBezTo>
                    <a:pt x="1943" y="968"/>
                    <a:pt x="1943" y="968"/>
                    <a:pt x="1943" y="968"/>
                  </a:cubicBezTo>
                  <a:cubicBezTo>
                    <a:pt x="1944" y="967"/>
                    <a:pt x="1944" y="967"/>
                    <a:pt x="1944" y="967"/>
                  </a:cubicBezTo>
                  <a:cubicBezTo>
                    <a:pt x="1944" y="967"/>
                    <a:pt x="1944" y="967"/>
                    <a:pt x="1944" y="967"/>
                  </a:cubicBezTo>
                  <a:cubicBezTo>
                    <a:pt x="1944" y="967"/>
                    <a:pt x="1944" y="968"/>
                    <a:pt x="1945" y="968"/>
                  </a:cubicBezTo>
                  <a:cubicBezTo>
                    <a:pt x="1945" y="968"/>
                    <a:pt x="1945" y="968"/>
                    <a:pt x="1946" y="968"/>
                  </a:cubicBezTo>
                  <a:cubicBezTo>
                    <a:pt x="1946" y="968"/>
                    <a:pt x="1947" y="968"/>
                    <a:pt x="1947" y="968"/>
                  </a:cubicBezTo>
                  <a:cubicBezTo>
                    <a:pt x="1947" y="968"/>
                    <a:pt x="1948" y="969"/>
                    <a:pt x="1948" y="969"/>
                  </a:cubicBezTo>
                  <a:cubicBezTo>
                    <a:pt x="1949" y="969"/>
                    <a:pt x="1950" y="969"/>
                    <a:pt x="1950" y="969"/>
                  </a:cubicBezTo>
                  <a:cubicBezTo>
                    <a:pt x="1950" y="970"/>
                    <a:pt x="1951" y="970"/>
                    <a:pt x="1951" y="970"/>
                  </a:cubicBezTo>
                  <a:cubicBezTo>
                    <a:pt x="1951" y="970"/>
                    <a:pt x="1952" y="970"/>
                    <a:pt x="1952" y="970"/>
                  </a:cubicBezTo>
                  <a:cubicBezTo>
                    <a:pt x="1954" y="971"/>
                    <a:pt x="1957" y="973"/>
                    <a:pt x="1960" y="975"/>
                  </a:cubicBezTo>
                  <a:cubicBezTo>
                    <a:pt x="1961" y="976"/>
                    <a:pt x="1963" y="977"/>
                    <a:pt x="1964" y="978"/>
                  </a:cubicBezTo>
                  <a:cubicBezTo>
                    <a:pt x="1966" y="979"/>
                    <a:pt x="1967" y="980"/>
                    <a:pt x="1969" y="981"/>
                  </a:cubicBezTo>
                  <a:cubicBezTo>
                    <a:pt x="1969" y="982"/>
                    <a:pt x="1969" y="982"/>
                    <a:pt x="1970" y="982"/>
                  </a:cubicBezTo>
                  <a:cubicBezTo>
                    <a:pt x="1970" y="982"/>
                    <a:pt x="1970" y="982"/>
                    <a:pt x="1970" y="982"/>
                  </a:cubicBezTo>
                  <a:cubicBezTo>
                    <a:pt x="1970" y="982"/>
                    <a:pt x="1969" y="983"/>
                    <a:pt x="1969" y="983"/>
                  </a:cubicBezTo>
                  <a:cubicBezTo>
                    <a:pt x="1969" y="984"/>
                    <a:pt x="1969" y="984"/>
                    <a:pt x="1969" y="984"/>
                  </a:cubicBezTo>
                  <a:cubicBezTo>
                    <a:pt x="1969" y="984"/>
                    <a:pt x="1969" y="984"/>
                    <a:pt x="1969" y="985"/>
                  </a:cubicBezTo>
                  <a:cubicBezTo>
                    <a:pt x="1969" y="985"/>
                    <a:pt x="1969" y="985"/>
                    <a:pt x="1969" y="985"/>
                  </a:cubicBezTo>
                  <a:cubicBezTo>
                    <a:pt x="1969" y="986"/>
                    <a:pt x="1969" y="986"/>
                    <a:pt x="1970" y="987"/>
                  </a:cubicBezTo>
                  <a:cubicBezTo>
                    <a:pt x="1970" y="988"/>
                    <a:pt x="1970" y="989"/>
                    <a:pt x="1970" y="989"/>
                  </a:cubicBezTo>
                  <a:cubicBezTo>
                    <a:pt x="1970" y="990"/>
                    <a:pt x="1970" y="991"/>
                    <a:pt x="1970" y="992"/>
                  </a:cubicBezTo>
                  <a:cubicBezTo>
                    <a:pt x="1970" y="992"/>
                    <a:pt x="1969" y="993"/>
                    <a:pt x="1969" y="994"/>
                  </a:cubicBezTo>
                  <a:cubicBezTo>
                    <a:pt x="1969" y="995"/>
                    <a:pt x="1969" y="996"/>
                    <a:pt x="1969" y="997"/>
                  </a:cubicBezTo>
                  <a:cubicBezTo>
                    <a:pt x="1969" y="997"/>
                    <a:pt x="1969" y="997"/>
                    <a:pt x="1969" y="997"/>
                  </a:cubicBezTo>
                  <a:cubicBezTo>
                    <a:pt x="1967" y="998"/>
                    <a:pt x="1966" y="999"/>
                    <a:pt x="1965" y="999"/>
                  </a:cubicBezTo>
                  <a:cubicBezTo>
                    <a:pt x="1939" y="996"/>
                    <a:pt x="1914" y="988"/>
                    <a:pt x="1889" y="979"/>
                  </a:cubicBezTo>
                  <a:close/>
                  <a:moveTo>
                    <a:pt x="1974" y="1001"/>
                  </a:moveTo>
                  <a:cubicBezTo>
                    <a:pt x="1974" y="999"/>
                    <a:pt x="1973" y="998"/>
                    <a:pt x="1971" y="997"/>
                  </a:cubicBezTo>
                  <a:cubicBezTo>
                    <a:pt x="1971" y="996"/>
                    <a:pt x="1971" y="996"/>
                    <a:pt x="1971" y="996"/>
                  </a:cubicBezTo>
                  <a:cubicBezTo>
                    <a:pt x="1971" y="996"/>
                    <a:pt x="1971" y="996"/>
                    <a:pt x="1971" y="996"/>
                  </a:cubicBezTo>
                  <a:cubicBezTo>
                    <a:pt x="1971" y="996"/>
                    <a:pt x="1971" y="995"/>
                    <a:pt x="1971" y="994"/>
                  </a:cubicBezTo>
                  <a:cubicBezTo>
                    <a:pt x="1972" y="993"/>
                    <a:pt x="1972" y="993"/>
                    <a:pt x="1972" y="992"/>
                  </a:cubicBezTo>
                  <a:cubicBezTo>
                    <a:pt x="1972" y="991"/>
                    <a:pt x="1972" y="990"/>
                    <a:pt x="1972" y="989"/>
                  </a:cubicBezTo>
                  <a:cubicBezTo>
                    <a:pt x="1972" y="988"/>
                    <a:pt x="1972" y="988"/>
                    <a:pt x="1972" y="987"/>
                  </a:cubicBezTo>
                  <a:cubicBezTo>
                    <a:pt x="1972" y="986"/>
                    <a:pt x="1972" y="985"/>
                    <a:pt x="1971" y="985"/>
                  </a:cubicBezTo>
                  <a:cubicBezTo>
                    <a:pt x="1971" y="985"/>
                    <a:pt x="1971" y="985"/>
                    <a:pt x="1971" y="984"/>
                  </a:cubicBezTo>
                  <a:cubicBezTo>
                    <a:pt x="1971" y="984"/>
                    <a:pt x="1971" y="984"/>
                    <a:pt x="1971" y="984"/>
                  </a:cubicBezTo>
                  <a:cubicBezTo>
                    <a:pt x="1971" y="984"/>
                    <a:pt x="1971" y="983"/>
                    <a:pt x="1971" y="983"/>
                  </a:cubicBezTo>
                  <a:cubicBezTo>
                    <a:pt x="1971" y="983"/>
                    <a:pt x="1971" y="983"/>
                    <a:pt x="1971" y="983"/>
                  </a:cubicBezTo>
                  <a:cubicBezTo>
                    <a:pt x="1976" y="987"/>
                    <a:pt x="1982" y="991"/>
                    <a:pt x="1986" y="994"/>
                  </a:cubicBezTo>
                  <a:cubicBezTo>
                    <a:pt x="1986" y="994"/>
                    <a:pt x="1986" y="994"/>
                    <a:pt x="1987" y="994"/>
                  </a:cubicBezTo>
                  <a:cubicBezTo>
                    <a:pt x="1987" y="995"/>
                    <a:pt x="1987" y="995"/>
                    <a:pt x="1987" y="995"/>
                  </a:cubicBezTo>
                  <a:cubicBezTo>
                    <a:pt x="1988" y="995"/>
                    <a:pt x="1988" y="996"/>
                    <a:pt x="1989" y="996"/>
                  </a:cubicBezTo>
                  <a:cubicBezTo>
                    <a:pt x="1990" y="996"/>
                    <a:pt x="1991" y="997"/>
                    <a:pt x="1992" y="997"/>
                  </a:cubicBezTo>
                  <a:cubicBezTo>
                    <a:pt x="1993" y="998"/>
                    <a:pt x="1994" y="998"/>
                    <a:pt x="1994" y="998"/>
                  </a:cubicBezTo>
                  <a:cubicBezTo>
                    <a:pt x="1994" y="998"/>
                    <a:pt x="1993" y="998"/>
                    <a:pt x="1992" y="996"/>
                  </a:cubicBezTo>
                  <a:cubicBezTo>
                    <a:pt x="1992" y="996"/>
                    <a:pt x="1991" y="995"/>
                    <a:pt x="1990" y="994"/>
                  </a:cubicBezTo>
                  <a:cubicBezTo>
                    <a:pt x="1990" y="994"/>
                    <a:pt x="1989" y="993"/>
                    <a:pt x="1989" y="993"/>
                  </a:cubicBezTo>
                  <a:cubicBezTo>
                    <a:pt x="1989" y="993"/>
                    <a:pt x="1988" y="993"/>
                    <a:pt x="1988" y="992"/>
                  </a:cubicBezTo>
                  <a:cubicBezTo>
                    <a:pt x="1988" y="992"/>
                    <a:pt x="1987" y="992"/>
                    <a:pt x="1987" y="992"/>
                  </a:cubicBezTo>
                  <a:cubicBezTo>
                    <a:pt x="1986" y="991"/>
                    <a:pt x="1984" y="990"/>
                    <a:pt x="1982" y="988"/>
                  </a:cubicBezTo>
                  <a:cubicBezTo>
                    <a:pt x="1983" y="988"/>
                    <a:pt x="1983" y="988"/>
                    <a:pt x="1983" y="988"/>
                  </a:cubicBezTo>
                  <a:cubicBezTo>
                    <a:pt x="1984" y="989"/>
                    <a:pt x="1984" y="989"/>
                    <a:pt x="1984" y="989"/>
                  </a:cubicBezTo>
                  <a:cubicBezTo>
                    <a:pt x="1984" y="989"/>
                    <a:pt x="1984" y="989"/>
                    <a:pt x="1985" y="989"/>
                  </a:cubicBezTo>
                  <a:cubicBezTo>
                    <a:pt x="1985" y="989"/>
                    <a:pt x="1985" y="989"/>
                    <a:pt x="1986" y="989"/>
                  </a:cubicBezTo>
                  <a:cubicBezTo>
                    <a:pt x="1987" y="989"/>
                    <a:pt x="1988" y="989"/>
                    <a:pt x="1988" y="990"/>
                  </a:cubicBezTo>
                  <a:cubicBezTo>
                    <a:pt x="1989" y="990"/>
                    <a:pt x="1990" y="990"/>
                    <a:pt x="1991" y="991"/>
                  </a:cubicBezTo>
                  <a:cubicBezTo>
                    <a:pt x="1992" y="991"/>
                    <a:pt x="1993" y="992"/>
                    <a:pt x="1993" y="992"/>
                  </a:cubicBezTo>
                  <a:cubicBezTo>
                    <a:pt x="1994" y="992"/>
                    <a:pt x="1995" y="993"/>
                    <a:pt x="1995" y="993"/>
                  </a:cubicBezTo>
                  <a:cubicBezTo>
                    <a:pt x="1995" y="996"/>
                    <a:pt x="1995" y="999"/>
                    <a:pt x="1996" y="1002"/>
                  </a:cubicBezTo>
                  <a:cubicBezTo>
                    <a:pt x="1989" y="1002"/>
                    <a:pt x="1982" y="1001"/>
                    <a:pt x="1974" y="1001"/>
                  </a:cubicBezTo>
                  <a:close/>
                  <a:moveTo>
                    <a:pt x="2238" y="1022"/>
                  </a:moveTo>
                  <a:cubicBezTo>
                    <a:pt x="2239" y="1025"/>
                    <a:pt x="2240" y="1027"/>
                    <a:pt x="2242" y="1030"/>
                  </a:cubicBezTo>
                  <a:cubicBezTo>
                    <a:pt x="2242" y="1030"/>
                    <a:pt x="2242" y="1030"/>
                    <a:pt x="2242" y="1030"/>
                  </a:cubicBezTo>
                  <a:cubicBezTo>
                    <a:pt x="2242" y="1031"/>
                    <a:pt x="2241" y="1032"/>
                    <a:pt x="2241" y="1033"/>
                  </a:cubicBezTo>
                  <a:cubicBezTo>
                    <a:pt x="2240" y="1034"/>
                    <a:pt x="2239" y="1036"/>
                    <a:pt x="2238" y="1037"/>
                  </a:cubicBezTo>
                  <a:cubicBezTo>
                    <a:pt x="2237" y="1038"/>
                    <a:pt x="2237" y="1039"/>
                    <a:pt x="2236" y="1040"/>
                  </a:cubicBezTo>
                  <a:cubicBezTo>
                    <a:pt x="2235" y="1041"/>
                    <a:pt x="2234" y="1042"/>
                    <a:pt x="2233" y="1043"/>
                  </a:cubicBezTo>
                  <a:cubicBezTo>
                    <a:pt x="2233" y="1044"/>
                    <a:pt x="2232" y="1044"/>
                    <a:pt x="2232" y="1044"/>
                  </a:cubicBezTo>
                  <a:cubicBezTo>
                    <a:pt x="2231" y="1045"/>
                    <a:pt x="2231" y="1045"/>
                    <a:pt x="2230" y="1046"/>
                  </a:cubicBezTo>
                  <a:cubicBezTo>
                    <a:pt x="2230" y="1046"/>
                    <a:pt x="2229" y="1047"/>
                    <a:pt x="2229" y="1047"/>
                  </a:cubicBezTo>
                  <a:cubicBezTo>
                    <a:pt x="2229" y="1047"/>
                    <a:pt x="2228" y="1048"/>
                    <a:pt x="2228" y="1048"/>
                  </a:cubicBezTo>
                  <a:cubicBezTo>
                    <a:pt x="2228" y="1048"/>
                    <a:pt x="2228" y="1048"/>
                    <a:pt x="2228" y="1048"/>
                  </a:cubicBezTo>
                  <a:cubicBezTo>
                    <a:pt x="2227" y="1049"/>
                    <a:pt x="2226" y="1049"/>
                    <a:pt x="2226" y="1049"/>
                  </a:cubicBezTo>
                  <a:cubicBezTo>
                    <a:pt x="2228" y="1043"/>
                    <a:pt x="2232" y="1033"/>
                    <a:pt x="2238" y="1022"/>
                  </a:cubicBezTo>
                  <a:close/>
                  <a:moveTo>
                    <a:pt x="2225" y="1118"/>
                  </a:moveTo>
                  <a:cubicBezTo>
                    <a:pt x="2227" y="1119"/>
                    <a:pt x="2228" y="1120"/>
                    <a:pt x="2230" y="1121"/>
                  </a:cubicBezTo>
                  <a:cubicBezTo>
                    <a:pt x="2230" y="1122"/>
                    <a:pt x="2231" y="1123"/>
                    <a:pt x="2232" y="1123"/>
                  </a:cubicBezTo>
                  <a:cubicBezTo>
                    <a:pt x="2232" y="1124"/>
                    <a:pt x="2233" y="1125"/>
                    <a:pt x="2233" y="1126"/>
                  </a:cubicBezTo>
                  <a:cubicBezTo>
                    <a:pt x="2236" y="1129"/>
                    <a:pt x="2238" y="1132"/>
                    <a:pt x="2240" y="1135"/>
                  </a:cubicBezTo>
                  <a:cubicBezTo>
                    <a:pt x="2242" y="1138"/>
                    <a:pt x="2244" y="1140"/>
                    <a:pt x="2246" y="1143"/>
                  </a:cubicBezTo>
                  <a:cubicBezTo>
                    <a:pt x="2246" y="1143"/>
                    <a:pt x="2246" y="1143"/>
                    <a:pt x="2245" y="1144"/>
                  </a:cubicBezTo>
                  <a:cubicBezTo>
                    <a:pt x="2245" y="1144"/>
                    <a:pt x="2245" y="1145"/>
                    <a:pt x="2245" y="1145"/>
                  </a:cubicBezTo>
                  <a:cubicBezTo>
                    <a:pt x="2244" y="1146"/>
                    <a:pt x="2244" y="1147"/>
                    <a:pt x="2244" y="1147"/>
                  </a:cubicBezTo>
                  <a:cubicBezTo>
                    <a:pt x="2243" y="1148"/>
                    <a:pt x="2243" y="1148"/>
                    <a:pt x="2243" y="1148"/>
                  </a:cubicBezTo>
                  <a:cubicBezTo>
                    <a:pt x="2243" y="1149"/>
                    <a:pt x="2243" y="1149"/>
                    <a:pt x="2243" y="1149"/>
                  </a:cubicBezTo>
                  <a:cubicBezTo>
                    <a:pt x="2242" y="1151"/>
                    <a:pt x="2242" y="1152"/>
                    <a:pt x="2241" y="1154"/>
                  </a:cubicBezTo>
                  <a:cubicBezTo>
                    <a:pt x="2240" y="1156"/>
                    <a:pt x="2239" y="1157"/>
                    <a:pt x="2238" y="1159"/>
                  </a:cubicBezTo>
                  <a:cubicBezTo>
                    <a:pt x="2238" y="1161"/>
                    <a:pt x="2237" y="1162"/>
                    <a:pt x="2236" y="1164"/>
                  </a:cubicBezTo>
                  <a:cubicBezTo>
                    <a:pt x="2237" y="1147"/>
                    <a:pt x="2230" y="1131"/>
                    <a:pt x="2223" y="1116"/>
                  </a:cubicBezTo>
                  <a:cubicBezTo>
                    <a:pt x="2224" y="1117"/>
                    <a:pt x="2225" y="1117"/>
                    <a:pt x="2225" y="1118"/>
                  </a:cubicBezTo>
                  <a:close/>
                  <a:moveTo>
                    <a:pt x="2257" y="1069"/>
                  </a:moveTo>
                  <a:cubicBezTo>
                    <a:pt x="2256" y="1069"/>
                    <a:pt x="2255" y="1070"/>
                    <a:pt x="2255" y="1070"/>
                  </a:cubicBezTo>
                  <a:cubicBezTo>
                    <a:pt x="2254" y="1071"/>
                    <a:pt x="2253" y="1071"/>
                    <a:pt x="2252" y="1072"/>
                  </a:cubicBezTo>
                  <a:cubicBezTo>
                    <a:pt x="2252" y="1072"/>
                    <a:pt x="2251" y="1073"/>
                    <a:pt x="2250" y="1073"/>
                  </a:cubicBezTo>
                  <a:cubicBezTo>
                    <a:pt x="2249" y="1074"/>
                    <a:pt x="2249" y="1074"/>
                    <a:pt x="2249" y="1074"/>
                  </a:cubicBezTo>
                  <a:cubicBezTo>
                    <a:pt x="2249" y="1074"/>
                    <a:pt x="2248" y="1075"/>
                    <a:pt x="2248" y="1075"/>
                  </a:cubicBezTo>
                  <a:cubicBezTo>
                    <a:pt x="2245" y="1077"/>
                    <a:pt x="2242" y="1080"/>
                    <a:pt x="2240" y="1083"/>
                  </a:cubicBezTo>
                  <a:cubicBezTo>
                    <a:pt x="2240" y="1084"/>
                    <a:pt x="2239" y="1084"/>
                    <a:pt x="2238" y="1085"/>
                  </a:cubicBezTo>
                  <a:cubicBezTo>
                    <a:pt x="2238" y="1086"/>
                    <a:pt x="2237" y="1087"/>
                    <a:pt x="2237" y="1087"/>
                  </a:cubicBezTo>
                  <a:cubicBezTo>
                    <a:pt x="2236" y="1088"/>
                    <a:pt x="2236" y="1089"/>
                    <a:pt x="2235" y="1090"/>
                  </a:cubicBezTo>
                  <a:cubicBezTo>
                    <a:pt x="2235" y="1090"/>
                    <a:pt x="2234" y="1091"/>
                    <a:pt x="2234" y="1092"/>
                  </a:cubicBezTo>
                  <a:cubicBezTo>
                    <a:pt x="2233" y="1093"/>
                    <a:pt x="2232" y="1095"/>
                    <a:pt x="2231" y="1096"/>
                  </a:cubicBezTo>
                  <a:cubicBezTo>
                    <a:pt x="2231" y="1096"/>
                    <a:pt x="2231" y="1096"/>
                    <a:pt x="2230" y="1097"/>
                  </a:cubicBezTo>
                  <a:cubicBezTo>
                    <a:pt x="2230" y="1097"/>
                    <a:pt x="2230" y="1097"/>
                    <a:pt x="2230" y="1097"/>
                  </a:cubicBezTo>
                  <a:cubicBezTo>
                    <a:pt x="2230" y="1097"/>
                    <a:pt x="2230" y="1097"/>
                    <a:pt x="2230" y="1097"/>
                  </a:cubicBezTo>
                  <a:cubicBezTo>
                    <a:pt x="2229" y="1098"/>
                    <a:pt x="2229" y="1098"/>
                    <a:pt x="2229" y="1098"/>
                  </a:cubicBezTo>
                  <a:cubicBezTo>
                    <a:pt x="2229" y="1098"/>
                    <a:pt x="2228" y="1098"/>
                    <a:pt x="2228" y="1099"/>
                  </a:cubicBezTo>
                  <a:cubicBezTo>
                    <a:pt x="2226" y="1100"/>
                    <a:pt x="2223" y="1101"/>
                    <a:pt x="2221" y="1101"/>
                  </a:cubicBezTo>
                  <a:cubicBezTo>
                    <a:pt x="2220" y="1101"/>
                    <a:pt x="2219" y="1101"/>
                    <a:pt x="2218" y="1101"/>
                  </a:cubicBezTo>
                  <a:cubicBezTo>
                    <a:pt x="2214" y="1091"/>
                    <a:pt x="2212" y="1082"/>
                    <a:pt x="2217" y="1074"/>
                  </a:cubicBezTo>
                  <a:cubicBezTo>
                    <a:pt x="2232" y="1067"/>
                    <a:pt x="2247" y="1065"/>
                    <a:pt x="2264" y="1065"/>
                  </a:cubicBezTo>
                  <a:cubicBezTo>
                    <a:pt x="2261" y="1066"/>
                    <a:pt x="2259" y="1067"/>
                    <a:pt x="2257" y="1069"/>
                  </a:cubicBezTo>
                  <a:close/>
                  <a:moveTo>
                    <a:pt x="2268" y="1034"/>
                  </a:moveTo>
                  <a:cubicBezTo>
                    <a:pt x="2268" y="1034"/>
                    <a:pt x="2269" y="1034"/>
                    <a:pt x="2270" y="1035"/>
                  </a:cubicBezTo>
                  <a:cubicBezTo>
                    <a:pt x="2270" y="1035"/>
                    <a:pt x="2270" y="1035"/>
                    <a:pt x="2271" y="1035"/>
                  </a:cubicBezTo>
                  <a:cubicBezTo>
                    <a:pt x="2271" y="1035"/>
                    <a:pt x="2272" y="1035"/>
                    <a:pt x="2272" y="1035"/>
                  </a:cubicBezTo>
                  <a:cubicBezTo>
                    <a:pt x="2274" y="1036"/>
                    <a:pt x="2276" y="1037"/>
                    <a:pt x="2278" y="1038"/>
                  </a:cubicBezTo>
                  <a:cubicBezTo>
                    <a:pt x="2278" y="1038"/>
                    <a:pt x="2278" y="1038"/>
                    <a:pt x="2278" y="1038"/>
                  </a:cubicBezTo>
                  <a:cubicBezTo>
                    <a:pt x="2279" y="1041"/>
                    <a:pt x="2280" y="1045"/>
                    <a:pt x="2282" y="1049"/>
                  </a:cubicBezTo>
                  <a:cubicBezTo>
                    <a:pt x="2282" y="1049"/>
                    <a:pt x="2282" y="1049"/>
                    <a:pt x="2282" y="1050"/>
                  </a:cubicBezTo>
                  <a:cubicBezTo>
                    <a:pt x="2281" y="1051"/>
                    <a:pt x="2281" y="1051"/>
                    <a:pt x="2280" y="1052"/>
                  </a:cubicBezTo>
                  <a:cubicBezTo>
                    <a:pt x="2280" y="1053"/>
                    <a:pt x="2279" y="1054"/>
                    <a:pt x="2279" y="1055"/>
                  </a:cubicBezTo>
                  <a:cubicBezTo>
                    <a:pt x="2278" y="1056"/>
                    <a:pt x="2277" y="1057"/>
                    <a:pt x="2277" y="1057"/>
                  </a:cubicBezTo>
                  <a:cubicBezTo>
                    <a:pt x="2277" y="1058"/>
                    <a:pt x="2276" y="1058"/>
                    <a:pt x="2276" y="1058"/>
                  </a:cubicBezTo>
                  <a:cubicBezTo>
                    <a:pt x="2249" y="1053"/>
                    <a:pt x="2224" y="1054"/>
                    <a:pt x="2224" y="1054"/>
                  </a:cubicBezTo>
                  <a:cubicBezTo>
                    <a:pt x="2224" y="1054"/>
                    <a:pt x="2224" y="1054"/>
                    <a:pt x="2224" y="1053"/>
                  </a:cubicBezTo>
                  <a:cubicBezTo>
                    <a:pt x="2231" y="1051"/>
                    <a:pt x="2238" y="1048"/>
                    <a:pt x="2245" y="1044"/>
                  </a:cubicBezTo>
                  <a:cubicBezTo>
                    <a:pt x="2252" y="1041"/>
                    <a:pt x="2259" y="1037"/>
                    <a:pt x="2267" y="1034"/>
                  </a:cubicBezTo>
                  <a:cubicBezTo>
                    <a:pt x="2267" y="1034"/>
                    <a:pt x="2267" y="1034"/>
                    <a:pt x="2268" y="103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1184277" y="1953603"/>
            <a:ext cx="2570163" cy="1704975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3" name="Oval 4"/>
          <p:cNvSpPr/>
          <p:nvPr/>
        </p:nvSpPr>
        <p:spPr>
          <a:xfrm>
            <a:off x="2093913" y="1586891"/>
            <a:ext cx="749300" cy="747712"/>
          </a:xfrm>
          <a:prstGeom prst="ellipse">
            <a:avLst/>
          </a:prstGeom>
          <a:solidFill>
            <a:schemeClr val="accent4"/>
          </a:solidFill>
          <a:ln w="476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1949452" y="3536342"/>
            <a:ext cx="1038225" cy="2571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5" name="Freeform 12"/>
          <p:cNvSpPr>
            <a:spLocks noEditPoints="1"/>
          </p:cNvSpPr>
          <p:nvPr/>
        </p:nvSpPr>
        <p:spPr bwMode="auto">
          <a:xfrm>
            <a:off x="2339977" y="1817077"/>
            <a:ext cx="257175" cy="255588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9563" y="2367940"/>
            <a:ext cx="1805301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b="1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rPr>
              <a:t>Clean and Unique Design</a:t>
            </a:r>
          </a:p>
        </p:txBody>
      </p:sp>
      <p:sp>
        <p:nvSpPr>
          <p:cNvPr id="7" name="Rectangle 8"/>
          <p:cNvSpPr/>
          <p:nvPr/>
        </p:nvSpPr>
        <p:spPr>
          <a:xfrm>
            <a:off x="1449388" y="2612415"/>
            <a:ext cx="2068512" cy="7271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25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You will not believe all of the elements in this slide are all editable without reducing the quality, unlimited color, and unlimited size, none of which use jpg or </a:t>
            </a:r>
            <a:r>
              <a:rPr lang="en-US" sz="825" dirty="0" err="1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png</a:t>
            </a:r>
            <a:r>
              <a:rPr lang="en-US" sz="825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. pure vector of </a:t>
            </a:r>
            <a:r>
              <a:rPr lang="en-US" sz="825" dirty="0" err="1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powerpoint</a:t>
            </a:r>
            <a:r>
              <a:rPr lang="en-US" sz="825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.</a:t>
            </a:r>
            <a:r>
              <a:rPr lang="id-ID" sz="825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81226" y="3539516"/>
            <a:ext cx="63991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200" spc="225" dirty="0">
                <a:solidFill>
                  <a:schemeClr val="bg1"/>
                </a:solidFill>
                <a:latin typeface="Raleway" panose="020B0003030101060003" pitchFamily="34" charset="0"/>
              </a:rPr>
              <a:t>2013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7900" y="1291615"/>
            <a:ext cx="48603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2009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7901" y="1629752"/>
            <a:ext cx="48603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2010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7901" y="1969477"/>
            <a:ext cx="48603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2011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7900" y="2307615"/>
            <a:ext cx="48603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2012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87901" y="2640991"/>
            <a:ext cx="48603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b="1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rPr>
              <a:t>2013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87900" y="2979128"/>
            <a:ext cx="48603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2014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87900" y="3320439"/>
            <a:ext cx="48603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2015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87901" y="3658576"/>
            <a:ext cx="48603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2016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87900" y="3996715"/>
            <a:ext cx="48603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2017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7900" y="4334852"/>
            <a:ext cx="48603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050" dirty="0">
                <a:solidFill>
                  <a:schemeClr val="bg1">
                    <a:lumMod val="65000"/>
                  </a:schemeClr>
                </a:solidFill>
                <a:latin typeface="Raleway" panose="020B0003030101060003" pitchFamily="34" charset="0"/>
              </a:rPr>
              <a:t>2018</a:t>
            </a:r>
          </a:p>
        </p:txBody>
      </p:sp>
      <p:grpSp>
        <p:nvGrpSpPr>
          <p:cNvPr id="19" name="Group 24"/>
          <p:cNvGrpSpPr/>
          <p:nvPr/>
        </p:nvGrpSpPr>
        <p:grpSpPr>
          <a:xfrm>
            <a:off x="4058171" y="2698760"/>
            <a:ext cx="513831" cy="152078"/>
            <a:chOff x="5314950" y="3752850"/>
            <a:chExt cx="685108" cy="202770"/>
          </a:xfrm>
          <a:solidFill>
            <a:schemeClr val="accent1"/>
          </a:solidFill>
        </p:grpSpPr>
        <p:sp>
          <p:nvSpPr>
            <p:cNvPr id="20" name="Chevron 21"/>
            <p:cNvSpPr/>
            <p:nvPr/>
          </p:nvSpPr>
          <p:spPr>
            <a:xfrm>
              <a:off x="5314950" y="3752850"/>
              <a:ext cx="202770" cy="20277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350">
                <a:solidFill>
                  <a:schemeClr val="tx1"/>
                </a:solidFill>
              </a:endParaRPr>
            </a:p>
          </p:txBody>
        </p:sp>
        <p:sp>
          <p:nvSpPr>
            <p:cNvPr id="21" name="Chevron 22"/>
            <p:cNvSpPr/>
            <p:nvPr/>
          </p:nvSpPr>
          <p:spPr>
            <a:xfrm>
              <a:off x="5556119" y="3752850"/>
              <a:ext cx="202770" cy="20277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350">
                <a:solidFill>
                  <a:schemeClr val="tx1"/>
                </a:solidFill>
              </a:endParaRPr>
            </a:p>
          </p:txBody>
        </p:sp>
        <p:sp>
          <p:nvSpPr>
            <p:cNvPr id="22" name="Chevron 23"/>
            <p:cNvSpPr/>
            <p:nvPr/>
          </p:nvSpPr>
          <p:spPr>
            <a:xfrm>
              <a:off x="5797288" y="3752850"/>
              <a:ext cx="202770" cy="20277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350">
                <a:solidFill>
                  <a:schemeClr val="tx1"/>
                </a:solidFill>
              </a:endParaRPr>
            </a:p>
          </p:txBody>
        </p:sp>
      </p:grpSp>
      <p:cxnSp>
        <p:nvCxnSpPr>
          <p:cNvPr id="23" name="Straight Connector 26"/>
          <p:cNvCxnSpPr>
            <a:stCxn id="9" idx="3"/>
          </p:cNvCxnSpPr>
          <p:nvPr/>
        </p:nvCxnSpPr>
        <p:spPr>
          <a:xfrm flipV="1">
            <a:off x="5273930" y="1405915"/>
            <a:ext cx="2427034" cy="1265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7"/>
          <p:cNvCxnSpPr/>
          <p:nvPr/>
        </p:nvCxnSpPr>
        <p:spPr>
          <a:xfrm flipV="1">
            <a:off x="5243513" y="1744051"/>
            <a:ext cx="24574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8"/>
          <p:cNvCxnSpPr/>
          <p:nvPr/>
        </p:nvCxnSpPr>
        <p:spPr>
          <a:xfrm flipV="1">
            <a:off x="5243513" y="2085365"/>
            <a:ext cx="24574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9"/>
          <p:cNvCxnSpPr/>
          <p:nvPr/>
        </p:nvCxnSpPr>
        <p:spPr>
          <a:xfrm flipV="1">
            <a:off x="5243513" y="2423502"/>
            <a:ext cx="24574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30"/>
          <p:cNvCxnSpPr/>
          <p:nvPr/>
        </p:nvCxnSpPr>
        <p:spPr>
          <a:xfrm flipV="1">
            <a:off x="5243513" y="2761640"/>
            <a:ext cx="24574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31"/>
          <p:cNvCxnSpPr/>
          <p:nvPr/>
        </p:nvCxnSpPr>
        <p:spPr>
          <a:xfrm flipV="1">
            <a:off x="5243513" y="3099777"/>
            <a:ext cx="24574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32"/>
          <p:cNvCxnSpPr/>
          <p:nvPr/>
        </p:nvCxnSpPr>
        <p:spPr>
          <a:xfrm flipV="1">
            <a:off x="5243513" y="3441090"/>
            <a:ext cx="24574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33"/>
          <p:cNvCxnSpPr/>
          <p:nvPr/>
        </p:nvCxnSpPr>
        <p:spPr>
          <a:xfrm flipV="1">
            <a:off x="5243513" y="3779227"/>
            <a:ext cx="24574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4"/>
          <p:cNvCxnSpPr/>
          <p:nvPr/>
        </p:nvCxnSpPr>
        <p:spPr>
          <a:xfrm flipV="1">
            <a:off x="5243513" y="4117365"/>
            <a:ext cx="24574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5"/>
          <p:cNvCxnSpPr/>
          <p:nvPr/>
        </p:nvCxnSpPr>
        <p:spPr>
          <a:xfrm flipV="1">
            <a:off x="5243513" y="4455502"/>
            <a:ext cx="24574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entagon 38"/>
          <p:cNvSpPr/>
          <p:nvPr/>
        </p:nvSpPr>
        <p:spPr>
          <a:xfrm rot="5400000">
            <a:off x="6449220" y="3651434"/>
            <a:ext cx="1350962" cy="257175"/>
          </a:xfrm>
          <a:prstGeom prst="homePlate">
            <a:avLst>
              <a:gd name="adj" fmla="val 288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34" name="Pentagon 39"/>
          <p:cNvSpPr/>
          <p:nvPr/>
        </p:nvSpPr>
        <p:spPr>
          <a:xfrm rot="5400000">
            <a:off x="5991226" y="2968016"/>
            <a:ext cx="1352550" cy="257175"/>
          </a:xfrm>
          <a:prstGeom prst="homePlate">
            <a:avLst>
              <a:gd name="adj" fmla="val 288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35" name="Pentagon 40"/>
          <p:cNvSpPr/>
          <p:nvPr/>
        </p:nvSpPr>
        <p:spPr>
          <a:xfrm rot="5400000">
            <a:off x="5518944" y="2292533"/>
            <a:ext cx="1352550" cy="255588"/>
          </a:xfrm>
          <a:prstGeom prst="homePlate">
            <a:avLst>
              <a:gd name="adj" fmla="val 288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36" name="Pentagon 41"/>
          <p:cNvSpPr/>
          <p:nvPr/>
        </p:nvSpPr>
        <p:spPr>
          <a:xfrm rot="5400000">
            <a:off x="5235577" y="1780566"/>
            <a:ext cx="1006475" cy="257175"/>
          </a:xfrm>
          <a:prstGeom prst="homePlate">
            <a:avLst>
              <a:gd name="adj" fmla="val 288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 sz="1300">
              <a:solidFill>
                <a:srgbClr val="FFFFFF"/>
              </a:solidFill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 rot="5400000">
            <a:off x="5248967" y="1758810"/>
            <a:ext cx="973343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id-ID" altLang="zh-CN" sz="900">
                <a:solidFill>
                  <a:schemeClr val="bg1"/>
                </a:solidFill>
                <a:latin typeface="PT Sans" pitchFamily="34" charset="0"/>
              </a:rPr>
              <a:t>Example words</a:t>
            </a:r>
            <a:endParaRPr lang="id-ID" altLang="zh-CN" sz="90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 rot="5400000">
            <a:off x="5708548" y="2265224"/>
            <a:ext cx="973343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id-ID" altLang="zh-CN" sz="900">
                <a:solidFill>
                  <a:schemeClr val="bg1"/>
                </a:solidFill>
                <a:latin typeface="PT Sans" pitchFamily="34" charset="0"/>
              </a:rPr>
              <a:t>Example words</a:t>
            </a:r>
            <a:endParaRPr lang="id-ID" altLang="zh-CN" sz="90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 rot="5400000">
            <a:off x="6170511" y="2911337"/>
            <a:ext cx="973343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id-ID" altLang="zh-CN" sz="900">
                <a:solidFill>
                  <a:schemeClr val="bg1"/>
                </a:solidFill>
                <a:latin typeface="PT Sans" pitchFamily="34" charset="0"/>
              </a:rPr>
              <a:t>Example words</a:t>
            </a:r>
            <a:endParaRPr lang="id-ID" altLang="zh-CN" sz="90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 rot="5400000">
            <a:off x="6630092" y="3647936"/>
            <a:ext cx="973343" cy="2308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id-ID" altLang="zh-CN" sz="900">
                <a:solidFill>
                  <a:schemeClr val="bg1"/>
                </a:solidFill>
                <a:latin typeface="PT Sans" pitchFamily="34" charset="0"/>
              </a:rPr>
              <a:t>Example words</a:t>
            </a:r>
            <a:endParaRPr lang="id-ID" altLang="zh-CN" sz="9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5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3"/>
          <p:cNvSpPr>
            <a:spLocks noEditPoints="1"/>
          </p:cNvSpPr>
          <p:nvPr/>
        </p:nvSpPr>
        <p:spPr bwMode="gray">
          <a:xfrm rot="10552877">
            <a:off x="4384219" y="1150912"/>
            <a:ext cx="2610878" cy="2158661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legacyPerspectiveFront">
              <a:rot lat="1500000" lon="20099999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rgbClr val="4996E3"/>
            </a:extrusionClr>
          </a:sp3d>
        </p:spPr>
        <p:txBody>
          <a:bodyPr>
            <a:flatTx/>
          </a:bodyPr>
          <a:lstStyle/>
          <a:p>
            <a:endParaRPr lang="zh-CN" altLang="en-US"/>
          </a:p>
        </p:txBody>
      </p:sp>
      <p:sp>
        <p:nvSpPr>
          <p:cNvPr id="5" name="Freeform 63"/>
          <p:cNvSpPr>
            <a:spLocks noEditPoints="1"/>
          </p:cNvSpPr>
          <p:nvPr/>
        </p:nvSpPr>
        <p:spPr bwMode="gray">
          <a:xfrm rot="10552877" flipH="1" flipV="1">
            <a:off x="2151972" y="2432173"/>
            <a:ext cx="2610878" cy="2158661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legacyPerspectiveFront">
              <a:rot lat="1500000" lon="20099999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rgbClr val="4996E3"/>
            </a:extrusionClr>
          </a:sp3d>
        </p:spPr>
        <p:txBody>
          <a:bodyPr>
            <a:flatTx/>
          </a:bodyPr>
          <a:lstStyle/>
          <a:p>
            <a:endParaRPr lang="zh-CN" altLang="en-US"/>
          </a:p>
        </p:txBody>
      </p:sp>
      <p:grpSp>
        <p:nvGrpSpPr>
          <p:cNvPr id="2" name="组合 7"/>
          <p:cNvGrpSpPr/>
          <p:nvPr/>
        </p:nvGrpSpPr>
        <p:grpSpPr>
          <a:xfrm>
            <a:off x="4554804" y="2797119"/>
            <a:ext cx="1277336" cy="1102377"/>
            <a:chOff x="4502552" y="2848507"/>
            <a:chExt cx="1277336" cy="1102037"/>
          </a:xfrm>
        </p:grpSpPr>
        <p:sp>
          <p:nvSpPr>
            <p:cNvPr id="6" name="椭圆 5"/>
            <p:cNvSpPr/>
            <p:nvPr/>
          </p:nvSpPr>
          <p:spPr>
            <a:xfrm>
              <a:off x="4621759" y="2848507"/>
              <a:ext cx="1102038" cy="1102037"/>
            </a:xfrm>
            <a:prstGeom prst="ellipse">
              <a:avLst/>
            </a:prstGeom>
            <a:solidFill>
              <a:schemeClr val="accent2"/>
            </a:solidFill>
            <a:ln w="1905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00B0F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02552" y="3271873"/>
              <a:ext cx="1277336" cy="295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8"/>
          <p:cNvGrpSpPr/>
          <p:nvPr/>
        </p:nvGrpSpPr>
        <p:grpSpPr>
          <a:xfrm>
            <a:off x="3140506" y="1855316"/>
            <a:ext cx="1277336" cy="1102377"/>
            <a:chOff x="4496220" y="2848507"/>
            <a:chExt cx="1277336" cy="1102037"/>
          </a:xfrm>
        </p:grpSpPr>
        <p:sp>
          <p:nvSpPr>
            <p:cNvPr id="10" name="椭圆 9"/>
            <p:cNvSpPr/>
            <p:nvPr/>
          </p:nvSpPr>
          <p:spPr>
            <a:xfrm>
              <a:off x="4621759" y="2848507"/>
              <a:ext cx="1102038" cy="1102037"/>
            </a:xfrm>
            <a:prstGeom prst="ellipse">
              <a:avLst/>
            </a:prstGeom>
            <a:solidFill>
              <a:schemeClr val="accent1"/>
            </a:solidFill>
            <a:ln w="1905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00B0F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496220" y="3236679"/>
              <a:ext cx="1277336" cy="295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15"/>
          <p:cNvGrpSpPr/>
          <p:nvPr/>
        </p:nvGrpSpPr>
        <p:grpSpPr>
          <a:xfrm>
            <a:off x="5966278" y="3322945"/>
            <a:ext cx="2880122" cy="1241030"/>
            <a:chOff x="5966278" y="3321919"/>
            <a:chExt cx="2880122" cy="1240647"/>
          </a:xfrm>
        </p:grpSpPr>
        <p:sp>
          <p:nvSpPr>
            <p:cNvPr id="12" name="Rectangle 42"/>
            <p:cNvSpPr/>
            <p:nvPr/>
          </p:nvSpPr>
          <p:spPr>
            <a:xfrm>
              <a:off x="5966278" y="3698471"/>
              <a:ext cx="2736843" cy="864095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spcBef>
                  <a:spcPts val="840"/>
                </a:spcBef>
                <a:spcAft>
                  <a:spcPts val="84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spcBef>
                  <a:spcPts val="840"/>
                </a:spcBef>
                <a:spcAft>
                  <a:spcPts val="840"/>
                </a:spcAft>
              </a:pP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966278" y="3321919"/>
              <a:ext cx="2880122" cy="2950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2"/>
          <p:cNvGrpSpPr/>
          <p:nvPr/>
        </p:nvGrpSpPr>
        <p:grpSpPr>
          <a:xfrm>
            <a:off x="612531" y="1372136"/>
            <a:ext cx="2880122" cy="1241030"/>
            <a:chOff x="612531" y="1371713"/>
            <a:chExt cx="2880122" cy="1240647"/>
          </a:xfrm>
        </p:grpSpPr>
        <p:sp>
          <p:nvSpPr>
            <p:cNvPr id="14" name="Rectangle 42"/>
            <p:cNvSpPr/>
            <p:nvPr/>
          </p:nvSpPr>
          <p:spPr>
            <a:xfrm>
              <a:off x="612531" y="1748265"/>
              <a:ext cx="2736843" cy="864095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spcBef>
                  <a:spcPts val="840"/>
                </a:spcBef>
                <a:spcAft>
                  <a:spcPts val="84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spcBef>
                  <a:spcPts val="840"/>
                </a:spcBef>
                <a:spcAft>
                  <a:spcPts val="840"/>
                </a:spcAft>
              </a:pP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12531" y="1371713"/>
              <a:ext cx="2880122" cy="2950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42139" y="1045860"/>
            <a:ext cx="1459722" cy="3761157"/>
            <a:chOff x="3842139" y="1045537"/>
            <a:chExt cx="1459722" cy="3759996"/>
          </a:xfrm>
        </p:grpSpPr>
        <p:grpSp>
          <p:nvGrpSpPr>
            <p:cNvPr id="3" name="组合 397"/>
            <p:cNvGrpSpPr/>
            <p:nvPr/>
          </p:nvGrpSpPr>
          <p:grpSpPr>
            <a:xfrm>
              <a:off x="3842139" y="1045537"/>
              <a:ext cx="1459722" cy="3759996"/>
              <a:chOff x="3953588" y="989011"/>
              <a:chExt cx="2578844" cy="6642664"/>
            </a:xfrm>
          </p:grpSpPr>
          <p:sp>
            <p:nvSpPr>
              <p:cNvPr id="399" name="任意多边形 398"/>
              <p:cNvSpPr/>
              <p:nvPr/>
            </p:nvSpPr>
            <p:spPr>
              <a:xfrm>
                <a:off x="3953588" y="989011"/>
                <a:ext cx="2578844" cy="1177018"/>
              </a:xfrm>
              <a:custGeom>
                <a:avLst/>
                <a:gdLst>
                  <a:gd name="connsiteX0" fmla="*/ 1289422 w 2578844"/>
                  <a:gd name="connsiteY0" fmla="*/ 0 h 1177018"/>
                  <a:gd name="connsiteX1" fmla="*/ 2578134 w 2578844"/>
                  <a:gd name="connsiteY1" fmla="*/ 1162953 h 1177018"/>
                  <a:gd name="connsiteX2" fmla="*/ 2578844 w 2578844"/>
                  <a:gd name="connsiteY2" fmla="*/ 1177018 h 1177018"/>
                  <a:gd name="connsiteX3" fmla="*/ 0 w 2578844"/>
                  <a:gd name="connsiteY3" fmla="*/ 1177018 h 1177018"/>
                  <a:gd name="connsiteX4" fmla="*/ 710 w 2578844"/>
                  <a:gd name="connsiteY4" fmla="*/ 1162953 h 1177018"/>
                  <a:gd name="connsiteX5" fmla="*/ 1289422 w 2578844"/>
                  <a:gd name="connsiteY5" fmla="*/ 0 h 1177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78844" h="1177018">
                    <a:moveTo>
                      <a:pt x="1289422" y="0"/>
                    </a:moveTo>
                    <a:cubicBezTo>
                      <a:pt x="1960138" y="0"/>
                      <a:pt x="2511797" y="509739"/>
                      <a:pt x="2578134" y="1162953"/>
                    </a:cubicBezTo>
                    <a:lnTo>
                      <a:pt x="2578844" y="1177018"/>
                    </a:lnTo>
                    <a:lnTo>
                      <a:pt x="0" y="1177018"/>
                    </a:lnTo>
                    <a:lnTo>
                      <a:pt x="710" y="1162953"/>
                    </a:lnTo>
                    <a:cubicBezTo>
                      <a:pt x="67048" y="509739"/>
                      <a:pt x="618707" y="0"/>
                      <a:pt x="12894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0" name="梯形 399"/>
              <p:cNvSpPr/>
              <p:nvPr/>
            </p:nvSpPr>
            <p:spPr>
              <a:xfrm flipV="1">
                <a:off x="3953588" y="2273236"/>
                <a:ext cx="2578844" cy="1068450"/>
              </a:xfrm>
              <a:prstGeom prst="trapezoid">
                <a:avLst/>
              </a:prstGeom>
              <a:solidFill>
                <a:schemeClr val="accent2"/>
              </a:solidFill>
              <a:ln w="25400">
                <a:gradFill flip="none" rotWithShape="1">
                  <a:gsLst>
                    <a:gs pos="0">
                      <a:schemeClr val="bg1">
                        <a:lumMod val="96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1" name="梯形 400"/>
              <p:cNvSpPr/>
              <p:nvPr/>
            </p:nvSpPr>
            <p:spPr>
              <a:xfrm flipV="1">
                <a:off x="4241800" y="3448893"/>
                <a:ext cx="2012950" cy="1068450"/>
              </a:xfrm>
              <a:prstGeom prst="trapezoid">
                <a:avLst/>
              </a:prstGeom>
              <a:solidFill>
                <a:schemeClr val="accent1"/>
              </a:solidFill>
              <a:ln w="25400">
                <a:gradFill flip="none" rotWithShape="1">
                  <a:gsLst>
                    <a:gs pos="0">
                      <a:schemeClr val="bg1">
                        <a:lumMod val="96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2" name="任意多边形 401"/>
              <p:cNvSpPr/>
              <p:nvPr/>
            </p:nvSpPr>
            <p:spPr>
              <a:xfrm flipV="1">
                <a:off x="4524375" y="4624550"/>
                <a:ext cx="1447800" cy="1426140"/>
              </a:xfrm>
              <a:custGeom>
                <a:avLst/>
                <a:gdLst>
                  <a:gd name="connsiteX0" fmla="*/ 0 w 1447800"/>
                  <a:gd name="connsiteY0" fmla="*/ 1426140 h 1426140"/>
                  <a:gd name="connsiteX1" fmla="*/ 1447800 w 1447800"/>
                  <a:gd name="connsiteY1" fmla="*/ 1426140 h 1426140"/>
                  <a:gd name="connsiteX2" fmla="*/ 1180688 w 1447800"/>
                  <a:gd name="connsiteY2" fmla="*/ 357690 h 1426140"/>
                  <a:gd name="connsiteX3" fmla="*/ 1177247 w 1447800"/>
                  <a:gd name="connsiteY3" fmla="*/ 357690 h 1426140"/>
                  <a:gd name="connsiteX4" fmla="*/ 1174880 w 1447800"/>
                  <a:gd name="connsiteY4" fmla="*/ 336305 h 1426140"/>
                  <a:gd name="connsiteX5" fmla="*/ 721810 w 1447800"/>
                  <a:gd name="connsiteY5" fmla="*/ 0 h 1426140"/>
                  <a:gd name="connsiteX6" fmla="*/ 268741 w 1447800"/>
                  <a:gd name="connsiteY6" fmla="*/ 336305 h 1426140"/>
                  <a:gd name="connsiteX7" fmla="*/ 265786 w 1447800"/>
                  <a:gd name="connsiteY7" fmla="*/ 362997 h 1426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47800" h="1426140">
                    <a:moveTo>
                      <a:pt x="0" y="1426140"/>
                    </a:moveTo>
                    <a:lnTo>
                      <a:pt x="1447800" y="1426140"/>
                    </a:lnTo>
                    <a:lnTo>
                      <a:pt x="1180688" y="357690"/>
                    </a:lnTo>
                    <a:lnTo>
                      <a:pt x="1177247" y="357690"/>
                    </a:lnTo>
                    <a:lnTo>
                      <a:pt x="1174880" y="336305"/>
                    </a:lnTo>
                    <a:cubicBezTo>
                      <a:pt x="1131756" y="144376"/>
                      <a:pt x="945296" y="0"/>
                      <a:pt x="721810" y="0"/>
                    </a:cubicBezTo>
                    <a:cubicBezTo>
                      <a:pt x="498325" y="0"/>
                      <a:pt x="311864" y="144376"/>
                      <a:pt x="268741" y="336305"/>
                    </a:cubicBezTo>
                    <a:lnTo>
                      <a:pt x="265786" y="362997"/>
                    </a:lnTo>
                    <a:close/>
                  </a:path>
                </a:pathLst>
              </a:custGeom>
              <a:solidFill>
                <a:schemeClr val="accent4"/>
              </a:solidFill>
              <a:ln w="25400">
                <a:gradFill flip="none" rotWithShape="1">
                  <a:gsLst>
                    <a:gs pos="0">
                      <a:schemeClr val="bg1">
                        <a:lumMod val="96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3" name="椭圆 402"/>
              <p:cNvSpPr/>
              <p:nvPr/>
            </p:nvSpPr>
            <p:spPr>
              <a:xfrm>
                <a:off x="4550283" y="6246220"/>
                <a:ext cx="1385455" cy="1385455"/>
              </a:xfrm>
              <a:prstGeom prst="ellipse">
                <a:avLst/>
              </a:prstGeom>
              <a:solidFill>
                <a:schemeClr val="accent1"/>
              </a:solidFill>
              <a:ln w="25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" name="Group 4"/>
            <p:cNvGrpSpPr>
              <a:grpSpLocks noChangeAspect="1"/>
            </p:cNvGrpSpPr>
            <p:nvPr/>
          </p:nvGrpSpPr>
          <p:grpSpPr bwMode="auto">
            <a:xfrm>
              <a:off x="4396474" y="1221052"/>
              <a:ext cx="315440" cy="369659"/>
              <a:chOff x="1776" y="1776"/>
              <a:chExt cx="64" cy="75"/>
            </a:xfrm>
            <a:solidFill>
              <a:schemeClr val="tx2"/>
            </a:solidFill>
          </p:grpSpPr>
          <p:sp>
            <p:nvSpPr>
              <p:cNvPr id="406" name="Freeform 5"/>
              <p:cNvSpPr/>
              <p:nvPr/>
            </p:nvSpPr>
            <p:spPr bwMode="auto">
              <a:xfrm>
                <a:off x="1795" y="1779"/>
                <a:ext cx="29" cy="26"/>
              </a:xfrm>
              <a:custGeom>
                <a:avLst/>
                <a:gdLst>
                  <a:gd name="T0" fmla="*/ 5 w 11"/>
                  <a:gd name="T1" fmla="*/ 10 h 10"/>
                  <a:gd name="T2" fmla="*/ 5 w 11"/>
                  <a:gd name="T3" fmla="*/ 10 h 10"/>
                  <a:gd name="T4" fmla="*/ 11 w 11"/>
                  <a:gd name="T5" fmla="*/ 5 h 10"/>
                  <a:gd name="T6" fmla="*/ 5 w 11"/>
                  <a:gd name="T7" fmla="*/ 0 h 10"/>
                  <a:gd name="T8" fmla="*/ 5 w 11"/>
                  <a:gd name="T9" fmla="*/ 0 h 10"/>
                  <a:gd name="T10" fmla="*/ 0 w 11"/>
                  <a:gd name="T11" fmla="*/ 5 h 10"/>
                  <a:gd name="T12" fmla="*/ 5 w 11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0">
                    <a:moveTo>
                      <a:pt x="5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"/>
                      <a:pt x="0" y="3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" name="Freeform 6"/>
              <p:cNvSpPr/>
              <p:nvPr/>
            </p:nvSpPr>
            <p:spPr bwMode="auto">
              <a:xfrm>
                <a:off x="1776" y="1810"/>
                <a:ext cx="64" cy="41"/>
              </a:xfrm>
              <a:custGeom>
                <a:avLst/>
                <a:gdLst>
                  <a:gd name="T0" fmla="*/ 23 w 24"/>
                  <a:gd name="T1" fmla="*/ 3 h 16"/>
                  <a:gd name="T2" fmla="*/ 19 w 24"/>
                  <a:gd name="T3" fmla="*/ 0 h 16"/>
                  <a:gd name="T4" fmla="*/ 19 w 24"/>
                  <a:gd name="T5" fmla="*/ 0 h 16"/>
                  <a:gd name="T6" fmla="*/ 17 w 24"/>
                  <a:gd name="T7" fmla="*/ 0 h 16"/>
                  <a:gd name="T8" fmla="*/ 15 w 24"/>
                  <a:gd name="T9" fmla="*/ 5 h 16"/>
                  <a:gd name="T10" fmla="*/ 12 w 24"/>
                  <a:gd name="T11" fmla="*/ 11 h 16"/>
                  <a:gd name="T12" fmla="*/ 14 w 24"/>
                  <a:gd name="T13" fmla="*/ 7 h 16"/>
                  <a:gd name="T14" fmla="*/ 13 w 24"/>
                  <a:gd name="T15" fmla="*/ 1 h 16"/>
                  <a:gd name="T16" fmla="*/ 13 w 24"/>
                  <a:gd name="T17" fmla="*/ 1 h 16"/>
                  <a:gd name="T18" fmla="*/ 12 w 24"/>
                  <a:gd name="T19" fmla="*/ 0 h 16"/>
                  <a:gd name="T20" fmla="*/ 12 w 24"/>
                  <a:gd name="T21" fmla="*/ 0 h 16"/>
                  <a:gd name="T22" fmla="*/ 12 w 24"/>
                  <a:gd name="T23" fmla="*/ 1 h 16"/>
                  <a:gd name="T24" fmla="*/ 12 w 24"/>
                  <a:gd name="T25" fmla="*/ 1 h 16"/>
                  <a:gd name="T26" fmla="*/ 11 w 24"/>
                  <a:gd name="T27" fmla="*/ 7 h 16"/>
                  <a:gd name="T28" fmla="*/ 10 w 24"/>
                  <a:gd name="T29" fmla="*/ 5 h 16"/>
                  <a:gd name="T30" fmla="*/ 8 w 24"/>
                  <a:gd name="T31" fmla="*/ 0 h 16"/>
                  <a:gd name="T32" fmla="*/ 5 w 24"/>
                  <a:gd name="T33" fmla="*/ 0 h 16"/>
                  <a:gd name="T34" fmla="*/ 5 w 24"/>
                  <a:gd name="T35" fmla="*/ 0 h 16"/>
                  <a:gd name="T36" fmla="*/ 1 w 24"/>
                  <a:gd name="T37" fmla="*/ 3 h 16"/>
                  <a:gd name="T38" fmla="*/ 0 w 24"/>
                  <a:gd name="T39" fmla="*/ 16 h 16"/>
                  <a:gd name="T40" fmla="*/ 4 w 24"/>
                  <a:gd name="T41" fmla="*/ 16 h 16"/>
                  <a:gd name="T42" fmla="*/ 4 w 24"/>
                  <a:gd name="T43" fmla="*/ 6 h 16"/>
                  <a:gd name="T44" fmla="*/ 5 w 24"/>
                  <a:gd name="T45" fmla="*/ 6 h 16"/>
                  <a:gd name="T46" fmla="*/ 5 w 24"/>
                  <a:gd name="T47" fmla="*/ 16 h 16"/>
                  <a:gd name="T48" fmla="*/ 12 w 24"/>
                  <a:gd name="T49" fmla="*/ 16 h 16"/>
                  <a:gd name="T50" fmla="*/ 19 w 24"/>
                  <a:gd name="T51" fmla="*/ 16 h 16"/>
                  <a:gd name="T52" fmla="*/ 19 w 24"/>
                  <a:gd name="T53" fmla="*/ 6 h 16"/>
                  <a:gd name="T54" fmla="*/ 19 w 24"/>
                  <a:gd name="T55" fmla="*/ 6 h 16"/>
                  <a:gd name="T56" fmla="*/ 20 w 24"/>
                  <a:gd name="T57" fmla="*/ 6 h 16"/>
                  <a:gd name="T58" fmla="*/ 20 w 24"/>
                  <a:gd name="T59" fmla="*/ 16 h 16"/>
                  <a:gd name="T60" fmla="*/ 23 w 24"/>
                  <a:gd name="T61" fmla="*/ 16 h 16"/>
                  <a:gd name="T62" fmla="*/ 23 w 24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" h="16">
                    <a:moveTo>
                      <a:pt x="23" y="3"/>
                    </a:moveTo>
                    <a:cubicBezTo>
                      <a:pt x="22" y="1"/>
                      <a:pt x="20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1" y="3"/>
                    </a:cubicBezTo>
                    <a:cubicBezTo>
                      <a:pt x="0" y="5"/>
                      <a:pt x="0" y="11"/>
                      <a:pt x="0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1"/>
                      <a:pt x="24" y="5"/>
                      <a:pt x="2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" name="Freeform 7"/>
              <p:cNvSpPr/>
              <p:nvPr/>
            </p:nvSpPr>
            <p:spPr bwMode="auto">
              <a:xfrm>
                <a:off x="1795" y="1776"/>
                <a:ext cx="29" cy="26"/>
              </a:xfrm>
              <a:custGeom>
                <a:avLst/>
                <a:gdLst>
                  <a:gd name="T0" fmla="*/ 5 w 11"/>
                  <a:gd name="T1" fmla="*/ 10 h 10"/>
                  <a:gd name="T2" fmla="*/ 5 w 11"/>
                  <a:gd name="T3" fmla="*/ 10 h 10"/>
                  <a:gd name="T4" fmla="*/ 11 w 11"/>
                  <a:gd name="T5" fmla="*/ 5 h 10"/>
                  <a:gd name="T6" fmla="*/ 5 w 11"/>
                  <a:gd name="T7" fmla="*/ 0 h 10"/>
                  <a:gd name="T8" fmla="*/ 5 w 11"/>
                  <a:gd name="T9" fmla="*/ 0 h 10"/>
                  <a:gd name="T10" fmla="*/ 0 w 11"/>
                  <a:gd name="T11" fmla="*/ 5 h 10"/>
                  <a:gd name="T12" fmla="*/ 5 w 11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0">
                    <a:moveTo>
                      <a:pt x="5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11" y="8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1"/>
                      <a:pt x="0" y="3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" name="Freeform 8"/>
              <p:cNvSpPr/>
              <p:nvPr/>
            </p:nvSpPr>
            <p:spPr bwMode="auto">
              <a:xfrm>
                <a:off x="1776" y="1807"/>
                <a:ext cx="64" cy="42"/>
              </a:xfrm>
              <a:custGeom>
                <a:avLst/>
                <a:gdLst>
                  <a:gd name="T0" fmla="*/ 23 w 24"/>
                  <a:gd name="T1" fmla="*/ 3 h 16"/>
                  <a:gd name="T2" fmla="*/ 19 w 24"/>
                  <a:gd name="T3" fmla="*/ 0 h 16"/>
                  <a:gd name="T4" fmla="*/ 19 w 24"/>
                  <a:gd name="T5" fmla="*/ 0 h 16"/>
                  <a:gd name="T6" fmla="*/ 17 w 24"/>
                  <a:gd name="T7" fmla="*/ 0 h 16"/>
                  <a:gd name="T8" fmla="*/ 15 w 24"/>
                  <a:gd name="T9" fmla="*/ 5 h 16"/>
                  <a:gd name="T10" fmla="*/ 12 w 24"/>
                  <a:gd name="T11" fmla="*/ 11 h 16"/>
                  <a:gd name="T12" fmla="*/ 14 w 24"/>
                  <a:gd name="T13" fmla="*/ 7 h 16"/>
                  <a:gd name="T14" fmla="*/ 13 w 24"/>
                  <a:gd name="T15" fmla="*/ 1 h 16"/>
                  <a:gd name="T16" fmla="*/ 13 w 24"/>
                  <a:gd name="T17" fmla="*/ 1 h 16"/>
                  <a:gd name="T18" fmla="*/ 12 w 24"/>
                  <a:gd name="T19" fmla="*/ 0 h 16"/>
                  <a:gd name="T20" fmla="*/ 12 w 24"/>
                  <a:gd name="T21" fmla="*/ 0 h 16"/>
                  <a:gd name="T22" fmla="*/ 12 w 24"/>
                  <a:gd name="T23" fmla="*/ 1 h 16"/>
                  <a:gd name="T24" fmla="*/ 12 w 24"/>
                  <a:gd name="T25" fmla="*/ 1 h 16"/>
                  <a:gd name="T26" fmla="*/ 11 w 24"/>
                  <a:gd name="T27" fmla="*/ 7 h 16"/>
                  <a:gd name="T28" fmla="*/ 10 w 24"/>
                  <a:gd name="T29" fmla="*/ 5 h 16"/>
                  <a:gd name="T30" fmla="*/ 8 w 24"/>
                  <a:gd name="T31" fmla="*/ 0 h 16"/>
                  <a:gd name="T32" fmla="*/ 5 w 24"/>
                  <a:gd name="T33" fmla="*/ 0 h 16"/>
                  <a:gd name="T34" fmla="*/ 5 w 24"/>
                  <a:gd name="T35" fmla="*/ 0 h 16"/>
                  <a:gd name="T36" fmla="*/ 1 w 24"/>
                  <a:gd name="T37" fmla="*/ 3 h 16"/>
                  <a:gd name="T38" fmla="*/ 0 w 24"/>
                  <a:gd name="T39" fmla="*/ 16 h 16"/>
                  <a:gd name="T40" fmla="*/ 4 w 24"/>
                  <a:gd name="T41" fmla="*/ 16 h 16"/>
                  <a:gd name="T42" fmla="*/ 4 w 24"/>
                  <a:gd name="T43" fmla="*/ 6 h 16"/>
                  <a:gd name="T44" fmla="*/ 5 w 24"/>
                  <a:gd name="T45" fmla="*/ 6 h 16"/>
                  <a:gd name="T46" fmla="*/ 5 w 24"/>
                  <a:gd name="T47" fmla="*/ 16 h 16"/>
                  <a:gd name="T48" fmla="*/ 12 w 24"/>
                  <a:gd name="T49" fmla="*/ 16 h 16"/>
                  <a:gd name="T50" fmla="*/ 19 w 24"/>
                  <a:gd name="T51" fmla="*/ 16 h 16"/>
                  <a:gd name="T52" fmla="*/ 19 w 24"/>
                  <a:gd name="T53" fmla="*/ 6 h 16"/>
                  <a:gd name="T54" fmla="*/ 19 w 24"/>
                  <a:gd name="T55" fmla="*/ 6 h 16"/>
                  <a:gd name="T56" fmla="*/ 20 w 24"/>
                  <a:gd name="T57" fmla="*/ 6 h 16"/>
                  <a:gd name="T58" fmla="*/ 20 w 24"/>
                  <a:gd name="T59" fmla="*/ 16 h 16"/>
                  <a:gd name="T60" fmla="*/ 23 w 24"/>
                  <a:gd name="T61" fmla="*/ 16 h 16"/>
                  <a:gd name="T62" fmla="*/ 23 w 24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" h="16">
                    <a:moveTo>
                      <a:pt x="23" y="3"/>
                    </a:moveTo>
                    <a:cubicBezTo>
                      <a:pt x="22" y="1"/>
                      <a:pt x="20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1" y="3"/>
                    </a:cubicBezTo>
                    <a:cubicBezTo>
                      <a:pt x="0" y="5"/>
                      <a:pt x="0" y="11"/>
                      <a:pt x="0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1"/>
                      <a:pt x="24" y="5"/>
                      <a:pt x="2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" name="Group 18"/>
            <p:cNvGrpSpPr>
              <a:grpSpLocks noChangeAspect="1"/>
            </p:cNvGrpSpPr>
            <p:nvPr/>
          </p:nvGrpSpPr>
          <p:grpSpPr bwMode="auto">
            <a:xfrm>
              <a:off x="4413570" y="3299332"/>
              <a:ext cx="320356" cy="298512"/>
              <a:chOff x="3802" y="2858"/>
              <a:chExt cx="616" cy="574"/>
            </a:xfrm>
            <a:solidFill>
              <a:schemeClr val="bg2"/>
            </a:solidFill>
          </p:grpSpPr>
          <p:sp>
            <p:nvSpPr>
              <p:cNvPr id="411" name="Rectangle 19"/>
              <p:cNvSpPr>
                <a:spLocks noChangeArrowheads="1"/>
              </p:cNvSpPr>
              <p:nvPr/>
            </p:nvSpPr>
            <p:spPr bwMode="auto">
              <a:xfrm>
                <a:off x="3802" y="3205"/>
                <a:ext cx="129" cy="2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" name="Rectangle 20"/>
              <p:cNvSpPr>
                <a:spLocks noChangeArrowheads="1"/>
              </p:cNvSpPr>
              <p:nvPr/>
            </p:nvSpPr>
            <p:spPr bwMode="auto">
              <a:xfrm>
                <a:off x="3964" y="3174"/>
                <a:ext cx="129" cy="2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" name="Rectangle 21"/>
              <p:cNvSpPr>
                <a:spLocks noChangeArrowheads="1"/>
              </p:cNvSpPr>
              <p:nvPr/>
            </p:nvSpPr>
            <p:spPr bwMode="auto">
              <a:xfrm>
                <a:off x="4129" y="3131"/>
                <a:ext cx="129" cy="3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" name="Rectangle 22"/>
              <p:cNvSpPr>
                <a:spLocks noChangeArrowheads="1"/>
              </p:cNvSpPr>
              <p:nvPr/>
            </p:nvSpPr>
            <p:spPr bwMode="auto">
              <a:xfrm>
                <a:off x="4289" y="3078"/>
                <a:ext cx="129" cy="3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" name="Freeform 23"/>
              <p:cNvSpPr/>
              <p:nvPr/>
            </p:nvSpPr>
            <p:spPr bwMode="auto">
              <a:xfrm>
                <a:off x="3888" y="2858"/>
                <a:ext cx="370" cy="270"/>
              </a:xfrm>
              <a:custGeom>
                <a:avLst/>
                <a:gdLst>
                  <a:gd name="T0" fmla="*/ 94 w 155"/>
                  <a:gd name="T1" fmla="*/ 21 h 113"/>
                  <a:gd name="T2" fmla="*/ 0 w 155"/>
                  <a:gd name="T3" fmla="*/ 72 h 113"/>
                  <a:gd name="T4" fmla="*/ 114 w 155"/>
                  <a:gd name="T5" fmla="*/ 63 h 113"/>
                  <a:gd name="T6" fmla="*/ 122 w 155"/>
                  <a:gd name="T7" fmla="*/ 82 h 113"/>
                  <a:gd name="T8" fmla="*/ 155 w 155"/>
                  <a:gd name="T9" fmla="*/ 0 h 113"/>
                  <a:gd name="T10" fmla="*/ 85 w 155"/>
                  <a:gd name="T11" fmla="*/ 2 h 113"/>
                  <a:gd name="T12" fmla="*/ 94 w 155"/>
                  <a:gd name="T13" fmla="*/ 2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" h="113">
                    <a:moveTo>
                      <a:pt x="94" y="21"/>
                    </a:moveTo>
                    <a:cubicBezTo>
                      <a:pt x="85" y="33"/>
                      <a:pt x="53" y="68"/>
                      <a:pt x="0" y="72"/>
                    </a:cubicBezTo>
                    <a:cubicBezTo>
                      <a:pt x="0" y="72"/>
                      <a:pt x="31" y="113"/>
                      <a:pt x="114" y="63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85" y="2"/>
                      <a:pt x="85" y="2"/>
                      <a:pt x="85" y="2"/>
                    </a:cubicBezTo>
                    <a:lnTo>
                      <a:pt x="9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6" name="Group 13"/>
            <p:cNvGrpSpPr>
              <a:grpSpLocks noChangeAspect="1"/>
            </p:cNvGrpSpPr>
            <p:nvPr/>
          </p:nvGrpSpPr>
          <p:grpSpPr bwMode="auto">
            <a:xfrm>
              <a:off x="4379666" y="1889084"/>
              <a:ext cx="384669" cy="389210"/>
              <a:chOff x="2426" y="2781"/>
              <a:chExt cx="593" cy="600"/>
            </a:xfrm>
            <a:solidFill>
              <a:schemeClr val="bg2"/>
            </a:solidFill>
          </p:grpSpPr>
          <p:sp>
            <p:nvSpPr>
              <p:cNvPr id="417" name="Freeform 14"/>
              <p:cNvSpPr/>
              <p:nvPr/>
            </p:nvSpPr>
            <p:spPr bwMode="auto">
              <a:xfrm>
                <a:off x="2442" y="2805"/>
                <a:ext cx="577" cy="576"/>
              </a:xfrm>
              <a:custGeom>
                <a:avLst/>
                <a:gdLst>
                  <a:gd name="T0" fmla="*/ 0 w 241"/>
                  <a:gd name="T1" fmla="*/ 115 h 241"/>
                  <a:gd name="T2" fmla="*/ 0 w 241"/>
                  <a:gd name="T3" fmla="*/ 121 h 241"/>
                  <a:gd name="T4" fmla="*/ 121 w 241"/>
                  <a:gd name="T5" fmla="*/ 241 h 241"/>
                  <a:gd name="T6" fmla="*/ 241 w 241"/>
                  <a:gd name="T7" fmla="*/ 121 h 241"/>
                  <a:gd name="T8" fmla="*/ 121 w 241"/>
                  <a:gd name="T9" fmla="*/ 0 h 241"/>
                  <a:gd name="T10" fmla="*/ 121 w 241"/>
                  <a:gd name="T11" fmla="*/ 115 h 241"/>
                  <a:gd name="T12" fmla="*/ 0 w 241"/>
                  <a:gd name="T13" fmla="*/ 1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" h="241">
                    <a:moveTo>
                      <a:pt x="0" y="115"/>
                    </a:moveTo>
                    <a:cubicBezTo>
                      <a:pt x="0" y="117"/>
                      <a:pt x="0" y="119"/>
                      <a:pt x="0" y="121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87" y="241"/>
                      <a:pt x="241" y="187"/>
                      <a:pt x="241" y="121"/>
                    </a:cubicBezTo>
                    <a:cubicBezTo>
                      <a:pt x="241" y="54"/>
                      <a:pt x="187" y="0"/>
                      <a:pt x="121" y="0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" name="Freeform 15"/>
              <p:cNvSpPr>
                <a:spLocks noEditPoints="1"/>
              </p:cNvSpPr>
              <p:nvPr/>
            </p:nvSpPr>
            <p:spPr bwMode="auto">
              <a:xfrm>
                <a:off x="2426" y="2781"/>
                <a:ext cx="275" cy="273"/>
              </a:xfrm>
              <a:custGeom>
                <a:avLst/>
                <a:gdLst>
                  <a:gd name="T0" fmla="*/ 0 w 115"/>
                  <a:gd name="T1" fmla="*/ 114 h 114"/>
                  <a:gd name="T2" fmla="*/ 115 w 115"/>
                  <a:gd name="T3" fmla="*/ 114 h 114"/>
                  <a:gd name="T4" fmla="*/ 115 w 115"/>
                  <a:gd name="T5" fmla="*/ 0 h 114"/>
                  <a:gd name="T6" fmla="*/ 0 w 115"/>
                  <a:gd name="T7" fmla="*/ 114 h 114"/>
                  <a:gd name="T8" fmla="*/ 15 w 115"/>
                  <a:gd name="T9" fmla="*/ 104 h 114"/>
                  <a:gd name="T10" fmla="*/ 104 w 115"/>
                  <a:gd name="T11" fmla="*/ 14 h 114"/>
                  <a:gd name="T12" fmla="*/ 104 w 115"/>
                  <a:gd name="T13" fmla="*/ 104 h 114"/>
                  <a:gd name="T14" fmla="*/ 15 w 115"/>
                  <a:gd name="T1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5" h="114">
                    <a:moveTo>
                      <a:pt x="0" y="114"/>
                    </a:move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51" y="0"/>
                      <a:pt x="0" y="51"/>
                      <a:pt x="0" y="114"/>
                    </a:cubicBezTo>
                    <a:close/>
                    <a:moveTo>
                      <a:pt x="15" y="104"/>
                    </a:moveTo>
                    <a:cubicBezTo>
                      <a:pt x="15" y="54"/>
                      <a:pt x="55" y="14"/>
                      <a:pt x="104" y="14"/>
                    </a:cubicBezTo>
                    <a:cubicBezTo>
                      <a:pt x="104" y="104"/>
                      <a:pt x="104" y="104"/>
                      <a:pt x="104" y="104"/>
                    </a:cubicBezTo>
                    <a:lnTo>
                      <a:pt x="15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7" name="组合 418"/>
            <p:cNvGrpSpPr/>
            <p:nvPr/>
          </p:nvGrpSpPr>
          <p:grpSpPr>
            <a:xfrm>
              <a:off x="4411907" y="2562343"/>
              <a:ext cx="330564" cy="359730"/>
              <a:chOff x="4873626" y="1965325"/>
              <a:chExt cx="269876" cy="293688"/>
            </a:xfrm>
            <a:solidFill>
              <a:schemeClr val="tx2"/>
            </a:solidFill>
          </p:grpSpPr>
          <p:sp>
            <p:nvSpPr>
              <p:cNvPr id="420" name="Freeform 502"/>
              <p:cNvSpPr/>
              <p:nvPr/>
            </p:nvSpPr>
            <p:spPr bwMode="auto">
              <a:xfrm>
                <a:off x="4873626" y="2127250"/>
                <a:ext cx="112713" cy="131763"/>
              </a:xfrm>
              <a:custGeom>
                <a:avLst/>
                <a:gdLst>
                  <a:gd name="T0" fmla="*/ 2 w 30"/>
                  <a:gd name="T1" fmla="*/ 0 h 35"/>
                  <a:gd name="T2" fmla="*/ 28 w 30"/>
                  <a:gd name="T3" fmla="*/ 0 h 35"/>
                  <a:gd name="T4" fmla="*/ 30 w 30"/>
                  <a:gd name="T5" fmla="*/ 1 h 35"/>
                  <a:gd name="T6" fmla="*/ 28 w 30"/>
                  <a:gd name="T7" fmla="*/ 3 h 35"/>
                  <a:gd name="T8" fmla="*/ 3 w 30"/>
                  <a:gd name="T9" fmla="*/ 3 h 35"/>
                  <a:gd name="T10" fmla="*/ 3 w 30"/>
                  <a:gd name="T11" fmla="*/ 33 h 35"/>
                  <a:gd name="T12" fmla="*/ 2 w 30"/>
                  <a:gd name="T13" fmla="*/ 35 h 35"/>
                  <a:gd name="T14" fmla="*/ 0 w 30"/>
                  <a:gd name="T15" fmla="*/ 33 h 35"/>
                  <a:gd name="T16" fmla="*/ 0 w 30"/>
                  <a:gd name="T17" fmla="*/ 1 h 35"/>
                  <a:gd name="T18" fmla="*/ 2 w 30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5">
                    <a:moveTo>
                      <a:pt x="2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0" y="1"/>
                      <a:pt x="30" y="1"/>
                    </a:cubicBezTo>
                    <a:cubicBezTo>
                      <a:pt x="30" y="2"/>
                      <a:pt x="29" y="3"/>
                      <a:pt x="28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4"/>
                      <a:pt x="3" y="35"/>
                      <a:pt x="2" y="35"/>
                    </a:cubicBezTo>
                    <a:cubicBezTo>
                      <a:pt x="1" y="35"/>
                      <a:pt x="0" y="34"/>
                      <a:pt x="0" y="3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" name="Freeform 503"/>
              <p:cNvSpPr/>
              <p:nvPr/>
            </p:nvSpPr>
            <p:spPr bwMode="auto">
              <a:xfrm>
                <a:off x="4884739" y="1973263"/>
                <a:ext cx="41275" cy="146050"/>
              </a:xfrm>
              <a:custGeom>
                <a:avLst/>
                <a:gdLst>
                  <a:gd name="T0" fmla="*/ 11 w 11"/>
                  <a:gd name="T1" fmla="*/ 34 h 39"/>
                  <a:gd name="T2" fmla="*/ 11 w 11"/>
                  <a:gd name="T3" fmla="*/ 6 h 39"/>
                  <a:gd name="T4" fmla="*/ 5 w 11"/>
                  <a:gd name="T5" fmla="*/ 0 h 39"/>
                  <a:gd name="T6" fmla="*/ 0 w 11"/>
                  <a:gd name="T7" fmla="*/ 6 h 39"/>
                  <a:gd name="T8" fmla="*/ 0 w 11"/>
                  <a:gd name="T9" fmla="*/ 34 h 39"/>
                  <a:gd name="T10" fmla="*/ 5 w 11"/>
                  <a:gd name="T11" fmla="*/ 39 h 39"/>
                  <a:gd name="T12" fmla="*/ 11 w 11"/>
                  <a:gd name="T13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39">
                    <a:moveTo>
                      <a:pt x="11" y="34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11" y="3"/>
                      <a:pt x="9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7"/>
                      <a:pt x="2" y="39"/>
                      <a:pt x="5" y="39"/>
                    </a:cubicBezTo>
                    <a:cubicBezTo>
                      <a:pt x="9" y="39"/>
                      <a:pt x="11" y="37"/>
                      <a:pt x="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" name="Freeform 504"/>
              <p:cNvSpPr/>
              <p:nvPr/>
            </p:nvSpPr>
            <p:spPr bwMode="auto">
              <a:xfrm>
                <a:off x="4940301" y="1965325"/>
                <a:ext cx="177800" cy="293688"/>
              </a:xfrm>
              <a:custGeom>
                <a:avLst/>
                <a:gdLst>
                  <a:gd name="T0" fmla="*/ 5 w 47"/>
                  <a:gd name="T1" fmla="*/ 69 h 78"/>
                  <a:gd name="T2" fmla="*/ 6 w 47"/>
                  <a:gd name="T3" fmla="*/ 77 h 78"/>
                  <a:gd name="T4" fmla="*/ 9 w 47"/>
                  <a:gd name="T5" fmla="*/ 78 h 78"/>
                  <a:gd name="T6" fmla="*/ 14 w 47"/>
                  <a:gd name="T7" fmla="*/ 76 h 78"/>
                  <a:gd name="T8" fmla="*/ 26 w 47"/>
                  <a:gd name="T9" fmla="*/ 57 h 78"/>
                  <a:gd name="T10" fmla="*/ 46 w 47"/>
                  <a:gd name="T11" fmla="*/ 57 h 78"/>
                  <a:gd name="T12" fmla="*/ 47 w 47"/>
                  <a:gd name="T13" fmla="*/ 56 h 78"/>
                  <a:gd name="T14" fmla="*/ 47 w 47"/>
                  <a:gd name="T15" fmla="*/ 42 h 78"/>
                  <a:gd name="T16" fmla="*/ 32 w 47"/>
                  <a:gd name="T17" fmla="*/ 19 h 78"/>
                  <a:gd name="T18" fmla="*/ 30 w 47"/>
                  <a:gd name="T19" fmla="*/ 20 h 78"/>
                  <a:gd name="T20" fmla="*/ 35 w 47"/>
                  <a:gd name="T21" fmla="*/ 10 h 78"/>
                  <a:gd name="T22" fmla="*/ 24 w 47"/>
                  <a:gd name="T23" fmla="*/ 0 h 78"/>
                  <a:gd name="T24" fmla="*/ 14 w 47"/>
                  <a:gd name="T25" fmla="*/ 10 h 78"/>
                  <a:gd name="T26" fmla="*/ 24 w 47"/>
                  <a:gd name="T27" fmla="*/ 21 h 78"/>
                  <a:gd name="T28" fmla="*/ 27 w 47"/>
                  <a:gd name="T29" fmla="*/ 20 h 78"/>
                  <a:gd name="T30" fmla="*/ 21 w 47"/>
                  <a:gd name="T31" fmla="*/ 27 h 78"/>
                  <a:gd name="T32" fmla="*/ 5 w 47"/>
                  <a:gd name="T33" fmla="*/ 31 h 78"/>
                  <a:gd name="T34" fmla="*/ 1 w 47"/>
                  <a:gd name="T35" fmla="*/ 34 h 78"/>
                  <a:gd name="T36" fmla="*/ 1 w 47"/>
                  <a:gd name="T37" fmla="*/ 38 h 78"/>
                  <a:gd name="T38" fmla="*/ 6 w 47"/>
                  <a:gd name="T39" fmla="*/ 42 h 78"/>
                  <a:gd name="T40" fmla="*/ 8 w 47"/>
                  <a:gd name="T41" fmla="*/ 42 h 78"/>
                  <a:gd name="T42" fmla="*/ 17 w 47"/>
                  <a:gd name="T43" fmla="*/ 40 h 78"/>
                  <a:gd name="T44" fmla="*/ 17 w 47"/>
                  <a:gd name="T45" fmla="*/ 43 h 78"/>
                  <a:gd name="T46" fmla="*/ 17 w 47"/>
                  <a:gd name="T47" fmla="*/ 47 h 78"/>
                  <a:gd name="T48" fmla="*/ 5 w 47"/>
                  <a:gd name="T49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78">
                    <a:moveTo>
                      <a:pt x="5" y="69"/>
                    </a:moveTo>
                    <a:cubicBezTo>
                      <a:pt x="3" y="72"/>
                      <a:pt x="3" y="76"/>
                      <a:pt x="6" y="77"/>
                    </a:cubicBezTo>
                    <a:cubicBezTo>
                      <a:pt x="7" y="78"/>
                      <a:pt x="8" y="78"/>
                      <a:pt x="9" y="78"/>
                    </a:cubicBezTo>
                    <a:cubicBezTo>
                      <a:pt x="11" y="78"/>
                      <a:pt x="13" y="77"/>
                      <a:pt x="14" y="76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47" y="57"/>
                      <a:pt x="47" y="57"/>
                      <a:pt x="47" y="56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29"/>
                      <a:pt x="41" y="19"/>
                      <a:pt x="32" y="19"/>
                    </a:cubicBezTo>
                    <a:cubicBezTo>
                      <a:pt x="31" y="19"/>
                      <a:pt x="30" y="19"/>
                      <a:pt x="30" y="20"/>
                    </a:cubicBezTo>
                    <a:cubicBezTo>
                      <a:pt x="33" y="18"/>
                      <a:pt x="35" y="14"/>
                      <a:pt x="35" y="10"/>
                    </a:cubicBezTo>
                    <a:cubicBezTo>
                      <a:pt x="35" y="5"/>
                      <a:pt x="30" y="0"/>
                      <a:pt x="24" y="0"/>
                    </a:cubicBezTo>
                    <a:cubicBezTo>
                      <a:pt x="19" y="0"/>
                      <a:pt x="14" y="5"/>
                      <a:pt x="14" y="10"/>
                    </a:cubicBezTo>
                    <a:cubicBezTo>
                      <a:pt x="14" y="16"/>
                      <a:pt x="19" y="21"/>
                      <a:pt x="24" y="21"/>
                    </a:cubicBezTo>
                    <a:cubicBezTo>
                      <a:pt x="25" y="21"/>
                      <a:pt x="26" y="21"/>
                      <a:pt x="27" y="20"/>
                    </a:cubicBezTo>
                    <a:cubicBezTo>
                      <a:pt x="25" y="22"/>
                      <a:pt x="23" y="24"/>
                      <a:pt x="21" y="27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3" y="32"/>
                      <a:pt x="2" y="32"/>
                      <a:pt x="1" y="34"/>
                    </a:cubicBezTo>
                    <a:cubicBezTo>
                      <a:pt x="1" y="35"/>
                      <a:pt x="0" y="37"/>
                      <a:pt x="1" y="38"/>
                    </a:cubicBezTo>
                    <a:cubicBezTo>
                      <a:pt x="1" y="41"/>
                      <a:pt x="4" y="42"/>
                      <a:pt x="6" y="42"/>
                    </a:cubicBezTo>
                    <a:cubicBezTo>
                      <a:pt x="7" y="42"/>
                      <a:pt x="7" y="42"/>
                      <a:pt x="8" y="42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1"/>
                      <a:pt x="17" y="42"/>
                      <a:pt x="17" y="43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5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" name="Freeform 505"/>
              <p:cNvSpPr/>
              <p:nvPr/>
            </p:nvSpPr>
            <p:spPr bwMode="auto">
              <a:xfrm>
                <a:off x="5046664" y="2093913"/>
                <a:ext cx="96838" cy="112713"/>
              </a:xfrm>
              <a:custGeom>
                <a:avLst/>
                <a:gdLst>
                  <a:gd name="T0" fmla="*/ 1 w 26"/>
                  <a:gd name="T1" fmla="*/ 27 h 30"/>
                  <a:gd name="T2" fmla="*/ 23 w 26"/>
                  <a:gd name="T3" fmla="*/ 27 h 30"/>
                  <a:gd name="T4" fmla="*/ 23 w 26"/>
                  <a:gd name="T5" fmla="*/ 2 h 30"/>
                  <a:gd name="T6" fmla="*/ 24 w 26"/>
                  <a:gd name="T7" fmla="*/ 0 h 30"/>
                  <a:gd name="T8" fmla="*/ 26 w 26"/>
                  <a:gd name="T9" fmla="*/ 2 h 30"/>
                  <a:gd name="T10" fmla="*/ 26 w 26"/>
                  <a:gd name="T11" fmla="*/ 28 h 30"/>
                  <a:gd name="T12" fmla="*/ 24 w 26"/>
                  <a:gd name="T13" fmla="*/ 30 h 30"/>
                  <a:gd name="T14" fmla="*/ 1 w 26"/>
                  <a:gd name="T15" fmla="*/ 30 h 30"/>
                  <a:gd name="T16" fmla="*/ 0 w 26"/>
                  <a:gd name="T17" fmla="*/ 28 h 30"/>
                  <a:gd name="T18" fmla="*/ 1 w 26"/>
                  <a:gd name="T19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0">
                    <a:moveTo>
                      <a:pt x="1" y="27"/>
                    </a:move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3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9"/>
                      <a:pt x="25" y="30"/>
                      <a:pt x="24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30"/>
                      <a:pt x="0" y="29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2"/>
          <p:cNvGrpSpPr/>
          <p:nvPr/>
        </p:nvGrpSpPr>
        <p:grpSpPr>
          <a:xfrm>
            <a:off x="4764335" y="1497171"/>
            <a:ext cx="3213075" cy="2375199"/>
            <a:chOff x="4764334" y="1496709"/>
            <a:chExt cx="3213075" cy="2374466"/>
          </a:xfrm>
        </p:grpSpPr>
        <p:cxnSp>
          <p:nvCxnSpPr>
            <p:cNvPr id="391" name="直接连接符 390"/>
            <p:cNvCxnSpPr/>
            <p:nvPr/>
          </p:nvCxnSpPr>
          <p:spPr>
            <a:xfrm flipV="1">
              <a:off x="4764334" y="3854468"/>
              <a:ext cx="3213073" cy="1670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直接连接符 393"/>
            <p:cNvCxnSpPr/>
            <p:nvPr/>
          </p:nvCxnSpPr>
          <p:spPr>
            <a:xfrm flipV="1">
              <a:off x="5151076" y="2366722"/>
              <a:ext cx="2826333" cy="14696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436"/>
            <p:cNvGrpSpPr/>
            <p:nvPr/>
          </p:nvGrpSpPr>
          <p:grpSpPr>
            <a:xfrm>
              <a:off x="5647418" y="1496709"/>
              <a:ext cx="1768225" cy="781585"/>
              <a:chOff x="1256119" y="1638320"/>
              <a:chExt cx="1923767" cy="781585"/>
            </a:xfrm>
          </p:grpSpPr>
          <p:sp>
            <p:nvSpPr>
              <p:cNvPr id="438" name="TextBox 210"/>
              <p:cNvSpPr txBox="1"/>
              <p:nvPr/>
            </p:nvSpPr>
            <p:spPr>
              <a:xfrm>
                <a:off x="1256119" y="1958240"/>
                <a:ext cx="1923767" cy="461665"/>
              </a:xfrm>
              <a:prstGeom prst="rect">
                <a:avLst/>
              </a:prstGeom>
              <a:noFill/>
            </p:spPr>
            <p:txBody>
              <a:bodyPr wrap="square" lIns="0" tIns="0" rtlCol="0" anchor="t">
                <a:spAutoFit/>
              </a:bodyPr>
              <a:lstStyle/>
              <a:p>
                <a:r>
                  <a:rPr lang="zh-CN" altLang="en-US" sz="9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</a:t>
                </a:r>
                <a:endParaRPr lang="en-US" altLang="zh-CN" sz="9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9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</a:t>
                </a:r>
                <a:endParaRPr lang="en-US" altLang="zh-CN" sz="9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9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</a:t>
                </a:r>
                <a:endParaRPr lang="en-US" altLang="zh-CN" sz="9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9" name="TextBox 211"/>
              <p:cNvSpPr txBox="1"/>
              <p:nvPr/>
            </p:nvSpPr>
            <p:spPr>
              <a:xfrm>
                <a:off x="1684165" y="1638320"/>
                <a:ext cx="669700" cy="1846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标题文字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442"/>
            <p:cNvGrpSpPr/>
            <p:nvPr/>
          </p:nvGrpSpPr>
          <p:grpSpPr>
            <a:xfrm>
              <a:off x="5437752" y="2922073"/>
              <a:ext cx="1768225" cy="781585"/>
              <a:chOff x="1256119" y="1638320"/>
              <a:chExt cx="1923767" cy="781585"/>
            </a:xfrm>
          </p:grpSpPr>
          <p:sp>
            <p:nvSpPr>
              <p:cNvPr id="444" name="TextBox 210"/>
              <p:cNvSpPr txBox="1"/>
              <p:nvPr/>
            </p:nvSpPr>
            <p:spPr>
              <a:xfrm>
                <a:off x="1256119" y="1958240"/>
                <a:ext cx="1923767" cy="461665"/>
              </a:xfrm>
              <a:prstGeom prst="rect">
                <a:avLst/>
              </a:prstGeom>
              <a:noFill/>
            </p:spPr>
            <p:txBody>
              <a:bodyPr wrap="square" lIns="0" tIns="0" rtlCol="0" anchor="t">
                <a:spAutoFit/>
              </a:bodyPr>
              <a:lstStyle/>
              <a:p>
                <a:r>
                  <a:rPr lang="zh-CN" altLang="en-US" sz="9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</a:t>
                </a:r>
                <a:endParaRPr lang="en-US" altLang="zh-CN" sz="9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9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</a:t>
                </a:r>
                <a:endParaRPr lang="en-US" altLang="zh-CN" sz="9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9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</a:t>
                </a:r>
                <a:endParaRPr lang="en-US" altLang="zh-CN" sz="9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5" name="TextBox 211"/>
              <p:cNvSpPr txBox="1"/>
              <p:nvPr/>
            </p:nvSpPr>
            <p:spPr>
              <a:xfrm>
                <a:off x="1684165" y="1638320"/>
                <a:ext cx="669700" cy="1846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标题文字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" name="组合 3"/>
          <p:cNvGrpSpPr/>
          <p:nvPr/>
        </p:nvGrpSpPr>
        <p:grpSpPr>
          <a:xfrm>
            <a:off x="1231900" y="844352"/>
            <a:ext cx="2933327" cy="2199292"/>
            <a:chOff x="1231899" y="844091"/>
            <a:chExt cx="2933327" cy="2198613"/>
          </a:xfrm>
        </p:grpSpPr>
        <p:cxnSp>
          <p:nvCxnSpPr>
            <p:cNvPr id="396" name="直接连接符 395"/>
            <p:cNvCxnSpPr>
              <a:stCxn id="399" idx="3"/>
            </p:cNvCxnSpPr>
            <p:nvPr/>
          </p:nvCxnSpPr>
          <p:spPr>
            <a:xfrm flipH="1">
              <a:off x="1231900" y="1711773"/>
              <a:ext cx="2610239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直接连接符 396"/>
            <p:cNvCxnSpPr/>
            <p:nvPr/>
          </p:nvCxnSpPr>
          <p:spPr>
            <a:xfrm flipH="1">
              <a:off x="1231899" y="3042704"/>
              <a:ext cx="2933327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433"/>
            <p:cNvGrpSpPr/>
            <p:nvPr/>
          </p:nvGrpSpPr>
          <p:grpSpPr>
            <a:xfrm>
              <a:off x="1344191" y="2140488"/>
              <a:ext cx="1768225" cy="781585"/>
              <a:chOff x="1256119" y="1638320"/>
              <a:chExt cx="1923767" cy="781585"/>
            </a:xfrm>
          </p:grpSpPr>
          <p:sp>
            <p:nvSpPr>
              <p:cNvPr id="435" name="TextBox 210"/>
              <p:cNvSpPr txBox="1"/>
              <p:nvPr/>
            </p:nvSpPr>
            <p:spPr>
              <a:xfrm>
                <a:off x="1256119" y="1958240"/>
                <a:ext cx="1923767" cy="461665"/>
              </a:xfrm>
              <a:prstGeom prst="rect">
                <a:avLst/>
              </a:prstGeom>
              <a:noFill/>
            </p:spPr>
            <p:txBody>
              <a:bodyPr wrap="square" lIns="0" tIns="0" rtlCol="0" anchor="t">
                <a:spAutoFit/>
              </a:bodyPr>
              <a:lstStyle/>
              <a:p>
                <a:r>
                  <a:rPr lang="zh-CN" altLang="en-US" sz="9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</a:t>
                </a:r>
                <a:endParaRPr lang="en-US" altLang="zh-CN" sz="9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9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</a:t>
                </a:r>
                <a:endParaRPr lang="en-US" altLang="zh-CN" sz="9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9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</a:t>
                </a:r>
                <a:endParaRPr lang="en-US" altLang="zh-CN" sz="9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6" name="TextBox 211"/>
              <p:cNvSpPr txBox="1"/>
              <p:nvPr/>
            </p:nvSpPr>
            <p:spPr>
              <a:xfrm>
                <a:off x="1684165" y="1638320"/>
                <a:ext cx="669700" cy="1846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标题文字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445"/>
            <p:cNvGrpSpPr/>
            <p:nvPr/>
          </p:nvGrpSpPr>
          <p:grpSpPr>
            <a:xfrm>
              <a:off x="1344191" y="844091"/>
              <a:ext cx="1768225" cy="919899"/>
              <a:chOff x="1256119" y="1479036"/>
              <a:chExt cx="1923767" cy="919899"/>
            </a:xfrm>
          </p:grpSpPr>
          <p:sp>
            <p:nvSpPr>
              <p:cNvPr id="447" name="TextBox 210"/>
              <p:cNvSpPr txBox="1"/>
              <p:nvPr/>
            </p:nvSpPr>
            <p:spPr>
              <a:xfrm>
                <a:off x="1256119" y="1798956"/>
                <a:ext cx="1923767" cy="599979"/>
              </a:xfrm>
              <a:prstGeom prst="rect">
                <a:avLst/>
              </a:prstGeom>
              <a:noFill/>
            </p:spPr>
            <p:txBody>
              <a:bodyPr wrap="square" lIns="0" tIns="0" rtlCol="0" anchor="t">
                <a:spAutoFit/>
              </a:bodyPr>
              <a:lstStyle/>
              <a:p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单击此处添加文本单击此处添加单击此处添加文本单击此处添加</a:t>
                </a:r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8" name="TextBox 211"/>
              <p:cNvSpPr txBox="1"/>
              <p:nvPr/>
            </p:nvSpPr>
            <p:spPr>
              <a:xfrm>
                <a:off x="1684165" y="1479036"/>
                <a:ext cx="669700" cy="18460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标题文字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4418868" cy="5145088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512268" y="2187727"/>
            <a:ext cx="4746032" cy="88383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演讲完毕 谢谢观看</a:t>
            </a:r>
            <a:endParaRPr lang="id-ID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lear Sans Light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10653" y="3210108"/>
            <a:ext cx="4129539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r" eaLnBrk="1" fontAlgn="base" hangingPunct="1">
              <a:buClrTx/>
              <a:buSzTx/>
              <a:buFontTx/>
              <a:buNone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3630117" y="3585471"/>
            <a:ext cx="3767523" cy="2755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r" eaLnBrk="1" fontAlgn="base" hangingPunct="1">
              <a:buClrTx/>
              <a:buSzTx/>
              <a:buFontTx/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汇报人：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XXX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    时间：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XXXx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日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4513748" y="1177366"/>
            <a:ext cx="2626986" cy="126656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华文琥珀" panose="02010800040101010101" pitchFamily="2" charset="-122"/>
              </a:rPr>
              <a:t>2019</a:t>
            </a:r>
            <a:endParaRPr lang="id-ID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ea typeface="华文琥珀" panose="02010800040101010101" pitchFamily="2" charset="-122"/>
              <a:cs typeface="Clear Sans Light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51" y="1810648"/>
            <a:ext cx="3902365" cy="2569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9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04。a"/>
</p:tagLst>
</file>

<file path=ppt/theme/theme1.xml><?xml version="1.0" encoding="utf-8"?>
<a:theme xmlns:a="http://schemas.openxmlformats.org/drawingml/2006/main" name="Office 主题​​">
  <a:themeElements>
    <a:clrScheme name="自定义 42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028BBA"/>
      </a:accent1>
      <a:accent2>
        <a:srgbClr val="BFBFBF"/>
      </a:accent2>
      <a:accent3>
        <a:srgbClr val="028BBA"/>
      </a:accent3>
      <a:accent4>
        <a:srgbClr val="BFBFBF"/>
      </a:accent4>
      <a:accent5>
        <a:srgbClr val="028BBA"/>
      </a:accent5>
      <a:accent6>
        <a:srgbClr val="BFBFBF"/>
      </a:accent6>
      <a:hlink>
        <a:srgbClr val="FF8119"/>
      </a:hlink>
      <a:folHlink>
        <a:srgbClr val="44B9E8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1870</Words>
  <Application>Microsoft Office PowerPoint</Application>
  <PresentationFormat>自定义</PresentationFormat>
  <Paragraphs>243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1" baseType="lpstr">
      <vt:lpstr>Clear Sans Light</vt:lpstr>
      <vt:lpstr>DIN-BoldItalic</vt:lpstr>
      <vt:lpstr>Gill Sans</vt:lpstr>
      <vt:lpstr>Glegoo</vt:lpstr>
      <vt:lpstr>Lato Hairline</vt:lpstr>
      <vt:lpstr>Lato Light</vt:lpstr>
      <vt:lpstr>Lato Regular</vt:lpstr>
      <vt:lpstr>Mission Gothic Regular</vt:lpstr>
      <vt:lpstr>PT Sans</vt:lpstr>
      <vt:lpstr>Raleway</vt:lpstr>
      <vt:lpstr>Roboto Light</vt:lpstr>
      <vt:lpstr>SimSun-ExtB</vt:lpstr>
      <vt:lpstr>UKIJ Qolyazma</vt:lpstr>
      <vt:lpstr>等线</vt:lpstr>
      <vt:lpstr>等线 Light</vt:lpstr>
      <vt:lpstr>方正大黑简体</vt:lpstr>
      <vt:lpstr>华文琥珀</vt:lpstr>
      <vt:lpstr>宋体</vt:lpstr>
      <vt:lpstr>微软雅黑</vt:lpstr>
      <vt:lpstr>Agency FB</vt:lpstr>
      <vt:lpstr>Arial</vt:lpstr>
      <vt:lpstr>Calibri</vt:lpstr>
      <vt:lpstr>Calibri Light</vt:lpstr>
      <vt:lpstr>Haettenschweiler</vt:lpstr>
      <vt:lpstr>Segoe UI</vt:lpstr>
      <vt:lpstr>Verdana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04。a</dc:title>
  <dc:creator>Administrator</dc:creator>
  <cp:lastModifiedBy>faith123</cp:lastModifiedBy>
  <cp:revision>179</cp:revision>
  <dcterms:created xsi:type="dcterms:W3CDTF">2017-06-22T13:36:00Z</dcterms:created>
  <dcterms:modified xsi:type="dcterms:W3CDTF">2018-05-19T02:42:37Z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